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5143500" type="screen16x9"/>
  <p:notesSz cx="6858000" cy="9144000"/>
  <p:embeddedFontLst>
    <p:embeddedFont>
      <p:font typeface="Impact" panose="020B0806030902050204" pitchFamily="34" charset="0"/>
      <p:regular r:id="rId28"/>
    </p:embeddedFont>
    <p:embeddedFont>
      <p:font typeface="幼圆" panose="02010509060101010101" pitchFamily="49" charset="-122"/>
      <p:regular r:id="rId29"/>
    </p:embeddedFont>
    <p:embeddedFont>
      <p:font typeface="方正硬笔楷书简体" panose="03000509000000000000" pitchFamily="65" charset="-122"/>
      <p:regular r:id="rId30"/>
    </p:embeddedFont>
    <p:embeddedFont>
      <p:font typeface="微软雅黑" panose="020B0503020204020204" pitchFamily="34" charset="-122"/>
      <p:regular r:id="rId31"/>
      <p:bold r:id="rId32"/>
    </p:embeddedFont>
    <p:embeddedFont>
      <p:font typeface="方正正大黑简体" panose="02000000000000000000" pitchFamily="2" charset="-122"/>
      <p:regular r:id="rId33"/>
    </p:embeddedFont>
    <p:embeddedFont>
      <p:font typeface="Mongolian Baiti" panose="03000500000000000000" pitchFamily="66" charset="0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Lao UI" panose="020B0502040204020203" pitchFamily="34" charset="0"/>
      <p:regular r:id="rId39"/>
      <p:bold r:id="rId40"/>
    </p:embeddedFont>
    <p:embeddedFont>
      <p:font typeface="Open Sans" panose="020B0606030504020204" pitchFamily="34" charset="0"/>
      <p:regular r:id="rId41"/>
    </p:embeddedFont>
    <p:embeddedFont>
      <p:font typeface="华文细黑" panose="02010600040101010101" pitchFamily="2" charset="-122"/>
      <p:regular r:id="rId42"/>
    </p:embeddedFont>
  </p:embeddedFontLst>
  <p:defaultTextStyle>
    <a:defPPr>
      <a:defRPr lang="zh-CN"/>
    </a:defPPr>
    <a:lvl1pPr algn="l" defTabSz="685800" rtl="0" fontAlgn="base">
      <a:spcBef>
        <a:spcPct val="0"/>
      </a:spcBef>
      <a:spcAft>
        <a:spcPct val="0"/>
      </a:spcAft>
      <a:buFont typeface="Arial" panose="020B0604020202020204" pitchFamily="34" charset="0"/>
      <a:defRPr sz="1300" kern="1200">
        <a:solidFill>
          <a:schemeClr val="tx1"/>
        </a:solidFill>
        <a:latin typeface="Mongolian Baiti" panose="03000500000000000000" pitchFamily="66" charset="0"/>
        <a:ea typeface="方正硬笔楷书简体" panose="03000509000000000000" pitchFamily="65" charset="-122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buFont typeface="Arial" panose="020B0604020202020204" pitchFamily="34" charset="0"/>
      <a:defRPr sz="1300" kern="1200">
        <a:solidFill>
          <a:schemeClr val="tx1"/>
        </a:solidFill>
        <a:latin typeface="Mongolian Baiti" panose="03000500000000000000" pitchFamily="66" charset="0"/>
        <a:ea typeface="方正硬笔楷书简体" panose="03000509000000000000" pitchFamily="65" charset="-122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buFont typeface="Arial" panose="020B0604020202020204" pitchFamily="34" charset="0"/>
      <a:defRPr sz="1300" kern="1200">
        <a:solidFill>
          <a:schemeClr val="tx1"/>
        </a:solidFill>
        <a:latin typeface="Mongolian Baiti" panose="03000500000000000000" pitchFamily="66" charset="0"/>
        <a:ea typeface="方正硬笔楷书简体" panose="03000509000000000000" pitchFamily="65" charset="-122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buFont typeface="Arial" panose="020B0604020202020204" pitchFamily="34" charset="0"/>
      <a:defRPr sz="1300" kern="1200">
        <a:solidFill>
          <a:schemeClr val="tx1"/>
        </a:solidFill>
        <a:latin typeface="Mongolian Baiti" panose="03000500000000000000" pitchFamily="66" charset="0"/>
        <a:ea typeface="方正硬笔楷书简体" panose="03000509000000000000" pitchFamily="65" charset="-122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buFont typeface="Arial" panose="020B0604020202020204" pitchFamily="34" charset="0"/>
      <a:defRPr sz="1300" kern="1200">
        <a:solidFill>
          <a:schemeClr val="tx1"/>
        </a:solidFill>
        <a:latin typeface="Mongolian Baiti" panose="03000500000000000000" pitchFamily="66" charset="0"/>
        <a:ea typeface="方正硬笔楷书简体" panose="03000509000000000000" pitchFamily="65" charset="-122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Mongolian Baiti" panose="03000500000000000000" pitchFamily="66" charset="0"/>
        <a:ea typeface="方正硬笔楷书简体" panose="03000509000000000000" pitchFamily="65" charset="-122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Mongolian Baiti" panose="03000500000000000000" pitchFamily="66" charset="0"/>
        <a:ea typeface="方正硬笔楷书简体" panose="03000509000000000000" pitchFamily="65" charset="-122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Mongolian Baiti" panose="03000500000000000000" pitchFamily="66" charset="0"/>
        <a:ea typeface="方正硬笔楷书简体" panose="03000509000000000000" pitchFamily="65" charset="-122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Mongolian Baiti" panose="03000500000000000000" pitchFamily="66" charset="0"/>
        <a:ea typeface="方正硬笔楷书简体" panose="03000509000000000000" pitchFamily="65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 autoAdjust="0"/>
  </p:normalViewPr>
  <p:slideViewPr>
    <p:cSldViewPr snapToGrid="0">
      <p:cViewPr varScale="1">
        <p:scale>
          <a:sx n="121" d="100"/>
          <a:sy n="121" d="100"/>
        </p:scale>
        <p:origin x="12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BEFA56C-34E8-4F4D-B5AB-927DD7A48A1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7134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ChangeArrowheads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文本占位符 2"/>
          <p:cNvSpPr>
            <a:spLocks noChangeArrowheads="1"/>
          </p:cNvSpPr>
          <p:nvPr>
            <p:ph type="body"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337638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BB5DC529-E2C2-4D8E-B7D0-1837F3CC587D}" type="slidenum">
              <a:rPr lang="zh-CN" altLang="en-US" sz="1200" smtClean="0">
                <a:latin typeface="Calibri" panose="020F0502020204030204" pitchFamily="34" charset="0"/>
                <a:ea typeface="宋体" panose="02010600030101010101" pitchFamily="2" charset="-122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2</a:t>
            </a:fld>
            <a:endParaRPr lang="zh-CN" altLang="en-US" sz="1200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7053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F0B2439E-D462-4BB8-8714-FEC06CF9443C}" type="slidenum">
              <a:rPr lang="zh-CN" altLang="en-US" sz="1200" smtClean="0">
                <a:latin typeface="Calibri" panose="020F0502020204030204" pitchFamily="34" charset="0"/>
                <a:ea typeface="宋体" panose="02010600030101010101" pitchFamily="2" charset="-122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6</a:t>
            </a:fld>
            <a:endParaRPr lang="zh-CN" altLang="en-US" sz="1200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5356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AA4F0E5F-EF69-4290-9BAA-980A077C278B}" type="slidenum">
              <a:rPr lang="zh-CN" altLang="en-US" sz="1200" smtClean="0">
                <a:latin typeface="Calibri" panose="020F0502020204030204" pitchFamily="34" charset="0"/>
                <a:ea typeface="宋体" panose="02010600030101010101" pitchFamily="2" charset="-122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7</a:t>
            </a:fld>
            <a:endParaRPr lang="zh-CN" altLang="en-US" sz="1200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6331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2E683C61-475D-4C42-A653-C8BF673F88BE}" type="slidenum">
              <a:rPr lang="en-US" altLang="zh-CN" sz="1200" smtClean="0">
                <a:latin typeface="Calibri" panose="020F0502020204030204" pitchFamily="34" charset="0"/>
                <a:ea typeface="宋体" panose="02010600030101010101" pitchFamily="2" charset="-122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12</a:t>
            </a:fld>
            <a:endParaRPr lang="en-US" altLang="zh-CN" sz="1200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1257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83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618938EE-79F8-45D9-A1D1-B373476915AD}" type="slidenum">
              <a:rPr lang="zh-CN" altLang="en-US" sz="1200" smtClean="0">
                <a:latin typeface="Calibri" panose="020F0502020204030204" pitchFamily="34" charset="0"/>
                <a:ea typeface="宋体" panose="02010600030101010101" pitchFamily="2" charset="-122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25</a:t>
            </a:fld>
            <a:endParaRPr lang="zh-CN" altLang="en-US" sz="1200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8519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48806-7E7C-4974-8E08-481770B2F980}" type="datetimeFigureOut">
              <a:rPr lang="zh-CN" altLang="en-US"/>
              <a:pPr>
                <a:defRPr/>
              </a:pPr>
              <a:t>2017/5/4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A35B8-83B4-49DC-907A-7D1858C394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01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93F07-5F40-4909-80F6-7BCF054212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50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45BDC-B612-48A5-97A5-F321583905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88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92D26-332F-4539-AAC1-E58B65DFCC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825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4EA6B-7274-4A4D-9D96-69807B07A3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596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39288-4272-4CE3-81B2-25C32E0B16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294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D0D7F-63EE-4E0B-A402-EE6E07D31B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700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0598D-C5DC-4225-8F7B-5F03C7D297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2788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1974B-8DD0-4A3B-9205-FA82564E1F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156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77AF9-8F8A-4AB6-9348-C2C4784136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7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32271-25C8-42FF-883C-8476E9F71B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63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33A49-4DE2-4419-8138-488ABCEE9E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574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B7AF7-683D-418A-AF55-D006571BC7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740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2B25F-B715-485C-8812-B4BD28D761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727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16C89-45D0-4B27-A214-85C9DDFBC8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2104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5A223-A1AA-459C-8C65-64F0795935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464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06759-3E2E-4962-BB08-B15FB95635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25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CAC2-FC77-401B-A0CA-100234B8F0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17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10FAF-B121-45A4-B075-B461BA5313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3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D2D32-CA71-43E6-9A40-735211A374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7833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B384E-4F1C-4138-ACBA-2E4308447F4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26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FAEBE-32CA-4277-9567-405C2E2863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439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B0571-C21B-4A66-B8CA-D8826DC0502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234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96E42-E94E-42BB-88A4-2F91D9F4C5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782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0348806-7E7C-4974-8E08-481770B2F980}" type="datetimeFigureOut">
              <a:rPr lang="zh-CN" altLang="en-US"/>
              <a:pPr>
                <a:defRPr/>
              </a:pPr>
              <a:t>2017/5/4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230E9CE-DA5A-4761-A6E5-F9DB3D83F4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golian Baiti" panose="03000500000000000000" pitchFamily="66" charset="0"/>
          <a:ea typeface="方正硬笔楷书简体" panose="03000509000000000000" pitchFamily="65" charset="-122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golian Baiti" panose="03000500000000000000" pitchFamily="66" charset="0"/>
          <a:ea typeface="方正硬笔楷书简体" panose="03000509000000000000" pitchFamily="65" charset="-122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golian Baiti" panose="03000500000000000000" pitchFamily="66" charset="0"/>
          <a:ea typeface="方正硬笔楷书简体" panose="03000509000000000000" pitchFamily="65" charset="-122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golian Baiti" panose="03000500000000000000" pitchFamily="66" charset="0"/>
          <a:ea typeface="方正硬笔楷书简体" panose="03000509000000000000" pitchFamily="65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golian Baiti" panose="03000500000000000000" pitchFamily="66" charset="0"/>
          <a:ea typeface="方正硬笔楷书简体" panose="03000509000000000000" pitchFamily="65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golian Baiti" panose="03000500000000000000" pitchFamily="66" charset="0"/>
          <a:ea typeface="方正硬笔楷书简体" panose="03000509000000000000" pitchFamily="65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golian Baiti" panose="03000500000000000000" pitchFamily="66" charset="0"/>
          <a:ea typeface="方正硬笔楷书简体" panose="03000509000000000000" pitchFamily="65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ongolian Baiti" panose="03000500000000000000" pitchFamily="66" charset="0"/>
          <a:ea typeface="方正硬笔楷书简体" panose="03000509000000000000" pitchFamily="65" charset="-122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image" Target="../media/image6.png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image" Target="../media/image2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slideLayout" Target="../slideLayouts/slideLayout14.xml"/><Relationship Id="rId5" Type="http://schemas.openxmlformats.org/officeDocument/2006/relationships/tags" Target="../tags/tag29.xml"/><Relationship Id="rId10" Type="http://schemas.openxmlformats.org/officeDocument/2006/relationships/tags" Target="../tags/tag34.xml"/><Relationship Id="rId4" Type="http://schemas.openxmlformats.org/officeDocument/2006/relationships/tags" Target="../tags/tag28.xml"/><Relationship Id="rId9" Type="http://schemas.openxmlformats.org/officeDocument/2006/relationships/tags" Target="../tags/tag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image" Target="../media/image2.png"/><Relationship Id="rId2" Type="http://schemas.openxmlformats.org/officeDocument/2006/relationships/tags" Target="../tags/tag36.xml"/><Relationship Id="rId16" Type="http://schemas.openxmlformats.org/officeDocument/2006/relationships/slideLayout" Target="../slideLayouts/slideLayout17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10" Type="http://schemas.openxmlformats.org/officeDocument/2006/relationships/tags" Target="../tags/tag44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tags" Target="../tags/tag62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5" Type="http://schemas.openxmlformats.org/officeDocument/2006/relationships/tags" Target="../tags/tag54.xml"/><Relationship Id="rId15" Type="http://schemas.openxmlformats.org/officeDocument/2006/relationships/image" Target="../media/image2.png"/><Relationship Id="rId10" Type="http://schemas.openxmlformats.org/officeDocument/2006/relationships/tags" Target="../tags/tag59.xml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4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5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5.png"/><Relationship Id="rId5" Type="http://schemas.openxmlformats.org/officeDocument/2006/relationships/tags" Target="../tags/tag21.xml"/><Relationship Id="rId10" Type="http://schemas.openxmlformats.org/officeDocument/2006/relationships/image" Target="../media/image2.png"/><Relationship Id="rId4" Type="http://schemas.openxmlformats.org/officeDocument/2006/relationships/tags" Target="../tags/tag20.xml"/><Relationship Id="rId9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文本框 208"/>
          <p:cNvSpPr txBox="1">
            <a:spLocks noChangeArrowheads="1"/>
          </p:cNvSpPr>
          <p:nvPr/>
        </p:nvSpPr>
        <p:spPr bwMode="auto">
          <a:xfrm>
            <a:off x="2470197" y="1432395"/>
            <a:ext cx="42036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文字修改后效果不变</a:t>
            </a:r>
            <a:endParaRPr lang="zh-CN" altLang="en-US" sz="32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  <p:sp>
        <p:nvSpPr>
          <p:cNvPr id="1312" name="文本框 208"/>
          <p:cNvSpPr txBox="1">
            <a:spLocks noChangeArrowheads="1"/>
          </p:cNvSpPr>
          <p:nvPr/>
        </p:nvSpPr>
        <p:spPr bwMode="auto">
          <a:xfrm>
            <a:off x="1562625" y="2038030"/>
            <a:ext cx="601874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5400" dirty="0" smtClean="0">
                <a:ln w="12700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手绘粉笔效果</a:t>
            </a:r>
            <a:r>
              <a:rPr lang="en-US" altLang="zh-CN" sz="5400" dirty="0" smtClean="0">
                <a:ln w="12700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PPT</a:t>
            </a:r>
            <a:endParaRPr lang="zh-CN" altLang="en-US" sz="5400" dirty="0">
              <a:ln w="12700">
                <a:noFill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grpSp>
        <p:nvGrpSpPr>
          <p:cNvPr id="27651" name="组合 4"/>
          <p:cNvGrpSpPr>
            <a:grpSpLocks/>
          </p:cNvGrpSpPr>
          <p:nvPr/>
        </p:nvGrpSpPr>
        <p:grpSpPr bwMode="auto">
          <a:xfrm>
            <a:off x="1457325" y="2960688"/>
            <a:ext cx="6459538" cy="180975"/>
            <a:chOff x="2804139" y="4450981"/>
            <a:chExt cx="7078926" cy="223552"/>
          </a:xfrm>
        </p:grpSpPr>
        <p:sp>
          <p:nvSpPr>
            <p:cNvPr id="6" name="Freeform 334"/>
            <p:cNvSpPr>
              <a:spLocks noEditPoints="1"/>
            </p:cNvSpPr>
            <p:nvPr/>
          </p:nvSpPr>
          <p:spPr bwMode="auto">
            <a:xfrm rot="10800000">
              <a:off x="2804139" y="4450981"/>
              <a:ext cx="3623840" cy="223552"/>
            </a:xfrm>
            <a:custGeom>
              <a:avLst/>
              <a:gdLst>
                <a:gd name="T0" fmla="*/ 32 w 1069"/>
                <a:gd name="T1" fmla="*/ 50 h 77"/>
                <a:gd name="T2" fmla="*/ 29 w 1069"/>
                <a:gd name="T3" fmla="*/ 17 h 77"/>
                <a:gd name="T4" fmla="*/ 87 w 1069"/>
                <a:gd name="T5" fmla="*/ 15 h 77"/>
                <a:gd name="T6" fmla="*/ 108 w 1069"/>
                <a:gd name="T7" fmla="*/ 20 h 77"/>
                <a:gd name="T8" fmla="*/ 148 w 1069"/>
                <a:gd name="T9" fmla="*/ 19 h 77"/>
                <a:gd name="T10" fmla="*/ 191 w 1069"/>
                <a:gd name="T11" fmla="*/ 13 h 77"/>
                <a:gd name="T12" fmla="*/ 241 w 1069"/>
                <a:gd name="T13" fmla="*/ 12 h 77"/>
                <a:gd name="T14" fmla="*/ 285 w 1069"/>
                <a:gd name="T15" fmla="*/ 10 h 77"/>
                <a:gd name="T16" fmla="*/ 325 w 1069"/>
                <a:gd name="T17" fmla="*/ 23 h 77"/>
                <a:gd name="T18" fmla="*/ 385 w 1069"/>
                <a:gd name="T19" fmla="*/ 9 h 77"/>
                <a:gd name="T20" fmla="*/ 405 w 1069"/>
                <a:gd name="T21" fmla="*/ 24 h 77"/>
                <a:gd name="T22" fmla="*/ 449 w 1069"/>
                <a:gd name="T23" fmla="*/ 12 h 77"/>
                <a:gd name="T24" fmla="*/ 488 w 1069"/>
                <a:gd name="T25" fmla="*/ 17 h 77"/>
                <a:gd name="T26" fmla="*/ 530 w 1069"/>
                <a:gd name="T27" fmla="*/ 14 h 77"/>
                <a:gd name="T28" fmla="*/ 587 w 1069"/>
                <a:gd name="T29" fmla="*/ 8 h 77"/>
                <a:gd name="T30" fmla="*/ 621 w 1069"/>
                <a:gd name="T31" fmla="*/ 19 h 77"/>
                <a:gd name="T32" fmla="*/ 677 w 1069"/>
                <a:gd name="T33" fmla="*/ 20 h 77"/>
                <a:gd name="T34" fmla="*/ 716 w 1069"/>
                <a:gd name="T35" fmla="*/ 15 h 77"/>
                <a:gd name="T36" fmla="*/ 761 w 1069"/>
                <a:gd name="T37" fmla="*/ 17 h 77"/>
                <a:gd name="T38" fmla="*/ 816 w 1069"/>
                <a:gd name="T39" fmla="*/ 9 h 77"/>
                <a:gd name="T40" fmla="*/ 850 w 1069"/>
                <a:gd name="T41" fmla="*/ 15 h 77"/>
                <a:gd name="T42" fmla="*/ 890 w 1069"/>
                <a:gd name="T43" fmla="*/ 9 h 77"/>
                <a:gd name="T44" fmla="*/ 939 w 1069"/>
                <a:gd name="T45" fmla="*/ 15 h 77"/>
                <a:gd name="T46" fmla="*/ 981 w 1069"/>
                <a:gd name="T47" fmla="*/ 29 h 77"/>
                <a:gd name="T48" fmla="*/ 1010 w 1069"/>
                <a:gd name="T49" fmla="*/ 27 h 77"/>
                <a:gd name="T50" fmla="*/ 1044 w 1069"/>
                <a:gd name="T51" fmla="*/ 53 h 77"/>
                <a:gd name="T52" fmla="*/ 1051 w 1069"/>
                <a:gd name="T53" fmla="*/ 58 h 77"/>
                <a:gd name="T54" fmla="*/ 1010 w 1069"/>
                <a:gd name="T55" fmla="*/ 69 h 77"/>
                <a:gd name="T56" fmla="*/ 981 w 1069"/>
                <a:gd name="T57" fmla="*/ 61 h 77"/>
                <a:gd name="T58" fmla="*/ 928 w 1069"/>
                <a:gd name="T59" fmla="*/ 42 h 77"/>
                <a:gd name="T60" fmla="*/ 866 w 1069"/>
                <a:gd name="T61" fmla="*/ 59 h 77"/>
                <a:gd name="T62" fmla="*/ 832 w 1069"/>
                <a:gd name="T63" fmla="*/ 53 h 77"/>
                <a:gd name="T64" fmla="*/ 806 w 1069"/>
                <a:gd name="T65" fmla="*/ 59 h 77"/>
                <a:gd name="T66" fmla="*/ 756 w 1069"/>
                <a:gd name="T67" fmla="*/ 59 h 77"/>
                <a:gd name="T68" fmla="*/ 716 w 1069"/>
                <a:gd name="T69" fmla="*/ 47 h 77"/>
                <a:gd name="T70" fmla="*/ 665 w 1069"/>
                <a:gd name="T71" fmla="*/ 40 h 77"/>
                <a:gd name="T72" fmla="*/ 629 w 1069"/>
                <a:gd name="T73" fmla="*/ 50 h 77"/>
                <a:gd name="T74" fmla="*/ 584 w 1069"/>
                <a:gd name="T75" fmla="*/ 62 h 77"/>
                <a:gd name="T76" fmla="*/ 533 w 1069"/>
                <a:gd name="T77" fmla="*/ 55 h 77"/>
                <a:gd name="T78" fmla="*/ 481 w 1069"/>
                <a:gd name="T79" fmla="*/ 50 h 77"/>
                <a:gd name="T80" fmla="*/ 455 w 1069"/>
                <a:gd name="T81" fmla="*/ 42 h 77"/>
                <a:gd name="T82" fmla="*/ 412 w 1069"/>
                <a:gd name="T83" fmla="*/ 62 h 77"/>
                <a:gd name="T84" fmla="*/ 359 w 1069"/>
                <a:gd name="T85" fmla="*/ 57 h 77"/>
                <a:gd name="T86" fmla="*/ 321 w 1069"/>
                <a:gd name="T87" fmla="*/ 56 h 77"/>
                <a:gd name="T88" fmla="*/ 283 w 1069"/>
                <a:gd name="T89" fmla="*/ 59 h 77"/>
                <a:gd name="T90" fmla="*/ 246 w 1069"/>
                <a:gd name="T91" fmla="*/ 62 h 77"/>
                <a:gd name="T92" fmla="*/ 203 w 1069"/>
                <a:gd name="T93" fmla="*/ 58 h 77"/>
                <a:gd name="T94" fmla="*/ 174 w 1069"/>
                <a:gd name="T95" fmla="*/ 63 h 77"/>
                <a:gd name="T96" fmla="*/ 153 w 1069"/>
                <a:gd name="T97" fmla="*/ 58 h 77"/>
                <a:gd name="T98" fmla="*/ 115 w 1069"/>
                <a:gd name="T99" fmla="*/ 57 h 77"/>
                <a:gd name="T100" fmla="*/ 364 w 1069"/>
                <a:gd name="T101" fmla="*/ 18 h 77"/>
                <a:gd name="T102" fmla="*/ 13 w 1069"/>
                <a:gd name="T103" fmla="*/ 43 h 77"/>
                <a:gd name="T104" fmla="*/ 179 w 1069"/>
                <a:gd name="T105" fmla="*/ 29 h 77"/>
                <a:gd name="T106" fmla="*/ 233 w 1069"/>
                <a:gd name="T107" fmla="*/ 45 h 77"/>
                <a:gd name="T108" fmla="*/ 276 w 1069"/>
                <a:gd name="T109" fmla="*/ 32 h 77"/>
                <a:gd name="T110" fmla="*/ 404 w 1069"/>
                <a:gd name="T111" fmla="*/ 35 h 77"/>
                <a:gd name="T112" fmla="*/ 479 w 1069"/>
                <a:gd name="T113" fmla="*/ 39 h 77"/>
                <a:gd name="T114" fmla="*/ 612 w 1069"/>
                <a:gd name="T115" fmla="*/ 27 h 77"/>
                <a:gd name="T116" fmla="*/ 736 w 1069"/>
                <a:gd name="T117" fmla="*/ 44 h 77"/>
                <a:gd name="T118" fmla="*/ 789 w 1069"/>
                <a:gd name="T119" fmla="*/ 31 h 77"/>
                <a:gd name="T120" fmla="*/ 800 w 1069"/>
                <a:gd name="T121" fmla="*/ 29 h 77"/>
                <a:gd name="T122" fmla="*/ 894 w 1069"/>
                <a:gd name="T123" fmla="*/ 41 h 77"/>
                <a:gd name="T124" fmla="*/ 955 w 1069"/>
                <a:gd name="T125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9" h="77">
                  <a:moveTo>
                    <a:pt x="63" y="56"/>
                  </a:moveTo>
                  <a:cubicBezTo>
                    <a:pt x="62" y="56"/>
                    <a:pt x="60" y="55"/>
                    <a:pt x="60" y="55"/>
                  </a:cubicBezTo>
                  <a:cubicBezTo>
                    <a:pt x="60" y="55"/>
                    <a:pt x="62" y="52"/>
                    <a:pt x="62" y="52"/>
                  </a:cubicBezTo>
                  <a:cubicBezTo>
                    <a:pt x="62" y="52"/>
                    <a:pt x="64" y="54"/>
                    <a:pt x="64" y="54"/>
                  </a:cubicBezTo>
                  <a:cubicBezTo>
                    <a:pt x="65" y="54"/>
                    <a:pt x="66" y="52"/>
                    <a:pt x="66" y="52"/>
                  </a:cubicBezTo>
                  <a:cubicBezTo>
                    <a:pt x="66" y="52"/>
                    <a:pt x="67" y="50"/>
                    <a:pt x="68" y="50"/>
                  </a:cubicBezTo>
                  <a:cubicBezTo>
                    <a:pt x="68" y="50"/>
                    <a:pt x="70" y="51"/>
                    <a:pt x="70" y="51"/>
                  </a:cubicBezTo>
                  <a:cubicBezTo>
                    <a:pt x="70" y="51"/>
                    <a:pt x="72" y="53"/>
                    <a:pt x="72" y="53"/>
                  </a:cubicBezTo>
                  <a:cubicBezTo>
                    <a:pt x="72" y="53"/>
                    <a:pt x="74" y="51"/>
                    <a:pt x="74" y="51"/>
                  </a:cubicBezTo>
                  <a:cubicBezTo>
                    <a:pt x="74" y="50"/>
                    <a:pt x="72" y="50"/>
                    <a:pt x="72" y="49"/>
                  </a:cubicBezTo>
                  <a:cubicBezTo>
                    <a:pt x="72" y="49"/>
                    <a:pt x="73" y="47"/>
                    <a:pt x="73" y="47"/>
                  </a:cubicBezTo>
                  <a:cubicBezTo>
                    <a:pt x="73" y="47"/>
                    <a:pt x="71" y="45"/>
                    <a:pt x="71" y="45"/>
                  </a:cubicBezTo>
                  <a:cubicBezTo>
                    <a:pt x="71" y="46"/>
                    <a:pt x="70" y="47"/>
                    <a:pt x="69" y="47"/>
                  </a:cubicBezTo>
                  <a:cubicBezTo>
                    <a:pt x="69" y="48"/>
                    <a:pt x="68" y="50"/>
                    <a:pt x="68" y="50"/>
                  </a:cubicBezTo>
                  <a:cubicBezTo>
                    <a:pt x="67" y="50"/>
                    <a:pt x="66" y="48"/>
                    <a:pt x="66" y="48"/>
                  </a:cubicBezTo>
                  <a:cubicBezTo>
                    <a:pt x="65" y="48"/>
                    <a:pt x="64" y="50"/>
                    <a:pt x="64" y="50"/>
                  </a:cubicBezTo>
                  <a:cubicBezTo>
                    <a:pt x="63" y="51"/>
                    <a:pt x="63" y="52"/>
                    <a:pt x="62" y="52"/>
                  </a:cubicBezTo>
                  <a:cubicBezTo>
                    <a:pt x="62" y="53"/>
                    <a:pt x="60" y="51"/>
                    <a:pt x="60" y="51"/>
                  </a:cubicBezTo>
                  <a:cubicBezTo>
                    <a:pt x="60" y="51"/>
                    <a:pt x="58" y="53"/>
                    <a:pt x="58" y="53"/>
                  </a:cubicBezTo>
                  <a:cubicBezTo>
                    <a:pt x="58" y="53"/>
                    <a:pt x="57" y="55"/>
                    <a:pt x="56" y="55"/>
                  </a:cubicBezTo>
                  <a:cubicBezTo>
                    <a:pt x="56" y="55"/>
                    <a:pt x="55" y="54"/>
                    <a:pt x="54" y="53"/>
                  </a:cubicBezTo>
                  <a:cubicBezTo>
                    <a:pt x="54" y="53"/>
                    <a:pt x="52" y="52"/>
                    <a:pt x="52" y="52"/>
                  </a:cubicBezTo>
                  <a:cubicBezTo>
                    <a:pt x="52" y="52"/>
                    <a:pt x="51" y="54"/>
                    <a:pt x="50" y="54"/>
                  </a:cubicBezTo>
                  <a:cubicBezTo>
                    <a:pt x="50" y="54"/>
                    <a:pt x="49" y="56"/>
                    <a:pt x="49" y="56"/>
                  </a:cubicBezTo>
                  <a:cubicBezTo>
                    <a:pt x="48" y="56"/>
                    <a:pt x="47" y="54"/>
                    <a:pt x="46" y="55"/>
                  </a:cubicBezTo>
                  <a:cubicBezTo>
                    <a:pt x="46" y="55"/>
                    <a:pt x="45" y="56"/>
                    <a:pt x="45" y="57"/>
                  </a:cubicBezTo>
                  <a:cubicBezTo>
                    <a:pt x="44" y="57"/>
                    <a:pt x="43" y="59"/>
                    <a:pt x="43" y="59"/>
                  </a:cubicBezTo>
                  <a:cubicBezTo>
                    <a:pt x="42" y="59"/>
                    <a:pt x="41" y="57"/>
                    <a:pt x="41" y="57"/>
                  </a:cubicBezTo>
                  <a:cubicBezTo>
                    <a:pt x="40" y="57"/>
                    <a:pt x="39" y="60"/>
                    <a:pt x="39" y="60"/>
                  </a:cubicBezTo>
                  <a:cubicBezTo>
                    <a:pt x="38" y="59"/>
                    <a:pt x="37" y="58"/>
                    <a:pt x="37" y="58"/>
                  </a:cubicBezTo>
                  <a:cubicBezTo>
                    <a:pt x="37" y="58"/>
                    <a:pt x="35" y="56"/>
                    <a:pt x="35" y="56"/>
                  </a:cubicBezTo>
                  <a:cubicBezTo>
                    <a:pt x="34" y="56"/>
                    <a:pt x="33" y="58"/>
                    <a:pt x="33" y="58"/>
                  </a:cubicBezTo>
                  <a:cubicBezTo>
                    <a:pt x="32" y="59"/>
                    <a:pt x="32" y="60"/>
                    <a:pt x="31" y="61"/>
                  </a:cubicBezTo>
                  <a:cubicBezTo>
                    <a:pt x="31" y="61"/>
                    <a:pt x="30" y="63"/>
                    <a:pt x="29" y="63"/>
                  </a:cubicBezTo>
                  <a:cubicBezTo>
                    <a:pt x="29" y="63"/>
                    <a:pt x="27" y="61"/>
                    <a:pt x="27" y="61"/>
                  </a:cubicBezTo>
                  <a:cubicBezTo>
                    <a:pt x="27" y="61"/>
                    <a:pt x="25" y="59"/>
                    <a:pt x="25" y="59"/>
                  </a:cubicBezTo>
                  <a:cubicBezTo>
                    <a:pt x="25" y="59"/>
                    <a:pt x="24" y="61"/>
                    <a:pt x="23" y="62"/>
                  </a:cubicBezTo>
                  <a:cubicBezTo>
                    <a:pt x="23" y="62"/>
                    <a:pt x="22" y="63"/>
                    <a:pt x="22" y="64"/>
                  </a:cubicBezTo>
                  <a:cubicBezTo>
                    <a:pt x="20" y="63"/>
                    <a:pt x="19" y="62"/>
                    <a:pt x="17" y="60"/>
                  </a:cubicBezTo>
                  <a:cubicBezTo>
                    <a:pt x="18" y="60"/>
                    <a:pt x="18" y="58"/>
                    <a:pt x="19" y="58"/>
                  </a:cubicBezTo>
                  <a:cubicBezTo>
                    <a:pt x="19" y="58"/>
                    <a:pt x="21" y="60"/>
                    <a:pt x="21" y="60"/>
                  </a:cubicBezTo>
                  <a:cubicBezTo>
                    <a:pt x="22" y="60"/>
                    <a:pt x="22" y="58"/>
                    <a:pt x="23" y="58"/>
                  </a:cubicBezTo>
                  <a:cubicBezTo>
                    <a:pt x="23" y="57"/>
                    <a:pt x="24" y="56"/>
                    <a:pt x="24" y="55"/>
                  </a:cubicBezTo>
                  <a:cubicBezTo>
                    <a:pt x="25" y="55"/>
                    <a:pt x="26" y="57"/>
                    <a:pt x="27" y="57"/>
                  </a:cubicBezTo>
                  <a:cubicBezTo>
                    <a:pt x="27" y="57"/>
                    <a:pt x="28" y="55"/>
                    <a:pt x="28" y="55"/>
                  </a:cubicBezTo>
                  <a:cubicBezTo>
                    <a:pt x="29" y="54"/>
                    <a:pt x="30" y="53"/>
                    <a:pt x="30" y="53"/>
                  </a:cubicBezTo>
                  <a:cubicBezTo>
                    <a:pt x="31" y="52"/>
                    <a:pt x="31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9" y="49"/>
                    <a:pt x="28" y="51"/>
                    <a:pt x="28" y="51"/>
                  </a:cubicBezTo>
                  <a:cubicBezTo>
                    <a:pt x="28" y="51"/>
                    <a:pt x="26" y="53"/>
                    <a:pt x="26" y="53"/>
                  </a:cubicBezTo>
                  <a:cubicBezTo>
                    <a:pt x="26" y="53"/>
                    <a:pt x="24" y="52"/>
                    <a:pt x="24" y="52"/>
                  </a:cubicBezTo>
                  <a:cubicBezTo>
                    <a:pt x="24" y="51"/>
                    <a:pt x="26" y="50"/>
                    <a:pt x="26" y="49"/>
                  </a:cubicBezTo>
                  <a:cubicBezTo>
                    <a:pt x="26" y="49"/>
                    <a:pt x="23" y="48"/>
                    <a:pt x="23" y="48"/>
                  </a:cubicBezTo>
                  <a:cubicBezTo>
                    <a:pt x="23" y="47"/>
                    <a:pt x="25" y="46"/>
                    <a:pt x="25" y="45"/>
                  </a:cubicBezTo>
                  <a:cubicBezTo>
                    <a:pt x="25" y="45"/>
                    <a:pt x="23" y="44"/>
                    <a:pt x="23" y="44"/>
                  </a:cubicBezTo>
                  <a:cubicBezTo>
                    <a:pt x="22" y="44"/>
                    <a:pt x="22" y="45"/>
                    <a:pt x="21" y="46"/>
                  </a:cubicBezTo>
                  <a:cubicBezTo>
                    <a:pt x="21" y="46"/>
                    <a:pt x="20" y="48"/>
                    <a:pt x="19" y="48"/>
                  </a:cubicBezTo>
                  <a:cubicBezTo>
                    <a:pt x="19" y="48"/>
                    <a:pt x="18" y="46"/>
                    <a:pt x="17" y="46"/>
                  </a:cubicBezTo>
                  <a:cubicBezTo>
                    <a:pt x="17" y="47"/>
                    <a:pt x="16" y="48"/>
                    <a:pt x="16" y="49"/>
                  </a:cubicBezTo>
                  <a:cubicBezTo>
                    <a:pt x="15" y="49"/>
                    <a:pt x="14" y="51"/>
                    <a:pt x="14" y="51"/>
                  </a:cubicBezTo>
                  <a:cubicBezTo>
                    <a:pt x="14" y="51"/>
                    <a:pt x="12" y="49"/>
                    <a:pt x="12" y="49"/>
                  </a:cubicBezTo>
                  <a:cubicBezTo>
                    <a:pt x="11" y="50"/>
                    <a:pt x="10" y="51"/>
                    <a:pt x="10" y="51"/>
                  </a:cubicBezTo>
                  <a:cubicBezTo>
                    <a:pt x="9" y="52"/>
                    <a:pt x="9" y="53"/>
                    <a:pt x="8" y="54"/>
                  </a:cubicBezTo>
                  <a:cubicBezTo>
                    <a:pt x="7" y="55"/>
                    <a:pt x="6" y="57"/>
                    <a:pt x="5" y="58"/>
                  </a:cubicBezTo>
                  <a:cubicBezTo>
                    <a:pt x="3" y="57"/>
                    <a:pt x="2" y="56"/>
                    <a:pt x="0" y="55"/>
                  </a:cubicBezTo>
                  <a:cubicBezTo>
                    <a:pt x="0" y="54"/>
                    <a:pt x="2" y="53"/>
                    <a:pt x="2" y="52"/>
                  </a:cubicBezTo>
                  <a:cubicBezTo>
                    <a:pt x="2" y="52"/>
                    <a:pt x="0" y="51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3" y="46"/>
                    <a:pt x="1" y="45"/>
                    <a:pt x="1" y="45"/>
                  </a:cubicBezTo>
                  <a:cubicBezTo>
                    <a:pt x="1" y="44"/>
                    <a:pt x="3" y="43"/>
                    <a:pt x="3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8"/>
                    <a:pt x="4" y="36"/>
                    <a:pt x="4" y="36"/>
                  </a:cubicBezTo>
                  <a:cubicBezTo>
                    <a:pt x="4" y="36"/>
                    <a:pt x="6" y="38"/>
                    <a:pt x="6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9" y="39"/>
                    <a:pt x="10" y="38"/>
                    <a:pt x="10" y="37"/>
                  </a:cubicBezTo>
                  <a:cubicBezTo>
                    <a:pt x="10" y="37"/>
                    <a:pt x="8" y="36"/>
                    <a:pt x="8" y="36"/>
                  </a:cubicBezTo>
                  <a:cubicBezTo>
                    <a:pt x="8" y="35"/>
                    <a:pt x="10" y="34"/>
                    <a:pt x="9" y="33"/>
                  </a:cubicBezTo>
                  <a:cubicBezTo>
                    <a:pt x="9" y="33"/>
                    <a:pt x="7" y="32"/>
                    <a:pt x="7" y="32"/>
                  </a:cubicBezTo>
                  <a:cubicBezTo>
                    <a:pt x="7" y="31"/>
                    <a:pt x="9" y="30"/>
                    <a:pt x="9" y="29"/>
                  </a:cubicBezTo>
                  <a:cubicBezTo>
                    <a:pt x="9" y="29"/>
                    <a:pt x="7" y="28"/>
                    <a:pt x="7" y="28"/>
                  </a:cubicBezTo>
                  <a:cubicBezTo>
                    <a:pt x="7" y="27"/>
                    <a:pt x="8" y="26"/>
                    <a:pt x="8" y="26"/>
                  </a:cubicBezTo>
                  <a:cubicBezTo>
                    <a:pt x="9" y="25"/>
                    <a:pt x="9" y="24"/>
                    <a:pt x="10" y="23"/>
                  </a:cubicBezTo>
                  <a:cubicBezTo>
                    <a:pt x="10" y="23"/>
                    <a:pt x="12" y="25"/>
                    <a:pt x="12" y="25"/>
                  </a:cubicBezTo>
                  <a:cubicBezTo>
                    <a:pt x="13" y="26"/>
                    <a:pt x="14" y="26"/>
                    <a:pt x="15" y="27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7" y="28"/>
                    <a:pt x="18" y="26"/>
                    <a:pt x="19" y="26"/>
                  </a:cubicBezTo>
                  <a:cubicBezTo>
                    <a:pt x="19" y="26"/>
                    <a:pt x="20" y="24"/>
                    <a:pt x="20" y="24"/>
                  </a:cubicBezTo>
                  <a:cubicBezTo>
                    <a:pt x="21" y="24"/>
                    <a:pt x="21" y="22"/>
                    <a:pt x="22" y="22"/>
                  </a:cubicBezTo>
                  <a:cubicBezTo>
                    <a:pt x="22" y="22"/>
                    <a:pt x="24" y="24"/>
                    <a:pt x="24" y="23"/>
                  </a:cubicBezTo>
                  <a:cubicBezTo>
                    <a:pt x="25" y="23"/>
                    <a:pt x="25" y="22"/>
                    <a:pt x="26" y="21"/>
                  </a:cubicBezTo>
                  <a:cubicBezTo>
                    <a:pt x="26" y="20"/>
                    <a:pt x="27" y="20"/>
                    <a:pt x="28" y="19"/>
                  </a:cubicBezTo>
                  <a:cubicBezTo>
                    <a:pt x="28" y="18"/>
                    <a:pt x="29" y="17"/>
                    <a:pt x="29" y="17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4"/>
                    <a:pt x="32" y="13"/>
                    <a:pt x="33" y="12"/>
                  </a:cubicBezTo>
                  <a:cubicBezTo>
                    <a:pt x="33" y="12"/>
                    <a:pt x="35" y="14"/>
                    <a:pt x="35" y="14"/>
                  </a:cubicBezTo>
                  <a:cubicBezTo>
                    <a:pt x="35" y="15"/>
                    <a:pt x="33" y="16"/>
                    <a:pt x="33" y="16"/>
                  </a:cubicBezTo>
                  <a:cubicBezTo>
                    <a:pt x="34" y="16"/>
                    <a:pt x="35" y="18"/>
                    <a:pt x="35" y="18"/>
                  </a:cubicBezTo>
                  <a:cubicBezTo>
                    <a:pt x="36" y="18"/>
                    <a:pt x="37" y="16"/>
                    <a:pt x="37" y="16"/>
                  </a:cubicBezTo>
                  <a:cubicBezTo>
                    <a:pt x="37" y="16"/>
                    <a:pt x="39" y="13"/>
                    <a:pt x="39" y="13"/>
                  </a:cubicBezTo>
                  <a:cubicBezTo>
                    <a:pt x="39" y="14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8"/>
                    <a:pt x="38" y="19"/>
                    <a:pt x="38" y="20"/>
                  </a:cubicBezTo>
                  <a:cubicBezTo>
                    <a:pt x="38" y="20"/>
                    <a:pt x="40" y="21"/>
                    <a:pt x="40" y="21"/>
                  </a:cubicBezTo>
                  <a:cubicBezTo>
                    <a:pt x="40" y="22"/>
                    <a:pt x="42" y="23"/>
                    <a:pt x="42" y="23"/>
                  </a:cubicBezTo>
                  <a:cubicBezTo>
                    <a:pt x="42" y="23"/>
                    <a:pt x="40" y="25"/>
                    <a:pt x="40" y="25"/>
                  </a:cubicBezTo>
                  <a:cubicBezTo>
                    <a:pt x="41" y="26"/>
                    <a:pt x="42" y="26"/>
                    <a:pt x="43" y="27"/>
                  </a:cubicBezTo>
                  <a:cubicBezTo>
                    <a:pt x="43" y="26"/>
                    <a:pt x="44" y="25"/>
                    <a:pt x="44" y="25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2"/>
                    <a:pt x="48" y="21"/>
                    <a:pt x="48" y="20"/>
                  </a:cubicBezTo>
                  <a:cubicBezTo>
                    <a:pt x="48" y="20"/>
                    <a:pt x="46" y="19"/>
                    <a:pt x="46" y="19"/>
                  </a:cubicBezTo>
                  <a:cubicBezTo>
                    <a:pt x="46" y="18"/>
                    <a:pt x="47" y="16"/>
                    <a:pt x="47" y="16"/>
                  </a:cubicBezTo>
                  <a:cubicBezTo>
                    <a:pt x="48" y="16"/>
                    <a:pt x="49" y="18"/>
                    <a:pt x="49" y="18"/>
                  </a:cubicBezTo>
                  <a:cubicBezTo>
                    <a:pt x="50" y="18"/>
                    <a:pt x="51" y="20"/>
                    <a:pt x="52" y="20"/>
                  </a:cubicBezTo>
                  <a:cubicBezTo>
                    <a:pt x="52" y="20"/>
                    <a:pt x="53" y="18"/>
                    <a:pt x="53" y="17"/>
                  </a:cubicBezTo>
                  <a:cubicBezTo>
                    <a:pt x="54" y="17"/>
                    <a:pt x="55" y="19"/>
                    <a:pt x="56" y="19"/>
                  </a:cubicBezTo>
                  <a:cubicBezTo>
                    <a:pt x="56" y="19"/>
                    <a:pt x="57" y="17"/>
                    <a:pt x="57" y="17"/>
                  </a:cubicBezTo>
                  <a:cubicBezTo>
                    <a:pt x="58" y="17"/>
                    <a:pt x="59" y="15"/>
                    <a:pt x="59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7"/>
                    <a:pt x="63" y="18"/>
                    <a:pt x="64" y="18"/>
                  </a:cubicBezTo>
                  <a:cubicBezTo>
                    <a:pt x="64" y="19"/>
                    <a:pt x="65" y="19"/>
                    <a:pt x="66" y="20"/>
                  </a:cubicBezTo>
                  <a:cubicBezTo>
                    <a:pt x="66" y="20"/>
                    <a:pt x="64" y="22"/>
                    <a:pt x="64" y="22"/>
                  </a:cubicBezTo>
                  <a:cubicBezTo>
                    <a:pt x="64" y="23"/>
                    <a:pt x="66" y="23"/>
                    <a:pt x="66" y="24"/>
                  </a:cubicBezTo>
                  <a:cubicBezTo>
                    <a:pt x="66" y="23"/>
                    <a:pt x="68" y="22"/>
                    <a:pt x="68" y="22"/>
                  </a:cubicBezTo>
                  <a:cubicBezTo>
                    <a:pt x="68" y="21"/>
                    <a:pt x="66" y="21"/>
                    <a:pt x="66" y="20"/>
                  </a:cubicBezTo>
                  <a:cubicBezTo>
                    <a:pt x="66" y="19"/>
                    <a:pt x="68" y="18"/>
                    <a:pt x="67" y="18"/>
                  </a:cubicBezTo>
                  <a:cubicBezTo>
                    <a:pt x="67" y="17"/>
                    <a:pt x="65" y="16"/>
                    <a:pt x="65" y="16"/>
                  </a:cubicBezTo>
                  <a:cubicBezTo>
                    <a:pt x="65" y="16"/>
                    <a:pt x="67" y="14"/>
                    <a:pt x="67" y="14"/>
                  </a:cubicBezTo>
                  <a:cubicBezTo>
                    <a:pt x="67" y="14"/>
                    <a:pt x="69" y="15"/>
                    <a:pt x="69" y="15"/>
                  </a:cubicBezTo>
                  <a:cubicBezTo>
                    <a:pt x="70" y="16"/>
                    <a:pt x="71" y="17"/>
                    <a:pt x="71" y="17"/>
                  </a:cubicBezTo>
                  <a:cubicBezTo>
                    <a:pt x="72" y="17"/>
                    <a:pt x="73" y="19"/>
                    <a:pt x="74" y="19"/>
                  </a:cubicBezTo>
                  <a:cubicBezTo>
                    <a:pt x="74" y="19"/>
                    <a:pt x="75" y="17"/>
                    <a:pt x="75" y="17"/>
                  </a:cubicBezTo>
                  <a:cubicBezTo>
                    <a:pt x="75" y="16"/>
                    <a:pt x="73" y="15"/>
                    <a:pt x="73" y="15"/>
                  </a:cubicBezTo>
                  <a:cubicBezTo>
                    <a:pt x="73" y="15"/>
                    <a:pt x="74" y="13"/>
                    <a:pt x="75" y="13"/>
                  </a:cubicBezTo>
                  <a:cubicBezTo>
                    <a:pt x="75" y="13"/>
                    <a:pt x="77" y="15"/>
                    <a:pt x="77" y="14"/>
                  </a:cubicBezTo>
                  <a:cubicBezTo>
                    <a:pt x="78" y="14"/>
                    <a:pt x="78" y="12"/>
                    <a:pt x="79" y="12"/>
                  </a:cubicBezTo>
                  <a:cubicBezTo>
                    <a:pt x="79" y="12"/>
                    <a:pt x="80" y="14"/>
                    <a:pt x="81" y="14"/>
                  </a:cubicBezTo>
                  <a:cubicBezTo>
                    <a:pt x="82" y="14"/>
                    <a:pt x="82" y="12"/>
                    <a:pt x="83" y="12"/>
                  </a:cubicBezTo>
                  <a:cubicBezTo>
                    <a:pt x="83" y="12"/>
                    <a:pt x="84" y="13"/>
                    <a:pt x="85" y="13"/>
                  </a:cubicBezTo>
                  <a:cubicBezTo>
                    <a:pt x="85" y="13"/>
                    <a:pt x="87" y="15"/>
                    <a:pt x="87" y="15"/>
                  </a:cubicBezTo>
                  <a:cubicBezTo>
                    <a:pt x="87" y="15"/>
                    <a:pt x="86" y="17"/>
                    <a:pt x="85" y="17"/>
                  </a:cubicBezTo>
                  <a:cubicBezTo>
                    <a:pt x="85" y="17"/>
                    <a:pt x="84" y="16"/>
                    <a:pt x="83" y="16"/>
                  </a:cubicBezTo>
                  <a:cubicBezTo>
                    <a:pt x="83" y="16"/>
                    <a:pt x="81" y="14"/>
                    <a:pt x="81" y="14"/>
                  </a:cubicBezTo>
                  <a:cubicBezTo>
                    <a:pt x="80" y="14"/>
                    <a:pt x="80" y="16"/>
                    <a:pt x="79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7" y="19"/>
                    <a:pt x="80" y="20"/>
                    <a:pt x="80" y="20"/>
                  </a:cubicBezTo>
                  <a:cubicBezTo>
                    <a:pt x="80" y="21"/>
                    <a:pt x="78" y="22"/>
                    <a:pt x="78" y="22"/>
                  </a:cubicBezTo>
                  <a:cubicBezTo>
                    <a:pt x="78" y="23"/>
                    <a:pt x="80" y="23"/>
                    <a:pt x="80" y="24"/>
                  </a:cubicBezTo>
                  <a:cubicBezTo>
                    <a:pt x="81" y="24"/>
                    <a:pt x="82" y="26"/>
                    <a:pt x="83" y="26"/>
                  </a:cubicBezTo>
                  <a:cubicBezTo>
                    <a:pt x="83" y="26"/>
                    <a:pt x="84" y="24"/>
                    <a:pt x="84" y="23"/>
                  </a:cubicBezTo>
                  <a:cubicBezTo>
                    <a:pt x="85" y="23"/>
                    <a:pt x="85" y="22"/>
                    <a:pt x="86" y="21"/>
                  </a:cubicBezTo>
                  <a:cubicBezTo>
                    <a:pt x="86" y="21"/>
                    <a:pt x="87" y="19"/>
                    <a:pt x="88" y="19"/>
                  </a:cubicBezTo>
                  <a:cubicBezTo>
                    <a:pt x="88" y="19"/>
                    <a:pt x="89" y="21"/>
                    <a:pt x="90" y="21"/>
                  </a:cubicBezTo>
                  <a:cubicBezTo>
                    <a:pt x="91" y="20"/>
                    <a:pt x="91" y="19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4" y="16"/>
                    <a:pt x="95" y="14"/>
                    <a:pt x="95" y="14"/>
                  </a:cubicBezTo>
                  <a:cubicBezTo>
                    <a:pt x="96" y="14"/>
                    <a:pt x="97" y="16"/>
                    <a:pt x="97" y="16"/>
                  </a:cubicBezTo>
                  <a:cubicBezTo>
                    <a:pt x="98" y="16"/>
                    <a:pt x="98" y="13"/>
                    <a:pt x="99" y="13"/>
                  </a:cubicBezTo>
                  <a:cubicBezTo>
                    <a:pt x="99" y="13"/>
                    <a:pt x="101" y="15"/>
                    <a:pt x="101" y="15"/>
                  </a:cubicBezTo>
                  <a:cubicBezTo>
                    <a:pt x="102" y="16"/>
                    <a:pt x="103" y="16"/>
                    <a:pt x="103" y="17"/>
                  </a:cubicBezTo>
                  <a:cubicBezTo>
                    <a:pt x="102" y="18"/>
                    <a:pt x="101" y="20"/>
                    <a:pt x="100" y="21"/>
                  </a:cubicBezTo>
                  <a:cubicBezTo>
                    <a:pt x="100" y="22"/>
                    <a:pt x="98" y="23"/>
                    <a:pt x="98" y="23"/>
                  </a:cubicBezTo>
                  <a:cubicBezTo>
                    <a:pt x="98" y="24"/>
                    <a:pt x="101" y="25"/>
                    <a:pt x="101" y="25"/>
                  </a:cubicBezTo>
                  <a:cubicBezTo>
                    <a:pt x="100" y="25"/>
                    <a:pt x="99" y="27"/>
                    <a:pt x="99" y="27"/>
                  </a:cubicBezTo>
                  <a:cubicBezTo>
                    <a:pt x="98" y="27"/>
                    <a:pt x="97" y="26"/>
                    <a:pt x="97" y="26"/>
                  </a:cubicBezTo>
                  <a:cubicBezTo>
                    <a:pt x="96" y="26"/>
                    <a:pt x="94" y="24"/>
                    <a:pt x="94" y="24"/>
                  </a:cubicBezTo>
                  <a:cubicBezTo>
                    <a:pt x="94" y="24"/>
                    <a:pt x="93" y="26"/>
                    <a:pt x="93" y="26"/>
                  </a:cubicBezTo>
                  <a:cubicBezTo>
                    <a:pt x="93" y="27"/>
                    <a:pt x="95" y="27"/>
                    <a:pt x="95" y="28"/>
                  </a:cubicBezTo>
                  <a:cubicBezTo>
                    <a:pt x="95" y="29"/>
                    <a:pt x="93" y="30"/>
                    <a:pt x="93" y="30"/>
                  </a:cubicBezTo>
                  <a:cubicBezTo>
                    <a:pt x="93" y="31"/>
                    <a:pt x="96" y="32"/>
                    <a:pt x="95" y="32"/>
                  </a:cubicBezTo>
                  <a:cubicBezTo>
                    <a:pt x="95" y="33"/>
                    <a:pt x="94" y="34"/>
                    <a:pt x="94" y="34"/>
                  </a:cubicBezTo>
                  <a:cubicBezTo>
                    <a:pt x="93" y="35"/>
                    <a:pt x="93" y="36"/>
                    <a:pt x="92" y="36"/>
                  </a:cubicBezTo>
                  <a:cubicBezTo>
                    <a:pt x="91" y="37"/>
                    <a:pt x="91" y="38"/>
                    <a:pt x="90" y="39"/>
                  </a:cubicBezTo>
                  <a:cubicBezTo>
                    <a:pt x="91" y="39"/>
                    <a:pt x="92" y="40"/>
                    <a:pt x="93" y="40"/>
                  </a:cubicBezTo>
                  <a:cubicBezTo>
                    <a:pt x="93" y="40"/>
                    <a:pt x="94" y="38"/>
                    <a:pt x="94" y="38"/>
                  </a:cubicBezTo>
                  <a:cubicBezTo>
                    <a:pt x="95" y="38"/>
                    <a:pt x="95" y="36"/>
                    <a:pt x="96" y="36"/>
                  </a:cubicBezTo>
                  <a:cubicBezTo>
                    <a:pt x="96" y="35"/>
                    <a:pt x="97" y="34"/>
                    <a:pt x="98" y="34"/>
                  </a:cubicBezTo>
                  <a:cubicBezTo>
                    <a:pt x="98" y="33"/>
                    <a:pt x="99" y="32"/>
                    <a:pt x="99" y="31"/>
                  </a:cubicBezTo>
                  <a:cubicBezTo>
                    <a:pt x="100" y="31"/>
                    <a:pt x="101" y="29"/>
                    <a:pt x="101" y="29"/>
                  </a:cubicBezTo>
                  <a:cubicBezTo>
                    <a:pt x="101" y="29"/>
                    <a:pt x="103" y="31"/>
                    <a:pt x="103" y="31"/>
                  </a:cubicBezTo>
                  <a:cubicBezTo>
                    <a:pt x="103" y="30"/>
                    <a:pt x="105" y="29"/>
                    <a:pt x="105" y="29"/>
                  </a:cubicBezTo>
                  <a:cubicBezTo>
                    <a:pt x="105" y="28"/>
                    <a:pt x="103" y="27"/>
                    <a:pt x="103" y="27"/>
                  </a:cubicBezTo>
                  <a:cubicBezTo>
                    <a:pt x="103" y="27"/>
                    <a:pt x="101" y="25"/>
                    <a:pt x="101" y="25"/>
                  </a:cubicBezTo>
                  <a:cubicBezTo>
                    <a:pt x="101" y="24"/>
                    <a:pt x="102" y="24"/>
                    <a:pt x="102" y="23"/>
                  </a:cubicBezTo>
                  <a:cubicBezTo>
                    <a:pt x="103" y="22"/>
                    <a:pt x="103" y="21"/>
                    <a:pt x="104" y="21"/>
                  </a:cubicBezTo>
                  <a:cubicBezTo>
                    <a:pt x="104" y="20"/>
                    <a:pt x="105" y="19"/>
                    <a:pt x="106" y="19"/>
                  </a:cubicBezTo>
                  <a:cubicBezTo>
                    <a:pt x="106" y="18"/>
                    <a:pt x="107" y="20"/>
                    <a:pt x="108" y="20"/>
                  </a:cubicBezTo>
                  <a:cubicBezTo>
                    <a:pt x="108" y="20"/>
                    <a:pt x="110" y="18"/>
                    <a:pt x="110" y="18"/>
                  </a:cubicBezTo>
                  <a:cubicBezTo>
                    <a:pt x="110" y="17"/>
                    <a:pt x="111" y="16"/>
                    <a:pt x="111" y="16"/>
                  </a:cubicBezTo>
                  <a:cubicBezTo>
                    <a:pt x="111" y="16"/>
                    <a:pt x="109" y="14"/>
                    <a:pt x="109" y="14"/>
                  </a:cubicBezTo>
                  <a:cubicBezTo>
                    <a:pt x="109" y="14"/>
                    <a:pt x="107" y="16"/>
                    <a:pt x="107" y="16"/>
                  </a:cubicBezTo>
                  <a:cubicBezTo>
                    <a:pt x="107" y="16"/>
                    <a:pt x="105" y="15"/>
                    <a:pt x="105" y="15"/>
                  </a:cubicBezTo>
                  <a:cubicBezTo>
                    <a:pt x="105" y="14"/>
                    <a:pt x="107" y="13"/>
                    <a:pt x="107" y="12"/>
                  </a:cubicBezTo>
                  <a:cubicBezTo>
                    <a:pt x="107" y="12"/>
                    <a:pt x="108" y="11"/>
                    <a:pt x="109" y="10"/>
                  </a:cubicBezTo>
                  <a:cubicBezTo>
                    <a:pt x="109" y="10"/>
                    <a:pt x="106" y="9"/>
                    <a:pt x="106" y="8"/>
                  </a:cubicBezTo>
                  <a:cubicBezTo>
                    <a:pt x="106" y="8"/>
                    <a:pt x="108" y="7"/>
                    <a:pt x="108" y="6"/>
                  </a:cubicBezTo>
                  <a:cubicBezTo>
                    <a:pt x="108" y="5"/>
                    <a:pt x="109" y="5"/>
                    <a:pt x="110" y="4"/>
                  </a:cubicBezTo>
                  <a:cubicBezTo>
                    <a:pt x="110" y="4"/>
                    <a:pt x="107" y="2"/>
                    <a:pt x="107" y="2"/>
                  </a:cubicBezTo>
                  <a:cubicBezTo>
                    <a:pt x="108" y="2"/>
                    <a:pt x="109" y="0"/>
                    <a:pt x="109" y="0"/>
                  </a:cubicBezTo>
                  <a:cubicBezTo>
                    <a:pt x="109" y="0"/>
                    <a:pt x="111" y="2"/>
                    <a:pt x="111" y="2"/>
                  </a:cubicBezTo>
                  <a:cubicBezTo>
                    <a:pt x="111" y="2"/>
                    <a:pt x="110" y="4"/>
                    <a:pt x="110" y="4"/>
                  </a:cubicBezTo>
                  <a:cubicBezTo>
                    <a:pt x="110" y="5"/>
                    <a:pt x="111" y="5"/>
                    <a:pt x="112" y="6"/>
                  </a:cubicBezTo>
                  <a:cubicBezTo>
                    <a:pt x="112" y="6"/>
                    <a:pt x="114" y="7"/>
                    <a:pt x="114" y="7"/>
                  </a:cubicBezTo>
                  <a:cubicBezTo>
                    <a:pt x="114" y="8"/>
                    <a:pt x="113" y="9"/>
                    <a:pt x="112" y="10"/>
                  </a:cubicBezTo>
                  <a:cubicBezTo>
                    <a:pt x="113" y="10"/>
                    <a:pt x="114" y="11"/>
                    <a:pt x="115" y="11"/>
                  </a:cubicBezTo>
                  <a:cubicBezTo>
                    <a:pt x="115" y="11"/>
                    <a:pt x="116" y="9"/>
                    <a:pt x="116" y="9"/>
                  </a:cubicBezTo>
                  <a:cubicBezTo>
                    <a:pt x="116" y="9"/>
                    <a:pt x="114" y="8"/>
                    <a:pt x="114" y="7"/>
                  </a:cubicBezTo>
                  <a:cubicBezTo>
                    <a:pt x="114" y="7"/>
                    <a:pt x="115" y="6"/>
                    <a:pt x="116" y="5"/>
                  </a:cubicBezTo>
                  <a:cubicBezTo>
                    <a:pt x="116" y="5"/>
                    <a:pt x="117" y="3"/>
                    <a:pt x="118" y="3"/>
                  </a:cubicBezTo>
                  <a:cubicBezTo>
                    <a:pt x="118" y="3"/>
                    <a:pt x="120" y="4"/>
                    <a:pt x="120" y="5"/>
                  </a:cubicBezTo>
                  <a:cubicBezTo>
                    <a:pt x="120" y="5"/>
                    <a:pt x="118" y="6"/>
                    <a:pt x="118" y="7"/>
                  </a:cubicBezTo>
                  <a:cubicBezTo>
                    <a:pt x="118" y="8"/>
                    <a:pt x="120" y="8"/>
                    <a:pt x="120" y="9"/>
                  </a:cubicBezTo>
                  <a:cubicBezTo>
                    <a:pt x="119" y="10"/>
                    <a:pt x="118" y="11"/>
                    <a:pt x="117" y="13"/>
                  </a:cubicBezTo>
                  <a:cubicBezTo>
                    <a:pt x="116" y="14"/>
                    <a:pt x="115" y="16"/>
                    <a:pt x="114" y="17"/>
                  </a:cubicBezTo>
                  <a:cubicBezTo>
                    <a:pt x="115" y="19"/>
                    <a:pt x="116" y="20"/>
                    <a:pt x="118" y="21"/>
                  </a:cubicBezTo>
                  <a:cubicBezTo>
                    <a:pt x="119" y="21"/>
                    <a:pt x="119" y="22"/>
                    <a:pt x="120" y="23"/>
                  </a:cubicBezTo>
                  <a:cubicBezTo>
                    <a:pt x="121" y="22"/>
                    <a:pt x="121" y="20"/>
                    <a:pt x="122" y="20"/>
                  </a:cubicBezTo>
                  <a:cubicBezTo>
                    <a:pt x="122" y="20"/>
                    <a:pt x="124" y="22"/>
                    <a:pt x="124" y="22"/>
                  </a:cubicBezTo>
                  <a:cubicBezTo>
                    <a:pt x="124" y="22"/>
                    <a:pt x="126" y="24"/>
                    <a:pt x="126" y="24"/>
                  </a:cubicBezTo>
                  <a:cubicBezTo>
                    <a:pt x="127" y="24"/>
                    <a:pt x="128" y="22"/>
                    <a:pt x="128" y="22"/>
                  </a:cubicBezTo>
                  <a:cubicBezTo>
                    <a:pt x="129" y="21"/>
                    <a:pt x="130" y="20"/>
                    <a:pt x="130" y="19"/>
                  </a:cubicBezTo>
                  <a:cubicBezTo>
                    <a:pt x="130" y="19"/>
                    <a:pt x="128" y="18"/>
                    <a:pt x="128" y="18"/>
                  </a:cubicBezTo>
                  <a:cubicBezTo>
                    <a:pt x="128" y="17"/>
                    <a:pt x="129" y="16"/>
                    <a:pt x="129" y="15"/>
                  </a:cubicBezTo>
                  <a:cubicBezTo>
                    <a:pt x="129" y="15"/>
                    <a:pt x="131" y="17"/>
                    <a:pt x="131" y="17"/>
                  </a:cubicBezTo>
                  <a:cubicBezTo>
                    <a:pt x="132" y="17"/>
                    <a:pt x="133" y="15"/>
                    <a:pt x="133" y="15"/>
                  </a:cubicBezTo>
                  <a:cubicBezTo>
                    <a:pt x="134" y="14"/>
                    <a:pt x="134" y="13"/>
                    <a:pt x="135" y="13"/>
                  </a:cubicBezTo>
                  <a:cubicBezTo>
                    <a:pt x="135" y="13"/>
                    <a:pt x="137" y="14"/>
                    <a:pt x="137" y="14"/>
                  </a:cubicBezTo>
                  <a:cubicBezTo>
                    <a:pt x="137" y="15"/>
                    <a:pt x="135" y="16"/>
                    <a:pt x="135" y="17"/>
                  </a:cubicBezTo>
                  <a:cubicBezTo>
                    <a:pt x="136" y="17"/>
                    <a:pt x="137" y="18"/>
                    <a:pt x="138" y="18"/>
                  </a:cubicBezTo>
                  <a:cubicBezTo>
                    <a:pt x="138" y="19"/>
                    <a:pt x="139" y="20"/>
                    <a:pt x="140" y="20"/>
                  </a:cubicBezTo>
                  <a:cubicBezTo>
                    <a:pt x="140" y="20"/>
                    <a:pt x="142" y="22"/>
                    <a:pt x="142" y="22"/>
                  </a:cubicBezTo>
                  <a:cubicBezTo>
                    <a:pt x="142" y="22"/>
                    <a:pt x="144" y="20"/>
                    <a:pt x="144" y="19"/>
                  </a:cubicBezTo>
                  <a:cubicBezTo>
                    <a:pt x="144" y="19"/>
                    <a:pt x="146" y="17"/>
                    <a:pt x="146" y="17"/>
                  </a:cubicBezTo>
                  <a:cubicBezTo>
                    <a:pt x="146" y="17"/>
                    <a:pt x="148" y="18"/>
                    <a:pt x="148" y="19"/>
                  </a:cubicBezTo>
                  <a:cubicBezTo>
                    <a:pt x="148" y="19"/>
                    <a:pt x="146" y="21"/>
                    <a:pt x="146" y="21"/>
                  </a:cubicBezTo>
                  <a:cubicBezTo>
                    <a:pt x="146" y="22"/>
                    <a:pt x="145" y="23"/>
                    <a:pt x="144" y="23"/>
                  </a:cubicBezTo>
                  <a:cubicBezTo>
                    <a:pt x="144" y="24"/>
                    <a:pt x="143" y="25"/>
                    <a:pt x="143" y="26"/>
                  </a:cubicBezTo>
                  <a:cubicBezTo>
                    <a:pt x="143" y="26"/>
                    <a:pt x="145" y="27"/>
                    <a:pt x="145" y="27"/>
                  </a:cubicBezTo>
                  <a:cubicBezTo>
                    <a:pt x="145" y="28"/>
                    <a:pt x="143" y="29"/>
                    <a:pt x="143" y="29"/>
                  </a:cubicBezTo>
                  <a:cubicBezTo>
                    <a:pt x="143" y="30"/>
                    <a:pt x="145" y="31"/>
                    <a:pt x="145" y="31"/>
                  </a:cubicBezTo>
                  <a:cubicBezTo>
                    <a:pt x="146" y="31"/>
                    <a:pt x="147" y="29"/>
                    <a:pt x="147" y="29"/>
                  </a:cubicBezTo>
                  <a:cubicBezTo>
                    <a:pt x="148" y="29"/>
                    <a:pt x="149" y="31"/>
                    <a:pt x="149" y="31"/>
                  </a:cubicBezTo>
                  <a:cubicBezTo>
                    <a:pt x="150" y="30"/>
                    <a:pt x="150" y="29"/>
                    <a:pt x="151" y="28"/>
                  </a:cubicBezTo>
                  <a:cubicBezTo>
                    <a:pt x="151" y="28"/>
                    <a:pt x="153" y="27"/>
                    <a:pt x="153" y="26"/>
                  </a:cubicBezTo>
                  <a:cubicBezTo>
                    <a:pt x="153" y="26"/>
                    <a:pt x="151" y="25"/>
                    <a:pt x="151" y="24"/>
                  </a:cubicBezTo>
                  <a:cubicBezTo>
                    <a:pt x="150" y="24"/>
                    <a:pt x="152" y="23"/>
                    <a:pt x="152" y="22"/>
                  </a:cubicBezTo>
                  <a:cubicBezTo>
                    <a:pt x="152" y="22"/>
                    <a:pt x="153" y="21"/>
                    <a:pt x="154" y="20"/>
                  </a:cubicBezTo>
                  <a:cubicBezTo>
                    <a:pt x="154" y="20"/>
                    <a:pt x="156" y="18"/>
                    <a:pt x="156" y="18"/>
                  </a:cubicBezTo>
                  <a:cubicBezTo>
                    <a:pt x="156" y="18"/>
                    <a:pt x="153" y="16"/>
                    <a:pt x="153" y="16"/>
                  </a:cubicBezTo>
                  <a:cubicBezTo>
                    <a:pt x="154" y="15"/>
                    <a:pt x="155" y="15"/>
                    <a:pt x="155" y="14"/>
                  </a:cubicBezTo>
                  <a:cubicBezTo>
                    <a:pt x="156" y="13"/>
                    <a:pt x="156" y="12"/>
                    <a:pt x="157" y="12"/>
                  </a:cubicBezTo>
                  <a:cubicBezTo>
                    <a:pt x="157" y="11"/>
                    <a:pt x="159" y="13"/>
                    <a:pt x="159" y="13"/>
                  </a:cubicBezTo>
                  <a:cubicBezTo>
                    <a:pt x="160" y="13"/>
                    <a:pt x="160" y="11"/>
                    <a:pt x="161" y="11"/>
                  </a:cubicBezTo>
                  <a:cubicBezTo>
                    <a:pt x="161" y="11"/>
                    <a:pt x="162" y="13"/>
                    <a:pt x="163" y="13"/>
                  </a:cubicBezTo>
                  <a:cubicBezTo>
                    <a:pt x="164" y="13"/>
                    <a:pt x="164" y="11"/>
                    <a:pt x="165" y="11"/>
                  </a:cubicBezTo>
                  <a:cubicBezTo>
                    <a:pt x="165" y="11"/>
                    <a:pt x="166" y="12"/>
                    <a:pt x="167" y="12"/>
                  </a:cubicBezTo>
                  <a:cubicBezTo>
                    <a:pt x="168" y="11"/>
                    <a:pt x="169" y="9"/>
                    <a:pt x="170" y="8"/>
                  </a:cubicBezTo>
                  <a:cubicBezTo>
                    <a:pt x="171" y="8"/>
                    <a:pt x="172" y="9"/>
                    <a:pt x="173" y="10"/>
                  </a:cubicBezTo>
                  <a:cubicBezTo>
                    <a:pt x="173" y="10"/>
                    <a:pt x="171" y="11"/>
                    <a:pt x="171" y="12"/>
                  </a:cubicBezTo>
                  <a:cubicBezTo>
                    <a:pt x="170" y="12"/>
                    <a:pt x="169" y="13"/>
                    <a:pt x="169" y="14"/>
                  </a:cubicBezTo>
                  <a:cubicBezTo>
                    <a:pt x="169" y="15"/>
                    <a:pt x="167" y="16"/>
                    <a:pt x="167" y="16"/>
                  </a:cubicBezTo>
                  <a:cubicBezTo>
                    <a:pt x="168" y="17"/>
                    <a:pt x="170" y="17"/>
                    <a:pt x="170" y="18"/>
                  </a:cubicBezTo>
                  <a:cubicBezTo>
                    <a:pt x="170" y="18"/>
                    <a:pt x="168" y="20"/>
                    <a:pt x="168" y="20"/>
                  </a:cubicBezTo>
                  <a:cubicBezTo>
                    <a:pt x="168" y="20"/>
                    <a:pt x="170" y="22"/>
                    <a:pt x="170" y="22"/>
                  </a:cubicBezTo>
                  <a:cubicBezTo>
                    <a:pt x="171" y="22"/>
                    <a:pt x="171" y="20"/>
                    <a:pt x="172" y="20"/>
                  </a:cubicBezTo>
                  <a:cubicBezTo>
                    <a:pt x="173" y="20"/>
                    <a:pt x="173" y="21"/>
                    <a:pt x="174" y="21"/>
                  </a:cubicBezTo>
                  <a:cubicBezTo>
                    <a:pt x="174" y="21"/>
                    <a:pt x="176" y="20"/>
                    <a:pt x="176" y="19"/>
                  </a:cubicBezTo>
                  <a:cubicBezTo>
                    <a:pt x="176" y="19"/>
                    <a:pt x="174" y="18"/>
                    <a:pt x="174" y="17"/>
                  </a:cubicBezTo>
                  <a:cubicBezTo>
                    <a:pt x="174" y="17"/>
                    <a:pt x="175" y="16"/>
                    <a:pt x="175" y="15"/>
                  </a:cubicBezTo>
                  <a:cubicBezTo>
                    <a:pt x="176" y="14"/>
                    <a:pt x="176" y="14"/>
                    <a:pt x="177" y="13"/>
                  </a:cubicBezTo>
                  <a:cubicBezTo>
                    <a:pt x="178" y="12"/>
                    <a:pt x="178" y="11"/>
                    <a:pt x="179" y="11"/>
                  </a:cubicBezTo>
                  <a:cubicBezTo>
                    <a:pt x="179" y="10"/>
                    <a:pt x="180" y="9"/>
                    <a:pt x="180" y="8"/>
                  </a:cubicBezTo>
                  <a:cubicBezTo>
                    <a:pt x="181" y="8"/>
                    <a:pt x="182" y="6"/>
                    <a:pt x="182" y="6"/>
                  </a:cubicBezTo>
                  <a:cubicBezTo>
                    <a:pt x="182" y="6"/>
                    <a:pt x="184" y="8"/>
                    <a:pt x="184" y="8"/>
                  </a:cubicBezTo>
                  <a:cubicBezTo>
                    <a:pt x="184" y="8"/>
                    <a:pt x="183" y="10"/>
                    <a:pt x="183" y="10"/>
                  </a:cubicBezTo>
                  <a:cubicBezTo>
                    <a:pt x="183" y="10"/>
                    <a:pt x="181" y="12"/>
                    <a:pt x="181" y="12"/>
                  </a:cubicBezTo>
                  <a:cubicBezTo>
                    <a:pt x="182" y="13"/>
                    <a:pt x="183" y="14"/>
                    <a:pt x="183" y="14"/>
                  </a:cubicBezTo>
                  <a:cubicBezTo>
                    <a:pt x="184" y="14"/>
                    <a:pt x="185" y="12"/>
                    <a:pt x="185" y="12"/>
                  </a:cubicBezTo>
                  <a:cubicBezTo>
                    <a:pt x="186" y="12"/>
                    <a:pt x="187" y="13"/>
                    <a:pt x="187" y="14"/>
                  </a:cubicBezTo>
                  <a:cubicBezTo>
                    <a:pt x="188" y="14"/>
                    <a:pt x="189" y="15"/>
                    <a:pt x="189" y="15"/>
                  </a:cubicBezTo>
                  <a:cubicBezTo>
                    <a:pt x="190" y="15"/>
                    <a:pt x="190" y="13"/>
                    <a:pt x="191" y="13"/>
                  </a:cubicBezTo>
                  <a:cubicBezTo>
                    <a:pt x="192" y="13"/>
                    <a:pt x="193" y="15"/>
                    <a:pt x="193" y="15"/>
                  </a:cubicBezTo>
                  <a:cubicBezTo>
                    <a:pt x="194" y="15"/>
                    <a:pt x="195" y="12"/>
                    <a:pt x="195" y="13"/>
                  </a:cubicBezTo>
                  <a:cubicBezTo>
                    <a:pt x="196" y="13"/>
                    <a:pt x="197" y="14"/>
                    <a:pt x="197" y="14"/>
                  </a:cubicBezTo>
                  <a:cubicBezTo>
                    <a:pt x="198" y="15"/>
                    <a:pt x="199" y="15"/>
                    <a:pt x="199" y="16"/>
                  </a:cubicBezTo>
                  <a:cubicBezTo>
                    <a:pt x="200" y="16"/>
                    <a:pt x="201" y="18"/>
                    <a:pt x="202" y="18"/>
                  </a:cubicBezTo>
                  <a:cubicBezTo>
                    <a:pt x="202" y="18"/>
                    <a:pt x="203" y="15"/>
                    <a:pt x="203" y="15"/>
                  </a:cubicBezTo>
                  <a:cubicBezTo>
                    <a:pt x="204" y="16"/>
                    <a:pt x="206" y="17"/>
                    <a:pt x="206" y="17"/>
                  </a:cubicBezTo>
                  <a:cubicBezTo>
                    <a:pt x="206" y="18"/>
                    <a:pt x="204" y="19"/>
                    <a:pt x="204" y="19"/>
                  </a:cubicBezTo>
                  <a:cubicBezTo>
                    <a:pt x="204" y="20"/>
                    <a:pt x="206" y="21"/>
                    <a:pt x="206" y="21"/>
                  </a:cubicBezTo>
                  <a:cubicBezTo>
                    <a:pt x="206" y="22"/>
                    <a:pt x="205" y="23"/>
                    <a:pt x="204" y="23"/>
                  </a:cubicBezTo>
                  <a:cubicBezTo>
                    <a:pt x="204" y="24"/>
                    <a:pt x="203" y="25"/>
                    <a:pt x="203" y="26"/>
                  </a:cubicBezTo>
                  <a:cubicBezTo>
                    <a:pt x="203" y="26"/>
                    <a:pt x="205" y="27"/>
                    <a:pt x="205" y="27"/>
                  </a:cubicBezTo>
                  <a:cubicBezTo>
                    <a:pt x="206" y="26"/>
                    <a:pt x="207" y="24"/>
                    <a:pt x="208" y="23"/>
                  </a:cubicBezTo>
                  <a:cubicBezTo>
                    <a:pt x="209" y="22"/>
                    <a:pt x="210" y="21"/>
                    <a:pt x="210" y="21"/>
                  </a:cubicBezTo>
                  <a:cubicBezTo>
                    <a:pt x="210" y="20"/>
                    <a:pt x="208" y="19"/>
                    <a:pt x="208" y="19"/>
                  </a:cubicBezTo>
                  <a:cubicBezTo>
                    <a:pt x="208" y="18"/>
                    <a:pt x="209" y="17"/>
                    <a:pt x="210" y="17"/>
                  </a:cubicBezTo>
                  <a:cubicBezTo>
                    <a:pt x="210" y="16"/>
                    <a:pt x="211" y="14"/>
                    <a:pt x="211" y="14"/>
                  </a:cubicBezTo>
                  <a:cubicBezTo>
                    <a:pt x="212" y="14"/>
                    <a:pt x="213" y="16"/>
                    <a:pt x="214" y="16"/>
                  </a:cubicBezTo>
                  <a:cubicBezTo>
                    <a:pt x="212" y="18"/>
                    <a:pt x="211" y="19"/>
                    <a:pt x="210" y="21"/>
                  </a:cubicBezTo>
                  <a:cubicBezTo>
                    <a:pt x="210" y="21"/>
                    <a:pt x="212" y="22"/>
                    <a:pt x="212" y="22"/>
                  </a:cubicBezTo>
                  <a:cubicBezTo>
                    <a:pt x="212" y="23"/>
                    <a:pt x="211" y="24"/>
                    <a:pt x="211" y="24"/>
                  </a:cubicBezTo>
                  <a:cubicBezTo>
                    <a:pt x="210" y="25"/>
                    <a:pt x="209" y="26"/>
                    <a:pt x="209" y="27"/>
                  </a:cubicBezTo>
                  <a:cubicBezTo>
                    <a:pt x="208" y="27"/>
                    <a:pt x="207" y="28"/>
                    <a:pt x="207" y="29"/>
                  </a:cubicBezTo>
                  <a:cubicBezTo>
                    <a:pt x="207" y="29"/>
                    <a:pt x="209" y="30"/>
                    <a:pt x="209" y="31"/>
                  </a:cubicBezTo>
                  <a:cubicBezTo>
                    <a:pt x="210" y="30"/>
                    <a:pt x="211" y="29"/>
                    <a:pt x="211" y="28"/>
                  </a:cubicBezTo>
                  <a:cubicBezTo>
                    <a:pt x="212" y="28"/>
                    <a:pt x="213" y="27"/>
                    <a:pt x="213" y="26"/>
                  </a:cubicBezTo>
                  <a:cubicBezTo>
                    <a:pt x="213" y="26"/>
                    <a:pt x="215" y="24"/>
                    <a:pt x="215" y="24"/>
                  </a:cubicBezTo>
                  <a:cubicBezTo>
                    <a:pt x="215" y="24"/>
                    <a:pt x="212" y="22"/>
                    <a:pt x="212" y="22"/>
                  </a:cubicBezTo>
                  <a:cubicBezTo>
                    <a:pt x="213" y="22"/>
                    <a:pt x="214" y="20"/>
                    <a:pt x="214" y="20"/>
                  </a:cubicBezTo>
                  <a:cubicBezTo>
                    <a:pt x="214" y="20"/>
                    <a:pt x="216" y="21"/>
                    <a:pt x="216" y="22"/>
                  </a:cubicBezTo>
                  <a:cubicBezTo>
                    <a:pt x="217" y="22"/>
                    <a:pt x="218" y="23"/>
                    <a:pt x="218" y="23"/>
                  </a:cubicBezTo>
                  <a:cubicBezTo>
                    <a:pt x="219" y="23"/>
                    <a:pt x="220" y="21"/>
                    <a:pt x="220" y="21"/>
                  </a:cubicBezTo>
                  <a:cubicBezTo>
                    <a:pt x="220" y="21"/>
                    <a:pt x="222" y="19"/>
                    <a:pt x="222" y="19"/>
                  </a:cubicBezTo>
                  <a:cubicBezTo>
                    <a:pt x="222" y="19"/>
                    <a:pt x="224" y="21"/>
                    <a:pt x="224" y="21"/>
                  </a:cubicBezTo>
                  <a:cubicBezTo>
                    <a:pt x="224" y="20"/>
                    <a:pt x="226" y="19"/>
                    <a:pt x="226" y="18"/>
                  </a:cubicBezTo>
                  <a:cubicBezTo>
                    <a:pt x="226" y="18"/>
                    <a:pt x="224" y="17"/>
                    <a:pt x="224" y="17"/>
                  </a:cubicBezTo>
                  <a:cubicBezTo>
                    <a:pt x="224" y="16"/>
                    <a:pt x="225" y="15"/>
                    <a:pt x="225" y="14"/>
                  </a:cubicBezTo>
                  <a:cubicBezTo>
                    <a:pt x="226" y="14"/>
                    <a:pt x="227" y="12"/>
                    <a:pt x="227" y="12"/>
                  </a:cubicBezTo>
                  <a:cubicBezTo>
                    <a:pt x="227" y="12"/>
                    <a:pt x="229" y="14"/>
                    <a:pt x="229" y="14"/>
                  </a:cubicBezTo>
                  <a:cubicBezTo>
                    <a:pt x="230" y="14"/>
                    <a:pt x="231" y="15"/>
                    <a:pt x="231" y="16"/>
                  </a:cubicBezTo>
                  <a:cubicBezTo>
                    <a:pt x="232" y="16"/>
                    <a:pt x="233" y="17"/>
                    <a:pt x="234" y="17"/>
                  </a:cubicBezTo>
                  <a:cubicBezTo>
                    <a:pt x="234" y="17"/>
                    <a:pt x="235" y="15"/>
                    <a:pt x="235" y="15"/>
                  </a:cubicBezTo>
                  <a:cubicBezTo>
                    <a:pt x="236" y="15"/>
                    <a:pt x="237" y="16"/>
                    <a:pt x="238" y="17"/>
                  </a:cubicBezTo>
                  <a:cubicBezTo>
                    <a:pt x="238" y="17"/>
                    <a:pt x="240" y="19"/>
                    <a:pt x="240" y="19"/>
                  </a:cubicBezTo>
                  <a:cubicBezTo>
                    <a:pt x="240" y="18"/>
                    <a:pt x="241" y="17"/>
                    <a:pt x="242" y="16"/>
                  </a:cubicBezTo>
                  <a:cubicBezTo>
                    <a:pt x="242" y="16"/>
                    <a:pt x="243" y="14"/>
                    <a:pt x="243" y="14"/>
                  </a:cubicBezTo>
                  <a:cubicBezTo>
                    <a:pt x="243" y="14"/>
                    <a:pt x="241" y="12"/>
                    <a:pt x="241" y="12"/>
                  </a:cubicBezTo>
                  <a:cubicBezTo>
                    <a:pt x="241" y="12"/>
                    <a:pt x="242" y="10"/>
                    <a:pt x="243" y="10"/>
                  </a:cubicBezTo>
                  <a:cubicBezTo>
                    <a:pt x="243" y="10"/>
                    <a:pt x="245" y="12"/>
                    <a:pt x="245" y="12"/>
                  </a:cubicBezTo>
                  <a:cubicBezTo>
                    <a:pt x="245" y="12"/>
                    <a:pt x="247" y="13"/>
                    <a:pt x="247" y="14"/>
                  </a:cubicBezTo>
                  <a:cubicBezTo>
                    <a:pt x="247" y="14"/>
                    <a:pt x="246" y="15"/>
                    <a:pt x="246" y="16"/>
                  </a:cubicBezTo>
                  <a:cubicBezTo>
                    <a:pt x="245" y="16"/>
                    <a:pt x="244" y="17"/>
                    <a:pt x="244" y="18"/>
                  </a:cubicBezTo>
                  <a:cubicBezTo>
                    <a:pt x="244" y="18"/>
                    <a:pt x="246" y="19"/>
                    <a:pt x="246" y="20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8" y="17"/>
                    <a:pt x="249" y="15"/>
                    <a:pt x="249" y="15"/>
                  </a:cubicBezTo>
                  <a:cubicBezTo>
                    <a:pt x="250" y="15"/>
                    <a:pt x="252" y="17"/>
                    <a:pt x="252" y="17"/>
                  </a:cubicBezTo>
                  <a:cubicBezTo>
                    <a:pt x="252" y="17"/>
                    <a:pt x="253" y="15"/>
                    <a:pt x="253" y="15"/>
                  </a:cubicBezTo>
                  <a:cubicBezTo>
                    <a:pt x="253" y="14"/>
                    <a:pt x="251" y="14"/>
                    <a:pt x="251" y="13"/>
                  </a:cubicBezTo>
                  <a:cubicBezTo>
                    <a:pt x="251" y="12"/>
                    <a:pt x="253" y="11"/>
                    <a:pt x="253" y="11"/>
                  </a:cubicBezTo>
                  <a:cubicBezTo>
                    <a:pt x="253" y="10"/>
                    <a:pt x="254" y="9"/>
                    <a:pt x="255" y="9"/>
                  </a:cubicBezTo>
                  <a:cubicBezTo>
                    <a:pt x="255" y="8"/>
                    <a:pt x="256" y="10"/>
                    <a:pt x="257" y="10"/>
                  </a:cubicBezTo>
                  <a:cubicBezTo>
                    <a:pt x="258" y="10"/>
                    <a:pt x="258" y="8"/>
                    <a:pt x="258" y="8"/>
                  </a:cubicBezTo>
                  <a:cubicBezTo>
                    <a:pt x="259" y="8"/>
                    <a:pt x="260" y="10"/>
                    <a:pt x="261" y="10"/>
                  </a:cubicBezTo>
                  <a:cubicBezTo>
                    <a:pt x="261" y="10"/>
                    <a:pt x="259" y="11"/>
                    <a:pt x="259" y="12"/>
                  </a:cubicBezTo>
                  <a:cubicBezTo>
                    <a:pt x="259" y="12"/>
                    <a:pt x="261" y="13"/>
                    <a:pt x="261" y="14"/>
                  </a:cubicBezTo>
                  <a:cubicBezTo>
                    <a:pt x="261" y="14"/>
                    <a:pt x="260" y="15"/>
                    <a:pt x="260" y="16"/>
                  </a:cubicBezTo>
                  <a:cubicBezTo>
                    <a:pt x="259" y="17"/>
                    <a:pt x="258" y="18"/>
                    <a:pt x="258" y="18"/>
                  </a:cubicBezTo>
                  <a:cubicBezTo>
                    <a:pt x="258" y="18"/>
                    <a:pt x="256" y="16"/>
                    <a:pt x="256" y="16"/>
                  </a:cubicBezTo>
                  <a:cubicBezTo>
                    <a:pt x="255" y="16"/>
                    <a:pt x="255" y="19"/>
                    <a:pt x="254" y="19"/>
                  </a:cubicBezTo>
                  <a:cubicBezTo>
                    <a:pt x="253" y="19"/>
                    <a:pt x="252" y="17"/>
                    <a:pt x="252" y="17"/>
                  </a:cubicBezTo>
                  <a:cubicBezTo>
                    <a:pt x="251" y="17"/>
                    <a:pt x="251" y="19"/>
                    <a:pt x="250" y="19"/>
                  </a:cubicBezTo>
                  <a:cubicBezTo>
                    <a:pt x="251" y="20"/>
                    <a:pt x="253" y="21"/>
                    <a:pt x="254" y="23"/>
                  </a:cubicBezTo>
                  <a:cubicBezTo>
                    <a:pt x="255" y="23"/>
                    <a:pt x="256" y="24"/>
                    <a:pt x="257" y="24"/>
                  </a:cubicBezTo>
                  <a:cubicBezTo>
                    <a:pt x="257" y="24"/>
                    <a:pt x="258" y="22"/>
                    <a:pt x="258" y="22"/>
                  </a:cubicBezTo>
                  <a:cubicBezTo>
                    <a:pt x="259" y="22"/>
                    <a:pt x="260" y="24"/>
                    <a:pt x="261" y="24"/>
                  </a:cubicBezTo>
                  <a:cubicBezTo>
                    <a:pt x="261" y="24"/>
                    <a:pt x="263" y="26"/>
                    <a:pt x="263" y="25"/>
                  </a:cubicBezTo>
                  <a:cubicBezTo>
                    <a:pt x="263" y="25"/>
                    <a:pt x="265" y="23"/>
                    <a:pt x="265" y="23"/>
                  </a:cubicBezTo>
                  <a:cubicBezTo>
                    <a:pt x="264" y="23"/>
                    <a:pt x="262" y="22"/>
                    <a:pt x="262" y="22"/>
                  </a:cubicBezTo>
                  <a:cubicBezTo>
                    <a:pt x="262" y="21"/>
                    <a:pt x="264" y="20"/>
                    <a:pt x="264" y="19"/>
                  </a:cubicBezTo>
                  <a:cubicBezTo>
                    <a:pt x="264" y="19"/>
                    <a:pt x="265" y="18"/>
                    <a:pt x="266" y="17"/>
                  </a:cubicBezTo>
                  <a:cubicBezTo>
                    <a:pt x="266" y="16"/>
                    <a:pt x="267" y="15"/>
                    <a:pt x="267" y="15"/>
                  </a:cubicBezTo>
                  <a:cubicBezTo>
                    <a:pt x="268" y="15"/>
                    <a:pt x="269" y="17"/>
                    <a:pt x="270" y="17"/>
                  </a:cubicBezTo>
                  <a:cubicBezTo>
                    <a:pt x="270" y="16"/>
                    <a:pt x="271" y="14"/>
                    <a:pt x="271" y="14"/>
                  </a:cubicBezTo>
                  <a:cubicBezTo>
                    <a:pt x="272" y="14"/>
                    <a:pt x="273" y="16"/>
                    <a:pt x="274" y="16"/>
                  </a:cubicBezTo>
                  <a:cubicBezTo>
                    <a:pt x="274" y="16"/>
                    <a:pt x="275" y="14"/>
                    <a:pt x="275" y="14"/>
                  </a:cubicBezTo>
                  <a:cubicBezTo>
                    <a:pt x="275" y="14"/>
                    <a:pt x="273" y="12"/>
                    <a:pt x="273" y="12"/>
                  </a:cubicBezTo>
                  <a:cubicBezTo>
                    <a:pt x="273" y="12"/>
                    <a:pt x="274" y="10"/>
                    <a:pt x="275" y="10"/>
                  </a:cubicBezTo>
                  <a:cubicBezTo>
                    <a:pt x="275" y="10"/>
                    <a:pt x="276" y="12"/>
                    <a:pt x="277" y="12"/>
                  </a:cubicBezTo>
                  <a:cubicBezTo>
                    <a:pt x="278" y="11"/>
                    <a:pt x="278" y="10"/>
                    <a:pt x="279" y="9"/>
                  </a:cubicBezTo>
                  <a:cubicBezTo>
                    <a:pt x="279" y="9"/>
                    <a:pt x="280" y="11"/>
                    <a:pt x="281" y="11"/>
                  </a:cubicBezTo>
                  <a:cubicBezTo>
                    <a:pt x="281" y="11"/>
                    <a:pt x="282" y="9"/>
                    <a:pt x="283" y="9"/>
                  </a:cubicBezTo>
                  <a:cubicBezTo>
                    <a:pt x="283" y="8"/>
                    <a:pt x="284" y="7"/>
                    <a:pt x="284" y="7"/>
                  </a:cubicBezTo>
                  <a:cubicBezTo>
                    <a:pt x="285" y="7"/>
                    <a:pt x="286" y="8"/>
                    <a:pt x="287" y="8"/>
                  </a:cubicBezTo>
                  <a:cubicBezTo>
                    <a:pt x="287" y="9"/>
                    <a:pt x="285" y="10"/>
                    <a:pt x="285" y="10"/>
                  </a:cubicBezTo>
                  <a:cubicBezTo>
                    <a:pt x="284" y="11"/>
                    <a:pt x="284" y="12"/>
                    <a:pt x="283" y="13"/>
                  </a:cubicBezTo>
                  <a:cubicBezTo>
                    <a:pt x="283" y="13"/>
                    <a:pt x="281" y="11"/>
                    <a:pt x="281" y="11"/>
                  </a:cubicBezTo>
                  <a:cubicBezTo>
                    <a:pt x="281" y="11"/>
                    <a:pt x="280" y="13"/>
                    <a:pt x="279" y="13"/>
                  </a:cubicBezTo>
                  <a:cubicBezTo>
                    <a:pt x="279" y="14"/>
                    <a:pt x="278" y="15"/>
                    <a:pt x="278" y="15"/>
                  </a:cubicBezTo>
                  <a:cubicBezTo>
                    <a:pt x="278" y="16"/>
                    <a:pt x="280" y="17"/>
                    <a:pt x="280" y="17"/>
                  </a:cubicBezTo>
                  <a:cubicBezTo>
                    <a:pt x="280" y="17"/>
                    <a:pt x="278" y="19"/>
                    <a:pt x="278" y="19"/>
                  </a:cubicBezTo>
                  <a:cubicBezTo>
                    <a:pt x="279" y="20"/>
                    <a:pt x="280" y="21"/>
                    <a:pt x="280" y="21"/>
                  </a:cubicBezTo>
                  <a:cubicBezTo>
                    <a:pt x="281" y="21"/>
                    <a:pt x="281" y="19"/>
                    <a:pt x="282" y="19"/>
                  </a:cubicBezTo>
                  <a:cubicBezTo>
                    <a:pt x="283" y="19"/>
                    <a:pt x="284" y="21"/>
                    <a:pt x="284" y="21"/>
                  </a:cubicBezTo>
                  <a:cubicBezTo>
                    <a:pt x="285" y="20"/>
                    <a:pt x="285" y="19"/>
                    <a:pt x="286" y="18"/>
                  </a:cubicBezTo>
                  <a:cubicBezTo>
                    <a:pt x="287" y="18"/>
                    <a:pt x="287" y="16"/>
                    <a:pt x="288" y="16"/>
                  </a:cubicBezTo>
                  <a:cubicBezTo>
                    <a:pt x="288" y="16"/>
                    <a:pt x="289" y="18"/>
                    <a:pt x="290" y="18"/>
                  </a:cubicBezTo>
                  <a:cubicBezTo>
                    <a:pt x="291" y="18"/>
                    <a:pt x="291" y="16"/>
                    <a:pt x="292" y="16"/>
                  </a:cubicBezTo>
                  <a:cubicBezTo>
                    <a:pt x="292" y="16"/>
                    <a:pt x="294" y="17"/>
                    <a:pt x="294" y="17"/>
                  </a:cubicBezTo>
                  <a:cubicBezTo>
                    <a:pt x="294" y="18"/>
                    <a:pt x="292" y="19"/>
                    <a:pt x="292" y="20"/>
                  </a:cubicBezTo>
                  <a:cubicBezTo>
                    <a:pt x="292" y="20"/>
                    <a:pt x="294" y="21"/>
                    <a:pt x="294" y="21"/>
                  </a:cubicBezTo>
                  <a:cubicBezTo>
                    <a:pt x="295" y="21"/>
                    <a:pt x="295" y="19"/>
                    <a:pt x="296" y="19"/>
                  </a:cubicBezTo>
                  <a:cubicBezTo>
                    <a:pt x="296" y="19"/>
                    <a:pt x="298" y="21"/>
                    <a:pt x="298" y="21"/>
                  </a:cubicBezTo>
                  <a:cubicBezTo>
                    <a:pt x="299" y="20"/>
                    <a:pt x="300" y="19"/>
                    <a:pt x="300" y="18"/>
                  </a:cubicBezTo>
                  <a:cubicBezTo>
                    <a:pt x="301" y="18"/>
                    <a:pt x="301" y="17"/>
                    <a:pt x="302" y="16"/>
                  </a:cubicBezTo>
                  <a:cubicBezTo>
                    <a:pt x="302" y="15"/>
                    <a:pt x="303" y="15"/>
                    <a:pt x="303" y="14"/>
                  </a:cubicBezTo>
                  <a:cubicBezTo>
                    <a:pt x="304" y="14"/>
                    <a:pt x="305" y="12"/>
                    <a:pt x="305" y="12"/>
                  </a:cubicBezTo>
                  <a:cubicBezTo>
                    <a:pt x="305" y="12"/>
                    <a:pt x="307" y="13"/>
                    <a:pt x="307" y="13"/>
                  </a:cubicBezTo>
                  <a:cubicBezTo>
                    <a:pt x="307" y="14"/>
                    <a:pt x="306" y="15"/>
                    <a:pt x="306" y="16"/>
                  </a:cubicBezTo>
                  <a:cubicBezTo>
                    <a:pt x="306" y="16"/>
                    <a:pt x="308" y="17"/>
                    <a:pt x="308" y="17"/>
                  </a:cubicBezTo>
                  <a:cubicBezTo>
                    <a:pt x="308" y="18"/>
                    <a:pt x="306" y="20"/>
                    <a:pt x="306" y="20"/>
                  </a:cubicBezTo>
                  <a:cubicBezTo>
                    <a:pt x="307" y="20"/>
                    <a:pt x="308" y="21"/>
                    <a:pt x="308" y="21"/>
                  </a:cubicBezTo>
                  <a:cubicBezTo>
                    <a:pt x="309" y="21"/>
                    <a:pt x="310" y="19"/>
                    <a:pt x="310" y="19"/>
                  </a:cubicBezTo>
                  <a:cubicBezTo>
                    <a:pt x="311" y="19"/>
                    <a:pt x="311" y="18"/>
                    <a:pt x="312" y="17"/>
                  </a:cubicBezTo>
                  <a:cubicBezTo>
                    <a:pt x="312" y="17"/>
                    <a:pt x="313" y="15"/>
                    <a:pt x="313" y="15"/>
                  </a:cubicBezTo>
                  <a:cubicBezTo>
                    <a:pt x="314" y="15"/>
                    <a:pt x="315" y="16"/>
                    <a:pt x="316" y="16"/>
                  </a:cubicBezTo>
                  <a:cubicBezTo>
                    <a:pt x="316" y="17"/>
                    <a:pt x="318" y="18"/>
                    <a:pt x="318" y="18"/>
                  </a:cubicBezTo>
                  <a:cubicBezTo>
                    <a:pt x="318" y="18"/>
                    <a:pt x="316" y="20"/>
                    <a:pt x="316" y="20"/>
                  </a:cubicBezTo>
                  <a:cubicBezTo>
                    <a:pt x="316" y="20"/>
                    <a:pt x="314" y="22"/>
                    <a:pt x="315" y="23"/>
                  </a:cubicBezTo>
                  <a:cubicBezTo>
                    <a:pt x="315" y="23"/>
                    <a:pt x="316" y="24"/>
                    <a:pt x="317" y="24"/>
                  </a:cubicBezTo>
                  <a:cubicBezTo>
                    <a:pt x="317" y="23"/>
                    <a:pt x="318" y="23"/>
                    <a:pt x="318" y="22"/>
                  </a:cubicBezTo>
                  <a:cubicBezTo>
                    <a:pt x="319" y="21"/>
                    <a:pt x="320" y="20"/>
                    <a:pt x="320" y="20"/>
                  </a:cubicBezTo>
                  <a:cubicBezTo>
                    <a:pt x="320" y="19"/>
                    <a:pt x="318" y="18"/>
                    <a:pt x="318" y="18"/>
                  </a:cubicBezTo>
                  <a:cubicBezTo>
                    <a:pt x="318" y="17"/>
                    <a:pt x="320" y="16"/>
                    <a:pt x="320" y="16"/>
                  </a:cubicBezTo>
                  <a:cubicBezTo>
                    <a:pt x="320" y="15"/>
                    <a:pt x="321" y="14"/>
                    <a:pt x="321" y="14"/>
                  </a:cubicBezTo>
                  <a:cubicBezTo>
                    <a:pt x="321" y="14"/>
                    <a:pt x="324" y="15"/>
                    <a:pt x="324" y="15"/>
                  </a:cubicBezTo>
                  <a:cubicBezTo>
                    <a:pt x="324" y="16"/>
                    <a:pt x="322" y="17"/>
                    <a:pt x="322" y="18"/>
                  </a:cubicBezTo>
                  <a:cubicBezTo>
                    <a:pt x="322" y="18"/>
                    <a:pt x="324" y="19"/>
                    <a:pt x="324" y="19"/>
                  </a:cubicBezTo>
                  <a:cubicBezTo>
                    <a:pt x="324" y="20"/>
                    <a:pt x="323" y="21"/>
                    <a:pt x="322" y="21"/>
                  </a:cubicBezTo>
                  <a:cubicBezTo>
                    <a:pt x="322" y="22"/>
                    <a:pt x="321" y="24"/>
                    <a:pt x="321" y="24"/>
                  </a:cubicBezTo>
                  <a:cubicBezTo>
                    <a:pt x="321" y="24"/>
                    <a:pt x="323" y="25"/>
                    <a:pt x="323" y="25"/>
                  </a:cubicBezTo>
                  <a:cubicBezTo>
                    <a:pt x="324" y="25"/>
                    <a:pt x="324" y="23"/>
                    <a:pt x="325" y="23"/>
                  </a:cubicBezTo>
                  <a:cubicBezTo>
                    <a:pt x="325" y="23"/>
                    <a:pt x="327" y="25"/>
                    <a:pt x="327" y="25"/>
                  </a:cubicBezTo>
                  <a:cubicBezTo>
                    <a:pt x="328" y="25"/>
                    <a:pt x="328" y="26"/>
                    <a:pt x="329" y="27"/>
                  </a:cubicBezTo>
                  <a:cubicBezTo>
                    <a:pt x="329" y="26"/>
                    <a:pt x="331" y="25"/>
                    <a:pt x="331" y="24"/>
                  </a:cubicBezTo>
                  <a:cubicBezTo>
                    <a:pt x="331" y="24"/>
                    <a:pt x="329" y="23"/>
                    <a:pt x="329" y="23"/>
                  </a:cubicBezTo>
                  <a:cubicBezTo>
                    <a:pt x="329" y="22"/>
                    <a:pt x="330" y="21"/>
                    <a:pt x="330" y="20"/>
                  </a:cubicBezTo>
                  <a:cubicBezTo>
                    <a:pt x="330" y="20"/>
                    <a:pt x="328" y="19"/>
                    <a:pt x="328" y="19"/>
                  </a:cubicBezTo>
                  <a:cubicBezTo>
                    <a:pt x="328" y="18"/>
                    <a:pt x="330" y="17"/>
                    <a:pt x="330" y="16"/>
                  </a:cubicBezTo>
                  <a:cubicBezTo>
                    <a:pt x="330" y="16"/>
                    <a:pt x="331" y="15"/>
                    <a:pt x="331" y="14"/>
                  </a:cubicBezTo>
                  <a:cubicBezTo>
                    <a:pt x="331" y="14"/>
                    <a:pt x="330" y="13"/>
                    <a:pt x="329" y="13"/>
                  </a:cubicBezTo>
                  <a:cubicBezTo>
                    <a:pt x="329" y="13"/>
                    <a:pt x="331" y="10"/>
                    <a:pt x="331" y="10"/>
                  </a:cubicBezTo>
                  <a:cubicBezTo>
                    <a:pt x="331" y="10"/>
                    <a:pt x="333" y="12"/>
                    <a:pt x="333" y="12"/>
                  </a:cubicBezTo>
                  <a:cubicBezTo>
                    <a:pt x="333" y="12"/>
                    <a:pt x="335" y="10"/>
                    <a:pt x="335" y="10"/>
                  </a:cubicBezTo>
                  <a:cubicBezTo>
                    <a:pt x="335" y="10"/>
                    <a:pt x="337" y="11"/>
                    <a:pt x="337" y="11"/>
                  </a:cubicBezTo>
                  <a:cubicBezTo>
                    <a:pt x="337" y="12"/>
                    <a:pt x="335" y="14"/>
                    <a:pt x="335" y="14"/>
                  </a:cubicBezTo>
                  <a:cubicBezTo>
                    <a:pt x="336" y="14"/>
                    <a:pt x="337" y="15"/>
                    <a:pt x="338" y="15"/>
                  </a:cubicBezTo>
                  <a:cubicBezTo>
                    <a:pt x="338" y="15"/>
                    <a:pt x="339" y="13"/>
                    <a:pt x="339" y="13"/>
                  </a:cubicBezTo>
                  <a:cubicBezTo>
                    <a:pt x="340" y="13"/>
                    <a:pt x="341" y="14"/>
                    <a:pt x="342" y="15"/>
                  </a:cubicBezTo>
                  <a:cubicBezTo>
                    <a:pt x="342" y="15"/>
                    <a:pt x="343" y="17"/>
                    <a:pt x="344" y="17"/>
                  </a:cubicBezTo>
                  <a:cubicBezTo>
                    <a:pt x="344" y="17"/>
                    <a:pt x="345" y="18"/>
                    <a:pt x="346" y="18"/>
                  </a:cubicBezTo>
                  <a:cubicBezTo>
                    <a:pt x="346" y="18"/>
                    <a:pt x="347" y="16"/>
                    <a:pt x="348" y="16"/>
                  </a:cubicBezTo>
                  <a:cubicBezTo>
                    <a:pt x="348" y="15"/>
                    <a:pt x="349" y="14"/>
                    <a:pt x="349" y="14"/>
                  </a:cubicBezTo>
                  <a:cubicBezTo>
                    <a:pt x="350" y="14"/>
                    <a:pt x="351" y="12"/>
                    <a:pt x="351" y="12"/>
                  </a:cubicBezTo>
                  <a:cubicBezTo>
                    <a:pt x="352" y="12"/>
                    <a:pt x="353" y="13"/>
                    <a:pt x="353" y="13"/>
                  </a:cubicBezTo>
                  <a:cubicBezTo>
                    <a:pt x="354" y="13"/>
                    <a:pt x="354" y="11"/>
                    <a:pt x="355" y="11"/>
                  </a:cubicBezTo>
                  <a:cubicBezTo>
                    <a:pt x="355" y="12"/>
                    <a:pt x="357" y="12"/>
                    <a:pt x="357" y="13"/>
                  </a:cubicBezTo>
                  <a:cubicBezTo>
                    <a:pt x="357" y="13"/>
                    <a:pt x="355" y="14"/>
                    <a:pt x="356" y="15"/>
                  </a:cubicBezTo>
                  <a:cubicBezTo>
                    <a:pt x="356" y="16"/>
                    <a:pt x="358" y="16"/>
                    <a:pt x="358" y="17"/>
                  </a:cubicBezTo>
                  <a:cubicBezTo>
                    <a:pt x="358" y="17"/>
                    <a:pt x="356" y="18"/>
                    <a:pt x="356" y="19"/>
                  </a:cubicBezTo>
                  <a:cubicBezTo>
                    <a:pt x="356" y="20"/>
                    <a:pt x="358" y="20"/>
                    <a:pt x="358" y="21"/>
                  </a:cubicBezTo>
                  <a:cubicBezTo>
                    <a:pt x="359" y="20"/>
                    <a:pt x="360" y="19"/>
                    <a:pt x="360" y="18"/>
                  </a:cubicBezTo>
                  <a:cubicBezTo>
                    <a:pt x="360" y="18"/>
                    <a:pt x="362" y="16"/>
                    <a:pt x="362" y="16"/>
                  </a:cubicBezTo>
                  <a:cubicBezTo>
                    <a:pt x="362" y="16"/>
                    <a:pt x="360" y="14"/>
                    <a:pt x="360" y="14"/>
                  </a:cubicBezTo>
                  <a:cubicBezTo>
                    <a:pt x="360" y="14"/>
                    <a:pt x="361" y="12"/>
                    <a:pt x="361" y="12"/>
                  </a:cubicBezTo>
                  <a:cubicBezTo>
                    <a:pt x="361" y="12"/>
                    <a:pt x="363" y="14"/>
                    <a:pt x="363" y="14"/>
                  </a:cubicBezTo>
                  <a:cubicBezTo>
                    <a:pt x="363" y="14"/>
                    <a:pt x="362" y="16"/>
                    <a:pt x="362" y="16"/>
                  </a:cubicBezTo>
                  <a:cubicBezTo>
                    <a:pt x="362" y="16"/>
                    <a:pt x="364" y="18"/>
                    <a:pt x="364" y="18"/>
                  </a:cubicBezTo>
                  <a:cubicBezTo>
                    <a:pt x="365" y="18"/>
                    <a:pt x="365" y="16"/>
                    <a:pt x="366" y="16"/>
                  </a:cubicBezTo>
                  <a:cubicBezTo>
                    <a:pt x="366" y="16"/>
                    <a:pt x="367" y="17"/>
                    <a:pt x="368" y="17"/>
                  </a:cubicBezTo>
                  <a:cubicBezTo>
                    <a:pt x="369" y="17"/>
                    <a:pt x="369" y="15"/>
                    <a:pt x="370" y="15"/>
                  </a:cubicBezTo>
                  <a:cubicBezTo>
                    <a:pt x="370" y="15"/>
                    <a:pt x="371" y="17"/>
                    <a:pt x="372" y="17"/>
                  </a:cubicBezTo>
                  <a:cubicBezTo>
                    <a:pt x="372" y="17"/>
                    <a:pt x="373" y="15"/>
                    <a:pt x="374" y="15"/>
                  </a:cubicBezTo>
                  <a:cubicBezTo>
                    <a:pt x="374" y="15"/>
                    <a:pt x="375" y="16"/>
                    <a:pt x="376" y="16"/>
                  </a:cubicBezTo>
                  <a:cubicBezTo>
                    <a:pt x="376" y="16"/>
                    <a:pt x="377" y="14"/>
                    <a:pt x="378" y="14"/>
                  </a:cubicBezTo>
                  <a:cubicBezTo>
                    <a:pt x="378" y="14"/>
                    <a:pt x="379" y="12"/>
                    <a:pt x="379" y="12"/>
                  </a:cubicBezTo>
                  <a:cubicBezTo>
                    <a:pt x="380" y="12"/>
                    <a:pt x="381" y="14"/>
                    <a:pt x="381" y="14"/>
                  </a:cubicBezTo>
                  <a:cubicBezTo>
                    <a:pt x="382" y="13"/>
                    <a:pt x="383" y="12"/>
                    <a:pt x="383" y="11"/>
                  </a:cubicBezTo>
                  <a:cubicBezTo>
                    <a:pt x="384" y="11"/>
                    <a:pt x="384" y="9"/>
                    <a:pt x="385" y="9"/>
                  </a:cubicBezTo>
                  <a:cubicBezTo>
                    <a:pt x="385" y="9"/>
                    <a:pt x="387" y="11"/>
                    <a:pt x="387" y="11"/>
                  </a:cubicBezTo>
                  <a:cubicBezTo>
                    <a:pt x="387" y="12"/>
                    <a:pt x="386" y="12"/>
                    <a:pt x="385" y="13"/>
                  </a:cubicBezTo>
                  <a:cubicBezTo>
                    <a:pt x="385" y="13"/>
                    <a:pt x="384" y="15"/>
                    <a:pt x="384" y="15"/>
                  </a:cubicBezTo>
                  <a:cubicBezTo>
                    <a:pt x="384" y="15"/>
                    <a:pt x="386" y="17"/>
                    <a:pt x="386" y="17"/>
                  </a:cubicBezTo>
                  <a:cubicBezTo>
                    <a:pt x="385" y="18"/>
                    <a:pt x="385" y="18"/>
                    <a:pt x="384" y="19"/>
                  </a:cubicBezTo>
                  <a:cubicBezTo>
                    <a:pt x="384" y="20"/>
                    <a:pt x="383" y="21"/>
                    <a:pt x="383" y="21"/>
                  </a:cubicBezTo>
                  <a:cubicBezTo>
                    <a:pt x="382" y="22"/>
                    <a:pt x="381" y="20"/>
                    <a:pt x="380" y="20"/>
                  </a:cubicBezTo>
                  <a:cubicBezTo>
                    <a:pt x="380" y="20"/>
                    <a:pt x="379" y="22"/>
                    <a:pt x="379" y="22"/>
                  </a:cubicBezTo>
                  <a:cubicBezTo>
                    <a:pt x="378" y="22"/>
                    <a:pt x="377" y="20"/>
                    <a:pt x="376" y="20"/>
                  </a:cubicBezTo>
                  <a:cubicBezTo>
                    <a:pt x="376" y="20"/>
                    <a:pt x="375" y="22"/>
                    <a:pt x="375" y="22"/>
                  </a:cubicBezTo>
                  <a:cubicBezTo>
                    <a:pt x="375" y="23"/>
                    <a:pt x="377" y="24"/>
                    <a:pt x="377" y="24"/>
                  </a:cubicBezTo>
                  <a:cubicBezTo>
                    <a:pt x="377" y="25"/>
                    <a:pt x="375" y="26"/>
                    <a:pt x="375" y="26"/>
                  </a:cubicBezTo>
                  <a:cubicBezTo>
                    <a:pt x="376" y="26"/>
                    <a:pt x="377" y="28"/>
                    <a:pt x="377" y="28"/>
                  </a:cubicBezTo>
                  <a:cubicBezTo>
                    <a:pt x="378" y="28"/>
                    <a:pt x="379" y="26"/>
                    <a:pt x="379" y="26"/>
                  </a:cubicBezTo>
                  <a:cubicBezTo>
                    <a:pt x="380" y="26"/>
                    <a:pt x="381" y="28"/>
                    <a:pt x="381" y="28"/>
                  </a:cubicBezTo>
                  <a:cubicBezTo>
                    <a:pt x="382" y="28"/>
                    <a:pt x="382" y="25"/>
                    <a:pt x="383" y="25"/>
                  </a:cubicBezTo>
                  <a:cubicBezTo>
                    <a:pt x="384" y="25"/>
                    <a:pt x="385" y="27"/>
                    <a:pt x="385" y="27"/>
                  </a:cubicBezTo>
                  <a:cubicBezTo>
                    <a:pt x="385" y="26"/>
                    <a:pt x="387" y="25"/>
                    <a:pt x="387" y="25"/>
                  </a:cubicBezTo>
                  <a:cubicBezTo>
                    <a:pt x="387" y="24"/>
                    <a:pt x="385" y="24"/>
                    <a:pt x="385" y="23"/>
                  </a:cubicBezTo>
                  <a:cubicBezTo>
                    <a:pt x="385" y="22"/>
                    <a:pt x="386" y="22"/>
                    <a:pt x="386" y="21"/>
                  </a:cubicBezTo>
                  <a:cubicBezTo>
                    <a:pt x="387" y="20"/>
                    <a:pt x="388" y="19"/>
                    <a:pt x="388" y="19"/>
                  </a:cubicBezTo>
                  <a:cubicBezTo>
                    <a:pt x="388" y="18"/>
                    <a:pt x="386" y="17"/>
                    <a:pt x="386" y="17"/>
                  </a:cubicBezTo>
                  <a:cubicBezTo>
                    <a:pt x="386" y="17"/>
                    <a:pt x="387" y="15"/>
                    <a:pt x="388" y="15"/>
                  </a:cubicBezTo>
                  <a:cubicBezTo>
                    <a:pt x="388" y="15"/>
                    <a:pt x="390" y="17"/>
                    <a:pt x="390" y="16"/>
                  </a:cubicBezTo>
                  <a:cubicBezTo>
                    <a:pt x="390" y="16"/>
                    <a:pt x="392" y="14"/>
                    <a:pt x="392" y="14"/>
                  </a:cubicBezTo>
                  <a:cubicBezTo>
                    <a:pt x="392" y="14"/>
                    <a:pt x="389" y="12"/>
                    <a:pt x="389" y="12"/>
                  </a:cubicBezTo>
                  <a:cubicBezTo>
                    <a:pt x="390" y="12"/>
                    <a:pt x="391" y="10"/>
                    <a:pt x="391" y="10"/>
                  </a:cubicBezTo>
                  <a:cubicBezTo>
                    <a:pt x="392" y="10"/>
                    <a:pt x="393" y="12"/>
                    <a:pt x="393" y="12"/>
                  </a:cubicBezTo>
                  <a:cubicBezTo>
                    <a:pt x="393" y="13"/>
                    <a:pt x="391" y="14"/>
                    <a:pt x="392" y="14"/>
                  </a:cubicBezTo>
                  <a:cubicBezTo>
                    <a:pt x="392" y="15"/>
                    <a:pt x="394" y="15"/>
                    <a:pt x="394" y="16"/>
                  </a:cubicBezTo>
                  <a:cubicBezTo>
                    <a:pt x="394" y="17"/>
                    <a:pt x="396" y="17"/>
                    <a:pt x="396" y="18"/>
                  </a:cubicBezTo>
                  <a:cubicBezTo>
                    <a:pt x="396" y="18"/>
                    <a:pt x="395" y="19"/>
                    <a:pt x="394" y="20"/>
                  </a:cubicBezTo>
                  <a:cubicBezTo>
                    <a:pt x="394" y="20"/>
                    <a:pt x="392" y="18"/>
                    <a:pt x="392" y="18"/>
                  </a:cubicBezTo>
                  <a:cubicBezTo>
                    <a:pt x="392" y="18"/>
                    <a:pt x="391" y="20"/>
                    <a:pt x="390" y="20"/>
                  </a:cubicBezTo>
                  <a:cubicBezTo>
                    <a:pt x="390" y="21"/>
                    <a:pt x="389" y="22"/>
                    <a:pt x="389" y="23"/>
                  </a:cubicBezTo>
                  <a:cubicBezTo>
                    <a:pt x="389" y="23"/>
                    <a:pt x="390" y="24"/>
                    <a:pt x="391" y="24"/>
                  </a:cubicBezTo>
                  <a:cubicBezTo>
                    <a:pt x="391" y="24"/>
                    <a:pt x="392" y="22"/>
                    <a:pt x="393" y="22"/>
                  </a:cubicBezTo>
                  <a:cubicBezTo>
                    <a:pt x="393" y="22"/>
                    <a:pt x="394" y="24"/>
                    <a:pt x="395" y="24"/>
                  </a:cubicBezTo>
                  <a:cubicBezTo>
                    <a:pt x="395" y="24"/>
                    <a:pt x="396" y="22"/>
                    <a:pt x="397" y="22"/>
                  </a:cubicBezTo>
                  <a:cubicBezTo>
                    <a:pt x="397" y="21"/>
                    <a:pt x="398" y="23"/>
                    <a:pt x="399" y="23"/>
                  </a:cubicBezTo>
                  <a:cubicBezTo>
                    <a:pt x="399" y="23"/>
                    <a:pt x="400" y="22"/>
                    <a:pt x="400" y="21"/>
                  </a:cubicBezTo>
                  <a:cubicBezTo>
                    <a:pt x="401" y="20"/>
                    <a:pt x="402" y="20"/>
                    <a:pt x="402" y="19"/>
                  </a:cubicBezTo>
                  <a:cubicBezTo>
                    <a:pt x="402" y="19"/>
                    <a:pt x="404" y="17"/>
                    <a:pt x="404" y="17"/>
                  </a:cubicBezTo>
                  <a:cubicBezTo>
                    <a:pt x="404" y="17"/>
                    <a:pt x="406" y="18"/>
                    <a:pt x="406" y="18"/>
                  </a:cubicBezTo>
                  <a:cubicBezTo>
                    <a:pt x="406" y="19"/>
                    <a:pt x="404" y="20"/>
                    <a:pt x="404" y="20"/>
                  </a:cubicBezTo>
                  <a:cubicBezTo>
                    <a:pt x="405" y="21"/>
                    <a:pt x="407" y="22"/>
                    <a:pt x="407" y="22"/>
                  </a:cubicBezTo>
                  <a:cubicBezTo>
                    <a:pt x="407" y="23"/>
                    <a:pt x="405" y="24"/>
                    <a:pt x="405" y="24"/>
                  </a:cubicBezTo>
                  <a:cubicBezTo>
                    <a:pt x="405" y="25"/>
                    <a:pt x="407" y="26"/>
                    <a:pt x="407" y="26"/>
                  </a:cubicBezTo>
                  <a:cubicBezTo>
                    <a:pt x="408" y="26"/>
                    <a:pt x="408" y="24"/>
                    <a:pt x="409" y="24"/>
                  </a:cubicBezTo>
                  <a:cubicBezTo>
                    <a:pt x="409" y="23"/>
                    <a:pt x="407" y="23"/>
                    <a:pt x="407" y="22"/>
                  </a:cubicBezTo>
                  <a:cubicBezTo>
                    <a:pt x="407" y="22"/>
                    <a:pt x="408" y="20"/>
                    <a:pt x="408" y="20"/>
                  </a:cubicBezTo>
                  <a:cubicBezTo>
                    <a:pt x="409" y="19"/>
                    <a:pt x="410" y="18"/>
                    <a:pt x="410" y="18"/>
                  </a:cubicBezTo>
                  <a:cubicBezTo>
                    <a:pt x="410" y="17"/>
                    <a:pt x="408" y="17"/>
                    <a:pt x="408" y="16"/>
                  </a:cubicBezTo>
                  <a:cubicBezTo>
                    <a:pt x="408" y="16"/>
                    <a:pt x="409" y="14"/>
                    <a:pt x="410" y="14"/>
                  </a:cubicBezTo>
                  <a:cubicBezTo>
                    <a:pt x="410" y="14"/>
                    <a:pt x="412" y="15"/>
                    <a:pt x="412" y="15"/>
                  </a:cubicBezTo>
                  <a:cubicBezTo>
                    <a:pt x="412" y="16"/>
                    <a:pt x="410" y="17"/>
                    <a:pt x="410" y="18"/>
                  </a:cubicBezTo>
                  <a:cubicBezTo>
                    <a:pt x="410" y="18"/>
                    <a:pt x="412" y="19"/>
                    <a:pt x="412" y="19"/>
                  </a:cubicBezTo>
                  <a:cubicBezTo>
                    <a:pt x="412" y="20"/>
                    <a:pt x="410" y="21"/>
                    <a:pt x="411" y="22"/>
                  </a:cubicBezTo>
                  <a:cubicBezTo>
                    <a:pt x="411" y="22"/>
                    <a:pt x="413" y="23"/>
                    <a:pt x="413" y="23"/>
                  </a:cubicBezTo>
                  <a:cubicBezTo>
                    <a:pt x="413" y="24"/>
                    <a:pt x="415" y="25"/>
                    <a:pt x="415" y="25"/>
                  </a:cubicBezTo>
                  <a:cubicBezTo>
                    <a:pt x="415" y="25"/>
                    <a:pt x="416" y="23"/>
                    <a:pt x="417" y="23"/>
                  </a:cubicBezTo>
                  <a:cubicBezTo>
                    <a:pt x="417" y="22"/>
                    <a:pt x="418" y="21"/>
                    <a:pt x="418" y="21"/>
                  </a:cubicBezTo>
                  <a:cubicBezTo>
                    <a:pt x="419" y="20"/>
                    <a:pt x="420" y="19"/>
                    <a:pt x="420" y="18"/>
                  </a:cubicBezTo>
                  <a:cubicBezTo>
                    <a:pt x="420" y="18"/>
                    <a:pt x="421" y="16"/>
                    <a:pt x="422" y="16"/>
                  </a:cubicBezTo>
                  <a:cubicBezTo>
                    <a:pt x="422" y="16"/>
                    <a:pt x="424" y="18"/>
                    <a:pt x="424" y="18"/>
                  </a:cubicBezTo>
                  <a:cubicBezTo>
                    <a:pt x="425" y="18"/>
                    <a:pt x="425" y="16"/>
                    <a:pt x="426" y="16"/>
                  </a:cubicBezTo>
                  <a:cubicBezTo>
                    <a:pt x="426" y="16"/>
                    <a:pt x="428" y="17"/>
                    <a:pt x="428" y="17"/>
                  </a:cubicBezTo>
                  <a:cubicBezTo>
                    <a:pt x="428" y="18"/>
                    <a:pt x="426" y="19"/>
                    <a:pt x="426" y="20"/>
                  </a:cubicBezTo>
                  <a:cubicBezTo>
                    <a:pt x="426" y="20"/>
                    <a:pt x="428" y="21"/>
                    <a:pt x="429" y="21"/>
                  </a:cubicBezTo>
                  <a:cubicBezTo>
                    <a:pt x="429" y="21"/>
                    <a:pt x="430" y="23"/>
                    <a:pt x="431" y="23"/>
                  </a:cubicBezTo>
                  <a:cubicBezTo>
                    <a:pt x="431" y="22"/>
                    <a:pt x="433" y="21"/>
                    <a:pt x="433" y="21"/>
                  </a:cubicBezTo>
                  <a:cubicBezTo>
                    <a:pt x="432" y="20"/>
                    <a:pt x="430" y="20"/>
                    <a:pt x="430" y="19"/>
                  </a:cubicBezTo>
                  <a:cubicBezTo>
                    <a:pt x="430" y="18"/>
                    <a:pt x="432" y="18"/>
                    <a:pt x="432" y="17"/>
                  </a:cubicBezTo>
                  <a:cubicBezTo>
                    <a:pt x="432" y="16"/>
                    <a:pt x="430" y="16"/>
                    <a:pt x="430" y="15"/>
                  </a:cubicBezTo>
                  <a:cubicBezTo>
                    <a:pt x="430" y="15"/>
                    <a:pt x="431" y="13"/>
                    <a:pt x="431" y="13"/>
                  </a:cubicBezTo>
                  <a:cubicBezTo>
                    <a:pt x="432" y="12"/>
                    <a:pt x="433" y="11"/>
                    <a:pt x="433" y="11"/>
                  </a:cubicBezTo>
                  <a:cubicBezTo>
                    <a:pt x="435" y="12"/>
                    <a:pt x="436" y="13"/>
                    <a:pt x="438" y="14"/>
                  </a:cubicBezTo>
                  <a:cubicBezTo>
                    <a:pt x="438" y="15"/>
                    <a:pt x="436" y="16"/>
                    <a:pt x="436" y="16"/>
                  </a:cubicBezTo>
                  <a:cubicBezTo>
                    <a:pt x="436" y="17"/>
                    <a:pt x="438" y="17"/>
                    <a:pt x="438" y="18"/>
                  </a:cubicBezTo>
                  <a:cubicBezTo>
                    <a:pt x="438" y="18"/>
                    <a:pt x="436" y="20"/>
                    <a:pt x="436" y="20"/>
                  </a:cubicBezTo>
                  <a:cubicBezTo>
                    <a:pt x="437" y="21"/>
                    <a:pt x="438" y="21"/>
                    <a:pt x="439" y="22"/>
                  </a:cubicBezTo>
                  <a:cubicBezTo>
                    <a:pt x="439" y="22"/>
                    <a:pt x="440" y="23"/>
                    <a:pt x="441" y="24"/>
                  </a:cubicBezTo>
                  <a:cubicBezTo>
                    <a:pt x="442" y="22"/>
                    <a:pt x="443" y="21"/>
                    <a:pt x="444" y="19"/>
                  </a:cubicBezTo>
                  <a:cubicBezTo>
                    <a:pt x="444" y="18"/>
                    <a:pt x="442" y="18"/>
                    <a:pt x="442" y="17"/>
                  </a:cubicBezTo>
                  <a:cubicBezTo>
                    <a:pt x="442" y="17"/>
                    <a:pt x="444" y="16"/>
                    <a:pt x="444" y="15"/>
                  </a:cubicBezTo>
                  <a:cubicBezTo>
                    <a:pt x="444" y="14"/>
                    <a:pt x="442" y="14"/>
                    <a:pt x="442" y="13"/>
                  </a:cubicBezTo>
                  <a:cubicBezTo>
                    <a:pt x="441" y="13"/>
                    <a:pt x="443" y="12"/>
                    <a:pt x="443" y="11"/>
                  </a:cubicBezTo>
                  <a:cubicBezTo>
                    <a:pt x="443" y="11"/>
                    <a:pt x="441" y="10"/>
                    <a:pt x="441" y="10"/>
                  </a:cubicBezTo>
                  <a:cubicBezTo>
                    <a:pt x="442" y="9"/>
                    <a:pt x="442" y="8"/>
                    <a:pt x="443" y="7"/>
                  </a:cubicBezTo>
                  <a:cubicBezTo>
                    <a:pt x="443" y="7"/>
                    <a:pt x="444" y="5"/>
                    <a:pt x="444" y="5"/>
                  </a:cubicBezTo>
                  <a:cubicBezTo>
                    <a:pt x="445" y="5"/>
                    <a:pt x="447" y="7"/>
                    <a:pt x="447" y="7"/>
                  </a:cubicBezTo>
                  <a:cubicBezTo>
                    <a:pt x="447" y="7"/>
                    <a:pt x="445" y="8"/>
                    <a:pt x="445" y="9"/>
                  </a:cubicBezTo>
                  <a:cubicBezTo>
                    <a:pt x="446" y="10"/>
                    <a:pt x="446" y="10"/>
                    <a:pt x="447" y="11"/>
                  </a:cubicBezTo>
                  <a:cubicBezTo>
                    <a:pt x="448" y="11"/>
                    <a:pt x="449" y="12"/>
                    <a:pt x="449" y="12"/>
                  </a:cubicBezTo>
                  <a:cubicBezTo>
                    <a:pt x="450" y="13"/>
                    <a:pt x="448" y="14"/>
                    <a:pt x="448" y="15"/>
                  </a:cubicBezTo>
                  <a:cubicBezTo>
                    <a:pt x="447" y="15"/>
                    <a:pt x="446" y="17"/>
                    <a:pt x="446" y="17"/>
                  </a:cubicBezTo>
                  <a:cubicBezTo>
                    <a:pt x="446" y="17"/>
                    <a:pt x="448" y="18"/>
                    <a:pt x="448" y="19"/>
                  </a:cubicBezTo>
                  <a:cubicBezTo>
                    <a:pt x="449" y="19"/>
                    <a:pt x="450" y="20"/>
                    <a:pt x="450" y="20"/>
                  </a:cubicBezTo>
                  <a:cubicBezTo>
                    <a:pt x="451" y="21"/>
                    <a:pt x="449" y="22"/>
                    <a:pt x="449" y="23"/>
                  </a:cubicBezTo>
                  <a:cubicBezTo>
                    <a:pt x="449" y="23"/>
                    <a:pt x="447" y="24"/>
                    <a:pt x="447" y="25"/>
                  </a:cubicBezTo>
                  <a:cubicBezTo>
                    <a:pt x="447" y="25"/>
                    <a:pt x="449" y="26"/>
                    <a:pt x="449" y="26"/>
                  </a:cubicBezTo>
                  <a:cubicBezTo>
                    <a:pt x="449" y="27"/>
                    <a:pt x="451" y="28"/>
                    <a:pt x="452" y="28"/>
                  </a:cubicBezTo>
                  <a:cubicBezTo>
                    <a:pt x="452" y="27"/>
                    <a:pt x="453" y="27"/>
                    <a:pt x="453" y="26"/>
                  </a:cubicBezTo>
                  <a:cubicBezTo>
                    <a:pt x="453" y="26"/>
                    <a:pt x="451" y="25"/>
                    <a:pt x="451" y="24"/>
                  </a:cubicBezTo>
                  <a:cubicBezTo>
                    <a:pt x="451" y="24"/>
                    <a:pt x="452" y="23"/>
                    <a:pt x="453" y="22"/>
                  </a:cubicBezTo>
                  <a:cubicBezTo>
                    <a:pt x="453" y="21"/>
                    <a:pt x="454" y="20"/>
                    <a:pt x="454" y="20"/>
                  </a:cubicBezTo>
                  <a:cubicBezTo>
                    <a:pt x="455" y="20"/>
                    <a:pt x="456" y="22"/>
                    <a:pt x="457" y="21"/>
                  </a:cubicBezTo>
                  <a:cubicBezTo>
                    <a:pt x="457" y="21"/>
                    <a:pt x="458" y="20"/>
                    <a:pt x="458" y="19"/>
                  </a:cubicBezTo>
                  <a:cubicBezTo>
                    <a:pt x="459" y="19"/>
                    <a:pt x="460" y="18"/>
                    <a:pt x="460" y="17"/>
                  </a:cubicBezTo>
                  <a:cubicBezTo>
                    <a:pt x="461" y="16"/>
                    <a:pt x="461" y="16"/>
                    <a:pt x="462" y="15"/>
                  </a:cubicBezTo>
                  <a:cubicBezTo>
                    <a:pt x="462" y="14"/>
                    <a:pt x="464" y="13"/>
                    <a:pt x="463" y="13"/>
                  </a:cubicBezTo>
                  <a:cubicBezTo>
                    <a:pt x="463" y="12"/>
                    <a:pt x="462" y="11"/>
                    <a:pt x="461" y="11"/>
                  </a:cubicBezTo>
                  <a:cubicBezTo>
                    <a:pt x="461" y="11"/>
                    <a:pt x="459" y="9"/>
                    <a:pt x="459" y="9"/>
                  </a:cubicBezTo>
                  <a:cubicBezTo>
                    <a:pt x="459" y="9"/>
                    <a:pt x="460" y="7"/>
                    <a:pt x="461" y="7"/>
                  </a:cubicBezTo>
                  <a:cubicBezTo>
                    <a:pt x="461" y="7"/>
                    <a:pt x="462" y="9"/>
                    <a:pt x="463" y="9"/>
                  </a:cubicBezTo>
                  <a:cubicBezTo>
                    <a:pt x="463" y="8"/>
                    <a:pt x="464" y="6"/>
                    <a:pt x="465" y="6"/>
                  </a:cubicBezTo>
                  <a:cubicBezTo>
                    <a:pt x="465" y="7"/>
                    <a:pt x="466" y="8"/>
                    <a:pt x="467" y="8"/>
                  </a:cubicBezTo>
                  <a:cubicBezTo>
                    <a:pt x="467" y="8"/>
                    <a:pt x="469" y="10"/>
                    <a:pt x="469" y="10"/>
                  </a:cubicBezTo>
                  <a:cubicBezTo>
                    <a:pt x="470" y="10"/>
                    <a:pt x="471" y="12"/>
                    <a:pt x="471" y="11"/>
                  </a:cubicBezTo>
                  <a:cubicBezTo>
                    <a:pt x="472" y="11"/>
                    <a:pt x="473" y="10"/>
                    <a:pt x="473" y="9"/>
                  </a:cubicBezTo>
                  <a:cubicBezTo>
                    <a:pt x="474" y="9"/>
                    <a:pt x="474" y="8"/>
                    <a:pt x="475" y="7"/>
                  </a:cubicBezTo>
                  <a:cubicBezTo>
                    <a:pt x="475" y="6"/>
                    <a:pt x="476" y="6"/>
                    <a:pt x="476" y="5"/>
                  </a:cubicBezTo>
                  <a:cubicBezTo>
                    <a:pt x="477" y="5"/>
                    <a:pt x="479" y="6"/>
                    <a:pt x="479" y="6"/>
                  </a:cubicBezTo>
                  <a:cubicBezTo>
                    <a:pt x="479" y="7"/>
                    <a:pt x="477" y="8"/>
                    <a:pt x="477" y="9"/>
                  </a:cubicBezTo>
                  <a:cubicBezTo>
                    <a:pt x="477" y="9"/>
                    <a:pt x="479" y="10"/>
                    <a:pt x="479" y="10"/>
                  </a:cubicBezTo>
                  <a:cubicBezTo>
                    <a:pt x="479" y="11"/>
                    <a:pt x="478" y="12"/>
                    <a:pt x="478" y="13"/>
                  </a:cubicBezTo>
                  <a:cubicBezTo>
                    <a:pt x="477" y="13"/>
                    <a:pt x="476" y="14"/>
                    <a:pt x="476" y="15"/>
                  </a:cubicBezTo>
                  <a:cubicBezTo>
                    <a:pt x="476" y="15"/>
                    <a:pt x="474" y="17"/>
                    <a:pt x="474" y="17"/>
                  </a:cubicBezTo>
                  <a:cubicBezTo>
                    <a:pt x="474" y="17"/>
                    <a:pt x="476" y="19"/>
                    <a:pt x="476" y="19"/>
                  </a:cubicBezTo>
                  <a:cubicBezTo>
                    <a:pt x="477" y="19"/>
                    <a:pt x="478" y="20"/>
                    <a:pt x="479" y="21"/>
                  </a:cubicBezTo>
                  <a:cubicBezTo>
                    <a:pt x="479" y="21"/>
                    <a:pt x="481" y="22"/>
                    <a:pt x="481" y="22"/>
                  </a:cubicBezTo>
                  <a:cubicBezTo>
                    <a:pt x="481" y="22"/>
                    <a:pt x="479" y="24"/>
                    <a:pt x="479" y="24"/>
                  </a:cubicBezTo>
                  <a:cubicBezTo>
                    <a:pt x="479" y="25"/>
                    <a:pt x="477" y="26"/>
                    <a:pt x="477" y="27"/>
                  </a:cubicBezTo>
                  <a:cubicBezTo>
                    <a:pt x="478" y="27"/>
                    <a:pt x="479" y="28"/>
                    <a:pt x="480" y="28"/>
                  </a:cubicBezTo>
                  <a:cubicBezTo>
                    <a:pt x="480" y="29"/>
                    <a:pt x="481" y="29"/>
                    <a:pt x="482" y="30"/>
                  </a:cubicBezTo>
                  <a:cubicBezTo>
                    <a:pt x="482" y="29"/>
                    <a:pt x="483" y="29"/>
                    <a:pt x="484" y="28"/>
                  </a:cubicBezTo>
                  <a:cubicBezTo>
                    <a:pt x="484" y="27"/>
                    <a:pt x="485" y="26"/>
                    <a:pt x="485" y="26"/>
                  </a:cubicBezTo>
                  <a:cubicBezTo>
                    <a:pt x="485" y="25"/>
                    <a:pt x="487" y="24"/>
                    <a:pt x="487" y="23"/>
                  </a:cubicBezTo>
                  <a:cubicBezTo>
                    <a:pt x="487" y="23"/>
                    <a:pt x="485" y="22"/>
                    <a:pt x="485" y="22"/>
                  </a:cubicBezTo>
                  <a:cubicBezTo>
                    <a:pt x="485" y="21"/>
                    <a:pt x="486" y="20"/>
                    <a:pt x="486" y="19"/>
                  </a:cubicBezTo>
                  <a:cubicBezTo>
                    <a:pt x="487" y="19"/>
                    <a:pt x="488" y="18"/>
                    <a:pt x="488" y="17"/>
                  </a:cubicBezTo>
                  <a:cubicBezTo>
                    <a:pt x="488" y="17"/>
                    <a:pt x="486" y="16"/>
                    <a:pt x="486" y="16"/>
                  </a:cubicBezTo>
                  <a:cubicBezTo>
                    <a:pt x="486" y="15"/>
                    <a:pt x="487" y="13"/>
                    <a:pt x="488" y="13"/>
                  </a:cubicBezTo>
                  <a:cubicBezTo>
                    <a:pt x="488" y="13"/>
                    <a:pt x="489" y="15"/>
                    <a:pt x="490" y="15"/>
                  </a:cubicBezTo>
                  <a:cubicBezTo>
                    <a:pt x="490" y="15"/>
                    <a:pt x="491" y="13"/>
                    <a:pt x="492" y="13"/>
                  </a:cubicBezTo>
                  <a:cubicBezTo>
                    <a:pt x="492" y="12"/>
                    <a:pt x="493" y="11"/>
                    <a:pt x="493" y="11"/>
                  </a:cubicBezTo>
                  <a:cubicBezTo>
                    <a:pt x="493" y="10"/>
                    <a:pt x="491" y="9"/>
                    <a:pt x="491" y="9"/>
                  </a:cubicBezTo>
                  <a:cubicBezTo>
                    <a:pt x="492" y="7"/>
                    <a:pt x="493" y="6"/>
                    <a:pt x="494" y="4"/>
                  </a:cubicBezTo>
                  <a:cubicBezTo>
                    <a:pt x="496" y="6"/>
                    <a:pt x="497" y="7"/>
                    <a:pt x="499" y="8"/>
                  </a:cubicBezTo>
                  <a:cubicBezTo>
                    <a:pt x="499" y="8"/>
                    <a:pt x="501" y="9"/>
                    <a:pt x="501" y="9"/>
                  </a:cubicBezTo>
                  <a:cubicBezTo>
                    <a:pt x="501" y="10"/>
                    <a:pt x="499" y="11"/>
                    <a:pt x="499" y="12"/>
                  </a:cubicBezTo>
                  <a:cubicBezTo>
                    <a:pt x="500" y="12"/>
                    <a:pt x="501" y="13"/>
                    <a:pt x="502" y="13"/>
                  </a:cubicBezTo>
                  <a:cubicBezTo>
                    <a:pt x="502" y="14"/>
                    <a:pt x="500" y="15"/>
                    <a:pt x="500" y="16"/>
                  </a:cubicBezTo>
                  <a:cubicBezTo>
                    <a:pt x="500" y="16"/>
                    <a:pt x="502" y="17"/>
                    <a:pt x="502" y="17"/>
                  </a:cubicBezTo>
                  <a:cubicBezTo>
                    <a:pt x="502" y="18"/>
                    <a:pt x="500" y="19"/>
                    <a:pt x="500" y="20"/>
                  </a:cubicBezTo>
                  <a:cubicBezTo>
                    <a:pt x="501" y="20"/>
                    <a:pt x="503" y="21"/>
                    <a:pt x="503" y="21"/>
                  </a:cubicBezTo>
                  <a:cubicBezTo>
                    <a:pt x="503" y="22"/>
                    <a:pt x="501" y="23"/>
                    <a:pt x="501" y="24"/>
                  </a:cubicBezTo>
                  <a:cubicBezTo>
                    <a:pt x="501" y="24"/>
                    <a:pt x="503" y="25"/>
                    <a:pt x="503" y="25"/>
                  </a:cubicBezTo>
                  <a:cubicBezTo>
                    <a:pt x="504" y="26"/>
                    <a:pt x="505" y="26"/>
                    <a:pt x="505" y="27"/>
                  </a:cubicBezTo>
                  <a:cubicBezTo>
                    <a:pt x="506" y="26"/>
                    <a:pt x="507" y="25"/>
                    <a:pt x="507" y="25"/>
                  </a:cubicBezTo>
                  <a:cubicBezTo>
                    <a:pt x="508" y="24"/>
                    <a:pt x="509" y="23"/>
                    <a:pt x="509" y="22"/>
                  </a:cubicBezTo>
                  <a:cubicBezTo>
                    <a:pt x="509" y="22"/>
                    <a:pt x="507" y="21"/>
                    <a:pt x="507" y="21"/>
                  </a:cubicBezTo>
                  <a:cubicBezTo>
                    <a:pt x="507" y="20"/>
                    <a:pt x="508" y="19"/>
                    <a:pt x="508" y="19"/>
                  </a:cubicBezTo>
                  <a:cubicBezTo>
                    <a:pt x="509" y="18"/>
                    <a:pt x="510" y="17"/>
                    <a:pt x="510" y="16"/>
                  </a:cubicBezTo>
                  <a:cubicBezTo>
                    <a:pt x="511" y="16"/>
                    <a:pt x="511" y="15"/>
                    <a:pt x="512" y="14"/>
                  </a:cubicBezTo>
                  <a:cubicBezTo>
                    <a:pt x="513" y="13"/>
                    <a:pt x="514" y="11"/>
                    <a:pt x="515" y="10"/>
                  </a:cubicBezTo>
                  <a:cubicBezTo>
                    <a:pt x="516" y="10"/>
                    <a:pt x="517" y="11"/>
                    <a:pt x="517" y="11"/>
                  </a:cubicBezTo>
                  <a:cubicBezTo>
                    <a:pt x="518" y="12"/>
                    <a:pt x="519" y="12"/>
                    <a:pt x="520" y="13"/>
                  </a:cubicBezTo>
                  <a:cubicBezTo>
                    <a:pt x="520" y="14"/>
                    <a:pt x="521" y="14"/>
                    <a:pt x="522" y="15"/>
                  </a:cubicBezTo>
                  <a:cubicBezTo>
                    <a:pt x="522" y="14"/>
                    <a:pt x="523" y="13"/>
                    <a:pt x="524" y="12"/>
                  </a:cubicBezTo>
                  <a:cubicBezTo>
                    <a:pt x="523" y="13"/>
                    <a:pt x="526" y="14"/>
                    <a:pt x="526" y="14"/>
                  </a:cubicBezTo>
                  <a:cubicBezTo>
                    <a:pt x="526" y="14"/>
                    <a:pt x="524" y="16"/>
                    <a:pt x="524" y="16"/>
                  </a:cubicBezTo>
                  <a:cubicBezTo>
                    <a:pt x="524" y="16"/>
                    <a:pt x="522" y="15"/>
                    <a:pt x="522" y="15"/>
                  </a:cubicBezTo>
                  <a:cubicBezTo>
                    <a:pt x="522" y="15"/>
                    <a:pt x="520" y="17"/>
                    <a:pt x="520" y="17"/>
                  </a:cubicBezTo>
                  <a:cubicBezTo>
                    <a:pt x="520" y="17"/>
                    <a:pt x="522" y="19"/>
                    <a:pt x="522" y="19"/>
                  </a:cubicBezTo>
                  <a:cubicBezTo>
                    <a:pt x="522" y="19"/>
                    <a:pt x="521" y="20"/>
                    <a:pt x="521" y="21"/>
                  </a:cubicBezTo>
                  <a:cubicBezTo>
                    <a:pt x="520" y="22"/>
                    <a:pt x="520" y="22"/>
                    <a:pt x="519" y="23"/>
                  </a:cubicBezTo>
                  <a:cubicBezTo>
                    <a:pt x="518" y="24"/>
                    <a:pt x="518" y="25"/>
                    <a:pt x="517" y="25"/>
                  </a:cubicBezTo>
                  <a:cubicBezTo>
                    <a:pt x="517" y="26"/>
                    <a:pt x="516" y="27"/>
                    <a:pt x="516" y="28"/>
                  </a:cubicBezTo>
                  <a:cubicBezTo>
                    <a:pt x="515" y="28"/>
                    <a:pt x="518" y="29"/>
                    <a:pt x="518" y="29"/>
                  </a:cubicBezTo>
                  <a:cubicBezTo>
                    <a:pt x="519" y="28"/>
                    <a:pt x="520" y="26"/>
                    <a:pt x="521" y="25"/>
                  </a:cubicBezTo>
                  <a:cubicBezTo>
                    <a:pt x="522" y="24"/>
                    <a:pt x="522" y="23"/>
                    <a:pt x="523" y="23"/>
                  </a:cubicBezTo>
                  <a:cubicBezTo>
                    <a:pt x="523" y="22"/>
                    <a:pt x="525" y="24"/>
                    <a:pt x="525" y="24"/>
                  </a:cubicBezTo>
                  <a:cubicBezTo>
                    <a:pt x="526" y="24"/>
                    <a:pt x="527" y="22"/>
                    <a:pt x="527" y="22"/>
                  </a:cubicBezTo>
                  <a:cubicBezTo>
                    <a:pt x="527" y="21"/>
                    <a:pt x="528" y="21"/>
                    <a:pt x="529" y="20"/>
                  </a:cubicBezTo>
                  <a:cubicBezTo>
                    <a:pt x="529" y="19"/>
                    <a:pt x="530" y="18"/>
                    <a:pt x="530" y="18"/>
                  </a:cubicBezTo>
                  <a:cubicBezTo>
                    <a:pt x="530" y="17"/>
                    <a:pt x="528" y="16"/>
                    <a:pt x="528" y="16"/>
                  </a:cubicBezTo>
                  <a:cubicBezTo>
                    <a:pt x="528" y="15"/>
                    <a:pt x="530" y="14"/>
                    <a:pt x="530" y="14"/>
                  </a:cubicBezTo>
                  <a:cubicBezTo>
                    <a:pt x="529" y="14"/>
                    <a:pt x="528" y="12"/>
                    <a:pt x="528" y="12"/>
                  </a:cubicBezTo>
                  <a:cubicBezTo>
                    <a:pt x="528" y="12"/>
                    <a:pt x="529" y="10"/>
                    <a:pt x="529" y="10"/>
                  </a:cubicBezTo>
                  <a:cubicBezTo>
                    <a:pt x="530" y="10"/>
                    <a:pt x="531" y="11"/>
                    <a:pt x="531" y="11"/>
                  </a:cubicBezTo>
                  <a:cubicBezTo>
                    <a:pt x="532" y="12"/>
                    <a:pt x="534" y="13"/>
                    <a:pt x="534" y="13"/>
                  </a:cubicBezTo>
                  <a:cubicBezTo>
                    <a:pt x="534" y="14"/>
                    <a:pt x="532" y="15"/>
                    <a:pt x="532" y="15"/>
                  </a:cubicBezTo>
                  <a:cubicBezTo>
                    <a:pt x="532" y="16"/>
                    <a:pt x="534" y="16"/>
                    <a:pt x="534" y="17"/>
                  </a:cubicBezTo>
                  <a:cubicBezTo>
                    <a:pt x="534" y="18"/>
                    <a:pt x="532" y="19"/>
                    <a:pt x="532" y="19"/>
                  </a:cubicBezTo>
                  <a:cubicBezTo>
                    <a:pt x="533" y="20"/>
                    <a:pt x="535" y="20"/>
                    <a:pt x="535" y="21"/>
                  </a:cubicBezTo>
                  <a:cubicBezTo>
                    <a:pt x="535" y="22"/>
                    <a:pt x="537" y="22"/>
                    <a:pt x="537" y="23"/>
                  </a:cubicBezTo>
                  <a:cubicBezTo>
                    <a:pt x="537" y="22"/>
                    <a:pt x="539" y="21"/>
                    <a:pt x="539" y="20"/>
                  </a:cubicBezTo>
                  <a:cubicBezTo>
                    <a:pt x="539" y="20"/>
                    <a:pt x="536" y="19"/>
                    <a:pt x="536" y="19"/>
                  </a:cubicBezTo>
                  <a:cubicBezTo>
                    <a:pt x="536" y="18"/>
                    <a:pt x="538" y="17"/>
                    <a:pt x="538" y="17"/>
                  </a:cubicBezTo>
                  <a:cubicBezTo>
                    <a:pt x="538" y="16"/>
                    <a:pt x="539" y="14"/>
                    <a:pt x="540" y="14"/>
                  </a:cubicBezTo>
                  <a:cubicBezTo>
                    <a:pt x="540" y="14"/>
                    <a:pt x="542" y="16"/>
                    <a:pt x="542" y="16"/>
                  </a:cubicBezTo>
                  <a:cubicBezTo>
                    <a:pt x="543" y="16"/>
                    <a:pt x="543" y="14"/>
                    <a:pt x="544" y="14"/>
                  </a:cubicBezTo>
                  <a:cubicBezTo>
                    <a:pt x="545" y="14"/>
                    <a:pt x="545" y="15"/>
                    <a:pt x="546" y="15"/>
                  </a:cubicBezTo>
                  <a:cubicBezTo>
                    <a:pt x="547" y="16"/>
                    <a:pt x="548" y="17"/>
                    <a:pt x="548" y="17"/>
                  </a:cubicBezTo>
                  <a:cubicBezTo>
                    <a:pt x="548" y="18"/>
                    <a:pt x="546" y="19"/>
                    <a:pt x="547" y="19"/>
                  </a:cubicBezTo>
                  <a:cubicBezTo>
                    <a:pt x="547" y="20"/>
                    <a:pt x="549" y="21"/>
                    <a:pt x="549" y="21"/>
                  </a:cubicBezTo>
                  <a:cubicBezTo>
                    <a:pt x="549" y="21"/>
                    <a:pt x="550" y="23"/>
                    <a:pt x="551" y="23"/>
                  </a:cubicBezTo>
                  <a:cubicBezTo>
                    <a:pt x="551" y="23"/>
                    <a:pt x="552" y="21"/>
                    <a:pt x="553" y="21"/>
                  </a:cubicBezTo>
                  <a:cubicBezTo>
                    <a:pt x="553" y="20"/>
                    <a:pt x="554" y="19"/>
                    <a:pt x="554" y="18"/>
                  </a:cubicBezTo>
                  <a:cubicBezTo>
                    <a:pt x="554" y="18"/>
                    <a:pt x="552" y="17"/>
                    <a:pt x="552" y="17"/>
                  </a:cubicBezTo>
                  <a:cubicBezTo>
                    <a:pt x="553" y="16"/>
                    <a:pt x="553" y="15"/>
                    <a:pt x="554" y="14"/>
                  </a:cubicBezTo>
                  <a:cubicBezTo>
                    <a:pt x="554" y="14"/>
                    <a:pt x="556" y="16"/>
                    <a:pt x="556" y="16"/>
                  </a:cubicBezTo>
                  <a:cubicBezTo>
                    <a:pt x="557" y="17"/>
                    <a:pt x="558" y="18"/>
                    <a:pt x="558" y="18"/>
                  </a:cubicBezTo>
                  <a:cubicBezTo>
                    <a:pt x="559" y="18"/>
                    <a:pt x="560" y="20"/>
                    <a:pt x="561" y="20"/>
                  </a:cubicBezTo>
                  <a:cubicBezTo>
                    <a:pt x="561" y="20"/>
                    <a:pt x="562" y="17"/>
                    <a:pt x="562" y="17"/>
                  </a:cubicBezTo>
                  <a:cubicBezTo>
                    <a:pt x="563" y="18"/>
                    <a:pt x="564" y="19"/>
                    <a:pt x="565" y="19"/>
                  </a:cubicBezTo>
                  <a:cubicBezTo>
                    <a:pt x="565" y="20"/>
                    <a:pt x="563" y="21"/>
                    <a:pt x="563" y="21"/>
                  </a:cubicBezTo>
                  <a:cubicBezTo>
                    <a:pt x="563" y="22"/>
                    <a:pt x="561" y="23"/>
                    <a:pt x="561" y="23"/>
                  </a:cubicBezTo>
                  <a:cubicBezTo>
                    <a:pt x="561" y="24"/>
                    <a:pt x="563" y="25"/>
                    <a:pt x="563" y="25"/>
                  </a:cubicBezTo>
                  <a:cubicBezTo>
                    <a:pt x="564" y="26"/>
                    <a:pt x="565" y="26"/>
                    <a:pt x="566" y="27"/>
                  </a:cubicBezTo>
                  <a:cubicBezTo>
                    <a:pt x="567" y="25"/>
                    <a:pt x="568" y="24"/>
                    <a:pt x="569" y="22"/>
                  </a:cubicBezTo>
                  <a:cubicBezTo>
                    <a:pt x="570" y="22"/>
                    <a:pt x="570" y="21"/>
                    <a:pt x="571" y="20"/>
                  </a:cubicBezTo>
                  <a:cubicBezTo>
                    <a:pt x="572" y="19"/>
                    <a:pt x="573" y="17"/>
                    <a:pt x="574" y="16"/>
                  </a:cubicBezTo>
                  <a:cubicBezTo>
                    <a:pt x="575" y="15"/>
                    <a:pt x="575" y="14"/>
                    <a:pt x="576" y="14"/>
                  </a:cubicBezTo>
                  <a:cubicBezTo>
                    <a:pt x="577" y="14"/>
                    <a:pt x="577" y="15"/>
                    <a:pt x="578" y="15"/>
                  </a:cubicBezTo>
                  <a:cubicBezTo>
                    <a:pt x="579" y="16"/>
                    <a:pt x="580" y="16"/>
                    <a:pt x="580" y="17"/>
                  </a:cubicBezTo>
                  <a:cubicBezTo>
                    <a:pt x="580" y="17"/>
                    <a:pt x="578" y="19"/>
                    <a:pt x="579" y="19"/>
                  </a:cubicBezTo>
                  <a:cubicBezTo>
                    <a:pt x="579" y="19"/>
                    <a:pt x="581" y="21"/>
                    <a:pt x="581" y="21"/>
                  </a:cubicBezTo>
                  <a:cubicBezTo>
                    <a:pt x="581" y="21"/>
                    <a:pt x="582" y="19"/>
                    <a:pt x="582" y="19"/>
                  </a:cubicBezTo>
                  <a:cubicBezTo>
                    <a:pt x="583" y="18"/>
                    <a:pt x="584" y="17"/>
                    <a:pt x="584" y="16"/>
                  </a:cubicBezTo>
                  <a:cubicBezTo>
                    <a:pt x="584" y="16"/>
                    <a:pt x="582" y="15"/>
                    <a:pt x="582" y="15"/>
                  </a:cubicBezTo>
                  <a:cubicBezTo>
                    <a:pt x="582" y="14"/>
                    <a:pt x="583" y="13"/>
                    <a:pt x="584" y="12"/>
                  </a:cubicBezTo>
                  <a:cubicBezTo>
                    <a:pt x="584" y="12"/>
                    <a:pt x="585" y="11"/>
                    <a:pt x="585" y="10"/>
                  </a:cubicBezTo>
                  <a:cubicBezTo>
                    <a:pt x="586" y="9"/>
                    <a:pt x="587" y="9"/>
                    <a:pt x="587" y="8"/>
                  </a:cubicBezTo>
                  <a:cubicBezTo>
                    <a:pt x="587" y="8"/>
                    <a:pt x="588" y="6"/>
                    <a:pt x="589" y="6"/>
                  </a:cubicBezTo>
                  <a:cubicBezTo>
                    <a:pt x="589" y="6"/>
                    <a:pt x="591" y="7"/>
                    <a:pt x="591" y="7"/>
                  </a:cubicBezTo>
                  <a:cubicBezTo>
                    <a:pt x="591" y="8"/>
                    <a:pt x="590" y="9"/>
                    <a:pt x="589" y="10"/>
                  </a:cubicBezTo>
                  <a:cubicBezTo>
                    <a:pt x="589" y="10"/>
                    <a:pt x="588" y="12"/>
                    <a:pt x="588" y="12"/>
                  </a:cubicBezTo>
                  <a:cubicBezTo>
                    <a:pt x="588" y="12"/>
                    <a:pt x="590" y="14"/>
                    <a:pt x="590" y="14"/>
                  </a:cubicBezTo>
                  <a:cubicBezTo>
                    <a:pt x="590" y="14"/>
                    <a:pt x="591" y="11"/>
                    <a:pt x="592" y="11"/>
                  </a:cubicBezTo>
                  <a:cubicBezTo>
                    <a:pt x="592" y="11"/>
                    <a:pt x="593" y="13"/>
                    <a:pt x="594" y="13"/>
                  </a:cubicBezTo>
                  <a:cubicBezTo>
                    <a:pt x="594" y="13"/>
                    <a:pt x="595" y="11"/>
                    <a:pt x="595" y="11"/>
                  </a:cubicBezTo>
                  <a:cubicBezTo>
                    <a:pt x="596" y="11"/>
                    <a:pt x="597" y="13"/>
                    <a:pt x="598" y="13"/>
                  </a:cubicBezTo>
                  <a:cubicBezTo>
                    <a:pt x="598" y="12"/>
                    <a:pt x="599" y="11"/>
                    <a:pt x="599" y="10"/>
                  </a:cubicBezTo>
                  <a:cubicBezTo>
                    <a:pt x="600" y="10"/>
                    <a:pt x="601" y="9"/>
                    <a:pt x="601" y="8"/>
                  </a:cubicBezTo>
                  <a:cubicBezTo>
                    <a:pt x="601" y="8"/>
                    <a:pt x="603" y="6"/>
                    <a:pt x="603" y="6"/>
                  </a:cubicBezTo>
                  <a:cubicBezTo>
                    <a:pt x="603" y="6"/>
                    <a:pt x="601" y="4"/>
                    <a:pt x="601" y="4"/>
                  </a:cubicBezTo>
                  <a:cubicBezTo>
                    <a:pt x="601" y="4"/>
                    <a:pt x="602" y="2"/>
                    <a:pt x="602" y="2"/>
                  </a:cubicBezTo>
                  <a:cubicBezTo>
                    <a:pt x="603" y="2"/>
                    <a:pt x="604" y="4"/>
                    <a:pt x="605" y="4"/>
                  </a:cubicBezTo>
                  <a:cubicBezTo>
                    <a:pt x="605" y="4"/>
                    <a:pt x="607" y="5"/>
                    <a:pt x="607" y="5"/>
                  </a:cubicBezTo>
                  <a:cubicBezTo>
                    <a:pt x="607" y="6"/>
                    <a:pt x="605" y="7"/>
                    <a:pt x="605" y="8"/>
                  </a:cubicBezTo>
                  <a:cubicBezTo>
                    <a:pt x="605" y="8"/>
                    <a:pt x="603" y="9"/>
                    <a:pt x="603" y="10"/>
                  </a:cubicBezTo>
                  <a:cubicBezTo>
                    <a:pt x="603" y="10"/>
                    <a:pt x="606" y="11"/>
                    <a:pt x="606" y="12"/>
                  </a:cubicBezTo>
                  <a:cubicBezTo>
                    <a:pt x="605" y="12"/>
                    <a:pt x="604" y="14"/>
                    <a:pt x="604" y="14"/>
                  </a:cubicBezTo>
                  <a:cubicBezTo>
                    <a:pt x="603" y="14"/>
                    <a:pt x="602" y="12"/>
                    <a:pt x="602" y="12"/>
                  </a:cubicBezTo>
                  <a:cubicBezTo>
                    <a:pt x="601" y="12"/>
                    <a:pt x="600" y="14"/>
                    <a:pt x="600" y="14"/>
                  </a:cubicBezTo>
                  <a:cubicBezTo>
                    <a:pt x="600" y="15"/>
                    <a:pt x="598" y="16"/>
                    <a:pt x="598" y="16"/>
                  </a:cubicBezTo>
                  <a:cubicBezTo>
                    <a:pt x="598" y="17"/>
                    <a:pt x="601" y="18"/>
                    <a:pt x="600" y="18"/>
                  </a:cubicBezTo>
                  <a:cubicBezTo>
                    <a:pt x="600" y="19"/>
                    <a:pt x="599" y="20"/>
                    <a:pt x="599" y="20"/>
                  </a:cubicBezTo>
                  <a:cubicBezTo>
                    <a:pt x="598" y="21"/>
                    <a:pt x="597" y="22"/>
                    <a:pt x="597" y="23"/>
                  </a:cubicBezTo>
                  <a:cubicBezTo>
                    <a:pt x="597" y="23"/>
                    <a:pt x="599" y="24"/>
                    <a:pt x="599" y="24"/>
                  </a:cubicBezTo>
                  <a:cubicBezTo>
                    <a:pt x="599" y="25"/>
                    <a:pt x="598" y="26"/>
                    <a:pt x="598" y="27"/>
                  </a:cubicBezTo>
                  <a:cubicBezTo>
                    <a:pt x="597" y="27"/>
                    <a:pt x="596" y="28"/>
                    <a:pt x="596" y="29"/>
                  </a:cubicBezTo>
                  <a:cubicBezTo>
                    <a:pt x="597" y="29"/>
                    <a:pt x="597" y="31"/>
                    <a:pt x="598" y="31"/>
                  </a:cubicBezTo>
                  <a:cubicBezTo>
                    <a:pt x="598" y="30"/>
                    <a:pt x="600" y="29"/>
                    <a:pt x="600" y="28"/>
                  </a:cubicBezTo>
                  <a:cubicBezTo>
                    <a:pt x="600" y="28"/>
                    <a:pt x="601" y="27"/>
                    <a:pt x="602" y="26"/>
                  </a:cubicBezTo>
                  <a:cubicBezTo>
                    <a:pt x="602" y="25"/>
                    <a:pt x="603" y="25"/>
                    <a:pt x="603" y="24"/>
                  </a:cubicBezTo>
                  <a:cubicBezTo>
                    <a:pt x="604" y="23"/>
                    <a:pt x="604" y="22"/>
                    <a:pt x="605" y="22"/>
                  </a:cubicBezTo>
                  <a:cubicBezTo>
                    <a:pt x="605" y="21"/>
                    <a:pt x="607" y="20"/>
                    <a:pt x="607" y="19"/>
                  </a:cubicBezTo>
                  <a:cubicBezTo>
                    <a:pt x="607" y="19"/>
                    <a:pt x="604" y="18"/>
                    <a:pt x="604" y="18"/>
                  </a:cubicBezTo>
                  <a:cubicBezTo>
                    <a:pt x="605" y="17"/>
                    <a:pt x="606" y="16"/>
                    <a:pt x="606" y="15"/>
                  </a:cubicBezTo>
                  <a:cubicBezTo>
                    <a:pt x="607" y="15"/>
                    <a:pt x="607" y="14"/>
                    <a:pt x="608" y="13"/>
                  </a:cubicBezTo>
                  <a:cubicBezTo>
                    <a:pt x="608" y="13"/>
                    <a:pt x="610" y="15"/>
                    <a:pt x="610" y="15"/>
                  </a:cubicBezTo>
                  <a:cubicBezTo>
                    <a:pt x="611" y="13"/>
                    <a:pt x="612" y="12"/>
                    <a:pt x="613" y="10"/>
                  </a:cubicBezTo>
                  <a:cubicBezTo>
                    <a:pt x="614" y="11"/>
                    <a:pt x="616" y="12"/>
                    <a:pt x="616" y="12"/>
                  </a:cubicBezTo>
                  <a:cubicBezTo>
                    <a:pt x="616" y="13"/>
                    <a:pt x="614" y="14"/>
                    <a:pt x="614" y="14"/>
                  </a:cubicBezTo>
                  <a:cubicBezTo>
                    <a:pt x="614" y="15"/>
                    <a:pt x="616" y="16"/>
                    <a:pt x="616" y="16"/>
                  </a:cubicBezTo>
                  <a:cubicBezTo>
                    <a:pt x="616" y="16"/>
                    <a:pt x="618" y="14"/>
                    <a:pt x="618" y="14"/>
                  </a:cubicBezTo>
                  <a:cubicBezTo>
                    <a:pt x="618" y="14"/>
                    <a:pt x="620" y="15"/>
                    <a:pt x="620" y="16"/>
                  </a:cubicBezTo>
                  <a:cubicBezTo>
                    <a:pt x="620" y="16"/>
                    <a:pt x="618" y="18"/>
                    <a:pt x="618" y="18"/>
                  </a:cubicBezTo>
                  <a:cubicBezTo>
                    <a:pt x="619" y="18"/>
                    <a:pt x="620" y="19"/>
                    <a:pt x="621" y="19"/>
                  </a:cubicBezTo>
                  <a:cubicBezTo>
                    <a:pt x="621" y="20"/>
                    <a:pt x="622" y="17"/>
                    <a:pt x="622" y="17"/>
                  </a:cubicBezTo>
                  <a:cubicBezTo>
                    <a:pt x="623" y="17"/>
                    <a:pt x="624" y="19"/>
                    <a:pt x="625" y="19"/>
                  </a:cubicBezTo>
                  <a:cubicBezTo>
                    <a:pt x="626" y="17"/>
                    <a:pt x="627" y="16"/>
                    <a:pt x="628" y="15"/>
                  </a:cubicBezTo>
                  <a:cubicBezTo>
                    <a:pt x="629" y="14"/>
                    <a:pt x="629" y="13"/>
                    <a:pt x="630" y="12"/>
                  </a:cubicBezTo>
                  <a:cubicBezTo>
                    <a:pt x="630" y="12"/>
                    <a:pt x="631" y="11"/>
                    <a:pt x="631" y="10"/>
                  </a:cubicBezTo>
                  <a:cubicBezTo>
                    <a:pt x="632" y="10"/>
                    <a:pt x="633" y="8"/>
                    <a:pt x="633" y="8"/>
                  </a:cubicBezTo>
                  <a:cubicBezTo>
                    <a:pt x="633" y="7"/>
                    <a:pt x="631" y="6"/>
                    <a:pt x="631" y="6"/>
                  </a:cubicBezTo>
                  <a:cubicBezTo>
                    <a:pt x="631" y="5"/>
                    <a:pt x="632" y="4"/>
                    <a:pt x="633" y="4"/>
                  </a:cubicBezTo>
                  <a:cubicBezTo>
                    <a:pt x="633" y="3"/>
                    <a:pt x="634" y="2"/>
                    <a:pt x="634" y="2"/>
                  </a:cubicBezTo>
                  <a:cubicBezTo>
                    <a:pt x="636" y="3"/>
                    <a:pt x="637" y="4"/>
                    <a:pt x="639" y="5"/>
                  </a:cubicBezTo>
                  <a:cubicBezTo>
                    <a:pt x="639" y="6"/>
                    <a:pt x="637" y="7"/>
                    <a:pt x="637" y="7"/>
                  </a:cubicBezTo>
                  <a:cubicBezTo>
                    <a:pt x="637" y="8"/>
                    <a:pt x="639" y="9"/>
                    <a:pt x="639" y="9"/>
                  </a:cubicBezTo>
                  <a:cubicBezTo>
                    <a:pt x="640" y="10"/>
                    <a:pt x="641" y="10"/>
                    <a:pt x="642" y="11"/>
                  </a:cubicBezTo>
                  <a:cubicBezTo>
                    <a:pt x="642" y="11"/>
                    <a:pt x="643" y="12"/>
                    <a:pt x="644" y="12"/>
                  </a:cubicBezTo>
                  <a:cubicBezTo>
                    <a:pt x="645" y="13"/>
                    <a:pt x="645" y="14"/>
                    <a:pt x="646" y="14"/>
                  </a:cubicBezTo>
                  <a:cubicBezTo>
                    <a:pt x="646" y="14"/>
                    <a:pt x="648" y="16"/>
                    <a:pt x="648" y="16"/>
                  </a:cubicBezTo>
                  <a:cubicBezTo>
                    <a:pt x="648" y="16"/>
                    <a:pt x="647" y="18"/>
                    <a:pt x="647" y="18"/>
                  </a:cubicBezTo>
                  <a:cubicBezTo>
                    <a:pt x="646" y="19"/>
                    <a:pt x="645" y="20"/>
                    <a:pt x="645" y="20"/>
                  </a:cubicBezTo>
                  <a:cubicBezTo>
                    <a:pt x="644" y="20"/>
                    <a:pt x="643" y="19"/>
                    <a:pt x="643" y="19"/>
                  </a:cubicBezTo>
                  <a:cubicBezTo>
                    <a:pt x="642" y="19"/>
                    <a:pt x="642" y="21"/>
                    <a:pt x="641" y="21"/>
                  </a:cubicBezTo>
                  <a:cubicBezTo>
                    <a:pt x="642" y="22"/>
                    <a:pt x="644" y="23"/>
                    <a:pt x="645" y="24"/>
                  </a:cubicBezTo>
                  <a:cubicBezTo>
                    <a:pt x="646" y="24"/>
                    <a:pt x="646" y="22"/>
                    <a:pt x="647" y="22"/>
                  </a:cubicBezTo>
                  <a:cubicBezTo>
                    <a:pt x="647" y="22"/>
                    <a:pt x="649" y="24"/>
                    <a:pt x="649" y="24"/>
                  </a:cubicBezTo>
                  <a:cubicBezTo>
                    <a:pt x="650" y="23"/>
                    <a:pt x="651" y="22"/>
                    <a:pt x="651" y="21"/>
                  </a:cubicBezTo>
                  <a:cubicBezTo>
                    <a:pt x="652" y="21"/>
                    <a:pt x="652" y="20"/>
                    <a:pt x="653" y="19"/>
                  </a:cubicBezTo>
                  <a:cubicBezTo>
                    <a:pt x="653" y="18"/>
                    <a:pt x="654" y="18"/>
                    <a:pt x="654" y="17"/>
                  </a:cubicBezTo>
                  <a:cubicBezTo>
                    <a:pt x="655" y="16"/>
                    <a:pt x="656" y="15"/>
                    <a:pt x="656" y="15"/>
                  </a:cubicBezTo>
                  <a:cubicBezTo>
                    <a:pt x="656" y="14"/>
                    <a:pt x="658" y="13"/>
                    <a:pt x="658" y="13"/>
                  </a:cubicBezTo>
                  <a:cubicBezTo>
                    <a:pt x="658" y="12"/>
                    <a:pt x="656" y="11"/>
                    <a:pt x="656" y="11"/>
                  </a:cubicBezTo>
                  <a:cubicBezTo>
                    <a:pt x="655" y="11"/>
                    <a:pt x="653" y="9"/>
                    <a:pt x="653" y="9"/>
                  </a:cubicBezTo>
                  <a:cubicBezTo>
                    <a:pt x="654" y="9"/>
                    <a:pt x="655" y="7"/>
                    <a:pt x="655" y="7"/>
                  </a:cubicBezTo>
                  <a:cubicBezTo>
                    <a:pt x="656" y="7"/>
                    <a:pt x="657" y="8"/>
                    <a:pt x="657" y="9"/>
                  </a:cubicBezTo>
                  <a:cubicBezTo>
                    <a:pt x="658" y="9"/>
                    <a:pt x="659" y="10"/>
                    <a:pt x="660" y="10"/>
                  </a:cubicBezTo>
                  <a:cubicBezTo>
                    <a:pt x="660" y="11"/>
                    <a:pt x="661" y="12"/>
                    <a:pt x="662" y="12"/>
                  </a:cubicBezTo>
                  <a:cubicBezTo>
                    <a:pt x="662" y="12"/>
                    <a:pt x="663" y="14"/>
                    <a:pt x="664" y="14"/>
                  </a:cubicBezTo>
                  <a:cubicBezTo>
                    <a:pt x="664" y="14"/>
                    <a:pt x="665" y="12"/>
                    <a:pt x="666" y="11"/>
                  </a:cubicBezTo>
                  <a:cubicBezTo>
                    <a:pt x="666" y="11"/>
                    <a:pt x="667" y="9"/>
                    <a:pt x="667" y="9"/>
                  </a:cubicBezTo>
                  <a:cubicBezTo>
                    <a:pt x="668" y="9"/>
                    <a:pt x="669" y="11"/>
                    <a:pt x="670" y="11"/>
                  </a:cubicBezTo>
                  <a:cubicBezTo>
                    <a:pt x="670" y="11"/>
                    <a:pt x="671" y="13"/>
                    <a:pt x="672" y="13"/>
                  </a:cubicBezTo>
                  <a:cubicBezTo>
                    <a:pt x="672" y="13"/>
                    <a:pt x="673" y="11"/>
                    <a:pt x="674" y="10"/>
                  </a:cubicBezTo>
                  <a:cubicBezTo>
                    <a:pt x="674" y="10"/>
                    <a:pt x="675" y="8"/>
                    <a:pt x="675" y="8"/>
                  </a:cubicBezTo>
                  <a:cubicBezTo>
                    <a:pt x="676" y="8"/>
                    <a:pt x="677" y="9"/>
                    <a:pt x="677" y="10"/>
                  </a:cubicBezTo>
                  <a:cubicBezTo>
                    <a:pt x="678" y="10"/>
                    <a:pt x="676" y="12"/>
                    <a:pt x="676" y="12"/>
                  </a:cubicBezTo>
                  <a:cubicBezTo>
                    <a:pt x="675" y="13"/>
                    <a:pt x="674" y="14"/>
                    <a:pt x="674" y="14"/>
                  </a:cubicBezTo>
                  <a:cubicBezTo>
                    <a:pt x="674" y="15"/>
                    <a:pt x="676" y="16"/>
                    <a:pt x="676" y="16"/>
                  </a:cubicBezTo>
                  <a:cubicBezTo>
                    <a:pt x="676" y="17"/>
                    <a:pt x="675" y="18"/>
                    <a:pt x="675" y="18"/>
                  </a:cubicBezTo>
                  <a:cubicBezTo>
                    <a:pt x="675" y="19"/>
                    <a:pt x="677" y="19"/>
                    <a:pt x="677" y="20"/>
                  </a:cubicBezTo>
                  <a:cubicBezTo>
                    <a:pt x="677" y="21"/>
                    <a:pt x="675" y="22"/>
                    <a:pt x="675" y="22"/>
                  </a:cubicBezTo>
                  <a:cubicBezTo>
                    <a:pt x="675" y="23"/>
                    <a:pt x="677" y="23"/>
                    <a:pt x="677" y="24"/>
                  </a:cubicBezTo>
                  <a:cubicBezTo>
                    <a:pt x="677" y="25"/>
                    <a:pt x="676" y="26"/>
                    <a:pt x="676" y="26"/>
                  </a:cubicBezTo>
                  <a:cubicBezTo>
                    <a:pt x="676" y="27"/>
                    <a:pt x="678" y="27"/>
                    <a:pt x="678" y="28"/>
                  </a:cubicBezTo>
                  <a:cubicBezTo>
                    <a:pt x="678" y="27"/>
                    <a:pt x="679" y="26"/>
                    <a:pt x="680" y="26"/>
                  </a:cubicBezTo>
                  <a:cubicBezTo>
                    <a:pt x="680" y="25"/>
                    <a:pt x="681" y="24"/>
                    <a:pt x="681" y="23"/>
                  </a:cubicBezTo>
                  <a:cubicBezTo>
                    <a:pt x="682" y="23"/>
                    <a:pt x="683" y="22"/>
                    <a:pt x="683" y="21"/>
                  </a:cubicBezTo>
                  <a:cubicBezTo>
                    <a:pt x="683" y="21"/>
                    <a:pt x="681" y="20"/>
                    <a:pt x="681" y="19"/>
                  </a:cubicBezTo>
                  <a:cubicBezTo>
                    <a:pt x="681" y="19"/>
                    <a:pt x="683" y="18"/>
                    <a:pt x="682" y="17"/>
                  </a:cubicBezTo>
                  <a:cubicBezTo>
                    <a:pt x="682" y="17"/>
                    <a:pt x="680" y="16"/>
                    <a:pt x="680" y="16"/>
                  </a:cubicBezTo>
                  <a:cubicBezTo>
                    <a:pt x="680" y="15"/>
                    <a:pt x="682" y="14"/>
                    <a:pt x="682" y="13"/>
                  </a:cubicBezTo>
                  <a:cubicBezTo>
                    <a:pt x="682" y="13"/>
                    <a:pt x="680" y="12"/>
                    <a:pt x="680" y="12"/>
                  </a:cubicBezTo>
                  <a:cubicBezTo>
                    <a:pt x="680" y="11"/>
                    <a:pt x="681" y="9"/>
                    <a:pt x="681" y="9"/>
                  </a:cubicBezTo>
                  <a:cubicBezTo>
                    <a:pt x="682" y="9"/>
                    <a:pt x="683" y="11"/>
                    <a:pt x="684" y="11"/>
                  </a:cubicBezTo>
                  <a:cubicBezTo>
                    <a:pt x="684" y="11"/>
                    <a:pt x="685" y="13"/>
                    <a:pt x="686" y="13"/>
                  </a:cubicBezTo>
                  <a:cubicBezTo>
                    <a:pt x="686" y="13"/>
                    <a:pt x="687" y="10"/>
                    <a:pt x="688" y="11"/>
                  </a:cubicBezTo>
                  <a:cubicBezTo>
                    <a:pt x="688" y="11"/>
                    <a:pt x="689" y="12"/>
                    <a:pt x="690" y="12"/>
                  </a:cubicBezTo>
                  <a:cubicBezTo>
                    <a:pt x="691" y="13"/>
                    <a:pt x="691" y="13"/>
                    <a:pt x="692" y="14"/>
                  </a:cubicBezTo>
                  <a:cubicBezTo>
                    <a:pt x="693" y="14"/>
                    <a:pt x="694" y="15"/>
                    <a:pt x="694" y="16"/>
                  </a:cubicBezTo>
                  <a:cubicBezTo>
                    <a:pt x="695" y="16"/>
                    <a:pt x="696" y="17"/>
                    <a:pt x="697" y="17"/>
                  </a:cubicBezTo>
                  <a:cubicBezTo>
                    <a:pt x="697" y="17"/>
                    <a:pt x="698" y="15"/>
                    <a:pt x="698" y="15"/>
                  </a:cubicBezTo>
                  <a:cubicBezTo>
                    <a:pt x="699" y="15"/>
                    <a:pt x="700" y="17"/>
                    <a:pt x="700" y="17"/>
                  </a:cubicBezTo>
                  <a:cubicBezTo>
                    <a:pt x="701" y="17"/>
                    <a:pt x="702" y="15"/>
                    <a:pt x="702" y="15"/>
                  </a:cubicBezTo>
                  <a:cubicBezTo>
                    <a:pt x="702" y="14"/>
                    <a:pt x="700" y="13"/>
                    <a:pt x="700" y="13"/>
                  </a:cubicBezTo>
                  <a:cubicBezTo>
                    <a:pt x="700" y="12"/>
                    <a:pt x="701" y="11"/>
                    <a:pt x="702" y="11"/>
                  </a:cubicBezTo>
                  <a:cubicBezTo>
                    <a:pt x="702" y="10"/>
                    <a:pt x="703" y="9"/>
                    <a:pt x="703" y="8"/>
                  </a:cubicBezTo>
                  <a:cubicBezTo>
                    <a:pt x="705" y="10"/>
                    <a:pt x="706" y="11"/>
                    <a:pt x="708" y="12"/>
                  </a:cubicBezTo>
                  <a:cubicBezTo>
                    <a:pt x="707" y="13"/>
                    <a:pt x="707" y="13"/>
                    <a:pt x="706" y="14"/>
                  </a:cubicBezTo>
                  <a:cubicBezTo>
                    <a:pt x="706" y="14"/>
                    <a:pt x="704" y="16"/>
                    <a:pt x="704" y="16"/>
                  </a:cubicBezTo>
                  <a:cubicBezTo>
                    <a:pt x="704" y="17"/>
                    <a:pt x="706" y="18"/>
                    <a:pt x="707" y="18"/>
                  </a:cubicBezTo>
                  <a:cubicBezTo>
                    <a:pt x="707" y="18"/>
                    <a:pt x="709" y="19"/>
                    <a:pt x="709" y="20"/>
                  </a:cubicBezTo>
                  <a:cubicBezTo>
                    <a:pt x="709" y="20"/>
                    <a:pt x="707" y="21"/>
                    <a:pt x="707" y="22"/>
                  </a:cubicBezTo>
                  <a:cubicBezTo>
                    <a:pt x="707" y="22"/>
                    <a:pt x="709" y="23"/>
                    <a:pt x="709" y="24"/>
                  </a:cubicBezTo>
                  <a:cubicBezTo>
                    <a:pt x="709" y="24"/>
                    <a:pt x="708" y="25"/>
                    <a:pt x="708" y="26"/>
                  </a:cubicBezTo>
                  <a:cubicBezTo>
                    <a:pt x="707" y="26"/>
                    <a:pt x="706" y="28"/>
                    <a:pt x="706" y="28"/>
                  </a:cubicBezTo>
                  <a:cubicBezTo>
                    <a:pt x="706" y="29"/>
                    <a:pt x="708" y="29"/>
                    <a:pt x="708" y="30"/>
                  </a:cubicBezTo>
                  <a:cubicBezTo>
                    <a:pt x="709" y="28"/>
                    <a:pt x="710" y="27"/>
                    <a:pt x="712" y="25"/>
                  </a:cubicBezTo>
                  <a:cubicBezTo>
                    <a:pt x="712" y="25"/>
                    <a:pt x="713" y="23"/>
                    <a:pt x="713" y="23"/>
                  </a:cubicBezTo>
                  <a:cubicBezTo>
                    <a:pt x="713" y="23"/>
                    <a:pt x="711" y="22"/>
                    <a:pt x="711" y="21"/>
                  </a:cubicBezTo>
                  <a:cubicBezTo>
                    <a:pt x="711" y="21"/>
                    <a:pt x="709" y="20"/>
                    <a:pt x="709" y="20"/>
                  </a:cubicBezTo>
                  <a:cubicBezTo>
                    <a:pt x="709" y="19"/>
                    <a:pt x="710" y="18"/>
                    <a:pt x="711" y="17"/>
                  </a:cubicBezTo>
                  <a:cubicBezTo>
                    <a:pt x="711" y="17"/>
                    <a:pt x="712" y="16"/>
                    <a:pt x="712" y="15"/>
                  </a:cubicBezTo>
                  <a:cubicBezTo>
                    <a:pt x="712" y="15"/>
                    <a:pt x="710" y="14"/>
                    <a:pt x="710" y="14"/>
                  </a:cubicBezTo>
                  <a:cubicBezTo>
                    <a:pt x="711" y="12"/>
                    <a:pt x="712" y="11"/>
                    <a:pt x="713" y="9"/>
                  </a:cubicBezTo>
                  <a:cubicBezTo>
                    <a:pt x="714" y="10"/>
                    <a:pt x="715" y="10"/>
                    <a:pt x="716" y="11"/>
                  </a:cubicBezTo>
                  <a:cubicBezTo>
                    <a:pt x="716" y="11"/>
                    <a:pt x="718" y="12"/>
                    <a:pt x="718" y="12"/>
                  </a:cubicBezTo>
                  <a:cubicBezTo>
                    <a:pt x="718" y="13"/>
                    <a:pt x="716" y="14"/>
                    <a:pt x="716" y="15"/>
                  </a:cubicBezTo>
                  <a:cubicBezTo>
                    <a:pt x="716" y="15"/>
                    <a:pt x="714" y="13"/>
                    <a:pt x="714" y="13"/>
                  </a:cubicBezTo>
                  <a:cubicBezTo>
                    <a:pt x="713" y="13"/>
                    <a:pt x="713" y="15"/>
                    <a:pt x="712" y="15"/>
                  </a:cubicBezTo>
                  <a:cubicBezTo>
                    <a:pt x="714" y="16"/>
                    <a:pt x="715" y="17"/>
                    <a:pt x="717" y="19"/>
                  </a:cubicBezTo>
                  <a:cubicBezTo>
                    <a:pt x="717" y="18"/>
                    <a:pt x="718" y="17"/>
                    <a:pt x="718" y="16"/>
                  </a:cubicBezTo>
                  <a:cubicBezTo>
                    <a:pt x="719" y="16"/>
                    <a:pt x="719" y="15"/>
                    <a:pt x="720" y="14"/>
                  </a:cubicBezTo>
                  <a:cubicBezTo>
                    <a:pt x="721" y="14"/>
                    <a:pt x="721" y="12"/>
                    <a:pt x="722" y="12"/>
                  </a:cubicBezTo>
                  <a:cubicBezTo>
                    <a:pt x="722" y="12"/>
                    <a:pt x="724" y="14"/>
                    <a:pt x="724" y="14"/>
                  </a:cubicBezTo>
                  <a:cubicBezTo>
                    <a:pt x="724" y="13"/>
                    <a:pt x="726" y="12"/>
                    <a:pt x="726" y="11"/>
                  </a:cubicBezTo>
                  <a:cubicBezTo>
                    <a:pt x="726" y="11"/>
                    <a:pt x="723" y="10"/>
                    <a:pt x="724" y="10"/>
                  </a:cubicBezTo>
                  <a:cubicBezTo>
                    <a:pt x="724" y="9"/>
                    <a:pt x="725" y="8"/>
                    <a:pt x="725" y="7"/>
                  </a:cubicBezTo>
                  <a:cubicBezTo>
                    <a:pt x="726" y="7"/>
                    <a:pt x="727" y="9"/>
                    <a:pt x="727" y="9"/>
                  </a:cubicBezTo>
                  <a:cubicBezTo>
                    <a:pt x="728" y="10"/>
                    <a:pt x="730" y="10"/>
                    <a:pt x="730" y="11"/>
                  </a:cubicBezTo>
                  <a:cubicBezTo>
                    <a:pt x="730" y="11"/>
                    <a:pt x="728" y="13"/>
                    <a:pt x="728" y="13"/>
                  </a:cubicBezTo>
                  <a:cubicBezTo>
                    <a:pt x="727" y="14"/>
                    <a:pt x="727" y="15"/>
                    <a:pt x="726" y="15"/>
                  </a:cubicBezTo>
                  <a:cubicBezTo>
                    <a:pt x="726" y="15"/>
                    <a:pt x="725" y="14"/>
                    <a:pt x="724" y="14"/>
                  </a:cubicBezTo>
                  <a:cubicBezTo>
                    <a:pt x="724" y="14"/>
                    <a:pt x="722" y="16"/>
                    <a:pt x="722" y="16"/>
                  </a:cubicBezTo>
                  <a:cubicBezTo>
                    <a:pt x="722" y="16"/>
                    <a:pt x="725" y="17"/>
                    <a:pt x="725" y="18"/>
                  </a:cubicBezTo>
                  <a:cubicBezTo>
                    <a:pt x="725" y="18"/>
                    <a:pt x="723" y="19"/>
                    <a:pt x="723" y="20"/>
                  </a:cubicBezTo>
                  <a:cubicBezTo>
                    <a:pt x="724" y="20"/>
                    <a:pt x="724" y="21"/>
                    <a:pt x="725" y="22"/>
                  </a:cubicBezTo>
                  <a:cubicBezTo>
                    <a:pt x="726" y="22"/>
                    <a:pt x="727" y="23"/>
                    <a:pt x="727" y="23"/>
                  </a:cubicBezTo>
                  <a:cubicBezTo>
                    <a:pt x="728" y="23"/>
                    <a:pt x="729" y="21"/>
                    <a:pt x="729" y="21"/>
                  </a:cubicBezTo>
                  <a:cubicBezTo>
                    <a:pt x="730" y="20"/>
                    <a:pt x="730" y="19"/>
                    <a:pt x="731" y="19"/>
                  </a:cubicBezTo>
                  <a:cubicBezTo>
                    <a:pt x="731" y="18"/>
                    <a:pt x="732" y="17"/>
                    <a:pt x="732" y="17"/>
                  </a:cubicBezTo>
                  <a:cubicBezTo>
                    <a:pt x="733" y="16"/>
                    <a:pt x="734" y="14"/>
                    <a:pt x="734" y="14"/>
                  </a:cubicBezTo>
                  <a:cubicBezTo>
                    <a:pt x="735" y="14"/>
                    <a:pt x="736" y="16"/>
                    <a:pt x="736" y="16"/>
                  </a:cubicBezTo>
                  <a:cubicBezTo>
                    <a:pt x="737" y="16"/>
                    <a:pt x="738" y="17"/>
                    <a:pt x="739" y="18"/>
                  </a:cubicBezTo>
                  <a:cubicBezTo>
                    <a:pt x="739" y="18"/>
                    <a:pt x="737" y="20"/>
                    <a:pt x="737" y="20"/>
                  </a:cubicBezTo>
                  <a:cubicBezTo>
                    <a:pt x="737" y="20"/>
                    <a:pt x="739" y="22"/>
                    <a:pt x="739" y="22"/>
                  </a:cubicBezTo>
                  <a:cubicBezTo>
                    <a:pt x="739" y="21"/>
                    <a:pt x="741" y="20"/>
                    <a:pt x="741" y="19"/>
                  </a:cubicBezTo>
                  <a:cubicBezTo>
                    <a:pt x="741" y="19"/>
                    <a:pt x="739" y="18"/>
                    <a:pt x="739" y="18"/>
                  </a:cubicBezTo>
                  <a:cubicBezTo>
                    <a:pt x="739" y="17"/>
                    <a:pt x="740" y="16"/>
                    <a:pt x="740" y="15"/>
                  </a:cubicBezTo>
                  <a:cubicBezTo>
                    <a:pt x="741" y="15"/>
                    <a:pt x="742" y="14"/>
                    <a:pt x="742" y="13"/>
                  </a:cubicBezTo>
                  <a:cubicBezTo>
                    <a:pt x="742" y="13"/>
                    <a:pt x="744" y="12"/>
                    <a:pt x="744" y="11"/>
                  </a:cubicBezTo>
                  <a:cubicBezTo>
                    <a:pt x="744" y="11"/>
                    <a:pt x="741" y="10"/>
                    <a:pt x="742" y="9"/>
                  </a:cubicBezTo>
                  <a:cubicBezTo>
                    <a:pt x="742" y="9"/>
                    <a:pt x="743" y="8"/>
                    <a:pt x="743" y="7"/>
                  </a:cubicBezTo>
                  <a:cubicBezTo>
                    <a:pt x="744" y="6"/>
                    <a:pt x="744" y="5"/>
                    <a:pt x="745" y="5"/>
                  </a:cubicBezTo>
                  <a:cubicBezTo>
                    <a:pt x="745" y="5"/>
                    <a:pt x="747" y="7"/>
                    <a:pt x="747" y="7"/>
                  </a:cubicBezTo>
                  <a:cubicBezTo>
                    <a:pt x="748" y="6"/>
                    <a:pt x="748" y="5"/>
                    <a:pt x="749" y="4"/>
                  </a:cubicBezTo>
                  <a:cubicBezTo>
                    <a:pt x="750" y="5"/>
                    <a:pt x="750" y="5"/>
                    <a:pt x="751" y="6"/>
                  </a:cubicBezTo>
                  <a:cubicBezTo>
                    <a:pt x="752" y="7"/>
                    <a:pt x="753" y="7"/>
                    <a:pt x="753" y="8"/>
                  </a:cubicBezTo>
                  <a:cubicBezTo>
                    <a:pt x="754" y="8"/>
                    <a:pt x="755" y="9"/>
                    <a:pt x="756" y="9"/>
                  </a:cubicBezTo>
                  <a:cubicBezTo>
                    <a:pt x="756" y="10"/>
                    <a:pt x="754" y="11"/>
                    <a:pt x="754" y="12"/>
                  </a:cubicBezTo>
                  <a:cubicBezTo>
                    <a:pt x="754" y="12"/>
                    <a:pt x="756" y="13"/>
                    <a:pt x="756" y="13"/>
                  </a:cubicBezTo>
                  <a:cubicBezTo>
                    <a:pt x="756" y="14"/>
                    <a:pt x="758" y="15"/>
                    <a:pt x="758" y="15"/>
                  </a:cubicBezTo>
                  <a:cubicBezTo>
                    <a:pt x="758" y="15"/>
                    <a:pt x="756" y="17"/>
                    <a:pt x="757" y="17"/>
                  </a:cubicBezTo>
                  <a:cubicBezTo>
                    <a:pt x="757" y="18"/>
                    <a:pt x="758" y="19"/>
                    <a:pt x="759" y="19"/>
                  </a:cubicBezTo>
                  <a:cubicBezTo>
                    <a:pt x="759" y="19"/>
                    <a:pt x="760" y="17"/>
                    <a:pt x="761" y="17"/>
                  </a:cubicBezTo>
                  <a:cubicBezTo>
                    <a:pt x="761" y="17"/>
                    <a:pt x="762" y="18"/>
                    <a:pt x="763" y="18"/>
                  </a:cubicBezTo>
                  <a:cubicBezTo>
                    <a:pt x="763" y="18"/>
                    <a:pt x="765" y="20"/>
                    <a:pt x="765" y="20"/>
                  </a:cubicBezTo>
                  <a:cubicBezTo>
                    <a:pt x="766" y="20"/>
                    <a:pt x="766" y="19"/>
                    <a:pt x="767" y="18"/>
                  </a:cubicBezTo>
                  <a:cubicBezTo>
                    <a:pt x="767" y="17"/>
                    <a:pt x="768" y="16"/>
                    <a:pt x="768" y="16"/>
                  </a:cubicBezTo>
                  <a:cubicBezTo>
                    <a:pt x="769" y="15"/>
                    <a:pt x="770" y="14"/>
                    <a:pt x="770" y="13"/>
                  </a:cubicBezTo>
                  <a:cubicBezTo>
                    <a:pt x="771" y="13"/>
                    <a:pt x="771" y="12"/>
                    <a:pt x="772" y="11"/>
                  </a:cubicBezTo>
                  <a:cubicBezTo>
                    <a:pt x="772" y="11"/>
                    <a:pt x="774" y="13"/>
                    <a:pt x="774" y="13"/>
                  </a:cubicBezTo>
                  <a:cubicBezTo>
                    <a:pt x="775" y="13"/>
                    <a:pt x="775" y="11"/>
                    <a:pt x="776" y="11"/>
                  </a:cubicBezTo>
                  <a:cubicBezTo>
                    <a:pt x="776" y="11"/>
                    <a:pt x="778" y="13"/>
                    <a:pt x="778" y="12"/>
                  </a:cubicBezTo>
                  <a:cubicBezTo>
                    <a:pt x="779" y="12"/>
                    <a:pt x="779" y="11"/>
                    <a:pt x="780" y="10"/>
                  </a:cubicBezTo>
                  <a:cubicBezTo>
                    <a:pt x="780" y="10"/>
                    <a:pt x="781" y="8"/>
                    <a:pt x="781" y="8"/>
                  </a:cubicBezTo>
                  <a:cubicBezTo>
                    <a:pt x="782" y="8"/>
                    <a:pt x="783" y="9"/>
                    <a:pt x="784" y="10"/>
                  </a:cubicBezTo>
                  <a:cubicBezTo>
                    <a:pt x="784" y="10"/>
                    <a:pt x="785" y="11"/>
                    <a:pt x="786" y="11"/>
                  </a:cubicBezTo>
                  <a:cubicBezTo>
                    <a:pt x="786" y="11"/>
                    <a:pt x="787" y="9"/>
                    <a:pt x="788" y="9"/>
                  </a:cubicBezTo>
                  <a:cubicBezTo>
                    <a:pt x="788" y="9"/>
                    <a:pt x="790" y="11"/>
                    <a:pt x="790" y="11"/>
                  </a:cubicBezTo>
                  <a:cubicBezTo>
                    <a:pt x="790" y="11"/>
                    <a:pt x="788" y="13"/>
                    <a:pt x="788" y="13"/>
                  </a:cubicBezTo>
                  <a:cubicBezTo>
                    <a:pt x="788" y="13"/>
                    <a:pt x="786" y="11"/>
                    <a:pt x="786" y="11"/>
                  </a:cubicBezTo>
                  <a:cubicBezTo>
                    <a:pt x="785" y="11"/>
                    <a:pt x="784" y="13"/>
                    <a:pt x="784" y="14"/>
                  </a:cubicBezTo>
                  <a:cubicBezTo>
                    <a:pt x="784" y="14"/>
                    <a:pt x="783" y="15"/>
                    <a:pt x="782" y="16"/>
                  </a:cubicBezTo>
                  <a:cubicBezTo>
                    <a:pt x="782" y="17"/>
                    <a:pt x="781" y="17"/>
                    <a:pt x="781" y="18"/>
                  </a:cubicBezTo>
                  <a:cubicBezTo>
                    <a:pt x="780" y="19"/>
                    <a:pt x="780" y="20"/>
                    <a:pt x="779" y="20"/>
                  </a:cubicBezTo>
                  <a:cubicBezTo>
                    <a:pt x="781" y="21"/>
                    <a:pt x="782" y="23"/>
                    <a:pt x="784" y="24"/>
                  </a:cubicBezTo>
                  <a:cubicBezTo>
                    <a:pt x="784" y="23"/>
                    <a:pt x="785" y="22"/>
                    <a:pt x="785" y="21"/>
                  </a:cubicBezTo>
                  <a:cubicBezTo>
                    <a:pt x="785" y="21"/>
                    <a:pt x="787" y="19"/>
                    <a:pt x="787" y="19"/>
                  </a:cubicBezTo>
                  <a:cubicBezTo>
                    <a:pt x="788" y="19"/>
                    <a:pt x="789" y="21"/>
                    <a:pt x="789" y="21"/>
                  </a:cubicBezTo>
                  <a:cubicBezTo>
                    <a:pt x="790" y="21"/>
                    <a:pt x="790" y="19"/>
                    <a:pt x="791" y="19"/>
                  </a:cubicBezTo>
                  <a:cubicBezTo>
                    <a:pt x="791" y="19"/>
                    <a:pt x="793" y="21"/>
                    <a:pt x="793" y="20"/>
                  </a:cubicBezTo>
                  <a:cubicBezTo>
                    <a:pt x="794" y="20"/>
                    <a:pt x="794" y="19"/>
                    <a:pt x="795" y="18"/>
                  </a:cubicBezTo>
                  <a:cubicBezTo>
                    <a:pt x="795" y="17"/>
                    <a:pt x="796" y="17"/>
                    <a:pt x="797" y="16"/>
                  </a:cubicBezTo>
                  <a:cubicBezTo>
                    <a:pt x="797" y="15"/>
                    <a:pt x="798" y="14"/>
                    <a:pt x="798" y="14"/>
                  </a:cubicBezTo>
                  <a:cubicBezTo>
                    <a:pt x="799" y="13"/>
                    <a:pt x="799" y="12"/>
                    <a:pt x="800" y="11"/>
                  </a:cubicBezTo>
                  <a:cubicBezTo>
                    <a:pt x="800" y="11"/>
                    <a:pt x="802" y="13"/>
                    <a:pt x="802" y="13"/>
                  </a:cubicBezTo>
                  <a:cubicBezTo>
                    <a:pt x="803" y="13"/>
                    <a:pt x="803" y="11"/>
                    <a:pt x="804" y="11"/>
                  </a:cubicBezTo>
                  <a:cubicBezTo>
                    <a:pt x="805" y="12"/>
                    <a:pt x="805" y="12"/>
                    <a:pt x="806" y="13"/>
                  </a:cubicBezTo>
                  <a:cubicBezTo>
                    <a:pt x="806" y="13"/>
                    <a:pt x="808" y="14"/>
                    <a:pt x="808" y="14"/>
                  </a:cubicBezTo>
                  <a:cubicBezTo>
                    <a:pt x="808" y="15"/>
                    <a:pt x="806" y="16"/>
                    <a:pt x="807" y="17"/>
                  </a:cubicBezTo>
                  <a:cubicBezTo>
                    <a:pt x="807" y="17"/>
                    <a:pt x="808" y="18"/>
                    <a:pt x="809" y="18"/>
                  </a:cubicBezTo>
                  <a:cubicBezTo>
                    <a:pt x="810" y="19"/>
                    <a:pt x="810" y="19"/>
                    <a:pt x="811" y="20"/>
                  </a:cubicBezTo>
                  <a:cubicBezTo>
                    <a:pt x="812" y="20"/>
                    <a:pt x="812" y="18"/>
                    <a:pt x="813" y="18"/>
                  </a:cubicBezTo>
                  <a:cubicBezTo>
                    <a:pt x="813" y="18"/>
                    <a:pt x="815" y="20"/>
                    <a:pt x="815" y="19"/>
                  </a:cubicBezTo>
                  <a:cubicBezTo>
                    <a:pt x="815" y="19"/>
                    <a:pt x="817" y="17"/>
                    <a:pt x="817" y="17"/>
                  </a:cubicBezTo>
                  <a:cubicBezTo>
                    <a:pt x="817" y="17"/>
                    <a:pt x="815" y="15"/>
                    <a:pt x="814" y="16"/>
                  </a:cubicBezTo>
                  <a:cubicBezTo>
                    <a:pt x="814" y="16"/>
                    <a:pt x="813" y="18"/>
                    <a:pt x="813" y="18"/>
                  </a:cubicBezTo>
                  <a:cubicBezTo>
                    <a:pt x="812" y="17"/>
                    <a:pt x="811" y="16"/>
                    <a:pt x="811" y="16"/>
                  </a:cubicBezTo>
                  <a:cubicBezTo>
                    <a:pt x="811" y="16"/>
                    <a:pt x="812" y="14"/>
                    <a:pt x="812" y="14"/>
                  </a:cubicBezTo>
                  <a:cubicBezTo>
                    <a:pt x="813" y="13"/>
                    <a:pt x="813" y="12"/>
                    <a:pt x="814" y="12"/>
                  </a:cubicBezTo>
                  <a:cubicBezTo>
                    <a:pt x="814" y="11"/>
                    <a:pt x="815" y="9"/>
                    <a:pt x="816" y="9"/>
                  </a:cubicBezTo>
                  <a:cubicBezTo>
                    <a:pt x="816" y="9"/>
                    <a:pt x="817" y="11"/>
                    <a:pt x="818" y="11"/>
                  </a:cubicBezTo>
                  <a:cubicBezTo>
                    <a:pt x="818" y="11"/>
                    <a:pt x="816" y="13"/>
                    <a:pt x="816" y="13"/>
                  </a:cubicBezTo>
                  <a:cubicBezTo>
                    <a:pt x="816" y="14"/>
                    <a:pt x="818" y="15"/>
                    <a:pt x="818" y="15"/>
                  </a:cubicBezTo>
                  <a:cubicBezTo>
                    <a:pt x="819" y="16"/>
                    <a:pt x="820" y="16"/>
                    <a:pt x="821" y="17"/>
                  </a:cubicBezTo>
                  <a:cubicBezTo>
                    <a:pt x="821" y="16"/>
                    <a:pt x="822" y="15"/>
                    <a:pt x="822" y="14"/>
                  </a:cubicBezTo>
                  <a:cubicBezTo>
                    <a:pt x="823" y="14"/>
                    <a:pt x="824" y="13"/>
                    <a:pt x="824" y="12"/>
                  </a:cubicBezTo>
                  <a:cubicBezTo>
                    <a:pt x="824" y="12"/>
                    <a:pt x="822" y="11"/>
                    <a:pt x="822" y="11"/>
                  </a:cubicBezTo>
                  <a:cubicBezTo>
                    <a:pt x="822" y="10"/>
                    <a:pt x="823" y="9"/>
                    <a:pt x="824" y="8"/>
                  </a:cubicBezTo>
                  <a:cubicBezTo>
                    <a:pt x="824" y="8"/>
                    <a:pt x="825" y="7"/>
                    <a:pt x="825" y="6"/>
                  </a:cubicBezTo>
                  <a:cubicBezTo>
                    <a:pt x="825" y="5"/>
                    <a:pt x="827" y="4"/>
                    <a:pt x="827" y="4"/>
                  </a:cubicBezTo>
                  <a:cubicBezTo>
                    <a:pt x="827" y="5"/>
                    <a:pt x="829" y="5"/>
                    <a:pt x="829" y="6"/>
                  </a:cubicBezTo>
                  <a:cubicBezTo>
                    <a:pt x="829" y="6"/>
                    <a:pt x="827" y="7"/>
                    <a:pt x="827" y="8"/>
                  </a:cubicBezTo>
                  <a:cubicBezTo>
                    <a:pt x="828" y="8"/>
                    <a:pt x="830" y="9"/>
                    <a:pt x="830" y="9"/>
                  </a:cubicBezTo>
                  <a:cubicBezTo>
                    <a:pt x="830" y="10"/>
                    <a:pt x="828" y="11"/>
                    <a:pt x="828" y="12"/>
                  </a:cubicBezTo>
                  <a:cubicBezTo>
                    <a:pt x="827" y="12"/>
                    <a:pt x="827" y="13"/>
                    <a:pt x="826" y="14"/>
                  </a:cubicBezTo>
                  <a:cubicBezTo>
                    <a:pt x="826" y="14"/>
                    <a:pt x="825" y="16"/>
                    <a:pt x="825" y="16"/>
                  </a:cubicBezTo>
                  <a:cubicBezTo>
                    <a:pt x="825" y="16"/>
                    <a:pt x="827" y="18"/>
                    <a:pt x="827" y="18"/>
                  </a:cubicBezTo>
                  <a:cubicBezTo>
                    <a:pt x="827" y="18"/>
                    <a:pt x="828" y="16"/>
                    <a:pt x="829" y="16"/>
                  </a:cubicBezTo>
                  <a:cubicBezTo>
                    <a:pt x="829" y="16"/>
                    <a:pt x="830" y="17"/>
                    <a:pt x="831" y="17"/>
                  </a:cubicBezTo>
                  <a:cubicBezTo>
                    <a:pt x="831" y="18"/>
                    <a:pt x="832" y="18"/>
                    <a:pt x="833" y="19"/>
                  </a:cubicBezTo>
                  <a:cubicBezTo>
                    <a:pt x="833" y="19"/>
                    <a:pt x="831" y="21"/>
                    <a:pt x="831" y="21"/>
                  </a:cubicBezTo>
                  <a:cubicBezTo>
                    <a:pt x="831" y="22"/>
                    <a:pt x="834" y="22"/>
                    <a:pt x="834" y="23"/>
                  </a:cubicBezTo>
                  <a:cubicBezTo>
                    <a:pt x="833" y="24"/>
                    <a:pt x="832" y="24"/>
                    <a:pt x="832" y="25"/>
                  </a:cubicBezTo>
                  <a:cubicBezTo>
                    <a:pt x="832" y="26"/>
                    <a:pt x="834" y="26"/>
                    <a:pt x="834" y="27"/>
                  </a:cubicBezTo>
                  <a:cubicBezTo>
                    <a:pt x="834" y="27"/>
                    <a:pt x="833" y="29"/>
                    <a:pt x="832" y="29"/>
                  </a:cubicBezTo>
                  <a:cubicBezTo>
                    <a:pt x="832" y="29"/>
                    <a:pt x="831" y="31"/>
                    <a:pt x="831" y="31"/>
                  </a:cubicBezTo>
                  <a:cubicBezTo>
                    <a:pt x="831" y="32"/>
                    <a:pt x="833" y="32"/>
                    <a:pt x="833" y="33"/>
                  </a:cubicBezTo>
                  <a:cubicBezTo>
                    <a:pt x="833" y="32"/>
                    <a:pt x="834" y="32"/>
                    <a:pt x="835" y="31"/>
                  </a:cubicBezTo>
                  <a:cubicBezTo>
                    <a:pt x="835" y="30"/>
                    <a:pt x="836" y="29"/>
                    <a:pt x="836" y="29"/>
                  </a:cubicBezTo>
                  <a:cubicBezTo>
                    <a:pt x="836" y="28"/>
                    <a:pt x="838" y="27"/>
                    <a:pt x="838" y="26"/>
                  </a:cubicBezTo>
                  <a:cubicBezTo>
                    <a:pt x="838" y="26"/>
                    <a:pt x="836" y="25"/>
                    <a:pt x="836" y="25"/>
                  </a:cubicBezTo>
                  <a:cubicBezTo>
                    <a:pt x="836" y="24"/>
                    <a:pt x="837" y="23"/>
                    <a:pt x="837" y="22"/>
                  </a:cubicBezTo>
                  <a:cubicBezTo>
                    <a:pt x="838" y="22"/>
                    <a:pt x="839" y="20"/>
                    <a:pt x="839" y="20"/>
                  </a:cubicBezTo>
                  <a:cubicBezTo>
                    <a:pt x="839" y="20"/>
                    <a:pt x="841" y="22"/>
                    <a:pt x="841" y="22"/>
                  </a:cubicBezTo>
                  <a:cubicBezTo>
                    <a:pt x="842" y="21"/>
                    <a:pt x="843" y="20"/>
                    <a:pt x="843" y="20"/>
                  </a:cubicBezTo>
                  <a:cubicBezTo>
                    <a:pt x="843" y="19"/>
                    <a:pt x="841" y="19"/>
                    <a:pt x="841" y="18"/>
                  </a:cubicBezTo>
                  <a:cubicBezTo>
                    <a:pt x="841" y="17"/>
                    <a:pt x="843" y="16"/>
                    <a:pt x="843" y="16"/>
                  </a:cubicBezTo>
                  <a:cubicBezTo>
                    <a:pt x="842" y="15"/>
                    <a:pt x="840" y="15"/>
                    <a:pt x="840" y="14"/>
                  </a:cubicBezTo>
                  <a:cubicBezTo>
                    <a:pt x="840" y="14"/>
                    <a:pt x="842" y="12"/>
                    <a:pt x="842" y="12"/>
                  </a:cubicBezTo>
                  <a:cubicBezTo>
                    <a:pt x="842" y="12"/>
                    <a:pt x="844" y="10"/>
                    <a:pt x="844" y="10"/>
                  </a:cubicBezTo>
                  <a:cubicBezTo>
                    <a:pt x="844" y="9"/>
                    <a:pt x="842" y="9"/>
                    <a:pt x="842" y="8"/>
                  </a:cubicBezTo>
                  <a:cubicBezTo>
                    <a:pt x="843" y="6"/>
                    <a:pt x="844" y="5"/>
                    <a:pt x="845" y="3"/>
                  </a:cubicBezTo>
                  <a:cubicBezTo>
                    <a:pt x="846" y="5"/>
                    <a:pt x="848" y="6"/>
                    <a:pt x="849" y="7"/>
                  </a:cubicBezTo>
                  <a:cubicBezTo>
                    <a:pt x="849" y="8"/>
                    <a:pt x="848" y="8"/>
                    <a:pt x="848" y="9"/>
                  </a:cubicBezTo>
                  <a:cubicBezTo>
                    <a:pt x="848" y="10"/>
                    <a:pt x="850" y="10"/>
                    <a:pt x="850" y="11"/>
                  </a:cubicBezTo>
                  <a:cubicBezTo>
                    <a:pt x="850" y="11"/>
                    <a:pt x="848" y="13"/>
                    <a:pt x="848" y="13"/>
                  </a:cubicBezTo>
                  <a:cubicBezTo>
                    <a:pt x="848" y="14"/>
                    <a:pt x="850" y="14"/>
                    <a:pt x="850" y="15"/>
                  </a:cubicBezTo>
                  <a:cubicBezTo>
                    <a:pt x="851" y="15"/>
                    <a:pt x="852" y="16"/>
                    <a:pt x="853" y="16"/>
                  </a:cubicBezTo>
                  <a:cubicBezTo>
                    <a:pt x="853" y="17"/>
                    <a:pt x="855" y="18"/>
                    <a:pt x="855" y="18"/>
                  </a:cubicBezTo>
                  <a:cubicBezTo>
                    <a:pt x="855" y="18"/>
                    <a:pt x="853" y="20"/>
                    <a:pt x="853" y="20"/>
                  </a:cubicBezTo>
                  <a:cubicBezTo>
                    <a:pt x="853" y="21"/>
                    <a:pt x="851" y="22"/>
                    <a:pt x="851" y="23"/>
                  </a:cubicBezTo>
                  <a:cubicBezTo>
                    <a:pt x="852" y="23"/>
                    <a:pt x="853" y="24"/>
                    <a:pt x="854" y="24"/>
                  </a:cubicBezTo>
                  <a:cubicBezTo>
                    <a:pt x="854" y="24"/>
                    <a:pt x="855" y="23"/>
                    <a:pt x="855" y="22"/>
                  </a:cubicBezTo>
                  <a:cubicBezTo>
                    <a:pt x="856" y="22"/>
                    <a:pt x="857" y="20"/>
                    <a:pt x="857" y="20"/>
                  </a:cubicBezTo>
                  <a:cubicBezTo>
                    <a:pt x="857" y="19"/>
                    <a:pt x="855" y="19"/>
                    <a:pt x="855" y="18"/>
                  </a:cubicBezTo>
                  <a:cubicBezTo>
                    <a:pt x="855" y="17"/>
                    <a:pt x="857" y="17"/>
                    <a:pt x="857" y="16"/>
                  </a:cubicBezTo>
                  <a:cubicBezTo>
                    <a:pt x="857" y="15"/>
                    <a:pt x="854" y="15"/>
                    <a:pt x="854" y="14"/>
                  </a:cubicBezTo>
                  <a:cubicBezTo>
                    <a:pt x="854" y="14"/>
                    <a:pt x="856" y="13"/>
                    <a:pt x="856" y="12"/>
                  </a:cubicBezTo>
                  <a:cubicBezTo>
                    <a:pt x="856" y="11"/>
                    <a:pt x="854" y="11"/>
                    <a:pt x="854" y="10"/>
                  </a:cubicBezTo>
                  <a:cubicBezTo>
                    <a:pt x="854" y="10"/>
                    <a:pt x="856" y="9"/>
                    <a:pt x="856" y="8"/>
                  </a:cubicBezTo>
                  <a:cubicBezTo>
                    <a:pt x="855" y="7"/>
                    <a:pt x="853" y="7"/>
                    <a:pt x="853" y="6"/>
                  </a:cubicBezTo>
                  <a:cubicBezTo>
                    <a:pt x="853" y="6"/>
                    <a:pt x="855" y="4"/>
                    <a:pt x="855" y="4"/>
                  </a:cubicBezTo>
                  <a:cubicBezTo>
                    <a:pt x="856" y="4"/>
                    <a:pt x="857" y="6"/>
                    <a:pt x="857" y="6"/>
                  </a:cubicBezTo>
                  <a:cubicBezTo>
                    <a:pt x="857" y="6"/>
                    <a:pt x="859" y="7"/>
                    <a:pt x="859" y="7"/>
                  </a:cubicBezTo>
                  <a:cubicBezTo>
                    <a:pt x="860" y="8"/>
                    <a:pt x="858" y="9"/>
                    <a:pt x="858" y="10"/>
                  </a:cubicBezTo>
                  <a:cubicBezTo>
                    <a:pt x="858" y="10"/>
                    <a:pt x="860" y="11"/>
                    <a:pt x="860" y="11"/>
                  </a:cubicBezTo>
                  <a:cubicBezTo>
                    <a:pt x="860" y="12"/>
                    <a:pt x="859" y="13"/>
                    <a:pt x="858" y="14"/>
                  </a:cubicBezTo>
                  <a:cubicBezTo>
                    <a:pt x="858" y="14"/>
                    <a:pt x="857" y="16"/>
                    <a:pt x="857" y="16"/>
                  </a:cubicBezTo>
                  <a:cubicBezTo>
                    <a:pt x="857" y="16"/>
                    <a:pt x="859" y="18"/>
                    <a:pt x="859" y="18"/>
                  </a:cubicBezTo>
                  <a:cubicBezTo>
                    <a:pt x="859" y="18"/>
                    <a:pt x="860" y="16"/>
                    <a:pt x="861" y="15"/>
                  </a:cubicBezTo>
                  <a:cubicBezTo>
                    <a:pt x="861" y="15"/>
                    <a:pt x="862" y="13"/>
                    <a:pt x="862" y="13"/>
                  </a:cubicBezTo>
                  <a:cubicBezTo>
                    <a:pt x="862" y="13"/>
                    <a:pt x="864" y="15"/>
                    <a:pt x="864" y="15"/>
                  </a:cubicBezTo>
                  <a:cubicBezTo>
                    <a:pt x="865" y="15"/>
                    <a:pt x="863" y="17"/>
                    <a:pt x="863" y="17"/>
                  </a:cubicBezTo>
                  <a:cubicBezTo>
                    <a:pt x="863" y="18"/>
                    <a:pt x="865" y="18"/>
                    <a:pt x="865" y="19"/>
                  </a:cubicBezTo>
                  <a:cubicBezTo>
                    <a:pt x="865" y="19"/>
                    <a:pt x="863" y="20"/>
                    <a:pt x="863" y="21"/>
                  </a:cubicBezTo>
                  <a:cubicBezTo>
                    <a:pt x="863" y="21"/>
                    <a:pt x="865" y="22"/>
                    <a:pt x="866" y="23"/>
                  </a:cubicBezTo>
                  <a:cubicBezTo>
                    <a:pt x="866" y="23"/>
                    <a:pt x="867" y="24"/>
                    <a:pt x="868" y="24"/>
                  </a:cubicBezTo>
                  <a:cubicBezTo>
                    <a:pt x="869" y="23"/>
                    <a:pt x="870" y="21"/>
                    <a:pt x="871" y="20"/>
                  </a:cubicBezTo>
                  <a:cubicBezTo>
                    <a:pt x="872" y="19"/>
                    <a:pt x="872" y="18"/>
                    <a:pt x="873" y="18"/>
                  </a:cubicBezTo>
                  <a:cubicBezTo>
                    <a:pt x="874" y="16"/>
                    <a:pt x="875" y="15"/>
                    <a:pt x="876" y="13"/>
                  </a:cubicBezTo>
                  <a:cubicBezTo>
                    <a:pt x="877" y="12"/>
                    <a:pt x="877" y="12"/>
                    <a:pt x="878" y="11"/>
                  </a:cubicBezTo>
                  <a:cubicBezTo>
                    <a:pt x="879" y="12"/>
                    <a:pt x="881" y="13"/>
                    <a:pt x="882" y="14"/>
                  </a:cubicBezTo>
                  <a:cubicBezTo>
                    <a:pt x="882" y="15"/>
                    <a:pt x="881" y="16"/>
                    <a:pt x="881" y="17"/>
                  </a:cubicBezTo>
                  <a:cubicBezTo>
                    <a:pt x="881" y="17"/>
                    <a:pt x="879" y="19"/>
                    <a:pt x="879" y="19"/>
                  </a:cubicBezTo>
                  <a:cubicBezTo>
                    <a:pt x="879" y="19"/>
                    <a:pt x="881" y="20"/>
                    <a:pt x="881" y="21"/>
                  </a:cubicBezTo>
                  <a:cubicBezTo>
                    <a:pt x="882" y="21"/>
                    <a:pt x="883" y="22"/>
                    <a:pt x="884" y="22"/>
                  </a:cubicBezTo>
                  <a:cubicBezTo>
                    <a:pt x="884" y="22"/>
                    <a:pt x="885" y="20"/>
                    <a:pt x="885" y="20"/>
                  </a:cubicBezTo>
                  <a:cubicBezTo>
                    <a:pt x="885" y="20"/>
                    <a:pt x="887" y="22"/>
                    <a:pt x="887" y="22"/>
                  </a:cubicBezTo>
                  <a:cubicBezTo>
                    <a:pt x="888" y="21"/>
                    <a:pt x="889" y="20"/>
                    <a:pt x="889" y="20"/>
                  </a:cubicBezTo>
                  <a:cubicBezTo>
                    <a:pt x="889" y="19"/>
                    <a:pt x="887" y="18"/>
                    <a:pt x="887" y="18"/>
                  </a:cubicBezTo>
                  <a:cubicBezTo>
                    <a:pt x="887" y="17"/>
                    <a:pt x="889" y="16"/>
                    <a:pt x="889" y="16"/>
                  </a:cubicBezTo>
                  <a:cubicBezTo>
                    <a:pt x="889" y="15"/>
                    <a:pt x="886" y="14"/>
                    <a:pt x="886" y="14"/>
                  </a:cubicBezTo>
                  <a:cubicBezTo>
                    <a:pt x="886" y="14"/>
                    <a:pt x="888" y="12"/>
                    <a:pt x="888" y="12"/>
                  </a:cubicBezTo>
                  <a:cubicBezTo>
                    <a:pt x="889" y="11"/>
                    <a:pt x="889" y="10"/>
                    <a:pt x="890" y="9"/>
                  </a:cubicBezTo>
                  <a:cubicBezTo>
                    <a:pt x="890" y="10"/>
                    <a:pt x="892" y="11"/>
                    <a:pt x="892" y="11"/>
                  </a:cubicBezTo>
                  <a:cubicBezTo>
                    <a:pt x="892" y="12"/>
                    <a:pt x="890" y="13"/>
                    <a:pt x="890" y="13"/>
                  </a:cubicBezTo>
                  <a:cubicBezTo>
                    <a:pt x="891" y="14"/>
                    <a:pt x="892" y="14"/>
                    <a:pt x="893" y="15"/>
                  </a:cubicBezTo>
                  <a:cubicBezTo>
                    <a:pt x="893" y="15"/>
                    <a:pt x="891" y="17"/>
                    <a:pt x="891" y="17"/>
                  </a:cubicBezTo>
                  <a:cubicBezTo>
                    <a:pt x="891" y="17"/>
                    <a:pt x="893" y="19"/>
                    <a:pt x="893" y="19"/>
                  </a:cubicBezTo>
                  <a:cubicBezTo>
                    <a:pt x="893" y="19"/>
                    <a:pt x="895" y="17"/>
                    <a:pt x="895" y="17"/>
                  </a:cubicBezTo>
                  <a:cubicBezTo>
                    <a:pt x="895" y="17"/>
                    <a:pt x="896" y="15"/>
                    <a:pt x="896" y="15"/>
                  </a:cubicBezTo>
                  <a:cubicBezTo>
                    <a:pt x="897" y="15"/>
                    <a:pt x="898" y="16"/>
                    <a:pt x="899" y="16"/>
                  </a:cubicBezTo>
                  <a:cubicBezTo>
                    <a:pt x="899" y="17"/>
                    <a:pt x="901" y="17"/>
                    <a:pt x="901" y="18"/>
                  </a:cubicBezTo>
                  <a:cubicBezTo>
                    <a:pt x="901" y="18"/>
                    <a:pt x="899" y="20"/>
                    <a:pt x="899" y="20"/>
                  </a:cubicBezTo>
                  <a:cubicBezTo>
                    <a:pt x="899" y="20"/>
                    <a:pt x="901" y="22"/>
                    <a:pt x="901" y="22"/>
                  </a:cubicBezTo>
                  <a:cubicBezTo>
                    <a:pt x="902" y="22"/>
                    <a:pt x="903" y="20"/>
                    <a:pt x="903" y="20"/>
                  </a:cubicBezTo>
                  <a:cubicBezTo>
                    <a:pt x="903" y="19"/>
                    <a:pt x="905" y="18"/>
                    <a:pt x="905" y="17"/>
                  </a:cubicBezTo>
                  <a:cubicBezTo>
                    <a:pt x="905" y="17"/>
                    <a:pt x="903" y="16"/>
                    <a:pt x="903" y="16"/>
                  </a:cubicBezTo>
                  <a:cubicBezTo>
                    <a:pt x="903" y="15"/>
                    <a:pt x="904" y="14"/>
                    <a:pt x="904" y="13"/>
                  </a:cubicBezTo>
                  <a:cubicBezTo>
                    <a:pt x="905" y="14"/>
                    <a:pt x="906" y="15"/>
                    <a:pt x="907" y="15"/>
                  </a:cubicBezTo>
                  <a:cubicBezTo>
                    <a:pt x="907" y="15"/>
                    <a:pt x="909" y="17"/>
                    <a:pt x="909" y="17"/>
                  </a:cubicBezTo>
                  <a:cubicBezTo>
                    <a:pt x="909" y="18"/>
                    <a:pt x="907" y="18"/>
                    <a:pt x="907" y="19"/>
                  </a:cubicBezTo>
                  <a:cubicBezTo>
                    <a:pt x="907" y="20"/>
                    <a:pt x="909" y="20"/>
                    <a:pt x="909" y="21"/>
                  </a:cubicBezTo>
                  <a:cubicBezTo>
                    <a:pt x="909" y="21"/>
                    <a:pt x="908" y="22"/>
                    <a:pt x="908" y="23"/>
                  </a:cubicBezTo>
                  <a:cubicBezTo>
                    <a:pt x="908" y="24"/>
                    <a:pt x="910" y="24"/>
                    <a:pt x="910" y="25"/>
                  </a:cubicBezTo>
                  <a:cubicBezTo>
                    <a:pt x="911" y="23"/>
                    <a:pt x="912" y="22"/>
                    <a:pt x="913" y="20"/>
                  </a:cubicBezTo>
                  <a:cubicBezTo>
                    <a:pt x="914" y="20"/>
                    <a:pt x="914" y="19"/>
                    <a:pt x="915" y="18"/>
                  </a:cubicBezTo>
                  <a:cubicBezTo>
                    <a:pt x="916" y="17"/>
                    <a:pt x="916" y="17"/>
                    <a:pt x="917" y="16"/>
                  </a:cubicBezTo>
                  <a:cubicBezTo>
                    <a:pt x="917" y="16"/>
                    <a:pt x="914" y="14"/>
                    <a:pt x="914" y="14"/>
                  </a:cubicBezTo>
                  <a:cubicBezTo>
                    <a:pt x="914" y="14"/>
                    <a:pt x="916" y="12"/>
                    <a:pt x="916" y="12"/>
                  </a:cubicBezTo>
                  <a:cubicBezTo>
                    <a:pt x="917" y="12"/>
                    <a:pt x="918" y="13"/>
                    <a:pt x="918" y="14"/>
                  </a:cubicBezTo>
                  <a:cubicBezTo>
                    <a:pt x="918" y="13"/>
                    <a:pt x="920" y="12"/>
                    <a:pt x="920" y="11"/>
                  </a:cubicBezTo>
                  <a:cubicBezTo>
                    <a:pt x="920" y="12"/>
                    <a:pt x="922" y="12"/>
                    <a:pt x="922" y="13"/>
                  </a:cubicBezTo>
                  <a:cubicBezTo>
                    <a:pt x="922" y="13"/>
                    <a:pt x="921" y="15"/>
                    <a:pt x="921" y="15"/>
                  </a:cubicBezTo>
                  <a:cubicBezTo>
                    <a:pt x="920" y="16"/>
                    <a:pt x="919" y="17"/>
                    <a:pt x="919" y="18"/>
                  </a:cubicBezTo>
                  <a:cubicBezTo>
                    <a:pt x="919" y="18"/>
                    <a:pt x="921" y="19"/>
                    <a:pt x="921" y="19"/>
                  </a:cubicBezTo>
                  <a:cubicBezTo>
                    <a:pt x="921" y="20"/>
                    <a:pt x="920" y="21"/>
                    <a:pt x="919" y="21"/>
                  </a:cubicBezTo>
                  <a:cubicBezTo>
                    <a:pt x="919" y="22"/>
                    <a:pt x="918" y="23"/>
                    <a:pt x="918" y="24"/>
                  </a:cubicBezTo>
                  <a:cubicBezTo>
                    <a:pt x="918" y="24"/>
                    <a:pt x="920" y="25"/>
                    <a:pt x="920" y="25"/>
                  </a:cubicBezTo>
                  <a:cubicBezTo>
                    <a:pt x="921" y="25"/>
                    <a:pt x="921" y="24"/>
                    <a:pt x="922" y="23"/>
                  </a:cubicBezTo>
                  <a:cubicBezTo>
                    <a:pt x="922" y="23"/>
                    <a:pt x="923" y="21"/>
                    <a:pt x="923" y="21"/>
                  </a:cubicBezTo>
                  <a:cubicBezTo>
                    <a:pt x="924" y="21"/>
                    <a:pt x="925" y="22"/>
                    <a:pt x="926" y="23"/>
                  </a:cubicBezTo>
                  <a:cubicBezTo>
                    <a:pt x="926" y="23"/>
                    <a:pt x="927" y="24"/>
                    <a:pt x="928" y="24"/>
                  </a:cubicBezTo>
                  <a:cubicBezTo>
                    <a:pt x="928" y="24"/>
                    <a:pt x="929" y="22"/>
                    <a:pt x="930" y="22"/>
                  </a:cubicBezTo>
                  <a:cubicBezTo>
                    <a:pt x="930" y="22"/>
                    <a:pt x="931" y="24"/>
                    <a:pt x="932" y="24"/>
                  </a:cubicBezTo>
                  <a:cubicBezTo>
                    <a:pt x="932" y="24"/>
                    <a:pt x="934" y="22"/>
                    <a:pt x="933" y="22"/>
                  </a:cubicBezTo>
                  <a:cubicBezTo>
                    <a:pt x="933" y="21"/>
                    <a:pt x="931" y="20"/>
                    <a:pt x="931" y="20"/>
                  </a:cubicBezTo>
                  <a:cubicBezTo>
                    <a:pt x="931" y="19"/>
                    <a:pt x="933" y="18"/>
                    <a:pt x="933" y="18"/>
                  </a:cubicBezTo>
                  <a:cubicBezTo>
                    <a:pt x="933" y="17"/>
                    <a:pt x="934" y="16"/>
                    <a:pt x="935" y="15"/>
                  </a:cubicBezTo>
                  <a:cubicBezTo>
                    <a:pt x="935" y="15"/>
                    <a:pt x="936" y="17"/>
                    <a:pt x="937" y="17"/>
                  </a:cubicBezTo>
                  <a:cubicBezTo>
                    <a:pt x="937" y="17"/>
                    <a:pt x="938" y="15"/>
                    <a:pt x="939" y="15"/>
                  </a:cubicBezTo>
                  <a:cubicBezTo>
                    <a:pt x="939" y="15"/>
                    <a:pt x="940" y="16"/>
                    <a:pt x="941" y="17"/>
                  </a:cubicBezTo>
                  <a:cubicBezTo>
                    <a:pt x="941" y="16"/>
                    <a:pt x="943" y="14"/>
                    <a:pt x="943" y="14"/>
                  </a:cubicBezTo>
                  <a:cubicBezTo>
                    <a:pt x="943" y="15"/>
                    <a:pt x="945" y="16"/>
                    <a:pt x="945" y="16"/>
                  </a:cubicBezTo>
                  <a:cubicBezTo>
                    <a:pt x="945" y="16"/>
                    <a:pt x="943" y="18"/>
                    <a:pt x="943" y="18"/>
                  </a:cubicBezTo>
                  <a:cubicBezTo>
                    <a:pt x="943" y="19"/>
                    <a:pt x="942" y="20"/>
                    <a:pt x="941" y="21"/>
                  </a:cubicBezTo>
                  <a:cubicBezTo>
                    <a:pt x="941" y="21"/>
                    <a:pt x="939" y="19"/>
                    <a:pt x="939" y="19"/>
                  </a:cubicBezTo>
                  <a:cubicBezTo>
                    <a:pt x="939" y="19"/>
                    <a:pt x="938" y="21"/>
                    <a:pt x="937" y="21"/>
                  </a:cubicBezTo>
                  <a:cubicBezTo>
                    <a:pt x="937" y="22"/>
                    <a:pt x="936" y="23"/>
                    <a:pt x="936" y="23"/>
                  </a:cubicBezTo>
                  <a:cubicBezTo>
                    <a:pt x="936" y="23"/>
                    <a:pt x="937" y="25"/>
                    <a:pt x="938" y="25"/>
                  </a:cubicBezTo>
                  <a:cubicBezTo>
                    <a:pt x="938" y="25"/>
                    <a:pt x="939" y="23"/>
                    <a:pt x="940" y="23"/>
                  </a:cubicBezTo>
                  <a:cubicBezTo>
                    <a:pt x="940" y="22"/>
                    <a:pt x="941" y="21"/>
                    <a:pt x="941" y="21"/>
                  </a:cubicBezTo>
                  <a:cubicBezTo>
                    <a:pt x="942" y="20"/>
                    <a:pt x="943" y="22"/>
                    <a:pt x="944" y="22"/>
                  </a:cubicBezTo>
                  <a:cubicBezTo>
                    <a:pt x="944" y="22"/>
                    <a:pt x="945" y="20"/>
                    <a:pt x="945" y="20"/>
                  </a:cubicBezTo>
                  <a:cubicBezTo>
                    <a:pt x="946" y="20"/>
                    <a:pt x="947" y="22"/>
                    <a:pt x="948" y="22"/>
                  </a:cubicBezTo>
                  <a:cubicBezTo>
                    <a:pt x="948" y="22"/>
                    <a:pt x="949" y="20"/>
                    <a:pt x="949" y="19"/>
                  </a:cubicBezTo>
                  <a:cubicBezTo>
                    <a:pt x="950" y="19"/>
                    <a:pt x="951" y="21"/>
                    <a:pt x="951" y="21"/>
                  </a:cubicBezTo>
                  <a:cubicBezTo>
                    <a:pt x="952" y="21"/>
                    <a:pt x="953" y="19"/>
                    <a:pt x="953" y="19"/>
                  </a:cubicBezTo>
                  <a:cubicBezTo>
                    <a:pt x="954" y="19"/>
                    <a:pt x="955" y="21"/>
                    <a:pt x="955" y="21"/>
                  </a:cubicBezTo>
                  <a:cubicBezTo>
                    <a:pt x="956" y="21"/>
                    <a:pt x="957" y="18"/>
                    <a:pt x="957" y="18"/>
                  </a:cubicBezTo>
                  <a:cubicBezTo>
                    <a:pt x="957" y="18"/>
                    <a:pt x="959" y="20"/>
                    <a:pt x="959" y="20"/>
                  </a:cubicBezTo>
                  <a:cubicBezTo>
                    <a:pt x="960" y="20"/>
                    <a:pt x="961" y="18"/>
                    <a:pt x="961" y="18"/>
                  </a:cubicBezTo>
                  <a:cubicBezTo>
                    <a:pt x="962" y="17"/>
                    <a:pt x="962" y="16"/>
                    <a:pt x="963" y="16"/>
                  </a:cubicBezTo>
                  <a:cubicBezTo>
                    <a:pt x="963" y="15"/>
                    <a:pt x="965" y="14"/>
                    <a:pt x="964" y="13"/>
                  </a:cubicBezTo>
                  <a:cubicBezTo>
                    <a:pt x="964" y="13"/>
                    <a:pt x="962" y="12"/>
                    <a:pt x="962" y="12"/>
                  </a:cubicBezTo>
                  <a:cubicBezTo>
                    <a:pt x="963" y="11"/>
                    <a:pt x="964" y="10"/>
                    <a:pt x="964" y="9"/>
                  </a:cubicBezTo>
                  <a:cubicBezTo>
                    <a:pt x="965" y="9"/>
                    <a:pt x="965" y="11"/>
                    <a:pt x="966" y="11"/>
                  </a:cubicBezTo>
                  <a:cubicBezTo>
                    <a:pt x="966" y="12"/>
                    <a:pt x="968" y="12"/>
                    <a:pt x="968" y="13"/>
                  </a:cubicBezTo>
                  <a:cubicBezTo>
                    <a:pt x="968" y="13"/>
                    <a:pt x="967" y="15"/>
                    <a:pt x="967" y="15"/>
                  </a:cubicBezTo>
                  <a:cubicBezTo>
                    <a:pt x="966" y="16"/>
                    <a:pt x="965" y="17"/>
                    <a:pt x="965" y="17"/>
                  </a:cubicBezTo>
                  <a:cubicBezTo>
                    <a:pt x="965" y="18"/>
                    <a:pt x="964" y="19"/>
                    <a:pt x="963" y="20"/>
                  </a:cubicBezTo>
                  <a:cubicBezTo>
                    <a:pt x="963" y="20"/>
                    <a:pt x="962" y="21"/>
                    <a:pt x="962" y="22"/>
                  </a:cubicBezTo>
                  <a:cubicBezTo>
                    <a:pt x="962" y="22"/>
                    <a:pt x="964" y="23"/>
                    <a:pt x="964" y="24"/>
                  </a:cubicBezTo>
                  <a:cubicBezTo>
                    <a:pt x="964" y="24"/>
                    <a:pt x="962" y="25"/>
                    <a:pt x="962" y="26"/>
                  </a:cubicBezTo>
                  <a:cubicBezTo>
                    <a:pt x="962" y="26"/>
                    <a:pt x="964" y="27"/>
                    <a:pt x="964" y="27"/>
                  </a:cubicBezTo>
                  <a:cubicBezTo>
                    <a:pt x="965" y="26"/>
                    <a:pt x="967" y="24"/>
                    <a:pt x="968" y="23"/>
                  </a:cubicBezTo>
                  <a:cubicBezTo>
                    <a:pt x="968" y="22"/>
                    <a:pt x="969" y="22"/>
                    <a:pt x="969" y="21"/>
                  </a:cubicBezTo>
                  <a:cubicBezTo>
                    <a:pt x="971" y="19"/>
                    <a:pt x="972" y="18"/>
                    <a:pt x="973" y="16"/>
                  </a:cubicBezTo>
                  <a:cubicBezTo>
                    <a:pt x="974" y="17"/>
                    <a:pt x="976" y="19"/>
                    <a:pt x="977" y="20"/>
                  </a:cubicBezTo>
                  <a:cubicBezTo>
                    <a:pt x="977" y="20"/>
                    <a:pt x="976" y="21"/>
                    <a:pt x="976" y="22"/>
                  </a:cubicBezTo>
                  <a:cubicBezTo>
                    <a:pt x="976" y="22"/>
                    <a:pt x="978" y="23"/>
                    <a:pt x="978" y="24"/>
                  </a:cubicBezTo>
                  <a:cubicBezTo>
                    <a:pt x="978" y="24"/>
                    <a:pt x="976" y="26"/>
                    <a:pt x="976" y="26"/>
                  </a:cubicBezTo>
                  <a:cubicBezTo>
                    <a:pt x="976" y="26"/>
                    <a:pt x="974" y="24"/>
                    <a:pt x="974" y="24"/>
                  </a:cubicBezTo>
                  <a:cubicBezTo>
                    <a:pt x="974" y="24"/>
                    <a:pt x="972" y="26"/>
                    <a:pt x="972" y="26"/>
                  </a:cubicBezTo>
                  <a:cubicBezTo>
                    <a:pt x="972" y="27"/>
                    <a:pt x="971" y="28"/>
                    <a:pt x="971" y="29"/>
                  </a:cubicBezTo>
                  <a:cubicBezTo>
                    <a:pt x="972" y="30"/>
                    <a:pt x="973" y="31"/>
                    <a:pt x="975" y="32"/>
                  </a:cubicBezTo>
                  <a:cubicBezTo>
                    <a:pt x="976" y="33"/>
                    <a:pt x="976" y="33"/>
                    <a:pt x="977" y="34"/>
                  </a:cubicBezTo>
                  <a:cubicBezTo>
                    <a:pt x="978" y="32"/>
                    <a:pt x="979" y="31"/>
                    <a:pt x="981" y="29"/>
                  </a:cubicBezTo>
                  <a:cubicBezTo>
                    <a:pt x="981" y="29"/>
                    <a:pt x="982" y="28"/>
                    <a:pt x="982" y="27"/>
                  </a:cubicBezTo>
                  <a:cubicBezTo>
                    <a:pt x="983" y="27"/>
                    <a:pt x="984" y="25"/>
                    <a:pt x="984" y="25"/>
                  </a:cubicBezTo>
                  <a:cubicBezTo>
                    <a:pt x="984" y="25"/>
                    <a:pt x="982" y="23"/>
                    <a:pt x="982" y="23"/>
                  </a:cubicBezTo>
                  <a:cubicBezTo>
                    <a:pt x="982" y="23"/>
                    <a:pt x="983" y="21"/>
                    <a:pt x="983" y="21"/>
                  </a:cubicBezTo>
                  <a:cubicBezTo>
                    <a:pt x="984" y="21"/>
                    <a:pt x="985" y="23"/>
                    <a:pt x="986" y="23"/>
                  </a:cubicBezTo>
                  <a:cubicBezTo>
                    <a:pt x="986" y="22"/>
                    <a:pt x="987" y="21"/>
                    <a:pt x="987" y="20"/>
                  </a:cubicBezTo>
                  <a:cubicBezTo>
                    <a:pt x="989" y="19"/>
                    <a:pt x="990" y="17"/>
                    <a:pt x="991" y="16"/>
                  </a:cubicBezTo>
                  <a:cubicBezTo>
                    <a:pt x="991" y="15"/>
                    <a:pt x="992" y="14"/>
                    <a:pt x="993" y="14"/>
                  </a:cubicBezTo>
                  <a:cubicBezTo>
                    <a:pt x="993" y="13"/>
                    <a:pt x="994" y="12"/>
                    <a:pt x="994" y="11"/>
                  </a:cubicBezTo>
                  <a:cubicBezTo>
                    <a:pt x="994" y="12"/>
                    <a:pt x="996" y="12"/>
                    <a:pt x="996" y="13"/>
                  </a:cubicBezTo>
                  <a:cubicBezTo>
                    <a:pt x="997" y="14"/>
                    <a:pt x="995" y="15"/>
                    <a:pt x="995" y="15"/>
                  </a:cubicBezTo>
                  <a:cubicBezTo>
                    <a:pt x="994" y="16"/>
                    <a:pt x="994" y="17"/>
                    <a:pt x="993" y="18"/>
                  </a:cubicBezTo>
                  <a:cubicBezTo>
                    <a:pt x="993" y="18"/>
                    <a:pt x="992" y="19"/>
                    <a:pt x="991" y="20"/>
                  </a:cubicBezTo>
                  <a:cubicBezTo>
                    <a:pt x="991" y="21"/>
                    <a:pt x="990" y="21"/>
                    <a:pt x="990" y="22"/>
                  </a:cubicBezTo>
                  <a:cubicBezTo>
                    <a:pt x="989" y="23"/>
                    <a:pt x="988" y="24"/>
                    <a:pt x="988" y="24"/>
                  </a:cubicBezTo>
                  <a:cubicBezTo>
                    <a:pt x="988" y="25"/>
                    <a:pt x="990" y="26"/>
                    <a:pt x="990" y="26"/>
                  </a:cubicBezTo>
                  <a:cubicBezTo>
                    <a:pt x="990" y="26"/>
                    <a:pt x="988" y="28"/>
                    <a:pt x="988" y="28"/>
                  </a:cubicBezTo>
                  <a:cubicBezTo>
                    <a:pt x="989" y="28"/>
                    <a:pt x="990" y="30"/>
                    <a:pt x="991" y="30"/>
                  </a:cubicBezTo>
                  <a:cubicBezTo>
                    <a:pt x="991" y="30"/>
                    <a:pt x="992" y="28"/>
                    <a:pt x="992" y="28"/>
                  </a:cubicBezTo>
                  <a:cubicBezTo>
                    <a:pt x="993" y="28"/>
                    <a:pt x="994" y="29"/>
                    <a:pt x="995" y="29"/>
                  </a:cubicBezTo>
                  <a:cubicBezTo>
                    <a:pt x="995" y="30"/>
                    <a:pt x="996" y="31"/>
                    <a:pt x="997" y="31"/>
                  </a:cubicBezTo>
                  <a:cubicBezTo>
                    <a:pt x="997" y="30"/>
                    <a:pt x="998" y="30"/>
                    <a:pt x="999" y="29"/>
                  </a:cubicBezTo>
                  <a:cubicBezTo>
                    <a:pt x="999" y="29"/>
                    <a:pt x="1000" y="27"/>
                    <a:pt x="1000" y="27"/>
                  </a:cubicBezTo>
                  <a:cubicBezTo>
                    <a:pt x="1000" y="26"/>
                    <a:pt x="998" y="25"/>
                    <a:pt x="998" y="25"/>
                  </a:cubicBezTo>
                  <a:cubicBezTo>
                    <a:pt x="997" y="24"/>
                    <a:pt x="997" y="24"/>
                    <a:pt x="996" y="23"/>
                  </a:cubicBezTo>
                  <a:cubicBezTo>
                    <a:pt x="997" y="22"/>
                    <a:pt x="998" y="20"/>
                    <a:pt x="999" y="19"/>
                  </a:cubicBezTo>
                  <a:cubicBezTo>
                    <a:pt x="1000" y="18"/>
                    <a:pt x="1000" y="17"/>
                    <a:pt x="1001" y="17"/>
                  </a:cubicBezTo>
                  <a:cubicBezTo>
                    <a:pt x="1001" y="16"/>
                    <a:pt x="1002" y="14"/>
                    <a:pt x="1003" y="14"/>
                  </a:cubicBezTo>
                  <a:cubicBezTo>
                    <a:pt x="1003" y="14"/>
                    <a:pt x="1005" y="16"/>
                    <a:pt x="1005" y="16"/>
                  </a:cubicBezTo>
                  <a:cubicBezTo>
                    <a:pt x="1005" y="16"/>
                    <a:pt x="1003" y="18"/>
                    <a:pt x="1003" y="18"/>
                  </a:cubicBezTo>
                  <a:cubicBezTo>
                    <a:pt x="1003" y="19"/>
                    <a:pt x="1002" y="20"/>
                    <a:pt x="1001" y="20"/>
                  </a:cubicBezTo>
                  <a:cubicBezTo>
                    <a:pt x="1001" y="21"/>
                    <a:pt x="1000" y="22"/>
                    <a:pt x="1000" y="23"/>
                  </a:cubicBezTo>
                  <a:cubicBezTo>
                    <a:pt x="1000" y="23"/>
                    <a:pt x="1002" y="24"/>
                    <a:pt x="1002" y="24"/>
                  </a:cubicBezTo>
                  <a:cubicBezTo>
                    <a:pt x="1002" y="25"/>
                    <a:pt x="1000" y="26"/>
                    <a:pt x="1000" y="27"/>
                  </a:cubicBezTo>
                  <a:cubicBezTo>
                    <a:pt x="1001" y="27"/>
                    <a:pt x="1002" y="28"/>
                    <a:pt x="1003" y="28"/>
                  </a:cubicBezTo>
                  <a:cubicBezTo>
                    <a:pt x="1003" y="29"/>
                    <a:pt x="1005" y="30"/>
                    <a:pt x="1005" y="30"/>
                  </a:cubicBezTo>
                  <a:cubicBezTo>
                    <a:pt x="1005" y="31"/>
                    <a:pt x="1003" y="32"/>
                    <a:pt x="1003" y="32"/>
                  </a:cubicBezTo>
                  <a:cubicBezTo>
                    <a:pt x="1003" y="33"/>
                    <a:pt x="1005" y="33"/>
                    <a:pt x="1005" y="34"/>
                  </a:cubicBezTo>
                  <a:cubicBezTo>
                    <a:pt x="1005" y="35"/>
                    <a:pt x="1003" y="36"/>
                    <a:pt x="1004" y="36"/>
                  </a:cubicBezTo>
                  <a:cubicBezTo>
                    <a:pt x="1004" y="37"/>
                    <a:pt x="1006" y="37"/>
                    <a:pt x="1006" y="38"/>
                  </a:cubicBezTo>
                  <a:cubicBezTo>
                    <a:pt x="1006" y="37"/>
                    <a:pt x="1007" y="36"/>
                    <a:pt x="1008" y="36"/>
                  </a:cubicBezTo>
                  <a:cubicBezTo>
                    <a:pt x="1008" y="35"/>
                    <a:pt x="1009" y="34"/>
                    <a:pt x="1009" y="33"/>
                  </a:cubicBezTo>
                  <a:cubicBezTo>
                    <a:pt x="1009" y="33"/>
                    <a:pt x="1007" y="32"/>
                    <a:pt x="1007" y="32"/>
                  </a:cubicBezTo>
                  <a:cubicBezTo>
                    <a:pt x="1007" y="31"/>
                    <a:pt x="1005" y="31"/>
                    <a:pt x="1005" y="30"/>
                  </a:cubicBezTo>
                  <a:cubicBezTo>
                    <a:pt x="1005" y="30"/>
                    <a:pt x="1006" y="28"/>
                    <a:pt x="1006" y="28"/>
                  </a:cubicBezTo>
                  <a:cubicBezTo>
                    <a:pt x="1007" y="27"/>
                    <a:pt x="1008" y="26"/>
                    <a:pt x="1008" y="26"/>
                  </a:cubicBezTo>
                  <a:cubicBezTo>
                    <a:pt x="1009" y="26"/>
                    <a:pt x="1010" y="27"/>
                    <a:pt x="1010" y="27"/>
                  </a:cubicBezTo>
                  <a:cubicBezTo>
                    <a:pt x="1011" y="28"/>
                    <a:pt x="1012" y="29"/>
                    <a:pt x="1013" y="29"/>
                  </a:cubicBezTo>
                  <a:cubicBezTo>
                    <a:pt x="1013" y="29"/>
                    <a:pt x="1014" y="31"/>
                    <a:pt x="1015" y="31"/>
                  </a:cubicBezTo>
                  <a:cubicBezTo>
                    <a:pt x="1015" y="31"/>
                    <a:pt x="1016" y="29"/>
                    <a:pt x="1017" y="28"/>
                  </a:cubicBezTo>
                  <a:cubicBezTo>
                    <a:pt x="1017" y="28"/>
                    <a:pt x="1018" y="27"/>
                    <a:pt x="1018" y="26"/>
                  </a:cubicBezTo>
                  <a:cubicBezTo>
                    <a:pt x="1019" y="26"/>
                    <a:pt x="1020" y="28"/>
                    <a:pt x="1021" y="28"/>
                  </a:cubicBezTo>
                  <a:cubicBezTo>
                    <a:pt x="1021" y="28"/>
                    <a:pt x="1022" y="26"/>
                    <a:pt x="1022" y="26"/>
                  </a:cubicBezTo>
                  <a:cubicBezTo>
                    <a:pt x="1022" y="26"/>
                    <a:pt x="1024" y="23"/>
                    <a:pt x="1024" y="23"/>
                  </a:cubicBezTo>
                  <a:cubicBezTo>
                    <a:pt x="1024" y="24"/>
                    <a:pt x="1026" y="25"/>
                    <a:pt x="1026" y="25"/>
                  </a:cubicBezTo>
                  <a:cubicBezTo>
                    <a:pt x="1026" y="26"/>
                    <a:pt x="1024" y="27"/>
                    <a:pt x="1024" y="27"/>
                  </a:cubicBezTo>
                  <a:cubicBezTo>
                    <a:pt x="1025" y="28"/>
                    <a:pt x="1027" y="28"/>
                    <a:pt x="1027" y="29"/>
                  </a:cubicBezTo>
                  <a:cubicBezTo>
                    <a:pt x="1027" y="30"/>
                    <a:pt x="1025" y="31"/>
                    <a:pt x="1025" y="31"/>
                  </a:cubicBezTo>
                  <a:cubicBezTo>
                    <a:pt x="1025" y="32"/>
                    <a:pt x="1027" y="32"/>
                    <a:pt x="1027" y="33"/>
                  </a:cubicBezTo>
                  <a:cubicBezTo>
                    <a:pt x="1028" y="32"/>
                    <a:pt x="1028" y="32"/>
                    <a:pt x="1029" y="31"/>
                  </a:cubicBezTo>
                  <a:cubicBezTo>
                    <a:pt x="1029" y="31"/>
                    <a:pt x="1030" y="29"/>
                    <a:pt x="1031" y="29"/>
                  </a:cubicBezTo>
                  <a:cubicBezTo>
                    <a:pt x="1031" y="29"/>
                    <a:pt x="1033" y="30"/>
                    <a:pt x="1033" y="30"/>
                  </a:cubicBezTo>
                  <a:cubicBezTo>
                    <a:pt x="1033" y="30"/>
                    <a:pt x="1034" y="29"/>
                    <a:pt x="1035" y="28"/>
                  </a:cubicBezTo>
                  <a:cubicBezTo>
                    <a:pt x="1035" y="27"/>
                    <a:pt x="1036" y="27"/>
                    <a:pt x="1036" y="26"/>
                  </a:cubicBezTo>
                  <a:cubicBezTo>
                    <a:pt x="1037" y="25"/>
                    <a:pt x="1037" y="24"/>
                    <a:pt x="1038" y="24"/>
                  </a:cubicBezTo>
                  <a:cubicBezTo>
                    <a:pt x="1038" y="23"/>
                    <a:pt x="1039" y="21"/>
                    <a:pt x="1040" y="21"/>
                  </a:cubicBezTo>
                  <a:cubicBezTo>
                    <a:pt x="1040" y="21"/>
                    <a:pt x="1041" y="23"/>
                    <a:pt x="1042" y="23"/>
                  </a:cubicBezTo>
                  <a:cubicBezTo>
                    <a:pt x="1042" y="24"/>
                    <a:pt x="1044" y="24"/>
                    <a:pt x="1044" y="25"/>
                  </a:cubicBezTo>
                  <a:cubicBezTo>
                    <a:pt x="1044" y="25"/>
                    <a:pt x="1043" y="27"/>
                    <a:pt x="1042" y="27"/>
                  </a:cubicBezTo>
                  <a:cubicBezTo>
                    <a:pt x="1042" y="28"/>
                    <a:pt x="1041" y="28"/>
                    <a:pt x="1041" y="29"/>
                  </a:cubicBezTo>
                  <a:cubicBezTo>
                    <a:pt x="1040" y="29"/>
                    <a:pt x="1039" y="27"/>
                    <a:pt x="1038" y="28"/>
                  </a:cubicBezTo>
                  <a:cubicBezTo>
                    <a:pt x="1038" y="28"/>
                    <a:pt x="1037" y="29"/>
                    <a:pt x="1037" y="30"/>
                  </a:cubicBezTo>
                  <a:cubicBezTo>
                    <a:pt x="1036" y="30"/>
                    <a:pt x="1035" y="32"/>
                    <a:pt x="1035" y="32"/>
                  </a:cubicBezTo>
                  <a:cubicBezTo>
                    <a:pt x="1035" y="33"/>
                    <a:pt x="1037" y="33"/>
                    <a:pt x="1037" y="34"/>
                  </a:cubicBezTo>
                  <a:cubicBezTo>
                    <a:pt x="1037" y="34"/>
                    <a:pt x="1036" y="36"/>
                    <a:pt x="1036" y="36"/>
                  </a:cubicBezTo>
                  <a:cubicBezTo>
                    <a:pt x="1035" y="37"/>
                    <a:pt x="1034" y="37"/>
                    <a:pt x="1034" y="38"/>
                  </a:cubicBezTo>
                  <a:cubicBezTo>
                    <a:pt x="1035" y="38"/>
                    <a:pt x="1035" y="40"/>
                    <a:pt x="1036" y="40"/>
                  </a:cubicBezTo>
                  <a:cubicBezTo>
                    <a:pt x="1036" y="40"/>
                    <a:pt x="1038" y="38"/>
                    <a:pt x="1038" y="38"/>
                  </a:cubicBezTo>
                  <a:cubicBezTo>
                    <a:pt x="1038" y="37"/>
                    <a:pt x="1039" y="35"/>
                    <a:pt x="1040" y="35"/>
                  </a:cubicBezTo>
                  <a:cubicBezTo>
                    <a:pt x="1040" y="35"/>
                    <a:pt x="1041" y="37"/>
                    <a:pt x="1042" y="37"/>
                  </a:cubicBezTo>
                  <a:cubicBezTo>
                    <a:pt x="1042" y="38"/>
                    <a:pt x="1043" y="39"/>
                    <a:pt x="1044" y="39"/>
                  </a:cubicBezTo>
                  <a:cubicBezTo>
                    <a:pt x="1044" y="39"/>
                    <a:pt x="1046" y="41"/>
                    <a:pt x="1046" y="41"/>
                  </a:cubicBezTo>
                  <a:cubicBezTo>
                    <a:pt x="1047" y="40"/>
                    <a:pt x="1048" y="39"/>
                    <a:pt x="1048" y="38"/>
                  </a:cubicBezTo>
                  <a:cubicBezTo>
                    <a:pt x="1049" y="38"/>
                    <a:pt x="1049" y="37"/>
                    <a:pt x="1050" y="36"/>
                  </a:cubicBezTo>
                  <a:cubicBezTo>
                    <a:pt x="1051" y="37"/>
                    <a:pt x="1053" y="38"/>
                    <a:pt x="1054" y="39"/>
                  </a:cubicBezTo>
                  <a:cubicBezTo>
                    <a:pt x="1053" y="41"/>
                    <a:pt x="1052" y="42"/>
                    <a:pt x="1051" y="44"/>
                  </a:cubicBezTo>
                  <a:cubicBezTo>
                    <a:pt x="1050" y="44"/>
                    <a:pt x="1050" y="46"/>
                    <a:pt x="1049" y="46"/>
                  </a:cubicBezTo>
                  <a:cubicBezTo>
                    <a:pt x="1048" y="46"/>
                    <a:pt x="1047" y="44"/>
                    <a:pt x="1047" y="44"/>
                  </a:cubicBezTo>
                  <a:cubicBezTo>
                    <a:pt x="1046" y="45"/>
                    <a:pt x="1046" y="47"/>
                    <a:pt x="1045" y="47"/>
                  </a:cubicBezTo>
                  <a:cubicBezTo>
                    <a:pt x="1044" y="47"/>
                    <a:pt x="1043" y="45"/>
                    <a:pt x="1043" y="45"/>
                  </a:cubicBezTo>
                  <a:cubicBezTo>
                    <a:pt x="1042" y="45"/>
                    <a:pt x="1042" y="47"/>
                    <a:pt x="1041" y="47"/>
                  </a:cubicBezTo>
                  <a:cubicBezTo>
                    <a:pt x="1041" y="48"/>
                    <a:pt x="1043" y="48"/>
                    <a:pt x="1043" y="49"/>
                  </a:cubicBezTo>
                  <a:cubicBezTo>
                    <a:pt x="1043" y="49"/>
                    <a:pt x="1041" y="51"/>
                    <a:pt x="1042" y="51"/>
                  </a:cubicBezTo>
                  <a:cubicBezTo>
                    <a:pt x="1042" y="51"/>
                    <a:pt x="1044" y="53"/>
                    <a:pt x="1044" y="53"/>
                  </a:cubicBezTo>
                  <a:cubicBezTo>
                    <a:pt x="1044" y="53"/>
                    <a:pt x="1045" y="51"/>
                    <a:pt x="1046" y="51"/>
                  </a:cubicBezTo>
                  <a:cubicBezTo>
                    <a:pt x="1046" y="51"/>
                    <a:pt x="1047" y="52"/>
                    <a:pt x="1048" y="52"/>
                  </a:cubicBezTo>
                  <a:cubicBezTo>
                    <a:pt x="1048" y="52"/>
                    <a:pt x="1049" y="50"/>
                    <a:pt x="1050" y="50"/>
                  </a:cubicBezTo>
                  <a:cubicBezTo>
                    <a:pt x="1050" y="50"/>
                    <a:pt x="1051" y="52"/>
                    <a:pt x="1052" y="52"/>
                  </a:cubicBezTo>
                  <a:cubicBezTo>
                    <a:pt x="1052" y="52"/>
                    <a:pt x="1053" y="50"/>
                    <a:pt x="1053" y="50"/>
                  </a:cubicBezTo>
                  <a:cubicBezTo>
                    <a:pt x="1054" y="49"/>
                    <a:pt x="1055" y="48"/>
                    <a:pt x="1055" y="47"/>
                  </a:cubicBezTo>
                  <a:cubicBezTo>
                    <a:pt x="1056" y="47"/>
                    <a:pt x="1057" y="46"/>
                    <a:pt x="1057" y="45"/>
                  </a:cubicBezTo>
                  <a:cubicBezTo>
                    <a:pt x="1057" y="45"/>
                    <a:pt x="1055" y="44"/>
                    <a:pt x="1055" y="43"/>
                  </a:cubicBezTo>
                  <a:cubicBezTo>
                    <a:pt x="1055" y="43"/>
                    <a:pt x="1056" y="42"/>
                    <a:pt x="1056" y="41"/>
                  </a:cubicBezTo>
                  <a:cubicBezTo>
                    <a:pt x="1056" y="41"/>
                    <a:pt x="1054" y="40"/>
                    <a:pt x="1054" y="39"/>
                  </a:cubicBezTo>
                  <a:cubicBezTo>
                    <a:pt x="1054" y="39"/>
                    <a:pt x="1056" y="38"/>
                    <a:pt x="1056" y="37"/>
                  </a:cubicBezTo>
                  <a:cubicBezTo>
                    <a:pt x="1056" y="36"/>
                    <a:pt x="1057" y="36"/>
                    <a:pt x="1058" y="35"/>
                  </a:cubicBezTo>
                  <a:cubicBezTo>
                    <a:pt x="1058" y="35"/>
                    <a:pt x="1060" y="37"/>
                    <a:pt x="1060" y="37"/>
                  </a:cubicBezTo>
                  <a:cubicBezTo>
                    <a:pt x="1060" y="37"/>
                    <a:pt x="1062" y="38"/>
                    <a:pt x="1062" y="38"/>
                  </a:cubicBezTo>
                  <a:cubicBezTo>
                    <a:pt x="1062" y="38"/>
                    <a:pt x="1064" y="36"/>
                    <a:pt x="1064" y="36"/>
                  </a:cubicBezTo>
                  <a:cubicBezTo>
                    <a:pt x="1064" y="36"/>
                    <a:pt x="1061" y="35"/>
                    <a:pt x="1061" y="34"/>
                  </a:cubicBezTo>
                  <a:cubicBezTo>
                    <a:pt x="1061" y="34"/>
                    <a:pt x="1063" y="33"/>
                    <a:pt x="1063" y="32"/>
                  </a:cubicBezTo>
                  <a:cubicBezTo>
                    <a:pt x="1064" y="31"/>
                    <a:pt x="1065" y="29"/>
                    <a:pt x="1067" y="28"/>
                  </a:cubicBezTo>
                  <a:cubicBezTo>
                    <a:pt x="1067" y="28"/>
                    <a:pt x="1069" y="29"/>
                    <a:pt x="1069" y="29"/>
                  </a:cubicBezTo>
                  <a:cubicBezTo>
                    <a:pt x="1069" y="30"/>
                    <a:pt x="1067" y="31"/>
                    <a:pt x="1067" y="32"/>
                  </a:cubicBezTo>
                  <a:cubicBezTo>
                    <a:pt x="1067" y="32"/>
                    <a:pt x="1069" y="33"/>
                    <a:pt x="1069" y="33"/>
                  </a:cubicBezTo>
                  <a:cubicBezTo>
                    <a:pt x="1069" y="34"/>
                    <a:pt x="1068" y="35"/>
                    <a:pt x="1068" y="36"/>
                  </a:cubicBezTo>
                  <a:cubicBezTo>
                    <a:pt x="1067" y="36"/>
                    <a:pt x="1066" y="37"/>
                    <a:pt x="1066" y="38"/>
                  </a:cubicBezTo>
                  <a:cubicBezTo>
                    <a:pt x="1065" y="39"/>
                    <a:pt x="1065" y="40"/>
                    <a:pt x="1064" y="40"/>
                  </a:cubicBezTo>
                  <a:cubicBezTo>
                    <a:pt x="1064" y="40"/>
                    <a:pt x="1063" y="42"/>
                    <a:pt x="1063" y="42"/>
                  </a:cubicBezTo>
                  <a:cubicBezTo>
                    <a:pt x="1062" y="42"/>
                    <a:pt x="1060" y="41"/>
                    <a:pt x="1060" y="41"/>
                  </a:cubicBezTo>
                  <a:cubicBezTo>
                    <a:pt x="1060" y="41"/>
                    <a:pt x="1058" y="42"/>
                    <a:pt x="1059" y="43"/>
                  </a:cubicBezTo>
                  <a:cubicBezTo>
                    <a:pt x="1059" y="43"/>
                    <a:pt x="1060" y="44"/>
                    <a:pt x="1061" y="45"/>
                  </a:cubicBezTo>
                  <a:cubicBezTo>
                    <a:pt x="1061" y="45"/>
                    <a:pt x="1063" y="46"/>
                    <a:pt x="1063" y="46"/>
                  </a:cubicBezTo>
                  <a:cubicBezTo>
                    <a:pt x="1063" y="47"/>
                    <a:pt x="1062" y="48"/>
                    <a:pt x="1061" y="49"/>
                  </a:cubicBezTo>
                  <a:cubicBezTo>
                    <a:pt x="1061" y="49"/>
                    <a:pt x="1060" y="50"/>
                    <a:pt x="1060" y="51"/>
                  </a:cubicBezTo>
                  <a:cubicBezTo>
                    <a:pt x="1059" y="51"/>
                    <a:pt x="1058" y="53"/>
                    <a:pt x="1058" y="53"/>
                  </a:cubicBezTo>
                  <a:cubicBezTo>
                    <a:pt x="1058" y="54"/>
                    <a:pt x="1056" y="55"/>
                    <a:pt x="1056" y="55"/>
                  </a:cubicBezTo>
                  <a:cubicBezTo>
                    <a:pt x="1056" y="55"/>
                    <a:pt x="1058" y="57"/>
                    <a:pt x="1058" y="57"/>
                  </a:cubicBezTo>
                  <a:cubicBezTo>
                    <a:pt x="1059" y="57"/>
                    <a:pt x="1060" y="55"/>
                    <a:pt x="1060" y="55"/>
                  </a:cubicBezTo>
                  <a:cubicBezTo>
                    <a:pt x="1061" y="55"/>
                    <a:pt x="1062" y="56"/>
                    <a:pt x="1062" y="56"/>
                  </a:cubicBezTo>
                  <a:cubicBezTo>
                    <a:pt x="1063" y="57"/>
                    <a:pt x="1065" y="58"/>
                    <a:pt x="1065" y="58"/>
                  </a:cubicBezTo>
                  <a:cubicBezTo>
                    <a:pt x="1065" y="59"/>
                    <a:pt x="1063" y="60"/>
                    <a:pt x="1063" y="60"/>
                  </a:cubicBezTo>
                  <a:cubicBezTo>
                    <a:pt x="1062" y="62"/>
                    <a:pt x="1061" y="63"/>
                    <a:pt x="1060" y="65"/>
                  </a:cubicBezTo>
                  <a:cubicBezTo>
                    <a:pt x="1058" y="64"/>
                    <a:pt x="1057" y="63"/>
                    <a:pt x="1055" y="61"/>
                  </a:cubicBezTo>
                  <a:cubicBezTo>
                    <a:pt x="1055" y="61"/>
                    <a:pt x="1057" y="60"/>
                    <a:pt x="1057" y="59"/>
                  </a:cubicBezTo>
                  <a:cubicBezTo>
                    <a:pt x="1057" y="59"/>
                    <a:pt x="1054" y="58"/>
                    <a:pt x="1055" y="57"/>
                  </a:cubicBezTo>
                  <a:cubicBezTo>
                    <a:pt x="1055" y="57"/>
                    <a:pt x="1056" y="56"/>
                    <a:pt x="1056" y="55"/>
                  </a:cubicBezTo>
                  <a:cubicBezTo>
                    <a:pt x="1056" y="55"/>
                    <a:pt x="1055" y="54"/>
                    <a:pt x="1054" y="53"/>
                  </a:cubicBezTo>
                  <a:cubicBezTo>
                    <a:pt x="1053" y="53"/>
                    <a:pt x="1052" y="52"/>
                    <a:pt x="1052" y="52"/>
                  </a:cubicBezTo>
                  <a:cubicBezTo>
                    <a:pt x="1051" y="53"/>
                    <a:pt x="1049" y="55"/>
                    <a:pt x="1048" y="56"/>
                  </a:cubicBezTo>
                  <a:cubicBezTo>
                    <a:pt x="1049" y="57"/>
                    <a:pt x="1050" y="57"/>
                    <a:pt x="1051" y="58"/>
                  </a:cubicBezTo>
                  <a:cubicBezTo>
                    <a:pt x="1051" y="58"/>
                    <a:pt x="1053" y="59"/>
                    <a:pt x="1053" y="60"/>
                  </a:cubicBezTo>
                  <a:cubicBezTo>
                    <a:pt x="1053" y="60"/>
                    <a:pt x="1051" y="62"/>
                    <a:pt x="1051" y="62"/>
                  </a:cubicBezTo>
                  <a:cubicBezTo>
                    <a:pt x="1051" y="62"/>
                    <a:pt x="1049" y="64"/>
                    <a:pt x="1049" y="64"/>
                  </a:cubicBezTo>
                  <a:cubicBezTo>
                    <a:pt x="1049" y="64"/>
                    <a:pt x="1051" y="66"/>
                    <a:pt x="1052" y="66"/>
                  </a:cubicBezTo>
                  <a:cubicBezTo>
                    <a:pt x="1052" y="66"/>
                    <a:pt x="1054" y="67"/>
                    <a:pt x="1054" y="68"/>
                  </a:cubicBezTo>
                  <a:cubicBezTo>
                    <a:pt x="1054" y="68"/>
                    <a:pt x="1052" y="70"/>
                    <a:pt x="1052" y="70"/>
                  </a:cubicBezTo>
                  <a:cubicBezTo>
                    <a:pt x="1052" y="70"/>
                    <a:pt x="1050" y="68"/>
                    <a:pt x="1050" y="68"/>
                  </a:cubicBezTo>
                  <a:cubicBezTo>
                    <a:pt x="1049" y="68"/>
                    <a:pt x="1049" y="70"/>
                    <a:pt x="1048" y="70"/>
                  </a:cubicBezTo>
                  <a:cubicBezTo>
                    <a:pt x="1048" y="71"/>
                    <a:pt x="1047" y="72"/>
                    <a:pt x="1047" y="73"/>
                  </a:cubicBezTo>
                  <a:cubicBezTo>
                    <a:pt x="1047" y="73"/>
                    <a:pt x="1048" y="74"/>
                    <a:pt x="1049" y="74"/>
                  </a:cubicBezTo>
                  <a:cubicBezTo>
                    <a:pt x="1049" y="74"/>
                    <a:pt x="1047" y="76"/>
                    <a:pt x="1047" y="76"/>
                  </a:cubicBezTo>
                  <a:cubicBezTo>
                    <a:pt x="1047" y="76"/>
                    <a:pt x="1045" y="75"/>
                    <a:pt x="1045" y="75"/>
                  </a:cubicBezTo>
                  <a:cubicBezTo>
                    <a:pt x="1045" y="74"/>
                    <a:pt x="1047" y="73"/>
                    <a:pt x="1047" y="73"/>
                  </a:cubicBezTo>
                  <a:cubicBezTo>
                    <a:pt x="1046" y="72"/>
                    <a:pt x="1044" y="71"/>
                    <a:pt x="1044" y="71"/>
                  </a:cubicBezTo>
                  <a:cubicBezTo>
                    <a:pt x="1044" y="70"/>
                    <a:pt x="1046" y="69"/>
                    <a:pt x="1046" y="69"/>
                  </a:cubicBezTo>
                  <a:cubicBezTo>
                    <a:pt x="1046" y="68"/>
                    <a:pt x="1044" y="68"/>
                    <a:pt x="1044" y="67"/>
                  </a:cubicBezTo>
                  <a:cubicBezTo>
                    <a:pt x="1044" y="66"/>
                    <a:pt x="1046" y="65"/>
                    <a:pt x="1045" y="65"/>
                  </a:cubicBezTo>
                  <a:cubicBezTo>
                    <a:pt x="1045" y="64"/>
                    <a:pt x="1043" y="64"/>
                    <a:pt x="1043" y="63"/>
                  </a:cubicBezTo>
                  <a:cubicBezTo>
                    <a:pt x="1043" y="62"/>
                    <a:pt x="1045" y="61"/>
                    <a:pt x="1045" y="61"/>
                  </a:cubicBezTo>
                  <a:cubicBezTo>
                    <a:pt x="1045" y="60"/>
                    <a:pt x="1043" y="60"/>
                    <a:pt x="1043" y="59"/>
                  </a:cubicBezTo>
                  <a:cubicBezTo>
                    <a:pt x="1042" y="61"/>
                    <a:pt x="1040" y="62"/>
                    <a:pt x="1039" y="63"/>
                  </a:cubicBezTo>
                  <a:cubicBezTo>
                    <a:pt x="1039" y="64"/>
                    <a:pt x="1038" y="65"/>
                    <a:pt x="1038" y="66"/>
                  </a:cubicBezTo>
                  <a:cubicBezTo>
                    <a:pt x="1037" y="66"/>
                    <a:pt x="1036" y="68"/>
                    <a:pt x="1036" y="68"/>
                  </a:cubicBezTo>
                  <a:cubicBezTo>
                    <a:pt x="1036" y="68"/>
                    <a:pt x="1034" y="66"/>
                    <a:pt x="1034" y="66"/>
                  </a:cubicBezTo>
                  <a:cubicBezTo>
                    <a:pt x="1033" y="67"/>
                    <a:pt x="1032" y="68"/>
                    <a:pt x="1032" y="68"/>
                  </a:cubicBezTo>
                  <a:cubicBezTo>
                    <a:pt x="1032" y="69"/>
                    <a:pt x="1034" y="70"/>
                    <a:pt x="1034" y="70"/>
                  </a:cubicBezTo>
                  <a:cubicBezTo>
                    <a:pt x="1034" y="71"/>
                    <a:pt x="1033" y="72"/>
                    <a:pt x="1032" y="72"/>
                  </a:cubicBezTo>
                  <a:cubicBezTo>
                    <a:pt x="1032" y="73"/>
                    <a:pt x="1031" y="74"/>
                    <a:pt x="1031" y="75"/>
                  </a:cubicBezTo>
                  <a:cubicBezTo>
                    <a:pt x="1030" y="75"/>
                    <a:pt x="1030" y="76"/>
                    <a:pt x="1029" y="77"/>
                  </a:cubicBezTo>
                  <a:cubicBezTo>
                    <a:pt x="1028" y="76"/>
                    <a:pt x="1026" y="75"/>
                    <a:pt x="1025" y="73"/>
                  </a:cubicBezTo>
                  <a:cubicBezTo>
                    <a:pt x="1025" y="73"/>
                    <a:pt x="1026" y="72"/>
                    <a:pt x="1026" y="71"/>
                  </a:cubicBezTo>
                  <a:cubicBezTo>
                    <a:pt x="1027" y="71"/>
                    <a:pt x="1028" y="69"/>
                    <a:pt x="1028" y="69"/>
                  </a:cubicBezTo>
                  <a:cubicBezTo>
                    <a:pt x="1028" y="69"/>
                    <a:pt x="1026" y="68"/>
                    <a:pt x="1026" y="67"/>
                  </a:cubicBezTo>
                  <a:cubicBezTo>
                    <a:pt x="1025" y="67"/>
                    <a:pt x="1024" y="66"/>
                    <a:pt x="1024" y="66"/>
                  </a:cubicBezTo>
                  <a:cubicBezTo>
                    <a:pt x="1023" y="66"/>
                    <a:pt x="1022" y="68"/>
                    <a:pt x="1022" y="68"/>
                  </a:cubicBezTo>
                  <a:cubicBezTo>
                    <a:pt x="1022" y="68"/>
                    <a:pt x="1020" y="70"/>
                    <a:pt x="1020" y="70"/>
                  </a:cubicBezTo>
                  <a:cubicBezTo>
                    <a:pt x="1020" y="70"/>
                    <a:pt x="1018" y="69"/>
                    <a:pt x="1018" y="68"/>
                  </a:cubicBezTo>
                  <a:cubicBezTo>
                    <a:pt x="1018" y="68"/>
                    <a:pt x="1016" y="67"/>
                    <a:pt x="1016" y="67"/>
                  </a:cubicBezTo>
                  <a:cubicBezTo>
                    <a:pt x="1016" y="66"/>
                    <a:pt x="1018" y="65"/>
                    <a:pt x="1017" y="64"/>
                  </a:cubicBezTo>
                  <a:cubicBezTo>
                    <a:pt x="1017" y="64"/>
                    <a:pt x="1016" y="63"/>
                    <a:pt x="1015" y="63"/>
                  </a:cubicBezTo>
                  <a:cubicBezTo>
                    <a:pt x="1014" y="62"/>
                    <a:pt x="1014" y="62"/>
                    <a:pt x="1013" y="61"/>
                  </a:cubicBezTo>
                  <a:cubicBezTo>
                    <a:pt x="1013" y="62"/>
                    <a:pt x="1011" y="63"/>
                    <a:pt x="1011" y="63"/>
                  </a:cubicBezTo>
                  <a:cubicBezTo>
                    <a:pt x="1011" y="64"/>
                    <a:pt x="1013" y="65"/>
                    <a:pt x="1013" y="65"/>
                  </a:cubicBezTo>
                  <a:cubicBezTo>
                    <a:pt x="1014" y="65"/>
                    <a:pt x="1016" y="66"/>
                    <a:pt x="1016" y="67"/>
                  </a:cubicBezTo>
                  <a:cubicBezTo>
                    <a:pt x="1016" y="67"/>
                    <a:pt x="1014" y="68"/>
                    <a:pt x="1014" y="69"/>
                  </a:cubicBezTo>
                  <a:cubicBezTo>
                    <a:pt x="1014" y="69"/>
                    <a:pt x="1013" y="71"/>
                    <a:pt x="1012" y="71"/>
                  </a:cubicBezTo>
                  <a:cubicBezTo>
                    <a:pt x="1012" y="71"/>
                    <a:pt x="1010" y="69"/>
                    <a:pt x="1010" y="69"/>
                  </a:cubicBezTo>
                  <a:cubicBezTo>
                    <a:pt x="1009" y="70"/>
                    <a:pt x="1009" y="71"/>
                    <a:pt x="1008" y="72"/>
                  </a:cubicBezTo>
                  <a:cubicBezTo>
                    <a:pt x="1009" y="72"/>
                    <a:pt x="1010" y="73"/>
                    <a:pt x="1011" y="73"/>
                  </a:cubicBezTo>
                  <a:cubicBezTo>
                    <a:pt x="1010" y="73"/>
                    <a:pt x="1009" y="76"/>
                    <a:pt x="1009" y="76"/>
                  </a:cubicBezTo>
                  <a:cubicBezTo>
                    <a:pt x="1008" y="76"/>
                    <a:pt x="1007" y="74"/>
                    <a:pt x="1007" y="74"/>
                  </a:cubicBezTo>
                  <a:cubicBezTo>
                    <a:pt x="1006" y="74"/>
                    <a:pt x="1004" y="72"/>
                    <a:pt x="1004" y="72"/>
                  </a:cubicBezTo>
                  <a:cubicBezTo>
                    <a:pt x="1004" y="72"/>
                    <a:pt x="1006" y="70"/>
                    <a:pt x="1006" y="70"/>
                  </a:cubicBezTo>
                  <a:cubicBezTo>
                    <a:pt x="1006" y="70"/>
                    <a:pt x="1008" y="68"/>
                    <a:pt x="1008" y="68"/>
                  </a:cubicBezTo>
                  <a:cubicBezTo>
                    <a:pt x="1008" y="67"/>
                    <a:pt x="1006" y="67"/>
                    <a:pt x="1006" y="66"/>
                  </a:cubicBezTo>
                  <a:cubicBezTo>
                    <a:pt x="1005" y="65"/>
                    <a:pt x="1007" y="64"/>
                    <a:pt x="1007" y="64"/>
                  </a:cubicBezTo>
                  <a:cubicBezTo>
                    <a:pt x="1007" y="63"/>
                    <a:pt x="1009" y="62"/>
                    <a:pt x="1009" y="62"/>
                  </a:cubicBezTo>
                  <a:cubicBezTo>
                    <a:pt x="1009" y="61"/>
                    <a:pt x="1007" y="60"/>
                    <a:pt x="1007" y="60"/>
                  </a:cubicBezTo>
                  <a:cubicBezTo>
                    <a:pt x="1007" y="59"/>
                    <a:pt x="1005" y="59"/>
                    <a:pt x="1005" y="58"/>
                  </a:cubicBezTo>
                  <a:cubicBezTo>
                    <a:pt x="1003" y="60"/>
                    <a:pt x="1002" y="61"/>
                    <a:pt x="1001" y="63"/>
                  </a:cubicBezTo>
                  <a:cubicBezTo>
                    <a:pt x="1001" y="63"/>
                    <a:pt x="1000" y="64"/>
                    <a:pt x="999" y="65"/>
                  </a:cubicBezTo>
                  <a:cubicBezTo>
                    <a:pt x="999" y="65"/>
                    <a:pt x="998" y="67"/>
                    <a:pt x="998" y="67"/>
                  </a:cubicBezTo>
                  <a:cubicBezTo>
                    <a:pt x="998" y="68"/>
                    <a:pt x="1000" y="68"/>
                    <a:pt x="1000" y="69"/>
                  </a:cubicBezTo>
                  <a:cubicBezTo>
                    <a:pt x="1000" y="70"/>
                    <a:pt x="998" y="70"/>
                    <a:pt x="998" y="71"/>
                  </a:cubicBezTo>
                  <a:cubicBezTo>
                    <a:pt x="997" y="70"/>
                    <a:pt x="997" y="70"/>
                    <a:pt x="996" y="69"/>
                  </a:cubicBezTo>
                  <a:cubicBezTo>
                    <a:pt x="996" y="69"/>
                    <a:pt x="994" y="68"/>
                    <a:pt x="994" y="68"/>
                  </a:cubicBezTo>
                  <a:cubicBezTo>
                    <a:pt x="994" y="67"/>
                    <a:pt x="996" y="66"/>
                    <a:pt x="995" y="65"/>
                  </a:cubicBezTo>
                  <a:cubicBezTo>
                    <a:pt x="995" y="65"/>
                    <a:pt x="994" y="64"/>
                    <a:pt x="993" y="64"/>
                  </a:cubicBezTo>
                  <a:cubicBezTo>
                    <a:pt x="993" y="63"/>
                    <a:pt x="991" y="62"/>
                    <a:pt x="991" y="62"/>
                  </a:cubicBezTo>
                  <a:cubicBezTo>
                    <a:pt x="991" y="61"/>
                    <a:pt x="993" y="60"/>
                    <a:pt x="993" y="60"/>
                  </a:cubicBezTo>
                  <a:cubicBezTo>
                    <a:pt x="993" y="59"/>
                    <a:pt x="991" y="59"/>
                    <a:pt x="990" y="58"/>
                  </a:cubicBezTo>
                  <a:cubicBezTo>
                    <a:pt x="990" y="57"/>
                    <a:pt x="992" y="56"/>
                    <a:pt x="992" y="56"/>
                  </a:cubicBezTo>
                  <a:cubicBezTo>
                    <a:pt x="992" y="55"/>
                    <a:pt x="990" y="55"/>
                    <a:pt x="990" y="54"/>
                  </a:cubicBezTo>
                  <a:cubicBezTo>
                    <a:pt x="990" y="55"/>
                    <a:pt x="988" y="56"/>
                    <a:pt x="988" y="56"/>
                  </a:cubicBezTo>
                  <a:cubicBezTo>
                    <a:pt x="988" y="57"/>
                    <a:pt x="991" y="58"/>
                    <a:pt x="990" y="58"/>
                  </a:cubicBezTo>
                  <a:cubicBezTo>
                    <a:pt x="990" y="59"/>
                    <a:pt x="989" y="60"/>
                    <a:pt x="989" y="60"/>
                  </a:cubicBezTo>
                  <a:cubicBezTo>
                    <a:pt x="988" y="61"/>
                    <a:pt x="987" y="62"/>
                    <a:pt x="987" y="62"/>
                  </a:cubicBezTo>
                  <a:cubicBezTo>
                    <a:pt x="987" y="63"/>
                    <a:pt x="985" y="64"/>
                    <a:pt x="985" y="65"/>
                  </a:cubicBezTo>
                  <a:cubicBezTo>
                    <a:pt x="985" y="65"/>
                    <a:pt x="988" y="66"/>
                    <a:pt x="988" y="66"/>
                  </a:cubicBezTo>
                  <a:cubicBezTo>
                    <a:pt x="987" y="67"/>
                    <a:pt x="986" y="68"/>
                    <a:pt x="986" y="69"/>
                  </a:cubicBezTo>
                  <a:cubicBezTo>
                    <a:pt x="985" y="69"/>
                    <a:pt x="985" y="70"/>
                    <a:pt x="984" y="71"/>
                  </a:cubicBezTo>
                  <a:cubicBezTo>
                    <a:pt x="984" y="71"/>
                    <a:pt x="982" y="69"/>
                    <a:pt x="982" y="69"/>
                  </a:cubicBezTo>
                  <a:cubicBezTo>
                    <a:pt x="981" y="69"/>
                    <a:pt x="981" y="71"/>
                    <a:pt x="980" y="71"/>
                  </a:cubicBezTo>
                  <a:cubicBezTo>
                    <a:pt x="979" y="71"/>
                    <a:pt x="979" y="70"/>
                    <a:pt x="978" y="70"/>
                  </a:cubicBezTo>
                  <a:cubicBezTo>
                    <a:pt x="977" y="70"/>
                    <a:pt x="977" y="71"/>
                    <a:pt x="976" y="72"/>
                  </a:cubicBezTo>
                  <a:cubicBezTo>
                    <a:pt x="976" y="72"/>
                    <a:pt x="974" y="70"/>
                    <a:pt x="974" y="70"/>
                  </a:cubicBezTo>
                  <a:cubicBezTo>
                    <a:pt x="974" y="70"/>
                    <a:pt x="976" y="68"/>
                    <a:pt x="976" y="68"/>
                  </a:cubicBezTo>
                  <a:cubicBezTo>
                    <a:pt x="976" y="68"/>
                    <a:pt x="977" y="66"/>
                    <a:pt x="977" y="66"/>
                  </a:cubicBezTo>
                  <a:cubicBezTo>
                    <a:pt x="978" y="66"/>
                    <a:pt x="980" y="68"/>
                    <a:pt x="980" y="67"/>
                  </a:cubicBezTo>
                  <a:cubicBezTo>
                    <a:pt x="980" y="67"/>
                    <a:pt x="981" y="66"/>
                    <a:pt x="981" y="65"/>
                  </a:cubicBezTo>
                  <a:cubicBezTo>
                    <a:pt x="982" y="64"/>
                    <a:pt x="983" y="64"/>
                    <a:pt x="983" y="63"/>
                  </a:cubicBezTo>
                  <a:cubicBezTo>
                    <a:pt x="983" y="63"/>
                    <a:pt x="985" y="61"/>
                    <a:pt x="985" y="61"/>
                  </a:cubicBezTo>
                  <a:cubicBezTo>
                    <a:pt x="985" y="61"/>
                    <a:pt x="983" y="59"/>
                    <a:pt x="983" y="59"/>
                  </a:cubicBezTo>
                  <a:cubicBezTo>
                    <a:pt x="982" y="59"/>
                    <a:pt x="981" y="61"/>
                    <a:pt x="981" y="61"/>
                  </a:cubicBezTo>
                  <a:cubicBezTo>
                    <a:pt x="980" y="61"/>
                    <a:pt x="979" y="60"/>
                    <a:pt x="979" y="60"/>
                  </a:cubicBezTo>
                  <a:cubicBezTo>
                    <a:pt x="978" y="59"/>
                    <a:pt x="977" y="58"/>
                    <a:pt x="976" y="58"/>
                  </a:cubicBezTo>
                  <a:cubicBezTo>
                    <a:pt x="976" y="58"/>
                    <a:pt x="975" y="56"/>
                    <a:pt x="974" y="56"/>
                  </a:cubicBezTo>
                  <a:cubicBezTo>
                    <a:pt x="974" y="56"/>
                    <a:pt x="973" y="58"/>
                    <a:pt x="972" y="58"/>
                  </a:cubicBezTo>
                  <a:cubicBezTo>
                    <a:pt x="972" y="58"/>
                    <a:pt x="971" y="57"/>
                    <a:pt x="970" y="57"/>
                  </a:cubicBezTo>
                  <a:cubicBezTo>
                    <a:pt x="970" y="57"/>
                    <a:pt x="969" y="58"/>
                    <a:pt x="969" y="59"/>
                  </a:cubicBezTo>
                  <a:cubicBezTo>
                    <a:pt x="968" y="60"/>
                    <a:pt x="967" y="60"/>
                    <a:pt x="967" y="61"/>
                  </a:cubicBezTo>
                  <a:cubicBezTo>
                    <a:pt x="966" y="62"/>
                    <a:pt x="966" y="63"/>
                    <a:pt x="965" y="63"/>
                  </a:cubicBezTo>
                  <a:cubicBezTo>
                    <a:pt x="965" y="64"/>
                    <a:pt x="964" y="65"/>
                    <a:pt x="963" y="66"/>
                  </a:cubicBezTo>
                  <a:cubicBezTo>
                    <a:pt x="963" y="66"/>
                    <a:pt x="962" y="68"/>
                    <a:pt x="962" y="68"/>
                  </a:cubicBezTo>
                  <a:cubicBezTo>
                    <a:pt x="961" y="68"/>
                    <a:pt x="961" y="70"/>
                    <a:pt x="960" y="70"/>
                  </a:cubicBezTo>
                  <a:cubicBezTo>
                    <a:pt x="960" y="70"/>
                    <a:pt x="958" y="69"/>
                    <a:pt x="958" y="68"/>
                  </a:cubicBezTo>
                  <a:cubicBezTo>
                    <a:pt x="958" y="68"/>
                    <a:pt x="959" y="67"/>
                    <a:pt x="960" y="66"/>
                  </a:cubicBezTo>
                  <a:cubicBezTo>
                    <a:pt x="960" y="65"/>
                    <a:pt x="961" y="65"/>
                    <a:pt x="961" y="64"/>
                  </a:cubicBezTo>
                  <a:cubicBezTo>
                    <a:pt x="962" y="63"/>
                    <a:pt x="962" y="62"/>
                    <a:pt x="963" y="62"/>
                  </a:cubicBezTo>
                  <a:cubicBezTo>
                    <a:pt x="962" y="61"/>
                    <a:pt x="961" y="61"/>
                    <a:pt x="961" y="60"/>
                  </a:cubicBezTo>
                  <a:cubicBezTo>
                    <a:pt x="960" y="60"/>
                    <a:pt x="959" y="58"/>
                    <a:pt x="958" y="58"/>
                  </a:cubicBezTo>
                  <a:cubicBezTo>
                    <a:pt x="958" y="58"/>
                    <a:pt x="957" y="60"/>
                    <a:pt x="957" y="61"/>
                  </a:cubicBezTo>
                  <a:cubicBezTo>
                    <a:pt x="956" y="61"/>
                    <a:pt x="955" y="59"/>
                    <a:pt x="955" y="59"/>
                  </a:cubicBezTo>
                  <a:cubicBezTo>
                    <a:pt x="954" y="59"/>
                    <a:pt x="953" y="61"/>
                    <a:pt x="953" y="61"/>
                  </a:cubicBezTo>
                  <a:cubicBezTo>
                    <a:pt x="952" y="61"/>
                    <a:pt x="951" y="60"/>
                    <a:pt x="951" y="59"/>
                  </a:cubicBezTo>
                  <a:cubicBezTo>
                    <a:pt x="950" y="59"/>
                    <a:pt x="949" y="58"/>
                    <a:pt x="948" y="58"/>
                  </a:cubicBezTo>
                  <a:cubicBezTo>
                    <a:pt x="948" y="58"/>
                    <a:pt x="947" y="56"/>
                    <a:pt x="946" y="56"/>
                  </a:cubicBezTo>
                  <a:cubicBezTo>
                    <a:pt x="946" y="56"/>
                    <a:pt x="945" y="58"/>
                    <a:pt x="944" y="58"/>
                  </a:cubicBezTo>
                  <a:cubicBezTo>
                    <a:pt x="944" y="58"/>
                    <a:pt x="943" y="56"/>
                    <a:pt x="942" y="56"/>
                  </a:cubicBezTo>
                  <a:cubicBezTo>
                    <a:pt x="942" y="57"/>
                    <a:pt x="941" y="59"/>
                    <a:pt x="940" y="59"/>
                  </a:cubicBezTo>
                  <a:cubicBezTo>
                    <a:pt x="940" y="59"/>
                    <a:pt x="939" y="57"/>
                    <a:pt x="938" y="57"/>
                  </a:cubicBezTo>
                  <a:cubicBezTo>
                    <a:pt x="938" y="57"/>
                    <a:pt x="937" y="59"/>
                    <a:pt x="937" y="59"/>
                  </a:cubicBezTo>
                  <a:cubicBezTo>
                    <a:pt x="936" y="59"/>
                    <a:pt x="935" y="57"/>
                    <a:pt x="934" y="58"/>
                  </a:cubicBezTo>
                  <a:cubicBezTo>
                    <a:pt x="934" y="58"/>
                    <a:pt x="933" y="60"/>
                    <a:pt x="933" y="60"/>
                  </a:cubicBezTo>
                  <a:cubicBezTo>
                    <a:pt x="932" y="60"/>
                    <a:pt x="931" y="58"/>
                    <a:pt x="930" y="58"/>
                  </a:cubicBezTo>
                  <a:cubicBezTo>
                    <a:pt x="930" y="58"/>
                    <a:pt x="929" y="60"/>
                    <a:pt x="929" y="60"/>
                  </a:cubicBezTo>
                  <a:cubicBezTo>
                    <a:pt x="929" y="61"/>
                    <a:pt x="931" y="61"/>
                    <a:pt x="931" y="62"/>
                  </a:cubicBezTo>
                  <a:cubicBezTo>
                    <a:pt x="931" y="62"/>
                    <a:pt x="929" y="64"/>
                    <a:pt x="929" y="64"/>
                  </a:cubicBezTo>
                  <a:cubicBezTo>
                    <a:pt x="929" y="64"/>
                    <a:pt x="927" y="62"/>
                    <a:pt x="927" y="63"/>
                  </a:cubicBezTo>
                  <a:cubicBezTo>
                    <a:pt x="926" y="63"/>
                    <a:pt x="926" y="65"/>
                    <a:pt x="925" y="65"/>
                  </a:cubicBezTo>
                  <a:cubicBezTo>
                    <a:pt x="925" y="64"/>
                    <a:pt x="923" y="64"/>
                    <a:pt x="923" y="63"/>
                  </a:cubicBezTo>
                  <a:cubicBezTo>
                    <a:pt x="923" y="63"/>
                    <a:pt x="925" y="61"/>
                    <a:pt x="925" y="61"/>
                  </a:cubicBezTo>
                  <a:cubicBezTo>
                    <a:pt x="925" y="60"/>
                    <a:pt x="926" y="59"/>
                    <a:pt x="926" y="59"/>
                  </a:cubicBezTo>
                  <a:cubicBezTo>
                    <a:pt x="927" y="58"/>
                    <a:pt x="928" y="57"/>
                    <a:pt x="928" y="56"/>
                  </a:cubicBezTo>
                  <a:cubicBezTo>
                    <a:pt x="928" y="56"/>
                    <a:pt x="926" y="55"/>
                    <a:pt x="926" y="55"/>
                  </a:cubicBezTo>
                  <a:cubicBezTo>
                    <a:pt x="926" y="54"/>
                    <a:pt x="928" y="53"/>
                    <a:pt x="928" y="52"/>
                  </a:cubicBezTo>
                  <a:cubicBezTo>
                    <a:pt x="928" y="52"/>
                    <a:pt x="925" y="51"/>
                    <a:pt x="925" y="51"/>
                  </a:cubicBezTo>
                  <a:cubicBezTo>
                    <a:pt x="926" y="50"/>
                    <a:pt x="927" y="49"/>
                    <a:pt x="927" y="48"/>
                  </a:cubicBezTo>
                  <a:cubicBezTo>
                    <a:pt x="928" y="48"/>
                    <a:pt x="928" y="47"/>
                    <a:pt x="929" y="46"/>
                  </a:cubicBezTo>
                  <a:cubicBezTo>
                    <a:pt x="929" y="46"/>
                    <a:pt x="930" y="44"/>
                    <a:pt x="930" y="44"/>
                  </a:cubicBezTo>
                  <a:cubicBezTo>
                    <a:pt x="930" y="44"/>
                    <a:pt x="929" y="42"/>
                    <a:pt x="928" y="42"/>
                  </a:cubicBezTo>
                  <a:cubicBezTo>
                    <a:pt x="928" y="42"/>
                    <a:pt x="927" y="44"/>
                    <a:pt x="927" y="45"/>
                  </a:cubicBezTo>
                  <a:cubicBezTo>
                    <a:pt x="926" y="45"/>
                    <a:pt x="924" y="43"/>
                    <a:pt x="924" y="43"/>
                  </a:cubicBezTo>
                  <a:cubicBezTo>
                    <a:pt x="924" y="43"/>
                    <a:pt x="923" y="45"/>
                    <a:pt x="923" y="45"/>
                  </a:cubicBezTo>
                  <a:cubicBezTo>
                    <a:pt x="923" y="46"/>
                    <a:pt x="925" y="46"/>
                    <a:pt x="925" y="47"/>
                  </a:cubicBezTo>
                  <a:cubicBezTo>
                    <a:pt x="925" y="47"/>
                    <a:pt x="923" y="48"/>
                    <a:pt x="923" y="49"/>
                  </a:cubicBezTo>
                  <a:cubicBezTo>
                    <a:pt x="923" y="50"/>
                    <a:pt x="925" y="50"/>
                    <a:pt x="925" y="51"/>
                  </a:cubicBezTo>
                  <a:cubicBezTo>
                    <a:pt x="925" y="51"/>
                    <a:pt x="924" y="52"/>
                    <a:pt x="924" y="53"/>
                  </a:cubicBezTo>
                  <a:cubicBezTo>
                    <a:pt x="924" y="53"/>
                    <a:pt x="926" y="54"/>
                    <a:pt x="926" y="55"/>
                  </a:cubicBezTo>
                  <a:cubicBezTo>
                    <a:pt x="926" y="55"/>
                    <a:pt x="925" y="56"/>
                    <a:pt x="924" y="57"/>
                  </a:cubicBezTo>
                  <a:cubicBezTo>
                    <a:pt x="924" y="57"/>
                    <a:pt x="923" y="59"/>
                    <a:pt x="923" y="59"/>
                  </a:cubicBezTo>
                  <a:cubicBezTo>
                    <a:pt x="922" y="59"/>
                    <a:pt x="920" y="58"/>
                    <a:pt x="920" y="57"/>
                  </a:cubicBezTo>
                  <a:cubicBezTo>
                    <a:pt x="920" y="57"/>
                    <a:pt x="919" y="56"/>
                    <a:pt x="918" y="56"/>
                  </a:cubicBezTo>
                  <a:cubicBezTo>
                    <a:pt x="918" y="56"/>
                    <a:pt x="916" y="54"/>
                    <a:pt x="916" y="54"/>
                  </a:cubicBezTo>
                  <a:cubicBezTo>
                    <a:pt x="915" y="54"/>
                    <a:pt x="914" y="56"/>
                    <a:pt x="914" y="56"/>
                  </a:cubicBezTo>
                  <a:cubicBezTo>
                    <a:pt x="914" y="57"/>
                    <a:pt x="913" y="58"/>
                    <a:pt x="912" y="58"/>
                  </a:cubicBezTo>
                  <a:cubicBezTo>
                    <a:pt x="912" y="59"/>
                    <a:pt x="910" y="57"/>
                    <a:pt x="910" y="57"/>
                  </a:cubicBezTo>
                  <a:cubicBezTo>
                    <a:pt x="910" y="57"/>
                    <a:pt x="908" y="55"/>
                    <a:pt x="908" y="55"/>
                  </a:cubicBezTo>
                  <a:cubicBezTo>
                    <a:pt x="908" y="55"/>
                    <a:pt x="906" y="57"/>
                    <a:pt x="906" y="57"/>
                  </a:cubicBezTo>
                  <a:cubicBezTo>
                    <a:pt x="906" y="57"/>
                    <a:pt x="905" y="60"/>
                    <a:pt x="905" y="60"/>
                  </a:cubicBezTo>
                  <a:cubicBezTo>
                    <a:pt x="904" y="59"/>
                    <a:pt x="903" y="58"/>
                    <a:pt x="902" y="58"/>
                  </a:cubicBezTo>
                  <a:cubicBezTo>
                    <a:pt x="902" y="57"/>
                    <a:pt x="901" y="57"/>
                    <a:pt x="900" y="56"/>
                  </a:cubicBezTo>
                  <a:cubicBezTo>
                    <a:pt x="900" y="56"/>
                    <a:pt x="898" y="55"/>
                    <a:pt x="898" y="54"/>
                  </a:cubicBezTo>
                  <a:cubicBezTo>
                    <a:pt x="898" y="54"/>
                    <a:pt x="899" y="52"/>
                    <a:pt x="900" y="52"/>
                  </a:cubicBezTo>
                  <a:cubicBezTo>
                    <a:pt x="899" y="52"/>
                    <a:pt x="898" y="50"/>
                    <a:pt x="897" y="50"/>
                  </a:cubicBezTo>
                  <a:cubicBezTo>
                    <a:pt x="897" y="51"/>
                    <a:pt x="896" y="52"/>
                    <a:pt x="896" y="53"/>
                  </a:cubicBezTo>
                  <a:cubicBezTo>
                    <a:pt x="895" y="53"/>
                    <a:pt x="895" y="54"/>
                    <a:pt x="894" y="55"/>
                  </a:cubicBezTo>
                  <a:cubicBezTo>
                    <a:pt x="893" y="56"/>
                    <a:pt x="893" y="56"/>
                    <a:pt x="892" y="57"/>
                  </a:cubicBezTo>
                  <a:cubicBezTo>
                    <a:pt x="892" y="58"/>
                    <a:pt x="891" y="59"/>
                    <a:pt x="890" y="59"/>
                  </a:cubicBezTo>
                  <a:cubicBezTo>
                    <a:pt x="890" y="59"/>
                    <a:pt x="889" y="58"/>
                    <a:pt x="888" y="58"/>
                  </a:cubicBezTo>
                  <a:cubicBezTo>
                    <a:pt x="888" y="58"/>
                    <a:pt x="886" y="56"/>
                    <a:pt x="886" y="56"/>
                  </a:cubicBezTo>
                  <a:cubicBezTo>
                    <a:pt x="886" y="56"/>
                    <a:pt x="888" y="54"/>
                    <a:pt x="888" y="54"/>
                  </a:cubicBezTo>
                  <a:cubicBezTo>
                    <a:pt x="887" y="54"/>
                    <a:pt x="886" y="52"/>
                    <a:pt x="885" y="52"/>
                  </a:cubicBezTo>
                  <a:cubicBezTo>
                    <a:pt x="885" y="52"/>
                    <a:pt x="884" y="54"/>
                    <a:pt x="884" y="54"/>
                  </a:cubicBezTo>
                  <a:cubicBezTo>
                    <a:pt x="883" y="55"/>
                    <a:pt x="883" y="56"/>
                    <a:pt x="882" y="57"/>
                  </a:cubicBezTo>
                  <a:cubicBezTo>
                    <a:pt x="882" y="57"/>
                    <a:pt x="881" y="59"/>
                    <a:pt x="880" y="59"/>
                  </a:cubicBezTo>
                  <a:cubicBezTo>
                    <a:pt x="880" y="59"/>
                    <a:pt x="878" y="57"/>
                    <a:pt x="878" y="57"/>
                  </a:cubicBezTo>
                  <a:cubicBezTo>
                    <a:pt x="878" y="57"/>
                    <a:pt x="876" y="59"/>
                    <a:pt x="876" y="59"/>
                  </a:cubicBezTo>
                  <a:cubicBezTo>
                    <a:pt x="877" y="60"/>
                    <a:pt x="879" y="61"/>
                    <a:pt x="879" y="61"/>
                  </a:cubicBezTo>
                  <a:cubicBezTo>
                    <a:pt x="879" y="62"/>
                    <a:pt x="877" y="63"/>
                    <a:pt x="877" y="63"/>
                  </a:cubicBezTo>
                  <a:cubicBezTo>
                    <a:pt x="876" y="64"/>
                    <a:pt x="876" y="65"/>
                    <a:pt x="875" y="65"/>
                  </a:cubicBezTo>
                  <a:cubicBezTo>
                    <a:pt x="875" y="66"/>
                    <a:pt x="874" y="68"/>
                    <a:pt x="874" y="68"/>
                  </a:cubicBezTo>
                  <a:cubicBezTo>
                    <a:pt x="873" y="68"/>
                    <a:pt x="872" y="66"/>
                    <a:pt x="871" y="66"/>
                  </a:cubicBezTo>
                  <a:cubicBezTo>
                    <a:pt x="871" y="66"/>
                    <a:pt x="870" y="68"/>
                    <a:pt x="870" y="68"/>
                  </a:cubicBezTo>
                  <a:cubicBezTo>
                    <a:pt x="868" y="67"/>
                    <a:pt x="867" y="66"/>
                    <a:pt x="865" y="65"/>
                  </a:cubicBezTo>
                  <a:cubicBezTo>
                    <a:pt x="866" y="64"/>
                    <a:pt x="866" y="63"/>
                    <a:pt x="867" y="63"/>
                  </a:cubicBezTo>
                  <a:cubicBezTo>
                    <a:pt x="867" y="62"/>
                    <a:pt x="869" y="61"/>
                    <a:pt x="869" y="60"/>
                  </a:cubicBezTo>
                  <a:cubicBezTo>
                    <a:pt x="869" y="60"/>
                    <a:pt x="866" y="59"/>
                    <a:pt x="866" y="59"/>
                  </a:cubicBezTo>
                  <a:cubicBezTo>
                    <a:pt x="867" y="58"/>
                    <a:pt x="868" y="56"/>
                    <a:pt x="868" y="56"/>
                  </a:cubicBezTo>
                  <a:cubicBezTo>
                    <a:pt x="869" y="56"/>
                    <a:pt x="870" y="58"/>
                    <a:pt x="870" y="58"/>
                  </a:cubicBezTo>
                  <a:cubicBezTo>
                    <a:pt x="871" y="58"/>
                    <a:pt x="872" y="59"/>
                    <a:pt x="873" y="60"/>
                  </a:cubicBezTo>
                  <a:cubicBezTo>
                    <a:pt x="873" y="60"/>
                    <a:pt x="874" y="61"/>
                    <a:pt x="875" y="62"/>
                  </a:cubicBezTo>
                  <a:cubicBezTo>
                    <a:pt x="875" y="61"/>
                    <a:pt x="877" y="60"/>
                    <a:pt x="876" y="59"/>
                  </a:cubicBezTo>
                  <a:cubicBezTo>
                    <a:pt x="876" y="59"/>
                    <a:pt x="874" y="58"/>
                    <a:pt x="874" y="58"/>
                  </a:cubicBezTo>
                  <a:cubicBezTo>
                    <a:pt x="874" y="57"/>
                    <a:pt x="876" y="56"/>
                    <a:pt x="876" y="55"/>
                  </a:cubicBezTo>
                  <a:cubicBezTo>
                    <a:pt x="876" y="55"/>
                    <a:pt x="874" y="54"/>
                    <a:pt x="874" y="54"/>
                  </a:cubicBezTo>
                  <a:cubicBezTo>
                    <a:pt x="874" y="53"/>
                    <a:pt x="876" y="52"/>
                    <a:pt x="875" y="51"/>
                  </a:cubicBezTo>
                  <a:cubicBezTo>
                    <a:pt x="875" y="51"/>
                    <a:pt x="874" y="50"/>
                    <a:pt x="873" y="50"/>
                  </a:cubicBezTo>
                  <a:cubicBezTo>
                    <a:pt x="873" y="50"/>
                    <a:pt x="872" y="52"/>
                    <a:pt x="871" y="52"/>
                  </a:cubicBezTo>
                  <a:cubicBezTo>
                    <a:pt x="871" y="52"/>
                    <a:pt x="870" y="50"/>
                    <a:pt x="869" y="50"/>
                  </a:cubicBezTo>
                  <a:cubicBezTo>
                    <a:pt x="869" y="51"/>
                    <a:pt x="868" y="52"/>
                    <a:pt x="868" y="52"/>
                  </a:cubicBezTo>
                  <a:cubicBezTo>
                    <a:pt x="867" y="53"/>
                    <a:pt x="866" y="55"/>
                    <a:pt x="866" y="55"/>
                  </a:cubicBezTo>
                  <a:cubicBezTo>
                    <a:pt x="865" y="55"/>
                    <a:pt x="864" y="53"/>
                    <a:pt x="864" y="53"/>
                  </a:cubicBezTo>
                  <a:cubicBezTo>
                    <a:pt x="863" y="52"/>
                    <a:pt x="862" y="52"/>
                    <a:pt x="861" y="51"/>
                  </a:cubicBezTo>
                  <a:cubicBezTo>
                    <a:pt x="861" y="51"/>
                    <a:pt x="859" y="50"/>
                    <a:pt x="859" y="50"/>
                  </a:cubicBezTo>
                  <a:cubicBezTo>
                    <a:pt x="859" y="50"/>
                    <a:pt x="858" y="51"/>
                    <a:pt x="857" y="52"/>
                  </a:cubicBezTo>
                  <a:cubicBezTo>
                    <a:pt x="857" y="53"/>
                    <a:pt x="856" y="53"/>
                    <a:pt x="856" y="54"/>
                  </a:cubicBezTo>
                  <a:cubicBezTo>
                    <a:pt x="855" y="55"/>
                    <a:pt x="855" y="56"/>
                    <a:pt x="854" y="56"/>
                  </a:cubicBezTo>
                  <a:cubicBezTo>
                    <a:pt x="853" y="57"/>
                    <a:pt x="853" y="58"/>
                    <a:pt x="852" y="59"/>
                  </a:cubicBezTo>
                  <a:cubicBezTo>
                    <a:pt x="852" y="59"/>
                    <a:pt x="851" y="61"/>
                    <a:pt x="851" y="61"/>
                  </a:cubicBezTo>
                  <a:cubicBezTo>
                    <a:pt x="850" y="61"/>
                    <a:pt x="849" y="59"/>
                    <a:pt x="848" y="59"/>
                  </a:cubicBezTo>
                  <a:cubicBezTo>
                    <a:pt x="848" y="58"/>
                    <a:pt x="847" y="58"/>
                    <a:pt x="846" y="57"/>
                  </a:cubicBezTo>
                  <a:cubicBezTo>
                    <a:pt x="846" y="57"/>
                    <a:pt x="844" y="56"/>
                    <a:pt x="844" y="56"/>
                  </a:cubicBezTo>
                  <a:cubicBezTo>
                    <a:pt x="843" y="56"/>
                    <a:pt x="842" y="54"/>
                    <a:pt x="842" y="54"/>
                  </a:cubicBezTo>
                  <a:cubicBezTo>
                    <a:pt x="841" y="54"/>
                    <a:pt x="840" y="56"/>
                    <a:pt x="840" y="56"/>
                  </a:cubicBezTo>
                  <a:cubicBezTo>
                    <a:pt x="840" y="57"/>
                    <a:pt x="839" y="58"/>
                    <a:pt x="838" y="58"/>
                  </a:cubicBezTo>
                  <a:cubicBezTo>
                    <a:pt x="838" y="59"/>
                    <a:pt x="837" y="57"/>
                    <a:pt x="836" y="57"/>
                  </a:cubicBezTo>
                  <a:cubicBezTo>
                    <a:pt x="835" y="57"/>
                    <a:pt x="835" y="59"/>
                    <a:pt x="834" y="59"/>
                  </a:cubicBezTo>
                  <a:cubicBezTo>
                    <a:pt x="834" y="59"/>
                    <a:pt x="833" y="57"/>
                    <a:pt x="832" y="57"/>
                  </a:cubicBezTo>
                  <a:cubicBezTo>
                    <a:pt x="832" y="57"/>
                    <a:pt x="831" y="59"/>
                    <a:pt x="830" y="59"/>
                  </a:cubicBezTo>
                  <a:cubicBezTo>
                    <a:pt x="830" y="60"/>
                    <a:pt x="829" y="62"/>
                    <a:pt x="829" y="62"/>
                  </a:cubicBezTo>
                  <a:cubicBezTo>
                    <a:pt x="828" y="62"/>
                    <a:pt x="827" y="60"/>
                    <a:pt x="826" y="60"/>
                  </a:cubicBezTo>
                  <a:cubicBezTo>
                    <a:pt x="826" y="60"/>
                    <a:pt x="825" y="62"/>
                    <a:pt x="825" y="62"/>
                  </a:cubicBezTo>
                  <a:cubicBezTo>
                    <a:pt x="824" y="62"/>
                    <a:pt x="823" y="60"/>
                    <a:pt x="823" y="61"/>
                  </a:cubicBezTo>
                  <a:cubicBezTo>
                    <a:pt x="822" y="61"/>
                    <a:pt x="822" y="62"/>
                    <a:pt x="821" y="63"/>
                  </a:cubicBezTo>
                  <a:cubicBezTo>
                    <a:pt x="820" y="63"/>
                    <a:pt x="820" y="64"/>
                    <a:pt x="819" y="65"/>
                  </a:cubicBezTo>
                  <a:cubicBezTo>
                    <a:pt x="819" y="65"/>
                    <a:pt x="817" y="63"/>
                    <a:pt x="817" y="63"/>
                  </a:cubicBezTo>
                  <a:cubicBezTo>
                    <a:pt x="817" y="63"/>
                    <a:pt x="818" y="61"/>
                    <a:pt x="819" y="61"/>
                  </a:cubicBezTo>
                  <a:cubicBezTo>
                    <a:pt x="819" y="61"/>
                    <a:pt x="820" y="59"/>
                    <a:pt x="820" y="59"/>
                  </a:cubicBezTo>
                  <a:cubicBezTo>
                    <a:pt x="821" y="59"/>
                    <a:pt x="822" y="61"/>
                    <a:pt x="823" y="61"/>
                  </a:cubicBezTo>
                  <a:cubicBezTo>
                    <a:pt x="823" y="60"/>
                    <a:pt x="824" y="59"/>
                    <a:pt x="824" y="58"/>
                  </a:cubicBezTo>
                  <a:cubicBezTo>
                    <a:pt x="825" y="58"/>
                    <a:pt x="825" y="57"/>
                    <a:pt x="826" y="56"/>
                  </a:cubicBezTo>
                  <a:cubicBezTo>
                    <a:pt x="826" y="55"/>
                    <a:pt x="827" y="55"/>
                    <a:pt x="828" y="54"/>
                  </a:cubicBezTo>
                  <a:cubicBezTo>
                    <a:pt x="828" y="53"/>
                    <a:pt x="829" y="52"/>
                    <a:pt x="829" y="52"/>
                  </a:cubicBezTo>
                  <a:cubicBezTo>
                    <a:pt x="830" y="52"/>
                    <a:pt x="831" y="53"/>
                    <a:pt x="832" y="53"/>
                  </a:cubicBezTo>
                  <a:cubicBezTo>
                    <a:pt x="832" y="53"/>
                    <a:pt x="834" y="55"/>
                    <a:pt x="834" y="55"/>
                  </a:cubicBezTo>
                  <a:cubicBezTo>
                    <a:pt x="834" y="54"/>
                    <a:pt x="835" y="53"/>
                    <a:pt x="836" y="53"/>
                  </a:cubicBezTo>
                  <a:cubicBezTo>
                    <a:pt x="836" y="53"/>
                    <a:pt x="837" y="51"/>
                    <a:pt x="837" y="51"/>
                  </a:cubicBezTo>
                  <a:cubicBezTo>
                    <a:pt x="837" y="50"/>
                    <a:pt x="835" y="49"/>
                    <a:pt x="835" y="49"/>
                  </a:cubicBezTo>
                  <a:cubicBezTo>
                    <a:pt x="835" y="48"/>
                    <a:pt x="836" y="47"/>
                    <a:pt x="837" y="47"/>
                  </a:cubicBezTo>
                  <a:cubicBezTo>
                    <a:pt x="837" y="46"/>
                    <a:pt x="838" y="45"/>
                    <a:pt x="838" y="44"/>
                  </a:cubicBezTo>
                  <a:cubicBezTo>
                    <a:pt x="839" y="44"/>
                    <a:pt x="840" y="43"/>
                    <a:pt x="840" y="42"/>
                  </a:cubicBezTo>
                  <a:cubicBezTo>
                    <a:pt x="839" y="41"/>
                    <a:pt x="837" y="40"/>
                    <a:pt x="836" y="39"/>
                  </a:cubicBezTo>
                  <a:cubicBezTo>
                    <a:pt x="835" y="38"/>
                    <a:pt x="834" y="38"/>
                    <a:pt x="833" y="37"/>
                  </a:cubicBezTo>
                  <a:cubicBezTo>
                    <a:pt x="833" y="38"/>
                    <a:pt x="832" y="39"/>
                    <a:pt x="832" y="39"/>
                  </a:cubicBezTo>
                  <a:cubicBezTo>
                    <a:pt x="832" y="40"/>
                    <a:pt x="834" y="40"/>
                    <a:pt x="834" y="41"/>
                  </a:cubicBezTo>
                  <a:cubicBezTo>
                    <a:pt x="834" y="42"/>
                    <a:pt x="832" y="43"/>
                    <a:pt x="832" y="43"/>
                  </a:cubicBezTo>
                  <a:cubicBezTo>
                    <a:pt x="832" y="43"/>
                    <a:pt x="834" y="45"/>
                    <a:pt x="834" y="45"/>
                  </a:cubicBezTo>
                  <a:cubicBezTo>
                    <a:pt x="834" y="45"/>
                    <a:pt x="833" y="47"/>
                    <a:pt x="833" y="47"/>
                  </a:cubicBezTo>
                  <a:cubicBezTo>
                    <a:pt x="832" y="47"/>
                    <a:pt x="831" y="46"/>
                    <a:pt x="831" y="45"/>
                  </a:cubicBezTo>
                  <a:cubicBezTo>
                    <a:pt x="830" y="45"/>
                    <a:pt x="829" y="44"/>
                    <a:pt x="828" y="44"/>
                  </a:cubicBezTo>
                  <a:cubicBezTo>
                    <a:pt x="828" y="44"/>
                    <a:pt x="827" y="46"/>
                    <a:pt x="827" y="46"/>
                  </a:cubicBezTo>
                  <a:cubicBezTo>
                    <a:pt x="826" y="46"/>
                    <a:pt x="825" y="44"/>
                    <a:pt x="824" y="44"/>
                  </a:cubicBezTo>
                  <a:cubicBezTo>
                    <a:pt x="824" y="44"/>
                    <a:pt x="823" y="46"/>
                    <a:pt x="823" y="46"/>
                  </a:cubicBezTo>
                  <a:cubicBezTo>
                    <a:pt x="822" y="47"/>
                    <a:pt x="821" y="49"/>
                    <a:pt x="821" y="49"/>
                  </a:cubicBezTo>
                  <a:cubicBezTo>
                    <a:pt x="821" y="49"/>
                    <a:pt x="819" y="47"/>
                    <a:pt x="819" y="47"/>
                  </a:cubicBezTo>
                  <a:cubicBezTo>
                    <a:pt x="818" y="47"/>
                    <a:pt x="817" y="49"/>
                    <a:pt x="817" y="49"/>
                  </a:cubicBezTo>
                  <a:cubicBezTo>
                    <a:pt x="816" y="50"/>
                    <a:pt x="816" y="51"/>
                    <a:pt x="815" y="51"/>
                  </a:cubicBezTo>
                  <a:cubicBezTo>
                    <a:pt x="815" y="52"/>
                    <a:pt x="814" y="53"/>
                    <a:pt x="814" y="54"/>
                  </a:cubicBezTo>
                  <a:cubicBezTo>
                    <a:pt x="813" y="54"/>
                    <a:pt x="812" y="56"/>
                    <a:pt x="812" y="56"/>
                  </a:cubicBezTo>
                  <a:cubicBezTo>
                    <a:pt x="811" y="56"/>
                    <a:pt x="810" y="54"/>
                    <a:pt x="810" y="54"/>
                  </a:cubicBezTo>
                  <a:cubicBezTo>
                    <a:pt x="809" y="54"/>
                    <a:pt x="809" y="56"/>
                    <a:pt x="808" y="56"/>
                  </a:cubicBezTo>
                  <a:cubicBezTo>
                    <a:pt x="808" y="57"/>
                    <a:pt x="806" y="55"/>
                    <a:pt x="806" y="55"/>
                  </a:cubicBezTo>
                  <a:cubicBezTo>
                    <a:pt x="805" y="55"/>
                    <a:pt x="804" y="53"/>
                    <a:pt x="803" y="53"/>
                  </a:cubicBezTo>
                  <a:cubicBezTo>
                    <a:pt x="803" y="53"/>
                    <a:pt x="805" y="51"/>
                    <a:pt x="805" y="51"/>
                  </a:cubicBezTo>
                  <a:cubicBezTo>
                    <a:pt x="806" y="50"/>
                    <a:pt x="806" y="49"/>
                    <a:pt x="807" y="49"/>
                  </a:cubicBezTo>
                  <a:cubicBezTo>
                    <a:pt x="807" y="48"/>
                    <a:pt x="808" y="47"/>
                    <a:pt x="809" y="46"/>
                  </a:cubicBezTo>
                  <a:cubicBezTo>
                    <a:pt x="808" y="46"/>
                    <a:pt x="807" y="45"/>
                    <a:pt x="806" y="45"/>
                  </a:cubicBezTo>
                  <a:cubicBezTo>
                    <a:pt x="806" y="45"/>
                    <a:pt x="805" y="47"/>
                    <a:pt x="805" y="47"/>
                  </a:cubicBezTo>
                  <a:cubicBezTo>
                    <a:pt x="804" y="47"/>
                    <a:pt x="803" y="45"/>
                    <a:pt x="802" y="45"/>
                  </a:cubicBezTo>
                  <a:cubicBezTo>
                    <a:pt x="802" y="45"/>
                    <a:pt x="801" y="47"/>
                    <a:pt x="801" y="47"/>
                  </a:cubicBezTo>
                  <a:cubicBezTo>
                    <a:pt x="800" y="48"/>
                    <a:pt x="800" y="49"/>
                    <a:pt x="799" y="50"/>
                  </a:cubicBezTo>
                  <a:cubicBezTo>
                    <a:pt x="798" y="50"/>
                    <a:pt x="798" y="51"/>
                    <a:pt x="797" y="52"/>
                  </a:cubicBezTo>
                  <a:cubicBezTo>
                    <a:pt x="797" y="51"/>
                    <a:pt x="796" y="51"/>
                    <a:pt x="795" y="50"/>
                  </a:cubicBezTo>
                  <a:cubicBezTo>
                    <a:pt x="795" y="50"/>
                    <a:pt x="793" y="48"/>
                    <a:pt x="793" y="48"/>
                  </a:cubicBezTo>
                  <a:cubicBezTo>
                    <a:pt x="792" y="49"/>
                    <a:pt x="792" y="50"/>
                    <a:pt x="791" y="51"/>
                  </a:cubicBezTo>
                  <a:cubicBezTo>
                    <a:pt x="793" y="52"/>
                    <a:pt x="794" y="53"/>
                    <a:pt x="796" y="54"/>
                  </a:cubicBezTo>
                  <a:cubicBezTo>
                    <a:pt x="796" y="55"/>
                    <a:pt x="797" y="55"/>
                    <a:pt x="798" y="56"/>
                  </a:cubicBezTo>
                  <a:cubicBezTo>
                    <a:pt x="799" y="56"/>
                    <a:pt x="799" y="57"/>
                    <a:pt x="800" y="58"/>
                  </a:cubicBezTo>
                  <a:cubicBezTo>
                    <a:pt x="800" y="58"/>
                    <a:pt x="802" y="59"/>
                    <a:pt x="802" y="59"/>
                  </a:cubicBezTo>
                  <a:cubicBezTo>
                    <a:pt x="802" y="59"/>
                    <a:pt x="804" y="57"/>
                    <a:pt x="804" y="57"/>
                  </a:cubicBezTo>
                  <a:cubicBezTo>
                    <a:pt x="804" y="57"/>
                    <a:pt x="806" y="58"/>
                    <a:pt x="806" y="59"/>
                  </a:cubicBezTo>
                  <a:cubicBezTo>
                    <a:pt x="806" y="59"/>
                    <a:pt x="805" y="61"/>
                    <a:pt x="805" y="61"/>
                  </a:cubicBezTo>
                  <a:cubicBezTo>
                    <a:pt x="804" y="61"/>
                    <a:pt x="803" y="63"/>
                    <a:pt x="803" y="63"/>
                  </a:cubicBezTo>
                  <a:cubicBezTo>
                    <a:pt x="802" y="63"/>
                    <a:pt x="801" y="62"/>
                    <a:pt x="801" y="61"/>
                  </a:cubicBezTo>
                  <a:cubicBezTo>
                    <a:pt x="800" y="62"/>
                    <a:pt x="799" y="63"/>
                    <a:pt x="799" y="64"/>
                  </a:cubicBezTo>
                  <a:cubicBezTo>
                    <a:pt x="799" y="64"/>
                    <a:pt x="797" y="66"/>
                    <a:pt x="797" y="66"/>
                  </a:cubicBezTo>
                  <a:cubicBezTo>
                    <a:pt x="796" y="66"/>
                    <a:pt x="796" y="64"/>
                    <a:pt x="795" y="64"/>
                  </a:cubicBezTo>
                  <a:cubicBezTo>
                    <a:pt x="795" y="64"/>
                    <a:pt x="793" y="67"/>
                    <a:pt x="793" y="66"/>
                  </a:cubicBezTo>
                  <a:cubicBezTo>
                    <a:pt x="793" y="66"/>
                    <a:pt x="791" y="65"/>
                    <a:pt x="791" y="65"/>
                  </a:cubicBezTo>
                  <a:cubicBezTo>
                    <a:pt x="791" y="64"/>
                    <a:pt x="793" y="63"/>
                    <a:pt x="793" y="63"/>
                  </a:cubicBezTo>
                  <a:cubicBezTo>
                    <a:pt x="793" y="62"/>
                    <a:pt x="795" y="60"/>
                    <a:pt x="794" y="60"/>
                  </a:cubicBezTo>
                  <a:cubicBezTo>
                    <a:pt x="794" y="60"/>
                    <a:pt x="792" y="59"/>
                    <a:pt x="792" y="59"/>
                  </a:cubicBezTo>
                  <a:cubicBezTo>
                    <a:pt x="792" y="59"/>
                    <a:pt x="791" y="61"/>
                    <a:pt x="791" y="61"/>
                  </a:cubicBezTo>
                  <a:cubicBezTo>
                    <a:pt x="790" y="61"/>
                    <a:pt x="789" y="60"/>
                    <a:pt x="788" y="59"/>
                  </a:cubicBezTo>
                  <a:cubicBezTo>
                    <a:pt x="788" y="59"/>
                    <a:pt x="786" y="58"/>
                    <a:pt x="786" y="57"/>
                  </a:cubicBezTo>
                  <a:cubicBezTo>
                    <a:pt x="786" y="57"/>
                    <a:pt x="788" y="55"/>
                    <a:pt x="788" y="55"/>
                  </a:cubicBezTo>
                  <a:cubicBezTo>
                    <a:pt x="788" y="54"/>
                    <a:pt x="789" y="54"/>
                    <a:pt x="789" y="53"/>
                  </a:cubicBezTo>
                  <a:cubicBezTo>
                    <a:pt x="790" y="52"/>
                    <a:pt x="791" y="51"/>
                    <a:pt x="791" y="51"/>
                  </a:cubicBezTo>
                  <a:cubicBezTo>
                    <a:pt x="791" y="50"/>
                    <a:pt x="789" y="49"/>
                    <a:pt x="789" y="49"/>
                  </a:cubicBezTo>
                  <a:cubicBezTo>
                    <a:pt x="789" y="48"/>
                    <a:pt x="791" y="47"/>
                    <a:pt x="791" y="47"/>
                  </a:cubicBezTo>
                  <a:cubicBezTo>
                    <a:pt x="791" y="46"/>
                    <a:pt x="788" y="46"/>
                    <a:pt x="788" y="45"/>
                  </a:cubicBezTo>
                  <a:cubicBezTo>
                    <a:pt x="788" y="46"/>
                    <a:pt x="787" y="47"/>
                    <a:pt x="787" y="47"/>
                  </a:cubicBezTo>
                  <a:cubicBezTo>
                    <a:pt x="786" y="48"/>
                    <a:pt x="785" y="49"/>
                    <a:pt x="785" y="50"/>
                  </a:cubicBezTo>
                  <a:cubicBezTo>
                    <a:pt x="785" y="50"/>
                    <a:pt x="787" y="51"/>
                    <a:pt x="787" y="51"/>
                  </a:cubicBezTo>
                  <a:cubicBezTo>
                    <a:pt x="787" y="52"/>
                    <a:pt x="786" y="53"/>
                    <a:pt x="786" y="53"/>
                  </a:cubicBezTo>
                  <a:cubicBezTo>
                    <a:pt x="785" y="54"/>
                    <a:pt x="784" y="52"/>
                    <a:pt x="783" y="52"/>
                  </a:cubicBezTo>
                  <a:cubicBezTo>
                    <a:pt x="782" y="53"/>
                    <a:pt x="781" y="55"/>
                    <a:pt x="780" y="56"/>
                  </a:cubicBezTo>
                  <a:cubicBezTo>
                    <a:pt x="778" y="55"/>
                    <a:pt x="777" y="54"/>
                    <a:pt x="775" y="53"/>
                  </a:cubicBezTo>
                  <a:cubicBezTo>
                    <a:pt x="777" y="51"/>
                    <a:pt x="778" y="50"/>
                    <a:pt x="779" y="48"/>
                  </a:cubicBezTo>
                  <a:cubicBezTo>
                    <a:pt x="779" y="48"/>
                    <a:pt x="780" y="50"/>
                    <a:pt x="781" y="50"/>
                  </a:cubicBezTo>
                  <a:cubicBezTo>
                    <a:pt x="781" y="50"/>
                    <a:pt x="783" y="48"/>
                    <a:pt x="783" y="48"/>
                  </a:cubicBezTo>
                  <a:cubicBezTo>
                    <a:pt x="783" y="48"/>
                    <a:pt x="781" y="46"/>
                    <a:pt x="781" y="46"/>
                  </a:cubicBezTo>
                  <a:cubicBezTo>
                    <a:pt x="780" y="46"/>
                    <a:pt x="782" y="44"/>
                    <a:pt x="782" y="44"/>
                  </a:cubicBezTo>
                  <a:cubicBezTo>
                    <a:pt x="782" y="43"/>
                    <a:pt x="780" y="43"/>
                    <a:pt x="780" y="42"/>
                  </a:cubicBezTo>
                  <a:cubicBezTo>
                    <a:pt x="779" y="44"/>
                    <a:pt x="778" y="45"/>
                    <a:pt x="777" y="47"/>
                  </a:cubicBezTo>
                  <a:cubicBezTo>
                    <a:pt x="776" y="47"/>
                    <a:pt x="776" y="48"/>
                    <a:pt x="775" y="49"/>
                  </a:cubicBezTo>
                  <a:cubicBezTo>
                    <a:pt x="775" y="49"/>
                    <a:pt x="773" y="47"/>
                    <a:pt x="773" y="47"/>
                  </a:cubicBezTo>
                  <a:cubicBezTo>
                    <a:pt x="772" y="47"/>
                    <a:pt x="771" y="49"/>
                    <a:pt x="771" y="49"/>
                  </a:cubicBezTo>
                  <a:cubicBezTo>
                    <a:pt x="771" y="50"/>
                    <a:pt x="770" y="52"/>
                    <a:pt x="769" y="52"/>
                  </a:cubicBezTo>
                  <a:cubicBezTo>
                    <a:pt x="769" y="52"/>
                    <a:pt x="767" y="50"/>
                    <a:pt x="767" y="50"/>
                  </a:cubicBezTo>
                  <a:cubicBezTo>
                    <a:pt x="767" y="50"/>
                    <a:pt x="765" y="48"/>
                    <a:pt x="765" y="48"/>
                  </a:cubicBezTo>
                  <a:cubicBezTo>
                    <a:pt x="765" y="48"/>
                    <a:pt x="763" y="50"/>
                    <a:pt x="763" y="50"/>
                  </a:cubicBezTo>
                  <a:cubicBezTo>
                    <a:pt x="763" y="51"/>
                    <a:pt x="765" y="52"/>
                    <a:pt x="765" y="52"/>
                  </a:cubicBezTo>
                  <a:cubicBezTo>
                    <a:pt x="765" y="53"/>
                    <a:pt x="764" y="54"/>
                    <a:pt x="764" y="54"/>
                  </a:cubicBezTo>
                  <a:cubicBezTo>
                    <a:pt x="763" y="55"/>
                    <a:pt x="763" y="56"/>
                    <a:pt x="762" y="57"/>
                  </a:cubicBezTo>
                  <a:cubicBezTo>
                    <a:pt x="762" y="57"/>
                    <a:pt x="760" y="55"/>
                    <a:pt x="760" y="55"/>
                  </a:cubicBezTo>
                  <a:cubicBezTo>
                    <a:pt x="759" y="55"/>
                    <a:pt x="758" y="57"/>
                    <a:pt x="758" y="57"/>
                  </a:cubicBezTo>
                  <a:cubicBezTo>
                    <a:pt x="758" y="58"/>
                    <a:pt x="756" y="59"/>
                    <a:pt x="756" y="59"/>
                  </a:cubicBezTo>
                  <a:cubicBezTo>
                    <a:pt x="756" y="60"/>
                    <a:pt x="759" y="61"/>
                    <a:pt x="758" y="61"/>
                  </a:cubicBezTo>
                  <a:cubicBezTo>
                    <a:pt x="758" y="62"/>
                    <a:pt x="757" y="63"/>
                    <a:pt x="757" y="63"/>
                  </a:cubicBezTo>
                  <a:cubicBezTo>
                    <a:pt x="756" y="64"/>
                    <a:pt x="756" y="65"/>
                    <a:pt x="755" y="66"/>
                  </a:cubicBezTo>
                  <a:cubicBezTo>
                    <a:pt x="755" y="66"/>
                    <a:pt x="753" y="64"/>
                    <a:pt x="753" y="64"/>
                  </a:cubicBezTo>
                  <a:cubicBezTo>
                    <a:pt x="753" y="64"/>
                    <a:pt x="754" y="62"/>
                    <a:pt x="755" y="62"/>
                  </a:cubicBezTo>
                  <a:cubicBezTo>
                    <a:pt x="755" y="61"/>
                    <a:pt x="756" y="60"/>
                    <a:pt x="756" y="59"/>
                  </a:cubicBezTo>
                  <a:cubicBezTo>
                    <a:pt x="756" y="59"/>
                    <a:pt x="754" y="58"/>
                    <a:pt x="754" y="58"/>
                  </a:cubicBezTo>
                  <a:cubicBezTo>
                    <a:pt x="754" y="57"/>
                    <a:pt x="756" y="56"/>
                    <a:pt x="756" y="55"/>
                  </a:cubicBezTo>
                  <a:cubicBezTo>
                    <a:pt x="756" y="55"/>
                    <a:pt x="754" y="54"/>
                    <a:pt x="753" y="54"/>
                  </a:cubicBezTo>
                  <a:cubicBezTo>
                    <a:pt x="753" y="53"/>
                    <a:pt x="752" y="53"/>
                    <a:pt x="751" y="52"/>
                  </a:cubicBezTo>
                  <a:cubicBezTo>
                    <a:pt x="751" y="53"/>
                    <a:pt x="749" y="54"/>
                    <a:pt x="750" y="54"/>
                  </a:cubicBezTo>
                  <a:cubicBezTo>
                    <a:pt x="750" y="55"/>
                    <a:pt x="752" y="55"/>
                    <a:pt x="752" y="56"/>
                  </a:cubicBezTo>
                  <a:cubicBezTo>
                    <a:pt x="752" y="56"/>
                    <a:pt x="750" y="58"/>
                    <a:pt x="750" y="58"/>
                  </a:cubicBezTo>
                  <a:cubicBezTo>
                    <a:pt x="750" y="58"/>
                    <a:pt x="748" y="56"/>
                    <a:pt x="748" y="57"/>
                  </a:cubicBezTo>
                  <a:cubicBezTo>
                    <a:pt x="747" y="57"/>
                    <a:pt x="747" y="59"/>
                    <a:pt x="746" y="59"/>
                  </a:cubicBezTo>
                  <a:cubicBezTo>
                    <a:pt x="747" y="59"/>
                    <a:pt x="748" y="61"/>
                    <a:pt x="748" y="60"/>
                  </a:cubicBezTo>
                  <a:cubicBezTo>
                    <a:pt x="748" y="61"/>
                    <a:pt x="747" y="63"/>
                    <a:pt x="747" y="63"/>
                  </a:cubicBezTo>
                  <a:cubicBezTo>
                    <a:pt x="746" y="63"/>
                    <a:pt x="745" y="61"/>
                    <a:pt x="744" y="61"/>
                  </a:cubicBezTo>
                  <a:cubicBezTo>
                    <a:pt x="744" y="61"/>
                    <a:pt x="742" y="60"/>
                    <a:pt x="742" y="59"/>
                  </a:cubicBezTo>
                  <a:cubicBezTo>
                    <a:pt x="742" y="59"/>
                    <a:pt x="744" y="58"/>
                    <a:pt x="744" y="57"/>
                  </a:cubicBezTo>
                  <a:cubicBezTo>
                    <a:pt x="744" y="56"/>
                    <a:pt x="742" y="56"/>
                    <a:pt x="742" y="55"/>
                  </a:cubicBezTo>
                  <a:cubicBezTo>
                    <a:pt x="742" y="55"/>
                    <a:pt x="744" y="54"/>
                    <a:pt x="743" y="53"/>
                  </a:cubicBezTo>
                  <a:cubicBezTo>
                    <a:pt x="743" y="52"/>
                    <a:pt x="742" y="52"/>
                    <a:pt x="741" y="51"/>
                  </a:cubicBezTo>
                  <a:cubicBezTo>
                    <a:pt x="740" y="53"/>
                    <a:pt x="739" y="54"/>
                    <a:pt x="738" y="56"/>
                  </a:cubicBezTo>
                  <a:cubicBezTo>
                    <a:pt x="737" y="57"/>
                    <a:pt x="736" y="57"/>
                    <a:pt x="736" y="58"/>
                  </a:cubicBezTo>
                  <a:cubicBezTo>
                    <a:pt x="736" y="58"/>
                    <a:pt x="738" y="59"/>
                    <a:pt x="738" y="60"/>
                  </a:cubicBezTo>
                  <a:cubicBezTo>
                    <a:pt x="738" y="60"/>
                    <a:pt x="737" y="62"/>
                    <a:pt x="737" y="62"/>
                  </a:cubicBezTo>
                  <a:cubicBezTo>
                    <a:pt x="736" y="63"/>
                    <a:pt x="735" y="64"/>
                    <a:pt x="735" y="64"/>
                  </a:cubicBezTo>
                  <a:cubicBezTo>
                    <a:pt x="732" y="62"/>
                    <a:pt x="729" y="60"/>
                    <a:pt x="726" y="57"/>
                  </a:cubicBezTo>
                  <a:cubicBezTo>
                    <a:pt x="727" y="57"/>
                    <a:pt x="727" y="55"/>
                    <a:pt x="728" y="55"/>
                  </a:cubicBezTo>
                  <a:cubicBezTo>
                    <a:pt x="728" y="55"/>
                    <a:pt x="729" y="57"/>
                    <a:pt x="730" y="57"/>
                  </a:cubicBezTo>
                  <a:cubicBezTo>
                    <a:pt x="730" y="57"/>
                    <a:pt x="731" y="55"/>
                    <a:pt x="732" y="55"/>
                  </a:cubicBezTo>
                  <a:cubicBezTo>
                    <a:pt x="732" y="54"/>
                    <a:pt x="733" y="53"/>
                    <a:pt x="733" y="52"/>
                  </a:cubicBezTo>
                  <a:cubicBezTo>
                    <a:pt x="734" y="52"/>
                    <a:pt x="734" y="51"/>
                    <a:pt x="735" y="50"/>
                  </a:cubicBezTo>
                  <a:cubicBezTo>
                    <a:pt x="735" y="50"/>
                    <a:pt x="737" y="49"/>
                    <a:pt x="737" y="48"/>
                  </a:cubicBezTo>
                  <a:cubicBezTo>
                    <a:pt x="737" y="48"/>
                    <a:pt x="735" y="47"/>
                    <a:pt x="734" y="46"/>
                  </a:cubicBezTo>
                  <a:cubicBezTo>
                    <a:pt x="734" y="47"/>
                    <a:pt x="733" y="48"/>
                    <a:pt x="733" y="49"/>
                  </a:cubicBezTo>
                  <a:cubicBezTo>
                    <a:pt x="733" y="49"/>
                    <a:pt x="731" y="51"/>
                    <a:pt x="731" y="51"/>
                  </a:cubicBezTo>
                  <a:cubicBezTo>
                    <a:pt x="731" y="51"/>
                    <a:pt x="729" y="49"/>
                    <a:pt x="729" y="49"/>
                  </a:cubicBezTo>
                  <a:cubicBezTo>
                    <a:pt x="729" y="49"/>
                    <a:pt x="731" y="47"/>
                    <a:pt x="731" y="47"/>
                  </a:cubicBezTo>
                  <a:cubicBezTo>
                    <a:pt x="730" y="47"/>
                    <a:pt x="729" y="45"/>
                    <a:pt x="728" y="45"/>
                  </a:cubicBezTo>
                  <a:cubicBezTo>
                    <a:pt x="728" y="45"/>
                    <a:pt x="727" y="47"/>
                    <a:pt x="727" y="47"/>
                  </a:cubicBezTo>
                  <a:cubicBezTo>
                    <a:pt x="726" y="47"/>
                    <a:pt x="725" y="46"/>
                    <a:pt x="724" y="46"/>
                  </a:cubicBezTo>
                  <a:cubicBezTo>
                    <a:pt x="724" y="46"/>
                    <a:pt x="723" y="44"/>
                    <a:pt x="722" y="44"/>
                  </a:cubicBezTo>
                  <a:cubicBezTo>
                    <a:pt x="722" y="44"/>
                    <a:pt x="721" y="46"/>
                    <a:pt x="720" y="46"/>
                  </a:cubicBezTo>
                  <a:cubicBezTo>
                    <a:pt x="720" y="46"/>
                    <a:pt x="719" y="44"/>
                    <a:pt x="718" y="44"/>
                  </a:cubicBezTo>
                  <a:cubicBezTo>
                    <a:pt x="718" y="45"/>
                    <a:pt x="717" y="47"/>
                    <a:pt x="716" y="47"/>
                  </a:cubicBezTo>
                  <a:cubicBezTo>
                    <a:pt x="716" y="47"/>
                    <a:pt x="715" y="45"/>
                    <a:pt x="714" y="45"/>
                  </a:cubicBezTo>
                  <a:cubicBezTo>
                    <a:pt x="714" y="45"/>
                    <a:pt x="713" y="47"/>
                    <a:pt x="713" y="47"/>
                  </a:cubicBezTo>
                  <a:cubicBezTo>
                    <a:pt x="713" y="48"/>
                    <a:pt x="715" y="48"/>
                    <a:pt x="715" y="49"/>
                  </a:cubicBezTo>
                  <a:cubicBezTo>
                    <a:pt x="715" y="50"/>
                    <a:pt x="713" y="50"/>
                    <a:pt x="713" y="51"/>
                  </a:cubicBezTo>
                  <a:cubicBezTo>
                    <a:pt x="715" y="52"/>
                    <a:pt x="716" y="53"/>
                    <a:pt x="718" y="55"/>
                  </a:cubicBezTo>
                  <a:cubicBezTo>
                    <a:pt x="718" y="55"/>
                    <a:pt x="719" y="56"/>
                    <a:pt x="720" y="56"/>
                  </a:cubicBezTo>
                  <a:cubicBezTo>
                    <a:pt x="719" y="58"/>
                    <a:pt x="717" y="59"/>
                    <a:pt x="716" y="61"/>
                  </a:cubicBezTo>
                  <a:cubicBezTo>
                    <a:pt x="715" y="60"/>
                    <a:pt x="713" y="58"/>
                    <a:pt x="712" y="57"/>
                  </a:cubicBezTo>
                  <a:cubicBezTo>
                    <a:pt x="712" y="57"/>
                    <a:pt x="714" y="56"/>
                    <a:pt x="714" y="55"/>
                  </a:cubicBezTo>
                  <a:cubicBezTo>
                    <a:pt x="714" y="55"/>
                    <a:pt x="712" y="54"/>
                    <a:pt x="711" y="53"/>
                  </a:cubicBezTo>
                  <a:cubicBezTo>
                    <a:pt x="711" y="53"/>
                    <a:pt x="710" y="52"/>
                    <a:pt x="709" y="52"/>
                  </a:cubicBezTo>
                  <a:cubicBezTo>
                    <a:pt x="708" y="53"/>
                    <a:pt x="707" y="55"/>
                    <a:pt x="706" y="56"/>
                  </a:cubicBezTo>
                  <a:cubicBezTo>
                    <a:pt x="705" y="57"/>
                    <a:pt x="705" y="58"/>
                    <a:pt x="704" y="58"/>
                  </a:cubicBezTo>
                  <a:cubicBezTo>
                    <a:pt x="704" y="58"/>
                    <a:pt x="702" y="57"/>
                    <a:pt x="702" y="57"/>
                  </a:cubicBezTo>
                  <a:cubicBezTo>
                    <a:pt x="702" y="56"/>
                    <a:pt x="700" y="55"/>
                    <a:pt x="700" y="55"/>
                  </a:cubicBezTo>
                  <a:cubicBezTo>
                    <a:pt x="699" y="55"/>
                    <a:pt x="698" y="57"/>
                    <a:pt x="698" y="57"/>
                  </a:cubicBezTo>
                  <a:cubicBezTo>
                    <a:pt x="698" y="57"/>
                    <a:pt x="696" y="56"/>
                    <a:pt x="696" y="56"/>
                  </a:cubicBezTo>
                  <a:cubicBezTo>
                    <a:pt x="696" y="55"/>
                    <a:pt x="697" y="53"/>
                    <a:pt x="697" y="53"/>
                  </a:cubicBezTo>
                  <a:cubicBezTo>
                    <a:pt x="698" y="53"/>
                    <a:pt x="699" y="55"/>
                    <a:pt x="700" y="55"/>
                  </a:cubicBezTo>
                  <a:cubicBezTo>
                    <a:pt x="700" y="54"/>
                    <a:pt x="701" y="53"/>
                    <a:pt x="701" y="53"/>
                  </a:cubicBezTo>
                  <a:cubicBezTo>
                    <a:pt x="701" y="52"/>
                    <a:pt x="699" y="51"/>
                    <a:pt x="699" y="51"/>
                  </a:cubicBezTo>
                  <a:cubicBezTo>
                    <a:pt x="699" y="50"/>
                    <a:pt x="697" y="50"/>
                    <a:pt x="697" y="49"/>
                  </a:cubicBezTo>
                  <a:cubicBezTo>
                    <a:pt x="696" y="49"/>
                    <a:pt x="695" y="48"/>
                    <a:pt x="695" y="48"/>
                  </a:cubicBezTo>
                  <a:cubicBezTo>
                    <a:pt x="694" y="47"/>
                    <a:pt x="693" y="47"/>
                    <a:pt x="692" y="46"/>
                  </a:cubicBezTo>
                  <a:cubicBezTo>
                    <a:pt x="692" y="47"/>
                    <a:pt x="691" y="47"/>
                    <a:pt x="691" y="48"/>
                  </a:cubicBezTo>
                  <a:cubicBezTo>
                    <a:pt x="690" y="48"/>
                    <a:pt x="689" y="50"/>
                    <a:pt x="689" y="50"/>
                  </a:cubicBezTo>
                  <a:cubicBezTo>
                    <a:pt x="689" y="51"/>
                    <a:pt x="691" y="52"/>
                    <a:pt x="691" y="52"/>
                  </a:cubicBezTo>
                  <a:cubicBezTo>
                    <a:pt x="691" y="52"/>
                    <a:pt x="690" y="54"/>
                    <a:pt x="689" y="54"/>
                  </a:cubicBezTo>
                  <a:cubicBezTo>
                    <a:pt x="689" y="54"/>
                    <a:pt x="688" y="53"/>
                    <a:pt x="687" y="53"/>
                  </a:cubicBezTo>
                  <a:cubicBezTo>
                    <a:pt x="686" y="52"/>
                    <a:pt x="686" y="51"/>
                    <a:pt x="685" y="51"/>
                  </a:cubicBezTo>
                  <a:cubicBezTo>
                    <a:pt x="685" y="51"/>
                    <a:pt x="683" y="49"/>
                    <a:pt x="683" y="49"/>
                  </a:cubicBezTo>
                  <a:cubicBezTo>
                    <a:pt x="682" y="49"/>
                    <a:pt x="681" y="51"/>
                    <a:pt x="681" y="51"/>
                  </a:cubicBezTo>
                  <a:cubicBezTo>
                    <a:pt x="680" y="52"/>
                    <a:pt x="680" y="53"/>
                    <a:pt x="679" y="54"/>
                  </a:cubicBezTo>
                  <a:cubicBezTo>
                    <a:pt x="679" y="54"/>
                    <a:pt x="678" y="56"/>
                    <a:pt x="678" y="56"/>
                  </a:cubicBezTo>
                  <a:cubicBezTo>
                    <a:pt x="677" y="56"/>
                    <a:pt x="676" y="54"/>
                    <a:pt x="675" y="54"/>
                  </a:cubicBezTo>
                  <a:cubicBezTo>
                    <a:pt x="675" y="54"/>
                    <a:pt x="674" y="53"/>
                    <a:pt x="673" y="53"/>
                  </a:cubicBezTo>
                  <a:cubicBezTo>
                    <a:pt x="673" y="52"/>
                    <a:pt x="672" y="55"/>
                    <a:pt x="671" y="55"/>
                  </a:cubicBezTo>
                  <a:cubicBezTo>
                    <a:pt x="671" y="55"/>
                    <a:pt x="670" y="53"/>
                    <a:pt x="669" y="53"/>
                  </a:cubicBezTo>
                  <a:cubicBezTo>
                    <a:pt x="669" y="54"/>
                    <a:pt x="668" y="55"/>
                    <a:pt x="668" y="55"/>
                  </a:cubicBezTo>
                  <a:cubicBezTo>
                    <a:pt x="668" y="55"/>
                    <a:pt x="665" y="54"/>
                    <a:pt x="665" y="54"/>
                  </a:cubicBezTo>
                  <a:cubicBezTo>
                    <a:pt x="665" y="53"/>
                    <a:pt x="667" y="52"/>
                    <a:pt x="667" y="51"/>
                  </a:cubicBezTo>
                  <a:cubicBezTo>
                    <a:pt x="667" y="51"/>
                    <a:pt x="668" y="50"/>
                    <a:pt x="669" y="49"/>
                  </a:cubicBezTo>
                  <a:cubicBezTo>
                    <a:pt x="669" y="49"/>
                    <a:pt x="670" y="47"/>
                    <a:pt x="670" y="47"/>
                  </a:cubicBezTo>
                  <a:cubicBezTo>
                    <a:pt x="670" y="46"/>
                    <a:pt x="668" y="46"/>
                    <a:pt x="668" y="45"/>
                  </a:cubicBezTo>
                  <a:cubicBezTo>
                    <a:pt x="668" y="45"/>
                    <a:pt x="670" y="43"/>
                    <a:pt x="670" y="43"/>
                  </a:cubicBezTo>
                  <a:cubicBezTo>
                    <a:pt x="670" y="42"/>
                    <a:pt x="668" y="42"/>
                    <a:pt x="668" y="41"/>
                  </a:cubicBezTo>
                  <a:cubicBezTo>
                    <a:pt x="668" y="41"/>
                    <a:pt x="666" y="40"/>
                    <a:pt x="665" y="40"/>
                  </a:cubicBezTo>
                  <a:cubicBezTo>
                    <a:pt x="665" y="40"/>
                    <a:pt x="664" y="41"/>
                    <a:pt x="664" y="42"/>
                  </a:cubicBezTo>
                  <a:cubicBezTo>
                    <a:pt x="664" y="42"/>
                    <a:pt x="666" y="43"/>
                    <a:pt x="666" y="43"/>
                  </a:cubicBezTo>
                  <a:cubicBezTo>
                    <a:pt x="666" y="44"/>
                    <a:pt x="665" y="45"/>
                    <a:pt x="664" y="46"/>
                  </a:cubicBezTo>
                  <a:cubicBezTo>
                    <a:pt x="664" y="46"/>
                    <a:pt x="663" y="47"/>
                    <a:pt x="663" y="48"/>
                  </a:cubicBezTo>
                  <a:cubicBezTo>
                    <a:pt x="662" y="48"/>
                    <a:pt x="665" y="49"/>
                    <a:pt x="665" y="50"/>
                  </a:cubicBezTo>
                  <a:cubicBezTo>
                    <a:pt x="665" y="50"/>
                    <a:pt x="663" y="51"/>
                    <a:pt x="663" y="52"/>
                  </a:cubicBezTo>
                  <a:cubicBezTo>
                    <a:pt x="663" y="53"/>
                    <a:pt x="661" y="53"/>
                    <a:pt x="661" y="54"/>
                  </a:cubicBezTo>
                  <a:cubicBezTo>
                    <a:pt x="661" y="55"/>
                    <a:pt x="663" y="55"/>
                    <a:pt x="664" y="56"/>
                  </a:cubicBezTo>
                  <a:cubicBezTo>
                    <a:pt x="662" y="57"/>
                    <a:pt x="661" y="59"/>
                    <a:pt x="660" y="60"/>
                  </a:cubicBezTo>
                  <a:cubicBezTo>
                    <a:pt x="660" y="61"/>
                    <a:pt x="659" y="62"/>
                    <a:pt x="659" y="63"/>
                  </a:cubicBezTo>
                  <a:cubicBezTo>
                    <a:pt x="657" y="61"/>
                    <a:pt x="656" y="60"/>
                    <a:pt x="654" y="59"/>
                  </a:cubicBezTo>
                  <a:cubicBezTo>
                    <a:pt x="655" y="58"/>
                    <a:pt x="655" y="58"/>
                    <a:pt x="656" y="57"/>
                  </a:cubicBezTo>
                  <a:cubicBezTo>
                    <a:pt x="656" y="56"/>
                    <a:pt x="657" y="55"/>
                    <a:pt x="657" y="55"/>
                  </a:cubicBezTo>
                  <a:cubicBezTo>
                    <a:pt x="657" y="54"/>
                    <a:pt x="655" y="53"/>
                    <a:pt x="655" y="53"/>
                  </a:cubicBezTo>
                  <a:cubicBezTo>
                    <a:pt x="655" y="53"/>
                    <a:pt x="653" y="52"/>
                    <a:pt x="653" y="51"/>
                  </a:cubicBezTo>
                  <a:cubicBezTo>
                    <a:pt x="653" y="51"/>
                    <a:pt x="655" y="50"/>
                    <a:pt x="655" y="49"/>
                  </a:cubicBezTo>
                  <a:cubicBezTo>
                    <a:pt x="654" y="48"/>
                    <a:pt x="653" y="48"/>
                    <a:pt x="652" y="47"/>
                  </a:cubicBezTo>
                  <a:cubicBezTo>
                    <a:pt x="652" y="47"/>
                    <a:pt x="651" y="46"/>
                    <a:pt x="650" y="46"/>
                  </a:cubicBezTo>
                  <a:cubicBezTo>
                    <a:pt x="650" y="46"/>
                    <a:pt x="649" y="47"/>
                    <a:pt x="649" y="48"/>
                  </a:cubicBezTo>
                  <a:cubicBezTo>
                    <a:pt x="648" y="48"/>
                    <a:pt x="647" y="50"/>
                    <a:pt x="647" y="50"/>
                  </a:cubicBezTo>
                  <a:cubicBezTo>
                    <a:pt x="647" y="50"/>
                    <a:pt x="649" y="51"/>
                    <a:pt x="649" y="52"/>
                  </a:cubicBezTo>
                  <a:cubicBezTo>
                    <a:pt x="649" y="52"/>
                    <a:pt x="648" y="53"/>
                    <a:pt x="647" y="54"/>
                  </a:cubicBezTo>
                  <a:cubicBezTo>
                    <a:pt x="647" y="54"/>
                    <a:pt x="646" y="56"/>
                    <a:pt x="646" y="56"/>
                  </a:cubicBezTo>
                  <a:cubicBezTo>
                    <a:pt x="646" y="57"/>
                    <a:pt x="648" y="57"/>
                    <a:pt x="648" y="58"/>
                  </a:cubicBezTo>
                  <a:cubicBezTo>
                    <a:pt x="648" y="59"/>
                    <a:pt x="646" y="59"/>
                    <a:pt x="646" y="60"/>
                  </a:cubicBezTo>
                  <a:cubicBezTo>
                    <a:pt x="646" y="60"/>
                    <a:pt x="644" y="59"/>
                    <a:pt x="644" y="58"/>
                  </a:cubicBezTo>
                  <a:cubicBezTo>
                    <a:pt x="644" y="58"/>
                    <a:pt x="646" y="57"/>
                    <a:pt x="646" y="56"/>
                  </a:cubicBezTo>
                  <a:cubicBezTo>
                    <a:pt x="645" y="56"/>
                    <a:pt x="644" y="55"/>
                    <a:pt x="643" y="55"/>
                  </a:cubicBezTo>
                  <a:cubicBezTo>
                    <a:pt x="643" y="54"/>
                    <a:pt x="642" y="53"/>
                    <a:pt x="641" y="53"/>
                  </a:cubicBezTo>
                  <a:cubicBezTo>
                    <a:pt x="641" y="53"/>
                    <a:pt x="639" y="51"/>
                    <a:pt x="639" y="51"/>
                  </a:cubicBezTo>
                  <a:cubicBezTo>
                    <a:pt x="638" y="51"/>
                    <a:pt x="638" y="53"/>
                    <a:pt x="637" y="53"/>
                  </a:cubicBezTo>
                  <a:cubicBezTo>
                    <a:pt x="637" y="53"/>
                    <a:pt x="636" y="51"/>
                    <a:pt x="635" y="52"/>
                  </a:cubicBezTo>
                  <a:cubicBezTo>
                    <a:pt x="634" y="52"/>
                    <a:pt x="634" y="54"/>
                    <a:pt x="633" y="54"/>
                  </a:cubicBezTo>
                  <a:cubicBezTo>
                    <a:pt x="634" y="55"/>
                    <a:pt x="635" y="55"/>
                    <a:pt x="636" y="56"/>
                  </a:cubicBezTo>
                  <a:cubicBezTo>
                    <a:pt x="636" y="56"/>
                    <a:pt x="634" y="57"/>
                    <a:pt x="634" y="58"/>
                  </a:cubicBezTo>
                  <a:cubicBezTo>
                    <a:pt x="633" y="58"/>
                    <a:pt x="632" y="59"/>
                    <a:pt x="632" y="60"/>
                  </a:cubicBezTo>
                  <a:cubicBezTo>
                    <a:pt x="632" y="60"/>
                    <a:pt x="634" y="61"/>
                    <a:pt x="634" y="62"/>
                  </a:cubicBezTo>
                  <a:cubicBezTo>
                    <a:pt x="634" y="62"/>
                    <a:pt x="633" y="64"/>
                    <a:pt x="633" y="64"/>
                  </a:cubicBezTo>
                  <a:cubicBezTo>
                    <a:pt x="632" y="65"/>
                    <a:pt x="631" y="65"/>
                    <a:pt x="631" y="66"/>
                  </a:cubicBezTo>
                  <a:cubicBezTo>
                    <a:pt x="631" y="66"/>
                    <a:pt x="629" y="65"/>
                    <a:pt x="629" y="64"/>
                  </a:cubicBezTo>
                  <a:cubicBezTo>
                    <a:pt x="629" y="64"/>
                    <a:pt x="631" y="63"/>
                    <a:pt x="630" y="62"/>
                  </a:cubicBezTo>
                  <a:cubicBezTo>
                    <a:pt x="630" y="62"/>
                    <a:pt x="628" y="61"/>
                    <a:pt x="628" y="61"/>
                  </a:cubicBezTo>
                  <a:cubicBezTo>
                    <a:pt x="628" y="60"/>
                    <a:pt x="626" y="60"/>
                    <a:pt x="626" y="59"/>
                  </a:cubicBezTo>
                  <a:cubicBezTo>
                    <a:pt x="626" y="58"/>
                    <a:pt x="628" y="57"/>
                    <a:pt x="628" y="57"/>
                  </a:cubicBezTo>
                  <a:cubicBezTo>
                    <a:pt x="628" y="56"/>
                    <a:pt x="629" y="55"/>
                    <a:pt x="629" y="54"/>
                  </a:cubicBezTo>
                  <a:cubicBezTo>
                    <a:pt x="629" y="54"/>
                    <a:pt x="627" y="53"/>
                    <a:pt x="627" y="53"/>
                  </a:cubicBezTo>
                  <a:cubicBezTo>
                    <a:pt x="627" y="52"/>
                    <a:pt x="629" y="51"/>
                    <a:pt x="629" y="50"/>
                  </a:cubicBezTo>
                  <a:cubicBezTo>
                    <a:pt x="629" y="50"/>
                    <a:pt x="627" y="49"/>
                    <a:pt x="627" y="49"/>
                  </a:cubicBezTo>
                  <a:cubicBezTo>
                    <a:pt x="626" y="48"/>
                    <a:pt x="625" y="48"/>
                    <a:pt x="624" y="47"/>
                  </a:cubicBezTo>
                  <a:cubicBezTo>
                    <a:pt x="624" y="48"/>
                    <a:pt x="623" y="49"/>
                    <a:pt x="623" y="49"/>
                  </a:cubicBezTo>
                  <a:cubicBezTo>
                    <a:pt x="623" y="50"/>
                    <a:pt x="625" y="51"/>
                    <a:pt x="625" y="51"/>
                  </a:cubicBezTo>
                  <a:cubicBezTo>
                    <a:pt x="625" y="52"/>
                    <a:pt x="624" y="53"/>
                    <a:pt x="623" y="53"/>
                  </a:cubicBezTo>
                  <a:cubicBezTo>
                    <a:pt x="623" y="54"/>
                    <a:pt x="622" y="55"/>
                    <a:pt x="621" y="55"/>
                  </a:cubicBezTo>
                  <a:cubicBezTo>
                    <a:pt x="621" y="56"/>
                    <a:pt x="624" y="57"/>
                    <a:pt x="624" y="57"/>
                  </a:cubicBezTo>
                  <a:cubicBezTo>
                    <a:pt x="624" y="58"/>
                    <a:pt x="622" y="59"/>
                    <a:pt x="622" y="59"/>
                  </a:cubicBezTo>
                  <a:cubicBezTo>
                    <a:pt x="622" y="60"/>
                    <a:pt x="621" y="61"/>
                    <a:pt x="620" y="62"/>
                  </a:cubicBezTo>
                  <a:cubicBezTo>
                    <a:pt x="620" y="62"/>
                    <a:pt x="618" y="60"/>
                    <a:pt x="618" y="60"/>
                  </a:cubicBezTo>
                  <a:cubicBezTo>
                    <a:pt x="618" y="60"/>
                    <a:pt x="620" y="58"/>
                    <a:pt x="620" y="58"/>
                  </a:cubicBezTo>
                  <a:cubicBezTo>
                    <a:pt x="619" y="57"/>
                    <a:pt x="618" y="56"/>
                    <a:pt x="618" y="56"/>
                  </a:cubicBezTo>
                  <a:cubicBezTo>
                    <a:pt x="617" y="56"/>
                    <a:pt x="616" y="54"/>
                    <a:pt x="615" y="54"/>
                  </a:cubicBezTo>
                  <a:cubicBezTo>
                    <a:pt x="615" y="54"/>
                    <a:pt x="614" y="56"/>
                    <a:pt x="614" y="57"/>
                  </a:cubicBezTo>
                  <a:cubicBezTo>
                    <a:pt x="613" y="57"/>
                    <a:pt x="612" y="58"/>
                    <a:pt x="612" y="59"/>
                  </a:cubicBezTo>
                  <a:cubicBezTo>
                    <a:pt x="612" y="59"/>
                    <a:pt x="614" y="60"/>
                    <a:pt x="614" y="60"/>
                  </a:cubicBezTo>
                  <a:cubicBezTo>
                    <a:pt x="614" y="61"/>
                    <a:pt x="616" y="62"/>
                    <a:pt x="616" y="62"/>
                  </a:cubicBezTo>
                  <a:cubicBezTo>
                    <a:pt x="616" y="62"/>
                    <a:pt x="615" y="64"/>
                    <a:pt x="615" y="64"/>
                  </a:cubicBezTo>
                  <a:cubicBezTo>
                    <a:pt x="614" y="64"/>
                    <a:pt x="613" y="62"/>
                    <a:pt x="612" y="63"/>
                  </a:cubicBezTo>
                  <a:cubicBezTo>
                    <a:pt x="612" y="63"/>
                    <a:pt x="611" y="65"/>
                    <a:pt x="611" y="65"/>
                  </a:cubicBezTo>
                  <a:cubicBezTo>
                    <a:pt x="610" y="64"/>
                    <a:pt x="609" y="64"/>
                    <a:pt x="609" y="63"/>
                  </a:cubicBezTo>
                  <a:cubicBezTo>
                    <a:pt x="608" y="63"/>
                    <a:pt x="606" y="62"/>
                    <a:pt x="606" y="62"/>
                  </a:cubicBezTo>
                  <a:cubicBezTo>
                    <a:pt x="606" y="61"/>
                    <a:pt x="608" y="60"/>
                    <a:pt x="608" y="59"/>
                  </a:cubicBezTo>
                  <a:cubicBezTo>
                    <a:pt x="608" y="59"/>
                    <a:pt x="606" y="58"/>
                    <a:pt x="606" y="58"/>
                  </a:cubicBezTo>
                  <a:cubicBezTo>
                    <a:pt x="606" y="57"/>
                    <a:pt x="608" y="56"/>
                    <a:pt x="607" y="55"/>
                  </a:cubicBezTo>
                  <a:cubicBezTo>
                    <a:pt x="607" y="55"/>
                    <a:pt x="605" y="54"/>
                    <a:pt x="605" y="54"/>
                  </a:cubicBezTo>
                  <a:cubicBezTo>
                    <a:pt x="605" y="53"/>
                    <a:pt x="607" y="52"/>
                    <a:pt x="607" y="51"/>
                  </a:cubicBezTo>
                  <a:cubicBezTo>
                    <a:pt x="607" y="51"/>
                    <a:pt x="609" y="49"/>
                    <a:pt x="609" y="49"/>
                  </a:cubicBezTo>
                  <a:cubicBezTo>
                    <a:pt x="609" y="49"/>
                    <a:pt x="606" y="48"/>
                    <a:pt x="606" y="47"/>
                  </a:cubicBezTo>
                  <a:cubicBezTo>
                    <a:pt x="607" y="47"/>
                    <a:pt x="608" y="46"/>
                    <a:pt x="608" y="45"/>
                  </a:cubicBezTo>
                  <a:cubicBezTo>
                    <a:pt x="609" y="44"/>
                    <a:pt x="609" y="44"/>
                    <a:pt x="610" y="43"/>
                  </a:cubicBezTo>
                  <a:cubicBezTo>
                    <a:pt x="609" y="43"/>
                    <a:pt x="608" y="41"/>
                    <a:pt x="608" y="41"/>
                  </a:cubicBezTo>
                  <a:cubicBezTo>
                    <a:pt x="607" y="41"/>
                    <a:pt x="607" y="43"/>
                    <a:pt x="606" y="44"/>
                  </a:cubicBezTo>
                  <a:cubicBezTo>
                    <a:pt x="605" y="44"/>
                    <a:pt x="604" y="42"/>
                    <a:pt x="604" y="42"/>
                  </a:cubicBezTo>
                  <a:cubicBezTo>
                    <a:pt x="603" y="42"/>
                    <a:pt x="602" y="44"/>
                    <a:pt x="602" y="44"/>
                  </a:cubicBezTo>
                  <a:cubicBezTo>
                    <a:pt x="602" y="44"/>
                    <a:pt x="604" y="46"/>
                    <a:pt x="604" y="46"/>
                  </a:cubicBezTo>
                  <a:cubicBezTo>
                    <a:pt x="604" y="46"/>
                    <a:pt x="603" y="48"/>
                    <a:pt x="602" y="48"/>
                  </a:cubicBezTo>
                  <a:cubicBezTo>
                    <a:pt x="602" y="49"/>
                    <a:pt x="601" y="50"/>
                    <a:pt x="601" y="50"/>
                  </a:cubicBezTo>
                  <a:cubicBezTo>
                    <a:pt x="600" y="51"/>
                    <a:pt x="600" y="52"/>
                    <a:pt x="599" y="52"/>
                  </a:cubicBezTo>
                  <a:cubicBezTo>
                    <a:pt x="599" y="53"/>
                    <a:pt x="597" y="51"/>
                    <a:pt x="597" y="51"/>
                  </a:cubicBezTo>
                  <a:cubicBezTo>
                    <a:pt x="596" y="51"/>
                    <a:pt x="596" y="53"/>
                    <a:pt x="595" y="53"/>
                  </a:cubicBezTo>
                  <a:cubicBezTo>
                    <a:pt x="594" y="53"/>
                    <a:pt x="594" y="55"/>
                    <a:pt x="593" y="55"/>
                  </a:cubicBezTo>
                  <a:cubicBezTo>
                    <a:pt x="593" y="55"/>
                    <a:pt x="591" y="53"/>
                    <a:pt x="591" y="54"/>
                  </a:cubicBezTo>
                  <a:cubicBezTo>
                    <a:pt x="591" y="54"/>
                    <a:pt x="590" y="55"/>
                    <a:pt x="589" y="56"/>
                  </a:cubicBezTo>
                  <a:cubicBezTo>
                    <a:pt x="589" y="56"/>
                    <a:pt x="588" y="57"/>
                    <a:pt x="588" y="58"/>
                  </a:cubicBezTo>
                  <a:cubicBezTo>
                    <a:pt x="587" y="59"/>
                    <a:pt x="587" y="59"/>
                    <a:pt x="586" y="60"/>
                  </a:cubicBezTo>
                  <a:cubicBezTo>
                    <a:pt x="586" y="61"/>
                    <a:pt x="585" y="62"/>
                    <a:pt x="584" y="62"/>
                  </a:cubicBezTo>
                  <a:cubicBezTo>
                    <a:pt x="584" y="62"/>
                    <a:pt x="586" y="64"/>
                    <a:pt x="587" y="64"/>
                  </a:cubicBezTo>
                  <a:cubicBezTo>
                    <a:pt x="587" y="64"/>
                    <a:pt x="588" y="62"/>
                    <a:pt x="588" y="62"/>
                  </a:cubicBezTo>
                  <a:cubicBezTo>
                    <a:pt x="588" y="62"/>
                    <a:pt x="590" y="63"/>
                    <a:pt x="591" y="64"/>
                  </a:cubicBezTo>
                  <a:cubicBezTo>
                    <a:pt x="591" y="64"/>
                    <a:pt x="589" y="66"/>
                    <a:pt x="589" y="66"/>
                  </a:cubicBezTo>
                  <a:cubicBezTo>
                    <a:pt x="589" y="66"/>
                    <a:pt x="587" y="64"/>
                    <a:pt x="587" y="64"/>
                  </a:cubicBezTo>
                  <a:cubicBezTo>
                    <a:pt x="586" y="64"/>
                    <a:pt x="586" y="66"/>
                    <a:pt x="585" y="66"/>
                  </a:cubicBezTo>
                  <a:cubicBezTo>
                    <a:pt x="584" y="66"/>
                    <a:pt x="583" y="65"/>
                    <a:pt x="583" y="65"/>
                  </a:cubicBezTo>
                  <a:cubicBezTo>
                    <a:pt x="582" y="64"/>
                    <a:pt x="580" y="63"/>
                    <a:pt x="580" y="63"/>
                  </a:cubicBezTo>
                  <a:cubicBezTo>
                    <a:pt x="580" y="63"/>
                    <a:pt x="582" y="61"/>
                    <a:pt x="582" y="61"/>
                  </a:cubicBezTo>
                  <a:cubicBezTo>
                    <a:pt x="582" y="61"/>
                    <a:pt x="584" y="59"/>
                    <a:pt x="584" y="59"/>
                  </a:cubicBezTo>
                  <a:cubicBezTo>
                    <a:pt x="584" y="58"/>
                    <a:pt x="582" y="57"/>
                    <a:pt x="582" y="57"/>
                  </a:cubicBezTo>
                  <a:cubicBezTo>
                    <a:pt x="581" y="57"/>
                    <a:pt x="580" y="59"/>
                    <a:pt x="580" y="59"/>
                  </a:cubicBezTo>
                  <a:cubicBezTo>
                    <a:pt x="579" y="59"/>
                    <a:pt x="578" y="58"/>
                    <a:pt x="578" y="57"/>
                  </a:cubicBezTo>
                  <a:cubicBezTo>
                    <a:pt x="577" y="57"/>
                    <a:pt x="576" y="56"/>
                    <a:pt x="575" y="56"/>
                  </a:cubicBezTo>
                  <a:cubicBezTo>
                    <a:pt x="575" y="55"/>
                    <a:pt x="577" y="54"/>
                    <a:pt x="577" y="53"/>
                  </a:cubicBezTo>
                  <a:cubicBezTo>
                    <a:pt x="577" y="53"/>
                    <a:pt x="579" y="51"/>
                    <a:pt x="579" y="51"/>
                  </a:cubicBezTo>
                  <a:cubicBezTo>
                    <a:pt x="579" y="50"/>
                    <a:pt x="577" y="50"/>
                    <a:pt x="577" y="49"/>
                  </a:cubicBezTo>
                  <a:cubicBezTo>
                    <a:pt x="576" y="49"/>
                    <a:pt x="575" y="48"/>
                    <a:pt x="574" y="48"/>
                  </a:cubicBezTo>
                  <a:cubicBezTo>
                    <a:pt x="573" y="49"/>
                    <a:pt x="572" y="51"/>
                    <a:pt x="571" y="52"/>
                  </a:cubicBezTo>
                  <a:cubicBezTo>
                    <a:pt x="570" y="54"/>
                    <a:pt x="569" y="55"/>
                    <a:pt x="568" y="57"/>
                  </a:cubicBezTo>
                  <a:cubicBezTo>
                    <a:pt x="566" y="58"/>
                    <a:pt x="565" y="60"/>
                    <a:pt x="564" y="61"/>
                  </a:cubicBezTo>
                  <a:cubicBezTo>
                    <a:pt x="564" y="62"/>
                    <a:pt x="563" y="63"/>
                    <a:pt x="562" y="63"/>
                  </a:cubicBezTo>
                  <a:cubicBezTo>
                    <a:pt x="562" y="64"/>
                    <a:pt x="561" y="65"/>
                    <a:pt x="561" y="66"/>
                  </a:cubicBezTo>
                  <a:cubicBezTo>
                    <a:pt x="561" y="66"/>
                    <a:pt x="559" y="64"/>
                    <a:pt x="559" y="64"/>
                  </a:cubicBezTo>
                  <a:cubicBezTo>
                    <a:pt x="558" y="63"/>
                    <a:pt x="560" y="62"/>
                    <a:pt x="560" y="62"/>
                  </a:cubicBezTo>
                  <a:cubicBezTo>
                    <a:pt x="559" y="61"/>
                    <a:pt x="559" y="60"/>
                    <a:pt x="558" y="60"/>
                  </a:cubicBezTo>
                  <a:cubicBezTo>
                    <a:pt x="557" y="60"/>
                    <a:pt x="556" y="58"/>
                    <a:pt x="556" y="58"/>
                  </a:cubicBezTo>
                  <a:cubicBezTo>
                    <a:pt x="555" y="58"/>
                    <a:pt x="555" y="61"/>
                    <a:pt x="554" y="60"/>
                  </a:cubicBezTo>
                  <a:cubicBezTo>
                    <a:pt x="553" y="60"/>
                    <a:pt x="553" y="59"/>
                    <a:pt x="552" y="59"/>
                  </a:cubicBezTo>
                  <a:cubicBezTo>
                    <a:pt x="551" y="59"/>
                    <a:pt x="551" y="61"/>
                    <a:pt x="550" y="61"/>
                  </a:cubicBezTo>
                  <a:cubicBezTo>
                    <a:pt x="550" y="61"/>
                    <a:pt x="548" y="60"/>
                    <a:pt x="548" y="59"/>
                  </a:cubicBezTo>
                  <a:cubicBezTo>
                    <a:pt x="547" y="59"/>
                    <a:pt x="546" y="58"/>
                    <a:pt x="546" y="58"/>
                  </a:cubicBezTo>
                  <a:cubicBezTo>
                    <a:pt x="546" y="58"/>
                    <a:pt x="547" y="56"/>
                    <a:pt x="547" y="55"/>
                  </a:cubicBezTo>
                  <a:cubicBezTo>
                    <a:pt x="548" y="55"/>
                    <a:pt x="549" y="54"/>
                    <a:pt x="549" y="53"/>
                  </a:cubicBezTo>
                  <a:cubicBezTo>
                    <a:pt x="549" y="53"/>
                    <a:pt x="547" y="51"/>
                    <a:pt x="547" y="51"/>
                  </a:cubicBezTo>
                  <a:cubicBezTo>
                    <a:pt x="546" y="51"/>
                    <a:pt x="546" y="54"/>
                    <a:pt x="545" y="54"/>
                  </a:cubicBezTo>
                  <a:cubicBezTo>
                    <a:pt x="544" y="54"/>
                    <a:pt x="544" y="52"/>
                    <a:pt x="543" y="52"/>
                  </a:cubicBezTo>
                  <a:cubicBezTo>
                    <a:pt x="541" y="51"/>
                    <a:pt x="540" y="50"/>
                    <a:pt x="538" y="49"/>
                  </a:cubicBezTo>
                  <a:cubicBezTo>
                    <a:pt x="538" y="49"/>
                    <a:pt x="537" y="50"/>
                    <a:pt x="537" y="51"/>
                  </a:cubicBezTo>
                  <a:cubicBezTo>
                    <a:pt x="537" y="51"/>
                    <a:pt x="539" y="52"/>
                    <a:pt x="539" y="53"/>
                  </a:cubicBezTo>
                  <a:cubicBezTo>
                    <a:pt x="539" y="53"/>
                    <a:pt x="541" y="54"/>
                    <a:pt x="541" y="54"/>
                  </a:cubicBezTo>
                  <a:cubicBezTo>
                    <a:pt x="541" y="55"/>
                    <a:pt x="540" y="56"/>
                    <a:pt x="539" y="56"/>
                  </a:cubicBezTo>
                  <a:cubicBezTo>
                    <a:pt x="540" y="57"/>
                    <a:pt x="541" y="58"/>
                    <a:pt x="542" y="58"/>
                  </a:cubicBezTo>
                  <a:cubicBezTo>
                    <a:pt x="542" y="58"/>
                    <a:pt x="540" y="60"/>
                    <a:pt x="540" y="60"/>
                  </a:cubicBezTo>
                  <a:cubicBezTo>
                    <a:pt x="540" y="60"/>
                    <a:pt x="538" y="59"/>
                    <a:pt x="538" y="59"/>
                  </a:cubicBezTo>
                  <a:cubicBezTo>
                    <a:pt x="537" y="58"/>
                    <a:pt x="536" y="57"/>
                    <a:pt x="536" y="57"/>
                  </a:cubicBezTo>
                  <a:cubicBezTo>
                    <a:pt x="535" y="56"/>
                    <a:pt x="534" y="56"/>
                    <a:pt x="533" y="55"/>
                  </a:cubicBezTo>
                  <a:cubicBezTo>
                    <a:pt x="533" y="55"/>
                    <a:pt x="531" y="53"/>
                    <a:pt x="531" y="54"/>
                  </a:cubicBezTo>
                  <a:cubicBezTo>
                    <a:pt x="531" y="54"/>
                    <a:pt x="529" y="56"/>
                    <a:pt x="529" y="56"/>
                  </a:cubicBezTo>
                  <a:cubicBezTo>
                    <a:pt x="529" y="56"/>
                    <a:pt x="532" y="57"/>
                    <a:pt x="532" y="57"/>
                  </a:cubicBezTo>
                  <a:cubicBezTo>
                    <a:pt x="532" y="58"/>
                    <a:pt x="530" y="59"/>
                    <a:pt x="530" y="60"/>
                  </a:cubicBezTo>
                  <a:cubicBezTo>
                    <a:pt x="530" y="60"/>
                    <a:pt x="529" y="61"/>
                    <a:pt x="528" y="62"/>
                  </a:cubicBezTo>
                  <a:cubicBezTo>
                    <a:pt x="528" y="63"/>
                    <a:pt x="527" y="63"/>
                    <a:pt x="526" y="64"/>
                  </a:cubicBezTo>
                  <a:cubicBezTo>
                    <a:pt x="526" y="64"/>
                    <a:pt x="525" y="66"/>
                    <a:pt x="525" y="66"/>
                  </a:cubicBezTo>
                  <a:cubicBezTo>
                    <a:pt x="525" y="66"/>
                    <a:pt x="523" y="65"/>
                    <a:pt x="523" y="65"/>
                  </a:cubicBezTo>
                  <a:cubicBezTo>
                    <a:pt x="522" y="64"/>
                    <a:pt x="524" y="63"/>
                    <a:pt x="524" y="62"/>
                  </a:cubicBezTo>
                  <a:cubicBezTo>
                    <a:pt x="524" y="62"/>
                    <a:pt x="526" y="61"/>
                    <a:pt x="526" y="60"/>
                  </a:cubicBezTo>
                  <a:cubicBezTo>
                    <a:pt x="526" y="60"/>
                    <a:pt x="524" y="59"/>
                    <a:pt x="524" y="59"/>
                  </a:cubicBezTo>
                  <a:cubicBezTo>
                    <a:pt x="523" y="58"/>
                    <a:pt x="522" y="57"/>
                    <a:pt x="522" y="57"/>
                  </a:cubicBezTo>
                  <a:cubicBezTo>
                    <a:pt x="521" y="57"/>
                    <a:pt x="520" y="59"/>
                    <a:pt x="520" y="59"/>
                  </a:cubicBezTo>
                  <a:cubicBezTo>
                    <a:pt x="519" y="60"/>
                    <a:pt x="519" y="61"/>
                    <a:pt x="518" y="61"/>
                  </a:cubicBezTo>
                  <a:cubicBezTo>
                    <a:pt x="517" y="63"/>
                    <a:pt x="516" y="64"/>
                    <a:pt x="515" y="66"/>
                  </a:cubicBezTo>
                  <a:cubicBezTo>
                    <a:pt x="513" y="65"/>
                    <a:pt x="512" y="64"/>
                    <a:pt x="510" y="62"/>
                  </a:cubicBezTo>
                  <a:cubicBezTo>
                    <a:pt x="511" y="61"/>
                    <a:pt x="512" y="59"/>
                    <a:pt x="514" y="58"/>
                  </a:cubicBezTo>
                  <a:cubicBezTo>
                    <a:pt x="515" y="56"/>
                    <a:pt x="516" y="55"/>
                    <a:pt x="517" y="53"/>
                  </a:cubicBezTo>
                  <a:cubicBezTo>
                    <a:pt x="516" y="53"/>
                    <a:pt x="515" y="52"/>
                    <a:pt x="515" y="52"/>
                  </a:cubicBezTo>
                  <a:cubicBezTo>
                    <a:pt x="514" y="52"/>
                    <a:pt x="514" y="54"/>
                    <a:pt x="513" y="54"/>
                  </a:cubicBezTo>
                  <a:cubicBezTo>
                    <a:pt x="512" y="54"/>
                    <a:pt x="512" y="52"/>
                    <a:pt x="511" y="52"/>
                  </a:cubicBezTo>
                  <a:cubicBezTo>
                    <a:pt x="510" y="52"/>
                    <a:pt x="510" y="54"/>
                    <a:pt x="509" y="54"/>
                  </a:cubicBezTo>
                  <a:cubicBezTo>
                    <a:pt x="509" y="55"/>
                    <a:pt x="508" y="53"/>
                    <a:pt x="507" y="53"/>
                  </a:cubicBezTo>
                  <a:cubicBezTo>
                    <a:pt x="506" y="53"/>
                    <a:pt x="506" y="55"/>
                    <a:pt x="505" y="55"/>
                  </a:cubicBezTo>
                  <a:cubicBezTo>
                    <a:pt x="505" y="55"/>
                    <a:pt x="503" y="53"/>
                    <a:pt x="503" y="53"/>
                  </a:cubicBezTo>
                  <a:cubicBezTo>
                    <a:pt x="502" y="54"/>
                    <a:pt x="502" y="55"/>
                    <a:pt x="501" y="56"/>
                  </a:cubicBezTo>
                  <a:cubicBezTo>
                    <a:pt x="501" y="56"/>
                    <a:pt x="500" y="57"/>
                    <a:pt x="500" y="58"/>
                  </a:cubicBezTo>
                  <a:cubicBezTo>
                    <a:pt x="499" y="57"/>
                    <a:pt x="498" y="57"/>
                    <a:pt x="497" y="56"/>
                  </a:cubicBezTo>
                  <a:cubicBezTo>
                    <a:pt x="497" y="56"/>
                    <a:pt x="495" y="55"/>
                    <a:pt x="495" y="54"/>
                  </a:cubicBezTo>
                  <a:cubicBezTo>
                    <a:pt x="495" y="54"/>
                    <a:pt x="497" y="53"/>
                    <a:pt x="497" y="52"/>
                  </a:cubicBezTo>
                  <a:cubicBezTo>
                    <a:pt x="497" y="52"/>
                    <a:pt x="495" y="51"/>
                    <a:pt x="495" y="50"/>
                  </a:cubicBezTo>
                  <a:cubicBezTo>
                    <a:pt x="495" y="50"/>
                    <a:pt x="496" y="49"/>
                    <a:pt x="496" y="48"/>
                  </a:cubicBezTo>
                  <a:cubicBezTo>
                    <a:pt x="496" y="47"/>
                    <a:pt x="494" y="47"/>
                    <a:pt x="494" y="47"/>
                  </a:cubicBezTo>
                  <a:cubicBezTo>
                    <a:pt x="493" y="48"/>
                    <a:pt x="492" y="49"/>
                    <a:pt x="491" y="51"/>
                  </a:cubicBezTo>
                  <a:cubicBezTo>
                    <a:pt x="491" y="52"/>
                    <a:pt x="492" y="52"/>
                    <a:pt x="493" y="53"/>
                  </a:cubicBezTo>
                  <a:cubicBezTo>
                    <a:pt x="493" y="53"/>
                    <a:pt x="495" y="54"/>
                    <a:pt x="495" y="54"/>
                  </a:cubicBezTo>
                  <a:cubicBezTo>
                    <a:pt x="495" y="55"/>
                    <a:pt x="493" y="56"/>
                    <a:pt x="493" y="57"/>
                  </a:cubicBezTo>
                  <a:cubicBezTo>
                    <a:pt x="493" y="57"/>
                    <a:pt x="496" y="58"/>
                    <a:pt x="496" y="58"/>
                  </a:cubicBezTo>
                  <a:cubicBezTo>
                    <a:pt x="496" y="59"/>
                    <a:pt x="494" y="61"/>
                    <a:pt x="494" y="61"/>
                  </a:cubicBezTo>
                  <a:cubicBezTo>
                    <a:pt x="493" y="61"/>
                    <a:pt x="492" y="59"/>
                    <a:pt x="492" y="59"/>
                  </a:cubicBezTo>
                  <a:cubicBezTo>
                    <a:pt x="492" y="58"/>
                    <a:pt x="490" y="58"/>
                    <a:pt x="489" y="57"/>
                  </a:cubicBezTo>
                  <a:cubicBezTo>
                    <a:pt x="489" y="57"/>
                    <a:pt x="491" y="55"/>
                    <a:pt x="491" y="55"/>
                  </a:cubicBezTo>
                  <a:cubicBezTo>
                    <a:pt x="491" y="54"/>
                    <a:pt x="490" y="54"/>
                    <a:pt x="489" y="53"/>
                  </a:cubicBezTo>
                  <a:cubicBezTo>
                    <a:pt x="489" y="53"/>
                    <a:pt x="487" y="51"/>
                    <a:pt x="487" y="52"/>
                  </a:cubicBezTo>
                  <a:cubicBezTo>
                    <a:pt x="486" y="52"/>
                    <a:pt x="485" y="54"/>
                    <a:pt x="485" y="54"/>
                  </a:cubicBezTo>
                  <a:cubicBezTo>
                    <a:pt x="484" y="54"/>
                    <a:pt x="483" y="52"/>
                    <a:pt x="483" y="52"/>
                  </a:cubicBezTo>
                  <a:cubicBezTo>
                    <a:pt x="482" y="52"/>
                    <a:pt x="481" y="51"/>
                    <a:pt x="481" y="50"/>
                  </a:cubicBezTo>
                  <a:cubicBezTo>
                    <a:pt x="481" y="50"/>
                    <a:pt x="482" y="48"/>
                    <a:pt x="482" y="48"/>
                  </a:cubicBezTo>
                  <a:cubicBezTo>
                    <a:pt x="483" y="47"/>
                    <a:pt x="483" y="47"/>
                    <a:pt x="484" y="46"/>
                  </a:cubicBezTo>
                  <a:cubicBezTo>
                    <a:pt x="484" y="45"/>
                    <a:pt x="486" y="44"/>
                    <a:pt x="486" y="44"/>
                  </a:cubicBezTo>
                  <a:cubicBezTo>
                    <a:pt x="486" y="43"/>
                    <a:pt x="484" y="42"/>
                    <a:pt x="483" y="42"/>
                  </a:cubicBezTo>
                  <a:cubicBezTo>
                    <a:pt x="483" y="43"/>
                    <a:pt x="482" y="43"/>
                    <a:pt x="482" y="44"/>
                  </a:cubicBezTo>
                  <a:cubicBezTo>
                    <a:pt x="481" y="44"/>
                    <a:pt x="480" y="46"/>
                    <a:pt x="480" y="46"/>
                  </a:cubicBezTo>
                  <a:cubicBezTo>
                    <a:pt x="480" y="46"/>
                    <a:pt x="478" y="45"/>
                    <a:pt x="478" y="45"/>
                  </a:cubicBezTo>
                  <a:cubicBezTo>
                    <a:pt x="478" y="45"/>
                    <a:pt x="476" y="43"/>
                    <a:pt x="476" y="43"/>
                  </a:cubicBezTo>
                  <a:cubicBezTo>
                    <a:pt x="475" y="43"/>
                    <a:pt x="474" y="45"/>
                    <a:pt x="474" y="45"/>
                  </a:cubicBezTo>
                  <a:cubicBezTo>
                    <a:pt x="473" y="46"/>
                    <a:pt x="473" y="47"/>
                    <a:pt x="472" y="47"/>
                  </a:cubicBezTo>
                  <a:cubicBezTo>
                    <a:pt x="472" y="48"/>
                    <a:pt x="471" y="49"/>
                    <a:pt x="470" y="50"/>
                  </a:cubicBezTo>
                  <a:cubicBezTo>
                    <a:pt x="470" y="50"/>
                    <a:pt x="473" y="51"/>
                    <a:pt x="473" y="51"/>
                  </a:cubicBezTo>
                  <a:cubicBezTo>
                    <a:pt x="473" y="52"/>
                    <a:pt x="471" y="53"/>
                    <a:pt x="471" y="54"/>
                  </a:cubicBezTo>
                  <a:cubicBezTo>
                    <a:pt x="470" y="54"/>
                    <a:pt x="470" y="55"/>
                    <a:pt x="469" y="56"/>
                  </a:cubicBezTo>
                  <a:cubicBezTo>
                    <a:pt x="469" y="57"/>
                    <a:pt x="468" y="57"/>
                    <a:pt x="468" y="58"/>
                  </a:cubicBezTo>
                  <a:cubicBezTo>
                    <a:pt x="467" y="58"/>
                    <a:pt x="466" y="60"/>
                    <a:pt x="466" y="60"/>
                  </a:cubicBezTo>
                  <a:cubicBezTo>
                    <a:pt x="466" y="60"/>
                    <a:pt x="464" y="59"/>
                    <a:pt x="464" y="59"/>
                  </a:cubicBezTo>
                  <a:cubicBezTo>
                    <a:pt x="464" y="58"/>
                    <a:pt x="466" y="57"/>
                    <a:pt x="465" y="56"/>
                  </a:cubicBezTo>
                  <a:cubicBezTo>
                    <a:pt x="465" y="56"/>
                    <a:pt x="463" y="55"/>
                    <a:pt x="463" y="55"/>
                  </a:cubicBezTo>
                  <a:cubicBezTo>
                    <a:pt x="464" y="54"/>
                    <a:pt x="464" y="53"/>
                    <a:pt x="465" y="52"/>
                  </a:cubicBezTo>
                  <a:cubicBezTo>
                    <a:pt x="465" y="52"/>
                    <a:pt x="466" y="51"/>
                    <a:pt x="467" y="50"/>
                  </a:cubicBezTo>
                  <a:cubicBezTo>
                    <a:pt x="467" y="50"/>
                    <a:pt x="468" y="48"/>
                    <a:pt x="468" y="48"/>
                  </a:cubicBezTo>
                  <a:cubicBezTo>
                    <a:pt x="468" y="48"/>
                    <a:pt x="466" y="47"/>
                    <a:pt x="466" y="46"/>
                  </a:cubicBezTo>
                  <a:cubicBezTo>
                    <a:pt x="465" y="46"/>
                    <a:pt x="464" y="45"/>
                    <a:pt x="464" y="45"/>
                  </a:cubicBezTo>
                  <a:cubicBezTo>
                    <a:pt x="464" y="45"/>
                    <a:pt x="462" y="46"/>
                    <a:pt x="462" y="47"/>
                  </a:cubicBezTo>
                  <a:cubicBezTo>
                    <a:pt x="462" y="47"/>
                    <a:pt x="464" y="48"/>
                    <a:pt x="464" y="49"/>
                  </a:cubicBezTo>
                  <a:cubicBezTo>
                    <a:pt x="464" y="49"/>
                    <a:pt x="463" y="51"/>
                    <a:pt x="463" y="51"/>
                  </a:cubicBezTo>
                  <a:cubicBezTo>
                    <a:pt x="462" y="51"/>
                    <a:pt x="460" y="49"/>
                    <a:pt x="460" y="49"/>
                  </a:cubicBezTo>
                  <a:cubicBezTo>
                    <a:pt x="460" y="49"/>
                    <a:pt x="459" y="51"/>
                    <a:pt x="459" y="51"/>
                  </a:cubicBezTo>
                  <a:cubicBezTo>
                    <a:pt x="459" y="52"/>
                    <a:pt x="461" y="52"/>
                    <a:pt x="461" y="53"/>
                  </a:cubicBezTo>
                  <a:cubicBezTo>
                    <a:pt x="461" y="54"/>
                    <a:pt x="459" y="54"/>
                    <a:pt x="459" y="55"/>
                  </a:cubicBezTo>
                  <a:cubicBezTo>
                    <a:pt x="458" y="57"/>
                    <a:pt x="457" y="58"/>
                    <a:pt x="456" y="60"/>
                  </a:cubicBezTo>
                  <a:cubicBezTo>
                    <a:pt x="455" y="60"/>
                    <a:pt x="454" y="62"/>
                    <a:pt x="454" y="62"/>
                  </a:cubicBezTo>
                  <a:cubicBezTo>
                    <a:pt x="454" y="62"/>
                    <a:pt x="452" y="60"/>
                    <a:pt x="452" y="60"/>
                  </a:cubicBezTo>
                  <a:cubicBezTo>
                    <a:pt x="452" y="60"/>
                    <a:pt x="453" y="58"/>
                    <a:pt x="454" y="58"/>
                  </a:cubicBezTo>
                  <a:cubicBezTo>
                    <a:pt x="454" y="57"/>
                    <a:pt x="455" y="56"/>
                    <a:pt x="455" y="56"/>
                  </a:cubicBezTo>
                  <a:cubicBezTo>
                    <a:pt x="456" y="55"/>
                    <a:pt x="456" y="54"/>
                    <a:pt x="457" y="53"/>
                  </a:cubicBezTo>
                  <a:cubicBezTo>
                    <a:pt x="456" y="53"/>
                    <a:pt x="455" y="52"/>
                    <a:pt x="455" y="52"/>
                  </a:cubicBezTo>
                  <a:cubicBezTo>
                    <a:pt x="454" y="52"/>
                    <a:pt x="453" y="50"/>
                    <a:pt x="452" y="50"/>
                  </a:cubicBezTo>
                  <a:cubicBezTo>
                    <a:pt x="452" y="50"/>
                    <a:pt x="454" y="48"/>
                    <a:pt x="454" y="48"/>
                  </a:cubicBezTo>
                  <a:cubicBezTo>
                    <a:pt x="455" y="47"/>
                    <a:pt x="455" y="46"/>
                    <a:pt x="456" y="46"/>
                  </a:cubicBezTo>
                  <a:cubicBezTo>
                    <a:pt x="456" y="45"/>
                    <a:pt x="457" y="44"/>
                    <a:pt x="458" y="43"/>
                  </a:cubicBezTo>
                  <a:cubicBezTo>
                    <a:pt x="458" y="43"/>
                    <a:pt x="455" y="42"/>
                    <a:pt x="455" y="42"/>
                  </a:cubicBezTo>
                  <a:cubicBezTo>
                    <a:pt x="455" y="41"/>
                    <a:pt x="457" y="40"/>
                    <a:pt x="457" y="39"/>
                  </a:cubicBezTo>
                  <a:cubicBezTo>
                    <a:pt x="457" y="39"/>
                    <a:pt x="455" y="38"/>
                    <a:pt x="455" y="38"/>
                  </a:cubicBezTo>
                  <a:cubicBezTo>
                    <a:pt x="455" y="38"/>
                    <a:pt x="453" y="39"/>
                    <a:pt x="453" y="40"/>
                  </a:cubicBezTo>
                  <a:cubicBezTo>
                    <a:pt x="453" y="41"/>
                    <a:pt x="455" y="41"/>
                    <a:pt x="455" y="42"/>
                  </a:cubicBezTo>
                  <a:cubicBezTo>
                    <a:pt x="455" y="42"/>
                    <a:pt x="454" y="43"/>
                    <a:pt x="454" y="44"/>
                  </a:cubicBezTo>
                  <a:cubicBezTo>
                    <a:pt x="453" y="45"/>
                    <a:pt x="453" y="45"/>
                    <a:pt x="452" y="46"/>
                  </a:cubicBezTo>
                  <a:cubicBezTo>
                    <a:pt x="452" y="46"/>
                    <a:pt x="451" y="48"/>
                    <a:pt x="450" y="48"/>
                  </a:cubicBezTo>
                  <a:cubicBezTo>
                    <a:pt x="450" y="48"/>
                    <a:pt x="448" y="47"/>
                    <a:pt x="448" y="47"/>
                  </a:cubicBezTo>
                  <a:cubicBezTo>
                    <a:pt x="448" y="47"/>
                    <a:pt x="446" y="49"/>
                    <a:pt x="446" y="49"/>
                  </a:cubicBezTo>
                  <a:cubicBezTo>
                    <a:pt x="446" y="49"/>
                    <a:pt x="449" y="50"/>
                    <a:pt x="449" y="51"/>
                  </a:cubicBezTo>
                  <a:cubicBezTo>
                    <a:pt x="448" y="51"/>
                    <a:pt x="447" y="52"/>
                    <a:pt x="447" y="53"/>
                  </a:cubicBezTo>
                  <a:cubicBezTo>
                    <a:pt x="447" y="53"/>
                    <a:pt x="445" y="55"/>
                    <a:pt x="445" y="55"/>
                  </a:cubicBezTo>
                  <a:cubicBezTo>
                    <a:pt x="445" y="55"/>
                    <a:pt x="443" y="53"/>
                    <a:pt x="443" y="53"/>
                  </a:cubicBezTo>
                  <a:cubicBezTo>
                    <a:pt x="443" y="54"/>
                    <a:pt x="441" y="55"/>
                    <a:pt x="441" y="56"/>
                  </a:cubicBezTo>
                  <a:cubicBezTo>
                    <a:pt x="441" y="56"/>
                    <a:pt x="443" y="57"/>
                    <a:pt x="443" y="57"/>
                  </a:cubicBezTo>
                  <a:cubicBezTo>
                    <a:pt x="444" y="58"/>
                    <a:pt x="442" y="59"/>
                    <a:pt x="442" y="60"/>
                  </a:cubicBezTo>
                  <a:cubicBezTo>
                    <a:pt x="442" y="60"/>
                    <a:pt x="444" y="61"/>
                    <a:pt x="444" y="61"/>
                  </a:cubicBezTo>
                  <a:cubicBezTo>
                    <a:pt x="444" y="62"/>
                    <a:pt x="443" y="63"/>
                    <a:pt x="442" y="63"/>
                  </a:cubicBezTo>
                  <a:cubicBezTo>
                    <a:pt x="442" y="64"/>
                    <a:pt x="441" y="62"/>
                    <a:pt x="440" y="62"/>
                  </a:cubicBezTo>
                  <a:cubicBezTo>
                    <a:pt x="439" y="62"/>
                    <a:pt x="439" y="64"/>
                    <a:pt x="438" y="64"/>
                  </a:cubicBezTo>
                  <a:cubicBezTo>
                    <a:pt x="438" y="64"/>
                    <a:pt x="437" y="62"/>
                    <a:pt x="436" y="62"/>
                  </a:cubicBezTo>
                  <a:cubicBezTo>
                    <a:pt x="436" y="62"/>
                    <a:pt x="435" y="64"/>
                    <a:pt x="434" y="65"/>
                  </a:cubicBezTo>
                  <a:cubicBezTo>
                    <a:pt x="434" y="65"/>
                    <a:pt x="432" y="63"/>
                    <a:pt x="432" y="63"/>
                  </a:cubicBezTo>
                  <a:cubicBezTo>
                    <a:pt x="432" y="63"/>
                    <a:pt x="434" y="61"/>
                    <a:pt x="434" y="61"/>
                  </a:cubicBezTo>
                  <a:cubicBezTo>
                    <a:pt x="434" y="60"/>
                    <a:pt x="432" y="59"/>
                    <a:pt x="432" y="59"/>
                  </a:cubicBezTo>
                  <a:cubicBezTo>
                    <a:pt x="432" y="59"/>
                    <a:pt x="430" y="61"/>
                    <a:pt x="430" y="61"/>
                  </a:cubicBezTo>
                  <a:cubicBezTo>
                    <a:pt x="430" y="62"/>
                    <a:pt x="432" y="62"/>
                    <a:pt x="432" y="63"/>
                  </a:cubicBezTo>
                  <a:cubicBezTo>
                    <a:pt x="432" y="63"/>
                    <a:pt x="430" y="64"/>
                    <a:pt x="430" y="65"/>
                  </a:cubicBezTo>
                  <a:cubicBezTo>
                    <a:pt x="430" y="65"/>
                    <a:pt x="433" y="67"/>
                    <a:pt x="433" y="67"/>
                  </a:cubicBezTo>
                  <a:cubicBezTo>
                    <a:pt x="432" y="67"/>
                    <a:pt x="432" y="69"/>
                    <a:pt x="431" y="69"/>
                  </a:cubicBezTo>
                  <a:cubicBezTo>
                    <a:pt x="430" y="69"/>
                    <a:pt x="429" y="67"/>
                    <a:pt x="429" y="67"/>
                  </a:cubicBezTo>
                  <a:cubicBezTo>
                    <a:pt x="429" y="67"/>
                    <a:pt x="427" y="66"/>
                    <a:pt x="427" y="66"/>
                  </a:cubicBezTo>
                  <a:cubicBezTo>
                    <a:pt x="426" y="65"/>
                    <a:pt x="428" y="64"/>
                    <a:pt x="428" y="63"/>
                  </a:cubicBezTo>
                  <a:cubicBezTo>
                    <a:pt x="428" y="63"/>
                    <a:pt x="426" y="62"/>
                    <a:pt x="426" y="62"/>
                  </a:cubicBezTo>
                  <a:cubicBezTo>
                    <a:pt x="426" y="61"/>
                    <a:pt x="428" y="60"/>
                    <a:pt x="428" y="59"/>
                  </a:cubicBezTo>
                  <a:cubicBezTo>
                    <a:pt x="428" y="59"/>
                    <a:pt x="426" y="58"/>
                    <a:pt x="425" y="58"/>
                  </a:cubicBezTo>
                  <a:cubicBezTo>
                    <a:pt x="425" y="58"/>
                    <a:pt x="423" y="56"/>
                    <a:pt x="423" y="56"/>
                  </a:cubicBezTo>
                  <a:cubicBezTo>
                    <a:pt x="423" y="56"/>
                    <a:pt x="425" y="54"/>
                    <a:pt x="425" y="54"/>
                  </a:cubicBezTo>
                  <a:cubicBezTo>
                    <a:pt x="425" y="53"/>
                    <a:pt x="423" y="52"/>
                    <a:pt x="423" y="52"/>
                  </a:cubicBezTo>
                  <a:cubicBezTo>
                    <a:pt x="422" y="52"/>
                    <a:pt x="421" y="51"/>
                    <a:pt x="420" y="50"/>
                  </a:cubicBezTo>
                  <a:cubicBezTo>
                    <a:pt x="420" y="50"/>
                    <a:pt x="418" y="49"/>
                    <a:pt x="418" y="49"/>
                  </a:cubicBezTo>
                  <a:cubicBezTo>
                    <a:pt x="418" y="48"/>
                    <a:pt x="420" y="47"/>
                    <a:pt x="420" y="46"/>
                  </a:cubicBezTo>
                  <a:cubicBezTo>
                    <a:pt x="420" y="46"/>
                    <a:pt x="418" y="45"/>
                    <a:pt x="418" y="45"/>
                  </a:cubicBezTo>
                  <a:cubicBezTo>
                    <a:pt x="417" y="45"/>
                    <a:pt x="416" y="47"/>
                    <a:pt x="416" y="47"/>
                  </a:cubicBezTo>
                  <a:cubicBezTo>
                    <a:pt x="416" y="47"/>
                    <a:pt x="418" y="48"/>
                    <a:pt x="418" y="49"/>
                  </a:cubicBezTo>
                  <a:cubicBezTo>
                    <a:pt x="418" y="49"/>
                    <a:pt x="417" y="50"/>
                    <a:pt x="417" y="51"/>
                  </a:cubicBezTo>
                  <a:cubicBezTo>
                    <a:pt x="416" y="51"/>
                    <a:pt x="415" y="52"/>
                    <a:pt x="415" y="53"/>
                  </a:cubicBezTo>
                  <a:cubicBezTo>
                    <a:pt x="415" y="54"/>
                    <a:pt x="413" y="55"/>
                    <a:pt x="413" y="55"/>
                  </a:cubicBezTo>
                  <a:cubicBezTo>
                    <a:pt x="413" y="56"/>
                    <a:pt x="415" y="57"/>
                    <a:pt x="415" y="57"/>
                  </a:cubicBezTo>
                  <a:cubicBezTo>
                    <a:pt x="415" y="58"/>
                    <a:pt x="414" y="59"/>
                    <a:pt x="414" y="59"/>
                  </a:cubicBezTo>
                  <a:cubicBezTo>
                    <a:pt x="413" y="60"/>
                    <a:pt x="413" y="61"/>
                    <a:pt x="412" y="62"/>
                  </a:cubicBezTo>
                  <a:cubicBezTo>
                    <a:pt x="411" y="63"/>
                    <a:pt x="410" y="65"/>
                    <a:pt x="409" y="66"/>
                  </a:cubicBezTo>
                  <a:cubicBezTo>
                    <a:pt x="407" y="65"/>
                    <a:pt x="406" y="64"/>
                    <a:pt x="404" y="63"/>
                  </a:cubicBezTo>
                  <a:cubicBezTo>
                    <a:pt x="404" y="62"/>
                    <a:pt x="402" y="62"/>
                    <a:pt x="402" y="61"/>
                  </a:cubicBezTo>
                  <a:cubicBezTo>
                    <a:pt x="402" y="60"/>
                    <a:pt x="404" y="59"/>
                    <a:pt x="404" y="59"/>
                  </a:cubicBezTo>
                  <a:cubicBezTo>
                    <a:pt x="403" y="58"/>
                    <a:pt x="401" y="58"/>
                    <a:pt x="401" y="57"/>
                  </a:cubicBezTo>
                  <a:cubicBezTo>
                    <a:pt x="401" y="57"/>
                    <a:pt x="403" y="55"/>
                    <a:pt x="403" y="55"/>
                  </a:cubicBezTo>
                  <a:cubicBezTo>
                    <a:pt x="403" y="54"/>
                    <a:pt x="401" y="53"/>
                    <a:pt x="401" y="53"/>
                  </a:cubicBezTo>
                  <a:cubicBezTo>
                    <a:pt x="400" y="53"/>
                    <a:pt x="399" y="55"/>
                    <a:pt x="399" y="55"/>
                  </a:cubicBezTo>
                  <a:cubicBezTo>
                    <a:pt x="399" y="55"/>
                    <a:pt x="398" y="58"/>
                    <a:pt x="397" y="57"/>
                  </a:cubicBezTo>
                  <a:cubicBezTo>
                    <a:pt x="397" y="57"/>
                    <a:pt x="395" y="56"/>
                    <a:pt x="395" y="56"/>
                  </a:cubicBezTo>
                  <a:cubicBezTo>
                    <a:pt x="395" y="55"/>
                    <a:pt x="397" y="54"/>
                    <a:pt x="397" y="54"/>
                  </a:cubicBezTo>
                  <a:cubicBezTo>
                    <a:pt x="397" y="53"/>
                    <a:pt x="395" y="53"/>
                    <a:pt x="395" y="52"/>
                  </a:cubicBezTo>
                  <a:cubicBezTo>
                    <a:pt x="393" y="53"/>
                    <a:pt x="392" y="55"/>
                    <a:pt x="391" y="56"/>
                  </a:cubicBezTo>
                  <a:cubicBezTo>
                    <a:pt x="391" y="57"/>
                    <a:pt x="390" y="58"/>
                    <a:pt x="390" y="59"/>
                  </a:cubicBezTo>
                  <a:cubicBezTo>
                    <a:pt x="389" y="59"/>
                    <a:pt x="392" y="60"/>
                    <a:pt x="392" y="60"/>
                  </a:cubicBezTo>
                  <a:cubicBezTo>
                    <a:pt x="392" y="61"/>
                    <a:pt x="390" y="62"/>
                    <a:pt x="390" y="62"/>
                  </a:cubicBezTo>
                  <a:cubicBezTo>
                    <a:pt x="390" y="63"/>
                    <a:pt x="389" y="65"/>
                    <a:pt x="388" y="65"/>
                  </a:cubicBezTo>
                  <a:cubicBezTo>
                    <a:pt x="388" y="65"/>
                    <a:pt x="386" y="63"/>
                    <a:pt x="386" y="63"/>
                  </a:cubicBezTo>
                  <a:cubicBezTo>
                    <a:pt x="386" y="62"/>
                    <a:pt x="388" y="61"/>
                    <a:pt x="388" y="61"/>
                  </a:cubicBezTo>
                  <a:cubicBezTo>
                    <a:pt x="387" y="60"/>
                    <a:pt x="386" y="60"/>
                    <a:pt x="386" y="59"/>
                  </a:cubicBezTo>
                  <a:cubicBezTo>
                    <a:pt x="385" y="59"/>
                    <a:pt x="383" y="58"/>
                    <a:pt x="383" y="57"/>
                  </a:cubicBezTo>
                  <a:cubicBezTo>
                    <a:pt x="383" y="57"/>
                    <a:pt x="385" y="55"/>
                    <a:pt x="385" y="55"/>
                  </a:cubicBezTo>
                  <a:cubicBezTo>
                    <a:pt x="385" y="55"/>
                    <a:pt x="383" y="54"/>
                    <a:pt x="383" y="53"/>
                  </a:cubicBezTo>
                  <a:cubicBezTo>
                    <a:pt x="382" y="53"/>
                    <a:pt x="381" y="52"/>
                    <a:pt x="381" y="52"/>
                  </a:cubicBezTo>
                  <a:cubicBezTo>
                    <a:pt x="381" y="51"/>
                    <a:pt x="382" y="50"/>
                    <a:pt x="382" y="49"/>
                  </a:cubicBezTo>
                  <a:cubicBezTo>
                    <a:pt x="383" y="49"/>
                    <a:pt x="384" y="48"/>
                    <a:pt x="384" y="47"/>
                  </a:cubicBezTo>
                  <a:cubicBezTo>
                    <a:pt x="384" y="47"/>
                    <a:pt x="382" y="46"/>
                    <a:pt x="382" y="46"/>
                  </a:cubicBezTo>
                  <a:cubicBezTo>
                    <a:pt x="382" y="45"/>
                    <a:pt x="383" y="44"/>
                    <a:pt x="383" y="43"/>
                  </a:cubicBezTo>
                  <a:cubicBezTo>
                    <a:pt x="384" y="43"/>
                    <a:pt x="381" y="42"/>
                    <a:pt x="381" y="42"/>
                  </a:cubicBezTo>
                  <a:cubicBezTo>
                    <a:pt x="381" y="42"/>
                    <a:pt x="379" y="43"/>
                    <a:pt x="380" y="44"/>
                  </a:cubicBezTo>
                  <a:cubicBezTo>
                    <a:pt x="380" y="44"/>
                    <a:pt x="382" y="45"/>
                    <a:pt x="382" y="46"/>
                  </a:cubicBezTo>
                  <a:cubicBezTo>
                    <a:pt x="382" y="46"/>
                    <a:pt x="380" y="47"/>
                    <a:pt x="380" y="48"/>
                  </a:cubicBezTo>
                  <a:cubicBezTo>
                    <a:pt x="380" y="49"/>
                    <a:pt x="379" y="49"/>
                    <a:pt x="378" y="50"/>
                  </a:cubicBezTo>
                  <a:cubicBezTo>
                    <a:pt x="378" y="51"/>
                    <a:pt x="377" y="52"/>
                    <a:pt x="377" y="52"/>
                  </a:cubicBezTo>
                  <a:cubicBezTo>
                    <a:pt x="376" y="54"/>
                    <a:pt x="374" y="55"/>
                    <a:pt x="373" y="57"/>
                  </a:cubicBezTo>
                  <a:cubicBezTo>
                    <a:pt x="372" y="58"/>
                    <a:pt x="371" y="60"/>
                    <a:pt x="370" y="61"/>
                  </a:cubicBezTo>
                  <a:cubicBezTo>
                    <a:pt x="369" y="62"/>
                    <a:pt x="369" y="63"/>
                    <a:pt x="368" y="63"/>
                  </a:cubicBezTo>
                  <a:cubicBezTo>
                    <a:pt x="368" y="64"/>
                    <a:pt x="367" y="65"/>
                    <a:pt x="366" y="66"/>
                  </a:cubicBezTo>
                  <a:cubicBezTo>
                    <a:pt x="366" y="66"/>
                    <a:pt x="364" y="64"/>
                    <a:pt x="364" y="64"/>
                  </a:cubicBezTo>
                  <a:cubicBezTo>
                    <a:pt x="364" y="64"/>
                    <a:pt x="362" y="62"/>
                    <a:pt x="362" y="62"/>
                  </a:cubicBezTo>
                  <a:cubicBezTo>
                    <a:pt x="361" y="62"/>
                    <a:pt x="361" y="64"/>
                    <a:pt x="360" y="64"/>
                  </a:cubicBezTo>
                  <a:cubicBezTo>
                    <a:pt x="360" y="64"/>
                    <a:pt x="359" y="63"/>
                    <a:pt x="358" y="63"/>
                  </a:cubicBezTo>
                  <a:cubicBezTo>
                    <a:pt x="358" y="63"/>
                    <a:pt x="356" y="65"/>
                    <a:pt x="356" y="65"/>
                  </a:cubicBezTo>
                  <a:cubicBezTo>
                    <a:pt x="356" y="65"/>
                    <a:pt x="354" y="64"/>
                    <a:pt x="354" y="63"/>
                  </a:cubicBezTo>
                  <a:cubicBezTo>
                    <a:pt x="354" y="63"/>
                    <a:pt x="356" y="62"/>
                    <a:pt x="356" y="61"/>
                  </a:cubicBezTo>
                  <a:cubicBezTo>
                    <a:pt x="356" y="60"/>
                    <a:pt x="357" y="59"/>
                    <a:pt x="357" y="59"/>
                  </a:cubicBezTo>
                  <a:cubicBezTo>
                    <a:pt x="358" y="58"/>
                    <a:pt x="359" y="57"/>
                    <a:pt x="359" y="57"/>
                  </a:cubicBezTo>
                  <a:cubicBezTo>
                    <a:pt x="360" y="56"/>
                    <a:pt x="360" y="55"/>
                    <a:pt x="361" y="54"/>
                  </a:cubicBezTo>
                  <a:cubicBezTo>
                    <a:pt x="361" y="54"/>
                    <a:pt x="362" y="52"/>
                    <a:pt x="363" y="52"/>
                  </a:cubicBezTo>
                  <a:cubicBezTo>
                    <a:pt x="363" y="52"/>
                    <a:pt x="365" y="54"/>
                    <a:pt x="365" y="54"/>
                  </a:cubicBezTo>
                  <a:cubicBezTo>
                    <a:pt x="365" y="53"/>
                    <a:pt x="367" y="52"/>
                    <a:pt x="367" y="52"/>
                  </a:cubicBezTo>
                  <a:cubicBezTo>
                    <a:pt x="366" y="51"/>
                    <a:pt x="365" y="51"/>
                    <a:pt x="364" y="50"/>
                  </a:cubicBezTo>
                  <a:cubicBezTo>
                    <a:pt x="364" y="49"/>
                    <a:pt x="362" y="49"/>
                    <a:pt x="362" y="48"/>
                  </a:cubicBezTo>
                  <a:cubicBezTo>
                    <a:pt x="362" y="48"/>
                    <a:pt x="364" y="47"/>
                    <a:pt x="364" y="46"/>
                  </a:cubicBezTo>
                  <a:cubicBezTo>
                    <a:pt x="363" y="46"/>
                    <a:pt x="362" y="44"/>
                    <a:pt x="362" y="44"/>
                  </a:cubicBezTo>
                  <a:cubicBezTo>
                    <a:pt x="361" y="44"/>
                    <a:pt x="360" y="46"/>
                    <a:pt x="360" y="46"/>
                  </a:cubicBezTo>
                  <a:cubicBezTo>
                    <a:pt x="360" y="47"/>
                    <a:pt x="358" y="48"/>
                    <a:pt x="358" y="49"/>
                  </a:cubicBezTo>
                  <a:cubicBezTo>
                    <a:pt x="358" y="49"/>
                    <a:pt x="360" y="50"/>
                    <a:pt x="360" y="50"/>
                  </a:cubicBezTo>
                  <a:cubicBezTo>
                    <a:pt x="360" y="51"/>
                    <a:pt x="359" y="53"/>
                    <a:pt x="359" y="53"/>
                  </a:cubicBezTo>
                  <a:cubicBezTo>
                    <a:pt x="358" y="53"/>
                    <a:pt x="357" y="51"/>
                    <a:pt x="356" y="51"/>
                  </a:cubicBezTo>
                  <a:cubicBezTo>
                    <a:pt x="356" y="51"/>
                    <a:pt x="355" y="53"/>
                    <a:pt x="355" y="53"/>
                  </a:cubicBezTo>
                  <a:cubicBezTo>
                    <a:pt x="354" y="54"/>
                    <a:pt x="354" y="55"/>
                    <a:pt x="353" y="55"/>
                  </a:cubicBezTo>
                  <a:cubicBezTo>
                    <a:pt x="353" y="56"/>
                    <a:pt x="352" y="58"/>
                    <a:pt x="351" y="58"/>
                  </a:cubicBezTo>
                  <a:cubicBezTo>
                    <a:pt x="351" y="58"/>
                    <a:pt x="349" y="56"/>
                    <a:pt x="349" y="56"/>
                  </a:cubicBezTo>
                  <a:cubicBezTo>
                    <a:pt x="348" y="56"/>
                    <a:pt x="348" y="58"/>
                    <a:pt x="347" y="58"/>
                  </a:cubicBezTo>
                  <a:cubicBezTo>
                    <a:pt x="347" y="59"/>
                    <a:pt x="346" y="60"/>
                    <a:pt x="346" y="60"/>
                  </a:cubicBezTo>
                  <a:cubicBezTo>
                    <a:pt x="346" y="60"/>
                    <a:pt x="343" y="59"/>
                    <a:pt x="343" y="59"/>
                  </a:cubicBezTo>
                  <a:cubicBezTo>
                    <a:pt x="343" y="58"/>
                    <a:pt x="345" y="57"/>
                    <a:pt x="345" y="56"/>
                  </a:cubicBezTo>
                  <a:cubicBezTo>
                    <a:pt x="345" y="56"/>
                    <a:pt x="343" y="55"/>
                    <a:pt x="343" y="55"/>
                  </a:cubicBezTo>
                  <a:cubicBezTo>
                    <a:pt x="342" y="55"/>
                    <a:pt x="342" y="57"/>
                    <a:pt x="341" y="57"/>
                  </a:cubicBezTo>
                  <a:cubicBezTo>
                    <a:pt x="341" y="57"/>
                    <a:pt x="340" y="55"/>
                    <a:pt x="339" y="55"/>
                  </a:cubicBezTo>
                  <a:cubicBezTo>
                    <a:pt x="338" y="55"/>
                    <a:pt x="338" y="57"/>
                    <a:pt x="337" y="58"/>
                  </a:cubicBezTo>
                  <a:cubicBezTo>
                    <a:pt x="337" y="58"/>
                    <a:pt x="336" y="56"/>
                    <a:pt x="335" y="56"/>
                  </a:cubicBezTo>
                  <a:cubicBezTo>
                    <a:pt x="334" y="56"/>
                    <a:pt x="334" y="58"/>
                    <a:pt x="333" y="58"/>
                  </a:cubicBezTo>
                  <a:cubicBezTo>
                    <a:pt x="332" y="57"/>
                    <a:pt x="330" y="56"/>
                    <a:pt x="329" y="55"/>
                  </a:cubicBezTo>
                  <a:cubicBezTo>
                    <a:pt x="330" y="53"/>
                    <a:pt x="331" y="52"/>
                    <a:pt x="332" y="50"/>
                  </a:cubicBezTo>
                  <a:cubicBezTo>
                    <a:pt x="333" y="49"/>
                    <a:pt x="333" y="49"/>
                    <a:pt x="334" y="48"/>
                  </a:cubicBezTo>
                  <a:cubicBezTo>
                    <a:pt x="334" y="48"/>
                    <a:pt x="336" y="46"/>
                    <a:pt x="336" y="46"/>
                  </a:cubicBezTo>
                  <a:cubicBezTo>
                    <a:pt x="336" y="46"/>
                    <a:pt x="334" y="44"/>
                    <a:pt x="333" y="44"/>
                  </a:cubicBezTo>
                  <a:cubicBezTo>
                    <a:pt x="333" y="44"/>
                    <a:pt x="332" y="46"/>
                    <a:pt x="332" y="46"/>
                  </a:cubicBezTo>
                  <a:cubicBezTo>
                    <a:pt x="331" y="47"/>
                    <a:pt x="331" y="48"/>
                    <a:pt x="330" y="48"/>
                  </a:cubicBezTo>
                  <a:cubicBezTo>
                    <a:pt x="329" y="49"/>
                    <a:pt x="329" y="50"/>
                    <a:pt x="328" y="51"/>
                  </a:cubicBezTo>
                  <a:cubicBezTo>
                    <a:pt x="328" y="51"/>
                    <a:pt x="327" y="52"/>
                    <a:pt x="327" y="53"/>
                  </a:cubicBezTo>
                  <a:cubicBezTo>
                    <a:pt x="326" y="54"/>
                    <a:pt x="325" y="55"/>
                    <a:pt x="325" y="55"/>
                  </a:cubicBezTo>
                  <a:cubicBezTo>
                    <a:pt x="325" y="56"/>
                    <a:pt x="327" y="57"/>
                    <a:pt x="327" y="57"/>
                  </a:cubicBezTo>
                  <a:cubicBezTo>
                    <a:pt x="328" y="57"/>
                    <a:pt x="329" y="58"/>
                    <a:pt x="329" y="59"/>
                  </a:cubicBezTo>
                  <a:cubicBezTo>
                    <a:pt x="330" y="59"/>
                    <a:pt x="328" y="60"/>
                    <a:pt x="328" y="61"/>
                  </a:cubicBezTo>
                  <a:cubicBezTo>
                    <a:pt x="327" y="60"/>
                    <a:pt x="326" y="60"/>
                    <a:pt x="325" y="59"/>
                  </a:cubicBezTo>
                  <a:cubicBezTo>
                    <a:pt x="325" y="59"/>
                    <a:pt x="324" y="57"/>
                    <a:pt x="323" y="57"/>
                  </a:cubicBezTo>
                  <a:cubicBezTo>
                    <a:pt x="323" y="57"/>
                    <a:pt x="322" y="59"/>
                    <a:pt x="322" y="60"/>
                  </a:cubicBezTo>
                  <a:cubicBezTo>
                    <a:pt x="321" y="60"/>
                    <a:pt x="320" y="61"/>
                    <a:pt x="320" y="62"/>
                  </a:cubicBezTo>
                  <a:cubicBezTo>
                    <a:pt x="320" y="61"/>
                    <a:pt x="318" y="61"/>
                    <a:pt x="318" y="60"/>
                  </a:cubicBezTo>
                  <a:cubicBezTo>
                    <a:pt x="318" y="60"/>
                    <a:pt x="319" y="58"/>
                    <a:pt x="319" y="58"/>
                  </a:cubicBezTo>
                  <a:cubicBezTo>
                    <a:pt x="320" y="57"/>
                    <a:pt x="320" y="56"/>
                    <a:pt x="321" y="56"/>
                  </a:cubicBezTo>
                  <a:cubicBezTo>
                    <a:pt x="322" y="55"/>
                    <a:pt x="322" y="54"/>
                    <a:pt x="323" y="53"/>
                  </a:cubicBezTo>
                  <a:cubicBezTo>
                    <a:pt x="323" y="53"/>
                    <a:pt x="324" y="52"/>
                    <a:pt x="324" y="51"/>
                  </a:cubicBezTo>
                  <a:cubicBezTo>
                    <a:pt x="324" y="51"/>
                    <a:pt x="323" y="49"/>
                    <a:pt x="322" y="50"/>
                  </a:cubicBezTo>
                  <a:cubicBezTo>
                    <a:pt x="322" y="50"/>
                    <a:pt x="321" y="52"/>
                    <a:pt x="320" y="52"/>
                  </a:cubicBezTo>
                  <a:cubicBezTo>
                    <a:pt x="320" y="52"/>
                    <a:pt x="319" y="50"/>
                    <a:pt x="318" y="50"/>
                  </a:cubicBezTo>
                  <a:cubicBezTo>
                    <a:pt x="318" y="50"/>
                    <a:pt x="317" y="52"/>
                    <a:pt x="317" y="52"/>
                  </a:cubicBezTo>
                  <a:cubicBezTo>
                    <a:pt x="316" y="53"/>
                    <a:pt x="315" y="54"/>
                    <a:pt x="315" y="55"/>
                  </a:cubicBezTo>
                  <a:cubicBezTo>
                    <a:pt x="315" y="55"/>
                    <a:pt x="314" y="57"/>
                    <a:pt x="313" y="57"/>
                  </a:cubicBezTo>
                  <a:cubicBezTo>
                    <a:pt x="313" y="57"/>
                    <a:pt x="311" y="55"/>
                    <a:pt x="311" y="55"/>
                  </a:cubicBezTo>
                  <a:cubicBezTo>
                    <a:pt x="310" y="55"/>
                    <a:pt x="310" y="57"/>
                    <a:pt x="309" y="57"/>
                  </a:cubicBezTo>
                  <a:cubicBezTo>
                    <a:pt x="309" y="57"/>
                    <a:pt x="308" y="56"/>
                    <a:pt x="307" y="56"/>
                  </a:cubicBezTo>
                  <a:cubicBezTo>
                    <a:pt x="306" y="56"/>
                    <a:pt x="306" y="58"/>
                    <a:pt x="305" y="58"/>
                  </a:cubicBezTo>
                  <a:cubicBezTo>
                    <a:pt x="305" y="58"/>
                    <a:pt x="304" y="56"/>
                    <a:pt x="303" y="56"/>
                  </a:cubicBezTo>
                  <a:cubicBezTo>
                    <a:pt x="302" y="56"/>
                    <a:pt x="302" y="58"/>
                    <a:pt x="301" y="58"/>
                  </a:cubicBezTo>
                  <a:cubicBezTo>
                    <a:pt x="301" y="58"/>
                    <a:pt x="300" y="57"/>
                    <a:pt x="299" y="57"/>
                  </a:cubicBezTo>
                  <a:cubicBezTo>
                    <a:pt x="299" y="57"/>
                    <a:pt x="298" y="59"/>
                    <a:pt x="297" y="59"/>
                  </a:cubicBezTo>
                  <a:cubicBezTo>
                    <a:pt x="297" y="59"/>
                    <a:pt x="295" y="57"/>
                    <a:pt x="295" y="57"/>
                  </a:cubicBezTo>
                  <a:cubicBezTo>
                    <a:pt x="295" y="57"/>
                    <a:pt x="294" y="59"/>
                    <a:pt x="293" y="59"/>
                  </a:cubicBezTo>
                  <a:cubicBezTo>
                    <a:pt x="293" y="60"/>
                    <a:pt x="292" y="61"/>
                    <a:pt x="292" y="62"/>
                  </a:cubicBezTo>
                  <a:cubicBezTo>
                    <a:pt x="291" y="61"/>
                    <a:pt x="290" y="61"/>
                    <a:pt x="290" y="60"/>
                  </a:cubicBezTo>
                  <a:cubicBezTo>
                    <a:pt x="289" y="60"/>
                    <a:pt x="287" y="59"/>
                    <a:pt x="287" y="58"/>
                  </a:cubicBezTo>
                  <a:cubicBezTo>
                    <a:pt x="287" y="58"/>
                    <a:pt x="289" y="56"/>
                    <a:pt x="289" y="56"/>
                  </a:cubicBezTo>
                  <a:cubicBezTo>
                    <a:pt x="290" y="55"/>
                    <a:pt x="290" y="55"/>
                    <a:pt x="291" y="54"/>
                  </a:cubicBezTo>
                  <a:cubicBezTo>
                    <a:pt x="291" y="54"/>
                    <a:pt x="292" y="55"/>
                    <a:pt x="293" y="55"/>
                  </a:cubicBezTo>
                  <a:cubicBezTo>
                    <a:pt x="293" y="56"/>
                    <a:pt x="295" y="57"/>
                    <a:pt x="295" y="57"/>
                  </a:cubicBezTo>
                  <a:cubicBezTo>
                    <a:pt x="296" y="57"/>
                    <a:pt x="296" y="55"/>
                    <a:pt x="297" y="55"/>
                  </a:cubicBezTo>
                  <a:cubicBezTo>
                    <a:pt x="298" y="55"/>
                    <a:pt x="298" y="57"/>
                    <a:pt x="299" y="57"/>
                  </a:cubicBezTo>
                  <a:cubicBezTo>
                    <a:pt x="300" y="57"/>
                    <a:pt x="300" y="54"/>
                    <a:pt x="301" y="54"/>
                  </a:cubicBezTo>
                  <a:cubicBezTo>
                    <a:pt x="301" y="54"/>
                    <a:pt x="303" y="56"/>
                    <a:pt x="303" y="56"/>
                  </a:cubicBezTo>
                  <a:cubicBezTo>
                    <a:pt x="304" y="56"/>
                    <a:pt x="304" y="54"/>
                    <a:pt x="305" y="54"/>
                  </a:cubicBezTo>
                  <a:cubicBezTo>
                    <a:pt x="304" y="53"/>
                    <a:pt x="303" y="53"/>
                    <a:pt x="303" y="52"/>
                  </a:cubicBezTo>
                  <a:cubicBezTo>
                    <a:pt x="302" y="52"/>
                    <a:pt x="300" y="51"/>
                    <a:pt x="300" y="50"/>
                  </a:cubicBezTo>
                  <a:cubicBezTo>
                    <a:pt x="300" y="50"/>
                    <a:pt x="302" y="49"/>
                    <a:pt x="302" y="48"/>
                  </a:cubicBezTo>
                  <a:cubicBezTo>
                    <a:pt x="303" y="48"/>
                    <a:pt x="303" y="47"/>
                    <a:pt x="304" y="46"/>
                  </a:cubicBezTo>
                  <a:cubicBezTo>
                    <a:pt x="304" y="45"/>
                    <a:pt x="305" y="45"/>
                    <a:pt x="305" y="44"/>
                  </a:cubicBezTo>
                  <a:cubicBezTo>
                    <a:pt x="305" y="44"/>
                    <a:pt x="304" y="42"/>
                    <a:pt x="303" y="42"/>
                  </a:cubicBezTo>
                  <a:cubicBezTo>
                    <a:pt x="303" y="42"/>
                    <a:pt x="302" y="44"/>
                    <a:pt x="301" y="44"/>
                  </a:cubicBezTo>
                  <a:cubicBezTo>
                    <a:pt x="301" y="45"/>
                    <a:pt x="300" y="46"/>
                    <a:pt x="300" y="47"/>
                  </a:cubicBezTo>
                  <a:cubicBezTo>
                    <a:pt x="299" y="47"/>
                    <a:pt x="299" y="48"/>
                    <a:pt x="298" y="49"/>
                  </a:cubicBezTo>
                  <a:cubicBezTo>
                    <a:pt x="298" y="49"/>
                    <a:pt x="297" y="51"/>
                    <a:pt x="296" y="51"/>
                  </a:cubicBezTo>
                  <a:cubicBezTo>
                    <a:pt x="296" y="51"/>
                    <a:pt x="295" y="49"/>
                    <a:pt x="294" y="49"/>
                  </a:cubicBezTo>
                  <a:cubicBezTo>
                    <a:pt x="294" y="49"/>
                    <a:pt x="293" y="52"/>
                    <a:pt x="292" y="52"/>
                  </a:cubicBezTo>
                  <a:cubicBezTo>
                    <a:pt x="292" y="52"/>
                    <a:pt x="290" y="50"/>
                    <a:pt x="290" y="50"/>
                  </a:cubicBezTo>
                  <a:cubicBezTo>
                    <a:pt x="290" y="50"/>
                    <a:pt x="289" y="51"/>
                    <a:pt x="288" y="52"/>
                  </a:cubicBezTo>
                  <a:cubicBezTo>
                    <a:pt x="288" y="53"/>
                    <a:pt x="287" y="54"/>
                    <a:pt x="287" y="54"/>
                  </a:cubicBezTo>
                  <a:cubicBezTo>
                    <a:pt x="286" y="55"/>
                    <a:pt x="286" y="56"/>
                    <a:pt x="285" y="57"/>
                  </a:cubicBezTo>
                  <a:cubicBezTo>
                    <a:pt x="284" y="57"/>
                    <a:pt x="284" y="58"/>
                    <a:pt x="283" y="59"/>
                  </a:cubicBezTo>
                  <a:cubicBezTo>
                    <a:pt x="283" y="60"/>
                    <a:pt x="282" y="60"/>
                    <a:pt x="282" y="61"/>
                  </a:cubicBezTo>
                  <a:cubicBezTo>
                    <a:pt x="281" y="62"/>
                    <a:pt x="280" y="63"/>
                    <a:pt x="280" y="63"/>
                  </a:cubicBezTo>
                  <a:cubicBezTo>
                    <a:pt x="280" y="64"/>
                    <a:pt x="282" y="65"/>
                    <a:pt x="282" y="65"/>
                  </a:cubicBezTo>
                  <a:cubicBezTo>
                    <a:pt x="282" y="65"/>
                    <a:pt x="281" y="67"/>
                    <a:pt x="280" y="67"/>
                  </a:cubicBezTo>
                  <a:cubicBezTo>
                    <a:pt x="280" y="67"/>
                    <a:pt x="279" y="69"/>
                    <a:pt x="279" y="69"/>
                  </a:cubicBezTo>
                  <a:cubicBezTo>
                    <a:pt x="278" y="69"/>
                    <a:pt x="277" y="68"/>
                    <a:pt x="277" y="68"/>
                  </a:cubicBezTo>
                  <a:cubicBezTo>
                    <a:pt x="276" y="68"/>
                    <a:pt x="275" y="70"/>
                    <a:pt x="275" y="70"/>
                  </a:cubicBezTo>
                  <a:cubicBezTo>
                    <a:pt x="275" y="70"/>
                    <a:pt x="273" y="68"/>
                    <a:pt x="273" y="68"/>
                  </a:cubicBezTo>
                  <a:cubicBezTo>
                    <a:pt x="273" y="67"/>
                    <a:pt x="274" y="67"/>
                    <a:pt x="274" y="66"/>
                  </a:cubicBezTo>
                  <a:cubicBezTo>
                    <a:pt x="275" y="65"/>
                    <a:pt x="276" y="64"/>
                    <a:pt x="276" y="64"/>
                  </a:cubicBezTo>
                  <a:cubicBezTo>
                    <a:pt x="276" y="63"/>
                    <a:pt x="274" y="62"/>
                    <a:pt x="274" y="62"/>
                  </a:cubicBezTo>
                  <a:cubicBezTo>
                    <a:pt x="274" y="62"/>
                    <a:pt x="275" y="60"/>
                    <a:pt x="275" y="60"/>
                  </a:cubicBezTo>
                  <a:cubicBezTo>
                    <a:pt x="276" y="59"/>
                    <a:pt x="277" y="58"/>
                    <a:pt x="277" y="58"/>
                  </a:cubicBezTo>
                  <a:cubicBezTo>
                    <a:pt x="278" y="57"/>
                    <a:pt x="278" y="56"/>
                    <a:pt x="279" y="55"/>
                  </a:cubicBezTo>
                  <a:cubicBezTo>
                    <a:pt x="279" y="55"/>
                    <a:pt x="280" y="54"/>
                    <a:pt x="281" y="53"/>
                  </a:cubicBezTo>
                  <a:cubicBezTo>
                    <a:pt x="281" y="54"/>
                    <a:pt x="282" y="54"/>
                    <a:pt x="283" y="55"/>
                  </a:cubicBezTo>
                  <a:cubicBezTo>
                    <a:pt x="283" y="55"/>
                    <a:pt x="285" y="53"/>
                    <a:pt x="285" y="53"/>
                  </a:cubicBezTo>
                  <a:cubicBezTo>
                    <a:pt x="285" y="52"/>
                    <a:pt x="282" y="51"/>
                    <a:pt x="282" y="51"/>
                  </a:cubicBezTo>
                  <a:cubicBezTo>
                    <a:pt x="282" y="51"/>
                    <a:pt x="281" y="53"/>
                    <a:pt x="281" y="53"/>
                  </a:cubicBezTo>
                  <a:cubicBezTo>
                    <a:pt x="280" y="53"/>
                    <a:pt x="279" y="51"/>
                    <a:pt x="278" y="51"/>
                  </a:cubicBezTo>
                  <a:cubicBezTo>
                    <a:pt x="278" y="51"/>
                    <a:pt x="277" y="54"/>
                    <a:pt x="277" y="54"/>
                  </a:cubicBezTo>
                  <a:cubicBezTo>
                    <a:pt x="276" y="54"/>
                    <a:pt x="274" y="52"/>
                    <a:pt x="274" y="52"/>
                  </a:cubicBezTo>
                  <a:cubicBezTo>
                    <a:pt x="274" y="51"/>
                    <a:pt x="276" y="50"/>
                    <a:pt x="276" y="50"/>
                  </a:cubicBezTo>
                  <a:cubicBezTo>
                    <a:pt x="276" y="50"/>
                    <a:pt x="274" y="48"/>
                    <a:pt x="274" y="48"/>
                  </a:cubicBezTo>
                  <a:cubicBezTo>
                    <a:pt x="274" y="48"/>
                    <a:pt x="272" y="50"/>
                    <a:pt x="272" y="50"/>
                  </a:cubicBezTo>
                  <a:cubicBezTo>
                    <a:pt x="272" y="51"/>
                    <a:pt x="275" y="52"/>
                    <a:pt x="274" y="52"/>
                  </a:cubicBezTo>
                  <a:cubicBezTo>
                    <a:pt x="274" y="52"/>
                    <a:pt x="273" y="54"/>
                    <a:pt x="273" y="54"/>
                  </a:cubicBezTo>
                  <a:cubicBezTo>
                    <a:pt x="272" y="54"/>
                    <a:pt x="271" y="52"/>
                    <a:pt x="270" y="52"/>
                  </a:cubicBezTo>
                  <a:cubicBezTo>
                    <a:pt x="270" y="53"/>
                    <a:pt x="269" y="55"/>
                    <a:pt x="269" y="55"/>
                  </a:cubicBezTo>
                  <a:cubicBezTo>
                    <a:pt x="268" y="55"/>
                    <a:pt x="267" y="53"/>
                    <a:pt x="267" y="53"/>
                  </a:cubicBezTo>
                  <a:cubicBezTo>
                    <a:pt x="266" y="54"/>
                    <a:pt x="265" y="54"/>
                    <a:pt x="265" y="55"/>
                  </a:cubicBezTo>
                  <a:cubicBezTo>
                    <a:pt x="265" y="56"/>
                    <a:pt x="263" y="57"/>
                    <a:pt x="263" y="57"/>
                  </a:cubicBezTo>
                  <a:cubicBezTo>
                    <a:pt x="263" y="58"/>
                    <a:pt x="265" y="59"/>
                    <a:pt x="265" y="59"/>
                  </a:cubicBezTo>
                  <a:cubicBezTo>
                    <a:pt x="265" y="60"/>
                    <a:pt x="264" y="61"/>
                    <a:pt x="264" y="61"/>
                  </a:cubicBezTo>
                  <a:cubicBezTo>
                    <a:pt x="264" y="62"/>
                    <a:pt x="266" y="63"/>
                    <a:pt x="266" y="63"/>
                  </a:cubicBezTo>
                  <a:cubicBezTo>
                    <a:pt x="266" y="64"/>
                    <a:pt x="264" y="65"/>
                    <a:pt x="264" y="65"/>
                  </a:cubicBezTo>
                  <a:cubicBezTo>
                    <a:pt x="264" y="66"/>
                    <a:pt x="262" y="67"/>
                    <a:pt x="262" y="68"/>
                  </a:cubicBezTo>
                  <a:cubicBezTo>
                    <a:pt x="262" y="67"/>
                    <a:pt x="260" y="67"/>
                    <a:pt x="260" y="66"/>
                  </a:cubicBezTo>
                  <a:cubicBezTo>
                    <a:pt x="260" y="65"/>
                    <a:pt x="262" y="64"/>
                    <a:pt x="262" y="64"/>
                  </a:cubicBezTo>
                  <a:cubicBezTo>
                    <a:pt x="262" y="63"/>
                    <a:pt x="260" y="63"/>
                    <a:pt x="260" y="62"/>
                  </a:cubicBezTo>
                  <a:cubicBezTo>
                    <a:pt x="260" y="62"/>
                    <a:pt x="262" y="60"/>
                    <a:pt x="261" y="60"/>
                  </a:cubicBezTo>
                  <a:cubicBezTo>
                    <a:pt x="261" y="59"/>
                    <a:pt x="259" y="58"/>
                    <a:pt x="259" y="58"/>
                  </a:cubicBezTo>
                  <a:cubicBezTo>
                    <a:pt x="259" y="58"/>
                    <a:pt x="258" y="60"/>
                    <a:pt x="257" y="60"/>
                  </a:cubicBezTo>
                  <a:cubicBezTo>
                    <a:pt x="257" y="60"/>
                    <a:pt x="256" y="59"/>
                    <a:pt x="255" y="59"/>
                  </a:cubicBezTo>
                  <a:cubicBezTo>
                    <a:pt x="254" y="60"/>
                    <a:pt x="253" y="62"/>
                    <a:pt x="252" y="63"/>
                  </a:cubicBezTo>
                  <a:cubicBezTo>
                    <a:pt x="251" y="64"/>
                    <a:pt x="251" y="64"/>
                    <a:pt x="250" y="65"/>
                  </a:cubicBezTo>
                  <a:cubicBezTo>
                    <a:pt x="249" y="64"/>
                    <a:pt x="247" y="63"/>
                    <a:pt x="246" y="62"/>
                  </a:cubicBezTo>
                  <a:cubicBezTo>
                    <a:pt x="246" y="61"/>
                    <a:pt x="247" y="60"/>
                    <a:pt x="247" y="60"/>
                  </a:cubicBezTo>
                  <a:cubicBezTo>
                    <a:pt x="247" y="59"/>
                    <a:pt x="245" y="58"/>
                    <a:pt x="245" y="58"/>
                  </a:cubicBezTo>
                  <a:cubicBezTo>
                    <a:pt x="245" y="57"/>
                    <a:pt x="247" y="56"/>
                    <a:pt x="247" y="56"/>
                  </a:cubicBezTo>
                  <a:cubicBezTo>
                    <a:pt x="247" y="55"/>
                    <a:pt x="248" y="53"/>
                    <a:pt x="249" y="53"/>
                  </a:cubicBezTo>
                  <a:cubicBezTo>
                    <a:pt x="249" y="53"/>
                    <a:pt x="250" y="55"/>
                    <a:pt x="251" y="55"/>
                  </a:cubicBezTo>
                  <a:cubicBezTo>
                    <a:pt x="251" y="55"/>
                    <a:pt x="253" y="57"/>
                    <a:pt x="253" y="57"/>
                  </a:cubicBezTo>
                  <a:cubicBezTo>
                    <a:pt x="253" y="56"/>
                    <a:pt x="255" y="55"/>
                    <a:pt x="255" y="55"/>
                  </a:cubicBezTo>
                  <a:cubicBezTo>
                    <a:pt x="255" y="54"/>
                    <a:pt x="253" y="54"/>
                    <a:pt x="253" y="53"/>
                  </a:cubicBezTo>
                  <a:cubicBezTo>
                    <a:pt x="252" y="52"/>
                    <a:pt x="254" y="51"/>
                    <a:pt x="254" y="51"/>
                  </a:cubicBezTo>
                  <a:cubicBezTo>
                    <a:pt x="254" y="50"/>
                    <a:pt x="252" y="49"/>
                    <a:pt x="252" y="49"/>
                  </a:cubicBezTo>
                  <a:cubicBezTo>
                    <a:pt x="252" y="49"/>
                    <a:pt x="251" y="51"/>
                    <a:pt x="250" y="51"/>
                  </a:cubicBezTo>
                  <a:cubicBezTo>
                    <a:pt x="250" y="51"/>
                    <a:pt x="249" y="50"/>
                    <a:pt x="248" y="49"/>
                  </a:cubicBezTo>
                  <a:cubicBezTo>
                    <a:pt x="248" y="49"/>
                    <a:pt x="250" y="48"/>
                    <a:pt x="250" y="47"/>
                  </a:cubicBezTo>
                  <a:cubicBezTo>
                    <a:pt x="250" y="47"/>
                    <a:pt x="247" y="46"/>
                    <a:pt x="248" y="46"/>
                  </a:cubicBezTo>
                  <a:cubicBezTo>
                    <a:pt x="247" y="46"/>
                    <a:pt x="246" y="47"/>
                    <a:pt x="246" y="48"/>
                  </a:cubicBezTo>
                  <a:cubicBezTo>
                    <a:pt x="246" y="48"/>
                    <a:pt x="248" y="49"/>
                    <a:pt x="248" y="49"/>
                  </a:cubicBezTo>
                  <a:cubicBezTo>
                    <a:pt x="248" y="50"/>
                    <a:pt x="247" y="51"/>
                    <a:pt x="246" y="52"/>
                  </a:cubicBezTo>
                  <a:cubicBezTo>
                    <a:pt x="246" y="52"/>
                    <a:pt x="245" y="53"/>
                    <a:pt x="245" y="54"/>
                  </a:cubicBezTo>
                  <a:cubicBezTo>
                    <a:pt x="244" y="55"/>
                    <a:pt x="244" y="56"/>
                    <a:pt x="243" y="56"/>
                  </a:cubicBezTo>
                  <a:cubicBezTo>
                    <a:pt x="243" y="56"/>
                    <a:pt x="241" y="54"/>
                    <a:pt x="241" y="54"/>
                  </a:cubicBezTo>
                  <a:cubicBezTo>
                    <a:pt x="240" y="55"/>
                    <a:pt x="240" y="56"/>
                    <a:pt x="239" y="57"/>
                  </a:cubicBezTo>
                  <a:cubicBezTo>
                    <a:pt x="239" y="57"/>
                    <a:pt x="241" y="58"/>
                    <a:pt x="241" y="58"/>
                  </a:cubicBezTo>
                  <a:cubicBezTo>
                    <a:pt x="241" y="59"/>
                    <a:pt x="240" y="61"/>
                    <a:pt x="240" y="61"/>
                  </a:cubicBezTo>
                  <a:cubicBezTo>
                    <a:pt x="239" y="61"/>
                    <a:pt x="237" y="59"/>
                    <a:pt x="237" y="59"/>
                  </a:cubicBezTo>
                  <a:cubicBezTo>
                    <a:pt x="237" y="59"/>
                    <a:pt x="239" y="57"/>
                    <a:pt x="239" y="57"/>
                  </a:cubicBezTo>
                  <a:cubicBezTo>
                    <a:pt x="239" y="56"/>
                    <a:pt x="237" y="55"/>
                    <a:pt x="237" y="55"/>
                  </a:cubicBezTo>
                  <a:cubicBezTo>
                    <a:pt x="236" y="54"/>
                    <a:pt x="235" y="54"/>
                    <a:pt x="235" y="53"/>
                  </a:cubicBezTo>
                  <a:cubicBezTo>
                    <a:pt x="234" y="53"/>
                    <a:pt x="233" y="52"/>
                    <a:pt x="232" y="52"/>
                  </a:cubicBezTo>
                  <a:cubicBezTo>
                    <a:pt x="231" y="53"/>
                    <a:pt x="230" y="55"/>
                    <a:pt x="229" y="56"/>
                  </a:cubicBezTo>
                  <a:cubicBezTo>
                    <a:pt x="228" y="57"/>
                    <a:pt x="228" y="58"/>
                    <a:pt x="227" y="58"/>
                  </a:cubicBezTo>
                  <a:cubicBezTo>
                    <a:pt x="227" y="58"/>
                    <a:pt x="225" y="57"/>
                    <a:pt x="225" y="57"/>
                  </a:cubicBezTo>
                  <a:cubicBezTo>
                    <a:pt x="224" y="57"/>
                    <a:pt x="224" y="59"/>
                    <a:pt x="223" y="59"/>
                  </a:cubicBezTo>
                  <a:cubicBezTo>
                    <a:pt x="222" y="59"/>
                    <a:pt x="222" y="57"/>
                    <a:pt x="221" y="57"/>
                  </a:cubicBezTo>
                  <a:cubicBezTo>
                    <a:pt x="220" y="57"/>
                    <a:pt x="219" y="55"/>
                    <a:pt x="219" y="55"/>
                  </a:cubicBezTo>
                  <a:cubicBezTo>
                    <a:pt x="218" y="55"/>
                    <a:pt x="218" y="57"/>
                    <a:pt x="217" y="58"/>
                  </a:cubicBezTo>
                  <a:cubicBezTo>
                    <a:pt x="216" y="57"/>
                    <a:pt x="216" y="57"/>
                    <a:pt x="215" y="56"/>
                  </a:cubicBezTo>
                  <a:cubicBezTo>
                    <a:pt x="214" y="56"/>
                    <a:pt x="213" y="55"/>
                    <a:pt x="213" y="54"/>
                  </a:cubicBezTo>
                  <a:cubicBezTo>
                    <a:pt x="213" y="54"/>
                    <a:pt x="214" y="52"/>
                    <a:pt x="214" y="52"/>
                  </a:cubicBezTo>
                  <a:cubicBezTo>
                    <a:pt x="215" y="52"/>
                    <a:pt x="216" y="54"/>
                    <a:pt x="217" y="54"/>
                  </a:cubicBezTo>
                  <a:cubicBezTo>
                    <a:pt x="217" y="53"/>
                    <a:pt x="218" y="52"/>
                    <a:pt x="218" y="51"/>
                  </a:cubicBezTo>
                  <a:cubicBezTo>
                    <a:pt x="217" y="50"/>
                    <a:pt x="215" y="49"/>
                    <a:pt x="214" y="48"/>
                  </a:cubicBezTo>
                  <a:cubicBezTo>
                    <a:pt x="213" y="49"/>
                    <a:pt x="213" y="50"/>
                    <a:pt x="212" y="50"/>
                  </a:cubicBezTo>
                  <a:cubicBezTo>
                    <a:pt x="212" y="51"/>
                    <a:pt x="211" y="53"/>
                    <a:pt x="210" y="53"/>
                  </a:cubicBezTo>
                  <a:cubicBezTo>
                    <a:pt x="210" y="53"/>
                    <a:pt x="208" y="51"/>
                    <a:pt x="208" y="51"/>
                  </a:cubicBezTo>
                  <a:cubicBezTo>
                    <a:pt x="208" y="51"/>
                    <a:pt x="207" y="52"/>
                    <a:pt x="206" y="53"/>
                  </a:cubicBezTo>
                  <a:cubicBezTo>
                    <a:pt x="206" y="54"/>
                    <a:pt x="205" y="55"/>
                    <a:pt x="205" y="55"/>
                  </a:cubicBezTo>
                  <a:cubicBezTo>
                    <a:pt x="205" y="56"/>
                    <a:pt x="203" y="57"/>
                    <a:pt x="203" y="58"/>
                  </a:cubicBezTo>
                  <a:cubicBezTo>
                    <a:pt x="203" y="58"/>
                    <a:pt x="205" y="59"/>
                    <a:pt x="205" y="59"/>
                  </a:cubicBezTo>
                  <a:cubicBezTo>
                    <a:pt x="205" y="59"/>
                    <a:pt x="204" y="61"/>
                    <a:pt x="204" y="61"/>
                  </a:cubicBezTo>
                  <a:cubicBezTo>
                    <a:pt x="203" y="62"/>
                    <a:pt x="202" y="60"/>
                    <a:pt x="201" y="60"/>
                  </a:cubicBezTo>
                  <a:cubicBezTo>
                    <a:pt x="201" y="60"/>
                    <a:pt x="199" y="58"/>
                    <a:pt x="199" y="58"/>
                  </a:cubicBezTo>
                  <a:cubicBezTo>
                    <a:pt x="199" y="57"/>
                    <a:pt x="201" y="56"/>
                    <a:pt x="201" y="56"/>
                  </a:cubicBezTo>
                  <a:cubicBezTo>
                    <a:pt x="201" y="55"/>
                    <a:pt x="203" y="54"/>
                    <a:pt x="203" y="54"/>
                  </a:cubicBezTo>
                  <a:cubicBezTo>
                    <a:pt x="202" y="53"/>
                    <a:pt x="200" y="53"/>
                    <a:pt x="200" y="52"/>
                  </a:cubicBezTo>
                  <a:cubicBezTo>
                    <a:pt x="200" y="51"/>
                    <a:pt x="202" y="50"/>
                    <a:pt x="202" y="50"/>
                  </a:cubicBezTo>
                  <a:cubicBezTo>
                    <a:pt x="202" y="49"/>
                    <a:pt x="200" y="49"/>
                    <a:pt x="200" y="48"/>
                  </a:cubicBezTo>
                  <a:cubicBezTo>
                    <a:pt x="199" y="49"/>
                    <a:pt x="197" y="51"/>
                    <a:pt x="196" y="52"/>
                  </a:cubicBezTo>
                  <a:cubicBezTo>
                    <a:pt x="197" y="53"/>
                    <a:pt x="198" y="53"/>
                    <a:pt x="199" y="54"/>
                  </a:cubicBezTo>
                  <a:cubicBezTo>
                    <a:pt x="199" y="54"/>
                    <a:pt x="197" y="56"/>
                    <a:pt x="197" y="56"/>
                  </a:cubicBezTo>
                  <a:cubicBezTo>
                    <a:pt x="196" y="57"/>
                    <a:pt x="196" y="58"/>
                    <a:pt x="195" y="59"/>
                  </a:cubicBezTo>
                  <a:cubicBezTo>
                    <a:pt x="195" y="59"/>
                    <a:pt x="194" y="60"/>
                    <a:pt x="193" y="61"/>
                  </a:cubicBezTo>
                  <a:cubicBezTo>
                    <a:pt x="193" y="61"/>
                    <a:pt x="192" y="63"/>
                    <a:pt x="192" y="63"/>
                  </a:cubicBezTo>
                  <a:cubicBezTo>
                    <a:pt x="192" y="63"/>
                    <a:pt x="190" y="61"/>
                    <a:pt x="190" y="61"/>
                  </a:cubicBezTo>
                  <a:cubicBezTo>
                    <a:pt x="189" y="61"/>
                    <a:pt x="188" y="60"/>
                    <a:pt x="187" y="60"/>
                  </a:cubicBezTo>
                  <a:cubicBezTo>
                    <a:pt x="187" y="60"/>
                    <a:pt x="186" y="62"/>
                    <a:pt x="186" y="62"/>
                  </a:cubicBezTo>
                  <a:cubicBezTo>
                    <a:pt x="185" y="63"/>
                    <a:pt x="184" y="63"/>
                    <a:pt x="184" y="64"/>
                  </a:cubicBezTo>
                  <a:cubicBezTo>
                    <a:pt x="183" y="65"/>
                    <a:pt x="183" y="66"/>
                    <a:pt x="182" y="66"/>
                  </a:cubicBezTo>
                  <a:cubicBezTo>
                    <a:pt x="182" y="67"/>
                    <a:pt x="181" y="68"/>
                    <a:pt x="180" y="69"/>
                  </a:cubicBezTo>
                  <a:cubicBezTo>
                    <a:pt x="180" y="69"/>
                    <a:pt x="179" y="67"/>
                    <a:pt x="178" y="67"/>
                  </a:cubicBezTo>
                  <a:cubicBezTo>
                    <a:pt x="178" y="67"/>
                    <a:pt x="177" y="69"/>
                    <a:pt x="177" y="69"/>
                  </a:cubicBezTo>
                  <a:cubicBezTo>
                    <a:pt x="176" y="69"/>
                    <a:pt x="174" y="68"/>
                    <a:pt x="174" y="67"/>
                  </a:cubicBezTo>
                  <a:cubicBezTo>
                    <a:pt x="174" y="67"/>
                    <a:pt x="176" y="65"/>
                    <a:pt x="176" y="65"/>
                  </a:cubicBezTo>
                  <a:cubicBezTo>
                    <a:pt x="176" y="65"/>
                    <a:pt x="178" y="67"/>
                    <a:pt x="178" y="67"/>
                  </a:cubicBezTo>
                  <a:cubicBezTo>
                    <a:pt x="179" y="66"/>
                    <a:pt x="179" y="65"/>
                    <a:pt x="180" y="65"/>
                  </a:cubicBezTo>
                  <a:cubicBezTo>
                    <a:pt x="181" y="64"/>
                    <a:pt x="181" y="63"/>
                    <a:pt x="182" y="62"/>
                  </a:cubicBezTo>
                  <a:cubicBezTo>
                    <a:pt x="182" y="62"/>
                    <a:pt x="183" y="61"/>
                    <a:pt x="183" y="60"/>
                  </a:cubicBezTo>
                  <a:cubicBezTo>
                    <a:pt x="184" y="59"/>
                    <a:pt x="184" y="59"/>
                    <a:pt x="185" y="58"/>
                  </a:cubicBezTo>
                  <a:cubicBezTo>
                    <a:pt x="185" y="58"/>
                    <a:pt x="187" y="60"/>
                    <a:pt x="187" y="60"/>
                  </a:cubicBezTo>
                  <a:cubicBezTo>
                    <a:pt x="188" y="60"/>
                    <a:pt x="189" y="58"/>
                    <a:pt x="189" y="57"/>
                  </a:cubicBezTo>
                  <a:cubicBezTo>
                    <a:pt x="190" y="57"/>
                    <a:pt x="190" y="56"/>
                    <a:pt x="191" y="55"/>
                  </a:cubicBezTo>
                  <a:cubicBezTo>
                    <a:pt x="191" y="55"/>
                    <a:pt x="192" y="53"/>
                    <a:pt x="192" y="53"/>
                  </a:cubicBezTo>
                  <a:cubicBezTo>
                    <a:pt x="192" y="52"/>
                    <a:pt x="190" y="52"/>
                    <a:pt x="190" y="51"/>
                  </a:cubicBezTo>
                  <a:cubicBezTo>
                    <a:pt x="190" y="51"/>
                    <a:pt x="192" y="50"/>
                    <a:pt x="192" y="49"/>
                  </a:cubicBezTo>
                  <a:cubicBezTo>
                    <a:pt x="192" y="49"/>
                    <a:pt x="190" y="48"/>
                    <a:pt x="190" y="47"/>
                  </a:cubicBezTo>
                  <a:cubicBezTo>
                    <a:pt x="189" y="49"/>
                    <a:pt x="187" y="50"/>
                    <a:pt x="186" y="52"/>
                  </a:cubicBezTo>
                  <a:cubicBezTo>
                    <a:pt x="186" y="52"/>
                    <a:pt x="185" y="54"/>
                    <a:pt x="185" y="54"/>
                  </a:cubicBezTo>
                  <a:cubicBezTo>
                    <a:pt x="184" y="54"/>
                    <a:pt x="183" y="52"/>
                    <a:pt x="182" y="52"/>
                  </a:cubicBezTo>
                  <a:cubicBezTo>
                    <a:pt x="182" y="52"/>
                    <a:pt x="181" y="55"/>
                    <a:pt x="181" y="55"/>
                  </a:cubicBezTo>
                  <a:cubicBezTo>
                    <a:pt x="180" y="55"/>
                    <a:pt x="178" y="53"/>
                    <a:pt x="178" y="53"/>
                  </a:cubicBezTo>
                  <a:cubicBezTo>
                    <a:pt x="178" y="53"/>
                    <a:pt x="177" y="55"/>
                    <a:pt x="177" y="55"/>
                  </a:cubicBezTo>
                  <a:cubicBezTo>
                    <a:pt x="177" y="56"/>
                    <a:pt x="179" y="56"/>
                    <a:pt x="179" y="57"/>
                  </a:cubicBezTo>
                  <a:cubicBezTo>
                    <a:pt x="179" y="57"/>
                    <a:pt x="177" y="58"/>
                    <a:pt x="177" y="59"/>
                  </a:cubicBezTo>
                  <a:cubicBezTo>
                    <a:pt x="177" y="60"/>
                    <a:pt x="176" y="61"/>
                    <a:pt x="175" y="61"/>
                  </a:cubicBezTo>
                  <a:cubicBezTo>
                    <a:pt x="175" y="62"/>
                    <a:pt x="174" y="63"/>
                    <a:pt x="174" y="63"/>
                  </a:cubicBezTo>
                  <a:cubicBezTo>
                    <a:pt x="174" y="64"/>
                    <a:pt x="172" y="62"/>
                    <a:pt x="172" y="62"/>
                  </a:cubicBezTo>
                  <a:cubicBezTo>
                    <a:pt x="171" y="62"/>
                    <a:pt x="171" y="64"/>
                    <a:pt x="170" y="64"/>
                  </a:cubicBezTo>
                  <a:cubicBezTo>
                    <a:pt x="169" y="64"/>
                    <a:pt x="168" y="62"/>
                    <a:pt x="168" y="62"/>
                  </a:cubicBezTo>
                  <a:cubicBezTo>
                    <a:pt x="167" y="62"/>
                    <a:pt x="167" y="64"/>
                    <a:pt x="166" y="65"/>
                  </a:cubicBezTo>
                  <a:cubicBezTo>
                    <a:pt x="164" y="63"/>
                    <a:pt x="163" y="62"/>
                    <a:pt x="161" y="61"/>
                  </a:cubicBezTo>
                  <a:cubicBezTo>
                    <a:pt x="162" y="60"/>
                    <a:pt x="163" y="60"/>
                    <a:pt x="163" y="59"/>
                  </a:cubicBezTo>
                  <a:cubicBezTo>
                    <a:pt x="163" y="59"/>
                    <a:pt x="165" y="57"/>
                    <a:pt x="165" y="57"/>
                  </a:cubicBezTo>
                  <a:cubicBezTo>
                    <a:pt x="165" y="57"/>
                    <a:pt x="167" y="58"/>
                    <a:pt x="167" y="58"/>
                  </a:cubicBezTo>
                  <a:cubicBezTo>
                    <a:pt x="167" y="58"/>
                    <a:pt x="169" y="56"/>
                    <a:pt x="169" y="56"/>
                  </a:cubicBezTo>
                  <a:cubicBezTo>
                    <a:pt x="169" y="56"/>
                    <a:pt x="167" y="55"/>
                    <a:pt x="167" y="54"/>
                  </a:cubicBezTo>
                  <a:cubicBezTo>
                    <a:pt x="167" y="54"/>
                    <a:pt x="168" y="53"/>
                    <a:pt x="168" y="52"/>
                  </a:cubicBezTo>
                  <a:cubicBezTo>
                    <a:pt x="168" y="52"/>
                    <a:pt x="170" y="51"/>
                    <a:pt x="170" y="50"/>
                  </a:cubicBezTo>
                  <a:cubicBezTo>
                    <a:pt x="170" y="49"/>
                    <a:pt x="168" y="49"/>
                    <a:pt x="168" y="48"/>
                  </a:cubicBezTo>
                  <a:cubicBezTo>
                    <a:pt x="168" y="47"/>
                    <a:pt x="169" y="47"/>
                    <a:pt x="169" y="46"/>
                  </a:cubicBezTo>
                  <a:cubicBezTo>
                    <a:pt x="169" y="45"/>
                    <a:pt x="171" y="44"/>
                    <a:pt x="171" y="44"/>
                  </a:cubicBezTo>
                  <a:cubicBezTo>
                    <a:pt x="171" y="43"/>
                    <a:pt x="169" y="43"/>
                    <a:pt x="169" y="42"/>
                  </a:cubicBezTo>
                  <a:cubicBezTo>
                    <a:pt x="169" y="41"/>
                    <a:pt x="167" y="41"/>
                    <a:pt x="167" y="40"/>
                  </a:cubicBezTo>
                  <a:cubicBezTo>
                    <a:pt x="167" y="40"/>
                    <a:pt x="169" y="39"/>
                    <a:pt x="168" y="38"/>
                  </a:cubicBezTo>
                  <a:cubicBezTo>
                    <a:pt x="168" y="38"/>
                    <a:pt x="166" y="37"/>
                    <a:pt x="166" y="36"/>
                  </a:cubicBezTo>
                  <a:cubicBezTo>
                    <a:pt x="166" y="36"/>
                    <a:pt x="168" y="35"/>
                    <a:pt x="168" y="34"/>
                  </a:cubicBezTo>
                  <a:cubicBezTo>
                    <a:pt x="168" y="34"/>
                    <a:pt x="166" y="33"/>
                    <a:pt x="166" y="32"/>
                  </a:cubicBezTo>
                  <a:cubicBezTo>
                    <a:pt x="165" y="32"/>
                    <a:pt x="164" y="31"/>
                    <a:pt x="163" y="31"/>
                  </a:cubicBezTo>
                  <a:cubicBezTo>
                    <a:pt x="163" y="31"/>
                    <a:pt x="162" y="32"/>
                    <a:pt x="162" y="33"/>
                  </a:cubicBezTo>
                  <a:cubicBezTo>
                    <a:pt x="162" y="34"/>
                    <a:pt x="164" y="34"/>
                    <a:pt x="164" y="35"/>
                  </a:cubicBezTo>
                  <a:cubicBezTo>
                    <a:pt x="164" y="35"/>
                    <a:pt x="162" y="36"/>
                    <a:pt x="162" y="37"/>
                  </a:cubicBezTo>
                  <a:cubicBezTo>
                    <a:pt x="162" y="38"/>
                    <a:pt x="164" y="38"/>
                    <a:pt x="164" y="39"/>
                  </a:cubicBezTo>
                  <a:cubicBezTo>
                    <a:pt x="165" y="39"/>
                    <a:pt x="167" y="40"/>
                    <a:pt x="167" y="40"/>
                  </a:cubicBezTo>
                  <a:cubicBezTo>
                    <a:pt x="167" y="41"/>
                    <a:pt x="165" y="42"/>
                    <a:pt x="165" y="43"/>
                  </a:cubicBezTo>
                  <a:cubicBezTo>
                    <a:pt x="165" y="43"/>
                    <a:pt x="167" y="44"/>
                    <a:pt x="167" y="44"/>
                  </a:cubicBezTo>
                  <a:cubicBezTo>
                    <a:pt x="167" y="45"/>
                    <a:pt x="166" y="46"/>
                    <a:pt x="166" y="47"/>
                  </a:cubicBezTo>
                  <a:cubicBezTo>
                    <a:pt x="165" y="47"/>
                    <a:pt x="164" y="48"/>
                    <a:pt x="164" y="49"/>
                  </a:cubicBezTo>
                  <a:cubicBezTo>
                    <a:pt x="164" y="49"/>
                    <a:pt x="166" y="50"/>
                    <a:pt x="166" y="50"/>
                  </a:cubicBezTo>
                  <a:cubicBezTo>
                    <a:pt x="166" y="51"/>
                    <a:pt x="165" y="53"/>
                    <a:pt x="164" y="53"/>
                  </a:cubicBezTo>
                  <a:cubicBezTo>
                    <a:pt x="164" y="53"/>
                    <a:pt x="163" y="51"/>
                    <a:pt x="162" y="51"/>
                  </a:cubicBezTo>
                  <a:cubicBezTo>
                    <a:pt x="162" y="51"/>
                    <a:pt x="161" y="53"/>
                    <a:pt x="160" y="53"/>
                  </a:cubicBezTo>
                  <a:cubicBezTo>
                    <a:pt x="160" y="54"/>
                    <a:pt x="159" y="55"/>
                    <a:pt x="159" y="55"/>
                  </a:cubicBezTo>
                  <a:cubicBezTo>
                    <a:pt x="158" y="56"/>
                    <a:pt x="157" y="57"/>
                    <a:pt x="157" y="58"/>
                  </a:cubicBezTo>
                  <a:cubicBezTo>
                    <a:pt x="157" y="58"/>
                    <a:pt x="159" y="59"/>
                    <a:pt x="159" y="59"/>
                  </a:cubicBezTo>
                  <a:cubicBezTo>
                    <a:pt x="159" y="60"/>
                    <a:pt x="158" y="61"/>
                    <a:pt x="158" y="62"/>
                  </a:cubicBezTo>
                  <a:cubicBezTo>
                    <a:pt x="157" y="62"/>
                    <a:pt x="160" y="63"/>
                    <a:pt x="160" y="63"/>
                  </a:cubicBezTo>
                  <a:cubicBezTo>
                    <a:pt x="160" y="64"/>
                    <a:pt x="158" y="65"/>
                    <a:pt x="158" y="66"/>
                  </a:cubicBezTo>
                  <a:cubicBezTo>
                    <a:pt x="158" y="66"/>
                    <a:pt x="157" y="67"/>
                    <a:pt x="156" y="68"/>
                  </a:cubicBezTo>
                  <a:cubicBezTo>
                    <a:pt x="156" y="68"/>
                    <a:pt x="154" y="66"/>
                    <a:pt x="154" y="66"/>
                  </a:cubicBezTo>
                  <a:cubicBezTo>
                    <a:pt x="154" y="65"/>
                    <a:pt x="156" y="65"/>
                    <a:pt x="156" y="64"/>
                  </a:cubicBezTo>
                  <a:cubicBezTo>
                    <a:pt x="156" y="63"/>
                    <a:pt x="154" y="63"/>
                    <a:pt x="154" y="62"/>
                  </a:cubicBezTo>
                  <a:cubicBezTo>
                    <a:pt x="154" y="62"/>
                    <a:pt x="155" y="60"/>
                    <a:pt x="155" y="60"/>
                  </a:cubicBezTo>
                  <a:cubicBezTo>
                    <a:pt x="155" y="59"/>
                    <a:pt x="154" y="59"/>
                    <a:pt x="153" y="58"/>
                  </a:cubicBezTo>
                  <a:cubicBezTo>
                    <a:pt x="153" y="58"/>
                    <a:pt x="151" y="57"/>
                    <a:pt x="151" y="57"/>
                  </a:cubicBezTo>
                  <a:cubicBezTo>
                    <a:pt x="151" y="56"/>
                    <a:pt x="152" y="55"/>
                    <a:pt x="153" y="54"/>
                  </a:cubicBezTo>
                  <a:cubicBezTo>
                    <a:pt x="153" y="54"/>
                    <a:pt x="154" y="53"/>
                    <a:pt x="154" y="52"/>
                  </a:cubicBezTo>
                  <a:cubicBezTo>
                    <a:pt x="154" y="52"/>
                    <a:pt x="156" y="50"/>
                    <a:pt x="156" y="50"/>
                  </a:cubicBezTo>
                  <a:cubicBezTo>
                    <a:pt x="156" y="49"/>
                    <a:pt x="154" y="49"/>
                    <a:pt x="154" y="48"/>
                  </a:cubicBezTo>
                  <a:cubicBezTo>
                    <a:pt x="154" y="48"/>
                    <a:pt x="152" y="47"/>
                    <a:pt x="151" y="46"/>
                  </a:cubicBezTo>
                  <a:cubicBezTo>
                    <a:pt x="151" y="47"/>
                    <a:pt x="150" y="48"/>
                    <a:pt x="150" y="49"/>
                  </a:cubicBezTo>
                  <a:cubicBezTo>
                    <a:pt x="150" y="49"/>
                    <a:pt x="148" y="51"/>
                    <a:pt x="148" y="51"/>
                  </a:cubicBezTo>
                  <a:cubicBezTo>
                    <a:pt x="148" y="51"/>
                    <a:pt x="150" y="52"/>
                    <a:pt x="150" y="53"/>
                  </a:cubicBezTo>
                  <a:cubicBezTo>
                    <a:pt x="150" y="53"/>
                    <a:pt x="149" y="54"/>
                    <a:pt x="149" y="55"/>
                  </a:cubicBezTo>
                  <a:cubicBezTo>
                    <a:pt x="148" y="56"/>
                    <a:pt x="147" y="56"/>
                    <a:pt x="147" y="57"/>
                  </a:cubicBezTo>
                  <a:cubicBezTo>
                    <a:pt x="146" y="58"/>
                    <a:pt x="146" y="59"/>
                    <a:pt x="145" y="59"/>
                  </a:cubicBezTo>
                  <a:cubicBezTo>
                    <a:pt x="145" y="59"/>
                    <a:pt x="143" y="58"/>
                    <a:pt x="143" y="58"/>
                  </a:cubicBezTo>
                  <a:cubicBezTo>
                    <a:pt x="143" y="57"/>
                    <a:pt x="145" y="56"/>
                    <a:pt x="145" y="55"/>
                  </a:cubicBezTo>
                  <a:cubicBezTo>
                    <a:pt x="144" y="55"/>
                    <a:pt x="143" y="54"/>
                    <a:pt x="142" y="54"/>
                  </a:cubicBezTo>
                  <a:cubicBezTo>
                    <a:pt x="142" y="54"/>
                    <a:pt x="141" y="56"/>
                    <a:pt x="141" y="56"/>
                  </a:cubicBezTo>
                  <a:cubicBezTo>
                    <a:pt x="140" y="56"/>
                    <a:pt x="139" y="54"/>
                    <a:pt x="138" y="54"/>
                  </a:cubicBezTo>
                  <a:cubicBezTo>
                    <a:pt x="138" y="54"/>
                    <a:pt x="137" y="56"/>
                    <a:pt x="137" y="56"/>
                  </a:cubicBezTo>
                  <a:cubicBezTo>
                    <a:pt x="136" y="57"/>
                    <a:pt x="136" y="58"/>
                    <a:pt x="135" y="59"/>
                  </a:cubicBezTo>
                  <a:cubicBezTo>
                    <a:pt x="134" y="60"/>
                    <a:pt x="133" y="62"/>
                    <a:pt x="132" y="63"/>
                  </a:cubicBezTo>
                  <a:cubicBezTo>
                    <a:pt x="130" y="62"/>
                    <a:pt x="129" y="61"/>
                    <a:pt x="127" y="60"/>
                  </a:cubicBezTo>
                  <a:cubicBezTo>
                    <a:pt x="128" y="59"/>
                    <a:pt x="128" y="58"/>
                    <a:pt x="129" y="57"/>
                  </a:cubicBezTo>
                  <a:cubicBezTo>
                    <a:pt x="129" y="57"/>
                    <a:pt x="131" y="56"/>
                    <a:pt x="131" y="55"/>
                  </a:cubicBezTo>
                  <a:cubicBezTo>
                    <a:pt x="131" y="55"/>
                    <a:pt x="128" y="54"/>
                    <a:pt x="128" y="54"/>
                  </a:cubicBezTo>
                  <a:cubicBezTo>
                    <a:pt x="129" y="53"/>
                    <a:pt x="130" y="51"/>
                    <a:pt x="130" y="51"/>
                  </a:cubicBezTo>
                  <a:cubicBezTo>
                    <a:pt x="130" y="51"/>
                    <a:pt x="132" y="53"/>
                    <a:pt x="132" y="53"/>
                  </a:cubicBezTo>
                  <a:cubicBezTo>
                    <a:pt x="133" y="53"/>
                    <a:pt x="134" y="51"/>
                    <a:pt x="134" y="51"/>
                  </a:cubicBezTo>
                  <a:cubicBezTo>
                    <a:pt x="135" y="50"/>
                    <a:pt x="135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8" y="46"/>
                    <a:pt x="139" y="45"/>
                    <a:pt x="139" y="44"/>
                  </a:cubicBezTo>
                  <a:cubicBezTo>
                    <a:pt x="140" y="43"/>
                    <a:pt x="140" y="43"/>
                    <a:pt x="141" y="42"/>
                  </a:cubicBezTo>
                  <a:cubicBezTo>
                    <a:pt x="141" y="42"/>
                    <a:pt x="139" y="40"/>
                    <a:pt x="139" y="40"/>
                  </a:cubicBezTo>
                  <a:cubicBezTo>
                    <a:pt x="138" y="40"/>
                    <a:pt x="138" y="42"/>
                    <a:pt x="137" y="42"/>
                  </a:cubicBezTo>
                  <a:cubicBezTo>
                    <a:pt x="136" y="42"/>
                    <a:pt x="135" y="40"/>
                    <a:pt x="135" y="41"/>
                  </a:cubicBezTo>
                  <a:cubicBezTo>
                    <a:pt x="134" y="41"/>
                    <a:pt x="133" y="42"/>
                    <a:pt x="133" y="43"/>
                  </a:cubicBezTo>
                  <a:cubicBezTo>
                    <a:pt x="133" y="43"/>
                    <a:pt x="135" y="44"/>
                    <a:pt x="135" y="45"/>
                  </a:cubicBezTo>
                  <a:cubicBezTo>
                    <a:pt x="135" y="45"/>
                    <a:pt x="134" y="47"/>
                    <a:pt x="133" y="47"/>
                  </a:cubicBezTo>
                  <a:cubicBezTo>
                    <a:pt x="133" y="47"/>
                    <a:pt x="131" y="45"/>
                    <a:pt x="131" y="45"/>
                  </a:cubicBezTo>
                  <a:cubicBezTo>
                    <a:pt x="131" y="46"/>
                    <a:pt x="130" y="47"/>
                    <a:pt x="130" y="47"/>
                  </a:cubicBezTo>
                  <a:cubicBezTo>
                    <a:pt x="129" y="48"/>
                    <a:pt x="128" y="49"/>
                    <a:pt x="128" y="50"/>
                  </a:cubicBezTo>
                  <a:cubicBezTo>
                    <a:pt x="127" y="50"/>
                    <a:pt x="127" y="51"/>
                    <a:pt x="126" y="52"/>
                  </a:cubicBezTo>
                  <a:cubicBezTo>
                    <a:pt x="126" y="52"/>
                    <a:pt x="125" y="54"/>
                    <a:pt x="124" y="54"/>
                  </a:cubicBezTo>
                  <a:cubicBezTo>
                    <a:pt x="124" y="54"/>
                    <a:pt x="122" y="52"/>
                    <a:pt x="122" y="52"/>
                  </a:cubicBezTo>
                  <a:cubicBezTo>
                    <a:pt x="122" y="52"/>
                    <a:pt x="121" y="54"/>
                    <a:pt x="121" y="55"/>
                  </a:cubicBezTo>
                  <a:cubicBezTo>
                    <a:pt x="120" y="55"/>
                    <a:pt x="119" y="56"/>
                    <a:pt x="119" y="57"/>
                  </a:cubicBezTo>
                  <a:cubicBezTo>
                    <a:pt x="118" y="57"/>
                    <a:pt x="118" y="59"/>
                    <a:pt x="117" y="59"/>
                  </a:cubicBezTo>
                  <a:cubicBezTo>
                    <a:pt x="117" y="59"/>
                    <a:pt x="115" y="57"/>
                    <a:pt x="115" y="57"/>
                  </a:cubicBezTo>
                  <a:cubicBezTo>
                    <a:pt x="114" y="57"/>
                    <a:pt x="114" y="59"/>
                    <a:pt x="113" y="60"/>
                  </a:cubicBezTo>
                  <a:cubicBezTo>
                    <a:pt x="113" y="60"/>
                    <a:pt x="112" y="58"/>
                    <a:pt x="111" y="58"/>
                  </a:cubicBezTo>
                  <a:cubicBezTo>
                    <a:pt x="111" y="58"/>
                    <a:pt x="110" y="60"/>
                    <a:pt x="109" y="60"/>
                  </a:cubicBezTo>
                  <a:cubicBezTo>
                    <a:pt x="109" y="60"/>
                    <a:pt x="108" y="59"/>
                    <a:pt x="107" y="58"/>
                  </a:cubicBezTo>
                  <a:cubicBezTo>
                    <a:pt x="106" y="58"/>
                    <a:pt x="106" y="57"/>
                    <a:pt x="105" y="57"/>
                  </a:cubicBezTo>
                  <a:cubicBezTo>
                    <a:pt x="104" y="56"/>
                    <a:pt x="103" y="55"/>
                    <a:pt x="103" y="55"/>
                  </a:cubicBezTo>
                  <a:cubicBezTo>
                    <a:pt x="102" y="55"/>
                    <a:pt x="101" y="57"/>
                    <a:pt x="101" y="57"/>
                  </a:cubicBezTo>
                  <a:cubicBezTo>
                    <a:pt x="101" y="57"/>
                    <a:pt x="103" y="59"/>
                    <a:pt x="103" y="59"/>
                  </a:cubicBezTo>
                  <a:cubicBezTo>
                    <a:pt x="103" y="59"/>
                    <a:pt x="102" y="61"/>
                    <a:pt x="101" y="61"/>
                  </a:cubicBezTo>
                  <a:cubicBezTo>
                    <a:pt x="101" y="61"/>
                    <a:pt x="99" y="60"/>
                    <a:pt x="99" y="59"/>
                  </a:cubicBezTo>
                  <a:cubicBezTo>
                    <a:pt x="99" y="59"/>
                    <a:pt x="101" y="57"/>
                    <a:pt x="101" y="57"/>
                  </a:cubicBezTo>
                  <a:cubicBezTo>
                    <a:pt x="101" y="57"/>
                    <a:pt x="99" y="56"/>
                    <a:pt x="99" y="56"/>
                  </a:cubicBezTo>
                  <a:cubicBezTo>
                    <a:pt x="98" y="55"/>
                    <a:pt x="97" y="54"/>
                    <a:pt x="96" y="54"/>
                  </a:cubicBezTo>
                  <a:cubicBezTo>
                    <a:pt x="96" y="53"/>
                    <a:pt x="95" y="53"/>
                    <a:pt x="94" y="52"/>
                  </a:cubicBezTo>
                  <a:cubicBezTo>
                    <a:pt x="93" y="52"/>
                    <a:pt x="93" y="51"/>
                    <a:pt x="92" y="50"/>
                  </a:cubicBezTo>
                  <a:cubicBezTo>
                    <a:pt x="91" y="50"/>
                    <a:pt x="90" y="49"/>
                    <a:pt x="90" y="49"/>
                  </a:cubicBezTo>
                  <a:cubicBezTo>
                    <a:pt x="89" y="49"/>
                    <a:pt x="89" y="50"/>
                    <a:pt x="88" y="51"/>
                  </a:cubicBezTo>
                  <a:cubicBezTo>
                    <a:pt x="88" y="51"/>
                    <a:pt x="87" y="53"/>
                    <a:pt x="86" y="53"/>
                  </a:cubicBezTo>
                  <a:cubicBezTo>
                    <a:pt x="86" y="53"/>
                    <a:pt x="84" y="51"/>
                    <a:pt x="84" y="51"/>
                  </a:cubicBezTo>
                  <a:cubicBezTo>
                    <a:pt x="83" y="52"/>
                    <a:pt x="83" y="53"/>
                    <a:pt x="82" y="54"/>
                  </a:cubicBezTo>
                  <a:cubicBezTo>
                    <a:pt x="82" y="54"/>
                    <a:pt x="81" y="55"/>
                    <a:pt x="81" y="56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8" y="59"/>
                    <a:pt x="78" y="60"/>
                    <a:pt x="77" y="60"/>
                  </a:cubicBezTo>
                  <a:cubicBezTo>
                    <a:pt x="77" y="61"/>
                    <a:pt x="76" y="63"/>
                    <a:pt x="76" y="63"/>
                  </a:cubicBezTo>
                  <a:cubicBezTo>
                    <a:pt x="75" y="63"/>
                    <a:pt x="73" y="61"/>
                    <a:pt x="73" y="61"/>
                  </a:cubicBezTo>
                  <a:cubicBezTo>
                    <a:pt x="73" y="61"/>
                    <a:pt x="75" y="59"/>
                    <a:pt x="75" y="59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2" y="57"/>
                    <a:pt x="71" y="59"/>
                    <a:pt x="71" y="59"/>
                  </a:cubicBezTo>
                  <a:cubicBezTo>
                    <a:pt x="70" y="59"/>
                    <a:pt x="69" y="58"/>
                    <a:pt x="69" y="58"/>
                  </a:cubicBezTo>
                  <a:cubicBezTo>
                    <a:pt x="68" y="57"/>
                    <a:pt x="67" y="56"/>
                    <a:pt x="67" y="56"/>
                  </a:cubicBezTo>
                  <a:cubicBezTo>
                    <a:pt x="66" y="55"/>
                    <a:pt x="65" y="55"/>
                    <a:pt x="64" y="54"/>
                  </a:cubicBezTo>
                  <a:cubicBezTo>
                    <a:pt x="64" y="55"/>
                    <a:pt x="63" y="56"/>
                    <a:pt x="63" y="56"/>
                  </a:cubicBezTo>
                  <a:close/>
                  <a:moveTo>
                    <a:pt x="163" y="13"/>
                  </a:moveTo>
                  <a:cubicBezTo>
                    <a:pt x="163" y="13"/>
                    <a:pt x="162" y="15"/>
                    <a:pt x="161" y="15"/>
                  </a:cubicBezTo>
                  <a:cubicBezTo>
                    <a:pt x="161" y="16"/>
                    <a:pt x="160" y="17"/>
                    <a:pt x="160" y="17"/>
                  </a:cubicBezTo>
                  <a:cubicBezTo>
                    <a:pt x="159" y="18"/>
                    <a:pt x="162" y="19"/>
                    <a:pt x="162" y="19"/>
                  </a:cubicBezTo>
                  <a:cubicBezTo>
                    <a:pt x="162" y="19"/>
                    <a:pt x="160" y="21"/>
                    <a:pt x="160" y="21"/>
                  </a:cubicBezTo>
                  <a:cubicBezTo>
                    <a:pt x="160" y="21"/>
                    <a:pt x="162" y="23"/>
                    <a:pt x="162" y="23"/>
                  </a:cubicBezTo>
                  <a:cubicBezTo>
                    <a:pt x="163" y="23"/>
                    <a:pt x="164" y="21"/>
                    <a:pt x="164" y="21"/>
                  </a:cubicBezTo>
                  <a:cubicBezTo>
                    <a:pt x="165" y="20"/>
                    <a:pt x="165" y="19"/>
                    <a:pt x="166" y="18"/>
                  </a:cubicBezTo>
                  <a:cubicBezTo>
                    <a:pt x="166" y="18"/>
                    <a:pt x="164" y="17"/>
                    <a:pt x="164" y="17"/>
                  </a:cubicBezTo>
                  <a:cubicBezTo>
                    <a:pt x="163" y="16"/>
                    <a:pt x="165" y="15"/>
                    <a:pt x="165" y="15"/>
                  </a:cubicBezTo>
                  <a:cubicBezTo>
                    <a:pt x="165" y="15"/>
                    <a:pt x="163" y="13"/>
                    <a:pt x="163" y="13"/>
                  </a:cubicBezTo>
                  <a:close/>
                  <a:moveTo>
                    <a:pt x="367" y="24"/>
                  </a:moveTo>
                  <a:cubicBezTo>
                    <a:pt x="367" y="24"/>
                    <a:pt x="368" y="21"/>
                    <a:pt x="368" y="21"/>
                  </a:cubicBezTo>
                  <a:cubicBezTo>
                    <a:pt x="368" y="21"/>
                    <a:pt x="367" y="20"/>
                    <a:pt x="366" y="20"/>
                  </a:cubicBezTo>
                  <a:cubicBezTo>
                    <a:pt x="366" y="19"/>
                    <a:pt x="364" y="18"/>
                    <a:pt x="364" y="18"/>
                  </a:cubicBezTo>
                  <a:cubicBezTo>
                    <a:pt x="364" y="18"/>
                    <a:pt x="363" y="20"/>
                    <a:pt x="362" y="20"/>
                  </a:cubicBezTo>
                  <a:cubicBezTo>
                    <a:pt x="362" y="21"/>
                    <a:pt x="361" y="22"/>
                    <a:pt x="361" y="22"/>
                  </a:cubicBezTo>
                  <a:cubicBezTo>
                    <a:pt x="360" y="23"/>
                    <a:pt x="359" y="24"/>
                    <a:pt x="359" y="25"/>
                  </a:cubicBezTo>
                  <a:cubicBezTo>
                    <a:pt x="359" y="25"/>
                    <a:pt x="357" y="26"/>
                    <a:pt x="357" y="27"/>
                  </a:cubicBezTo>
                  <a:cubicBezTo>
                    <a:pt x="357" y="27"/>
                    <a:pt x="359" y="29"/>
                    <a:pt x="359" y="29"/>
                  </a:cubicBezTo>
                  <a:cubicBezTo>
                    <a:pt x="360" y="28"/>
                    <a:pt x="361" y="27"/>
                    <a:pt x="361" y="26"/>
                  </a:cubicBezTo>
                  <a:cubicBezTo>
                    <a:pt x="362" y="25"/>
                    <a:pt x="363" y="23"/>
                    <a:pt x="365" y="22"/>
                  </a:cubicBezTo>
                  <a:cubicBezTo>
                    <a:pt x="365" y="22"/>
                    <a:pt x="366" y="24"/>
                    <a:pt x="367" y="24"/>
                  </a:cubicBezTo>
                  <a:close/>
                  <a:moveTo>
                    <a:pt x="592" y="15"/>
                  </a:moveTo>
                  <a:cubicBezTo>
                    <a:pt x="592" y="16"/>
                    <a:pt x="591" y="17"/>
                    <a:pt x="590" y="18"/>
                  </a:cubicBezTo>
                  <a:cubicBezTo>
                    <a:pt x="590" y="18"/>
                    <a:pt x="593" y="19"/>
                    <a:pt x="593" y="19"/>
                  </a:cubicBezTo>
                  <a:cubicBezTo>
                    <a:pt x="593" y="20"/>
                    <a:pt x="591" y="21"/>
                    <a:pt x="591" y="21"/>
                  </a:cubicBezTo>
                  <a:cubicBezTo>
                    <a:pt x="591" y="22"/>
                    <a:pt x="590" y="23"/>
                    <a:pt x="589" y="24"/>
                  </a:cubicBezTo>
                  <a:cubicBezTo>
                    <a:pt x="589" y="24"/>
                    <a:pt x="588" y="25"/>
                    <a:pt x="587" y="26"/>
                  </a:cubicBezTo>
                  <a:cubicBezTo>
                    <a:pt x="588" y="26"/>
                    <a:pt x="589" y="28"/>
                    <a:pt x="590" y="28"/>
                  </a:cubicBezTo>
                  <a:cubicBezTo>
                    <a:pt x="590" y="27"/>
                    <a:pt x="591" y="26"/>
                    <a:pt x="591" y="25"/>
                  </a:cubicBezTo>
                  <a:cubicBezTo>
                    <a:pt x="592" y="25"/>
                    <a:pt x="593" y="24"/>
                    <a:pt x="593" y="23"/>
                  </a:cubicBezTo>
                  <a:cubicBezTo>
                    <a:pt x="594" y="22"/>
                    <a:pt x="594" y="22"/>
                    <a:pt x="595" y="21"/>
                  </a:cubicBezTo>
                  <a:cubicBezTo>
                    <a:pt x="596" y="19"/>
                    <a:pt x="597" y="18"/>
                    <a:pt x="598" y="16"/>
                  </a:cubicBezTo>
                  <a:cubicBezTo>
                    <a:pt x="597" y="15"/>
                    <a:pt x="595" y="14"/>
                    <a:pt x="594" y="13"/>
                  </a:cubicBezTo>
                  <a:cubicBezTo>
                    <a:pt x="593" y="14"/>
                    <a:pt x="593" y="15"/>
                    <a:pt x="592" y="15"/>
                  </a:cubicBezTo>
                  <a:close/>
                  <a:moveTo>
                    <a:pt x="554" y="57"/>
                  </a:moveTo>
                  <a:cubicBezTo>
                    <a:pt x="554" y="56"/>
                    <a:pt x="555" y="55"/>
                    <a:pt x="555" y="54"/>
                  </a:cubicBezTo>
                  <a:cubicBezTo>
                    <a:pt x="555" y="54"/>
                    <a:pt x="553" y="53"/>
                    <a:pt x="553" y="53"/>
                  </a:cubicBezTo>
                  <a:cubicBezTo>
                    <a:pt x="553" y="52"/>
                    <a:pt x="555" y="51"/>
                    <a:pt x="555" y="50"/>
                  </a:cubicBezTo>
                  <a:cubicBezTo>
                    <a:pt x="555" y="50"/>
                    <a:pt x="553" y="49"/>
                    <a:pt x="552" y="49"/>
                  </a:cubicBezTo>
                  <a:cubicBezTo>
                    <a:pt x="552" y="48"/>
                    <a:pt x="554" y="47"/>
                    <a:pt x="554" y="46"/>
                  </a:cubicBezTo>
                  <a:cubicBezTo>
                    <a:pt x="554" y="46"/>
                    <a:pt x="556" y="45"/>
                    <a:pt x="556" y="44"/>
                  </a:cubicBezTo>
                  <a:cubicBezTo>
                    <a:pt x="556" y="44"/>
                    <a:pt x="554" y="43"/>
                    <a:pt x="554" y="43"/>
                  </a:cubicBezTo>
                  <a:cubicBezTo>
                    <a:pt x="553" y="43"/>
                    <a:pt x="553" y="44"/>
                    <a:pt x="552" y="45"/>
                  </a:cubicBezTo>
                  <a:cubicBezTo>
                    <a:pt x="551" y="45"/>
                    <a:pt x="551" y="46"/>
                    <a:pt x="550" y="47"/>
                  </a:cubicBezTo>
                  <a:cubicBezTo>
                    <a:pt x="550" y="48"/>
                    <a:pt x="549" y="49"/>
                    <a:pt x="549" y="49"/>
                  </a:cubicBezTo>
                  <a:cubicBezTo>
                    <a:pt x="548" y="50"/>
                    <a:pt x="551" y="50"/>
                    <a:pt x="551" y="51"/>
                  </a:cubicBezTo>
                  <a:cubicBezTo>
                    <a:pt x="551" y="52"/>
                    <a:pt x="549" y="52"/>
                    <a:pt x="549" y="53"/>
                  </a:cubicBezTo>
                  <a:cubicBezTo>
                    <a:pt x="549" y="54"/>
                    <a:pt x="551" y="54"/>
                    <a:pt x="551" y="55"/>
                  </a:cubicBezTo>
                  <a:cubicBezTo>
                    <a:pt x="551" y="55"/>
                    <a:pt x="550" y="57"/>
                    <a:pt x="550" y="57"/>
                  </a:cubicBezTo>
                  <a:cubicBezTo>
                    <a:pt x="550" y="58"/>
                    <a:pt x="552" y="58"/>
                    <a:pt x="552" y="59"/>
                  </a:cubicBezTo>
                  <a:cubicBezTo>
                    <a:pt x="552" y="58"/>
                    <a:pt x="553" y="57"/>
                    <a:pt x="554" y="57"/>
                  </a:cubicBezTo>
                  <a:close/>
                  <a:moveTo>
                    <a:pt x="352" y="51"/>
                  </a:moveTo>
                  <a:cubicBezTo>
                    <a:pt x="351" y="50"/>
                    <a:pt x="350" y="49"/>
                    <a:pt x="348" y="48"/>
                  </a:cubicBezTo>
                  <a:cubicBezTo>
                    <a:pt x="347" y="50"/>
                    <a:pt x="346" y="51"/>
                    <a:pt x="345" y="53"/>
                  </a:cubicBezTo>
                  <a:cubicBezTo>
                    <a:pt x="346" y="54"/>
                    <a:pt x="348" y="55"/>
                    <a:pt x="349" y="56"/>
                  </a:cubicBezTo>
                  <a:cubicBezTo>
                    <a:pt x="350" y="54"/>
                    <a:pt x="351" y="53"/>
                    <a:pt x="352" y="51"/>
                  </a:cubicBezTo>
                  <a:close/>
                  <a:moveTo>
                    <a:pt x="11" y="45"/>
                  </a:moveTo>
                  <a:cubicBezTo>
                    <a:pt x="11" y="45"/>
                    <a:pt x="13" y="47"/>
                    <a:pt x="13" y="47"/>
                  </a:cubicBezTo>
                  <a:cubicBezTo>
                    <a:pt x="14" y="47"/>
                    <a:pt x="15" y="45"/>
                    <a:pt x="15" y="45"/>
                  </a:cubicBezTo>
                  <a:cubicBezTo>
                    <a:pt x="15" y="44"/>
                    <a:pt x="13" y="43"/>
                    <a:pt x="13" y="43"/>
                  </a:cubicBezTo>
                  <a:cubicBezTo>
                    <a:pt x="12" y="43"/>
                    <a:pt x="11" y="41"/>
                    <a:pt x="11" y="41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9" y="44"/>
                    <a:pt x="7" y="45"/>
                    <a:pt x="7" y="46"/>
                  </a:cubicBezTo>
                  <a:cubicBezTo>
                    <a:pt x="7" y="46"/>
                    <a:pt x="9" y="47"/>
                    <a:pt x="9" y="47"/>
                  </a:cubicBezTo>
                  <a:cubicBezTo>
                    <a:pt x="10" y="47"/>
                    <a:pt x="10" y="45"/>
                    <a:pt x="11" y="45"/>
                  </a:cubicBezTo>
                  <a:close/>
                  <a:moveTo>
                    <a:pt x="51" y="44"/>
                  </a:moveTo>
                  <a:cubicBezTo>
                    <a:pt x="51" y="44"/>
                    <a:pt x="52" y="42"/>
                    <a:pt x="53" y="42"/>
                  </a:cubicBezTo>
                  <a:cubicBezTo>
                    <a:pt x="53" y="42"/>
                    <a:pt x="55" y="44"/>
                    <a:pt x="55" y="43"/>
                  </a:cubicBezTo>
                  <a:cubicBezTo>
                    <a:pt x="55" y="43"/>
                    <a:pt x="56" y="42"/>
                    <a:pt x="57" y="41"/>
                  </a:cubicBezTo>
                  <a:cubicBezTo>
                    <a:pt x="57" y="40"/>
                    <a:pt x="58" y="40"/>
                    <a:pt x="58" y="39"/>
                  </a:cubicBezTo>
                  <a:cubicBezTo>
                    <a:pt x="57" y="39"/>
                    <a:pt x="57" y="37"/>
                    <a:pt x="56" y="37"/>
                  </a:cubicBezTo>
                  <a:cubicBezTo>
                    <a:pt x="56" y="37"/>
                    <a:pt x="55" y="39"/>
                    <a:pt x="54" y="39"/>
                  </a:cubicBezTo>
                  <a:cubicBezTo>
                    <a:pt x="54" y="39"/>
                    <a:pt x="52" y="38"/>
                    <a:pt x="52" y="38"/>
                  </a:cubicBezTo>
                  <a:cubicBezTo>
                    <a:pt x="52" y="38"/>
                    <a:pt x="51" y="39"/>
                    <a:pt x="50" y="40"/>
                  </a:cubicBezTo>
                  <a:cubicBezTo>
                    <a:pt x="50" y="41"/>
                    <a:pt x="49" y="41"/>
                    <a:pt x="49" y="42"/>
                  </a:cubicBezTo>
                  <a:cubicBezTo>
                    <a:pt x="50" y="42"/>
                    <a:pt x="50" y="44"/>
                    <a:pt x="51" y="44"/>
                  </a:cubicBezTo>
                  <a:close/>
                  <a:moveTo>
                    <a:pt x="63" y="28"/>
                  </a:moveTo>
                  <a:cubicBezTo>
                    <a:pt x="63" y="28"/>
                    <a:pt x="61" y="27"/>
                    <a:pt x="61" y="27"/>
                  </a:cubicBezTo>
                  <a:cubicBezTo>
                    <a:pt x="60" y="26"/>
                    <a:pt x="59" y="25"/>
                    <a:pt x="58" y="25"/>
                  </a:cubicBezTo>
                  <a:cubicBezTo>
                    <a:pt x="58" y="25"/>
                    <a:pt x="57" y="27"/>
                    <a:pt x="57" y="27"/>
                  </a:cubicBezTo>
                  <a:cubicBezTo>
                    <a:pt x="56" y="27"/>
                    <a:pt x="55" y="29"/>
                    <a:pt x="55" y="29"/>
                  </a:cubicBezTo>
                  <a:cubicBezTo>
                    <a:pt x="55" y="30"/>
                    <a:pt x="57" y="31"/>
                    <a:pt x="57" y="31"/>
                  </a:cubicBezTo>
                  <a:cubicBezTo>
                    <a:pt x="58" y="31"/>
                    <a:pt x="59" y="33"/>
                    <a:pt x="59" y="33"/>
                  </a:cubicBezTo>
                  <a:cubicBezTo>
                    <a:pt x="60" y="33"/>
                    <a:pt x="61" y="31"/>
                    <a:pt x="61" y="30"/>
                  </a:cubicBezTo>
                  <a:cubicBezTo>
                    <a:pt x="61" y="30"/>
                    <a:pt x="63" y="29"/>
                    <a:pt x="63" y="28"/>
                  </a:cubicBezTo>
                  <a:close/>
                  <a:moveTo>
                    <a:pt x="108" y="48"/>
                  </a:moveTo>
                  <a:cubicBezTo>
                    <a:pt x="108" y="48"/>
                    <a:pt x="106" y="47"/>
                    <a:pt x="105" y="47"/>
                  </a:cubicBezTo>
                  <a:cubicBezTo>
                    <a:pt x="105" y="46"/>
                    <a:pt x="103" y="45"/>
                    <a:pt x="103" y="45"/>
                  </a:cubicBezTo>
                  <a:cubicBezTo>
                    <a:pt x="103" y="45"/>
                    <a:pt x="102" y="47"/>
                    <a:pt x="101" y="47"/>
                  </a:cubicBezTo>
                  <a:cubicBezTo>
                    <a:pt x="101" y="47"/>
                    <a:pt x="100" y="49"/>
                    <a:pt x="100" y="49"/>
                  </a:cubicBezTo>
                  <a:cubicBezTo>
                    <a:pt x="100" y="50"/>
                    <a:pt x="102" y="51"/>
                    <a:pt x="102" y="51"/>
                  </a:cubicBezTo>
                  <a:cubicBezTo>
                    <a:pt x="102" y="51"/>
                    <a:pt x="104" y="53"/>
                    <a:pt x="104" y="53"/>
                  </a:cubicBezTo>
                  <a:cubicBezTo>
                    <a:pt x="105" y="53"/>
                    <a:pt x="106" y="51"/>
                    <a:pt x="106" y="51"/>
                  </a:cubicBezTo>
                  <a:cubicBezTo>
                    <a:pt x="106" y="50"/>
                    <a:pt x="108" y="49"/>
                    <a:pt x="108" y="48"/>
                  </a:cubicBezTo>
                  <a:close/>
                  <a:moveTo>
                    <a:pt x="116" y="51"/>
                  </a:moveTo>
                  <a:cubicBezTo>
                    <a:pt x="116" y="51"/>
                    <a:pt x="117" y="49"/>
                    <a:pt x="118" y="49"/>
                  </a:cubicBezTo>
                  <a:cubicBezTo>
                    <a:pt x="118" y="48"/>
                    <a:pt x="119" y="47"/>
                    <a:pt x="119" y="47"/>
                  </a:cubicBezTo>
                  <a:cubicBezTo>
                    <a:pt x="120" y="46"/>
                    <a:pt x="121" y="45"/>
                    <a:pt x="121" y="44"/>
                  </a:cubicBezTo>
                  <a:cubicBezTo>
                    <a:pt x="121" y="44"/>
                    <a:pt x="119" y="43"/>
                    <a:pt x="119" y="43"/>
                  </a:cubicBezTo>
                  <a:cubicBezTo>
                    <a:pt x="119" y="43"/>
                    <a:pt x="117" y="41"/>
                    <a:pt x="117" y="41"/>
                  </a:cubicBezTo>
                  <a:cubicBezTo>
                    <a:pt x="116" y="41"/>
                    <a:pt x="115" y="43"/>
                    <a:pt x="115" y="43"/>
                  </a:cubicBezTo>
                  <a:cubicBezTo>
                    <a:pt x="114" y="44"/>
                    <a:pt x="114" y="45"/>
                    <a:pt x="113" y="46"/>
                  </a:cubicBezTo>
                  <a:cubicBezTo>
                    <a:pt x="113" y="46"/>
                    <a:pt x="115" y="47"/>
                    <a:pt x="116" y="47"/>
                  </a:cubicBezTo>
                  <a:cubicBezTo>
                    <a:pt x="116" y="48"/>
                    <a:pt x="114" y="49"/>
                    <a:pt x="114" y="49"/>
                  </a:cubicBezTo>
                  <a:cubicBezTo>
                    <a:pt x="114" y="49"/>
                    <a:pt x="116" y="51"/>
                    <a:pt x="116" y="51"/>
                  </a:cubicBezTo>
                  <a:close/>
                  <a:moveTo>
                    <a:pt x="177" y="27"/>
                  </a:moveTo>
                  <a:cubicBezTo>
                    <a:pt x="178" y="27"/>
                    <a:pt x="178" y="29"/>
                    <a:pt x="179" y="29"/>
                  </a:cubicBezTo>
                  <a:cubicBezTo>
                    <a:pt x="180" y="29"/>
                    <a:pt x="180" y="27"/>
                    <a:pt x="181" y="26"/>
                  </a:cubicBezTo>
                  <a:cubicBezTo>
                    <a:pt x="181" y="26"/>
                    <a:pt x="182" y="24"/>
                    <a:pt x="183" y="24"/>
                  </a:cubicBezTo>
                  <a:cubicBezTo>
                    <a:pt x="183" y="24"/>
                    <a:pt x="185" y="26"/>
                    <a:pt x="185" y="26"/>
                  </a:cubicBezTo>
                  <a:cubicBezTo>
                    <a:pt x="185" y="25"/>
                    <a:pt x="186" y="24"/>
                    <a:pt x="186" y="24"/>
                  </a:cubicBezTo>
                  <a:cubicBezTo>
                    <a:pt x="188" y="22"/>
                    <a:pt x="189" y="21"/>
                    <a:pt x="190" y="19"/>
                  </a:cubicBezTo>
                  <a:cubicBezTo>
                    <a:pt x="191" y="19"/>
                    <a:pt x="191" y="21"/>
                    <a:pt x="192" y="21"/>
                  </a:cubicBezTo>
                  <a:cubicBezTo>
                    <a:pt x="192" y="21"/>
                    <a:pt x="194" y="19"/>
                    <a:pt x="194" y="19"/>
                  </a:cubicBezTo>
                  <a:cubicBezTo>
                    <a:pt x="194" y="19"/>
                    <a:pt x="192" y="17"/>
                    <a:pt x="192" y="17"/>
                  </a:cubicBezTo>
                  <a:cubicBezTo>
                    <a:pt x="191" y="17"/>
                    <a:pt x="190" y="19"/>
                    <a:pt x="190" y="19"/>
                  </a:cubicBezTo>
                  <a:cubicBezTo>
                    <a:pt x="189" y="19"/>
                    <a:pt x="188" y="17"/>
                    <a:pt x="188" y="18"/>
                  </a:cubicBezTo>
                  <a:cubicBezTo>
                    <a:pt x="187" y="18"/>
                    <a:pt x="186" y="20"/>
                    <a:pt x="186" y="20"/>
                  </a:cubicBezTo>
                  <a:cubicBezTo>
                    <a:pt x="185" y="20"/>
                    <a:pt x="184" y="18"/>
                    <a:pt x="184" y="18"/>
                  </a:cubicBezTo>
                  <a:cubicBezTo>
                    <a:pt x="183" y="18"/>
                    <a:pt x="182" y="16"/>
                    <a:pt x="181" y="16"/>
                  </a:cubicBezTo>
                  <a:cubicBezTo>
                    <a:pt x="181" y="17"/>
                    <a:pt x="180" y="18"/>
                    <a:pt x="180" y="19"/>
                  </a:cubicBezTo>
                  <a:cubicBezTo>
                    <a:pt x="179" y="19"/>
                    <a:pt x="179" y="20"/>
                    <a:pt x="178" y="21"/>
                  </a:cubicBezTo>
                  <a:cubicBezTo>
                    <a:pt x="178" y="22"/>
                    <a:pt x="177" y="22"/>
                    <a:pt x="176" y="23"/>
                  </a:cubicBezTo>
                  <a:cubicBezTo>
                    <a:pt x="176" y="24"/>
                    <a:pt x="175" y="25"/>
                    <a:pt x="175" y="25"/>
                  </a:cubicBezTo>
                  <a:cubicBezTo>
                    <a:pt x="174" y="26"/>
                    <a:pt x="173" y="27"/>
                    <a:pt x="173" y="27"/>
                  </a:cubicBezTo>
                  <a:cubicBezTo>
                    <a:pt x="173" y="28"/>
                    <a:pt x="175" y="29"/>
                    <a:pt x="175" y="29"/>
                  </a:cubicBezTo>
                  <a:cubicBezTo>
                    <a:pt x="176" y="28"/>
                    <a:pt x="176" y="28"/>
                    <a:pt x="177" y="27"/>
                  </a:cubicBezTo>
                  <a:close/>
                  <a:moveTo>
                    <a:pt x="206" y="49"/>
                  </a:moveTo>
                  <a:cubicBezTo>
                    <a:pt x="206" y="49"/>
                    <a:pt x="207" y="47"/>
                    <a:pt x="208" y="47"/>
                  </a:cubicBezTo>
                  <a:cubicBezTo>
                    <a:pt x="208" y="47"/>
                    <a:pt x="205" y="45"/>
                    <a:pt x="205" y="45"/>
                  </a:cubicBezTo>
                  <a:cubicBezTo>
                    <a:pt x="205" y="45"/>
                    <a:pt x="207" y="44"/>
                    <a:pt x="207" y="43"/>
                  </a:cubicBezTo>
                  <a:cubicBezTo>
                    <a:pt x="207" y="42"/>
                    <a:pt x="208" y="41"/>
                    <a:pt x="209" y="41"/>
                  </a:cubicBezTo>
                  <a:cubicBezTo>
                    <a:pt x="209" y="40"/>
                    <a:pt x="210" y="39"/>
                    <a:pt x="211" y="38"/>
                  </a:cubicBezTo>
                  <a:cubicBezTo>
                    <a:pt x="211" y="38"/>
                    <a:pt x="208" y="37"/>
                    <a:pt x="208" y="37"/>
                  </a:cubicBezTo>
                  <a:cubicBezTo>
                    <a:pt x="208" y="36"/>
                    <a:pt x="210" y="35"/>
                    <a:pt x="210" y="35"/>
                  </a:cubicBezTo>
                  <a:cubicBezTo>
                    <a:pt x="210" y="35"/>
                    <a:pt x="208" y="33"/>
                    <a:pt x="208" y="33"/>
                  </a:cubicBezTo>
                  <a:cubicBezTo>
                    <a:pt x="207" y="33"/>
                    <a:pt x="207" y="34"/>
                    <a:pt x="206" y="35"/>
                  </a:cubicBezTo>
                  <a:cubicBezTo>
                    <a:pt x="206" y="35"/>
                    <a:pt x="204" y="37"/>
                    <a:pt x="204" y="37"/>
                  </a:cubicBezTo>
                  <a:cubicBezTo>
                    <a:pt x="204" y="38"/>
                    <a:pt x="207" y="39"/>
                    <a:pt x="207" y="39"/>
                  </a:cubicBezTo>
                  <a:cubicBezTo>
                    <a:pt x="206" y="40"/>
                    <a:pt x="205" y="41"/>
                    <a:pt x="205" y="41"/>
                  </a:cubicBezTo>
                  <a:cubicBezTo>
                    <a:pt x="204" y="42"/>
                    <a:pt x="203" y="43"/>
                    <a:pt x="203" y="43"/>
                  </a:cubicBezTo>
                  <a:cubicBezTo>
                    <a:pt x="203" y="44"/>
                    <a:pt x="201" y="45"/>
                    <a:pt x="201" y="46"/>
                  </a:cubicBezTo>
                  <a:cubicBezTo>
                    <a:pt x="202" y="46"/>
                    <a:pt x="203" y="47"/>
                    <a:pt x="204" y="47"/>
                  </a:cubicBezTo>
                  <a:cubicBezTo>
                    <a:pt x="204" y="47"/>
                    <a:pt x="205" y="49"/>
                    <a:pt x="206" y="49"/>
                  </a:cubicBezTo>
                  <a:close/>
                  <a:moveTo>
                    <a:pt x="240" y="51"/>
                  </a:moveTo>
                  <a:cubicBezTo>
                    <a:pt x="240" y="50"/>
                    <a:pt x="242" y="52"/>
                    <a:pt x="242" y="52"/>
                  </a:cubicBezTo>
                  <a:cubicBezTo>
                    <a:pt x="243" y="52"/>
                    <a:pt x="244" y="50"/>
                    <a:pt x="244" y="50"/>
                  </a:cubicBezTo>
                  <a:cubicBezTo>
                    <a:pt x="244" y="50"/>
                    <a:pt x="242" y="48"/>
                    <a:pt x="242" y="48"/>
                  </a:cubicBezTo>
                  <a:cubicBezTo>
                    <a:pt x="241" y="48"/>
                    <a:pt x="240" y="47"/>
                    <a:pt x="240" y="47"/>
                  </a:cubicBezTo>
                  <a:cubicBezTo>
                    <a:pt x="239" y="47"/>
                    <a:pt x="238" y="49"/>
                    <a:pt x="238" y="49"/>
                  </a:cubicBezTo>
                  <a:cubicBezTo>
                    <a:pt x="238" y="49"/>
                    <a:pt x="236" y="51"/>
                    <a:pt x="236" y="51"/>
                  </a:cubicBezTo>
                  <a:cubicBezTo>
                    <a:pt x="236" y="52"/>
                    <a:pt x="238" y="52"/>
                    <a:pt x="238" y="53"/>
                  </a:cubicBezTo>
                  <a:cubicBezTo>
                    <a:pt x="239" y="53"/>
                    <a:pt x="240" y="51"/>
                    <a:pt x="240" y="51"/>
                  </a:cubicBezTo>
                  <a:close/>
                  <a:moveTo>
                    <a:pt x="233" y="45"/>
                  </a:moveTo>
                  <a:cubicBezTo>
                    <a:pt x="234" y="46"/>
                    <a:pt x="235" y="43"/>
                    <a:pt x="235" y="43"/>
                  </a:cubicBezTo>
                  <a:cubicBezTo>
                    <a:pt x="236" y="43"/>
                    <a:pt x="237" y="45"/>
                    <a:pt x="237" y="45"/>
                  </a:cubicBezTo>
                  <a:cubicBezTo>
                    <a:pt x="238" y="45"/>
                    <a:pt x="239" y="43"/>
                    <a:pt x="239" y="43"/>
                  </a:cubicBezTo>
                  <a:cubicBezTo>
                    <a:pt x="240" y="42"/>
                    <a:pt x="240" y="41"/>
                    <a:pt x="241" y="40"/>
                  </a:cubicBezTo>
                  <a:cubicBezTo>
                    <a:pt x="240" y="40"/>
                    <a:pt x="239" y="39"/>
                    <a:pt x="239" y="39"/>
                  </a:cubicBezTo>
                  <a:cubicBezTo>
                    <a:pt x="238" y="39"/>
                    <a:pt x="237" y="41"/>
                    <a:pt x="237" y="41"/>
                  </a:cubicBezTo>
                  <a:cubicBezTo>
                    <a:pt x="236" y="41"/>
                    <a:pt x="235" y="39"/>
                    <a:pt x="235" y="39"/>
                  </a:cubicBezTo>
                  <a:cubicBezTo>
                    <a:pt x="234" y="40"/>
                    <a:pt x="233" y="41"/>
                    <a:pt x="233" y="41"/>
                  </a:cubicBezTo>
                  <a:cubicBezTo>
                    <a:pt x="232" y="42"/>
                    <a:pt x="232" y="43"/>
                    <a:pt x="231" y="44"/>
                  </a:cubicBezTo>
                  <a:cubicBezTo>
                    <a:pt x="232" y="44"/>
                    <a:pt x="233" y="45"/>
                    <a:pt x="233" y="45"/>
                  </a:cubicBezTo>
                  <a:close/>
                  <a:moveTo>
                    <a:pt x="241" y="30"/>
                  </a:moveTo>
                  <a:cubicBezTo>
                    <a:pt x="242" y="30"/>
                    <a:pt x="243" y="32"/>
                    <a:pt x="244" y="32"/>
                  </a:cubicBezTo>
                  <a:cubicBezTo>
                    <a:pt x="244" y="32"/>
                    <a:pt x="245" y="30"/>
                    <a:pt x="245" y="30"/>
                  </a:cubicBezTo>
                  <a:cubicBezTo>
                    <a:pt x="246" y="30"/>
                    <a:pt x="247" y="32"/>
                    <a:pt x="248" y="32"/>
                  </a:cubicBezTo>
                  <a:cubicBezTo>
                    <a:pt x="248" y="31"/>
                    <a:pt x="249" y="29"/>
                    <a:pt x="249" y="29"/>
                  </a:cubicBezTo>
                  <a:cubicBezTo>
                    <a:pt x="248" y="28"/>
                    <a:pt x="246" y="27"/>
                    <a:pt x="245" y="26"/>
                  </a:cubicBezTo>
                  <a:cubicBezTo>
                    <a:pt x="244" y="25"/>
                    <a:pt x="243" y="25"/>
                    <a:pt x="243" y="24"/>
                  </a:cubicBezTo>
                  <a:cubicBezTo>
                    <a:pt x="242" y="25"/>
                    <a:pt x="242" y="26"/>
                    <a:pt x="241" y="26"/>
                  </a:cubicBezTo>
                  <a:cubicBezTo>
                    <a:pt x="240" y="27"/>
                    <a:pt x="240" y="28"/>
                    <a:pt x="239" y="29"/>
                  </a:cubicBezTo>
                  <a:cubicBezTo>
                    <a:pt x="239" y="29"/>
                    <a:pt x="237" y="30"/>
                    <a:pt x="238" y="31"/>
                  </a:cubicBezTo>
                  <a:cubicBezTo>
                    <a:pt x="238" y="32"/>
                    <a:pt x="240" y="32"/>
                    <a:pt x="240" y="33"/>
                  </a:cubicBezTo>
                  <a:cubicBezTo>
                    <a:pt x="240" y="32"/>
                    <a:pt x="241" y="30"/>
                    <a:pt x="241" y="30"/>
                  </a:cubicBezTo>
                  <a:close/>
                  <a:moveTo>
                    <a:pt x="283" y="41"/>
                  </a:moveTo>
                  <a:cubicBezTo>
                    <a:pt x="284" y="40"/>
                    <a:pt x="284" y="39"/>
                    <a:pt x="285" y="39"/>
                  </a:cubicBezTo>
                  <a:cubicBezTo>
                    <a:pt x="285" y="38"/>
                    <a:pt x="286" y="37"/>
                    <a:pt x="286" y="36"/>
                  </a:cubicBezTo>
                  <a:cubicBezTo>
                    <a:pt x="286" y="36"/>
                    <a:pt x="284" y="35"/>
                    <a:pt x="284" y="35"/>
                  </a:cubicBezTo>
                  <a:cubicBezTo>
                    <a:pt x="284" y="34"/>
                    <a:pt x="286" y="33"/>
                    <a:pt x="286" y="32"/>
                  </a:cubicBezTo>
                  <a:cubicBezTo>
                    <a:pt x="286" y="32"/>
                    <a:pt x="287" y="31"/>
                    <a:pt x="288" y="30"/>
                  </a:cubicBezTo>
                  <a:cubicBezTo>
                    <a:pt x="288" y="30"/>
                    <a:pt x="285" y="29"/>
                    <a:pt x="285" y="28"/>
                  </a:cubicBezTo>
                  <a:cubicBezTo>
                    <a:pt x="285" y="28"/>
                    <a:pt x="287" y="27"/>
                    <a:pt x="287" y="26"/>
                  </a:cubicBezTo>
                  <a:cubicBezTo>
                    <a:pt x="287" y="26"/>
                    <a:pt x="289" y="25"/>
                    <a:pt x="289" y="24"/>
                  </a:cubicBezTo>
                  <a:cubicBezTo>
                    <a:pt x="289" y="23"/>
                    <a:pt x="287" y="23"/>
                    <a:pt x="286" y="22"/>
                  </a:cubicBezTo>
                  <a:cubicBezTo>
                    <a:pt x="286" y="23"/>
                    <a:pt x="285" y="24"/>
                    <a:pt x="285" y="25"/>
                  </a:cubicBezTo>
                  <a:cubicBezTo>
                    <a:pt x="285" y="25"/>
                    <a:pt x="283" y="26"/>
                    <a:pt x="283" y="27"/>
                  </a:cubicBezTo>
                  <a:cubicBezTo>
                    <a:pt x="283" y="27"/>
                    <a:pt x="285" y="28"/>
                    <a:pt x="285" y="28"/>
                  </a:cubicBezTo>
                  <a:cubicBezTo>
                    <a:pt x="285" y="29"/>
                    <a:pt x="284" y="30"/>
                    <a:pt x="284" y="31"/>
                  </a:cubicBezTo>
                  <a:cubicBezTo>
                    <a:pt x="283" y="31"/>
                    <a:pt x="282" y="32"/>
                    <a:pt x="282" y="33"/>
                  </a:cubicBezTo>
                  <a:cubicBezTo>
                    <a:pt x="282" y="33"/>
                    <a:pt x="284" y="34"/>
                    <a:pt x="284" y="35"/>
                  </a:cubicBezTo>
                  <a:cubicBezTo>
                    <a:pt x="284" y="35"/>
                    <a:pt x="283" y="37"/>
                    <a:pt x="282" y="37"/>
                  </a:cubicBezTo>
                  <a:cubicBezTo>
                    <a:pt x="282" y="37"/>
                    <a:pt x="281" y="38"/>
                    <a:pt x="281" y="39"/>
                  </a:cubicBezTo>
                  <a:cubicBezTo>
                    <a:pt x="281" y="40"/>
                    <a:pt x="279" y="41"/>
                    <a:pt x="279" y="41"/>
                  </a:cubicBezTo>
                  <a:cubicBezTo>
                    <a:pt x="279" y="42"/>
                    <a:pt x="281" y="42"/>
                    <a:pt x="281" y="43"/>
                  </a:cubicBezTo>
                  <a:cubicBezTo>
                    <a:pt x="282" y="42"/>
                    <a:pt x="282" y="42"/>
                    <a:pt x="283" y="41"/>
                  </a:cubicBezTo>
                  <a:close/>
                  <a:moveTo>
                    <a:pt x="270" y="34"/>
                  </a:moveTo>
                  <a:cubicBezTo>
                    <a:pt x="270" y="35"/>
                    <a:pt x="271" y="32"/>
                    <a:pt x="272" y="32"/>
                  </a:cubicBezTo>
                  <a:cubicBezTo>
                    <a:pt x="272" y="32"/>
                    <a:pt x="274" y="34"/>
                    <a:pt x="274" y="34"/>
                  </a:cubicBezTo>
                  <a:cubicBezTo>
                    <a:pt x="275" y="34"/>
                    <a:pt x="275" y="32"/>
                    <a:pt x="276" y="32"/>
                  </a:cubicBezTo>
                  <a:cubicBezTo>
                    <a:pt x="276" y="31"/>
                    <a:pt x="277" y="30"/>
                    <a:pt x="277" y="30"/>
                  </a:cubicBezTo>
                  <a:cubicBezTo>
                    <a:pt x="277" y="29"/>
                    <a:pt x="276" y="28"/>
                    <a:pt x="275" y="28"/>
                  </a:cubicBezTo>
                  <a:cubicBezTo>
                    <a:pt x="275" y="28"/>
                    <a:pt x="273" y="26"/>
                    <a:pt x="273" y="26"/>
                  </a:cubicBezTo>
                  <a:cubicBezTo>
                    <a:pt x="273" y="26"/>
                    <a:pt x="271" y="28"/>
                    <a:pt x="271" y="28"/>
                  </a:cubicBezTo>
                  <a:cubicBezTo>
                    <a:pt x="271" y="29"/>
                    <a:pt x="270" y="30"/>
                    <a:pt x="270" y="31"/>
                  </a:cubicBezTo>
                  <a:cubicBezTo>
                    <a:pt x="269" y="31"/>
                    <a:pt x="268" y="32"/>
                    <a:pt x="268" y="33"/>
                  </a:cubicBezTo>
                  <a:cubicBezTo>
                    <a:pt x="269" y="33"/>
                    <a:pt x="269" y="34"/>
                    <a:pt x="270" y="34"/>
                  </a:cubicBezTo>
                  <a:close/>
                  <a:moveTo>
                    <a:pt x="295" y="25"/>
                  </a:moveTo>
                  <a:cubicBezTo>
                    <a:pt x="295" y="25"/>
                    <a:pt x="293" y="27"/>
                    <a:pt x="293" y="27"/>
                  </a:cubicBezTo>
                  <a:cubicBezTo>
                    <a:pt x="293" y="28"/>
                    <a:pt x="295" y="29"/>
                    <a:pt x="295" y="29"/>
                  </a:cubicBezTo>
                  <a:cubicBezTo>
                    <a:pt x="296" y="29"/>
                    <a:pt x="297" y="31"/>
                    <a:pt x="298" y="31"/>
                  </a:cubicBezTo>
                  <a:cubicBezTo>
                    <a:pt x="298" y="31"/>
                    <a:pt x="299" y="29"/>
                    <a:pt x="299" y="29"/>
                  </a:cubicBezTo>
                  <a:cubicBezTo>
                    <a:pt x="300" y="28"/>
                    <a:pt x="301" y="27"/>
                    <a:pt x="301" y="26"/>
                  </a:cubicBezTo>
                  <a:cubicBezTo>
                    <a:pt x="301" y="26"/>
                    <a:pt x="303" y="25"/>
                    <a:pt x="303" y="24"/>
                  </a:cubicBezTo>
                  <a:cubicBezTo>
                    <a:pt x="303" y="23"/>
                    <a:pt x="301" y="23"/>
                    <a:pt x="301" y="22"/>
                  </a:cubicBezTo>
                  <a:cubicBezTo>
                    <a:pt x="299" y="24"/>
                    <a:pt x="298" y="25"/>
                    <a:pt x="297" y="27"/>
                  </a:cubicBezTo>
                  <a:cubicBezTo>
                    <a:pt x="296" y="27"/>
                    <a:pt x="296" y="25"/>
                    <a:pt x="295" y="25"/>
                  </a:cubicBezTo>
                  <a:close/>
                  <a:moveTo>
                    <a:pt x="373" y="39"/>
                  </a:moveTo>
                  <a:cubicBezTo>
                    <a:pt x="373" y="38"/>
                    <a:pt x="374" y="37"/>
                    <a:pt x="375" y="37"/>
                  </a:cubicBezTo>
                  <a:cubicBezTo>
                    <a:pt x="375" y="36"/>
                    <a:pt x="376" y="38"/>
                    <a:pt x="377" y="38"/>
                  </a:cubicBezTo>
                  <a:cubicBezTo>
                    <a:pt x="377" y="38"/>
                    <a:pt x="378" y="36"/>
                    <a:pt x="378" y="36"/>
                  </a:cubicBezTo>
                  <a:cubicBezTo>
                    <a:pt x="379" y="36"/>
                    <a:pt x="380" y="37"/>
                    <a:pt x="381" y="38"/>
                  </a:cubicBezTo>
                  <a:cubicBezTo>
                    <a:pt x="381" y="38"/>
                    <a:pt x="383" y="39"/>
                    <a:pt x="383" y="39"/>
                  </a:cubicBezTo>
                  <a:cubicBezTo>
                    <a:pt x="384" y="39"/>
                    <a:pt x="384" y="37"/>
                    <a:pt x="385" y="37"/>
                  </a:cubicBezTo>
                  <a:cubicBezTo>
                    <a:pt x="384" y="37"/>
                    <a:pt x="383" y="36"/>
                    <a:pt x="382" y="35"/>
                  </a:cubicBezTo>
                  <a:cubicBezTo>
                    <a:pt x="382" y="35"/>
                    <a:pt x="381" y="34"/>
                    <a:pt x="380" y="34"/>
                  </a:cubicBezTo>
                  <a:cubicBezTo>
                    <a:pt x="380" y="33"/>
                    <a:pt x="379" y="32"/>
                    <a:pt x="378" y="32"/>
                  </a:cubicBezTo>
                  <a:cubicBezTo>
                    <a:pt x="378" y="32"/>
                    <a:pt x="377" y="34"/>
                    <a:pt x="376" y="34"/>
                  </a:cubicBezTo>
                  <a:cubicBezTo>
                    <a:pt x="376" y="34"/>
                    <a:pt x="374" y="32"/>
                    <a:pt x="374" y="33"/>
                  </a:cubicBezTo>
                  <a:cubicBezTo>
                    <a:pt x="373" y="33"/>
                    <a:pt x="373" y="34"/>
                    <a:pt x="372" y="35"/>
                  </a:cubicBezTo>
                  <a:cubicBezTo>
                    <a:pt x="372" y="35"/>
                    <a:pt x="371" y="36"/>
                    <a:pt x="371" y="37"/>
                  </a:cubicBezTo>
                  <a:cubicBezTo>
                    <a:pt x="370" y="38"/>
                    <a:pt x="369" y="39"/>
                    <a:pt x="369" y="39"/>
                  </a:cubicBezTo>
                  <a:cubicBezTo>
                    <a:pt x="369" y="40"/>
                    <a:pt x="371" y="40"/>
                    <a:pt x="371" y="41"/>
                  </a:cubicBezTo>
                  <a:cubicBezTo>
                    <a:pt x="372" y="40"/>
                    <a:pt x="372" y="39"/>
                    <a:pt x="373" y="39"/>
                  </a:cubicBezTo>
                  <a:close/>
                  <a:moveTo>
                    <a:pt x="410" y="50"/>
                  </a:moveTo>
                  <a:cubicBezTo>
                    <a:pt x="411" y="49"/>
                    <a:pt x="412" y="48"/>
                    <a:pt x="412" y="47"/>
                  </a:cubicBezTo>
                  <a:cubicBezTo>
                    <a:pt x="412" y="47"/>
                    <a:pt x="410" y="46"/>
                    <a:pt x="410" y="46"/>
                  </a:cubicBezTo>
                  <a:cubicBezTo>
                    <a:pt x="410" y="46"/>
                    <a:pt x="408" y="44"/>
                    <a:pt x="408" y="44"/>
                  </a:cubicBezTo>
                  <a:cubicBezTo>
                    <a:pt x="407" y="44"/>
                    <a:pt x="406" y="46"/>
                    <a:pt x="406" y="46"/>
                  </a:cubicBezTo>
                  <a:cubicBezTo>
                    <a:pt x="405" y="47"/>
                    <a:pt x="405" y="48"/>
                    <a:pt x="404" y="49"/>
                  </a:cubicBezTo>
                  <a:cubicBezTo>
                    <a:pt x="404" y="49"/>
                    <a:pt x="402" y="50"/>
                    <a:pt x="402" y="51"/>
                  </a:cubicBezTo>
                  <a:cubicBezTo>
                    <a:pt x="402" y="51"/>
                    <a:pt x="404" y="52"/>
                    <a:pt x="405" y="52"/>
                  </a:cubicBezTo>
                  <a:cubicBezTo>
                    <a:pt x="405" y="53"/>
                    <a:pt x="406" y="54"/>
                    <a:pt x="407" y="54"/>
                  </a:cubicBezTo>
                  <a:cubicBezTo>
                    <a:pt x="408" y="53"/>
                    <a:pt x="409" y="51"/>
                    <a:pt x="410" y="50"/>
                  </a:cubicBezTo>
                  <a:close/>
                  <a:moveTo>
                    <a:pt x="399" y="41"/>
                  </a:moveTo>
                  <a:cubicBezTo>
                    <a:pt x="400" y="40"/>
                    <a:pt x="400" y="40"/>
                    <a:pt x="401" y="39"/>
                  </a:cubicBezTo>
                  <a:cubicBezTo>
                    <a:pt x="402" y="37"/>
                    <a:pt x="403" y="36"/>
                    <a:pt x="404" y="35"/>
                  </a:cubicBezTo>
                  <a:cubicBezTo>
                    <a:pt x="403" y="33"/>
                    <a:pt x="401" y="32"/>
                    <a:pt x="400" y="31"/>
                  </a:cubicBezTo>
                  <a:cubicBezTo>
                    <a:pt x="399" y="32"/>
                    <a:pt x="399" y="33"/>
                    <a:pt x="398" y="33"/>
                  </a:cubicBezTo>
                  <a:cubicBezTo>
                    <a:pt x="397" y="35"/>
                    <a:pt x="396" y="36"/>
                    <a:pt x="395" y="38"/>
                  </a:cubicBezTo>
                  <a:cubicBezTo>
                    <a:pt x="394" y="39"/>
                    <a:pt x="392" y="41"/>
                    <a:pt x="391" y="42"/>
                  </a:cubicBezTo>
                  <a:cubicBezTo>
                    <a:pt x="393" y="43"/>
                    <a:pt x="394" y="45"/>
                    <a:pt x="396" y="46"/>
                  </a:cubicBezTo>
                  <a:cubicBezTo>
                    <a:pt x="397" y="44"/>
                    <a:pt x="398" y="43"/>
                    <a:pt x="399" y="41"/>
                  </a:cubicBezTo>
                  <a:close/>
                  <a:moveTo>
                    <a:pt x="433" y="53"/>
                  </a:moveTo>
                  <a:cubicBezTo>
                    <a:pt x="434" y="53"/>
                    <a:pt x="434" y="54"/>
                    <a:pt x="435" y="54"/>
                  </a:cubicBezTo>
                  <a:cubicBezTo>
                    <a:pt x="436" y="55"/>
                    <a:pt x="437" y="56"/>
                    <a:pt x="437" y="56"/>
                  </a:cubicBezTo>
                  <a:cubicBezTo>
                    <a:pt x="438" y="56"/>
                    <a:pt x="439" y="54"/>
                    <a:pt x="439" y="54"/>
                  </a:cubicBezTo>
                  <a:cubicBezTo>
                    <a:pt x="440" y="53"/>
                    <a:pt x="440" y="52"/>
                    <a:pt x="441" y="52"/>
                  </a:cubicBezTo>
                  <a:cubicBezTo>
                    <a:pt x="441" y="51"/>
                    <a:pt x="442" y="50"/>
                    <a:pt x="442" y="49"/>
                  </a:cubicBezTo>
                  <a:cubicBezTo>
                    <a:pt x="442" y="49"/>
                    <a:pt x="440" y="48"/>
                    <a:pt x="440" y="48"/>
                  </a:cubicBezTo>
                  <a:cubicBezTo>
                    <a:pt x="440" y="48"/>
                    <a:pt x="439" y="50"/>
                    <a:pt x="438" y="50"/>
                  </a:cubicBezTo>
                  <a:cubicBezTo>
                    <a:pt x="438" y="50"/>
                    <a:pt x="437" y="48"/>
                    <a:pt x="436" y="48"/>
                  </a:cubicBezTo>
                  <a:cubicBezTo>
                    <a:pt x="436" y="48"/>
                    <a:pt x="435" y="46"/>
                    <a:pt x="434" y="47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1" y="50"/>
                    <a:pt x="431" y="51"/>
                  </a:cubicBezTo>
                  <a:cubicBezTo>
                    <a:pt x="430" y="51"/>
                    <a:pt x="429" y="53"/>
                    <a:pt x="429" y="53"/>
                  </a:cubicBezTo>
                  <a:cubicBezTo>
                    <a:pt x="429" y="54"/>
                    <a:pt x="431" y="54"/>
                    <a:pt x="431" y="55"/>
                  </a:cubicBezTo>
                  <a:cubicBezTo>
                    <a:pt x="432" y="54"/>
                    <a:pt x="432" y="53"/>
                    <a:pt x="433" y="53"/>
                  </a:cubicBezTo>
                  <a:close/>
                  <a:moveTo>
                    <a:pt x="464" y="31"/>
                  </a:moveTo>
                  <a:cubicBezTo>
                    <a:pt x="464" y="30"/>
                    <a:pt x="466" y="32"/>
                    <a:pt x="466" y="32"/>
                  </a:cubicBezTo>
                  <a:cubicBezTo>
                    <a:pt x="466" y="32"/>
                    <a:pt x="468" y="30"/>
                    <a:pt x="468" y="30"/>
                  </a:cubicBezTo>
                  <a:cubicBezTo>
                    <a:pt x="468" y="30"/>
                    <a:pt x="466" y="28"/>
                    <a:pt x="466" y="28"/>
                  </a:cubicBezTo>
                  <a:cubicBezTo>
                    <a:pt x="465" y="28"/>
                    <a:pt x="463" y="27"/>
                    <a:pt x="463" y="27"/>
                  </a:cubicBezTo>
                  <a:cubicBezTo>
                    <a:pt x="463" y="26"/>
                    <a:pt x="465" y="25"/>
                    <a:pt x="465" y="24"/>
                  </a:cubicBezTo>
                  <a:cubicBezTo>
                    <a:pt x="465" y="24"/>
                    <a:pt x="466" y="23"/>
                    <a:pt x="467" y="22"/>
                  </a:cubicBezTo>
                  <a:cubicBezTo>
                    <a:pt x="467" y="22"/>
                    <a:pt x="469" y="20"/>
                    <a:pt x="468" y="20"/>
                  </a:cubicBezTo>
                  <a:cubicBezTo>
                    <a:pt x="468" y="19"/>
                    <a:pt x="467" y="19"/>
                    <a:pt x="466" y="18"/>
                  </a:cubicBezTo>
                  <a:cubicBezTo>
                    <a:pt x="466" y="18"/>
                    <a:pt x="465" y="20"/>
                    <a:pt x="465" y="20"/>
                  </a:cubicBezTo>
                  <a:cubicBezTo>
                    <a:pt x="464" y="21"/>
                    <a:pt x="463" y="19"/>
                    <a:pt x="462" y="19"/>
                  </a:cubicBezTo>
                  <a:cubicBezTo>
                    <a:pt x="462" y="19"/>
                    <a:pt x="461" y="20"/>
                    <a:pt x="461" y="21"/>
                  </a:cubicBezTo>
                  <a:cubicBezTo>
                    <a:pt x="461" y="21"/>
                    <a:pt x="463" y="22"/>
                    <a:pt x="463" y="23"/>
                  </a:cubicBezTo>
                  <a:cubicBezTo>
                    <a:pt x="463" y="23"/>
                    <a:pt x="461" y="24"/>
                    <a:pt x="461" y="25"/>
                  </a:cubicBezTo>
                  <a:cubicBezTo>
                    <a:pt x="461" y="25"/>
                    <a:pt x="463" y="26"/>
                    <a:pt x="463" y="27"/>
                  </a:cubicBezTo>
                  <a:cubicBezTo>
                    <a:pt x="463" y="27"/>
                    <a:pt x="462" y="28"/>
                    <a:pt x="462" y="29"/>
                  </a:cubicBezTo>
                  <a:cubicBezTo>
                    <a:pt x="462" y="29"/>
                    <a:pt x="460" y="30"/>
                    <a:pt x="460" y="31"/>
                  </a:cubicBezTo>
                  <a:cubicBezTo>
                    <a:pt x="460" y="32"/>
                    <a:pt x="462" y="32"/>
                    <a:pt x="462" y="33"/>
                  </a:cubicBezTo>
                  <a:cubicBezTo>
                    <a:pt x="463" y="32"/>
                    <a:pt x="463" y="31"/>
                    <a:pt x="464" y="31"/>
                  </a:cubicBezTo>
                  <a:close/>
                  <a:moveTo>
                    <a:pt x="483" y="38"/>
                  </a:moveTo>
                  <a:cubicBezTo>
                    <a:pt x="483" y="38"/>
                    <a:pt x="485" y="40"/>
                    <a:pt x="485" y="40"/>
                  </a:cubicBezTo>
                  <a:cubicBezTo>
                    <a:pt x="485" y="39"/>
                    <a:pt x="487" y="38"/>
                    <a:pt x="487" y="37"/>
                  </a:cubicBezTo>
                  <a:cubicBezTo>
                    <a:pt x="487" y="37"/>
                    <a:pt x="485" y="36"/>
                    <a:pt x="485" y="36"/>
                  </a:cubicBezTo>
                  <a:cubicBezTo>
                    <a:pt x="484" y="36"/>
                    <a:pt x="483" y="34"/>
                    <a:pt x="482" y="34"/>
                  </a:cubicBezTo>
                  <a:cubicBezTo>
                    <a:pt x="482" y="34"/>
                    <a:pt x="481" y="36"/>
                    <a:pt x="481" y="36"/>
                  </a:cubicBezTo>
                  <a:cubicBezTo>
                    <a:pt x="480" y="37"/>
                    <a:pt x="479" y="38"/>
                    <a:pt x="479" y="39"/>
                  </a:cubicBezTo>
                  <a:cubicBezTo>
                    <a:pt x="479" y="39"/>
                    <a:pt x="481" y="40"/>
                    <a:pt x="481" y="40"/>
                  </a:cubicBezTo>
                  <a:cubicBezTo>
                    <a:pt x="482" y="40"/>
                    <a:pt x="482" y="38"/>
                    <a:pt x="483" y="38"/>
                  </a:cubicBezTo>
                  <a:close/>
                  <a:moveTo>
                    <a:pt x="498" y="32"/>
                  </a:moveTo>
                  <a:cubicBezTo>
                    <a:pt x="499" y="32"/>
                    <a:pt x="500" y="34"/>
                    <a:pt x="500" y="34"/>
                  </a:cubicBezTo>
                  <a:cubicBezTo>
                    <a:pt x="501" y="34"/>
                    <a:pt x="502" y="32"/>
                    <a:pt x="502" y="31"/>
                  </a:cubicBezTo>
                  <a:cubicBezTo>
                    <a:pt x="502" y="31"/>
                    <a:pt x="500" y="30"/>
                    <a:pt x="500" y="30"/>
                  </a:cubicBezTo>
                  <a:cubicBezTo>
                    <a:pt x="500" y="29"/>
                    <a:pt x="501" y="28"/>
                    <a:pt x="502" y="27"/>
                  </a:cubicBezTo>
                  <a:cubicBezTo>
                    <a:pt x="501" y="27"/>
                    <a:pt x="500" y="26"/>
                    <a:pt x="499" y="26"/>
                  </a:cubicBezTo>
                  <a:cubicBezTo>
                    <a:pt x="499" y="26"/>
                    <a:pt x="498" y="28"/>
                    <a:pt x="498" y="28"/>
                  </a:cubicBezTo>
                  <a:cubicBezTo>
                    <a:pt x="497" y="29"/>
                    <a:pt x="496" y="29"/>
                    <a:pt x="496" y="30"/>
                  </a:cubicBezTo>
                  <a:cubicBezTo>
                    <a:pt x="496" y="31"/>
                    <a:pt x="494" y="32"/>
                    <a:pt x="494" y="32"/>
                  </a:cubicBezTo>
                  <a:cubicBezTo>
                    <a:pt x="494" y="33"/>
                    <a:pt x="496" y="34"/>
                    <a:pt x="496" y="34"/>
                  </a:cubicBezTo>
                  <a:cubicBezTo>
                    <a:pt x="497" y="34"/>
                    <a:pt x="497" y="32"/>
                    <a:pt x="498" y="32"/>
                  </a:cubicBezTo>
                  <a:close/>
                  <a:moveTo>
                    <a:pt x="527" y="36"/>
                  </a:moveTo>
                  <a:cubicBezTo>
                    <a:pt x="526" y="36"/>
                    <a:pt x="525" y="34"/>
                    <a:pt x="525" y="34"/>
                  </a:cubicBezTo>
                  <a:cubicBezTo>
                    <a:pt x="524" y="34"/>
                    <a:pt x="523" y="36"/>
                    <a:pt x="523" y="37"/>
                  </a:cubicBezTo>
                  <a:cubicBezTo>
                    <a:pt x="523" y="37"/>
                    <a:pt x="525" y="38"/>
                    <a:pt x="525" y="38"/>
                  </a:cubicBezTo>
                  <a:cubicBezTo>
                    <a:pt x="525" y="39"/>
                    <a:pt x="527" y="40"/>
                    <a:pt x="527" y="40"/>
                  </a:cubicBezTo>
                  <a:cubicBezTo>
                    <a:pt x="528" y="40"/>
                    <a:pt x="529" y="38"/>
                    <a:pt x="529" y="38"/>
                  </a:cubicBezTo>
                  <a:cubicBezTo>
                    <a:pt x="530" y="37"/>
                    <a:pt x="530" y="36"/>
                    <a:pt x="531" y="36"/>
                  </a:cubicBezTo>
                  <a:cubicBezTo>
                    <a:pt x="530" y="35"/>
                    <a:pt x="529" y="35"/>
                    <a:pt x="528" y="34"/>
                  </a:cubicBezTo>
                  <a:cubicBezTo>
                    <a:pt x="528" y="34"/>
                    <a:pt x="530" y="32"/>
                    <a:pt x="530" y="32"/>
                  </a:cubicBezTo>
                  <a:cubicBezTo>
                    <a:pt x="530" y="31"/>
                    <a:pt x="528" y="30"/>
                    <a:pt x="528" y="30"/>
                  </a:cubicBezTo>
                  <a:cubicBezTo>
                    <a:pt x="528" y="30"/>
                    <a:pt x="526" y="32"/>
                    <a:pt x="526" y="32"/>
                  </a:cubicBezTo>
                  <a:cubicBezTo>
                    <a:pt x="526" y="33"/>
                    <a:pt x="528" y="33"/>
                    <a:pt x="528" y="34"/>
                  </a:cubicBezTo>
                  <a:cubicBezTo>
                    <a:pt x="528" y="34"/>
                    <a:pt x="527" y="36"/>
                    <a:pt x="527" y="36"/>
                  </a:cubicBezTo>
                  <a:close/>
                  <a:moveTo>
                    <a:pt x="567" y="49"/>
                  </a:moveTo>
                  <a:cubicBezTo>
                    <a:pt x="567" y="49"/>
                    <a:pt x="568" y="47"/>
                    <a:pt x="568" y="47"/>
                  </a:cubicBezTo>
                  <a:cubicBezTo>
                    <a:pt x="569" y="46"/>
                    <a:pt x="569" y="45"/>
                    <a:pt x="570" y="44"/>
                  </a:cubicBezTo>
                  <a:cubicBezTo>
                    <a:pt x="571" y="43"/>
                    <a:pt x="572" y="41"/>
                    <a:pt x="573" y="40"/>
                  </a:cubicBezTo>
                  <a:cubicBezTo>
                    <a:pt x="573" y="40"/>
                    <a:pt x="572" y="38"/>
                    <a:pt x="571" y="38"/>
                  </a:cubicBezTo>
                  <a:cubicBezTo>
                    <a:pt x="571" y="38"/>
                    <a:pt x="570" y="40"/>
                    <a:pt x="569" y="40"/>
                  </a:cubicBezTo>
                  <a:cubicBezTo>
                    <a:pt x="569" y="41"/>
                    <a:pt x="568" y="42"/>
                    <a:pt x="568" y="43"/>
                  </a:cubicBezTo>
                  <a:cubicBezTo>
                    <a:pt x="567" y="44"/>
                    <a:pt x="565" y="46"/>
                    <a:pt x="564" y="47"/>
                  </a:cubicBezTo>
                  <a:cubicBezTo>
                    <a:pt x="565" y="47"/>
                    <a:pt x="566" y="49"/>
                    <a:pt x="567" y="49"/>
                  </a:cubicBezTo>
                  <a:close/>
                  <a:moveTo>
                    <a:pt x="614" y="28"/>
                  </a:moveTo>
                  <a:cubicBezTo>
                    <a:pt x="614" y="28"/>
                    <a:pt x="615" y="26"/>
                    <a:pt x="616" y="26"/>
                  </a:cubicBezTo>
                  <a:cubicBezTo>
                    <a:pt x="616" y="26"/>
                    <a:pt x="618" y="28"/>
                    <a:pt x="618" y="28"/>
                  </a:cubicBezTo>
                  <a:cubicBezTo>
                    <a:pt x="618" y="28"/>
                    <a:pt x="620" y="30"/>
                    <a:pt x="620" y="30"/>
                  </a:cubicBezTo>
                  <a:cubicBezTo>
                    <a:pt x="620" y="30"/>
                    <a:pt x="622" y="28"/>
                    <a:pt x="622" y="27"/>
                  </a:cubicBezTo>
                  <a:cubicBezTo>
                    <a:pt x="622" y="27"/>
                    <a:pt x="620" y="26"/>
                    <a:pt x="619" y="26"/>
                  </a:cubicBezTo>
                  <a:cubicBezTo>
                    <a:pt x="619" y="25"/>
                    <a:pt x="621" y="24"/>
                    <a:pt x="621" y="23"/>
                  </a:cubicBezTo>
                  <a:cubicBezTo>
                    <a:pt x="621" y="23"/>
                    <a:pt x="620" y="22"/>
                    <a:pt x="619" y="22"/>
                  </a:cubicBezTo>
                  <a:cubicBezTo>
                    <a:pt x="618" y="22"/>
                    <a:pt x="618" y="24"/>
                    <a:pt x="617" y="24"/>
                  </a:cubicBezTo>
                  <a:cubicBezTo>
                    <a:pt x="617" y="24"/>
                    <a:pt x="616" y="22"/>
                    <a:pt x="615" y="22"/>
                  </a:cubicBezTo>
                  <a:cubicBezTo>
                    <a:pt x="615" y="22"/>
                    <a:pt x="614" y="24"/>
                    <a:pt x="613" y="24"/>
                  </a:cubicBezTo>
                  <a:cubicBezTo>
                    <a:pt x="613" y="25"/>
                    <a:pt x="612" y="26"/>
                    <a:pt x="612" y="27"/>
                  </a:cubicBezTo>
                  <a:cubicBezTo>
                    <a:pt x="611" y="27"/>
                    <a:pt x="610" y="28"/>
                    <a:pt x="610" y="29"/>
                  </a:cubicBezTo>
                  <a:cubicBezTo>
                    <a:pt x="610" y="30"/>
                    <a:pt x="612" y="30"/>
                    <a:pt x="612" y="31"/>
                  </a:cubicBezTo>
                  <a:cubicBezTo>
                    <a:pt x="613" y="30"/>
                    <a:pt x="613" y="29"/>
                    <a:pt x="614" y="28"/>
                  </a:cubicBezTo>
                  <a:close/>
                  <a:moveTo>
                    <a:pt x="628" y="29"/>
                  </a:moveTo>
                  <a:cubicBezTo>
                    <a:pt x="629" y="27"/>
                    <a:pt x="630" y="26"/>
                    <a:pt x="631" y="24"/>
                  </a:cubicBezTo>
                  <a:cubicBezTo>
                    <a:pt x="631" y="24"/>
                    <a:pt x="630" y="22"/>
                    <a:pt x="629" y="22"/>
                  </a:cubicBezTo>
                  <a:cubicBezTo>
                    <a:pt x="629" y="22"/>
                    <a:pt x="628" y="24"/>
                    <a:pt x="627" y="25"/>
                  </a:cubicBezTo>
                  <a:cubicBezTo>
                    <a:pt x="627" y="25"/>
                    <a:pt x="626" y="26"/>
                    <a:pt x="626" y="27"/>
                  </a:cubicBezTo>
                  <a:cubicBezTo>
                    <a:pt x="625" y="27"/>
                    <a:pt x="624" y="29"/>
                    <a:pt x="624" y="29"/>
                  </a:cubicBezTo>
                  <a:cubicBezTo>
                    <a:pt x="624" y="30"/>
                    <a:pt x="626" y="30"/>
                    <a:pt x="626" y="31"/>
                  </a:cubicBezTo>
                  <a:cubicBezTo>
                    <a:pt x="627" y="30"/>
                    <a:pt x="627" y="29"/>
                    <a:pt x="628" y="29"/>
                  </a:cubicBezTo>
                  <a:close/>
                  <a:moveTo>
                    <a:pt x="650" y="32"/>
                  </a:moveTo>
                  <a:cubicBezTo>
                    <a:pt x="651" y="32"/>
                    <a:pt x="652" y="33"/>
                    <a:pt x="653" y="33"/>
                  </a:cubicBezTo>
                  <a:cubicBezTo>
                    <a:pt x="653" y="33"/>
                    <a:pt x="654" y="31"/>
                    <a:pt x="654" y="31"/>
                  </a:cubicBezTo>
                  <a:cubicBezTo>
                    <a:pt x="655" y="31"/>
                    <a:pt x="655" y="29"/>
                    <a:pt x="656" y="29"/>
                  </a:cubicBezTo>
                  <a:cubicBezTo>
                    <a:pt x="656" y="29"/>
                    <a:pt x="658" y="31"/>
                    <a:pt x="658" y="30"/>
                  </a:cubicBezTo>
                  <a:cubicBezTo>
                    <a:pt x="659" y="30"/>
                    <a:pt x="660" y="29"/>
                    <a:pt x="660" y="28"/>
                  </a:cubicBezTo>
                  <a:cubicBezTo>
                    <a:pt x="660" y="28"/>
                    <a:pt x="662" y="26"/>
                    <a:pt x="662" y="26"/>
                  </a:cubicBezTo>
                  <a:cubicBezTo>
                    <a:pt x="662" y="25"/>
                    <a:pt x="660" y="25"/>
                    <a:pt x="659" y="24"/>
                  </a:cubicBezTo>
                  <a:cubicBezTo>
                    <a:pt x="659" y="25"/>
                    <a:pt x="658" y="26"/>
                    <a:pt x="658" y="27"/>
                  </a:cubicBezTo>
                  <a:cubicBezTo>
                    <a:pt x="657" y="27"/>
                    <a:pt x="656" y="25"/>
                    <a:pt x="655" y="25"/>
                  </a:cubicBezTo>
                  <a:cubicBezTo>
                    <a:pt x="655" y="25"/>
                    <a:pt x="653" y="23"/>
                    <a:pt x="653" y="23"/>
                  </a:cubicBezTo>
                  <a:cubicBezTo>
                    <a:pt x="653" y="23"/>
                    <a:pt x="652" y="25"/>
                    <a:pt x="652" y="25"/>
                  </a:cubicBezTo>
                  <a:cubicBezTo>
                    <a:pt x="651" y="26"/>
                    <a:pt x="650" y="27"/>
                    <a:pt x="650" y="28"/>
                  </a:cubicBezTo>
                  <a:cubicBezTo>
                    <a:pt x="649" y="28"/>
                    <a:pt x="649" y="29"/>
                    <a:pt x="648" y="30"/>
                  </a:cubicBezTo>
                  <a:cubicBezTo>
                    <a:pt x="649" y="30"/>
                    <a:pt x="650" y="31"/>
                    <a:pt x="650" y="32"/>
                  </a:cubicBezTo>
                  <a:close/>
                  <a:moveTo>
                    <a:pt x="695" y="38"/>
                  </a:moveTo>
                  <a:cubicBezTo>
                    <a:pt x="696" y="37"/>
                    <a:pt x="696" y="36"/>
                    <a:pt x="697" y="35"/>
                  </a:cubicBezTo>
                  <a:cubicBezTo>
                    <a:pt x="697" y="35"/>
                    <a:pt x="699" y="34"/>
                    <a:pt x="699" y="33"/>
                  </a:cubicBezTo>
                  <a:cubicBezTo>
                    <a:pt x="699" y="33"/>
                    <a:pt x="697" y="32"/>
                    <a:pt x="696" y="31"/>
                  </a:cubicBezTo>
                  <a:cubicBezTo>
                    <a:pt x="696" y="31"/>
                    <a:pt x="698" y="30"/>
                    <a:pt x="698" y="29"/>
                  </a:cubicBezTo>
                  <a:cubicBezTo>
                    <a:pt x="698" y="29"/>
                    <a:pt x="696" y="27"/>
                    <a:pt x="696" y="27"/>
                  </a:cubicBezTo>
                  <a:cubicBezTo>
                    <a:pt x="695" y="28"/>
                    <a:pt x="694" y="29"/>
                    <a:pt x="694" y="30"/>
                  </a:cubicBezTo>
                  <a:cubicBezTo>
                    <a:pt x="694" y="30"/>
                    <a:pt x="693" y="31"/>
                    <a:pt x="692" y="32"/>
                  </a:cubicBezTo>
                  <a:cubicBezTo>
                    <a:pt x="693" y="33"/>
                    <a:pt x="695" y="33"/>
                    <a:pt x="695" y="34"/>
                  </a:cubicBezTo>
                  <a:cubicBezTo>
                    <a:pt x="695" y="34"/>
                    <a:pt x="693" y="35"/>
                    <a:pt x="693" y="36"/>
                  </a:cubicBezTo>
                  <a:cubicBezTo>
                    <a:pt x="694" y="36"/>
                    <a:pt x="695" y="38"/>
                    <a:pt x="695" y="38"/>
                  </a:cubicBezTo>
                  <a:close/>
                  <a:moveTo>
                    <a:pt x="720" y="28"/>
                  </a:moveTo>
                  <a:cubicBezTo>
                    <a:pt x="721" y="27"/>
                    <a:pt x="721" y="27"/>
                    <a:pt x="722" y="26"/>
                  </a:cubicBezTo>
                  <a:cubicBezTo>
                    <a:pt x="720" y="25"/>
                    <a:pt x="719" y="24"/>
                    <a:pt x="717" y="23"/>
                  </a:cubicBezTo>
                  <a:cubicBezTo>
                    <a:pt x="717" y="23"/>
                    <a:pt x="716" y="24"/>
                    <a:pt x="716" y="25"/>
                  </a:cubicBezTo>
                  <a:cubicBezTo>
                    <a:pt x="715" y="25"/>
                    <a:pt x="718" y="26"/>
                    <a:pt x="718" y="26"/>
                  </a:cubicBezTo>
                  <a:cubicBezTo>
                    <a:pt x="718" y="27"/>
                    <a:pt x="716" y="28"/>
                    <a:pt x="716" y="29"/>
                  </a:cubicBezTo>
                  <a:cubicBezTo>
                    <a:pt x="716" y="29"/>
                    <a:pt x="714" y="30"/>
                    <a:pt x="714" y="31"/>
                  </a:cubicBezTo>
                  <a:cubicBezTo>
                    <a:pt x="714" y="32"/>
                    <a:pt x="716" y="32"/>
                    <a:pt x="717" y="33"/>
                  </a:cubicBezTo>
                  <a:cubicBezTo>
                    <a:pt x="718" y="31"/>
                    <a:pt x="719" y="30"/>
                    <a:pt x="720" y="28"/>
                  </a:cubicBezTo>
                  <a:close/>
                  <a:moveTo>
                    <a:pt x="736" y="44"/>
                  </a:moveTo>
                  <a:cubicBezTo>
                    <a:pt x="737" y="44"/>
                    <a:pt x="738" y="46"/>
                    <a:pt x="738" y="46"/>
                  </a:cubicBezTo>
                  <a:cubicBezTo>
                    <a:pt x="739" y="46"/>
                    <a:pt x="739" y="44"/>
                    <a:pt x="740" y="44"/>
                  </a:cubicBezTo>
                  <a:cubicBezTo>
                    <a:pt x="741" y="43"/>
                    <a:pt x="741" y="42"/>
                    <a:pt x="742" y="41"/>
                  </a:cubicBezTo>
                  <a:cubicBezTo>
                    <a:pt x="742" y="41"/>
                    <a:pt x="743" y="43"/>
                    <a:pt x="744" y="43"/>
                  </a:cubicBezTo>
                  <a:cubicBezTo>
                    <a:pt x="745" y="43"/>
                    <a:pt x="745" y="41"/>
                    <a:pt x="746" y="41"/>
                  </a:cubicBezTo>
                  <a:cubicBezTo>
                    <a:pt x="746" y="40"/>
                    <a:pt x="748" y="39"/>
                    <a:pt x="747" y="39"/>
                  </a:cubicBezTo>
                  <a:cubicBezTo>
                    <a:pt x="747" y="38"/>
                    <a:pt x="745" y="37"/>
                    <a:pt x="745" y="37"/>
                  </a:cubicBezTo>
                  <a:cubicBezTo>
                    <a:pt x="745" y="37"/>
                    <a:pt x="744" y="39"/>
                    <a:pt x="744" y="39"/>
                  </a:cubicBezTo>
                  <a:cubicBezTo>
                    <a:pt x="743" y="39"/>
                    <a:pt x="742" y="37"/>
                    <a:pt x="741" y="37"/>
                  </a:cubicBezTo>
                  <a:cubicBezTo>
                    <a:pt x="741" y="37"/>
                    <a:pt x="740" y="39"/>
                    <a:pt x="740" y="40"/>
                  </a:cubicBezTo>
                  <a:cubicBezTo>
                    <a:pt x="739" y="40"/>
                    <a:pt x="739" y="42"/>
                    <a:pt x="738" y="42"/>
                  </a:cubicBezTo>
                  <a:cubicBezTo>
                    <a:pt x="737" y="42"/>
                    <a:pt x="736" y="40"/>
                    <a:pt x="736" y="40"/>
                  </a:cubicBezTo>
                  <a:cubicBezTo>
                    <a:pt x="735" y="40"/>
                    <a:pt x="735" y="42"/>
                    <a:pt x="734" y="42"/>
                  </a:cubicBezTo>
                  <a:cubicBezTo>
                    <a:pt x="735" y="43"/>
                    <a:pt x="735" y="44"/>
                    <a:pt x="736" y="44"/>
                  </a:cubicBezTo>
                  <a:close/>
                  <a:moveTo>
                    <a:pt x="758" y="43"/>
                  </a:moveTo>
                  <a:cubicBezTo>
                    <a:pt x="758" y="43"/>
                    <a:pt x="760" y="41"/>
                    <a:pt x="760" y="41"/>
                  </a:cubicBezTo>
                  <a:cubicBezTo>
                    <a:pt x="760" y="40"/>
                    <a:pt x="761" y="39"/>
                    <a:pt x="761" y="39"/>
                  </a:cubicBezTo>
                  <a:cubicBezTo>
                    <a:pt x="762" y="38"/>
                    <a:pt x="763" y="37"/>
                    <a:pt x="763" y="36"/>
                  </a:cubicBezTo>
                  <a:cubicBezTo>
                    <a:pt x="763" y="36"/>
                    <a:pt x="761" y="35"/>
                    <a:pt x="761" y="35"/>
                  </a:cubicBezTo>
                  <a:cubicBezTo>
                    <a:pt x="761" y="34"/>
                    <a:pt x="762" y="33"/>
                    <a:pt x="763" y="32"/>
                  </a:cubicBezTo>
                  <a:cubicBezTo>
                    <a:pt x="763" y="32"/>
                    <a:pt x="765" y="34"/>
                    <a:pt x="765" y="34"/>
                  </a:cubicBezTo>
                  <a:cubicBezTo>
                    <a:pt x="765" y="34"/>
                    <a:pt x="766" y="32"/>
                    <a:pt x="767" y="32"/>
                  </a:cubicBezTo>
                  <a:cubicBezTo>
                    <a:pt x="767" y="31"/>
                    <a:pt x="768" y="30"/>
                    <a:pt x="768" y="30"/>
                  </a:cubicBezTo>
                  <a:cubicBezTo>
                    <a:pt x="767" y="29"/>
                    <a:pt x="765" y="27"/>
                    <a:pt x="764" y="26"/>
                  </a:cubicBezTo>
                  <a:cubicBezTo>
                    <a:pt x="763" y="27"/>
                    <a:pt x="763" y="28"/>
                    <a:pt x="762" y="29"/>
                  </a:cubicBezTo>
                  <a:cubicBezTo>
                    <a:pt x="762" y="29"/>
                    <a:pt x="760" y="27"/>
                    <a:pt x="760" y="27"/>
                  </a:cubicBezTo>
                  <a:cubicBezTo>
                    <a:pt x="760" y="27"/>
                    <a:pt x="758" y="29"/>
                    <a:pt x="758" y="29"/>
                  </a:cubicBezTo>
                  <a:cubicBezTo>
                    <a:pt x="758" y="29"/>
                    <a:pt x="761" y="30"/>
                    <a:pt x="760" y="31"/>
                  </a:cubicBezTo>
                  <a:cubicBezTo>
                    <a:pt x="760" y="31"/>
                    <a:pt x="759" y="32"/>
                    <a:pt x="759" y="33"/>
                  </a:cubicBezTo>
                  <a:cubicBezTo>
                    <a:pt x="759" y="33"/>
                    <a:pt x="761" y="34"/>
                    <a:pt x="761" y="35"/>
                  </a:cubicBezTo>
                  <a:cubicBezTo>
                    <a:pt x="761" y="35"/>
                    <a:pt x="760" y="36"/>
                    <a:pt x="759" y="37"/>
                  </a:cubicBezTo>
                  <a:cubicBezTo>
                    <a:pt x="759" y="37"/>
                    <a:pt x="758" y="39"/>
                    <a:pt x="758" y="39"/>
                  </a:cubicBezTo>
                  <a:cubicBezTo>
                    <a:pt x="757" y="40"/>
                    <a:pt x="756" y="41"/>
                    <a:pt x="756" y="41"/>
                  </a:cubicBezTo>
                  <a:cubicBezTo>
                    <a:pt x="757" y="42"/>
                    <a:pt x="757" y="43"/>
                    <a:pt x="758" y="43"/>
                  </a:cubicBezTo>
                  <a:close/>
                  <a:moveTo>
                    <a:pt x="750" y="30"/>
                  </a:moveTo>
                  <a:cubicBezTo>
                    <a:pt x="750" y="30"/>
                    <a:pt x="752" y="28"/>
                    <a:pt x="752" y="28"/>
                  </a:cubicBezTo>
                  <a:cubicBezTo>
                    <a:pt x="752" y="28"/>
                    <a:pt x="750" y="26"/>
                    <a:pt x="750" y="26"/>
                  </a:cubicBezTo>
                  <a:cubicBezTo>
                    <a:pt x="749" y="26"/>
                    <a:pt x="749" y="28"/>
                    <a:pt x="748" y="28"/>
                  </a:cubicBezTo>
                  <a:cubicBezTo>
                    <a:pt x="748" y="29"/>
                    <a:pt x="746" y="30"/>
                    <a:pt x="746" y="31"/>
                  </a:cubicBezTo>
                  <a:cubicBezTo>
                    <a:pt x="746" y="31"/>
                    <a:pt x="748" y="32"/>
                    <a:pt x="749" y="32"/>
                  </a:cubicBezTo>
                  <a:cubicBezTo>
                    <a:pt x="749" y="33"/>
                    <a:pt x="751" y="34"/>
                    <a:pt x="751" y="34"/>
                  </a:cubicBezTo>
                  <a:cubicBezTo>
                    <a:pt x="752" y="34"/>
                    <a:pt x="752" y="32"/>
                    <a:pt x="753" y="32"/>
                  </a:cubicBezTo>
                  <a:cubicBezTo>
                    <a:pt x="752" y="31"/>
                    <a:pt x="750" y="31"/>
                    <a:pt x="750" y="30"/>
                  </a:cubicBezTo>
                  <a:close/>
                  <a:moveTo>
                    <a:pt x="787" y="37"/>
                  </a:moveTo>
                  <a:cubicBezTo>
                    <a:pt x="787" y="37"/>
                    <a:pt x="789" y="36"/>
                    <a:pt x="789" y="35"/>
                  </a:cubicBezTo>
                  <a:cubicBezTo>
                    <a:pt x="789" y="35"/>
                    <a:pt x="787" y="34"/>
                    <a:pt x="787" y="33"/>
                  </a:cubicBezTo>
                  <a:cubicBezTo>
                    <a:pt x="787" y="33"/>
                    <a:pt x="788" y="32"/>
                    <a:pt x="789" y="31"/>
                  </a:cubicBezTo>
                  <a:cubicBezTo>
                    <a:pt x="789" y="31"/>
                    <a:pt x="790" y="29"/>
                    <a:pt x="790" y="29"/>
                  </a:cubicBezTo>
                  <a:cubicBezTo>
                    <a:pt x="790" y="28"/>
                    <a:pt x="788" y="27"/>
                    <a:pt x="788" y="27"/>
                  </a:cubicBezTo>
                  <a:cubicBezTo>
                    <a:pt x="787" y="27"/>
                    <a:pt x="786" y="26"/>
                    <a:pt x="786" y="25"/>
                  </a:cubicBezTo>
                  <a:cubicBezTo>
                    <a:pt x="785" y="25"/>
                    <a:pt x="784" y="27"/>
                    <a:pt x="784" y="28"/>
                  </a:cubicBezTo>
                  <a:cubicBezTo>
                    <a:pt x="784" y="28"/>
                    <a:pt x="782" y="26"/>
                    <a:pt x="782" y="26"/>
                  </a:cubicBezTo>
                  <a:cubicBezTo>
                    <a:pt x="781" y="26"/>
                    <a:pt x="781" y="28"/>
                    <a:pt x="780" y="28"/>
                  </a:cubicBezTo>
                  <a:cubicBezTo>
                    <a:pt x="780" y="29"/>
                    <a:pt x="778" y="30"/>
                    <a:pt x="778" y="30"/>
                  </a:cubicBezTo>
                  <a:cubicBezTo>
                    <a:pt x="778" y="31"/>
                    <a:pt x="780" y="32"/>
                    <a:pt x="781" y="32"/>
                  </a:cubicBezTo>
                  <a:cubicBezTo>
                    <a:pt x="781" y="32"/>
                    <a:pt x="782" y="30"/>
                    <a:pt x="782" y="30"/>
                  </a:cubicBezTo>
                  <a:cubicBezTo>
                    <a:pt x="783" y="30"/>
                    <a:pt x="784" y="31"/>
                    <a:pt x="785" y="32"/>
                  </a:cubicBezTo>
                  <a:cubicBezTo>
                    <a:pt x="785" y="32"/>
                    <a:pt x="786" y="33"/>
                    <a:pt x="787" y="33"/>
                  </a:cubicBezTo>
                  <a:cubicBezTo>
                    <a:pt x="786" y="34"/>
                    <a:pt x="786" y="35"/>
                    <a:pt x="785" y="35"/>
                  </a:cubicBezTo>
                  <a:cubicBezTo>
                    <a:pt x="785" y="36"/>
                    <a:pt x="783" y="37"/>
                    <a:pt x="783" y="38"/>
                  </a:cubicBezTo>
                  <a:cubicBezTo>
                    <a:pt x="783" y="38"/>
                    <a:pt x="785" y="39"/>
                    <a:pt x="786" y="39"/>
                  </a:cubicBezTo>
                  <a:cubicBezTo>
                    <a:pt x="786" y="39"/>
                    <a:pt x="787" y="38"/>
                    <a:pt x="787" y="37"/>
                  </a:cubicBezTo>
                  <a:close/>
                  <a:moveTo>
                    <a:pt x="772" y="25"/>
                  </a:moveTo>
                  <a:cubicBezTo>
                    <a:pt x="772" y="25"/>
                    <a:pt x="773" y="23"/>
                    <a:pt x="773" y="23"/>
                  </a:cubicBezTo>
                  <a:cubicBezTo>
                    <a:pt x="774" y="23"/>
                    <a:pt x="775" y="21"/>
                    <a:pt x="775" y="21"/>
                  </a:cubicBezTo>
                  <a:cubicBezTo>
                    <a:pt x="776" y="19"/>
                    <a:pt x="777" y="18"/>
                    <a:pt x="779" y="16"/>
                  </a:cubicBezTo>
                  <a:cubicBezTo>
                    <a:pt x="778" y="16"/>
                    <a:pt x="777" y="15"/>
                    <a:pt x="776" y="15"/>
                  </a:cubicBezTo>
                  <a:cubicBezTo>
                    <a:pt x="776" y="15"/>
                    <a:pt x="775" y="17"/>
                    <a:pt x="775" y="17"/>
                  </a:cubicBezTo>
                  <a:cubicBezTo>
                    <a:pt x="774" y="17"/>
                    <a:pt x="773" y="18"/>
                    <a:pt x="773" y="19"/>
                  </a:cubicBezTo>
                  <a:cubicBezTo>
                    <a:pt x="772" y="21"/>
                    <a:pt x="771" y="22"/>
                    <a:pt x="769" y="24"/>
                  </a:cubicBezTo>
                  <a:cubicBezTo>
                    <a:pt x="770" y="24"/>
                    <a:pt x="771" y="25"/>
                    <a:pt x="772" y="25"/>
                  </a:cubicBezTo>
                  <a:close/>
                  <a:moveTo>
                    <a:pt x="801" y="37"/>
                  </a:moveTo>
                  <a:cubicBezTo>
                    <a:pt x="801" y="37"/>
                    <a:pt x="804" y="39"/>
                    <a:pt x="804" y="39"/>
                  </a:cubicBezTo>
                  <a:cubicBezTo>
                    <a:pt x="804" y="39"/>
                    <a:pt x="805" y="37"/>
                    <a:pt x="805" y="37"/>
                  </a:cubicBezTo>
                  <a:cubicBezTo>
                    <a:pt x="805" y="36"/>
                    <a:pt x="807" y="35"/>
                    <a:pt x="807" y="35"/>
                  </a:cubicBezTo>
                  <a:cubicBezTo>
                    <a:pt x="807" y="34"/>
                    <a:pt x="805" y="33"/>
                    <a:pt x="805" y="33"/>
                  </a:cubicBezTo>
                  <a:cubicBezTo>
                    <a:pt x="805" y="32"/>
                    <a:pt x="806" y="31"/>
                    <a:pt x="806" y="31"/>
                  </a:cubicBezTo>
                  <a:cubicBezTo>
                    <a:pt x="807" y="30"/>
                    <a:pt x="808" y="29"/>
                    <a:pt x="808" y="28"/>
                  </a:cubicBezTo>
                  <a:cubicBezTo>
                    <a:pt x="809" y="28"/>
                    <a:pt x="809" y="26"/>
                    <a:pt x="810" y="26"/>
                  </a:cubicBezTo>
                  <a:cubicBezTo>
                    <a:pt x="810" y="26"/>
                    <a:pt x="812" y="28"/>
                    <a:pt x="812" y="28"/>
                  </a:cubicBezTo>
                  <a:cubicBezTo>
                    <a:pt x="813" y="28"/>
                    <a:pt x="813" y="26"/>
                    <a:pt x="814" y="26"/>
                  </a:cubicBezTo>
                  <a:cubicBezTo>
                    <a:pt x="814" y="25"/>
                    <a:pt x="816" y="27"/>
                    <a:pt x="816" y="27"/>
                  </a:cubicBezTo>
                  <a:cubicBezTo>
                    <a:pt x="816" y="27"/>
                    <a:pt x="818" y="25"/>
                    <a:pt x="818" y="25"/>
                  </a:cubicBezTo>
                  <a:cubicBezTo>
                    <a:pt x="818" y="25"/>
                    <a:pt x="820" y="23"/>
                    <a:pt x="819" y="23"/>
                  </a:cubicBezTo>
                  <a:cubicBezTo>
                    <a:pt x="819" y="22"/>
                    <a:pt x="817" y="22"/>
                    <a:pt x="817" y="21"/>
                  </a:cubicBezTo>
                  <a:cubicBezTo>
                    <a:pt x="817" y="21"/>
                    <a:pt x="816" y="23"/>
                    <a:pt x="816" y="23"/>
                  </a:cubicBezTo>
                  <a:cubicBezTo>
                    <a:pt x="815" y="23"/>
                    <a:pt x="814" y="22"/>
                    <a:pt x="813" y="22"/>
                  </a:cubicBezTo>
                  <a:cubicBezTo>
                    <a:pt x="813" y="22"/>
                    <a:pt x="812" y="24"/>
                    <a:pt x="812" y="24"/>
                  </a:cubicBezTo>
                  <a:cubicBezTo>
                    <a:pt x="811" y="24"/>
                    <a:pt x="810" y="22"/>
                    <a:pt x="809" y="22"/>
                  </a:cubicBezTo>
                  <a:cubicBezTo>
                    <a:pt x="809" y="22"/>
                    <a:pt x="808" y="24"/>
                    <a:pt x="808" y="24"/>
                  </a:cubicBezTo>
                  <a:cubicBezTo>
                    <a:pt x="807" y="25"/>
                    <a:pt x="806" y="26"/>
                    <a:pt x="806" y="27"/>
                  </a:cubicBezTo>
                  <a:cubicBezTo>
                    <a:pt x="805" y="27"/>
                    <a:pt x="805" y="28"/>
                    <a:pt x="804" y="29"/>
                  </a:cubicBezTo>
                  <a:cubicBezTo>
                    <a:pt x="804" y="29"/>
                    <a:pt x="803" y="31"/>
                    <a:pt x="803" y="31"/>
                  </a:cubicBezTo>
                  <a:cubicBezTo>
                    <a:pt x="802" y="31"/>
                    <a:pt x="801" y="29"/>
                    <a:pt x="800" y="29"/>
                  </a:cubicBezTo>
                  <a:cubicBezTo>
                    <a:pt x="800" y="29"/>
                    <a:pt x="799" y="31"/>
                    <a:pt x="799" y="32"/>
                  </a:cubicBezTo>
                  <a:cubicBezTo>
                    <a:pt x="799" y="32"/>
                    <a:pt x="801" y="33"/>
                    <a:pt x="801" y="33"/>
                  </a:cubicBezTo>
                  <a:cubicBezTo>
                    <a:pt x="802" y="34"/>
                    <a:pt x="802" y="35"/>
                    <a:pt x="803" y="35"/>
                  </a:cubicBezTo>
                  <a:cubicBezTo>
                    <a:pt x="803" y="36"/>
                    <a:pt x="801" y="37"/>
                    <a:pt x="801" y="37"/>
                  </a:cubicBezTo>
                  <a:close/>
                  <a:moveTo>
                    <a:pt x="853" y="52"/>
                  </a:moveTo>
                  <a:cubicBezTo>
                    <a:pt x="853" y="52"/>
                    <a:pt x="852" y="51"/>
                    <a:pt x="851" y="51"/>
                  </a:cubicBezTo>
                  <a:cubicBezTo>
                    <a:pt x="851" y="50"/>
                    <a:pt x="849" y="49"/>
                    <a:pt x="849" y="49"/>
                  </a:cubicBezTo>
                  <a:cubicBezTo>
                    <a:pt x="849" y="49"/>
                    <a:pt x="848" y="51"/>
                    <a:pt x="847" y="51"/>
                  </a:cubicBezTo>
                  <a:cubicBezTo>
                    <a:pt x="847" y="51"/>
                    <a:pt x="846" y="53"/>
                    <a:pt x="846" y="53"/>
                  </a:cubicBezTo>
                  <a:cubicBezTo>
                    <a:pt x="846" y="54"/>
                    <a:pt x="847" y="55"/>
                    <a:pt x="848" y="55"/>
                  </a:cubicBezTo>
                  <a:cubicBezTo>
                    <a:pt x="848" y="55"/>
                    <a:pt x="850" y="57"/>
                    <a:pt x="850" y="57"/>
                  </a:cubicBezTo>
                  <a:cubicBezTo>
                    <a:pt x="850" y="57"/>
                    <a:pt x="852" y="55"/>
                    <a:pt x="852" y="55"/>
                  </a:cubicBezTo>
                  <a:cubicBezTo>
                    <a:pt x="852" y="54"/>
                    <a:pt x="853" y="53"/>
                    <a:pt x="853" y="52"/>
                  </a:cubicBezTo>
                  <a:close/>
                  <a:moveTo>
                    <a:pt x="883" y="46"/>
                  </a:moveTo>
                  <a:cubicBezTo>
                    <a:pt x="883" y="46"/>
                    <a:pt x="884" y="45"/>
                    <a:pt x="884" y="44"/>
                  </a:cubicBezTo>
                  <a:cubicBezTo>
                    <a:pt x="884" y="44"/>
                    <a:pt x="886" y="43"/>
                    <a:pt x="886" y="42"/>
                  </a:cubicBezTo>
                  <a:cubicBezTo>
                    <a:pt x="886" y="41"/>
                    <a:pt x="884" y="41"/>
                    <a:pt x="884" y="40"/>
                  </a:cubicBezTo>
                  <a:cubicBezTo>
                    <a:pt x="883" y="40"/>
                    <a:pt x="883" y="42"/>
                    <a:pt x="882" y="42"/>
                  </a:cubicBezTo>
                  <a:cubicBezTo>
                    <a:pt x="882" y="43"/>
                    <a:pt x="880" y="41"/>
                    <a:pt x="880" y="41"/>
                  </a:cubicBezTo>
                  <a:cubicBezTo>
                    <a:pt x="880" y="41"/>
                    <a:pt x="878" y="43"/>
                    <a:pt x="878" y="43"/>
                  </a:cubicBezTo>
                  <a:cubicBezTo>
                    <a:pt x="878" y="44"/>
                    <a:pt x="880" y="44"/>
                    <a:pt x="881" y="45"/>
                  </a:cubicBezTo>
                  <a:cubicBezTo>
                    <a:pt x="880" y="45"/>
                    <a:pt x="879" y="46"/>
                    <a:pt x="879" y="47"/>
                  </a:cubicBezTo>
                  <a:cubicBezTo>
                    <a:pt x="879" y="47"/>
                    <a:pt x="881" y="48"/>
                    <a:pt x="881" y="49"/>
                  </a:cubicBezTo>
                  <a:cubicBezTo>
                    <a:pt x="881" y="49"/>
                    <a:pt x="883" y="50"/>
                    <a:pt x="883" y="50"/>
                  </a:cubicBezTo>
                  <a:cubicBezTo>
                    <a:pt x="884" y="50"/>
                    <a:pt x="884" y="48"/>
                    <a:pt x="885" y="48"/>
                  </a:cubicBezTo>
                  <a:cubicBezTo>
                    <a:pt x="885" y="47"/>
                    <a:pt x="883" y="47"/>
                    <a:pt x="883" y="46"/>
                  </a:cubicBezTo>
                  <a:close/>
                  <a:moveTo>
                    <a:pt x="883" y="32"/>
                  </a:moveTo>
                  <a:cubicBezTo>
                    <a:pt x="883" y="32"/>
                    <a:pt x="884" y="31"/>
                    <a:pt x="885" y="30"/>
                  </a:cubicBezTo>
                  <a:cubicBezTo>
                    <a:pt x="884" y="30"/>
                    <a:pt x="883" y="29"/>
                    <a:pt x="882" y="28"/>
                  </a:cubicBezTo>
                  <a:cubicBezTo>
                    <a:pt x="882" y="28"/>
                    <a:pt x="880" y="27"/>
                    <a:pt x="880" y="27"/>
                  </a:cubicBezTo>
                  <a:cubicBezTo>
                    <a:pt x="880" y="26"/>
                    <a:pt x="882" y="25"/>
                    <a:pt x="882" y="25"/>
                  </a:cubicBezTo>
                  <a:cubicBezTo>
                    <a:pt x="881" y="24"/>
                    <a:pt x="880" y="23"/>
                    <a:pt x="880" y="23"/>
                  </a:cubicBezTo>
                  <a:cubicBezTo>
                    <a:pt x="879" y="23"/>
                    <a:pt x="878" y="25"/>
                    <a:pt x="878" y="25"/>
                  </a:cubicBezTo>
                  <a:cubicBezTo>
                    <a:pt x="878" y="25"/>
                    <a:pt x="876" y="27"/>
                    <a:pt x="876" y="27"/>
                  </a:cubicBezTo>
                  <a:cubicBezTo>
                    <a:pt x="876" y="28"/>
                    <a:pt x="878" y="28"/>
                    <a:pt x="878" y="29"/>
                  </a:cubicBezTo>
                  <a:cubicBezTo>
                    <a:pt x="878" y="30"/>
                    <a:pt x="877" y="30"/>
                    <a:pt x="877" y="31"/>
                  </a:cubicBezTo>
                  <a:cubicBezTo>
                    <a:pt x="877" y="32"/>
                    <a:pt x="879" y="33"/>
                    <a:pt x="879" y="33"/>
                  </a:cubicBezTo>
                  <a:cubicBezTo>
                    <a:pt x="880" y="33"/>
                    <a:pt x="880" y="34"/>
                    <a:pt x="881" y="35"/>
                  </a:cubicBezTo>
                  <a:cubicBezTo>
                    <a:pt x="882" y="34"/>
                    <a:pt x="882" y="33"/>
                    <a:pt x="883" y="32"/>
                  </a:cubicBezTo>
                  <a:close/>
                  <a:moveTo>
                    <a:pt x="900" y="42"/>
                  </a:moveTo>
                  <a:cubicBezTo>
                    <a:pt x="901" y="42"/>
                    <a:pt x="901" y="40"/>
                    <a:pt x="902" y="40"/>
                  </a:cubicBezTo>
                  <a:cubicBezTo>
                    <a:pt x="902" y="39"/>
                    <a:pt x="904" y="38"/>
                    <a:pt x="904" y="38"/>
                  </a:cubicBezTo>
                  <a:cubicBezTo>
                    <a:pt x="904" y="38"/>
                    <a:pt x="902" y="36"/>
                    <a:pt x="901" y="36"/>
                  </a:cubicBezTo>
                  <a:cubicBezTo>
                    <a:pt x="901" y="36"/>
                    <a:pt x="900" y="38"/>
                    <a:pt x="900" y="38"/>
                  </a:cubicBezTo>
                  <a:cubicBezTo>
                    <a:pt x="899" y="39"/>
                    <a:pt x="899" y="40"/>
                    <a:pt x="898" y="40"/>
                  </a:cubicBezTo>
                  <a:cubicBezTo>
                    <a:pt x="898" y="41"/>
                    <a:pt x="896" y="39"/>
                    <a:pt x="896" y="39"/>
                  </a:cubicBezTo>
                  <a:cubicBezTo>
                    <a:pt x="896" y="39"/>
                    <a:pt x="894" y="41"/>
                    <a:pt x="894" y="41"/>
                  </a:cubicBezTo>
                  <a:cubicBezTo>
                    <a:pt x="894" y="41"/>
                    <a:pt x="896" y="43"/>
                    <a:pt x="896" y="43"/>
                  </a:cubicBezTo>
                  <a:cubicBezTo>
                    <a:pt x="897" y="43"/>
                    <a:pt x="897" y="41"/>
                    <a:pt x="898" y="40"/>
                  </a:cubicBezTo>
                  <a:cubicBezTo>
                    <a:pt x="898" y="40"/>
                    <a:pt x="900" y="42"/>
                    <a:pt x="900" y="42"/>
                  </a:cubicBezTo>
                  <a:close/>
                  <a:moveTo>
                    <a:pt x="899" y="30"/>
                  </a:moveTo>
                  <a:cubicBezTo>
                    <a:pt x="900" y="31"/>
                    <a:pt x="902" y="33"/>
                    <a:pt x="903" y="34"/>
                  </a:cubicBezTo>
                  <a:cubicBezTo>
                    <a:pt x="904" y="33"/>
                    <a:pt x="904" y="32"/>
                    <a:pt x="905" y="31"/>
                  </a:cubicBezTo>
                  <a:cubicBezTo>
                    <a:pt x="905" y="31"/>
                    <a:pt x="906" y="33"/>
                    <a:pt x="907" y="33"/>
                  </a:cubicBezTo>
                  <a:cubicBezTo>
                    <a:pt x="907" y="32"/>
                    <a:pt x="909" y="32"/>
                    <a:pt x="909" y="31"/>
                  </a:cubicBezTo>
                  <a:cubicBezTo>
                    <a:pt x="909" y="30"/>
                    <a:pt x="907" y="30"/>
                    <a:pt x="906" y="29"/>
                  </a:cubicBezTo>
                  <a:cubicBezTo>
                    <a:pt x="906" y="29"/>
                    <a:pt x="908" y="28"/>
                    <a:pt x="908" y="27"/>
                  </a:cubicBezTo>
                  <a:cubicBezTo>
                    <a:pt x="907" y="26"/>
                    <a:pt x="905" y="25"/>
                    <a:pt x="904" y="24"/>
                  </a:cubicBezTo>
                  <a:cubicBezTo>
                    <a:pt x="903" y="25"/>
                    <a:pt x="901" y="27"/>
                    <a:pt x="900" y="28"/>
                  </a:cubicBezTo>
                  <a:cubicBezTo>
                    <a:pt x="900" y="29"/>
                    <a:pt x="899" y="30"/>
                    <a:pt x="899" y="30"/>
                  </a:cubicBezTo>
                  <a:close/>
                  <a:moveTo>
                    <a:pt x="961" y="50"/>
                  </a:moveTo>
                  <a:cubicBezTo>
                    <a:pt x="962" y="48"/>
                    <a:pt x="964" y="47"/>
                    <a:pt x="965" y="45"/>
                  </a:cubicBezTo>
                  <a:cubicBezTo>
                    <a:pt x="964" y="45"/>
                    <a:pt x="963" y="44"/>
                    <a:pt x="963" y="44"/>
                  </a:cubicBezTo>
                  <a:cubicBezTo>
                    <a:pt x="962" y="44"/>
                    <a:pt x="961" y="46"/>
                    <a:pt x="961" y="46"/>
                  </a:cubicBezTo>
                  <a:cubicBezTo>
                    <a:pt x="960" y="46"/>
                    <a:pt x="960" y="48"/>
                    <a:pt x="959" y="48"/>
                  </a:cubicBezTo>
                  <a:cubicBezTo>
                    <a:pt x="959" y="49"/>
                    <a:pt x="957" y="50"/>
                    <a:pt x="957" y="50"/>
                  </a:cubicBezTo>
                  <a:cubicBezTo>
                    <a:pt x="957" y="51"/>
                    <a:pt x="959" y="52"/>
                    <a:pt x="960" y="52"/>
                  </a:cubicBezTo>
                  <a:cubicBezTo>
                    <a:pt x="960" y="51"/>
                    <a:pt x="961" y="51"/>
                    <a:pt x="961" y="50"/>
                  </a:cubicBezTo>
                  <a:close/>
                  <a:moveTo>
                    <a:pt x="971" y="51"/>
                  </a:moveTo>
                  <a:cubicBezTo>
                    <a:pt x="972" y="51"/>
                    <a:pt x="973" y="52"/>
                    <a:pt x="974" y="52"/>
                  </a:cubicBezTo>
                  <a:cubicBezTo>
                    <a:pt x="974" y="52"/>
                    <a:pt x="975" y="51"/>
                    <a:pt x="975" y="50"/>
                  </a:cubicBezTo>
                  <a:cubicBezTo>
                    <a:pt x="976" y="49"/>
                    <a:pt x="976" y="48"/>
                    <a:pt x="977" y="48"/>
                  </a:cubicBezTo>
                  <a:cubicBezTo>
                    <a:pt x="977" y="48"/>
                    <a:pt x="979" y="50"/>
                    <a:pt x="979" y="49"/>
                  </a:cubicBezTo>
                  <a:cubicBezTo>
                    <a:pt x="980" y="49"/>
                    <a:pt x="981" y="48"/>
                    <a:pt x="981" y="47"/>
                  </a:cubicBezTo>
                  <a:cubicBezTo>
                    <a:pt x="981" y="47"/>
                    <a:pt x="979" y="46"/>
                    <a:pt x="979" y="46"/>
                  </a:cubicBezTo>
                  <a:cubicBezTo>
                    <a:pt x="979" y="45"/>
                    <a:pt x="980" y="44"/>
                    <a:pt x="980" y="43"/>
                  </a:cubicBezTo>
                  <a:cubicBezTo>
                    <a:pt x="981" y="43"/>
                    <a:pt x="982" y="42"/>
                    <a:pt x="982" y="41"/>
                  </a:cubicBezTo>
                  <a:cubicBezTo>
                    <a:pt x="982" y="40"/>
                    <a:pt x="980" y="40"/>
                    <a:pt x="980" y="39"/>
                  </a:cubicBezTo>
                  <a:cubicBezTo>
                    <a:pt x="980" y="39"/>
                    <a:pt x="982" y="38"/>
                    <a:pt x="982" y="37"/>
                  </a:cubicBezTo>
                  <a:cubicBezTo>
                    <a:pt x="982" y="37"/>
                    <a:pt x="979" y="35"/>
                    <a:pt x="979" y="35"/>
                  </a:cubicBezTo>
                  <a:cubicBezTo>
                    <a:pt x="979" y="36"/>
                    <a:pt x="978" y="37"/>
                    <a:pt x="978" y="38"/>
                  </a:cubicBezTo>
                  <a:cubicBezTo>
                    <a:pt x="977" y="38"/>
                    <a:pt x="976" y="39"/>
                    <a:pt x="976" y="40"/>
                  </a:cubicBezTo>
                  <a:cubicBezTo>
                    <a:pt x="976" y="40"/>
                    <a:pt x="978" y="41"/>
                    <a:pt x="978" y="42"/>
                  </a:cubicBezTo>
                  <a:cubicBezTo>
                    <a:pt x="978" y="42"/>
                    <a:pt x="977" y="44"/>
                    <a:pt x="977" y="44"/>
                  </a:cubicBezTo>
                  <a:cubicBezTo>
                    <a:pt x="976" y="44"/>
                    <a:pt x="975" y="46"/>
                    <a:pt x="975" y="46"/>
                  </a:cubicBezTo>
                  <a:cubicBezTo>
                    <a:pt x="974" y="46"/>
                    <a:pt x="973" y="44"/>
                    <a:pt x="973" y="44"/>
                  </a:cubicBezTo>
                  <a:cubicBezTo>
                    <a:pt x="972" y="44"/>
                    <a:pt x="971" y="46"/>
                    <a:pt x="971" y="47"/>
                  </a:cubicBezTo>
                  <a:cubicBezTo>
                    <a:pt x="970" y="47"/>
                    <a:pt x="970" y="48"/>
                    <a:pt x="969" y="49"/>
                  </a:cubicBezTo>
                  <a:cubicBezTo>
                    <a:pt x="969" y="49"/>
                    <a:pt x="967" y="51"/>
                    <a:pt x="968" y="51"/>
                  </a:cubicBezTo>
                  <a:cubicBezTo>
                    <a:pt x="968" y="52"/>
                    <a:pt x="970" y="52"/>
                    <a:pt x="970" y="53"/>
                  </a:cubicBezTo>
                  <a:cubicBezTo>
                    <a:pt x="970" y="52"/>
                    <a:pt x="971" y="51"/>
                    <a:pt x="971" y="51"/>
                  </a:cubicBezTo>
                  <a:close/>
                  <a:moveTo>
                    <a:pt x="951" y="31"/>
                  </a:moveTo>
                  <a:cubicBezTo>
                    <a:pt x="952" y="32"/>
                    <a:pt x="952" y="32"/>
                    <a:pt x="953" y="33"/>
                  </a:cubicBezTo>
                  <a:cubicBezTo>
                    <a:pt x="953" y="33"/>
                    <a:pt x="955" y="35"/>
                    <a:pt x="955" y="35"/>
                  </a:cubicBezTo>
                  <a:cubicBezTo>
                    <a:pt x="956" y="35"/>
                    <a:pt x="957" y="33"/>
                    <a:pt x="957" y="32"/>
                  </a:cubicBezTo>
                  <a:cubicBezTo>
                    <a:pt x="957" y="32"/>
                    <a:pt x="955" y="31"/>
                    <a:pt x="955" y="31"/>
                  </a:cubicBezTo>
                  <a:cubicBezTo>
                    <a:pt x="955" y="30"/>
                    <a:pt x="956" y="29"/>
                    <a:pt x="956" y="29"/>
                  </a:cubicBezTo>
                  <a:cubicBezTo>
                    <a:pt x="957" y="28"/>
                    <a:pt x="958" y="27"/>
                    <a:pt x="958" y="26"/>
                  </a:cubicBezTo>
                  <a:cubicBezTo>
                    <a:pt x="958" y="26"/>
                    <a:pt x="960" y="24"/>
                    <a:pt x="960" y="24"/>
                  </a:cubicBezTo>
                  <a:cubicBezTo>
                    <a:pt x="960" y="23"/>
                    <a:pt x="958" y="23"/>
                    <a:pt x="958" y="22"/>
                  </a:cubicBezTo>
                  <a:cubicBezTo>
                    <a:pt x="957" y="23"/>
                    <a:pt x="957" y="24"/>
                    <a:pt x="956" y="25"/>
                  </a:cubicBezTo>
                  <a:cubicBezTo>
                    <a:pt x="955" y="25"/>
                    <a:pt x="955" y="26"/>
                    <a:pt x="954" y="27"/>
                  </a:cubicBezTo>
                  <a:cubicBezTo>
                    <a:pt x="954" y="28"/>
                    <a:pt x="953" y="28"/>
                    <a:pt x="953" y="29"/>
                  </a:cubicBezTo>
                  <a:cubicBezTo>
                    <a:pt x="952" y="29"/>
                    <a:pt x="951" y="27"/>
                    <a:pt x="950" y="27"/>
                  </a:cubicBezTo>
                  <a:cubicBezTo>
                    <a:pt x="950" y="27"/>
                    <a:pt x="949" y="29"/>
                    <a:pt x="949" y="30"/>
                  </a:cubicBezTo>
                  <a:cubicBezTo>
                    <a:pt x="948" y="30"/>
                    <a:pt x="947" y="31"/>
                    <a:pt x="947" y="32"/>
                  </a:cubicBezTo>
                  <a:cubicBezTo>
                    <a:pt x="947" y="32"/>
                    <a:pt x="949" y="33"/>
                    <a:pt x="949" y="34"/>
                  </a:cubicBezTo>
                  <a:cubicBezTo>
                    <a:pt x="950" y="33"/>
                    <a:pt x="950" y="32"/>
                    <a:pt x="951" y="31"/>
                  </a:cubicBezTo>
                  <a:close/>
                  <a:moveTo>
                    <a:pt x="994" y="54"/>
                  </a:moveTo>
                  <a:cubicBezTo>
                    <a:pt x="994" y="54"/>
                    <a:pt x="996" y="55"/>
                    <a:pt x="996" y="55"/>
                  </a:cubicBezTo>
                  <a:cubicBezTo>
                    <a:pt x="997" y="55"/>
                    <a:pt x="997" y="53"/>
                    <a:pt x="998" y="53"/>
                  </a:cubicBezTo>
                  <a:cubicBezTo>
                    <a:pt x="998" y="53"/>
                    <a:pt x="999" y="55"/>
                    <a:pt x="1000" y="55"/>
                  </a:cubicBezTo>
                  <a:cubicBezTo>
                    <a:pt x="1001" y="55"/>
                    <a:pt x="1001" y="53"/>
                    <a:pt x="1002" y="52"/>
                  </a:cubicBezTo>
                  <a:cubicBezTo>
                    <a:pt x="1002" y="52"/>
                    <a:pt x="1003" y="51"/>
                    <a:pt x="1003" y="50"/>
                  </a:cubicBezTo>
                  <a:cubicBezTo>
                    <a:pt x="1004" y="50"/>
                    <a:pt x="1005" y="49"/>
                    <a:pt x="1005" y="48"/>
                  </a:cubicBezTo>
                  <a:cubicBezTo>
                    <a:pt x="1006" y="49"/>
                    <a:pt x="1007" y="49"/>
                    <a:pt x="1007" y="50"/>
                  </a:cubicBezTo>
                  <a:cubicBezTo>
                    <a:pt x="1007" y="49"/>
                    <a:pt x="1009" y="48"/>
                    <a:pt x="1009" y="48"/>
                  </a:cubicBezTo>
                  <a:cubicBezTo>
                    <a:pt x="1009" y="47"/>
                    <a:pt x="1007" y="46"/>
                    <a:pt x="1007" y="46"/>
                  </a:cubicBezTo>
                  <a:cubicBezTo>
                    <a:pt x="1007" y="46"/>
                    <a:pt x="1006" y="48"/>
                    <a:pt x="1005" y="48"/>
                  </a:cubicBezTo>
                  <a:cubicBezTo>
                    <a:pt x="1005" y="48"/>
                    <a:pt x="1003" y="46"/>
                    <a:pt x="1003" y="46"/>
                  </a:cubicBezTo>
                  <a:cubicBezTo>
                    <a:pt x="1002" y="46"/>
                    <a:pt x="1002" y="48"/>
                    <a:pt x="1001" y="49"/>
                  </a:cubicBezTo>
                  <a:cubicBezTo>
                    <a:pt x="1001" y="49"/>
                    <a:pt x="1000" y="51"/>
                    <a:pt x="1000" y="51"/>
                  </a:cubicBezTo>
                  <a:cubicBezTo>
                    <a:pt x="999" y="51"/>
                    <a:pt x="998" y="49"/>
                    <a:pt x="997" y="49"/>
                  </a:cubicBezTo>
                  <a:cubicBezTo>
                    <a:pt x="997" y="49"/>
                    <a:pt x="996" y="51"/>
                    <a:pt x="996" y="51"/>
                  </a:cubicBezTo>
                  <a:cubicBezTo>
                    <a:pt x="996" y="52"/>
                    <a:pt x="994" y="53"/>
                    <a:pt x="994" y="54"/>
                  </a:cubicBezTo>
                  <a:close/>
                  <a:moveTo>
                    <a:pt x="1013" y="43"/>
                  </a:moveTo>
                  <a:cubicBezTo>
                    <a:pt x="1013" y="43"/>
                    <a:pt x="1014" y="41"/>
                    <a:pt x="1014" y="41"/>
                  </a:cubicBezTo>
                  <a:cubicBezTo>
                    <a:pt x="1015" y="41"/>
                    <a:pt x="1016" y="43"/>
                    <a:pt x="1016" y="43"/>
                  </a:cubicBezTo>
                  <a:cubicBezTo>
                    <a:pt x="1017" y="42"/>
                    <a:pt x="1018" y="44"/>
                    <a:pt x="1019" y="44"/>
                  </a:cubicBezTo>
                  <a:cubicBezTo>
                    <a:pt x="1019" y="44"/>
                    <a:pt x="1020" y="42"/>
                    <a:pt x="1020" y="42"/>
                  </a:cubicBezTo>
                  <a:cubicBezTo>
                    <a:pt x="1021" y="41"/>
                    <a:pt x="1022" y="40"/>
                    <a:pt x="1022" y="40"/>
                  </a:cubicBezTo>
                  <a:cubicBezTo>
                    <a:pt x="1021" y="40"/>
                    <a:pt x="1021" y="38"/>
                    <a:pt x="1020" y="38"/>
                  </a:cubicBezTo>
                  <a:cubicBezTo>
                    <a:pt x="1019" y="38"/>
                    <a:pt x="1019" y="40"/>
                    <a:pt x="1018" y="40"/>
                  </a:cubicBezTo>
                  <a:cubicBezTo>
                    <a:pt x="1018" y="40"/>
                    <a:pt x="1017" y="38"/>
                    <a:pt x="1016" y="39"/>
                  </a:cubicBezTo>
                  <a:cubicBezTo>
                    <a:pt x="1015" y="39"/>
                    <a:pt x="1015" y="41"/>
                    <a:pt x="1014" y="41"/>
                  </a:cubicBezTo>
                  <a:cubicBezTo>
                    <a:pt x="1014" y="41"/>
                    <a:pt x="1013" y="39"/>
                    <a:pt x="1012" y="39"/>
                  </a:cubicBezTo>
                  <a:cubicBezTo>
                    <a:pt x="1011" y="39"/>
                    <a:pt x="1011" y="41"/>
                    <a:pt x="1010" y="41"/>
                  </a:cubicBezTo>
                  <a:cubicBezTo>
                    <a:pt x="1011" y="42"/>
                    <a:pt x="1012" y="43"/>
                    <a:pt x="1013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" name="Freeform 334"/>
            <p:cNvSpPr>
              <a:spLocks noEditPoints="1"/>
            </p:cNvSpPr>
            <p:nvPr/>
          </p:nvSpPr>
          <p:spPr bwMode="auto">
            <a:xfrm rot="10800000" flipH="1">
              <a:off x="6259225" y="4450981"/>
              <a:ext cx="3623840" cy="223552"/>
            </a:xfrm>
            <a:custGeom>
              <a:avLst/>
              <a:gdLst>
                <a:gd name="T0" fmla="*/ 32 w 1069"/>
                <a:gd name="T1" fmla="*/ 50 h 77"/>
                <a:gd name="T2" fmla="*/ 29 w 1069"/>
                <a:gd name="T3" fmla="*/ 17 h 77"/>
                <a:gd name="T4" fmla="*/ 87 w 1069"/>
                <a:gd name="T5" fmla="*/ 15 h 77"/>
                <a:gd name="T6" fmla="*/ 108 w 1069"/>
                <a:gd name="T7" fmla="*/ 20 h 77"/>
                <a:gd name="T8" fmla="*/ 148 w 1069"/>
                <a:gd name="T9" fmla="*/ 19 h 77"/>
                <a:gd name="T10" fmla="*/ 191 w 1069"/>
                <a:gd name="T11" fmla="*/ 13 h 77"/>
                <a:gd name="T12" fmla="*/ 241 w 1069"/>
                <a:gd name="T13" fmla="*/ 12 h 77"/>
                <a:gd name="T14" fmla="*/ 285 w 1069"/>
                <a:gd name="T15" fmla="*/ 10 h 77"/>
                <a:gd name="T16" fmla="*/ 325 w 1069"/>
                <a:gd name="T17" fmla="*/ 23 h 77"/>
                <a:gd name="T18" fmla="*/ 385 w 1069"/>
                <a:gd name="T19" fmla="*/ 9 h 77"/>
                <a:gd name="T20" fmla="*/ 405 w 1069"/>
                <a:gd name="T21" fmla="*/ 24 h 77"/>
                <a:gd name="T22" fmla="*/ 449 w 1069"/>
                <a:gd name="T23" fmla="*/ 12 h 77"/>
                <a:gd name="T24" fmla="*/ 488 w 1069"/>
                <a:gd name="T25" fmla="*/ 17 h 77"/>
                <a:gd name="T26" fmla="*/ 530 w 1069"/>
                <a:gd name="T27" fmla="*/ 14 h 77"/>
                <a:gd name="T28" fmla="*/ 587 w 1069"/>
                <a:gd name="T29" fmla="*/ 8 h 77"/>
                <a:gd name="T30" fmla="*/ 621 w 1069"/>
                <a:gd name="T31" fmla="*/ 19 h 77"/>
                <a:gd name="T32" fmla="*/ 677 w 1069"/>
                <a:gd name="T33" fmla="*/ 20 h 77"/>
                <a:gd name="T34" fmla="*/ 716 w 1069"/>
                <a:gd name="T35" fmla="*/ 15 h 77"/>
                <a:gd name="T36" fmla="*/ 761 w 1069"/>
                <a:gd name="T37" fmla="*/ 17 h 77"/>
                <a:gd name="T38" fmla="*/ 816 w 1069"/>
                <a:gd name="T39" fmla="*/ 9 h 77"/>
                <a:gd name="T40" fmla="*/ 850 w 1069"/>
                <a:gd name="T41" fmla="*/ 15 h 77"/>
                <a:gd name="T42" fmla="*/ 890 w 1069"/>
                <a:gd name="T43" fmla="*/ 9 h 77"/>
                <a:gd name="T44" fmla="*/ 939 w 1069"/>
                <a:gd name="T45" fmla="*/ 15 h 77"/>
                <a:gd name="T46" fmla="*/ 981 w 1069"/>
                <a:gd name="T47" fmla="*/ 29 h 77"/>
                <a:gd name="T48" fmla="*/ 1010 w 1069"/>
                <a:gd name="T49" fmla="*/ 27 h 77"/>
                <a:gd name="T50" fmla="*/ 1044 w 1069"/>
                <a:gd name="T51" fmla="*/ 53 h 77"/>
                <a:gd name="T52" fmla="*/ 1051 w 1069"/>
                <a:gd name="T53" fmla="*/ 58 h 77"/>
                <a:gd name="T54" fmla="*/ 1010 w 1069"/>
                <a:gd name="T55" fmla="*/ 69 h 77"/>
                <a:gd name="T56" fmla="*/ 981 w 1069"/>
                <a:gd name="T57" fmla="*/ 61 h 77"/>
                <a:gd name="T58" fmla="*/ 928 w 1069"/>
                <a:gd name="T59" fmla="*/ 42 h 77"/>
                <a:gd name="T60" fmla="*/ 866 w 1069"/>
                <a:gd name="T61" fmla="*/ 59 h 77"/>
                <a:gd name="T62" fmla="*/ 832 w 1069"/>
                <a:gd name="T63" fmla="*/ 53 h 77"/>
                <a:gd name="T64" fmla="*/ 806 w 1069"/>
                <a:gd name="T65" fmla="*/ 59 h 77"/>
                <a:gd name="T66" fmla="*/ 756 w 1069"/>
                <a:gd name="T67" fmla="*/ 59 h 77"/>
                <a:gd name="T68" fmla="*/ 716 w 1069"/>
                <a:gd name="T69" fmla="*/ 47 h 77"/>
                <a:gd name="T70" fmla="*/ 665 w 1069"/>
                <a:gd name="T71" fmla="*/ 40 h 77"/>
                <a:gd name="T72" fmla="*/ 629 w 1069"/>
                <a:gd name="T73" fmla="*/ 50 h 77"/>
                <a:gd name="T74" fmla="*/ 584 w 1069"/>
                <a:gd name="T75" fmla="*/ 62 h 77"/>
                <a:gd name="T76" fmla="*/ 533 w 1069"/>
                <a:gd name="T77" fmla="*/ 55 h 77"/>
                <a:gd name="T78" fmla="*/ 481 w 1069"/>
                <a:gd name="T79" fmla="*/ 50 h 77"/>
                <a:gd name="T80" fmla="*/ 455 w 1069"/>
                <a:gd name="T81" fmla="*/ 42 h 77"/>
                <a:gd name="T82" fmla="*/ 412 w 1069"/>
                <a:gd name="T83" fmla="*/ 62 h 77"/>
                <a:gd name="T84" fmla="*/ 359 w 1069"/>
                <a:gd name="T85" fmla="*/ 57 h 77"/>
                <a:gd name="T86" fmla="*/ 321 w 1069"/>
                <a:gd name="T87" fmla="*/ 56 h 77"/>
                <a:gd name="T88" fmla="*/ 283 w 1069"/>
                <a:gd name="T89" fmla="*/ 59 h 77"/>
                <a:gd name="T90" fmla="*/ 246 w 1069"/>
                <a:gd name="T91" fmla="*/ 62 h 77"/>
                <a:gd name="T92" fmla="*/ 203 w 1069"/>
                <a:gd name="T93" fmla="*/ 58 h 77"/>
                <a:gd name="T94" fmla="*/ 174 w 1069"/>
                <a:gd name="T95" fmla="*/ 63 h 77"/>
                <a:gd name="T96" fmla="*/ 153 w 1069"/>
                <a:gd name="T97" fmla="*/ 58 h 77"/>
                <a:gd name="T98" fmla="*/ 115 w 1069"/>
                <a:gd name="T99" fmla="*/ 57 h 77"/>
                <a:gd name="T100" fmla="*/ 364 w 1069"/>
                <a:gd name="T101" fmla="*/ 18 h 77"/>
                <a:gd name="T102" fmla="*/ 13 w 1069"/>
                <a:gd name="T103" fmla="*/ 43 h 77"/>
                <a:gd name="T104" fmla="*/ 179 w 1069"/>
                <a:gd name="T105" fmla="*/ 29 h 77"/>
                <a:gd name="T106" fmla="*/ 233 w 1069"/>
                <a:gd name="T107" fmla="*/ 45 h 77"/>
                <a:gd name="T108" fmla="*/ 276 w 1069"/>
                <a:gd name="T109" fmla="*/ 32 h 77"/>
                <a:gd name="T110" fmla="*/ 404 w 1069"/>
                <a:gd name="T111" fmla="*/ 35 h 77"/>
                <a:gd name="T112" fmla="*/ 479 w 1069"/>
                <a:gd name="T113" fmla="*/ 39 h 77"/>
                <a:gd name="T114" fmla="*/ 612 w 1069"/>
                <a:gd name="T115" fmla="*/ 27 h 77"/>
                <a:gd name="T116" fmla="*/ 736 w 1069"/>
                <a:gd name="T117" fmla="*/ 44 h 77"/>
                <a:gd name="T118" fmla="*/ 789 w 1069"/>
                <a:gd name="T119" fmla="*/ 31 h 77"/>
                <a:gd name="T120" fmla="*/ 800 w 1069"/>
                <a:gd name="T121" fmla="*/ 29 h 77"/>
                <a:gd name="T122" fmla="*/ 894 w 1069"/>
                <a:gd name="T123" fmla="*/ 41 h 77"/>
                <a:gd name="T124" fmla="*/ 955 w 1069"/>
                <a:gd name="T125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9" h="77">
                  <a:moveTo>
                    <a:pt x="63" y="56"/>
                  </a:moveTo>
                  <a:cubicBezTo>
                    <a:pt x="62" y="56"/>
                    <a:pt x="60" y="55"/>
                    <a:pt x="60" y="55"/>
                  </a:cubicBezTo>
                  <a:cubicBezTo>
                    <a:pt x="60" y="55"/>
                    <a:pt x="62" y="52"/>
                    <a:pt x="62" y="52"/>
                  </a:cubicBezTo>
                  <a:cubicBezTo>
                    <a:pt x="62" y="52"/>
                    <a:pt x="64" y="54"/>
                    <a:pt x="64" y="54"/>
                  </a:cubicBezTo>
                  <a:cubicBezTo>
                    <a:pt x="65" y="54"/>
                    <a:pt x="66" y="52"/>
                    <a:pt x="66" y="52"/>
                  </a:cubicBezTo>
                  <a:cubicBezTo>
                    <a:pt x="66" y="52"/>
                    <a:pt x="67" y="50"/>
                    <a:pt x="68" y="50"/>
                  </a:cubicBezTo>
                  <a:cubicBezTo>
                    <a:pt x="68" y="50"/>
                    <a:pt x="70" y="51"/>
                    <a:pt x="70" y="51"/>
                  </a:cubicBezTo>
                  <a:cubicBezTo>
                    <a:pt x="70" y="51"/>
                    <a:pt x="72" y="53"/>
                    <a:pt x="72" y="53"/>
                  </a:cubicBezTo>
                  <a:cubicBezTo>
                    <a:pt x="72" y="53"/>
                    <a:pt x="74" y="51"/>
                    <a:pt x="74" y="51"/>
                  </a:cubicBezTo>
                  <a:cubicBezTo>
                    <a:pt x="74" y="50"/>
                    <a:pt x="72" y="50"/>
                    <a:pt x="72" y="49"/>
                  </a:cubicBezTo>
                  <a:cubicBezTo>
                    <a:pt x="72" y="49"/>
                    <a:pt x="73" y="47"/>
                    <a:pt x="73" y="47"/>
                  </a:cubicBezTo>
                  <a:cubicBezTo>
                    <a:pt x="73" y="47"/>
                    <a:pt x="71" y="45"/>
                    <a:pt x="71" y="45"/>
                  </a:cubicBezTo>
                  <a:cubicBezTo>
                    <a:pt x="71" y="46"/>
                    <a:pt x="70" y="47"/>
                    <a:pt x="69" y="47"/>
                  </a:cubicBezTo>
                  <a:cubicBezTo>
                    <a:pt x="69" y="48"/>
                    <a:pt x="68" y="50"/>
                    <a:pt x="68" y="50"/>
                  </a:cubicBezTo>
                  <a:cubicBezTo>
                    <a:pt x="67" y="50"/>
                    <a:pt x="66" y="48"/>
                    <a:pt x="66" y="48"/>
                  </a:cubicBezTo>
                  <a:cubicBezTo>
                    <a:pt x="65" y="48"/>
                    <a:pt x="64" y="50"/>
                    <a:pt x="64" y="50"/>
                  </a:cubicBezTo>
                  <a:cubicBezTo>
                    <a:pt x="63" y="51"/>
                    <a:pt x="63" y="52"/>
                    <a:pt x="62" y="52"/>
                  </a:cubicBezTo>
                  <a:cubicBezTo>
                    <a:pt x="62" y="53"/>
                    <a:pt x="60" y="51"/>
                    <a:pt x="60" y="51"/>
                  </a:cubicBezTo>
                  <a:cubicBezTo>
                    <a:pt x="60" y="51"/>
                    <a:pt x="58" y="53"/>
                    <a:pt x="58" y="53"/>
                  </a:cubicBezTo>
                  <a:cubicBezTo>
                    <a:pt x="58" y="53"/>
                    <a:pt x="57" y="55"/>
                    <a:pt x="56" y="55"/>
                  </a:cubicBezTo>
                  <a:cubicBezTo>
                    <a:pt x="56" y="55"/>
                    <a:pt x="55" y="54"/>
                    <a:pt x="54" y="53"/>
                  </a:cubicBezTo>
                  <a:cubicBezTo>
                    <a:pt x="54" y="53"/>
                    <a:pt x="52" y="52"/>
                    <a:pt x="52" y="52"/>
                  </a:cubicBezTo>
                  <a:cubicBezTo>
                    <a:pt x="52" y="52"/>
                    <a:pt x="51" y="54"/>
                    <a:pt x="50" y="54"/>
                  </a:cubicBezTo>
                  <a:cubicBezTo>
                    <a:pt x="50" y="54"/>
                    <a:pt x="49" y="56"/>
                    <a:pt x="49" y="56"/>
                  </a:cubicBezTo>
                  <a:cubicBezTo>
                    <a:pt x="48" y="56"/>
                    <a:pt x="47" y="54"/>
                    <a:pt x="46" y="55"/>
                  </a:cubicBezTo>
                  <a:cubicBezTo>
                    <a:pt x="46" y="55"/>
                    <a:pt x="45" y="56"/>
                    <a:pt x="45" y="57"/>
                  </a:cubicBezTo>
                  <a:cubicBezTo>
                    <a:pt x="44" y="57"/>
                    <a:pt x="43" y="59"/>
                    <a:pt x="43" y="59"/>
                  </a:cubicBezTo>
                  <a:cubicBezTo>
                    <a:pt x="42" y="59"/>
                    <a:pt x="41" y="57"/>
                    <a:pt x="41" y="57"/>
                  </a:cubicBezTo>
                  <a:cubicBezTo>
                    <a:pt x="40" y="57"/>
                    <a:pt x="39" y="60"/>
                    <a:pt x="39" y="60"/>
                  </a:cubicBezTo>
                  <a:cubicBezTo>
                    <a:pt x="38" y="59"/>
                    <a:pt x="37" y="58"/>
                    <a:pt x="37" y="58"/>
                  </a:cubicBezTo>
                  <a:cubicBezTo>
                    <a:pt x="37" y="58"/>
                    <a:pt x="35" y="56"/>
                    <a:pt x="35" y="56"/>
                  </a:cubicBezTo>
                  <a:cubicBezTo>
                    <a:pt x="34" y="56"/>
                    <a:pt x="33" y="58"/>
                    <a:pt x="33" y="58"/>
                  </a:cubicBezTo>
                  <a:cubicBezTo>
                    <a:pt x="32" y="59"/>
                    <a:pt x="32" y="60"/>
                    <a:pt x="31" y="61"/>
                  </a:cubicBezTo>
                  <a:cubicBezTo>
                    <a:pt x="31" y="61"/>
                    <a:pt x="30" y="63"/>
                    <a:pt x="29" y="63"/>
                  </a:cubicBezTo>
                  <a:cubicBezTo>
                    <a:pt x="29" y="63"/>
                    <a:pt x="27" y="61"/>
                    <a:pt x="27" y="61"/>
                  </a:cubicBezTo>
                  <a:cubicBezTo>
                    <a:pt x="27" y="61"/>
                    <a:pt x="25" y="59"/>
                    <a:pt x="25" y="59"/>
                  </a:cubicBezTo>
                  <a:cubicBezTo>
                    <a:pt x="25" y="59"/>
                    <a:pt x="24" y="61"/>
                    <a:pt x="23" y="62"/>
                  </a:cubicBezTo>
                  <a:cubicBezTo>
                    <a:pt x="23" y="62"/>
                    <a:pt x="22" y="63"/>
                    <a:pt x="22" y="64"/>
                  </a:cubicBezTo>
                  <a:cubicBezTo>
                    <a:pt x="20" y="63"/>
                    <a:pt x="19" y="62"/>
                    <a:pt x="17" y="60"/>
                  </a:cubicBezTo>
                  <a:cubicBezTo>
                    <a:pt x="18" y="60"/>
                    <a:pt x="18" y="58"/>
                    <a:pt x="19" y="58"/>
                  </a:cubicBezTo>
                  <a:cubicBezTo>
                    <a:pt x="19" y="58"/>
                    <a:pt x="21" y="60"/>
                    <a:pt x="21" y="60"/>
                  </a:cubicBezTo>
                  <a:cubicBezTo>
                    <a:pt x="22" y="60"/>
                    <a:pt x="22" y="58"/>
                    <a:pt x="23" y="58"/>
                  </a:cubicBezTo>
                  <a:cubicBezTo>
                    <a:pt x="23" y="57"/>
                    <a:pt x="24" y="56"/>
                    <a:pt x="24" y="55"/>
                  </a:cubicBezTo>
                  <a:cubicBezTo>
                    <a:pt x="25" y="55"/>
                    <a:pt x="26" y="57"/>
                    <a:pt x="27" y="57"/>
                  </a:cubicBezTo>
                  <a:cubicBezTo>
                    <a:pt x="27" y="57"/>
                    <a:pt x="28" y="55"/>
                    <a:pt x="28" y="55"/>
                  </a:cubicBezTo>
                  <a:cubicBezTo>
                    <a:pt x="29" y="54"/>
                    <a:pt x="30" y="53"/>
                    <a:pt x="30" y="53"/>
                  </a:cubicBezTo>
                  <a:cubicBezTo>
                    <a:pt x="31" y="52"/>
                    <a:pt x="31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9" y="49"/>
                    <a:pt x="28" y="51"/>
                    <a:pt x="28" y="51"/>
                  </a:cubicBezTo>
                  <a:cubicBezTo>
                    <a:pt x="28" y="51"/>
                    <a:pt x="26" y="53"/>
                    <a:pt x="26" y="53"/>
                  </a:cubicBezTo>
                  <a:cubicBezTo>
                    <a:pt x="26" y="53"/>
                    <a:pt x="24" y="52"/>
                    <a:pt x="24" y="52"/>
                  </a:cubicBezTo>
                  <a:cubicBezTo>
                    <a:pt x="24" y="51"/>
                    <a:pt x="26" y="50"/>
                    <a:pt x="26" y="49"/>
                  </a:cubicBezTo>
                  <a:cubicBezTo>
                    <a:pt x="26" y="49"/>
                    <a:pt x="23" y="48"/>
                    <a:pt x="23" y="48"/>
                  </a:cubicBezTo>
                  <a:cubicBezTo>
                    <a:pt x="23" y="47"/>
                    <a:pt x="25" y="46"/>
                    <a:pt x="25" y="45"/>
                  </a:cubicBezTo>
                  <a:cubicBezTo>
                    <a:pt x="25" y="45"/>
                    <a:pt x="23" y="44"/>
                    <a:pt x="23" y="44"/>
                  </a:cubicBezTo>
                  <a:cubicBezTo>
                    <a:pt x="22" y="44"/>
                    <a:pt x="22" y="45"/>
                    <a:pt x="21" y="46"/>
                  </a:cubicBezTo>
                  <a:cubicBezTo>
                    <a:pt x="21" y="46"/>
                    <a:pt x="20" y="48"/>
                    <a:pt x="19" y="48"/>
                  </a:cubicBezTo>
                  <a:cubicBezTo>
                    <a:pt x="19" y="48"/>
                    <a:pt x="18" y="46"/>
                    <a:pt x="17" y="46"/>
                  </a:cubicBezTo>
                  <a:cubicBezTo>
                    <a:pt x="17" y="47"/>
                    <a:pt x="16" y="48"/>
                    <a:pt x="16" y="49"/>
                  </a:cubicBezTo>
                  <a:cubicBezTo>
                    <a:pt x="15" y="49"/>
                    <a:pt x="14" y="51"/>
                    <a:pt x="14" y="51"/>
                  </a:cubicBezTo>
                  <a:cubicBezTo>
                    <a:pt x="14" y="51"/>
                    <a:pt x="12" y="49"/>
                    <a:pt x="12" y="49"/>
                  </a:cubicBezTo>
                  <a:cubicBezTo>
                    <a:pt x="11" y="50"/>
                    <a:pt x="10" y="51"/>
                    <a:pt x="10" y="51"/>
                  </a:cubicBezTo>
                  <a:cubicBezTo>
                    <a:pt x="9" y="52"/>
                    <a:pt x="9" y="53"/>
                    <a:pt x="8" y="54"/>
                  </a:cubicBezTo>
                  <a:cubicBezTo>
                    <a:pt x="7" y="55"/>
                    <a:pt x="6" y="57"/>
                    <a:pt x="5" y="58"/>
                  </a:cubicBezTo>
                  <a:cubicBezTo>
                    <a:pt x="3" y="57"/>
                    <a:pt x="2" y="56"/>
                    <a:pt x="0" y="55"/>
                  </a:cubicBezTo>
                  <a:cubicBezTo>
                    <a:pt x="0" y="54"/>
                    <a:pt x="2" y="53"/>
                    <a:pt x="2" y="52"/>
                  </a:cubicBezTo>
                  <a:cubicBezTo>
                    <a:pt x="2" y="52"/>
                    <a:pt x="0" y="51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3" y="46"/>
                    <a:pt x="1" y="45"/>
                    <a:pt x="1" y="45"/>
                  </a:cubicBezTo>
                  <a:cubicBezTo>
                    <a:pt x="1" y="44"/>
                    <a:pt x="3" y="43"/>
                    <a:pt x="3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8"/>
                    <a:pt x="4" y="36"/>
                    <a:pt x="4" y="36"/>
                  </a:cubicBezTo>
                  <a:cubicBezTo>
                    <a:pt x="4" y="36"/>
                    <a:pt x="6" y="38"/>
                    <a:pt x="6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9" y="39"/>
                    <a:pt x="10" y="38"/>
                    <a:pt x="10" y="37"/>
                  </a:cubicBezTo>
                  <a:cubicBezTo>
                    <a:pt x="10" y="37"/>
                    <a:pt x="8" y="36"/>
                    <a:pt x="8" y="36"/>
                  </a:cubicBezTo>
                  <a:cubicBezTo>
                    <a:pt x="8" y="35"/>
                    <a:pt x="10" y="34"/>
                    <a:pt x="9" y="33"/>
                  </a:cubicBezTo>
                  <a:cubicBezTo>
                    <a:pt x="9" y="33"/>
                    <a:pt x="7" y="32"/>
                    <a:pt x="7" y="32"/>
                  </a:cubicBezTo>
                  <a:cubicBezTo>
                    <a:pt x="7" y="31"/>
                    <a:pt x="9" y="30"/>
                    <a:pt x="9" y="29"/>
                  </a:cubicBezTo>
                  <a:cubicBezTo>
                    <a:pt x="9" y="29"/>
                    <a:pt x="7" y="28"/>
                    <a:pt x="7" y="28"/>
                  </a:cubicBezTo>
                  <a:cubicBezTo>
                    <a:pt x="7" y="27"/>
                    <a:pt x="8" y="26"/>
                    <a:pt x="8" y="26"/>
                  </a:cubicBezTo>
                  <a:cubicBezTo>
                    <a:pt x="9" y="25"/>
                    <a:pt x="9" y="24"/>
                    <a:pt x="10" y="23"/>
                  </a:cubicBezTo>
                  <a:cubicBezTo>
                    <a:pt x="10" y="23"/>
                    <a:pt x="12" y="25"/>
                    <a:pt x="12" y="25"/>
                  </a:cubicBezTo>
                  <a:cubicBezTo>
                    <a:pt x="13" y="26"/>
                    <a:pt x="14" y="26"/>
                    <a:pt x="15" y="27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7" y="28"/>
                    <a:pt x="18" y="26"/>
                    <a:pt x="19" y="26"/>
                  </a:cubicBezTo>
                  <a:cubicBezTo>
                    <a:pt x="19" y="26"/>
                    <a:pt x="20" y="24"/>
                    <a:pt x="20" y="24"/>
                  </a:cubicBezTo>
                  <a:cubicBezTo>
                    <a:pt x="21" y="24"/>
                    <a:pt x="21" y="22"/>
                    <a:pt x="22" y="22"/>
                  </a:cubicBezTo>
                  <a:cubicBezTo>
                    <a:pt x="22" y="22"/>
                    <a:pt x="24" y="24"/>
                    <a:pt x="24" y="23"/>
                  </a:cubicBezTo>
                  <a:cubicBezTo>
                    <a:pt x="25" y="23"/>
                    <a:pt x="25" y="22"/>
                    <a:pt x="26" y="21"/>
                  </a:cubicBezTo>
                  <a:cubicBezTo>
                    <a:pt x="26" y="20"/>
                    <a:pt x="27" y="20"/>
                    <a:pt x="28" y="19"/>
                  </a:cubicBezTo>
                  <a:cubicBezTo>
                    <a:pt x="28" y="18"/>
                    <a:pt x="29" y="17"/>
                    <a:pt x="29" y="17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4"/>
                    <a:pt x="32" y="13"/>
                    <a:pt x="33" y="12"/>
                  </a:cubicBezTo>
                  <a:cubicBezTo>
                    <a:pt x="33" y="12"/>
                    <a:pt x="35" y="14"/>
                    <a:pt x="35" y="14"/>
                  </a:cubicBezTo>
                  <a:cubicBezTo>
                    <a:pt x="35" y="15"/>
                    <a:pt x="33" y="16"/>
                    <a:pt x="33" y="16"/>
                  </a:cubicBezTo>
                  <a:cubicBezTo>
                    <a:pt x="34" y="16"/>
                    <a:pt x="35" y="18"/>
                    <a:pt x="35" y="18"/>
                  </a:cubicBezTo>
                  <a:cubicBezTo>
                    <a:pt x="36" y="18"/>
                    <a:pt x="37" y="16"/>
                    <a:pt x="37" y="16"/>
                  </a:cubicBezTo>
                  <a:cubicBezTo>
                    <a:pt x="37" y="16"/>
                    <a:pt x="39" y="13"/>
                    <a:pt x="39" y="13"/>
                  </a:cubicBezTo>
                  <a:cubicBezTo>
                    <a:pt x="39" y="14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8"/>
                    <a:pt x="38" y="19"/>
                    <a:pt x="38" y="20"/>
                  </a:cubicBezTo>
                  <a:cubicBezTo>
                    <a:pt x="38" y="20"/>
                    <a:pt x="40" y="21"/>
                    <a:pt x="40" y="21"/>
                  </a:cubicBezTo>
                  <a:cubicBezTo>
                    <a:pt x="40" y="22"/>
                    <a:pt x="42" y="23"/>
                    <a:pt x="42" y="23"/>
                  </a:cubicBezTo>
                  <a:cubicBezTo>
                    <a:pt x="42" y="23"/>
                    <a:pt x="40" y="25"/>
                    <a:pt x="40" y="25"/>
                  </a:cubicBezTo>
                  <a:cubicBezTo>
                    <a:pt x="41" y="26"/>
                    <a:pt x="42" y="26"/>
                    <a:pt x="43" y="27"/>
                  </a:cubicBezTo>
                  <a:cubicBezTo>
                    <a:pt x="43" y="26"/>
                    <a:pt x="44" y="25"/>
                    <a:pt x="44" y="25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2"/>
                    <a:pt x="48" y="21"/>
                    <a:pt x="48" y="20"/>
                  </a:cubicBezTo>
                  <a:cubicBezTo>
                    <a:pt x="48" y="20"/>
                    <a:pt x="46" y="19"/>
                    <a:pt x="46" y="19"/>
                  </a:cubicBezTo>
                  <a:cubicBezTo>
                    <a:pt x="46" y="18"/>
                    <a:pt x="47" y="16"/>
                    <a:pt x="47" y="16"/>
                  </a:cubicBezTo>
                  <a:cubicBezTo>
                    <a:pt x="48" y="16"/>
                    <a:pt x="49" y="18"/>
                    <a:pt x="49" y="18"/>
                  </a:cubicBezTo>
                  <a:cubicBezTo>
                    <a:pt x="50" y="18"/>
                    <a:pt x="51" y="20"/>
                    <a:pt x="52" y="20"/>
                  </a:cubicBezTo>
                  <a:cubicBezTo>
                    <a:pt x="52" y="20"/>
                    <a:pt x="53" y="18"/>
                    <a:pt x="53" y="17"/>
                  </a:cubicBezTo>
                  <a:cubicBezTo>
                    <a:pt x="54" y="17"/>
                    <a:pt x="55" y="19"/>
                    <a:pt x="56" y="19"/>
                  </a:cubicBezTo>
                  <a:cubicBezTo>
                    <a:pt x="56" y="19"/>
                    <a:pt x="57" y="17"/>
                    <a:pt x="57" y="17"/>
                  </a:cubicBezTo>
                  <a:cubicBezTo>
                    <a:pt x="58" y="17"/>
                    <a:pt x="59" y="15"/>
                    <a:pt x="59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7"/>
                    <a:pt x="63" y="18"/>
                    <a:pt x="64" y="18"/>
                  </a:cubicBezTo>
                  <a:cubicBezTo>
                    <a:pt x="64" y="19"/>
                    <a:pt x="65" y="19"/>
                    <a:pt x="66" y="20"/>
                  </a:cubicBezTo>
                  <a:cubicBezTo>
                    <a:pt x="66" y="20"/>
                    <a:pt x="64" y="22"/>
                    <a:pt x="64" y="22"/>
                  </a:cubicBezTo>
                  <a:cubicBezTo>
                    <a:pt x="64" y="23"/>
                    <a:pt x="66" y="23"/>
                    <a:pt x="66" y="24"/>
                  </a:cubicBezTo>
                  <a:cubicBezTo>
                    <a:pt x="66" y="23"/>
                    <a:pt x="68" y="22"/>
                    <a:pt x="68" y="22"/>
                  </a:cubicBezTo>
                  <a:cubicBezTo>
                    <a:pt x="68" y="21"/>
                    <a:pt x="66" y="21"/>
                    <a:pt x="66" y="20"/>
                  </a:cubicBezTo>
                  <a:cubicBezTo>
                    <a:pt x="66" y="19"/>
                    <a:pt x="68" y="18"/>
                    <a:pt x="67" y="18"/>
                  </a:cubicBezTo>
                  <a:cubicBezTo>
                    <a:pt x="67" y="17"/>
                    <a:pt x="65" y="16"/>
                    <a:pt x="65" y="16"/>
                  </a:cubicBezTo>
                  <a:cubicBezTo>
                    <a:pt x="65" y="16"/>
                    <a:pt x="67" y="14"/>
                    <a:pt x="67" y="14"/>
                  </a:cubicBezTo>
                  <a:cubicBezTo>
                    <a:pt x="67" y="14"/>
                    <a:pt x="69" y="15"/>
                    <a:pt x="69" y="15"/>
                  </a:cubicBezTo>
                  <a:cubicBezTo>
                    <a:pt x="70" y="16"/>
                    <a:pt x="71" y="17"/>
                    <a:pt x="71" y="17"/>
                  </a:cubicBezTo>
                  <a:cubicBezTo>
                    <a:pt x="72" y="17"/>
                    <a:pt x="73" y="19"/>
                    <a:pt x="74" y="19"/>
                  </a:cubicBezTo>
                  <a:cubicBezTo>
                    <a:pt x="74" y="19"/>
                    <a:pt x="75" y="17"/>
                    <a:pt x="75" y="17"/>
                  </a:cubicBezTo>
                  <a:cubicBezTo>
                    <a:pt x="75" y="16"/>
                    <a:pt x="73" y="15"/>
                    <a:pt x="73" y="15"/>
                  </a:cubicBezTo>
                  <a:cubicBezTo>
                    <a:pt x="73" y="15"/>
                    <a:pt x="74" y="13"/>
                    <a:pt x="75" y="13"/>
                  </a:cubicBezTo>
                  <a:cubicBezTo>
                    <a:pt x="75" y="13"/>
                    <a:pt x="77" y="15"/>
                    <a:pt x="77" y="14"/>
                  </a:cubicBezTo>
                  <a:cubicBezTo>
                    <a:pt x="78" y="14"/>
                    <a:pt x="78" y="12"/>
                    <a:pt x="79" y="12"/>
                  </a:cubicBezTo>
                  <a:cubicBezTo>
                    <a:pt x="79" y="12"/>
                    <a:pt x="80" y="14"/>
                    <a:pt x="81" y="14"/>
                  </a:cubicBezTo>
                  <a:cubicBezTo>
                    <a:pt x="82" y="14"/>
                    <a:pt x="82" y="12"/>
                    <a:pt x="83" y="12"/>
                  </a:cubicBezTo>
                  <a:cubicBezTo>
                    <a:pt x="83" y="12"/>
                    <a:pt x="84" y="13"/>
                    <a:pt x="85" y="13"/>
                  </a:cubicBezTo>
                  <a:cubicBezTo>
                    <a:pt x="85" y="13"/>
                    <a:pt x="87" y="15"/>
                    <a:pt x="87" y="15"/>
                  </a:cubicBezTo>
                  <a:cubicBezTo>
                    <a:pt x="87" y="15"/>
                    <a:pt x="86" y="17"/>
                    <a:pt x="85" y="17"/>
                  </a:cubicBezTo>
                  <a:cubicBezTo>
                    <a:pt x="85" y="17"/>
                    <a:pt x="84" y="16"/>
                    <a:pt x="83" y="16"/>
                  </a:cubicBezTo>
                  <a:cubicBezTo>
                    <a:pt x="83" y="16"/>
                    <a:pt x="81" y="14"/>
                    <a:pt x="81" y="14"/>
                  </a:cubicBezTo>
                  <a:cubicBezTo>
                    <a:pt x="80" y="14"/>
                    <a:pt x="80" y="16"/>
                    <a:pt x="79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7" y="19"/>
                    <a:pt x="80" y="20"/>
                    <a:pt x="80" y="20"/>
                  </a:cubicBezTo>
                  <a:cubicBezTo>
                    <a:pt x="80" y="21"/>
                    <a:pt x="78" y="22"/>
                    <a:pt x="78" y="22"/>
                  </a:cubicBezTo>
                  <a:cubicBezTo>
                    <a:pt x="78" y="23"/>
                    <a:pt x="80" y="23"/>
                    <a:pt x="80" y="24"/>
                  </a:cubicBezTo>
                  <a:cubicBezTo>
                    <a:pt x="81" y="24"/>
                    <a:pt x="82" y="26"/>
                    <a:pt x="83" y="26"/>
                  </a:cubicBezTo>
                  <a:cubicBezTo>
                    <a:pt x="83" y="26"/>
                    <a:pt x="84" y="24"/>
                    <a:pt x="84" y="23"/>
                  </a:cubicBezTo>
                  <a:cubicBezTo>
                    <a:pt x="85" y="23"/>
                    <a:pt x="85" y="22"/>
                    <a:pt x="86" y="21"/>
                  </a:cubicBezTo>
                  <a:cubicBezTo>
                    <a:pt x="86" y="21"/>
                    <a:pt x="87" y="19"/>
                    <a:pt x="88" y="19"/>
                  </a:cubicBezTo>
                  <a:cubicBezTo>
                    <a:pt x="88" y="19"/>
                    <a:pt x="89" y="21"/>
                    <a:pt x="90" y="21"/>
                  </a:cubicBezTo>
                  <a:cubicBezTo>
                    <a:pt x="91" y="20"/>
                    <a:pt x="91" y="19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4" y="16"/>
                    <a:pt x="95" y="14"/>
                    <a:pt x="95" y="14"/>
                  </a:cubicBezTo>
                  <a:cubicBezTo>
                    <a:pt x="96" y="14"/>
                    <a:pt x="97" y="16"/>
                    <a:pt x="97" y="16"/>
                  </a:cubicBezTo>
                  <a:cubicBezTo>
                    <a:pt x="98" y="16"/>
                    <a:pt x="98" y="13"/>
                    <a:pt x="99" y="13"/>
                  </a:cubicBezTo>
                  <a:cubicBezTo>
                    <a:pt x="99" y="13"/>
                    <a:pt x="101" y="15"/>
                    <a:pt x="101" y="15"/>
                  </a:cubicBezTo>
                  <a:cubicBezTo>
                    <a:pt x="102" y="16"/>
                    <a:pt x="103" y="16"/>
                    <a:pt x="103" y="17"/>
                  </a:cubicBezTo>
                  <a:cubicBezTo>
                    <a:pt x="102" y="18"/>
                    <a:pt x="101" y="20"/>
                    <a:pt x="100" y="21"/>
                  </a:cubicBezTo>
                  <a:cubicBezTo>
                    <a:pt x="100" y="22"/>
                    <a:pt x="98" y="23"/>
                    <a:pt x="98" y="23"/>
                  </a:cubicBezTo>
                  <a:cubicBezTo>
                    <a:pt x="98" y="24"/>
                    <a:pt x="101" y="25"/>
                    <a:pt x="101" y="25"/>
                  </a:cubicBezTo>
                  <a:cubicBezTo>
                    <a:pt x="100" y="25"/>
                    <a:pt x="99" y="27"/>
                    <a:pt x="99" y="27"/>
                  </a:cubicBezTo>
                  <a:cubicBezTo>
                    <a:pt x="98" y="27"/>
                    <a:pt x="97" y="26"/>
                    <a:pt x="97" y="26"/>
                  </a:cubicBezTo>
                  <a:cubicBezTo>
                    <a:pt x="96" y="26"/>
                    <a:pt x="94" y="24"/>
                    <a:pt x="94" y="24"/>
                  </a:cubicBezTo>
                  <a:cubicBezTo>
                    <a:pt x="94" y="24"/>
                    <a:pt x="93" y="26"/>
                    <a:pt x="93" y="26"/>
                  </a:cubicBezTo>
                  <a:cubicBezTo>
                    <a:pt x="93" y="27"/>
                    <a:pt x="95" y="27"/>
                    <a:pt x="95" y="28"/>
                  </a:cubicBezTo>
                  <a:cubicBezTo>
                    <a:pt x="95" y="29"/>
                    <a:pt x="93" y="30"/>
                    <a:pt x="93" y="30"/>
                  </a:cubicBezTo>
                  <a:cubicBezTo>
                    <a:pt x="93" y="31"/>
                    <a:pt x="96" y="32"/>
                    <a:pt x="95" y="32"/>
                  </a:cubicBezTo>
                  <a:cubicBezTo>
                    <a:pt x="95" y="33"/>
                    <a:pt x="94" y="34"/>
                    <a:pt x="94" y="34"/>
                  </a:cubicBezTo>
                  <a:cubicBezTo>
                    <a:pt x="93" y="35"/>
                    <a:pt x="93" y="36"/>
                    <a:pt x="92" y="36"/>
                  </a:cubicBezTo>
                  <a:cubicBezTo>
                    <a:pt x="91" y="37"/>
                    <a:pt x="91" y="38"/>
                    <a:pt x="90" y="39"/>
                  </a:cubicBezTo>
                  <a:cubicBezTo>
                    <a:pt x="91" y="39"/>
                    <a:pt x="92" y="40"/>
                    <a:pt x="93" y="40"/>
                  </a:cubicBezTo>
                  <a:cubicBezTo>
                    <a:pt x="93" y="40"/>
                    <a:pt x="94" y="38"/>
                    <a:pt x="94" y="38"/>
                  </a:cubicBezTo>
                  <a:cubicBezTo>
                    <a:pt x="95" y="38"/>
                    <a:pt x="95" y="36"/>
                    <a:pt x="96" y="36"/>
                  </a:cubicBezTo>
                  <a:cubicBezTo>
                    <a:pt x="96" y="35"/>
                    <a:pt x="97" y="34"/>
                    <a:pt x="98" y="34"/>
                  </a:cubicBezTo>
                  <a:cubicBezTo>
                    <a:pt x="98" y="33"/>
                    <a:pt x="99" y="32"/>
                    <a:pt x="99" y="31"/>
                  </a:cubicBezTo>
                  <a:cubicBezTo>
                    <a:pt x="100" y="31"/>
                    <a:pt x="101" y="29"/>
                    <a:pt x="101" y="29"/>
                  </a:cubicBezTo>
                  <a:cubicBezTo>
                    <a:pt x="101" y="29"/>
                    <a:pt x="103" y="31"/>
                    <a:pt x="103" y="31"/>
                  </a:cubicBezTo>
                  <a:cubicBezTo>
                    <a:pt x="103" y="30"/>
                    <a:pt x="105" y="29"/>
                    <a:pt x="105" y="29"/>
                  </a:cubicBezTo>
                  <a:cubicBezTo>
                    <a:pt x="105" y="28"/>
                    <a:pt x="103" y="27"/>
                    <a:pt x="103" y="27"/>
                  </a:cubicBezTo>
                  <a:cubicBezTo>
                    <a:pt x="103" y="27"/>
                    <a:pt x="101" y="25"/>
                    <a:pt x="101" y="25"/>
                  </a:cubicBezTo>
                  <a:cubicBezTo>
                    <a:pt x="101" y="24"/>
                    <a:pt x="102" y="24"/>
                    <a:pt x="102" y="23"/>
                  </a:cubicBezTo>
                  <a:cubicBezTo>
                    <a:pt x="103" y="22"/>
                    <a:pt x="103" y="21"/>
                    <a:pt x="104" y="21"/>
                  </a:cubicBezTo>
                  <a:cubicBezTo>
                    <a:pt x="104" y="20"/>
                    <a:pt x="105" y="19"/>
                    <a:pt x="106" y="19"/>
                  </a:cubicBezTo>
                  <a:cubicBezTo>
                    <a:pt x="106" y="18"/>
                    <a:pt x="107" y="20"/>
                    <a:pt x="108" y="20"/>
                  </a:cubicBezTo>
                  <a:cubicBezTo>
                    <a:pt x="108" y="20"/>
                    <a:pt x="110" y="18"/>
                    <a:pt x="110" y="18"/>
                  </a:cubicBezTo>
                  <a:cubicBezTo>
                    <a:pt x="110" y="17"/>
                    <a:pt x="111" y="16"/>
                    <a:pt x="111" y="16"/>
                  </a:cubicBezTo>
                  <a:cubicBezTo>
                    <a:pt x="111" y="16"/>
                    <a:pt x="109" y="14"/>
                    <a:pt x="109" y="14"/>
                  </a:cubicBezTo>
                  <a:cubicBezTo>
                    <a:pt x="109" y="14"/>
                    <a:pt x="107" y="16"/>
                    <a:pt x="107" y="16"/>
                  </a:cubicBezTo>
                  <a:cubicBezTo>
                    <a:pt x="107" y="16"/>
                    <a:pt x="105" y="15"/>
                    <a:pt x="105" y="15"/>
                  </a:cubicBezTo>
                  <a:cubicBezTo>
                    <a:pt x="105" y="14"/>
                    <a:pt x="107" y="13"/>
                    <a:pt x="107" y="12"/>
                  </a:cubicBezTo>
                  <a:cubicBezTo>
                    <a:pt x="107" y="12"/>
                    <a:pt x="108" y="11"/>
                    <a:pt x="109" y="10"/>
                  </a:cubicBezTo>
                  <a:cubicBezTo>
                    <a:pt x="109" y="10"/>
                    <a:pt x="106" y="9"/>
                    <a:pt x="106" y="8"/>
                  </a:cubicBezTo>
                  <a:cubicBezTo>
                    <a:pt x="106" y="8"/>
                    <a:pt x="108" y="7"/>
                    <a:pt x="108" y="6"/>
                  </a:cubicBezTo>
                  <a:cubicBezTo>
                    <a:pt x="108" y="5"/>
                    <a:pt x="109" y="5"/>
                    <a:pt x="110" y="4"/>
                  </a:cubicBezTo>
                  <a:cubicBezTo>
                    <a:pt x="110" y="4"/>
                    <a:pt x="107" y="2"/>
                    <a:pt x="107" y="2"/>
                  </a:cubicBezTo>
                  <a:cubicBezTo>
                    <a:pt x="108" y="2"/>
                    <a:pt x="109" y="0"/>
                    <a:pt x="109" y="0"/>
                  </a:cubicBezTo>
                  <a:cubicBezTo>
                    <a:pt x="109" y="0"/>
                    <a:pt x="111" y="2"/>
                    <a:pt x="111" y="2"/>
                  </a:cubicBezTo>
                  <a:cubicBezTo>
                    <a:pt x="111" y="2"/>
                    <a:pt x="110" y="4"/>
                    <a:pt x="110" y="4"/>
                  </a:cubicBezTo>
                  <a:cubicBezTo>
                    <a:pt x="110" y="5"/>
                    <a:pt x="111" y="5"/>
                    <a:pt x="112" y="6"/>
                  </a:cubicBezTo>
                  <a:cubicBezTo>
                    <a:pt x="112" y="6"/>
                    <a:pt x="114" y="7"/>
                    <a:pt x="114" y="7"/>
                  </a:cubicBezTo>
                  <a:cubicBezTo>
                    <a:pt x="114" y="8"/>
                    <a:pt x="113" y="9"/>
                    <a:pt x="112" y="10"/>
                  </a:cubicBezTo>
                  <a:cubicBezTo>
                    <a:pt x="113" y="10"/>
                    <a:pt x="114" y="11"/>
                    <a:pt x="115" y="11"/>
                  </a:cubicBezTo>
                  <a:cubicBezTo>
                    <a:pt x="115" y="11"/>
                    <a:pt x="116" y="9"/>
                    <a:pt x="116" y="9"/>
                  </a:cubicBezTo>
                  <a:cubicBezTo>
                    <a:pt x="116" y="9"/>
                    <a:pt x="114" y="8"/>
                    <a:pt x="114" y="7"/>
                  </a:cubicBezTo>
                  <a:cubicBezTo>
                    <a:pt x="114" y="7"/>
                    <a:pt x="115" y="6"/>
                    <a:pt x="116" y="5"/>
                  </a:cubicBezTo>
                  <a:cubicBezTo>
                    <a:pt x="116" y="5"/>
                    <a:pt x="117" y="3"/>
                    <a:pt x="118" y="3"/>
                  </a:cubicBezTo>
                  <a:cubicBezTo>
                    <a:pt x="118" y="3"/>
                    <a:pt x="120" y="4"/>
                    <a:pt x="120" y="5"/>
                  </a:cubicBezTo>
                  <a:cubicBezTo>
                    <a:pt x="120" y="5"/>
                    <a:pt x="118" y="6"/>
                    <a:pt x="118" y="7"/>
                  </a:cubicBezTo>
                  <a:cubicBezTo>
                    <a:pt x="118" y="8"/>
                    <a:pt x="120" y="8"/>
                    <a:pt x="120" y="9"/>
                  </a:cubicBezTo>
                  <a:cubicBezTo>
                    <a:pt x="119" y="10"/>
                    <a:pt x="118" y="11"/>
                    <a:pt x="117" y="13"/>
                  </a:cubicBezTo>
                  <a:cubicBezTo>
                    <a:pt x="116" y="14"/>
                    <a:pt x="115" y="16"/>
                    <a:pt x="114" y="17"/>
                  </a:cubicBezTo>
                  <a:cubicBezTo>
                    <a:pt x="115" y="19"/>
                    <a:pt x="116" y="20"/>
                    <a:pt x="118" y="21"/>
                  </a:cubicBezTo>
                  <a:cubicBezTo>
                    <a:pt x="119" y="21"/>
                    <a:pt x="119" y="22"/>
                    <a:pt x="120" y="23"/>
                  </a:cubicBezTo>
                  <a:cubicBezTo>
                    <a:pt x="121" y="22"/>
                    <a:pt x="121" y="20"/>
                    <a:pt x="122" y="20"/>
                  </a:cubicBezTo>
                  <a:cubicBezTo>
                    <a:pt x="122" y="20"/>
                    <a:pt x="124" y="22"/>
                    <a:pt x="124" y="22"/>
                  </a:cubicBezTo>
                  <a:cubicBezTo>
                    <a:pt x="124" y="22"/>
                    <a:pt x="126" y="24"/>
                    <a:pt x="126" y="24"/>
                  </a:cubicBezTo>
                  <a:cubicBezTo>
                    <a:pt x="127" y="24"/>
                    <a:pt x="128" y="22"/>
                    <a:pt x="128" y="22"/>
                  </a:cubicBezTo>
                  <a:cubicBezTo>
                    <a:pt x="129" y="21"/>
                    <a:pt x="130" y="20"/>
                    <a:pt x="130" y="19"/>
                  </a:cubicBezTo>
                  <a:cubicBezTo>
                    <a:pt x="130" y="19"/>
                    <a:pt x="128" y="18"/>
                    <a:pt x="128" y="18"/>
                  </a:cubicBezTo>
                  <a:cubicBezTo>
                    <a:pt x="128" y="17"/>
                    <a:pt x="129" y="16"/>
                    <a:pt x="129" y="15"/>
                  </a:cubicBezTo>
                  <a:cubicBezTo>
                    <a:pt x="129" y="15"/>
                    <a:pt x="131" y="17"/>
                    <a:pt x="131" y="17"/>
                  </a:cubicBezTo>
                  <a:cubicBezTo>
                    <a:pt x="132" y="17"/>
                    <a:pt x="133" y="15"/>
                    <a:pt x="133" y="15"/>
                  </a:cubicBezTo>
                  <a:cubicBezTo>
                    <a:pt x="134" y="14"/>
                    <a:pt x="134" y="13"/>
                    <a:pt x="135" y="13"/>
                  </a:cubicBezTo>
                  <a:cubicBezTo>
                    <a:pt x="135" y="13"/>
                    <a:pt x="137" y="14"/>
                    <a:pt x="137" y="14"/>
                  </a:cubicBezTo>
                  <a:cubicBezTo>
                    <a:pt x="137" y="15"/>
                    <a:pt x="135" y="16"/>
                    <a:pt x="135" y="17"/>
                  </a:cubicBezTo>
                  <a:cubicBezTo>
                    <a:pt x="136" y="17"/>
                    <a:pt x="137" y="18"/>
                    <a:pt x="138" y="18"/>
                  </a:cubicBezTo>
                  <a:cubicBezTo>
                    <a:pt x="138" y="19"/>
                    <a:pt x="139" y="20"/>
                    <a:pt x="140" y="20"/>
                  </a:cubicBezTo>
                  <a:cubicBezTo>
                    <a:pt x="140" y="20"/>
                    <a:pt x="142" y="22"/>
                    <a:pt x="142" y="22"/>
                  </a:cubicBezTo>
                  <a:cubicBezTo>
                    <a:pt x="142" y="22"/>
                    <a:pt x="144" y="20"/>
                    <a:pt x="144" y="19"/>
                  </a:cubicBezTo>
                  <a:cubicBezTo>
                    <a:pt x="144" y="19"/>
                    <a:pt x="146" y="17"/>
                    <a:pt x="146" y="17"/>
                  </a:cubicBezTo>
                  <a:cubicBezTo>
                    <a:pt x="146" y="17"/>
                    <a:pt x="148" y="18"/>
                    <a:pt x="148" y="19"/>
                  </a:cubicBezTo>
                  <a:cubicBezTo>
                    <a:pt x="148" y="19"/>
                    <a:pt x="146" y="21"/>
                    <a:pt x="146" y="21"/>
                  </a:cubicBezTo>
                  <a:cubicBezTo>
                    <a:pt x="146" y="22"/>
                    <a:pt x="145" y="23"/>
                    <a:pt x="144" y="23"/>
                  </a:cubicBezTo>
                  <a:cubicBezTo>
                    <a:pt x="144" y="24"/>
                    <a:pt x="143" y="25"/>
                    <a:pt x="143" y="26"/>
                  </a:cubicBezTo>
                  <a:cubicBezTo>
                    <a:pt x="143" y="26"/>
                    <a:pt x="145" y="27"/>
                    <a:pt x="145" y="27"/>
                  </a:cubicBezTo>
                  <a:cubicBezTo>
                    <a:pt x="145" y="28"/>
                    <a:pt x="143" y="29"/>
                    <a:pt x="143" y="29"/>
                  </a:cubicBezTo>
                  <a:cubicBezTo>
                    <a:pt x="143" y="30"/>
                    <a:pt x="145" y="31"/>
                    <a:pt x="145" y="31"/>
                  </a:cubicBezTo>
                  <a:cubicBezTo>
                    <a:pt x="146" y="31"/>
                    <a:pt x="147" y="29"/>
                    <a:pt x="147" y="29"/>
                  </a:cubicBezTo>
                  <a:cubicBezTo>
                    <a:pt x="148" y="29"/>
                    <a:pt x="149" y="31"/>
                    <a:pt x="149" y="31"/>
                  </a:cubicBezTo>
                  <a:cubicBezTo>
                    <a:pt x="150" y="30"/>
                    <a:pt x="150" y="29"/>
                    <a:pt x="151" y="28"/>
                  </a:cubicBezTo>
                  <a:cubicBezTo>
                    <a:pt x="151" y="28"/>
                    <a:pt x="153" y="27"/>
                    <a:pt x="153" y="26"/>
                  </a:cubicBezTo>
                  <a:cubicBezTo>
                    <a:pt x="153" y="26"/>
                    <a:pt x="151" y="25"/>
                    <a:pt x="151" y="24"/>
                  </a:cubicBezTo>
                  <a:cubicBezTo>
                    <a:pt x="150" y="24"/>
                    <a:pt x="152" y="23"/>
                    <a:pt x="152" y="22"/>
                  </a:cubicBezTo>
                  <a:cubicBezTo>
                    <a:pt x="152" y="22"/>
                    <a:pt x="153" y="21"/>
                    <a:pt x="154" y="20"/>
                  </a:cubicBezTo>
                  <a:cubicBezTo>
                    <a:pt x="154" y="20"/>
                    <a:pt x="156" y="18"/>
                    <a:pt x="156" y="18"/>
                  </a:cubicBezTo>
                  <a:cubicBezTo>
                    <a:pt x="156" y="18"/>
                    <a:pt x="153" y="16"/>
                    <a:pt x="153" y="16"/>
                  </a:cubicBezTo>
                  <a:cubicBezTo>
                    <a:pt x="154" y="15"/>
                    <a:pt x="155" y="15"/>
                    <a:pt x="155" y="14"/>
                  </a:cubicBezTo>
                  <a:cubicBezTo>
                    <a:pt x="156" y="13"/>
                    <a:pt x="156" y="12"/>
                    <a:pt x="157" y="12"/>
                  </a:cubicBezTo>
                  <a:cubicBezTo>
                    <a:pt x="157" y="11"/>
                    <a:pt x="159" y="13"/>
                    <a:pt x="159" y="13"/>
                  </a:cubicBezTo>
                  <a:cubicBezTo>
                    <a:pt x="160" y="13"/>
                    <a:pt x="160" y="11"/>
                    <a:pt x="161" y="11"/>
                  </a:cubicBezTo>
                  <a:cubicBezTo>
                    <a:pt x="161" y="11"/>
                    <a:pt x="162" y="13"/>
                    <a:pt x="163" y="13"/>
                  </a:cubicBezTo>
                  <a:cubicBezTo>
                    <a:pt x="164" y="13"/>
                    <a:pt x="164" y="11"/>
                    <a:pt x="165" y="11"/>
                  </a:cubicBezTo>
                  <a:cubicBezTo>
                    <a:pt x="165" y="11"/>
                    <a:pt x="166" y="12"/>
                    <a:pt x="167" y="12"/>
                  </a:cubicBezTo>
                  <a:cubicBezTo>
                    <a:pt x="168" y="11"/>
                    <a:pt x="169" y="9"/>
                    <a:pt x="170" y="8"/>
                  </a:cubicBezTo>
                  <a:cubicBezTo>
                    <a:pt x="171" y="8"/>
                    <a:pt x="172" y="9"/>
                    <a:pt x="173" y="10"/>
                  </a:cubicBezTo>
                  <a:cubicBezTo>
                    <a:pt x="173" y="10"/>
                    <a:pt x="171" y="11"/>
                    <a:pt x="171" y="12"/>
                  </a:cubicBezTo>
                  <a:cubicBezTo>
                    <a:pt x="170" y="12"/>
                    <a:pt x="169" y="13"/>
                    <a:pt x="169" y="14"/>
                  </a:cubicBezTo>
                  <a:cubicBezTo>
                    <a:pt x="169" y="15"/>
                    <a:pt x="167" y="16"/>
                    <a:pt x="167" y="16"/>
                  </a:cubicBezTo>
                  <a:cubicBezTo>
                    <a:pt x="168" y="17"/>
                    <a:pt x="170" y="17"/>
                    <a:pt x="170" y="18"/>
                  </a:cubicBezTo>
                  <a:cubicBezTo>
                    <a:pt x="170" y="18"/>
                    <a:pt x="168" y="20"/>
                    <a:pt x="168" y="20"/>
                  </a:cubicBezTo>
                  <a:cubicBezTo>
                    <a:pt x="168" y="20"/>
                    <a:pt x="170" y="22"/>
                    <a:pt x="170" y="22"/>
                  </a:cubicBezTo>
                  <a:cubicBezTo>
                    <a:pt x="171" y="22"/>
                    <a:pt x="171" y="20"/>
                    <a:pt x="172" y="20"/>
                  </a:cubicBezTo>
                  <a:cubicBezTo>
                    <a:pt x="173" y="20"/>
                    <a:pt x="173" y="21"/>
                    <a:pt x="174" y="21"/>
                  </a:cubicBezTo>
                  <a:cubicBezTo>
                    <a:pt x="174" y="21"/>
                    <a:pt x="176" y="20"/>
                    <a:pt x="176" y="19"/>
                  </a:cubicBezTo>
                  <a:cubicBezTo>
                    <a:pt x="176" y="19"/>
                    <a:pt x="174" y="18"/>
                    <a:pt x="174" y="17"/>
                  </a:cubicBezTo>
                  <a:cubicBezTo>
                    <a:pt x="174" y="17"/>
                    <a:pt x="175" y="16"/>
                    <a:pt x="175" y="15"/>
                  </a:cubicBezTo>
                  <a:cubicBezTo>
                    <a:pt x="176" y="14"/>
                    <a:pt x="176" y="14"/>
                    <a:pt x="177" y="13"/>
                  </a:cubicBezTo>
                  <a:cubicBezTo>
                    <a:pt x="178" y="12"/>
                    <a:pt x="178" y="11"/>
                    <a:pt x="179" y="11"/>
                  </a:cubicBezTo>
                  <a:cubicBezTo>
                    <a:pt x="179" y="10"/>
                    <a:pt x="180" y="9"/>
                    <a:pt x="180" y="8"/>
                  </a:cubicBezTo>
                  <a:cubicBezTo>
                    <a:pt x="181" y="8"/>
                    <a:pt x="182" y="6"/>
                    <a:pt x="182" y="6"/>
                  </a:cubicBezTo>
                  <a:cubicBezTo>
                    <a:pt x="182" y="6"/>
                    <a:pt x="184" y="8"/>
                    <a:pt x="184" y="8"/>
                  </a:cubicBezTo>
                  <a:cubicBezTo>
                    <a:pt x="184" y="8"/>
                    <a:pt x="183" y="10"/>
                    <a:pt x="183" y="10"/>
                  </a:cubicBezTo>
                  <a:cubicBezTo>
                    <a:pt x="183" y="10"/>
                    <a:pt x="181" y="12"/>
                    <a:pt x="181" y="12"/>
                  </a:cubicBezTo>
                  <a:cubicBezTo>
                    <a:pt x="182" y="13"/>
                    <a:pt x="183" y="14"/>
                    <a:pt x="183" y="14"/>
                  </a:cubicBezTo>
                  <a:cubicBezTo>
                    <a:pt x="184" y="14"/>
                    <a:pt x="185" y="12"/>
                    <a:pt x="185" y="12"/>
                  </a:cubicBezTo>
                  <a:cubicBezTo>
                    <a:pt x="186" y="12"/>
                    <a:pt x="187" y="13"/>
                    <a:pt x="187" y="14"/>
                  </a:cubicBezTo>
                  <a:cubicBezTo>
                    <a:pt x="188" y="14"/>
                    <a:pt x="189" y="15"/>
                    <a:pt x="189" y="15"/>
                  </a:cubicBezTo>
                  <a:cubicBezTo>
                    <a:pt x="190" y="15"/>
                    <a:pt x="190" y="13"/>
                    <a:pt x="191" y="13"/>
                  </a:cubicBezTo>
                  <a:cubicBezTo>
                    <a:pt x="192" y="13"/>
                    <a:pt x="193" y="15"/>
                    <a:pt x="193" y="15"/>
                  </a:cubicBezTo>
                  <a:cubicBezTo>
                    <a:pt x="194" y="15"/>
                    <a:pt x="195" y="12"/>
                    <a:pt x="195" y="13"/>
                  </a:cubicBezTo>
                  <a:cubicBezTo>
                    <a:pt x="196" y="13"/>
                    <a:pt x="197" y="14"/>
                    <a:pt x="197" y="14"/>
                  </a:cubicBezTo>
                  <a:cubicBezTo>
                    <a:pt x="198" y="15"/>
                    <a:pt x="199" y="15"/>
                    <a:pt x="199" y="16"/>
                  </a:cubicBezTo>
                  <a:cubicBezTo>
                    <a:pt x="200" y="16"/>
                    <a:pt x="201" y="18"/>
                    <a:pt x="202" y="18"/>
                  </a:cubicBezTo>
                  <a:cubicBezTo>
                    <a:pt x="202" y="18"/>
                    <a:pt x="203" y="15"/>
                    <a:pt x="203" y="15"/>
                  </a:cubicBezTo>
                  <a:cubicBezTo>
                    <a:pt x="204" y="16"/>
                    <a:pt x="206" y="17"/>
                    <a:pt x="206" y="17"/>
                  </a:cubicBezTo>
                  <a:cubicBezTo>
                    <a:pt x="206" y="18"/>
                    <a:pt x="204" y="19"/>
                    <a:pt x="204" y="19"/>
                  </a:cubicBezTo>
                  <a:cubicBezTo>
                    <a:pt x="204" y="20"/>
                    <a:pt x="206" y="21"/>
                    <a:pt x="206" y="21"/>
                  </a:cubicBezTo>
                  <a:cubicBezTo>
                    <a:pt x="206" y="22"/>
                    <a:pt x="205" y="23"/>
                    <a:pt x="204" y="23"/>
                  </a:cubicBezTo>
                  <a:cubicBezTo>
                    <a:pt x="204" y="24"/>
                    <a:pt x="203" y="25"/>
                    <a:pt x="203" y="26"/>
                  </a:cubicBezTo>
                  <a:cubicBezTo>
                    <a:pt x="203" y="26"/>
                    <a:pt x="205" y="27"/>
                    <a:pt x="205" y="27"/>
                  </a:cubicBezTo>
                  <a:cubicBezTo>
                    <a:pt x="206" y="26"/>
                    <a:pt x="207" y="24"/>
                    <a:pt x="208" y="23"/>
                  </a:cubicBezTo>
                  <a:cubicBezTo>
                    <a:pt x="209" y="22"/>
                    <a:pt x="210" y="21"/>
                    <a:pt x="210" y="21"/>
                  </a:cubicBezTo>
                  <a:cubicBezTo>
                    <a:pt x="210" y="20"/>
                    <a:pt x="208" y="19"/>
                    <a:pt x="208" y="19"/>
                  </a:cubicBezTo>
                  <a:cubicBezTo>
                    <a:pt x="208" y="18"/>
                    <a:pt x="209" y="17"/>
                    <a:pt x="210" y="17"/>
                  </a:cubicBezTo>
                  <a:cubicBezTo>
                    <a:pt x="210" y="16"/>
                    <a:pt x="211" y="14"/>
                    <a:pt x="211" y="14"/>
                  </a:cubicBezTo>
                  <a:cubicBezTo>
                    <a:pt x="212" y="14"/>
                    <a:pt x="213" y="16"/>
                    <a:pt x="214" y="16"/>
                  </a:cubicBezTo>
                  <a:cubicBezTo>
                    <a:pt x="212" y="18"/>
                    <a:pt x="211" y="19"/>
                    <a:pt x="210" y="21"/>
                  </a:cubicBezTo>
                  <a:cubicBezTo>
                    <a:pt x="210" y="21"/>
                    <a:pt x="212" y="22"/>
                    <a:pt x="212" y="22"/>
                  </a:cubicBezTo>
                  <a:cubicBezTo>
                    <a:pt x="212" y="23"/>
                    <a:pt x="211" y="24"/>
                    <a:pt x="211" y="24"/>
                  </a:cubicBezTo>
                  <a:cubicBezTo>
                    <a:pt x="210" y="25"/>
                    <a:pt x="209" y="26"/>
                    <a:pt x="209" y="27"/>
                  </a:cubicBezTo>
                  <a:cubicBezTo>
                    <a:pt x="208" y="27"/>
                    <a:pt x="207" y="28"/>
                    <a:pt x="207" y="29"/>
                  </a:cubicBezTo>
                  <a:cubicBezTo>
                    <a:pt x="207" y="29"/>
                    <a:pt x="209" y="30"/>
                    <a:pt x="209" y="31"/>
                  </a:cubicBezTo>
                  <a:cubicBezTo>
                    <a:pt x="210" y="30"/>
                    <a:pt x="211" y="29"/>
                    <a:pt x="211" y="28"/>
                  </a:cubicBezTo>
                  <a:cubicBezTo>
                    <a:pt x="212" y="28"/>
                    <a:pt x="213" y="27"/>
                    <a:pt x="213" y="26"/>
                  </a:cubicBezTo>
                  <a:cubicBezTo>
                    <a:pt x="213" y="26"/>
                    <a:pt x="215" y="24"/>
                    <a:pt x="215" y="24"/>
                  </a:cubicBezTo>
                  <a:cubicBezTo>
                    <a:pt x="215" y="24"/>
                    <a:pt x="212" y="22"/>
                    <a:pt x="212" y="22"/>
                  </a:cubicBezTo>
                  <a:cubicBezTo>
                    <a:pt x="213" y="22"/>
                    <a:pt x="214" y="20"/>
                    <a:pt x="214" y="20"/>
                  </a:cubicBezTo>
                  <a:cubicBezTo>
                    <a:pt x="214" y="20"/>
                    <a:pt x="216" y="21"/>
                    <a:pt x="216" y="22"/>
                  </a:cubicBezTo>
                  <a:cubicBezTo>
                    <a:pt x="217" y="22"/>
                    <a:pt x="218" y="23"/>
                    <a:pt x="218" y="23"/>
                  </a:cubicBezTo>
                  <a:cubicBezTo>
                    <a:pt x="219" y="23"/>
                    <a:pt x="220" y="21"/>
                    <a:pt x="220" y="21"/>
                  </a:cubicBezTo>
                  <a:cubicBezTo>
                    <a:pt x="220" y="21"/>
                    <a:pt x="222" y="19"/>
                    <a:pt x="222" y="19"/>
                  </a:cubicBezTo>
                  <a:cubicBezTo>
                    <a:pt x="222" y="19"/>
                    <a:pt x="224" y="21"/>
                    <a:pt x="224" y="21"/>
                  </a:cubicBezTo>
                  <a:cubicBezTo>
                    <a:pt x="224" y="20"/>
                    <a:pt x="226" y="19"/>
                    <a:pt x="226" y="18"/>
                  </a:cubicBezTo>
                  <a:cubicBezTo>
                    <a:pt x="226" y="18"/>
                    <a:pt x="224" y="17"/>
                    <a:pt x="224" y="17"/>
                  </a:cubicBezTo>
                  <a:cubicBezTo>
                    <a:pt x="224" y="16"/>
                    <a:pt x="225" y="15"/>
                    <a:pt x="225" y="14"/>
                  </a:cubicBezTo>
                  <a:cubicBezTo>
                    <a:pt x="226" y="14"/>
                    <a:pt x="227" y="12"/>
                    <a:pt x="227" y="12"/>
                  </a:cubicBezTo>
                  <a:cubicBezTo>
                    <a:pt x="227" y="12"/>
                    <a:pt x="229" y="14"/>
                    <a:pt x="229" y="14"/>
                  </a:cubicBezTo>
                  <a:cubicBezTo>
                    <a:pt x="230" y="14"/>
                    <a:pt x="231" y="15"/>
                    <a:pt x="231" y="16"/>
                  </a:cubicBezTo>
                  <a:cubicBezTo>
                    <a:pt x="232" y="16"/>
                    <a:pt x="233" y="17"/>
                    <a:pt x="234" y="17"/>
                  </a:cubicBezTo>
                  <a:cubicBezTo>
                    <a:pt x="234" y="17"/>
                    <a:pt x="235" y="15"/>
                    <a:pt x="235" y="15"/>
                  </a:cubicBezTo>
                  <a:cubicBezTo>
                    <a:pt x="236" y="15"/>
                    <a:pt x="237" y="16"/>
                    <a:pt x="238" y="17"/>
                  </a:cubicBezTo>
                  <a:cubicBezTo>
                    <a:pt x="238" y="17"/>
                    <a:pt x="240" y="19"/>
                    <a:pt x="240" y="19"/>
                  </a:cubicBezTo>
                  <a:cubicBezTo>
                    <a:pt x="240" y="18"/>
                    <a:pt x="241" y="17"/>
                    <a:pt x="242" y="16"/>
                  </a:cubicBezTo>
                  <a:cubicBezTo>
                    <a:pt x="242" y="16"/>
                    <a:pt x="243" y="14"/>
                    <a:pt x="243" y="14"/>
                  </a:cubicBezTo>
                  <a:cubicBezTo>
                    <a:pt x="243" y="14"/>
                    <a:pt x="241" y="12"/>
                    <a:pt x="241" y="12"/>
                  </a:cubicBezTo>
                  <a:cubicBezTo>
                    <a:pt x="241" y="12"/>
                    <a:pt x="242" y="10"/>
                    <a:pt x="243" y="10"/>
                  </a:cubicBezTo>
                  <a:cubicBezTo>
                    <a:pt x="243" y="10"/>
                    <a:pt x="245" y="12"/>
                    <a:pt x="245" y="12"/>
                  </a:cubicBezTo>
                  <a:cubicBezTo>
                    <a:pt x="245" y="12"/>
                    <a:pt x="247" y="13"/>
                    <a:pt x="247" y="14"/>
                  </a:cubicBezTo>
                  <a:cubicBezTo>
                    <a:pt x="247" y="14"/>
                    <a:pt x="246" y="15"/>
                    <a:pt x="246" y="16"/>
                  </a:cubicBezTo>
                  <a:cubicBezTo>
                    <a:pt x="245" y="16"/>
                    <a:pt x="244" y="17"/>
                    <a:pt x="244" y="18"/>
                  </a:cubicBezTo>
                  <a:cubicBezTo>
                    <a:pt x="244" y="18"/>
                    <a:pt x="246" y="19"/>
                    <a:pt x="246" y="20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8" y="17"/>
                    <a:pt x="249" y="15"/>
                    <a:pt x="249" y="15"/>
                  </a:cubicBezTo>
                  <a:cubicBezTo>
                    <a:pt x="250" y="15"/>
                    <a:pt x="252" y="17"/>
                    <a:pt x="252" y="17"/>
                  </a:cubicBezTo>
                  <a:cubicBezTo>
                    <a:pt x="252" y="17"/>
                    <a:pt x="253" y="15"/>
                    <a:pt x="253" y="15"/>
                  </a:cubicBezTo>
                  <a:cubicBezTo>
                    <a:pt x="253" y="14"/>
                    <a:pt x="251" y="14"/>
                    <a:pt x="251" y="13"/>
                  </a:cubicBezTo>
                  <a:cubicBezTo>
                    <a:pt x="251" y="12"/>
                    <a:pt x="253" y="11"/>
                    <a:pt x="253" y="11"/>
                  </a:cubicBezTo>
                  <a:cubicBezTo>
                    <a:pt x="253" y="10"/>
                    <a:pt x="254" y="9"/>
                    <a:pt x="255" y="9"/>
                  </a:cubicBezTo>
                  <a:cubicBezTo>
                    <a:pt x="255" y="8"/>
                    <a:pt x="256" y="10"/>
                    <a:pt x="257" y="10"/>
                  </a:cubicBezTo>
                  <a:cubicBezTo>
                    <a:pt x="258" y="10"/>
                    <a:pt x="258" y="8"/>
                    <a:pt x="258" y="8"/>
                  </a:cubicBezTo>
                  <a:cubicBezTo>
                    <a:pt x="259" y="8"/>
                    <a:pt x="260" y="10"/>
                    <a:pt x="261" y="10"/>
                  </a:cubicBezTo>
                  <a:cubicBezTo>
                    <a:pt x="261" y="10"/>
                    <a:pt x="259" y="11"/>
                    <a:pt x="259" y="12"/>
                  </a:cubicBezTo>
                  <a:cubicBezTo>
                    <a:pt x="259" y="12"/>
                    <a:pt x="261" y="13"/>
                    <a:pt x="261" y="14"/>
                  </a:cubicBezTo>
                  <a:cubicBezTo>
                    <a:pt x="261" y="14"/>
                    <a:pt x="260" y="15"/>
                    <a:pt x="260" y="16"/>
                  </a:cubicBezTo>
                  <a:cubicBezTo>
                    <a:pt x="259" y="17"/>
                    <a:pt x="258" y="18"/>
                    <a:pt x="258" y="18"/>
                  </a:cubicBezTo>
                  <a:cubicBezTo>
                    <a:pt x="258" y="18"/>
                    <a:pt x="256" y="16"/>
                    <a:pt x="256" y="16"/>
                  </a:cubicBezTo>
                  <a:cubicBezTo>
                    <a:pt x="255" y="16"/>
                    <a:pt x="255" y="19"/>
                    <a:pt x="254" y="19"/>
                  </a:cubicBezTo>
                  <a:cubicBezTo>
                    <a:pt x="253" y="19"/>
                    <a:pt x="252" y="17"/>
                    <a:pt x="252" y="17"/>
                  </a:cubicBezTo>
                  <a:cubicBezTo>
                    <a:pt x="251" y="17"/>
                    <a:pt x="251" y="19"/>
                    <a:pt x="250" y="19"/>
                  </a:cubicBezTo>
                  <a:cubicBezTo>
                    <a:pt x="251" y="20"/>
                    <a:pt x="253" y="21"/>
                    <a:pt x="254" y="23"/>
                  </a:cubicBezTo>
                  <a:cubicBezTo>
                    <a:pt x="255" y="23"/>
                    <a:pt x="256" y="24"/>
                    <a:pt x="257" y="24"/>
                  </a:cubicBezTo>
                  <a:cubicBezTo>
                    <a:pt x="257" y="24"/>
                    <a:pt x="258" y="22"/>
                    <a:pt x="258" y="22"/>
                  </a:cubicBezTo>
                  <a:cubicBezTo>
                    <a:pt x="259" y="22"/>
                    <a:pt x="260" y="24"/>
                    <a:pt x="261" y="24"/>
                  </a:cubicBezTo>
                  <a:cubicBezTo>
                    <a:pt x="261" y="24"/>
                    <a:pt x="263" y="26"/>
                    <a:pt x="263" y="25"/>
                  </a:cubicBezTo>
                  <a:cubicBezTo>
                    <a:pt x="263" y="25"/>
                    <a:pt x="265" y="23"/>
                    <a:pt x="265" y="23"/>
                  </a:cubicBezTo>
                  <a:cubicBezTo>
                    <a:pt x="264" y="23"/>
                    <a:pt x="262" y="22"/>
                    <a:pt x="262" y="22"/>
                  </a:cubicBezTo>
                  <a:cubicBezTo>
                    <a:pt x="262" y="21"/>
                    <a:pt x="264" y="20"/>
                    <a:pt x="264" y="19"/>
                  </a:cubicBezTo>
                  <a:cubicBezTo>
                    <a:pt x="264" y="19"/>
                    <a:pt x="265" y="18"/>
                    <a:pt x="266" y="17"/>
                  </a:cubicBezTo>
                  <a:cubicBezTo>
                    <a:pt x="266" y="16"/>
                    <a:pt x="267" y="15"/>
                    <a:pt x="267" y="15"/>
                  </a:cubicBezTo>
                  <a:cubicBezTo>
                    <a:pt x="268" y="15"/>
                    <a:pt x="269" y="17"/>
                    <a:pt x="270" y="17"/>
                  </a:cubicBezTo>
                  <a:cubicBezTo>
                    <a:pt x="270" y="16"/>
                    <a:pt x="271" y="14"/>
                    <a:pt x="271" y="14"/>
                  </a:cubicBezTo>
                  <a:cubicBezTo>
                    <a:pt x="272" y="14"/>
                    <a:pt x="273" y="16"/>
                    <a:pt x="274" y="16"/>
                  </a:cubicBezTo>
                  <a:cubicBezTo>
                    <a:pt x="274" y="16"/>
                    <a:pt x="275" y="14"/>
                    <a:pt x="275" y="14"/>
                  </a:cubicBezTo>
                  <a:cubicBezTo>
                    <a:pt x="275" y="14"/>
                    <a:pt x="273" y="12"/>
                    <a:pt x="273" y="12"/>
                  </a:cubicBezTo>
                  <a:cubicBezTo>
                    <a:pt x="273" y="12"/>
                    <a:pt x="274" y="10"/>
                    <a:pt x="275" y="10"/>
                  </a:cubicBezTo>
                  <a:cubicBezTo>
                    <a:pt x="275" y="10"/>
                    <a:pt x="276" y="12"/>
                    <a:pt x="277" y="12"/>
                  </a:cubicBezTo>
                  <a:cubicBezTo>
                    <a:pt x="278" y="11"/>
                    <a:pt x="278" y="10"/>
                    <a:pt x="279" y="9"/>
                  </a:cubicBezTo>
                  <a:cubicBezTo>
                    <a:pt x="279" y="9"/>
                    <a:pt x="280" y="11"/>
                    <a:pt x="281" y="11"/>
                  </a:cubicBezTo>
                  <a:cubicBezTo>
                    <a:pt x="281" y="11"/>
                    <a:pt x="282" y="9"/>
                    <a:pt x="283" y="9"/>
                  </a:cubicBezTo>
                  <a:cubicBezTo>
                    <a:pt x="283" y="8"/>
                    <a:pt x="284" y="7"/>
                    <a:pt x="284" y="7"/>
                  </a:cubicBezTo>
                  <a:cubicBezTo>
                    <a:pt x="285" y="7"/>
                    <a:pt x="286" y="8"/>
                    <a:pt x="287" y="8"/>
                  </a:cubicBezTo>
                  <a:cubicBezTo>
                    <a:pt x="287" y="9"/>
                    <a:pt x="285" y="10"/>
                    <a:pt x="285" y="10"/>
                  </a:cubicBezTo>
                  <a:cubicBezTo>
                    <a:pt x="284" y="11"/>
                    <a:pt x="284" y="12"/>
                    <a:pt x="283" y="13"/>
                  </a:cubicBezTo>
                  <a:cubicBezTo>
                    <a:pt x="283" y="13"/>
                    <a:pt x="281" y="11"/>
                    <a:pt x="281" y="11"/>
                  </a:cubicBezTo>
                  <a:cubicBezTo>
                    <a:pt x="281" y="11"/>
                    <a:pt x="280" y="13"/>
                    <a:pt x="279" y="13"/>
                  </a:cubicBezTo>
                  <a:cubicBezTo>
                    <a:pt x="279" y="14"/>
                    <a:pt x="278" y="15"/>
                    <a:pt x="278" y="15"/>
                  </a:cubicBezTo>
                  <a:cubicBezTo>
                    <a:pt x="278" y="16"/>
                    <a:pt x="280" y="17"/>
                    <a:pt x="280" y="17"/>
                  </a:cubicBezTo>
                  <a:cubicBezTo>
                    <a:pt x="280" y="17"/>
                    <a:pt x="278" y="19"/>
                    <a:pt x="278" y="19"/>
                  </a:cubicBezTo>
                  <a:cubicBezTo>
                    <a:pt x="279" y="20"/>
                    <a:pt x="280" y="21"/>
                    <a:pt x="280" y="21"/>
                  </a:cubicBezTo>
                  <a:cubicBezTo>
                    <a:pt x="281" y="21"/>
                    <a:pt x="281" y="19"/>
                    <a:pt x="282" y="19"/>
                  </a:cubicBezTo>
                  <a:cubicBezTo>
                    <a:pt x="283" y="19"/>
                    <a:pt x="284" y="21"/>
                    <a:pt x="284" y="21"/>
                  </a:cubicBezTo>
                  <a:cubicBezTo>
                    <a:pt x="285" y="20"/>
                    <a:pt x="285" y="19"/>
                    <a:pt x="286" y="18"/>
                  </a:cubicBezTo>
                  <a:cubicBezTo>
                    <a:pt x="287" y="18"/>
                    <a:pt x="287" y="16"/>
                    <a:pt x="288" y="16"/>
                  </a:cubicBezTo>
                  <a:cubicBezTo>
                    <a:pt x="288" y="16"/>
                    <a:pt x="289" y="18"/>
                    <a:pt x="290" y="18"/>
                  </a:cubicBezTo>
                  <a:cubicBezTo>
                    <a:pt x="291" y="18"/>
                    <a:pt x="291" y="16"/>
                    <a:pt x="292" y="16"/>
                  </a:cubicBezTo>
                  <a:cubicBezTo>
                    <a:pt x="292" y="16"/>
                    <a:pt x="294" y="17"/>
                    <a:pt x="294" y="17"/>
                  </a:cubicBezTo>
                  <a:cubicBezTo>
                    <a:pt x="294" y="18"/>
                    <a:pt x="292" y="19"/>
                    <a:pt x="292" y="20"/>
                  </a:cubicBezTo>
                  <a:cubicBezTo>
                    <a:pt x="292" y="20"/>
                    <a:pt x="294" y="21"/>
                    <a:pt x="294" y="21"/>
                  </a:cubicBezTo>
                  <a:cubicBezTo>
                    <a:pt x="295" y="21"/>
                    <a:pt x="295" y="19"/>
                    <a:pt x="296" y="19"/>
                  </a:cubicBezTo>
                  <a:cubicBezTo>
                    <a:pt x="296" y="19"/>
                    <a:pt x="298" y="21"/>
                    <a:pt x="298" y="21"/>
                  </a:cubicBezTo>
                  <a:cubicBezTo>
                    <a:pt x="299" y="20"/>
                    <a:pt x="300" y="19"/>
                    <a:pt x="300" y="18"/>
                  </a:cubicBezTo>
                  <a:cubicBezTo>
                    <a:pt x="301" y="18"/>
                    <a:pt x="301" y="17"/>
                    <a:pt x="302" y="16"/>
                  </a:cubicBezTo>
                  <a:cubicBezTo>
                    <a:pt x="302" y="15"/>
                    <a:pt x="303" y="15"/>
                    <a:pt x="303" y="14"/>
                  </a:cubicBezTo>
                  <a:cubicBezTo>
                    <a:pt x="304" y="14"/>
                    <a:pt x="305" y="12"/>
                    <a:pt x="305" y="12"/>
                  </a:cubicBezTo>
                  <a:cubicBezTo>
                    <a:pt x="305" y="12"/>
                    <a:pt x="307" y="13"/>
                    <a:pt x="307" y="13"/>
                  </a:cubicBezTo>
                  <a:cubicBezTo>
                    <a:pt x="307" y="14"/>
                    <a:pt x="306" y="15"/>
                    <a:pt x="306" y="16"/>
                  </a:cubicBezTo>
                  <a:cubicBezTo>
                    <a:pt x="306" y="16"/>
                    <a:pt x="308" y="17"/>
                    <a:pt x="308" y="17"/>
                  </a:cubicBezTo>
                  <a:cubicBezTo>
                    <a:pt x="308" y="18"/>
                    <a:pt x="306" y="20"/>
                    <a:pt x="306" y="20"/>
                  </a:cubicBezTo>
                  <a:cubicBezTo>
                    <a:pt x="307" y="20"/>
                    <a:pt x="308" y="21"/>
                    <a:pt x="308" y="21"/>
                  </a:cubicBezTo>
                  <a:cubicBezTo>
                    <a:pt x="309" y="21"/>
                    <a:pt x="310" y="19"/>
                    <a:pt x="310" y="19"/>
                  </a:cubicBezTo>
                  <a:cubicBezTo>
                    <a:pt x="311" y="19"/>
                    <a:pt x="311" y="18"/>
                    <a:pt x="312" y="17"/>
                  </a:cubicBezTo>
                  <a:cubicBezTo>
                    <a:pt x="312" y="17"/>
                    <a:pt x="313" y="15"/>
                    <a:pt x="313" y="15"/>
                  </a:cubicBezTo>
                  <a:cubicBezTo>
                    <a:pt x="314" y="15"/>
                    <a:pt x="315" y="16"/>
                    <a:pt x="316" y="16"/>
                  </a:cubicBezTo>
                  <a:cubicBezTo>
                    <a:pt x="316" y="17"/>
                    <a:pt x="318" y="18"/>
                    <a:pt x="318" y="18"/>
                  </a:cubicBezTo>
                  <a:cubicBezTo>
                    <a:pt x="318" y="18"/>
                    <a:pt x="316" y="20"/>
                    <a:pt x="316" y="20"/>
                  </a:cubicBezTo>
                  <a:cubicBezTo>
                    <a:pt x="316" y="20"/>
                    <a:pt x="314" y="22"/>
                    <a:pt x="315" y="23"/>
                  </a:cubicBezTo>
                  <a:cubicBezTo>
                    <a:pt x="315" y="23"/>
                    <a:pt x="316" y="24"/>
                    <a:pt x="317" y="24"/>
                  </a:cubicBezTo>
                  <a:cubicBezTo>
                    <a:pt x="317" y="23"/>
                    <a:pt x="318" y="23"/>
                    <a:pt x="318" y="22"/>
                  </a:cubicBezTo>
                  <a:cubicBezTo>
                    <a:pt x="319" y="21"/>
                    <a:pt x="320" y="20"/>
                    <a:pt x="320" y="20"/>
                  </a:cubicBezTo>
                  <a:cubicBezTo>
                    <a:pt x="320" y="19"/>
                    <a:pt x="318" y="18"/>
                    <a:pt x="318" y="18"/>
                  </a:cubicBezTo>
                  <a:cubicBezTo>
                    <a:pt x="318" y="17"/>
                    <a:pt x="320" y="16"/>
                    <a:pt x="320" y="16"/>
                  </a:cubicBezTo>
                  <a:cubicBezTo>
                    <a:pt x="320" y="15"/>
                    <a:pt x="321" y="14"/>
                    <a:pt x="321" y="14"/>
                  </a:cubicBezTo>
                  <a:cubicBezTo>
                    <a:pt x="321" y="14"/>
                    <a:pt x="324" y="15"/>
                    <a:pt x="324" y="15"/>
                  </a:cubicBezTo>
                  <a:cubicBezTo>
                    <a:pt x="324" y="16"/>
                    <a:pt x="322" y="17"/>
                    <a:pt x="322" y="18"/>
                  </a:cubicBezTo>
                  <a:cubicBezTo>
                    <a:pt x="322" y="18"/>
                    <a:pt x="324" y="19"/>
                    <a:pt x="324" y="19"/>
                  </a:cubicBezTo>
                  <a:cubicBezTo>
                    <a:pt x="324" y="20"/>
                    <a:pt x="323" y="21"/>
                    <a:pt x="322" y="21"/>
                  </a:cubicBezTo>
                  <a:cubicBezTo>
                    <a:pt x="322" y="22"/>
                    <a:pt x="321" y="24"/>
                    <a:pt x="321" y="24"/>
                  </a:cubicBezTo>
                  <a:cubicBezTo>
                    <a:pt x="321" y="24"/>
                    <a:pt x="323" y="25"/>
                    <a:pt x="323" y="25"/>
                  </a:cubicBezTo>
                  <a:cubicBezTo>
                    <a:pt x="324" y="25"/>
                    <a:pt x="324" y="23"/>
                    <a:pt x="325" y="23"/>
                  </a:cubicBezTo>
                  <a:cubicBezTo>
                    <a:pt x="325" y="23"/>
                    <a:pt x="327" y="25"/>
                    <a:pt x="327" y="25"/>
                  </a:cubicBezTo>
                  <a:cubicBezTo>
                    <a:pt x="328" y="25"/>
                    <a:pt x="328" y="26"/>
                    <a:pt x="329" y="27"/>
                  </a:cubicBezTo>
                  <a:cubicBezTo>
                    <a:pt x="329" y="26"/>
                    <a:pt x="331" y="25"/>
                    <a:pt x="331" y="24"/>
                  </a:cubicBezTo>
                  <a:cubicBezTo>
                    <a:pt x="331" y="24"/>
                    <a:pt x="329" y="23"/>
                    <a:pt x="329" y="23"/>
                  </a:cubicBezTo>
                  <a:cubicBezTo>
                    <a:pt x="329" y="22"/>
                    <a:pt x="330" y="21"/>
                    <a:pt x="330" y="20"/>
                  </a:cubicBezTo>
                  <a:cubicBezTo>
                    <a:pt x="330" y="20"/>
                    <a:pt x="328" y="19"/>
                    <a:pt x="328" y="19"/>
                  </a:cubicBezTo>
                  <a:cubicBezTo>
                    <a:pt x="328" y="18"/>
                    <a:pt x="330" y="17"/>
                    <a:pt x="330" y="16"/>
                  </a:cubicBezTo>
                  <a:cubicBezTo>
                    <a:pt x="330" y="16"/>
                    <a:pt x="331" y="15"/>
                    <a:pt x="331" y="14"/>
                  </a:cubicBezTo>
                  <a:cubicBezTo>
                    <a:pt x="331" y="14"/>
                    <a:pt x="330" y="13"/>
                    <a:pt x="329" y="13"/>
                  </a:cubicBezTo>
                  <a:cubicBezTo>
                    <a:pt x="329" y="13"/>
                    <a:pt x="331" y="10"/>
                    <a:pt x="331" y="10"/>
                  </a:cubicBezTo>
                  <a:cubicBezTo>
                    <a:pt x="331" y="10"/>
                    <a:pt x="333" y="12"/>
                    <a:pt x="333" y="12"/>
                  </a:cubicBezTo>
                  <a:cubicBezTo>
                    <a:pt x="333" y="12"/>
                    <a:pt x="335" y="10"/>
                    <a:pt x="335" y="10"/>
                  </a:cubicBezTo>
                  <a:cubicBezTo>
                    <a:pt x="335" y="10"/>
                    <a:pt x="337" y="11"/>
                    <a:pt x="337" y="11"/>
                  </a:cubicBezTo>
                  <a:cubicBezTo>
                    <a:pt x="337" y="12"/>
                    <a:pt x="335" y="14"/>
                    <a:pt x="335" y="14"/>
                  </a:cubicBezTo>
                  <a:cubicBezTo>
                    <a:pt x="336" y="14"/>
                    <a:pt x="337" y="15"/>
                    <a:pt x="338" y="15"/>
                  </a:cubicBezTo>
                  <a:cubicBezTo>
                    <a:pt x="338" y="15"/>
                    <a:pt x="339" y="13"/>
                    <a:pt x="339" y="13"/>
                  </a:cubicBezTo>
                  <a:cubicBezTo>
                    <a:pt x="340" y="13"/>
                    <a:pt x="341" y="14"/>
                    <a:pt x="342" y="15"/>
                  </a:cubicBezTo>
                  <a:cubicBezTo>
                    <a:pt x="342" y="15"/>
                    <a:pt x="343" y="17"/>
                    <a:pt x="344" y="17"/>
                  </a:cubicBezTo>
                  <a:cubicBezTo>
                    <a:pt x="344" y="17"/>
                    <a:pt x="345" y="18"/>
                    <a:pt x="346" y="18"/>
                  </a:cubicBezTo>
                  <a:cubicBezTo>
                    <a:pt x="346" y="18"/>
                    <a:pt x="347" y="16"/>
                    <a:pt x="348" y="16"/>
                  </a:cubicBezTo>
                  <a:cubicBezTo>
                    <a:pt x="348" y="15"/>
                    <a:pt x="349" y="14"/>
                    <a:pt x="349" y="14"/>
                  </a:cubicBezTo>
                  <a:cubicBezTo>
                    <a:pt x="350" y="14"/>
                    <a:pt x="351" y="12"/>
                    <a:pt x="351" y="12"/>
                  </a:cubicBezTo>
                  <a:cubicBezTo>
                    <a:pt x="352" y="12"/>
                    <a:pt x="353" y="13"/>
                    <a:pt x="353" y="13"/>
                  </a:cubicBezTo>
                  <a:cubicBezTo>
                    <a:pt x="354" y="13"/>
                    <a:pt x="354" y="11"/>
                    <a:pt x="355" y="11"/>
                  </a:cubicBezTo>
                  <a:cubicBezTo>
                    <a:pt x="355" y="12"/>
                    <a:pt x="357" y="12"/>
                    <a:pt x="357" y="13"/>
                  </a:cubicBezTo>
                  <a:cubicBezTo>
                    <a:pt x="357" y="13"/>
                    <a:pt x="355" y="14"/>
                    <a:pt x="356" y="15"/>
                  </a:cubicBezTo>
                  <a:cubicBezTo>
                    <a:pt x="356" y="16"/>
                    <a:pt x="358" y="16"/>
                    <a:pt x="358" y="17"/>
                  </a:cubicBezTo>
                  <a:cubicBezTo>
                    <a:pt x="358" y="17"/>
                    <a:pt x="356" y="18"/>
                    <a:pt x="356" y="19"/>
                  </a:cubicBezTo>
                  <a:cubicBezTo>
                    <a:pt x="356" y="20"/>
                    <a:pt x="358" y="20"/>
                    <a:pt x="358" y="21"/>
                  </a:cubicBezTo>
                  <a:cubicBezTo>
                    <a:pt x="359" y="20"/>
                    <a:pt x="360" y="19"/>
                    <a:pt x="360" y="18"/>
                  </a:cubicBezTo>
                  <a:cubicBezTo>
                    <a:pt x="360" y="18"/>
                    <a:pt x="362" y="16"/>
                    <a:pt x="362" y="16"/>
                  </a:cubicBezTo>
                  <a:cubicBezTo>
                    <a:pt x="362" y="16"/>
                    <a:pt x="360" y="14"/>
                    <a:pt x="360" y="14"/>
                  </a:cubicBezTo>
                  <a:cubicBezTo>
                    <a:pt x="360" y="14"/>
                    <a:pt x="361" y="12"/>
                    <a:pt x="361" y="12"/>
                  </a:cubicBezTo>
                  <a:cubicBezTo>
                    <a:pt x="361" y="12"/>
                    <a:pt x="363" y="14"/>
                    <a:pt x="363" y="14"/>
                  </a:cubicBezTo>
                  <a:cubicBezTo>
                    <a:pt x="363" y="14"/>
                    <a:pt x="362" y="16"/>
                    <a:pt x="362" y="16"/>
                  </a:cubicBezTo>
                  <a:cubicBezTo>
                    <a:pt x="362" y="16"/>
                    <a:pt x="364" y="18"/>
                    <a:pt x="364" y="18"/>
                  </a:cubicBezTo>
                  <a:cubicBezTo>
                    <a:pt x="365" y="18"/>
                    <a:pt x="365" y="16"/>
                    <a:pt x="366" y="16"/>
                  </a:cubicBezTo>
                  <a:cubicBezTo>
                    <a:pt x="366" y="16"/>
                    <a:pt x="367" y="17"/>
                    <a:pt x="368" y="17"/>
                  </a:cubicBezTo>
                  <a:cubicBezTo>
                    <a:pt x="369" y="17"/>
                    <a:pt x="369" y="15"/>
                    <a:pt x="370" y="15"/>
                  </a:cubicBezTo>
                  <a:cubicBezTo>
                    <a:pt x="370" y="15"/>
                    <a:pt x="371" y="17"/>
                    <a:pt x="372" y="17"/>
                  </a:cubicBezTo>
                  <a:cubicBezTo>
                    <a:pt x="372" y="17"/>
                    <a:pt x="373" y="15"/>
                    <a:pt x="374" y="15"/>
                  </a:cubicBezTo>
                  <a:cubicBezTo>
                    <a:pt x="374" y="15"/>
                    <a:pt x="375" y="16"/>
                    <a:pt x="376" y="16"/>
                  </a:cubicBezTo>
                  <a:cubicBezTo>
                    <a:pt x="376" y="16"/>
                    <a:pt x="377" y="14"/>
                    <a:pt x="378" y="14"/>
                  </a:cubicBezTo>
                  <a:cubicBezTo>
                    <a:pt x="378" y="14"/>
                    <a:pt x="379" y="12"/>
                    <a:pt x="379" y="12"/>
                  </a:cubicBezTo>
                  <a:cubicBezTo>
                    <a:pt x="380" y="12"/>
                    <a:pt x="381" y="14"/>
                    <a:pt x="381" y="14"/>
                  </a:cubicBezTo>
                  <a:cubicBezTo>
                    <a:pt x="382" y="13"/>
                    <a:pt x="383" y="12"/>
                    <a:pt x="383" y="11"/>
                  </a:cubicBezTo>
                  <a:cubicBezTo>
                    <a:pt x="384" y="11"/>
                    <a:pt x="384" y="9"/>
                    <a:pt x="385" y="9"/>
                  </a:cubicBezTo>
                  <a:cubicBezTo>
                    <a:pt x="385" y="9"/>
                    <a:pt x="387" y="11"/>
                    <a:pt x="387" y="11"/>
                  </a:cubicBezTo>
                  <a:cubicBezTo>
                    <a:pt x="387" y="12"/>
                    <a:pt x="386" y="12"/>
                    <a:pt x="385" y="13"/>
                  </a:cubicBezTo>
                  <a:cubicBezTo>
                    <a:pt x="385" y="13"/>
                    <a:pt x="384" y="15"/>
                    <a:pt x="384" y="15"/>
                  </a:cubicBezTo>
                  <a:cubicBezTo>
                    <a:pt x="384" y="15"/>
                    <a:pt x="386" y="17"/>
                    <a:pt x="386" y="17"/>
                  </a:cubicBezTo>
                  <a:cubicBezTo>
                    <a:pt x="385" y="18"/>
                    <a:pt x="385" y="18"/>
                    <a:pt x="384" y="19"/>
                  </a:cubicBezTo>
                  <a:cubicBezTo>
                    <a:pt x="384" y="20"/>
                    <a:pt x="383" y="21"/>
                    <a:pt x="383" y="21"/>
                  </a:cubicBezTo>
                  <a:cubicBezTo>
                    <a:pt x="382" y="22"/>
                    <a:pt x="381" y="20"/>
                    <a:pt x="380" y="20"/>
                  </a:cubicBezTo>
                  <a:cubicBezTo>
                    <a:pt x="380" y="20"/>
                    <a:pt x="379" y="22"/>
                    <a:pt x="379" y="22"/>
                  </a:cubicBezTo>
                  <a:cubicBezTo>
                    <a:pt x="378" y="22"/>
                    <a:pt x="377" y="20"/>
                    <a:pt x="376" y="20"/>
                  </a:cubicBezTo>
                  <a:cubicBezTo>
                    <a:pt x="376" y="20"/>
                    <a:pt x="375" y="22"/>
                    <a:pt x="375" y="22"/>
                  </a:cubicBezTo>
                  <a:cubicBezTo>
                    <a:pt x="375" y="23"/>
                    <a:pt x="377" y="24"/>
                    <a:pt x="377" y="24"/>
                  </a:cubicBezTo>
                  <a:cubicBezTo>
                    <a:pt x="377" y="25"/>
                    <a:pt x="375" y="26"/>
                    <a:pt x="375" y="26"/>
                  </a:cubicBezTo>
                  <a:cubicBezTo>
                    <a:pt x="376" y="26"/>
                    <a:pt x="377" y="28"/>
                    <a:pt x="377" y="28"/>
                  </a:cubicBezTo>
                  <a:cubicBezTo>
                    <a:pt x="378" y="28"/>
                    <a:pt x="379" y="26"/>
                    <a:pt x="379" y="26"/>
                  </a:cubicBezTo>
                  <a:cubicBezTo>
                    <a:pt x="380" y="26"/>
                    <a:pt x="381" y="28"/>
                    <a:pt x="381" y="28"/>
                  </a:cubicBezTo>
                  <a:cubicBezTo>
                    <a:pt x="382" y="28"/>
                    <a:pt x="382" y="25"/>
                    <a:pt x="383" y="25"/>
                  </a:cubicBezTo>
                  <a:cubicBezTo>
                    <a:pt x="384" y="25"/>
                    <a:pt x="385" y="27"/>
                    <a:pt x="385" y="27"/>
                  </a:cubicBezTo>
                  <a:cubicBezTo>
                    <a:pt x="385" y="26"/>
                    <a:pt x="387" y="25"/>
                    <a:pt x="387" y="25"/>
                  </a:cubicBezTo>
                  <a:cubicBezTo>
                    <a:pt x="387" y="24"/>
                    <a:pt x="385" y="24"/>
                    <a:pt x="385" y="23"/>
                  </a:cubicBezTo>
                  <a:cubicBezTo>
                    <a:pt x="385" y="22"/>
                    <a:pt x="386" y="22"/>
                    <a:pt x="386" y="21"/>
                  </a:cubicBezTo>
                  <a:cubicBezTo>
                    <a:pt x="387" y="20"/>
                    <a:pt x="388" y="19"/>
                    <a:pt x="388" y="19"/>
                  </a:cubicBezTo>
                  <a:cubicBezTo>
                    <a:pt x="388" y="18"/>
                    <a:pt x="386" y="17"/>
                    <a:pt x="386" y="17"/>
                  </a:cubicBezTo>
                  <a:cubicBezTo>
                    <a:pt x="386" y="17"/>
                    <a:pt x="387" y="15"/>
                    <a:pt x="388" y="15"/>
                  </a:cubicBezTo>
                  <a:cubicBezTo>
                    <a:pt x="388" y="15"/>
                    <a:pt x="390" y="17"/>
                    <a:pt x="390" y="16"/>
                  </a:cubicBezTo>
                  <a:cubicBezTo>
                    <a:pt x="390" y="16"/>
                    <a:pt x="392" y="14"/>
                    <a:pt x="392" y="14"/>
                  </a:cubicBezTo>
                  <a:cubicBezTo>
                    <a:pt x="392" y="14"/>
                    <a:pt x="389" y="12"/>
                    <a:pt x="389" y="12"/>
                  </a:cubicBezTo>
                  <a:cubicBezTo>
                    <a:pt x="390" y="12"/>
                    <a:pt x="391" y="10"/>
                    <a:pt x="391" y="10"/>
                  </a:cubicBezTo>
                  <a:cubicBezTo>
                    <a:pt x="392" y="10"/>
                    <a:pt x="393" y="12"/>
                    <a:pt x="393" y="12"/>
                  </a:cubicBezTo>
                  <a:cubicBezTo>
                    <a:pt x="393" y="13"/>
                    <a:pt x="391" y="14"/>
                    <a:pt x="392" y="14"/>
                  </a:cubicBezTo>
                  <a:cubicBezTo>
                    <a:pt x="392" y="15"/>
                    <a:pt x="394" y="15"/>
                    <a:pt x="394" y="16"/>
                  </a:cubicBezTo>
                  <a:cubicBezTo>
                    <a:pt x="394" y="17"/>
                    <a:pt x="396" y="17"/>
                    <a:pt x="396" y="18"/>
                  </a:cubicBezTo>
                  <a:cubicBezTo>
                    <a:pt x="396" y="18"/>
                    <a:pt x="395" y="19"/>
                    <a:pt x="394" y="20"/>
                  </a:cubicBezTo>
                  <a:cubicBezTo>
                    <a:pt x="394" y="20"/>
                    <a:pt x="392" y="18"/>
                    <a:pt x="392" y="18"/>
                  </a:cubicBezTo>
                  <a:cubicBezTo>
                    <a:pt x="392" y="18"/>
                    <a:pt x="391" y="20"/>
                    <a:pt x="390" y="20"/>
                  </a:cubicBezTo>
                  <a:cubicBezTo>
                    <a:pt x="390" y="21"/>
                    <a:pt x="389" y="22"/>
                    <a:pt x="389" y="23"/>
                  </a:cubicBezTo>
                  <a:cubicBezTo>
                    <a:pt x="389" y="23"/>
                    <a:pt x="390" y="24"/>
                    <a:pt x="391" y="24"/>
                  </a:cubicBezTo>
                  <a:cubicBezTo>
                    <a:pt x="391" y="24"/>
                    <a:pt x="392" y="22"/>
                    <a:pt x="393" y="22"/>
                  </a:cubicBezTo>
                  <a:cubicBezTo>
                    <a:pt x="393" y="22"/>
                    <a:pt x="394" y="24"/>
                    <a:pt x="395" y="24"/>
                  </a:cubicBezTo>
                  <a:cubicBezTo>
                    <a:pt x="395" y="24"/>
                    <a:pt x="396" y="22"/>
                    <a:pt x="397" y="22"/>
                  </a:cubicBezTo>
                  <a:cubicBezTo>
                    <a:pt x="397" y="21"/>
                    <a:pt x="398" y="23"/>
                    <a:pt x="399" y="23"/>
                  </a:cubicBezTo>
                  <a:cubicBezTo>
                    <a:pt x="399" y="23"/>
                    <a:pt x="400" y="22"/>
                    <a:pt x="400" y="21"/>
                  </a:cubicBezTo>
                  <a:cubicBezTo>
                    <a:pt x="401" y="20"/>
                    <a:pt x="402" y="20"/>
                    <a:pt x="402" y="19"/>
                  </a:cubicBezTo>
                  <a:cubicBezTo>
                    <a:pt x="402" y="19"/>
                    <a:pt x="404" y="17"/>
                    <a:pt x="404" y="17"/>
                  </a:cubicBezTo>
                  <a:cubicBezTo>
                    <a:pt x="404" y="17"/>
                    <a:pt x="406" y="18"/>
                    <a:pt x="406" y="18"/>
                  </a:cubicBezTo>
                  <a:cubicBezTo>
                    <a:pt x="406" y="19"/>
                    <a:pt x="404" y="20"/>
                    <a:pt x="404" y="20"/>
                  </a:cubicBezTo>
                  <a:cubicBezTo>
                    <a:pt x="405" y="21"/>
                    <a:pt x="407" y="22"/>
                    <a:pt x="407" y="22"/>
                  </a:cubicBezTo>
                  <a:cubicBezTo>
                    <a:pt x="407" y="23"/>
                    <a:pt x="405" y="24"/>
                    <a:pt x="405" y="24"/>
                  </a:cubicBezTo>
                  <a:cubicBezTo>
                    <a:pt x="405" y="25"/>
                    <a:pt x="407" y="26"/>
                    <a:pt x="407" y="26"/>
                  </a:cubicBezTo>
                  <a:cubicBezTo>
                    <a:pt x="408" y="26"/>
                    <a:pt x="408" y="24"/>
                    <a:pt x="409" y="24"/>
                  </a:cubicBezTo>
                  <a:cubicBezTo>
                    <a:pt x="409" y="23"/>
                    <a:pt x="407" y="23"/>
                    <a:pt x="407" y="22"/>
                  </a:cubicBezTo>
                  <a:cubicBezTo>
                    <a:pt x="407" y="22"/>
                    <a:pt x="408" y="20"/>
                    <a:pt x="408" y="20"/>
                  </a:cubicBezTo>
                  <a:cubicBezTo>
                    <a:pt x="409" y="19"/>
                    <a:pt x="410" y="18"/>
                    <a:pt x="410" y="18"/>
                  </a:cubicBezTo>
                  <a:cubicBezTo>
                    <a:pt x="410" y="17"/>
                    <a:pt x="408" y="17"/>
                    <a:pt x="408" y="16"/>
                  </a:cubicBezTo>
                  <a:cubicBezTo>
                    <a:pt x="408" y="16"/>
                    <a:pt x="409" y="14"/>
                    <a:pt x="410" y="14"/>
                  </a:cubicBezTo>
                  <a:cubicBezTo>
                    <a:pt x="410" y="14"/>
                    <a:pt x="412" y="15"/>
                    <a:pt x="412" y="15"/>
                  </a:cubicBezTo>
                  <a:cubicBezTo>
                    <a:pt x="412" y="16"/>
                    <a:pt x="410" y="17"/>
                    <a:pt x="410" y="18"/>
                  </a:cubicBezTo>
                  <a:cubicBezTo>
                    <a:pt x="410" y="18"/>
                    <a:pt x="412" y="19"/>
                    <a:pt x="412" y="19"/>
                  </a:cubicBezTo>
                  <a:cubicBezTo>
                    <a:pt x="412" y="20"/>
                    <a:pt x="410" y="21"/>
                    <a:pt x="411" y="22"/>
                  </a:cubicBezTo>
                  <a:cubicBezTo>
                    <a:pt x="411" y="22"/>
                    <a:pt x="413" y="23"/>
                    <a:pt x="413" y="23"/>
                  </a:cubicBezTo>
                  <a:cubicBezTo>
                    <a:pt x="413" y="24"/>
                    <a:pt x="415" y="25"/>
                    <a:pt x="415" y="25"/>
                  </a:cubicBezTo>
                  <a:cubicBezTo>
                    <a:pt x="415" y="25"/>
                    <a:pt x="416" y="23"/>
                    <a:pt x="417" y="23"/>
                  </a:cubicBezTo>
                  <a:cubicBezTo>
                    <a:pt x="417" y="22"/>
                    <a:pt x="418" y="21"/>
                    <a:pt x="418" y="21"/>
                  </a:cubicBezTo>
                  <a:cubicBezTo>
                    <a:pt x="419" y="20"/>
                    <a:pt x="420" y="19"/>
                    <a:pt x="420" y="18"/>
                  </a:cubicBezTo>
                  <a:cubicBezTo>
                    <a:pt x="420" y="18"/>
                    <a:pt x="421" y="16"/>
                    <a:pt x="422" y="16"/>
                  </a:cubicBezTo>
                  <a:cubicBezTo>
                    <a:pt x="422" y="16"/>
                    <a:pt x="424" y="18"/>
                    <a:pt x="424" y="18"/>
                  </a:cubicBezTo>
                  <a:cubicBezTo>
                    <a:pt x="425" y="18"/>
                    <a:pt x="425" y="16"/>
                    <a:pt x="426" y="16"/>
                  </a:cubicBezTo>
                  <a:cubicBezTo>
                    <a:pt x="426" y="16"/>
                    <a:pt x="428" y="17"/>
                    <a:pt x="428" y="17"/>
                  </a:cubicBezTo>
                  <a:cubicBezTo>
                    <a:pt x="428" y="18"/>
                    <a:pt x="426" y="19"/>
                    <a:pt x="426" y="20"/>
                  </a:cubicBezTo>
                  <a:cubicBezTo>
                    <a:pt x="426" y="20"/>
                    <a:pt x="428" y="21"/>
                    <a:pt x="429" y="21"/>
                  </a:cubicBezTo>
                  <a:cubicBezTo>
                    <a:pt x="429" y="21"/>
                    <a:pt x="430" y="23"/>
                    <a:pt x="431" y="23"/>
                  </a:cubicBezTo>
                  <a:cubicBezTo>
                    <a:pt x="431" y="22"/>
                    <a:pt x="433" y="21"/>
                    <a:pt x="433" y="21"/>
                  </a:cubicBezTo>
                  <a:cubicBezTo>
                    <a:pt x="432" y="20"/>
                    <a:pt x="430" y="20"/>
                    <a:pt x="430" y="19"/>
                  </a:cubicBezTo>
                  <a:cubicBezTo>
                    <a:pt x="430" y="18"/>
                    <a:pt x="432" y="18"/>
                    <a:pt x="432" y="17"/>
                  </a:cubicBezTo>
                  <a:cubicBezTo>
                    <a:pt x="432" y="16"/>
                    <a:pt x="430" y="16"/>
                    <a:pt x="430" y="15"/>
                  </a:cubicBezTo>
                  <a:cubicBezTo>
                    <a:pt x="430" y="15"/>
                    <a:pt x="431" y="13"/>
                    <a:pt x="431" y="13"/>
                  </a:cubicBezTo>
                  <a:cubicBezTo>
                    <a:pt x="432" y="12"/>
                    <a:pt x="433" y="11"/>
                    <a:pt x="433" y="11"/>
                  </a:cubicBezTo>
                  <a:cubicBezTo>
                    <a:pt x="435" y="12"/>
                    <a:pt x="436" y="13"/>
                    <a:pt x="438" y="14"/>
                  </a:cubicBezTo>
                  <a:cubicBezTo>
                    <a:pt x="438" y="15"/>
                    <a:pt x="436" y="16"/>
                    <a:pt x="436" y="16"/>
                  </a:cubicBezTo>
                  <a:cubicBezTo>
                    <a:pt x="436" y="17"/>
                    <a:pt x="438" y="17"/>
                    <a:pt x="438" y="18"/>
                  </a:cubicBezTo>
                  <a:cubicBezTo>
                    <a:pt x="438" y="18"/>
                    <a:pt x="436" y="20"/>
                    <a:pt x="436" y="20"/>
                  </a:cubicBezTo>
                  <a:cubicBezTo>
                    <a:pt x="437" y="21"/>
                    <a:pt x="438" y="21"/>
                    <a:pt x="439" y="22"/>
                  </a:cubicBezTo>
                  <a:cubicBezTo>
                    <a:pt x="439" y="22"/>
                    <a:pt x="440" y="23"/>
                    <a:pt x="441" y="24"/>
                  </a:cubicBezTo>
                  <a:cubicBezTo>
                    <a:pt x="442" y="22"/>
                    <a:pt x="443" y="21"/>
                    <a:pt x="444" y="19"/>
                  </a:cubicBezTo>
                  <a:cubicBezTo>
                    <a:pt x="444" y="18"/>
                    <a:pt x="442" y="18"/>
                    <a:pt x="442" y="17"/>
                  </a:cubicBezTo>
                  <a:cubicBezTo>
                    <a:pt x="442" y="17"/>
                    <a:pt x="444" y="16"/>
                    <a:pt x="444" y="15"/>
                  </a:cubicBezTo>
                  <a:cubicBezTo>
                    <a:pt x="444" y="14"/>
                    <a:pt x="442" y="14"/>
                    <a:pt x="442" y="13"/>
                  </a:cubicBezTo>
                  <a:cubicBezTo>
                    <a:pt x="441" y="13"/>
                    <a:pt x="443" y="12"/>
                    <a:pt x="443" y="11"/>
                  </a:cubicBezTo>
                  <a:cubicBezTo>
                    <a:pt x="443" y="11"/>
                    <a:pt x="441" y="10"/>
                    <a:pt x="441" y="10"/>
                  </a:cubicBezTo>
                  <a:cubicBezTo>
                    <a:pt x="442" y="9"/>
                    <a:pt x="442" y="8"/>
                    <a:pt x="443" y="7"/>
                  </a:cubicBezTo>
                  <a:cubicBezTo>
                    <a:pt x="443" y="7"/>
                    <a:pt x="444" y="5"/>
                    <a:pt x="444" y="5"/>
                  </a:cubicBezTo>
                  <a:cubicBezTo>
                    <a:pt x="445" y="5"/>
                    <a:pt x="447" y="7"/>
                    <a:pt x="447" y="7"/>
                  </a:cubicBezTo>
                  <a:cubicBezTo>
                    <a:pt x="447" y="7"/>
                    <a:pt x="445" y="8"/>
                    <a:pt x="445" y="9"/>
                  </a:cubicBezTo>
                  <a:cubicBezTo>
                    <a:pt x="446" y="10"/>
                    <a:pt x="446" y="10"/>
                    <a:pt x="447" y="11"/>
                  </a:cubicBezTo>
                  <a:cubicBezTo>
                    <a:pt x="448" y="11"/>
                    <a:pt x="449" y="12"/>
                    <a:pt x="449" y="12"/>
                  </a:cubicBezTo>
                  <a:cubicBezTo>
                    <a:pt x="450" y="13"/>
                    <a:pt x="448" y="14"/>
                    <a:pt x="448" y="15"/>
                  </a:cubicBezTo>
                  <a:cubicBezTo>
                    <a:pt x="447" y="15"/>
                    <a:pt x="446" y="17"/>
                    <a:pt x="446" y="17"/>
                  </a:cubicBezTo>
                  <a:cubicBezTo>
                    <a:pt x="446" y="17"/>
                    <a:pt x="448" y="18"/>
                    <a:pt x="448" y="19"/>
                  </a:cubicBezTo>
                  <a:cubicBezTo>
                    <a:pt x="449" y="19"/>
                    <a:pt x="450" y="20"/>
                    <a:pt x="450" y="20"/>
                  </a:cubicBezTo>
                  <a:cubicBezTo>
                    <a:pt x="451" y="21"/>
                    <a:pt x="449" y="22"/>
                    <a:pt x="449" y="23"/>
                  </a:cubicBezTo>
                  <a:cubicBezTo>
                    <a:pt x="449" y="23"/>
                    <a:pt x="447" y="24"/>
                    <a:pt x="447" y="25"/>
                  </a:cubicBezTo>
                  <a:cubicBezTo>
                    <a:pt x="447" y="25"/>
                    <a:pt x="449" y="26"/>
                    <a:pt x="449" y="26"/>
                  </a:cubicBezTo>
                  <a:cubicBezTo>
                    <a:pt x="449" y="27"/>
                    <a:pt x="451" y="28"/>
                    <a:pt x="452" y="28"/>
                  </a:cubicBezTo>
                  <a:cubicBezTo>
                    <a:pt x="452" y="27"/>
                    <a:pt x="453" y="27"/>
                    <a:pt x="453" y="26"/>
                  </a:cubicBezTo>
                  <a:cubicBezTo>
                    <a:pt x="453" y="26"/>
                    <a:pt x="451" y="25"/>
                    <a:pt x="451" y="24"/>
                  </a:cubicBezTo>
                  <a:cubicBezTo>
                    <a:pt x="451" y="24"/>
                    <a:pt x="452" y="23"/>
                    <a:pt x="453" y="22"/>
                  </a:cubicBezTo>
                  <a:cubicBezTo>
                    <a:pt x="453" y="21"/>
                    <a:pt x="454" y="20"/>
                    <a:pt x="454" y="20"/>
                  </a:cubicBezTo>
                  <a:cubicBezTo>
                    <a:pt x="455" y="20"/>
                    <a:pt x="456" y="22"/>
                    <a:pt x="457" y="21"/>
                  </a:cubicBezTo>
                  <a:cubicBezTo>
                    <a:pt x="457" y="21"/>
                    <a:pt x="458" y="20"/>
                    <a:pt x="458" y="19"/>
                  </a:cubicBezTo>
                  <a:cubicBezTo>
                    <a:pt x="459" y="19"/>
                    <a:pt x="460" y="18"/>
                    <a:pt x="460" y="17"/>
                  </a:cubicBezTo>
                  <a:cubicBezTo>
                    <a:pt x="461" y="16"/>
                    <a:pt x="461" y="16"/>
                    <a:pt x="462" y="15"/>
                  </a:cubicBezTo>
                  <a:cubicBezTo>
                    <a:pt x="462" y="14"/>
                    <a:pt x="464" y="13"/>
                    <a:pt x="463" y="13"/>
                  </a:cubicBezTo>
                  <a:cubicBezTo>
                    <a:pt x="463" y="12"/>
                    <a:pt x="462" y="11"/>
                    <a:pt x="461" y="11"/>
                  </a:cubicBezTo>
                  <a:cubicBezTo>
                    <a:pt x="461" y="11"/>
                    <a:pt x="459" y="9"/>
                    <a:pt x="459" y="9"/>
                  </a:cubicBezTo>
                  <a:cubicBezTo>
                    <a:pt x="459" y="9"/>
                    <a:pt x="460" y="7"/>
                    <a:pt x="461" y="7"/>
                  </a:cubicBezTo>
                  <a:cubicBezTo>
                    <a:pt x="461" y="7"/>
                    <a:pt x="462" y="9"/>
                    <a:pt x="463" y="9"/>
                  </a:cubicBezTo>
                  <a:cubicBezTo>
                    <a:pt x="463" y="8"/>
                    <a:pt x="464" y="6"/>
                    <a:pt x="465" y="6"/>
                  </a:cubicBezTo>
                  <a:cubicBezTo>
                    <a:pt x="465" y="7"/>
                    <a:pt x="466" y="8"/>
                    <a:pt x="467" y="8"/>
                  </a:cubicBezTo>
                  <a:cubicBezTo>
                    <a:pt x="467" y="8"/>
                    <a:pt x="469" y="10"/>
                    <a:pt x="469" y="10"/>
                  </a:cubicBezTo>
                  <a:cubicBezTo>
                    <a:pt x="470" y="10"/>
                    <a:pt x="471" y="12"/>
                    <a:pt x="471" y="11"/>
                  </a:cubicBezTo>
                  <a:cubicBezTo>
                    <a:pt x="472" y="11"/>
                    <a:pt x="473" y="10"/>
                    <a:pt x="473" y="9"/>
                  </a:cubicBezTo>
                  <a:cubicBezTo>
                    <a:pt x="474" y="9"/>
                    <a:pt x="474" y="8"/>
                    <a:pt x="475" y="7"/>
                  </a:cubicBezTo>
                  <a:cubicBezTo>
                    <a:pt x="475" y="6"/>
                    <a:pt x="476" y="6"/>
                    <a:pt x="476" y="5"/>
                  </a:cubicBezTo>
                  <a:cubicBezTo>
                    <a:pt x="477" y="5"/>
                    <a:pt x="479" y="6"/>
                    <a:pt x="479" y="6"/>
                  </a:cubicBezTo>
                  <a:cubicBezTo>
                    <a:pt x="479" y="7"/>
                    <a:pt x="477" y="8"/>
                    <a:pt x="477" y="9"/>
                  </a:cubicBezTo>
                  <a:cubicBezTo>
                    <a:pt x="477" y="9"/>
                    <a:pt x="479" y="10"/>
                    <a:pt x="479" y="10"/>
                  </a:cubicBezTo>
                  <a:cubicBezTo>
                    <a:pt x="479" y="11"/>
                    <a:pt x="478" y="12"/>
                    <a:pt x="478" y="13"/>
                  </a:cubicBezTo>
                  <a:cubicBezTo>
                    <a:pt x="477" y="13"/>
                    <a:pt x="476" y="14"/>
                    <a:pt x="476" y="15"/>
                  </a:cubicBezTo>
                  <a:cubicBezTo>
                    <a:pt x="476" y="15"/>
                    <a:pt x="474" y="17"/>
                    <a:pt x="474" y="17"/>
                  </a:cubicBezTo>
                  <a:cubicBezTo>
                    <a:pt x="474" y="17"/>
                    <a:pt x="476" y="19"/>
                    <a:pt x="476" y="19"/>
                  </a:cubicBezTo>
                  <a:cubicBezTo>
                    <a:pt x="477" y="19"/>
                    <a:pt x="478" y="20"/>
                    <a:pt x="479" y="21"/>
                  </a:cubicBezTo>
                  <a:cubicBezTo>
                    <a:pt x="479" y="21"/>
                    <a:pt x="481" y="22"/>
                    <a:pt x="481" y="22"/>
                  </a:cubicBezTo>
                  <a:cubicBezTo>
                    <a:pt x="481" y="22"/>
                    <a:pt x="479" y="24"/>
                    <a:pt x="479" y="24"/>
                  </a:cubicBezTo>
                  <a:cubicBezTo>
                    <a:pt x="479" y="25"/>
                    <a:pt x="477" y="26"/>
                    <a:pt x="477" y="27"/>
                  </a:cubicBezTo>
                  <a:cubicBezTo>
                    <a:pt x="478" y="27"/>
                    <a:pt x="479" y="28"/>
                    <a:pt x="480" y="28"/>
                  </a:cubicBezTo>
                  <a:cubicBezTo>
                    <a:pt x="480" y="29"/>
                    <a:pt x="481" y="29"/>
                    <a:pt x="482" y="30"/>
                  </a:cubicBezTo>
                  <a:cubicBezTo>
                    <a:pt x="482" y="29"/>
                    <a:pt x="483" y="29"/>
                    <a:pt x="484" y="28"/>
                  </a:cubicBezTo>
                  <a:cubicBezTo>
                    <a:pt x="484" y="27"/>
                    <a:pt x="485" y="26"/>
                    <a:pt x="485" y="26"/>
                  </a:cubicBezTo>
                  <a:cubicBezTo>
                    <a:pt x="485" y="25"/>
                    <a:pt x="487" y="24"/>
                    <a:pt x="487" y="23"/>
                  </a:cubicBezTo>
                  <a:cubicBezTo>
                    <a:pt x="487" y="23"/>
                    <a:pt x="485" y="22"/>
                    <a:pt x="485" y="22"/>
                  </a:cubicBezTo>
                  <a:cubicBezTo>
                    <a:pt x="485" y="21"/>
                    <a:pt x="486" y="20"/>
                    <a:pt x="486" y="19"/>
                  </a:cubicBezTo>
                  <a:cubicBezTo>
                    <a:pt x="487" y="19"/>
                    <a:pt x="488" y="18"/>
                    <a:pt x="488" y="17"/>
                  </a:cubicBezTo>
                  <a:cubicBezTo>
                    <a:pt x="488" y="17"/>
                    <a:pt x="486" y="16"/>
                    <a:pt x="486" y="16"/>
                  </a:cubicBezTo>
                  <a:cubicBezTo>
                    <a:pt x="486" y="15"/>
                    <a:pt x="487" y="13"/>
                    <a:pt x="488" y="13"/>
                  </a:cubicBezTo>
                  <a:cubicBezTo>
                    <a:pt x="488" y="13"/>
                    <a:pt x="489" y="15"/>
                    <a:pt x="490" y="15"/>
                  </a:cubicBezTo>
                  <a:cubicBezTo>
                    <a:pt x="490" y="15"/>
                    <a:pt x="491" y="13"/>
                    <a:pt x="492" y="13"/>
                  </a:cubicBezTo>
                  <a:cubicBezTo>
                    <a:pt x="492" y="12"/>
                    <a:pt x="493" y="11"/>
                    <a:pt x="493" y="11"/>
                  </a:cubicBezTo>
                  <a:cubicBezTo>
                    <a:pt x="493" y="10"/>
                    <a:pt x="491" y="9"/>
                    <a:pt x="491" y="9"/>
                  </a:cubicBezTo>
                  <a:cubicBezTo>
                    <a:pt x="492" y="7"/>
                    <a:pt x="493" y="6"/>
                    <a:pt x="494" y="4"/>
                  </a:cubicBezTo>
                  <a:cubicBezTo>
                    <a:pt x="496" y="6"/>
                    <a:pt x="497" y="7"/>
                    <a:pt x="499" y="8"/>
                  </a:cubicBezTo>
                  <a:cubicBezTo>
                    <a:pt x="499" y="8"/>
                    <a:pt x="501" y="9"/>
                    <a:pt x="501" y="9"/>
                  </a:cubicBezTo>
                  <a:cubicBezTo>
                    <a:pt x="501" y="10"/>
                    <a:pt x="499" y="11"/>
                    <a:pt x="499" y="12"/>
                  </a:cubicBezTo>
                  <a:cubicBezTo>
                    <a:pt x="500" y="12"/>
                    <a:pt x="501" y="13"/>
                    <a:pt x="502" y="13"/>
                  </a:cubicBezTo>
                  <a:cubicBezTo>
                    <a:pt x="502" y="14"/>
                    <a:pt x="500" y="15"/>
                    <a:pt x="500" y="16"/>
                  </a:cubicBezTo>
                  <a:cubicBezTo>
                    <a:pt x="500" y="16"/>
                    <a:pt x="502" y="17"/>
                    <a:pt x="502" y="17"/>
                  </a:cubicBezTo>
                  <a:cubicBezTo>
                    <a:pt x="502" y="18"/>
                    <a:pt x="500" y="19"/>
                    <a:pt x="500" y="20"/>
                  </a:cubicBezTo>
                  <a:cubicBezTo>
                    <a:pt x="501" y="20"/>
                    <a:pt x="503" y="21"/>
                    <a:pt x="503" y="21"/>
                  </a:cubicBezTo>
                  <a:cubicBezTo>
                    <a:pt x="503" y="22"/>
                    <a:pt x="501" y="23"/>
                    <a:pt x="501" y="24"/>
                  </a:cubicBezTo>
                  <a:cubicBezTo>
                    <a:pt x="501" y="24"/>
                    <a:pt x="503" y="25"/>
                    <a:pt x="503" y="25"/>
                  </a:cubicBezTo>
                  <a:cubicBezTo>
                    <a:pt x="504" y="26"/>
                    <a:pt x="505" y="26"/>
                    <a:pt x="505" y="27"/>
                  </a:cubicBezTo>
                  <a:cubicBezTo>
                    <a:pt x="506" y="26"/>
                    <a:pt x="507" y="25"/>
                    <a:pt x="507" y="25"/>
                  </a:cubicBezTo>
                  <a:cubicBezTo>
                    <a:pt x="508" y="24"/>
                    <a:pt x="509" y="23"/>
                    <a:pt x="509" y="22"/>
                  </a:cubicBezTo>
                  <a:cubicBezTo>
                    <a:pt x="509" y="22"/>
                    <a:pt x="507" y="21"/>
                    <a:pt x="507" y="21"/>
                  </a:cubicBezTo>
                  <a:cubicBezTo>
                    <a:pt x="507" y="20"/>
                    <a:pt x="508" y="19"/>
                    <a:pt x="508" y="19"/>
                  </a:cubicBezTo>
                  <a:cubicBezTo>
                    <a:pt x="509" y="18"/>
                    <a:pt x="510" y="17"/>
                    <a:pt x="510" y="16"/>
                  </a:cubicBezTo>
                  <a:cubicBezTo>
                    <a:pt x="511" y="16"/>
                    <a:pt x="511" y="15"/>
                    <a:pt x="512" y="14"/>
                  </a:cubicBezTo>
                  <a:cubicBezTo>
                    <a:pt x="513" y="13"/>
                    <a:pt x="514" y="11"/>
                    <a:pt x="515" y="10"/>
                  </a:cubicBezTo>
                  <a:cubicBezTo>
                    <a:pt x="516" y="10"/>
                    <a:pt x="517" y="11"/>
                    <a:pt x="517" y="11"/>
                  </a:cubicBezTo>
                  <a:cubicBezTo>
                    <a:pt x="518" y="12"/>
                    <a:pt x="519" y="12"/>
                    <a:pt x="520" y="13"/>
                  </a:cubicBezTo>
                  <a:cubicBezTo>
                    <a:pt x="520" y="14"/>
                    <a:pt x="521" y="14"/>
                    <a:pt x="522" y="15"/>
                  </a:cubicBezTo>
                  <a:cubicBezTo>
                    <a:pt x="522" y="14"/>
                    <a:pt x="523" y="13"/>
                    <a:pt x="524" y="12"/>
                  </a:cubicBezTo>
                  <a:cubicBezTo>
                    <a:pt x="523" y="13"/>
                    <a:pt x="526" y="14"/>
                    <a:pt x="526" y="14"/>
                  </a:cubicBezTo>
                  <a:cubicBezTo>
                    <a:pt x="526" y="14"/>
                    <a:pt x="524" y="16"/>
                    <a:pt x="524" y="16"/>
                  </a:cubicBezTo>
                  <a:cubicBezTo>
                    <a:pt x="524" y="16"/>
                    <a:pt x="522" y="15"/>
                    <a:pt x="522" y="15"/>
                  </a:cubicBezTo>
                  <a:cubicBezTo>
                    <a:pt x="522" y="15"/>
                    <a:pt x="520" y="17"/>
                    <a:pt x="520" y="17"/>
                  </a:cubicBezTo>
                  <a:cubicBezTo>
                    <a:pt x="520" y="17"/>
                    <a:pt x="522" y="19"/>
                    <a:pt x="522" y="19"/>
                  </a:cubicBezTo>
                  <a:cubicBezTo>
                    <a:pt x="522" y="19"/>
                    <a:pt x="521" y="20"/>
                    <a:pt x="521" y="21"/>
                  </a:cubicBezTo>
                  <a:cubicBezTo>
                    <a:pt x="520" y="22"/>
                    <a:pt x="520" y="22"/>
                    <a:pt x="519" y="23"/>
                  </a:cubicBezTo>
                  <a:cubicBezTo>
                    <a:pt x="518" y="24"/>
                    <a:pt x="518" y="25"/>
                    <a:pt x="517" y="25"/>
                  </a:cubicBezTo>
                  <a:cubicBezTo>
                    <a:pt x="517" y="26"/>
                    <a:pt x="516" y="27"/>
                    <a:pt x="516" y="28"/>
                  </a:cubicBezTo>
                  <a:cubicBezTo>
                    <a:pt x="515" y="28"/>
                    <a:pt x="518" y="29"/>
                    <a:pt x="518" y="29"/>
                  </a:cubicBezTo>
                  <a:cubicBezTo>
                    <a:pt x="519" y="28"/>
                    <a:pt x="520" y="26"/>
                    <a:pt x="521" y="25"/>
                  </a:cubicBezTo>
                  <a:cubicBezTo>
                    <a:pt x="522" y="24"/>
                    <a:pt x="522" y="23"/>
                    <a:pt x="523" y="23"/>
                  </a:cubicBezTo>
                  <a:cubicBezTo>
                    <a:pt x="523" y="22"/>
                    <a:pt x="525" y="24"/>
                    <a:pt x="525" y="24"/>
                  </a:cubicBezTo>
                  <a:cubicBezTo>
                    <a:pt x="526" y="24"/>
                    <a:pt x="527" y="22"/>
                    <a:pt x="527" y="22"/>
                  </a:cubicBezTo>
                  <a:cubicBezTo>
                    <a:pt x="527" y="21"/>
                    <a:pt x="528" y="21"/>
                    <a:pt x="529" y="20"/>
                  </a:cubicBezTo>
                  <a:cubicBezTo>
                    <a:pt x="529" y="19"/>
                    <a:pt x="530" y="18"/>
                    <a:pt x="530" y="18"/>
                  </a:cubicBezTo>
                  <a:cubicBezTo>
                    <a:pt x="530" y="17"/>
                    <a:pt x="528" y="16"/>
                    <a:pt x="528" y="16"/>
                  </a:cubicBezTo>
                  <a:cubicBezTo>
                    <a:pt x="528" y="15"/>
                    <a:pt x="530" y="14"/>
                    <a:pt x="530" y="14"/>
                  </a:cubicBezTo>
                  <a:cubicBezTo>
                    <a:pt x="529" y="14"/>
                    <a:pt x="528" y="12"/>
                    <a:pt x="528" y="12"/>
                  </a:cubicBezTo>
                  <a:cubicBezTo>
                    <a:pt x="528" y="12"/>
                    <a:pt x="529" y="10"/>
                    <a:pt x="529" y="10"/>
                  </a:cubicBezTo>
                  <a:cubicBezTo>
                    <a:pt x="530" y="10"/>
                    <a:pt x="531" y="11"/>
                    <a:pt x="531" y="11"/>
                  </a:cubicBezTo>
                  <a:cubicBezTo>
                    <a:pt x="532" y="12"/>
                    <a:pt x="534" y="13"/>
                    <a:pt x="534" y="13"/>
                  </a:cubicBezTo>
                  <a:cubicBezTo>
                    <a:pt x="534" y="14"/>
                    <a:pt x="532" y="15"/>
                    <a:pt x="532" y="15"/>
                  </a:cubicBezTo>
                  <a:cubicBezTo>
                    <a:pt x="532" y="16"/>
                    <a:pt x="534" y="16"/>
                    <a:pt x="534" y="17"/>
                  </a:cubicBezTo>
                  <a:cubicBezTo>
                    <a:pt x="534" y="18"/>
                    <a:pt x="532" y="19"/>
                    <a:pt x="532" y="19"/>
                  </a:cubicBezTo>
                  <a:cubicBezTo>
                    <a:pt x="533" y="20"/>
                    <a:pt x="535" y="20"/>
                    <a:pt x="535" y="21"/>
                  </a:cubicBezTo>
                  <a:cubicBezTo>
                    <a:pt x="535" y="22"/>
                    <a:pt x="537" y="22"/>
                    <a:pt x="537" y="23"/>
                  </a:cubicBezTo>
                  <a:cubicBezTo>
                    <a:pt x="537" y="22"/>
                    <a:pt x="539" y="21"/>
                    <a:pt x="539" y="20"/>
                  </a:cubicBezTo>
                  <a:cubicBezTo>
                    <a:pt x="539" y="20"/>
                    <a:pt x="536" y="19"/>
                    <a:pt x="536" y="19"/>
                  </a:cubicBezTo>
                  <a:cubicBezTo>
                    <a:pt x="536" y="18"/>
                    <a:pt x="538" y="17"/>
                    <a:pt x="538" y="17"/>
                  </a:cubicBezTo>
                  <a:cubicBezTo>
                    <a:pt x="538" y="16"/>
                    <a:pt x="539" y="14"/>
                    <a:pt x="540" y="14"/>
                  </a:cubicBezTo>
                  <a:cubicBezTo>
                    <a:pt x="540" y="14"/>
                    <a:pt x="542" y="16"/>
                    <a:pt x="542" y="16"/>
                  </a:cubicBezTo>
                  <a:cubicBezTo>
                    <a:pt x="543" y="16"/>
                    <a:pt x="543" y="14"/>
                    <a:pt x="544" y="14"/>
                  </a:cubicBezTo>
                  <a:cubicBezTo>
                    <a:pt x="545" y="14"/>
                    <a:pt x="545" y="15"/>
                    <a:pt x="546" y="15"/>
                  </a:cubicBezTo>
                  <a:cubicBezTo>
                    <a:pt x="547" y="16"/>
                    <a:pt x="548" y="17"/>
                    <a:pt x="548" y="17"/>
                  </a:cubicBezTo>
                  <a:cubicBezTo>
                    <a:pt x="548" y="18"/>
                    <a:pt x="546" y="19"/>
                    <a:pt x="547" y="19"/>
                  </a:cubicBezTo>
                  <a:cubicBezTo>
                    <a:pt x="547" y="20"/>
                    <a:pt x="549" y="21"/>
                    <a:pt x="549" y="21"/>
                  </a:cubicBezTo>
                  <a:cubicBezTo>
                    <a:pt x="549" y="21"/>
                    <a:pt x="550" y="23"/>
                    <a:pt x="551" y="23"/>
                  </a:cubicBezTo>
                  <a:cubicBezTo>
                    <a:pt x="551" y="23"/>
                    <a:pt x="552" y="21"/>
                    <a:pt x="553" y="21"/>
                  </a:cubicBezTo>
                  <a:cubicBezTo>
                    <a:pt x="553" y="20"/>
                    <a:pt x="554" y="19"/>
                    <a:pt x="554" y="18"/>
                  </a:cubicBezTo>
                  <a:cubicBezTo>
                    <a:pt x="554" y="18"/>
                    <a:pt x="552" y="17"/>
                    <a:pt x="552" y="17"/>
                  </a:cubicBezTo>
                  <a:cubicBezTo>
                    <a:pt x="553" y="16"/>
                    <a:pt x="553" y="15"/>
                    <a:pt x="554" y="14"/>
                  </a:cubicBezTo>
                  <a:cubicBezTo>
                    <a:pt x="554" y="14"/>
                    <a:pt x="556" y="16"/>
                    <a:pt x="556" y="16"/>
                  </a:cubicBezTo>
                  <a:cubicBezTo>
                    <a:pt x="557" y="17"/>
                    <a:pt x="558" y="18"/>
                    <a:pt x="558" y="18"/>
                  </a:cubicBezTo>
                  <a:cubicBezTo>
                    <a:pt x="559" y="18"/>
                    <a:pt x="560" y="20"/>
                    <a:pt x="561" y="20"/>
                  </a:cubicBezTo>
                  <a:cubicBezTo>
                    <a:pt x="561" y="20"/>
                    <a:pt x="562" y="17"/>
                    <a:pt x="562" y="17"/>
                  </a:cubicBezTo>
                  <a:cubicBezTo>
                    <a:pt x="563" y="18"/>
                    <a:pt x="564" y="19"/>
                    <a:pt x="565" y="19"/>
                  </a:cubicBezTo>
                  <a:cubicBezTo>
                    <a:pt x="565" y="20"/>
                    <a:pt x="563" y="21"/>
                    <a:pt x="563" y="21"/>
                  </a:cubicBezTo>
                  <a:cubicBezTo>
                    <a:pt x="563" y="22"/>
                    <a:pt x="561" y="23"/>
                    <a:pt x="561" y="23"/>
                  </a:cubicBezTo>
                  <a:cubicBezTo>
                    <a:pt x="561" y="24"/>
                    <a:pt x="563" y="25"/>
                    <a:pt x="563" y="25"/>
                  </a:cubicBezTo>
                  <a:cubicBezTo>
                    <a:pt x="564" y="26"/>
                    <a:pt x="565" y="26"/>
                    <a:pt x="566" y="27"/>
                  </a:cubicBezTo>
                  <a:cubicBezTo>
                    <a:pt x="567" y="25"/>
                    <a:pt x="568" y="24"/>
                    <a:pt x="569" y="22"/>
                  </a:cubicBezTo>
                  <a:cubicBezTo>
                    <a:pt x="570" y="22"/>
                    <a:pt x="570" y="21"/>
                    <a:pt x="571" y="20"/>
                  </a:cubicBezTo>
                  <a:cubicBezTo>
                    <a:pt x="572" y="19"/>
                    <a:pt x="573" y="17"/>
                    <a:pt x="574" y="16"/>
                  </a:cubicBezTo>
                  <a:cubicBezTo>
                    <a:pt x="575" y="15"/>
                    <a:pt x="575" y="14"/>
                    <a:pt x="576" y="14"/>
                  </a:cubicBezTo>
                  <a:cubicBezTo>
                    <a:pt x="577" y="14"/>
                    <a:pt x="577" y="15"/>
                    <a:pt x="578" y="15"/>
                  </a:cubicBezTo>
                  <a:cubicBezTo>
                    <a:pt x="579" y="16"/>
                    <a:pt x="580" y="16"/>
                    <a:pt x="580" y="17"/>
                  </a:cubicBezTo>
                  <a:cubicBezTo>
                    <a:pt x="580" y="17"/>
                    <a:pt x="578" y="19"/>
                    <a:pt x="579" y="19"/>
                  </a:cubicBezTo>
                  <a:cubicBezTo>
                    <a:pt x="579" y="19"/>
                    <a:pt x="581" y="21"/>
                    <a:pt x="581" y="21"/>
                  </a:cubicBezTo>
                  <a:cubicBezTo>
                    <a:pt x="581" y="21"/>
                    <a:pt x="582" y="19"/>
                    <a:pt x="582" y="19"/>
                  </a:cubicBezTo>
                  <a:cubicBezTo>
                    <a:pt x="583" y="18"/>
                    <a:pt x="584" y="17"/>
                    <a:pt x="584" y="16"/>
                  </a:cubicBezTo>
                  <a:cubicBezTo>
                    <a:pt x="584" y="16"/>
                    <a:pt x="582" y="15"/>
                    <a:pt x="582" y="15"/>
                  </a:cubicBezTo>
                  <a:cubicBezTo>
                    <a:pt x="582" y="14"/>
                    <a:pt x="583" y="13"/>
                    <a:pt x="584" y="12"/>
                  </a:cubicBezTo>
                  <a:cubicBezTo>
                    <a:pt x="584" y="12"/>
                    <a:pt x="585" y="11"/>
                    <a:pt x="585" y="10"/>
                  </a:cubicBezTo>
                  <a:cubicBezTo>
                    <a:pt x="586" y="9"/>
                    <a:pt x="587" y="9"/>
                    <a:pt x="587" y="8"/>
                  </a:cubicBezTo>
                  <a:cubicBezTo>
                    <a:pt x="587" y="8"/>
                    <a:pt x="588" y="6"/>
                    <a:pt x="589" y="6"/>
                  </a:cubicBezTo>
                  <a:cubicBezTo>
                    <a:pt x="589" y="6"/>
                    <a:pt x="591" y="7"/>
                    <a:pt x="591" y="7"/>
                  </a:cubicBezTo>
                  <a:cubicBezTo>
                    <a:pt x="591" y="8"/>
                    <a:pt x="590" y="9"/>
                    <a:pt x="589" y="10"/>
                  </a:cubicBezTo>
                  <a:cubicBezTo>
                    <a:pt x="589" y="10"/>
                    <a:pt x="588" y="12"/>
                    <a:pt x="588" y="12"/>
                  </a:cubicBezTo>
                  <a:cubicBezTo>
                    <a:pt x="588" y="12"/>
                    <a:pt x="590" y="14"/>
                    <a:pt x="590" y="14"/>
                  </a:cubicBezTo>
                  <a:cubicBezTo>
                    <a:pt x="590" y="14"/>
                    <a:pt x="591" y="11"/>
                    <a:pt x="592" y="11"/>
                  </a:cubicBezTo>
                  <a:cubicBezTo>
                    <a:pt x="592" y="11"/>
                    <a:pt x="593" y="13"/>
                    <a:pt x="594" y="13"/>
                  </a:cubicBezTo>
                  <a:cubicBezTo>
                    <a:pt x="594" y="13"/>
                    <a:pt x="595" y="11"/>
                    <a:pt x="595" y="11"/>
                  </a:cubicBezTo>
                  <a:cubicBezTo>
                    <a:pt x="596" y="11"/>
                    <a:pt x="597" y="13"/>
                    <a:pt x="598" y="13"/>
                  </a:cubicBezTo>
                  <a:cubicBezTo>
                    <a:pt x="598" y="12"/>
                    <a:pt x="599" y="11"/>
                    <a:pt x="599" y="10"/>
                  </a:cubicBezTo>
                  <a:cubicBezTo>
                    <a:pt x="600" y="10"/>
                    <a:pt x="601" y="9"/>
                    <a:pt x="601" y="8"/>
                  </a:cubicBezTo>
                  <a:cubicBezTo>
                    <a:pt x="601" y="8"/>
                    <a:pt x="603" y="6"/>
                    <a:pt x="603" y="6"/>
                  </a:cubicBezTo>
                  <a:cubicBezTo>
                    <a:pt x="603" y="6"/>
                    <a:pt x="601" y="4"/>
                    <a:pt x="601" y="4"/>
                  </a:cubicBezTo>
                  <a:cubicBezTo>
                    <a:pt x="601" y="4"/>
                    <a:pt x="602" y="2"/>
                    <a:pt x="602" y="2"/>
                  </a:cubicBezTo>
                  <a:cubicBezTo>
                    <a:pt x="603" y="2"/>
                    <a:pt x="604" y="4"/>
                    <a:pt x="605" y="4"/>
                  </a:cubicBezTo>
                  <a:cubicBezTo>
                    <a:pt x="605" y="4"/>
                    <a:pt x="607" y="5"/>
                    <a:pt x="607" y="5"/>
                  </a:cubicBezTo>
                  <a:cubicBezTo>
                    <a:pt x="607" y="6"/>
                    <a:pt x="605" y="7"/>
                    <a:pt x="605" y="8"/>
                  </a:cubicBezTo>
                  <a:cubicBezTo>
                    <a:pt x="605" y="8"/>
                    <a:pt x="603" y="9"/>
                    <a:pt x="603" y="10"/>
                  </a:cubicBezTo>
                  <a:cubicBezTo>
                    <a:pt x="603" y="10"/>
                    <a:pt x="606" y="11"/>
                    <a:pt x="606" y="12"/>
                  </a:cubicBezTo>
                  <a:cubicBezTo>
                    <a:pt x="605" y="12"/>
                    <a:pt x="604" y="14"/>
                    <a:pt x="604" y="14"/>
                  </a:cubicBezTo>
                  <a:cubicBezTo>
                    <a:pt x="603" y="14"/>
                    <a:pt x="602" y="12"/>
                    <a:pt x="602" y="12"/>
                  </a:cubicBezTo>
                  <a:cubicBezTo>
                    <a:pt x="601" y="12"/>
                    <a:pt x="600" y="14"/>
                    <a:pt x="600" y="14"/>
                  </a:cubicBezTo>
                  <a:cubicBezTo>
                    <a:pt x="600" y="15"/>
                    <a:pt x="598" y="16"/>
                    <a:pt x="598" y="16"/>
                  </a:cubicBezTo>
                  <a:cubicBezTo>
                    <a:pt x="598" y="17"/>
                    <a:pt x="601" y="18"/>
                    <a:pt x="600" y="18"/>
                  </a:cubicBezTo>
                  <a:cubicBezTo>
                    <a:pt x="600" y="19"/>
                    <a:pt x="599" y="20"/>
                    <a:pt x="599" y="20"/>
                  </a:cubicBezTo>
                  <a:cubicBezTo>
                    <a:pt x="598" y="21"/>
                    <a:pt x="597" y="22"/>
                    <a:pt x="597" y="23"/>
                  </a:cubicBezTo>
                  <a:cubicBezTo>
                    <a:pt x="597" y="23"/>
                    <a:pt x="599" y="24"/>
                    <a:pt x="599" y="24"/>
                  </a:cubicBezTo>
                  <a:cubicBezTo>
                    <a:pt x="599" y="25"/>
                    <a:pt x="598" y="26"/>
                    <a:pt x="598" y="27"/>
                  </a:cubicBezTo>
                  <a:cubicBezTo>
                    <a:pt x="597" y="27"/>
                    <a:pt x="596" y="28"/>
                    <a:pt x="596" y="29"/>
                  </a:cubicBezTo>
                  <a:cubicBezTo>
                    <a:pt x="597" y="29"/>
                    <a:pt x="597" y="31"/>
                    <a:pt x="598" y="31"/>
                  </a:cubicBezTo>
                  <a:cubicBezTo>
                    <a:pt x="598" y="30"/>
                    <a:pt x="600" y="29"/>
                    <a:pt x="600" y="28"/>
                  </a:cubicBezTo>
                  <a:cubicBezTo>
                    <a:pt x="600" y="28"/>
                    <a:pt x="601" y="27"/>
                    <a:pt x="602" y="26"/>
                  </a:cubicBezTo>
                  <a:cubicBezTo>
                    <a:pt x="602" y="25"/>
                    <a:pt x="603" y="25"/>
                    <a:pt x="603" y="24"/>
                  </a:cubicBezTo>
                  <a:cubicBezTo>
                    <a:pt x="604" y="23"/>
                    <a:pt x="604" y="22"/>
                    <a:pt x="605" y="22"/>
                  </a:cubicBezTo>
                  <a:cubicBezTo>
                    <a:pt x="605" y="21"/>
                    <a:pt x="607" y="20"/>
                    <a:pt x="607" y="19"/>
                  </a:cubicBezTo>
                  <a:cubicBezTo>
                    <a:pt x="607" y="19"/>
                    <a:pt x="604" y="18"/>
                    <a:pt x="604" y="18"/>
                  </a:cubicBezTo>
                  <a:cubicBezTo>
                    <a:pt x="605" y="17"/>
                    <a:pt x="606" y="16"/>
                    <a:pt x="606" y="15"/>
                  </a:cubicBezTo>
                  <a:cubicBezTo>
                    <a:pt x="607" y="15"/>
                    <a:pt x="607" y="14"/>
                    <a:pt x="608" y="13"/>
                  </a:cubicBezTo>
                  <a:cubicBezTo>
                    <a:pt x="608" y="13"/>
                    <a:pt x="610" y="15"/>
                    <a:pt x="610" y="15"/>
                  </a:cubicBezTo>
                  <a:cubicBezTo>
                    <a:pt x="611" y="13"/>
                    <a:pt x="612" y="12"/>
                    <a:pt x="613" y="10"/>
                  </a:cubicBezTo>
                  <a:cubicBezTo>
                    <a:pt x="614" y="11"/>
                    <a:pt x="616" y="12"/>
                    <a:pt x="616" y="12"/>
                  </a:cubicBezTo>
                  <a:cubicBezTo>
                    <a:pt x="616" y="13"/>
                    <a:pt x="614" y="14"/>
                    <a:pt x="614" y="14"/>
                  </a:cubicBezTo>
                  <a:cubicBezTo>
                    <a:pt x="614" y="15"/>
                    <a:pt x="616" y="16"/>
                    <a:pt x="616" y="16"/>
                  </a:cubicBezTo>
                  <a:cubicBezTo>
                    <a:pt x="616" y="16"/>
                    <a:pt x="618" y="14"/>
                    <a:pt x="618" y="14"/>
                  </a:cubicBezTo>
                  <a:cubicBezTo>
                    <a:pt x="618" y="14"/>
                    <a:pt x="620" y="15"/>
                    <a:pt x="620" y="16"/>
                  </a:cubicBezTo>
                  <a:cubicBezTo>
                    <a:pt x="620" y="16"/>
                    <a:pt x="618" y="18"/>
                    <a:pt x="618" y="18"/>
                  </a:cubicBezTo>
                  <a:cubicBezTo>
                    <a:pt x="619" y="18"/>
                    <a:pt x="620" y="19"/>
                    <a:pt x="621" y="19"/>
                  </a:cubicBezTo>
                  <a:cubicBezTo>
                    <a:pt x="621" y="20"/>
                    <a:pt x="622" y="17"/>
                    <a:pt x="622" y="17"/>
                  </a:cubicBezTo>
                  <a:cubicBezTo>
                    <a:pt x="623" y="17"/>
                    <a:pt x="624" y="19"/>
                    <a:pt x="625" y="19"/>
                  </a:cubicBezTo>
                  <a:cubicBezTo>
                    <a:pt x="626" y="17"/>
                    <a:pt x="627" y="16"/>
                    <a:pt x="628" y="15"/>
                  </a:cubicBezTo>
                  <a:cubicBezTo>
                    <a:pt x="629" y="14"/>
                    <a:pt x="629" y="13"/>
                    <a:pt x="630" y="12"/>
                  </a:cubicBezTo>
                  <a:cubicBezTo>
                    <a:pt x="630" y="12"/>
                    <a:pt x="631" y="11"/>
                    <a:pt x="631" y="10"/>
                  </a:cubicBezTo>
                  <a:cubicBezTo>
                    <a:pt x="632" y="10"/>
                    <a:pt x="633" y="8"/>
                    <a:pt x="633" y="8"/>
                  </a:cubicBezTo>
                  <a:cubicBezTo>
                    <a:pt x="633" y="7"/>
                    <a:pt x="631" y="6"/>
                    <a:pt x="631" y="6"/>
                  </a:cubicBezTo>
                  <a:cubicBezTo>
                    <a:pt x="631" y="5"/>
                    <a:pt x="632" y="4"/>
                    <a:pt x="633" y="4"/>
                  </a:cubicBezTo>
                  <a:cubicBezTo>
                    <a:pt x="633" y="3"/>
                    <a:pt x="634" y="2"/>
                    <a:pt x="634" y="2"/>
                  </a:cubicBezTo>
                  <a:cubicBezTo>
                    <a:pt x="636" y="3"/>
                    <a:pt x="637" y="4"/>
                    <a:pt x="639" y="5"/>
                  </a:cubicBezTo>
                  <a:cubicBezTo>
                    <a:pt x="639" y="6"/>
                    <a:pt x="637" y="7"/>
                    <a:pt x="637" y="7"/>
                  </a:cubicBezTo>
                  <a:cubicBezTo>
                    <a:pt x="637" y="8"/>
                    <a:pt x="639" y="9"/>
                    <a:pt x="639" y="9"/>
                  </a:cubicBezTo>
                  <a:cubicBezTo>
                    <a:pt x="640" y="10"/>
                    <a:pt x="641" y="10"/>
                    <a:pt x="642" y="11"/>
                  </a:cubicBezTo>
                  <a:cubicBezTo>
                    <a:pt x="642" y="11"/>
                    <a:pt x="643" y="12"/>
                    <a:pt x="644" y="12"/>
                  </a:cubicBezTo>
                  <a:cubicBezTo>
                    <a:pt x="645" y="13"/>
                    <a:pt x="645" y="14"/>
                    <a:pt x="646" y="14"/>
                  </a:cubicBezTo>
                  <a:cubicBezTo>
                    <a:pt x="646" y="14"/>
                    <a:pt x="648" y="16"/>
                    <a:pt x="648" y="16"/>
                  </a:cubicBezTo>
                  <a:cubicBezTo>
                    <a:pt x="648" y="16"/>
                    <a:pt x="647" y="18"/>
                    <a:pt x="647" y="18"/>
                  </a:cubicBezTo>
                  <a:cubicBezTo>
                    <a:pt x="646" y="19"/>
                    <a:pt x="645" y="20"/>
                    <a:pt x="645" y="20"/>
                  </a:cubicBezTo>
                  <a:cubicBezTo>
                    <a:pt x="644" y="20"/>
                    <a:pt x="643" y="19"/>
                    <a:pt x="643" y="19"/>
                  </a:cubicBezTo>
                  <a:cubicBezTo>
                    <a:pt x="642" y="19"/>
                    <a:pt x="642" y="21"/>
                    <a:pt x="641" y="21"/>
                  </a:cubicBezTo>
                  <a:cubicBezTo>
                    <a:pt x="642" y="22"/>
                    <a:pt x="644" y="23"/>
                    <a:pt x="645" y="24"/>
                  </a:cubicBezTo>
                  <a:cubicBezTo>
                    <a:pt x="646" y="24"/>
                    <a:pt x="646" y="22"/>
                    <a:pt x="647" y="22"/>
                  </a:cubicBezTo>
                  <a:cubicBezTo>
                    <a:pt x="647" y="22"/>
                    <a:pt x="649" y="24"/>
                    <a:pt x="649" y="24"/>
                  </a:cubicBezTo>
                  <a:cubicBezTo>
                    <a:pt x="650" y="23"/>
                    <a:pt x="651" y="22"/>
                    <a:pt x="651" y="21"/>
                  </a:cubicBezTo>
                  <a:cubicBezTo>
                    <a:pt x="652" y="21"/>
                    <a:pt x="652" y="20"/>
                    <a:pt x="653" y="19"/>
                  </a:cubicBezTo>
                  <a:cubicBezTo>
                    <a:pt x="653" y="18"/>
                    <a:pt x="654" y="18"/>
                    <a:pt x="654" y="17"/>
                  </a:cubicBezTo>
                  <a:cubicBezTo>
                    <a:pt x="655" y="16"/>
                    <a:pt x="656" y="15"/>
                    <a:pt x="656" y="15"/>
                  </a:cubicBezTo>
                  <a:cubicBezTo>
                    <a:pt x="656" y="14"/>
                    <a:pt x="658" y="13"/>
                    <a:pt x="658" y="13"/>
                  </a:cubicBezTo>
                  <a:cubicBezTo>
                    <a:pt x="658" y="12"/>
                    <a:pt x="656" y="11"/>
                    <a:pt x="656" y="11"/>
                  </a:cubicBezTo>
                  <a:cubicBezTo>
                    <a:pt x="655" y="11"/>
                    <a:pt x="653" y="9"/>
                    <a:pt x="653" y="9"/>
                  </a:cubicBezTo>
                  <a:cubicBezTo>
                    <a:pt x="654" y="9"/>
                    <a:pt x="655" y="7"/>
                    <a:pt x="655" y="7"/>
                  </a:cubicBezTo>
                  <a:cubicBezTo>
                    <a:pt x="656" y="7"/>
                    <a:pt x="657" y="8"/>
                    <a:pt x="657" y="9"/>
                  </a:cubicBezTo>
                  <a:cubicBezTo>
                    <a:pt x="658" y="9"/>
                    <a:pt x="659" y="10"/>
                    <a:pt x="660" y="10"/>
                  </a:cubicBezTo>
                  <a:cubicBezTo>
                    <a:pt x="660" y="11"/>
                    <a:pt x="661" y="12"/>
                    <a:pt x="662" y="12"/>
                  </a:cubicBezTo>
                  <a:cubicBezTo>
                    <a:pt x="662" y="12"/>
                    <a:pt x="663" y="14"/>
                    <a:pt x="664" y="14"/>
                  </a:cubicBezTo>
                  <a:cubicBezTo>
                    <a:pt x="664" y="14"/>
                    <a:pt x="665" y="12"/>
                    <a:pt x="666" y="11"/>
                  </a:cubicBezTo>
                  <a:cubicBezTo>
                    <a:pt x="666" y="11"/>
                    <a:pt x="667" y="9"/>
                    <a:pt x="667" y="9"/>
                  </a:cubicBezTo>
                  <a:cubicBezTo>
                    <a:pt x="668" y="9"/>
                    <a:pt x="669" y="11"/>
                    <a:pt x="670" y="11"/>
                  </a:cubicBezTo>
                  <a:cubicBezTo>
                    <a:pt x="670" y="11"/>
                    <a:pt x="671" y="13"/>
                    <a:pt x="672" y="13"/>
                  </a:cubicBezTo>
                  <a:cubicBezTo>
                    <a:pt x="672" y="13"/>
                    <a:pt x="673" y="11"/>
                    <a:pt x="674" y="10"/>
                  </a:cubicBezTo>
                  <a:cubicBezTo>
                    <a:pt x="674" y="10"/>
                    <a:pt x="675" y="8"/>
                    <a:pt x="675" y="8"/>
                  </a:cubicBezTo>
                  <a:cubicBezTo>
                    <a:pt x="676" y="8"/>
                    <a:pt x="677" y="9"/>
                    <a:pt x="677" y="10"/>
                  </a:cubicBezTo>
                  <a:cubicBezTo>
                    <a:pt x="678" y="10"/>
                    <a:pt x="676" y="12"/>
                    <a:pt x="676" y="12"/>
                  </a:cubicBezTo>
                  <a:cubicBezTo>
                    <a:pt x="675" y="13"/>
                    <a:pt x="674" y="14"/>
                    <a:pt x="674" y="14"/>
                  </a:cubicBezTo>
                  <a:cubicBezTo>
                    <a:pt x="674" y="15"/>
                    <a:pt x="676" y="16"/>
                    <a:pt x="676" y="16"/>
                  </a:cubicBezTo>
                  <a:cubicBezTo>
                    <a:pt x="676" y="17"/>
                    <a:pt x="675" y="18"/>
                    <a:pt x="675" y="18"/>
                  </a:cubicBezTo>
                  <a:cubicBezTo>
                    <a:pt x="675" y="19"/>
                    <a:pt x="677" y="19"/>
                    <a:pt x="677" y="20"/>
                  </a:cubicBezTo>
                  <a:cubicBezTo>
                    <a:pt x="677" y="21"/>
                    <a:pt x="675" y="22"/>
                    <a:pt x="675" y="22"/>
                  </a:cubicBezTo>
                  <a:cubicBezTo>
                    <a:pt x="675" y="23"/>
                    <a:pt x="677" y="23"/>
                    <a:pt x="677" y="24"/>
                  </a:cubicBezTo>
                  <a:cubicBezTo>
                    <a:pt x="677" y="25"/>
                    <a:pt x="676" y="26"/>
                    <a:pt x="676" y="26"/>
                  </a:cubicBezTo>
                  <a:cubicBezTo>
                    <a:pt x="676" y="27"/>
                    <a:pt x="678" y="27"/>
                    <a:pt x="678" y="28"/>
                  </a:cubicBezTo>
                  <a:cubicBezTo>
                    <a:pt x="678" y="27"/>
                    <a:pt x="679" y="26"/>
                    <a:pt x="680" y="26"/>
                  </a:cubicBezTo>
                  <a:cubicBezTo>
                    <a:pt x="680" y="25"/>
                    <a:pt x="681" y="24"/>
                    <a:pt x="681" y="23"/>
                  </a:cubicBezTo>
                  <a:cubicBezTo>
                    <a:pt x="682" y="23"/>
                    <a:pt x="683" y="22"/>
                    <a:pt x="683" y="21"/>
                  </a:cubicBezTo>
                  <a:cubicBezTo>
                    <a:pt x="683" y="21"/>
                    <a:pt x="681" y="20"/>
                    <a:pt x="681" y="19"/>
                  </a:cubicBezTo>
                  <a:cubicBezTo>
                    <a:pt x="681" y="19"/>
                    <a:pt x="683" y="18"/>
                    <a:pt x="682" y="17"/>
                  </a:cubicBezTo>
                  <a:cubicBezTo>
                    <a:pt x="682" y="17"/>
                    <a:pt x="680" y="16"/>
                    <a:pt x="680" y="16"/>
                  </a:cubicBezTo>
                  <a:cubicBezTo>
                    <a:pt x="680" y="15"/>
                    <a:pt x="682" y="14"/>
                    <a:pt x="682" y="13"/>
                  </a:cubicBezTo>
                  <a:cubicBezTo>
                    <a:pt x="682" y="13"/>
                    <a:pt x="680" y="12"/>
                    <a:pt x="680" y="12"/>
                  </a:cubicBezTo>
                  <a:cubicBezTo>
                    <a:pt x="680" y="11"/>
                    <a:pt x="681" y="9"/>
                    <a:pt x="681" y="9"/>
                  </a:cubicBezTo>
                  <a:cubicBezTo>
                    <a:pt x="682" y="9"/>
                    <a:pt x="683" y="11"/>
                    <a:pt x="684" y="11"/>
                  </a:cubicBezTo>
                  <a:cubicBezTo>
                    <a:pt x="684" y="11"/>
                    <a:pt x="685" y="13"/>
                    <a:pt x="686" y="13"/>
                  </a:cubicBezTo>
                  <a:cubicBezTo>
                    <a:pt x="686" y="13"/>
                    <a:pt x="687" y="10"/>
                    <a:pt x="688" y="11"/>
                  </a:cubicBezTo>
                  <a:cubicBezTo>
                    <a:pt x="688" y="11"/>
                    <a:pt x="689" y="12"/>
                    <a:pt x="690" y="12"/>
                  </a:cubicBezTo>
                  <a:cubicBezTo>
                    <a:pt x="691" y="13"/>
                    <a:pt x="691" y="13"/>
                    <a:pt x="692" y="14"/>
                  </a:cubicBezTo>
                  <a:cubicBezTo>
                    <a:pt x="693" y="14"/>
                    <a:pt x="694" y="15"/>
                    <a:pt x="694" y="16"/>
                  </a:cubicBezTo>
                  <a:cubicBezTo>
                    <a:pt x="695" y="16"/>
                    <a:pt x="696" y="17"/>
                    <a:pt x="697" y="17"/>
                  </a:cubicBezTo>
                  <a:cubicBezTo>
                    <a:pt x="697" y="17"/>
                    <a:pt x="698" y="15"/>
                    <a:pt x="698" y="15"/>
                  </a:cubicBezTo>
                  <a:cubicBezTo>
                    <a:pt x="699" y="15"/>
                    <a:pt x="700" y="17"/>
                    <a:pt x="700" y="17"/>
                  </a:cubicBezTo>
                  <a:cubicBezTo>
                    <a:pt x="701" y="17"/>
                    <a:pt x="702" y="15"/>
                    <a:pt x="702" y="15"/>
                  </a:cubicBezTo>
                  <a:cubicBezTo>
                    <a:pt x="702" y="14"/>
                    <a:pt x="700" y="13"/>
                    <a:pt x="700" y="13"/>
                  </a:cubicBezTo>
                  <a:cubicBezTo>
                    <a:pt x="700" y="12"/>
                    <a:pt x="701" y="11"/>
                    <a:pt x="702" y="11"/>
                  </a:cubicBezTo>
                  <a:cubicBezTo>
                    <a:pt x="702" y="10"/>
                    <a:pt x="703" y="9"/>
                    <a:pt x="703" y="8"/>
                  </a:cubicBezTo>
                  <a:cubicBezTo>
                    <a:pt x="705" y="10"/>
                    <a:pt x="706" y="11"/>
                    <a:pt x="708" y="12"/>
                  </a:cubicBezTo>
                  <a:cubicBezTo>
                    <a:pt x="707" y="13"/>
                    <a:pt x="707" y="13"/>
                    <a:pt x="706" y="14"/>
                  </a:cubicBezTo>
                  <a:cubicBezTo>
                    <a:pt x="706" y="14"/>
                    <a:pt x="704" y="16"/>
                    <a:pt x="704" y="16"/>
                  </a:cubicBezTo>
                  <a:cubicBezTo>
                    <a:pt x="704" y="17"/>
                    <a:pt x="706" y="18"/>
                    <a:pt x="707" y="18"/>
                  </a:cubicBezTo>
                  <a:cubicBezTo>
                    <a:pt x="707" y="18"/>
                    <a:pt x="709" y="19"/>
                    <a:pt x="709" y="20"/>
                  </a:cubicBezTo>
                  <a:cubicBezTo>
                    <a:pt x="709" y="20"/>
                    <a:pt x="707" y="21"/>
                    <a:pt x="707" y="22"/>
                  </a:cubicBezTo>
                  <a:cubicBezTo>
                    <a:pt x="707" y="22"/>
                    <a:pt x="709" y="23"/>
                    <a:pt x="709" y="24"/>
                  </a:cubicBezTo>
                  <a:cubicBezTo>
                    <a:pt x="709" y="24"/>
                    <a:pt x="708" y="25"/>
                    <a:pt x="708" y="26"/>
                  </a:cubicBezTo>
                  <a:cubicBezTo>
                    <a:pt x="707" y="26"/>
                    <a:pt x="706" y="28"/>
                    <a:pt x="706" y="28"/>
                  </a:cubicBezTo>
                  <a:cubicBezTo>
                    <a:pt x="706" y="29"/>
                    <a:pt x="708" y="29"/>
                    <a:pt x="708" y="30"/>
                  </a:cubicBezTo>
                  <a:cubicBezTo>
                    <a:pt x="709" y="28"/>
                    <a:pt x="710" y="27"/>
                    <a:pt x="712" y="25"/>
                  </a:cubicBezTo>
                  <a:cubicBezTo>
                    <a:pt x="712" y="25"/>
                    <a:pt x="713" y="23"/>
                    <a:pt x="713" y="23"/>
                  </a:cubicBezTo>
                  <a:cubicBezTo>
                    <a:pt x="713" y="23"/>
                    <a:pt x="711" y="22"/>
                    <a:pt x="711" y="21"/>
                  </a:cubicBezTo>
                  <a:cubicBezTo>
                    <a:pt x="711" y="21"/>
                    <a:pt x="709" y="20"/>
                    <a:pt x="709" y="20"/>
                  </a:cubicBezTo>
                  <a:cubicBezTo>
                    <a:pt x="709" y="19"/>
                    <a:pt x="710" y="18"/>
                    <a:pt x="711" y="17"/>
                  </a:cubicBezTo>
                  <a:cubicBezTo>
                    <a:pt x="711" y="17"/>
                    <a:pt x="712" y="16"/>
                    <a:pt x="712" y="15"/>
                  </a:cubicBezTo>
                  <a:cubicBezTo>
                    <a:pt x="712" y="15"/>
                    <a:pt x="710" y="14"/>
                    <a:pt x="710" y="14"/>
                  </a:cubicBezTo>
                  <a:cubicBezTo>
                    <a:pt x="711" y="12"/>
                    <a:pt x="712" y="11"/>
                    <a:pt x="713" y="9"/>
                  </a:cubicBezTo>
                  <a:cubicBezTo>
                    <a:pt x="714" y="10"/>
                    <a:pt x="715" y="10"/>
                    <a:pt x="716" y="11"/>
                  </a:cubicBezTo>
                  <a:cubicBezTo>
                    <a:pt x="716" y="11"/>
                    <a:pt x="718" y="12"/>
                    <a:pt x="718" y="12"/>
                  </a:cubicBezTo>
                  <a:cubicBezTo>
                    <a:pt x="718" y="13"/>
                    <a:pt x="716" y="14"/>
                    <a:pt x="716" y="15"/>
                  </a:cubicBezTo>
                  <a:cubicBezTo>
                    <a:pt x="716" y="15"/>
                    <a:pt x="714" y="13"/>
                    <a:pt x="714" y="13"/>
                  </a:cubicBezTo>
                  <a:cubicBezTo>
                    <a:pt x="713" y="13"/>
                    <a:pt x="713" y="15"/>
                    <a:pt x="712" y="15"/>
                  </a:cubicBezTo>
                  <a:cubicBezTo>
                    <a:pt x="714" y="16"/>
                    <a:pt x="715" y="17"/>
                    <a:pt x="717" y="19"/>
                  </a:cubicBezTo>
                  <a:cubicBezTo>
                    <a:pt x="717" y="18"/>
                    <a:pt x="718" y="17"/>
                    <a:pt x="718" y="16"/>
                  </a:cubicBezTo>
                  <a:cubicBezTo>
                    <a:pt x="719" y="16"/>
                    <a:pt x="719" y="15"/>
                    <a:pt x="720" y="14"/>
                  </a:cubicBezTo>
                  <a:cubicBezTo>
                    <a:pt x="721" y="14"/>
                    <a:pt x="721" y="12"/>
                    <a:pt x="722" y="12"/>
                  </a:cubicBezTo>
                  <a:cubicBezTo>
                    <a:pt x="722" y="12"/>
                    <a:pt x="724" y="14"/>
                    <a:pt x="724" y="14"/>
                  </a:cubicBezTo>
                  <a:cubicBezTo>
                    <a:pt x="724" y="13"/>
                    <a:pt x="726" y="12"/>
                    <a:pt x="726" y="11"/>
                  </a:cubicBezTo>
                  <a:cubicBezTo>
                    <a:pt x="726" y="11"/>
                    <a:pt x="723" y="10"/>
                    <a:pt x="724" y="10"/>
                  </a:cubicBezTo>
                  <a:cubicBezTo>
                    <a:pt x="724" y="9"/>
                    <a:pt x="725" y="8"/>
                    <a:pt x="725" y="7"/>
                  </a:cubicBezTo>
                  <a:cubicBezTo>
                    <a:pt x="726" y="7"/>
                    <a:pt x="727" y="9"/>
                    <a:pt x="727" y="9"/>
                  </a:cubicBezTo>
                  <a:cubicBezTo>
                    <a:pt x="728" y="10"/>
                    <a:pt x="730" y="10"/>
                    <a:pt x="730" y="11"/>
                  </a:cubicBezTo>
                  <a:cubicBezTo>
                    <a:pt x="730" y="11"/>
                    <a:pt x="728" y="13"/>
                    <a:pt x="728" y="13"/>
                  </a:cubicBezTo>
                  <a:cubicBezTo>
                    <a:pt x="727" y="14"/>
                    <a:pt x="727" y="15"/>
                    <a:pt x="726" y="15"/>
                  </a:cubicBezTo>
                  <a:cubicBezTo>
                    <a:pt x="726" y="15"/>
                    <a:pt x="725" y="14"/>
                    <a:pt x="724" y="14"/>
                  </a:cubicBezTo>
                  <a:cubicBezTo>
                    <a:pt x="724" y="14"/>
                    <a:pt x="722" y="16"/>
                    <a:pt x="722" y="16"/>
                  </a:cubicBezTo>
                  <a:cubicBezTo>
                    <a:pt x="722" y="16"/>
                    <a:pt x="725" y="17"/>
                    <a:pt x="725" y="18"/>
                  </a:cubicBezTo>
                  <a:cubicBezTo>
                    <a:pt x="725" y="18"/>
                    <a:pt x="723" y="19"/>
                    <a:pt x="723" y="20"/>
                  </a:cubicBezTo>
                  <a:cubicBezTo>
                    <a:pt x="724" y="20"/>
                    <a:pt x="724" y="21"/>
                    <a:pt x="725" y="22"/>
                  </a:cubicBezTo>
                  <a:cubicBezTo>
                    <a:pt x="726" y="22"/>
                    <a:pt x="727" y="23"/>
                    <a:pt x="727" y="23"/>
                  </a:cubicBezTo>
                  <a:cubicBezTo>
                    <a:pt x="728" y="23"/>
                    <a:pt x="729" y="21"/>
                    <a:pt x="729" y="21"/>
                  </a:cubicBezTo>
                  <a:cubicBezTo>
                    <a:pt x="730" y="20"/>
                    <a:pt x="730" y="19"/>
                    <a:pt x="731" y="19"/>
                  </a:cubicBezTo>
                  <a:cubicBezTo>
                    <a:pt x="731" y="18"/>
                    <a:pt x="732" y="17"/>
                    <a:pt x="732" y="17"/>
                  </a:cubicBezTo>
                  <a:cubicBezTo>
                    <a:pt x="733" y="16"/>
                    <a:pt x="734" y="14"/>
                    <a:pt x="734" y="14"/>
                  </a:cubicBezTo>
                  <a:cubicBezTo>
                    <a:pt x="735" y="14"/>
                    <a:pt x="736" y="16"/>
                    <a:pt x="736" y="16"/>
                  </a:cubicBezTo>
                  <a:cubicBezTo>
                    <a:pt x="737" y="16"/>
                    <a:pt x="738" y="17"/>
                    <a:pt x="739" y="18"/>
                  </a:cubicBezTo>
                  <a:cubicBezTo>
                    <a:pt x="739" y="18"/>
                    <a:pt x="737" y="20"/>
                    <a:pt x="737" y="20"/>
                  </a:cubicBezTo>
                  <a:cubicBezTo>
                    <a:pt x="737" y="20"/>
                    <a:pt x="739" y="22"/>
                    <a:pt x="739" y="22"/>
                  </a:cubicBezTo>
                  <a:cubicBezTo>
                    <a:pt x="739" y="21"/>
                    <a:pt x="741" y="20"/>
                    <a:pt x="741" y="19"/>
                  </a:cubicBezTo>
                  <a:cubicBezTo>
                    <a:pt x="741" y="19"/>
                    <a:pt x="739" y="18"/>
                    <a:pt x="739" y="18"/>
                  </a:cubicBezTo>
                  <a:cubicBezTo>
                    <a:pt x="739" y="17"/>
                    <a:pt x="740" y="16"/>
                    <a:pt x="740" y="15"/>
                  </a:cubicBezTo>
                  <a:cubicBezTo>
                    <a:pt x="741" y="15"/>
                    <a:pt x="742" y="14"/>
                    <a:pt x="742" y="13"/>
                  </a:cubicBezTo>
                  <a:cubicBezTo>
                    <a:pt x="742" y="13"/>
                    <a:pt x="744" y="12"/>
                    <a:pt x="744" y="11"/>
                  </a:cubicBezTo>
                  <a:cubicBezTo>
                    <a:pt x="744" y="11"/>
                    <a:pt x="741" y="10"/>
                    <a:pt x="742" y="9"/>
                  </a:cubicBezTo>
                  <a:cubicBezTo>
                    <a:pt x="742" y="9"/>
                    <a:pt x="743" y="8"/>
                    <a:pt x="743" y="7"/>
                  </a:cubicBezTo>
                  <a:cubicBezTo>
                    <a:pt x="744" y="6"/>
                    <a:pt x="744" y="5"/>
                    <a:pt x="745" y="5"/>
                  </a:cubicBezTo>
                  <a:cubicBezTo>
                    <a:pt x="745" y="5"/>
                    <a:pt x="747" y="7"/>
                    <a:pt x="747" y="7"/>
                  </a:cubicBezTo>
                  <a:cubicBezTo>
                    <a:pt x="748" y="6"/>
                    <a:pt x="748" y="5"/>
                    <a:pt x="749" y="4"/>
                  </a:cubicBezTo>
                  <a:cubicBezTo>
                    <a:pt x="750" y="5"/>
                    <a:pt x="750" y="5"/>
                    <a:pt x="751" y="6"/>
                  </a:cubicBezTo>
                  <a:cubicBezTo>
                    <a:pt x="752" y="7"/>
                    <a:pt x="753" y="7"/>
                    <a:pt x="753" y="8"/>
                  </a:cubicBezTo>
                  <a:cubicBezTo>
                    <a:pt x="754" y="8"/>
                    <a:pt x="755" y="9"/>
                    <a:pt x="756" y="9"/>
                  </a:cubicBezTo>
                  <a:cubicBezTo>
                    <a:pt x="756" y="10"/>
                    <a:pt x="754" y="11"/>
                    <a:pt x="754" y="12"/>
                  </a:cubicBezTo>
                  <a:cubicBezTo>
                    <a:pt x="754" y="12"/>
                    <a:pt x="756" y="13"/>
                    <a:pt x="756" y="13"/>
                  </a:cubicBezTo>
                  <a:cubicBezTo>
                    <a:pt x="756" y="14"/>
                    <a:pt x="758" y="15"/>
                    <a:pt x="758" y="15"/>
                  </a:cubicBezTo>
                  <a:cubicBezTo>
                    <a:pt x="758" y="15"/>
                    <a:pt x="756" y="17"/>
                    <a:pt x="757" y="17"/>
                  </a:cubicBezTo>
                  <a:cubicBezTo>
                    <a:pt x="757" y="18"/>
                    <a:pt x="758" y="19"/>
                    <a:pt x="759" y="19"/>
                  </a:cubicBezTo>
                  <a:cubicBezTo>
                    <a:pt x="759" y="19"/>
                    <a:pt x="760" y="17"/>
                    <a:pt x="761" y="17"/>
                  </a:cubicBezTo>
                  <a:cubicBezTo>
                    <a:pt x="761" y="17"/>
                    <a:pt x="762" y="18"/>
                    <a:pt x="763" y="18"/>
                  </a:cubicBezTo>
                  <a:cubicBezTo>
                    <a:pt x="763" y="18"/>
                    <a:pt x="765" y="20"/>
                    <a:pt x="765" y="20"/>
                  </a:cubicBezTo>
                  <a:cubicBezTo>
                    <a:pt x="766" y="20"/>
                    <a:pt x="766" y="19"/>
                    <a:pt x="767" y="18"/>
                  </a:cubicBezTo>
                  <a:cubicBezTo>
                    <a:pt x="767" y="17"/>
                    <a:pt x="768" y="16"/>
                    <a:pt x="768" y="16"/>
                  </a:cubicBezTo>
                  <a:cubicBezTo>
                    <a:pt x="769" y="15"/>
                    <a:pt x="770" y="14"/>
                    <a:pt x="770" y="13"/>
                  </a:cubicBezTo>
                  <a:cubicBezTo>
                    <a:pt x="771" y="13"/>
                    <a:pt x="771" y="12"/>
                    <a:pt x="772" y="11"/>
                  </a:cubicBezTo>
                  <a:cubicBezTo>
                    <a:pt x="772" y="11"/>
                    <a:pt x="774" y="13"/>
                    <a:pt x="774" y="13"/>
                  </a:cubicBezTo>
                  <a:cubicBezTo>
                    <a:pt x="775" y="13"/>
                    <a:pt x="775" y="11"/>
                    <a:pt x="776" y="11"/>
                  </a:cubicBezTo>
                  <a:cubicBezTo>
                    <a:pt x="776" y="11"/>
                    <a:pt x="778" y="13"/>
                    <a:pt x="778" y="12"/>
                  </a:cubicBezTo>
                  <a:cubicBezTo>
                    <a:pt x="779" y="12"/>
                    <a:pt x="779" y="11"/>
                    <a:pt x="780" y="10"/>
                  </a:cubicBezTo>
                  <a:cubicBezTo>
                    <a:pt x="780" y="10"/>
                    <a:pt x="781" y="8"/>
                    <a:pt x="781" y="8"/>
                  </a:cubicBezTo>
                  <a:cubicBezTo>
                    <a:pt x="782" y="8"/>
                    <a:pt x="783" y="9"/>
                    <a:pt x="784" y="10"/>
                  </a:cubicBezTo>
                  <a:cubicBezTo>
                    <a:pt x="784" y="10"/>
                    <a:pt x="785" y="11"/>
                    <a:pt x="786" y="11"/>
                  </a:cubicBezTo>
                  <a:cubicBezTo>
                    <a:pt x="786" y="11"/>
                    <a:pt x="787" y="9"/>
                    <a:pt x="788" y="9"/>
                  </a:cubicBezTo>
                  <a:cubicBezTo>
                    <a:pt x="788" y="9"/>
                    <a:pt x="790" y="11"/>
                    <a:pt x="790" y="11"/>
                  </a:cubicBezTo>
                  <a:cubicBezTo>
                    <a:pt x="790" y="11"/>
                    <a:pt x="788" y="13"/>
                    <a:pt x="788" y="13"/>
                  </a:cubicBezTo>
                  <a:cubicBezTo>
                    <a:pt x="788" y="13"/>
                    <a:pt x="786" y="11"/>
                    <a:pt x="786" y="11"/>
                  </a:cubicBezTo>
                  <a:cubicBezTo>
                    <a:pt x="785" y="11"/>
                    <a:pt x="784" y="13"/>
                    <a:pt x="784" y="14"/>
                  </a:cubicBezTo>
                  <a:cubicBezTo>
                    <a:pt x="784" y="14"/>
                    <a:pt x="783" y="15"/>
                    <a:pt x="782" y="16"/>
                  </a:cubicBezTo>
                  <a:cubicBezTo>
                    <a:pt x="782" y="17"/>
                    <a:pt x="781" y="17"/>
                    <a:pt x="781" y="18"/>
                  </a:cubicBezTo>
                  <a:cubicBezTo>
                    <a:pt x="780" y="19"/>
                    <a:pt x="780" y="20"/>
                    <a:pt x="779" y="20"/>
                  </a:cubicBezTo>
                  <a:cubicBezTo>
                    <a:pt x="781" y="21"/>
                    <a:pt x="782" y="23"/>
                    <a:pt x="784" y="24"/>
                  </a:cubicBezTo>
                  <a:cubicBezTo>
                    <a:pt x="784" y="23"/>
                    <a:pt x="785" y="22"/>
                    <a:pt x="785" y="21"/>
                  </a:cubicBezTo>
                  <a:cubicBezTo>
                    <a:pt x="785" y="21"/>
                    <a:pt x="787" y="19"/>
                    <a:pt x="787" y="19"/>
                  </a:cubicBezTo>
                  <a:cubicBezTo>
                    <a:pt x="788" y="19"/>
                    <a:pt x="789" y="21"/>
                    <a:pt x="789" y="21"/>
                  </a:cubicBezTo>
                  <a:cubicBezTo>
                    <a:pt x="790" y="21"/>
                    <a:pt x="790" y="19"/>
                    <a:pt x="791" y="19"/>
                  </a:cubicBezTo>
                  <a:cubicBezTo>
                    <a:pt x="791" y="19"/>
                    <a:pt x="793" y="21"/>
                    <a:pt x="793" y="20"/>
                  </a:cubicBezTo>
                  <a:cubicBezTo>
                    <a:pt x="794" y="20"/>
                    <a:pt x="794" y="19"/>
                    <a:pt x="795" y="18"/>
                  </a:cubicBezTo>
                  <a:cubicBezTo>
                    <a:pt x="795" y="17"/>
                    <a:pt x="796" y="17"/>
                    <a:pt x="797" y="16"/>
                  </a:cubicBezTo>
                  <a:cubicBezTo>
                    <a:pt x="797" y="15"/>
                    <a:pt x="798" y="14"/>
                    <a:pt x="798" y="14"/>
                  </a:cubicBezTo>
                  <a:cubicBezTo>
                    <a:pt x="799" y="13"/>
                    <a:pt x="799" y="12"/>
                    <a:pt x="800" y="11"/>
                  </a:cubicBezTo>
                  <a:cubicBezTo>
                    <a:pt x="800" y="11"/>
                    <a:pt x="802" y="13"/>
                    <a:pt x="802" y="13"/>
                  </a:cubicBezTo>
                  <a:cubicBezTo>
                    <a:pt x="803" y="13"/>
                    <a:pt x="803" y="11"/>
                    <a:pt x="804" y="11"/>
                  </a:cubicBezTo>
                  <a:cubicBezTo>
                    <a:pt x="805" y="12"/>
                    <a:pt x="805" y="12"/>
                    <a:pt x="806" y="13"/>
                  </a:cubicBezTo>
                  <a:cubicBezTo>
                    <a:pt x="806" y="13"/>
                    <a:pt x="808" y="14"/>
                    <a:pt x="808" y="14"/>
                  </a:cubicBezTo>
                  <a:cubicBezTo>
                    <a:pt x="808" y="15"/>
                    <a:pt x="806" y="16"/>
                    <a:pt x="807" y="17"/>
                  </a:cubicBezTo>
                  <a:cubicBezTo>
                    <a:pt x="807" y="17"/>
                    <a:pt x="808" y="18"/>
                    <a:pt x="809" y="18"/>
                  </a:cubicBezTo>
                  <a:cubicBezTo>
                    <a:pt x="810" y="19"/>
                    <a:pt x="810" y="19"/>
                    <a:pt x="811" y="20"/>
                  </a:cubicBezTo>
                  <a:cubicBezTo>
                    <a:pt x="812" y="20"/>
                    <a:pt x="812" y="18"/>
                    <a:pt x="813" y="18"/>
                  </a:cubicBezTo>
                  <a:cubicBezTo>
                    <a:pt x="813" y="18"/>
                    <a:pt x="815" y="20"/>
                    <a:pt x="815" y="19"/>
                  </a:cubicBezTo>
                  <a:cubicBezTo>
                    <a:pt x="815" y="19"/>
                    <a:pt x="817" y="17"/>
                    <a:pt x="817" y="17"/>
                  </a:cubicBezTo>
                  <a:cubicBezTo>
                    <a:pt x="817" y="17"/>
                    <a:pt x="815" y="15"/>
                    <a:pt x="814" y="16"/>
                  </a:cubicBezTo>
                  <a:cubicBezTo>
                    <a:pt x="814" y="16"/>
                    <a:pt x="813" y="18"/>
                    <a:pt x="813" y="18"/>
                  </a:cubicBezTo>
                  <a:cubicBezTo>
                    <a:pt x="812" y="17"/>
                    <a:pt x="811" y="16"/>
                    <a:pt x="811" y="16"/>
                  </a:cubicBezTo>
                  <a:cubicBezTo>
                    <a:pt x="811" y="16"/>
                    <a:pt x="812" y="14"/>
                    <a:pt x="812" y="14"/>
                  </a:cubicBezTo>
                  <a:cubicBezTo>
                    <a:pt x="813" y="13"/>
                    <a:pt x="813" y="12"/>
                    <a:pt x="814" y="12"/>
                  </a:cubicBezTo>
                  <a:cubicBezTo>
                    <a:pt x="814" y="11"/>
                    <a:pt x="815" y="9"/>
                    <a:pt x="816" y="9"/>
                  </a:cubicBezTo>
                  <a:cubicBezTo>
                    <a:pt x="816" y="9"/>
                    <a:pt x="817" y="11"/>
                    <a:pt x="818" y="11"/>
                  </a:cubicBezTo>
                  <a:cubicBezTo>
                    <a:pt x="818" y="11"/>
                    <a:pt x="816" y="13"/>
                    <a:pt x="816" y="13"/>
                  </a:cubicBezTo>
                  <a:cubicBezTo>
                    <a:pt x="816" y="14"/>
                    <a:pt x="818" y="15"/>
                    <a:pt x="818" y="15"/>
                  </a:cubicBezTo>
                  <a:cubicBezTo>
                    <a:pt x="819" y="16"/>
                    <a:pt x="820" y="16"/>
                    <a:pt x="821" y="17"/>
                  </a:cubicBezTo>
                  <a:cubicBezTo>
                    <a:pt x="821" y="16"/>
                    <a:pt x="822" y="15"/>
                    <a:pt x="822" y="14"/>
                  </a:cubicBezTo>
                  <a:cubicBezTo>
                    <a:pt x="823" y="14"/>
                    <a:pt x="824" y="13"/>
                    <a:pt x="824" y="12"/>
                  </a:cubicBezTo>
                  <a:cubicBezTo>
                    <a:pt x="824" y="12"/>
                    <a:pt x="822" y="11"/>
                    <a:pt x="822" y="11"/>
                  </a:cubicBezTo>
                  <a:cubicBezTo>
                    <a:pt x="822" y="10"/>
                    <a:pt x="823" y="9"/>
                    <a:pt x="824" y="8"/>
                  </a:cubicBezTo>
                  <a:cubicBezTo>
                    <a:pt x="824" y="8"/>
                    <a:pt x="825" y="7"/>
                    <a:pt x="825" y="6"/>
                  </a:cubicBezTo>
                  <a:cubicBezTo>
                    <a:pt x="825" y="5"/>
                    <a:pt x="827" y="4"/>
                    <a:pt x="827" y="4"/>
                  </a:cubicBezTo>
                  <a:cubicBezTo>
                    <a:pt x="827" y="5"/>
                    <a:pt x="829" y="5"/>
                    <a:pt x="829" y="6"/>
                  </a:cubicBezTo>
                  <a:cubicBezTo>
                    <a:pt x="829" y="6"/>
                    <a:pt x="827" y="7"/>
                    <a:pt x="827" y="8"/>
                  </a:cubicBezTo>
                  <a:cubicBezTo>
                    <a:pt x="828" y="8"/>
                    <a:pt x="830" y="9"/>
                    <a:pt x="830" y="9"/>
                  </a:cubicBezTo>
                  <a:cubicBezTo>
                    <a:pt x="830" y="10"/>
                    <a:pt x="828" y="11"/>
                    <a:pt x="828" y="12"/>
                  </a:cubicBezTo>
                  <a:cubicBezTo>
                    <a:pt x="827" y="12"/>
                    <a:pt x="827" y="13"/>
                    <a:pt x="826" y="14"/>
                  </a:cubicBezTo>
                  <a:cubicBezTo>
                    <a:pt x="826" y="14"/>
                    <a:pt x="825" y="16"/>
                    <a:pt x="825" y="16"/>
                  </a:cubicBezTo>
                  <a:cubicBezTo>
                    <a:pt x="825" y="16"/>
                    <a:pt x="827" y="18"/>
                    <a:pt x="827" y="18"/>
                  </a:cubicBezTo>
                  <a:cubicBezTo>
                    <a:pt x="827" y="18"/>
                    <a:pt x="828" y="16"/>
                    <a:pt x="829" y="16"/>
                  </a:cubicBezTo>
                  <a:cubicBezTo>
                    <a:pt x="829" y="16"/>
                    <a:pt x="830" y="17"/>
                    <a:pt x="831" y="17"/>
                  </a:cubicBezTo>
                  <a:cubicBezTo>
                    <a:pt x="831" y="18"/>
                    <a:pt x="832" y="18"/>
                    <a:pt x="833" y="19"/>
                  </a:cubicBezTo>
                  <a:cubicBezTo>
                    <a:pt x="833" y="19"/>
                    <a:pt x="831" y="21"/>
                    <a:pt x="831" y="21"/>
                  </a:cubicBezTo>
                  <a:cubicBezTo>
                    <a:pt x="831" y="22"/>
                    <a:pt x="834" y="22"/>
                    <a:pt x="834" y="23"/>
                  </a:cubicBezTo>
                  <a:cubicBezTo>
                    <a:pt x="833" y="24"/>
                    <a:pt x="832" y="24"/>
                    <a:pt x="832" y="25"/>
                  </a:cubicBezTo>
                  <a:cubicBezTo>
                    <a:pt x="832" y="26"/>
                    <a:pt x="834" y="26"/>
                    <a:pt x="834" y="27"/>
                  </a:cubicBezTo>
                  <a:cubicBezTo>
                    <a:pt x="834" y="27"/>
                    <a:pt x="833" y="29"/>
                    <a:pt x="832" y="29"/>
                  </a:cubicBezTo>
                  <a:cubicBezTo>
                    <a:pt x="832" y="29"/>
                    <a:pt x="831" y="31"/>
                    <a:pt x="831" y="31"/>
                  </a:cubicBezTo>
                  <a:cubicBezTo>
                    <a:pt x="831" y="32"/>
                    <a:pt x="833" y="32"/>
                    <a:pt x="833" y="33"/>
                  </a:cubicBezTo>
                  <a:cubicBezTo>
                    <a:pt x="833" y="32"/>
                    <a:pt x="834" y="32"/>
                    <a:pt x="835" y="31"/>
                  </a:cubicBezTo>
                  <a:cubicBezTo>
                    <a:pt x="835" y="30"/>
                    <a:pt x="836" y="29"/>
                    <a:pt x="836" y="29"/>
                  </a:cubicBezTo>
                  <a:cubicBezTo>
                    <a:pt x="836" y="28"/>
                    <a:pt x="838" y="27"/>
                    <a:pt x="838" y="26"/>
                  </a:cubicBezTo>
                  <a:cubicBezTo>
                    <a:pt x="838" y="26"/>
                    <a:pt x="836" y="25"/>
                    <a:pt x="836" y="25"/>
                  </a:cubicBezTo>
                  <a:cubicBezTo>
                    <a:pt x="836" y="24"/>
                    <a:pt x="837" y="23"/>
                    <a:pt x="837" y="22"/>
                  </a:cubicBezTo>
                  <a:cubicBezTo>
                    <a:pt x="838" y="22"/>
                    <a:pt x="839" y="20"/>
                    <a:pt x="839" y="20"/>
                  </a:cubicBezTo>
                  <a:cubicBezTo>
                    <a:pt x="839" y="20"/>
                    <a:pt x="841" y="22"/>
                    <a:pt x="841" y="22"/>
                  </a:cubicBezTo>
                  <a:cubicBezTo>
                    <a:pt x="842" y="21"/>
                    <a:pt x="843" y="20"/>
                    <a:pt x="843" y="20"/>
                  </a:cubicBezTo>
                  <a:cubicBezTo>
                    <a:pt x="843" y="19"/>
                    <a:pt x="841" y="19"/>
                    <a:pt x="841" y="18"/>
                  </a:cubicBezTo>
                  <a:cubicBezTo>
                    <a:pt x="841" y="17"/>
                    <a:pt x="843" y="16"/>
                    <a:pt x="843" y="16"/>
                  </a:cubicBezTo>
                  <a:cubicBezTo>
                    <a:pt x="842" y="15"/>
                    <a:pt x="840" y="15"/>
                    <a:pt x="840" y="14"/>
                  </a:cubicBezTo>
                  <a:cubicBezTo>
                    <a:pt x="840" y="14"/>
                    <a:pt x="842" y="12"/>
                    <a:pt x="842" y="12"/>
                  </a:cubicBezTo>
                  <a:cubicBezTo>
                    <a:pt x="842" y="12"/>
                    <a:pt x="844" y="10"/>
                    <a:pt x="844" y="10"/>
                  </a:cubicBezTo>
                  <a:cubicBezTo>
                    <a:pt x="844" y="9"/>
                    <a:pt x="842" y="9"/>
                    <a:pt x="842" y="8"/>
                  </a:cubicBezTo>
                  <a:cubicBezTo>
                    <a:pt x="843" y="6"/>
                    <a:pt x="844" y="5"/>
                    <a:pt x="845" y="3"/>
                  </a:cubicBezTo>
                  <a:cubicBezTo>
                    <a:pt x="846" y="5"/>
                    <a:pt x="848" y="6"/>
                    <a:pt x="849" y="7"/>
                  </a:cubicBezTo>
                  <a:cubicBezTo>
                    <a:pt x="849" y="8"/>
                    <a:pt x="848" y="8"/>
                    <a:pt x="848" y="9"/>
                  </a:cubicBezTo>
                  <a:cubicBezTo>
                    <a:pt x="848" y="10"/>
                    <a:pt x="850" y="10"/>
                    <a:pt x="850" y="11"/>
                  </a:cubicBezTo>
                  <a:cubicBezTo>
                    <a:pt x="850" y="11"/>
                    <a:pt x="848" y="13"/>
                    <a:pt x="848" y="13"/>
                  </a:cubicBezTo>
                  <a:cubicBezTo>
                    <a:pt x="848" y="14"/>
                    <a:pt x="850" y="14"/>
                    <a:pt x="850" y="15"/>
                  </a:cubicBezTo>
                  <a:cubicBezTo>
                    <a:pt x="851" y="15"/>
                    <a:pt x="852" y="16"/>
                    <a:pt x="853" y="16"/>
                  </a:cubicBezTo>
                  <a:cubicBezTo>
                    <a:pt x="853" y="17"/>
                    <a:pt x="855" y="18"/>
                    <a:pt x="855" y="18"/>
                  </a:cubicBezTo>
                  <a:cubicBezTo>
                    <a:pt x="855" y="18"/>
                    <a:pt x="853" y="20"/>
                    <a:pt x="853" y="20"/>
                  </a:cubicBezTo>
                  <a:cubicBezTo>
                    <a:pt x="853" y="21"/>
                    <a:pt x="851" y="22"/>
                    <a:pt x="851" y="23"/>
                  </a:cubicBezTo>
                  <a:cubicBezTo>
                    <a:pt x="852" y="23"/>
                    <a:pt x="853" y="24"/>
                    <a:pt x="854" y="24"/>
                  </a:cubicBezTo>
                  <a:cubicBezTo>
                    <a:pt x="854" y="24"/>
                    <a:pt x="855" y="23"/>
                    <a:pt x="855" y="22"/>
                  </a:cubicBezTo>
                  <a:cubicBezTo>
                    <a:pt x="856" y="22"/>
                    <a:pt x="857" y="20"/>
                    <a:pt x="857" y="20"/>
                  </a:cubicBezTo>
                  <a:cubicBezTo>
                    <a:pt x="857" y="19"/>
                    <a:pt x="855" y="19"/>
                    <a:pt x="855" y="18"/>
                  </a:cubicBezTo>
                  <a:cubicBezTo>
                    <a:pt x="855" y="17"/>
                    <a:pt x="857" y="17"/>
                    <a:pt x="857" y="16"/>
                  </a:cubicBezTo>
                  <a:cubicBezTo>
                    <a:pt x="857" y="15"/>
                    <a:pt x="854" y="15"/>
                    <a:pt x="854" y="14"/>
                  </a:cubicBezTo>
                  <a:cubicBezTo>
                    <a:pt x="854" y="14"/>
                    <a:pt x="856" y="13"/>
                    <a:pt x="856" y="12"/>
                  </a:cubicBezTo>
                  <a:cubicBezTo>
                    <a:pt x="856" y="11"/>
                    <a:pt x="854" y="11"/>
                    <a:pt x="854" y="10"/>
                  </a:cubicBezTo>
                  <a:cubicBezTo>
                    <a:pt x="854" y="10"/>
                    <a:pt x="856" y="9"/>
                    <a:pt x="856" y="8"/>
                  </a:cubicBezTo>
                  <a:cubicBezTo>
                    <a:pt x="855" y="7"/>
                    <a:pt x="853" y="7"/>
                    <a:pt x="853" y="6"/>
                  </a:cubicBezTo>
                  <a:cubicBezTo>
                    <a:pt x="853" y="6"/>
                    <a:pt x="855" y="4"/>
                    <a:pt x="855" y="4"/>
                  </a:cubicBezTo>
                  <a:cubicBezTo>
                    <a:pt x="856" y="4"/>
                    <a:pt x="857" y="6"/>
                    <a:pt x="857" y="6"/>
                  </a:cubicBezTo>
                  <a:cubicBezTo>
                    <a:pt x="857" y="6"/>
                    <a:pt x="859" y="7"/>
                    <a:pt x="859" y="7"/>
                  </a:cubicBezTo>
                  <a:cubicBezTo>
                    <a:pt x="860" y="8"/>
                    <a:pt x="858" y="9"/>
                    <a:pt x="858" y="10"/>
                  </a:cubicBezTo>
                  <a:cubicBezTo>
                    <a:pt x="858" y="10"/>
                    <a:pt x="860" y="11"/>
                    <a:pt x="860" y="11"/>
                  </a:cubicBezTo>
                  <a:cubicBezTo>
                    <a:pt x="860" y="12"/>
                    <a:pt x="859" y="13"/>
                    <a:pt x="858" y="14"/>
                  </a:cubicBezTo>
                  <a:cubicBezTo>
                    <a:pt x="858" y="14"/>
                    <a:pt x="857" y="16"/>
                    <a:pt x="857" y="16"/>
                  </a:cubicBezTo>
                  <a:cubicBezTo>
                    <a:pt x="857" y="16"/>
                    <a:pt x="859" y="18"/>
                    <a:pt x="859" y="18"/>
                  </a:cubicBezTo>
                  <a:cubicBezTo>
                    <a:pt x="859" y="18"/>
                    <a:pt x="860" y="16"/>
                    <a:pt x="861" y="15"/>
                  </a:cubicBezTo>
                  <a:cubicBezTo>
                    <a:pt x="861" y="15"/>
                    <a:pt x="862" y="13"/>
                    <a:pt x="862" y="13"/>
                  </a:cubicBezTo>
                  <a:cubicBezTo>
                    <a:pt x="862" y="13"/>
                    <a:pt x="864" y="15"/>
                    <a:pt x="864" y="15"/>
                  </a:cubicBezTo>
                  <a:cubicBezTo>
                    <a:pt x="865" y="15"/>
                    <a:pt x="863" y="17"/>
                    <a:pt x="863" y="17"/>
                  </a:cubicBezTo>
                  <a:cubicBezTo>
                    <a:pt x="863" y="18"/>
                    <a:pt x="865" y="18"/>
                    <a:pt x="865" y="19"/>
                  </a:cubicBezTo>
                  <a:cubicBezTo>
                    <a:pt x="865" y="19"/>
                    <a:pt x="863" y="20"/>
                    <a:pt x="863" y="21"/>
                  </a:cubicBezTo>
                  <a:cubicBezTo>
                    <a:pt x="863" y="21"/>
                    <a:pt x="865" y="22"/>
                    <a:pt x="866" y="23"/>
                  </a:cubicBezTo>
                  <a:cubicBezTo>
                    <a:pt x="866" y="23"/>
                    <a:pt x="867" y="24"/>
                    <a:pt x="868" y="24"/>
                  </a:cubicBezTo>
                  <a:cubicBezTo>
                    <a:pt x="869" y="23"/>
                    <a:pt x="870" y="21"/>
                    <a:pt x="871" y="20"/>
                  </a:cubicBezTo>
                  <a:cubicBezTo>
                    <a:pt x="872" y="19"/>
                    <a:pt x="872" y="18"/>
                    <a:pt x="873" y="18"/>
                  </a:cubicBezTo>
                  <a:cubicBezTo>
                    <a:pt x="874" y="16"/>
                    <a:pt x="875" y="15"/>
                    <a:pt x="876" y="13"/>
                  </a:cubicBezTo>
                  <a:cubicBezTo>
                    <a:pt x="877" y="12"/>
                    <a:pt x="877" y="12"/>
                    <a:pt x="878" y="11"/>
                  </a:cubicBezTo>
                  <a:cubicBezTo>
                    <a:pt x="879" y="12"/>
                    <a:pt x="881" y="13"/>
                    <a:pt x="882" y="14"/>
                  </a:cubicBezTo>
                  <a:cubicBezTo>
                    <a:pt x="882" y="15"/>
                    <a:pt x="881" y="16"/>
                    <a:pt x="881" y="17"/>
                  </a:cubicBezTo>
                  <a:cubicBezTo>
                    <a:pt x="881" y="17"/>
                    <a:pt x="879" y="19"/>
                    <a:pt x="879" y="19"/>
                  </a:cubicBezTo>
                  <a:cubicBezTo>
                    <a:pt x="879" y="19"/>
                    <a:pt x="881" y="20"/>
                    <a:pt x="881" y="21"/>
                  </a:cubicBezTo>
                  <a:cubicBezTo>
                    <a:pt x="882" y="21"/>
                    <a:pt x="883" y="22"/>
                    <a:pt x="884" y="22"/>
                  </a:cubicBezTo>
                  <a:cubicBezTo>
                    <a:pt x="884" y="22"/>
                    <a:pt x="885" y="20"/>
                    <a:pt x="885" y="20"/>
                  </a:cubicBezTo>
                  <a:cubicBezTo>
                    <a:pt x="885" y="20"/>
                    <a:pt x="887" y="22"/>
                    <a:pt x="887" y="22"/>
                  </a:cubicBezTo>
                  <a:cubicBezTo>
                    <a:pt x="888" y="21"/>
                    <a:pt x="889" y="20"/>
                    <a:pt x="889" y="20"/>
                  </a:cubicBezTo>
                  <a:cubicBezTo>
                    <a:pt x="889" y="19"/>
                    <a:pt x="887" y="18"/>
                    <a:pt x="887" y="18"/>
                  </a:cubicBezTo>
                  <a:cubicBezTo>
                    <a:pt x="887" y="17"/>
                    <a:pt x="889" y="16"/>
                    <a:pt x="889" y="16"/>
                  </a:cubicBezTo>
                  <a:cubicBezTo>
                    <a:pt x="889" y="15"/>
                    <a:pt x="886" y="14"/>
                    <a:pt x="886" y="14"/>
                  </a:cubicBezTo>
                  <a:cubicBezTo>
                    <a:pt x="886" y="14"/>
                    <a:pt x="888" y="12"/>
                    <a:pt x="888" y="12"/>
                  </a:cubicBezTo>
                  <a:cubicBezTo>
                    <a:pt x="889" y="11"/>
                    <a:pt x="889" y="10"/>
                    <a:pt x="890" y="9"/>
                  </a:cubicBezTo>
                  <a:cubicBezTo>
                    <a:pt x="890" y="10"/>
                    <a:pt x="892" y="11"/>
                    <a:pt x="892" y="11"/>
                  </a:cubicBezTo>
                  <a:cubicBezTo>
                    <a:pt x="892" y="12"/>
                    <a:pt x="890" y="13"/>
                    <a:pt x="890" y="13"/>
                  </a:cubicBezTo>
                  <a:cubicBezTo>
                    <a:pt x="891" y="14"/>
                    <a:pt x="892" y="14"/>
                    <a:pt x="893" y="15"/>
                  </a:cubicBezTo>
                  <a:cubicBezTo>
                    <a:pt x="893" y="15"/>
                    <a:pt x="891" y="17"/>
                    <a:pt x="891" y="17"/>
                  </a:cubicBezTo>
                  <a:cubicBezTo>
                    <a:pt x="891" y="17"/>
                    <a:pt x="893" y="19"/>
                    <a:pt x="893" y="19"/>
                  </a:cubicBezTo>
                  <a:cubicBezTo>
                    <a:pt x="893" y="19"/>
                    <a:pt x="895" y="17"/>
                    <a:pt x="895" y="17"/>
                  </a:cubicBezTo>
                  <a:cubicBezTo>
                    <a:pt x="895" y="17"/>
                    <a:pt x="896" y="15"/>
                    <a:pt x="896" y="15"/>
                  </a:cubicBezTo>
                  <a:cubicBezTo>
                    <a:pt x="897" y="15"/>
                    <a:pt x="898" y="16"/>
                    <a:pt x="899" y="16"/>
                  </a:cubicBezTo>
                  <a:cubicBezTo>
                    <a:pt x="899" y="17"/>
                    <a:pt x="901" y="17"/>
                    <a:pt x="901" y="18"/>
                  </a:cubicBezTo>
                  <a:cubicBezTo>
                    <a:pt x="901" y="18"/>
                    <a:pt x="899" y="20"/>
                    <a:pt x="899" y="20"/>
                  </a:cubicBezTo>
                  <a:cubicBezTo>
                    <a:pt x="899" y="20"/>
                    <a:pt x="901" y="22"/>
                    <a:pt x="901" y="22"/>
                  </a:cubicBezTo>
                  <a:cubicBezTo>
                    <a:pt x="902" y="22"/>
                    <a:pt x="903" y="20"/>
                    <a:pt x="903" y="20"/>
                  </a:cubicBezTo>
                  <a:cubicBezTo>
                    <a:pt x="903" y="19"/>
                    <a:pt x="905" y="18"/>
                    <a:pt x="905" y="17"/>
                  </a:cubicBezTo>
                  <a:cubicBezTo>
                    <a:pt x="905" y="17"/>
                    <a:pt x="903" y="16"/>
                    <a:pt x="903" y="16"/>
                  </a:cubicBezTo>
                  <a:cubicBezTo>
                    <a:pt x="903" y="15"/>
                    <a:pt x="904" y="14"/>
                    <a:pt x="904" y="13"/>
                  </a:cubicBezTo>
                  <a:cubicBezTo>
                    <a:pt x="905" y="14"/>
                    <a:pt x="906" y="15"/>
                    <a:pt x="907" y="15"/>
                  </a:cubicBezTo>
                  <a:cubicBezTo>
                    <a:pt x="907" y="15"/>
                    <a:pt x="909" y="17"/>
                    <a:pt x="909" y="17"/>
                  </a:cubicBezTo>
                  <a:cubicBezTo>
                    <a:pt x="909" y="18"/>
                    <a:pt x="907" y="18"/>
                    <a:pt x="907" y="19"/>
                  </a:cubicBezTo>
                  <a:cubicBezTo>
                    <a:pt x="907" y="20"/>
                    <a:pt x="909" y="20"/>
                    <a:pt x="909" y="21"/>
                  </a:cubicBezTo>
                  <a:cubicBezTo>
                    <a:pt x="909" y="21"/>
                    <a:pt x="908" y="22"/>
                    <a:pt x="908" y="23"/>
                  </a:cubicBezTo>
                  <a:cubicBezTo>
                    <a:pt x="908" y="24"/>
                    <a:pt x="910" y="24"/>
                    <a:pt x="910" y="25"/>
                  </a:cubicBezTo>
                  <a:cubicBezTo>
                    <a:pt x="911" y="23"/>
                    <a:pt x="912" y="22"/>
                    <a:pt x="913" y="20"/>
                  </a:cubicBezTo>
                  <a:cubicBezTo>
                    <a:pt x="914" y="20"/>
                    <a:pt x="914" y="19"/>
                    <a:pt x="915" y="18"/>
                  </a:cubicBezTo>
                  <a:cubicBezTo>
                    <a:pt x="916" y="17"/>
                    <a:pt x="916" y="17"/>
                    <a:pt x="917" y="16"/>
                  </a:cubicBezTo>
                  <a:cubicBezTo>
                    <a:pt x="917" y="16"/>
                    <a:pt x="914" y="14"/>
                    <a:pt x="914" y="14"/>
                  </a:cubicBezTo>
                  <a:cubicBezTo>
                    <a:pt x="914" y="14"/>
                    <a:pt x="916" y="12"/>
                    <a:pt x="916" y="12"/>
                  </a:cubicBezTo>
                  <a:cubicBezTo>
                    <a:pt x="917" y="12"/>
                    <a:pt x="918" y="13"/>
                    <a:pt x="918" y="14"/>
                  </a:cubicBezTo>
                  <a:cubicBezTo>
                    <a:pt x="918" y="13"/>
                    <a:pt x="920" y="12"/>
                    <a:pt x="920" y="11"/>
                  </a:cubicBezTo>
                  <a:cubicBezTo>
                    <a:pt x="920" y="12"/>
                    <a:pt x="922" y="12"/>
                    <a:pt x="922" y="13"/>
                  </a:cubicBezTo>
                  <a:cubicBezTo>
                    <a:pt x="922" y="13"/>
                    <a:pt x="921" y="15"/>
                    <a:pt x="921" y="15"/>
                  </a:cubicBezTo>
                  <a:cubicBezTo>
                    <a:pt x="920" y="16"/>
                    <a:pt x="919" y="17"/>
                    <a:pt x="919" y="18"/>
                  </a:cubicBezTo>
                  <a:cubicBezTo>
                    <a:pt x="919" y="18"/>
                    <a:pt x="921" y="19"/>
                    <a:pt x="921" y="19"/>
                  </a:cubicBezTo>
                  <a:cubicBezTo>
                    <a:pt x="921" y="20"/>
                    <a:pt x="920" y="21"/>
                    <a:pt x="919" y="21"/>
                  </a:cubicBezTo>
                  <a:cubicBezTo>
                    <a:pt x="919" y="22"/>
                    <a:pt x="918" y="23"/>
                    <a:pt x="918" y="24"/>
                  </a:cubicBezTo>
                  <a:cubicBezTo>
                    <a:pt x="918" y="24"/>
                    <a:pt x="920" y="25"/>
                    <a:pt x="920" y="25"/>
                  </a:cubicBezTo>
                  <a:cubicBezTo>
                    <a:pt x="921" y="25"/>
                    <a:pt x="921" y="24"/>
                    <a:pt x="922" y="23"/>
                  </a:cubicBezTo>
                  <a:cubicBezTo>
                    <a:pt x="922" y="23"/>
                    <a:pt x="923" y="21"/>
                    <a:pt x="923" y="21"/>
                  </a:cubicBezTo>
                  <a:cubicBezTo>
                    <a:pt x="924" y="21"/>
                    <a:pt x="925" y="22"/>
                    <a:pt x="926" y="23"/>
                  </a:cubicBezTo>
                  <a:cubicBezTo>
                    <a:pt x="926" y="23"/>
                    <a:pt x="927" y="24"/>
                    <a:pt x="928" y="24"/>
                  </a:cubicBezTo>
                  <a:cubicBezTo>
                    <a:pt x="928" y="24"/>
                    <a:pt x="929" y="22"/>
                    <a:pt x="930" y="22"/>
                  </a:cubicBezTo>
                  <a:cubicBezTo>
                    <a:pt x="930" y="22"/>
                    <a:pt x="931" y="24"/>
                    <a:pt x="932" y="24"/>
                  </a:cubicBezTo>
                  <a:cubicBezTo>
                    <a:pt x="932" y="24"/>
                    <a:pt x="934" y="22"/>
                    <a:pt x="933" y="22"/>
                  </a:cubicBezTo>
                  <a:cubicBezTo>
                    <a:pt x="933" y="21"/>
                    <a:pt x="931" y="20"/>
                    <a:pt x="931" y="20"/>
                  </a:cubicBezTo>
                  <a:cubicBezTo>
                    <a:pt x="931" y="19"/>
                    <a:pt x="933" y="18"/>
                    <a:pt x="933" y="18"/>
                  </a:cubicBezTo>
                  <a:cubicBezTo>
                    <a:pt x="933" y="17"/>
                    <a:pt x="934" y="16"/>
                    <a:pt x="935" y="15"/>
                  </a:cubicBezTo>
                  <a:cubicBezTo>
                    <a:pt x="935" y="15"/>
                    <a:pt x="936" y="17"/>
                    <a:pt x="937" y="17"/>
                  </a:cubicBezTo>
                  <a:cubicBezTo>
                    <a:pt x="937" y="17"/>
                    <a:pt x="938" y="15"/>
                    <a:pt x="939" y="15"/>
                  </a:cubicBezTo>
                  <a:cubicBezTo>
                    <a:pt x="939" y="15"/>
                    <a:pt x="940" y="16"/>
                    <a:pt x="941" y="17"/>
                  </a:cubicBezTo>
                  <a:cubicBezTo>
                    <a:pt x="941" y="16"/>
                    <a:pt x="943" y="14"/>
                    <a:pt x="943" y="14"/>
                  </a:cubicBezTo>
                  <a:cubicBezTo>
                    <a:pt x="943" y="15"/>
                    <a:pt x="945" y="16"/>
                    <a:pt x="945" y="16"/>
                  </a:cubicBezTo>
                  <a:cubicBezTo>
                    <a:pt x="945" y="16"/>
                    <a:pt x="943" y="18"/>
                    <a:pt x="943" y="18"/>
                  </a:cubicBezTo>
                  <a:cubicBezTo>
                    <a:pt x="943" y="19"/>
                    <a:pt x="942" y="20"/>
                    <a:pt x="941" y="21"/>
                  </a:cubicBezTo>
                  <a:cubicBezTo>
                    <a:pt x="941" y="21"/>
                    <a:pt x="939" y="19"/>
                    <a:pt x="939" y="19"/>
                  </a:cubicBezTo>
                  <a:cubicBezTo>
                    <a:pt x="939" y="19"/>
                    <a:pt x="938" y="21"/>
                    <a:pt x="937" y="21"/>
                  </a:cubicBezTo>
                  <a:cubicBezTo>
                    <a:pt x="937" y="22"/>
                    <a:pt x="936" y="23"/>
                    <a:pt x="936" y="23"/>
                  </a:cubicBezTo>
                  <a:cubicBezTo>
                    <a:pt x="936" y="23"/>
                    <a:pt x="937" y="25"/>
                    <a:pt x="938" y="25"/>
                  </a:cubicBezTo>
                  <a:cubicBezTo>
                    <a:pt x="938" y="25"/>
                    <a:pt x="939" y="23"/>
                    <a:pt x="940" y="23"/>
                  </a:cubicBezTo>
                  <a:cubicBezTo>
                    <a:pt x="940" y="22"/>
                    <a:pt x="941" y="21"/>
                    <a:pt x="941" y="21"/>
                  </a:cubicBezTo>
                  <a:cubicBezTo>
                    <a:pt x="942" y="20"/>
                    <a:pt x="943" y="22"/>
                    <a:pt x="944" y="22"/>
                  </a:cubicBezTo>
                  <a:cubicBezTo>
                    <a:pt x="944" y="22"/>
                    <a:pt x="945" y="20"/>
                    <a:pt x="945" y="20"/>
                  </a:cubicBezTo>
                  <a:cubicBezTo>
                    <a:pt x="946" y="20"/>
                    <a:pt x="947" y="22"/>
                    <a:pt x="948" y="22"/>
                  </a:cubicBezTo>
                  <a:cubicBezTo>
                    <a:pt x="948" y="22"/>
                    <a:pt x="949" y="20"/>
                    <a:pt x="949" y="19"/>
                  </a:cubicBezTo>
                  <a:cubicBezTo>
                    <a:pt x="950" y="19"/>
                    <a:pt x="951" y="21"/>
                    <a:pt x="951" y="21"/>
                  </a:cubicBezTo>
                  <a:cubicBezTo>
                    <a:pt x="952" y="21"/>
                    <a:pt x="953" y="19"/>
                    <a:pt x="953" y="19"/>
                  </a:cubicBezTo>
                  <a:cubicBezTo>
                    <a:pt x="954" y="19"/>
                    <a:pt x="955" y="21"/>
                    <a:pt x="955" y="21"/>
                  </a:cubicBezTo>
                  <a:cubicBezTo>
                    <a:pt x="956" y="21"/>
                    <a:pt x="957" y="18"/>
                    <a:pt x="957" y="18"/>
                  </a:cubicBezTo>
                  <a:cubicBezTo>
                    <a:pt x="957" y="18"/>
                    <a:pt x="959" y="20"/>
                    <a:pt x="959" y="20"/>
                  </a:cubicBezTo>
                  <a:cubicBezTo>
                    <a:pt x="960" y="20"/>
                    <a:pt x="961" y="18"/>
                    <a:pt x="961" y="18"/>
                  </a:cubicBezTo>
                  <a:cubicBezTo>
                    <a:pt x="962" y="17"/>
                    <a:pt x="962" y="16"/>
                    <a:pt x="963" y="16"/>
                  </a:cubicBezTo>
                  <a:cubicBezTo>
                    <a:pt x="963" y="15"/>
                    <a:pt x="965" y="14"/>
                    <a:pt x="964" y="13"/>
                  </a:cubicBezTo>
                  <a:cubicBezTo>
                    <a:pt x="964" y="13"/>
                    <a:pt x="962" y="12"/>
                    <a:pt x="962" y="12"/>
                  </a:cubicBezTo>
                  <a:cubicBezTo>
                    <a:pt x="963" y="11"/>
                    <a:pt x="964" y="10"/>
                    <a:pt x="964" y="9"/>
                  </a:cubicBezTo>
                  <a:cubicBezTo>
                    <a:pt x="965" y="9"/>
                    <a:pt x="965" y="11"/>
                    <a:pt x="966" y="11"/>
                  </a:cubicBezTo>
                  <a:cubicBezTo>
                    <a:pt x="966" y="12"/>
                    <a:pt x="968" y="12"/>
                    <a:pt x="968" y="13"/>
                  </a:cubicBezTo>
                  <a:cubicBezTo>
                    <a:pt x="968" y="13"/>
                    <a:pt x="967" y="15"/>
                    <a:pt x="967" y="15"/>
                  </a:cubicBezTo>
                  <a:cubicBezTo>
                    <a:pt x="966" y="16"/>
                    <a:pt x="965" y="17"/>
                    <a:pt x="965" y="17"/>
                  </a:cubicBezTo>
                  <a:cubicBezTo>
                    <a:pt x="965" y="18"/>
                    <a:pt x="964" y="19"/>
                    <a:pt x="963" y="20"/>
                  </a:cubicBezTo>
                  <a:cubicBezTo>
                    <a:pt x="963" y="20"/>
                    <a:pt x="962" y="21"/>
                    <a:pt x="962" y="22"/>
                  </a:cubicBezTo>
                  <a:cubicBezTo>
                    <a:pt x="962" y="22"/>
                    <a:pt x="964" y="23"/>
                    <a:pt x="964" y="24"/>
                  </a:cubicBezTo>
                  <a:cubicBezTo>
                    <a:pt x="964" y="24"/>
                    <a:pt x="962" y="25"/>
                    <a:pt x="962" y="26"/>
                  </a:cubicBezTo>
                  <a:cubicBezTo>
                    <a:pt x="962" y="26"/>
                    <a:pt x="964" y="27"/>
                    <a:pt x="964" y="27"/>
                  </a:cubicBezTo>
                  <a:cubicBezTo>
                    <a:pt x="965" y="26"/>
                    <a:pt x="967" y="24"/>
                    <a:pt x="968" y="23"/>
                  </a:cubicBezTo>
                  <a:cubicBezTo>
                    <a:pt x="968" y="22"/>
                    <a:pt x="969" y="22"/>
                    <a:pt x="969" y="21"/>
                  </a:cubicBezTo>
                  <a:cubicBezTo>
                    <a:pt x="971" y="19"/>
                    <a:pt x="972" y="18"/>
                    <a:pt x="973" y="16"/>
                  </a:cubicBezTo>
                  <a:cubicBezTo>
                    <a:pt x="974" y="17"/>
                    <a:pt x="976" y="19"/>
                    <a:pt x="977" y="20"/>
                  </a:cubicBezTo>
                  <a:cubicBezTo>
                    <a:pt x="977" y="20"/>
                    <a:pt x="976" y="21"/>
                    <a:pt x="976" y="22"/>
                  </a:cubicBezTo>
                  <a:cubicBezTo>
                    <a:pt x="976" y="22"/>
                    <a:pt x="978" y="23"/>
                    <a:pt x="978" y="24"/>
                  </a:cubicBezTo>
                  <a:cubicBezTo>
                    <a:pt x="978" y="24"/>
                    <a:pt x="976" y="26"/>
                    <a:pt x="976" y="26"/>
                  </a:cubicBezTo>
                  <a:cubicBezTo>
                    <a:pt x="976" y="26"/>
                    <a:pt x="974" y="24"/>
                    <a:pt x="974" y="24"/>
                  </a:cubicBezTo>
                  <a:cubicBezTo>
                    <a:pt x="974" y="24"/>
                    <a:pt x="972" y="26"/>
                    <a:pt x="972" y="26"/>
                  </a:cubicBezTo>
                  <a:cubicBezTo>
                    <a:pt x="972" y="27"/>
                    <a:pt x="971" y="28"/>
                    <a:pt x="971" y="29"/>
                  </a:cubicBezTo>
                  <a:cubicBezTo>
                    <a:pt x="972" y="30"/>
                    <a:pt x="973" y="31"/>
                    <a:pt x="975" y="32"/>
                  </a:cubicBezTo>
                  <a:cubicBezTo>
                    <a:pt x="976" y="33"/>
                    <a:pt x="976" y="33"/>
                    <a:pt x="977" y="34"/>
                  </a:cubicBezTo>
                  <a:cubicBezTo>
                    <a:pt x="978" y="32"/>
                    <a:pt x="979" y="31"/>
                    <a:pt x="981" y="29"/>
                  </a:cubicBezTo>
                  <a:cubicBezTo>
                    <a:pt x="981" y="29"/>
                    <a:pt x="982" y="28"/>
                    <a:pt x="982" y="27"/>
                  </a:cubicBezTo>
                  <a:cubicBezTo>
                    <a:pt x="983" y="27"/>
                    <a:pt x="984" y="25"/>
                    <a:pt x="984" y="25"/>
                  </a:cubicBezTo>
                  <a:cubicBezTo>
                    <a:pt x="984" y="25"/>
                    <a:pt x="982" y="23"/>
                    <a:pt x="982" y="23"/>
                  </a:cubicBezTo>
                  <a:cubicBezTo>
                    <a:pt x="982" y="23"/>
                    <a:pt x="983" y="21"/>
                    <a:pt x="983" y="21"/>
                  </a:cubicBezTo>
                  <a:cubicBezTo>
                    <a:pt x="984" y="21"/>
                    <a:pt x="985" y="23"/>
                    <a:pt x="986" y="23"/>
                  </a:cubicBezTo>
                  <a:cubicBezTo>
                    <a:pt x="986" y="22"/>
                    <a:pt x="987" y="21"/>
                    <a:pt x="987" y="20"/>
                  </a:cubicBezTo>
                  <a:cubicBezTo>
                    <a:pt x="989" y="19"/>
                    <a:pt x="990" y="17"/>
                    <a:pt x="991" y="16"/>
                  </a:cubicBezTo>
                  <a:cubicBezTo>
                    <a:pt x="991" y="15"/>
                    <a:pt x="992" y="14"/>
                    <a:pt x="993" y="14"/>
                  </a:cubicBezTo>
                  <a:cubicBezTo>
                    <a:pt x="993" y="13"/>
                    <a:pt x="994" y="12"/>
                    <a:pt x="994" y="11"/>
                  </a:cubicBezTo>
                  <a:cubicBezTo>
                    <a:pt x="994" y="12"/>
                    <a:pt x="996" y="12"/>
                    <a:pt x="996" y="13"/>
                  </a:cubicBezTo>
                  <a:cubicBezTo>
                    <a:pt x="997" y="14"/>
                    <a:pt x="995" y="15"/>
                    <a:pt x="995" y="15"/>
                  </a:cubicBezTo>
                  <a:cubicBezTo>
                    <a:pt x="994" y="16"/>
                    <a:pt x="994" y="17"/>
                    <a:pt x="993" y="18"/>
                  </a:cubicBezTo>
                  <a:cubicBezTo>
                    <a:pt x="993" y="18"/>
                    <a:pt x="992" y="19"/>
                    <a:pt x="991" y="20"/>
                  </a:cubicBezTo>
                  <a:cubicBezTo>
                    <a:pt x="991" y="21"/>
                    <a:pt x="990" y="21"/>
                    <a:pt x="990" y="22"/>
                  </a:cubicBezTo>
                  <a:cubicBezTo>
                    <a:pt x="989" y="23"/>
                    <a:pt x="988" y="24"/>
                    <a:pt x="988" y="24"/>
                  </a:cubicBezTo>
                  <a:cubicBezTo>
                    <a:pt x="988" y="25"/>
                    <a:pt x="990" y="26"/>
                    <a:pt x="990" y="26"/>
                  </a:cubicBezTo>
                  <a:cubicBezTo>
                    <a:pt x="990" y="26"/>
                    <a:pt x="988" y="28"/>
                    <a:pt x="988" y="28"/>
                  </a:cubicBezTo>
                  <a:cubicBezTo>
                    <a:pt x="989" y="28"/>
                    <a:pt x="990" y="30"/>
                    <a:pt x="991" y="30"/>
                  </a:cubicBezTo>
                  <a:cubicBezTo>
                    <a:pt x="991" y="30"/>
                    <a:pt x="992" y="28"/>
                    <a:pt x="992" y="28"/>
                  </a:cubicBezTo>
                  <a:cubicBezTo>
                    <a:pt x="993" y="28"/>
                    <a:pt x="994" y="29"/>
                    <a:pt x="995" y="29"/>
                  </a:cubicBezTo>
                  <a:cubicBezTo>
                    <a:pt x="995" y="30"/>
                    <a:pt x="996" y="31"/>
                    <a:pt x="997" y="31"/>
                  </a:cubicBezTo>
                  <a:cubicBezTo>
                    <a:pt x="997" y="30"/>
                    <a:pt x="998" y="30"/>
                    <a:pt x="999" y="29"/>
                  </a:cubicBezTo>
                  <a:cubicBezTo>
                    <a:pt x="999" y="29"/>
                    <a:pt x="1000" y="27"/>
                    <a:pt x="1000" y="27"/>
                  </a:cubicBezTo>
                  <a:cubicBezTo>
                    <a:pt x="1000" y="26"/>
                    <a:pt x="998" y="25"/>
                    <a:pt x="998" y="25"/>
                  </a:cubicBezTo>
                  <a:cubicBezTo>
                    <a:pt x="997" y="24"/>
                    <a:pt x="997" y="24"/>
                    <a:pt x="996" y="23"/>
                  </a:cubicBezTo>
                  <a:cubicBezTo>
                    <a:pt x="997" y="22"/>
                    <a:pt x="998" y="20"/>
                    <a:pt x="999" y="19"/>
                  </a:cubicBezTo>
                  <a:cubicBezTo>
                    <a:pt x="1000" y="18"/>
                    <a:pt x="1000" y="17"/>
                    <a:pt x="1001" y="17"/>
                  </a:cubicBezTo>
                  <a:cubicBezTo>
                    <a:pt x="1001" y="16"/>
                    <a:pt x="1002" y="14"/>
                    <a:pt x="1003" y="14"/>
                  </a:cubicBezTo>
                  <a:cubicBezTo>
                    <a:pt x="1003" y="14"/>
                    <a:pt x="1005" y="16"/>
                    <a:pt x="1005" y="16"/>
                  </a:cubicBezTo>
                  <a:cubicBezTo>
                    <a:pt x="1005" y="16"/>
                    <a:pt x="1003" y="18"/>
                    <a:pt x="1003" y="18"/>
                  </a:cubicBezTo>
                  <a:cubicBezTo>
                    <a:pt x="1003" y="19"/>
                    <a:pt x="1002" y="20"/>
                    <a:pt x="1001" y="20"/>
                  </a:cubicBezTo>
                  <a:cubicBezTo>
                    <a:pt x="1001" y="21"/>
                    <a:pt x="1000" y="22"/>
                    <a:pt x="1000" y="23"/>
                  </a:cubicBezTo>
                  <a:cubicBezTo>
                    <a:pt x="1000" y="23"/>
                    <a:pt x="1002" y="24"/>
                    <a:pt x="1002" y="24"/>
                  </a:cubicBezTo>
                  <a:cubicBezTo>
                    <a:pt x="1002" y="25"/>
                    <a:pt x="1000" y="26"/>
                    <a:pt x="1000" y="27"/>
                  </a:cubicBezTo>
                  <a:cubicBezTo>
                    <a:pt x="1001" y="27"/>
                    <a:pt x="1002" y="28"/>
                    <a:pt x="1003" y="28"/>
                  </a:cubicBezTo>
                  <a:cubicBezTo>
                    <a:pt x="1003" y="29"/>
                    <a:pt x="1005" y="30"/>
                    <a:pt x="1005" y="30"/>
                  </a:cubicBezTo>
                  <a:cubicBezTo>
                    <a:pt x="1005" y="31"/>
                    <a:pt x="1003" y="32"/>
                    <a:pt x="1003" y="32"/>
                  </a:cubicBezTo>
                  <a:cubicBezTo>
                    <a:pt x="1003" y="33"/>
                    <a:pt x="1005" y="33"/>
                    <a:pt x="1005" y="34"/>
                  </a:cubicBezTo>
                  <a:cubicBezTo>
                    <a:pt x="1005" y="35"/>
                    <a:pt x="1003" y="36"/>
                    <a:pt x="1004" y="36"/>
                  </a:cubicBezTo>
                  <a:cubicBezTo>
                    <a:pt x="1004" y="37"/>
                    <a:pt x="1006" y="37"/>
                    <a:pt x="1006" y="38"/>
                  </a:cubicBezTo>
                  <a:cubicBezTo>
                    <a:pt x="1006" y="37"/>
                    <a:pt x="1007" y="36"/>
                    <a:pt x="1008" y="36"/>
                  </a:cubicBezTo>
                  <a:cubicBezTo>
                    <a:pt x="1008" y="35"/>
                    <a:pt x="1009" y="34"/>
                    <a:pt x="1009" y="33"/>
                  </a:cubicBezTo>
                  <a:cubicBezTo>
                    <a:pt x="1009" y="33"/>
                    <a:pt x="1007" y="32"/>
                    <a:pt x="1007" y="32"/>
                  </a:cubicBezTo>
                  <a:cubicBezTo>
                    <a:pt x="1007" y="31"/>
                    <a:pt x="1005" y="31"/>
                    <a:pt x="1005" y="30"/>
                  </a:cubicBezTo>
                  <a:cubicBezTo>
                    <a:pt x="1005" y="30"/>
                    <a:pt x="1006" y="28"/>
                    <a:pt x="1006" y="28"/>
                  </a:cubicBezTo>
                  <a:cubicBezTo>
                    <a:pt x="1007" y="27"/>
                    <a:pt x="1008" y="26"/>
                    <a:pt x="1008" y="26"/>
                  </a:cubicBezTo>
                  <a:cubicBezTo>
                    <a:pt x="1009" y="26"/>
                    <a:pt x="1010" y="27"/>
                    <a:pt x="1010" y="27"/>
                  </a:cubicBezTo>
                  <a:cubicBezTo>
                    <a:pt x="1011" y="28"/>
                    <a:pt x="1012" y="29"/>
                    <a:pt x="1013" y="29"/>
                  </a:cubicBezTo>
                  <a:cubicBezTo>
                    <a:pt x="1013" y="29"/>
                    <a:pt x="1014" y="31"/>
                    <a:pt x="1015" y="31"/>
                  </a:cubicBezTo>
                  <a:cubicBezTo>
                    <a:pt x="1015" y="31"/>
                    <a:pt x="1016" y="29"/>
                    <a:pt x="1017" y="28"/>
                  </a:cubicBezTo>
                  <a:cubicBezTo>
                    <a:pt x="1017" y="28"/>
                    <a:pt x="1018" y="27"/>
                    <a:pt x="1018" y="26"/>
                  </a:cubicBezTo>
                  <a:cubicBezTo>
                    <a:pt x="1019" y="26"/>
                    <a:pt x="1020" y="28"/>
                    <a:pt x="1021" y="28"/>
                  </a:cubicBezTo>
                  <a:cubicBezTo>
                    <a:pt x="1021" y="28"/>
                    <a:pt x="1022" y="26"/>
                    <a:pt x="1022" y="26"/>
                  </a:cubicBezTo>
                  <a:cubicBezTo>
                    <a:pt x="1022" y="26"/>
                    <a:pt x="1024" y="23"/>
                    <a:pt x="1024" y="23"/>
                  </a:cubicBezTo>
                  <a:cubicBezTo>
                    <a:pt x="1024" y="24"/>
                    <a:pt x="1026" y="25"/>
                    <a:pt x="1026" y="25"/>
                  </a:cubicBezTo>
                  <a:cubicBezTo>
                    <a:pt x="1026" y="26"/>
                    <a:pt x="1024" y="27"/>
                    <a:pt x="1024" y="27"/>
                  </a:cubicBezTo>
                  <a:cubicBezTo>
                    <a:pt x="1025" y="28"/>
                    <a:pt x="1027" y="28"/>
                    <a:pt x="1027" y="29"/>
                  </a:cubicBezTo>
                  <a:cubicBezTo>
                    <a:pt x="1027" y="30"/>
                    <a:pt x="1025" y="31"/>
                    <a:pt x="1025" y="31"/>
                  </a:cubicBezTo>
                  <a:cubicBezTo>
                    <a:pt x="1025" y="32"/>
                    <a:pt x="1027" y="32"/>
                    <a:pt x="1027" y="33"/>
                  </a:cubicBezTo>
                  <a:cubicBezTo>
                    <a:pt x="1028" y="32"/>
                    <a:pt x="1028" y="32"/>
                    <a:pt x="1029" y="31"/>
                  </a:cubicBezTo>
                  <a:cubicBezTo>
                    <a:pt x="1029" y="31"/>
                    <a:pt x="1030" y="29"/>
                    <a:pt x="1031" y="29"/>
                  </a:cubicBezTo>
                  <a:cubicBezTo>
                    <a:pt x="1031" y="29"/>
                    <a:pt x="1033" y="30"/>
                    <a:pt x="1033" y="30"/>
                  </a:cubicBezTo>
                  <a:cubicBezTo>
                    <a:pt x="1033" y="30"/>
                    <a:pt x="1034" y="29"/>
                    <a:pt x="1035" y="28"/>
                  </a:cubicBezTo>
                  <a:cubicBezTo>
                    <a:pt x="1035" y="27"/>
                    <a:pt x="1036" y="27"/>
                    <a:pt x="1036" y="26"/>
                  </a:cubicBezTo>
                  <a:cubicBezTo>
                    <a:pt x="1037" y="25"/>
                    <a:pt x="1037" y="24"/>
                    <a:pt x="1038" y="24"/>
                  </a:cubicBezTo>
                  <a:cubicBezTo>
                    <a:pt x="1038" y="23"/>
                    <a:pt x="1039" y="21"/>
                    <a:pt x="1040" y="21"/>
                  </a:cubicBezTo>
                  <a:cubicBezTo>
                    <a:pt x="1040" y="21"/>
                    <a:pt x="1041" y="23"/>
                    <a:pt x="1042" y="23"/>
                  </a:cubicBezTo>
                  <a:cubicBezTo>
                    <a:pt x="1042" y="24"/>
                    <a:pt x="1044" y="24"/>
                    <a:pt x="1044" y="25"/>
                  </a:cubicBezTo>
                  <a:cubicBezTo>
                    <a:pt x="1044" y="25"/>
                    <a:pt x="1043" y="27"/>
                    <a:pt x="1042" y="27"/>
                  </a:cubicBezTo>
                  <a:cubicBezTo>
                    <a:pt x="1042" y="28"/>
                    <a:pt x="1041" y="28"/>
                    <a:pt x="1041" y="29"/>
                  </a:cubicBezTo>
                  <a:cubicBezTo>
                    <a:pt x="1040" y="29"/>
                    <a:pt x="1039" y="27"/>
                    <a:pt x="1038" y="28"/>
                  </a:cubicBezTo>
                  <a:cubicBezTo>
                    <a:pt x="1038" y="28"/>
                    <a:pt x="1037" y="29"/>
                    <a:pt x="1037" y="30"/>
                  </a:cubicBezTo>
                  <a:cubicBezTo>
                    <a:pt x="1036" y="30"/>
                    <a:pt x="1035" y="32"/>
                    <a:pt x="1035" y="32"/>
                  </a:cubicBezTo>
                  <a:cubicBezTo>
                    <a:pt x="1035" y="33"/>
                    <a:pt x="1037" y="33"/>
                    <a:pt x="1037" y="34"/>
                  </a:cubicBezTo>
                  <a:cubicBezTo>
                    <a:pt x="1037" y="34"/>
                    <a:pt x="1036" y="36"/>
                    <a:pt x="1036" y="36"/>
                  </a:cubicBezTo>
                  <a:cubicBezTo>
                    <a:pt x="1035" y="37"/>
                    <a:pt x="1034" y="37"/>
                    <a:pt x="1034" y="38"/>
                  </a:cubicBezTo>
                  <a:cubicBezTo>
                    <a:pt x="1035" y="38"/>
                    <a:pt x="1035" y="40"/>
                    <a:pt x="1036" y="40"/>
                  </a:cubicBezTo>
                  <a:cubicBezTo>
                    <a:pt x="1036" y="40"/>
                    <a:pt x="1038" y="38"/>
                    <a:pt x="1038" y="38"/>
                  </a:cubicBezTo>
                  <a:cubicBezTo>
                    <a:pt x="1038" y="37"/>
                    <a:pt x="1039" y="35"/>
                    <a:pt x="1040" y="35"/>
                  </a:cubicBezTo>
                  <a:cubicBezTo>
                    <a:pt x="1040" y="35"/>
                    <a:pt x="1041" y="37"/>
                    <a:pt x="1042" y="37"/>
                  </a:cubicBezTo>
                  <a:cubicBezTo>
                    <a:pt x="1042" y="38"/>
                    <a:pt x="1043" y="39"/>
                    <a:pt x="1044" y="39"/>
                  </a:cubicBezTo>
                  <a:cubicBezTo>
                    <a:pt x="1044" y="39"/>
                    <a:pt x="1046" y="41"/>
                    <a:pt x="1046" y="41"/>
                  </a:cubicBezTo>
                  <a:cubicBezTo>
                    <a:pt x="1047" y="40"/>
                    <a:pt x="1048" y="39"/>
                    <a:pt x="1048" y="38"/>
                  </a:cubicBezTo>
                  <a:cubicBezTo>
                    <a:pt x="1049" y="38"/>
                    <a:pt x="1049" y="37"/>
                    <a:pt x="1050" y="36"/>
                  </a:cubicBezTo>
                  <a:cubicBezTo>
                    <a:pt x="1051" y="37"/>
                    <a:pt x="1053" y="38"/>
                    <a:pt x="1054" y="39"/>
                  </a:cubicBezTo>
                  <a:cubicBezTo>
                    <a:pt x="1053" y="41"/>
                    <a:pt x="1052" y="42"/>
                    <a:pt x="1051" y="44"/>
                  </a:cubicBezTo>
                  <a:cubicBezTo>
                    <a:pt x="1050" y="44"/>
                    <a:pt x="1050" y="46"/>
                    <a:pt x="1049" y="46"/>
                  </a:cubicBezTo>
                  <a:cubicBezTo>
                    <a:pt x="1048" y="46"/>
                    <a:pt x="1047" y="44"/>
                    <a:pt x="1047" y="44"/>
                  </a:cubicBezTo>
                  <a:cubicBezTo>
                    <a:pt x="1046" y="45"/>
                    <a:pt x="1046" y="47"/>
                    <a:pt x="1045" y="47"/>
                  </a:cubicBezTo>
                  <a:cubicBezTo>
                    <a:pt x="1044" y="47"/>
                    <a:pt x="1043" y="45"/>
                    <a:pt x="1043" y="45"/>
                  </a:cubicBezTo>
                  <a:cubicBezTo>
                    <a:pt x="1042" y="45"/>
                    <a:pt x="1042" y="47"/>
                    <a:pt x="1041" y="47"/>
                  </a:cubicBezTo>
                  <a:cubicBezTo>
                    <a:pt x="1041" y="48"/>
                    <a:pt x="1043" y="48"/>
                    <a:pt x="1043" y="49"/>
                  </a:cubicBezTo>
                  <a:cubicBezTo>
                    <a:pt x="1043" y="49"/>
                    <a:pt x="1041" y="51"/>
                    <a:pt x="1042" y="51"/>
                  </a:cubicBezTo>
                  <a:cubicBezTo>
                    <a:pt x="1042" y="51"/>
                    <a:pt x="1044" y="53"/>
                    <a:pt x="1044" y="53"/>
                  </a:cubicBezTo>
                  <a:cubicBezTo>
                    <a:pt x="1044" y="53"/>
                    <a:pt x="1045" y="51"/>
                    <a:pt x="1046" y="51"/>
                  </a:cubicBezTo>
                  <a:cubicBezTo>
                    <a:pt x="1046" y="51"/>
                    <a:pt x="1047" y="52"/>
                    <a:pt x="1048" y="52"/>
                  </a:cubicBezTo>
                  <a:cubicBezTo>
                    <a:pt x="1048" y="52"/>
                    <a:pt x="1049" y="50"/>
                    <a:pt x="1050" y="50"/>
                  </a:cubicBezTo>
                  <a:cubicBezTo>
                    <a:pt x="1050" y="50"/>
                    <a:pt x="1051" y="52"/>
                    <a:pt x="1052" y="52"/>
                  </a:cubicBezTo>
                  <a:cubicBezTo>
                    <a:pt x="1052" y="52"/>
                    <a:pt x="1053" y="50"/>
                    <a:pt x="1053" y="50"/>
                  </a:cubicBezTo>
                  <a:cubicBezTo>
                    <a:pt x="1054" y="49"/>
                    <a:pt x="1055" y="48"/>
                    <a:pt x="1055" y="47"/>
                  </a:cubicBezTo>
                  <a:cubicBezTo>
                    <a:pt x="1056" y="47"/>
                    <a:pt x="1057" y="46"/>
                    <a:pt x="1057" y="45"/>
                  </a:cubicBezTo>
                  <a:cubicBezTo>
                    <a:pt x="1057" y="45"/>
                    <a:pt x="1055" y="44"/>
                    <a:pt x="1055" y="43"/>
                  </a:cubicBezTo>
                  <a:cubicBezTo>
                    <a:pt x="1055" y="43"/>
                    <a:pt x="1056" y="42"/>
                    <a:pt x="1056" y="41"/>
                  </a:cubicBezTo>
                  <a:cubicBezTo>
                    <a:pt x="1056" y="41"/>
                    <a:pt x="1054" y="40"/>
                    <a:pt x="1054" y="39"/>
                  </a:cubicBezTo>
                  <a:cubicBezTo>
                    <a:pt x="1054" y="39"/>
                    <a:pt x="1056" y="38"/>
                    <a:pt x="1056" y="37"/>
                  </a:cubicBezTo>
                  <a:cubicBezTo>
                    <a:pt x="1056" y="36"/>
                    <a:pt x="1057" y="36"/>
                    <a:pt x="1058" y="35"/>
                  </a:cubicBezTo>
                  <a:cubicBezTo>
                    <a:pt x="1058" y="35"/>
                    <a:pt x="1060" y="37"/>
                    <a:pt x="1060" y="37"/>
                  </a:cubicBezTo>
                  <a:cubicBezTo>
                    <a:pt x="1060" y="37"/>
                    <a:pt x="1062" y="38"/>
                    <a:pt x="1062" y="38"/>
                  </a:cubicBezTo>
                  <a:cubicBezTo>
                    <a:pt x="1062" y="38"/>
                    <a:pt x="1064" y="36"/>
                    <a:pt x="1064" y="36"/>
                  </a:cubicBezTo>
                  <a:cubicBezTo>
                    <a:pt x="1064" y="36"/>
                    <a:pt x="1061" y="35"/>
                    <a:pt x="1061" y="34"/>
                  </a:cubicBezTo>
                  <a:cubicBezTo>
                    <a:pt x="1061" y="34"/>
                    <a:pt x="1063" y="33"/>
                    <a:pt x="1063" y="32"/>
                  </a:cubicBezTo>
                  <a:cubicBezTo>
                    <a:pt x="1064" y="31"/>
                    <a:pt x="1065" y="29"/>
                    <a:pt x="1067" y="28"/>
                  </a:cubicBezTo>
                  <a:cubicBezTo>
                    <a:pt x="1067" y="28"/>
                    <a:pt x="1069" y="29"/>
                    <a:pt x="1069" y="29"/>
                  </a:cubicBezTo>
                  <a:cubicBezTo>
                    <a:pt x="1069" y="30"/>
                    <a:pt x="1067" y="31"/>
                    <a:pt x="1067" y="32"/>
                  </a:cubicBezTo>
                  <a:cubicBezTo>
                    <a:pt x="1067" y="32"/>
                    <a:pt x="1069" y="33"/>
                    <a:pt x="1069" y="33"/>
                  </a:cubicBezTo>
                  <a:cubicBezTo>
                    <a:pt x="1069" y="34"/>
                    <a:pt x="1068" y="35"/>
                    <a:pt x="1068" y="36"/>
                  </a:cubicBezTo>
                  <a:cubicBezTo>
                    <a:pt x="1067" y="36"/>
                    <a:pt x="1066" y="37"/>
                    <a:pt x="1066" y="38"/>
                  </a:cubicBezTo>
                  <a:cubicBezTo>
                    <a:pt x="1065" y="39"/>
                    <a:pt x="1065" y="40"/>
                    <a:pt x="1064" y="40"/>
                  </a:cubicBezTo>
                  <a:cubicBezTo>
                    <a:pt x="1064" y="40"/>
                    <a:pt x="1063" y="42"/>
                    <a:pt x="1063" y="42"/>
                  </a:cubicBezTo>
                  <a:cubicBezTo>
                    <a:pt x="1062" y="42"/>
                    <a:pt x="1060" y="41"/>
                    <a:pt x="1060" y="41"/>
                  </a:cubicBezTo>
                  <a:cubicBezTo>
                    <a:pt x="1060" y="41"/>
                    <a:pt x="1058" y="42"/>
                    <a:pt x="1059" y="43"/>
                  </a:cubicBezTo>
                  <a:cubicBezTo>
                    <a:pt x="1059" y="43"/>
                    <a:pt x="1060" y="44"/>
                    <a:pt x="1061" y="45"/>
                  </a:cubicBezTo>
                  <a:cubicBezTo>
                    <a:pt x="1061" y="45"/>
                    <a:pt x="1063" y="46"/>
                    <a:pt x="1063" y="46"/>
                  </a:cubicBezTo>
                  <a:cubicBezTo>
                    <a:pt x="1063" y="47"/>
                    <a:pt x="1062" y="48"/>
                    <a:pt x="1061" y="49"/>
                  </a:cubicBezTo>
                  <a:cubicBezTo>
                    <a:pt x="1061" y="49"/>
                    <a:pt x="1060" y="50"/>
                    <a:pt x="1060" y="51"/>
                  </a:cubicBezTo>
                  <a:cubicBezTo>
                    <a:pt x="1059" y="51"/>
                    <a:pt x="1058" y="53"/>
                    <a:pt x="1058" y="53"/>
                  </a:cubicBezTo>
                  <a:cubicBezTo>
                    <a:pt x="1058" y="54"/>
                    <a:pt x="1056" y="55"/>
                    <a:pt x="1056" y="55"/>
                  </a:cubicBezTo>
                  <a:cubicBezTo>
                    <a:pt x="1056" y="55"/>
                    <a:pt x="1058" y="57"/>
                    <a:pt x="1058" y="57"/>
                  </a:cubicBezTo>
                  <a:cubicBezTo>
                    <a:pt x="1059" y="57"/>
                    <a:pt x="1060" y="55"/>
                    <a:pt x="1060" y="55"/>
                  </a:cubicBezTo>
                  <a:cubicBezTo>
                    <a:pt x="1061" y="55"/>
                    <a:pt x="1062" y="56"/>
                    <a:pt x="1062" y="56"/>
                  </a:cubicBezTo>
                  <a:cubicBezTo>
                    <a:pt x="1063" y="57"/>
                    <a:pt x="1065" y="58"/>
                    <a:pt x="1065" y="58"/>
                  </a:cubicBezTo>
                  <a:cubicBezTo>
                    <a:pt x="1065" y="59"/>
                    <a:pt x="1063" y="60"/>
                    <a:pt x="1063" y="60"/>
                  </a:cubicBezTo>
                  <a:cubicBezTo>
                    <a:pt x="1062" y="62"/>
                    <a:pt x="1061" y="63"/>
                    <a:pt x="1060" y="65"/>
                  </a:cubicBezTo>
                  <a:cubicBezTo>
                    <a:pt x="1058" y="64"/>
                    <a:pt x="1057" y="63"/>
                    <a:pt x="1055" y="61"/>
                  </a:cubicBezTo>
                  <a:cubicBezTo>
                    <a:pt x="1055" y="61"/>
                    <a:pt x="1057" y="60"/>
                    <a:pt x="1057" y="59"/>
                  </a:cubicBezTo>
                  <a:cubicBezTo>
                    <a:pt x="1057" y="59"/>
                    <a:pt x="1054" y="58"/>
                    <a:pt x="1055" y="57"/>
                  </a:cubicBezTo>
                  <a:cubicBezTo>
                    <a:pt x="1055" y="57"/>
                    <a:pt x="1056" y="56"/>
                    <a:pt x="1056" y="55"/>
                  </a:cubicBezTo>
                  <a:cubicBezTo>
                    <a:pt x="1056" y="55"/>
                    <a:pt x="1055" y="54"/>
                    <a:pt x="1054" y="53"/>
                  </a:cubicBezTo>
                  <a:cubicBezTo>
                    <a:pt x="1053" y="53"/>
                    <a:pt x="1052" y="52"/>
                    <a:pt x="1052" y="52"/>
                  </a:cubicBezTo>
                  <a:cubicBezTo>
                    <a:pt x="1051" y="53"/>
                    <a:pt x="1049" y="55"/>
                    <a:pt x="1048" y="56"/>
                  </a:cubicBezTo>
                  <a:cubicBezTo>
                    <a:pt x="1049" y="57"/>
                    <a:pt x="1050" y="57"/>
                    <a:pt x="1051" y="58"/>
                  </a:cubicBezTo>
                  <a:cubicBezTo>
                    <a:pt x="1051" y="58"/>
                    <a:pt x="1053" y="59"/>
                    <a:pt x="1053" y="60"/>
                  </a:cubicBezTo>
                  <a:cubicBezTo>
                    <a:pt x="1053" y="60"/>
                    <a:pt x="1051" y="62"/>
                    <a:pt x="1051" y="62"/>
                  </a:cubicBezTo>
                  <a:cubicBezTo>
                    <a:pt x="1051" y="62"/>
                    <a:pt x="1049" y="64"/>
                    <a:pt x="1049" y="64"/>
                  </a:cubicBezTo>
                  <a:cubicBezTo>
                    <a:pt x="1049" y="64"/>
                    <a:pt x="1051" y="66"/>
                    <a:pt x="1052" y="66"/>
                  </a:cubicBezTo>
                  <a:cubicBezTo>
                    <a:pt x="1052" y="66"/>
                    <a:pt x="1054" y="67"/>
                    <a:pt x="1054" y="68"/>
                  </a:cubicBezTo>
                  <a:cubicBezTo>
                    <a:pt x="1054" y="68"/>
                    <a:pt x="1052" y="70"/>
                    <a:pt x="1052" y="70"/>
                  </a:cubicBezTo>
                  <a:cubicBezTo>
                    <a:pt x="1052" y="70"/>
                    <a:pt x="1050" y="68"/>
                    <a:pt x="1050" y="68"/>
                  </a:cubicBezTo>
                  <a:cubicBezTo>
                    <a:pt x="1049" y="68"/>
                    <a:pt x="1049" y="70"/>
                    <a:pt x="1048" y="70"/>
                  </a:cubicBezTo>
                  <a:cubicBezTo>
                    <a:pt x="1048" y="71"/>
                    <a:pt x="1047" y="72"/>
                    <a:pt x="1047" y="73"/>
                  </a:cubicBezTo>
                  <a:cubicBezTo>
                    <a:pt x="1047" y="73"/>
                    <a:pt x="1048" y="74"/>
                    <a:pt x="1049" y="74"/>
                  </a:cubicBezTo>
                  <a:cubicBezTo>
                    <a:pt x="1049" y="74"/>
                    <a:pt x="1047" y="76"/>
                    <a:pt x="1047" y="76"/>
                  </a:cubicBezTo>
                  <a:cubicBezTo>
                    <a:pt x="1047" y="76"/>
                    <a:pt x="1045" y="75"/>
                    <a:pt x="1045" y="75"/>
                  </a:cubicBezTo>
                  <a:cubicBezTo>
                    <a:pt x="1045" y="74"/>
                    <a:pt x="1047" y="73"/>
                    <a:pt x="1047" y="73"/>
                  </a:cubicBezTo>
                  <a:cubicBezTo>
                    <a:pt x="1046" y="72"/>
                    <a:pt x="1044" y="71"/>
                    <a:pt x="1044" y="71"/>
                  </a:cubicBezTo>
                  <a:cubicBezTo>
                    <a:pt x="1044" y="70"/>
                    <a:pt x="1046" y="69"/>
                    <a:pt x="1046" y="69"/>
                  </a:cubicBezTo>
                  <a:cubicBezTo>
                    <a:pt x="1046" y="68"/>
                    <a:pt x="1044" y="68"/>
                    <a:pt x="1044" y="67"/>
                  </a:cubicBezTo>
                  <a:cubicBezTo>
                    <a:pt x="1044" y="66"/>
                    <a:pt x="1046" y="65"/>
                    <a:pt x="1045" y="65"/>
                  </a:cubicBezTo>
                  <a:cubicBezTo>
                    <a:pt x="1045" y="64"/>
                    <a:pt x="1043" y="64"/>
                    <a:pt x="1043" y="63"/>
                  </a:cubicBezTo>
                  <a:cubicBezTo>
                    <a:pt x="1043" y="62"/>
                    <a:pt x="1045" y="61"/>
                    <a:pt x="1045" y="61"/>
                  </a:cubicBezTo>
                  <a:cubicBezTo>
                    <a:pt x="1045" y="60"/>
                    <a:pt x="1043" y="60"/>
                    <a:pt x="1043" y="59"/>
                  </a:cubicBezTo>
                  <a:cubicBezTo>
                    <a:pt x="1042" y="61"/>
                    <a:pt x="1040" y="62"/>
                    <a:pt x="1039" y="63"/>
                  </a:cubicBezTo>
                  <a:cubicBezTo>
                    <a:pt x="1039" y="64"/>
                    <a:pt x="1038" y="65"/>
                    <a:pt x="1038" y="66"/>
                  </a:cubicBezTo>
                  <a:cubicBezTo>
                    <a:pt x="1037" y="66"/>
                    <a:pt x="1036" y="68"/>
                    <a:pt x="1036" y="68"/>
                  </a:cubicBezTo>
                  <a:cubicBezTo>
                    <a:pt x="1036" y="68"/>
                    <a:pt x="1034" y="66"/>
                    <a:pt x="1034" y="66"/>
                  </a:cubicBezTo>
                  <a:cubicBezTo>
                    <a:pt x="1033" y="67"/>
                    <a:pt x="1032" y="68"/>
                    <a:pt x="1032" y="68"/>
                  </a:cubicBezTo>
                  <a:cubicBezTo>
                    <a:pt x="1032" y="69"/>
                    <a:pt x="1034" y="70"/>
                    <a:pt x="1034" y="70"/>
                  </a:cubicBezTo>
                  <a:cubicBezTo>
                    <a:pt x="1034" y="71"/>
                    <a:pt x="1033" y="72"/>
                    <a:pt x="1032" y="72"/>
                  </a:cubicBezTo>
                  <a:cubicBezTo>
                    <a:pt x="1032" y="73"/>
                    <a:pt x="1031" y="74"/>
                    <a:pt x="1031" y="75"/>
                  </a:cubicBezTo>
                  <a:cubicBezTo>
                    <a:pt x="1030" y="75"/>
                    <a:pt x="1030" y="76"/>
                    <a:pt x="1029" y="77"/>
                  </a:cubicBezTo>
                  <a:cubicBezTo>
                    <a:pt x="1028" y="76"/>
                    <a:pt x="1026" y="75"/>
                    <a:pt x="1025" y="73"/>
                  </a:cubicBezTo>
                  <a:cubicBezTo>
                    <a:pt x="1025" y="73"/>
                    <a:pt x="1026" y="72"/>
                    <a:pt x="1026" y="71"/>
                  </a:cubicBezTo>
                  <a:cubicBezTo>
                    <a:pt x="1027" y="71"/>
                    <a:pt x="1028" y="69"/>
                    <a:pt x="1028" y="69"/>
                  </a:cubicBezTo>
                  <a:cubicBezTo>
                    <a:pt x="1028" y="69"/>
                    <a:pt x="1026" y="68"/>
                    <a:pt x="1026" y="67"/>
                  </a:cubicBezTo>
                  <a:cubicBezTo>
                    <a:pt x="1025" y="67"/>
                    <a:pt x="1024" y="66"/>
                    <a:pt x="1024" y="66"/>
                  </a:cubicBezTo>
                  <a:cubicBezTo>
                    <a:pt x="1023" y="66"/>
                    <a:pt x="1022" y="68"/>
                    <a:pt x="1022" y="68"/>
                  </a:cubicBezTo>
                  <a:cubicBezTo>
                    <a:pt x="1022" y="68"/>
                    <a:pt x="1020" y="70"/>
                    <a:pt x="1020" y="70"/>
                  </a:cubicBezTo>
                  <a:cubicBezTo>
                    <a:pt x="1020" y="70"/>
                    <a:pt x="1018" y="69"/>
                    <a:pt x="1018" y="68"/>
                  </a:cubicBezTo>
                  <a:cubicBezTo>
                    <a:pt x="1018" y="68"/>
                    <a:pt x="1016" y="67"/>
                    <a:pt x="1016" y="67"/>
                  </a:cubicBezTo>
                  <a:cubicBezTo>
                    <a:pt x="1016" y="66"/>
                    <a:pt x="1018" y="65"/>
                    <a:pt x="1017" y="64"/>
                  </a:cubicBezTo>
                  <a:cubicBezTo>
                    <a:pt x="1017" y="64"/>
                    <a:pt x="1016" y="63"/>
                    <a:pt x="1015" y="63"/>
                  </a:cubicBezTo>
                  <a:cubicBezTo>
                    <a:pt x="1014" y="62"/>
                    <a:pt x="1014" y="62"/>
                    <a:pt x="1013" y="61"/>
                  </a:cubicBezTo>
                  <a:cubicBezTo>
                    <a:pt x="1013" y="62"/>
                    <a:pt x="1011" y="63"/>
                    <a:pt x="1011" y="63"/>
                  </a:cubicBezTo>
                  <a:cubicBezTo>
                    <a:pt x="1011" y="64"/>
                    <a:pt x="1013" y="65"/>
                    <a:pt x="1013" y="65"/>
                  </a:cubicBezTo>
                  <a:cubicBezTo>
                    <a:pt x="1014" y="65"/>
                    <a:pt x="1016" y="66"/>
                    <a:pt x="1016" y="67"/>
                  </a:cubicBezTo>
                  <a:cubicBezTo>
                    <a:pt x="1016" y="67"/>
                    <a:pt x="1014" y="68"/>
                    <a:pt x="1014" y="69"/>
                  </a:cubicBezTo>
                  <a:cubicBezTo>
                    <a:pt x="1014" y="69"/>
                    <a:pt x="1013" y="71"/>
                    <a:pt x="1012" y="71"/>
                  </a:cubicBezTo>
                  <a:cubicBezTo>
                    <a:pt x="1012" y="71"/>
                    <a:pt x="1010" y="69"/>
                    <a:pt x="1010" y="69"/>
                  </a:cubicBezTo>
                  <a:cubicBezTo>
                    <a:pt x="1009" y="70"/>
                    <a:pt x="1009" y="71"/>
                    <a:pt x="1008" y="72"/>
                  </a:cubicBezTo>
                  <a:cubicBezTo>
                    <a:pt x="1009" y="72"/>
                    <a:pt x="1010" y="73"/>
                    <a:pt x="1011" y="73"/>
                  </a:cubicBezTo>
                  <a:cubicBezTo>
                    <a:pt x="1010" y="73"/>
                    <a:pt x="1009" y="76"/>
                    <a:pt x="1009" y="76"/>
                  </a:cubicBezTo>
                  <a:cubicBezTo>
                    <a:pt x="1008" y="76"/>
                    <a:pt x="1007" y="74"/>
                    <a:pt x="1007" y="74"/>
                  </a:cubicBezTo>
                  <a:cubicBezTo>
                    <a:pt x="1006" y="74"/>
                    <a:pt x="1004" y="72"/>
                    <a:pt x="1004" y="72"/>
                  </a:cubicBezTo>
                  <a:cubicBezTo>
                    <a:pt x="1004" y="72"/>
                    <a:pt x="1006" y="70"/>
                    <a:pt x="1006" y="70"/>
                  </a:cubicBezTo>
                  <a:cubicBezTo>
                    <a:pt x="1006" y="70"/>
                    <a:pt x="1008" y="68"/>
                    <a:pt x="1008" y="68"/>
                  </a:cubicBezTo>
                  <a:cubicBezTo>
                    <a:pt x="1008" y="67"/>
                    <a:pt x="1006" y="67"/>
                    <a:pt x="1006" y="66"/>
                  </a:cubicBezTo>
                  <a:cubicBezTo>
                    <a:pt x="1005" y="65"/>
                    <a:pt x="1007" y="64"/>
                    <a:pt x="1007" y="64"/>
                  </a:cubicBezTo>
                  <a:cubicBezTo>
                    <a:pt x="1007" y="63"/>
                    <a:pt x="1009" y="62"/>
                    <a:pt x="1009" y="62"/>
                  </a:cubicBezTo>
                  <a:cubicBezTo>
                    <a:pt x="1009" y="61"/>
                    <a:pt x="1007" y="60"/>
                    <a:pt x="1007" y="60"/>
                  </a:cubicBezTo>
                  <a:cubicBezTo>
                    <a:pt x="1007" y="59"/>
                    <a:pt x="1005" y="59"/>
                    <a:pt x="1005" y="58"/>
                  </a:cubicBezTo>
                  <a:cubicBezTo>
                    <a:pt x="1003" y="60"/>
                    <a:pt x="1002" y="61"/>
                    <a:pt x="1001" y="63"/>
                  </a:cubicBezTo>
                  <a:cubicBezTo>
                    <a:pt x="1001" y="63"/>
                    <a:pt x="1000" y="64"/>
                    <a:pt x="999" y="65"/>
                  </a:cubicBezTo>
                  <a:cubicBezTo>
                    <a:pt x="999" y="65"/>
                    <a:pt x="998" y="67"/>
                    <a:pt x="998" y="67"/>
                  </a:cubicBezTo>
                  <a:cubicBezTo>
                    <a:pt x="998" y="68"/>
                    <a:pt x="1000" y="68"/>
                    <a:pt x="1000" y="69"/>
                  </a:cubicBezTo>
                  <a:cubicBezTo>
                    <a:pt x="1000" y="70"/>
                    <a:pt x="998" y="70"/>
                    <a:pt x="998" y="71"/>
                  </a:cubicBezTo>
                  <a:cubicBezTo>
                    <a:pt x="997" y="70"/>
                    <a:pt x="997" y="70"/>
                    <a:pt x="996" y="69"/>
                  </a:cubicBezTo>
                  <a:cubicBezTo>
                    <a:pt x="996" y="69"/>
                    <a:pt x="994" y="68"/>
                    <a:pt x="994" y="68"/>
                  </a:cubicBezTo>
                  <a:cubicBezTo>
                    <a:pt x="994" y="67"/>
                    <a:pt x="996" y="66"/>
                    <a:pt x="995" y="65"/>
                  </a:cubicBezTo>
                  <a:cubicBezTo>
                    <a:pt x="995" y="65"/>
                    <a:pt x="994" y="64"/>
                    <a:pt x="993" y="64"/>
                  </a:cubicBezTo>
                  <a:cubicBezTo>
                    <a:pt x="993" y="63"/>
                    <a:pt x="991" y="62"/>
                    <a:pt x="991" y="62"/>
                  </a:cubicBezTo>
                  <a:cubicBezTo>
                    <a:pt x="991" y="61"/>
                    <a:pt x="993" y="60"/>
                    <a:pt x="993" y="60"/>
                  </a:cubicBezTo>
                  <a:cubicBezTo>
                    <a:pt x="993" y="59"/>
                    <a:pt x="991" y="59"/>
                    <a:pt x="990" y="58"/>
                  </a:cubicBezTo>
                  <a:cubicBezTo>
                    <a:pt x="990" y="57"/>
                    <a:pt x="992" y="56"/>
                    <a:pt x="992" y="56"/>
                  </a:cubicBezTo>
                  <a:cubicBezTo>
                    <a:pt x="992" y="55"/>
                    <a:pt x="990" y="55"/>
                    <a:pt x="990" y="54"/>
                  </a:cubicBezTo>
                  <a:cubicBezTo>
                    <a:pt x="990" y="55"/>
                    <a:pt x="988" y="56"/>
                    <a:pt x="988" y="56"/>
                  </a:cubicBezTo>
                  <a:cubicBezTo>
                    <a:pt x="988" y="57"/>
                    <a:pt x="991" y="58"/>
                    <a:pt x="990" y="58"/>
                  </a:cubicBezTo>
                  <a:cubicBezTo>
                    <a:pt x="990" y="59"/>
                    <a:pt x="989" y="60"/>
                    <a:pt x="989" y="60"/>
                  </a:cubicBezTo>
                  <a:cubicBezTo>
                    <a:pt x="988" y="61"/>
                    <a:pt x="987" y="62"/>
                    <a:pt x="987" y="62"/>
                  </a:cubicBezTo>
                  <a:cubicBezTo>
                    <a:pt x="987" y="63"/>
                    <a:pt x="985" y="64"/>
                    <a:pt x="985" y="65"/>
                  </a:cubicBezTo>
                  <a:cubicBezTo>
                    <a:pt x="985" y="65"/>
                    <a:pt x="988" y="66"/>
                    <a:pt x="988" y="66"/>
                  </a:cubicBezTo>
                  <a:cubicBezTo>
                    <a:pt x="987" y="67"/>
                    <a:pt x="986" y="68"/>
                    <a:pt x="986" y="69"/>
                  </a:cubicBezTo>
                  <a:cubicBezTo>
                    <a:pt x="985" y="69"/>
                    <a:pt x="985" y="70"/>
                    <a:pt x="984" y="71"/>
                  </a:cubicBezTo>
                  <a:cubicBezTo>
                    <a:pt x="984" y="71"/>
                    <a:pt x="982" y="69"/>
                    <a:pt x="982" y="69"/>
                  </a:cubicBezTo>
                  <a:cubicBezTo>
                    <a:pt x="981" y="69"/>
                    <a:pt x="981" y="71"/>
                    <a:pt x="980" y="71"/>
                  </a:cubicBezTo>
                  <a:cubicBezTo>
                    <a:pt x="979" y="71"/>
                    <a:pt x="979" y="70"/>
                    <a:pt x="978" y="70"/>
                  </a:cubicBezTo>
                  <a:cubicBezTo>
                    <a:pt x="977" y="70"/>
                    <a:pt x="977" y="71"/>
                    <a:pt x="976" y="72"/>
                  </a:cubicBezTo>
                  <a:cubicBezTo>
                    <a:pt x="976" y="72"/>
                    <a:pt x="974" y="70"/>
                    <a:pt x="974" y="70"/>
                  </a:cubicBezTo>
                  <a:cubicBezTo>
                    <a:pt x="974" y="70"/>
                    <a:pt x="976" y="68"/>
                    <a:pt x="976" y="68"/>
                  </a:cubicBezTo>
                  <a:cubicBezTo>
                    <a:pt x="976" y="68"/>
                    <a:pt x="977" y="66"/>
                    <a:pt x="977" y="66"/>
                  </a:cubicBezTo>
                  <a:cubicBezTo>
                    <a:pt x="978" y="66"/>
                    <a:pt x="980" y="68"/>
                    <a:pt x="980" y="67"/>
                  </a:cubicBezTo>
                  <a:cubicBezTo>
                    <a:pt x="980" y="67"/>
                    <a:pt x="981" y="66"/>
                    <a:pt x="981" y="65"/>
                  </a:cubicBezTo>
                  <a:cubicBezTo>
                    <a:pt x="982" y="64"/>
                    <a:pt x="983" y="64"/>
                    <a:pt x="983" y="63"/>
                  </a:cubicBezTo>
                  <a:cubicBezTo>
                    <a:pt x="983" y="63"/>
                    <a:pt x="985" y="61"/>
                    <a:pt x="985" y="61"/>
                  </a:cubicBezTo>
                  <a:cubicBezTo>
                    <a:pt x="985" y="61"/>
                    <a:pt x="983" y="59"/>
                    <a:pt x="983" y="59"/>
                  </a:cubicBezTo>
                  <a:cubicBezTo>
                    <a:pt x="982" y="59"/>
                    <a:pt x="981" y="61"/>
                    <a:pt x="981" y="61"/>
                  </a:cubicBezTo>
                  <a:cubicBezTo>
                    <a:pt x="980" y="61"/>
                    <a:pt x="979" y="60"/>
                    <a:pt x="979" y="60"/>
                  </a:cubicBezTo>
                  <a:cubicBezTo>
                    <a:pt x="978" y="59"/>
                    <a:pt x="977" y="58"/>
                    <a:pt x="976" y="58"/>
                  </a:cubicBezTo>
                  <a:cubicBezTo>
                    <a:pt x="976" y="58"/>
                    <a:pt x="975" y="56"/>
                    <a:pt x="974" y="56"/>
                  </a:cubicBezTo>
                  <a:cubicBezTo>
                    <a:pt x="974" y="56"/>
                    <a:pt x="973" y="58"/>
                    <a:pt x="972" y="58"/>
                  </a:cubicBezTo>
                  <a:cubicBezTo>
                    <a:pt x="972" y="58"/>
                    <a:pt x="971" y="57"/>
                    <a:pt x="970" y="57"/>
                  </a:cubicBezTo>
                  <a:cubicBezTo>
                    <a:pt x="970" y="57"/>
                    <a:pt x="969" y="58"/>
                    <a:pt x="969" y="59"/>
                  </a:cubicBezTo>
                  <a:cubicBezTo>
                    <a:pt x="968" y="60"/>
                    <a:pt x="967" y="60"/>
                    <a:pt x="967" y="61"/>
                  </a:cubicBezTo>
                  <a:cubicBezTo>
                    <a:pt x="966" y="62"/>
                    <a:pt x="966" y="63"/>
                    <a:pt x="965" y="63"/>
                  </a:cubicBezTo>
                  <a:cubicBezTo>
                    <a:pt x="965" y="64"/>
                    <a:pt x="964" y="65"/>
                    <a:pt x="963" y="66"/>
                  </a:cubicBezTo>
                  <a:cubicBezTo>
                    <a:pt x="963" y="66"/>
                    <a:pt x="962" y="68"/>
                    <a:pt x="962" y="68"/>
                  </a:cubicBezTo>
                  <a:cubicBezTo>
                    <a:pt x="961" y="68"/>
                    <a:pt x="961" y="70"/>
                    <a:pt x="960" y="70"/>
                  </a:cubicBezTo>
                  <a:cubicBezTo>
                    <a:pt x="960" y="70"/>
                    <a:pt x="958" y="69"/>
                    <a:pt x="958" y="68"/>
                  </a:cubicBezTo>
                  <a:cubicBezTo>
                    <a:pt x="958" y="68"/>
                    <a:pt x="959" y="67"/>
                    <a:pt x="960" y="66"/>
                  </a:cubicBezTo>
                  <a:cubicBezTo>
                    <a:pt x="960" y="65"/>
                    <a:pt x="961" y="65"/>
                    <a:pt x="961" y="64"/>
                  </a:cubicBezTo>
                  <a:cubicBezTo>
                    <a:pt x="962" y="63"/>
                    <a:pt x="962" y="62"/>
                    <a:pt x="963" y="62"/>
                  </a:cubicBezTo>
                  <a:cubicBezTo>
                    <a:pt x="962" y="61"/>
                    <a:pt x="961" y="61"/>
                    <a:pt x="961" y="60"/>
                  </a:cubicBezTo>
                  <a:cubicBezTo>
                    <a:pt x="960" y="60"/>
                    <a:pt x="959" y="58"/>
                    <a:pt x="958" y="58"/>
                  </a:cubicBezTo>
                  <a:cubicBezTo>
                    <a:pt x="958" y="58"/>
                    <a:pt x="957" y="60"/>
                    <a:pt x="957" y="61"/>
                  </a:cubicBezTo>
                  <a:cubicBezTo>
                    <a:pt x="956" y="61"/>
                    <a:pt x="955" y="59"/>
                    <a:pt x="955" y="59"/>
                  </a:cubicBezTo>
                  <a:cubicBezTo>
                    <a:pt x="954" y="59"/>
                    <a:pt x="953" y="61"/>
                    <a:pt x="953" y="61"/>
                  </a:cubicBezTo>
                  <a:cubicBezTo>
                    <a:pt x="952" y="61"/>
                    <a:pt x="951" y="60"/>
                    <a:pt x="951" y="59"/>
                  </a:cubicBezTo>
                  <a:cubicBezTo>
                    <a:pt x="950" y="59"/>
                    <a:pt x="949" y="58"/>
                    <a:pt x="948" y="58"/>
                  </a:cubicBezTo>
                  <a:cubicBezTo>
                    <a:pt x="948" y="58"/>
                    <a:pt x="947" y="56"/>
                    <a:pt x="946" y="56"/>
                  </a:cubicBezTo>
                  <a:cubicBezTo>
                    <a:pt x="946" y="56"/>
                    <a:pt x="945" y="58"/>
                    <a:pt x="944" y="58"/>
                  </a:cubicBezTo>
                  <a:cubicBezTo>
                    <a:pt x="944" y="58"/>
                    <a:pt x="943" y="56"/>
                    <a:pt x="942" y="56"/>
                  </a:cubicBezTo>
                  <a:cubicBezTo>
                    <a:pt x="942" y="57"/>
                    <a:pt x="941" y="59"/>
                    <a:pt x="940" y="59"/>
                  </a:cubicBezTo>
                  <a:cubicBezTo>
                    <a:pt x="940" y="59"/>
                    <a:pt x="939" y="57"/>
                    <a:pt x="938" y="57"/>
                  </a:cubicBezTo>
                  <a:cubicBezTo>
                    <a:pt x="938" y="57"/>
                    <a:pt x="937" y="59"/>
                    <a:pt x="937" y="59"/>
                  </a:cubicBezTo>
                  <a:cubicBezTo>
                    <a:pt x="936" y="59"/>
                    <a:pt x="935" y="57"/>
                    <a:pt x="934" y="58"/>
                  </a:cubicBezTo>
                  <a:cubicBezTo>
                    <a:pt x="934" y="58"/>
                    <a:pt x="933" y="60"/>
                    <a:pt x="933" y="60"/>
                  </a:cubicBezTo>
                  <a:cubicBezTo>
                    <a:pt x="932" y="60"/>
                    <a:pt x="931" y="58"/>
                    <a:pt x="930" y="58"/>
                  </a:cubicBezTo>
                  <a:cubicBezTo>
                    <a:pt x="930" y="58"/>
                    <a:pt x="929" y="60"/>
                    <a:pt x="929" y="60"/>
                  </a:cubicBezTo>
                  <a:cubicBezTo>
                    <a:pt x="929" y="61"/>
                    <a:pt x="931" y="61"/>
                    <a:pt x="931" y="62"/>
                  </a:cubicBezTo>
                  <a:cubicBezTo>
                    <a:pt x="931" y="62"/>
                    <a:pt x="929" y="64"/>
                    <a:pt x="929" y="64"/>
                  </a:cubicBezTo>
                  <a:cubicBezTo>
                    <a:pt x="929" y="64"/>
                    <a:pt x="927" y="62"/>
                    <a:pt x="927" y="63"/>
                  </a:cubicBezTo>
                  <a:cubicBezTo>
                    <a:pt x="926" y="63"/>
                    <a:pt x="926" y="65"/>
                    <a:pt x="925" y="65"/>
                  </a:cubicBezTo>
                  <a:cubicBezTo>
                    <a:pt x="925" y="64"/>
                    <a:pt x="923" y="64"/>
                    <a:pt x="923" y="63"/>
                  </a:cubicBezTo>
                  <a:cubicBezTo>
                    <a:pt x="923" y="63"/>
                    <a:pt x="925" y="61"/>
                    <a:pt x="925" y="61"/>
                  </a:cubicBezTo>
                  <a:cubicBezTo>
                    <a:pt x="925" y="60"/>
                    <a:pt x="926" y="59"/>
                    <a:pt x="926" y="59"/>
                  </a:cubicBezTo>
                  <a:cubicBezTo>
                    <a:pt x="927" y="58"/>
                    <a:pt x="928" y="57"/>
                    <a:pt x="928" y="56"/>
                  </a:cubicBezTo>
                  <a:cubicBezTo>
                    <a:pt x="928" y="56"/>
                    <a:pt x="926" y="55"/>
                    <a:pt x="926" y="55"/>
                  </a:cubicBezTo>
                  <a:cubicBezTo>
                    <a:pt x="926" y="54"/>
                    <a:pt x="928" y="53"/>
                    <a:pt x="928" y="52"/>
                  </a:cubicBezTo>
                  <a:cubicBezTo>
                    <a:pt x="928" y="52"/>
                    <a:pt x="925" y="51"/>
                    <a:pt x="925" y="51"/>
                  </a:cubicBezTo>
                  <a:cubicBezTo>
                    <a:pt x="926" y="50"/>
                    <a:pt x="927" y="49"/>
                    <a:pt x="927" y="48"/>
                  </a:cubicBezTo>
                  <a:cubicBezTo>
                    <a:pt x="928" y="48"/>
                    <a:pt x="928" y="47"/>
                    <a:pt x="929" y="46"/>
                  </a:cubicBezTo>
                  <a:cubicBezTo>
                    <a:pt x="929" y="46"/>
                    <a:pt x="930" y="44"/>
                    <a:pt x="930" y="44"/>
                  </a:cubicBezTo>
                  <a:cubicBezTo>
                    <a:pt x="930" y="44"/>
                    <a:pt x="929" y="42"/>
                    <a:pt x="928" y="42"/>
                  </a:cubicBezTo>
                  <a:cubicBezTo>
                    <a:pt x="928" y="42"/>
                    <a:pt x="927" y="44"/>
                    <a:pt x="927" y="45"/>
                  </a:cubicBezTo>
                  <a:cubicBezTo>
                    <a:pt x="926" y="45"/>
                    <a:pt x="924" y="43"/>
                    <a:pt x="924" y="43"/>
                  </a:cubicBezTo>
                  <a:cubicBezTo>
                    <a:pt x="924" y="43"/>
                    <a:pt x="923" y="45"/>
                    <a:pt x="923" y="45"/>
                  </a:cubicBezTo>
                  <a:cubicBezTo>
                    <a:pt x="923" y="46"/>
                    <a:pt x="925" y="46"/>
                    <a:pt x="925" y="47"/>
                  </a:cubicBezTo>
                  <a:cubicBezTo>
                    <a:pt x="925" y="47"/>
                    <a:pt x="923" y="48"/>
                    <a:pt x="923" y="49"/>
                  </a:cubicBezTo>
                  <a:cubicBezTo>
                    <a:pt x="923" y="50"/>
                    <a:pt x="925" y="50"/>
                    <a:pt x="925" y="51"/>
                  </a:cubicBezTo>
                  <a:cubicBezTo>
                    <a:pt x="925" y="51"/>
                    <a:pt x="924" y="52"/>
                    <a:pt x="924" y="53"/>
                  </a:cubicBezTo>
                  <a:cubicBezTo>
                    <a:pt x="924" y="53"/>
                    <a:pt x="926" y="54"/>
                    <a:pt x="926" y="55"/>
                  </a:cubicBezTo>
                  <a:cubicBezTo>
                    <a:pt x="926" y="55"/>
                    <a:pt x="925" y="56"/>
                    <a:pt x="924" y="57"/>
                  </a:cubicBezTo>
                  <a:cubicBezTo>
                    <a:pt x="924" y="57"/>
                    <a:pt x="923" y="59"/>
                    <a:pt x="923" y="59"/>
                  </a:cubicBezTo>
                  <a:cubicBezTo>
                    <a:pt x="922" y="59"/>
                    <a:pt x="920" y="58"/>
                    <a:pt x="920" y="57"/>
                  </a:cubicBezTo>
                  <a:cubicBezTo>
                    <a:pt x="920" y="57"/>
                    <a:pt x="919" y="56"/>
                    <a:pt x="918" y="56"/>
                  </a:cubicBezTo>
                  <a:cubicBezTo>
                    <a:pt x="918" y="56"/>
                    <a:pt x="916" y="54"/>
                    <a:pt x="916" y="54"/>
                  </a:cubicBezTo>
                  <a:cubicBezTo>
                    <a:pt x="915" y="54"/>
                    <a:pt x="914" y="56"/>
                    <a:pt x="914" y="56"/>
                  </a:cubicBezTo>
                  <a:cubicBezTo>
                    <a:pt x="914" y="57"/>
                    <a:pt x="913" y="58"/>
                    <a:pt x="912" y="58"/>
                  </a:cubicBezTo>
                  <a:cubicBezTo>
                    <a:pt x="912" y="59"/>
                    <a:pt x="910" y="57"/>
                    <a:pt x="910" y="57"/>
                  </a:cubicBezTo>
                  <a:cubicBezTo>
                    <a:pt x="910" y="57"/>
                    <a:pt x="908" y="55"/>
                    <a:pt x="908" y="55"/>
                  </a:cubicBezTo>
                  <a:cubicBezTo>
                    <a:pt x="908" y="55"/>
                    <a:pt x="906" y="57"/>
                    <a:pt x="906" y="57"/>
                  </a:cubicBezTo>
                  <a:cubicBezTo>
                    <a:pt x="906" y="57"/>
                    <a:pt x="905" y="60"/>
                    <a:pt x="905" y="60"/>
                  </a:cubicBezTo>
                  <a:cubicBezTo>
                    <a:pt x="904" y="59"/>
                    <a:pt x="903" y="58"/>
                    <a:pt x="902" y="58"/>
                  </a:cubicBezTo>
                  <a:cubicBezTo>
                    <a:pt x="902" y="57"/>
                    <a:pt x="901" y="57"/>
                    <a:pt x="900" y="56"/>
                  </a:cubicBezTo>
                  <a:cubicBezTo>
                    <a:pt x="900" y="56"/>
                    <a:pt x="898" y="55"/>
                    <a:pt x="898" y="54"/>
                  </a:cubicBezTo>
                  <a:cubicBezTo>
                    <a:pt x="898" y="54"/>
                    <a:pt x="899" y="52"/>
                    <a:pt x="900" y="52"/>
                  </a:cubicBezTo>
                  <a:cubicBezTo>
                    <a:pt x="899" y="52"/>
                    <a:pt x="898" y="50"/>
                    <a:pt x="897" y="50"/>
                  </a:cubicBezTo>
                  <a:cubicBezTo>
                    <a:pt x="897" y="51"/>
                    <a:pt x="896" y="52"/>
                    <a:pt x="896" y="53"/>
                  </a:cubicBezTo>
                  <a:cubicBezTo>
                    <a:pt x="895" y="53"/>
                    <a:pt x="895" y="54"/>
                    <a:pt x="894" y="55"/>
                  </a:cubicBezTo>
                  <a:cubicBezTo>
                    <a:pt x="893" y="56"/>
                    <a:pt x="893" y="56"/>
                    <a:pt x="892" y="57"/>
                  </a:cubicBezTo>
                  <a:cubicBezTo>
                    <a:pt x="892" y="58"/>
                    <a:pt x="891" y="59"/>
                    <a:pt x="890" y="59"/>
                  </a:cubicBezTo>
                  <a:cubicBezTo>
                    <a:pt x="890" y="59"/>
                    <a:pt x="889" y="58"/>
                    <a:pt x="888" y="58"/>
                  </a:cubicBezTo>
                  <a:cubicBezTo>
                    <a:pt x="888" y="58"/>
                    <a:pt x="886" y="56"/>
                    <a:pt x="886" y="56"/>
                  </a:cubicBezTo>
                  <a:cubicBezTo>
                    <a:pt x="886" y="56"/>
                    <a:pt x="888" y="54"/>
                    <a:pt x="888" y="54"/>
                  </a:cubicBezTo>
                  <a:cubicBezTo>
                    <a:pt x="887" y="54"/>
                    <a:pt x="886" y="52"/>
                    <a:pt x="885" y="52"/>
                  </a:cubicBezTo>
                  <a:cubicBezTo>
                    <a:pt x="885" y="52"/>
                    <a:pt x="884" y="54"/>
                    <a:pt x="884" y="54"/>
                  </a:cubicBezTo>
                  <a:cubicBezTo>
                    <a:pt x="883" y="55"/>
                    <a:pt x="883" y="56"/>
                    <a:pt x="882" y="57"/>
                  </a:cubicBezTo>
                  <a:cubicBezTo>
                    <a:pt x="882" y="57"/>
                    <a:pt x="881" y="59"/>
                    <a:pt x="880" y="59"/>
                  </a:cubicBezTo>
                  <a:cubicBezTo>
                    <a:pt x="880" y="59"/>
                    <a:pt x="878" y="57"/>
                    <a:pt x="878" y="57"/>
                  </a:cubicBezTo>
                  <a:cubicBezTo>
                    <a:pt x="878" y="57"/>
                    <a:pt x="876" y="59"/>
                    <a:pt x="876" y="59"/>
                  </a:cubicBezTo>
                  <a:cubicBezTo>
                    <a:pt x="877" y="60"/>
                    <a:pt x="879" y="61"/>
                    <a:pt x="879" y="61"/>
                  </a:cubicBezTo>
                  <a:cubicBezTo>
                    <a:pt x="879" y="62"/>
                    <a:pt x="877" y="63"/>
                    <a:pt x="877" y="63"/>
                  </a:cubicBezTo>
                  <a:cubicBezTo>
                    <a:pt x="876" y="64"/>
                    <a:pt x="876" y="65"/>
                    <a:pt x="875" y="65"/>
                  </a:cubicBezTo>
                  <a:cubicBezTo>
                    <a:pt x="875" y="66"/>
                    <a:pt x="874" y="68"/>
                    <a:pt x="874" y="68"/>
                  </a:cubicBezTo>
                  <a:cubicBezTo>
                    <a:pt x="873" y="68"/>
                    <a:pt x="872" y="66"/>
                    <a:pt x="871" y="66"/>
                  </a:cubicBezTo>
                  <a:cubicBezTo>
                    <a:pt x="871" y="66"/>
                    <a:pt x="870" y="68"/>
                    <a:pt x="870" y="68"/>
                  </a:cubicBezTo>
                  <a:cubicBezTo>
                    <a:pt x="868" y="67"/>
                    <a:pt x="867" y="66"/>
                    <a:pt x="865" y="65"/>
                  </a:cubicBezTo>
                  <a:cubicBezTo>
                    <a:pt x="866" y="64"/>
                    <a:pt x="866" y="63"/>
                    <a:pt x="867" y="63"/>
                  </a:cubicBezTo>
                  <a:cubicBezTo>
                    <a:pt x="867" y="62"/>
                    <a:pt x="869" y="61"/>
                    <a:pt x="869" y="60"/>
                  </a:cubicBezTo>
                  <a:cubicBezTo>
                    <a:pt x="869" y="60"/>
                    <a:pt x="866" y="59"/>
                    <a:pt x="866" y="59"/>
                  </a:cubicBezTo>
                  <a:cubicBezTo>
                    <a:pt x="867" y="58"/>
                    <a:pt x="868" y="56"/>
                    <a:pt x="868" y="56"/>
                  </a:cubicBezTo>
                  <a:cubicBezTo>
                    <a:pt x="869" y="56"/>
                    <a:pt x="870" y="58"/>
                    <a:pt x="870" y="58"/>
                  </a:cubicBezTo>
                  <a:cubicBezTo>
                    <a:pt x="871" y="58"/>
                    <a:pt x="872" y="59"/>
                    <a:pt x="873" y="60"/>
                  </a:cubicBezTo>
                  <a:cubicBezTo>
                    <a:pt x="873" y="60"/>
                    <a:pt x="874" y="61"/>
                    <a:pt x="875" y="62"/>
                  </a:cubicBezTo>
                  <a:cubicBezTo>
                    <a:pt x="875" y="61"/>
                    <a:pt x="877" y="60"/>
                    <a:pt x="876" y="59"/>
                  </a:cubicBezTo>
                  <a:cubicBezTo>
                    <a:pt x="876" y="59"/>
                    <a:pt x="874" y="58"/>
                    <a:pt x="874" y="58"/>
                  </a:cubicBezTo>
                  <a:cubicBezTo>
                    <a:pt x="874" y="57"/>
                    <a:pt x="876" y="56"/>
                    <a:pt x="876" y="55"/>
                  </a:cubicBezTo>
                  <a:cubicBezTo>
                    <a:pt x="876" y="55"/>
                    <a:pt x="874" y="54"/>
                    <a:pt x="874" y="54"/>
                  </a:cubicBezTo>
                  <a:cubicBezTo>
                    <a:pt x="874" y="53"/>
                    <a:pt x="876" y="52"/>
                    <a:pt x="875" y="51"/>
                  </a:cubicBezTo>
                  <a:cubicBezTo>
                    <a:pt x="875" y="51"/>
                    <a:pt x="874" y="50"/>
                    <a:pt x="873" y="50"/>
                  </a:cubicBezTo>
                  <a:cubicBezTo>
                    <a:pt x="873" y="50"/>
                    <a:pt x="872" y="52"/>
                    <a:pt x="871" y="52"/>
                  </a:cubicBezTo>
                  <a:cubicBezTo>
                    <a:pt x="871" y="52"/>
                    <a:pt x="870" y="50"/>
                    <a:pt x="869" y="50"/>
                  </a:cubicBezTo>
                  <a:cubicBezTo>
                    <a:pt x="869" y="51"/>
                    <a:pt x="868" y="52"/>
                    <a:pt x="868" y="52"/>
                  </a:cubicBezTo>
                  <a:cubicBezTo>
                    <a:pt x="867" y="53"/>
                    <a:pt x="866" y="55"/>
                    <a:pt x="866" y="55"/>
                  </a:cubicBezTo>
                  <a:cubicBezTo>
                    <a:pt x="865" y="55"/>
                    <a:pt x="864" y="53"/>
                    <a:pt x="864" y="53"/>
                  </a:cubicBezTo>
                  <a:cubicBezTo>
                    <a:pt x="863" y="52"/>
                    <a:pt x="862" y="52"/>
                    <a:pt x="861" y="51"/>
                  </a:cubicBezTo>
                  <a:cubicBezTo>
                    <a:pt x="861" y="51"/>
                    <a:pt x="859" y="50"/>
                    <a:pt x="859" y="50"/>
                  </a:cubicBezTo>
                  <a:cubicBezTo>
                    <a:pt x="859" y="50"/>
                    <a:pt x="858" y="51"/>
                    <a:pt x="857" y="52"/>
                  </a:cubicBezTo>
                  <a:cubicBezTo>
                    <a:pt x="857" y="53"/>
                    <a:pt x="856" y="53"/>
                    <a:pt x="856" y="54"/>
                  </a:cubicBezTo>
                  <a:cubicBezTo>
                    <a:pt x="855" y="55"/>
                    <a:pt x="855" y="56"/>
                    <a:pt x="854" y="56"/>
                  </a:cubicBezTo>
                  <a:cubicBezTo>
                    <a:pt x="853" y="57"/>
                    <a:pt x="853" y="58"/>
                    <a:pt x="852" y="59"/>
                  </a:cubicBezTo>
                  <a:cubicBezTo>
                    <a:pt x="852" y="59"/>
                    <a:pt x="851" y="61"/>
                    <a:pt x="851" y="61"/>
                  </a:cubicBezTo>
                  <a:cubicBezTo>
                    <a:pt x="850" y="61"/>
                    <a:pt x="849" y="59"/>
                    <a:pt x="848" y="59"/>
                  </a:cubicBezTo>
                  <a:cubicBezTo>
                    <a:pt x="848" y="58"/>
                    <a:pt x="847" y="58"/>
                    <a:pt x="846" y="57"/>
                  </a:cubicBezTo>
                  <a:cubicBezTo>
                    <a:pt x="846" y="57"/>
                    <a:pt x="844" y="56"/>
                    <a:pt x="844" y="56"/>
                  </a:cubicBezTo>
                  <a:cubicBezTo>
                    <a:pt x="843" y="56"/>
                    <a:pt x="842" y="54"/>
                    <a:pt x="842" y="54"/>
                  </a:cubicBezTo>
                  <a:cubicBezTo>
                    <a:pt x="841" y="54"/>
                    <a:pt x="840" y="56"/>
                    <a:pt x="840" y="56"/>
                  </a:cubicBezTo>
                  <a:cubicBezTo>
                    <a:pt x="840" y="57"/>
                    <a:pt x="839" y="58"/>
                    <a:pt x="838" y="58"/>
                  </a:cubicBezTo>
                  <a:cubicBezTo>
                    <a:pt x="838" y="59"/>
                    <a:pt x="837" y="57"/>
                    <a:pt x="836" y="57"/>
                  </a:cubicBezTo>
                  <a:cubicBezTo>
                    <a:pt x="835" y="57"/>
                    <a:pt x="835" y="59"/>
                    <a:pt x="834" y="59"/>
                  </a:cubicBezTo>
                  <a:cubicBezTo>
                    <a:pt x="834" y="59"/>
                    <a:pt x="833" y="57"/>
                    <a:pt x="832" y="57"/>
                  </a:cubicBezTo>
                  <a:cubicBezTo>
                    <a:pt x="832" y="57"/>
                    <a:pt x="831" y="59"/>
                    <a:pt x="830" y="59"/>
                  </a:cubicBezTo>
                  <a:cubicBezTo>
                    <a:pt x="830" y="60"/>
                    <a:pt x="829" y="62"/>
                    <a:pt x="829" y="62"/>
                  </a:cubicBezTo>
                  <a:cubicBezTo>
                    <a:pt x="828" y="62"/>
                    <a:pt x="827" y="60"/>
                    <a:pt x="826" y="60"/>
                  </a:cubicBezTo>
                  <a:cubicBezTo>
                    <a:pt x="826" y="60"/>
                    <a:pt x="825" y="62"/>
                    <a:pt x="825" y="62"/>
                  </a:cubicBezTo>
                  <a:cubicBezTo>
                    <a:pt x="824" y="62"/>
                    <a:pt x="823" y="60"/>
                    <a:pt x="823" y="61"/>
                  </a:cubicBezTo>
                  <a:cubicBezTo>
                    <a:pt x="822" y="61"/>
                    <a:pt x="822" y="62"/>
                    <a:pt x="821" y="63"/>
                  </a:cubicBezTo>
                  <a:cubicBezTo>
                    <a:pt x="820" y="63"/>
                    <a:pt x="820" y="64"/>
                    <a:pt x="819" y="65"/>
                  </a:cubicBezTo>
                  <a:cubicBezTo>
                    <a:pt x="819" y="65"/>
                    <a:pt x="817" y="63"/>
                    <a:pt x="817" y="63"/>
                  </a:cubicBezTo>
                  <a:cubicBezTo>
                    <a:pt x="817" y="63"/>
                    <a:pt x="818" y="61"/>
                    <a:pt x="819" y="61"/>
                  </a:cubicBezTo>
                  <a:cubicBezTo>
                    <a:pt x="819" y="61"/>
                    <a:pt x="820" y="59"/>
                    <a:pt x="820" y="59"/>
                  </a:cubicBezTo>
                  <a:cubicBezTo>
                    <a:pt x="821" y="59"/>
                    <a:pt x="822" y="61"/>
                    <a:pt x="823" y="61"/>
                  </a:cubicBezTo>
                  <a:cubicBezTo>
                    <a:pt x="823" y="60"/>
                    <a:pt x="824" y="59"/>
                    <a:pt x="824" y="58"/>
                  </a:cubicBezTo>
                  <a:cubicBezTo>
                    <a:pt x="825" y="58"/>
                    <a:pt x="825" y="57"/>
                    <a:pt x="826" y="56"/>
                  </a:cubicBezTo>
                  <a:cubicBezTo>
                    <a:pt x="826" y="55"/>
                    <a:pt x="827" y="55"/>
                    <a:pt x="828" y="54"/>
                  </a:cubicBezTo>
                  <a:cubicBezTo>
                    <a:pt x="828" y="53"/>
                    <a:pt x="829" y="52"/>
                    <a:pt x="829" y="52"/>
                  </a:cubicBezTo>
                  <a:cubicBezTo>
                    <a:pt x="830" y="52"/>
                    <a:pt x="831" y="53"/>
                    <a:pt x="832" y="53"/>
                  </a:cubicBezTo>
                  <a:cubicBezTo>
                    <a:pt x="832" y="53"/>
                    <a:pt x="834" y="55"/>
                    <a:pt x="834" y="55"/>
                  </a:cubicBezTo>
                  <a:cubicBezTo>
                    <a:pt x="834" y="54"/>
                    <a:pt x="835" y="53"/>
                    <a:pt x="836" y="53"/>
                  </a:cubicBezTo>
                  <a:cubicBezTo>
                    <a:pt x="836" y="53"/>
                    <a:pt x="837" y="51"/>
                    <a:pt x="837" y="51"/>
                  </a:cubicBezTo>
                  <a:cubicBezTo>
                    <a:pt x="837" y="50"/>
                    <a:pt x="835" y="49"/>
                    <a:pt x="835" y="49"/>
                  </a:cubicBezTo>
                  <a:cubicBezTo>
                    <a:pt x="835" y="48"/>
                    <a:pt x="836" y="47"/>
                    <a:pt x="837" y="47"/>
                  </a:cubicBezTo>
                  <a:cubicBezTo>
                    <a:pt x="837" y="46"/>
                    <a:pt x="838" y="45"/>
                    <a:pt x="838" y="44"/>
                  </a:cubicBezTo>
                  <a:cubicBezTo>
                    <a:pt x="839" y="44"/>
                    <a:pt x="840" y="43"/>
                    <a:pt x="840" y="42"/>
                  </a:cubicBezTo>
                  <a:cubicBezTo>
                    <a:pt x="839" y="41"/>
                    <a:pt x="837" y="40"/>
                    <a:pt x="836" y="39"/>
                  </a:cubicBezTo>
                  <a:cubicBezTo>
                    <a:pt x="835" y="38"/>
                    <a:pt x="834" y="38"/>
                    <a:pt x="833" y="37"/>
                  </a:cubicBezTo>
                  <a:cubicBezTo>
                    <a:pt x="833" y="38"/>
                    <a:pt x="832" y="39"/>
                    <a:pt x="832" y="39"/>
                  </a:cubicBezTo>
                  <a:cubicBezTo>
                    <a:pt x="832" y="40"/>
                    <a:pt x="834" y="40"/>
                    <a:pt x="834" y="41"/>
                  </a:cubicBezTo>
                  <a:cubicBezTo>
                    <a:pt x="834" y="42"/>
                    <a:pt x="832" y="43"/>
                    <a:pt x="832" y="43"/>
                  </a:cubicBezTo>
                  <a:cubicBezTo>
                    <a:pt x="832" y="43"/>
                    <a:pt x="834" y="45"/>
                    <a:pt x="834" y="45"/>
                  </a:cubicBezTo>
                  <a:cubicBezTo>
                    <a:pt x="834" y="45"/>
                    <a:pt x="833" y="47"/>
                    <a:pt x="833" y="47"/>
                  </a:cubicBezTo>
                  <a:cubicBezTo>
                    <a:pt x="832" y="47"/>
                    <a:pt x="831" y="46"/>
                    <a:pt x="831" y="45"/>
                  </a:cubicBezTo>
                  <a:cubicBezTo>
                    <a:pt x="830" y="45"/>
                    <a:pt x="829" y="44"/>
                    <a:pt x="828" y="44"/>
                  </a:cubicBezTo>
                  <a:cubicBezTo>
                    <a:pt x="828" y="44"/>
                    <a:pt x="827" y="46"/>
                    <a:pt x="827" y="46"/>
                  </a:cubicBezTo>
                  <a:cubicBezTo>
                    <a:pt x="826" y="46"/>
                    <a:pt x="825" y="44"/>
                    <a:pt x="824" y="44"/>
                  </a:cubicBezTo>
                  <a:cubicBezTo>
                    <a:pt x="824" y="44"/>
                    <a:pt x="823" y="46"/>
                    <a:pt x="823" y="46"/>
                  </a:cubicBezTo>
                  <a:cubicBezTo>
                    <a:pt x="822" y="47"/>
                    <a:pt x="821" y="49"/>
                    <a:pt x="821" y="49"/>
                  </a:cubicBezTo>
                  <a:cubicBezTo>
                    <a:pt x="821" y="49"/>
                    <a:pt x="819" y="47"/>
                    <a:pt x="819" y="47"/>
                  </a:cubicBezTo>
                  <a:cubicBezTo>
                    <a:pt x="818" y="47"/>
                    <a:pt x="817" y="49"/>
                    <a:pt x="817" y="49"/>
                  </a:cubicBezTo>
                  <a:cubicBezTo>
                    <a:pt x="816" y="50"/>
                    <a:pt x="816" y="51"/>
                    <a:pt x="815" y="51"/>
                  </a:cubicBezTo>
                  <a:cubicBezTo>
                    <a:pt x="815" y="52"/>
                    <a:pt x="814" y="53"/>
                    <a:pt x="814" y="54"/>
                  </a:cubicBezTo>
                  <a:cubicBezTo>
                    <a:pt x="813" y="54"/>
                    <a:pt x="812" y="56"/>
                    <a:pt x="812" y="56"/>
                  </a:cubicBezTo>
                  <a:cubicBezTo>
                    <a:pt x="811" y="56"/>
                    <a:pt x="810" y="54"/>
                    <a:pt x="810" y="54"/>
                  </a:cubicBezTo>
                  <a:cubicBezTo>
                    <a:pt x="809" y="54"/>
                    <a:pt x="809" y="56"/>
                    <a:pt x="808" y="56"/>
                  </a:cubicBezTo>
                  <a:cubicBezTo>
                    <a:pt x="808" y="57"/>
                    <a:pt x="806" y="55"/>
                    <a:pt x="806" y="55"/>
                  </a:cubicBezTo>
                  <a:cubicBezTo>
                    <a:pt x="805" y="55"/>
                    <a:pt x="804" y="53"/>
                    <a:pt x="803" y="53"/>
                  </a:cubicBezTo>
                  <a:cubicBezTo>
                    <a:pt x="803" y="53"/>
                    <a:pt x="805" y="51"/>
                    <a:pt x="805" y="51"/>
                  </a:cubicBezTo>
                  <a:cubicBezTo>
                    <a:pt x="806" y="50"/>
                    <a:pt x="806" y="49"/>
                    <a:pt x="807" y="49"/>
                  </a:cubicBezTo>
                  <a:cubicBezTo>
                    <a:pt x="807" y="48"/>
                    <a:pt x="808" y="47"/>
                    <a:pt x="809" y="46"/>
                  </a:cubicBezTo>
                  <a:cubicBezTo>
                    <a:pt x="808" y="46"/>
                    <a:pt x="807" y="45"/>
                    <a:pt x="806" y="45"/>
                  </a:cubicBezTo>
                  <a:cubicBezTo>
                    <a:pt x="806" y="45"/>
                    <a:pt x="805" y="47"/>
                    <a:pt x="805" y="47"/>
                  </a:cubicBezTo>
                  <a:cubicBezTo>
                    <a:pt x="804" y="47"/>
                    <a:pt x="803" y="45"/>
                    <a:pt x="802" y="45"/>
                  </a:cubicBezTo>
                  <a:cubicBezTo>
                    <a:pt x="802" y="45"/>
                    <a:pt x="801" y="47"/>
                    <a:pt x="801" y="47"/>
                  </a:cubicBezTo>
                  <a:cubicBezTo>
                    <a:pt x="800" y="48"/>
                    <a:pt x="800" y="49"/>
                    <a:pt x="799" y="50"/>
                  </a:cubicBezTo>
                  <a:cubicBezTo>
                    <a:pt x="798" y="50"/>
                    <a:pt x="798" y="51"/>
                    <a:pt x="797" y="52"/>
                  </a:cubicBezTo>
                  <a:cubicBezTo>
                    <a:pt x="797" y="51"/>
                    <a:pt x="796" y="51"/>
                    <a:pt x="795" y="50"/>
                  </a:cubicBezTo>
                  <a:cubicBezTo>
                    <a:pt x="795" y="50"/>
                    <a:pt x="793" y="48"/>
                    <a:pt x="793" y="48"/>
                  </a:cubicBezTo>
                  <a:cubicBezTo>
                    <a:pt x="792" y="49"/>
                    <a:pt x="792" y="50"/>
                    <a:pt x="791" y="51"/>
                  </a:cubicBezTo>
                  <a:cubicBezTo>
                    <a:pt x="793" y="52"/>
                    <a:pt x="794" y="53"/>
                    <a:pt x="796" y="54"/>
                  </a:cubicBezTo>
                  <a:cubicBezTo>
                    <a:pt x="796" y="55"/>
                    <a:pt x="797" y="55"/>
                    <a:pt x="798" y="56"/>
                  </a:cubicBezTo>
                  <a:cubicBezTo>
                    <a:pt x="799" y="56"/>
                    <a:pt x="799" y="57"/>
                    <a:pt x="800" y="58"/>
                  </a:cubicBezTo>
                  <a:cubicBezTo>
                    <a:pt x="800" y="58"/>
                    <a:pt x="802" y="59"/>
                    <a:pt x="802" y="59"/>
                  </a:cubicBezTo>
                  <a:cubicBezTo>
                    <a:pt x="802" y="59"/>
                    <a:pt x="804" y="57"/>
                    <a:pt x="804" y="57"/>
                  </a:cubicBezTo>
                  <a:cubicBezTo>
                    <a:pt x="804" y="57"/>
                    <a:pt x="806" y="58"/>
                    <a:pt x="806" y="59"/>
                  </a:cubicBezTo>
                  <a:cubicBezTo>
                    <a:pt x="806" y="59"/>
                    <a:pt x="805" y="61"/>
                    <a:pt x="805" y="61"/>
                  </a:cubicBezTo>
                  <a:cubicBezTo>
                    <a:pt x="804" y="61"/>
                    <a:pt x="803" y="63"/>
                    <a:pt x="803" y="63"/>
                  </a:cubicBezTo>
                  <a:cubicBezTo>
                    <a:pt x="802" y="63"/>
                    <a:pt x="801" y="62"/>
                    <a:pt x="801" y="61"/>
                  </a:cubicBezTo>
                  <a:cubicBezTo>
                    <a:pt x="800" y="62"/>
                    <a:pt x="799" y="63"/>
                    <a:pt x="799" y="64"/>
                  </a:cubicBezTo>
                  <a:cubicBezTo>
                    <a:pt x="799" y="64"/>
                    <a:pt x="797" y="66"/>
                    <a:pt x="797" y="66"/>
                  </a:cubicBezTo>
                  <a:cubicBezTo>
                    <a:pt x="796" y="66"/>
                    <a:pt x="796" y="64"/>
                    <a:pt x="795" y="64"/>
                  </a:cubicBezTo>
                  <a:cubicBezTo>
                    <a:pt x="795" y="64"/>
                    <a:pt x="793" y="67"/>
                    <a:pt x="793" y="66"/>
                  </a:cubicBezTo>
                  <a:cubicBezTo>
                    <a:pt x="793" y="66"/>
                    <a:pt x="791" y="65"/>
                    <a:pt x="791" y="65"/>
                  </a:cubicBezTo>
                  <a:cubicBezTo>
                    <a:pt x="791" y="64"/>
                    <a:pt x="793" y="63"/>
                    <a:pt x="793" y="63"/>
                  </a:cubicBezTo>
                  <a:cubicBezTo>
                    <a:pt x="793" y="62"/>
                    <a:pt x="795" y="60"/>
                    <a:pt x="794" y="60"/>
                  </a:cubicBezTo>
                  <a:cubicBezTo>
                    <a:pt x="794" y="60"/>
                    <a:pt x="792" y="59"/>
                    <a:pt x="792" y="59"/>
                  </a:cubicBezTo>
                  <a:cubicBezTo>
                    <a:pt x="792" y="59"/>
                    <a:pt x="791" y="61"/>
                    <a:pt x="791" y="61"/>
                  </a:cubicBezTo>
                  <a:cubicBezTo>
                    <a:pt x="790" y="61"/>
                    <a:pt x="789" y="60"/>
                    <a:pt x="788" y="59"/>
                  </a:cubicBezTo>
                  <a:cubicBezTo>
                    <a:pt x="788" y="59"/>
                    <a:pt x="786" y="58"/>
                    <a:pt x="786" y="57"/>
                  </a:cubicBezTo>
                  <a:cubicBezTo>
                    <a:pt x="786" y="57"/>
                    <a:pt x="788" y="55"/>
                    <a:pt x="788" y="55"/>
                  </a:cubicBezTo>
                  <a:cubicBezTo>
                    <a:pt x="788" y="54"/>
                    <a:pt x="789" y="54"/>
                    <a:pt x="789" y="53"/>
                  </a:cubicBezTo>
                  <a:cubicBezTo>
                    <a:pt x="790" y="52"/>
                    <a:pt x="791" y="51"/>
                    <a:pt x="791" y="51"/>
                  </a:cubicBezTo>
                  <a:cubicBezTo>
                    <a:pt x="791" y="50"/>
                    <a:pt x="789" y="49"/>
                    <a:pt x="789" y="49"/>
                  </a:cubicBezTo>
                  <a:cubicBezTo>
                    <a:pt x="789" y="48"/>
                    <a:pt x="791" y="47"/>
                    <a:pt x="791" y="47"/>
                  </a:cubicBezTo>
                  <a:cubicBezTo>
                    <a:pt x="791" y="46"/>
                    <a:pt x="788" y="46"/>
                    <a:pt x="788" y="45"/>
                  </a:cubicBezTo>
                  <a:cubicBezTo>
                    <a:pt x="788" y="46"/>
                    <a:pt x="787" y="47"/>
                    <a:pt x="787" y="47"/>
                  </a:cubicBezTo>
                  <a:cubicBezTo>
                    <a:pt x="786" y="48"/>
                    <a:pt x="785" y="49"/>
                    <a:pt x="785" y="50"/>
                  </a:cubicBezTo>
                  <a:cubicBezTo>
                    <a:pt x="785" y="50"/>
                    <a:pt x="787" y="51"/>
                    <a:pt x="787" y="51"/>
                  </a:cubicBezTo>
                  <a:cubicBezTo>
                    <a:pt x="787" y="52"/>
                    <a:pt x="786" y="53"/>
                    <a:pt x="786" y="53"/>
                  </a:cubicBezTo>
                  <a:cubicBezTo>
                    <a:pt x="785" y="54"/>
                    <a:pt x="784" y="52"/>
                    <a:pt x="783" y="52"/>
                  </a:cubicBezTo>
                  <a:cubicBezTo>
                    <a:pt x="782" y="53"/>
                    <a:pt x="781" y="55"/>
                    <a:pt x="780" y="56"/>
                  </a:cubicBezTo>
                  <a:cubicBezTo>
                    <a:pt x="778" y="55"/>
                    <a:pt x="777" y="54"/>
                    <a:pt x="775" y="53"/>
                  </a:cubicBezTo>
                  <a:cubicBezTo>
                    <a:pt x="777" y="51"/>
                    <a:pt x="778" y="50"/>
                    <a:pt x="779" y="48"/>
                  </a:cubicBezTo>
                  <a:cubicBezTo>
                    <a:pt x="779" y="48"/>
                    <a:pt x="780" y="50"/>
                    <a:pt x="781" y="50"/>
                  </a:cubicBezTo>
                  <a:cubicBezTo>
                    <a:pt x="781" y="50"/>
                    <a:pt x="783" y="48"/>
                    <a:pt x="783" y="48"/>
                  </a:cubicBezTo>
                  <a:cubicBezTo>
                    <a:pt x="783" y="48"/>
                    <a:pt x="781" y="46"/>
                    <a:pt x="781" y="46"/>
                  </a:cubicBezTo>
                  <a:cubicBezTo>
                    <a:pt x="780" y="46"/>
                    <a:pt x="782" y="44"/>
                    <a:pt x="782" y="44"/>
                  </a:cubicBezTo>
                  <a:cubicBezTo>
                    <a:pt x="782" y="43"/>
                    <a:pt x="780" y="43"/>
                    <a:pt x="780" y="42"/>
                  </a:cubicBezTo>
                  <a:cubicBezTo>
                    <a:pt x="779" y="44"/>
                    <a:pt x="778" y="45"/>
                    <a:pt x="777" y="47"/>
                  </a:cubicBezTo>
                  <a:cubicBezTo>
                    <a:pt x="776" y="47"/>
                    <a:pt x="776" y="48"/>
                    <a:pt x="775" y="49"/>
                  </a:cubicBezTo>
                  <a:cubicBezTo>
                    <a:pt x="775" y="49"/>
                    <a:pt x="773" y="47"/>
                    <a:pt x="773" y="47"/>
                  </a:cubicBezTo>
                  <a:cubicBezTo>
                    <a:pt x="772" y="47"/>
                    <a:pt x="771" y="49"/>
                    <a:pt x="771" y="49"/>
                  </a:cubicBezTo>
                  <a:cubicBezTo>
                    <a:pt x="771" y="50"/>
                    <a:pt x="770" y="52"/>
                    <a:pt x="769" y="52"/>
                  </a:cubicBezTo>
                  <a:cubicBezTo>
                    <a:pt x="769" y="52"/>
                    <a:pt x="767" y="50"/>
                    <a:pt x="767" y="50"/>
                  </a:cubicBezTo>
                  <a:cubicBezTo>
                    <a:pt x="767" y="50"/>
                    <a:pt x="765" y="48"/>
                    <a:pt x="765" y="48"/>
                  </a:cubicBezTo>
                  <a:cubicBezTo>
                    <a:pt x="765" y="48"/>
                    <a:pt x="763" y="50"/>
                    <a:pt x="763" y="50"/>
                  </a:cubicBezTo>
                  <a:cubicBezTo>
                    <a:pt x="763" y="51"/>
                    <a:pt x="765" y="52"/>
                    <a:pt x="765" y="52"/>
                  </a:cubicBezTo>
                  <a:cubicBezTo>
                    <a:pt x="765" y="53"/>
                    <a:pt x="764" y="54"/>
                    <a:pt x="764" y="54"/>
                  </a:cubicBezTo>
                  <a:cubicBezTo>
                    <a:pt x="763" y="55"/>
                    <a:pt x="763" y="56"/>
                    <a:pt x="762" y="57"/>
                  </a:cubicBezTo>
                  <a:cubicBezTo>
                    <a:pt x="762" y="57"/>
                    <a:pt x="760" y="55"/>
                    <a:pt x="760" y="55"/>
                  </a:cubicBezTo>
                  <a:cubicBezTo>
                    <a:pt x="759" y="55"/>
                    <a:pt x="758" y="57"/>
                    <a:pt x="758" y="57"/>
                  </a:cubicBezTo>
                  <a:cubicBezTo>
                    <a:pt x="758" y="58"/>
                    <a:pt x="756" y="59"/>
                    <a:pt x="756" y="59"/>
                  </a:cubicBezTo>
                  <a:cubicBezTo>
                    <a:pt x="756" y="60"/>
                    <a:pt x="759" y="61"/>
                    <a:pt x="758" y="61"/>
                  </a:cubicBezTo>
                  <a:cubicBezTo>
                    <a:pt x="758" y="62"/>
                    <a:pt x="757" y="63"/>
                    <a:pt x="757" y="63"/>
                  </a:cubicBezTo>
                  <a:cubicBezTo>
                    <a:pt x="756" y="64"/>
                    <a:pt x="756" y="65"/>
                    <a:pt x="755" y="66"/>
                  </a:cubicBezTo>
                  <a:cubicBezTo>
                    <a:pt x="755" y="66"/>
                    <a:pt x="753" y="64"/>
                    <a:pt x="753" y="64"/>
                  </a:cubicBezTo>
                  <a:cubicBezTo>
                    <a:pt x="753" y="64"/>
                    <a:pt x="754" y="62"/>
                    <a:pt x="755" y="62"/>
                  </a:cubicBezTo>
                  <a:cubicBezTo>
                    <a:pt x="755" y="61"/>
                    <a:pt x="756" y="60"/>
                    <a:pt x="756" y="59"/>
                  </a:cubicBezTo>
                  <a:cubicBezTo>
                    <a:pt x="756" y="59"/>
                    <a:pt x="754" y="58"/>
                    <a:pt x="754" y="58"/>
                  </a:cubicBezTo>
                  <a:cubicBezTo>
                    <a:pt x="754" y="57"/>
                    <a:pt x="756" y="56"/>
                    <a:pt x="756" y="55"/>
                  </a:cubicBezTo>
                  <a:cubicBezTo>
                    <a:pt x="756" y="55"/>
                    <a:pt x="754" y="54"/>
                    <a:pt x="753" y="54"/>
                  </a:cubicBezTo>
                  <a:cubicBezTo>
                    <a:pt x="753" y="53"/>
                    <a:pt x="752" y="53"/>
                    <a:pt x="751" y="52"/>
                  </a:cubicBezTo>
                  <a:cubicBezTo>
                    <a:pt x="751" y="53"/>
                    <a:pt x="749" y="54"/>
                    <a:pt x="750" y="54"/>
                  </a:cubicBezTo>
                  <a:cubicBezTo>
                    <a:pt x="750" y="55"/>
                    <a:pt x="752" y="55"/>
                    <a:pt x="752" y="56"/>
                  </a:cubicBezTo>
                  <a:cubicBezTo>
                    <a:pt x="752" y="56"/>
                    <a:pt x="750" y="58"/>
                    <a:pt x="750" y="58"/>
                  </a:cubicBezTo>
                  <a:cubicBezTo>
                    <a:pt x="750" y="58"/>
                    <a:pt x="748" y="56"/>
                    <a:pt x="748" y="57"/>
                  </a:cubicBezTo>
                  <a:cubicBezTo>
                    <a:pt x="747" y="57"/>
                    <a:pt x="747" y="59"/>
                    <a:pt x="746" y="59"/>
                  </a:cubicBezTo>
                  <a:cubicBezTo>
                    <a:pt x="747" y="59"/>
                    <a:pt x="748" y="61"/>
                    <a:pt x="748" y="60"/>
                  </a:cubicBezTo>
                  <a:cubicBezTo>
                    <a:pt x="748" y="61"/>
                    <a:pt x="747" y="63"/>
                    <a:pt x="747" y="63"/>
                  </a:cubicBezTo>
                  <a:cubicBezTo>
                    <a:pt x="746" y="63"/>
                    <a:pt x="745" y="61"/>
                    <a:pt x="744" y="61"/>
                  </a:cubicBezTo>
                  <a:cubicBezTo>
                    <a:pt x="744" y="61"/>
                    <a:pt x="742" y="60"/>
                    <a:pt x="742" y="59"/>
                  </a:cubicBezTo>
                  <a:cubicBezTo>
                    <a:pt x="742" y="59"/>
                    <a:pt x="744" y="58"/>
                    <a:pt x="744" y="57"/>
                  </a:cubicBezTo>
                  <a:cubicBezTo>
                    <a:pt x="744" y="56"/>
                    <a:pt x="742" y="56"/>
                    <a:pt x="742" y="55"/>
                  </a:cubicBezTo>
                  <a:cubicBezTo>
                    <a:pt x="742" y="55"/>
                    <a:pt x="744" y="54"/>
                    <a:pt x="743" y="53"/>
                  </a:cubicBezTo>
                  <a:cubicBezTo>
                    <a:pt x="743" y="52"/>
                    <a:pt x="742" y="52"/>
                    <a:pt x="741" y="51"/>
                  </a:cubicBezTo>
                  <a:cubicBezTo>
                    <a:pt x="740" y="53"/>
                    <a:pt x="739" y="54"/>
                    <a:pt x="738" y="56"/>
                  </a:cubicBezTo>
                  <a:cubicBezTo>
                    <a:pt x="737" y="57"/>
                    <a:pt x="736" y="57"/>
                    <a:pt x="736" y="58"/>
                  </a:cubicBezTo>
                  <a:cubicBezTo>
                    <a:pt x="736" y="58"/>
                    <a:pt x="738" y="59"/>
                    <a:pt x="738" y="60"/>
                  </a:cubicBezTo>
                  <a:cubicBezTo>
                    <a:pt x="738" y="60"/>
                    <a:pt x="737" y="62"/>
                    <a:pt x="737" y="62"/>
                  </a:cubicBezTo>
                  <a:cubicBezTo>
                    <a:pt x="736" y="63"/>
                    <a:pt x="735" y="64"/>
                    <a:pt x="735" y="64"/>
                  </a:cubicBezTo>
                  <a:cubicBezTo>
                    <a:pt x="732" y="62"/>
                    <a:pt x="729" y="60"/>
                    <a:pt x="726" y="57"/>
                  </a:cubicBezTo>
                  <a:cubicBezTo>
                    <a:pt x="727" y="57"/>
                    <a:pt x="727" y="55"/>
                    <a:pt x="728" y="55"/>
                  </a:cubicBezTo>
                  <a:cubicBezTo>
                    <a:pt x="728" y="55"/>
                    <a:pt x="729" y="57"/>
                    <a:pt x="730" y="57"/>
                  </a:cubicBezTo>
                  <a:cubicBezTo>
                    <a:pt x="730" y="57"/>
                    <a:pt x="731" y="55"/>
                    <a:pt x="732" y="55"/>
                  </a:cubicBezTo>
                  <a:cubicBezTo>
                    <a:pt x="732" y="54"/>
                    <a:pt x="733" y="53"/>
                    <a:pt x="733" y="52"/>
                  </a:cubicBezTo>
                  <a:cubicBezTo>
                    <a:pt x="734" y="52"/>
                    <a:pt x="734" y="51"/>
                    <a:pt x="735" y="50"/>
                  </a:cubicBezTo>
                  <a:cubicBezTo>
                    <a:pt x="735" y="50"/>
                    <a:pt x="737" y="49"/>
                    <a:pt x="737" y="48"/>
                  </a:cubicBezTo>
                  <a:cubicBezTo>
                    <a:pt x="737" y="48"/>
                    <a:pt x="735" y="47"/>
                    <a:pt x="734" y="46"/>
                  </a:cubicBezTo>
                  <a:cubicBezTo>
                    <a:pt x="734" y="47"/>
                    <a:pt x="733" y="48"/>
                    <a:pt x="733" y="49"/>
                  </a:cubicBezTo>
                  <a:cubicBezTo>
                    <a:pt x="733" y="49"/>
                    <a:pt x="731" y="51"/>
                    <a:pt x="731" y="51"/>
                  </a:cubicBezTo>
                  <a:cubicBezTo>
                    <a:pt x="731" y="51"/>
                    <a:pt x="729" y="49"/>
                    <a:pt x="729" y="49"/>
                  </a:cubicBezTo>
                  <a:cubicBezTo>
                    <a:pt x="729" y="49"/>
                    <a:pt x="731" y="47"/>
                    <a:pt x="731" y="47"/>
                  </a:cubicBezTo>
                  <a:cubicBezTo>
                    <a:pt x="730" y="47"/>
                    <a:pt x="729" y="45"/>
                    <a:pt x="728" y="45"/>
                  </a:cubicBezTo>
                  <a:cubicBezTo>
                    <a:pt x="728" y="45"/>
                    <a:pt x="727" y="47"/>
                    <a:pt x="727" y="47"/>
                  </a:cubicBezTo>
                  <a:cubicBezTo>
                    <a:pt x="726" y="47"/>
                    <a:pt x="725" y="46"/>
                    <a:pt x="724" y="46"/>
                  </a:cubicBezTo>
                  <a:cubicBezTo>
                    <a:pt x="724" y="46"/>
                    <a:pt x="723" y="44"/>
                    <a:pt x="722" y="44"/>
                  </a:cubicBezTo>
                  <a:cubicBezTo>
                    <a:pt x="722" y="44"/>
                    <a:pt x="721" y="46"/>
                    <a:pt x="720" y="46"/>
                  </a:cubicBezTo>
                  <a:cubicBezTo>
                    <a:pt x="720" y="46"/>
                    <a:pt x="719" y="44"/>
                    <a:pt x="718" y="44"/>
                  </a:cubicBezTo>
                  <a:cubicBezTo>
                    <a:pt x="718" y="45"/>
                    <a:pt x="717" y="47"/>
                    <a:pt x="716" y="47"/>
                  </a:cubicBezTo>
                  <a:cubicBezTo>
                    <a:pt x="716" y="47"/>
                    <a:pt x="715" y="45"/>
                    <a:pt x="714" y="45"/>
                  </a:cubicBezTo>
                  <a:cubicBezTo>
                    <a:pt x="714" y="45"/>
                    <a:pt x="713" y="47"/>
                    <a:pt x="713" y="47"/>
                  </a:cubicBezTo>
                  <a:cubicBezTo>
                    <a:pt x="713" y="48"/>
                    <a:pt x="715" y="48"/>
                    <a:pt x="715" y="49"/>
                  </a:cubicBezTo>
                  <a:cubicBezTo>
                    <a:pt x="715" y="50"/>
                    <a:pt x="713" y="50"/>
                    <a:pt x="713" y="51"/>
                  </a:cubicBezTo>
                  <a:cubicBezTo>
                    <a:pt x="715" y="52"/>
                    <a:pt x="716" y="53"/>
                    <a:pt x="718" y="55"/>
                  </a:cubicBezTo>
                  <a:cubicBezTo>
                    <a:pt x="718" y="55"/>
                    <a:pt x="719" y="56"/>
                    <a:pt x="720" y="56"/>
                  </a:cubicBezTo>
                  <a:cubicBezTo>
                    <a:pt x="719" y="58"/>
                    <a:pt x="717" y="59"/>
                    <a:pt x="716" y="61"/>
                  </a:cubicBezTo>
                  <a:cubicBezTo>
                    <a:pt x="715" y="60"/>
                    <a:pt x="713" y="58"/>
                    <a:pt x="712" y="57"/>
                  </a:cubicBezTo>
                  <a:cubicBezTo>
                    <a:pt x="712" y="57"/>
                    <a:pt x="714" y="56"/>
                    <a:pt x="714" y="55"/>
                  </a:cubicBezTo>
                  <a:cubicBezTo>
                    <a:pt x="714" y="55"/>
                    <a:pt x="712" y="54"/>
                    <a:pt x="711" y="53"/>
                  </a:cubicBezTo>
                  <a:cubicBezTo>
                    <a:pt x="711" y="53"/>
                    <a:pt x="710" y="52"/>
                    <a:pt x="709" y="52"/>
                  </a:cubicBezTo>
                  <a:cubicBezTo>
                    <a:pt x="708" y="53"/>
                    <a:pt x="707" y="55"/>
                    <a:pt x="706" y="56"/>
                  </a:cubicBezTo>
                  <a:cubicBezTo>
                    <a:pt x="705" y="57"/>
                    <a:pt x="705" y="58"/>
                    <a:pt x="704" y="58"/>
                  </a:cubicBezTo>
                  <a:cubicBezTo>
                    <a:pt x="704" y="58"/>
                    <a:pt x="702" y="57"/>
                    <a:pt x="702" y="57"/>
                  </a:cubicBezTo>
                  <a:cubicBezTo>
                    <a:pt x="702" y="56"/>
                    <a:pt x="700" y="55"/>
                    <a:pt x="700" y="55"/>
                  </a:cubicBezTo>
                  <a:cubicBezTo>
                    <a:pt x="699" y="55"/>
                    <a:pt x="698" y="57"/>
                    <a:pt x="698" y="57"/>
                  </a:cubicBezTo>
                  <a:cubicBezTo>
                    <a:pt x="698" y="57"/>
                    <a:pt x="696" y="56"/>
                    <a:pt x="696" y="56"/>
                  </a:cubicBezTo>
                  <a:cubicBezTo>
                    <a:pt x="696" y="55"/>
                    <a:pt x="697" y="53"/>
                    <a:pt x="697" y="53"/>
                  </a:cubicBezTo>
                  <a:cubicBezTo>
                    <a:pt x="698" y="53"/>
                    <a:pt x="699" y="55"/>
                    <a:pt x="700" y="55"/>
                  </a:cubicBezTo>
                  <a:cubicBezTo>
                    <a:pt x="700" y="54"/>
                    <a:pt x="701" y="53"/>
                    <a:pt x="701" y="53"/>
                  </a:cubicBezTo>
                  <a:cubicBezTo>
                    <a:pt x="701" y="52"/>
                    <a:pt x="699" y="51"/>
                    <a:pt x="699" y="51"/>
                  </a:cubicBezTo>
                  <a:cubicBezTo>
                    <a:pt x="699" y="50"/>
                    <a:pt x="697" y="50"/>
                    <a:pt x="697" y="49"/>
                  </a:cubicBezTo>
                  <a:cubicBezTo>
                    <a:pt x="696" y="49"/>
                    <a:pt x="695" y="48"/>
                    <a:pt x="695" y="48"/>
                  </a:cubicBezTo>
                  <a:cubicBezTo>
                    <a:pt x="694" y="47"/>
                    <a:pt x="693" y="47"/>
                    <a:pt x="692" y="46"/>
                  </a:cubicBezTo>
                  <a:cubicBezTo>
                    <a:pt x="692" y="47"/>
                    <a:pt x="691" y="47"/>
                    <a:pt x="691" y="48"/>
                  </a:cubicBezTo>
                  <a:cubicBezTo>
                    <a:pt x="690" y="48"/>
                    <a:pt x="689" y="50"/>
                    <a:pt x="689" y="50"/>
                  </a:cubicBezTo>
                  <a:cubicBezTo>
                    <a:pt x="689" y="51"/>
                    <a:pt x="691" y="52"/>
                    <a:pt x="691" y="52"/>
                  </a:cubicBezTo>
                  <a:cubicBezTo>
                    <a:pt x="691" y="52"/>
                    <a:pt x="690" y="54"/>
                    <a:pt x="689" y="54"/>
                  </a:cubicBezTo>
                  <a:cubicBezTo>
                    <a:pt x="689" y="54"/>
                    <a:pt x="688" y="53"/>
                    <a:pt x="687" y="53"/>
                  </a:cubicBezTo>
                  <a:cubicBezTo>
                    <a:pt x="686" y="52"/>
                    <a:pt x="686" y="51"/>
                    <a:pt x="685" y="51"/>
                  </a:cubicBezTo>
                  <a:cubicBezTo>
                    <a:pt x="685" y="51"/>
                    <a:pt x="683" y="49"/>
                    <a:pt x="683" y="49"/>
                  </a:cubicBezTo>
                  <a:cubicBezTo>
                    <a:pt x="682" y="49"/>
                    <a:pt x="681" y="51"/>
                    <a:pt x="681" y="51"/>
                  </a:cubicBezTo>
                  <a:cubicBezTo>
                    <a:pt x="680" y="52"/>
                    <a:pt x="680" y="53"/>
                    <a:pt x="679" y="54"/>
                  </a:cubicBezTo>
                  <a:cubicBezTo>
                    <a:pt x="679" y="54"/>
                    <a:pt x="678" y="56"/>
                    <a:pt x="678" y="56"/>
                  </a:cubicBezTo>
                  <a:cubicBezTo>
                    <a:pt x="677" y="56"/>
                    <a:pt x="676" y="54"/>
                    <a:pt x="675" y="54"/>
                  </a:cubicBezTo>
                  <a:cubicBezTo>
                    <a:pt x="675" y="54"/>
                    <a:pt x="674" y="53"/>
                    <a:pt x="673" y="53"/>
                  </a:cubicBezTo>
                  <a:cubicBezTo>
                    <a:pt x="673" y="52"/>
                    <a:pt x="672" y="55"/>
                    <a:pt x="671" y="55"/>
                  </a:cubicBezTo>
                  <a:cubicBezTo>
                    <a:pt x="671" y="55"/>
                    <a:pt x="670" y="53"/>
                    <a:pt x="669" y="53"/>
                  </a:cubicBezTo>
                  <a:cubicBezTo>
                    <a:pt x="669" y="54"/>
                    <a:pt x="668" y="55"/>
                    <a:pt x="668" y="55"/>
                  </a:cubicBezTo>
                  <a:cubicBezTo>
                    <a:pt x="668" y="55"/>
                    <a:pt x="665" y="54"/>
                    <a:pt x="665" y="54"/>
                  </a:cubicBezTo>
                  <a:cubicBezTo>
                    <a:pt x="665" y="53"/>
                    <a:pt x="667" y="52"/>
                    <a:pt x="667" y="51"/>
                  </a:cubicBezTo>
                  <a:cubicBezTo>
                    <a:pt x="667" y="51"/>
                    <a:pt x="668" y="50"/>
                    <a:pt x="669" y="49"/>
                  </a:cubicBezTo>
                  <a:cubicBezTo>
                    <a:pt x="669" y="49"/>
                    <a:pt x="670" y="47"/>
                    <a:pt x="670" y="47"/>
                  </a:cubicBezTo>
                  <a:cubicBezTo>
                    <a:pt x="670" y="46"/>
                    <a:pt x="668" y="46"/>
                    <a:pt x="668" y="45"/>
                  </a:cubicBezTo>
                  <a:cubicBezTo>
                    <a:pt x="668" y="45"/>
                    <a:pt x="670" y="43"/>
                    <a:pt x="670" y="43"/>
                  </a:cubicBezTo>
                  <a:cubicBezTo>
                    <a:pt x="670" y="42"/>
                    <a:pt x="668" y="42"/>
                    <a:pt x="668" y="41"/>
                  </a:cubicBezTo>
                  <a:cubicBezTo>
                    <a:pt x="668" y="41"/>
                    <a:pt x="666" y="40"/>
                    <a:pt x="665" y="40"/>
                  </a:cubicBezTo>
                  <a:cubicBezTo>
                    <a:pt x="665" y="40"/>
                    <a:pt x="664" y="41"/>
                    <a:pt x="664" y="42"/>
                  </a:cubicBezTo>
                  <a:cubicBezTo>
                    <a:pt x="664" y="42"/>
                    <a:pt x="666" y="43"/>
                    <a:pt x="666" y="43"/>
                  </a:cubicBezTo>
                  <a:cubicBezTo>
                    <a:pt x="666" y="44"/>
                    <a:pt x="665" y="45"/>
                    <a:pt x="664" y="46"/>
                  </a:cubicBezTo>
                  <a:cubicBezTo>
                    <a:pt x="664" y="46"/>
                    <a:pt x="663" y="47"/>
                    <a:pt x="663" y="48"/>
                  </a:cubicBezTo>
                  <a:cubicBezTo>
                    <a:pt x="662" y="48"/>
                    <a:pt x="665" y="49"/>
                    <a:pt x="665" y="50"/>
                  </a:cubicBezTo>
                  <a:cubicBezTo>
                    <a:pt x="665" y="50"/>
                    <a:pt x="663" y="51"/>
                    <a:pt x="663" y="52"/>
                  </a:cubicBezTo>
                  <a:cubicBezTo>
                    <a:pt x="663" y="53"/>
                    <a:pt x="661" y="53"/>
                    <a:pt x="661" y="54"/>
                  </a:cubicBezTo>
                  <a:cubicBezTo>
                    <a:pt x="661" y="55"/>
                    <a:pt x="663" y="55"/>
                    <a:pt x="664" y="56"/>
                  </a:cubicBezTo>
                  <a:cubicBezTo>
                    <a:pt x="662" y="57"/>
                    <a:pt x="661" y="59"/>
                    <a:pt x="660" y="60"/>
                  </a:cubicBezTo>
                  <a:cubicBezTo>
                    <a:pt x="660" y="61"/>
                    <a:pt x="659" y="62"/>
                    <a:pt x="659" y="63"/>
                  </a:cubicBezTo>
                  <a:cubicBezTo>
                    <a:pt x="657" y="61"/>
                    <a:pt x="656" y="60"/>
                    <a:pt x="654" y="59"/>
                  </a:cubicBezTo>
                  <a:cubicBezTo>
                    <a:pt x="655" y="58"/>
                    <a:pt x="655" y="58"/>
                    <a:pt x="656" y="57"/>
                  </a:cubicBezTo>
                  <a:cubicBezTo>
                    <a:pt x="656" y="56"/>
                    <a:pt x="657" y="55"/>
                    <a:pt x="657" y="55"/>
                  </a:cubicBezTo>
                  <a:cubicBezTo>
                    <a:pt x="657" y="54"/>
                    <a:pt x="655" y="53"/>
                    <a:pt x="655" y="53"/>
                  </a:cubicBezTo>
                  <a:cubicBezTo>
                    <a:pt x="655" y="53"/>
                    <a:pt x="653" y="52"/>
                    <a:pt x="653" y="51"/>
                  </a:cubicBezTo>
                  <a:cubicBezTo>
                    <a:pt x="653" y="51"/>
                    <a:pt x="655" y="50"/>
                    <a:pt x="655" y="49"/>
                  </a:cubicBezTo>
                  <a:cubicBezTo>
                    <a:pt x="654" y="48"/>
                    <a:pt x="653" y="48"/>
                    <a:pt x="652" y="47"/>
                  </a:cubicBezTo>
                  <a:cubicBezTo>
                    <a:pt x="652" y="47"/>
                    <a:pt x="651" y="46"/>
                    <a:pt x="650" y="46"/>
                  </a:cubicBezTo>
                  <a:cubicBezTo>
                    <a:pt x="650" y="46"/>
                    <a:pt x="649" y="47"/>
                    <a:pt x="649" y="48"/>
                  </a:cubicBezTo>
                  <a:cubicBezTo>
                    <a:pt x="648" y="48"/>
                    <a:pt x="647" y="50"/>
                    <a:pt x="647" y="50"/>
                  </a:cubicBezTo>
                  <a:cubicBezTo>
                    <a:pt x="647" y="50"/>
                    <a:pt x="649" y="51"/>
                    <a:pt x="649" y="52"/>
                  </a:cubicBezTo>
                  <a:cubicBezTo>
                    <a:pt x="649" y="52"/>
                    <a:pt x="648" y="53"/>
                    <a:pt x="647" y="54"/>
                  </a:cubicBezTo>
                  <a:cubicBezTo>
                    <a:pt x="647" y="54"/>
                    <a:pt x="646" y="56"/>
                    <a:pt x="646" y="56"/>
                  </a:cubicBezTo>
                  <a:cubicBezTo>
                    <a:pt x="646" y="57"/>
                    <a:pt x="648" y="57"/>
                    <a:pt x="648" y="58"/>
                  </a:cubicBezTo>
                  <a:cubicBezTo>
                    <a:pt x="648" y="59"/>
                    <a:pt x="646" y="59"/>
                    <a:pt x="646" y="60"/>
                  </a:cubicBezTo>
                  <a:cubicBezTo>
                    <a:pt x="646" y="60"/>
                    <a:pt x="644" y="59"/>
                    <a:pt x="644" y="58"/>
                  </a:cubicBezTo>
                  <a:cubicBezTo>
                    <a:pt x="644" y="58"/>
                    <a:pt x="646" y="57"/>
                    <a:pt x="646" y="56"/>
                  </a:cubicBezTo>
                  <a:cubicBezTo>
                    <a:pt x="645" y="56"/>
                    <a:pt x="644" y="55"/>
                    <a:pt x="643" y="55"/>
                  </a:cubicBezTo>
                  <a:cubicBezTo>
                    <a:pt x="643" y="54"/>
                    <a:pt x="642" y="53"/>
                    <a:pt x="641" y="53"/>
                  </a:cubicBezTo>
                  <a:cubicBezTo>
                    <a:pt x="641" y="53"/>
                    <a:pt x="639" y="51"/>
                    <a:pt x="639" y="51"/>
                  </a:cubicBezTo>
                  <a:cubicBezTo>
                    <a:pt x="638" y="51"/>
                    <a:pt x="638" y="53"/>
                    <a:pt x="637" y="53"/>
                  </a:cubicBezTo>
                  <a:cubicBezTo>
                    <a:pt x="637" y="53"/>
                    <a:pt x="636" y="51"/>
                    <a:pt x="635" y="52"/>
                  </a:cubicBezTo>
                  <a:cubicBezTo>
                    <a:pt x="634" y="52"/>
                    <a:pt x="634" y="54"/>
                    <a:pt x="633" y="54"/>
                  </a:cubicBezTo>
                  <a:cubicBezTo>
                    <a:pt x="634" y="55"/>
                    <a:pt x="635" y="55"/>
                    <a:pt x="636" y="56"/>
                  </a:cubicBezTo>
                  <a:cubicBezTo>
                    <a:pt x="636" y="56"/>
                    <a:pt x="634" y="57"/>
                    <a:pt x="634" y="58"/>
                  </a:cubicBezTo>
                  <a:cubicBezTo>
                    <a:pt x="633" y="58"/>
                    <a:pt x="632" y="59"/>
                    <a:pt x="632" y="60"/>
                  </a:cubicBezTo>
                  <a:cubicBezTo>
                    <a:pt x="632" y="60"/>
                    <a:pt x="634" y="61"/>
                    <a:pt x="634" y="62"/>
                  </a:cubicBezTo>
                  <a:cubicBezTo>
                    <a:pt x="634" y="62"/>
                    <a:pt x="633" y="64"/>
                    <a:pt x="633" y="64"/>
                  </a:cubicBezTo>
                  <a:cubicBezTo>
                    <a:pt x="632" y="65"/>
                    <a:pt x="631" y="65"/>
                    <a:pt x="631" y="66"/>
                  </a:cubicBezTo>
                  <a:cubicBezTo>
                    <a:pt x="631" y="66"/>
                    <a:pt x="629" y="65"/>
                    <a:pt x="629" y="64"/>
                  </a:cubicBezTo>
                  <a:cubicBezTo>
                    <a:pt x="629" y="64"/>
                    <a:pt x="631" y="63"/>
                    <a:pt x="630" y="62"/>
                  </a:cubicBezTo>
                  <a:cubicBezTo>
                    <a:pt x="630" y="62"/>
                    <a:pt x="628" y="61"/>
                    <a:pt x="628" y="61"/>
                  </a:cubicBezTo>
                  <a:cubicBezTo>
                    <a:pt x="628" y="60"/>
                    <a:pt x="626" y="60"/>
                    <a:pt x="626" y="59"/>
                  </a:cubicBezTo>
                  <a:cubicBezTo>
                    <a:pt x="626" y="58"/>
                    <a:pt x="628" y="57"/>
                    <a:pt x="628" y="57"/>
                  </a:cubicBezTo>
                  <a:cubicBezTo>
                    <a:pt x="628" y="56"/>
                    <a:pt x="629" y="55"/>
                    <a:pt x="629" y="54"/>
                  </a:cubicBezTo>
                  <a:cubicBezTo>
                    <a:pt x="629" y="54"/>
                    <a:pt x="627" y="53"/>
                    <a:pt x="627" y="53"/>
                  </a:cubicBezTo>
                  <a:cubicBezTo>
                    <a:pt x="627" y="52"/>
                    <a:pt x="629" y="51"/>
                    <a:pt x="629" y="50"/>
                  </a:cubicBezTo>
                  <a:cubicBezTo>
                    <a:pt x="629" y="50"/>
                    <a:pt x="627" y="49"/>
                    <a:pt x="627" y="49"/>
                  </a:cubicBezTo>
                  <a:cubicBezTo>
                    <a:pt x="626" y="48"/>
                    <a:pt x="625" y="48"/>
                    <a:pt x="624" y="47"/>
                  </a:cubicBezTo>
                  <a:cubicBezTo>
                    <a:pt x="624" y="48"/>
                    <a:pt x="623" y="49"/>
                    <a:pt x="623" y="49"/>
                  </a:cubicBezTo>
                  <a:cubicBezTo>
                    <a:pt x="623" y="50"/>
                    <a:pt x="625" y="51"/>
                    <a:pt x="625" y="51"/>
                  </a:cubicBezTo>
                  <a:cubicBezTo>
                    <a:pt x="625" y="52"/>
                    <a:pt x="624" y="53"/>
                    <a:pt x="623" y="53"/>
                  </a:cubicBezTo>
                  <a:cubicBezTo>
                    <a:pt x="623" y="54"/>
                    <a:pt x="622" y="55"/>
                    <a:pt x="621" y="55"/>
                  </a:cubicBezTo>
                  <a:cubicBezTo>
                    <a:pt x="621" y="56"/>
                    <a:pt x="624" y="57"/>
                    <a:pt x="624" y="57"/>
                  </a:cubicBezTo>
                  <a:cubicBezTo>
                    <a:pt x="624" y="58"/>
                    <a:pt x="622" y="59"/>
                    <a:pt x="622" y="59"/>
                  </a:cubicBezTo>
                  <a:cubicBezTo>
                    <a:pt x="622" y="60"/>
                    <a:pt x="621" y="61"/>
                    <a:pt x="620" y="62"/>
                  </a:cubicBezTo>
                  <a:cubicBezTo>
                    <a:pt x="620" y="62"/>
                    <a:pt x="618" y="60"/>
                    <a:pt x="618" y="60"/>
                  </a:cubicBezTo>
                  <a:cubicBezTo>
                    <a:pt x="618" y="60"/>
                    <a:pt x="620" y="58"/>
                    <a:pt x="620" y="58"/>
                  </a:cubicBezTo>
                  <a:cubicBezTo>
                    <a:pt x="619" y="57"/>
                    <a:pt x="618" y="56"/>
                    <a:pt x="618" y="56"/>
                  </a:cubicBezTo>
                  <a:cubicBezTo>
                    <a:pt x="617" y="56"/>
                    <a:pt x="616" y="54"/>
                    <a:pt x="615" y="54"/>
                  </a:cubicBezTo>
                  <a:cubicBezTo>
                    <a:pt x="615" y="54"/>
                    <a:pt x="614" y="56"/>
                    <a:pt x="614" y="57"/>
                  </a:cubicBezTo>
                  <a:cubicBezTo>
                    <a:pt x="613" y="57"/>
                    <a:pt x="612" y="58"/>
                    <a:pt x="612" y="59"/>
                  </a:cubicBezTo>
                  <a:cubicBezTo>
                    <a:pt x="612" y="59"/>
                    <a:pt x="614" y="60"/>
                    <a:pt x="614" y="60"/>
                  </a:cubicBezTo>
                  <a:cubicBezTo>
                    <a:pt x="614" y="61"/>
                    <a:pt x="616" y="62"/>
                    <a:pt x="616" y="62"/>
                  </a:cubicBezTo>
                  <a:cubicBezTo>
                    <a:pt x="616" y="62"/>
                    <a:pt x="615" y="64"/>
                    <a:pt x="615" y="64"/>
                  </a:cubicBezTo>
                  <a:cubicBezTo>
                    <a:pt x="614" y="64"/>
                    <a:pt x="613" y="62"/>
                    <a:pt x="612" y="63"/>
                  </a:cubicBezTo>
                  <a:cubicBezTo>
                    <a:pt x="612" y="63"/>
                    <a:pt x="611" y="65"/>
                    <a:pt x="611" y="65"/>
                  </a:cubicBezTo>
                  <a:cubicBezTo>
                    <a:pt x="610" y="64"/>
                    <a:pt x="609" y="64"/>
                    <a:pt x="609" y="63"/>
                  </a:cubicBezTo>
                  <a:cubicBezTo>
                    <a:pt x="608" y="63"/>
                    <a:pt x="606" y="62"/>
                    <a:pt x="606" y="62"/>
                  </a:cubicBezTo>
                  <a:cubicBezTo>
                    <a:pt x="606" y="61"/>
                    <a:pt x="608" y="60"/>
                    <a:pt x="608" y="59"/>
                  </a:cubicBezTo>
                  <a:cubicBezTo>
                    <a:pt x="608" y="59"/>
                    <a:pt x="606" y="58"/>
                    <a:pt x="606" y="58"/>
                  </a:cubicBezTo>
                  <a:cubicBezTo>
                    <a:pt x="606" y="57"/>
                    <a:pt x="608" y="56"/>
                    <a:pt x="607" y="55"/>
                  </a:cubicBezTo>
                  <a:cubicBezTo>
                    <a:pt x="607" y="55"/>
                    <a:pt x="605" y="54"/>
                    <a:pt x="605" y="54"/>
                  </a:cubicBezTo>
                  <a:cubicBezTo>
                    <a:pt x="605" y="53"/>
                    <a:pt x="607" y="52"/>
                    <a:pt x="607" y="51"/>
                  </a:cubicBezTo>
                  <a:cubicBezTo>
                    <a:pt x="607" y="51"/>
                    <a:pt x="609" y="49"/>
                    <a:pt x="609" y="49"/>
                  </a:cubicBezTo>
                  <a:cubicBezTo>
                    <a:pt x="609" y="49"/>
                    <a:pt x="606" y="48"/>
                    <a:pt x="606" y="47"/>
                  </a:cubicBezTo>
                  <a:cubicBezTo>
                    <a:pt x="607" y="47"/>
                    <a:pt x="608" y="46"/>
                    <a:pt x="608" y="45"/>
                  </a:cubicBezTo>
                  <a:cubicBezTo>
                    <a:pt x="609" y="44"/>
                    <a:pt x="609" y="44"/>
                    <a:pt x="610" y="43"/>
                  </a:cubicBezTo>
                  <a:cubicBezTo>
                    <a:pt x="609" y="43"/>
                    <a:pt x="608" y="41"/>
                    <a:pt x="608" y="41"/>
                  </a:cubicBezTo>
                  <a:cubicBezTo>
                    <a:pt x="607" y="41"/>
                    <a:pt x="607" y="43"/>
                    <a:pt x="606" y="44"/>
                  </a:cubicBezTo>
                  <a:cubicBezTo>
                    <a:pt x="605" y="44"/>
                    <a:pt x="604" y="42"/>
                    <a:pt x="604" y="42"/>
                  </a:cubicBezTo>
                  <a:cubicBezTo>
                    <a:pt x="603" y="42"/>
                    <a:pt x="602" y="44"/>
                    <a:pt x="602" y="44"/>
                  </a:cubicBezTo>
                  <a:cubicBezTo>
                    <a:pt x="602" y="44"/>
                    <a:pt x="604" y="46"/>
                    <a:pt x="604" y="46"/>
                  </a:cubicBezTo>
                  <a:cubicBezTo>
                    <a:pt x="604" y="46"/>
                    <a:pt x="603" y="48"/>
                    <a:pt x="602" y="48"/>
                  </a:cubicBezTo>
                  <a:cubicBezTo>
                    <a:pt x="602" y="49"/>
                    <a:pt x="601" y="50"/>
                    <a:pt x="601" y="50"/>
                  </a:cubicBezTo>
                  <a:cubicBezTo>
                    <a:pt x="600" y="51"/>
                    <a:pt x="600" y="52"/>
                    <a:pt x="599" y="52"/>
                  </a:cubicBezTo>
                  <a:cubicBezTo>
                    <a:pt x="599" y="53"/>
                    <a:pt x="597" y="51"/>
                    <a:pt x="597" y="51"/>
                  </a:cubicBezTo>
                  <a:cubicBezTo>
                    <a:pt x="596" y="51"/>
                    <a:pt x="596" y="53"/>
                    <a:pt x="595" y="53"/>
                  </a:cubicBezTo>
                  <a:cubicBezTo>
                    <a:pt x="594" y="53"/>
                    <a:pt x="594" y="55"/>
                    <a:pt x="593" y="55"/>
                  </a:cubicBezTo>
                  <a:cubicBezTo>
                    <a:pt x="593" y="55"/>
                    <a:pt x="591" y="53"/>
                    <a:pt x="591" y="54"/>
                  </a:cubicBezTo>
                  <a:cubicBezTo>
                    <a:pt x="591" y="54"/>
                    <a:pt x="590" y="55"/>
                    <a:pt x="589" y="56"/>
                  </a:cubicBezTo>
                  <a:cubicBezTo>
                    <a:pt x="589" y="56"/>
                    <a:pt x="588" y="57"/>
                    <a:pt x="588" y="58"/>
                  </a:cubicBezTo>
                  <a:cubicBezTo>
                    <a:pt x="587" y="59"/>
                    <a:pt x="587" y="59"/>
                    <a:pt x="586" y="60"/>
                  </a:cubicBezTo>
                  <a:cubicBezTo>
                    <a:pt x="586" y="61"/>
                    <a:pt x="585" y="62"/>
                    <a:pt x="584" y="62"/>
                  </a:cubicBezTo>
                  <a:cubicBezTo>
                    <a:pt x="584" y="62"/>
                    <a:pt x="586" y="64"/>
                    <a:pt x="587" y="64"/>
                  </a:cubicBezTo>
                  <a:cubicBezTo>
                    <a:pt x="587" y="64"/>
                    <a:pt x="588" y="62"/>
                    <a:pt x="588" y="62"/>
                  </a:cubicBezTo>
                  <a:cubicBezTo>
                    <a:pt x="588" y="62"/>
                    <a:pt x="590" y="63"/>
                    <a:pt x="591" y="64"/>
                  </a:cubicBezTo>
                  <a:cubicBezTo>
                    <a:pt x="591" y="64"/>
                    <a:pt x="589" y="66"/>
                    <a:pt x="589" y="66"/>
                  </a:cubicBezTo>
                  <a:cubicBezTo>
                    <a:pt x="589" y="66"/>
                    <a:pt x="587" y="64"/>
                    <a:pt x="587" y="64"/>
                  </a:cubicBezTo>
                  <a:cubicBezTo>
                    <a:pt x="586" y="64"/>
                    <a:pt x="586" y="66"/>
                    <a:pt x="585" y="66"/>
                  </a:cubicBezTo>
                  <a:cubicBezTo>
                    <a:pt x="584" y="66"/>
                    <a:pt x="583" y="65"/>
                    <a:pt x="583" y="65"/>
                  </a:cubicBezTo>
                  <a:cubicBezTo>
                    <a:pt x="582" y="64"/>
                    <a:pt x="580" y="63"/>
                    <a:pt x="580" y="63"/>
                  </a:cubicBezTo>
                  <a:cubicBezTo>
                    <a:pt x="580" y="63"/>
                    <a:pt x="582" y="61"/>
                    <a:pt x="582" y="61"/>
                  </a:cubicBezTo>
                  <a:cubicBezTo>
                    <a:pt x="582" y="61"/>
                    <a:pt x="584" y="59"/>
                    <a:pt x="584" y="59"/>
                  </a:cubicBezTo>
                  <a:cubicBezTo>
                    <a:pt x="584" y="58"/>
                    <a:pt x="582" y="57"/>
                    <a:pt x="582" y="57"/>
                  </a:cubicBezTo>
                  <a:cubicBezTo>
                    <a:pt x="581" y="57"/>
                    <a:pt x="580" y="59"/>
                    <a:pt x="580" y="59"/>
                  </a:cubicBezTo>
                  <a:cubicBezTo>
                    <a:pt x="579" y="59"/>
                    <a:pt x="578" y="58"/>
                    <a:pt x="578" y="57"/>
                  </a:cubicBezTo>
                  <a:cubicBezTo>
                    <a:pt x="577" y="57"/>
                    <a:pt x="576" y="56"/>
                    <a:pt x="575" y="56"/>
                  </a:cubicBezTo>
                  <a:cubicBezTo>
                    <a:pt x="575" y="55"/>
                    <a:pt x="577" y="54"/>
                    <a:pt x="577" y="53"/>
                  </a:cubicBezTo>
                  <a:cubicBezTo>
                    <a:pt x="577" y="53"/>
                    <a:pt x="579" y="51"/>
                    <a:pt x="579" y="51"/>
                  </a:cubicBezTo>
                  <a:cubicBezTo>
                    <a:pt x="579" y="50"/>
                    <a:pt x="577" y="50"/>
                    <a:pt x="577" y="49"/>
                  </a:cubicBezTo>
                  <a:cubicBezTo>
                    <a:pt x="576" y="49"/>
                    <a:pt x="575" y="48"/>
                    <a:pt x="574" y="48"/>
                  </a:cubicBezTo>
                  <a:cubicBezTo>
                    <a:pt x="573" y="49"/>
                    <a:pt x="572" y="51"/>
                    <a:pt x="571" y="52"/>
                  </a:cubicBezTo>
                  <a:cubicBezTo>
                    <a:pt x="570" y="54"/>
                    <a:pt x="569" y="55"/>
                    <a:pt x="568" y="57"/>
                  </a:cubicBezTo>
                  <a:cubicBezTo>
                    <a:pt x="566" y="58"/>
                    <a:pt x="565" y="60"/>
                    <a:pt x="564" y="61"/>
                  </a:cubicBezTo>
                  <a:cubicBezTo>
                    <a:pt x="564" y="62"/>
                    <a:pt x="563" y="63"/>
                    <a:pt x="562" y="63"/>
                  </a:cubicBezTo>
                  <a:cubicBezTo>
                    <a:pt x="562" y="64"/>
                    <a:pt x="561" y="65"/>
                    <a:pt x="561" y="66"/>
                  </a:cubicBezTo>
                  <a:cubicBezTo>
                    <a:pt x="561" y="66"/>
                    <a:pt x="559" y="64"/>
                    <a:pt x="559" y="64"/>
                  </a:cubicBezTo>
                  <a:cubicBezTo>
                    <a:pt x="558" y="63"/>
                    <a:pt x="560" y="62"/>
                    <a:pt x="560" y="62"/>
                  </a:cubicBezTo>
                  <a:cubicBezTo>
                    <a:pt x="559" y="61"/>
                    <a:pt x="559" y="60"/>
                    <a:pt x="558" y="60"/>
                  </a:cubicBezTo>
                  <a:cubicBezTo>
                    <a:pt x="557" y="60"/>
                    <a:pt x="556" y="58"/>
                    <a:pt x="556" y="58"/>
                  </a:cubicBezTo>
                  <a:cubicBezTo>
                    <a:pt x="555" y="58"/>
                    <a:pt x="555" y="61"/>
                    <a:pt x="554" y="60"/>
                  </a:cubicBezTo>
                  <a:cubicBezTo>
                    <a:pt x="553" y="60"/>
                    <a:pt x="553" y="59"/>
                    <a:pt x="552" y="59"/>
                  </a:cubicBezTo>
                  <a:cubicBezTo>
                    <a:pt x="551" y="59"/>
                    <a:pt x="551" y="61"/>
                    <a:pt x="550" y="61"/>
                  </a:cubicBezTo>
                  <a:cubicBezTo>
                    <a:pt x="550" y="61"/>
                    <a:pt x="548" y="60"/>
                    <a:pt x="548" y="59"/>
                  </a:cubicBezTo>
                  <a:cubicBezTo>
                    <a:pt x="547" y="59"/>
                    <a:pt x="546" y="58"/>
                    <a:pt x="546" y="58"/>
                  </a:cubicBezTo>
                  <a:cubicBezTo>
                    <a:pt x="546" y="58"/>
                    <a:pt x="547" y="56"/>
                    <a:pt x="547" y="55"/>
                  </a:cubicBezTo>
                  <a:cubicBezTo>
                    <a:pt x="548" y="55"/>
                    <a:pt x="549" y="54"/>
                    <a:pt x="549" y="53"/>
                  </a:cubicBezTo>
                  <a:cubicBezTo>
                    <a:pt x="549" y="53"/>
                    <a:pt x="547" y="51"/>
                    <a:pt x="547" y="51"/>
                  </a:cubicBezTo>
                  <a:cubicBezTo>
                    <a:pt x="546" y="51"/>
                    <a:pt x="546" y="54"/>
                    <a:pt x="545" y="54"/>
                  </a:cubicBezTo>
                  <a:cubicBezTo>
                    <a:pt x="544" y="54"/>
                    <a:pt x="544" y="52"/>
                    <a:pt x="543" y="52"/>
                  </a:cubicBezTo>
                  <a:cubicBezTo>
                    <a:pt x="541" y="51"/>
                    <a:pt x="540" y="50"/>
                    <a:pt x="538" y="49"/>
                  </a:cubicBezTo>
                  <a:cubicBezTo>
                    <a:pt x="538" y="49"/>
                    <a:pt x="537" y="50"/>
                    <a:pt x="537" y="51"/>
                  </a:cubicBezTo>
                  <a:cubicBezTo>
                    <a:pt x="537" y="51"/>
                    <a:pt x="539" y="52"/>
                    <a:pt x="539" y="53"/>
                  </a:cubicBezTo>
                  <a:cubicBezTo>
                    <a:pt x="539" y="53"/>
                    <a:pt x="541" y="54"/>
                    <a:pt x="541" y="54"/>
                  </a:cubicBezTo>
                  <a:cubicBezTo>
                    <a:pt x="541" y="55"/>
                    <a:pt x="540" y="56"/>
                    <a:pt x="539" y="56"/>
                  </a:cubicBezTo>
                  <a:cubicBezTo>
                    <a:pt x="540" y="57"/>
                    <a:pt x="541" y="58"/>
                    <a:pt x="542" y="58"/>
                  </a:cubicBezTo>
                  <a:cubicBezTo>
                    <a:pt x="542" y="58"/>
                    <a:pt x="540" y="60"/>
                    <a:pt x="540" y="60"/>
                  </a:cubicBezTo>
                  <a:cubicBezTo>
                    <a:pt x="540" y="60"/>
                    <a:pt x="538" y="59"/>
                    <a:pt x="538" y="59"/>
                  </a:cubicBezTo>
                  <a:cubicBezTo>
                    <a:pt x="537" y="58"/>
                    <a:pt x="536" y="57"/>
                    <a:pt x="536" y="57"/>
                  </a:cubicBezTo>
                  <a:cubicBezTo>
                    <a:pt x="535" y="56"/>
                    <a:pt x="534" y="56"/>
                    <a:pt x="533" y="55"/>
                  </a:cubicBezTo>
                  <a:cubicBezTo>
                    <a:pt x="533" y="55"/>
                    <a:pt x="531" y="53"/>
                    <a:pt x="531" y="54"/>
                  </a:cubicBezTo>
                  <a:cubicBezTo>
                    <a:pt x="531" y="54"/>
                    <a:pt x="529" y="56"/>
                    <a:pt x="529" y="56"/>
                  </a:cubicBezTo>
                  <a:cubicBezTo>
                    <a:pt x="529" y="56"/>
                    <a:pt x="532" y="57"/>
                    <a:pt x="532" y="57"/>
                  </a:cubicBezTo>
                  <a:cubicBezTo>
                    <a:pt x="532" y="58"/>
                    <a:pt x="530" y="59"/>
                    <a:pt x="530" y="60"/>
                  </a:cubicBezTo>
                  <a:cubicBezTo>
                    <a:pt x="530" y="60"/>
                    <a:pt x="529" y="61"/>
                    <a:pt x="528" y="62"/>
                  </a:cubicBezTo>
                  <a:cubicBezTo>
                    <a:pt x="528" y="63"/>
                    <a:pt x="527" y="63"/>
                    <a:pt x="526" y="64"/>
                  </a:cubicBezTo>
                  <a:cubicBezTo>
                    <a:pt x="526" y="64"/>
                    <a:pt x="525" y="66"/>
                    <a:pt x="525" y="66"/>
                  </a:cubicBezTo>
                  <a:cubicBezTo>
                    <a:pt x="525" y="66"/>
                    <a:pt x="523" y="65"/>
                    <a:pt x="523" y="65"/>
                  </a:cubicBezTo>
                  <a:cubicBezTo>
                    <a:pt x="522" y="64"/>
                    <a:pt x="524" y="63"/>
                    <a:pt x="524" y="62"/>
                  </a:cubicBezTo>
                  <a:cubicBezTo>
                    <a:pt x="524" y="62"/>
                    <a:pt x="526" y="61"/>
                    <a:pt x="526" y="60"/>
                  </a:cubicBezTo>
                  <a:cubicBezTo>
                    <a:pt x="526" y="60"/>
                    <a:pt x="524" y="59"/>
                    <a:pt x="524" y="59"/>
                  </a:cubicBezTo>
                  <a:cubicBezTo>
                    <a:pt x="523" y="58"/>
                    <a:pt x="522" y="57"/>
                    <a:pt x="522" y="57"/>
                  </a:cubicBezTo>
                  <a:cubicBezTo>
                    <a:pt x="521" y="57"/>
                    <a:pt x="520" y="59"/>
                    <a:pt x="520" y="59"/>
                  </a:cubicBezTo>
                  <a:cubicBezTo>
                    <a:pt x="519" y="60"/>
                    <a:pt x="519" y="61"/>
                    <a:pt x="518" y="61"/>
                  </a:cubicBezTo>
                  <a:cubicBezTo>
                    <a:pt x="517" y="63"/>
                    <a:pt x="516" y="64"/>
                    <a:pt x="515" y="66"/>
                  </a:cubicBezTo>
                  <a:cubicBezTo>
                    <a:pt x="513" y="65"/>
                    <a:pt x="512" y="64"/>
                    <a:pt x="510" y="62"/>
                  </a:cubicBezTo>
                  <a:cubicBezTo>
                    <a:pt x="511" y="61"/>
                    <a:pt x="512" y="59"/>
                    <a:pt x="514" y="58"/>
                  </a:cubicBezTo>
                  <a:cubicBezTo>
                    <a:pt x="515" y="56"/>
                    <a:pt x="516" y="55"/>
                    <a:pt x="517" y="53"/>
                  </a:cubicBezTo>
                  <a:cubicBezTo>
                    <a:pt x="516" y="53"/>
                    <a:pt x="515" y="52"/>
                    <a:pt x="515" y="52"/>
                  </a:cubicBezTo>
                  <a:cubicBezTo>
                    <a:pt x="514" y="52"/>
                    <a:pt x="514" y="54"/>
                    <a:pt x="513" y="54"/>
                  </a:cubicBezTo>
                  <a:cubicBezTo>
                    <a:pt x="512" y="54"/>
                    <a:pt x="512" y="52"/>
                    <a:pt x="511" y="52"/>
                  </a:cubicBezTo>
                  <a:cubicBezTo>
                    <a:pt x="510" y="52"/>
                    <a:pt x="510" y="54"/>
                    <a:pt x="509" y="54"/>
                  </a:cubicBezTo>
                  <a:cubicBezTo>
                    <a:pt x="509" y="55"/>
                    <a:pt x="508" y="53"/>
                    <a:pt x="507" y="53"/>
                  </a:cubicBezTo>
                  <a:cubicBezTo>
                    <a:pt x="506" y="53"/>
                    <a:pt x="506" y="55"/>
                    <a:pt x="505" y="55"/>
                  </a:cubicBezTo>
                  <a:cubicBezTo>
                    <a:pt x="505" y="55"/>
                    <a:pt x="503" y="53"/>
                    <a:pt x="503" y="53"/>
                  </a:cubicBezTo>
                  <a:cubicBezTo>
                    <a:pt x="502" y="54"/>
                    <a:pt x="502" y="55"/>
                    <a:pt x="501" y="56"/>
                  </a:cubicBezTo>
                  <a:cubicBezTo>
                    <a:pt x="501" y="56"/>
                    <a:pt x="500" y="57"/>
                    <a:pt x="500" y="58"/>
                  </a:cubicBezTo>
                  <a:cubicBezTo>
                    <a:pt x="499" y="57"/>
                    <a:pt x="498" y="57"/>
                    <a:pt x="497" y="56"/>
                  </a:cubicBezTo>
                  <a:cubicBezTo>
                    <a:pt x="497" y="56"/>
                    <a:pt x="495" y="55"/>
                    <a:pt x="495" y="54"/>
                  </a:cubicBezTo>
                  <a:cubicBezTo>
                    <a:pt x="495" y="54"/>
                    <a:pt x="497" y="53"/>
                    <a:pt x="497" y="52"/>
                  </a:cubicBezTo>
                  <a:cubicBezTo>
                    <a:pt x="497" y="52"/>
                    <a:pt x="495" y="51"/>
                    <a:pt x="495" y="50"/>
                  </a:cubicBezTo>
                  <a:cubicBezTo>
                    <a:pt x="495" y="50"/>
                    <a:pt x="496" y="49"/>
                    <a:pt x="496" y="48"/>
                  </a:cubicBezTo>
                  <a:cubicBezTo>
                    <a:pt x="496" y="47"/>
                    <a:pt x="494" y="47"/>
                    <a:pt x="494" y="47"/>
                  </a:cubicBezTo>
                  <a:cubicBezTo>
                    <a:pt x="493" y="48"/>
                    <a:pt x="492" y="49"/>
                    <a:pt x="491" y="51"/>
                  </a:cubicBezTo>
                  <a:cubicBezTo>
                    <a:pt x="491" y="52"/>
                    <a:pt x="492" y="52"/>
                    <a:pt x="493" y="53"/>
                  </a:cubicBezTo>
                  <a:cubicBezTo>
                    <a:pt x="493" y="53"/>
                    <a:pt x="495" y="54"/>
                    <a:pt x="495" y="54"/>
                  </a:cubicBezTo>
                  <a:cubicBezTo>
                    <a:pt x="495" y="55"/>
                    <a:pt x="493" y="56"/>
                    <a:pt x="493" y="57"/>
                  </a:cubicBezTo>
                  <a:cubicBezTo>
                    <a:pt x="493" y="57"/>
                    <a:pt x="496" y="58"/>
                    <a:pt x="496" y="58"/>
                  </a:cubicBezTo>
                  <a:cubicBezTo>
                    <a:pt x="496" y="59"/>
                    <a:pt x="494" y="61"/>
                    <a:pt x="494" y="61"/>
                  </a:cubicBezTo>
                  <a:cubicBezTo>
                    <a:pt x="493" y="61"/>
                    <a:pt x="492" y="59"/>
                    <a:pt x="492" y="59"/>
                  </a:cubicBezTo>
                  <a:cubicBezTo>
                    <a:pt x="492" y="58"/>
                    <a:pt x="490" y="58"/>
                    <a:pt x="489" y="57"/>
                  </a:cubicBezTo>
                  <a:cubicBezTo>
                    <a:pt x="489" y="57"/>
                    <a:pt x="491" y="55"/>
                    <a:pt x="491" y="55"/>
                  </a:cubicBezTo>
                  <a:cubicBezTo>
                    <a:pt x="491" y="54"/>
                    <a:pt x="490" y="54"/>
                    <a:pt x="489" y="53"/>
                  </a:cubicBezTo>
                  <a:cubicBezTo>
                    <a:pt x="489" y="53"/>
                    <a:pt x="487" y="51"/>
                    <a:pt x="487" y="52"/>
                  </a:cubicBezTo>
                  <a:cubicBezTo>
                    <a:pt x="486" y="52"/>
                    <a:pt x="485" y="54"/>
                    <a:pt x="485" y="54"/>
                  </a:cubicBezTo>
                  <a:cubicBezTo>
                    <a:pt x="484" y="54"/>
                    <a:pt x="483" y="52"/>
                    <a:pt x="483" y="52"/>
                  </a:cubicBezTo>
                  <a:cubicBezTo>
                    <a:pt x="482" y="52"/>
                    <a:pt x="481" y="51"/>
                    <a:pt x="481" y="50"/>
                  </a:cubicBezTo>
                  <a:cubicBezTo>
                    <a:pt x="481" y="50"/>
                    <a:pt x="482" y="48"/>
                    <a:pt x="482" y="48"/>
                  </a:cubicBezTo>
                  <a:cubicBezTo>
                    <a:pt x="483" y="47"/>
                    <a:pt x="483" y="47"/>
                    <a:pt x="484" y="46"/>
                  </a:cubicBezTo>
                  <a:cubicBezTo>
                    <a:pt x="484" y="45"/>
                    <a:pt x="486" y="44"/>
                    <a:pt x="486" y="44"/>
                  </a:cubicBezTo>
                  <a:cubicBezTo>
                    <a:pt x="486" y="43"/>
                    <a:pt x="484" y="42"/>
                    <a:pt x="483" y="42"/>
                  </a:cubicBezTo>
                  <a:cubicBezTo>
                    <a:pt x="483" y="43"/>
                    <a:pt x="482" y="43"/>
                    <a:pt x="482" y="44"/>
                  </a:cubicBezTo>
                  <a:cubicBezTo>
                    <a:pt x="481" y="44"/>
                    <a:pt x="480" y="46"/>
                    <a:pt x="480" y="46"/>
                  </a:cubicBezTo>
                  <a:cubicBezTo>
                    <a:pt x="480" y="46"/>
                    <a:pt x="478" y="45"/>
                    <a:pt x="478" y="45"/>
                  </a:cubicBezTo>
                  <a:cubicBezTo>
                    <a:pt x="478" y="45"/>
                    <a:pt x="476" y="43"/>
                    <a:pt x="476" y="43"/>
                  </a:cubicBezTo>
                  <a:cubicBezTo>
                    <a:pt x="475" y="43"/>
                    <a:pt x="474" y="45"/>
                    <a:pt x="474" y="45"/>
                  </a:cubicBezTo>
                  <a:cubicBezTo>
                    <a:pt x="473" y="46"/>
                    <a:pt x="473" y="47"/>
                    <a:pt x="472" y="47"/>
                  </a:cubicBezTo>
                  <a:cubicBezTo>
                    <a:pt x="472" y="48"/>
                    <a:pt x="471" y="49"/>
                    <a:pt x="470" y="50"/>
                  </a:cubicBezTo>
                  <a:cubicBezTo>
                    <a:pt x="470" y="50"/>
                    <a:pt x="473" y="51"/>
                    <a:pt x="473" y="51"/>
                  </a:cubicBezTo>
                  <a:cubicBezTo>
                    <a:pt x="473" y="52"/>
                    <a:pt x="471" y="53"/>
                    <a:pt x="471" y="54"/>
                  </a:cubicBezTo>
                  <a:cubicBezTo>
                    <a:pt x="470" y="54"/>
                    <a:pt x="470" y="55"/>
                    <a:pt x="469" y="56"/>
                  </a:cubicBezTo>
                  <a:cubicBezTo>
                    <a:pt x="469" y="57"/>
                    <a:pt x="468" y="57"/>
                    <a:pt x="468" y="58"/>
                  </a:cubicBezTo>
                  <a:cubicBezTo>
                    <a:pt x="467" y="58"/>
                    <a:pt x="466" y="60"/>
                    <a:pt x="466" y="60"/>
                  </a:cubicBezTo>
                  <a:cubicBezTo>
                    <a:pt x="466" y="60"/>
                    <a:pt x="464" y="59"/>
                    <a:pt x="464" y="59"/>
                  </a:cubicBezTo>
                  <a:cubicBezTo>
                    <a:pt x="464" y="58"/>
                    <a:pt x="466" y="57"/>
                    <a:pt x="465" y="56"/>
                  </a:cubicBezTo>
                  <a:cubicBezTo>
                    <a:pt x="465" y="56"/>
                    <a:pt x="463" y="55"/>
                    <a:pt x="463" y="55"/>
                  </a:cubicBezTo>
                  <a:cubicBezTo>
                    <a:pt x="464" y="54"/>
                    <a:pt x="464" y="53"/>
                    <a:pt x="465" y="52"/>
                  </a:cubicBezTo>
                  <a:cubicBezTo>
                    <a:pt x="465" y="52"/>
                    <a:pt x="466" y="51"/>
                    <a:pt x="467" y="50"/>
                  </a:cubicBezTo>
                  <a:cubicBezTo>
                    <a:pt x="467" y="50"/>
                    <a:pt x="468" y="48"/>
                    <a:pt x="468" y="48"/>
                  </a:cubicBezTo>
                  <a:cubicBezTo>
                    <a:pt x="468" y="48"/>
                    <a:pt x="466" y="47"/>
                    <a:pt x="466" y="46"/>
                  </a:cubicBezTo>
                  <a:cubicBezTo>
                    <a:pt x="465" y="46"/>
                    <a:pt x="464" y="45"/>
                    <a:pt x="464" y="45"/>
                  </a:cubicBezTo>
                  <a:cubicBezTo>
                    <a:pt x="464" y="45"/>
                    <a:pt x="462" y="46"/>
                    <a:pt x="462" y="47"/>
                  </a:cubicBezTo>
                  <a:cubicBezTo>
                    <a:pt x="462" y="47"/>
                    <a:pt x="464" y="48"/>
                    <a:pt x="464" y="49"/>
                  </a:cubicBezTo>
                  <a:cubicBezTo>
                    <a:pt x="464" y="49"/>
                    <a:pt x="463" y="51"/>
                    <a:pt x="463" y="51"/>
                  </a:cubicBezTo>
                  <a:cubicBezTo>
                    <a:pt x="462" y="51"/>
                    <a:pt x="460" y="49"/>
                    <a:pt x="460" y="49"/>
                  </a:cubicBezTo>
                  <a:cubicBezTo>
                    <a:pt x="460" y="49"/>
                    <a:pt x="459" y="51"/>
                    <a:pt x="459" y="51"/>
                  </a:cubicBezTo>
                  <a:cubicBezTo>
                    <a:pt x="459" y="52"/>
                    <a:pt x="461" y="52"/>
                    <a:pt x="461" y="53"/>
                  </a:cubicBezTo>
                  <a:cubicBezTo>
                    <a:pt x="461" y="54"/>
                    <a:pt x="459" y="54"/>
                    <a:pt x="459" y="55"/>
                  </a:cubicBezTo>
                  <a:cubicBezTo>
                    <a:pt x="458" y="57"/>
                    <a:pt x="457" y="58"/>
                    <a:pt x="456" y="60"/>
                  </a:cubicBezTo>
                  <a:cubicBezTo>
                    <a:pt x="455" y="60"/>
                    <a:pt x="454" y="62"/>
                    <a:pt x="454" y="62"/>
                  </a:cubicBezTo>
                  <a:cubicBezTo>
                    <a:pt x="454" y="62"/>
                    <a:pt x="452" y="60"/>
                    <a:pt x="452" y="60"/>
                  </a:cubicBezTo>
                  <a:cubicBezTo>
                    <a:pt x="452" y="60"/>
                    <a:pt x="453" y="58"/>
                    <a:pt x="454" y="58"/>
                  </a:cubicBezTo>
                  <a:cubicBezTo>
                    <a:pt x="454" y="57"/>
                    <a:pt x="455" y="56"/>
                    <a:pt x="455" y="56"/>
                  </a:cubicBezTo>
                  <a:cubicBezTo>
                    <a:pt x="456" y="55"/>
                    <a:pt x="456" y="54"/>
                    <a:pt x="457" y="53"/>
                  </a:cubicBezTo>
                  <a:cubicBezTo>
                    <a:pt x="456" y="53"/>
                    <a:pt x="455" y="52"/>
                    <a:pt x="455" y="52"/>
                  </a:cubicBezTo>
                  <a:cubicBezTo>
                    <a:pt x="454" y="52"/>
                    <a:pt x="453" y="50"/>
                    <a:pt x="452" y="50"/>
                  </a:cubicBezTo>
                  <a:cubicBezTo>
                    <a:pt x="452" y="50"/>
                    <a:pt x="454" y="48"/>
                    <a:pt x="454" y="48"/>
                  </a:cubicBezTo>
                  <a:cubicBezTo>
                    <a:pt x="455" y="47"/>
                    <a:pt x="455" y="46"/>
                    <a:pt x="456" y="46"/>
                  </a:cubicBezTo>
                  <a:cubicBezTo>
                    <a:pt x="456" y="45"/>
                    <a:pt x="457" y="44"/>
                    <a:pt x="458" y="43"/>
                  </a:cubicBezTo>
                  <a:cubicBezTo>
                    <a:pt x="458" y="43"/>
                    <a:pt x="455" y="42"/>
                    <a:pt x="455" y="42"/>
                  </a:cubicBezTo>
                  <a:cubicBezTo>
                    <a:pt x="455" y="41"/>
                    <a:pt x="457" y="40"/>
                    <a:pt x="457" y="39"/>
                  </a:cubicBezTo>
                  <a:cubicBezTo>
                    <a:pt x="457" y="39"/>
                    <a:pt x="455" y="38"/>
                    <a:pt x="455" y="38"/>
                  </a:cubicBezTo>
                  <a:cubicBezTo>
                    <a:pt x="455" y="38"/>
                    <a:pt x="453" y="39"/>
                    <a:pt x="453" y="40"/>
                  </a:cubicBezTo>
                  <a:cubicBezTo>
                    <a:pt x="453" y="41"/>
                    <a:pt x="455" y="41"/>
                    <a:pt x="455" y="42"/>
                  </a:cubicBezTo>
                  <a:cubicBezTo>
                    <a:pt x="455" y="42"/>
                    <a:pt x="454" y="43"/>
                    <a:pt x="454" y="44"/>
                  </a:cubicBezTo>
                  <a:cubicBezTo>
                    <a:pt x="453" y="45"/>
                    <a:pt x="453" y="45"/>
                    <a:pt x="452" y="46"/>
                  </a:cubicBezTo>
                  <a:cubicBezTo>
                    <a:pt x="452" y="46"/>
                    <a:pt x="451" y="48"/>
                    <a:pt x="450" y="48"/>
                  </a:cubicBezTo>
                  <a:cubicBezTo>
                    <a:pt x="450" y="48"/>
                    <a:pt x="448" y="47"/>
                    <a:pt x="448" y="47"/>
                  </a:cubicBezTo>
                  <a:cubicBezTo>
                    <a:pt x="448" y="47"/>
                    <a:pt x="446" y="49"/>
                    <a:pt x="446" y="49"/>
                  </a:cubicBezTo>
                  <a:cubicBezTo>
                    <a:pt x="446" y="49"/>
                    <a:pt x="449" y="50"/>
                    <a:pt x="449" y="51"/>
                  </a:cubicBezTo>
                  <a:cubicBezTo>
                    <a:pt x="448" y="51"/>
                    <a:pt x="447" y="52"/>
                    <a:pt x="447" y="53"/>
                  </a:cubicBezTo>
                  <a:cubicBezTo>
                    <a:pt x="447" y="53"/>
                    <a:pt x="445" y="55"/>
                    <a:pt x="445" y="55"/>
                  </a:cubicBezTo>
                  <a:cubicBezTo>
                    <a:pt x="445" y="55"/>
                    <a:pt x="443" y="53"/>
                    <a:pt x="443" y="53"/>
                  </a:cubicBezTo>
                  <a:cubicBezTo>
                    <a:pt x="443" y="54"/>
                    <a:pt x="441" y="55"/>
                    <a:pt x="441" y="56"/>
                  </a:cubicBezTo>
                  <a:cubicBezTo>
                    <a:pt x="441" y="56"/>
                    <a:pt x="443" y="57"/>
                    <a:pt x="443" y="57"/>
                  </a:cubicBezTo>
                  <a:cubicBezTo>
                    <a:pt x="444" y="58"/>
                    <a:pt x="442" y="59"/>
                    <a:pt x="442" y="60"/>
                  </a:cubicBezTo>
                  <a:cubicBezTo>
                    <a:pt x="442" y="60"/>
                    <a:pt x="444" y="61"/>
                    <a:pt x="444" y="61"/>
                  </a:cubicBezTo>
                  <a:cubicBezTo>
                    <a:pt x="444" y="62"/>
                    <a:pt x="443" y="63"/>
                    <a:pt x="442" y="63"/>
                  </a:cubicBezTo>
                  <a:cubicBezTo>
                    <a:pt x="442" y="64"/>
                    <a:pt x="441" y="62"/>
                    <a:pt x="440" y="62"/>
                  </a:cubicBezTo>
                  <a:cubicBezTo>
                    <a:pt x="439" y="62"/>
                    <a:pt x="439" y="64"/>
                    <a:pt x="438" y="64"/>
                  </a:cubicBezTo>
                  <a:cubicBezTo>
                    <a:pt x="438" y="64"/>
                    <a:pt x="437" y="62"/>
                    <a:pt x="436" y="62"/>
                  </a:cubicBezTo>
                  <a:cubicBezTo>
                    <a:pt x="436" y="62"/>
                    <a:pt x="435" y="64"/>
                    <a:pt x="434" y="65"/>
                  </a:cubicBezTo>
                  <a:cubicBezTo>
                    <a:pt x="434" y="65"/>
                    <a:pt x="432" y="63"/>
                    <a:pt x="432" y="63"/>
                  </a:cubicBezTo>
                  <a:cubicBezTo>
                    <a:pt x="432" y="63"/>
                    <a:pt x="434" y="61"/>
                    <a:pt x="434" y="61"/>
                  </a:cubicBezTo>
                  <a:cubicBezTo>
                    <a:pt x="434" y="60"/>
                    <a:pt x="432" y="59"/>
                    <a:pt x="432" y="59"/>
                  </a:cubicBezTo>
                  <a:cubicBezTo>
                    <a:pt x="432" y="59"/>
                    <a:pt x="430" y="61"/>
                    <a:pt x="430" y="61"/>
                  </a:cubicBezTo>
                  <a:cubicBezTo>
                    <a:pt x="430" y="62"/>
                    <a:pt x="432" y="62"/>
                    <a:pt x="432" y="63"/>
                  </a:cubicBezTo>
                  <a:cubicBezTo>
                    <a:pt x="432" y="63"/>
                    <a:pt x="430" y="64"/>
                    <a:pt x="430" y="65"/>
                  </a:cubicBezTo>
                  <a:cubicBezTo>
                    <a:pt x="430" y="65"/>
                    <a:pt x="433" y="67"/>
                    <a:pt x="433" y="67"/>
                  </a:cubicBezTo>
                  <a:cubicBezTo>
                    <a:pt x="432" y="67"/>
                    <a:pt x="432" y="69"/>
                    <a:pt x="431" y="69"/>
                  </a:cubicBezTo>
                  <a:cubicBezTo>
                    <a:pt x="430" y="69"/>
                    <a:pt x="429" y="67"/>
                    <a:pt x="429" y="67"/>
                  </a:cubicBezTo>
                  <a:cubicBezTo>
                    <a:pt x="429" y="67"/>
                    <a:pt x="427" y="66"/>
                    <a:pt x="427" y="66"/>
                  </a:cubicBezTo>
                  <a:cubicBezTo>
                    <a:pt x="426" y="65"/>
                    <a:pt x="428" y="64"/>
                    <a:pt x="428" y="63"/>
                  </a:cubicBezTo>
                  <a:cubicBezTo>
                    <a:pt x="428" y="63"/>
                    <a:pt x="426" y="62"/>
                    <a:pt x="426" y="62"/>
                  </a:cubicBezTo>
                  <a:cubicBezTo>
                    <a:pt x="426" y="61"/>
                    <a:pt x="428" y="60"/>
                    <a:pt x="428" y="59"/>
                  </a:cubicBezTo>
                  <a:cubicBezTo>
                    <a:pt x="428" y="59"/>
                    <a:pt x="426" y="58"/>
                    <a:pt x="425" y="58"/>
                  </a:cubicBezTo>
                  <a:cubicBezTo>
                    <a:pt x="425" y="58"/>
                    <a:pt x="423" y="56"/>
                    <a:pt x="423" y="56"/>
                  </a:cubicBezTo>
                  <a:cubicBezTo>
                    <a:pt x="423" y="56"/>
                    <a:pt x="425" y="54"/>
                    <a:pt x="425" y="54"/>
                  </a:cubicBezTo>
                  <a:cubicBezTo>
                    <a:pt x="425" y="53"/>
                    <a:pt x="423" y="52"/>
                    <a:pt x="423" y="52"/>
                  </a:cubicBezTo>
                  <a:cubicBezTo>
                    <a:pt x="422" y="52"/>
                    <a:pt x="421" y="51"/>
                    <a:pt x="420" y="50"/>
                  </a:cubicBezTo>
                  <a:cubicBezTo>
                    <a:pt x="420" y="50"/>
                    <a:pt x="418" y="49"/>
                    <a:pt x="418" y="49"/>
                  </a:cubicBezTo>
                  <a:cubicBezTo>
                    <a:pt x="418" y="48"/>
                    <a:pt x="420" y="47"/>
                    <a:pt x="420" y="46"/>
                  </a:cubicBezTo>
                  <a:cubicBezTo>
                    <a:pt x="420" y="46"/>
                    <a:pt x="418" y="45"/>
                    <a:pt x="418" y="45"/>
                  </a:cubicBezTo>
                  <a:cubicBezTo>
                    <a:pt x="417" y="45"/>
                    <a:pt x="416" y="47"/>
                    <a:pt x="416" y="47"/>
                  </a:cubicBezTo>
                  <a:cubicBezTo>
                    <a:pt x="416" y="47"/>
                    <a:pt x="418" y="48"/>
                    <a:pt x="418" y="49"/>
                  </a:cubicBezTo>
                  <a:cubicBezTo>
                    <a:pt x="418" y="49"/>
                    <a:pt x="417" y="50"/>
                    <a:pt x="417" y="51"/>
                  </a:cubicBezTo>
                  <a:cubicBezTo>
                    <a:pt x="416" y="51"/>
                    <a:pt x="415" y="52"/>
                    <a:pt x="415" y="53"/>
                  </a:cubicBezTo>
                  <a:cubicBezTo>
                    <a:pt x="415" y="54"/>
                    <a:pt x="413" y="55"/>
                    <a:pt x="413" y="55"/>
                  </a:cubicBezTo>
                  <a:cubicBezTo>
                    <a:pt x="413" y="56"/>
                    <a:pt x="415" y="57"/>
                    <a:pt x="415" y="57"/>
                  </a:cubicBezTo>
                  <a:cubicBezTo>
                    <a:pt x="415" y="58"/>
                    <a:pt x="414" y="59"/>
                    <a:pt x="414" y="59"/>
                  </a:cubicBezTo>
                  <a:cubicBezTo>
                    <a:pt x="413" y="60"/>
                    <a:pt x="413" y="61"/>
                    <a:pt x="412" y="62"/>
                  </a:cubicBezTo>
                  <a:cubicBezTo>
                    <a:pt x="411" y="63"/>
                    <a:pt x="410" y="65"/>
                    <a:pt x="409" y="66"/>
                  </a:cubicBezTo>
                  <a:cubicBezTo>
                    <a:pt x="407" y="65"/>
                    <a:pt x="406" y="64"/>
                    <a:pt x="404" y="63"/>
                  </a:cubicBezTo>
                  <a:cubicBezTo>
                    <a:pt x="404" y="62"/>
                    <a:pt x="402" y="62"/>
                    <a:pt x="402" y="61"/>
                  </a:cubicBezTo>
                  <a:cubicBezTo>
                    <a:pt x="402" y="60"/>
                    <a:pt x="404" y="59"/>
                    <a:pt x="404" y="59"/>
                  </a:cubicBezTo>
                  <a:cubicBezTo>
                    <a:pt x="403" y="58"/>
                    <a:pt x="401" y="58"/>
                    <a:pt x="401" y="57"/>
                  </a:cubicBezTo>
                  <a:cubicBezTo>
                    <a:pt x="401" y="57"/>
                    <a:pt x="403" y="55"/>
                    <a:pt x="403" y="55"/>
                  </a:cubicBezTo>
                  <a:cubicBezTo>
                    <a:pt x="403" y="54"/>
                    <a:pt x="401" y="53"/>
                    <a:pt x="401" y="53"/>
                  </a:cubicBezTo>
                  <a:cubicBezTo>
                    <a:pt x="400" y="53"/>
                    <a:pt x="399" y="55"/>
                    <a:pt x="399" y="55"/>
                  </a:cubicBezTo>
                  <a:cubicBezTo>
                    <a:pt x="399" y="55"/>
                    <a:pt x="398" y="58"/>
                    <a:pt x="397" y="57"/>
                  </a:cubicBezTo>
                  <a:cubicBezTo>
                    <a:pt x="397" y="57"/>
                    <a:pt x="395" y="56"/>
                    <a:pt x="395" y="56"/>
                  </a:cubicBezTo>
                  <a:cubicBezTo>
                    <a:pt x="395" y="55"/>
                    <a:pt x="397" y="54"/>
                    <a:pt x="397" y="54"/>
                  </a:cubicBezTo>
                  <a:cubicBezTo>
                    <a:pt x="397" y="53"/>
                    <a:pt x="395" y="53"/>
                    <a:pt x="395" y="52"/>
                  </a:cubicBezTo>
                  <a:cubicBezTo>
                    <a:pt x="393" y="53"/>
                    <a:pt x="392" y="55"/>
                    <a:pt x="391" y="56"/>
                  </a:cubicBezTo>
                  <a:cubicBezTo>
                    <a:pt x="391" y="57"/>
                    <a:pt x="390" y="58"/>
                    <a:pt x="390" y="59"/>
                  </a:cubicBezTo>
                  <a:cubicBezTo>
                    <a:pt x="389" y="59"/>
                    <a:pt x="392" y="60"/>
                    <a:pt x="392" y="60"/>
                  </a:cubicBezTo>
                  <a:cubicBezTo>
                    <a:pt x="392" y="61"/>
                    <a:pt x="390" y="62"/>
                    <a:pt x="390" y="62"/>
                  </a:cubicBezTo>
                  <a:cubicBezTo>
                    <a:pt x="390" y="63"/>
                    <a:pt x="389" y="65"/>
                    <a:pt x="388" y="65"/>
                  </a:cubicBezTo>
                  <a:cubicBezTo>
                    <a:pt x="388" y="65"/>
                    <a:pt x="386" y="63"/>
                    <a:pt x="386" y="63"/>
                  </a:cubicBezTo>
                  <a:cubicBezTo>
                    <a:pt x="386" y="62"/>
                    <a:pt x="388" y="61"/>
                    <a:pt x="388" y="61"/>
                  </a:cubicBezTo>
                  <a:cubicBezTo>
                    <a:pt x="387" y="60"/>
                    <a:pt x="386" y="60"/>
                    <a:pt x="386" y="59"/>
                  </a:cubicBezTo>
                  <a:cubicBezTo>
                    <a:pt x="385" y="59"/>
                    <a:pt x="383" y="58"/>
                    <a:pt x="383" y="57"/>
                  </a:cubicBezTo>
                  <a:cubicBezTo>
                    <a:pt x="383" y="57"/>
                    <a:pt x="385" y="55"/>
                    <a:pt x="385" y="55"/>
                  </a:cubicBezTo>
                  <a:cubicBezTo>
                    <a:pt x="385" y="55"/>
                    <a:pt x="383" y="54"/>
                    <a:pt x="383" y="53"/>
                  </a:cubicBezTo>
                  <a:cubicBezTo>
                    <a:pt x="382" y="53"/>
                    <a:pt x="381" y="52"/>
                    <a:pt x="381" y="52"/>
                  </a:cubicBezTo>
                  <a:cubicBezTo>
                    <a:pt x="381" y="51"/>
                    <a:pt x="382" y="50"/>
                    <a:pt x="382" y="49"/>
                  </a:cubicBezTo>
                  <a:cubicBezTo>
                    <a:pt x="383" y="49"/>
                    <a:pt x="384" y="48"/>
                    <a:pt x="384" y="47"/>
                  </a:cubicBezTo>
                  <a:cubicBezTo>
                    <a:pt x="384" y="47"/>
                    <a:pt x="382" y="46"/>
                    <a:pt x="382" y="46"/>
                  </a:cubicBezTo>
                  <a:cubicBezTo>
                    <a:pt x="382" y="45"/>
                    <a:pt x="383" y="44"/>
                    <a:pt x="383" y="43"/>
                  </a:cubicBezTo>
                  <a:cubicBezTo>
                    <a:pt x="384" y="43"/>
                    <a:pt x="381" y="42"/>
                    <a:pt x="381" y="42"/>
                  </a:cubicBezTo>
                  <a:cubicBezTo>
                    <a:pt x="381" y="42"/>
                    <a:pt x="379" y="43"/>
                    <a:pt x="380" y="44"/>
                  </a:cubicBezTo>
                  <a:cubicBezTo>
                    <a:pt x="380" y="44"/>
                    <a:pt x="382" y="45"/>
                    <a:pt x="382" y="46"/>
                  </a:cubicBezTo>
                  <a:cubicBezTo>
                    <a:pt x="382" y="46"/>
                    <a:pt x="380" y="47"/>
                    <a:pt x="380" y="48"/>
                  </a:cubicBezTo>
                  <a:cubicBezTo>
                    <a:pt x="380" y="49"/>
                    <a:pt x="379" y="49"/>
                    <a:pt x="378" y="50"/>
                  </a:cubicBezTo>
                  <a:cubicBezTo>
                    <a:pt x="378" y="51"/>
                    <a:pt x="377" y="52"/>
                    <a:pt x="377" y="52"/>
                  </a:cubicBezTo>
                  <a:cubicBezTo>
                    <a:pt x="376" y="54"/>
                    <a:pt x="374" y="55"/>
                    <a:pt x="373" y="57"/>
                  </a:cubicBezTo>
                  <a:cubicBezTo>
                    <a:pt x="372" y="58"/>
                    <a:pt x="371" y="60"/>
                    <a:pt x="370" y="61"/>
                  </a:cubicBezTo>
                  <a:cubicBezTo>
                    <a:pt x="369" y="62"/>
                    <a:pt x="369" y="63"/>
                    <a:pt x="368" y="63"/>
                  </a:cubicBezTo>
                  <a:cubicBezTo>
                    <a:pt x="368" y="64"/>
                    <a:pt x="367" y="65"/>
                    <a:pt x="366" y="66"/>
                  </a:cubicBezTo>
                  <a:cubicBezTo>
                    <a:pt x="366" y="66"/>
                    <a:pt x="364" y="64"/>
                    <a:pt x="364" y="64"/>
                  </a:cubicBezTo>
                  <a:cubicBezTo>
                    <a:pt x="364" y="64"/>
                    <a:pt x="362" y="62"/>
                    <a:pt x="362" y="62"/>
                  </a:cubicBezTo>
                  <a:cubicBezTo>
                    <a:pt x="361" y="62"/>
                    <a:pt x="361" y="64"/>
                    <a:pt x="360" y="64"/>
                  </a:cubicBezTo>
                  <a:cubicBezTo>
                    <a:pt x="360" y="64"/>
                    <a:pt x="359" y="63"/>
                    <a:pt x="358" y="63"/>
                  </a:cubicBezTo>
                  <a:cubicBezTo>
                    <a:pt x="358" y="63"/>
                    <a:pt x="356" y="65"/>
                    <a:pt x="356" y="65"/>
                  </a:cubicBezTo>
                  <a:cubicBezTo>
                    <a:pt x="356" y="65"/>
                    <a:pt x="354" y="64"/>
                    <a:pt x="354" y="63"/>
                  </a:cubicBezTo>
                  <a:cubicBezTo>
                    <a:pt x="354" y="63"/>
                    <a:pt x="356" y="62"/>
                    <a:pt x="356" y="61"/>
                  </a:cubicBezTo>
                  <a:cubicBezTo>
                    <a:pt x="356" y="60"/>
                    <a:pt x="357" y="59"/>
                    <a:pt x="357" y="59"/>
                  </a:cubicBezTo>
                  <a:cubicBezTo>
                    <a:pt x="358" y="58"/>
                    <a:pt x="359" y="57"/>
                    <a:pt x="359" y="57"/>
                  </a:cubicBezTo>
                  <a:cubicBezTo>
                    <a:pt x="360" y="56"/>
                    <a:pt x="360" y="55"/>
                    <a:pt x="361" y="54"/>
                  </a:cubicBezTo>
                  <a:cubicBezTo>
                    <a:pt x="361" y="54"/>
                    <a:pt x="362" y="52"/>
                    <a:pt x="363" y="52"/>
                  </a:cubicBezTo>
                  <a:cubicBezTo>
                    <a:pt x="363" y="52"/>
                    <a:pt x="365" y="54"/>
                    <a:pt x="365" y="54"/>
                  </a:cubicBezTo>
                  <a:cubicBezTo>
                    <a:pt x="365" y="53"/>
                    <a:pt x="367" y="52"/>
                    <a:pt x="367" y="52"/>
                  </a:cubicBezTo>
                  <a:cubicBezTo>
                    <a:pt x="366" y="51"/>
                    <a:pt x="365" y="51"/>
                    <a:pt x="364" y="50"/>
                  </a:cubicBezTo>
                  <a:cubicBezTo>
                    <a:pt x="364" y="49"/>
                    <a:pt x="362" y="49"/>
                    <a:pt x="362" y="48"/>
                  </a:cubicBezTo>
                  <a:cubicBezTo>
                    <a:pt x="362" y="48"/>
                    <a:pt x="364" y="47"/>
                    <a:pt x="364" y="46"/>
                  </a:cubicBezTo>
                  <a:cubicBezTo>
                    <a:pt x="363" y="46"/>
                    <a:pt x="362" y="44"/>
                    <a:pt x="362" y="44"/>
                  </a:cubicBezTo>
                  <a:cubicBezTo>
                    <a:pt x="361" y="44"/>
                    <a:pt x="360" y="46"/>
                    <a:pt x="360" y="46"/>
                  </a:cubicBezTo>
                  <a:cubicBezTo>
                    <a:pt x="360" y="47"/>
                    <a:pt x="358" y="48"/>
                    <a:pt x="358" y="49"/>
                  </a:cubicBezTo>
                  <a:cubicBezTo>
                    <a:pt x="358" y="49"/>
                    <a:pt x="360" y="50"/>
                    <a:pt x="360" y="50"/>
                  </a:cubicBezTo>
                  <a:cubicBezTo>
                    <a:pt x="360" y="51"/>
                    <a:pt x="359" y="53"/>
                    <a:pt x="359" y="53"/>
                  </a:cubicBezTo>
                  <a:cubicBezTo>
                    <a:pt x="358" y="53"/>
                    <a:pt x="357" y="51"/>
                    <a:pt x="356" y="51"/>
                  </a:cubicBezTo>
                  <a:cubicBezTo>
                    <a:pt x="356" y="51"/>
                    <a:pt x="355" y="53"/>
                    <a:pt x="355" y="53"/>
                  </a:cubicBezTo>
                  <a:cubicBezTo>
                    <a:pt x="354" y="54"/>
                    <a:pt x="354" y="55"/>
                    <a:pt x="353" y="55"/>
                  </a:cubicBezTo>
                  <a:cubicBezTo>
                    <a:pt x="353" y="56"/>
                    <a:pt x="352" y="58"/>
                    <a:pt x="351" y="58"/>
                  </a:cubicBezTo>
                  <a:cubicBezTo>
                    <a:pt x="351" y="58"/>
                    <a:pt x="349" y="56"/>
                    <a:pt x="349" y="56"/>
                  </a:cubicBezTo>
                  <a:cubicBezTo>
                    <a:pt x="348" y="56"/>
                    <a:pt x="348" y="58"/>
                    <a:pt x="347" y="58"/>
                  </a:cubicBezTo>
                  <a:cubicBezTo>
                    <a:pt x="347" y="59"/>
                    <a:pt x="346" y="60"/>
                    <a:pt x="346" y="60"/>
                  </a:cubicBezTo>
                  <a:cubicBezTo>
                    <a:pt x="346" y="60"/>
                    <a:pt x="343" y="59"/>
                    <a:pt x="343" y="59"/>
                  </a:cubicBezTo>
                  <a:cubicBezTo>
                    <a:pt x="343" y="58"/>
                    <a:pt x="345" y="57"/>
                    <a:pt x="345" y="56"/>
                  </a:cubicBezTo>
                  <a:cubicBezTo>
                    <a:pt x="345" y="56"/>
                    <a:pt x="343" y="55"/>
                    <a:pt x="343" y="55"/>
                  </a:cubicBezTo>
                  <a:cubicBezTo>
                    <a:pt x="342" y="55"/>
                    <a:pt x="342" y="57"/>
                    <a:pt x="341" y="57"/>
                  </a:cubicBezTo>
                  <a:cubicBezTo>
                    <a:pt x="341" y="57"/>
                    <a:pt x="340" y="55"/>
                    <a:pt x="339" y="55"/>
                  </a:cubicBezTo>
                  <a:cubicBezTo>
                    <a:pt x="338" y="55"/>
                    <a:pt x="338" y="57"/>
                    <a:pt x="337" y="58"/>
                  </a:cubicBezTo>
                  <a:cubicBezTo>
                    <a:pt x="337" y="58"/>
                    <a:pt x="336" y="56"/>
                    <a:pt x="335" y="56"/>
                  </a:cubicBezTo>
                  <a:cubicBezTo>
                    <a:pt x="334" y="56"/>
                    <a:pt x="334" y="58"/>
                    <a:pt x="333" y="58"/>
                  </a:cubicBezTo>
                  <a:cubicBezTo>
                    <a:pt x="332" y="57"/>
                    <a:pt x="330" y="56"/>
                    <a:pt x="329" y="55"/>
                  </a:cubicBezTo>
                  <a:cubicBezTo>
                    <a:pt x="330" y="53"/>
                    <a:pt x="331" y="52"/>
                    <a:pt x="332" y="50"/>
                  </a:cubicBezTo>
                  <a:cubicBezTo>
                    <a:pt x="333" y="49"/>
                    <a:pt x="333" y="49"/>
                    <a:pt x="334" y="48"/>
                  </a:cubicBezTo>
                  <a:cubicBezTo>
                    <a:pt x="334" y="48"/>
                    <a:pt x="336" y="46"/>
                    <a:pt x="336" y="46"/>
                  </a:cubicBezTo>
                  <a:cubicBezTo>
                    <a:pt x="336" y="46"/>
                    <a:pt x="334" y="44"/>
                    <a:pt x="333" y="44"/>
                  </a:cubicBezTo>
                  <a:cubicBezTo>
                    <a:pt x="333" y="44"/>
                    <a:pt x="332" y="46"/>
                    <a:pt x="332" y="46"/>
                  </a:cubicBezTo>
                  <a:cubicBezTo>
                    <a:pt x="331" y="47"/>
                    <a:pt x="331" y="48"/>
                    <a:pt x="330" y="48"/>
                  </a:cubicBezTo>
                  <a:cubicBezTo>
                    <a:pt x="329" y="49"/>
                    <a:pt x="329" y="50"/>
                    <a:pt x="328" y="51"/>
                  </a:cubicBezTo>
                  <a:cubicBezTo>
                    <a:pt x="328" y="51"/>
                    <a:pt x="327" y="52"/>
                    <a:pt x="327" y="53"/>
                  </a:cubicBezTo>
                  <a:cubicBezTo>
                    <a:pt x="326" y="54"/>
                    <a:pt x="325" y="55"/>
                    <a:pt x="325" y="55"/>
                  </a:cubicBezTo>
                  <a:cubicBezTo>
                    <a:pt x="325" y="56"/>
                    <a:pt x="327" y="57"/>
                    <a:pt x="327" y="57"/>
                  </a:cubicBezTo>
                  <a:cubicBezTo>
                    <a:pt x="328" y="57"/>
                    <a:pt x="329" y="58"/>
                    <a:pt x="329" y="59"/>
                  </a:cubicBezTo>
                  <a:cubicBezTo>
                    <a:pt x="330" y="59"/>
                    <a:pt x="328" y="60"/>
                    <a:pt x="328" y="61"/>
                  </a:cubicBezTo>
                  <a:cubicBezTo>
                    <a:pt x="327" y="60"/>
                    <a:pt x="326" y="60"/>
                    <a:pt x="325" y="59"/>
                  </a:cubicBezTo>
                  <a:cubicBezTo>
                    <a:pt x="325" y="59"/>
                    <a:pt x="324" y="57"/>
                    <a:pt x="323" y="57"/>
                  </a:cubicBezTo>
                  <a:cubicBezTo>
                    <a:pt x="323" y="57"/>
                    <a:pt x="322" y="59"/>
                    <a:pt x="322" y="60"/>
                  </a:cubicBezTo>
                  <a:cubicBezTo>
                    <a:pt x="321" y="60"/>
                    <a:pt x="320" y="61"/>
                    <a:pt x="320" y="62"/>
                  </a:cubicBezTo>
                  <a:cubicBezTo>
                    <a:pt x="320" y="61"/>
                    <a:pt x="318" y="61"/>
                    <a:pt x="318" y="60"/>
                  </a:cubicBezTo>
                  <a:cubicBezTo>
                    <a:pt x="318" y="60"/>
                    <a:pt x="319" y="58"/>
                    <a:pt x="319" y="58"/>
                  </a:cubicBezTo>
                  <a:cubicBezTo>
                    <a:pt x="320" y="57"/>
                    <a:pt x="320" y="56"/>
                    <a:pt x="321" y="56"/>
                  </a:cubicBezTo>
                  <a:cubicBezTo>
                    <a:pt x="322" y="55"/>
                    <a:pt x="322" y="54"/>
                    <a:pt x="323" y="53"/>
                  </a:cubicBezTo>
                  <a:cubicBezTo>
                    <a:pt x="323" y="53"/>
                    <a:pt x="324" y="52"/>
                    <a:pt x="324" y="51"/>
                  </a:cubicBezTo>
                  <a:cubicBezTo>
                    <a:pt x="324" y="51"/>
                    <a:pt x="323" y="49"/>
                    <a:pt x="322" y="50"/>
                  </a:cubicBezTo>
                  <a:cubicBezTo>
                    <a:pt x="322" y="50"/>
                    <a:pt x="321" y="52"/>
                    <a:pt x="320" y="52"/>
                  </a:cubicBezTo>
                  <a:cubicBezTo>
                    <a:pt x="320" y="52"/>
                    <a:pt x="319" y="50"/>
                    <a:pt x="318" y="50"/>
                  </a:cubicBezTo>
                  <a:cubicBezTo>
                    <a:pt x="318" y="50"/>
                    <a:pt x="317" y="52"/>
                    <a:pt x="317" y="52"/>
                  </a:cubicBezTo>
                  <a:cubicBezTo>
                    <a:pt x="316" y="53"/>
                    <a:pt x="315" y="54"/>
                    <a:pt x="315" y="55"/>
                  </a:cubicBezTo>
                  <a:cubicBezTo>
                    <a:pt x="315" y="55"/>
                    <a:pt x="314" y="57"/>
                    <a:pt x="313" y="57"/>
                  </a:cubicBezTo>
                  <a:cubicBezTo>
                    <a:pt x="313" y="57"/>
                    <a:pt x="311" y="55"/>
                    <a:pt x="311" y="55"/>
                  </a:cubicBezTo>
                  <a:cubicBezTo>
                    <a:pt x="310" y="55"/>
                    <a:pt x="310" y="57"/>
                    <a:pt x="309" y="57"/>
                  </a:cubicBezTo>
                  <a:cubicBezTo>
                    <a:pt x="309" y="57"/>
                    <a:pt x="308" y="56"/>
                    <a:pt x="307" y="56"/>
                  </a:cubicBezTo>
                  <a:cubicBezTo>
                    <a:pt x="306" y="56"/>
                    <a:pt x="306" y="58"/>
                    <a:pt x="305" y="58"/>
                  </a:cubicBezTo>
                  <a:cubicBezTo>
                    <a:pt x="305" y="58"/>
                    <a:pt x="304" y="56"/>
                    <a:pt x="303" y="56"/>
                  </a:cubicBezTo>
                  <a:cubicBezTo>
                    <a:pt x="302" y="56"/>
                    <a:pt x="302" y="58"/>
                    <a:pt x="301" y="58"/>
                  </a:cubicBezTo>
                  <a:cubicBezTo>
                    <a:pt x="301" y="58"/>
                    <a:pt x="300" y="57"/>
                    <a:pt x="299" y="57"/>
                  </a:cubicBezTo>
                  <a:cubicBezTo>
                    <a:pt x="299" y="57"/>
                    <a:pt x="298" y="59"/>
                    <a:pt x="297" y="59"/>
                  </a:cubicBezTo>
                  <a:cubicBezTo>
                    <a:pt x="297" y="59"/>
                    <a:pt x="295" y="57"/>
                    <a:pt x="295" y="57"/>
                  </a:cubicBezTo>
                  <a:cubicBezTo>
                    <a:pt x="295" y="57"/>
                    <a:pt x="294" y="59"/>
                    <a:pt x="293" y="59"/>
                  </a:cubicBezTo>
                  <a:cubicBezTo>
                    <a:pt x="293" y="60"/>
                    <a:pt x="292" y="61"/>
                    <a:pt x="292" y="62"/>
                  </a:cubicBezTo>
                  <a:cubicBezTo>
                    <a:pt x="291" y="61"/>
                    <a:pt x="290" y="61"/>
                    <a:pt x="290" y="60"/>
                  </a:cubicBezTo>
                  <a:cubicBezTo>
                    <a:pt x="289" y="60"/>
                    <a:pt x="287" y="59"/>
                    <a:pt x="287" y="58"/>
                  </a:cubicBezTo>
                  <a:cubicBezTo>
                    <a:pt x="287" y="58"/>
                    <a:pt x="289" y="56"/>
                    <a:pt x="289" y="56"/>
                  </a:cubicBezTo>
                  <a:cubicBezTo>
                    <a:pt x="290" y="55"/>
                    <a:pt x="290" y="55"/>
                    <a:pt x="291" y="54"/>
                  </a:cubicBezTo>
                  <a:cubicBezTo>
                    <a:pt x="291" y="54"/>
                    <a:pt x="292" y="55"/>
                    <a:pt x="293" y="55"/>
                  </a:cubicBezTo>
                  <a:cubicBezTo>
                    <a:pt x="293" y="56"/>
                    <a:pt x="295" y="57"/>
                    <a:pt x="295" y="57"/>
                  </a:cubicBezTo>
                  <a:cubicBezTo>
                    <a:pt x="296" y="57"/>
                    <a:pt x="296" y="55"/>
                    <a:pt x="297" y="55"/>
                  </a:cubicBezTo>
                  <a:cubicBezTo>
                    <a:pt x="298" y="55"/>
                    <a:pt x="298" y="57"/>
                    <a:pt x="299" y="57"/>
                  </a:cubicBezTo>
                  <a:cubicBezTo>
                    <a:pt x="300" y="57"/>
                    <a:pt x="300" y="54"/>
                    <a:pt x="301" y="54"/>
                  </a:cubicBezTo>
                  <a:cubicBezTo>
                    <a:pt x="301" y="54"/>
                    <a:pt x="303" y="56"/>
                    <a:pt x="303" y="56"/>
                  </a:cubicBezTo>
                  <a:cubicBezTo>
                    <a:pt x="304" y="56"/>
                    <a:pt x="304" y="54"/>
                    <a:pt x="305" y="54"/>
                  </a:cubicBezTo>
                  <a:cubicBezTo>
                    <a:pt x="304" y="53"/>
                    <a:pt x="303" y="53"/>
                    <a:pt x="303" y="52"/>
                  </a:cubicBezTo>
                  <a:cubicBezTo>
                    <a:pt x="302" y="52"/>
                    <a:pt x="300" y="51"/>
                    <a:pt x="300" y="50"/>
                  </a:cubicBezTo>
                  <a:cubicBezTo>
                    <a:pt x="300" y="50"/>
                    <a:pt x="302" y="49"/>
                    <a:pt x="302" y="48"/>
                  </a:cubicBezTo>
                  <a:cubicBezTo>
                    <a:pt x="303" y="48"/>
                    <a:pt x="303" y="47"/>
                    <a:pt x="304" y="46"/>
                  </a:cubicBezTo>
                  <a:cubicBezTo>
                    <a:pt x="304" y="45"/>
                    <a:pt x="305" y="45"/>
                    <a:pt x="305" y="44"/>
                  </a:cubicBezTo>
                  <a:cubicBezTo>
                    <a:pt x="305" y="44"/>
                    <a:pt x="304" y="42"/>
                    <a:pt x="303" y="42"/>
                  </a:cubicBezTo>
                  <a:cubicBezTo>
                    <a:pt x="303" y="42"/>
                    <a:pt x="302" y="44"/>
                    <a:pt x="301" y="44"/>
                  </a:cubicBezTo>
                  <a:cubicBezTo>
                    <a:pt x="301" y="45"/>
                    <a:pt x="300" y="46"/>
                    <a:pt x="300" y="47"/>
                  </a:cubicBezTo>
                  <a:cubicBezTo>
                    <a:pt x="299" y="47"/>
                    <a:pt x="299" y="48"/>
                    <a:pt x="298" y="49"/>
                  </a:cubicBezTo>
                  <a:cubicBezTo>
                    <a:pt x="298" y="49"/>
                    <a:pt x="297" y="51"/>
                    <a:pt x="296" y="51"/>
                  </a:cubicBezTo>
                  <a:cubicBezTo>
                    <a:pt x="296" y="51"/>
                    <a:pt x="295" y="49"/>
                    <a:pt x="294" y="49"/>
                  </a:cubicBezTo>
                  <a:cubicBezTo>
                    <a:pt x="294" y="49"/>
                    <a:pt x="293" y="52"/>
                    <a:pt x="292" y="52"/>
                  </a:cubicBezTo>
                  <a:cubicBezTo>
                    <a:pt x="292" y="52"/>
                    <a:pt x="290" y="50"/>
                    <a:pt x="290" y="50"/>
                  </a:cubicBezTo>
                  <a:cubicBezTo>
                    <a:pt x="290" y="50"/>
                    <a:pt x="289" y="51"/>
                    <a:pt x="288" y="52"/>
                  </a:cubicBezTo>
                  <a:cubicBezTo>
                    <a:pt x="288" y="53"/>
                    <a:pt x="287" y="54"/>
                    <a:pt x="287" y="54"/>
                  </a:cubicBezTo>
                  <a:cubicBezTo>
                    <a:pt x="286" y="55"/>
                    <a:pt x="286" y="56"/>
                    <a:pt x="285" y="57"/>
                  </a:cubicBezTo>
                  <a:cubicBezTo>
                    <a:pt x="284" y="57"/>
                    <a:pt x="284" y="58"/>
                    <a:pt x="283" y="59"/>
                  </a:cubicBezTo>
                  <a:cubicBezTo>
                    <a:pt x="283" y="60"/>
                    <a:pt x="282" y="60"/>
                    <a:pt x="282" y="61"/>
                  </a:cubicBezTo>
                  <a:cubicBezTo>
                    <a:pt x="281" y="62"/>
                    <a:pt x="280" y="63"/>
                    <a:pt x="280" y="63"/>
                  </a:cubicBezTo>
                  <a:cubicBezTo>
                    <a:pt x="280" y="64"/>
                    <a:pt x="282" y="65"/>
                    <a:pt x="282" y="65"/>
                  </a:cubicBezTo>
                  <a:cubicBezTo>
                    <a:pt x="282" y="65"/>
                    <a:pt x="281" y="67"/>
                    <a:pt x="280" y="67"/>
                  </a:cubicBezTo>
                  <a:cubicBezTo>
                    <a:pt x="280" y="67"/>
                    <a:pt x="279" y="69"/>
                    <a:pt x="279" y="69"/>
                  </a:cubicBezTo>
                  <a:cubicBezTo>
                    <a:pt x="278" y="69"/>
                    <a:pt x="277" y="68"/>
                    <a:pt x="277" y="68"/>
                  </a:cubicBezTo>
                  <a:cubicBezTo>
                    <a:pt x="276" y="68"/>
                    <a:pt x="275" y="70"/>
                    <a:pt x="275" y="70"/>
                  </a:cubicBezTo>
                  <a:cubicBezTo>
                    <a:pt x="275" y="70"/>
                    <a:pt x="273" y="68"/>
                    <a:pt x="273" y="68"/>
                  </a:cubicBezTo>
                  <a:cubicBezTo>
                    <a:pt x="273" y="67"/>
                    <a:pt x="274" y="67"/>
                    <a:pt x="274" y="66"/>
                  </a:cubicBezTo>
                  <a:cubicBezTo>
                    <a:pt x="275" y="65"/>
                    <a:pt x="276" y="64"/>
                    <a:pt x="276" y="64"/>
                  </a:cubicBezTo>
                  <a:cubicBezTo>
                    <a:pt x="276" y="63"/>
                    <a:pt x="274" y="62"/>
                    <a:pt x="274" y="62"/>
                  </a:cubicBezTo>
                  <a:cubicBezTo>
                    <a:pt x="274" y="62"/>
                    <a:pt x="275" y="60"/>
                    <a:pt x="275" y="60"/>
                  </a:cubicBezTo>
                  <a:cubicBezTo>
                    <a:pt x="276" y="59"/>
                    <a:pt x="277" y="58"/>
                    <a:pt x="277" y="58"/>
                  </a:cubicBezTo>
                  <a:cubicBezTo>
                    <a:pt x="278" y="57"/>
                    <a:pt x="278" y="56"/>
                    <a:pt x="279" y="55"/>
                  </a:cubicBezTo>
                  <a:cubicBezTo>
                    <a:pt x="279" y="55"/>
                    <a:pt x="280" y="54"/>
                    <a:pt x="281" y="53"/>
                  </a:cubicBezTo>
                  <a:cubicBezTo>
                    <a:pt x="281" y="54"/>
                    <a:pt x="282" y="54"/>
                    <a:pt x="283" y="55"/>
                  </a:cubicBezTo>
                  <a:cubicBezTo>
                    <a:pt x="283" y="55"/>
                    <a:pt x="285" y="53"/>
                    <a:pt x="285" y="53"/>
                  </a:cubicBezTo>
                  <a:cubicBezTo>
                    <a:pt x="285" y="52"/>
                    <a:pt x="282" y="51"/>
                    <a:pt x="282" y="51"/>
                  </a:cubicBezTo>
                  <a:cubicBezTo>
                    <a:pt x="282" y="51"/>
                    <a:pt x="281" y="53"/>
                    <a:pt x="281" y="53"/>
                  </a:cubicBezTo>
                  <a:cubicBezTo>
                    <a:pt x="280" y="53"/>
                    <a:pt x="279" y="51"/>
                    <a:pt x="278" y="51"/>
                  </a:cubicBezTo>
                  <a:cubicBezTo>
                    <a:pt x="278" y="51"/>
                    <a:pt x="277" y="54"/>
                    <a:pt x="277" y="54"/>
                  </a:cubicBezTo>
                  <a:cubicBezTo>
                    <a:pt x="276" y="54"/>
                    <a:pt x="274" y="52"/>
                    <a:pt x="274" y="52"/>
                  </a:cubicBezTo>
                  <a:cubicBezTo>
                    <a:pt x="274" y="51"/>
                    <a:pt x="276" y="50"/>
                    <a:pt x="276" y="50"/>
                  </a:cubicBezTo>
                  <a:cubicBezTo>
                    <a:pt x="276" y="50"/>
                    <a:pt x="274" y="48"/>
                    <a:pt x="274" y="48"/>
                  </a:cubicBezTo>
                  <a:cubicBezTo>
                    <a:pt x="274" y="48"/>
                    <a:pt x="272" y="50"/>
                    <a:pt x="272" y="50"/>
                  </a:cubicBezTo>
                  <a:cubicBezTo>
                    <a:pt x="272" y="51"/>
                    <a:pt x="275" y="52"/>
                    <a:pt x="274" y="52"/>
                  </a:cubicBezTo>
                  <a:cubicBezTo>
                    <a:pt x="274" y="52"/>
                    <a:pt x="273" y="54"/>
                    <a:pt x="273" y="54"/>
                  </a:cubicBezTo>
                  <a:cubicBezTo>
                    <a:pt x="272" y="54"/>
                    <a:pt x="271" y="52"/>
                    <a:pt x="270" y="52"/>
                  </a:cubicBezTo>
                  <a:cubicBezTo>
                    <a:pt x="270" y="53"/>
                    <a:pt x="269" y="55"/>
                    <a:pt x="269" y="55"/>
                  </a:cubicBezTo>
                  <a:cubicBezTo>
                    <a:pt x="268" y="55"/>
                    <a:pt x="267" y="53"/>
                    <a:pt x="267" y="53"/>
                  </a:cubicBezTo>
                  <a:cubicBezTo>
                    <a:pt x="266" y="54"/>
                    <a:pt x="265" y="54"/>
                    <a:pt x="265" y="55"/>
                  </a:cubicBezTo>
                  <a:cubicBezTo>
                    <a:pt x="265" y="56"/>
                    <a:pt x="263" y="57"/>
                    <a:pt x="263" y="57"/>
                  </a:cubicBezTo>
                  <a:cubicBezTo>
                    <a:pt x="263" y="58"/>
                    <a:pt x="265" y="59"/>
                    <a:pt x="265" y="59"/>
                  </a:cubicBezTo>
                  <a:cubicBezTo>
                    <a:pt x="265" y="60"/>
                    <a:pt x="264" y="61"/>
                    <a:pt x="264" y="61"/>
                  </a:cubicBezTo>
                  <a:cubicBezTo>
                    <a:pt x="264" y="62"/>
                    <a:pt x="266" y="63"/>
                    <a:pt x="266" y="63"/>
                  </a:cubicBezTo>
                  <a:cubicBezTo>
                    <a:pt x="266" y="64"/>
                    <a:pt x="264" y="65"/>
                    <a:pt x="264" y="65"/>
                  </a:cubicBezTo>
                  <a:cubicBezTo>
                    <a:pt x="264" y="66"/>
                    <a:pt x="262" y="67"/>
                    <a:pt x="262" y="68"/>
                  </a:cubicBezTo>
                  <a:cubicBezTo>
                    <a:pt x="262" y="67"/>
                    <a:pt x="260" y="67"/>
                    <a:pt x="260" y="66"/>
                  </a:cubicBezTo>
                  <a:cubicBezTo>
                    <a:pt x="260" y="65"/>
                    <a:pt x="262" y="64"/>
                    <a:pt x="262" y="64"/>
                  </a:cubicBezTo>
                  <a:cubicBezTo>
                    <a:pt x="262" y="63"/>
                    <a:pt x="260" y="63"/>
                    <a:pt x="260" y="62"/>
                  </a:cubicBezTo>
                  <a:cubicBezTo>
                    <a:pt x="260" y="62"/>
                    <a:pt x="262" y="60"/>
                    <a:pt x="261" y="60"/>
                  </a:cubicBezTo>
                  <a:cubicBezTo>
                    <a:pt x="261" y="59"/>
                    <a:pt x="259" y="58"/>
                    <a:pt x="259" y="58"/>
                  </a:cubicBezTo>
                  <a:cubicBezTo>
                    <a:pt x="259" y="58"/>
                    <a:pt x="258" y="60"/>
                    <a:pt x="257" y="60"/>
                  </a:cubicBezTo>
                  <a:cubicBezTo>
                    <a:pt x="257" y="60"/>
                    <a:pt x="256" y="59"/>
                    <a:pt x="255" y="59"/>
                  </a:cubicBezTo>
                  <a:cubicBezTo>
                    <a:pt x="254" y="60"/>
                    <a:pt x="253" y="62"/>
                    <a:pt x="252" y="63"/>
                  </a:cubicBezTo>
                  <a:cubicBezTo>
                    <a:pt x="251" y="64"/>
                    <a:pt x="251" y="64"/>
                    <a:pt x="250" y="65"/>
                  </a:cubicBezTo>
                  <a:cubicBezTo>
                    <a:pt x="249" y="64"/>
                    <a:pt x="247" y="63"/>
                    <a:pt x="246" y="62"/>
                  </a:cubicBezTo>
                  <a:cubicBezTo>
                    <a:pt x="246" y="61"/>
                    <a:pt x="247" y="60"/>
                    <a:pt x="247" y="60"/>
                  </a:cubicBezTo>
                  <a:cubicBezTo>
                    <a:pt x="247" y="59"/>
                    <a:pt x="245" y="58"/>
                    <a:pt x="245" y="58"/>
                  </a:cubicBezTo>
                  <a:cubicBezTo>
                    <a:pt x="245" y="57"/>
                    <a:pt x="247" y="56"/>
                    <a:pt x="247" y="56"/>
                  </a:cubicBezTo>
                  <a:cubicBezTo>
                    <a:pt x="247" y="55"/>
                    <a:pt x="248" y="53"/>
                    <a:pt x="249" y="53"/>
                  </a:cubicBezTo>
                  <a:cubicBezTo>
                    <a:pt x="249" y="53"/>
                    <a:pt x="250" y="55"/>
                    <a:pt x="251" y="55"/>
                  </a:cubicBezTo>
                  <a:cubicBezTo>
                    <a:pt x="251" y="55"/>
                    <a:pt x="253" y="57"/>
                    <a:pt x="253" y="57"/>
                  </a:cubicBezTo>
                  <a:cubicBezTo>
                    <a:pt x="253" y="56"/>
                    <a:pt x="255" y="55"/>
                    <a:pt x="255" y="55"/>
                  </a:cubicBezTo>
                  <a:cubicBezTo>
                    <a:pt x="255" y="54"/>
                    <a:pt x="253" y="54"/>
                    <a:pt x="253" y="53"/>
                  </a:cubicBezTo>
                  <a:cubicBezTo>
                    <a:pt x="252" y="52"/>
                    <a:pt x="254" y="51"/>
                    <a:pt x="254" y="51"/>
                  </a:cubicBezTo>
                  <a:cubicBezTo>
                    <a:pt x="254" y="50"/>
                    <a:pt x="252" y="49"/>
                    <a:pt x="252" y="49"/>
                  </a:cubicBezTo>
                  <a:cubicBezTo>
                    <a:pt x="252" y="49"/>
                    <a:pt x="251" y="51"/>
                    <a:pt x="250" y="51"/>
                  </a:cubicBezTo>
                  <a:cubicBezTo>
                    <a:pt x="250" y="51"/>
                    <a:pt x="249" y="50"/>
                    <a:pt x="248" y="49"/>
                  </a:cubicBezTo>
                  <a:cubicBezTo>
                    <a:pt x="248" y="49"/>
                    <a:pt x="250" y="48"/>
                    <a:pt x="250" y="47"/>
                  </a:cubicBezTo>
                  <a:cubicBezTo>
                    <a:pt x="250" y="47"/>
                    <a:pt x="247" y="46"/>
                    <a:pt x="248" y="46"/>
                  </a:cubicBezTo>
                  <a:cubicBezTo>
                    <a:pt x="247" y="46"/>
                    <a:pt x="246" y="47"/>
                    <a:pt x="246" y="48"/>
                  </a:cubicBezTo>
                  <a:cubicBezTo>
                    <a:pt x="246" y="48"/>
                    <a:pt x="248" y="49"/>
                    <a:pt x="248" y="49"/>
                  </a:cubicBezTo>
                  <a:cubicBezTo>
                    <a:pt x="248" y="50"/>
                    <a:pt x="247" y="51"/>
                    <a:pt x="246" y="52"/>
                  </a:cubicBezTo>
                  <a:cubicBezTo>
                    <a:pt x="246" y="52"/>
                    <a:pt x="245" y="53"/>
                    <a:pt x="245" y="54"/>
                  </a:cubicBezTo>
                  <a:cubicBezTo>
                    <a:pt x="244" y="55"/>
                    <a:pt x="244" y="56"/>
                    <a:pt x="243" y="56"/>
                  </a:cubicBezTo>
                  <a:cubicBezTo>
                    <a:pt x="243" y="56"/>
                    <a:pt x="241" y="54"/>
                    <a:pt x="241" y="54"/>
                  </a:cubicBezTo>
                  <a:cubicBezTo>
                    <a:pt x="240" y="55"/>
                    <a:pt x="240" y="56"/>
                    <a:pt x="239" y="57"/>
                  </a:cubicBezTo>
                  <a:cubicBezTo>
                    <a:pt x="239" y="57"/>
                    <a:pt x="241" y="58"/>
                    <a:pt x="241" y="58"/>
                  </a:cubicBezTo>
                  <a:cubicBezTo>
                    <a:pt x="241" y="59"/>
                    <a:pt x="240" y="61"/>
                    <a:pt x="240" y="61"/>
                  </a:cubicBezTo>
                  <a:cubicBezTo>
                    <a:pt x="239" y="61"/>
                    <a:pt x="237" y="59"/>
                    <a:pt x="237" y="59"/>
                  </a:cubicBezTo>
                  <a:cubicBezTo>
                    <a:pt x="237" y="59"/>
                    <a:pt x="239" y="57"/>
                    <a:pt x="239" y="57"/>
                  </a:cubicBezTo>
                  <a:cubicBezTo>
                    <a:pt x="239" y="56"/>
                    <a:pt x="237" y="55"/>
                    <a:pt x="237" y="55"/>
                  </a:cubicBezTo>
                  <a:cubicBezTo>
                    <a:pt x="236" y="54"/>
                    <a:pt x="235" y="54"/>
                    <a:pt x="235" y="53"/>
                  </a:cubicBezTo>
                  <a:cubicBezTo>
                    <a:pt x="234" y="53"/>
                    <a:pt x="233" y="52"/>
                    <a:pt x="232" y="52"/>
                  </a:cubicBezTo>
                  <a:cubicBezTo>
                    <a:pt x="231" y="53"/>
                    <a:pt x="230" y="55"/>
                    <a:pt x="229" y="56"/>
                  </a:cubicBezTo>
                  <a:cubicBezTo>
                    <a:pt x="228" y="57"/>
                    <a:pt x="228" y="58"/>
                    <a:pt x="227" y="58"/>
                  </a:cubicBezTo>
                  <a:cubicBezTo>
                    <a:pt x="227" y="58"/>
                    <a:pt x="225" y="57"/>
                    <a:pt x="225" y="57"/>
                  </a:cubicBezTo>
                  <a:cubicBezTo>
                    <a:pt x="224" y="57"/>
                    <a:pt x="224" y="59"/>
                    <a:pt x="223" y="59"/>
                  </a:cubicBezTo>
                  <a:cubicBezTo>
                    <a:pt x="222" y="59"/>
                    <a:pt x="222" y="57"/>
                    <a:pt x="221" y="57"/>
                  </a:cubicBezTo>
                  <a:cubicBezTo>
                    <a:pt x="220" y="57"/>
                    <a:pt x="219" y="55"/>
                    <a:pt x="219" y="55"/>
                  </a:cubicBezTo>
                  <a:cubicBezTo>
                    <a:pt x="218" y="55"/>
                    <a:pt x="218" y="57"/>
                    <a:pt x="217" y="58"/>
                  </a:cubicBezTo>
                  <a:cubicBezTo>
                    <a:pt x="216" y="57"/>
                    <a:pt x="216" y="57"/>
                    <a:pt x="215" y="56"/>
                  </a:cubicBezTo>
                  <a:cubicBezTo>
                    <a:pt x="214" y="56"/>
                    <a:pt x="213" y="55"/>
                    <a:pt x="213" y="54"/>
                  </a:cubicBezTo>
                  <a:cubicBezTo>
                    <a:pt x="213" y="54"/>
                    <a:pt x="214" y="52"/>
                    <a:pt x="214" y="52"/>
                  </a:cubicBezTo>
                  <a:cubicBezTo>
                    <a:pt x="215" y="52"/>
                    <a:pt x="216" y="54"/>
                    <a:pt x="217" y="54"/>
                  </a:cubicBezTo>
                  <a:cubicBezTo>
                    <a:pt x="217" y="53"/>
                    <a:pt x="218" y="52"/>
                    <a:pt x="218" y="51"/>
                  </a:cubicBezTo>
                  <a:cubicBezTo>
                    <a:pt x="217" y="50"/>
                    <a:pt x="215" y="49"/>
                    <a:pt x="214" y="48"/>
                  </a:cubicBezTo>
                  <a:cubicBezTo>
                    <a:pt x="213" y="49"/>
                    <a:pt x="213" y="50"/>
                    <a:pt x="212" y="50"/>
                  </a:cubicBezTo>
                  <a:cubicBezTo>
                    <a:pt x="212" y="51"/>
                    <a:pt x="211" y="53"/>
                    <a:pt x="210" y="53"/>
                  </a:cubicBezTo>
                  <a:cubicBezTo>
                    <a:pt x="210" y="53"/>
                    <a:pt x="208" y="51"/>
                    <a:pt x="208" y="51"/>
                  </a:cubicBezTo>
                  <a:cubicBezTo>
                    <a:pt x="208" y="51"/>
                    <a:pt x="207" y="52"/>
                    <a:pt x="206" y="53"/>
                  </a:cubicBezTo>
                  <a:cubicBezTo>
                    <a:pt x="206" y="54"/>
                    <a:pt x="205" y="55"/>
                    <a:pt x="205" y="55"/>
                  </a:cubicBezTo>
                  <a:cubicBezTo>
                    <a:pt x="205" y="56"/>
                    <a:pt x="203" y="57"/>
                    <a:pt x="203" y="58"/>
                  </a:cubicBezTo>
                  <a:cubicBezTo>
                    <a:pt x="203" y="58"/>
                    <a:pt x="205" y="59"/>
                    <a:pt x="205" y="59"/>
                  </a:cubicBezTo>
                  <a:cubicBezTo>
                    <a:pt x="205" y="59"/>
                    <a:pt x="204" y="61"/>
                    <a:pt x="204" y="61"/>
                  </a:cubicBezTo>
                  <a:cubicBezTo>
                    <a:pt x="203" y="62"/>
                    <a:pt x="202" y="60"/>
                    <a:pt x="201" y="60"/>
                  </a:cubicBezTo>
                  <a:cubicBezTo>
                    <a:pt x="201" y="60"/>
                    <a:pt x="199" y="58"/>
                    <a:pt x="199" y="58"/>
                  </a:cubicBezTo>
                  <a:cubicBezTo>
                    <a:pt x="199" y="57"/>
                    <a:pt x="201" y="56"/>
                    <a:pt x="201" y="56"/>
                  </a:cubicBezTo>
                  <a:cubicBezTo>
                    <a:pt x="201" y="55"/>
                    <a:pt x="203" y="54"/>
                    <a:pt x="203" y="54"/>
                  </a:cubicBezTo>
                  <a:cubicBezTo>
                    <a:pt x="202" y="53"/>
                    <a:pt x="200" y="53"/>
                    <a:pt x="200" y="52"/>
                  </a:cubicBezTo>
                  <a:cubicBezTo>
                    <a:pt x="200" y="51"/>
                    <a:pt x="202" y="50"/>
                    <a:pt x="202" y="50"/>
                  </a:cubicBezTo>
                  <a:cubicBezTo>
                    <a:pt x="202" y="49"/>
                    <a:pt x="200" y="49"/>
                    <a:pt x="200" y="48"/>
                  </a:cubicBezTo>
                  <a:cubicBezTo>
                    <a:pt x="199" y="49"/>
                    <a:pt x="197" y="51"/>
                    <a:pt x="196" y="52"/>
                  </a:cubicBezTo>
                  <a:cubicBezTo>
                    <a:pt x="197" y="53"/>
                    <a:pt x="198" y="53"/>
                    <a:pt x="199" y="54"/>
                  </a:cubicBezTo>
                  <a:cubicBezTo>
                    <a:pt x="199" y="54"/>
                    <a:pt x="197" y="56"/>
                    <a:pt x="197" y="56"/>
                  </a:cubicBezTo>
                  <a:cubicBezTo>
                    <a:pt x="196" y="57"/>
                    <a:pt x="196" y="58"/>
                    <a:pt x="195" y="59"/>
                  </a:cubicBezTo>
                  <a:cubicBezTo>
                    <a:pt x="195" y="59"/>
                    <a:pt x="194" y="60"/>
                    <a:pt x="193" y="61"/>
                  </a:cubicBezTo>
                  <a:cubicBezTo>
                    <a:pt x="193" y="61"/>
                    <a:pt x="192" y="63"/>
                    <a:pt x="192" y="63"/>
                  </a:cubicBezTo>
                  <a:cubicBezTo>
                    <a:pt x="192" y="63"/>
                    <a:pt x="190" y="61"/>
                    <a:pt x="190" y="61"/>
                  </a:cubicBezTo>
                  <a:cubicBezTo>
                    <a:pt x="189" y="61"/>
                    <a:pt x="188" y="60"/>
                    <a:pt x="187" y="60"/>
                  </a:cubicBezTo>
                  <a:cubicBezTo>
                    <a:pt x="187" y="60"/>
                    <a:pt x="186" y="62"/>
                    <a:pt x="186" y="62"/>
                  </a:cubicBezTo>
                  <a:cubicBezTo>
                    <a:pt x="185" y="63"/>
                    <a:pt x="184" y="63"/>
                    <a:pt x="184" y="64"/>
                  </a:cubicBezTo>
                  <a:cubicBezTo>
                    <a:pt x="183" y="65"/>
                    <a:pt x="183" y="66"/>
                    <a:pt x="182" y="66"/>
                  </a:cubicBezTo>
                  <a:cubicBezTo>
                    <a:pt x="182" y="67"/>
                    <a:pt x="181" y="68"/>
                    <a:pt x="180" y="69"/>
                  </a:cubicBezTo>
                  <a:cubicBezTo>
                    <a:pt x="180" y="69"/>
                    <a:pt x="179" y="67"/>
                    <a:pt x="178" y="67"/>
                  </a:cubicBezTo>
                  <a:cubicBezTo>
                    <a:pt x="178" y="67"/>
                    <a:pt x="177" y="69"/>
                    <a:pt x="177" y="69"/>
                  </a:cubicBezTo>
                  <a:cubicBezTo>
                    <a:pt x="176" y="69"/>
                    <a:pt x="174" y="68"/>
                    <a:pt x="174" y="67"/>
                  </a:cubicBezTo>
                  <a:cubicBezTo>
                    <a:pt x="174" y="67"/>
                    <a:pt x="176" y="65"/>
                    <a:pt x="176" y="65"/>
                  </a:cubicBezTo>
                  <a:cubicBezTo>
                    <a:pt x="176" y="65"/>
                    <a:pt x="178" y="67"/>
                    <a:pt x="178" y="67"/>
                  </a:cubicBezTo>
                  <a:cubicBezTo>
                    <a:pt x="179" y="66"/>
                    <a:pt x="179" y="65"/>
                    <a:pt x="180" y="65"/>
                  </a:cubicBezTo>
                  <a:cubicBezTo>
                    <a:pt x="181" y="64"/>
                    <a:pt x="181" y="63"/>
                    <a:pt x="182" y="62"/>
                  </a:cubicBezTo>
                  <a:cubicBezTo>
                    <a:pt x="182" y="62"/>
                    <a:pt x="183" y="61"/>
                    <a:pt x="183" y="60"/>
                  </a:cubicBezTo>
                  <a:cubicBezTo>
                    <a:pt x="184" y="59"/>
                    <a:pt x="184" y="59"/>
                    <a:pt x="185" y="58"/>
                  </a:cubicBezTo>
                  <a:cubicBezTo>
                    <a:pt x="185" y="58"/>
                    <a:pt x="187" y="60"/>
                    <a:pt x="187" y="60"/>
                  </a:cubicBezTo>
                  <a:cubicBezTo>
                    <a:pt x="188" y="60"/>
                    <a:pt x="189" y="58"/>
                    <a:pt x="189" y="57"/>
                  </a:cubicBezTo>
                  <a:cubicBezTo>
                    <a:pt x="190" y="57"/>
                    <a:pt x="190" y="56"/>
                    <a:pt x="191" y="55"/>
                  </a:cubicBezTo>
                  <a:cubicBezTo>
                    <a:pt x="191" y="55"/>
                    <a:pt x="192" y="53"/>
                    <a:pt x="192" y="53"/>
                  </a:cubicBezTo>
                  <a:cubicBezTo>
                    <a:pt x="192" y="52"/>
                    <a:pt x="190" y="52"/>
                    <a:pt x="190" y="51"/>
                  </a:cubicBezTo>
                  <a:cubicBezTo>
                    <a:pt x="190" y="51"/>
                    <a:pt x="192" y="50"/>
                    <a:pt x="192" y="49"/>
                  </a:cubicBezTo>
                  <a:cubicBezTo>
                    <a:pt x="192" y="49"/>
                    <a:pt x="190" y="48"/>
                    <a:pt x="190" y="47"/>
                  </a:cubicBezTo>
                  <a:cubicBezTo>
                    <a:pt x="189" y="49"/>
                    <a:pt x="187" y="50"/>
                    <a:pt x="186" y="52"/>
                  </a:cubicBezTo>
                  <a:cubicBezTo>
                    <a:pt x="186" y="52"/>
                    <a:pt x="185" y="54"/>
                    <a:pt x="185" y="54"/>
                  </a:cubicBezTo>
                  <a:cubicBezTo>
                    <a:pt x="184" y="54"/>
                    <a:pt x="183" y="52"/>
                    <a:pt x="182" y="52"/>
                  </a:cubicBezTo>
                  <a:cubicBezTo>
                    <a:pt x="182" y="52"/>
                    <a:pt x="181" y="55"/>
                    <a:pt x="181" y="55"/>
                  </a:cubicBezTo>
                  <a:cubicBezTo>
                    <a:pt x="180" y="55"/>
                    <a:pt x="178" y="53"/>
                    <a:pt x="178" y="53"/>
                  </a:cubicBezTo>
                  <a:cubicBezTo>
                    <a:pt x="178" y="53"/>
                    <a:pt x="177" y="55"/>
                    <a:pt x="177" y="55"/>
                  </a:cubicBezTo>
                  <a:cubicBezTo>
                    <a:pt x="177" y="56"/>
                    <a:pt x="179" y="56"/>
                    <a:pt x="179" y="57"/>
                  </a:cubicBezTo>
                  <a:cubicBezTo>
                    <a:pt x="179" y="57"/>
                    <a:pt x="177" y="58"/>
                    <a:pt x="177" y="59"/>
                  </a:cubicBezTo>
                  <a:cubicBezTo>
                    <a:pt x="177" y="60"/>
                    <a:pt x="176" y="61"/>
                    <a:pt x="175" y="61"/>
                  </a:cubicBezTo>
                  <a:cubicBezTo>
                    <a:pt x="175" y="62"/>
                    <a:pt x="174" y="63"/>
                    <a:pt x="174" y="63"/>
                  </a:cubicBezTo>
                  <a:cubicBezTo>
                    <a:pt x="174" y="64"/>
                    <a:pt x="172" y="62"/>
                    <a:pt x="172" y="62"/>
                  </a:cubicBezTo>
                  <a:cubicBezTo>
                    <a:pt x="171" y="62"/>
                    <a:pt x="171" y="64"/>
                    <a:pt x="170" y="64"/>
                  </a:cubicBezTo>
                  <a:cubicBezTo>
                    <a:pt x="169" y="64"/>
                    <a:pt x="168" y="62"/>
                    <a:pt x="168" y="62"/>
                  </a:cubicBezTo>
                  <a:cubicBezTo>
                    <a:pt x="167" y="62"/>
                    <a:pt x="167" y="64"/>
                    <a:pt x="166" y="65"/>
                  </a:cubicBezTo>
                  <a:cubicBezTo>
                    <a:pt x="164" y="63"/>
                    <a:pt x="163" y="62"/>
                    <a:pt x="161" y="61"/>
                  </a:cubicBezTo>
                  <a:cubicBezTo>
                    <a:pt x="162" y="60"/>
                    <a:pt x="163" y="60"/>
                    <a:pt x="163" y="59"/>
                  </a:cubicBezTo>
                  <a:cubicBezTo>
                    <a:pt x="163" y="59"/>
                    <a:pt x="165" y="57"/>
                    <a:pt x="165" y="57"/>
                  </a:cubicBezTo>
                  <a:cubicBezTo>
                    <a:pt x="165" y="57"/>
                    <a:pt x="167" y="58"/>
                    <a:pt x="167" y="58"/>
                  </a:cubicBezTo>
                  <a:cubicBezTo>
                    <a:pt x="167" y="58"/>
                    <a:pt x="169" y="56"/>
                    <a:pt x="169" y="56"/>
                  </a:cubicBezTo>
                  <a:cubicBezTo>
                    <a:pt x="169" y="56"/>
                    <a:pt x="167" y="55"/>
                    <a:pt x="167" y="54"/>
                  </a:cubicBezTo>
                  <a:cubicBezTo>
                    <a:pt x="167" y="54"/>
                    <a:pt x="168" y="53"/>
                    <a:pt x="168" y="52"/>
                  </a:cubicBezTo>
                  <a:cubicBezTo>
                    <a:pt x="168" y="52"/>
                    <a:pt x="170" y="51"/>
                    <a:pt x="170" y="50"/>
                  </a:cubicBezTo>
                  <a:cubicBezTo>
                    <a:pt x="170" y="49"/>
                    <a:pt x="168" y="49"/>
                    <a:pt x="168" y="48"/>
                  </a:cubicBezTo>
                  <a:cubicBezTo>
                    <a:pt x="168" y="47"/>
                    <a:pt x="169" y="47"/>
                    <a:pt x="169" y="46"/>
                  </a:cubicBezTo>
                  <a:cubicBezTo>
                    <a:pt x="169" y="45"/>
                    <a:pt x="171" y="44"/>
                    <a:pt x="171" y="44"/>
                  </a:cubicBezTo>
                  <a:cubicBezTo>
                    <a:pt x="171" y="43"/>
                    <a:pt x="169" y="43"/>
                    <a:pt x="169" y="42"/>
                  </a:cubicBezTo>
                  <a:cubicBezTo>
                    <a:pt x="169" y="41"/>
                    <a:pt x="167" y="41"/>
                    <a:pt x="167" y="40"/>
                  </a:cubicBezTo>
                  <a:cubicBezTo>
                    <a:pt x="167" y="40"/>
                    <a:pt x="169" y="39"/>
                    <a:pt x="168" y="38"/>
                  </a:cubicBezTo>
                  <a:cubicBezTo>
                    <a:pt x="168" y="38"/>
                    <a:pt x="166" y="37"/>
                    <a:pt x="166" y="36"/>
                  </a:cubicBezTo>
                  <a:cubicBezTo>
                    <a:pt x="166" y="36"/>
                    <a:pt x="168" y="35"/>
                    <a:pt x="168" y="34"/>
                  </a:cubicBezTo>
                  <a:cubicBezTo>
                    <a:pt x="168" y="34"/>
                    <a:pt x="166" y="33"/>
                    <a:pt x="166" y="32"/>
                  </a:cubicBezTo>
                  <a:cubicBezTo>
                    <a:pt x="165" y="32"/>
                    <a:pt x="164" y="31"/>
                    <a:pt x="163" y="31"/>
                  </a:cubicBezTo>
                  <a:cubicBezTo>
                    <a:pt x="163" y="31"/>
                    <a:pt x="162" y="32"/>
                    <a:pt x="162" y="33"/>
                  </a:cubicBezTo>
                  <a:cubicBezTo>
                    <a:pt x="162" y="34"/>
                    <a:pt x="164" y="34"/>
                    <a:pt x="164" y="35"/>
                  </a:cubicBezTo>
                  <a:cubicBezTo>
                    <a:pt x="164" y="35"/>
                    <a:pt x="162" y="36"/>
                    <a:pt x="162" y="37"/>
                  </a:cubicBezTo>
                  <a:cubicBezTo>
                    <a:pt x="162" y="38"/>
                    <a:pt x="164" y="38"/>
                    <a:pt x="164" y="39"/>
                  </a:cubicBezTo>
                  <a:cubicBezTo>
                    <a:pt x="165" y="39"/>
                    <a:pt x="167" y="40"/>
                    <a:pt x="167" y="40"/>
                  </a:cubicBezTo>
                  <a:cubicBezTo>
                    <a:pt x="167" y="41"/>
                    <a:pt x="165" y="42"/>
                    <a:pt x="165" y="43"/>
                  </a:cubicBezTo>
                  <a:cubicBezTo>
                    <a:pt x="165" y="43"/>
                    <a:pt x="167" y="44"/>
                    <a:pt x="167" y="44"/>
                  </a:cubicBezTo>
                  <a:cubicBezTo>
                    <a:pt x="167" y="45"/>
                    <a:pt x="166" y="46"/>
                    <a:pt x="166" y="47"/>
                  </a:cubicBezTo>
                  <a:cubicBezTo>
                    <a:pt x="165" y="47"/>
                    <a:pt x="164" y="48"/>
                    <a:pt x="164" y="49"/>
                  </a:cubicBezTo>
                  <a:cubicBezTo>
                    <a:pt x="164" y="49"/>
                    <a:pt x="166" y="50"/>
                    <a:pt x="166" y="50"/>
                  </a:cubicBezTo>
                  <a:cubicBezTo>
                    <a:pt x="166" y="51"/>
                    <a:pt x="165" y="53"/>
                    <a:pt x="164" y="53"/>
                  </a:cubicBezTo>
                  <a:cubicBezTo>
                    <a:pt x="164" y="53"/>
                    <a:pt x="163" y="51"/>
                    <a:pt x="162" y="51"/>
                  </a:cubicBezTo>
                  <a:cubicBezTo>
                    <a:pt x="162" y="51"/>
                    <a:pt x="161" y="53"/>
                    <a:pt x="160" y="53"/>
                  </a:cubicBezTo>
                  <a:cubicBezTo>
                    <a:pt x="160" y="54"/>
                    <a:pt x="159" y="55"/>
                    <a:pt x="159" y="55"/>
                  </a:cubicBezTo>
                  <a:cubicBezTo>
                    <a:pt x="158" y="56"/>
                    <a:pt x="157" y="57"/>
                    <a:pt x="157" y="58"/>
                  </a:cubicBezTo>
                  <a:cubicBezTo>
                    <a:pt x="157" y="58"/>
                    <a:pt x="159" y="59"/>
                    <a:pt x="159" y="59"/>
                  </a:cubicBezTo>
                  <a:cubicBezTo>
                    <a:pt x="159" y="60"/>
                    <a:pt x="158" y="61"/>
                    <a:pt x="158" y="62"/>
                  </a:cubicBezTo>
                  <a:cubicBezTo>
                    <a:pt x="157" y="62"/>
                    <a:pt x="160" y="63"/>
                    <a:pt x="160" y="63"/>
                  </a:cubicBezTo>
                  <a:cubicBezTo>
                    <a:pt x="160" y="64"/>
                    <a:pt x="158" y="65"/>
                    <a:pt x="158" y="66"/>
                  </a:cubicBezTo>
                  <a:cubicBezTo>
                    <a:pt x="158" y="66"/>
                    <a:pt x="157" y="67"/>
                    <a:pt x="156" y="68"/>
                  </a:cubicBezTo>
                  <a:cubicBezTo>
                    <a:pt x="156" y="68"/>
                    <a:pt x="154" y="66"/>
                    <a:pt x="154" y="66"/>
                  </a:cubicBezTo>
                  <a:cubicBezTo>
                    <a:pt x="154" y="65"/>
                    <a:pt x="156" y="65"/>
                    <a:pt x="156" y="64"/>
                  </a:cubicBezTo>
                  <a:cubicBezTo>
                    <a:pt x="156" y="63"/>
                    <a:pt x="154" y="63"/>
                    <a:pt x="154" y="62"/>
                  </a:cubicBezTo>
                  <a:cubicBezTo>
                    <a:pt x="154" y="62"/>
                    <a:pt x="155" y="60"/>
                    <a:pt x="155" y="60"/>
                  </a:cubicBezTo>
                  <a:cubicBezTo>
                    <a:pt x="155" y="59"/>
                    <a:pt x="154" y="59"/>
                    <a:pt x="153" y="58"/>
                  </a:cubicBezTo>
                  <a:cubicBezTo>
                    <a:pt x="153" y="58"/>
                    <a:pt x="151" y="57"/>
                    <a:pt x="151" y="57"/>
                  </a:cubicBezTo>
                  <a:cubicBezTo>
                    <a:pt x="151" y="56"/>
                    <a:pt x="152" y="55"/>
                    <a:pt x="153" y="54"/>
                  </a:cubicBezTo>
                  <a:cubicBezTo>
                    <a:pt x="153" y="54"/>
                    <a:pt x="154" y="53"/>
                    <a:pt x="154" y="52"/>
                  </a:cubicBezTo>
                  <a:cubicBezTo>
                    <a:pt x="154" y="52"/>
                    <a:pt x="156" y="50"/>
                    <a:pt x="156" y="50"/>
                  </a:cubicBezTo>
                  <a:cubicBezTo>
                    <a:pt x="156" y="49"/>
                    <a:pt x="154" y="49"/>
                    <a:pt x="154" y="48"/>
                  </a:cubicBezTo>
                  <a:cubicBezTo>
                    <a:pt x="154" y="48"/>
                    <a:pt x="152" y="47"/>
                    <a:pt x="151" y="46"/>
                  </a:cubicBezTo>
                  <a:cubicBezTo>
                    <a:pt x="151" y="47"/>
                    <a:pt x="150" y="48"/>
                    <a:pt x="150" y="49"/>
                  </a:cubicBezTo>
                  <a:cubicBezTo>
                    <a:pt x="150" y="49"/>
                    <a:pt x="148" y="51"/>
                    <a:pt x="148" y="51"/>
                  </a:cubicBezTo>
                  <a:cubicBezTo>
                    <a:pt x="148" y="51"/>
                    <a:pt x="150" y="52"/>
                    <a:pt x="150" y="53"/>
                  </a:cubicBezTo>
                  <a:cubicBezTo>
                    <a:pt x="150" y="53"/>
                    <a:pt x="149" y="54"/>
                    <a:pt x="149" y="55"/>
                  </a:cubicBezTo>
                  <a:cubicBezTo>
                    <a:pt x="148" y="56"/>
                    <a:pt x="147" y="56"/>
                    <a:pt x="147" y="57"/>
                  </a:cubicBezTo>
                  <a:cubicBezTo>
                    <a:pt x="146" y="58"/>
                    <a:pt x="146" y="59"/>
                    <a:pt x="145" y="59"/>
                  </a:cubicBezTo>
                  <a:cubicBezTo>
                    <a:pt x="145" y="59"/>
                    <a:pt x="143" y="58"/>
                    <a:pt x="143" y="58"/>
                  </a:cubicBezTo>
                  <a:cubicBezTo>
                    <a:pt x="143" y="57"/>
                    <a:pt x="145" y="56"/>
                    <a:pt x="145" y="55"/>
                  </a:cubicBezTo>
                  <a:cubicBezTo>
                    <a:pt x="144" y="55"/>
                    <a:pt x="143" y="54"/>
                    <a:pt x="142" y="54"/>
                  </a:cubicBezTo>
                  <a:cubicBezTo>
                    <a:pt x="142" y="54"/>
                    <a:pt x="141" y="56"/>
                    <a:pt x="141" y="56"/>
                  </a:cubicBezTo>
                  <a:cubicBezTo>
                    <a:pt x="140" y="56"/>
                    <a:pt x="139" y="54"/>
                    <a:pt x="138" y="54"/>
                  </a:cubicBezTo>
                  <a:cubicBezTo>
                    <a:pt x="138" y="54"/>
                    <a:pt x="137" y="56"/>
                    <a:pt x="137" y="56"/>
                  </a:cubicBezTo>
                  <a:cubicBezTo>
                    <a:pt x="136" y="57"/>
                    <a:pt x="136" y="58"/>
                    <a:pt x="135" y="59"/>
                  </a:cubicBezTo>
                  <a:cubicBezTo>
                    <a:pt x="134" y="60"/>
                    <a:pt x="133" y="62"/>
                    <a:pt x="132" y="63"/>
                  </a:cubicBezTo>
                  <a:cubicBezTo>
                    <a:pt x="130" y="62"/>
                    <a:pt x="129" y="61"/>
                    <a:pt x="127" y="60"/>
                  </a:cubicBezTo>
                  <a:cubicBezTo>
                    <a:pt x="128" y="59"/>
                    <a:pt x="128" y="58"/>
                    <a:pt x="129" y="57"/>
                  </a:cubicBezTo>
                  <a:cubicBezTo>
                    <a:pt x="129" y="57"/>
                    <a:pt x="131" y="56"/>
                    <a:pt x="131" y="55"/>
                  </a:cubicBezTo>
                  <a:cubicBezTo>
                    <a:pt x="131" y="55"/>
                    <a:pt x="128" y="54"/>
                    <a:pt x="128" y="54"/>
                  </a:cubicBezTo>
                  <a:cubicBezTo>
                    <a:pt x="129" y="53"/>
                    <a:pt x="130" y="51"/>
                    <a:pt x="130" y="51"/>
                  </a:cubicBezTo>
                  <a:cubicBezTo>
                    <a:pt x="130" y="51"/>
                    <a:pt x="132" y="53"/>
                    <a:pt x="132" y="53"/>
                  </a:cubicBezTo>
                  <a:cubicBezTo>
                    <a:pt x="133" y="53"/>
                    <a:pt x="134" y="51"/>
                    <a:pt x="134" y="51"/>
                  </a:cubicBezTo>
                  <a:cubicBezTo>
                    <a:pt x="135" y="50"/>
                    <a:pt x="135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8" y="46"/>
                    <a:pt x="139" y="45"/>
                    <a:pt x="139" y="44"/>
                  </a:cubicBezTo>
                  <a:cubicBezTo>
                    <a:pt x="140" y="43"/>
                    <a:pt x="140" y="43"/>
                    <a:pt x="141" y="42"/>
                  </a:cubicBezTo>
                  <a:cubicBezTo>
                    <a:pt x="141" y="42"/>
                    <a:pt x="139" y="40"/>
                    <a:pt x="139" y="40"/>
                  </a:cubicBezTo>
                  <a:cubicBezTo>
                    <a:pt x="138" y="40"/>
                    <a:pt x="138" y="42"/>
                    <a:pt x="137" y="42"/>
                  </a:cubicBezTo>
                  <a:cubicBezTo>
                    <a:pt x="136" y="42"/>
                    <a:pt x="135" y="40"/>
                    <a:pt x="135" y="41"/>
                  </a:cubicBezTo>
                  <a:cubicBezTo>
                    <a:pt x="134" y="41"/>
                    <a:pt x="133" y="42"/>
                    <a:pt x="133" y="43"/>
                  </a:cubicBezTo>
                  <a:cubicBezTo>
                    <a:pt x="133" y="43"/>
                    <a:pt x="135" y="44"/>
                    <a:pt x="135" y="45"/>
                  </a:cubicBezTo>
                  <a:cubicBezTo>
                    <a:pt x="135" y="45"/>
                    <a:pt x="134" y="47"/>
                    <a:pt x="133" y="47"/>
                  </a:cubicBezTo>
                  <a:cubicBezTo>
                    <a:pt x="133" y="47"/>
                    <a:pt x="131" y="45"/>
                    <a:pt x="131" y="45"/>
                  </a:cubicBezTo>
                  <a:cubicBezTo>
                    <a:pt x="131" y="46"/>
                    <a:pt x="130" y="47"/>
                    <a:pt x="130" y="47"/>
                  </a:cubicBezTo>
                  <a:cubicBezTo>
                    <a:pt x="129" y="48"/>
                    <a:pt x="128" y="49"/>
                    <a:pt x="128" y="50"/>
                  </a:cubicBezTo>
                  <a:cubicBezTo>
                    <a:pt x="127" y="50"/>
                    <a:pt x="127" y="51"/>
                    <a:pt x="126" y="52"/>
                  </a:cubicBezTo>
                  <a:cubicBezTo>
                    <a:pt x="126" y="52"/>
                    <a:pt x="125" y="54"/>
                    <a:pt x="124" y="54"/>
                  </a:cubicBezTo>
                  <a:cubicBezTo>
                    <a:pt x="124" y="54"/>
                    <a:pt x="122" y="52"/>
                    <a:pt x="122" y="52"/>
                  </a:cubicBezTo>
                  <a:cubicBezTo>
                    <a:pt x="122" y="52"/>
                    <a:pt x="121" y="54"/>
                    <a:pt x="121" y="55"/>
                  </a:cubicBezTo>
                  <a:cubicBezTo>
                    <a:pt x="120" y="55"/>
                    <a:pt x="119" y="56"/>
                    <a:pt x="119" y="57"/>
                  </a:cubicBezTo>
                  <a:cubicBezTo>
                    <a:pt x="118" y="57"/>
                    <a:pt x="118" y="59"/>
                    <a:pt x="117" y="59"/>
                  </a:cubicBezTo>
                  <a:cubicBezTo>
                    <a:pt x="117" y="59"/>
                    <a:pt x="115" y="57"/>
                    <a:pt x="115" y="57"/>
                  </a:cubicBezTo>
                  <a:cubicBezTo>
                    <a:pt x="114" y="57"/>
                    <a:pt x="114" y="59"/>
                    <a:pt x="113" y="60"/>
                  </a:cubicBezTo>
                  <a:cubicBezTo>
                    <a:pt x="113" y="60"/>
                    <a:pt x="112" y="58"/>
                    <a:pt x="111" y="58"/>
                  </a:cubicBezTo>
                  <a:cubicBezTo>
                    <a:pt x="111" y="58"/>
                    <a:pt x="110" y="60"/>
                    <a:pt x="109" y="60"/>
                  </a:cubicBezTo>
                  <a:cubicBezTo>
                    <a:pt x="109" y="60"/>
                    <a:pt x="108" y="59"/>
                    <a:pt x="107" y="58"/>
                  </a:cubicBezTo>
                  <a:cubicBezTo>
                    <a:pt x="106" y="58"/>
                    <a:pt x="106" y="57"/>
                    <a:pt x="105" y="57"/>
                  </a:cubicBezTo>
                  <a:cubicBezTo>
                    <a:pt x="104" y="56"/>
                    <a:pt x="103" y="55"/>
                    <a:pt x="103" y="55"/>
                  </a:cubicBezTo>
                  <a:cubicBezTo>
                    <a:pt x="102" y="55"/>
                    <a:pt x="101" y="57"/>
                    <a:pt x="101" y="57"/>
                  </a:cubicBezTo>
                  <a:cubicBezTo>
                    <a:pt x="101" y="57"/>
                    <a:pt x="103" y="59"/>
                    <a:pt x="103" y="59"/>
                  </a:cubicBezTo>
                  <a:cubicBezTo>
                    <a:pt x="103" y="59"/>
                    <a:pt x="102" y="61"/>
                    <a:pt x="101" y="61"/>
                  </a:cubicBezTo>
                  <a:cubicBezTo>
                    <a:pt x="101" y="61"/>
                    <a:pt x="99" y="60"/>
                    <a:pt x="99" y="59"/>
                  </a:cubicBezTo>
                  <a:cubicBezTo>
                    <a:pt x="99" y="59"/>
                    <a:pt x="101" y="57"/>
                    <a:pt x="101" y="57"/>
                  </a:cubicBezTo>
                  <a:cubicBezTo>
                    <a:pt x="101" y="57"/>
                    <a:pt x="99" y="56"/>
                    <a:pt x="99" y="56"/>
                  </a:cubicBezTo>
                  <a:cubicBezTo>
                    <a:pt x="98" y="55"/>
                    <a:pt x="97" y="54"/>
                    <a:pt x="96" y="54"/>
                  </a:cubicBezTo>
                  <a:cubicBezTo>
                    <a:pt x="96" y="53"/>
                    <a:pt x="95" y="53"/>
                    <a:pt x="94" y="52"/>
                  </a:cubicBezTo>
                  <a:cubicBezTo>
                    <a:pt x="93" y="52"/>
                    <a:pt x="93" y="51"/>
                    <a:pt x="92" y="50"/>
                  </a:cubicBezTo>
                  <a:cubicBezTo>
                    <a:pt x="91" y="50"/>
                    <a:pt x="90" y="49"/>
                    <a:pt x="90" y="49"/>
                  </a:cubicBezTo>
                  <a:cubicBezTo>
                    <a:pt x="89" y="49"/>
                    <a:pt x="89" y="50"/>
                    <a:pt x="88" y="51"/>
                  </a:cubicBezTo>
                  <a:cubicBezTo>
                    <a:pt x="88" y="51"/>
                    <a:pt x="87" y="53"/>
                    <a:pt x="86" y="53"/>
                  </a:cubicBezTo>
                  <a:cubicBezTo>
                    <a:pt x="86" y="53"/>
                    <a:pt x="84" y="51"/>
                    <a:pt x="84" y="51"/>
                  </a:cubicBezTo>
                  <a:cubicBezTo>
                    <a:pt x="83" y="52"/>
                    <a:pt x="83" y="53"/>
                    <a:pt x="82" y="54"/>
                  </a:cubicBezTo>
                  <a:cubicBezTo>
                    <a:pt x="82" y="54"/>
                    <a:pt x="81" y="55"/>
                    <a:pt x="81" y="56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8" y="59"/>
                    <a:pt x="78" y="60"/>
                    <a:pt x="77" y="60"/>
                  </a:cubicBezTo>
                  <a:cubicBezTo>
                    <a:pt x="77" y="61"/>
                    <a:pt x="76" y="63"/>
                    <a:pt x="76" y="63"/>
                  </a:cubicBezTo>
                  <a:cubicBezTo>
                    <a:pt x="75" y="63"/>
                    <a:pt x="73" y="61"/>
                    <a:pt x="73" y="61"/>
                  </a:cubicBezTo>
                  <a:cubicBezTo>
                    <a:pt x="73" y="61"/>
                    <a:pt x="75" y="59"/>
                    <a:pt x="75" y="59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2" y="57"/>
                    <a:pt x="71" y="59"/>
                    <a:pt x="71" y="59"/>
                  </a:cubicBezTo>
                  <a:cubicBezTo>
                    <a:pt x="70" y="59"/>
                    <a:pt x="69" y="58"/>
                    <a:pt x="69" y="58"/>
                  </a:cubicBezTo>
                  <a:cubicBezTo>
                    <a:pt x="68" y="57"/>
                    <a:pt x="67" y="56"/>
                    <a:pt x="67" y="56"/>
                  </a:cubicBezTo>
                  <a:cubicBezTo>
                    <a:pt x="66" y="55"/>
                    <a:pt x="65" y="55"/>
                    <a:pt x="64" y="54"/>
                  </a:cubicBezTo>
                  <a:cubicBezTo>
                    <a:pt x="64" y="55"/>
                    <a:pt x="63" y="56"/>
                    <a:pt x="63" y="56"/>
                  </a:cubicBezTo>
                  <a:close/>
                  <a:moveTo>
                    <a:pt x="163" y="13"/>
                  </a:moveTo>
                  <a:cubicBezTo>
                    <a:pt x="163" y="13"/>
                    <a:pt x="162" y="15"/>
                    <a:pt x="161" y="15"/>
                  </a:cubicBezTo>
                  <a:cubicBezTo>
                    <a:pt x="161" y="16"/>
                    <a:pt x="160" y="17"/>
                    <a:pt x="160" y="17"/>
                  </a:cubicBezTo>
                  <a:cubicBezTo>
                    <a:pt x="159" y="18"/>
                    <a:pt x="162" y="19"/>
                    <a:pt x="162" y="19"/>
                  </a:cubicBezTo>
                  <a:cubicBezTo>
                    <a:pt x="162" y="19"/>
                    <a:pt x="160" y="21"/>
                    <a:pt x="160" y="21"/>
                  </a:cubicBezTo>
                  <a:cubicBezTo>
                    <a:pt x="160" y="21"/>
                    <a:pt x="162" y="23"/>
                    <a:pt x="162" y="23"/>
                  </a:cubicBezTo>
                  <a:cubicBezTo>
                    <a:pt x="163" y="23"/>
                    <a:pt x="164" y="21"/>
                    <a:pt x="164" y="21"/>
                  </a:cubicBezTo>
                  <a:cubicBezTo>
                    <a:pt x="165" y="20"/>
                    <a:pt x="165" y="19"/>
                    <a:pt x="166" y="18"/>
                  </a:cubicBezTo>
                  <a:cubicBezTo>
                    <a:pt x="166" y="18"/>
                    <a:pt x="164" y="17"/>
                    <a:pt x="164" y="17"/>
                  </a:cubicBezTo>
                  <a:cubicBezTo>
                    <a:pt x="163" y="16"/>
                    <a:pt x="165" y="15"/>
                    <a:pt x="165" y="15"/>
                  </a:cubicBezTo>
                  <a:cubicBezTo>
                    <a:pt x="165" y="15"/>
                    <a:pt x="163" y="13"/>
                    <a:pt x="163" y="13"/>
                  </a:cubicBezTo>
                  <a:close/>
                  <a:moveTo>
                    <a:pt x="367" y="24"/>
                  </a:moveTo>
                  <a:cubicBezTo>
                    <a:pt x="367" y="24"/>
                    <a:pt x="368" y="21"/>
                    <a:pt x="368" y="21"/>
                  </a:cubicBezTo>
                  <a:cubicBezTo>
                    <a:pt x="368" y="21"/>
                    <a:pt x="367" y="20"/>
                    <a:pt x="366" y="20"/>
                  </a:cubicBezTo>
                  <a:cubicBezTo>
                    <a:pt x="366" y="19"/>
                    <a:pt x="364" y="18"/>
                    <a:pt x="364" y="18"/>
                  </a:cubicBezTo>
                  <a:cubicBezTo>
                    <a:pt x="364" y="18"/>
                    <a:pt x="363" y="20"/>
                    <a:pt x="362" y="20"/>
                  </a:cubicBezTo>
                  <a:cubicBezTo>
                    <a:pt x="362" y="21"/>
                    <a:pt x="361" y="22"/>
                    <a:pt x="361" y="22"/>
                  </a:cubicBezTo>
                  <a:cubicBezTo>
                    <a:pt x="360" y="23"/>
                    <a:pt x="359" y="24"/>
                    <a:pt x="359" y="25"/>
                  </a:cubicBezTo>
                  <a:cubicBezTo>
                    <a:pt x="359" y="25"/>
                    <a:pt x="357" y="26"/>
                    <a:pt x="357" y="27"/>
                  </a:cubicBezTo>
                  <a:cubicBezTo>
                    <a:pt x="357" y="27"/>
                    <a:pt x="359" y="29"/>
                    <a:pt x="359" y="29"/>
                  </a:cubicBezTo>
                  <a:cubicBezTo>
                    <a:pt x="360" y="28"/>
                    <a:pt x="361" y="27"/>
                    <a:pt x="361" y="26"/>
                  </a:cubicBezTo>
                  <a:cubicBezTo>
                    <a:pt x="362" y="25"/>
                    <a:pt x="363" y="23"/>
                    <a:pt x="365" y="22"/>
                  </a:cubicBezTo>
                  <a:cubicBezTo>
                    <a:pt x="365" y="22"/>
                    <a:pt x="366" y="24"/>
                    <a:pt x="367" y="24"/>
                  </a:cubicBezTo>
                  <a:close/>
                  <a:moveTo>
                    <a:pt x="592" y="15"/>
                  </a:moveTo>
                  <a:cubicBezTo>
                    <a:pt x="592" y="16"/>
                    <a:pt x="591" y="17"/>
                    <a:pt x="590" y="18"/>
                  </a:cubicBezTo>
                  <a:cubicBezTo>
                    <a:pt x="590" y="18"/>
                    <a:pt x="593" y="19"/>
                    <a:pt x="593" y="19"/>
                  </a:cubicBezTo>
                  <a:cubicBezTo>
                    <a:pt x="593" y="20"/>
                    <a:pt x="591" y="21"/>
                    <a:pt x="591" y="21"/>
                  </a:cubicBezTo>
                  <a:cubicBezTo>
                    <a:pt x="591" y="22"/>
                    <a:pt x="590" y="23"/>
                    <a:pt x="589" y="24"/>
                  </a:cubicBezTo>
                  <a:cubicBezTo>
                    <a:pt x="589" y="24"/>
                    <a:pt x="588" y="25"/>
                    <a:pt x="587" y="26"/>
                  </a:cubicBezTo>
                  <a:cubicBezTo>
                    <a:pt x="588" y="26"/>
                    <a:pt x="589" y="28"/>
                    <a:pt x="590" y="28"/>
                  </a:cubicBezTo>
                  <a:cubicBezTo>
                    <a:pt x="590" y="27"/>
                    <a:pt x="591" y="26"/>
                    <a:pt x="591" y="25"/>
                  </a:cubicBezTo>
                  <a:cubicBezTo>
                    <a:pt x="592" y="25"/>
                    <a:pt x="593" y="24"/>
                    <a:pt x="593" y="23"/>
                  </a:cubicBezTo>
                  <a:cubicBezTo>
                    <a:pt x="594" y="22"/>
                    <a:pt x="594" y="22"/>
                    <a:pt x="595" y="21"/>
                  </a:cubicBezTo>
                  <a:cubicBezTo>
                    <a:pt x="596" y="19"/>
                    <a:pt x="597" y="18"/>
                    <a:pt x="598" y="16"/>
                  </a:cubicBezTo>
                  <a:cubicBezTo>
                    <a:pt x="597" y="15"/>
                    <a:pt x="595" y="14"/>
                    <a:pt x="594" y="13"/>
                  </a:cubicBezTo>
                  <a:cubicBezTo>
                    <a:pt x="593" y="14"/>
                    <a:pt x="593" y="15"/>
                    <a:pt x="592" y="15"/>
                  </a:cubicBezTo>
                  <a:close/>
                  <a:moveTo>
                    <a:pt x="554" y="57"/>
                  </a:moveTo>
                  <a:cubicBezTo>
                    <a:pt x="554" y="56"/>
                    <a:pt x="555" y="55"/>
                    <a:pt x="555" y="54"/>
                  </a:cubicBezTo>
                  <a:cubicBezTo>
                    <a:pt x="555" y="54"/>
                    <a:pt x="553" y="53"/>
                    <a:pt x="553" y="53"/>
                  </a:cubicBezTo>
                  <a:cubicBezTo>
                    <a:pt x="553" y="52"/>
                    <a:pt x="555" y="51"/>
                    <a:pt x="555" y="50"/>
                  </a:cubicBezTo>
                  <a:cubicBezTo>
                    <a:pt x="555" y="50"/>
                    <a:pt x="553" y="49"/>
                    <a:pt x="552" y="49"/>
                  </a:cubicBezTo>
                  <a:cubicBezTo>
                    <a:pt x="552" y="48"/>
                    <a:pt x="554" y="47"/>
                    <a:pt x="554" y="46"/>
                  </a:cubicBezTo>
                  <a:cubicBezTo>
                    <a:pt x="554" y="46"/>
                    <a:pt x="556" y="45"/>
                    <a:pt x="556" y="44"/>
                  </a:cubicBezTo>
                  <a:cubicBezTo>
                    <a:pt x="556" y="44"/>
                    <a:pt x="554" y="43"/>
                    <a:pt x="554" y="43"/>
                  </a:cubicBezTo>
                  <a:cubicBezTo>
                    <a:pt x="553" y="43"/>
                    <a:pt x="553" y="44"/>
                    <a:pt x="552" y="45"/>
                  </a:cubicBezTo>
                  <a:cubicBezTo>
                    <a:pt x="551" y="45"/>
                    <a:pt x="551" y="46"/>
                    <a:pt x="550" y="47"/>
                  </a:cubicBezTo>
                  <a:cubicBezTo>
                    <a:pt x="550" y="48"/>
                    <a:pt x="549" y="49"/>
                    <a:pt x="549" y="49"/>
                  </a:cubicBezTo>
                  <a:cubicBezTo>
                    <a:pt x="548" y="50"/>
                    <a:pt x="551" y="50"/>
                    <a:pt x="551" y="51"/>
                  </a:cubicBezTo>
                  <a:cubicBezTo>
                    <a:pt x="551" y="52"/>
                    <a:pt x="549" y="52"/>
                    <a:pt x="549" y="53"/>
                  </a:cubicBezTo>
                  <a:cubicBezTo>
                    <a:pt x="549" y="54"/>
                    <a:pt x="551" y="54"/>
                    <a:pt x="551" y="55"/>
                  </a:cubicBezTo>
                  <a:cubicBezTo>
                    <a:pt x="551" y="55"/>
                    <a:pt x="550" y="57"/>
                    <a:pt x="550" y="57"/>
                  </a:cubicBezTo>
                  <a:cubicBezTo>
                    <a:pt x="550" y="58"/>
                    <a:pt x="552" y="58"/>
                    <a:pt x="552" y="59"/>
                  </a:cubicBezTo>
                  <a:cubicBezTo>
                    <a:pt x="552" y="58"/>
                    <a:pt x="553" y="57"/>
                    <a:pt x="554" y="57"/>
                  </a:cubicBezTo>
                  <a:close/>
                  <a:moveTo>
                    <a:pt x="352" y="51"/>
                  </a:moveTo>
                  <a:cubicBezTo>
                    <a:pt x="351" y="50"/>
                    <a:pt x="350" y="49"/>
                    <a:pt x="348" y="48"/>
                  </a:cubicBezTo>
                  <a:cubicBezTo>
                    <a:pt x="347" y="50"/>
                    <a:pt x="346" y="51"/>
                    <a:pt x="345" y="53"/>
                  </a:cubicBezTo>
                  <a:cubicBezTo>
                    <a:pt x="346" y="54"/>
                    <a:pt x="348" y="55"/>
                    <a:pt x="349" y="56"/>
                  </a:cubicBezTo>
                  <a:cubicBezTo>
                    <a:pt x="350" y="54"/>
                    <a:pt x="351" y="53"/>
                    <a:pt x="352" y="51"/>
                  </a:cubicBezTo>
                  <a:close/>
                  <a:moveTo>
                    <a:pt x="11" y="45"/>
                  </a:moveTo>
                  <a:cubicBezTo>
                    <a:pt x="11" y="45"/>
                    <a:pt x="13" y="47"/>
                    <a:pt x="13" y="47"/>
                  </a:cubicBezTo>
                  <a:cubicBezTo>
                    <a:pt x="14" y="47"/>
                    <a:pt x="15" y="45"/>
                    <a:pt x="15" y="45"/>
                  </a:cubicBezTo>
                  <a:cubicBezTo>
                    <a:pt x="15" y="44"/>
                    <a:pt x="13" y="43"/>
                    <a:pt x="13" y="43"/>
                  </a:cubicBezTo>
                  <a:cubicBezTo>
                    <a:pt x="12" y="43"/>
                    <a:pt x="11" y="41"/>
                    <a:pt x="11" y="41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9" y="44"/>
                    <a:pt x="7" y="45"/>
                    <a:pt x="7" y="46"/>
                  </a:cubicBezTo>
                  <a:cubicBezTo>
                    <a:pt x="7" y="46"/>
                    <a:pt x="9" y="47"/>
                    <a:pt x="9" y="47"/>
                  </a:cubicBezTo>
                  <a:cubicBezTo>
                    <a:pt x="10" y="47"/>
                    <a:pt x="10" y="45"/>
                    <a:pt x="11" y="45"/>
                  </a:cubicBezTo>
                  <a:close/>
                  <a:moveTo>
                    <a:pt x="51" y="44"/>
                  </a:moveTo>
                  <a:cubicBezTo>
                    <a:pt x="51" y="44"/>
                    <a:pt x="52" y="42"/>
                    <a:pt x="53" y="42"/>
                  </a:cubicBezTo>
                  <a:cubicBezTo>
                    <a:pt x="53" y="42"/>
                    <a:pt x="55" y="44"/>
                    <a:pt x="55" y="43"/>
                  </a:cubicBezTo>
                  <a:cubicBezTo>
                    <a:pt x="55" y="43"/>
                    <a:pt x="56" y="42"/>
                    <a:pt x="57" y="41"/>
                  </a:cubicBezTo>
                  <a:cubicBezTo>
                    <a:pt x="57" y="40"/>
                    <a:pt x="58" y="40"/>
                    <a:pt x="58" y="39"/>
                  </a:cubicBezTo>
                  <a:cubicBezTo>
                    <a:pt x="57" y="39"/>
                    <a:pt x="57" y="37"/>
                    <a:pt x="56" y="37"/>
                  </a:cubicBezTo>
                  <a:cubicBezTo>
                    <a:pt x="56" y="37"/>
                    <a:pt x="55" y="39"/>
                    <a:pt x="54" y="39"/>
                  </a:cubicBezTo>
                  <a:cubicBezTo>
                    <a:pt x="54" y="39"/>
                    <a:pt x="52" y="38"/>
                    <a:pt x="52" y="38"/>
                  </a:cubicBezTo>
                  <a:cubicBezTo>
                    <a:pt x="52" y="38"/>
                    <a:pt x="51" y="39"/>
                    <a:pt x="50" y="40"/>
                  </a:cubicBezTo>
                  <a:cubicBezTo>
                    <a:pt x="50" y="41"/>
                    <a:pt x="49" y="41"/>
                    <a:pt x="49" y="42"/>
                  </a:cubicBezTo>
                  <a:cubicBezTo>
                    <a:pt x="50" y="42"/>
                    <a:pt x="50" y="44"/>
                    <a:pt x="51" y="44"/>
                  </a:cubicBezTo>
                  <a:close/>
                  <a:moveTo>
                    <a:pt x="63" y="28"/>
                  </a:moveTo>
                  <a:cubicBezTo>
                    <a:pt x="63" y="28"/>
                    <a:pt x="61" y="27"/>
                    <a:pt x="61" y="27"/>
                  </a:cubicBezTo>
                  <a:cubicBezTo>
                    <a:pt x="60" y="26"/>
                    <a:pt x="59" y="25"/>
                    <a:pt x="58" y="25"/>
                  </a:cubicBezTo>
                  <a:cubicBezTo>
                    <a:pt x="58" y="25"/>
                    <a:pt x="57" y="27"/>
                    <a:pt x="57" y="27"/>
                  </a:cubicBezTo>
                  <a:cubicBezTo>
                    <a:pt x="56" y="27"/>
                    <a:pt x="55" y="29"/>
                    <a:pt x="55" y="29"/>
                  </a:cubicBezTo>
                  <a:cubicBezTo>
                    <a:pt x="55" y="30"/>
                    <a:pt x="57" y="31"/>
                    <a:pt x="57" y="31"/>
                  </a:cubicBezTo>
                  <a:cubicBezTo>
                    <a:pt x="58" y="31"/>
                    <a:pt x="59" y="33"/>
                    <a:pt x="59" y="33"/>
                  </a:cubicBezTo>
                  <a:cubicBezTo>
                    <a:pt x="60" y="33"/>
                    <a:pt x="61" y="31"/>
                    <a:pt x="61" y="30"/>
                  </a:cubicBezTo>
                  <a:cubicBezTo>
                    <a:pt x="61" y="30"/>
                    <a:pt x="63" y="29"/>
                    <a:pt x="63" y="28"/>
                  </a:cubicBezTo>
                  <a:close/>
                  <a:moveTo>
                    <a:pt x="108" y="48"/>
                  </a:moveTo>
                  <a:cubicBezTo>
                    <a:pt x="108" y="48"/>
                    <a:pt x="106" y="47"/>
                    <a:pt x="105" y="47"/>
                  </a:cubicBezTo>
                  <a:cubicBezTo>
                    <a:pt x="105" y="46"/>
                    <a:pt x="103" y="45"/>
                    <a:pt x="103" y="45"/>
                  </a:cubicBezTo>
                  <a:cubicBezTo>
                    <a:pt x="103" y="45"/>
                    <a:pt x="102" y="47"/>
                    <a:pt x="101" y="47"/>
                  </a:cubicBezTo>
                  <a:cubicBezTo>
                    <a:pt x="101" y="47"/>
                    <a:pt x="100" y="49"/>
                    <a:pt x="100" y="49"/>
                  </a:cubicBezTo>
                  <a:cubicBezTo>
                    <a:pt x="100" y="50"/>
                    <a:pt x="102" y="51"/>
                    <a:pt x="102" y="51"/>
                  </a:cubicBezTo>
                  <a:cubicBezTo>
                    <a:pt x="102" y="51"/>
                    <a:pt x="104" y="53"/>
                    <a:pt x="104" y="53"/>
                  </a:cubicBezTo>
                  <a:cubicBezTo>
                    <a:pt x="105" y="53"/>
                    <a:pt x="106" y="51"/>
                    <a:pt x="106" y="51"/>
                  </a:cubicBezTo>
                  <a:cubicBezTo>
                    <a:pt x="106" y="50"/>
                    <a:pt x="108" y="49"/>
                    <a:pt x="108" y="48"/>
                  </a:cubicBezTo>
                  <a:close/>
                  <a:moveTo>
                    <a:pt x="116" y="51"/>
                  </a:moveTo>
                  <a:cubicBezTo>
                    <a:pt x="116" y="51"/>
                    <a:pt x="117" y="49"/>
                    <a:pt x="118" y="49"/>
                  </a:cubicBezTo>
                  <a:cubicBezTo>
                    <a:pt x="118" y="48"/>
                    <a:pt x="119" y="47"/>
                    <a:pt x="119" y="47"/>
                  </a:cubicBezTo>
                  <a:cubicBezTo>
                    <a:pt x="120" y="46"/>
                    <a:pt x="121" y="45"/>
                    <a:pt x="121" y="44"/>
                  </a:cubicBezTo>
                  <a:cubicBezTo>
                    <a:pt x="121" y="44"/>
                    <a:pt x="119" y="43"/>
                    <a:pt x="119" y="43"/>
                  </a:cubicBezTo>
                  <a:cubicBezTo>
                    <a:pt x="119" y="43"/>
                    <a:pt x="117" y="41"/>
                    <a:pt x="117" y="41"/>
                  </a:cubicBezTo>
                  <a:cubicBezTo>
                    <a:pt x="116" y="41"/>
                    <a:pt x="115" y="43"/>
                    <a:pt x="115" y="43"/>
                  </a:cubicBezTo>
                  <a:cubicBezTo>
                    <a:pt x="114" y="44"/>
                    <a:pt x="114" y="45"/>
                    <a:pt x="113" y="46"/>
                  </a:cubicBezTo>
                  <a:cubicBezTo>
                    <a:pt x="113" y="46"/>
                    <a:pt x="115" y="47"/>
                    <a:pt x="116" y="47"/>
                  </a:cubicBezTo>
                  <a:cubicBezTo>
                    <a:pt x="116" y="48"/>
                    <a:pt x="114" y="49"/>
                    <a:pt x="114" y="49"/>
                  </a:cubicBezTo>
                  <a:cubicBezTo>
                    <a:pt x="114" y="49"/>
                    <a:pt x="116" y="51"/>
                    <a:pt x="116" y="51"/>
                  </a:cubicBezTo>
                  <a:close/>
                  <a:moveTo>
                    <a:pt x="177" y="27"/>
                  </a:moveTo>
                  <a:cubicBezTo>
                    <a:pt x="178" y="27"/>
                    <a:pt x="178" y="29"/>
                    <a:pt x="179" y="29"/>
                  </a:cubicBezTo>
                  <a:cubicBezTo>
                    <a:pt x="180" y="29"/>
                    <a:pt x="180" y="27"/>
                    <a:pt x="181" y="26"/>
                  </a:cubicBezTo>
                  <a:cubicBezTo>
                    <a:pt x="181" y="26"/>
                    <a:pt x="182" y="24"/>
                    <a:pt x="183" y="24"/>
                  </a:cubicBezTo>
                  <a:cubicBezTo>
                    <a:pt x="183" y="24"/>
                    <a:pt x="185" y="26"/>
                    <a:pt x="185" y="26"/>
                  </a:cubicBezTo>
                  <a:cubicBezTo>
                    <a:pt x="185" y="25"/>
                    <a:pt x="186" y="24"/>
                    <a:pt x="186" y="24"/>
                  </a:cubicBezTo>
                  <a:cubicBezTo>
                    <a:pt x="188" y="22"/>
                    <a:pt x="189" y="21"/>
                    <a:pt x="190" y="19"/>
                  </a:cubicBezTo>
                  <a:cubicBezTo>
                    <a:pt x="191" y="19"/>
                    <a:pt x="191" y="21"/>
                    <a:pt x="192" y="21"/>
                  </a:cubicBezTo>
                  <a:cubicBezTo>
                    <a:pt x="192" y="21"/>
                    <a:pt x="194" y="19"/>
                    <a:pt x="194" y="19"/>
                  </a:cubicBezTo>
                  <a:cubicBezTo>
                    <a:pt x="194" y="19"/>
                    <a:pt x="192" y="17"/>
                    <a:pt x="192" y="17"/>
                  </a:cubicBezTo>
                  <a:cubicBezTo>
                    <a:pt x="191" y="17"/>
                    <a:pt x="190" y="19"/>
                    <a:pt x="190" y="19"/>
                  </a:cubicBezTo>
                  <a:cubicBezTo>
                    <a:pt x="189" y="19"/>
                    <a:pt x="188" y="17"/>
                    <a:pt x="188" y="18"/>
                  </a:cubicBezTo>
                  <a:cubicBezTo>
                    <a:pt x="187" y="18"/>
                    <a:pt x="186" y="20"/>
                    <a:pt x="186" y="20"/>
                  </a:cubicBezTo>
                  <a:cubicBezTo>
                    <a:pt x="185" y="20"/>
                    <a:pt x="184" y="18"/>
                    <a:pt x="184" y="18"/>
                  </a:cubicBezTo>
                  <a:cubicBezTo>
                    <a:pt x="183" y="18"/>
                    <a:pt x="182" y="16"/>
                    <a:pt x="181" y="16"/>
                  </a:cubicBezTo>
                  <a:cubicBezTo>
                    <a:pt x="181" y="17"/>
                    <a:pt x="180" y="18"/>
                    <a:pt x="180" y="19"/>
                  </a:cubicBezTo>
                  <a:cubicBezTo>
                    <a:pt x="179" y="19"/>
                    <a:pt x="179" y="20"/>
                    <a:pt x="178" y="21"/>
                  </a:cubicBezTo>
                  <a:cubicBezTo>
                    <a:pt x="178" y="22"/>
                    <a:pt x="177" y="22"/>
                    <a:pt x="176" y="23"/>
                  </a:cubicBezTo>
                  <a:cubicBezTo>
                    <a:pt x="176" y="24"/>
                    <a:pt x="175" y="25"/>
                    <a:pt x="175" y="25"/>
                  </a:cubicBezTo>
                  <a:cubicBezTo>
                    <a:pt x="174" y="26"/>
                    <a:pt x="173" y="27"/>
                    <a:pt x="173" y="27"/>
                  </a:cubicBezTo>
                  <a:cubicBezTo>
                    <a:pt x="173" y="28"/>
                    <a:pt x="175" y="29"/>
                    <a:pt x="175" y="29"/>
                  </a:cubicBezTo>
                  <a:cubicBezTo>
                    <a:pt x="176" y="28"/>
                    <a:pt x="176" y="28"/>
                    <a:pt x="177" y="27"/>
                  </a:cubicBezTo>
                  <a:close/>
                  <a:moveTo>
                    <a:pt x="206" y="49"/>
                  </a:moveTo>
                  <a:cubicBezTo>
                    <a:pt x="206" y="49"/>
                    <a:pt x="207" y="47"/>
                    <a:pt x="208" y="47"/>
                  </a:cubicBezTo>
                  <a:cubicBezTo>
                    <a:pt x="208" y="47"/>
                    <a:pt x="205" y="45"/>
                    <a:pt x="205" y="45"/>
                  </a:cubicBezTo>
                  <a:cubicBezTo>
                    <a:pt x="205" y="45"/>
                    <a:pt x="207" y="44"/>
                    <a:pt x="207" y="43"/>
                  </a:cubicBezTo>
                  <a:cubicBezTo>
                    <a:pt x="207" y="42"/>
                    <a:pt x="208" y="41"/>
                    <a:pt x="209" y="41"/>
                  </a:cubicBezTo>
                  <a:cubicBezTo>
                    <a:pt x="209" y="40"/>
                    <a:pt x="210" y="39"/>
                    <a:pt x="211" y="38"/>
                  </a:cubicBezTo>
                  <a:cubicBezTo>
                    <a:pt x="211" y="38"/>
                    <a:pt x="208" y="37"/>
                    <a:pt x="208" y="37"/>
                  </a:cubicBezTo>
                  <a:cubicBezTo>
                    <a:pt x="208" y="36"/>
                    <a:pt x="210" y="35"/>
                    <a:pt x="210" y="35"/>
                  </a:cubicBezTo>
                  <a:cubicBezTo>
                    <a:pt x="210" y="35"/>
                    <a:pt x="208" y="33"/>
                    <a:pt x="208" y="33"/>
                  </a:cubicBezTo>
                  <a:cubicBezTo>
                    <a:pt x="207" y="33"/>
                    <a:pt x="207" y="34"/>
                    <a:pt x="206" y="35"/>
                  </a:cubicBezTo>
                  <a:cubicBezTo>
                    <a:pt x="206" y="35"/>
                    <a:pt x="204" y="37"/>
                    <a:pt x="204" y="37"/>
                  </a:cubicBezTo>
                  <a:cubicBezTo>
                    <a:pt x="204" y="38"/>
                    <a:pt x="207" y="39"/>
                    <a:pt x="207" y="39"/>
                  </a:cubicBezTo>
                  <a:cubicBezTo>
                    <a:pt x="206" y="40"/>
                    <a:pt x="205" y="41"/>
                    <a:pt x="205" y="41"/>
                  </a:cubicBezTo>
                  <a:cubicBezTo>
                    <a:pt x="204" y="42"/>
                    <a:pt x="203" y="43"/>
                    <a:pt x="203" y="43"/>
                  </a:cubicBezTo>
                  <a:cubicBezTo>
                    <a:pt x="203" y="44"/>
                    <a:pt x="201" y="45"/>
                    <a:pt x="201" y="46"/>
                  </a:cubicBezTo>
                  <a:cubicBezTo>
                    <a:pt x="202" y="46"/>
                    <a:pt x="203" y="47"/>
                    <a:pt x="204" y="47"/>
                  </a:cubicBezTo>
                  <a:cubicBezTo>
                    <a:pt x="204" y="47"/>
                    <a:pt x="205" y="49"/>
                    <a:pt x="206" y="49"/>
                  </a:cubicBezTo>
                  <a:close/>
                  <a:moveTo>
                    <a:pt x="240" y="51"/>
                  </a:moveTo>
                  <a:cubicBezTo>
                    <a:pt x="240" y="50"/>
                    <a:pt x="242" y="52"/>
                    <a:pt x="242" y="52"/>
                  </a:cubicBezTo>
                  <a:cubicBezTo>
                    <a:pt x="243" y="52"/>
                    <a:pt x="244" y="50"/>
                    <a:pt x="244" y="50"/>
                  </a:cubicBezTo>
                  <a:cubicBezTo>
                    <a:pt x="244" y="50"/>
                    <a:pt x="242" y="48"/>
                    <a:pt x="242" y="48"/>
                  </a:cubicBezTo>
                  <a:cubicBezTo>
                    <a:pt x="241" y="48"/>
                    <a:pt x="240" y="47"/>
                    <a:pt x="240" y="47"/>
                  </a:cubicBezTo>
                  <a:cubicBezTo>
                    <a:pt x="239" y="47"/>
                    <a:pt x="238" y="49"/>
                    <a:pt x="238" y="49"/>
                  </a:cubicBezTo>
                  <a:cubicBezTo>
                    <a:pt x="238" y="49"/>
                    <a:pt x="236" y="51"/>
                    <a:pt x="236" y="51"/>
                  </a:cubicBezTo>
                  <a:cubicBezTo>
                    <a:pt x="236" y="52"/>
                    <a:pt x="238" y="52"/>
                    <a:pt x="238" y="53"/>
                  </a:cubicBezTo>
                  <a:cubicBezTo>
                    <a:pt x="239" y="53"/>
                    <a:pt x="240" y="51"/>
                    <a:pt x="240" y="51"/>
                  </a:cubicBezTo>
                  <a:close/>
                  <a:moveTo>
                    <a:pt x="233" y="45"/>
                  </a:moveTo>
                  <a:cubicBezTo>
                    <a:pt x="234" y="46"/>
                    <a:pt x="235" y="43"/>
                    <a:pt x="235" y="43"/>
                  </a:cubicBezTo>
                  <a:cubicBezTo>
                    <a:pt x="236" y="43"/>
                    <a:pt x="237" y="45"/>
                    <a:pt x="237" y="45"/>
                  </a:cubicBezTo>
                  <a:cubicBezTo>
                    <a:pt x="238" y="45"/>
                    <a:pt x="239" y="43"/>
                    <a:pt x="239" y="43"/>
                  </a:cubicBezTo>
                  <a:cubicBezTo>
                    <a:pt x="240" y="42"/>
                    <a:pt x="240" y="41"/>
                    <a:pt x="241" y="40"/>
                  </a:cubicBezTo>
                  <a:cubicBezTo>
                    <a:pt x="240" y="40"/>
                    <a:pt x="239" y="39"/>
                    <a:pt x="239" y="39"/>
                  </a:cubicBezTo>
                  <a:cubicBezTo>
                    <a:pt x="238" y="39"/>
                    <a:pt x="237" y="41"/>
                    <a:pt x="237" y="41"/>
                  </a:cubicBezTo>
                  <a:cubicBezTo>
                    <a:pt x="236" y="41"/>
                    <a:pt x="235" y="39"/>
                    <a:pt x="235" y="39"/>
                  </a:cubicBezTo>
                  <a:cubicBezTo>
                    <a:pt x="234" y="40"/>
                    <a:pt x="233" y="41"/>
                    <a:pt x="233" y="41"/>
                  </a:cubicBezTo>
                  <a:cubicBezTo>
                    <a:pt x="232" y="42"/>
                    <a:pt x="232" y="43"/>
                    <a:pt x="231" y="44"/>
                  </a:cubicBezTo>
                  <a:cubicBezTo>
                    <a:pt x="232" y="44"/>
                    <a:pt x="233" y="45"/>
                    <a:pt x="233" y="45"/>
                  </a:cubicBezTo>
                  <a:close/>
                  <a:moveTo>
                    <a:pt x="241" y="30"/>
                  </a:moveTo>
                  <a:cubicBezTo>
                    <a:pt x="242" y="30"/>
                    <a:pt x="243" y="32"/>
                    <a:pt x="244" y="32"/>
                  </a:cubicBezTo>
                  <a:cubicBezTo>
                    <a:pt x="244" y="32"/>
                    <a:pt x="245" y="30"/>
                    <a:pt x="245" y="30"/>
                  </a:cubicBezTo>
                  <a:cubicBezTo>
                    <a:pt x="246" y="30"/>
                    <a:pt x="247" y="32"/>
                    <a:pt x="248" y="32"/>
                  </a:cubicBezTo>
                  <a:cubicBezTo>
                    <a:pt x="248" y="31"/>
                    <a:pt x="249" y="29"/>
                    <a:pt x="249" y="29"/>
                  </a:cubicBezTo>
                  <a:cubicBezTo>
                    <a:pt x="248" y="28"/>
                    <a:pt x="246" y="27"/>
                    <a:pt x="245" y="26"/>
                  </a:cubicBezTo>
                  <a:cubicBezTo>
                    <a:pt x="244" y="25"/>
                    <a:pt x="243" y="25"/>
                    <a:pt x="243" y="24"/>
                  </a:cubicBezTo>
                  <a:cubicBezTo>
                    <a:pt x="242" y="25"/>
                    <a:pt x="242" y="26"/>
                    <a:pt x="241" y="26"/>
                  </a:cubicBezTo>
                  <a:cubicBezTo>
                    <a:pt x="240" y="27"/>
                    <a:pt x="240" y="28"/>
                    <a:pt x="239" y="29"/>
                  </a:cubicBezTo>
                  <a:cubicBezTo>
                    <a:pt x="239" y="29"/>
                    <a:pt x="237" y="30"/>
                    <a:pt x="238" y="31"/>
                  </a:cubicBezTo>
                  <a:cubicBezTo>
                    <a:pt x="238" y="32"/>
                    <a:pt x="240" y="32"/>
                    <a:pt x="240" y="33"/>
                  </a:cubicBezTo>
                  <a:cubicBezTo>
                    <a:pt x="240" y="32"/>
                    <a:pt x="241" y="30"/>
                    <a:pt x="241" y="30"/>
                  </a:cubicBezTo>
                  <a:close/>
                  <a:moveTo>
                    <a:pt x="283" y="41"/>
                  </a:moveTo>
                  <a:cubicBezTo>
                    <a:pt x="284" y="40"/>
                    <a:pt x="284" y="39"/>
                    <a:pt x="285" y="39"/>
                  </a:cubicBezTo>
                  <a:cubicBezTo>
                    <a:pt x="285" y="38"/>
                    <a:pt x="286" y="37"/>
                    <a:pt x="286" y="36"/>
                  </a:cubicBezTo>
                  <a:cubicBezTo>
                    <a:pt x="286" y="36"/>
                    <a:pt x="284" y="35"/>
                    <a:pt x="284" y="35"/>
                  </a:cubicBezTo>
                  <a:cubicBezTo>
                    <a:pt x="284" y="34"/>
                    <a:pt x="286" y="33"/>
                    <a:pt x="286" y="32"/>
                  </a:cubicBezTo>
                  <a:cubicBezTo>
                    <a:pt x="286" y="32"/>
                    <a:pt x="287" y="31"/>
                    <a:pt x="288" y="30"/>
                  </a:cubicBezTo>
                  <a:cubicBezTo>
                    <a:pt x="288" y="30"/>
                    <a:pt x="285" y="29"/>
                    <a:pt x="285" y="28"/>
                  </a:cubicBezTo>
                  <a:cubicBezTo>
                    <a:pt x="285" y="28"/>
                    <a:pt x="287" y="27"/>
                    <a:pt x="287" y="26"/>
                  </a:cubicBezTo>
                  <a:cubicBezTo>
                    <a:pt x="287" y="26"/>
                    <a:pt x="289" y="25"/>
                    <a:pt x="289" y="24"/>
                  </a:cubicBezTo>
                  <a:cubicBezTo>
                    <a:pt x="289" y="23"/>
                    <a:pt x="287" y="23"/>
                    <a:pt x="286" y="22"/>
                  </a:cubicBezTo>
                  <a:cubicBezTo>
                    <a:pt x="286" y="23"/>
                    <a:pt x="285" y="24"/>
                    <a:pt x="285" y="25"/>
                  </a:cubicBezTo>
                  <a:cubicBezTo>
                    <a:pt x="285" y="25"/>
                    <a:pt x="283" y="26"/>
                    <a:pt x="283" y="27"/>
                  </a:cubicBezTo>
                  <a:cubicBezTo>
                    <a:pt x="283" y="27"/>
                    <a:pt x="285" y="28"/>
                    <a:pt x="285" y="28"/>
                  </a:cubicBezTo>
                  <a:cubicBezTo>
                    <a:pt x="285" y="29"/>
                    <a:pt x="284" y="30"/>
                    <a:pt x="284" y="31"/>
                  </a:cubicBezTo>
                  <a:cubicBezTo>
                    <a:pt x="283" y="31"/>
                    <a:pt x="282" y="32"/>
                    <a:pt x="282" y="33"/>
                  </a:cubicBezTo>
                  <a:cubicBezTo>
                    <a:pt x="282" y="33"/>
                    <a:pt x="284" y="34"/>
                    <a:pt x="284" y="35"/>
                  </a:cubicBezTo>
                  <a:cubicBezTo>
                    <a:pt x="284" y="35"/>
                    <a:pt x="283" y="37"/>
                    <a:pt x="282" y="37"/>
                  </a:cubicBezTo>
                  <a:cubicBezTo>
                    <a:pt x="282" y="37"/>
                    <a:pt x="281" y="38"/>
                    <a:pt x="281" y="39"/>
                  </a:cubicBezTo>
                  <a:cubicBezTo>
                    <a:pt x="281" y="40"/>
                    <a:pt x="279" y="41"/>
                    <a:pt x="279" y="41"/>
                  </a:cubicBezTo>
                  <a:cubicBezTo>
                    <a:pt x="279" y="42"/>
                    <a:pt x="281" y="42"/>
                    <a:pt x="281" y="43"/>
                  </a:cubicBezTo>
                  <a:cubicBezTo>
                    <a:pt x="282" y="42"/>
                    <a:pt x="282" y="42"/>
                    <a:pt x="283" y="41"/>
                  </a:cubicBezTo>
                  <a:close/>
                  <a:moveTo>
                    <a:pt x="270" y="34"/>
                  </a:moveTo>
                  <a:cubicBezTo>
                    <a:pt x="270" y="35"/>
                    <a:pt x="271" y="32"/>
                    <a:pt x="272" y="32"/>
                  </a:cubicBezTo>
                  <a:cubicBezTo>
                    <a:pt x="272" y="32"/>
                    <a:pt x="274" y="34"/>
                    <a:pt x="274" y="34"/>
                  </a:cubicBezTo>
                  <a:cubicBezTo>
                    <a:pt x="275" y="34"/>
                    <a:pt x="275" y="32"/>
                    <a:pt x="276" y="32"/>
                  </a:cubicBezTo>
                  <a:cubicBezTo>
                    <a:pt x="276" y="31"/>
                    <a:pt x="277" y="30"/>
                    <a:pt x="277" y="30"/>
                  </a:cubicBezTo>
                  <a:cubicBezTo>
                    <a:pt x="277" y="29"/>
                    <a:pt x="276" y="28"/>
                    <a:pt x="275" y="28"/>
                  </a:cubicBezTo>
                  <a:cubicBezTo>
                    <a:pt x="275" y="28"/>
                    <a:pt x="273" y="26"/>
                    <a:pt x="273" y="26"/>
                  </a:cubicBezTo>
                  <a:cubicBezTo>
                    <a:pt x="273" y="26"/>
                    <a:pt x="271" y="28"/>
                    <a:pt x="271" y="28"/>
                  </a:cubicBezTo>
                  <a:cubicBezTo>
                    <a:pt x="271" y="29"/>
                    <a:pt x="270" y="30"/>
                    <a:pt x="270" y="31"/>
                  </a:cubicBezTo>
                  <a:cubicBezTo>
                    <a:pt x="269" y="31"/>
                    <a:pt x="268" y="32"/>
                    <a:pt x="268" y="33"/>
                  </a:cubicBezTo>
                  <a:cubicBezTo>
                    <a:pt x="269" y="33"/>
                    <a:pt x="269" y="34"/>
                    <a:pt x="270" y="34"/>
                  </a:cubicBezTo>
                  <a:close/>
                  <a:moveTo>
                    <a:pt x="295" y="25"/>
                  </a:moveTo>
                  <a:cubicBezTo>
                    <a:pt x="295" y="25"/>
                    <a:pt x="293" y="27"/>
                    <a:pt x="293" y="27"/>
                  </a:cubicBezTo>
                  <a:cubicBezTo>
                    <a:pt x="293" y="28"/>
                    <a:pt x="295" y="29"/>
                    <a:pt x="295" y="29"/>
                  </a:cubicBezTo>
                  <a:cubicBezTo>
                    <a:pt x="296" y="29"/>
                    <a:pt x="297" y="31"/>
                    <a:pt x="298" y="31"/>
                  </a:cubicBezTo>
                  <a:cubicBezTo>
                    <a:pt x="298" y="31"/>
                    <a:pt x="299" y="29"/>
                    <a:pt x="299" y="29"/>
                  </a:cubicBezTo>
                  <a:cubicBezTo>
                    <a:pt x="300" y="28"/>
                    <a:pt x="301" y="27"/>
                    <a:pt x="301" y="26"/>
                  </a:cubicBezTo>
                  <a:cubicBezTo>
                    <a:pt x="301" y="26"/>
                    <a:pt x="303" y="25"/>
                    <a:pt x="303" y="24"/>
                  </a:cubicBezTo>
                  <a:cubicBezTo>
                    <a:pt x="303" y="23"/>
                    <a:pt x="301" y="23"/>
                    <a:pt x="301" y="22"/>
                  </a:cubicBezTo>
                  <a:cubicBezTo>
                    <a:pt x="299" y="24"/>
                    <a:pt x="298" y="25"/>
                    <a:pt x="297" y="27"/>
                  </a:cubicBezTo>
                  <a:cubicBezTo>
                    <a:pt x="296" y="27"/>
                    <a:pt x="296" y="25"/>
                    <a:pt x="295" y="25"/>
                  </a:cubicBezTo>
                  <a:close/>
                  <a:moveTo>
                    <a:pt x="373" y="39"/>
                  </a:moveTo>
                  <a:cubicBezTo>
                    <a:pt x="373" y="38"/>
                    <a:pt x="374" y="37"/>
                    <a:pt x="375" y="37"/>
                  </a:cubicBezTo>
                  <a:cubicBezTo>
                    <a:pt x="375" y="36"/>
                    <a:pt x="376" y="38"/>
                    <a:pt x="377" y="38"/>
                  </a:cubicBezTo>
                  <a:cubicBezTo>
                    <a:pt x="377" y="38"/>
                    <a:pt x="378" y="36"/>
                    <a:pt x="378" y="36"/>
                  </a:cubicBezTo>
                  <a:cubicBezTo>
                    <a:pt x="379" y="36"/>
                    <a:pt x="380" y="37"/>
                    <a:pt x="381" y="38"/>
                  </a:cubicBezTo>
                  <a:cubicBezTo>
                    <a:pt x="381" y="38"/>
                    <a:pt x="383" y="39"/>
                    <a:pt x="383" y="39"/>
                  </a:cubicBezTo>
                  <a:cubicBezTo>
                    <a:pt x="384" y="39"/>
                    <a:pt x="384" y="37"/>
                    <a:pt x="385" y="37"/>
                  </a:cubicBezTo>
                  <a:cubicBezTo>
                    <a:pt x="384" y="37"/>
                    <a:pt x="383" y="36"/>
                    <a:pt x="382" y="35"/>
                  </a:cubicBezTo>
                  <a:cubicBezTo>
                    <a:pt x="382" y="35"/>
                    <a:pt x="381" y="34"/>
                    <a:pt x="380" y="34"/>
                  </a:cubicBezTo>
                  <a:cubicBezTo>
                    <a:pt x="380" y="33"/>
                    <a:pt x="379" y="32"/>
                    <a:pt x="378" y="32"/>
                  </a:cubicBezTo>
                  <a:cubicBezTo>
                    <a:pt x="378" y="32"/>
                    <a:pt x="377" y="34"/>
                    <a:pt x="376" y="34"/>
                  </a:cubicBezTo>
                  <a:cubicBezTo>
                    <a:pt x="376" y="34"/>
                    <a:pt x="374" y="32"/>
                    <a:pt x="374" y="33"/>
                  </a:cubicBezTo>
                  <a:cubicBezTo>
                    <a:pt x="373" y="33"/>
                    <a:pt x="373" y="34"/>
                    <a:pt x="372" y="35"/>
                  </a:cubicBezTo>
                  <a:cubicBezTo>
                    <a:pt x="372" y="35"/>
                    <a:pt x="371" y="36"/>
                    <a:pt x="371" y="37"/>
                  </a:cubicBezTo>
                  <a:cubicBezTo>
                    <a:pt x="370" y="38"/>
                    <a:pt x="369" y="39"/>
                    <a:pt x="369" y="39"/>
                  </a:cubicBezTo>
                  <a:cubicBezTo>
                    <a:pt x="369" y="40"/>
                    <a:pt x="371" y="40"/>
                    <a:pt x="371" y="41"/>
                  </a:cubicBezTo>
                  <a:cubicBezTo>
                    <a:pt x="372" y="40"/>
                    <a:pt x="372" y="39"/>
                    <a:pt x="373" y="39"/>
                  </a:cubicBezTo>
                  <a:close/>
                  <a:moveTo>
                    <a:pt x="410" y="50"/>
                  </a:moveTo>
                  <a:cubicBezTo>
                    <a:pt x="411" y="49"/>
                    <a:pt x="412" y="48"/>
                    <a:pt x="412" y="47"/>
                  </a:cubicBezTo>
                  <a:cubicBezTo>
                    <a:pt x="412" y="47"/>
                    <a:pt x="410" y="46"/>
                    <a:pt x="410" y="46"/>
                  </a:cubicBezTo>
                  <a:cubicBezTo>
                    <a:pt x="410" y="46"/>
                    <a:pt x="408" y="44"/>
                    <a:pt x="408" y="44"/>
                  </a:cubicBezTo>
                  <a:cubicBezTo>
                    <a:pt x="407" y="44"/>
                    <a:pt x="406" y="46"/>
                    <a:pt x="406" y="46"/>
                  </a:cubicBezTo>
                  <a:cubicBezTo>
                    <a:pt x="405" y="47"/>
                    <a:pt x="405" y="48"/>
                    <a:pt x="404" y="49"/>
                  </a:cubicBezTo>
                  <a:cubicBezTo>
                    <a:pt x="404" y="49"/>
                    <a:pt x="402" y="50"/>
                    <a:pt x="402" y="51"/>
                  </a:cubicBezTo>
                  <a:cubicBezTo>
                    <a:pt x="402" y="51"/>
                    <a:pt x="404" y="52"/>
                    <a:pt x="405" y="52"/>
                  </a:cubicBezTo>
                  <a:cubicBezTo>
                    <a:pt x="405" y="53"/>
                    <a:pt x="406" y="54"/>
                    <a:pt x="407" y="54"/>
                  </a:cubicBezTo>
                  <a:cubicBezTo>
                    <a:pt x="408" y="53"/>
                    <a:pt x="409" y="51"/>
                    <a:pt x="410" y="50"/>
                  </a:cubicBezTo>
                  <a:close/>
                  <a:moveTo>
                    <a:pt x="399" y="41"/>
                  </a:moveTo>
                  <a:cubicBezTo>
                    <a:pt x="400" y="40"/>
                    <a:pt x="400" y="40"/>
                    <a:pt x="401" y="39"/>
                  </a:cubicBezTo>
                  <a:cubicBezTo>
                    <a:pt x="402" y="37"/>
                    <a:pt x="403" y="36"/>
                    <a:pt x="404" y="35"/>
                  </a:cubicBezTo>
                  <a:cubicBezTo>
                    <a:pt x="403" y="33"/>
                    <a:pt x="401" y="32"/>
                    <a:pt x="400" y="31"/>
                  </a:cubicBezTo>
                  <a:cubicBezTo>
                    <a:pt x="399" y="32"/>
                    <a:pt x="399" y="33"/>
                    <a:pt x="398" y="33"/>
                  </a:cubicBezTo>
                  <a:cubicBezTo>
                    <a:pt x="397" y="35"/>
                    <a:pt x="396" y="36"/>
                    <a:pt x="395" y="38"/>
                  </a:cubicBezTo>
                  <a:cubicBezTo>
                    <a:pt x="394" y="39"/>
                    <a:pt x="392" y="41"/>
                    <a:pt x="391" y="42"/>
                  </a:cubicBezTo>
                  <a:cubicBezTo>
                    <a:pt x="393" y="43"/>
                    <a:pt x="394" y="45"/>
                    <a:pt x="396" y="46"/>
                  </a:cubicBezTo>
                  <a:cubicBezTo>
                    <a:pt x="397" y="44"/>
                    <a:pt x="398" y="43"/>
                    <a:pt x="399" y="41"/>
                  </a:cubicBezTo>
                  <a:close/>
                  <a:moveTo>
                    <a:pt x="433" y="53"/>
                  </a:moveTo>
                  <a:cubicBezTo>
                    <a:pt x="434" y="53"/>
                    <a:pt x="434" y="54"/>
                    <a:pt x="435" y="54"/>
                  </a:cubicBezTo>
                  <a:cubicBezTo>
                    <a:pt x="436" y="55"/>
                    <a:pt x="437" y="56"/>
                    <a:pt x="437" y="56"/>
                  </a:cubicBezTo>
                  <a:cubicBezTo>
                    <a:pt x="438" y="56"/>
                    <a:pt x="439" y="54"/>
                    <a:pt x="439" y="54"/>
                  </a:cubicBezTo>
                  <a:cubicBezTo>
                    <a:pt x="440" y="53"/>
                    <a:pt x="440" y="52"/>
                    <a:pt x="441" y="52"/>
                  </a:cubicBezTo>
                  <a:cubicBezTo>
                    <a:pt x="441" y="51"/>
                    <a:pt x="442" y="50"/>
                    <a:pt x="442" y="49"/>
                  </a:cubicBezTo>
                  <a:cubicBezTo>
                    <a:pt x="442" y="49"/>
                    <a:pt x="440" y="48"/>
                    <a:pt x="440" y="48"/>
                  </a:cubicBezTo>
                  <a:cubicBezTo>
                    <a:pt x="440" y="48"/>
                    <a:pt x="439" y="50"/>
                    <a:pt x="438" y="50"/>
                  </a:cubicBezTo>
                  <a:cubicBezTo>
                    <a:pt x="438" y="50"/>
                    <a:pt x="437" y="48"/>
                    <a:pt x="436" y="48"/>
                  </a:cubicBezTo>
                  <a:cubicBezTo>
                    <a:pt x="436" y="48"/>
                    <a:pt x="435" y="46"/>
                    <a:pt x="434" y="47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1" y="50"/>
                    <a:pt x="431" y="51"/>
                  </a:cubicBezTo>
                  <a:cubicBezTo>
                    <a:pt x="430" y="51"/>
                    <a:pt x="429" y="53"/>
                    <a:pt x="429" y="53"/>
                  </a:cubicBezTo>
                  <a:cubicBezTo>
                    <a:pt x="429" y="54"/>
                    <a:pt x="431" y="54"/>
                    <a:pt x="431" y="55"/>
                  </a:cubicBezTo>
                  <a:cubicBezTo>
                    <a:pt x="432" y="54"/>
                    <a:pt x="432" y="53"/>
                    <a:pt x="433" y="53"/>
                  </a:cubicBezTo>
                  <a:close/>
                  <a:moveTo>
                    <a:pt x="464" y="31"/>
                  </a:moveTo>
                  <a:cubicBezTo>
                    <a:pt x="464" y="30"/>
                    <a:pt x="466" y="32"/>
                    <a:pt x="466" y="32"/>
                  </a:cubicBezTo>
                  <a:cubicBezTo>
                    <a:pt x="466" y="32"/>
                    <a:pt x="468" y="30"/>
                    <a:pt x="468" y="30"/>
                  </a:cubicBezTo>
                  <a:cubicBezTo>
                    <a:pt x="468" y="30"/>
                    <a:pt x="466" y="28"/>
                    <a:pt x="466" y="28"/>
                  </a:cubicBezTo>
                  <a:cubicBezTo>
                    <a:pt x="465" y="28"/>
                    <a:pt x="463" y="27"/>
                    <a:pt x="463" y="27"/>
                  </a:cubicBezTo>
                  <a:cubicBezTo>
                    <a:pt x="463" y="26"/>
                    <a:pt x="465" y="25"/>
                    <a:pt x="465" y="24"/>
                  </a:cubicBezTo>
                  <a:cubicBezTo>
                    <a:pt x="465" y="24"/>
                    <a:pt x="466" y="23"/>
                    <a:pt x="467" y="22"/>
                  </a:cubicBezTo>
                  <a:cubicBezTo>
                    <a:pt x="467" y="22"/>
                    <a:pt x="469" y="20"/>
                    <a:pt x="468" y="20"/>
                  </a:cubicBezTo>
                  <a:cubicBezTo>
                    <a:pt x="468" y="19"/>
                    <a:pt x="467" y="19"/>
                    <a:pt x="466" y="18"/>
                  </a:cubicBezTo>
                  <a:cubicBezTo>
                    <a:pt x="466" y="18"/>
                    <a:pt x="465" y="20"/>
                    <a:pt x="465" y="20"/>
                  </a:cubicBezTo>
                  <a:cubicBezTo>
                    <a:pt x="464" y="21"/>
                    <a:pt x="463" y="19"/>
                    <a:pt x="462" y="19"/>
                  </a:cubicBezTo>
                  <a:cubicBezTo>
                    <a:pt x="462" y="19"/>
                    <a:pt x="461" y="20"/>
                    <a:pt x="461" y="21"/>
                  </a:cubicBezTo>
                  <a:cubicBezTo>
                    <a:pt x="461" y="21"/>
                    <a:pt x="463" y="22"/>
                    <a:pt x="463" y="23"/>
                  </a:cubicBezTo>
                  <a:cubicBezTo>
                    <a:pt x="463" y="23"/>
                    <a:pt x="461" y="24"/>
                    <a:pt x="461" y="25"/>
                  </a:cubicBezTo>
                  <a:cubicBezTo>
                    <a:pt x="461" y="25"/>
                    <a:pt x="463" y="26"/>
                    <a:pt x="463" y="27"/>
                  </a:cubicBezTo>
                  <a:cubicBezTo>
                    <a:pt x="463" y="27"/>
                    <a:pt x="462" y="28"/>
                    <a:pt x="462" y="29"/>
                  </a:cubicBezTo>
                  <a:cubicBezTo>
                    <a:pt x="462" y="29"/>
                    <a:pt x="460" y="30"/>
                    <a:pt x="460" y="31"/>
                  </a:cubicBezTo>
                  <a:cubicBezTo>
                    <a:pt x="460" y="32"/>
                    <a:pt x="462" y="32"/>
                    <a:pt x="462" y="33"/>
                  </a:cubicBezTo>
                  <a:cubicBezTo>
                    <a:pt x="463" y="32"/>
                    <a:pt x="463" y="31"/>
                    <a:pt x="464" y="31"/>
                  </a:cubicBezTo>
                  <a:close/>
                  <a:moveTo>
                    <a:pt x="483" y="38"/>
                  </a:moveTo>
                  <a:cubicBezTo>
                    <a:pt x="483" y="38"/>
                    <a:pt x="485" y="40"/>
                    <a:pt x="485" y="40"/>
                  </a:cubicBezTo>
                  <a:cubicBezTo>
                    <a:pt x="485" y="39"/>
                    <a:pt x="487" y="38"/>
                    <a:pt x="487" y="37"/>
                  </a:cubicBezTo>
                  <a:cubicBezTo>
                    <a:pt x="487" y="37"/>
                    <a:pt x="485" y="36"/>
                    <a:pt x="485" y="36"/>
                  </a:cubicBezTo>
                  <a:cubicBezTo>
                    <a:pt x="484" y="36"/>
                    <a:pt x="483" y="34"/>
                    <a:pt x="482" y="34"/>
                  </a:cubicBezTo>
                  <a:cubicBezTo>
                    <a:pt x="482" y="34"/>
                    <a:pt x="481" y="36"/>
                    <a:pt x="481" y="36"/>
                  </a:cubicBezTo>
                  <a:cubicBezTo>
                    <a:pt x="480" y="37"/>
                    <a:pt x="479" y="38"/>
                    <a:pt x="479" y="39"/>
                  </a:cubicBezTo>
                  <a:cubicBezTo>
                    <a:pt x="479" y="39"/>
                    <a:pt x="481" y="40"/>
                    <a:pt x="481" y="40"/>
                  </a:cubicBezTo>
                  <a:cubicBezTo>
                    <a:pt x="482" y="40"/>
                    <a:pt x="482" y="38"/>
                    <a:pt x="483" y="38"/>
                  </a:cubicBezTo>
                  <a:close/>
                  <a:moveTo>
                    <a:pt x="498" y="32"/>
                  </a:moveTo>
                  <a:cubicBezTo>
                    <a:pt x="499" y="32"/>
                    <a:pt x="500" y="34"/>
                    <a:pt x="500" y="34"/>
                  </a:cubicBezTo>
                  <a:cubicBezTo>
                    <a:pt x="501" y="34"/>
                    <a:pt x="502" y="32"/>
                    <a:pt x="502" y="31"/>
                  </a:cubicBezTo>
                  <a:cubicBezTo>
                    <a:pt x="502" y="31"/>
                    <a:pt x="500" y="30"/>
                    <a:pt x="500" y="30"/>
                  </a:cubicBezTo>
                  <a:cubicBezTo>
                    <a:pt x="500" y="29"/>
                    <a:pt x="501" y="28"/>
                    <a:pt x="502" y="27"/>
                  </a:cubicBezTo>
                  <a:cubicBezTo>
                    <a:pt x="501" y="27"/>
                    <a:pt x="500" y="26"/>
                    <a:pt x="499" y="26"/>
                  </a:cubicBezTo>
                  <a:cubicBezTo>
                    <a:pt x="499" y="26"/>
                    <a:pt x="498" y="28"/>
                    <a:pt x="498" y="28"/>
                  </a:cubicBezTo>
                  <a:cubicBezTo>
                    <a:pt x="497" y="29"/>
                    <a:pt x="496" y="29"/>
                    <a:pt x="496" y="30"/>
                  </a:cubicBezTo>
                  <a:cubicBezTo>
                    <a:pt x="496" y="31"/>
                    <a:pt x="494" y="32"/>
                    <a:pt x="494" y="32"/>
                  </a:cubicBezTo>
                  <a:cubicBezTo>
                    <a:pt x="494" y="33"/>
                    <a:pt x="496" y="34"/>
                    <a:pt x="496" y="34"/>
                  </a:cubicBezTo>
                  <a:cubicBezTo>
                    <a:pt x="497" y="34"/>
                    <a:pt x="497" y="32"/>
                    <a:pt x="498" y="32"/>
                  </a:cubicBezTo>
                  <a:close/>
                  <a:moveTo>
                    <a:pt x="527" y="36"/>
                  </a:moveTo>
                  <a:cubicBezTo>
                    <a:pt x="526" y="36"/>
                    <a:pt x="525" y="34"/>
                    <a:pt x="525" y="34"/>
                  </a:cubicBezTo>
                  <a:cubicBezTo>
                    <a:pt x="524" y="34"/>
                    <a:pt x="523" y="36"/>
                    <a:pt x="523" y="37"/>
                  </a:cubicBezTo>
                  <a:cubicBezTo>
                    <a:pt x="523" y="37"/>
                    <a:pt x="525" y="38"/>
                    <a:pt x="525" y="38"/>
                  </a:cubicBezTo>
                  <a:cubicBezTo>
                    <a:pt x="525" y="39"/>
                    <a:pt x="527" y="40"/>
                    <a:pt x="527" y="40"/>
                  </a:cubicBezTo>
                  <a:cubicBezTo>
                    <a:pt x="528" y="40"/>
                    <a:pt x="529" y="38"/>
                    <a:pt x="529" y="38"/>
                  </a:cubicBezTo>
                  <a:cubicBezTo>
                    <a:pt x="530" y="37"/>
                    <a:pt x="530" y="36"/>
                    <a:pt x="531" y="36"/>
                  </a:cubicBezTo>
                  <a:cubicBezTo>
                    <a:pt x="530" y="35"/>
                    <a:pt x="529" y="35"/>
                    <a:pt x="528" y="34"/>
                  </a:cubicBezTo>
                  <a:cubicBezTo>
                    <a:pt x="528" y="34"/>
                    <a:pt x="530" y="32"/>
                    <a:pt x="530" y="32"/>
                  </a:cubicBezTo>
                  <a:cubicBezTo>
                    <a:pt x="530" y="31"/>
                    <a:pt x="528" y="30"/>
                    <a:pt x="528" y="30"/>
                  </a:cubicBezTo>
                  <a:cubicBezTo>
                    <a:pt x="528" y="30"/>
                    <a:pt x="526" y="32"/>
                    <a:pt x="526" y="32"/>
                  </a:cubicBezTo>
                  <a:cubicBezTo>
                    <a:pt x="526" y="33"/>
                    <a:pt x="528" y="33"/>
                    <a:pt x="528" y="34"/>
                  </a:cubicBezTo>
                  <a:cubicBezTo>
                    <a:pt x="528" y="34"/>
                    <a:pt x="527" y="36"/>
                    <a:pt x="527" y="36"/>
                  </a:cubicBezTo>
                  <a:close/>
                  <a:moveTo>
                    <a:pt x="567" y="49"/>
                  </a:moveTo>
                  <a:cubicBezTo>
                    <a:pt x="567" y="49"/>
                    <a:pt x="568" y="47"/>
                    <a:pt x="568" y="47"/>
                  </a:cubicBezTo>
                  <a:cubicBezTo>
                    <a:pt x="569" y="46"/>
                    <a:pt x="569" y="45"/>
                    <a:pt x="570" y="44"/>
                  </a:cubicBezTo>
                  <a:cubicBezTo>
                    <a:pt x="571" y="43"/>
                    <a:pt x="572" y="41"/>
                    <a:pt x="573" y="40"/>
                  </a:cubicBezTo>
                  <a:cubicBezTo>
                    <a:pt x="573" y="40"/>
                    <a:pt x="572" y="38"/>
                    <a:pt x="571" y="38"/>
                  </a:cubicBezTo>
                  <a:cubicBezTo>
                    <a:pt x="571" y="38"/>
                    <a:pt x="570" y="40"/>
                    <a:pt x="569" y="40"/>
                  </a:cubicBezTo>
                  <a:cubicBezTo>
                    <a:pt x="569" y="41"/>
                    <a:pt x="568" y="42"/>
                    <a:pt x="568" y="43"/>
                  </a:cubicBezTo>
                  <a:cubicBezTo>
                    <a:pt x="567" y="44"/>
                    <a:pt x="565" y="46"/>
                    <a:pt x="564" y="47"/>
                  </a:cubicBezTo>
                  <a:cubicBezTo>
                    <a:pt x="565" y="47"/>
                    <a:pt x="566" y="49"/>
                    <a:pt x="567" y="49"/>
                  </a:cubicBezTo>
                  <a:close/>
                  <a:moveTo>
                    <a:pt x="614" y="28"/>
                  </a:moveTo>
                  <a:cubicBezTo>
                    <a:pt x="614" y="28"/>
                    <a:pt x="615" y="26"/>
                    <a:pt x="616" y="26"/>
                  </a:cubicBezTo>
                  <a:cubicBezTo>
                    <a:pt x="616" y="26"/>
                    <a:pt x="618" y="28"/>
                    <a:pt x="618" y="28"/>
                  </a:cubicBezTo>
                  <a:cubicBezTo>
                    <a:pt x="618" y="28"/>
                    <a:pt x="620" y="30"/>
                    <a:pt x="620" y="30"/>
                  </a:cubicBezTo>
                  <a:cubicBezTo>
                    <a:pt x="620" y="30"/>
                    <a:pt x="622" y="28"/>
                    <a:pt x="622" y="27"/>
                  </a:cubicBezTo>
                  <a:cubicBezTo>
                    <a:pt x="622" y="27"/>
                    <a:pt x="620" y="26"/>
                    <a:pt x="619" y="26"/>
                  </a:cubicBezTo>
                  <a:cubicBezTo>
                    <a:pt x="619" y="25"/>
                    <a:pt x="621" y="24"/>
                    <a:pt x="621" y="23"/>
                  </a:cubicBezTo>
                  <a:cubicBezTo>
                    <a:pt x="621" y="23"/>
                    <a:pt x="620" y="22"/>
                    <a:pt x="619" y="22"/>
                  </a:cubicBezTo>
                  <a:cubicBezTo>
                    <a:pt x="618" y="22"/>
                    <a:pt x="618" y="24"/>
                    <a:pt x="617" y="24"/>
                  </a:cubicBezTo>
                  <a:cubicBezTo>
                    <a:pt x="617" y="24"/>
                    <a:pt x="616" y="22"/>
                    <a:pt x="615" y="22"/>
                  </a:cubicBezTo>
                  <a:cubicBezTo>
                    <a:pt x="615" y="22"/>
                    <a:pt x="614" y="24"/>
                    <a:pt x="613" y="24"/>
                  </a:cubicBezTo>
                  <a:cubicBezTo>
                    <a:pt x="613" y="25"/>
                    <a:pt x="612" y="26"/>
                    <a:pt x="612" y="27"/>
                  </a:cubicBezTo>
                  <a:cubicBezTo>
                    <a:pt x="611" y="27"/>
                    <a:pt x="610" y="28"/>
                    <a:pt x="610" y="29"/>
                  </a:cubicBezTo>
                  <a:cubicBezTo>
                    <a:pt x="610" y="30"/>
                    <a:pt x="612" y="30"/>
                    <a:pt x="612" y="31"/>
                  </a:cubicBezTo>
                  <a:cubicBezTo>
                    <a:pt x="613" y="30"/>
                    <a:pt x="613" y="29"/>
                    <a:pt x="614" y="28"/>
                  </a:cubicBezTo>
                  <a:close/>
                  <a:moveTo>
                    <a:pt x="628" y="29"/>
                  </a:moveTo>
                  <a:cubicBezTo>
                    <a:pt x="629" y="27"/>
                    <a:pt x="630" y="26"/>
                    <a:pt x="631" y="24"/>
                  </a:cubicBezTo>
                  <a:cubicBezTo>
                    <a:pt x="631" y="24"/>
                    <a:pt x="630" y="22"/>
                    <a:pt x="629" y="22"/>
                  </a:cubicBezTo>
                  <a:cubicBezTo>
                    <a:pt x="629" y="22"/>
                    <a:pt x="628" y="24"/>
                    <a:pt x="627" y="25"/>
                  </a:cubicBezTo>
                  <a:cubicBezTo>
                    <a:pt x="627" y="25"/>
                    <a:pt x="626" y="26"/>
                    <a:pt x="626" y="27"/>
                  </a:cubicBezTo>
                  <a:cubicBezTo>
                    <a:pt x="625" y="27"/>
                    <a:pt x="624" y="29"/>
                    <a:pt x="624" y="29"/>
                  </a:cubicBezTo>
                  <a:cubicBezTo>
                    <a:pt x="624" y="30"/>
                    <a:pt x="626" y="30"/>
                    <a:pt x="626" y="31"/>
                  </a:cubicBezTo>
                  <a:cubicBezTo>
                    <a:pt x="627" y="30"/>
                    <a:pt x="627" y="29"/>
                    <a:pt x="628" y="29"/>
                  </a:cubicBezTo>
                  <a:close/>
                  <a:moveTo>
                    <a:pt x="650" y="32"/>
                  </a:moveTo>
                  <a:cubicBezTo>
                    <a:pt x="651" y="32"/>
                    <a:pt x="652" y="33"/>
                    <a:pt x="653" y="33"/>
                  </a:cubicBezTo>
                  <a:cubicBezTo>
                    <a:pt x="653" y="33"/>
                    <a:pt x="654" y="31"/>
                    <a:pt x="654" y="31"/>
                  </a:cubicBezTo>
                  <a:cubicBezTo>
                    <a:pt x="655" y="31"/>
                    <a:pt x="655" y="29"/>
                    <a:pt x="656" y="29"/>
                  </a:cubicBezTo>
                  <a:cubicBezTo>
                    <a:pt x="656" y="29"/>
                    <a:pt x="658" y="31"/>
                    <a:pt x="658" y="30"/>
                  </a:cubicBezTo>
                  <a:cubicBezTo>
                    <a:pt x="659" y="30"/>
                    <a:pt x="660" y="29"/>
                    <a:pt x="660" y="28"/>
                  </a:cubicBezTo>
                  <a:cubicBezTo>
                    <a:pt x="660" y="28"/>
                    <a:pt x="662" y="26"/>
                    <a:pt x="662" y="26"/>
                  </a:cubicBezTo>
                  <a:cubicBezTo>
                    <a:pt x="662" y="25"/>
                    <a:pt x="660" y="25"/>
                    <a:pt x="659" y="24"/>
                  </a:cubicBezTo>
                  <a:cubicBezTo>
                    <a:pt x="659" y="25"/>
                    <a:pt x="658" y="26"/>
                    <a:pt x="658" y="27"/>
                  </a:cubicBezTo>
                  <a:cubicBezTo>
                    <a:pt x="657" y="27"/>
                    <a:pt x="656" y="25"/>
                    <a:pt x="655" y="25"/>
                  </a:cubicBezTo>
                  <a:cubicBezTo>
                    <a:pt x="655" y="25"/>
                    <a:pt x="653" y="23"/>
                    <a:pt x="653" y="23"/>
                  </a:cubicBezTo>
                  <a:cubicBezTo>
                    <a:pt x="653" y="23"/>
                    <a:pt x="652" y="25"/>
                    <a:pt x="652" y="25"/>
                  </a:cubicBezTo>
                  <a:cubicBezTo>
                    <a:pt x="651" y="26"/>
                    <a:pt x="650" y="27"/>
                    <a:pt x="650" y="28"/>
                  </a:cubicBezTo>
                  <a:cubicBezTo>
                    <a:pt x="649" y="28"/>
                    <a:pt x="649" y="29"/>
                    <a:pt x="648" y="30"/>
                  </a:cubicBezTo>
                  <a:cubicBezTo>
                    <a:pt x="649" y="30"/>
                    <a:pt x="650" y="31"/>
                    <a:pt x="650" y="32"/>
                  </a:cubicBezTo>
                  <a:close/>
                  <a:moveTo>
                    <a:pt x="695" y="38"/>
                  </a:moveTo>
                  <a:cubicBezTo>
                    <a:pt x="696" y="37"/>
                    <a:pt x="696" y="36"/>
                    <a:pt x="697" y="35"/>
                  </a:cubicBezTo>
                  <a:cubicBezTo>
                    <a:pt x="697" y="35"/>
                    <a:pt x="699" y="34"/>
                    <a:pt x="699" y="33"/>
                  </a:cubicBezTo>
                  <a:cubicBezTo>
                    <a:pt x="699" y="33"/>
                    <a:pt x="697" y="32"/>
                    <a:pt x="696" y="31"/>
                  </a:cubicBezTo>
                  <a:cubicBezTo>
                    <a:pt x="696" y="31"/>
                    <a:pt x="698" y="30"/>
                    <a:pt x="698" y="29"/>
                  </a:cubicBezTo>
                  <a:cubicBezTo>
                    <a:pt x="698" y="29"/>
                    <a:pt x="696" y="27"/>
                    <a:pt x="696" y="27"/>
                  </a:cubicBezTo>
                  <a:cubicBezTo>
                    <a:pt x="695" y="28"/>
                    <a:pt x="694" y="29"/>
                    <a:pt x="694" y="30"/>
                  </a:cubicBezTo>
                  <a:cubicBezTo>
                    <a:pt x="694" y="30"/>
                    <a:pt x="693" y="31"/>
                    <a:pt x="692" y="32"/>
                  </a:cubicBezTo>
                  <a:cubicBezTo>
                    <a:pt x="693" y="33"/>
                    <a:pt x="695" y="33"/>
                    <a:pt x="695" y="34"/>
                  </a:cubicBezTo>
                  <a:cubicBezTo>
                    <a:pt x="695" y="34"/>
                    <a:pt x="693" y="35"/>
                    <a:pt x="693" y="36"/>
                  </a:cubicBezTo>
                  <a:cubicBezTo>
                    <a:pt x="694" y="36"/>
                    <a:pt x="695" y="38"/>
                    <a:pt x="695" y="38"/>
                  </a:cubicBezTo>
                  <a:close/>
                  <a:moveTo>
                    <a:pt x="720" y="28"/>
                  </a:moveTo>
                  <a:cubicBezTo>
                    <a:pt x="721" y="27"/>
                    <a:pt x="721" y="27"/>
                    <a:pt x="722" y="26"/>
                  </a:cubicBezTo>
                  <a:cubicBezTo>
                    <a:pt x="720" y="25"/>
                    <a:pt x="719" y="24"/>
                    <a:pt x="717" y="23"/>
                  </a:cubicBezTo>
                  <a:cubicBezTo>
                    <a:pt x="717" y="23"/>
                    <a:pt x="716" y="24"/>
                    <a:pt x="716" y="25"/>
                  </a:cubicBezTo>
                  <a:cubicBezTo>
                    <a:pt x="715" y="25"/>
                    <a:pt x="718" y="26"/>
                    <a:pt x="718" y="26"/>
                  </a:cubicBezTo>
                  <a:cubicBezTo>
                    <a:pt x="718" y="27"/>
                    <a:pt x="716" y="28"/>
                    <a:pt x="716" y="29"/>
                  </a:cubicBezTo>
                  <a:cubicBezTo>
                    <a:pt x="716" y="29"/>
                    <a:pt x="714" y="30"/>
                    <a:pt x="714" y="31"/>
                  </a:cubicBezTo>
                  <a:cubicBezTo>
                    <a:pt x="714" y="32"/>
                    <a:pt x="716" y="32"/>
                    <a:pt x="717" y="33"/>
                  </a:cubicBezTo>
                  <a:cubicBezTo>
                    <a:pt x="718" y="31"/>
                    <a:pt x="719" y="30"/>
                    <a:pt x="720" y="28"/>
                  </a:cubicBezTo>
                  <a:close/>
                  <a:moveTo>
                    <a:pt x="736" y="44"/>
                  </a:moveTo>
                  <a:cubicBezTo>
                    <a:pt x="737" y="44"/>
                    <a:pt x="738" y="46"/>
                    <a:pt x="738" y="46"/>
                  </a:cubicBezTo>
                  <a:cubicBezTo>
                    <a:pt x="739" y="46"/>
                    <a:pt x="739" y="44"/>
                    <a:pt x="740" y="44"/>
                  </a:cubicBezTo>
                  <a:cubicBezTo>
                    <a:pt x="741" y="43"/>
                    <a:pt x="741" y="42"/>
                    <a:pt x="742" y="41"/>
                  </a:cubicBezTo>
                  <a:cubicBezTo>
                    <a:pt x="742" y="41"/>
                    <a:pt x="743" y="43"/>
                    <a:pt x="744" y="43"/>
                  </a:cubicBezTo>
                  <a:cubicBezTo>
                    <a:pt x="745" y="43"/>
                    <a:pt x="745" y="41"/>
                    <a:pt x="746" y="41"/>
                  </a:cubicBezTo>
                  <a:cubicBezTo>
                    <a:pt x="746" y="40"/>
                    <a:pt x="748" y="39"/>
                    <a:pt x="747" y="39"/>
                  </a:cubicBezTo>
                  <a:cubicBezTo>
                    <a:pt x="747" y="38"/>
                    <a:pt x="745" y="37"/>
                    <a:pt x="745" y="37"/>
                  </a:cubicBezTo>
                  <a:cubicBezTo>
                    <a:pt x="745" y="37"/>
                    <a:pt x="744" y="39"/>
                    <a:pt x="744" y="39"/>
                  </a:cubicBezTo>
                  <a:cubicBezTo>
                    <a:pt x="743" y="39"/>
                    <a:pt x="742" y="37"/>
                    <a:pt x="741" y="37"/>
                  </a:cubicBezTo>
                  <a:cubicBezTo>
                    <a:pt x="741" y="37"/>
                    <a:pt x="740" y="39"/>
                    <a:pt x="740" y="40"/>
                  </a:cubicBezTo>
                  <a:cubicBezTo>
                    <a:pt x="739" y="40"/>
                    <a:pt x="739" y="42"/>
                    <a:pt x="738" y="42"/>
                  </a:cubicBezTo>
                  <a:cubicBezTo>
                    <a:pt x="737" y="42"/>
                    <a:pt x="736" y="40"/>
                    <a:pt x="736" y="40"/>
                  </a:cubicBezTo>
                  <a:cubicBezTo>
                    <a:pt x="735" y="40"/>
                    <a:pt x="735" y="42"/>
                    <a:pt x="734" y="42"/>
                  </a:cubicBezTo>
                  <a:cubicBezTo>
                    <a:pt x="735" y="43"/>
                    <a:pt x="735" y="44"/>
                    <a:pt x="736" y="44"/>
                  </a:cubicBezTo>
                  <a:close/>
                  <a:moveTo>
                    <a:pt x="758" y="43"/>
                  </a:moveTo>
                  <a:cubicBezTo>
                    <a:pt x="758" y="43"/>
                    <a:pt x="760" y="41"/>
                    <a:pt x="760" y="41"/>
                  </a:cubicBezTo>
                  <a:cubicBezTo>
                    <a:pt x="760" y="40"/>
                    <a:pt x="761" y="39"/>
                    <a:pt x="761" y="39"/>
                  </a:cubicBezTo>
                  <a:cubicBezTo>
                    <a:pt x="762" y="38"/>
                    <a:pt x="763" y="37"/>
                    <a:pt x="763" y="36"/>
                  </a:cubicBezTo>
                  <a:cubicBezTo>
                    <a:pt x="763" y="36"/>
                    <a:pt x="761" y="35"/>
                    <a:pt x="761" y="35"/>
                  </a:cubicBezTo>
                  <a:cubicBezTo>
                    <a:pt x="761" y="34"/>
                    <a:pt x="762" y="33"/>
                    <a:pt x="763" y="32"/>
                  </a:cubicBezTo>
                  <a:cubicBezTo>
                    <a:pt x="763" y="32"/>
                    <a:pt x="765" y="34"/>
                    <a:pt x="765" y="34"/>
                  </a:cubicBezTo>
                  <a:cubicBezTo>
                    <a:pt x="765" y="34"/>
                    <a:pt x="766" y="32"/>
                    <a:pt x="767" y="32"/>
                  </a:cubicBezTo>
                  <a:cubicBezTo>
                    <a:pt x="767" y="31"/>
                    <a:pt x="768" y="30"/>
                    <a:pt x="768" y="30"/>
                  </a:cubicBezTo>
                  <a:cubicBezTo>
                    <a:pt x="767" y="29"/>
                    <a:pt x="765" y="27"/>
                    <a:pt x="764" y="26"/>
                  </a:cubicBezTo>
                  <a:cubicBezTo>
                    <a:pt x="763" y="27"/>
                    <a:pt x="763" y="28"/>
                    <a:pt x="762" y="29"/>
                  </a:cubicBezTo>
                  <a:cubicBezTo>
                    <a:pt x="762" y="29"/>
                    <a:pt x="760" y="27"/>
                    <a:pt x="760" y="27"/>
                  </a:cubicBezTo>
                  <a:cubicBezTo>
                    <a:pt x="760" y="27"/>
                    <a:pt x="758" y="29"/>
                    <a:pt x="758" y="29"/>
                  </a:cubicBezTo>
                  <a:cubicBezTo>
                    <a:pt x="758" y="29"/>
                    <a:pt x="761" y="30"/>
                    <a:pt x="760" y="31"/>
                  </a:cubicBezTo>
                  <a:cubicBezTo>
                    <a:pt x="760" y="31"/>
                    <a:pt x="759" y="32"/>
                    <a:pt x="759" y="33"/>
                  </a:cubicBezTo>
                  <a:cubicBezTo>
                    <a:pt x="759" y="33"/>
                    <a:pt x="761" y="34"/>
                    <a:pt x="761" y="35"/>
                  </a:cubicBezTo>
                  <a:cubicBezTo>
                    <a:pt x="761" y="35"/>
                    <a:pt x="760" y="36"/>
                    <a:pt x="759" y="37"/>
                  </a:cubicBezTo>
                  <a:cubicBezTo>
                    <a:pt x="759" y="37"/>
                    <a:pt x="758" y="39"/>
                    <a:pt x="758" y="39"/>
                  </a:cubicBezTo>
                  <a:cubicBezTo>
                    <a:pt x="757" y="40"/>
                    <a:pt x="756" y="41"/>
                    <a:pt x="756" y="41"/>
                  </a:cubicBezTo>
                  <a:cubicBezTo>
                    <a:pt x="757" y="42"/>
                    <a:pt x="757" y="43"/>
                    <a:pt x="758" y="43"/>
                  </a:cubicBezTo>
                  <a:close/>
                  <a:moveTo>
                    <a:pt x="750" y="30"/>
                  </a:moveTo>
                  <a:cubicBezTo>
                    <a:pt x="750" y="30"/>
                    <a:pt x="752" y="28"/>
                    <a:pt x="752" y="28"/>
                  </a:cubicBezTo>
                  <a:cubicBezTo>
                    <a:pt x="752" y="28"/>
                    <a:pt x="750" y="26"/>
                    <a:pt x="750" y="26"/>
                  </a:cubicBezTo>
                  <a:cubicBezTo>
                    <a:pt x="749" y="26"/>
                    <a:pt x="749" y="28"/>
                    <a:pt x="748" y="28"/>
                  </a:cubicBezTo>
                  <a:cubicBezTo>
                    <a:pt x="748" y="29"/>
                    <a:pt x="746" y="30"/>
                    <a:pt x="746" y="31"/>
                  </a:cubicBezTo>
                  <a:cubicBezTo>
                    <a:pt x="746" y="31"/>
                    <a:pt x="748" y="32"/>
                    <a:pt x="749" y="32"/>
                  </a:cubicBezTo>
                  <a:cubicBezTo>
                    <a:pt x="749" y="33"/>
                    <a:pt x="751" y="34"/>
                    <a:pt x="751" y="34"/>
                  </a:cubicBezTo>
                  <a:cubicBezTo>
                    <a:pt x="752" y="34"/>
                    <a:pt x="752" y="32"/>
                    <a:pt x="753" y="32"/>
                  </a:cubicBezTo>
                  <a:cubicBezTo>
                    <a:pt x="752" y="31"/>
                    <a:pt x="750" y="31"/>
                    <a:pt x="750" y="30"/>
                  </a:cubicBezTo>
                  <a:close/>
                  <a:moveTo>
                    <a:pt x="787" y="37"/>
                  </a:moveTo>
                  <a:cubicBezTo>
                    <a:pt x="787" y="37"/>
                    <a:pt x="789" y="36"/>
                    <a:pt x="789" y="35"/>
                  </a:cubicBezTo>
                  <a:cubicBezTo>
                    <a:pt x="789" y="35"/>
                    <a:pt x="787" y="34"/>
                    <a:pt x="787" y="33"/>
                  </a:cubicBezTo>
                  <a:cubicBezTo>
                    <a:pt x="787" y="33"/>
                    <a:pt x="788" y="32"/>
                    <a:pt x="789" y="31"/>
                  </a:cubicBezTo>
                  <a:cubicBezTo>
                    <a:pt x="789" y="31"/>
                    <a:pt x="790" y="29"/>
                    <a:pt x="790" y="29"/>
                  </a:cubicBezTo>
                  <a:cubicBezTo>
                    <a:pt x="790" y="28"/>
                    <a:pt x="788" y="27"/>
                    <a:pt x="788" y="27"/>
                  </a:cubicBezTo>
                  <a:cubicBezTo>
                    <a:pt x="787" y="27"/>
                    <a:pt x="786" y="26"/>
                    <a:pt x="786" y="25"/>
                  </a:cubicBezTo>
                  <a:cubicBezTo>
                    <a:pt x="785" y="25"/>
                    <a:pt x="784" y="27"/>
                    <a:pt x="784" y="28"/>
                  </a:cubicBezTo>
                  <a:cubicBezTo>
                    <a:pt x="784" y="28"/>
                    <a:pt x="782" y="26"/>
                    <a:pt x="782" y="26"/>
                  </a:cubicBezTo>
                  <a:cubicBezTo>
                    <a:pt x="781" y="26"/>
                    <a:pt x="781" y="28"/>
                    <a:pt x="780" y="28"/>
                  </a:cubicBezTo>
                  <a:cubicBezTo>
                    <a:pt x="780" y="29"/>
                    <a:pt x="778" y="30"/>
                    <a:pt x="778" y="30"/>
                  </a:cubicBezTo>
                  <a:cubicBezTo>
                    <a:pt x="778" y="31"/>
                    <a:pt x="780" y="32"/>
                    <a:pt x="781" y="32"/>
                  </a:cubicBezTo>
                  <a:cubicBezTo>
                    <a:pt x="781" y="32"/>
                    <a:pt x="782" y="30"/>
                    <a:pt x="782" y="30"/>
                  </a:cubicBezTo>
                  <a:cubicBezTo>
                    <a:pt x="783" y="30"/>
                    <a:pt x="784" y="31"/>
                    <a:pt x="785" y="32"/>
                  </a:cubicBezTo>
                  <a:cubicBezTo>
                    <a:pt x="785" y="32"/>
                    <a:pt x="786" y="33"/>
                    <a:pt x="787" y="33"/>
                  </a:cubicBezTo>
                  <a:cubicBezTo>
                    <a:pt x="786" y="34"/>
                    <a:pt x="786" y="35"/>
                    <a:pt x="785" y="35"/>
                  </a:cubicBezTo>
                  <a:cubicBezTo>
                    <a:pt x="785" y="36"/>
                    <a:pt x="783" y="37"/>
                    <a:pt x="783" y="38"/>
                  </a:cubicBezTo>
                  <a:cubicBezTo>
                    <a:pt x="783" y="38"/>
                    <a:pt x="785" y="39"/>
                    <a:pt x="786" y="39"/>
                  </a:cubicBezTo>
                  <a:cubicBezTo>
                    <a:pt x="786" y="39"/>
                    <a:pt x="787" y="38"/>
                    <a:pt x="787" y="37"/>
                  </a:cubicBezTo>
                  <a:close/>
                  <a:moveTo>
                    <a:pt x="772" y="25"/>
                  </a:moveTo>
                  <a:cubicBezTo>
                    <a:pt x="772" y="25"/>
                    <a:pt x="773" y="23"/>
                    <a:pt x="773" y="23"/>
                  </a:cubicBezTo>
                  <a:cubicBezTo>
                    <a:pt x="774" y="23"/>
                    <a:pt x="775" y="21"/>
                    <a:pt x="775" y="21"/>
                  </a:cubicBezTo>
                  <a:cubicBezTo>
                    <a:pt x="776" y="19"/>
                    <a:pt x="777" y="18"/>
                    <a:pt x="779" y="16"/>
                  </a:cubicBezTo>
                  <a:cubicBezTo>
                    <a:pt x="778" y="16"/>
                    <a:pt x="777" y="15"/>
                    <a:pt x="776" y="15"/>
                  </a:cubicBezTo>
                  <a:cubicBezTo>
                    <a:pt x="776" y="15"/>
                    <a:pt x="775" y="17"/>
                    <a:pt x="775" y="17"/>
                  </a:cubicBezTo>
                  <a:cubicBezTo>
                    <a:pt x="774" y="17"/>
                    <a:pt x="773" y="18"/>
                    <a:pt x="773" y="19"/>
                  </a:cubicBezTo>
                  <a:cubicBezTo>
                    <a:pt x="772" y="21"/>
                    <a:pt x="771" y="22"/>
                    <a:pt x="769" y="24"/>
                  </a:cubicBezTo>
                  <a:cubicBezTo>
                    <a:pt x="770" y="24"/>
                    <a:pt x="771" y="25"/>
                    <a:pt x="772" y="25"/>
                  </a:cubicBezTo>
                  <a:close/>
                  <a:moveTo>
                    <a:pt x="801" y="37"/>
                  </a:moveTo>
                  <a:cubicBezTo>
                    <a:pt x="801" y="37"/>
                    <a:pt x="804" y="39"/>
                    <a:pt x="804" y="39"/>
                  </a:cubicBezTo>
                  <a:cubicBezTo>
                    <a:pt x="804" y="39"/>
                    <a:pt x="805" y="37"/>
                    <a:pt x="805" y="37"/>
                  </a:cubicBezTo>
                  <a:cubicBezTo>
                    <a:pt x="805" y="36"/>
                    <a:pt x="807" y="35"/>
                    <a:pt x="807" y="35"/>
                  </a:cubicBezTo>
                  <a:cubicBezTo>
                    <a:pt x="807" y="34"/>
                    <a:pt x="805" y="33"/>
                    <a:pt x="805" y="33"/>
                  </a:cubicBezTo>
                  <a:cubicBezTo>
                    <a:pt x="805" y="32"/>
                    <a:pt x="806" y="31"/>
                    <a:pt x="806" y="31"/>
                  </a:cubicBezTo>
                  <a:cubicBezTo>
                    <a:pt x="807" y="30"/>
                    <a:pt x="808" y="29"/>
                    <a:pt x="808" y="28"/>
                  </a:cubicBezTo>
                  <a:cubicBezTo>
                    <a:pt x="809" y="28"/>
                    <a:pt x="809" y="26"/>
                    <a:pt x="810" y="26"/>
                  </a:cubicBezTo>
                  <a:cubicBezTo>
                    <a:pt x="810" y="26"/>
                    <a:pt x="812" y="28"/>
                    <a:pt x="812" y="28"/>
                  </a:cubicBezTo>
                  <a:cubicBezTo>
                    <a:pt x="813" y="28"/>
                    <a:pt x="813" y="26"/>
                    <a:pt x="814" y="26"/>
                  </a:cubicBezTo>
                  <a:cubicBezTo>
                    <a:pt x="814" y="25"/>
                    <a:pt x="816" y="27"/>
                    <a:pt x="816" y="27"/>
                  </a:cubicBezTo>
                  <a:cubicBezTo>
                    <a:pt x="816" y="27"/>
                    <a:pt x="818" y="25"/>
                    <a:pt x="818" y="25"/>
                  </a:cubicBezTo>
                  <a:cubicBezTo>
                    <a:pt x="818" y="25"/>
                    <a:pt x="820" y="23"/>
                    <a:pt x="819" y="23"/>
                  </a:cubicBezTo>
                  <a:cubicBezTo>
                    <a:pt x="819" y="22"/>
                    <a:pt x="817" y="22"/>
                    <a:pt x="817" y="21"/>
                  </a:cubicBezTo>
                  <a:cubicBezTo>
                    <a:pt x="817" y="21"/>
                    <a:pt x="816" y="23"/>
                    <a:pt x="816" y="23"/>
                  </a:cubicBezTo>
                  <a:cubicBezTo>
                    <a:pt x="815" y="23"/>
                    <a:pt x="814" y="22"/>
                    <a:pt x="813" y="22"/>
                  </a:cubicBezTo>
                  <a:cubicBezTo>
                    <a:pt x="813" y="22"/>
                    <a:pt x="812" y="24"/>
                    <a:pt x="812" y="24"/>
                  </a:cubicBezTo>
                  <a:cubicBezTo>
                    <a:pt x="811" y="24"/>
                    <a:pt x="810" y="22"/>
                    <a:pt x="809" y="22"/>
                  </a:cubicBezTo>
                  <a:cubicBezTo>
                    <a:pt x="809" y="22"/>
                    <a:pt x="808" y="24"/>
                    <a:pt x="808" y="24"/>
                  </a:cubicBezTo>
                  <a:cubicBezTo>
                    <a:pt x="807" y="25"/>
                    <a:pt x="806" y="26"/>
                    <a:pt x="806" y="27"/>
                  </a:cubicBezTo>
                  <a:cubicBezTo>
                    <a:pt x="805" y="27"/>
                    <a:pt x="805" y="28"/>
                    <a:pt x="804" y="29"/>
                  </a:cubicBezTo>
                  <a:cubicBezTo>
                    <a:pt x="804" y="29"/>
                    <a:pt x="803" y="31"/>
                    <a:pt x="803" y="31"/>
                  </a:cubicBezTo>
                  <a:cubicBezTo>
                    <a:pt x="802" y="31"/>
                    <a:pt x="801" y="29"/>
                    <a:pt x="800" y="29"/>
                  </a:cubicBezTo>
                  <a:cubicBezTo>
                    <a:pt x="800" y="29"/>
                    <a:pt x="799" y="31"/>
                    <a:pt x="799" y="32"/>
                  </a:cubicBezTo>
                  <a:cubicBezTo>
                    <a:pt x="799" y="32"/>
                    <a:pt x="801" y="33"/>
                    <a:pt x="801" y="33"/>
                  </a:cubicBezTo>
                  <a:cubicBezTo>
                    <a:pt x="802" y="34"/>
                    <a:pt x="802" y="35"/>
                    <a:pt x="803" y="35"/>
                  </a:cubicBezTo>
                  <a:cubicBezTo>
                    <a:pt x="803" y="36"/>
                    <a:pt x="801" y="37"/>
                    <a:pt x="801" y="37"/>
                  </a:cubicBezTo>
                  <a:close/>
                  <a:moveTo>
                    <a:pt x="853" y="52"/>
                  </a:moveTo>
                  <a:cubicBezTo>
                    <a:pt x="853" y="52"/>
                    <a:pt x="852" y="51"/>
                    <a:pt x="851" y="51"/>
                  </a:cubicBezTo>
                  <a:cubicBezTo>
                    <a:pt x="851" y="50"/>
                    <a:pt x="849" y="49"/>
                    <a:pt x="849" y="49"/>
                  </a:cubicBezTo>
                  <a:cubicBezTo>
                    <a:pt x="849" y="49"/>
                    <a:pt x="848" y="51"/>
                    <a:pt x="847" y="51"/>
                  </a:cubicBezTo>
                  <a:cubicBezTo>
                    <a:pt x="847" y="51"/>
                    <a:pt x="846" y="53"/>
                    <a:pt x="846" y="53"/>
                  </a:cubicBezTo>
                  <a:cubicBezTo>
                    <a:pt x="846" y="54"/>
                    <a:pt x="847" y="55"/>
                    <a:pt x="848" y="55"/>
                  </a:cubicBezTo>
                  <a:cubicBezTo>
                    <a:pt x="848" y="55"/>
                    <a:pt x="850" y="57"/>
                    <a:pt x="850" y="57"/>
                  </a:cubicBezTo>
                  <a:cubicBezTo>
                    <a:pt x="850" y="57"/>
                    <a:pt x="852" y="55"/>
                    <a:pt x="852" y="55"/>
                  </a:cubicBezTo>
                  <a:cubicBezTo>
                    <a:pt x="852" y="54"/>
                    <a:pt x="853" y="53"/>
                    <a:pt x="853" y="52"/>
                  </a:cubicBezTo>
                  <a:close/>
                  <a:moveTo>
                    <a:pt x="883" y="46"/>
                  </a:moveTo>
                  <a:cubicBezTo>
                    <a:pt x="883" y="46"/>
                    <a:pt x="884" y="45"/>
                    <a:pt x="884" y="44"/>
                  </a:cubicBezTo>
                  <a:cubicBezTo>
                    <a:pt x="884" y="44"/>
                    <a:pt x="886" y="43"/>
                    <a:pt x="886" y="42"/>
                  </a:cubicBezTo>
                  <a:cubicBezTo>
                    <a:pt x="886" y="41"/>
                    <a:pt x="884" y="41"/>
                    <a:pt x="884" y="40"/>
                  </a:cubicBezTo>
                  <a:cubicBezTo>
                    <a:pt x="883" y="40"/>
                    <a:pt x="883" y="42"/>
                    <a:pt x="882" y="42"/>
                  </a:cubicBezTo>
                  <a:cubicBezTo>
                    <a:pt x="882" y="43"/>
                    <a:pt x="880" y="41"/>
                    <a:pt x="880" y="41"/>
                  </a:cubicBezTo>
                  <a:cubicBezTo>
                    <a:pt x="880" y="41"/>
                    <a:pt x="878" y="43"/>
                    <a:pt x="878" y="43"/>
                  </a:cubicBezTo>
                  <a:cubicBezTo>
                    <a:pt x="878" y="44"/>
                    <a:pt x="880" y="44"/>
                    <a:pt x="881" y="45"/>
                  </a:cubicBezTo>
                  <a:cubicBezTo>
                    <a:pt x="880" y="45"/>
                    <a:pt x="879" y="46"/>
                    <a:pt x="879" y="47"/>
                  </a:cubicBezTo>
                  <a:cubicBezTo>
                    <a:pt x="879" y="47"/>
                    <a:pt x="881" y="48"/>
                    <a:pt x="881" y="49"/>
                  </a:cubicBezTo>
                  <a:cubicBezTo>
                    <a:pt x="881" y="49"/>
                    <a:pt x="883" y="50"/>
                    <a:pt x="883" y="50"/>
                  </a:cubicBezTo>
                  <a:cubicBezTo>
                    <a:pt x="884" y="50"/>
                    <a:pt x="884" y="48"/>
                    <a:pt x="885" y="48"/>
                  </a:cubicBezTo>
                  <a:cubicBezTo>
                    <a:pt x="885" y="47"/>
                    <a:pt x="883" y="47"/>
                    <a:pt x="883" y="46"/>
                  </a:cubicBezTo>
                  <a:close/>
                  <a:moveTo>
                    <a:pt x="883" y="32"/>
                  </a:moveTo>
                  <a:cubicBezTo>
                    <a:pt x="883" y="32"/>
                    <a:pt x="884" y="31"/>
                    <a:pt x="885" y="30"/>
                  </a:cubicBezTo>
                  <a:cubicBezTo>
                    <a:pt x="884" y="30"/>
                    <a:pt x="883" y="29"/>
                    <a:pt x="882" y="28"/>
                  </a:cubicBezTo>
                  <a:cubicBezTo>
                    <a:pt x="882" y="28"/>
                    <a:pt x="880" y="27"/>
                    <a:pt x="880" y="27"/>
                  </a:cubicBezTo>
                  <a:cubicBezTo>
                    <a:pt x="880" y="26"/>
                    <a:pt x="882" y="25"/>
                    <a:pt x="882" y="25"/>
                  </a:cubicBezTo>
                  <a:cubicBezTo>
                    <a:pt x="881" y="24"/>
                    <a:pt x="880" y="23"/>
                    <a:pt x="880" y="23"/>
                  </a:cubicBezTo>
                  <a:cubicBezTo>
                    <a:pt x="879" y="23"/>
                    <a:pt x="878" y="25"/>
                    <a:pt x="878" y="25"/>
                  </a:cubicBezTo>
                  <a:cubicBezTo>
                    <a:pt x="878" y="25"/>
                    <a:pt x="876" y="27"/>
                    <a:pt x="876" y="27"/>
                  </a:cubicBezTo>
                  <a:cubicBezTo>
                    <a:pt x="876" y="28"/>
                    <a:pt x="878" y="28"/>
                    <a:pt x="878" y="29"/>
                  </a:cubicBezTo>
                  <a:cubicBezTo>
                    <a:pt x="878" y="30"/>
                    <a:pt x="877" y="30"/>
                    <a:pt x="877" y="31"/>
                  </a:cubicBezTo>
                  <a:cubicBezTo>
                    <a:pt x="877" y="32"/>
                    <a:pt x="879" y="33"/>
                    <a:pt x="879" y="33"/>
                  </a:cubicBezTo>
                  <a:cubicBezTo>
                    <a:pt x="880" y="33"/>
                    <a:pt x="880" y="34"/>
                    <a:pt x="881" y="35"/>
                  </a:cubicBezTo>
                  <a:cubicBezTo>
                    <a:pt x="882" y="34"/>
                    <a:pt x="882" y="33"/>
                    <a:pt x="883" y="32"/>
                  </a:cubicBezTo>
                  <a:close/>
                  <a:moveTo>
                    <a:pt x="900" y="42"/>
                  </a:moveTo>
                  <a:cubicBezTo>
                    <a:pt x="901" y="42"/>
                    <a:pt x="901" y="40"/>
                    <a:pt x="902" y="40"/>
                  </a:cubicBezTo>
                  <a:cubicBezTo>
                    <a:pt x="902" y="39"/>
                    <a:pt x="904" y="38"/>
                    <a:pt x="904" y="38"/>
                  </a:cubicBezTo>
                  <a:cubicBezTo>
                    <a:pt x="904" y="38"/>
                    <a:pt x="902" y="36"/>
                    <a:pt x="901" y="36"/>
                  </a:cubicBezTo>
                  <a:cubicBezTo>
                    <a:pt x="901" y="36"/>
                    <a:pt x="900" y="38"/>
                    <a:pt x="900" y="38"/>
                  </a:cubicBezTo>
                  <a:cubicBezTo>
                    <a:pt x="899" y="39"/>
                    <a:pt x="899" y="40"/>
                    <a:pt x="898" y="40"/>
                  </a:cubicBezTo>
                  <a:cubicBezTo>
                    <a:pt x="898" y="41"/>
                    <a:pt x="896" y="39"/>
                    <a:pt x="896" y="39"/>
                  </a:cubicBezTo>
                  <a:cubicBezTo>
                    <a:pt x="896" y="39"/>
                    <a:pt x="894" y="41"/>
                    <a:pt x="894" y="41"/>
                  </a:cubicBezTo>
                  <a:cubicBezTo>
                    <a:pt x="894" y="41"/>
                    <a:pt x="896" y="43"/>
                    <a:pt x="896" y="43"/>
                  </a:cubicBezTo>
                  <a:cubicBezTo>
                    <a:pt x="897" y="43"/>
                    <a:pt x="897" y="41"/>
                    <a:pt x="898" y="40"/>
                  </a:cubicBezTo>
                  <a:cubicBezTo>
                    <a:pt x="898" y="40"/>
                    <a:pt x="900" y="42"/>
                    <a:pt x="900" y="42"/>
                  </a:cubicBezTo>
                  <a:close/>
                  <a:moveTo>
                    <a:pt x="899" y="30"/>
                  </a:moveTo>
                  <a:cubicBezTo>
                    <a:pt x="900" y="31"/>
                    <a:pt x="902" y="33"/>
                    <a:pt x="903" y="34"/>
                  </a:cubicBezTo>
                  <a:cubicBezTo>
                    <a:pt x="904" y="33"/>
                    <a:pt x="904" y="32"/>
                    <a:pt x="905" y="31"/>
                  </a:cubicBezTo>
                  <a:cubicBezTo>
                    <a:pt x="905" y="31"/>
                    <a:pt x="906" y="33"/>
                    <a:pt x="907" y="33"/>
                  </a:cubicBezTo>
                  <a:cubicBezTo>
                    <a:pt x="907" y="32"/>
                    <a:pt x="909" y="32"/>
                    <a:pt x="909" y="31"/>
                  </a:cubicBezTo>
                  <a:cubicBezTo>
                    <a:pt x="909" y="30"/>
                    <a:pt x="907" y="30"/>
                    <a:pt x="906" y="29"/>
                  </a:cubicBezTo>
                  <a:cubicBezTo>
                    <a:pt x="906" y="29"/>
                    <a:pt x="908" y="28"/>
                    <a:pt x="908" y="27"/>
                  </a:cubicBezTo>
                  <a:cubicBezTo>
                    <a:pt x="907" y="26"/>
                    <a:pt x="905" y="25"/>
                    <a:pt x="904" y="24"/>
                  </a:cubicBezTo>
                  <a:cubicBezTo>
                    <a:pt x="903" y="25"/>
                    <a:pt x="901" y="27"/>
                    <a:pt x="900" y="28"/>
                  </a:cubicBezTo>
                  <a:cubicBezTo>
                    <a:pt x="900" y="29"/>
                    <a:pt x="899" y="30"/>
                    <a:pt x="899" y="30"/>
                  </a:cubicBezTo>
                  <a:close/>
                  <a:moveTo>
                    <a:pt x="961" y="50"/>
                  </a:moveTo>
                  <a:cubicBezTo>
                    <a:pt x="962" y="48"/>
                    <a:pt x="964" y="47"/>
                    <a:pt x="965" y="45"/>
                  </a:cubicBezTo>
                  <a:cubicBezTo>
                    <a:pt x="964" y="45"/>
                    <a:pt x="963" y="44"/>
                    <a:pt x="963" y="44"/>
                  </a:cubicBezTo>
                  <a:cubicBezTo>
                    <a:pt x="962" y="44"/>
                    <a:pt x="961" y="46"/>
                    <a:pt x="961" y="46"/>
                  </a:cubicBezTo>
                  <a:cubicBezTo>
                    <a:pt x="960" y="46"/>
                    <a:pt x="960" y="48"/>
                    <a:pt x="959" y="48"/>
                  </a:cubicBezTo>
                  <a:cubicBezTo>
                    <a:pt x="959" y="49"/>
                    <a:pt x="957" y="50"/>
                    <a:pt x="957" y="50"/>
                  </a:cubicBezTo>
                  <a:cubicBezTo>
                    <a:pt x="957" y="51"/>
                    <a:pt x="959" y="52"/>
                    <a:pt x="960" y="52"/>
                  </a:cubicBezTo>
                  <a:cubicBezTo>
                    <a:pt x="960" y="51"/>
                    <a:pt x="961" y="51"/>
                    <a:pt x="961" y="50"/>
                  </a:cubicBezTo>
                  <a:close/>
                  <a:moveTo>
                    <a:pt x="971" y="51"/>
                  </a:moveTo>
                  <a:cubicBezTo>
                    <a:pt x="972" y="51"/>
                    <a:pt x="973" y="52"/>
                    <a:pt x="974" y="52"/>
                  </a:cubicBezTo>
                  <a:cubicBezTo>
                    <a:pt x="974" y="52"/>
                    <a:pt x="975" y="51"/>
                    <a:pt x="975" y="50"/>
                  </a:cubicBezTo>
                  <a:cubicBezTo>
                    <a:pt x="976" y="49"/>
                    <a:pt x="976" y="48"/>
                    <a:pt x="977" y="48"/>
                  </a:cubicBezTo>
                  <a:cubicBezTo>
                    <a:pt x="977" y="48"/>
                    <a:pt x="979" y="50"/>
                    <a:pt x="979" y="49"/>
                  </a:cubicBezTo>
                  <a:cubicBezTo>
                    <a:pt x="980" y="49"/>
                    <a:pt x="981" y="48"/>
                    <a:pt x="981" y="47"/>
                  </a:cubicBezTo>
                  <a:cubicBezTo>
                    <a:pt x="981" y="47"/>
                    <a:pt x="979" y="46"/>
                    <a:pt x="979" y="46"/>
                  </a:cubicBezTo>
                  <a:cubicBezTo>
                    <a:pt x="979" y="45"/>
                    <a:pt x="980" y="44"/>
                    <a:pt x="980" y="43"/>
                  </a:cubicBezTo>
                  <a:cubicBezTo>
                    <a:pt x="981" y="43"/>
                    <a:pt x="982" y="42"/>
                    <a:pt x="982" y="41"/>
                  </a:cubicBezTo>
                  <a:cubicBezTo>
                    <a:pt x="982" y="40"/>
                    <a:pt x="980" y="40"/>
                    <a:pt x="980" y="39"/>
                  </a:cubicBezTo>
                  <a:cubicBezTo>
                    <a:pt x="980" y="39"/>
                    <a:pt x="982" y="38"/>
                    <a:pt x="982" y="37"/>
                  </a:cubicBezTo>
                  <a:cubicBezTo>
                    <a:pt x="982" y="37"/>
                    <a:pt x="979" y="35"/>
                    <a:pt x="979" y="35"/>
                  </a:cubicBezTo>
                  <a:cubicBezTo>
                    <a:pt x="979" y="36"/>
                    <a:pt x="978" y="37"/>
                    <a:pt x="978" y="38"/>
                  </a:cubicBezTo>
                  <a:cubicBezTo>
                    <a:pt x="977" y="38"/>
                    <a:pt x="976" y="39"/>
                    <a:pt x="976" y="40"/>
                  </a:cubicBezTo>
                  <a:cubicBezTo>
                    <a:pt x="976" y="40"/>
                    <a:pt x="978" y="41"/>
                    <a:pt x="978" y="42"/>
                  </a:cubicBezTo>
                  <a:cubicBezTo>
                    <a:pt x="978" y="42"/>
                    <a:pt x="977" y="44"/>
                    <a:pt x="977" y="44"/>
                  </a:cubicBezTo>
                  <a:cubicBezTo>
                    <a:pt x="976" y="44"/>
                    <a:pt x="975" y="46"/>
                    <a:pt x="975" y="46"/>
                  </a:cubicBezTo>
                  <a:cubicBezTo>
                    <a:pt x="974" y="46"/>
                    <a:pt x="973" y="44"/>
                    <a:pt x="973" y="44"/>
                  </a:cubicBezTo>
                  <a:cubicBezTo>
                    <a:pt x="972" y="44"/>
                    <a:pt x="971" y="46"/>
                    <a:pt x="971" y="47"/>
                  </a:cubicBezTo>
                  <a:cubicBezTo>
                    <a:pt x="970" y="47"/>
                    <a:pt x="970" y="48"/>
                    <a:pt x="969" y="49"/>
                  </a:cubicBezTo>
                  <a:cubicBezTo>
                    <a:pt x="969" y="49"/>
                    <a:pt x="967" y="51"/>
                    <a:pt x="968" y="51"/>
                  </a:cubicBezTo>
                  <a:cubicBezTo>
                    <a:pt x="968" y="52"/>
                    <a:pt x="970" y="52"/>
                    <a:pt x="970" y="53"/>
                  </a:cubicBezTo>
                  <a:cubicBezTo>
                    <a:pt x="970" y="52"/>
                    <a:pt x="971" y="51"/>
                    <a:pt x="971" y="51"/>
                  </a:cubicBezTo>
                  <a:close/>
                  <a:moveTo>
                    <a:pt x="951" y="31"/>
                  </a:moveTo>
                  <a:cubicBezTo>
                    <a:pt x="952" y="32"/>
                    <a:pt x="952" y="32"/>
                    <a:pt x="953" y="33"/>
                  </a:cubicBezTo>
                  <a:cubicBezTo>
                    <a:pt x="953" y="33"/>
                    <a:pt x="955" y="35"/>
                    <a:pt x="955" y="35"/>
                  </a:cubicBezTo>
                  <a:cubicBezTo>
                    <a:pt x="956" y="35"/>
                    <a:pt x="957" y="33"/>
                    <a:pt x="957" y="32"/>
                  </a:cubicBezTo>
                  <a:cubicBezTo>
                    <a:pt x="957" y="32"/>
                    <a:pt x="955" y="31"/>
                    <a:pt x="955" y="31"/>
                  </a:cubicBezTo>
                  <a:cubicBezTo>
                    <a:pt x="955" y="30"/>
                    <a:pt x="956" y="29"/>
                    <a:pt x="956" y="29"/>
                  </a:cubicBezTo>
                  <a:cubicBezTo>
                    <a:pt x="957" y="28"/>
                    <a:pt x="958" y="27"/>
                    <a:pt x="958" y="26"/>
                  </a:cubicBezTo>
                  <a:cubicBezTo>
                    <a:pt x="958" y="26"/>
                    <a:pt x="960" y="24"/>
                    <a:pt x="960" y="24"/>
                  </a:cubicBezTo>
                  <a:cubicBezTo>
                    <a:pt x="960" y="23"/>
                    <a:pt x="958" y="23"/>
                    <a:pt x="958" y="22"/>
                  </a:cubicBezTo>
                  <a:cubicBezTo>
                    <a:pt x="957" y="23"/>
                    <a:pt x="957" y="24"/>
                    <a:pt x="956" y="25"/>
                  </a:cubicBezTo>
                  <a:cubicBezTo>
                    <a:pt x="955" y="25"/>
                    <a:pt x="955" y="26"/>
                    <a:pt x="954" y="27"/>
                  </a:cubicBezTo>
                  <a:cubicBezTo>
                    <a:pt x="954" y="28"/>
                    <a:pt x="953" y="28"/>
                    <a:pt x="953" y="29"/>
                  </a:cubicBezTo>
                  <a:cubicBezTo>
                    <a:pt x="952" y="29"/>
                    <a:pt x="951" y="27"/>
                    <a:pt x="950" y="27"/>
                  </a:cubicBezTo>
                  <a:cubicBezTo>
                    <a:pt x="950" y="27"/>
                    <a:pt x="949" y="29"/>
                    <a:pt x="949" y="30"/>
                  </a:cubicBezTo>
                  <a:cubicBezTo>
                    <a:pt x="948" y="30"/>
                    <a:pt x="947" y="31"/>
                    <a:pt x="947" y="32"/>
                  </a:cubicBezTo>
                  <a:cubicBezTo>
                    <a:pt x="947" y="32"/>
                    <a:pt x="949" y="33"/>
                    <a:pt x="949" y="34"/>
                  </a:cubicBezTo>
                  <a:cubicBezTo>
                    <a:pt x="950" y="33"/>
                    <a:pt x="950" y="32"/>
                    <a:pt x="951" y="31"/>
                  </a:cubicBezTo>
                  <a:close/>
                  <a:moveTo>
                    <a:pt x="994" y="54"/>
                  </a:moveTo>
                  <a:cubicBezTo>
                    <a:pt x="994" y="54"/>
                    <a:pt x="996" y="55"/>
                    <a:pt x="996" y="55"/>
                  </a:cubicBezTo>
                  <a:cubicBezTo>
                    <a:pt x="997" y="55"/>
                    <a:pt x="997" y="53"/>
                    <a:pt x="998" y="53"/>
                  </a:cubicBezTo>
                  <a:cubicBezTo>
                    <a:pt x="998" y="53"/>
                    <a:pt x="999" y="55"/>
                    <a:pt x="1000" y="55"/>
                  </a:cubicBezTo>
                  <a:cubicBezTo>
                    <a:pt x="1001" y="55"/>
                    <a:pt x="1001" y="53"/>
                    <a:pt x="1002" y="52"/>
                  </a:cubicBezTo>
                  <a:cubicBezTo>
                    <a:pt x="1002" y="52"/>
                    <a:pt x="1003" y="51"/>
                    <a:pt x="1003" y="50"/>
                  </a:cubicBezTo>
                  <a:cubicBezTo>
                    <a:pt x="1004" y="50"/>
                    <a:pt x="1005" y="49"/>
                    <a:pt x="1005" y="48"/>
                  </a:cubicBezTo>
                  <a:cubicBezTo>
                    <a:pt x="1006" y="49"/>
                    <a:pt x="1007" y="49"/>
                    <a:pt x="1007" y="50"/>
                  </a:cubicBezTo>
                  <a:cubicBezTo>
                    <a:pt x="1007" y="49"/>
                    <a:pt x="1009" y="48"/>
                    <a:pt x="1009" y="48"/>
                  </a:cubicBezTo>
                  <a:cubicBezTo>
                    <a:pt x="1009" y="47"/>
                    <a:pt x="1007" y="46"/>
                    <a:pt x="1007" y="46"/>
                  </a:cubicBezTo>
                  <a:cubicBezTo>
                    <a:pt x="1007" y="46"/>
                    <a:pt x="1006" y="48"/>
                    <a:pt x="1005" y="48"/>
                  </a:cubicBezTo>
                  <a:cubicBezTo>
                    <a:pt x="1005" y="48"/>
                    <a:pt x="1003" y="46"/>
                    <a:pt x="1003" y="46"/>
                  </a:cubicBezTo>
                  <a:cubicBezTo>
                    <a:pt x="1002" y="46"/>
                    <a:pt x="1002" y="48"/>
                    <a:pt x="1001" y="49"/>
                  </a:cubicBezTo>
                  <a:cubicBezTo>
                    <a:pt x="1001" y="49"/>
                    <a:pt x="1000" y="51"/>
                    <a:pt x="1000" y="51"/>
                  </a:cubicBezTo>
                  <a:cubicBezTo>
                    <a:pt x="999" y="51"/>
                    <a:pt x="998" y="49"/>
                    <a:pt x="997" y="49"/>
                  </a:cubicBezTo>
                  <a:cubicBezTo>
                    <a:pt x="997" y="49"/>
                    <a:pt x="996" y="51"/>
                    <a:pt x="996" y="51"/>
                  </a:cubicBezTo>
                  <a:cubicBezTo>
                    <a:pt x="996" y="52"/>
                    <a:pt x="994" y="53"/>
                    <a:pt x="994" y="54"/>
                  </a:cubicBezTo>
                  <a:close/>
                  <a:moveTo>
                    <a:pt x="1013" y="43"/>
                  </a:moveTo>
                  <a:cubicBezTo>
                    <a:pt x="1013" y="43"/>
                    <a:pt x="1014" y="41"/>
                    <a:pt x="1014" y="41"/>
                  </a:cubicBezTo>
                  <a:cubicBezTo>
                    <a:pt x="1015" y="41"/>
                    <a:pt x="1016" y="43"/>
                    <a:pt x="1016" y="43"/>
                  </a:cubicBezTo>
                  <a:cubicBezTo>
                    <a:pt x="1017" y="42"/>
                    <a:pt x="1018" y="44"/>
                    <a:pt x="1019" y="44"/>
                  </a:cubicBezTo>
                  <a:cubicBezTo>
                    <a:pt x="1019" y="44"/>
                    <a:pt x="1020" y="42"/>
                    <a:pt x="1020" y="42"/>
                  </a:cubicBezTo>
                  <a:cubicBezTo>
                    <a:pt x="1021" y="41"/>
                    <a:pt x="1022" y="40"/>
                    <a:pt x="1022" y="40"/>
                  </a:cubicBezTo>
                  <a:cubicBezTo>
                    <a:pt x="1021" y="40"/>
                    <a:pt x="1021" y="38"/>
                    <a:pt x="1020" y="38"/>
                  </a:cubicBezTo>
                  <a:cubicBezTo>
                    <a:pt x="1019" y="38"/>
                    <a:pt x="1019" y="40"/>
                    <a:pt x="1018" y="40"/>
                  </a:cubicBezTo>
                  <a:cubicBezTo>
                    <a:pt x="1018" y="40"/>
                    <a:pt x="1017" y="38"/>
                    <a:pt x="1016" y="39"/>
                  </a:cubicBezTo>
                  <a:cubicBezTo>
                    <a:pt x="1015" y="39"/>
                    <a:pt x="1015" y="41"/>
                    <a:pt x="1014" y="41"/>
                  </a:cubicBezTo>
                  <a:cubicBezTo>
                    <a:pt x="1014" y="41"/>
                    <a:pt x="1013" y="39"/>
                    <a:pt x="1012" y="39"/>
                  </a:cubicBezTo>
                  <a:cubicBezTo>
                    <a:pt x="1011" y="39"/>
                    <a:pt x="1011" y="41"/>
                    <a:pt x="1010" y="41"/>
                  </a:cubicBezTo>
                  <a:cubicBezTo>
                    <a:pt x="1011" y="42"/>
                    <a:pt x="1012" y="43"/>
                    <a:pt x="1013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auto">
          <a:xfrm>
            <a:off x="3178175" y="3124200"/>
            <a:ext cx="949325" cy="1155700"/>
          </a:xfrm>
          <a:custGeom>
            <a:avLst/>
            <a:gdLst>
              <a:gd name="T0" fmla="*/ 389 w 573"/>
              <a:gd name="T1" fmla="*/ 198 h 697"/>
              <a:gd name="T2" fmla="*/ 487 w 573"/>
              <a:gd name="T3" fmla="*/ 194 h 697"/>
              <a:gd name="T4" fmla="*/ 436 w 573"/>
              <a:gd name="T5" fmla="*/ 277 h 697"/>
              <a:gd name="T6" fmla="*/ 573 w 573"/>
              <a:gd name="T7" fmla="*/ 404 h 697"/>
              <a:gd name="T8" fmla="*/ 394 w 573"/>
              <a:gd name="T9" fmla="*/ 697 h 697"/>
              <a:gd name="T10" fmla="*/ 0 w 573"/>
              <a:gd name="T11" fmla="*/ 3 h 697"/>
              <a:gd name="T12" fmla="*/ 344 w 573"/>
              <a:gd name="T13" fmla="*/ 0 h 697"/>
              <a:gd name="T14" fmla="*/ 389 w 573"/>
              <a:gd name="T15" fmla="*/ 198 h 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3" h="697">
                <a:moveTo>
                  <a:pt x="389" y="198"/>
                </a:moveTo>
                <a:cubicBezTo>
                  <a:pt x="487" y="194"/>
                  <a:pt x="487" y="194"/>
                  <a:pt x="487" y="194"/>
                </a:cubicBezTo>
                <a:cubicBezTo>
                  <a:pt x="436" y="277"/>
                  <a:pt x="436" y="277"/>
                  <a:pt x="436" y="277"/>
                </a:cubicBezTo>
                <a:cubicBezTo>
                  <a:pt x="473" y="328"/>
                  <a:pt x="520" y="371"/>
                  <a:pt x="573" y="404"/>
                </a:cubicBezTo>
                <a:cubicBezTo>
                  <a:pt x="394" y="697"/>
                  <a:pt x="394" y="697"/>
                  <a:pt x="394" y="697"/>
                </a:cubicBezTo>
                <a:cubicBezTo>
                  <a:pt x="152" y="549"/>
                  <a:pt x="3" y="287"/>
                  <a:pt x="0" y="3"/>
                </a:cubicBezTo>
                <a:cubicBezTo>
                  <a:pt x="344" y="0"/>
                  <a:pt x="344" y="0"/>
                  <a:pt x="344" y="0"/>
                </a:cubicBezTo>
                <a:cubicBezTo>
                  <a:pt x="345" y="71"/>
                  <a:pt x="361" y="138"/>
                  <a:pt x="389" y="198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35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8" name="Group 12"/>
          <p:cNvGrpSpPr>
            <a:grpSpLocks noChangeAspect="1"/>
          </p:cNvGrpSpPr>
          <p:nvPr/>
        </p:nvGrpSpPr>
        <p:grpSpPr>
          <a:xfrm>
            <a:off x="3500701" y="3533707"/>
            <a:ext cx="216000" cy="175766"/>
            <a:chOff x="1550139" y="1314466"/>
            <a:chExt cx="509139" cy="4143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1550139" y="1314466"/>
              <a:ext cx="509139" cy="414300"/>
            </a:xfrm>
            <a:custGeom>
              <a:avLst/>
              <a:gdLst>
                <a:gd name="T0" fmla="*/ 78 w 153"/>
                <a:gd name="T1" fmla="*/ 0 h 125"/>
                <a:gd name="T2" fmla="*/ 0 w 153"/>
                <a:gd name="T3" fmla="*/ 69 h 125"/>
                <a:gd name="T4" fmla="*/ 15 w 153"/>
                <a:gd name="T5" fmla="*/ 69 h 125"/>
                <a:gd name="T6" fmla="*/ 21 w 153"/>
                <a:gd name="T7" fmla="*/ 64 h 125"/>
                <a:gd name="T8" fmla="*/ 21 w 153"/>
                <a:gd name="T9" fmla="*/ 121 h 125"/>
                <a:gd name="T10" fmla="*/ 24 w 153"/>
                <a:gd name="T11" fmla="*/ 125 h 125"/>
                <a:gd name="T12" fmla="*/ 62 w 153"/>
                <a:gd name="T13" fmla="*/ 125 h 125"/>
                <a:gd name="T14" fmla="*/ 63 w 153"/>
                <a:gd name="T15" fmla="*/ 93 h 125"/>
                <a:gd name="T16" fmla="*/ 67 w 153"/>
                <a:gd name="T17" fmla="*/ 88 h 125"/>
                <a:gd name="T18" fmla="*/ 83 w 153"/>
                <a:gd name="T19" fmla="*/ 88 h 125"/>
                <a:gd name="T20" fmla="*/ 89 w 153"/>
                <a:gd name="T21" fmla="*/ 93 h 125"/>
                <a:gd name="T22" fmla="*/ 89 w 153"/>
                <a:gd name="T23" fmla="*/ 125 h 125"/>
                <a:gd name="T24" fmla="*/ 126 w 153"/>
                <a:gd name="T25" fmla="*/ 125 h 125"/>
                <a:gd name="T26" fmla="*/ 130 w 153"/>
                <a:gd name="T27" fmla="*/ 120 h 125"/>
                <a:gd name="T28" fmla="*/ 130 w 153"/>
                <a:gd name="T29" fmla="*/ 63 h 125"/>
                <a:gd name="T30" fmla="*/ 136 w 153"/>
                <a:gd name="T31" fmla="*/ 69 h 125"/>
                <a:gd name="T32" fmla="*/ 153 w 153"/>
                <a:gd name="T33" fmla="*/ 69 h 125"/>
                <a:gd name="T34" fmla="*/ 78 w 153"/>
                <a:gd name="T35" fmla="*/ 0 h 125"/>
                <a:gd name="T36" fmla="*/ 76 w 153"/>
                <a:gd name="T37" fmla="*/ 76 h 125"/>
                <a:gd name="T38" fmla="*/ 60 w 153"/>
                <a:gd name="T39" fmla="*/ 60 h 125"/>
                <a:gd name="T40" fmla="*/ 76 w 153"/>
                <a:gd name="T41" fmla="*/ 43 h 125"/>
                <a:gd name="T42" fmla="*/ 92 w 153"/>
                <a:gd name="T43" fmla="*/ 60 h 125"/>
                <a:gd name="T44" fmla="*/ 76 w 153"/>
                <a:gd name="T45" fmla="*/ 7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25">
                  <a:moveTo>
                    <a:pt x="78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78"/>
                    <a:pt x="15" y="69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1" y="121"/>
                    <a:pt x="21" y="125"/>
                    <a:pt x="24" y="125"/>
                  </a:cubicBezTo>
                  <a:cubicBezTo>
                    <a:pt x="28" y="125"/>
                    <a:pt x="62" y="125"/>
                    <a:pt x="62" y="125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3"/>
                    <a:pt x="62" y="88"/>
                    <a:pt x="67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9" y="88"/>
                    <a:pt x="89" y="93"/>
                    <a:pt x="89" y="93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121" y="125"/>
                    <a:pt x="126" y="125"/>
                  </a:cubicBezTo>
                  <a:cubicBezTo>
                    <a:pt x="131" y="125"/>
                    <a:pt x="130" y="120"/>
                    <a:pt x="130" y="120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48" y="77"/>
                    <a:pt x="153" y="69"/>
                    <a:pt x="153" y="69"/>
                  </a:cubicBezTo>
                  <a:lnTo>
                    <a:pt x="78" y="0"/>
                  </a:lnTo>
                  <a:close/>
                  <a:moveTo>
                    <a:pt x="76" y="76"/>
                  </a:moveTo>
                  <a:cubicBezTo>
                    <a:pt x="67" y="76"/>
                    <a:pt x="60" y="69"/>
                    <a:pt x="60" y="60"/>
                  </a:cubicBezTo>
                  <a:cubicBezTo>
                    <a:pt x="60" y="50"/>
                    <a:pt x="67" y="43"/>
                    <a:pt x="76" y="43"/>
                  </a:cubicBezTo>
                  <a:cubicBezTo>
                    <a:pt x="85" y="43"/>
                    <a:pt x="92" y="50"/>
                    <a:pt x="92" y="60"/>
                  </a:cubicBezTo>
                  <a:cubicBezTo>
                    <a:pt x="92" y="69"/>
                    <a:pt x="85" y="76"/>
                    <a:pt x="7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1949464" y="1366877"/>
              <a:ext cx="49916" cy="10232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0 h 41"/>
                <a:gd name="T4" fmla="*/ 0 w 20"/>
                <a:gd name="T5" fmla="*/ 0 h 41"/>
                <a:gd name="T6" fmla="*/ 0 w 20"/>
                <a:gd name="T7" fmla="*/ 24 h 41"/>
                <a:gd name="T8" fmla="*/ 20 w 20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1777255" y="1484179"/>
              <a:ext cx="52412" cy="549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7" name="Freeform 10"/>
          <p:cNvSpPr/>
          <p:nvPr/>
        </p:nvSpPr>
        <p:spPr bwMode="auto">
          <a:xfrm>
            <a:off x="4954588" y="1951038"/>
            <a:ext cx="950912" cy="1155700"/>
          </a:xfrm>
          <a:custGeom>
            <a:avLst/>
            <a:gdLst>
              <a:gd name="T0" fmla="*/ 0 w 574"/>
              <a:gd name="T1" fmla="*/ 293 h 697"/>
              <a:gd name="T2" fmla="*/ 178 w 574"/>
              <a:gd name="T3" fmla="*/ 0 h 697"/>
              <a:gd name="T4" fmla="*/ 574 w 574"/>
              <a:gd name="T5" fmla="*/ 692 h 697"/>
              <a:gd name="T6" fmla="*/ 231 w 574"/>
              <a:gd name="T7" fmla="*/ 697 h 697"/>
              <a:gd name="T8" fmla="*/ 190 w 574"/>
              <a:gd name="T9" fmla="*/ 508 h 697"/>
              <a:gd name="T10" fmla="*/ 91 w 574"/>
              <a:gd name="T11" fmla="*/ 511 h 697"/>
              <a:gd name="T12" fmla="*/ 144 w 574"/>
              <a:gd name="T13" fmla="*/ 428 h 697"/>
              <a:gd name="T14" fmla="*/ 0 w 574"/>
              <a:gd name="T15" fmla="*/ 293 h 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4" h="697">
                <a:moveTo>
                  <a:pt x="0" y="293"/>
                </a:moveTo>
                <a:cubicBezTo>
                  <a:pt x="178" y="0"/>
                  <a:pt x="178" y="0"/>
                  <a:pt x="178" y="0"/>
                </a:cubicBezTo>
                <a:cubicBezTo>
                  <a:pt x="421" y="147"/>
                  <a:pt x="571" y="409"/>
                  <a:pt x="574" y="692"/>
                </a:cubicBezTo>
                <a:cubicBezTo>
                  <a:pt x="231" y="697"/>
                  <a:pt x="231" y="697"/>
                  <a:pt x="231" y="697"/>
                </a:cubicBezTo>
                <a:cubicBezTo>
                  <a:pt x="230" y="630"/>
                  <a:pt x="215" y="566"/>
                  <a:pt x="190" y="508"/>
                </a:cubicBezTo>
                <a:cubicBezTo>
                  <a:pt x="91" y="511"/>
                  <a:pt x="91" y="511"/>
                  <a:pt x="91" y="511"/>
                </a:cubicBezTo>
                <a:cubicBezTo>
                  <a:pt x="144" y="428"/>
                  <a:pt x="144" y="428"/>
                  <a:pt x="144" y="428"/>
                </a:cubicBezTo>
                <a:cubicBezTo>
                  <a:pt x="106" y="374"/>
                  <a:pt x="57" y="328"/>
                  <a:pt x="0" y="293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35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9" name="Freeform 34"/>
          <p:cNvSpPr>
            <a:spLocks noChangeAspect="1"/>
          </p:cNvSpPr>
          <p:nvPr/>
        </p:nvSpPr>
        <p:spPr bwMode="auto">
          <a:xfrm>
            <a:off x="5346700" y="2525713"/>
            <a:ext cx="215900" cy="192087"/>
          </a:xfrm>
          <a:custGeom>
            <a:avLst/>
            <a:gdLst>
              <a:gd name="T0" fmla="*/ 136 w 136"/>
              <a:gd name="T1" fmla="*/ 48 h 120"/>
              <a:gd name="T2" fmla="*/ 68 w 136"/>
              <a:gd name="T3" fmla="*/ 0 h 120"/>
              <a:gd name="T4" fmla="*/ 0 w 136"/>
              <a:gd name="T5" fmla="*/ 48 h 120"/>
              <a:gd name="T6" fmla="*/ 37 w 136"/>
              <a:gd name="T7" fmla="*/ 91 h 120"/>
              <a:gd name="T8" fmla="*/ 22 w 136"/>
              <a:gd name="T9" fmla="*/ 120 h 120"/>
              <a:gd name="T10" fmla="*/ 73 w 136"/>
              <a:gd name="T11" fmla="*/ 96 h 120"/>
              <a:gd name="T12" fmla="*/ 136 w 136"/>
              <a:gd name="T13" fmla="*/ 48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6" h="120">
                <a:moveTo>
                  <a:pt x="136" y="48"/>
                </a:moveTo>
                <a:cubicBezTo>
                  <a:pt x="136" y="22"/>
                  <a:pt x="106" y="0"/>
                  <a:pt x="68" y="0"/>
                </a:cubicBezTo>
                <a:cubicBezTo>
                  <a:pt x="31" y="0"/>
                  <a:pt x="0" y="22"/>
                  <a:pt x="0" y="48"/>
                </a:cubicBezTo>
                <a:cubicBezTo>
                  <a:pt x="0" y="67"/>
                  <a:pt x="15" y="83"/>
                  <a:pt x="37" y="91"/>
                </a:cubicBezTo>
                <a:cubicBezTo>
                  <a:pt x="38" y="96"/>
                  <a:pt x="37" y="106"/>
                  <a:pt x="22" y="120"/>
                </a:cubicBezTo>
                <a:cubicBezTo>
                  <a:pt x="22" y="120"/>
                  <a:pt x="54" y="111"/>
                  <a:pt x="73" y="96"/>
                </a:cubicBezTo>
                <a:cubicBezTo>
                  <a:pt x="108" y="94"/>
                  <a:pt x="136" y="73"/>
                  <a:pt x="136" y="48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35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Freeform 6"/>
          <p:cNvSpPr/>
          <p:nvPr/>
        </p:nvSpPr>
        <p:spPr bwMode="auto">
          <a:xfrm>
            <a:off x="3870325" y="3763963"/>
            <a:ext cx="1322388" cy="776287"/>
          </a:xfrm>
          <a:custGeom>
            <a:avLst/>
            <a:gdLst>
              <a:gd name="T0" fmla="*/ 359 w 798"/>
              <a:gd name="T1" fmla="*/ 87 h 468"/>
              <a:gd name="T2" fmla="*/ 406 w 798"/>
              <a:gd name="T3" fmla="*/ 0 h 468"/>
              <a:gd name="T4" fmla="*/ 451 w 798"/>
              <a:gd name="T5" fmla="*/ 87 h 468"/>
              <a:gd name="T6" fmla="*/ 634 w 798"/>
              <a:gd name="T7" fmla="*/ 31 h 468"/>
              <a:gd name="T8" fmla="*/ 798 w 798"/>
              <a:gd name="T9" fmla="*/ 333 h 468"/>
              <a:gd name="T10" fmla="*/ 0 w 798"/>
              <a:gd name="T11" fmla="*/ 325 h 468"/>
              <a:gd name="T12" fmla="*/ 169 w 798"/>
              <a:gd name="T13" fmla="*/ 26 h 468"/>
              <a:gd name="T14" fmla="*/ 359 w 798"/>
              <a:gd name="T15" fmla="*/ 87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8" h="468">
                <a:moveTo>
                  <a:pt x="359" y="87"/>
                </a:moveTo>
                <a:cubicBezTo>
                  <a:pt x="406" y="0"/>
                  <a:pt x="406" y="0"/>
                  <a:pt x="406" y="0"/>
                </a:cubicBezTo>
                <a:cubicBezTo>
                  <a:pt x="451" y="87"/>
                  <a:pt x="451" y="87"/>
                  <a:pt x="451" y="87"/>
                </a:cubicBezTo>
                <a:cubicBezTo>
                  <a:pt x="517" y="80"/>
                  <a:pt x="579" y="61"/>
                  <a:pt x="634" y="31"/>
                </a:cubicBezTo>
                <a:cubicBezTo>
                  <a:pt x="798" y="333"/>
                  <a:pt x="798" y="333"/>
                  <a:pt x="798" y="333"/>
                </a:cubicBezTo>
                <a:cubicBezTo>
                  <a:pt x="548" y="468"/>
                  <a:pt x="246" y="465"/>
                  <a:pt x="0" y="325"/>
                </a:cubicBezTo>
                <a:cubicBezTo>
                  <a:pt x="169" y="26"/>
                  <a:pt x="169" y="26"/>
                  <a:pt x="169" y="26"/>
                </a:cubicBezTo>
                <a:cubicBezTo>
                  <a:pt x="226" y="59"/>
                  <a:pt x="291" y="80"/>
                  <a:pt x="359" y="87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35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0" name="Freeform 55"/>
          <p:cNvSpPr>
            <a:spLocks noChangeAspect="1" noEditPoints="1"/>
          </p:cNvSpPr>
          <p:nvPr/>
        </p:nvSpPr>
        <p:spPr bwMode="auto">
          <a:xfrm>
            <a:off x="4425950" y="4073525"/>
            <a:ext cx="215900" cy="225425"/>
          </a:xfrm>
          <a:custGeom>
            <a:avLst/>
            <a:gdLst>
              <a:gd name="T0" fmla="*/ 83 w 129"/>
              <a:gd name="T1" fmla="*/ 92 h 135"/>
              <a:gd name="T2" fmla="*/ 127 w 129"/>
              <a:gd name="T3" fmla="*/ 26 h 135"/>
              <a:gd name="T4" fmla="*/ 127 w 129"/>
              <a:gd name="T5" fmla="*/ 21 h 135"/>
              <a:gd name="T6" fmla="*/ 117 w 129"/>
              <a:gd name="T7" fmla="*/ 10 h 135"/>
              <a:gd name="T8" fmla="*/ 112 w 129"/>
              <a:gd name="T9" fmla="*/ 10 h 135"/>
              <a:gd name="T10" fmla="*/ 107 w 129"/>
              <a:gd name="T11" fmla="*/ 16 h 135"/>
              <a:gd name="T12" fmla="*/ 101 w 129"/>
              <a:gd name="T13" fmla="*/ 16 h 135"/>
              <a:gd name="T14" fmla="*/ 101 w 129"/>
              <a:gd name="T15" fmla="*/ 0 h 135"/>
              <a:gd name="T16" fmla="*/ 27 w 129"/>
              <a:gd name="T17" fmla="*/ 0 h 135"/>
              <a:gd name="T18" fmla="*/ 27 w 129"/>
              <a:gd name="T19" fmla="*/ 16 h 135"/>
              <a:gd name="T20" fmla="*/ 22 w 129"/>
              <a:gd name="T21" fmla="*/ 16 h 135"/>
              <a:gd name="T22" fmla="*/ 17 w 129"/>
              <a:gd name="T23" fmla="*/ 10 h 135"/>
              <a:gd name="T24" fmla="*/ 12 w 129"/>
              <a:gd name="T25" fmla="*/ 10 h 135"/>
              <a:gd name="T26" fmla="*/ 1 w 129"/>
              <a:gd name="T27" fmla="*/ 21 h 135"/>
              <a:gd name="T28" fmla="*/ 1 w 129"/>
              <a:gd name="T29" fmla="*/ 26 h 135"/>
              <a:gd name="T30" fmla="*/ 46 w 129"/>
              <a:gd name="T31" fmla="*/ 92 h 135"/>
              <a:gd name="T32" fmla="*/ 59 w 129"/>
              <a:gd name="T33" fmla="*/ 98 h 135"/>
              <a:gd name="T34" fmla="*/ 59 w 129"/>
              <a:gd name="T35" fmla="*/ 103 h 135"/>
              <a:gd name="T36" fmla="*/ 54 w 129"/>
              <a:gd name="T37" fmla="*/ 106 h 135"/>
              <a:gd name="T38" fmla="*/ 59 w 129"/>
              <a:gd name="T39" fmla="*/ 108 h 135"/>
              <a:gd name="T40" fmla="*/ 59 w 129"/>
              <a:gd name="T41" fmla="*/ 114 h 135"/>
              <a:gd name="T42" fmla="*/ 54 w 129"/>
              <a:gd name="T43" fmla="*/ 119 h 135"/>
              <a:gd name="T44" fmla="*/ 48 w 129"/>
              <a:gd name="T45" fmla="*/ 124 h 135"/>
              <a:gd name="T46" fmla="*/ 43 w 129"/>
              <a:gd name="T47" fmla="*/ 129 h 135"/>
              <a:gd name="T48" fmla="*/ 49 w 129"/>
              <a:gd name="T49" fmla="*/ 135 h 135"/>
              <a:gd name="T50" fmla="*/ 80 w 129"/>
              <a:gd name="T51" fmla="*/ 135 h 135"/>
              <a:gd name="T52" fmla="*/ 85 w 129"/>
              <a:gd name="T53" fmla="*/ 129 h 135"/>
              <a:gd name="T54" fmla="*/ 80 w 129"/>
              <a:gd name="T55" fmla="*/ 124 h 135"/>
              <a:gd name="T56" fmla="*/ 74 w 129"/>
              <a:gd name="T57" fmla="*/ 119 h 135"/>
              <a:gd name="T58" fmla="*/ 69 w 129"/>
              <a:gd name="T59" fmla="*/ 114 h 135"/>
              <a:gd name="T60" fmla="*/ 69 w 129"/>
              <a:gd name="T61" fmla="*/ 108 h 135"/>
              <a:gd name="T62" fmla="*/ 75 w 129"/>
              <a:gd name="T63" fmla="*/ 106 h 135"/>
              <a:gd name="T64" fmla="*/ 69 w 129"/>
              <a:gd name="T65" fmla="*/ 103 h 135"/>
              <a:gd name="T66" fmla="*/ 69 w 129"/>
              <a:gd name="T67" fmla="*/ 98 h 135"/>
              <a:gd name="T68" fmla="*/ 83 w 129"/>
              <a:gd name="T69" fmla="*/ 92 h 135"/>
              <a:gd name="T70" fmla="*/ 101 w 129"/>
              <a:gd name="T71" fmla="*/ 21 h 135"/>
              <a:gd name="T72" fmla="*/ 107 w 129"/>
              <a:gd name="T73" fmla="*/ 21 h 135"/>
              <a:gd name="T74" fmla="*/ 112 w 129"/>
              <a:gd name="T75" fmla="*/ 16 h 135"/>
              <a:gd name="T76" fmla="*/ 117 w 129"/>
              <a:gd name="T77" fmla="*/ 21 h 135"/>
              <a:gd name="T78" fmla="*/ 117 w 129"/>
              <a:gd name="T79" fmla="*/ 26 h 135"/>
              <a:gd name="T80" fmla="*/ 91 w 129"/>
              <a:gd name="T81" fmla="*/ 71 h 135"/>
              <a:gd name="T82" fmla="*/ 101 w 129"/>
              <a:gd name="T83" fmla="*/ 21 h 135"/>
              <a:gd name="T84" fmla="*/ 36 w 129"/>
              <a:gd name="T85" fmla="*/ 72 h 135"/>
              <a:gd name="T86" fmla="*/ 10 w 129"/>
              <a:gd name="T87" fmla="*/ 27 h 135"/>
              <a:gd name="T88" fmla="*/ 10 w 129"/>
              <a:gd name="T89" fmla="*/ 22 h 135"/>
              <a:gd name="T90" fmla="*/ 15 w 129"/>
              <a:gd name="T91" fmla="*/ 17 h 135"/>
              <a:gd name="T92" fmla="*/ 20 w 129"/>
              <a:gd name="T93" fmla="*/ 22 h 135"/>
              <a:gd name="T94" fmla="*/ 26 w 129"/>
              <a:gd name="T95" fmla="*/ 22 h 135"/>
              <a:gd name="T96" fmla="*/ 36 w 129"/>
              <a:gd name="T97" fmla="*/ 7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35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3179763" y="1944688"/>
            <a:ext cx="955675" cy="1155700"/>
          </a:xfrm>
          <a:custGeom>
            <a:avLst/>
            <a:gdLst>
              <a:gd name="T0" fmla="*/ 422 w 577"/>
              <a:gd name="T1" fmla="*/ 443 h 697"/>
              <a:gd name="T2" fmla="*/ 477 w 577"/>
              <a:gd name="T3" fmla="*/ 524 h 697"/>
              <a:gd name="T4" fmla="*/ 379 w 577"/>
              <a:gd name="T5" fmla="*/ 524 h 697"/>
              <a:gd name="T6" fmla="*/ 343 w 577"/>
              <a:gd name="T7" fmla="*/ 697 h 697"/>
              <a:gd name="T8" fmla="*/ 0 w 577"/>
              <a:gd name="T9" fmla="*/ 689 h 697"/>
              <a:gd name="T10" fmla="*/ 402 w 577"/>
              <a:gd name="T11" fmla="*/ 0 h 697"/>
              <a:gd name="T12" fmla="*/ 577 w 577"/>
              <a:gd name="T13" fmla="*/ 295 h 697"/>
              <a:gd name="T14" fmla="*/ 422 w 577"/>
              <a:gd name="T15" fmla="*/ 443 h 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7" h="697">
                <a:moveTo>
                  <a:pt x="422" y="443"/>
                </a:moveTo>
                <a:cubicBezTo>
                  <a:pt x="477" y="524"/>
                  <a:pt x="477" y="524"/>
                  <a:pt x="477" y="524"/>
                </a:cubicBezTo>
                <a:cubicBezTo>
                  <a:pt x="379" y="524"/>
                  <a:pt x="379" y="524"/>
                  <a:pt x="379" y="524"/>
                </a:cubicBezTo>
                <a:cubicBezTo>
                  <a:pt x="357" y="578"/>
                  <a:pt x="344" y="636"/>
                  <a:pt x="343" y="697"/>
                </a:cubicBezTo>
                <a:cubicBezTo>
                  <a:pt x="0" y="689"/>
                  <a:pt x="0" y="689"/>
                  <a:pt x="0" y="689"/>
                </a:cubicBezTo>
                <a:cubicBezTo>
                  <a:pt x="6" y="406"/>
                  <a:pt x="158" y="145"/>
                  <a:pt x="402" y="0"/>
                </a:cubicBezTo>
                <a:cubicBezTo>
                  <a:pt x="577" y="295"/>
                  <a:pt x="577" y="295"/>
                  <a:pt x="577" y="295"/>
                </a:cubicBezTo>
                <a:cubicBezTo>
                  <a:pt x="515" y="332"/>
                  <a:pt x="462" y="383"/>
                  <a:pt x="422" y="443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35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21" name="Group 25"/>
          <p:cNvGrpSpPr>
            <a:grpSpLocks noChangeAspect="1"/>
          </p:cNvGrpSpPr>
          <p:nvPr/>
        </p:nvGrpSpPr>
        <p:grpSpPr>
          <a:xfrm>
            <a:off x="3474888" y="2434485"/>
            <a:ext cx="252001" cy="248000"/>
            <a:chOff x="1587575" y="2265358"/>
            <a:chExt cx="314468" cy="309477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2" name="Freeform 59"/>
            <p:cNvSpPr>
              <a:spLocks noEditPoints="1"/>
            </p:cNvSpPr>
            <p:nvPr/>
          </p:nvSpPr>
          <p:spPr bwMode="auto">
            <a:xfrm>
              <a:off x="1587575" y="2265358"/>
              <a:ext cx="314468" cy="309477"/>
            </a:xfrm>
            <a:custGeom>
              <a:avLst/>
              <a:gdLst>
                <a:gd name="T0" fmla="*/ 82 w 95"/>
                <a:gd name="T1" fmla="*/ 57 h 93"/>
                <a:gd name="T2" fmla="*/ 95 w 95"/>
                <a:gd name="T3" fmla="*/ 51 h 93"/>
                <a:gd name="T4" fmla="*/ 95 w 95"/>
                <a:gd name="T5" fmla="*/ 41 h 93"/>
                <a:gd name="T6" fmla="*/ 82 w 95"/>
                <a:gd name="T7" fmla="*/ 36 h 93"/>
                <a:gd name="T8" fmla="*/ 80 w 95"/>
                <a:gd name="T9" fmla="*/ 30 h 93"/>
                <a:gd name="T10" fmla="*/ 85 w 95"/>
                <a:gd name="T11" fmla="*/ 17 h 93"/>
                <a:gd name="T12" fmla="*/ 77 w 95"/>
                <a:gd name="T13" fmla="*/ 10 h 93"/>
                <a:gd name="T14" fmla="*/ 64 w 95"/>
                <a:gd name="T15" fmla="*/ 15 h 93"/>
                <a:gd name="T16" fmla="*/ 59 w 95"/>
                <a:gd name="T17" fmla="*/ 13 h 93"/>
                <a:gd name="T18" fmla="*/ 53 w 95"/>
                <a:gd name="T19" fmla="*/ 0 h 93"/>
                <a:gd name="T20" fmla="*/ 42 w 95"/>
                <a:gd name="T21" fmla="*/ 0 h 93"/>
                <a:gd name="T22" fmla="*/ 37 w 95"/>
                <a:gd name="T23" fmla="*/ 13 h 93"/>
                <a:gd name="T24" fmla="*/ 31 w 95"/>
                <a:gd name="T25" fmla="*/ 15 h 93"/>
                <a:gd name="T26" fmla="*/ 18 w 95"/>
                <a:gd name="T27" fmla="*/ 10 h 93"/>
                <a:gd name="T28" fmla="*/ 10 w 95"/>
                <a:gd name="T29" fmla="*/ 17 h 93"/>
                <a:gd name="T30" fmla="*/ 16 w 95"/>
                <a:gd name="T31" fmla="*/ 30 h 93"/>
                <a:gd name="T32" fmla="*/ 13 w 95"/>
                <a:gd name="T33" fmla="*/ 36 h 93"/>
                <a:gd name="T34" fmla="*/ 0 w 95"/>
                <a:gd name="T35" fmla="*/ 41 h 93"/>
                <a:gd name="T36" fmla="*/ 0 w 95"/>
                <a:gd name="T37" fmla="*/ 52 h 93"/>
                <a:gd name="T38" fmla="*/ 13 w 95"/>
                <a:gd name="T39" fmla="*/ 57 h 93"/>
                <a:gd name="T40" fmla="*/ 16 w 95"/>
                <a:gd name="T41" fmla="*/ 63 h 93"/>
                <a:gd name="T42" fmla="*/ 11 w 95"/>
                <a:gd name="T43" fmla="*/ 76 h 93"/>
                <a:gd name="T44" fmla="*/ 18 w 95"/>
                <a:gd name="T45" fmla="*/ 83 h 93"/>
                <a:gd name="T46" fmla="*/ 31 w 95"/>
                <a:gd name="T47" fmla="*/ 78 h 93"/>
                <a:gd name="T48" fmla="*/ 37 w 95"/>
                <a:gd name="T49" fmla="*/ 80 h 93"/>
                <a:gd name="T50" fmla="*/ 43 w 95"/>
                <a:gd name="T51" fmla="*/ 93 h 93"/>
                <a:gd name="T52" fmla="*/ 53 w 95"/>
                <a:gd name="T53" fmla="*/ 93 h 93"/>
                <a:gd name="T54" fmla="*/ 59 w 95"/>
                <a:gd name="T55" fmla="*/ 80 h 93"/>
                <a:gd name="T56" fmla="*/ 64 w 95"/>
                <a:gd name="T57" fmla="*/ 78 h 93"/>
                <a:gd name="T58" fmla="*/ 78 w 95"/>
                <a:gd name="T59" fmla="*/ 83 h 93"/>
                <a:gd name="T60" fmla="*/ 85 w 95"/>
                <a:gd name="T61" fmla="*/ 75 h 93"/>
                <a:gd name="T62" fmla="*/ 80 w 95"/>
                <a:gd name="T63" fmla="*/ 63 h 93"/>
                <a:gd name="T64" fmla="*/ 82 w 95"/>
                <a:gd name="T65" fmla="*/ 57 h 93"/>
                <a:gd name="T66" fmla="*/ 48 w 95"/>
                <a:gd name="T67" fmla="*/ 61 h 93"/>
                <a:gd name="T68" fmla="*/ 33 w 95"/>
                <a:gd name="T69" fmla="*/ 46 h 93"/>
                <a:gd name="T70" fmla="*/ 48 w 95"/>
                <a:gd name="T71" fmla="*/ 32 h 93"/>
                <a:gd name="T72" fmla="*/ 63 w 95"/>
                <a:gd name="T73" fmla="*/ 46 h 93"/>
                <a:gd name="T74" fmla="*/ 48 w 95"/>
                <a:gd name="T75" fmla="*/ 6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3">
                  <a:moveTo>
                    <a:pt x="82" y="57"/>
                  </a:moveTo>
                  <a:cubicBezTo>
                    <a:pt x="82" y="57"/>
                    <a:pt x="95" y="52"/>
                    <a:pt x="95" y="5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0"/>
                    <a:pt x="82" y="36"/>
                    <a:pt x="82" y="36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5" y="17"/>
                    <a:pt x="85" y="17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9"/>
                    <a:pt x="64" y="15"/>
                    <a:pt x="64" y="15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3"/>
                    <a:pt x="53" y="0"/>
                    <a:pt x="5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37" y="13"/>
                    <a:pt x="37" y="1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18" y="10"/>
                    <a:pt x="18" y="1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6" y="30"/>
                    <a:pt x="16" y="30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13" y="57"/>
                    <a:pt x="13" y="57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0" y="75"/>
                    <a:pt x="11" y="7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9" y="84"/>
                    <a:pt x="31" y="78"/>
                    <a:pt x="31" y="78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42" y="93"/>
                    <a:pt x="4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4" y="93"/>
                    <a:pt x="59" y="80"/>
                    <a:pt x="59" y="80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77" y="83"/>
                    <a:pt x="78" y="83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6" y="75"/>
                    <a:pt x="80" y="63"/>
                    <a:pt x="80" y="63"/>
                  </a:cubicBezTo>
                  <a:lnTo>
                    <a:pt x="82" y="57"/>
                  </a:lnTo>
                  <a:close/>
                  <a:moveTo>
                    <a:pt x="48" y="61"/>
                  </a:moveTo>
                  <a:cubicBezTo>
                    <a:pt x="39" y="61"/>
                    <a:pt x="33" y="55"/>
                    <a:pt x="33" y="46"/>
                  </a:cubicBezTo>
                  <a:cubicBezTo>
                    <a:pt x="33" y="38"/>
                    <a:pt x="39" y="32"/>
                    <a:pt x="48" y="32"/>
                  </a:cubicBezTo>
                  <a:cubicBezTo>
                    <a:pt x="56" y="32"/>
                    <a:pt x="63" y="38"/>
                    <a:pt x="63" y="46"/>
                  </a:cubicBezTo>
                  <a:cubicBezTo>
                    <a:pt x="63" y="55"/>
                    <a:pt x="56" y="61"/>
                    <a:pt x="4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3" name="Oval 60"/>
            <p:cNvSpPr>
              <a:spLocks noChangeArrowheads="1"/>
            </p:cNvSpPr>
            <p:nvPr/>
          </p:nvSpPr>
          <p:spPr bwMode="auto">
            <a:xfrm>
              <a:off x="1712364" y="2387652"/>
              <a:ext cx="64890" cy="623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6" name="Freeform 9"/>
          <p:cNvSpPr/>
          <p:nvPr/>
        </p:nvSpPr>
        <p:spPr bwMode="auto">
          <a:xfrm>
            <a:off x="4949825" y="3133725"/>
            <a:ext cx="955675" cy="1155700"/>
          </a:xfrm>
          <a:custGeom>
            <a:avLst/>
            <a:gdLst>
              <a:gd name="T0" fmla="*/ 155 w 577"/>
              <a:gd name="T1" fmla="*/ 253 h 697"/>
              <a:gd name="T2" fmla="*/ 100 w 577"/>
              <a:gd name="T3" fmla="*/ 172 h 697"/>
              <a:gd name="T4" fmla="*/ 198 w 577"/>
              <a:gd name="T5" fmla="*/ 172 h 697"/>
              <a:gd name="T6" fmla="*/ 234 w 577"/>
              <a:gd name="T7" fmla="*/ 0 h 697"/>
              <a:gd name="T8" fmla="*/ 577 w 577"/>
              <a:gd name="T9" fmla="*/ 7 h 697"/>
              <a:gd name="T10" fmla="*/ 175 w 577"/>
              <a:gd name="T11" fmla="*/ 697 h 697"/>
              <a:gd name="T12" fmla="*/ 0 w 577"/>
              <a:gd name="T13" fmla="*/ 401 h 697"/>
              <a:gd name="T14" fmla="*/ 155 w 577"/>
              <a:gd name="T15" fmla="*/ 253 h 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7" h="697">
                <a:moveTo>
                  <a:pt x="155" y="253"/>
                </a:moveTo>
                <a:cubicBezTo>
                  <a:pt x="100" y="172"/>
                  <a:pt x="100" y="172"/>
                  <a:pt x="100" y="172"/>
                </a:cubicBezTo>
                <a:cubicBezTo>
                  <a:pt x="198" y="172"/>
                  <a:pt x="198" y="172"/>
                  <a:pt x="198" y="172"/>
                </a:cubicBezTo>
                <a:cubicBezTo>
                  <a:pt x="220" y="119"/>
                  <a:pt x="233" y="61"/>
                  <a:pt x="234" y="0"/>
                </a:cubicBezTo>
                <a:cubicBezTo>
                  <a:pt x="577" y="7"/>
                  <a:pt x="577" y="7"/>
                  <a:pt x="577" y="7"/>
                </a:cubicBezTo>
                <a:cubicBezTo>
                  <a:pt x="571" y="291"/>
                  <a:pt x="419" y="551"/>
                  <a:pt x="175" y="697"/>
                </a:cubicBezTo>
                <a:cubicBezTo>
                  <a:pt x="0" y="401"/>
                  <a:pt x="0" y="401"/>
                  <a:pt x="0" y="401"/>
                </a:cubicBezTo>
                <a:cubicBezTo>
                  <a:pt x="62" y="364"/>
                  <a:pt x="115" y="314"/>
                  <a:pt x="155" y="253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35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24" name="Group 28"/>
          <p:cNvGrpSpPr>
            <a:grpSpLocks noChangeAspect="1"/>
          </p:cNvGrpSpPr>
          <p:nvPr/>
        </p:nvGrpSpPr>
        <p:grpSpPr>
          <a:xfrm>
            <a:off x="5409895" y="3555437"/>
            <a:ext cx="179999" cy="225693"/>
            <a:chOff x="5106627" y="2260366"/>
            <a:chExt cx="324452" cy="40681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5" name="Freeform 80"/>
            <p:cNvSpPr/>
            <p:nvPr/>
          </p:nvSpPr>
          <p:spPr bwMode="auto">
            <a:xfrm>
              <a:off x="5106627" y="2430079"/>
              <a:ext cx="324452" cy="134772"/>
            </a:xfrm>
            <a:custGeom>
              <a:avLst/>
              <a:gdLst>
                <a:gd name="T0" fmla="*/ 49 w 98"/>
                <a:gd name="T1" fmla="*/ 16 h 40"/>
                <a:gd name="T2" fmla="*/ 2 w 98"/>
                <a:gd name="T3" fmla="*/ 0 h 40"/>
                <a:gd name="T4" fmla="*/ 0 w 98"/>
                <a:gd name="T5" fmla="*/ 5 h 40"/>
                <a:gd name="T6" fmla="*/ 0 w 98"/>
                <a:gd name="T7" fmla="*/ 20 h 40"/>
                <a:gd name="T8" fmla="*/ 49 w 98"/>
                <a:gd name="T9" fmla="*/ 40 h 40"/>
                <a:gd name="T10" fmla="*/ 98 w 98"/>
                <a:gd name="T11" fmla="*/ 20 h 40"/>
                <a:gd name="T12" fmla="*/ 98 w 98"/>
                <a:gd name="T13" fmla="*/ 5 h 40"/>
                <a:gd name="T14" fmla="*/ 96 w 98"/>
                <a:gd name="T15" fmla="*/ 0 h 40"/>
                <a:gd name="T16" fmla="*/ 49 w 98"/>
                <a:gd name="T17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6"/>
                  </a:moveTo>
                  <a:cubicBezTo>
                    <a:pt x="26" y="16"/>
                    <a:pt x="7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ubicBezTo>
                    <a:pt x="91" y="9"/>
                    <a:pt x="72" y="16"/>
                    <a:pt x="4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6" name="Freeform 81"/>
            <p:cNvSpPr/>
            <p:nvPr/>
          </p:nvSpPr>
          <p:spPr bwMode="auto">
            <a:xfrm>
              <a:off x="5106627" y="2534902"/>
              <a:ext cx="324452" cy="132277"/>
            </a:xfrm>
            <a:custGeom>
              <a:avLst/>
              <a:gdLst>
                <a:gd name="T0" fmla="*/ 49 w 98"/>
                <a:gd name="T1" fmla="*/ 15 h 40"/>
                <a:gd name="T2" fmla="*/ 2 w 98"/>
                <a:gd name="T3" fmla="*/ 0 h 40"/>
                <a:gd name="T4" fmla="*/ 0 w 98"/>
                <a:gd name="T5" fmla="*/ 4 h 40"/>
                <a:gd name="T6" fmla="*/ 0 w 98"/>
                <a:gd name="T7" fmla="*/ 19 h 40"/>
                <a:gd name="T8" fmla="*/ 49 w 98"/>
                <a:gd name="T9" fmla="*/ 40 h 40"/>
                <a:gd name="T10" fmla="*/ 98 w 98"/>
                <a:gd name="T11" fmla="*/ 19 h 40"/>
                <a:gd name="T12" fmla="*/ 98 w 98"/>
                <a:gd name="T13" fmla="*/ 4 h 40"/>
                <a:gd name="T14" fmla="*/ 96 w 98"/>
                <a:gd name="T15" fmla="*/ 0 h 40"/>
                <a:gd name="T16" fmla="*/ 49 w 98"/>
                <a:gd name="T17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5"/>
                  </a:moveTo>
                  <a:cubicBezTo>
                    <a:pt x="26" y="15"/>
                    <a:pt x="7" y="9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19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3"/>
                    <a:pt x="97" y="1"/>
                    <a:pt x="96" y="0"/>
                  </a:cubicBezTo>
                  <a:cubicBezTo>
                    <a:pt x="91" y="9"/>
                    <a:pt x="72" y="15"/>
                    <a:pt x="4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7" name="Freeform 82"/>
            <p:cNvSpPr/>
            <p:nvPr/>
          </p:nvSpPr>
          <p:spPr bwMode="auto">
            <a:xfrm>
              <a:off x="5106627" y="2330248"/>
              <a:ext cx="324452" cy="137269"/>
            </a:xfrm>
            <a:custGeom>
              <a:avLst/>
              <a:gdLst>
                <a:gd name="T0" fmla="*/ 96 w 98"/>
                <a:gd name="T1" fmla="*/ 0 h 41"/>
                <a:gd name="T2" fmla="*/ 49 w 98"/>
                <a:gd name="T3" fmla="*/ 15 h 41"/>
                <a:gd name="T4" fmla="*/ 2 w 98"/>
                <a:gd name="T5" fmla="*/ 0 h 41"/>
                <a:gd name="T6" fmla="*/ 0 w 98"/>
                <a:gd name="T7" fmla="*/ 5 h 41"/>
                <a:gd name="T8" fmla="*/ 0 w 98"/>
                <a:gd name="T9" fmla="*/ 20 h 41"/>
                <a:gd name="T10" fmla="*/ 49 w 98"/>
                <a:gd name="T11" fmla="*/ 41 h 41"/>
                <a:gd name="T12" fmla="*/ 98 w 98"/>
                <a:gd name="T13" fmla="*/ 20 h 41"/>
                <a:gd name="T14" fmla="*/ 98 w 98"/>
                <a:gd name="T15" fmla="*/ 5 h 41"/>
                <a:gd name="T16" fmla="*/ 96 w 98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1">
                  <a:moveTo>
                    <a:pt x="96" y="0"/>
                  </a:moveTo>
                  <a:cubicBezTo>
                    <a:pt x="95" y="9"/>
                    <a:pt x="75" y="15"/>
                    <a:pt x="49" y="15"/>
                  </a:cubicBezTo>
                  <a:cubicBezTo>
                    <a:pt x="24" y="15"/>
                    <a:pt x="3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1"/>
                    <a:pt x="49" y="41"/>
                  </a:cubicBezTo>
                  <a:cubicBezTo>
                    <a:pt x="76" y="41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8" name="Oval 83"/>
            <p:cNvSpPr>
              <a:spLocks noChangeArrowheads="1"/>
            </p:cNvSpPr>
            <p:nvPr/>
          </p:nvSpPr>
          <p:spPr bwMode="auto">
            <a:xfrm>
              <a:off x="5111618" y="2260366"/>
              <a:ext cx="316965" cy="1073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2" name="Freeform 5"/>
          <p:cNvSpPr/>
          <p:nvPr/>
        </p:nvSpPr>
        <p:spPr bwMode="auto">
          <a:xfrm>
            <a:off x="3884613" y="1693863"/>
            <a:ext cx="1322387" cy="779462"/>
          </a:xfrm>
          <a:custGeom>
            <a:avLst/>
            <a:gdLst>
              <a:gd name="T0" fmla="*/ 350 w 798"/>
              <a:gd name="T1" fmla="*/ 381 h 470"/>
              <a:gd name="T2" fmla="*/ 398 w 798"/>
              <a:gd name="T3" fmla="*/ 470 h 470"/>
              <a:gd name="T4" fmla="*/ 445 w 798"/>
              <a:gd name="T5" fmla="*/ 381 h 470"/>
              <a:gd name="T6" fmla="*/ 631 w 798"/>
              <a:gd name="T7" fmla="*/ 439 h 470"/>
              <a:gd name="T8" fmla="*/ 798 w 798"/>
              <a:gd name="T9" fmla="*/ 139 h 470"/>
              <a:gd name="T10" fmla="*/ 0 w 798"/>
              <a:gd name="T11" fmla="*/ 137 h 470"/>
              <a:gd name="T12" fmla="*/ 166 w 798"/>
              <a:gd name="T13" fmla="*/ 438 h 470"/>
              <a:gd name="T14" fmla="*/ 350 w 798"/>
              <a:gd name="T15" fmla="*/ 381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8" h="470">
                <a:moveTo>
                  <a:pt x="350" y="381"/>
                </a:moveTo>
                <a:cubicBezTo>
                  <a:pt x="398" y="470"/>
                  <a:pt x="398" y="470"/>
                  <a:pt x="398" y="470"/>
                </a:cubicBezTo>
                <a:cubicBezTo>
                  <a:pt x="445" y="381"/>
                  <a:pt x="445" y="381"/>
                  <a:pt x="445" y="381"/>
                </a:cubicBezTo>
                <a:cubicBezTo>
                  <a:pt x="512" y="388"/>
                  <a:pt x="575" y="408"/>
                  <a:pt x="631" y="439"/>
                </a:cubicBezTo>
                <a:cubicBezTo>
                  <a:pt x="798" y="139"/>
                  <a:pt x="798" y="139"/>
                  <a:pt x="798" y="139"/>
                </a:cubicBezTo>
                <a:cubicBezTo>
                  <a:pt x="550" y="1"/>
                  <a:pt x="249" y="0"/>
                  <a:pt x="0" y="137"/>
                </a:cubicBezTo>
                <a:cubicBezTo>
                  <a:pt x="166" y="438"/>
                  <a:pt x="166" y="438"/>
                  <a:pt x="166" y="438"/>
                </a:cubicBezTo>
                <a:cubicBezTo>
                  <a:pt x="222" y="407"/>
                  <a:pt x="284" y="387"/>
                  <a:pt x="350" y="381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35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29" name="Group 33"/>
          <p:cNvGrpSpPr>
            <a:grpSpLocks noChangeAspect="1"/>
          </p:cNvGrpSpPr>
          <p:nvPr/>
        </p:nvGrpSpPr>
        <p:grpSpPr>
          <a:xfrm>
            <a:off x="4436641" y="1925368"/>
            <a:ext cx="216000" cy="243629"/>
            <a:chOff x="5513440" y="1766202"/>
            <a:chExt cx="429274" cy="48418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0" name="Freeform 147"/>
            <p:cNvSpPr/>
            <p:nvPr/>
          </p:nvSpPr>
          <p:spPr bwMode="auto">
            <a:xfrm>
              <a:off x="5513440" y="1766202"/>
              <a:ext cx="429274" cy="87353"/>
            </a:xfrm>
            <a:custGeom>
              <a:avLst/>
              <a:gdLst>
                <a:gd name="T0" fmla="*/ 68 w 129"/>
                <a:gd name="T1" fmla="*/ 8 h 26"/>
                <a:gd name="T2" fmla="*/ 68 w 129"/>
                <a:gd name="T3" fmla="*/ 4 h 26"/>
                <a:gd name="T4" fmla="*/ 64 w 129"/>
                <a:gd name="T5" fmla="*/ 0 h 26"/>
                <a:gd name="T6" fmla="*/ 61 w 129"/>
                <a:gd name="T7" fmla="*/ 4 h 26"/>
                <a:gd name="T8" fmla="*/ 61 w 129"/>
                <a:gd name="T9" fmla="*/ 8 h 26"/>
                <a:gd name="T10" fmla="*/ 0 w 129"/>
                <a:gd name="T11" fmla="*/ 8 h 26"/>
                <a:gd name="T12" fmla="*/ 0 w 129"/>
                <a:gd name="T13" fmla="*/ 26 h 26"/>
                <a:gd name="T14" fmla="*/ 129 w 129"/>
                <a:gd name="T15" fmla="*/ 26 h 26"/>
                <a:gd name="T16" fmla="*/ 129 w 129"/>
                <a:gd name="T17" fmla="*/ 8 h 26"/>
                <a:gd name="T18" fmla="*/ 68 w 129"/>
                <a:gd name="T1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6">
                  <a:moveTo>
                    <a:pt x="68" y="8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63" y="0"/>
                    <a:pt x="61" y="2"/>
                    <a:pt x="61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29" y="8"/>
                    <a:pt x="129" y="8"/>
                    <a:pt x="129" y="8"/>
                  </a:cubicBezTo>
                  <a:lnTo>
                    <a:pt x="6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1" name="Freeform 148"/>
            <p:cNvSpPr>
              <a:spLocks noEditPoints="1"/>
            </p:cNvSpPr>
            <p:nvPr/>
          </p:nvSpPr>
          <p:spPr bwMode="auto">
            <a:xfrm>
              <a:off x="5550876" y="1873521"/>
              <a:ext cx="356897" cy="376864"/>
            </a:xfrm>
            <a:custGeom>
              <a:avLst/>
              <a:gdLst>
                <a:gd name="T0" fmla="*/ 143 w 143"/>
                <a:gd name="T1" fmla="*/ 95 h 151"/>
                <a:gd name="T2" fmla="*/ 143 w 143"/>
                <a:gd name="T3" fmla="*/ 0 h 151"/>
                <a:gd name="T4" fmla="*/ 0 w 143"/>
                <a:gd name="T5" fmla="*/ 0 h 151"/>
                <a:gd name="T6" fmla="*/ 0 w 143"/>
                <a:gd name="T7" fmla="*/ 95 h 151"/>
                <a:gd name="T8" fmla="*/ 63 w 143"/>
                <a:gd name="T9" fmla="*/ 95 h 151"/>
                <a:gd name="T10" fmla="*/ 63 w 143"/>
                <a:gd name="T11" fmla="*/ 125 h 151"/>
                <a:gd name="T12" fmla="*/ 45 w 143"/>
                <a:gd name="T13" fmla="*/ 125 h 151"/>
                <a:gd name="T14" fmla="*/ 45 w 143"/>
                <a:gd name="T15" fmla="*/ 121 h 151"/>
                <a:gd name="T16" fmla="*/ 37 w 143"/>
                <a:gd name="T17" fmla="*/ 121 h 151"/>
                <a:gd name="T18" fmla="*/ 25 w 143"/>
                <a:gd name="T19" fmla="*/ 151 h 151"/>
                <a:gd name="T20" fmla="*/ 33 w 143"/>
                <a:gd name="T21" fmla="*/ 151 h 151"/>
                <a:gd name="T22" fmla="*/ 40 w 143"/>
                <a:gd name="T23" fmla="*/ 137 h 151"/>
                <a:gd name="T24" fmla="*/ 104 w 143"/>
                <a:gd name="T25" fmla="*/ 137 h 151"/>
                <a:gd name="T26" fmla="*/ 109 w 143"/>
                <a:gd name="T27" fmla="*/ 151 h 151"/>
                <a:gd name="T28" fmla="*/ 119 w 143"/>
                <a:gd name="T29" fmla="*/ 151 h 151"/>
                <a:gd name="T30" fmla="*/ 107 w 143"/>
                <a:gd name="T31" fmla="*/ 121 h 151"/>
                <a:gd name="T32" fmla="*/ 97 w 143"/>
                <a:gd name="T33" fmla="*/ 121 h 151"/>
                <a:gd name="T34" fmla="*/ 97 w 143"/>
                <a:gd name="T35" fmla="*/ 125 h 151"/>
                <a:gd name="T36" fmla="*/ 80 w 143"/>
                <a:gd name="T37" fmla="*/ 125 h 151"/>
                <a:gd name="T38" fmla="*/ 80 w 143"/>
                <a:gd name="T39" fmla="*/ 95 h 151"/>
                <a:gd name="T40" fmla="*/ 143 w 143"/>
                <a:gd name="T41" fmla="*/ 95 h 151"/>
                <a:gd name="T42" fmla="*/ 92 w 143"/>
                <a:gd name="T43" fmla="*/ 28 h 151"/>
                <a:gd name="T44" fmla="*/ 133 w 143"/>
                <a:gd name="T45" fmla="*/ 28 h 151"/>
                <a:gd name="T46" fmla="*/ 133 w 143"/>
                <a:gd name="T47" fmla="*/ 37 h 151"/>
                <a:gd name="T48" fmla="*/ 92 w 143"/>
                <a:gd name="T49" fmla="*/ 37 h 151"/>
                <a:gd name="T50" fmla="*/ 92 w 143"/>
                <a:gd name="T51" fmla="*/ 28 h 151"/>
                <a:gd name="T52" fmla="*/ 92 w 143"/>
                <a:gd name="T53" fmla="*/ 46 h 151"/>
                <a:gd name="T54" fmla="*/ 133 w 143"/>
                <a:gd name="T55" fmla="*/ 46 h 151"/>
                <a:gd name="T56" fmla="*/ 133 w 143"/>
                <a:gd name="T57" fmla="*/ 56 h 151"/>
                <a:gd name="T58" fmla="*/ 92 w 143"/>
                <a:gd name="T59" fmla="*/ 56 h 151"/>
                <a:gd name="T60" fmla="*/ 92 w 143"/>
                <a:gd name="T61" fmla="*/ 46 h 151"/>
                <a:gd name="T62" fmla="*/ 92 w 143"/>
                <a:gd name="T63" fmla="*/ 63 h 151"/>
                <a:gd name="T64" fmla="*/ 133 w 143"/>
                <a:gd name="T65" fmla="*/ 63 h 151"/>
                <a:gd name="T66" fmla="*/ 133 w 143"/>
                <a:gd name="T67" fmla="*/ 74 h 151"/>
                <a:gd name="T68" fmla="*/ 92 w 143"/>
                <a:gd name="T69" fmla="*/ 74 h 151"/>
                <a:gd name="T70" fmla="*/ 92 w 143"/>
                <a:gd name="T71" fmla="*/ 63 h 151"/>
                <a:gd name="T72" fmla="*/ 8 w 143"/>
                <a:gd name="T73" fmla="*/ 75 h 151"/>
                <a:gd name="T74" fmla="*/ 8 w 143"/>
                <a:gd name="T75" fmla="*/ 24 h 151"/>
                <a:gd name="T76" fmla="*/ 83 w 143"/>
                <a:gd name="T77" fmla="*/ 24 h 151"/>
                <a:gd name="T78" fmla="*/ 83 w 143"/>
                <a:gd name="T79" fmla="*/ 75 h 151"/>
                <a:gd name="T80" fmla="*/ 8 w 143"/>
                <a:gd name="T81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51">
                  <a:moveTo>
                    <a:pt x="143" y="95"/>
                  </a:moveTo>
                  <a:lnTo>
                    <a:pt x="143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63" y="95"/>
                  </a:lnTo>
                  <a:lnTo>
                    <a:pt x="63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37" y="121"/>
                  </a:lnTo>
                  <a:lnTo>
                    <a:pt x="25" y="151"/>
                  </a:lnTo>
                  <a:lnTo>
                    <a:pt x="33" y="151"/>
                  </a:lnTo>
                  <a:lnTo>
                    <a:pt x="40" y="137"/>
                  </a:lnTo>
                  <a:lnTo>
                    <a:pt x="104" y="137"/>
                  </a:lnTo>
                  <a:lnTo>
                    <a:pt x="109" y="151"/>
                  </a:lnTo>
                  <a:lnTo>
                    <a:pt x="119" y="151"/>
                  </a:lnTo>
                  <a:lnTo>
                    <a:pt x="107" y="121"/>
                  </a:lnTo>
                  <a:lnTo>
                    <a:pt x="97" y="121"/>
                  </a:lnTo>
                  <a:lnTo>
                    <a:pt x="97" y="125"/>
                  </a:lnTo>
                  <a:lnTo>
                    <a:pt x="80" y="125"/>
                  </a:lnTo>
                  <a:lnTo>
                    <a:pt x="80" y="95"/>
                  </a:lnTo>
                  <a:lnTo>
                    <a:pt x="143" y="95"/>
                  </a:lnTo>
                  <a:close/>
                  <a:moveTo>
                    <a:pt x="92" y="28"/>
                  </a:moveTo>
                  <a:lnTo>
                    <a:pt x="133" y="28"/>
                  </a:lnTo>
                  <a:lnTo>
                    <a:pt x="133" y="37"/>
                  </a:lnTo>
                  <a:lnTo>
                    <a:pt x="92" y="37"/>
                  </a:lnTo>
                  <a:lnTo>
                    <a:pt x="92" y="28"/>
                  </a:lnTo>
                  <a:close/>
                  <a:moveTo>
                    <a:pt x="92" y="46"/>
                  </a:moveTo>
                  <a:lnTo>
                    <a:pt x="133" y="46"/>
                  </a:lnTo>
                  <a:lnTo>
                    <a:pt x="133" y="56"/>
                  </a:lnTo>
                  <a:lnTo>
                    <a:pt x="92" y="56"/>
                  </a:lnTo>
                  <a:lnTo>
                    <a:pt x="92" y="46"/>
                  </a:lnTo>
                  <a:close/>
                  <a:moveTo>
                    <a:pt x="92" y="63"/>
                  </a:moveTo>
                  <a:lnTo>
                    <a:pt x="133" y="63"/>
                  </a:lnTo>
                  <a:lnTo>
                    <a:pt x="133" y="74"/>
                  </a:lnTo>
                  <a:lnTo>
                    <a:pt x="92" y="74"/>
                  </a:lnTo>
                  <a:lnTo>
                    <a:pt x="92" y="63"/>
                  </a:lnTo>
                  <a:close/>
                  <a:moveTo>
                    <a:pt x="8" y="75"/>
                  </a:moveTo>
                  <a:lnTo>
                    <a:pt x="8" y="24"/>
                  </a:lnTo>
                  <a:lnTo>
                    <a:pt x="83" y="24"/>
                  </a:lnTo>
                  <a:lnTo>
                    <a:pt x="83" y="75"/>
                  </a:lnTo>
                  <a:lnTo>
                    <a:pt x="8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2" name="Freeform 149"/>
            <p:cNvSpPr/>
            <p:nvPr/>
          </p:nvSpPr>
          <p:spPr bwMode="auto">
            <a:xfrm>
              <a:off x="5578330" y="1945898"/>
              <a:ext cx="174705" cy="102328"/>
            </a:xfrm>
            <a:custGeom>
              <a:avLst/>
              <a:gdLst>
                <a:gd name="T0" fmla="*/ 58 w 70"/>
                <a:gd name="T1" fmla="*/ 12 h 41"/>
                <a:gd name="T2" fmla="*/ 54 w 70"/>
                <a:gd name="T3" fmla="*/ 20 h 41"/>
                <a:gd name="T4" fmla="*/ 48 w 70"/>
                <a:gd name="T5" fmla="*/ 16 h 41"/>
                <a:gd name="T6" fmla="*/ 48 w 70"/>
                <a:gd name="T7" fmla="*/ 16 h 41"/>
                <a:gd name="T8" fmla="*/ 34 w 70"/>
                <a:gd name="T9" fmla="*/ 8 h 41"/>
                <a:gd name="T10" fmla="*/ 32 w 70"/>
                <a:gd name="T11" fmla="*/ 12 h 41"/>
                <a:gd name="T12" fmla="*/ 28 w 70"/>
                <a:gd name="T13" fmla="*/ 20 h 41"/>
                <a:gd name="T14" fmla="*/ 16 w 70"/>
                <a:gd name="T15" fmla="*/ 12 h 41"/>
                <a:gd name="T16" fmla="*/ 12 w 70"/>
                <a:gd name="T17" fmla="*/ 17 h 41"/>
                <a:gd name="T18" fmla="*/ 12 w 70"/>
                <a:gd name="T19" fmla="*/ 17 h 41"/>
                <a:gd name="T20" fmla="*/ 0 w 70"/>
                <a:gd name="T21" fmla="*/ 37 h 41"/>
                <a:gd name="T22" fmla="*/ 5 w 70"/>
                <a:gd name="T23" fmla="*/ 41 h 41"/>
                <a:gd name="T24" fmla="*/ 17 w 70"/>
                <a:gd name="T25" fmla="*/ 21 h 41"/>
                <a:gd name="T26" fmla="*/ 24 w 70"/>
                <a:gd name="T27" fmla="*/ 25 h 41"/>
                <a:gd name="T28" fmla="*/ 24 w 70"/>
                <a:gd name="T29" fmla="*/ 25 h 41"/>
                <a:gd name="T30" fmla="*/ 30 w 70"/>
                <a:gd name="T31" fmla="*/ 29 h 41"/>
                <a:gd name="T32" fmla="*/ 37 w 70"/>
                <a:gd name="T33" fmla="*/ 17 h 41"/>
                <a:gd name="T34" fmla="*/ 42 w 70"/>
                <a:gd name="T35" fmla="*/ 21 h 41"/>
                <a:gd name="T36" fmla="*/ 42 w 70"/>
                <a:gd name="T37" fmla="*/ 21 h 41"/>
                <a:gd name="T38" fmla="*/ 56 w 70"/>
                <a:gd name="T39" fmla="*/ 28 h 41"/>
                <a:gd name="T40" fmla="*/ 57 w 70"/>
                <a:gd name="T41" fmla="*/ 28 h 41"/>
                <a:gd name="T42" fmla="*/ 57 w 70"/>
                <a:gd name="T43" fmla="*/ 28 h 41"/>
                <a:gd name="T44" fmla="*/ 64 w 70"/>
                <a:gd name="T45" fmla="*/ 17 h 41"/>
                <a:gd name="T46" fmla="*/ 64 w 70"/>
                <a:gd name="T47" fmla="*/ 17 h 41"/>
                <a:gd name="T48" fmla="*/ 70 w 70"/>
                <a:gd name="T49" fmla="*/ 4 h 41"/>
                <a:gd name="T50" fmla="*/ 65 w 70"/>
                <a:gd name="T51" fmla="*/ 0 h 41"/>
                <a:gd name="T52" fmla="*/ 58 w 70"/>
                <a:gd name="T53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41">
                  <a:moveTo>
                    <a:pt x="58" y="12"/>
                  </a:moveTo>
                  <a:lnTo>
                    <a:pt x="54" y="2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28" y="20"/>
                  </a:lnTo>
                  <a:lnTo>
                    <a:pt x="16" y="12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0" y="37"/>
                  </a:lnTo>
                  <a:lnTo>
                    <a:pt x="5" y="41"/>
                  </a:lnTo>
                  <a:lnTo>
                    <a:pt x="17" y="21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30" y="29"/>
                  </a:lnTo>
                  <a:lnTo>
                    <a:pt x="37" y="17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56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70" y="4"/>
                  </a:lnTo>
                  <a:lnTo>
                    <a:pt x="65" y="0"/>
                  </a:lnTo>
                  <a:lnTo>
                    <a:pt x="5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40973" name="组合 45"/>
          <p:cNvGrpSpPr>
            <a:grpSpLocks/>
          </p:cNvGrpSpPr>
          <p:nvPr/>
        </p:nvGrpSpPr>
        <p:grpSpPr bwMode="auto">
          <a:xfrm>
            <a:off x="3957638" y="2806700"/>
            <a:ext cx="1176337" cy="739775"/>
            <a:chOff x="3957985" y="2806560"/>
            <a:chExt cx="1176214" cy="739585"/>
          </a:xfrm>
        </p:grpSpPr>
        <p:grpSp>
          <p:nvGrpSpPr>
            <p:cNvPr id="12" name="Group 16"/>
            <p:cNvGrpSpPr>
              <a:grpSpLocks noChangeAspect="1"/>
            </p:cNvGrpSpPr>
            <p:nvPr/>
          </p:nvGrpSpPr>
          <p:grpSpPr>
            <a:xfrm>
              <a:off x="4396161" y="2806560"/>
              <a:ext cx="360000" cy="305729"/>
              <a:chOff x="2950272" y="1314466"/>
              <a:chExt cx="496661" cy="421788"/>
            </a:xfrm>
            <a:solidFill>
              <a:schemeClr val="bg1"/>
            </a:solidFill>
          </p:grpSpPr>
          <p:sp>
            <p:nvSpPr>
              <p:cNvPr id="13" name="Freeform 12"/>
              <p:cNvSpPr/>
              <p:nvPr/>
            </p:nvSpPr>
            <p:spPr bwMode="auto">
              <a:xfrm>
                <a:off x="3107507" y="1559052"/>
                <a:ext cx="89848" cy="89848"/>
              </a:xfrm>
              <a:custGeom>
                <a:avLst/>
                <a:gdLst>
                  <a:gd name="T0" fmla="*/ 36 w 36"/>
                  <a:gd name="T1" fmla="*/ 20 h 36"/>
                  <a:gd name="T2" fmla="*/ 16 w 36"/>
                  <a:gd name="T3" fmla="*/ 0 h 36"/>
                  <a:gd name="T4" fmla="*/ 16 w 36"/>
                  <a:gd name="T5" fmla="*/ 0 h 36"/>
                  <a:gd name="T6" fmla="*/ 0 w 36"/>
                  <a:gd name="T7" fmla="*/ 36 h 36"/>
                  <a:gd name="T8" fmla="*/ 36 w 36"/>
                  <a:gd name="T9" fmla="*/ 2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2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0" y="36"/>
                    </a:lnTo>
                    <a:lnTo>
                      <a:pt x="36" y="2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35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3197355" y="1608968"/>
                <a:ext cx="2497" cy="249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35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 bwMode="auto">
              <a:xfrm>
                <a:off x="3159917" y="1344415"/>
                <a:ext cx="227117" cy="222125"/>
              </a:xfrm>
              <a:custGeom>
                <a:avLst/>
                <a:gdLst>
                  <a:gd name="T0" fmla="*/ 81 w 91"/>
                  <a:gd name="T1" fmla="*/ 0 h 89"/>
                  <a:gd name="T2" fmla="*/ 0 w 91"/>
                  <a:gd name="T3" fmla="*/ 81 h 89"/>
                  <a:gd name="T4" fmla="*/ 8 w 91"/>
                  <a:gd name="T5" fmla="*/ 89 h 89"/>
                  <a:gd name="T6" fmla="*/ 91 w 91"/>
                  <a:gd name="T7" fmla="*/ 8 h 89"/>
                  <a:gd name="T8" fmla="*/ 81 w 91"/>
                  <a:gd name="T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9">
                    <a:moveTo>
                      <a:pt x="81" y="0"/>
                    </a:moveTo>
                    <a:lnTo>
                      <a:pt x="0" y="81"/>
                    </a:lnTo>
                    <a:lnTo>
                      <a:pt x="8" y="89"/>
                    </a:lnTo>
                    <a:lnTo>
                      <a:pt x="91" y="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35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 bwMode="auto">
              <a:xfrm>
                <a:off x="3189867" y="1374365"/>
                <a:ext cx="227117" cy="224620"/>
              </a:xfrm>
              <a:custGeom>
                <a:avLst/>
                <a:gdLst>
                  <a:gd name="T0" fmla="*/ 0 w 91"/>
                  <a:gd name="T1" fmla="*/ 82 h 90"/>
                  <a:gd name="T2" fmla="*/ 8 w 91"/>
                  <a:gd name="T3" fmla="*/ 90 h 90"/>
                  <a:gd name="T4" fmla="*/ 91 w 91"/>
                  <a:gd name="T5" fmla="*/ 8 h 90"/>
                  <a:gd name="T6" fmla="*/ 83 w 91"/>
                  <a:gd name="T7" fmla="*/ 0 h 90"/>
                  <a:gd name="T8" fmla="*/ 0 w 91"/>
                  <a:gd name="T9" fmla="*/ 8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90">
                    <a:moveTo>
                      <a:pt x="0" y="82"/>
                    </a:moveTo>
                    <a:lnTo>
                      <a:pt x="8" y="90"/>
                    </a:lnTo>
                    <a:lnTo>
                      <a:pt x="91" y="8"/>
                    </a:lnTo>
                    <a:lnTo>
                      <a:pt x="83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35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 bwMode="auto">
              <a:xfrm>
                <a:off x="3377051" y="1314466"/>
                <a:ext cx="69882" cy="64890"/>
              </a:xfrm>
              <a:custGeom>
                <a:avLst/>
                <a:gdLst>
                  <a:gd name="T0" fmla="*/ 14 w 21"/>
                  <a:gd name="T1" fmla="*/ 6 h 20"/>
                  <a:gd name="T2" fmla="*/ 0 w 21"/>
                  <a:gd name="T3" fmla="*/ 6 h 20"/>
                  <a:gd name="T4" fmla="*/ 15 w 21"/>
                  <a:gd name="T5" fmla="*/ 20 h 20"/>
                  <a:gd name="T6" fmla="*/ 14 w 21"/>
                  <a:gd name="T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0">
                    <a:moveTo>
                      <a:pt x="14" y="6"/>
                    </a:moveTo>
                    <a:cubicBezTo>
                      <a:pt x="8" y="0"/>
                      <a:pt x="0" y="6"/>
                      <a:pt x="0" y="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21" y="13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35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 bwMode="auto">
              <a:xfrm>
                <a:off x="2950272" y="1324449"/>
                <a:ext cx="416796" cy="411805"/>
              </a:xfrm>
              <a:custGeom>
                <a:avLst/>
                <a:gdLst>
                  <a:gd name="T0" fmla="*/ 147 w 167"/>
                  <a:gd name="T1" fmla="*/ 145 h 165"/>
                  <a:gd name="T2" fmla="*/ 20 w 167"/>
                  <a:gd name="T3" fmla="*/ 145 h 165"/>
                  <a:gd name="T4" fmla="*/ 20 w 167"/>
                  <a:gd name="T5" fmla="*/ 20 h 165"/>
                  <a:gd name="T6" fmla="*/ 139 w 167"/>
                  <a:gd name="T7" fmla="*/ 20 h 165"/>
                  <a:gd name="T8" fmla="*/ 160 w 167"/>
                  <a:gd name="T9" fmla="*/ 0 h 165"/>
                  <a:gd name="T10" fmla="*/ 0 w 167"/>
                  <a:gd name="T11" fmla="*/ 0 h 165"/>
                  <a:gd name="T12" fmla="*/ 0 w 167"/>
                  <a:gd name="T13" fmla="*/ 165 h 165"/>
                  <a:gd name="T14" fmla="*/ 167 w 167"/>
                  <a:gd name="T15" fmla="*/ 165 h 165"/>
                  <a:gd name="T16" fmla="*/ 167 w 167"/>
                  <a:gd name="T17" fmla="*/ 61 h 165"/>
                  <a:gd name="T18" fmla="*/ 147 w 167"/>
                  <a:gd name="T19" fmla="*/ 81 h 165"/>
                  <a:gd name="T20" fmla="*/ 147 w 167"/>
                  <a:gd name="T21" fmla="*/ 14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7" h="165">
                    <a:moveTo>
                      <a:pt x="147" y="145"/>
                    </a:moveTo>
                    <a:lnTo>
                      <a:pt x="20" y="145"/>
                    </a:lnTo>
                    <a:lnTo>
                      <a:pt x="20" y="20"/>
                    </a:lnTo>
                    <a:lnTo>
                      <a:pt x="139" y="20"/>
                    </a:lnTo>
                    <a:lnTo>
                      <a:pt x="160" y="0"/>
                    </a:lnTo>
                    <a:lnTo>
                      <a:pt x="0" y="0"/>
                    </a:lnTo>
                    <a:lnTo>
                      <a:pt x="0" y="165"/>
                    </a:lnTo>
                    <a:lnTo>
                      <a:pt x="167" y="165"/>
                    </a:lnTo>
                    <a:lnTo>
                      <a:pt x="167" y="61"/>
                    </a:lnTo>
                    <a:lnTo>
                      <a:pt x="147" y="81"/>
                    </a:lnTo>
                    <a:lnTo>
                      <a:pt x="147" y="1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135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40975" name="Text Box 10"/>
            <p:cNvSpPr txBox="1">
              <a:spLocks noChangeArrowheads="1"/>
            </p:cNvSpPr>
            <p:nvPr/>
          </p:nvSpPr>
          <p:spPr bwMode="auto">
            <a:xfrm>
              <a:off x="3957985" y="3222378"/>
              <a:ext cx="1176214" cy="323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22860" rIns="45720" bIns="22860">
              <a:spAutoFit/>
            </a:bodyPr>
            <a:lstStyle>
              <a:lvl1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108743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108743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108743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108743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algn="ctr" eaLnBrk="1" hangingPunct="1"/>
              <a:r>
                <a:rPr lang="zh-CN" altLang="en-US" sz="1800">
                  <a:solidFill>
                    <a:schemeClr val="bg1"/>
                  </a:solidFill>
                  <a:latin typeface="方正硬笔楷书简体" panose="03000509000000000000" pitchFamily="65" charset="-122"/>
                  <a:cs typeface="Open Sans" panose="020B0606030504020204" pitchFamily="34" charset="0"/>
                </a:rPr>
                <a:t>添加标题</a:t>
              </a:r>
              <a:endParaRPr lang="en-US" sz="18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40976" name="组合 40"/>
          <p:cNvGrpSpPr>
            <a:grpSpLocks/>
          </p:cNvGrpSpPr>
          <p:nvPr/>
        </p:nvGrpSpPr>
        <p:grpSpPr bwMode="auto">
          <a:xfrm>
            <a:off x="6424613" y="2682875"/>
            <a:ext cx="2149475" cy="920750"/>
            <a:chOff x="5984874" y="2257364"/>
            <a:chExt cx="2150631" cy="921386"/>
          </a:xfrm>
        </p:grpSpPr>
        <p:sp>
          <p:nvSpPr>
            <p:cNvPr id="40977" name="Text Box 10"/>
            <p:cNvSpPr txBox="1">
              <a:spLocks noChangeArrowheads="1"/>
            </p:cNvSpPr>
            <p:nvPr/>
          </p:nvSpPr>
          <p:spPr bwMode="auto">
            <a:xfrm>
              <a:off x="6026171" y="2257364"/>
              <a:ext cx="2109334" cy="208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22860" rIns="45720" bIns="22860">
              <a:spAutoFit/>
            </a:bodyPr>
            <a:lstStyle>
              <a:lvl1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108743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108743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108743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108743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eaLnBrk="1" hangingPunct="1"/>
              <a:r>
                <a:rPr lang="zh-CN" altLang="en-US" sz="1000">
                  <a:solidFill>
                    <a:schemeClr val="bg1"/>
                  </a:solidFill>
                  <a:latin typeface="方正硬笔楷书简体" panose="03000509000000000000" pitchFamily="65" charset="-122"/>
                  <a:cs typeface="Open Sans" panose="020B0606030504020204" pitchFamily="34" charset="0"/>
                </a:rPr>
                <a:t>添加标题</a:t>
              </a:r>
              <a:endParaRPr lang="en-US" sz="10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endParaRPr>
            </a:p>
          </p:txBody>
        </p:sp>
        <p:sp>
          <p:nvSpPr>
            <p:cNvPr id="40" name="Rectangle 380"/>
            <p:cNvSpPr/>
            <p:nvPr/>
          </p:nvSpPr>
          <p:spPr>
            <a:xfrm>
              <a:off x="5984874" y="2463882"/>
              <a:ext cx="2150631" cy="71486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108775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您的内容打在这里，或者通过复制您的文本后，在此框中选择粘贴，并选择只保留文字；您的内容打在这里</a:t>
              </a:r>
              <a:endParaRPr lang="en-US" altLang="zh-CN" sz="900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0979" name="组合 41"/>
          <p:cNvGrpSpPr>
            <a:grpSpLocks/>
          </p:cNvGrpSpPr>
          <p:nvPr/>
        </p:nvGrpSpPr>
        <p:grpSpPr bwMode="auto">
          <a:xfrm>
            <a:off x="6424613" y="3924300"/>
            <a:ext cx="2149475" cy="922338"/>
            <a:chOff x="5984874" y="2257364"/>
            <a:chExt cx="2150631" cy="921386"/>
          </a:xfrm>
        </p:grpSpPr>
        <p:sp>
          <p:nvSpPr>
            <p:cNvPr id="40980" name="Text Box 10"/>
            <p:cNvSpPr txBox="1">
              <a:spLocks noChangeArrowheads="1"/>
            </p:cNvSpPr>
            <p:nvPr/>
          </p:nvSpPr>
          <p:spPr bwMode="auto">
            <a:xfrm>
              <a:off x="6026171" y="2257364"/>
              <a:ext cx="2109334" cy="207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22860" rIns="45720" bIns="22860">
              <a:spAutoFit/>
            </a:bodyPr>
            <a:lstStyle>
              <a:lvl1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108743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108743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108743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108743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eaLnBrk="1" hangingPunct="1"/>
              <a:r>
                <a:rPr lang="zh-CN" altLang="en-US" sz="1000">
                  <a:solidFill>
                    <a:schemeClr val="bg1"/>
                  </a:solidFill>
                  <a:latin typeface="方正硬笔楷书简体" panose="03000509000000000000" pitchFamily="65" charset="-122"/>
                  <a:cs typeface="Open Sans" panose="020B0606030504020204" pitchFamily="34" charset="0"/>
                </a:rPr>
                <a:t>添加标题</a:t>
              </a:r>
              <a:endParaRPr lang="en-US" sz="10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endParaRPr>
            </a:p>
          </p:txBody>
        </p:sp>
        <p:sp>
          <p:nvSpPr>
            <p:cNvPr id="44" name="Rectangle 380"/>
            <p:cNvSpPr/>
            <p:nvPr/>
          </p:nvSpPr>
          <p:spPr>
            <a:xfrm>
              <a:off x="5984874" y="2463526"/>
              <a:ext cx="2150631" cy="7152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108775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您的内容打在这里，或者通过复制您的文本后，在此框中选择粘贴，并选择只保留文字；您的内容打在这里</a:t>
              </a:r>
              <a:endParaRPr lang="en-US" altLang="zh-CN" sz="900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0982" name="组合 50"/>
          <p:cNvGrpSpPr>
            <a:grpSpLocks/>
          </p:cNvGrpSpPr>
          <p:nvPr/>
        </p:nvGrpSpPr>
        <p:grpSpPr bwMode="auto">
          <a:xfrm>
            <a:off x="6424613" y="1412875"/>
            <a:ext cx="2149475" cy="920750"/>
            <a:chOff x="5984874" y="2257364"/>
            <a:chExt cx="2150631" cy="921386"/>
          </a:xfrm>
        </p:grpSpPr>
        <p:sp>
          <p:nvSpPr>
            <p:cNvPr id="40983" name="Text Box 10"/>
            <p:cNvSpPr txBox="1">
              <a:spLocks noChangeArrowheads="1"/>
            </p:cNvSpPr>
            <p:nvPr/>
          </p:nvSpPr>
          <p:spPr bwMode="auto">
            <a:xfrm>
              <a:off x="6026171" y="2257364"/>
              <a:ext cx="2109334" cy="208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22860" rIns="45720" bIns="22860">
              <a:spAutoFit/>
            </a:bodyPr>
            <a:lstStyle>
              <a:lvl1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108743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108743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108743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108743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eaLnBrk="1" hangingPunct="1"/>
              <a:r>
                <a:rPr lang="zh-CN" altLang="en-US" sz="1000">
                  <a:solidFill>
                    <a:schemeClr val="bg1"/>
                  </a:solidFill>
                  <a:latin typeface="方正硬笔楷书简体" panose="03000509000000000000" pitchFamily="65" charset="-122"/>
                  <a:cs typeface="Open Sans" panose="020B0606030504020204" pitchFamily="34" charset="0"/>
                </a:rPr>
                <a:t>添加标题</a:t>
              </a:r>
              <a:endParaRPr lang="en-US" sz="800" b="1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endParaRPr>
            </a:p>
          </p:txBody>
        </p:sp>
        <p:sp>
          <p:nvSpPr>
            <p:cNvPr id="53" name="Rectangle 380"/>
            <p:cNvSpPr/>
            <p:nvPr/>
          </p:nvSpPr>
          <p:spPr>
            <a:xfrm>
              <a:off x="5984874" y="2463882"/>
              <a:ext cx="2150631" cy="71486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108775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您的内容打在这里，或者通过复制您的文本后，在此框中选择粘贴，并选择只保留文字；您的内容打在这里</a:t>
              </a:r>
              <a:endParaRPr lang="en-US" altLang="zh-CN" sz="900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0985" name="组合 53"/>
          <p:cNvGrpSpPr>
            <a:grpSpLocks/>
          </p:cNvGrpSpPr>
          <p:nvPr/>
        </p:nvGrpSpPr>
        <p:grpSpPr bwMode="auto">
          <a:xfrm>
            <a:off x="588963" y="2732088"/>
            <a:ext cx="2149475" cy="922337"/>
            <a:chOff x="5984874" y="2257364"/>
            <a:chExt cx="2150631" cy="921386"/>
          </a:xfrm>
        </p:grpSpPr>
        <p:sp>
          <p:nvSpPr>
            <p:cNvPr id="40986" name="Text Box 10"/>
            <p:cNvSpPr txBox="1">
              <a:spLocks noChangeArrowheads="1"/>
            </p:cNvSpPr>
            <p:nvPr/>
          </p:nvSpPr>
          <p:spPr bwMode="auto">
            <a:xfrm>
              <a:off x="6026171" y="2257364"/>
              <a:ext cx="2109334" cy="207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22860" rIns="45720" bIns="22860">
              <a:spAutoFit/>
            </a:bodyPr>
            <a:lstStyle>
              <a:lvl1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108743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108743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108743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108743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algn="r" eaLnBrk="1" hangingPunct="1"/>
              <a:r>
                <a:rPr lang="zh-CN" altLang="en-US" sz="1000">
                  <a:solidFill>
                    <a:schemeClr val="bg1"/>
                  </a:solidFill>
                  <a:latin typeface="方正硬笔楷书简体" panose="03000509000000000000" pitchFamily="65" charset="-122"/>
                  <a:cs typeface="Open Sans" panose="020B0606030504020204" pitchFamily="34" charset="0"/>
                </a:rPr>
                <a:t>添加标题</a:t>
              </a:r>
              <a:endParaRPr lang="en-US" sz="10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endParaRPr>
            </a:p>
          </p:txBody>
        </p:sp>
        <p:sp>
          <p:nvSpPr>
            <p:cNvPr id="56" name="Rectangle 380"/>
            <p:cNvSpPr/>
            <p:nvPr/>
          </p:nvSpPr>
          <p:spPr>
            <a:xfrm>
              <a:off x="5984874" y="2463526"/>
              <a:ext cx="2150631" cy="7152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defTabSz="108775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您的内容打在这里，或者通过复制您的文本后，在此框中选择粘贴，并选择只保留文字；您的内容打在这里</a:t>
              </a:r>
              <a:endParaRPr lang="en-US" altLang="zh-CN" sz="900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0988" name="组合 56"/>
          <p:cNvGrpSpPr>
            <a:grpSpLocks/>
          </p:cNvGrpSpPr>
          <p:nvPr/>
        </p:nvGrpSpPr>
        <p:grpSpPr bwMode="auto">
          <a:xfrm>
            <a:off x="588963" y="3975100"/>
            <a:ext cx="2149475" cy="920750"/>
            <a:chOff x="5984874" y="2257364"/>
            <a:chExt cx="2150631" cy="921386"/>
          </a:xfrm>
        </p:grpSpPr>
        <p:sp>
          <p:nvSpPr>
            <p:cNvPr id="40989" name="Text Box 10"/>
            <p:cNvSpPr txBox="1">
              <a:spLocks noChangeArrowheads="1"/>
            </p:cNvSpPr>
            <p:nvPr/>
          </p:nvSpPr>
          <p:spPr bwMode="auto">
            <a:xfrm>
              <a:off x="6026171" y="2257364"/>
              <a:ext cx="2109334" cy="208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22860" rIns="45720" bIns="22860">
              <a:spAutoFit/>
            </a:bodyPr>
            <a:lstStyle>
              <a:lvl1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108743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108743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108743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108743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algn="r" eaLnBrk="1" hangingPunct="1"/>
              <a:r>
                <a:rPr lang="zh-CN" altLang="en-US" sz="1000">
                  <a:solidFill>
                    <a:schemeClr val="bg1"/>
                  </a:solidFill>
                  <a:latin typeface="方正硬笔楷书简体" panose="03000509000000000000" pitchFamily="65" charset="-122"/>
                  <a:cs typeface="Open Sans" panose="020B0606030504020204" pitchFamily="34" charset="0"/>
                </a:rPr>
                <a:t>添加标题</a:t>
              </a:r>
              <a:endParaRPr lang="en-US" sz="10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endParaRPr>
            </a:p>
          </p:txBody>
        </p:sp>
        <p:sp>
          <p:nvSpPr>
            <p:cNvPr id="59" name="Rectangle 380"/>
            <p:cNvSpPr/>
            <p:nvPr/>
          </p:nvSpPr>
          <p:spPr>
            <a:xfrm>
              <a:off x="5984874" y="2463882"/>
              <a:ext cx="2150631" cy="71486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defTabSz="108775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您的内容打在这里，或者通过复制您的文本后，在此框中选择粘贴，并选择只保留文字；您的内容打在这里</a:t>
              </a:r>
              <a:endParaRPr lang="en-US" altLang="zh-CN" sz="900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0991" name="组合 59"/>
          <p:cNvGrpSpPr>
            <a:grpSpLocks/>
          </p:cNvGrpSpPr>
          <p:nvPr/>
        </p:nvGrpSpPr>
        <p:grpSpPr bwMode="auto">
          <a:xfrm>
            <a:off x="588963" y="1490663"/>
            <a:ext cx="2149475" cy="920750"/>
            <a:chOff x="5984874" y="2257364"/>
            <a:chExt cx="2150631" cy="921386"/>
          </a:xfrm>
        </p:grpSpPr>
        <p:sp>
          <p:nvSpPr>
            <p:cNvPr id="40992" name="Text Box 10"/>
            <p:cNvSpPr txBox="1">
              <a:spLocks noChangeArrowheads="1"/>
            </p:cNvSpPr>
            <p:nvPr/>
          </p:nvSpPr>
          <p:spPr bwMode="auto">
            <a:xfrm>
              <a:off x="6026171" y="2257364"/>
              <a:ext cx="2109334" cy="208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22860" rIns="45720" bIns="22860">
              <a:spAutoFit/>
            </a:bodyPr>
            <a:lstStyle>
              <a:lvl1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108743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108743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108743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108743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algn="r" eaLnBrk="1" hangingPunct="1"/>
              <a:r>
                <a:rPr lang="zh-CN" altLang="en-US" sz="1000">
                  <a:solidFill>
                    <a:schemeClr val="bg1"/>
                  </a:solidFill>
                  <a:latin typeface="方正硬笔楷书简体" panose="03000509000000000000" pitchFamily="65" charset="-122"/>
                  <a:cs typeface="Open Sans" panose="020B0606030504020204" pitchFamily="34" charset="0"/>
                </a:rPr>
                <a:t>添加标题</a:t>
              </a:r>
              <a:endParaRPr lang="en-US" sz="10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endParaRPr>
            </a:p>
          </p:txBody>
        </p:sp>
        <p:sp>
          <p:nvSpPr>
            <p:cNvPr id="62" name="Rectangle 380"/>
            <p:cNvSpPr/>
            <p:nvPr/>
          </p:nvSpPr>
          <p:spPr>
            <a:xfrm>
              <a:off x="5984874" y="2463882"/>
              <a:ext cx="2150631" cy="71486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defTabSz="108775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您的内容打在这里，或者通过复制您的文本后，在此框中选择粘贴，并选择只保留文字；您的内容打在这里</a:t>
              </a:r>
              <a:endParaRPr lang="en-US" altLang="zh-CN" sz="900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852488" y="339725"/>
            <a:ext cx="2270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方正硬笔楷书简体" panose="03000509000000000000" pitchFamily="65" charset="-122"/>
              </a:rPr>
              <a:t>点击添加您的标题</a:t>
            </a:r>
          </a:p>
        </p:txBody>
      </p:sp>
      <p:sp>
        <p:nvSpPr>
          <p:cNvPr id="64" name="Freeform 302"/>
          <p:cNvSpPr>
            <a:spLocks noEditPoints="1"/>
          </p:cNvSpPr>
          <p:nvPr/>
        </p:nvSpPr>
        <p:spPr bwMode="auto">
          <a:xfrm>
            <a:off x="301625" y="307975"/>
            <a:ext cx="523875" cy="366713"/>
          </a:xfrm>
          <a:custGeom>
            <a:avLst/>
            <a:gdLst>
              <a:gd name="T0" fmla="*/ 158 w 274"/>
              <a:gd name="T1" fmla="*/ 11 h 192"/>
              <a:gd name="T2" fmla="*/ 164 w 274"/>
              <a:gd name="T3" fmla="*/ 61 h 192"/>
              <a:gd name="T4" fmla="*/ 218 w 274"/>
              <a:gd name="T5" fmla="*/ 26 h 192"/>
              <a:gd name="T6" fmla="*/ 237 w 274"/>
              <a:gd name="T7" fmla="*/ 17 h 192"/>
              <a:gd name="T8" fmla="*/ 258 w 274"/>
              <a:gd name="T9" fmla="*/ 40 h 192"/>
              <a:gd name="T10" fmla="*/ 270 w 274"/>
              <a:gd name="T11" fmla="*/ 85 h 192"/>
              <a:gd name="T12" fmla="*/ 216 w 274"/>
              <a:gd name="T13" fmla="*/ 172 h 192"/>
              <a:gd name="T14" fmla="*/ 115 w 274"/>
              <a:gd name="T15" fmla="*/ 184 h 192"/>
              <a:gd name="T16" fmla="*/ 9 w 274"/>
              <a:gd name="T17" fmla="*/ 191 h 192"/>
              <a:gd name="T18" fmla="*/ 4 w 274"/>
              <a:gd name="T19" fmla="*/ 148 h 192"/>
              <a:gd name="T20" fmla="*/ 26 w 274"/>
              <a:gd name="T21" fmla="*/ 107 h 192"/>
              <a:gd name="T22" fmla="*/ 107 w 274"/>
              <a:gd name="T23" fmla="*/ 57 h 192"/>
              <a:gd name="T24" fmla="*/ 143 w 274"/>
              <a:gd name="T25" fmla="*/ 95 h 192"/>
              <a:gd name="T26" fmla="*/ 155 w 274"/>
              <a:gd name="T27" fmla="*/ 25 h 192"/>
              <a:gd name="T28" fmla="*/ 118 w 274"/>
              <a:gd name="T29" fmla="*/ 88 h 192"/>
              <a:gd name="T30" fmla="*/ 139 w 274"/>
              <a:gd name="T31" fmla="*/ 107 h 192"/>
              <a:gd name="T32" fmla="*/ 154 w 274"/>
              <a:gd name="T33" fmla="*/ 78 h 192"/>
              <a:gd name="T34" fmla="*/ 145 w 274"/>
              <a:gd name="T35" fmla="*/ 140 h 192"/>
              <a:gd name="T36" fmla="*/ 224 w 274"/>
              <a:gd name="T37" fmla="*/ 24 h 192"/>
              <a:gd name="T38" fmla="*/ 156 w 274"/>
              <a:gd name="T39" fmla="*/ 132 h 192"/>
              <a:gd name="T40" fmla="*/ 136 w 274"/>
              <a:gd name="T41" fmla="*/ 156 h 192"/>
              <a:gd name="T42" fmla="*/ 177 w 274"/>
              <a:gd name="T43" fmla="*/ 124 h 192"/>
              <a:gd name="T44" fmla="*/ 234 w 274"/>
              <a:gd name="T45" fmla="*/ 24 h 192"/>
              <a:gd name="T46" fmla="*/ 248 w 274"/>
              <a:gd name="T47" fmla="*/ 32 h 192"/>
              <a:gd name="T48" fmla="*/ 241 w 274"/>
              <a:gd name="T49" fmla="*/ 25 h 192"/>
              <a:gd name="T50" fmla="*/ 213 w 274"/>
              <a:gd name="T51" fmla="*/ 115 h 192"/>
              <a:gd name="T52" fmla="*/ 229 w 274"/>
              <a:gd name="T53" fmla="*/ 64 h 192"/>
              <a:gd name="T54" fmla="*/ 225 w 274"/>
              <a:gd name="T55" fmla="*/ 106 h 192"/>
              <a:gd name="T56" fmla="*/ 233 w 274"/>
              <a:gd name="T57" fmla="*/ 100 h 192"/>
              <a:gd name="T58" fmla="*/ 167 w 274"/>
              <a:gd name="T59" fmla="*/ 145 h 192"/>
              <a:gd name="T60" fmla="*/ 245 w 274"/>
              <a:gd name="T61" fmla="*/ 77 h 192"/>
              <a:gd name="T62" fmla="*/ 239 w 274"/>
              <a:gd name="T63" fmla="*/ 78 h 192"/>
              <a:gd name="T64" fmla="*/ 57 w 274"/>
              <a:gd name="T65" fmla="*/ 64 h 192"/>
              <a:gd name="T66" fmla="*/ 60 w 274"/>
              <a:gd name="T67" fmla="*/ 148 h 192"/>
              <a:gd name="T68" fmla="*/ 117 w 274"/>
              <a:gd name="T69" fmla="*/ 90 h 192"/>
              <a:gd name="T70" fmla="*/ 261 w 274"/>
              <a:gd name="T71" fmla="*/ 61 h 192"/>
              <a:gd name="T72" fmla="*/ 235 w 274"/>
              <a:gd name="T73" fmla="*/ 159 h 192"/>
              <a:gd name="T74" fmla="*/ 165 w 274"/>
              <a:gd name="T75" fmla="*/ 164 h 192"/>
              <a:gd name="T76" fmla="*/ 182 w 274"/>
              <a:gd name="T77" fmla="*/ 169 h 192"/>
              <a:gd name="T78" fmla="*/ 247 w 274"/>
              <a:gd name="T79" fmla="*/ 166 h 192"/>
              <a:gd name="T80" fmla="*/ 270 w 274"/>
              <a:gd name="T81" fmla="*/ 72 h 192"/>
              <a:gd name="T82" fmla="*/ 233 w 274"/>
              <a:gd name="T83" fmla="*/ 133 h 192"/>
              <a:gd name="T84" fmla="*/ 134 w 274"/>
              <a:gd name="T85" fmla="*/ 173 h 192"/>
              <a:gd name="T86" fmla="*/ 249 w 274"/>
              <a:gd name="T87" fmla="*/ 104 h 192"/>
              <a:gd name="T88" fmla="*/ 240 w 274"/>
              <a:gd name="T89" fmla="*/ 74 h 192"/>
              <a:gd name="T90" fmla="*/ 159 w 274"/>
              <a:gd name="T91" fmla="*/ 148 h 192"/>
              <a:gd name="T92" fmla="*/ 206 w 274"/>
              <a:gd name="T93" fmla="*/ 121 h 192"/>
              <a:gd name="T94" fmla="*/ 208 w 274"/>
              <a:gd name="T95" fmla="*/ 116 h 192"/>
              <a:gd name="T96" fmla="*/ 4 w 274"/>
              <a:gd name="T97" fmla="*/ 145 h 192"/>
              <a:gd name="T98" fmla="*/ 79 w 274"/>
              <a:gd name="T99" fmla="*/ 159 h 192"/>
              <a:gd name="T100" fmla="*/ 48 w 274"/>
              <a:gd name="T101" fmla="*/ 156 h 192"/>
              <a:gd name="T102" fmla="*/ 79 w 274"/>
              <a:gd name="T103" fmla="*/ 156 h 192"/>
              <a:gd name="T104" fmla="*/ 12 w 274"/>
              <a:gd name="T105" fmla="*/ 156 h 192"/>
              <a:gd name="T106" fmla="*/ 87 w 274"/>
              <a:gd name="T107" fmla="*/ 167 h 192"/>
              <a:gd name="T108" fmla="*/ 64 w 274"/>
              <a:gd name="T109" fmla="*/ 165 h 192"/>
              <a:gd name="T110" fmla="*/ 11 w 274"/>
              <a:gd name="T111" fmla="*/ 168 h 192"/>
              <a:gd name="T112" fmla="*/ 114 w 274"/>
              <a:gd name="T113" fmla="*/ 179 h 192"/>
              <a:gd name="T114" fmla="*/ 45 w 274"/>
              <a:gd name="T115" fmla="*/ 181 h 192"/>
              <a:gd name="T116" fmla="*/ 17 w 274"/>
              <a:gd name="T117" fmla="*/ 164 h 192"/>
              <a:gd name="T118" fmla="*/ 21 w 274"/>
              <a:gd name="T119" fmla="*/ 179 h 192"/>
              <a:gd name="T120" fmla="*/ 106 w 274"/>
              <a:gd name="T121" fmla="*/ 175 h 192"/>
              <a:gd name="T122" fmla="*/ 133 w 274"/>
              <a:gd name="T123" fmla="*/ 18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slow" advTm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组合 12"/>
          <p:cNvGrpSpPr>
            <a:grpSpLocks/>
          </p:cNvGrpSpPr>
          <p:nvPr/>
        </p:nvGrpSpPr>
        <p:grpSpPr bwMode="auto">
          <a:xfrm>
            <a:off x="6184900" y="3602038"/>
            <a:ext cx="512763" cy="184150"/>
            <a:chOff x="6184232" y="3601453"/>
            <a:chExt cx="747341" cy="184484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6184232" y="3601453"/>
              <a:ext cx="175845" cy="184484"/>
            </a:xfrm>
            <a:prstGeom prst="line">
              <a:avLst/>
            </a:prstGeom>
            <a:ln>
              <a:solidFill>
                <a:schemeClr val="bg1">
                  <a:lumMod val="9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360077" y="3785937"/>
              <a:ext cx="571496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988" name="组合 20"/>
          <p:cNvGrpSpPr>
            <a:grpSpLocks/>
          </p:cNvGrpSpPr>
          <p:nvPr/>
        </p:nvGrpSpPr>
        <p:grpSpPr bwMode="auto">
          <a:xfrm flipV="1">
            <a:off x="5310188" y="2058988"/>
            <a:ext cx="668337" cy="554037"/>
            <a:chOff x="6184232" y="3601453"/>
            <a:chExt cx="747341" cy="184484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6184232" y="3601453"/>
              <a:ext cx="175740" cy="184484"/>
            </a:xfrm>
            <a:prstGeom prst="line">
              <a:avLst/>
            </a:prstGeom>
            <a:ln>
              <a:solidFill>
                <a:schemeClr val="bg1">
                  <a:lumMod val="9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6359972" y="3785937"/>
              <a:ext cx="571601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991" name="组合 27"/>
          <p:cNvGrpSpPr>
            <a:grpSpLocks/>
          </p:cNvGrpSpPr>
          <p:nvPr/>
        </p:nvGrpSpPr>
        <p:grpSpPr bwMode="auto">
          <a:xfrm flipH="1">
            <a:off x="2549525" y="3678238"/>
            <a:ext cx="512763" cy="184150"/>
            <a:chOff x="6184232" y="3601453"/>
            <a:chExt cx="747341" cy="184484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6184232" y="3601453"/>
              <a:ext cx="175845" cy="184484"/>
            </a:xfrm>
            <a:prstGeom prst="line">
              <a:avLst/>
            </a:prstGeom>
            <a:ln>
              <a:solidFill>
                <a:schemeClr val="bg1">
                  <a:lumMod val="9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6360077" y="3785937"/>
              <a:ext cx="571496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994" name="组合 30"/>
          <p:cNvGrpSpPr>
            <a:grpSpLocks/>
          </p:cNvGrpSpPr>
          <p:nvPr/>
        </p:nvGrpSpPr>
        <p:grpSpPr bwMode="auto">
          <a:xfrm flipH="1" flipV="1">
            <a:off x="2941638" y="2046288"/>
            <a:ext cx="668337" cy="554037"/>
            <a:chOff x="6184232" y="3601453"/>
            <a:chExt cx="747341" cy="184484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6184232" y="3601453"/>
              <a:ext cx="175740" cy="184484"/>
            </a:xfrm>
            <a:prstGeom prst="line">
              <a:avLst/>
            </a:prstGeom>
            <a:ln>
              <a:solidFill>
                <a:schemeClr val="bg1">
                  <a:lumMod val="9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6359972" y="3785937"/>
              <a:ext cx="571601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997" name="Freeform 4"/>
          <p:cNvSpPr>
            <a:spLocks noChangeArrowheads="1"/>
          </p:cNvSpPr>
          <p:nvPr/>
        </p:nvSpPr>
        <p:spPr bwMode="auto">
          <a:xfrm>
            <a:off x="4086225" y="3508375"/>
            <a:ext cx="965200" cy="1816100"/>
          </a:xfrm>
          <a:custGeom>
            <a:avLst/>
            <a:gdLst>
              <a:gd name="T0" fmla="*/ 558 w 679"/>
              <a:gd name="T1" fmla="*/ 1235 h 1235"/>
              <a:gd name="T2" fmla="*/ 517 w 679"/>
              <a:gd name="T3" fmla="*/ 546 h 1235"/>
              <a:gd name="T4" fmla="*/ 669 w 679"/>
              <a:gd name="T5" fmla="*/ 191 h 1235"/>
              <a:gd name="T6" fmla="*/ 593 w 679"/>
              <a:gd name="T7" fmla="*/ 207 h 1235"/>
              <a:gd name="T8" fmla="*/ 451 w 679"/>
              <a:gd name="T9" fmla="*/ 310 h 1235"/>
              <a:gd name="T10" fmla="*/ 331 w 679"/>
              <a:gd name="T11" fmla="*/ 25 h 1235"/>
              <a:gd name="T12" fmla="*/ 319 w 679"/>
              <a:gd name="T13" fmla="*/ 214 h 1235"/>
              <a:gd name="T14" fmla="*/ 199 w 679"/>
              <a:gd name="T15" fmla="*/ 139 h 1235"/>
              <a:gd name="T16" fmla="*/ 110 w 679"/>
              <a:gd name="T17" fmla="*/ 71 h 1235"/>
              <a:gd name="T18" fmla="*/ 216 w 679"/>
              <a:gd name="T19" fmla="*/ 311 h 1235"/>
              <a:gd name="T20" fmla="*/ 40 w 679"/>
              <a:gd name="T21" fmla="*/ 150 h 1235"/>
              <a:gd name="T22" fmla="*/ 37 w 679"/>
              <a:gd name="T23" fmla="*/ 224 h 1235"/>
              <a:gd name="T24" fmla="*/ 180 w 679"/>
              <a:gd name="T25" fmla="*/ 388 h 1235"/>
              <a:gd name="T26" fmla="*/ 44 w 679"/>
              <a:gd name="T27" fmla="*/ 317 h 1235"/>
              <a:gd name="T28" fmla="*/ 85 w 679"/>
              <a:gd name="T29" fmla="*/ 408 h 1235"/>
              <a:gd name="T30" fmla="*/ 303 w 679"/>
              <a:gd name="T31" fmla="*/ 668 h 1235"/>
              <a:gd name="T32" fmla="*/ 275 w 679"/>
              <a:gd name="T33" fmla="*/ 1139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79" h="1235">
                <a:moveTo>
                  <a:pt x="558" y="1235"/>
                </a:moveTo>
                <a:cubicBezTo>
                  <a:pt x="558" y="1235"/>
                  <a:pt x="455" y="806"/>
                  <a:pt x="517" y="546"/>
                </a:cubicBezTo>
                <a:cubicBezTo>
                  <a:pt x="580" y="285"/>
                  <a:pt x="679" y="231"/>
                  <a:pt x="669" y="191"/>
                </a:cubicBezTo>
                <a:cubicBezTo>
                  <a:pt x="660" y="151"/>
                  <a:pt x="609" y="170"/>
                  <a:pt x="593" y="207"/>
                </a:cubicBezTo>
                <a:cubicBezTo>
                  <a:pt x="577" y="243"/>
                  <a:pt x="512" y="323"/>
                  <a:pt x="451" y="310"/>
                </a:cubicBezTo>
                <a:cubicBezTo>
                  <a:pt x="391" y="297"/>
                  <a:pt x="375" y="49"/>
                  <a:pt x="331" y="25"/>
                </a:cubicBezTo>
                <a:cubicBezTo>
                  <a:pt x="287" y="0"/>
                  <a:pt x="302" y="114"/>
                  <a:pt x="319" y="214"/>
                </a:cubicBezTo>
                <a:cubicBezTo>
                  <a:pt x="336" y="313"/>
                  <a:pt x="252" y="258"/>
                  <a:pt x="199" y="139"/>
                </a:cubicBezTo>
                <a:cubicBezTo>
                  <a:pt x="146" y="20"/>
                  <a:pt x="115" y="54"/>
                  <a:pt x="110" y="71"/>
                </a:cubicBezTo>
                <a:cubicBezTo>
                  <a:pt x="104" y="88"/>
                  <a:pt x="225" y="300"/>
                  <a:pt x="216" y="311"/>
                </a:cubicBezTo>
                <a:cubicBezTo>
                  <a:pt x="208" y="321"/>
                  <a:pt x="55" y="145"/>
                  <a:pt x="40" y="150"/>
                </a:cubicBezTo>
                <a:cubicBezTo>
                  <a:pt x="26" y="155"/>
                  <a:pt x="0" y="169"/>
                  <a:pt x="37" y="224"/>
                </a:cubicBezTo>
                <a:cubicBezTo>
                  <a:pt x="73" y="280"/>
                  <a:pt x="187" y="373"/>
                  <a:pt x="180" y="388"/>
                </a:cubicBezTo>
                <a:cubicBezTo>
                  <a:pt x="173" y="404"/>
                  <a:pt x="78" y="319"/>
                  <a:pt x="44" y="317"/>
                </a:cubicBezTo>
                <a:cubicBezTo>
                  <a:pt x="9" y="315"/>
                  <a:pt x="23" y="364"/>
                  <a:pt x="85" y="408"/>
                </a:cubicBezTo>
                <a:cubicBezTo>
                  <a:pt x="147" y="452"/>
                  <a:pt x="298" y="501"/>
                  <a:pt x="303" y="668"/>
                </a:cubicBezTo>
                <a:cubicBezTo>
                  <a:pt x="308" y="835"/>
                  <a:pt x="275" y="1139"/>
                  <a:pt x="275" y="1139"/>
                </a:cubicBezTo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endParaRPr lang="zh-CN" altLang="en-US"/>
          </a:p>
        </p:txBody>
      </p:sp>
      <p:sp>
        <p:nvSpPr>
          <p:cNvPr id="41998" name="Freeform 5"/>
          <p:cNvSpPr>
            <a:spLocks noChangeArrowheads="1"/>
          </p:cNvSpPr>
          <p:nvPr/>
        </p:nvSpPr>
        <p:spPr bwMode="auto">
          <a:xfrm>
            <a:off x="4186238" y="1925638"/>
            <a:ext cx="1792287" cy="1752600"/>
          </a:xfrm>
          <a:custGeom>
            <a:avLst/>
            <a:gdLst>
              <a:gd name="T0" fmla="*/ 388 w 1261"/>
              <a:gd name="T1" fmla="*/ 1185 h 1192"/>
              <a:gd name="T2" fmla="*/ 659 w 1261"/>
              <a:gd name="T3" fmla="*/ 0 h 1192"/>
              <a:gd name="T4" fmla="*/ 490 w 1261"/>
              <a:gd name="T5" fmla="*/ 1192 h 1192"/>
              <a:gd name="T6" fmla="*/ 595 w 1261"/>
              <a:gd name="T7" fmla="*/ 548 h 1192"/>
              <a:gd name="T8" fmla="*/ 388 w 1261"/>
              <a:gd name="T9" fmla="*/ 1185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1" h="1192">
                <a:moveTo>
                  <a:pt x="388" y="1185"/>
                </a:moveTo>
                <a:cubicBezTo>
                  <a:pt x="388" y="1185"/>
                  <a:pt x="0" y="615"/>
                  <a:pt x="659" y="0"/>
                </a:cubicBezTo>
                <a:cubicBezTo>
                  <a:pt x="659" y="0"/>
                  <a:pt x="1261" y="710"/>
                  <a:pt x="490" y="1192"/>
                </a:cubicBezTo>
                <a:cubicBezTo>
                  <a:pt x="490" y="1192"/>
                  <a:pt x="508" y="734"/>
                  <a:pt x="595" y="548"/>
                </a:cubicBezTo>
                <a:cubicBezTo>
                  <a:pt x="595" y="548"/>
                  <a:pt x="363" y="953"/>
                  <a:pt x="388" y="1185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endParaRPr lang="zh-CN" altLang="en-US"/>
          </a:p>
        </p:txBody>
      </p:sp>
      <p:sp>
        <p:nvSpPr>
          <p:cNvPr id="41999" name="Freeform 6"/>
          <p:cNvSpPr>
            <a:spLocks noChangeArrowheads="1"/>
          </p:cNvSpPr>
          <p:nvPr/>
        </p:nvSpPr>
        <p:spPr bwMode="auto">
          <a:xfrm>
            <a:off x="5110163" y="3011488"/>
            <a:ext cx="1325562" cy="1346200"/>
          </a:xfrm>
          <a:custGeom>
            <a:avLst/>
            <a:gdLst>
              <a:gd name="T0" fmla="*/ 0 w 933"/>
              <a:gd name="T1" fmla="*/ 502 h 915"/>
              <a:gd name="T2" fmla="*/ 933 w 933"/>
              <a:gd name="T3" fmla="*/ 207 h 915"/>
              <a:gd name="T4" fmla="*/ 37 w 933"/>
              <a:gd name="T5" fmla="*/ 576 h 915"/>
              <a:gd name="T6" fmla="*/ 527 w 933"/>
              <a:gd name="T7" fmla="*/ 386 h 915"/>
              <a:gd name="T8" fmla="*/ 0 w 933"/>
              <a:gd name="T9" fmla="*/ 502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6"/>
                </a:cubicBezTo>
                <a:cubicBezTo>
                  <a:pt x="37" y="576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endParaRPr lang="zh-CN" altLang="en-US"/>
          </a:p>
        </p:txBody>
      </p:sp>
      <p:sp>
        <p:nvSpPr>
          <p:cNvPr id="42000" name="Freeform 7"/>
          <p:cNvSpPr>
            <a:spLocks noChangeArrowheads="1"/>
          </p:cNvSpPr>
          <p:nvPr/>
        </p:nvSpPr>
        <p:spPr bwMode="auto">
          <a:xfrm>
            <a:off x="2708275" y="2730500"/>
            <a:ext cx="1377950" cy="1508125"/>
          </a:xfrm>
          <a:custGeom>
            <a:avLst/>
            <a:gdLst>
              <a:gd name="T0" fmla="*/ 966 w 970"/>
              <a:gd name="T1" fmla="*/ 703 h 1025"/>
              <a:gd name="T2" fmla="*/ 0 w 970"/>
              <a:gd name="T3" fmla="*/ 498 h 1025"/>
              <a:gd name="T4" fmla="*/ 970 w 970"/>
              <a:gd name="T5" fmla="*/ 620 h 1025"/>
              <a:gd name="T6" fmla="*/ 445 w 970"/>
              <a:gd name="T7" fmla="*/ 543 h 1025"/>
              <a:gd name="T8" fmla="*/ 966 w 970"/>
              <a:gd name="T9" fmla="*/ 703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0" h="1025">
                <a:moveTo>
                  <a:pt x="966" y="703"/>
                </a:moveTo>
                <a:cubicBezTo>
                  <a:pt x="966" y="703"/>
                  <a:pt x="507" y="1025"/>
                  <a:pt x="0" y="498"/>
                </a:cubicBezTo>
                <a:cubicBezTo>
                  <a:pt x="0" y="498"/>
                  <a:pt x="568" y="0"/>
                  <a:pt x="970" y="620"/>
                </a:cubicBezTo>
                <a:cubicBezTo>
                  <a:pt x="970" y="620"/>
                  <a:pt x="598" y="611"/>
                  <a:pt x="445" y="543"/>
                </a:cubicBezTo>
                <a:cubicBezTo>
                  <a:pt x="445" y="543"/>
                  <a:pt x="778" y="726"/>
                  <a:pt x="966" y="703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endParaRPr lang="zh-CN" altLang="en-US"/>
          </a:p>
        </p:txBody>
      </p:sp>
      <p:sp>
        <p:nvSpPr>
          <p:cNvPr id="42001" name="Freeform 8"/>
          <p:cNvSpPr>
            <a:spLocks noChangeArrowheads="1"/>
          </p:cNvSpPr>
          <p:nvPr/>
        </p:nvSpPr>
        <p:spPr bwMode="auto">
          <a:xfrm>
            <a:off x="3400425" y="2058988"/>
            <a:ext cx="1376363" cy="1482725"/>
          </a:xfrm>
          <a:custGeom>
            <a:avLst/>
            <a:gdLst>
              <a:gd name="T0" fmla="*/ 594 w 968"/>
              <a:gd name="T1" fmla="*/ 1009 h 1009"/>
              <a:gd name="T2" fmla="*/ 142 w 968"/>
              <a:gd name="T3" fmla="*/ 0 h 1009"/>
              <a:gd name="T4" fmla="*/ 671 w 968"/>
              <a:gd name="T5" fmla="*/ 958 h 1009"/>
              <a:gd name="T6" fmla="*/ 395 w 968"/>
              <a:gd name="T7" fmla="*/ 433 h 1009"/>
              <a:gd name="T8" fmla="*/ 594 w 968"/>
              <a:gd name="T9" fmla="*/ 1009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8" h="1009">
                <a:moveTo>
                  <a:pt x="594" y="1009"/>
                </a:moveTo>
                <a:cubicBezTo>
                  <a:pt x="594" y="1009"/>
                  <a:pt x="0" y="806"/>
                  <a:pt x="142" y="0"/>
                </a:cubicBezTo>
                <a:cubicBezTo>
                  <a:pt x="142" y="0"/>
                  <a:pt x="968" y="186"/>
                  <a:pt x="671" y="958"/>
                </a:cubicBezTo>
                <a:cubicBezTo>
                  <a:pt x="671" y="958"/>
                  <a:pt x="435" y="615"/>
                  <a:pt x="395" y="433"/>
                </a:cubicBezTo>
                <a:cubicBezTo>
                  <a:pt x="395" y="433"/>
                  <a:pt x="449" y="854"/>
                  <a:pt x="594" y="1009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endParaRPr lang="zh-CN" altLang="en-US"/>
          </a:p>
        </p:txBody>
      </p:sp>
      <p:sp>
        <p:nvSpPr>
          <p:cNvPr id="42002" name="Text Box 10"/>
          <p:cNvSpPr txBox="1">
            <a:spLocks noChangeArrowheads="1"/>
          </p:cNvSpPr>
          <p:nvPr/>
        </p:nvSpPr>
        <p:spPr bwMode="auto">
          <a:xfrm>
            <a:off x="6764338" y="3602038"/>
            <a:ext cx="208915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添加您的标题</a:t>
            </a:r>
            <a:endParaRPr lang="en-US" altLang="zh-CN" sz="14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1000">
                <a:solidFill>
                  <a:schemeClr val="bg1"/>
                </a:solidFill>
                <a:latin typeface="方正硬笔楷书简体" panose="03000509000000000000" pitchFamily="65" charset="-122"/>
              </a:rPr>
              <a:t>您的内容打在这里，或者通过复制您的文本后，在此框中选择粘贴，并选择只保留文字</a:t>
            </a:r>
            <a:endParaRPr lang="en-US" altLang="zh-CN" sz="7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42003" name="Text Box 10"/>
          <p:cNvSpPr txBox="1">
            <a:spLocks noChangeArrowheads="1"/>
          </p:cNvSpPr>
          <p:nvPr/>
        </p:nvSpPr>
        <p:spPr bwMode="auto">
          <a:xfrm>
            <a:off x="6184900" y="1893888"/>
            <a:ext cx="226695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添加您的标题</a:t>
            </a:r>
            <a:endParaRPr lang="en-US" altLang="zh-CN" sz="14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1000">
                <a:solidFill>
                  <a:schemeClr val="bg1"/>
                </a:solidFill>
                <a:latin typeface="方正硬笔楷书简体" panose="03000509000000000000" pitchFamily="65" charset="-122"/>
              </a:rPr>
              <a:t>您的内容打在这里，或者通过复制您的文本后，在此框中选择粘贴，并选择只保留文字</a:t>
            </a:r>
            <a:endParaRPr lang="en-US" sz="7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42004" name="Text Box 10"/>
          <p:cNvSpPr txBox="1">
            <a:spLocks noChangeArrowheads="1"/>
          </p:cNvSpPr>
          <p:nvPr/>
        </p:nvSpPr>
        <p:spPr bwMode="auto">
          <a:xfrm>
            <a:off x="701675" y="1898650"/>
            <a:ext cx="21082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添加您的标题</a:t>
            </a:r>
            <a:endParaRPr lang="en-US" altLang="zh-CN" sz="14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  <a:p>
            <a:pPr algn="r" eaLnBrk="1" hangingPunct="1">
              <a:lnSpc>
                <a:spcPct val="150000"/>
              </a:lnSpc>
            </a:pPr>
            <a:r>
              <a:rPr lang="zh-CN" altLang="en-US" sz="1000">
                <a:solidFill>
                  <a:schemeClr val="bg1"/>
                </a:solidFill>
                <a:latin typeface="方正硬笔楷书简体" panose="03000509000000000000" pitchFamily="65" charset="-122"/>
              </a:rPr>
              <a:t>您的内容打在这里，或者通过复制您的文本后，在此框中选择粘贴</a:t>
            </a:r>
            <a:endParaRPr lang="en-US" altLang="zh-CN" sz="7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42005" name="Text Box 10"/>
          <p:cNvSpPr txBox="1">
            <a:spLocks noChangeArrowheads="1"/>
          </p:cNvSpPr>
          <p:nvPr/>
        </p:nvSpPr>
        <p:spPr bwMode="auto">
          <a:xfrm>
            <a:off x="255588" y="3694113"/>
            <a:ext cx="221773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添加您的标题</a:t>
            </a:r>
            <a:endParaRPr lang="en-US" altLang="zh-CN" sz="14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  <a:p>
            <a:pPr algn="r" eaLnBrk="1" hangingPunct="1">
              <a:lnSpc>
                <a:spcPct val="150000"/>
              </a:lnSpc>
            </a:pPr>
            <a:r>
              <a:rPr lang="zh-CN" altLang="en-US" sz="1000">
                <a:solidFill>
                  <a:schemeClr val="bg1"/>
                </a:solidFill>
                <a:latin typeface="方正硬笔楷书简体" panose="03000509000000000000" pitchFamily="65" charset="-122"/>
              </a:rPr>
              <a:t>您的内容打在这里，或者通过复制您的文本后，在此框中选择粘贴</a:t>
            </a:r>
            <a:endParaRPr lang="en-US" altLang="zh-CN" sz="7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52488" y="339725"/>
            <a:ext cx="2270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方正硬笔楷书简体" panose="03000509000000000000" pitchFamily="65" charset="-122"/>
              </a:rPr>
              <a:t>点击添加您的标题</a:t>
            </a:r>
          </a:p>
        </p:txBody>
      </p:sp>
      <p:sp>
        <p:nvSpPr>
          <p:cNvPr id="39" name="Freeform 302"/>
          <p:cNvSpPr>
            <a:spLocks noEditPoints="1"/>
          </p:cNvSpPr>
          <p:nvPr/>
        </p:nvSpPr>
        <p:spPr bwMode="auto">
          <a:xfrm>
            <a:off x="301625" y="307975"/>
            <a:ext cx="523875" cy="366713"/>
          </a:xfrm>
          <a:custGeom>
            <a:avLst/>
            <a:gdLst>
              <a:gd name="T0" fmla="*/ 158 w 274"/>
              <a:gd name="T1" fmla="*/ 11 h 192"/>
              <a:gd name="T2" fmla="*/ 164 w 274"/>
              <a:gd name="T3" fmla="*/ 61 h 192"/>
              <a:gd name="T4" fmla="*/ 218 w 274"/>
              <a:gd name="T5" fmla="*/ 26 h 192"/>
              <a:gd name="T6" fmla="*/ 237 w 274"/>
              <a:gd name="T7" fmla="*/ 17 h 192"/>
              <a:gd name="T8" fmla="*/ 258 w 274"/>
              <a:gd name="T9" fmla="*/ 40 h 192"/>
              <a:gd name="T10" fmla="*/ 270 w 274"/>
              <a:gd name="T11" fmla="*/ 85 h 192"/>
              <a:gd name="T12" fmla="*/ 216 w 274"/>
              <a:gd name="T13" fmla="*/ 172 h 192"/>
              <a:gd name="T14" fmla="*/ 115 w 274"/>
              <a:gd name="T15" fmla="*/ 184 h 192"/>
              <a:gd name="T16" fmla="*/ 9 w 274"/>
              <a:gd name="T17" fmla="*/ 191 h 192"/>
              <a:gd name="T18" fmla="*/ 4 w 274"/>
              <a:gd name="T19" fmla="*/ 148 h 192"/>
              <a:gd name="T20" fmla="*/ 26 w 274"/>
              <a:gd name="T21" fmla="*/ 107 h 192"/>
              <a:gd name="T22" fmla="*/ 107 w 274"/>
              <a:gd name="T23" fmla="*/ 57 h 192"/>
              <a:gd name="T24" fmla="*/ 143 w 274"/>
              <a:gd name="T25" fmla="*/ 95 h 192"/>
              <a:gd name="T26" fmla="*/ 155 w 274"/>
              <a:gd name="T27" fmla="*/ 25 h 192"/>
              <a:gd name="T28" fmla="*/ 118 w 274"/>
              <a:gd name="T29" fmla="*/ 88 h 192"/>
              <a:gd name="T30" fmla="*/ 139 w 274"/>
              <a:gd name="T31" fmla="*/ 107 h 192"/>
              <a:gd name="T32" fmla="*/ 154 w 274"/>
              <a:gd name="T33" fmla="*/ 78 h 192"/>
              <a:gd name="T34" fmla="*/ 145 w 274"/>
              <a:gd name="T35" fmla="*/ 140 h 192"/>
              <a:gd name="T36" fmla="*/ 224 w 274"/>
              <a:gd name="T37" fmla="*/ 24 h 192"/>
              <a:gd name="T38" fmla="*/ 156 w 274"/>
              <a:gd name="T39" fmla="*/ 132 h 192"/>
              <a:gd name="T40" fmla="*/ 136 w 274"/>
              <a:gd name="T41" fmla="*/ 156 h 192"/>
              <a:gd name="T42" fmla="*/ 177 w 274"/>
              <a:gd name="T43" fmla="*/ 124 h 192"/>
              <a:gd name="T44" fmla="*/ 234 w 274"/>
              <a:gd name="T45" fmla="*/ 24 h 192"/>
              <a:gd name="T46" fmla="*/ 248 w 274"/>
              <a:gd name="T47" fmla="*/ 32 h 192"/>
              <a:gd name="T48" fmla="*/ 241 w 274"/>
              <a:gd name="T49" fmla="*/ 25 h 192"/>
              <a:gd name="T50" fmla="*/ 213 w 274"/>
              <a:gd name="T51" fmla="*/ 115 h 192"/>
              <a:gd name="T52" fmla="*/ 229 w 274"/>
              <a:gd name="T53" fmla="*/ 64 h 192"/>
              <a:gd name="T54" fmla="*/ 225 w 274"/>
              <a:gd name="T55" fmla="*/ 106 h 192"/>
              <a:gd name="T56" fmla="*/ 233 w 274"/>
              <a:gd name="T57" fmla="*/ 100 h 192"/>
              <a:gd name="T58" fmla="*/ 167 w 274"/>
              <a:gd name="T59" fmla="*/ 145 h 192"/>
              <a:gd name="T60" fmla="*/ 245 w 274"/>
              <a:gd name="T61" fmla="*/ 77 h 192"/>
              <a:gd name="T62" fmla="*/ 239 w 274"/>
              <a:gd name="T63" fmla="*/ 78 h 192"/>
              <a:gd name="T64" fmla="*/ 57 w 274"/>
              <a:gd name="T65" fmla="*/ 64 h 192"/>
              <a:gd name="T66" fmla="*/ 60 w 274"/>
              <a:gd name="T67" fmla="*/ 148 h 192"/>
              <a:gd name="T68" fmla="*/ 117 w 274"/>
              <a:gd name="T69" fmla="*/ 90 h 192"/>
              <a:gd name="T70" fmla="*/ 261 w 274"/>
              <a:gd name="T71" fmla="*/ 61 h 192"/>
              <a:gd name="T72" fmla="*/ 235 w 274"/>
              <a:gd name="T73" fmla="*/ 159 h 192"/>
              <a:gd name="T74" fmla="*/ 165 w 274"/>
              <a:gd name="T75" fmla="*/ 164 h 192"/>
              <a:gd name="T76" fmla="*/ 182 w 274"/>
              <a:gd name="T77" fmla="*/ 169 h 192"/>
              <a:gd name="T78" fmla="*/ 247 w 274"/>
              <a:gd name="T79" fmla="*/ 166 h 192"/>
              <a:gd name="T80" fmla="*/ 270 w 274"/>
              <a:gd name="T81" fmla="*/ 72 h 192"/>
              <a:gd name="T82" fmla="*/ 233 w 274"/>
              <a:gd name="T83" fmla="*/ 133 h 192"/>
              <a:gd name="T84" fmla="*/ 134 w 274"/>
              <a:gd name="T85" fmla="*/ 173 h 192"/>
              <a:gd name="T86" fmla="*/ 249 w 274"/>
              <a:gd name="T87" fmla="*/ 104 h 192"/>
              <a:gd name="T88" fmla="*/ 240 w 274"/>
              <a:gd name="T89" fmla="*/ 74 h 192"/>
              <a:gd name="T90" fmla="*/ 159 w 274"/>
              <a:gd name="T91" fmla="*/ 148 h 192"/>
              <a:gd name="T92" fmla="*/ 206 w 274"/>
              <a:gd name="T93" fmla="*/ 121 h 192"/>
              <a:gd name="T94" fmla="*/ 208 w 274"/>
              <a:gd name="T95" fmla="*/ 116 h 192"/>
              <a:gd name="T96" fmla="*/ 4 w 274"/>
              <a:gd name="T97" fmla="*/ 145 h 192"/>
              <a:gd name="T98" fmla="*/ 79 w 274"/>
              <a:gd name="T99" fmla="*/ 159 h 192"/>
              <a:gd name="T100" fmla="*/ 48 w 274"/>
              <a:gd name="T101" fmla="*/ 156 h 192"/>
              <a:gd name="T102" fmla="*/ 79 w 274"/>
              <a:gd name="T103" fmla="*/ 156 h 192"/>
              <a:gd name="T104" fmla="*/ 12 w 274"/>
              <a:gd name="T105" fmla="*/ 156 h 192"/>
              <a:gd name="T106" fmla="*/ 87 w 274"/>
              <a:gd name="T107" fmla="*/ 167 h 192"/>
              <a:gd name="T108" fmla="*/ 64 w 274"/>
              <a:gd name="T109" fmla="*/ 165 h 192"/>
              <a:gd name="T110" fmla="*/ 11 w 274"/>
              <a:gd name="T111" fmla="*/ 168 h 192"/>
              <a:gd name="T112" fmla="*/ 114 w 274"/>
              <a:gd name="T113" fmla="*/ 179 h 192"/>
              <a:gd name="T114" fmla="*/ 45 w 274"/>
              <a:gd name="T115" fmla="*/ 181 h 192"/>
              <a:gd name="T116" fmla="*/ 17 w 274"/>
              <a:gd name="T117" fmla="*/ 164 h 192"/>
              <a:gd name="T118" fmla="*/ 21 w 274"/>
              <a:gd name="T119" fmla="*/ 179 h 192"/>
              <a:gd name="T120" fmla="*/ 106 w 274"/>
              <a:gd name="T121" fmla="*/ 175 h 192"/>
              <a:gd name="T122" fmla="*/ 133 w 274"/>
              <a:gd name="T123" fmla="*/ 18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slow" advTm="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9"/>
          <p:cNvSpPr>
            <a:spLocks noChangeArrowheads="1"/>
          </p:cNvSpPr>
          <p:nvPr/>
        </p:nvSpPr>
        <p:spPr bwMode="auto">
          <a:xfrm>
            <a:off x="642938" y="4214813"/>
            <a:ext cx="7772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000">
                <a:solidFill>
                  <a:schemeClr val="bg1"/>
                </a:solidFill>
                <a:latin typeface="方正硬笔楷书简体" panose="03000509000000000000" pitchFamily="65" charset="-122"/>
              </a:rPr>
              <a:t>您的内容打在这里，或者通过复制您的文本后，在此框中选择粘贴，并选择只保留文字；您的内容打在这里，或者通过复制您的文本后，在此框中选择粘贴，并选择只保留文字；您的内容打在这里，或者通过复制您的文本后，在此框中选择粘贴，并选择只保留文字；</a:t>
            </a:r>
            <a:endParaRPr lang="id-ID" altLang="zh-CN" sz="1000">
              <a:solidFill>
                <a:schemeClr val="bg1"/>
              </a:solidFill>
              <a:latin typeface="方正硬笔楷书简体" panose="03000509000000000000" pitchFamily="65" charset="-122"/>
              <a:ea typeface="Open Sans Light"/>
              <a:cs typeface="Open Sans Light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zh-CN" altLang="en-US" sz="1000">
                <a:solidFill>
                  <a:schemeClr val="bg1"/>
                </a:solidFill>
                <a:latin typeface="方正硬笔楷书简体" panose="03000509000000000000" pitchFamily="65" charset="-122"/>
              </a:rPr>
              <a:t>您的内容打在这里，或者通过复制您的文本后，在此框中选择粘贴，并选择只保留文字</a:t>
            </a:r>
            <a:endParaRPr lang="id-ID" altLang="zh-CN" sz="1000">
              <a:solidFill>
                <a:schemeClr val="bg1"/>
              </a:solidFill>
              <a:latin typeface="方正硬笔楷书简体" panose="03000509000000000000" pitchFamily="65" charset="-122"/>
              <a:ea typeface="Open Sans Light"/>
              <a:cs typeface="Open Sans Light"/>
            </a:endParaRPr>
          </a:p>
          <a:p>
            <a:pPr algn="ctr" eaLnBrk="1" hangingPunct="1">
              <a:lnSpc>
                <a:spcPct val="120000"/>
              </a:lnSpc>
            </a:pPr>
            <a:endParaRPr lang="id-ID" altLang="zh-CN" sz="1000">
              <a:solidFill>
                <a:schemeClr val="bg1"/>
              </a:solidFill>
              <a:latin typeface="方正硬笔楷书简体" panose="03000509000000000000" pitchFamily="65" charset="-122"/>
              <a:ea typeface="Open Sans Light"/>
              <a:cs typeface="Open Sans Light"/>
            </a:endParaRPr>
          </a:p>
        </p:txBody>
      </p:sp>
      <p:grpSp>
        <p:nvGrpSpPr>
          <p:cNvPr id="43010" name="Group 16"/>
          <p:cNvGrpSpPr>
            <a:grpSpLocks/>
          </p:cNvGrpSpPr>
          <p:nvPr/>
        </p:nvGrpSpPr>
        <p:grpSpPr bwMode="auto">
          <a:xfrm>
            <a:off x="5072063" y="1428750"/>
            <a:ext cx="3643312" cy="1989138"/>
            <a:chOff x="5072066" y="1428742"/>
            <a:chExt cx="3643338" cy="1989055"/>
          </a:xfrm>
        </p:grpSpPr>
        <p:sp>
          <p:nvSpPr>
            <p:cNvPr id="43011" name="Rectangle 2"/>
            <p:cNvSpPr>
              <a:spLocks noChangeArrowheads="1"/>
            </p:cNvSpPr>
            <p:nvPr/>
          </p:nvSpPr>
          <p:spPr bwMode="auto">
            <a:xfrm>
              <a:off x="5072066" y="1857349"/>
              <a:ext cx="3429024" cy="1560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55600" indent="-355600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eaLnBrk="1" hangingPunct="1">
                <a:spcBef>
                  <a:spcPts val="250"/>
                </a:spcBef>
              </a:pPr>
              <a:endParaRPr lang="id-ID" altLang="zh-CN" sz="900">
                <a:solidFill>
                  <a:schemeClr val="bg1"/>
                </a:solidFill>
                <a:latin typeface="方正硬笔楷书简体" panose="03000509000000000000" pitchFamily="65" charset="-122"/>
                <a:ea typeface="Open Sans Light"/>
                <a:cs typeface="Open Sans Light"/>
              </a:endParaRPr>
            </a:p>
            <a:p>
              <a:pPr eaLnBrk="1" hangingPunct="1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zh-CN" altLang="en-US" sz="900">
                  <a:solidFill>
                    <a:schemeClr val="bg1"/>
                  </a:solidFill>
                  <a:latin typeface="方正硬笔楷书简体" panose="03000509000000000000" pitchFamily="65" charset="-122"/>
                </a:rPr>
                <a:t>您的内容打在这里，或者通过复制您的文本后，在此框中选择粘贴，并选择只保留文字；</a:t>
              </a:r>
              <a:endParaRPr lang="en-US" altLang="zh-CN" sz="900">
                <a:solidFill>
                  <a:schemeClr val="bg1"/>
                </a:solidFill>
                <a:latin typeface="方正硬笔楷书简体" panose="03000509000000000000" pitchFamily="65" charset="-122"/>
              </a:endParaRPr>
            </a:p>
            <a:p>
              <a:pPr eaLnBrk="1" hangingPunct="1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endParaRPr lang="id-ID" sz="900">
                <a:solidFill>
                  <a:schemeClr val="bg1"/>
                </a:solidFill>
                <a:latin typeface="方正硬笔楷书简体" panose="03000509000000000000" pitchFamily="65" charset="-122"/>
                <a:ea typeface="Open Sans Light"/>
                <a:cs typeface="Open Sans Light"/>
              </a:endParaRPr>
            </a:p>
            <a:p>
              <a:pPr eaLnBrk="1" hangingPunct="1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zh-CN" altLang="en-US" sz="900">
                  <a:solidFill>
                    <a:schemeClr val="bg1"/>
                  </a:solidFill>
                  <a:latin typeface="方正硬笔楷书简体" panose="03000509000000000000" pitchFamily="65" charset="-122"/>
                </a:rPr>
                <a:t>您的内容打在这里，或者通过复制您的文本后，在此框中选择粘贴，并选择只保留文字；</a:t>
              </a:r>
              <a:endParaRPr lang="en-US" altLang="zh-CN" sz="900">
                <a:solidFill>
                  <a:schemeClr val="bg1"/>
                </a:solidFill>
                <a:latin typeface="方正硬笔楷书简体" panose="03000509000000000000" pitchFamily="65" charset="-122"/>
              </a:endParaRPr>
            </a:p>
            <a:p>
              <a:pPr eaLnBrk="1" hangingPunct="1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endParaRPr lang="id-ID" altLang="zh-CN" sz="900">
                <a:solidFill>
                  <a:schemeClr val="bg1"/>
                </a:solidFill>
                <a:latin typeface="方正硬笔楷书简体" panose="03000509000000000000" pitchFamily="65" charset="-122"/>
                <a:ea typeface="Open Sans Light"/>
                <a:cs typeface="Open Sans Light"/>
              </a:endParaRPr>
            </a:p>
            <a:p>
              <a:pPr eaLnBrk="1" hangingPunct="1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zh-CN" altLang="en-US" sz="900">
                  <a:solidFill>
                    <a:schemeClr val="bg1"/>
                  </a:solidFill>
                  <a:latin typeface="方正硬笔楷书简体" panose="03000509000000000000" pitchFamily="65" charset="-122"/>
                </a:rPr>
                <a:t>您的内容打在这里，或者通过复制您的文本后，在此框中选择粘贴，并选择只保留文字；</a:t>
              </a:r>
              <a:endParaRPr lang="id-ID" altLang="zh-CN" sz="900">
                <a:solidFill>
                  <a:schemeClr val="bg1"/>
                </a:solidFill>
                <a:latin typeface="方正硬笔楷书简体" panose="03000509000000000000" pitchFamily="65" charset="-122"/>
                <a:ea typeface="Open Sans Light"/>
                <a:cs typeface="Open Sans Light"/>
              </a:endParaRPr>
            </a:p>
          </p:txBody>
        </p:sp>
        <p:sp>
          <p:nvSpPr>
            <p:cNvPr id="43012" name="Rectangle 15"/>
            <p:cNvSpPr>
              <a:spLocks noChangeArrowheads="1"/>
            </p:cNvSpPr>
            <p:nvPr/>
          </p:nvSpPr>
          <p:spPr bwMode="auto">
            <a:xfrm>
              <a:off x="5072066" y="1428742"/>
              <a:ext cx="3643338" cy="461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1000">
                  <a:solidFill>
                    <a:schemeClr val="bg1"/>
                  </a:solidFill>
                  <a:latin typeface="方正硬笔楷书简体" panose="03000509000000000000" pitchFamily="65" charset="-122"/>
                </a:rPr>
                <a:t>您的内容打在这里，或者通过复制您的文本后，在此框中选择粘贴，并选择只保留文字</a:t>
              </a:r>
              <a:endParaRPr lang="id-ID" altLang="zh-CN" sz="1000">
                <a:solidFill>
                  <a:schemeClr val="bg1"/>
                </a:solidFill>
                <a:latin typeface="方正硬笔楷书简体" panose="03000509000000000000" pitchFamily="65" charset="-122"/>
                <a:ea typeface="Open Sans Light"/>
                <a:cs typeface="Open Sans Light"/>
              </a:endParaRPr>
            </a:p>
          </p:txBody>
        </p:sp>
      </p:grpSp>
      <p:grpSp>
        <p:nvGrpSpPr>
          <p:cNvPr id="43013" name="组合 1"/>
          <p:cNvGrpSpPr>
            <a:grpSpLocks/>
          </p:cNvGrpSpPr>
          <p:nvPr/>
        </p:nvGrpSpPr>
        <p:grpSpPr bwMode="auto">
          <a:xfrm>
            <a:off x="774700" y="3714750"/>
            <a:ext cx="3408363" cy="304800"/>
            <a:chOff x="774529" y="3714758"/>
            <a:chExt cx="3407161" cy="304604"/>
          </a:xfrm>
        </p:grpSpPr>
        <p:sp>
          <p:nvSpPr>
            <p:cNvPr id="43014" name="Rectangle 11"/>
            <p:cNvSpPr>
              <a:spLocks noChangeArrowheads="1"/>
            </p:cNvSpPr>
            <p:nvPr/>
          </p:nvSpPr>
          <p:spPr bwMode="auto">
            <a:xfrm>
              <a:off x="774529" y="3714758"/>
              <a:ext cx="538384" cy="304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eaLnBrk="1" hangingPunct="1"/>
              <a:r>
                <a:rPr lang="en-US" altLang="zh-CN" sz="1400">
                  <a:solidFill>
                    <a:schemeClr val="bg1"/>
                  </a:solidFill>
                  <a:cs typeface="Open Sans" panose="020B0606030504020204" pitchFamily="34" charset="0"/>
                </a:rPr>
                <a:t>2014</a:t>
              </a:r>
            </a:p>
          </p:txBody>
        </p:sp>
        <p:sp>
          <p:nvSpPr>
            <p:cNvPr id="43015" name="Rectangle 12"/>
            <p:cNvSpPr>
              <a:spLocks noChangeArrowheads="1"/>
            </p:cNvSpPr>
            <p:nvPr/>
          </p:nvSpPr>
          <p:spPr bwMode="auto">
            <a:xfrm>
              <a:off x="1774661" y="3714758"/>
              <a:ext cx="538384" cy="304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eaLnBrk="1" hangingPunct="1"/>
              <a:r>
                <a:rPr lang="en-US" altLang="zh-CN" sz="1400">
                  <a:solidFill>
                    <a:schemeClr val="bg1"/>
                  </a:solidFill>
                  <a:cs typeface="Open Sans" panose="020B0606030504020204" pitchFamily="34" charset="0"/>
                </a:rPr>
                <a:t>2015</a:t>
              </a:r>
            </a:p>
          </p:txBody>
        </p:sp>
        <p:sp>
          <p:nvSpPr>
            <p:cNvPr id="43016" name="Rectangle 13"/>
            <p:cNvSpPr>
              <a:spLocks noChangeArrowheads="1"/>
            </p:cNvSpPr>
            <p:nvPr/>
          </p:nvSpPr>
          <p:spPr bwMode="auto">
            <a:xfrm>
              <a:off x="2643174" y="3714758"/>
              <a:ext cx="538384" cy="304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eaLnBrk="1" hangingPunct="1"/>
              <a:r>
                <a:rPr lang="en-US" altLang="zh-CN" sz="1400">
                  <a:solidFill>
                    <a:schemeClr val="bg1"/>
                  </a:solidFill>
                  <a:cs typeface="Open Sans" panose="020B0606030504020204" pitchFamily="34" charset="0"/>
                </a:rPr>
                <a:t>2016</a:t>
              </a:r>
            </a:p>
          </p:txBody>
        </p:sp>
        <p:sp>
          <p:nvSpPr>
            <p:cNvPr id="43017" name="Rectangle 14"/>
            <p:cNvSpPr>
              <a:spLocks noChangeArrowheads="1"/>
            </p:cNvSpPr>
            <p:nvPr/>
          </p:nvSpPr>
          <p:spPr bwMode="auto">
            <a:xfrm>
              <a:off x="3643306" y="3714758"/>
              <a:ext cx="538384" cy="304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eaLnBrk="1" hangingPunct="1"/>
              <a:r>
                <a:rPr lang="en-US" altLang="zh-CN" sz="1400">
                  <a:solidFill>
                    <a:schemeClr val="bg1"/>
                  </a:solidFill>
                  <a:cs typeface="Open Sans" panose="020B0606030504020204" pitchFamily="34" charset="0"/>
                </a:rPr>
                <a:t>2017</a:t>
              </a:r>
            </a:p>
          </p:txBody>
        </p:sp>
      </p:grpSp>
      <p:sp>
        <p:nvSpPr>
          <p:cNvPr id="25" name="Freeform 5"/>
          <p:cNvSpPr/>
          <p:nvPr/>
        </p:nvSpPr>
        <p:spPr bwMode="auto">
          <a:xfrm>
            <a:off x="1501775" y="2068513"/>
            <a:ext cx="615950" cy="1524000"/>
          </a:xfrm>
          <a:custGeom>
            <a:avLst/>
            <a:gdLst>
              <a:gd name="T0" fmla="*/ 372 w 372"/>
              <a:gd name="T1" fmla="*/ 0 h 744"/>
              <a:gd name="T2" fmla="*/ 0 w 372"/>
              <a:gd name="T3" fmla="*/ 744 h 744"/>
              <a:gd name="T4" fmla="*/ 372 w 372"/>
              <a:gd name="T5" fmla="*/ 744 h 744"/>
              <a:gd name="T6" fmla="*/ 372 w 372"/>
              <a:gd name="T7" fmla="*/ 0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2" h="744">
                <a:moveTo>
                  <a:pt x="372" y="0"/>
                </a:moveTo>
                <a:cubicBezTo>
                  <a:pt x="372" y="0"/>
                  <a:pt x="280" y="528"/>
                  <a:pt x="0" y="744"/>
                </a:cubicBezTo>
                <a:cubicBezTo>
                  <a:pt x="372" y="744"/>
                  <a:pt x="372" y="744"/>
                  <a:pt x="372" y="744"/>
                </a:cubicBezTo>
                <a:lnTo>
                  <a:pt x="372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015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6" name="Freeform 6"/>
          <p:cNvSpPr/>
          <p:nvPr/>
        </p:nvSpPr>
        <p:spPr bwMode="auto">
          <a:xfrm>
            <a:off x="2117725" y="2068513"/>
            <a:ext cx="617538" cy="1524000"/>
          </a:xfrm>
          <a:custGeom>
            <a:avLst/>
            <a:gdLst>
              <a:gd name="T0" fmla="*/ 0 w 372"/>
              <a:gd name="T1" fmla="*/ 0 h 744"/>
              <a:gd name="T2" fmla="*/ 372 w 372"/>
              <a:gd name="T3" fmla="*/ 744 h 744"/>
              <a:gd name="T4" fmla="*/ 0 w 372"/>
              <a:gd name="T5" fmla="*/ 744 h 744"/>
              <a:gd name="T6" fmla="*/ 0 w 372"/>
              <a:gd name="T7" fmla="*/ 0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2" h="744">
                <a:moveTo>
                  <a:pt x="0" y="0"/>
                </a:moveTo>
                <a:cubicBezTo>
                  <a:pt x="0" y="0"/>
                  <a:pt x="92" y="528"/>
                  <a:pt x="372" y="744"/>
                </a:cubicBezTo>
                <a:cubicBezTo>
                  <a:pt x="0" y="744"/>
                  <a:pt x="0" y="744"/>
                  <a:pt x="0" y="744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015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7" name="Freeform 5"/>
          <p:cNvSpPr/>
          <p:nvPr/>
        </p:nvSpPr>
        <p:spPr bwMode="auto">
          <a:xfrm>
            <a:off x="2427288" y="1316038"/>
            <a:ext cx="615950" cy="2276475"/>
          </a:xfrm>
          <a:custGeom>
            <a:avLst/>
            <a:gdLst>
              <a:gd name="T0" fmla="*/ 372 w 372"/>
              <a:gd name="T1" fmla="*/ 0 h 744"/>
              <a:gd name="T2" fmla="*/ 0 w 372"/>
              <a:gd name="T3" fmla="*/ 744 h 744"/>
              <a:gd name="T4" fmla="*/ 372 w 372"/>
              <a:gd name="T5" fmla="*/ 744 h 744"/>
              <a:gd name="T6" fmla="*/ 372 w 372"/>
              <a:gd name="T7" fmla="*/ 0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2" h="744">
                <a:moveTo>
                  <a:pt x="372" y="0"/>
                </a:moveTo>
                <a:cubicBezTo>
                  <a:pt x="372" y="0"/>
                  <a:pt x="280" y="528"/>
                  <a:pt x="0" y="744"/>
                </a:cubicBezTo>
                <a:cubicBezTo>
                  <a:pt x="372" y="744"/>
                  <a:pt x="372" y="744"/>
                  <a:pt x="372" y="744"/>
                </a:cubicBezTo>
                <a:lnTo>
                  <a:pt x="372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015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8" name="Freeform 6"/>
          <p:cNvSpPr/>
          <p:nvPr/>
        </p:nvSpPr>
        <p:spPr bwMode="auto">
          <a:xfrm>
            <a:off x="3043238" y="1316038"/>
            <a:ext cx="617537" cy="2276475"/>
          </a:xfrm>
          <a:custGeom>
            <a:avLst/>
            <a:gdLst>
              <a:gd name="T0" fmla="*/ 0 w 372"/>
              <a:gd name="T1" fmla="*/ 0 h 744"/>
              <a:gd name="T2" fmla="*/ 372 w 372"/>
              <a:gd name="T3" fmla="*/ 744 h 744"/>
              <a:gd name="T4" fmla="*/ 0 w 372"/>
              <a:gd name="T5" fmla="*/ 744 h 744"/>
              <a:gd name="T6" fmla="*/ 0 w 372"/>
              <a:gd name="T7" fmla="*/ 0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2" h="744">
                <a:moveTo>
                  <a:pt x="0" y="0"/>
                </a:moveTo>
                <a:cubicBezTo>
                  <a:pt x="0" y="0"/>
                  <a:pt x="92" y="528"/>
                  <a:pt x="372" y="744"/>
                </a:cubicBezTo>
                <a:cubicBezTo>
                  <a:pt x="0" y="744"/>
                  <a:pt x="0" y="744"/>
                  <a:pt x="0" y="744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015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9" name="Freeform 5"/>
          <p:cNvSpPr/>
          <p:nvPr/>
        </p:nvSpPr>
        <p:spPr bwMode="auto">
          <a:xfrm>
            <a:off x="576263" y="2767013"/>
            <a:ext cx="615950" cy="825500"/>
          </a:xfrm>
          <a:custGeom>
            <a:avLst/>
            <a:gdLst>
              <a:gd name="T0" fmla="*/ 372 w 372"/>
              <a:gd name="T1" fmla="*/ 0 h 744"/>
              <a:gd name="T2" fmla="*/ 0 w 372"/>
              <a:gd name="T3" fmla="*/ 744 h 744"/>
              <a:gd name="T4" fmla="*/ 372 w 372"/>
              <a:gd name="T5" fmla="*/ 744 h 744"/>
              <a:gd name="T6" fmla="*/ 372 w 372"/>
              <a:gd name="T7" fmla="*/ 0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2" h="744">
                <a:moveTo>
                  <a:pt x="372" y="0"/>
                </a:moveTo>
                <a:cubicBezTo>
                  <a:pt x="372" y="0"/>
                  <a:pt x="280" y="528"/>
                  <a:pt x="0" y="744"/>
                </a:cubicBezTo>
                <a:cubicBezTo>
                  <a:pt x="372" y="744"/>
                  <a:pt x="372" y="744"/>
                  <a:pt x="372" y="744"/>
                </a:cubicBezTo>
                <a:lnTo>
                  <a:pt x="372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015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0" name="Freeform 6"/>
          <p:cNvSpPr/>
          <p:nvPr/>
        </p:nvSpPr>
        <p:spPr bwMode="auto">
          <a:xfrm>
            <a:off x="1192213" y="2767013"/>
            <a:ext cx="617537" cy="825500"/>
          </a:xfrm>
          <a:custGeom>
            <a:avLst/>
            <a:gdLst>
              <a:gd name="T0" fmla="*/ 0 w 372"/>
              <a:gd name="T1" fmla="*/ 0 h 744"/>
              <a:gd name="T2" fmla="*/ 372 w 372"/>
              <a:gd name="T3" fmla="*/ 744 h 744"/>
              <a:gd name="T4" fmla="*/ 0 w 372"/>
              <a:gd name="T5" fmla="*/ 744 h 744"/>
              <a:gd name="T6" fmla="*/ 0 w 372"/>
              <a:gd name="T7" fmla="*/ 0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2" h="744">
                <a:moveTo>
                  <a:pt x="0" y="0"/>
                </a:moveTo>
                <a:cubicBezTo>
                  <a:pt x="0" y="0"/>
                  <a:pt x="92" y="528"/>
                  <a:pt x="372" y="744"/>
                </a:cubicBezTo>
                <a:cubicBezTo>
                  <a:pt x="0" y="744"/>
                  <a:pt x="0" y="744"/>
                  <a:pt x="0" y="744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015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1" name="Freeform 5"/>
          <p:cNvSpPr/>
          <p:nvPr/>
        </p:nvSpPr>
        <p:spPr bwMode="auto">
          <a:xfrm>
            <a:off x="3352800" y="2359025"/>
            <a:ext cx="615950" cy="1233488"/>
          </a:xfrm>
          <a:custGeom>
            <a:avLst/>
            <a:gdLst>
              <a:gd name="T0" fmla="*/ 372 w 372"/>
              <a:gd name="T1" fmla="*/ 0 h 744"/>
              <a:gd name="T2" fmla="*/ 0 w 372"/>
              <a:gd name="T3" fmla="*/ 744 h 744"/>
              <a:gd name="T4" fmla="*/ 372 w 372"/>
              <a:gd name="T5" fmla="*/ 744 h 744"/>
              <a:gd name="T6" fmla="*/ 372 w 372"/>
              <a:gd name="T7" fmla="*/ 0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2" h="744">
                <a:moveTo>
                  <a:pt x="372" y="0"/>
                </a:moveTo>
                <a:cubicBezTo>
                  <a:pt x="372" y="0"/>
                  <a:pt x="280" y="528"/>
                  <a:pt x="0" y="744"/>
                </a:cubicBezTo>
                <a:cubicBezTo>
                  <a:pt x="372" y="744"/>
                  <a:pt x="372" y="744"/>
                  <a:pt x="372" y="744"/>
                </a:cubicBezTo>
                <a:lnTo>
                  <a:pt x="372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015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2" name="Freeform 6"/>
          <p:cNvSpPr/>
          <p:nvPr/>
        </p:nvSpPr>
        <p:spPr bwMode="auto">
          <a:xfrm>
            <a:off x="3968750" y="2359025"/>
            <a:ext cx="617538" cy="1233488"/>
          </a:xfrm>
          <a:custGeom>
            <a:avLst/>
            <a:gdLst>
              <a:gd name="T0" fmla="*/ 0 w 372"/>
              <a:gd name="T1" fmla="*/ 0 h 744"/>
              <a:gd name="T2" fmla="*/ 372 w 372"/>
              <a:gd name="T3" fmla="*/ 744 h 744"/>
              <a:gd name="T4" fmla="*/ 0 w 372"/>
              <a:gd name="T5" fmla="*/ 744 h 744"/>
              <a:gd name="T6" fmla="*/ 0 w 372"/>
              <a:gd name="T7" fmla="*/ 0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2" h="744">
                <a:moveTo>
                  <a:pt x="0" y="0"/>
                </a:moveTo>
                <a:cubicBezTo>
                  <a:pt x="0" y="0"/>
                  <a:pt x="92" y="528"/>
                  <a:pt x="372" y="744"/>
                </a:cubicBezTo>
                <a:cubicBezTo>
                  <a:pt x="0" y="744"/>
                  <a:pt x="0" y="744"/>
                  <a:pt x="0" y="744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015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3" name="Rectangle 95"/>
          <p:cNvSpPr/>
          <p:nvPr/>
        </p:nvSpPr>
        <p:spPr>
          <a:xfrm>
            <a:off x="409575" y="3579813"/>
            <a:ext cx="4232275" cy="28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015">
              <a:solidFill>
                <a:schemeClr val="bg1"/>
              </a:solidFill>
              <a:latin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52488" y="339725"/>
            <a:ext cx="2270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方正硬笔楷书简体" panose="03000509000000000000" pitchFamily="65" charset="-122"/>
              </a:rPr>
              <a:t>点击添加您的标题</a:t>
            </a:r>
          </a:p>
        </p:txBody>
      </p:sp>
      <p:sp>
        <p:nvSpPr>
          <p:cNvPr id="37" name="Freeform 302"/>
          <p:cNvSpPr>
            <a:spLocks noEditPoints="1"/>
          </p:cNvSpPr>
          <p:nvPr/>
        </p:nvSpPr>
        <p:spPr bwMode="auto">
          <a:xfrm>
            <a:off x="301625" y="307975"/>
            <a:ext cx="523875" cy="366713"/>
          </a:xfrm>
          <a:custGeom>
            <a:avLst/>
            <a:gdLst>
              <a:gd name="T0" fmla="*/ 158 w 274"/>
              <a:gd name="T1" fmla="*/ 11 h 192"/>
              <a:gd name="T2" fmla="*/ 164 w 274"/>
              <a:gd name="T3" fmla="*/ 61 h 192"/>
              <a:gd name="T4" fmla="*/ 218 w 274"/>
              <a:gd name="T5" fmla="*/ 26 h 192"/>
              <a:gd name="T6" fmla="*/ 237 w 274"/>
              <a:gd name="T7" fmla="*/ 17 h 192"/>
              <a:gd name="T8" fmla="*/ 258 w 274"/>
              <a:gd name="T9" fmla="*/ 40 h 192"/>
              <a:gd name="T10" fmla="*/ 270 w 274"/>
              <a:gd name="T11" fmla="*/ 85 h 192"/>
              <a:gd name="T12" fmla="*/ 216 w 274"/>
              <a:gd name="T13" fmla="*/ 172 h 192"/>
              <a:gd name="T14" fmla="*/ 115 w 274"/>
              <a:gd name="T15" fmla="*/ 184 h 192"/>
              <a:gd name="T16" fmla="*/ 9 w 274"/>
              <a:gd name="T17" fmla="*/ 191 h 192"/>
              <a:gd name="T18" fmla="*/ 4 w 274"/>
              <a:gd name="T19" fmla="*/ 148 h 192"/>
              <a:gd name="T20" fmla="*/ 26 w 274"/>
              <a:gd name="T21" fmla="*/ 107 h 192"/>
              <a:gd name="T22" fmla="*/ 107 w 274"/>
              <a:gd name="T23" fmla="*/ 57 h 192"/>
              <a:gd name="T24" fmla="*/ 143 w 274"/>
              <a:gd name="T25" fmla="*/ 95 h 192"/>
              <a:gd name="T26" fmla="*/ 155 w 274"/>
              <a:gd name="T27" fmla="*/ 25 h 192"/>
              <a:gd name="T28" fmla="*/ 118 w 274"/>
              <a:gd name="T29" fmla="*/ 88 h 192"/>
              <a:gd name="T30" fmla="*/ 139 w 274"/>
              <a:gd name="T31" fmla="*/ 107 h 192"/>
              <a:gd name="T32" fmla="*/ 154 w 274"/>
              <a:gd name="T33" fmla="*/ 78 h 192"/>
              <a:gd name="T34" fmla="*/ 145 w 274"/>
              <a:gd name="T35" fmla="*/ 140 h 192"/>
              <a:gd name="T36" fmla="*/ 224 w 274"/>
              <a:gd name="T37" fmla="*/ 24 h 192"/>
              <a:gd name="T38" fmla="*/ 156 w 274"/>
              <a:gd name="T39" fmla="*/ 132 h 192"/>
              <a:gd name="T40" fmla="*/ 136 w 274"/>
              <a:gd name="T41" fmla="*/ 156 h 192"/>
              <a:gd name="T42" fmla="*/ 177 w 274"/>
              <a:gd name="T43" fmla="*/ 124 h 192"/>
              <a:gd name="T44" fmla="*/ 234 w 274"/>
              <a:gd name="T45" fmla="*/ 24 h 192"/>
              <a:gd name="T46" fmla="*/ 248 w 274"/>
              <a:gd name="T47" fmla="*/ 32 h 192"/>
              <a:gd name="T48" fmla="*/ 241 w 274"/>
              <a:gd name="T49" fmla="*/ 25 h 192"/>
              <a:gd name="T50" fmla="*/ 213 w 274"/>
              <a:gd name="T51" fmla="*/ 115 h 192"/>
              <a:gd name="T52" fmla="*/ 229 w 274"/>
              <a:gd name="T53" fmla="*/ 64 h 192"/>
              <a:gd name="T54" fmla="*/ 225 w 274"/>
              <a:gd name="T55" fmla="*/ 106 h 192"/>
              <a:gd name="T56" fmla="*/ 233 w 274"/>
              <a:gd name="T57" fmla="*/ 100 h 192"/>
              <a:gd name="T58" fmla="*/ 167 w 274"/>
              <a:gd name="T59" fmla="*/ 145 h 192"/>
              <a:gd name="T60" fmla="*/ 245 w 274"/>
              <a:gd name="T61" fmla="*/ 77 h 192"/>
              <a:gd name="T62" fmla="*/ 239 w 274"/>
              <a:gd name="T63" fmla="*/ 78 h 192"/>
              <a:gd name="T64" fmla="*/ 57 w 274"/>
              <a:gd name="T65" fmla="*/ 64 h 192"/>
              <a:gd name="T66" fmla="*/ 60 w 274"/>
              <a:gd name="T67" fmla="*/ 148 h 192"/>
              <a:gd name="T68" fmla="*/ 117 w 274"/>
              <a:gd name="T69" fmla="*/ 90 h 192"/>
              <a:gd name="T70" fmla="*/ 261 w 274"/>
              <a:gd name="T71" fmla="*/ 61 h 192"/>
              <a:gd name="T72" fmla="*/ 235 w 274"/>
              <a:gd name="T73" fmla="*/ 159 h 192"/>
              <a:gd name="T74" fmla="*/ 165 w 274"/>
              <a:gd name="T75" fmla="*/ 164 h 192"/>
              <a:gd name="T76" fmla="*/ 182 w 274"/>
              <a:gd name="T77" fmla="*/ 169 h 192"/>
              <a:gd name="T78" fmla="*/ 247 w 274"/>
              <a:gd name="T79" fmla="*/ 166 h 192"/>
              <a:gd name="T80" fmla="*/ 270 w 274"/>
              <a:gd name="T81" fmla="*/ 72 h 192"/>
              <a:gd name="T82" fmla="*/ 233 w 274"/>
              <a:gd name="T83" fmla="*/ 133 h 192"/>
              <a:gd name="T84" fmla="*/ 134 w 274"/>
              <a:gd name="T85" fmla="*/ 173 h 192"/>
              <a:gd name="T86" fmla="*/ 249 w 274"/>
              <a:gd name="T87" fmla="*/ 104 h 192"/>
              <a:gd name="T88" fmla="*/ 240 w 274"/>
              <a:gd name="T89" fmla="*/ 74 h 192"/>
              <a:gd name="T90" fmla="*/ 159 w 274"/>
              <a:gd name="T91" fmla="*/ 148 h 192"/>
              <a:gd name="T92" fmla="*/ 206 w 274"/>
              <a:gd name="T93" fmla="*/ 121 h 192"/>
              <a:gd name="T94" fmla="*/ 208 w 274"/>
              <a:gd name="T95" fmla="*/ 116 h 192"/>
              <a:gd name="T96" fmla="*/ 4 w 274"/>
              <a:gd name="T97" fmla="*/ 145 h 192"/>
              <a:gd name="T98" fmla="*/ 79 w 274"/>
              <a:gd name="T99" fmla="*/ 159 h 192"/>
              <a:gd name="T100" fmla="*/ 48 w 274"/>
              <a:gd name="T101" fmla="*/ 156 h 192"/>
              <a:gd name="T102" fmla="*/ 79 w 274"/>
              <a:gd name="T103" fmla="*/ 156 h 192"/>
              <a:gd name="T104" fmla="*/ 12 w 274"/>
              <a:gd name="T105" fmla="*/ 156 h 192"/>
              <a:gd name="T106" fmla="*/ 87 w 274"/>
              <a:gd name="T107" fmla="*/ 167 h 192"/>
              <a:gd name="T108" fmla="*/ 64 w 274"/>
              <a:gd name="T109" fmla="*/ 165 h 192"/>
              <a:gd name="T110" fmla="*/ 11 w 274"/>
              <a:gd name="T111" fmla="*/ 168 h 192"/>
              <a:gd name="T112" fmla="*/ 114 w 274"/>
              <a:gd name="T113" fmla="*/ 179 h 192"/>
              <a:gd name="T114" fmla="*/ 45 w 274"/>
              <a:gd name="T115" fmla="*/ 181 h 192"/>
              <a:gd name="T116" fmla="*/ 17 w 274"/>
              <a:gd name="T117" fmla="*/ 164 h 192"/>
              <a:gd name="T118" fmla="*/ 21 w 274"/>
              <a:gd name="T119" fmla="*/ 179 h 192"/>
              <a:gd name="T120" fmla="*/ 106 w 274"/>
              <a:gd name="T121" fmla="*/ 175 h 192"/>
              <a:gd name="T122" fmla="*/ 133 w 274"/>
              <a:gd name="T123" fmla="*/ 18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slow" advClick="0" advTm="3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图片 6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1843088"/>
            <a:ext cx="42799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0" name="文本框 18"/>
          <p:cNvSpPr txBox="1"/>
          <p:nvPr/>
        </p:nvSpPr>
        <p:spPr>
          <a:xfrm>
            <a:off x="2897188" y="2046288"/>
            <a:ext cx="35274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dirty="0">
                <a:latin typeface="+mn-ea"/>
                <a:ea typeface="+mn-ea"/>
              </a:rPr>
              <a:t>添加第三部分标题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52488" y="339725"/>
            <a:ext cx="2270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方正硬笔楷书简体" panose="03000509000000000000" pitchFamily="65" charset="-122"/>
              </a:rPr>
              <a:t>点击添加您的标题</a:t>
            </a:r>
          </a:p>
        </p:txBody>
      </p:sp>
      <p:sp>
        <p:nvSpPr>
          <p:cNvPr id="5" name="Freeform 302"/>
          <p:cNvSpPr>
            <a:spLocks noEditPoints="1"/>
          </p:cNvSpPr>
          <p:nvPr/>
        </p:nvSpPr>
        <p:spPr bwMode="auto">
          <a:xfrm>
            <a:off x="301625" y="307975"/>
            <a:ext cx="523875" cy="366713"/>
          </a:xfrm>
          <a:custGeom>
            <a:avLst/>
            <a:gdLst>
              <a:gd name="T0" fmla="*/ 158 w 274"/>
              <a:gd name="T1" fmla="*/ 11 h 192"/>
              <a:gd name="T2" fmla="*/ 164 w 274"/>
              <a:gd name="T3" fmla="*/ 61 h 192"/>
              <a:gd name="T4" fmla="*/ 218 w 274"/>
              <a:gd name="T5" fmla="*/ 26 h 192"/>
              <a:gd name="T6" fmla="*/ 237 w 274"/>
              <a:gd name="T7" fmla="*/ 17 h 192"/>
              <a:gd name="T8" fmla="*/ 258 w 274"/>
              <a:gd name="T9" fmla="*/ 40 h 192"/>
              <a:gd name="T10" fmla="*/ 270 w 274"/>
              <a:gd name="T11" fmla="*/ 85 h 192"/>
              <a:gd name="T12" fmla="*/ 216 w 274"/>
              <a:gd name="T13" fmla="*/ 172 h 192"/>
              <a:gd name="T14" fmla="*/ 115 w 274"/>
              <a:gd name="T15" fmla="*/ 184 h 192"/>
              <a:gd name="T16" fmla="*/ 9 w 274"/>
              <a:gd name="T17" fmla="*/ 191 h 192"/>
              <a:gd name="T18" fmla="*/ 4 w 274"/>
              <a:gd name="T19" fmla="*/ 148 h 192"/>
              <a:gd name="T20" fmla="*/ 26 w 274"/>
              <a:gd name="T21" fmla="*/ 107 h 192"/>
              <a:gd name="T22" fmla="*/ 107 w 274"/>
              <a:gd name="T23" fmla="*/ 57 h 192"/>
              <a:gd name="T24" fmla="*/ 143 w 274"/>
              <a:gd name="T25" fmla="*/ 95 h 192"/>
              <a:gd name="T26" fmla="*/ 155 w 274"/>
              <a:gd name="T27" fmla="*/ 25 h 192"/>
              <a:gd name="T28" fmla="*/ 118 w 274"/>
              <a:gd name="T29" fmla="*/ 88 h 192"/>
              <a:gd name="T30" fmla="*/ 139 w 274"/>
              <a:gd name="T31" fmla="*/ 107 h 192"/>
              <a:gd name="T32" fmla="*/ 154 w 274"/>
              <a:gd name="T33" fmla="*/ 78 h 192"/>
              <a:gd name="T34" fmla="*/ 145 w 274"/>
              <a:gd name="T35" fmla="*/ 140 h 192"/>
              <a:gd name="T36" fmla="*/ 224 w 274"/>
              <a:gd name="T37" fmla="*/ 24 h 192"/>
              <a:gd name="T38" fmla="*/ 156 w 274"/>
              <a:gd name="T39" fmla="*/ 132 h 192"/>
              <a:gd name="T40" fmla="*/ 136 w 274"/>
              <a:gd name="T41" fmla="*/ 156 h 192"/>
              <a:gd name="T42" fmla="*/ 177 w 274"/>
              <a:gd name="T43" fmla="*/ 124 h 192"/>
              <a:gd name="T44" fmla="*/ 234 w 274"/>
              <a:gd name="T45" fmla="*/ 24 h 192"/>
              <a:gd name="T46" fmla="*/ 248 w 274"/>
              <a:gd name="T47" fmla="*/ 32 h 192"/>
              <a:gd name="T48" fmla="*/ 241 w 274"/>
              <a:gd name="T49" fmla="*/ 25 h 192"/>
              <a:gd name="T50" fmla="*/ 213 w 274"/>
              <a:gd name="T51" fmla="*/ 115 h 192"/>
              <a:gd name="T52" fmla="*/ 229 w 274"/>
              <a:gd name="T53" fmla="*/ 64 h 192"/>
              <a:gd name="T54" fmla="*/ 225 w 274"/>
              <a:gd name="T55" fmla="*/ 106 h 192"/>
              <a:gd name="T56" fmla="*/ 233 w 274"/>
              <a:gd name="T57" fmla="*/ 100 h 192"/>
              <a:gd name="T58" fmla="*/ 167 w 274"/>
              <a:gd name="T59" fmla="*/ 145 h 192"/>
              <a:gd name="T60" fmla="*/ 245 w 274"/>
              <a:gd name="T61" fmla="*/ 77 h 192"/>
              <a:gd name="T62" fmla="*/ 239 w 274"/>
              <a:gd name="T63" fmla="*/ 78 h 192"/>
              <a:gd name="T64" fmla="*/ 57 w 274"/>
              <a:gd name="T65" fmla="*/ 64 h 192"/>
              <a:gd name="T66" fmla="*/ 60 w 274"/>
              <a:gd name="T67" fmla="*/ 148 h 192"/>
              <a:gd name="T68" fmla="*/ 117 w 274"/>
              <a:gd name="T69" fmla="*/ 90 h 192"/>
              <a:gd name="T70" fmla="*/ 261 w 274"/>
              <a:gd name="T71" fmla="*/ 61 h 192"/>
              <a:gd name="T72" fmla="*/ 235 w 274"/>
              <a:gd name="T73" fmla="*/ 159 h 192"/>
              <a:gd name="T74" fmla="*/ 165 w 274"/>
              <a:gd name="T75" fmla="*/ 164 h 192"/>
              <a:gd name="T76" fmla="*/ 182 w 274"/>
              <a:gd name="T77" fmla="*/ 169 h 192"/>
              <a:gd name="T78" fmla="*/ 247 w 274"/>
              <a:gd name="T79" fmla="*/ 166 h 192"/>
              <a:gd name="T80" fmla="*/ 270 w 274"/>
              <a:gd name="T81" fmla="*/ 72 h 192"/>
              <a:gd name="T82" fmla="*/ 233 w 274"/>
              <a:gd name="T83" fmla="*/ 133 h 192"/>
              <a:gd name="T84" fmla="*/ 134 w 274"/>
              <a:gd name="T85" fmla="*/ 173 h 192"/>
              <a:gd name="T86" fmla="*/ 249 w 274"/>
              <a:gd name="T87" fmla="*/ 104 h 192"/>
              <a:gd name="T88" fmla="*/ 240 w 274"/>
              <a:gd name="T89" fmla="*/ 74 h 192"/>
              <a:gd name="T90" fmla="*/ 159 w 274"/>
              <a:gd name="T91" fmla="*/ 148 h 192"/>
              <a:gd name="T92" fmla="*/ 206 w 274"/>
              <a:gd name="T93" fmla="*/ 121 h 192"/>
              <a:gd name="T94" fmla="*/ 208 w 274"/>
              <a:gd name="T95" fmla="*/ 116 h 192"/>
              <a:gd name="T96" fmla="*/ 4 w 274"/>
              <a:gd name="T97" fmla="*/ 145 h 192"/>
              <a:gd name="T98" fmla="*/ 79 w 274"/>
              <a:gd name="T99" fmla="*/ 159 h 192"/>
              <a:gd name="T100" fmla="*/ 48 w 274"/>
              <a:gd name="T101" fmla="*/ 156 h 192"/>
              <a:gd name="T102" fmla="*/ 79 w 274"/>
              <a:gd name="T103" fmla="*/ 156 h 192"/>
              <a:gd name="T104" fmla="*/ 12 w 274"/>
              <a:gd name="T105" fmla="*/ 156 h 192"/>
              <a:gd name="T106" fmla="*/ 87 w 274"/>
              <a:gd name="T107" fmla="*/ 167 h 192"/>
              <a:gd name="T108" fmla="*/ 64 w 274"/>
              <a:gd name="T109" fmla="*/ 165 h 192"/>
              <a:gd name="T110" fmla="*/ 11 w 274"/>
              <a:gd name="T111" fmla="*/ 168 h 192"/>
              <a:gd name="T112" fmla="*/ 114 w 274"/>
              <a:gd name="T113" fmla="*/ 179 h 192"/>
              <a:gd name="T114" fmla="*/ 45 w 274"/>
              <a:gd name="T115" fmla="*/ 181 h 192"/>
              <a:gd name="T116" fmla="*/ 17 w 274"/>
              <a:gd name="T117" fmla="*/ 164 h 192"/>
              <a:gd name="T118" fmla="*/ 21 w 274"/>
              <a:gd name="T119" fmla="*/ 179 h 192"/>
              <a:gd name="T120" fmla="*/ 106 w 274"/>
              <a:gd name="T121" fmla="*/ 175 h 192"/>
              <a:gd name="T122" fmla="*/ 133 w 274"/>
              <a:gd name="T123" fmla="*/ 18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H_Other_1"/>
          <p:cNvSpPr/>
          <p:nvPr>
            <p:custDataLst>
              <p:tags r:id="rId2"/>
            </p:custDataLst>
          </p:nvPr>
        </p:nvSpPr>
        <p:spPr>
          <a:xfrm>
            <a:off x="1343025" y="1797050"/>
            <a:ext cx="1412875" cy="696913"/>
          </a:xfrm>
          <a:custGeom>
            <a:avLst/>
            <a:gdLst>
              <a:gd name="connsiteX0" fmla="*/ 0 w 1521440"/>
              <a:gd name="connsiteY0" fmla="*/ 0 h 749300"/>
              <a:gd name="connsiteX1" fmla="*/ 1521440 w 1521440"/>
              <a:gd name="connsiteY1" fmla="*/ 0 h 749300"/>
              <a:gd name="connsiteX2" fmla="*/ 1507239 w 1521440"/>
              <a:gd name="connsiteY2" fmla="*/ 140870 h 749300"/>
              <a:gd name="connsiteX3" fmla="*/ 760720 w 1521440"/>
              <a:gd name="connsiteY3" fmla="*/ 749300 h 749300"/>
              <a:gd name="connsiteX4" fmla="*/ 14201 w 1521440"/>
              <a:gd name="connsiteY4" fmla="*/ 140870 h 7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1440" h="749300">
                <a:moveTo>
                  <a:pt x="0" y="0"/>
                </a:moveTo>
                <a:lnTo>
                  <a:pt x="1521440" y="0"/>
                </a:lnTo>
                <a:lnTo>
                  <a:pt x="1507239" y="140870"/>
                </a:lnTo>
                <a:cubicBezTo>
                  <a:pt x="1436185" y="488100"/>
                  <a:pt x="1128956" y="749300"/>
                  <a:pt x="760720" y="749300"/>
                </a:cubicBezTo>
                <a:cubicBezTo>
                  <a:pt x="392484" y="749300"/>
                  <a:pt x="85255" y="488100"/>
                  <a:pt x="14201" y="140870"/>
                </a:cubicBezTo>
                <a:close/>
              </a:path>
            </a:pathLst>
          </a:cu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6082" name="MH_Other_2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7"/>
          <a:stretch>
            <a:fillRect/>
          </a:stretch>
        </p:blipFill>
        <p:spPr bwMode="auto">
          <a:xfrm>
            <a:off x="877888" y="1797050"/>
            <a:ext cx="234315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H_Other_4"/>
          <p:cNvSpPr/>
          <p:nvPr>
            <p:custDataLst>
              <p:tags r:id="rId4"/>
            </p:custDataLst>
          </p:nvPr>
        </p:nvSpPr>
        <p:spPr>
          <a:xfrm>
            <a:off x="3797300" y="1797050"/>
            <a:ext cx="1412875" cy="696913"/>
          </a:xfrm>
          <a:custGeom>
            <a:avLst/>
            <a:gdLst>
              <a:gd name="connsiteX0" fmla="*/ 0 w 1521440"/>
              <a:gd name="connsiteY0" fmla="*/ 0 h 749300"/>
              <a:gd name="connsiteX1" fmla="*/ 1521440 w 1521440"/>
              <a:gd name="connsiteY1" fmla="*/ 0 h 749300"/>
              <a:gd name="connsiteX2" fmla="*/ 1507239 w 1521440"/>
              <a:gd name="connsiteY2" fmla="*/ 140870 h 749300"/>
              <a:gd name="connsiteX3" fmla="*/ 760720 w 1521440"/>
              <a:gd name="connsiteY3" fmla="*/ 749300 h 749300"/>
              <a:gd name="connsiteX4" fmla="*/ 14201 w 1521440"/>
              <a:gd name="connsiteY4" fmla="*/ 140870 h 7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1440" h="749300">
                <a:moveTo>
                  <a:pt x="0" y="0"/>
                </a:moveTo>
                <a:lnTo>
                  <a:pt x="1521440" y="0"/>
                </a:lnTo>
                <a:lnTo>
                  <a:pt x="1507239" y="140870"/>
                </a:lnTo>
                <a:cubicBezTo>
                  <a:pt x="1436185" y="488100"/>
                  <a:pt x="1128956" y="749300"/>
                  <a:pt x="760720" y="749300"/>
                </a:cubicBezTo>
                <a:cubicBezTo>
                  <a:pt x="392484" y="749300"/>
                  <a:pt x="85255" y="488100"/>
                  <a:pt x="14201" y="140870"/>
                </a:cubicBezTo>
                <a:close/>
              </a:path>
            </a:pathLst>
          </a:cu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6084" name="MH_Other_5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7"/>
          <a:stretch>
            <a:fillRect/>
          </a:stretch>
        </p:blipFill>
        <p:spPr bwMode="auto">
          <a:xfrm>
            <a:off x="3332163" y="1797050"/>
            <a:ext cx="234315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MH_Other_7"/>
          <p:cNvSpPr/>
          <p:nvPr>
            <p:custDataLst>
              <p:tags r:id="rId6"/>
            </p:custDataLst>
          </p:nvPr>
        </p:nvSpPr>
        <p:spPr>
          <a:xfrm>
            <a:off x="6253163" y="1797050"/>
            <a:ext cx="1412875" cy="696913"/>
          </a:xfrm>
          <a:custGeom>
            <a:avLst/>
            <a:gdLst>
              <a:gd name="connsiteX0" fmla="*/ 0 w 1521440"/>
              <a:gd name="connsiteY0" fmla="*/ 0 h 749300"/>
              <a:gd name="connsiteX1" fmla="*/ 1521440 w 1521440"/>
              <a:gd name="connsiteY1" fmla="*/ 0 h 749300"/>
              <a:gd name="connsiteX2" fmla="*/ 1507239 w 1521440"/>
              <a:gd name="connsiteY2" fmla="*/ 140870 h 749300"/>
              <a:gd name="connsiteX3" fmla="*/ 760720 w 1521440"/>
              <a:gd name="connsiteY3" fmla="*/ 749300 h 749300"/>
              <a:gd name="connsiteX4" fmla="*/ 14201 w 1521440"/>
              <a:gd name="connsiteY4" fmla="*/ 140870 h 7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1440" h="749300">
                <a:moveTo>
                  <a:pt x="0" y="0"/>
                </a:moveTo>
                <a:lnTo>
                  <a:pt x="1521440" y="0"/>
                </a:lnTo>
                <a:lnTo>
                  <a:pt x="1507239" y="140870"/>
                </a:lnTo>
                <a:cubicBezTo>
                  <a:pt x="1436185" y="488100"/>
                  <a:pt x="1128956" y="749300"/>
                  <a:pt x="760720" y="749300"/>
                </a:cubicBezTo>
                <a:cubicBezTo>
                  <a:pt x="392484" y="749300"/>
                  <a:pt x="85255" y="488100"/>
                  <a:pt x="14201" y="140870"/>
                </a:cubicBezTo>
                <a:close/>
              </a:path>
            </a:pathLst>
          </a:cu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6086" name="MH_Other_8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7"/>
          <a:stretch>
            <a:fillRect/>
          </a:stretch>
        </p:blipFill>
        <p:spPr bwMode="auto">
          <a:xfrm>
            <a:off x="5788025" y="1797050"/>
            <a:ext cx="2341563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MH_Other_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165600" y="1905000"/>
            <a:ext cx="723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02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5" name="MH_Other_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635750" y="1905000"/>
            <a:ext cx="723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03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6" name="MH_Other_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679575" y="1905000"/>
            <a:ext cx="725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01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grpSp>
        <p:nvGrpSpPr>
          <p:cNvPr id="46090" name="Group 49"/>
          <p:cNvGrpSpPr>
            <a:grpSpLocks/>
          </p:cNvGrpSpPr>
          <p:nvPr/>
        </p:nvGrpSpPr>
        <p:grpSpPr bwMode="auto">
          <a:xfrm>
            <a:off x="815975" y="2627313"/>
            <a:ext cx="2451100" cy="1389062"/>
            <a:chOff x="606055" y="740162"/>
            <a:chExt cx="2486249" cy="1107783"/>
          </a:xfrm>
        </p:grpSpPr>
        <p:sp>
          <p:nvSpPr>
            <p:cNvPr id="28" name="TextBox 50"/>
            <p:cNvSpPr txBox="1"/>
            <p:nvPr/>
          </p:nvSpPr>
          <p:spPr>
            <a:xfrm>
              <a:off x="606055" y="740162"/>
              <a:ext cx="2486249" cy="4051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800" dirty="0">
                  <a:solidFill>
                    <a:schemeClr val="bg1"/>
                  </a:solidFill>
                  <a:latin typeface="+mn-ea"/>
                  <a:ea typeface="+mn-ea"/>
                </a:rPr>
                <a:t>添加文字标题</a:t>
              </a:r>
              <a:endParaRPr lang="en-US" sz="1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9" name="TextBox 51"/>
            <p:cNvSpPr txBox="1"/>
            <p:nvPr/>
          </p:nvSpPr>
          <p:spPr>
            <a:xfrm>
              <a:off x="606055" y="1000966"/>
              <a:ext cx="2376751" cy="8469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您的内容打在这里，或者通过复制您的文本后在此框中选择粘贴，并选择只保留文字，您的内容打在这里或者粘贴，您的内容打在这里</a:t>
              </a:r>
              <a:endParaRPr lang="en-US" altLang="zh-CN" sz="10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46093" name="Group 49"/>
          <p:cNvGrpSpPr>
            <a:grpSpLocks/>
          </p:cNvGrpSpPr>
          <p:nvPr/>
        </p:nvGrpSpPr>
        <p:grpSpPr bwMode="auto">
          <a:xfrm>
            <a:off x="3221038" y="2627313"/>
            <a:ext cx="2451100" cy="1389062"/>
            <a:chOff x="606055" y="740162"/>
            <a:chExt cx="2486249" cy="1107783"/>
          </a:xfrm>
        </p:grpSpPr>
        <p:sp>
          <p:nvSpPr>
            <p:cNvPr id="31" name="TextBox 50"/>
            <p:cNvSpPr txBox="1"/>
            <p:nvPr/>
          </p:nvSpPr>
          <p:spPr>
            <a:xfrm>
              <a:off x="606055" y="740162"/>
              <a:ext cx="2486249" cy="4051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800" dirty="0">
                  <a:solidFill>
                    <a:schemeClr val="bg1"/>
                  </a:solidFill>
                  <a:latin typeface="+mn-ea"/>
                  <a:ea typeface="+mn-ea"/>
                </a:rPr>
                <a:t>添加文字标题</a:t>
              </a:r>
              <a:endParaRPr lang="en-US" sz="1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2" name="TextBox 51"/>
            <p:cNvSpPr txBox="1"/>
            <p:nvPr/>
          </p:nvSpPr>
          <p:spPr>
            <a:xfrm>
              <a:off x="606055" y="1000966"/>
              <a:ext cx="2376751" cy="8469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您的内容打在这里，或者通过复制您的文本后在此框中选择粘贴，并选择只保留文字，您的内容打在这里或者粘贴，您的内容打在这里</a:t>
              </a:r>
              <a:endParaRPr lang="en-US" altLang="zh-CN" sz="10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46096" name="Group 49"/>
          <p:cNvGrpSpPr>
            <a:grpSpLocks/>
          </p:cNvGrpSpPr>
          <p:nvPr/>
        </p:nvGrpSpPr>
        <p:grpSpPr bwMode="auto">
          <a:xfrm>
            <a:off x="5754688" y="2627313"/>
            <a:ext cx="2451100" cy="1389062"/>
            <a:chOff x="606055" y="740162"/>
            <a:chExt cx="2486249" cy="1107783"/>
          </a:xfrm>
        </p:grpSpPr>
        <p:sp>
          <p:nvSpPr>
            <p:cNvPr id="34" name="TextBox 50"/>
            <p:cNvSpPr txBox="1"/>
            <p:nvPr/>
          </p:nvSpPr>
          <p:spPr>
            <a:xfrm>
              <a:off x="606055" y="740162"/>
              <a:ext cx="2486249" cy="4051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800" dirty="0">
                  <a:solidFill>
                    <a:schemeClr val="bg1"/>
                  </a:solidFill>
                  <a:latin typeface="+mn-ea"/>
                  <a:ea typeface="+mn-ea"/>
                </a:rPr>
                <a:t>添加文字标题</a:t>
              </a:r>
              <a:endParaRPr lang="en-US" sz="1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5" name="TextBox 51"/>
            <p:cNvSpPr txBox="1"/>
            <p:nvPr/>
          </p:nvSpPr>
          <p:spPr>
            <a:xfrm>
              <a:off x="606055" y="1000966"/>
              <a:ext cx="2376751" cy="8469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您的内容打在这里，或者通过复制您的文本后在此框中选择粘贴，并选择只保留文字，您的内容打在这里或者粘贴，您的内容打在这里</a:t>
              </a:r>
              <a:endParaRPr lang="en-US" altLang="zh-CN" sz="10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852488" y="339725"/>
            <a:ext cx="2270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方正硬笔楷书简体" panose="03000509000000000000" pitchFamily="65" charset="-122"/>
              </a:rPr>
              <a:t>点击添加您的标题</a:t>
            </a:r>
          </a:p>
        </p:txBody>
      </p:sp>
      <p:sp>
        <p:nvSpPr>
          <p:cNvPr id="21" name="Freeform 302"/>
          <p:cNvSpPr>
            <a:spLocks noEditPoints="1"/>
          </p:cNvSpPr>
          <p:nvPr/>
        </p:nvSpPr>
        <p:spPr bwMode="auto">
          <a:xfrm>
            <a:off x="301625" y="307975"/>
            <a:ext cx="523875" cy="366713"/>
          </a:xfrm>
          <a:custGeom>
            <a:avLst/>
            <a:gdLst>
              <a:gd name="T0" fmla="*/ 158 w 274"/>
              <a:gd name="T1" fmla="*/ 11 h 192"/>
              <a:gd name="T2" fmla="*/ 164 w 274"/>
              <a:gd name="T3" fmla="*/ 61 h 192"/>
              <a:gd name="T4" fmla="*/ 218 w 274"/>
              <a:gd name="T5" fmla="*/ 26 h 192"/>
              <a:gd name="T6" fmla="*/ 237 w 274"/>
              <a:gd name="T7" fmla="*/ 17 h 192"/>
              <a:gd name="T8" fmla="*/ 258 w 274"/>
              <a:gd name="T9" fmla="*/ 40 h 192"/>
              <a:gd name="T10" fmla="*/ 270 w 274"/>
              <a:gd name="T11" fmla="*/ 85 h 192"/>
              <a:gd name="T12" fmla="*/ 216 w 274"/>
              <a:gd name="T13" fmla="*/ 172 h 192"/>
              <a:gd name="T14" fmla="*/ 115 w 274"/>
              <a:gd name="T15" fmla="*/ 184 h 192"/>
              <a:gd name="T16" fmla="*/ 9 w 274"/>
              <a:gd name="T17" fmla="*/ 191 h 192"/>
              <a:gd name="T18" fmla="*/ 4 w 274"/>
              <a:gd name="T19" fmla="*/ 148 h 192"/>
              <a:gd name="T20" fmla="*/ 26 w 274"/>
              <a:gd name="T21" fmla="*/ 107 h 192"/>
              <a:gd name="T22" fmla="*/ 107 w 274"/>
              <a:gd name="T23" fmla="*/ 57 h 192"/>
              <a:gd name="T24" fmla="*/ 143 w 274"/>
              <a:gd name="T25" fmla="*/ 95 h 192"/>
              <a:gd name="T26" fmla="*/ 155 w 274"/>
              <a:gd name="T27" fmla="*/ 25 h 192"/>
              <a:gd name="T28" fmla="*/ 118 w 274"/>
              <a:gd name="T29" fmla="*/ 88 h 192"/>
              <a:gd name="T30" fmla="*/ 139 w 274"/>
              <a:gd name="T31" fmla="*/ 107 h 192"/>
              <a:gd name="T32" fmla="*/ 154 w 274"/>
              <a:gd name="T33" fmla="*/ 78 h 192"/>
              <a:gd name="T34" fmla="*/ 145 w 274"/>
              <a:gd name="T35" fmla="*/ 140 h 192"/>
              <a:gd name="T36" fmla="*/ 224 w 274"/>
              <a:gd name="T37" fmla="*/ 24 h 192"/>
              <a:gd name="T38" fmla="*/ 156 w 274"/>
              <a:gd name="T39" fmla="*/ 132 h 192"/>
              <a:gd name="T40" fmla="*/ 136 w 274"/>
              <a:gd name="T41" fmla="*/ 156 h 192"/>
              <a:gd name="T42" fmla="*/ 177 w 274"/>
              <a:gd name="T43" fmla="*/ 124 h 192"/>
              <a:gd name="T44" fmla="*/ 234 w 274"/>
              <a:gd name="T45" fmla="*/ 24 h 192"/>
              <a:gd name="T46" fmla="*/ 248 w 274"/>
              <a:gd name="T47" fmla="*/ 32 h 192"/>
              <a:gd name="T48" fmla="*/ 241 w 274"/>
              <a:gd name="T49" fmla="*/ 25 h 192"/>
              <a:gd name="T50" fmla="*/ 213 w 274"/>
              <a:gd name="T51" fmla="*/ 115 h 192"/>
              <a:gd name="T52" fmla="*/ 229 w 274"/>
              <a:gd name="T53" fmla="*/ 64 h 192"/>
              <a:gd name="T54" fmla="*/ 225 w 274"/>
              <a:gd name="T55" fmla="*/ 106 h 192"/>
              <a:gd name="T56" fmla="*/ 233 w 274"/>
              <a:gd name="T57" fmla="*/ 100 h 192"/>
              <a:gd name="T58" fmla="*/ 167 w 274"/>
              <a:gd name="T59" fmla="*/ 145 h 192"/>
              <a:gd name="T60" fmla="*/ 245 w 274"/>
              <a:gd name="T61" fmla="*/ 77 h 192"/>
              <a:gd name="T62" fmla="*/ 239 w 274"/>
              <a:gd name="T63" fmla="*/ 78 h 192"/>
              <a:gd name="T64" fmla="*/ 57 w 274"/>
              <a:gd name="T65" fmla="*/ 64 h 192"/>
              <a:gd name="T66" fmla="*/ 60 w 274"/>
              <a:gd name="T67" fmla="*/ 148 h 192"/>
              <a:gd name="T68" fmla="*/ 117 w 274"/>
              <a:gd name="T69" fmla="*/ 90 h 192"/>
              <a:gd name="T70" fmla="*/ 261 w 274"/>
              <a:gd name="T71" fmla="*/ 61 h 192"/>
              <a:gd name="T72" fmla="*/ 235 w 274"/>
              <a:gd name="T73" fmla="*/ 159 h 192"/>
              <a:gd name="T74" fmla="*/ 165 w 274"/>
              <a:gd name="T75" fmla="*/ 164 h 192"/>
              <a:gd name="T76" fmla="*/ 182 w 274"/>
              <a:gd name="T77" fmla="*/ 169 h 192"/>
              <a:gd name="T78" fmla="*/ 247 w 274"/>
              <a:gd name="T79" fmla="*/ 166 h 192"/>
              <a:gd name="T80" fmla="*/ 270 w 274"/>
              <a:gd name="T81" fmla="*/ 72 h 192"/>
              <a:gd name="T82" fmla="*/ 233 w 274"/>
              <a:gd name="T83" fmla="*/ 133 h 192"/>
              <a:gd name="T84" fmla="*/ 134 w 274"/>
              <a:gd name="T85" fmla="*/ 173 h 192"/>
              <a:gd name="T86" fmla="*/ 249 w 274"/>
              <a:gd name="T87" fmla="*/ 104 h 192"/>
              <a:gd name="T88" fmla="*/ 240 w 274"/>
              <a:gd name="T89" fmla="*/ 74 h 192"/>
              <a:gd name="T90" fmla="*/ 159 w 274"/>
              <a:gd name="T91" fmla="*/ 148 h 192"/>
              <a:gd name="T92" fmla="*/ 206 w 274"/>
              <a:gd name="T93" fmla="*/ 121 h 192"/>
              <a:gd name="T94" fmla="*/ 208 w 274"/>
              <a:gd name="T95" fmla="*/ 116 h 192"/>
              <a:gd name="T96" fmla="*/ 4 w 274"/>
              <a:gd name="T97" fmla="*/ 145 h 192"/>
              <a:gd name="T98" fmla="*/ 79 w 274"/>
              <a:gd name="T99" fmla="*/ 159 h 192"/>
              <a:gd name="T100" fmla="*/ 48 w 274"/>
              <a:gd name="T101" fmla="*/ 156 h 192"/>
              <a:gd name="T102" fmla="*/ 79 w 274"/>
              <a:gd name="T103" fmla="*/ 156 h 192"/>
              <a:gd name="T104" fmla="*/ 12 w 274"/>
              <a:gd name="T105" fmla="*/ 156 h 192"/>
              <a:gd name="T106" fmla="*/ 87 w 274"/>
              <a:gd name="T107" fmla="*/ 167 h 192"/>
              <a:gd name="T108" fmla="*/ 64 w 274"/>
              <a:gd name="T109" fmla="*/ 165 h 192"/>
              <a:gd name="T110" fmla="*/ 11 w 274"/>
              <a:gd name="T111" fmla="*/ 168 h 192"/>
              <a:gd name="T112" fmla="*/ 114 w 274"/>
              <a:gd name="T113" fmla="*/ 179 h 192"/>
              <a:gd name="T114" fmla="*/ 45 w 274"/>
              <a:gd name="T115" fmla="*/ 181 h 192"/>
              <a:gd name="T116" fmla="*/ 17 w 274"/>
              <a:gd name="T117" fmla="*/ 164 h 192"/>
              <a:gd name="T118" fmla="*/ 21 w 274"/>
              <a:gd name="T119" fmla="*/ 179 h 192"/>
              <a:gd name="T120" fmla="*/ 106 w 274"/>
              <a:gd name="T121" fmla="*/ 175 h 192"/>
              <a:gd name="T122" fmla="*/ 133 w 274"/>
              <a:gd name="T123" fmla="*/ 18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1"/>
          <p:cNvSpPr/>
          <p:nvPr/>
        </p:nvSpPr>
        <p:spPr>
          <a:xfrm>
            <a:off x="2143125" y="3143250"/>
            <a:ext cx="1571625" cy="2857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3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Rectangle 26"/>
          <p:cNvSpPr/>
          <p:nvPr/>
        </p:nvSpPr>
        <p:spPr>
          <a:xfrm>
            <a:off x="500063" y="3500438"/>
            <a:ext cx="1571625" cy="2857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35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47107" name="Rectangle 56"/>
          <p:cNvSpPr>
            <a:spLocks noChangeArrowheads="1"/>
          </p:cNvSpPr>
          <p:nvPr/>
        </p:nvSpPr>
        <p:spPr bwMode="auto">
          <a:xfrm>
            <a:off x="609600" y="2509838"/>
            <a:ext cx="12620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点击添加标题</a:t>
            </a:r>
            <a:endParaRPr lang="en-US" sz="14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25" name="Rectangle 34"/>
          <p:cNvSpPr/>
          <p:nvPr/>
        </p:nvSpPr>
        <p:spPr>
          <a:xfrm>
            <a:off x="3786188" y="2786063"/>
            <a:ext cx="1571625" cy="2857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3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7" name="Group 19"/>
          <p:cNvGrpSpPr/>
          <p:nvPr/>
        </p:nvGrpSpPr>
        <p:grpSpPr>
          <a:xfrm>
            <a:off x="5974062" y="1875626"/>
            <a:ext cx="468313" cy="392114"/>
            <a:chOff x="2951142" y="2589225"/>
            <a:chExt cx="468313" cy="39211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29" name="Freeform 13"/>
            <p:cNvSpPr>
              <a:spLocks noEditPoints="1"/>
            </p:cNvSpPr>
            <p:nvPr/>
          </p:nvSpPr>
          <p:spPr bwMode="auto">
            <a:xfrm>
              <a:off x="2951142" y="2646375"/>
              <a:ext cx="284163" cy="284163"/>
            </a:xfrm>
            <a:custGeom>
              <a:avLst/>
              <a:gdLst/>
              <a:ahLst/>
              <a:cxnLst>
                <a:cxn ang="0">
                  <a:pos x="208" y="331"/>
                </a:cxn>
                <a:cxn ang="0">
                  <a:pos x="239" y="322"/>
                </a:cxn>
                <a:cxn ang="0">
                  <a:pos x="286" y="326"/>
                </a:cxn>
                <a:cxn ang="0">
                  <a:pos x="307" y="267"/>
                </a:cxn>
                <a:cxn ang="0">
                  <a:pos x="328" y="223"/>
                </a:cxn>
                <a:cxn ang="0">
                  <a:pos x="359" y="150"/>
                </a:cxn>
                <a:cxn ang="0">
                  <a:pos x="328" y="136"/>
                </a:cxn>
                <a:cxn ang="0">
                  <a:pos x="307" y="91"/>
                </a:cxn>
                <a:cxn ang="0">
                  <a:pos x="267" y="51"/>
                </a:cxn>
                <a:cxn ang="0">
                  <a:pos x="239" y="37"/>
                </a:cxn>
                <a:cxn ang="0">
                  <a:pos x="208" y="0"/>
                </a:cxn>
                <a:cxn ang="0">
                  <a:pos x="179" y="65"/>
                </a:cxn>
                <a:cxn ang="0">
                  <a:pos x="213" y="70"/>
                </a:cxn>
                <a:cxn ang="0">
                  <a:pos x="244" y="85"/>
                </a:cxn>
                <a:cxn ang="0">
                  <a:pos x="267" y="106"/>
                </a:cxn>
                <a:cxn ang="0">
                  <a:pos x="284" y="134"/>
                </a:cxn>
                <a:cxn ang="0">
                  <a:pos x="293" y="168"/>
                </a:cxn>
                <a:cxn ang="0">
                  <a:pos x="293" y="191"/>
                </a:cxn>
                <a:cxn ang="0">
                  <a:pos x="284" y="223"/>
                </a:cxn>
                <a:cxn ang="0">
                  <a:pos x="267" y="252"/>
                </a:cxn>
                <a:cxn ang="0">
                  <a:pos x="244" y="274"/>
                </a:cxn>
                <a:cxn ang="0">
                  <a:pos x="213" y="289"/>
                </a:cxn>
                <a:cxn ang="0">
                  <a:pos x="179" y="294"/>
                </a:cxn>
                <a:cxn ang="0">
                  <a:pos x="32" y="286"/>
                </a:cxn>
                <a:cxn ang="0">
                  <a:pos x="92" y="307"/>
                </a:cxn>
                <a:cxn ang="0">
                  <a:pos x="135" y="327"/>
                </a:cxn>
                <a:cxn ang="0">
                  <a:pos x="179" y="358"/>
                </a:cxn>
                <a:cxn ang="0">
                  <a:pos x="179" y="294"/>
                </a:cxn>
                <a:cxn ang="0">
                  <a:pos x="145" y="289"/>
                </a:cxn>
                <a:cxn ang="0">
                  <a:pos x="115" y="274"/>
                </a:cxn>
                <a:cxn ang="0">
                  <a:pos x="92" y="252"/>
                </a:cxn>
                <a:cxn ang="0">
                  <a:pos x="74" y="223"/>
                </a:cxn>
                <a:cxn ang="0">
                  <a:pos x="66" y="191"/>
                </a:cxn>
                <a:cxn ang="0">
                  <a:pos x="66" y="168"/>
                </a:cxn>
                <a:cxn ang="0">
                  <a:pos x="74" y="134"/>
                </a:cxn>
                <a:cxn ang="0">
                  <a:pos x="92" y="106"/>
                </a:cxn>
                <a:cxn ang="0">
                  <a:pos x="115" y="85"/>
                </a:cxn>
                <a:cxn ang="0">
                  <a:pos x="145" y="70"/>
                </a:cxn>
                <a:cxn ang="0">
                  <a:pos x="179" y="65"/>
                </a:cxn>
                <a:cxn ang="0">
                  <a:pos x="179" y="0"/>
                </a:cxn>
                <a:cxn ang="0">
                  <a:pos x="151" y="27"/>
                </a:cxn>
                <a:cxn ang="0">
                  <a:pos x="105" y="43"/>
                </a:cxn>
                <a:cxn ang="0">
                  <a:pos x="32" y="72"/>
                </a:cxn>
                <a:cxn ang="0">
                  <a:pos x="43" y="105"/>
                </a:cxn>
                <a:cxn ang="0">
                  <a:pos x="27" y="150"/>
                </a:cxn>
                <a:cxn ang="0">
                  <a:pos x="27" y="207"/>
                </a:cxn>
                <a:cxn ang="0">
                  <a:pos x="36" y="238"/>
                </a:cxn>
                <a:cxn ang="0">
                  <a:pos x="52" y="267"/>
                </a:cxn>
              </a:cxnLst>
              <a:rect l="0" t="0" r="r" b="b"/>
              <a:pathLst>
                <a:path w="359" h="358">
                  <a:moveTo>
                    <a:pt x="179" y="358"/>
                  </a:moveTo>
                  <a:lnTo>
                    <a:pt x="208" y="358"/>
                  </a:lnTo>
                  <a:lnTo>
                    <a:pt x="208" y="331"/>
                  </a:lnTo>
                  <a:lnTo>
                    <a:pt x="208" y="331"/>
                  </a:lnTo>
                  <a:lnTo>
                    <a:pt x="224" y="327"/>
                  </a:lnTo>
                  <a:lnTo>
                    <a:pt x="239" y="322"/>
                  </a:lnTo>
                  <a:lnTo>
                    <a:pt x="254" y="315"/>
                  </a:lnTo>
                  <a:lnTo>
                    <a:pt x="267" y="307"/>
                  </a:lnTo>
                  <a:lnTo>
                    <a:pt x="286" y="326"/>
                  </a:lnTo>
                  <a:lnTo>
                    <a:pt x="326" y="286"/>
                  </a:lnTo>
                  <a:lnTo>
                    <a:pt x="307" y="267"/>
                  </a:lnTo>
                  <a:lnTo>
                    <a:pt x="307" y="267"/>
                  </a:lnTo>
                  <a:lnTo>
                    <a:pt x="315" y="253"/>
                  </a:lnTo>
                  <a:lnTo>
                    <a:pt x="323" y="238"/>
                  </a:lnTo>
                  <a:lnTo>
                    <a:pt x="328" y="223"/>
                  </a:lnTo>
                  <a:lnTo>
                    <a:pt x="331" y="207"/>
                  </a:lnTo>
                  <a:lnTo>
                    <a:pt x="359" y="207"/>
                  </a:lnTo>
                  <a:lnTo>
                    <a:pt x="359" y="150"/>
                  </a:lnTo>
                  <a:lnTo>
                    <a:pt x="331" y="150"/>
                  </a:lnTo>
                  <a:lnTo>
                    <a:pt x="331" y="150"/>
                  </a:lnTo>
                  <a:lnTo>
                    <a:pt x="328" y="136"/>
                  </a:lnTo>
                  <a:lnTo>
                    <a:pt x="323" y="119"/>
                  </a:lnTo>
                  <a:lnTo>
                    <a:pt x="315" y="105"/>
                  </a:lnTo>
                  <a:lnTo>
                    <a:pt x="307" y="91"/>
                  </a:lnTo>
                  <a:lnTo>
                    <a:pt x="326" y="72"/>
                  </a:lnTo>
                  <a:lnTo>
                    <a:pt x="286" y="33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54" y="43"/>
                  </a:lnTo>
                  <a:lnTo>
                    <a:pt x="239" y="37"/>
                  </a:lnTo>
                  <a:lnTo>
                    <a:pt x="224" y="30"/>
                  </a:lnTo>
                  <a:lnTo>
                    <a:pt x="208" y="27"/>
                  </a:lnTo>
                  <a:lnTo>
                    <a:pt x="208" y="0"/>
                  </a:lnTo>
                  <a:lnTo>
                    <a:pt x="179" y="0"/>
                  </a:lnTo>
                  <a:lnTo>
                    <a:pt x="179" y="65"/>
                  </a:lnTo>
                  <a:lnTo>
                    <a:pt x="179" y="65"/>
                  </a:lnTo>
                  <a:lnTo>
                    <a:pt x="190" y="65"/>
                  </a:lnTo>
                  <a:lnTo>
                    <a:pt x="203" y="68"/>
                  </a:lnTo>
                  <a:lnTo>
                    <a:pt x="213" y="70"/>
                  </a:lnTo>
                  <a:lnTo>
                    <a:pt x="224" y="74"/>
                  </a:lnTo>
                  <a:lnTo>
                    <a:pt x="234" y="79"/>
                  </a:lnTo>
                  <a:lnTo>
                    <a:pt x="244" y="85"/>
                  </a:lnTo>
                  <a:lnTo>
                    <a:pt x="252" y="91"/>
                  </a:lnTo>
                  <a:lnTo>
                    <a:pt x="260" y="98"/>
                  </a:lnTo>
                  <a:lnTo>
                    <a:pt x="267" y="106"/>
                  </a:lnTo>
                  <a:lnTo>
                    <a:pt x="275" y="116"/>
                  </a:lnTo>
                  <a:lnTo>
                    <a:pt x="279" y="124"/>
                  </a:lnTo>
                  <a:lnTo>
                    <a:pt x="284" y="134"/>
                  </a:lnTo>
                  <a:lnTo>
                    <a:pt x="288" y="145"/>
                  </a:lnTo>
                  <a:lnTo>
                    <a:pt x="292" y="157"/>
                  </a:lnTo>
                  <a:lnTo>
                    <a:pt x="293" y="168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293" y="191"/>
                  </a:lnTo>
                  <a:lnTo>
                    <a:pt x="292" y="202"/>
                  </a:lnTo>
                  <a:lnTo>
                    <a:pt x="288" y="213"/>
                  </a:lnTo>
                  <a:lnTo>
                    <a:pt x="284" y="223"/>
                  </a:lnTo>
                  <a:lnTo>
                    <a:pt x="279" y="233"/>
                  </a:lnTo>
                  <a:lnTo>
                    <a:pt x="275" y="243"/>
                  </a:lnTo>
                  <a:lnTo>
                    <a:pt x="267" y="252"/>
                  </a:lnTo>
                  <a:lnTo>
                    <a:pt x="260" y="260"/>
                  </a:lnTo>
                  <a:lnTo>
                    <a:pt x="252" y="268"/>
                  </a:lnTo>
                  <a:lnTo>
                    <a:pt x="244" y="274"/>
                  </a:lnTo>
                  <a:lnTo>
                    <a:pt x="234" y="280"/>
                  </a:lnTo>
                  <a:lnTo>
                    <a:pt x="224" y="285"/>
                  </a:lnTo>
                  <a:lnTo>
                    <a:pt x="213" y="289"/>
                  </a:lnTo>
                  <a:lnTo>
                    <a:pt x="203" y="291"/>
                  </a:lnTo>
                  <a:lnTo>
                    <a:pt x="190" y="293"/>
                  </a:lnTo>
                  <a:lnTo>
                    <a:pt x="179" y="294"/>
                  </a:lnTo>
                  <a:lnTo>
                    <a:pt x="179" y="358"/>
                  </a:lnTo>
                  <a:close/>
                  <a:moveTo>
                    <a:pt x="52" y="267"/>
                  </a:moveTo>
                  <a:lnTo>
                    <a:pt x="32" y="286"/>
                  </a:lnTo>
                  <a:lnTo>
                    <a:pt x="73" y="326"/>
                  </a:lnTo>
                  <a:lnTo>
                    <a:pt x="92" y="307"/>
                  </a:lnTo>
                  <a:lnTo>
                    <a:pt x="92" y="307"/>
                  </a:lnTo>
                  <a:lnTo>
                    <a:pt x="105" y="315"/>
                  </a:lnTo>
                  <a:lnTo>
                    <a:pt x="120" y="322"/>
                  </a:lnTo>
                  <a:lnTo>
                    <a:pt x="135" y="327"/>
                  </a:lnTo>
                  <a:lnTo>
                    <a:pt x="151" y="331"/>
                  </a:lnTo>
                  <a:lnTo>
                    <a:pt x="151" y="358"/>
                  </a:lnTo>
                  <a:lnTo>
                    <a:pt x="179" y="358"/>
                  </a:lnTo>
                  <a:lnTo>
                    <a:pt x="179" y="294"/>
                  </a:lnTo>
                  <a:lnTo>
                    <a:pt x="179" y="294"/>
                  </a:lnTo>
                  <a:lnTo>
                    <a:pt x="179" y="294"/>
                  </a:lnTo>
                  <a:lnTo>
                    <a:pt x="168" y="293"/>
                  </a:lnTo>
                  <a:lnTo>
                    <a:pt x="156" y="291"/>
                  </a:lnTo>
                  <a:lnTo>
                    <a:pt x="145" y="289"/>
                  </a:lnTo>
                  <a:lnTo>
                    <a:pt x="135" y="285"/>
                  </a:lnTo>
                  <a:lnTo>
                    <a:pt x="125" y="280"/>
                  </a:lnTo>
                  <a:lnTo>
                    <a:pt x="115" y="274"/>
                  </a:lnTo>
                  <a:lnTo>
                    <a:pt x="106" y="268"/>
                  </a:lnTo>
                  <a:lnTo>
                    <a:pt x="99" y="260"/>
                  </a:lnTo>
                  <a:lnTo>
                    <a:pt x="92" y="252"/>
                  </a:lnTo>
                  <a:lnTo>
                    <a:pt x="84" y="243"/>
                  </a:lnTo>
                  <a:lnTo>
                    <a:pt x="79" y="233"/>
                  </a:lnTo>
                  <a:lnTo>
                    <a:pt x="74" y="223"/>
                  </a:lnTo>
                  <a:lnTo>
                    <a:pt x="71" y="213"/>
                  </a:lnTo>
                  <a:lnTo>
                    <a:pt x="67" y="202"/>
                  </a:lnTo>
                  <a:lnTo>
                    <a:pt x="66" y="191"/>
                  </a:lnTo>
                  <a:lnTo>
                    <a:pt x="64" y="179"/>
                  </a:lnTo>
                  <a:lnTo>
                    <a:pt x="64" y="179"/>
                  </a:lnTo>
                  <a:lnTo>
                    <a:pt x="66" y="168"/>
                  </a:lnTo>
                  <a:lnTo>
                    <a:pt x="67" y="157"/>
                  </a:lnTo>
                  <a:lnTo>
                    <a:pt x="71" y="145"/>
                  </a:lnTo>
                  <a:lnTo>
                    <a:pt x="74" y="134"/>
                  </a:lnTo>
                  <a:lnTo>
                    <a:pt x="79" y="124"/>
                  </a:lnTo>
                  <a:lnTo>
                    <a:pt x="84" y="116"/>
                  </a:lnTo>
                  <a:lnTo>
                    <a:pt x="92" y="106"/>
                  </a:lnTo>
                  <a:lnTo>
                    <a:pt x="99" y="98"/>
                  </a:lnTo>
                  <a:lnTo>
                    <a:pt x="106" y="91"/>
                  </a:lnTo>
                  <a:lnTo>
                    <a:pt x="115" y="85"/>
                  </a:lnTo>
                  <a:lnTo>
                    <a:pt x="125" y="79"/>
                  </a:lnTo>
                  <a:lnTo>
                    <a:pt x="135" y="74"/>
                  </a:lnTo>
                  <a:lnTo>
                    <a:pt x="145" y="70"/>
                  </a:lnTo>
                  <a:lnTo>
                    <a:pt x="156" y="68"/>
                  </a:lnTo>
                  <a:lnTo>
                    <a:pt x="168" y="65"/>
                  </a:lnTo>
                  <a:lnTo>
                    <a:pt x="179" y="65"/>
                  </a:lnTo>
                  <a:lnTo>
                    <a:pt x="179" y="65"/>
                  </a:lnTo>
                  <a:lnTo>
                    <a:pt x="179" y="65"/>
                  </a:lnTo>
                  <a:lnTo>
                    <a:pt x="179" y="0"/>
                  </a:lnTo>
                  <a:lnTo>
                    <a:pt x="151" y="0"/>
                  </a:lnTo>
                  <a:lnTo>
                    <a:pt x="151" y="27"/>
                  </a:lnTo>
                  <a:lnTo>
                    <a:pt x="151" y="27"/>
                  </a:lnTo>
                  <a:lnTo>
                    <a:pt x="135" y="30"/>
                  </a:lnTo>
                  <a:lnTo>
                    <a:pt x="120" y="37"/>
                  </a:lnTo>
                  <a:lnTo>
                    <a:pt x="105" y="43"/>
                  </a:lnTo>
                  <a:lnTo>
                    <a:pt x="92" y="51"/>
                  </a:lnTo>
                  <a:lnTo>
                    <a:pt x="73" y="33"/>
                  </a:lnTo>
                  <a:lnTo>
                    <a:pt x="32" y="72"/>
                  </a:lnTo>
                  <a:lnTo>
                    <a:pt x="52" y="91"/>
                  </a:lnTo>
                  <a:lnTo>
                    <a:pt x="52" y="91"/>
                  </a:lnTo>
                  <a:lnTo>
                    <a:pt x="43" y="105"/>
                  </a:lnTo>
                  <a:lnTo>
                    <a:pt x="36" y="119"/>
                  </a:lnTo>
                  <a:lnTo>
                    <a:pt x="31" y="136"/>
                  </a:lnTo>
                  <a:lnTo>
                    <a:pt x="27" y="150"/>
                  </a:lnTo>
                  <a:lnTo>
                    <a:pt x="0" y="150"/>
                  </a:lnTo>
                  <a:lnTo>
                    <a:pt x="0" y="207"/>
                  </a:lnTo>
                  <a:lnTo>
                    <a:pt x="27" y="207"/>
                  </a:lnTo>
                  <a:lnTo>
                    <a:pt x="27" y="207"/>
                  </a:lnTo>
                  <a:lnTo>
                    <a:pt x="31" y="223"/>
                  </a:lnTo>
                  <a:lnTo>
                    <a:pt x="36" y="238"/>
                  </a:lnTo>
                  <a:lnTo>
                    <a:pt x="43" y="253"/>
                  </a:lnTo>
                  <a:lnTo>
                    <a:pt x="52" y="267"/>
                  </a:lnTo>
                  <a:lnTo>
                    <a:pt x="52" y="26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0" name="Freeform 14"/>
            <p:cNvSpPr>
              <a:spLocks noEditPoints="1"/>
            </p:cNvSpPr>
            <p:nvPr/>
          </p:nvSpPr>
          <p:spPr bwMode="auto">
            <a:xfrm>
              <a:off x="3233717" y="2798775"/>
              <a:ext cx="182563" cy="182563"/>
            </a:xfrm>
            <a:custGeom>
              <a:avLst/>
              <a:gdLst/>
              <a:ahLst/>
              <a:cxnLst>
                <a:cxn ang="0">
                  <a:pos x="131" y="20"/>
                </a:cxn>
                <a:cxn ang="0">
                  <a:pos x="152" y="6"/>
                </a:cxn>
                <a:cxn ang="0">
                  <a:pos x="183" y="21"/>
                </a:cxn>
                <a:cxn ang="0">
                  <a:pos x="179" y="42"/>
                </a:cxn>
                <a:cxn ang="0">
                  <a:pos x="198" y="64"/>
                </a:cxn>
                <a:cxn ang="0">
                  <a:pos x="219" y="64"/>
                </a:cxn>
                <a:cxn ang="0">
                  <a:pos x="230" y="97"/>
                </a:cxn>
                <a:cxn ang="0">
                  <a:pos x="213" y="109"/>
                </a:cxn>
                <a:cxn ang="0">
                  <a:pos x="210" y="137"/>
                </a:cxn>
                <a:cxn ang="0">
                  <a:pos x="225" y="152"/>
                </a:cxn>
                <a:cxn ang="0">
                  <a:pos x="210" y="183"/>
                </a:cxn>
                <a:cxn ang="0">
                  <a:pos x="189" y="179"/>
                </a:cxn>
                <a:cxn ang="0">
                  <a:pos x="167" y="198"/>
                </a:cxn>
                <a:cxn ang="0">
                  <a:pos x="167" y="220"/>
                </a:cxn>
                <a:cxn ang="0">
                  <a:pos x="135" y="230"/>
                </a:cxn>
                <a:cxn ang="0">
                  <a:pos x="123" y="213"/>
                </a:cxn>
                <a:cxn ang="0">
                  <a:pos x="115" y="163"/>
                </a:cxn>
                <a:cxn ang="0">
                  <a:pos x="136" y="158"/>
                </a:cxn>
                <a:cxn ang="0">
                  <a:pos x="153" y="144"/>
                </a:cxn>
                <a:cxn ang="0">
                  <a:pos x="161" y="131"/>
                </a:cxn>
                <a:cxn ang="0">
                  <a:pos x="161" y="103"/>
                </a:cxn>
                <a:cxn ang="0">
                  <a:pos x="147" y="80"/>
                </a:cxn>
                <a:cxn ang="0">
                  <a:pos x="130" y="71"/>
                </a:cxn>
                <a:cxn ang="0">
                  <a:pos x="115" y="19"/>
                </a:cxn>
                <a:cxn ang="0">
                  <a:pos x="11" y="167"/>
                </a:cxn>
                <a:cxn ang="0">
                  <a:pos x="1" y="135"/>
                </a:cxn>
                <a:cxn ang="0">
                  <a:pos x="19" y="123"/>
                </a:cxn>
                <a:cxn ang="0">
                  <a:pos x="20" y="94"/>
                </a:cxn>
                <a:cxn ang="0">
                  <a:pos x="5" y="79"/>
                </a:cxn>
                <a:cxn ang="0">
                  <a:pos x="21" y="48"/>
                </a:cxn>
                <a:cxn ang="0">
                  <a:pos x="42" y="52"/>
                </a:cxn>
                <a:cxn ang="0">
                  <a:pos x="63" y="34"/>
                </a:cxn>
                <a:cxn ang="0">
                  <a:pos x="63" y="12"/>
                </a:cxn>
                <a:cxn ang="0">
                  <a:pos x="97" y="1"/>
                </a:cxn>
                <a:cxn ang="0">
                  <a:pos x="109" y="19"/>
                </a:cxn>
                <a:cxn ang="0">
                  <a:pos x="115" y="68"/>
                </a:cxn>
                <a:cxn ang="0">
                  <a:pos x="94" y="73"/>
                </a:cxn>
                <a:cxn ang="0">
                  <a:pos x="78" y="88"/>
                </a:cxn>
                <a:cxn ang="0">
                  <a:pos x="71" y="100"/>
                </a:cxn>
                <a:cxn ang="0">
                  <a:pos x="71" y="129"/>
                </a:cxn>
                <a:cxn ang="0">
                  <a:pos x="84" y="151"/>
                </a:cxn>
                <a:cxn ang="0">
                  <a:pos x="100" y="161"/>
                </a:cxn>
                <a:cxn ang="0">
                  <a:pos x="115" y="213"/>
                </a:cxn>
                <a:cxn ang="0">
                  <a:pos x="84" y="208"/>
                </a:cxn>
                <a:cxn ang="0">
                  <a:pos x="68" y="221"/>
                </a:cxn>
                <a:cxn ang="0">
                  <a:pos x="40" y="203"/>
                </a:cxn>
                <a:cxn ang="0">
                  <a:pos x="45" y="183"/>
                </a:cxn>
                <a:cxn ang="0">
                  <a:pos x="29" y="160"/>
                </a:cxn>
              </a:cxnLst>
              <a:rect l="0" t="0" r="r" b="b"/>
              <a:pathLst>
                <a:path w="231" h="231">
                  <a:moveTo>
                    <a:pt x="115" y="19"/>
                  </a:moveTo>
                  <a:lnTo>
                    <a:pt x="115" y="19"/>
                  </a:lnTo>
                  <a:lnTo>
                    <a:pt x="131" y="20"/>
                  </a:lnTo>
                  <a:lnTo>
                    <a:pt x="146" y="24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63" y="10"/>
                  </a:lnTo>
                  <a:lnTo>
                    <a:pt x="173" y="15"/>
                  </a:lnTo>
                  <a:lnTo>
                    <a:pt x="183" y="21"/>
                  </a:lnTo>
                  <a:lnTo>
                    <a:pt x="192" y="29"/>
                  </a:lnTo>
                  <a:lnTo>
                    <a:pt x="179" y="42"/>
                  </a:lnTo>
                  <a:lnTo>
                    <a:pt x="179" y="42"/>
                  </a:lnTo>
                  <a:lnTo>
                    <a:pt x="187" y="48"/>
                  </a:lnTo>
                  <a:lnTo>
                    <a:pt x="193" y="56"/>
                  </a:lnTo>
                  <a:lnTo>
                    <a:pt x="198" y="64"/>
                  </a:lnTo>
                  <a:lnTo>
                    <a:pt x="203" y="72"/>
                  </a:lnTo>
                  <a:lnTo>
                    <a:pt x="219" y="64"/>
                  </a:lnTo>
                  <a:lnTo>
                    <a:pt x="219" y="64"/>
                  </a:lnTo>
                  <a:lnTo>
                    <a:pt x="224" y="74"/>
                  </a:lnTo>
                  <a:lnTo>
                    <a:pt x="228" y="85"/>
                  </a:lnTo>
                  <a:lnTo>
                    <a:pt x="230" y="97"/>
                  </a:lnTo>
                  <a:lnTo>
                    <a:pt x="231" y="108"/>
                  </a:lnTo>
                  <a:lnTo>
                    <a:pt x="213" y="109"/>
                  </a:lnTo>
                  <a:lnTo>
                    <a:pt x="213" y="109"/>
                  </a:lnTo>
                  <a:lnTo>
                    <a:pt x="213" y="119"/>
                  </a:lnTo>
                  <a:lnTo>
                    <a:pt x="213" y="127"/>
                  </a:lnTo>
                  <a:lnTo>
                    <a:pt x="210" y="137"/>
                  </a:lnTo>
                  <a:lnTo>
                    <a:pt x="208" y="147"/>
                  </a:lnTo>
                  <a:lnTo>
                    <a:pt x="225" y="152"/>
                  </a:lnTo>
                  <a:lnTo>
                    <a:pt x="225" y="152"/>
                  </a:lnTo>
                  <a:lnTo>
                    <a:pt x="221" y="163"/>
                  </a:lnTo>
                  <a:lnTo>
                    <a:pt x="217" y="173"/>
                  </a:lnTo>
                  <a:lnTo>
                    <a:pt x="210" y="183"/>
                  </a:lnTo>
                  <a:lnTo>
                    <a:pt x="203" y="192"/>
                  </a:lnTo>
                  <a:lnTo>
                    <a:pt x="189" y="179"/>
                  </a:lnTo>
                  <a:lnTo>
                    <a:pt x="189" y="179"/>
                  </a:lnTo>
                  <a:lnTo>
                    <a:pt x="183" y="187"/>
                  </a:lnTo>
                  <a:lnTo>
                    <a:pt x="176" y="193"/>
                  </a:lnTo>
                  <a:lnTo>
                    <a:pt x="167" y="198"/>
                  </a:lnTo>
                  <a:lnTo>
                    <a:pt x="160" y="203"/>
                  </a:lnTo>
                  <a:lnTo>
                    <a:pt x="167" y="220"/>
                  </a:lnTo>
                  <a:lnTo>
                    <a:pt x="167" y="220"/>
                  </a:lnTo>
                  <a:lnTo>
                    <a:pt x="157" y="224"/>
                  </a:lnTo>
                  <a:lnTo>
                    <a:pt x="146" y="228"/>
                  </a:lnTo>
                  <a:lnTo>
                    <a:pt x="135" y="230"/>
                  </a:lnTo>
                  <a:lnTo>
                    <a:pt x="124" y="231"/>
                  </a:lnTo>
                  <a:lnTo>
                    <a:pt x="123" y="213"/>
                  </a:lnTo>
                  <a:lnTo>
                    <a:pt x="123" y="213"/>
                  </a:lnTo>
                  <a:lnTo>
                    <a:pt x="115" y="213"/>
                  </a:lnTo>
                  <a:lnTo>
                    <a:pt x="115" y="163"/>
                  </a:lnTo>
                  <a:lnTo>
                    <a:pt x="115" y="163"/>
                  </a:lnTo>
                  <a:lnTo>
                    <a:pt x="123" y="162"/>
                  </a:lnTo>
                  <a:lnTo>
                    <a:pt x="130" y="161"/>
                  </a:lnTo>
                  <a:lnTo>
                    <a:pt x="136" y="158"/>
                  </a:lnTo>
                  <a:lnTo>
                    <a:pt x="144" y="155"/>
                  </a:lnTo>
                  <a:lnTo>
                    <a:pt x="149" y="150"/>
                  </a:lnTo>
                  <a:lnTo>
                    <a:pt x="153" y="144"/>
                  </a:lnTo>
                  <a:lnTo>
                    <a:pt x="157" y="137"/>
                  </a:lnTo>
                  <a:lnTo>
                    <a:pt x="161" y="131"/>
                  </a:lnTo>
                  <a:lnTo>
                    <a:pt x="161" y="131"/>
                  </a:lnTo>
                  <a:lnTo>
                    <a:pt x="162" y="121"/>
                  </a:lnTo>
                  <a:lnTo>
                    <a:pt x="162" y="113"/>
                  </a:lnTo>
                  <a:lnTo>
                    <a:pt x="161" y="103"/>
                  </a:lnTo>
                  <a:lnTo>
                    <a:pt x="158" y="94"/>
                  </a:lnTo>
                  <a:lnTo>
                    <a:pt x="153" y="87"/>
                  </a:lnTo>
                  <a:lnTo>
                    <a:pt x="147" y="80"/>
                  </a:lnTo>
                  <a:lnTo>
                    <a:pt x="140" y="74"/>
                  </a:lnTo>
                  <a:lnTo>
                    <a:pt x="130" y="71"/>
                  </a:lnTo>
                  <a:lnTo>
                    <a:pt x="130" y="71"/>
                  </a:lnTo>
                  <a:lnTo>
                    <a:pt x="123" y="69"/>
                  </a:lnTo>
                  <a:lnTo>
                    <a:pt x="115" y="68"/>
                  </a:lnTo>
                  <a:lnTo>
                    <a:pt x="115" y="19"/>
                  </a:lnTo>
                  <a:close/>
                  <a:moveTo>
                    <a:pt x="29" y="160"/>
                  </a:moveTo>
                  <a:lnTo>
                    <a:pt x="11" y="167"/>
                  </a:lnTo>
                  <a:lnTo>
                    <a:pt x="11" y="167"/>
                  </a:lnTo>
                  <a:lnTo>
                    <a:pt x="8" y="157"/>
                  </a:lnTo>
                  <a:lnTo>
                    <a:pt x="4" y="146"/>
                  </a:lnTo>
                  <a:lnTo>
                    <a:pt x="1" y="135"/>
                  </a:lnTo>
                  <a:lnTo>
                    <a:pt x="0" y="124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17" y="114"/>
                  </a:lnTo>
                  <a:lnTo>
                    <a:pt x="19" y="104"/>
                  </a:lnTo>
                  <a:lnTo>
                    <a:pt x="20" y="94"/>
                  </a:lnTo>
                  <a:lnTo>
                    <a:pt x="24" y="85"/>
                  </a:lnTo>
                  <a:lnTo>
                    <a:pt x="5" y="79"/>
                  </a:lnTo>
                  <a:lnTo>
                    <a:pt x="5" y="79"/>
                  </a:lnTo>
                  <a:lnTo>
                    <a:pt x="10" y="68"/>
                  </a:lnTo>
                  <a:lnTo>
                    <a:pt x="15" y="58"/>
                  </a:lnTo>
                  <a:lnTo>
                    <a:pt x="21" y="48"/>
                  </a:lnTo>
                  <a:lnTo>
                    <a:pt x="29" y="40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8" y="45"/>
                  </a:lnTo>
                  <a:lnTo>
                    <a:pt x="56" y="38"/>
                  </a:lnTo>
                  <a:lnTo>
                    <a:pt x="63" y="34"/>
                  </a:lnTo>
                  <a:lnTo>
                    <a:pt x="72" y="29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74" y="8"/>
                  </a:lnTo>
                  <a:lnTo>
                    <a:pt x="85" y="4"/>
                  </a:lnTo>
                  <a:lnTo>
                    <a:pt x="97" y="1"/>
                  </a:lnTo>
                  <a:lnTo>
                    <a:pt x="108" y="0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15" y="19"/>
                  </a:lnTo>
                  <a:lnTo>
                    <a:pt x="115" y="68"/>
                  </a:lnTo>
                  <a:lnTo>
                    <a:pt x="115" y="68"/>
                  </a:lnTo>
                  <a:lnTo>
                    <a:pt x="108" y="69"/>
                  </a:lnTo>
                  <a:lnTo>
                    <a:pt x="102" y="71"/>
                  </a:lnTo>
                  <a:lnTo>
                    <a:pt x="94" y="73"/>
                  </a:lnTo>
                  <a:lnTo>
                    <a:pt x="88" y="77"/>
                  </a:lnTo>
                  <a:lnTo>
                    <a:pt x="83" y="82"/>
                  </a:lnTo>
                  <a:lnTo>
                    <a:pt x="78" y="88"/>
                  </a:lnTo>
                  <a:lnTo>
                    <a:pt x="74" y="94"/>
                  </a:lnTo>
                  <a:lnTo>
                    <a:pt x="71" y="100"/>
                  </a:lnTo>
                  <a:lnTo>
                    <a:pt x="71" y="100"/>
                  </a:lnTo>
                  <a:lnTo>
                    <a:pt x="68" y="110"/>
                  </a:lnTo>
                  <a:lnTo>
                    <a:pt x="68" y="120"/>
                  </a:lnTo>
                  <a:lnTo>
                    <a:pt x="71" y="129"/>
                  </a:lnTo>
                  <a:lnTo>
                    <a:pt x="73" y="137"/>
                  </a:lnTo>
                  <a:lnTo>
                    <a:pt x="78" y="145"/>
                  </a:lnTo>
                  <a:lnTo>
                    <a:pt x="84" y="151"/>
                  </a:lnTo>
                  <a:lnTo>
                    <a:pt x="92" y="157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108" y="162"/>
                  </a:lnTo>
                  <a:lnTo>
                    <a:pt x="115" y="163"/>
                  </a:lnTo>
                  <a:lnTo>
                    <a:pt x="115" y="213"/>
                  </a:lnTo>
                  <a:lnTo>
                    <a:pt x="115" y="213"/>
                  </a:lnTo>
                  <a:lnTo>
                    <a:pt x="100" y="212"/>
                  </a:lnTo>
                  <a:lnTo>
                    <a:pt x="84" y="208"/>
                  </a:lnTo>
                  <a:lnTo>
                    <a:pt x="79" y="226"/>
                  </a:lnTo>
                  <a:lnTo>
                    <a:pt x="79" y="226"/>
                  </a:lnTo>
                  <a:lnTo>
                    <a:pt x="68" y="221"/>
                  </a:lnTo>
                  <a:lnTo>
                    <a:pt x="58" y="216"/>
                  </a:lnTo>
                  <a:lnTo>
                    <a:pt x="48" y="210"/>
                  </a:lnTo>
                  <a:lnTo>
                    <a:pt x="40" y="203"/>
                  </a:lnTo>
                  <a:lnTo>
                    <a:pt x="52" y="189"/>
                  </a:lnTo>
                  <a:lnTo>
                    <a:pt x="52" y="189"/>
                  </a:lnTo>
                  <a:lnTo>
                    <a:pt x="45" y="183"/>
                  </a:lnTo>
                  <a:lnTo>
                    <a:pt x="38" y="176"/>
                  </a:lnTo>
                  <a:lnTo>
                    <a:pt x="34" y="168"/>
                  </a:lnTo>
                  <a:lnTo>
                    <a:pt x="29" y="160"/>
                  </a:lnTo>
                  <a:lnTo>
                    <a:pt x="29" y="16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1" name="Freeform 15"/>
            <p:cNvSpPr>
              <a:spLocks noEditPoints="1"/>
            </p:cNvSpPr>
            <p:nvPr/>
          </p:nvSpPr>
          <p:spPr bwMode="auto">
            <a:xfrm>
              <a:off x="3228955" y="2589225"/>
              <a:ext cx="190500" cy="190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70" y="10"/>
                </a:cxn>
                <a:cxn ang="0">
                  <a:pos x="163" y="47"/>
                </a:cxn>
                <a:cxn ang="0">
                  <a:pos x="186" y="65"/>
                </a:cxn>
                <a:cxn ang="0">
                  <a:pos x="222" y="53"/>
                </a:cxn>
                <a:cxn ang="0">
                  <a:pos x="234" y="76"/>
                </a:cxn>
                <a:cxn ang="0">
                  <a:pos x="204" y="107"/>
                </a:cxn>
                <a:cxn ang="0">
                  <a:pos x="205" y="127"/>
                </a:cxn>
                <a:cxn ang="0">
                  <a:pos x="236" y="157"/>
                </a:cxn>
                <a:cxn ang="0">
                  <a:pos x="225" y="180"/>
                </a:cxn>
                <a:cxn ang="0">
                  <a:pos x="182" y="178"/>
                </a:cxn>
                <a:cxn ang="0">
                  <a:pos x="168" y="190"/>
                </a:cxn>
                <a:cxn ang="0">
                  <a:pos x="151" y="199"/>
                </a:cxn>
                <a:cxn ang="0">
                  <a:pos x="154" y="236"/>
                </a:cxn>
                <a:cxn ang="0">
                  <a:pos x="121" y="240"/>
                </a:cxn>
                <a:cxn ang="0">
                  <a:pos x="134" y="189"/>
                </a:cxn>
                <a:cxn ang="0">
                  <a:pos x="158" y="179"/>
                </a:cxn>
                <a:cxn ang="0">
                  <a:pos x="184" y="148"/>
                </a:cxn>
                <a:cxn ang="0">
                  <a:pos x="191" y="109"/>
                </a:cxn>
                <a:cxn ang="0">
                  <a:pos x="182" y="85"/>
                </a:cxn>
                <a:cxn ang="0">
                  <a:pos x="160" y="62"/>
                </a:cxn>
                <a:cxn ang="0">
                  <a:pos x="131" y="50"/>
                </a:cxn>
                <a:cxn ang="0">
                  <a:pos x="121" y="34"/>
                </a:cxn>
                <a:cxn ang="0">
                  <a:pos x="121" y="240"/>
                </a:cxn>
                <a:cxn ang="0">
                  <a:pos x="114" y="204"/>
                </a:cxn>
                <a:cxn ang="0">
                  <a:pos x="95" y="200"/>
                </a:cxn>
                <a:cxn ang="0">
                  <a:pos x="60" y="224"/>
                </a:cxn>
                <a:cxn ang="0">
                  <a:pos x="39" y="208"/>
                </a:cxn>
                <a:cxn ang="0">
                  <a:pos x="51" y="167"/>
                </a:cxn>
                <a:cxn ang="0">
                  <a:pos x="42" y="149"/>
                </a:cxn>
                <a:cxn ang="0">
                  <a:pos x="37" y="131"/>
                </a:cxn>
                <a:cxn ang="0">
                  <a:pos x="0" y="122"/>
                </a:cxn>
                <a:cxn ang="0">
                  <a:pos x="6" y="83"/>
                </a:cxn>
                <a:cxn ang="0">
                  <a:pos x="43" y="85"/>
                </a:cxn>
                <a:cxn ang="0">
                  <a:pos x="60" y="62"/>
                </a:cxn>
                <a:cxn ang="0">
                  <a:pos x="42" y="27"/>
                </a:cxn>
                <a:cxn ang="0">
                  <a:pos x="78" y="7"/>
                </a:cxn>
                <a:cxn ang="0">
                  <a:pos x="105" y="37"/>
                </a:cxn>
                <a:cxn ang="0">
                  <a:pos x="121" y="49"/>
                </a:cxn>
                <a:cxn ang="0">
                  <a:pos x="95" y="54"/>
                </a:cxn>
                <a:cxn ang="0">
                  <a:pos x="63" y="79"/>
                </a:cxn>
                <a:cxn ang="0">
                  <a:pos x="51" y="117"/>
                </a:cxn>
                <a:cxn ang="0">
                  <a:pos x="55" y="144"/>
                </a:cxn>
                <a:cxn ang="0">
                  <a:pos x="73" y="172"/>
                </a:cxn>
                <a:cxn ang="0">
                  <a:pos x="100" y="186"/>
                </a:cxn>
                <a:cxn ang="0">
                  <a:pos x="121" y="240"/>
                </a:cxn>
              </a:cxnLst>
              <a:rect l="0" t="0" r="r" b="b"/>
              <a:pathLst>
                <a:path w="240" h="240">
                  <a:moveTo>
                    <a:pt x="128" y="36"/>
                  </a:moveTo>
                  <a:lnTo>
                    <a:pt x="131" y="0"/>
                  </a:lnTo>
                  <a:lnTo>
                    <a:pt x="131" y="0"/>
                  </a:lnTo>
                  <a:lnTo>
                    <a:pt x="145" y="1"/>
                  </a:lnTo>
                  <a:lnTo>
                    <a:pt x="157" y="5"/>
                  </a:lnTo>
                  <a:lnTo>
                    <a:pt x="170" y="10"/>
                  </a:lnTo>
                  <a:lnTo>
                    <a:pt x="182" y="16"/>
                  </a:lnTo>
                  <a:lnTo>
                    <a:pt x="163" y="47"/>
                  </a:lnTo>
                  <a:lnTo>
                    <a:pt x="163" y="47"/>
                  </a:lnTo>
                  <a:lnTo>
                    <a:pt x="172" y="52"/>
                  </a:lnTo>
                  <a:lnTo>
                    <a:pt x="178" y="58"/>
                  </a:lnTo>
                  <a:lnTo>
                    <a:pt x="186" y="65"/>
                  </a:lnTo>
                  <a:lnTo>
                    <a:pt x="191" y="73"/>
                  </a:lnTo>
                  <a:lnTo>
                    <a:pt x="222" y="53"/>
                  </a:lnTo>
                  <a:lnTo>
                    <a:pt x="222" y="53"/>
                  </a:lnTo>
                  <a:lnTo>
                    <a:pt x="228" y="64"/>
                  </a:lnTo>
                  <a:lnTo>
                    <a:pt x="234" y="76"/>
                  </a:lnTo>
                  <a:lnTo>
                    <a:pt x="234" y="76"/>
                  </a:lnTo>
                  <a:lnTo>
                    <a:pt x="238" y="90"/>
                  </a:lnTo>
                  <a:lnTo>
                    <a:pt x="240" y="102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5" y="117"/>
                  </a:lnTo>
                  <a:lnTo>
                    <a:pt x="205" y="127"/>
                  </a:lnTo>
                  <a:lnTo>
                    <a:pt x="204" y="136"/>
                  </a:lnTo>
                  <a:lnTo>
                    <a:pt x="202" y="146"/>
                  </a:lnTo>
                  <a:lnTo>
                    <a:pt x="236" y="157"/>
                  </a:lnTo>
                  <a:lnTo>
                    <a:pt x="236" y="157"/>
                  </a:lnTo>
                  <a:lnTo>
                    <a:pt x="231" y="169"/>
                  </a:lnTo>
                  <a:lnTo>
                    <a:pt x="225" y="180"/>
                  </a:lnTo>
                  <a:lnTo>
                    <a:pt x="218" y="193"/>
                  </a:lnTo>
                  <a:lnTo>
                    <a:pt x="208" y="203"/>
                  </a:lnTo>
                  <a:lnTo>
                    <a:pt x="182" y="178"/>
                  </a:lnTo>
                  <a:lnTo>
                    <a:pt x="182" y="178"/>
                  </a:lnTo>
                  <a:lnTo>
                    <a:pt x="176" y="184"/>
                  </a:lnTo>
                  <a:lnTo>
                    <a:pt x="168" y="190"/>
                  </a:lnTo>
                  <a:lnTo>
                    <a:pt x="160" y="195"/>
                  </a:lnTo>
                  <a:lnTo>
                    <a:pt x="151" y="199"/>
                  </a:lnTo>
                  <a:lnTo>
                    <a:pt x="151" y="199"/>
                  </a:lnTo>
                  <a:lnTo>
                    <a:pt x="163" y="232"/>
                  </a:lnTo>
                  <a:lnTo>
                    <a:pt x="163" y="232"/>
                  </a:lnTo>
                  <a:lnTo>
                    <a:pt x="154" y="236"/>
                  </a:lnTo>
                  <a:lnTo>
                    <a:pt x="142" y="238"/>
                  </a:lnTo>
                  <a:lnTo>
                    <a:pt x="131" y="240"/>
                  </a:lnTo>
                  <a:lnTo>
                    <a:pt x="121" y="240"/>
                  </a:lnTo>
                  <a:lnTo>
                    <a:pt x="121" y="190"/>
                  </a:lnTo>
                  <a:lnTo>
                    <a:pt x="121" y="190"/>
                  </a:lnTo>
                  <a:lnTo>
                    <a:pt x="134" y="189"/>
                  </a:lnTo>
                  <a:lnTo>
                    <a:pt x="146" y="185"/>
                  </a:lnTo>
                  <a:lnTo>
                    <a:pt x="146" y="185"/>
                  </a:lnTo>
                  <a:lnTo>
                    <a:pt x="158" y="179"/>
                  </a:lnTo>
                  <a:lnTo>
                    <a:pt x="170" y="170"/>
                  </a:lnTo>
                  <a:lnTo>
                    <a:pt x="178" y="161"/>
                  </a:lnTo>
                  <a:lnTo>
                    <a:pt x="184" y="148"/>
                  </a:lnTo>
                  <a:lnTo>
                    <a:pt x="189" y="136"/>
                  </a:lnTo>
                  <a:lnTo>
                    <a:pt x="191" y="122"/>
                  </a:lnTo>
                  <a:lnTo>
                    <a:pt x="191" y="109"/>
                  </a:lnTo>
                  <a:lnTo>
                    <a:pt x="187" y="95"/>
                  </a:lnTo>
                  <a:lnTo>
                    <a:pt x="187" y="95"/>
                  </a:lnTo>
                  <a:lnTo>
                    <a:pt x="182" y="85"/>
                  </a:lnTo>
                  <a:lnTo>
                    <a:pt x="176" y="75"/>
                  </a:lnTo>
                  <a:lnTo>
                    <a:pt x="168" y="68"/>
                  </a:lnTo>
                  <a:lnTo>
                    <a:pt x="160" y="62"/>
                  </a:lnTo>
                  <a:lnTo>
                    <a:pt x="151" y="57"/>
                  </a:lnTo>
                  <a:lnTo>
                    <a:pt x="141" y="53"/>
                  </a:lnTo>
                  <a:lnTo>
                    <a:pt x="131" y="50"/>
                  </a:lnTo>
                  <a:lnTo>
                    <a:pt x="121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8" y="36"/>
                  </a:lnTo>
                  <a:lnTo>
                    <a:pt x="128" y="36"/>
                  </a:lnTo>
                  <a:close/>
                  <a:moveTo>
                    <a:pt x="121" y="240"/>
                  </a:moveTo>
                  <a:lnTo>
                    <a:pt x="121" y="240"/>
                  </a:lnTo>
                  <a:lnTo>
                    <a:pt x="110" y="240"/>
                  </a:lnTo>
                  <a:lnTo>
                    <a:pt x="114" y="204"/>
                  </a:lnTo>
                  <a:lnTo>
                    <a:pt x="114" y="204"/>
                  </a:lnTo>
                  <a:lnTo>
                    <a:pt x="104" y="203"/>
                  </a:lnTo>
                  <a:lnTo>
                    <a:pt x="95" y="200"/>
                  </a:lnTo>
                  <a:lnTo>
                    <a:pt x="87" y="196"/>
                  </a:lnTo>
                  <a:lnTo>
                    <a:pt x="78" y="193"/>
                  </a:lnTo>
                  <a:lnTo>
                    <a:pt x="60" y="224"/>
                  </a:lnTo>
                  <a:lnTo>
                    <a:pt x="60" y="224"/>
                  </a:lnTo>
                  <a:lnTo>
                    <a:pt x="48" y="216"/>
                  </a:lnTo>
                  <a:lnTo>
                    <a:pt x="39" y="208"/>
                  </a:lnTo>
                  <a:lnTo>
                    <a:pt x="29" y="198"/>
                  </a:lnTo>
                  <a:lnTo>
                    <a:pt x="20" y="186"/>
                  </a:lnTo>
                  <a:lnTo>
                    <a:pt x="51" y="167"/>
                  </a:lnTo>
                  <a:lnTo>
                    <a:pt x="51" y="167"/>
                  </a:lnTo>
                  <a:lnTo>
                    <a:pt x="46" y="158"/>
                  </a:lnTo>
                  <a:lnTo>
                    <a:pt x="42" y="149"/>
                  </a:lnTo>
                  <a:lnTo>
                    <a:pt x="42" y="149"/>
                  </a:lnTo>
                  <a:lnTo>
                    <a:pt x="39" y="141"/>
                  </a:lnTo>
                  <a:lnTo>
                    <a:pt x="37" y="131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3" y="96"/>
                  </a:lnTo>
                  <a:lnTo>
                    <a:pt x="6" y="83"/>
                  </a:lnTo>
                  <a:lnTo>
                    <a:pt x="40" y="94"/>
                  </a:lnTo>
                  <a:lnTo>
                    <a:pt x="40" y="94"/>
                  </a:lnTo>
                  <a:lnTo>
                    <a:pt x="43" y="85"/>
                  </a:lnTo>
                  <a:lnTo>
                    <a:pt x="48" y="76"/>
                  </a:lnTo>
                  <a:lnTo>
                    <a:pt x="53" y="69"/>
                  </a:lnTo>
                  <a:lnTo>
                    <a:pt x="60" y="62"/>
                  </a:lnTo>
                  <a:lnTo>
                    <a:pt x="34" y="37"/>
                  </a:lnTo>
                  <a:lnTo>
                    <a:pt x="34" y="37"/>
                  </a:lnTo>
                  <a:lnTo>
                    <a:pt x="42" y="27"/>
                  </a:lnTo>
                  <a:lnTo>
                    <a:pt x="53" y="20"/>
                  </a:lnTo>
                  <a:lnTo>
                    <a:pt x="64" y="12"/>
                  </a:lnTo>
                  <a:lnTo>
                    <a:pt x="78" y="7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105" y="37"/>
                  </a:lnTo>
                  <a:lnTo>
                    <a:pt x="121" y="34"/>
                  </a:lnTo>
                  <a:lnTo>
                    <a:pt x="121" y="49"/>
                  </a:lnTo>
                  <a:lnTo>
                    <a:pt x="121" y="49"/>
                  </a:lnTo>
                  <a:lnTo>
                    <a:pt x="108" y="50"/>
                  </a:lnTo>
                  <a:lnTo>
                    <a:pt x="95" y="54"/>
                  </a:lnTo>
                  <a:lnTo>
                    <a:pt x="95" y="54"/>
                  </a:lnTo>
                  <a:lnTo>
                    <a:pt x="83" y="60"/>
                  </a:lnTo>
                  <a:lnTo>
                    <a:pt x="72" y="69"/>
                  </a:lnTo>
                  <a:lnTo>
                    <a:pt x="63" y="79"/>
                  </a:lnTo>
                  <a:lnTo>
                    <a:pt x="57" y="91"/>
                  </a:lnTo>
                  <a:lnTo>
                    <a:pt x="52" y="104"/>
                  </a:lnTo>
                  <a:lnTo>
                    <a:pt x="51" y="117"/>
                  </a:lnTo>
                  <a:lnTo>
                    <a:pt x="51" y="131"/>
                  </a:lnTo>
                  <a:lnTo>
                    <a:pt x="55" y="144"/>
                  </a:lnTo>
                  <a:lnTo>
                    <a:pt x="55" y="144"/>
                  </a:lnTo>
                  <a:lnTo>
                    <a:pt x="60" y="154"/>
                  </a:lnTo>
                  <a:lnTo>
                    <a:pt x="66" y="163"/>
                  </a:lnTo>
                  <a:lnTo>
                    <a:pt x="73" y="172"/>
                  </a:lnTo>
                  <a:lnTo>
                    <a:pt x="82" y="178"/>
                  </a:lnTo>
                  <a:lnTo>
                    <a:pt x="90" y="183"/>
                  </a:lnTo>
                  <a:lnTo>
                    <a:pt x="100" y="186"/>
                  </a:lnTo>
                  <a:lnTo>
                    <a:pt x="110" y="189"/>
                  </a:lnTo>
                  <a:lnTo>
                    <a:pt x="121" y="190"/>
                  </a:lnTo>
                  <a:lnTo>
                    <a:pt x="121" y="2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Rectangle 35"/>
          <p:cNvSpPr/>
          <p:nvPr/>
        </p:nvSpPr>
        <p:spPr>
          <a:xfrm>
            <a:off x="5429250" y="2428875"/>
            <a:ext cx="1571625" cy="2857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3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0" name="Rectangle 37"/>
          <p:cNvSpPr/>
          <p:nvPr/>
        </p:nvSpPr>
        <p:spPr>
          <a:xfrm>
            <a:off x="7072313" y="2071688"/>
            <a:ext cx="1571625" cy="2857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3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6" name="Freeform 36"/>
          <p:cNvSpPr>
            <a:spLocks noChangeAspect="1" noEditPoints="1" noChangeArrowheads="1"/>
          </p:cNvSpPr>
          <p:nvPr/>
        </p:nvSpPr>
        <p:spPr bwMode="auto">
          <a:xfrm>
            <a:off x="1030288" y="2901950"/>
            <a:ext cx="427037" cy="427038"/>
          </a:xfrm>
          <a:custGeom>
            <a:avLst/>
            <a:gdLst>
              <a:gd name="T0" fmla="*/ 49 w 97"/>
              <a:gd name="T1" fmla="*/ 0 h 97"/>
              <a:gd name="T2" fmla="*/ 83 w 97"/>
              <a:gd name="T3" fmla="*/ 14 h 97"/>
              <a:gd name="T4" fmla="*/ 97 w 97"/>
              <a:gd name="T5" fmla="*/ 49 h 97"/>
              <a:gd name="T6" fmla="*/ 83 w 97"/>
              <a:gd name="T7" fmla="*/ 83 h 97"/>
              <a:gd name="T8" fmla="*/ 49 w 97"/>
              <a:gd name="T9" fmla="*/ 97 h 97"/>
              <a:gd name="T10" fmla="*/ 14 w 97"/>
              <a:gd name="T11" fmla="*/ 83 h 97"/>
              <a:gd name="T12" fmla="*/ 0 w 97"/>
              <a:gd name="T13" fmla="*/ 49 h 97"/>
              <a:gd name="T14" fmla="*/ 14 w 97"/>
              <a:gd name="T15" fmla="*/ 14 h 97"/>
              <a:gd name="T16" fmla="*/ 49 w 97"/>
              <a:gd name="T17" fmla="*/ 0 h 97"/>
              <a:gd name="T18" fmla="*/ 55 w 97"/>
              <a:gd name="T19" fmla="*/ 47 h 97"/>
              <a:gd name="T20" fmla="*/ 54 w 97"/>
              <a:gd name="T21" fmla="*/ 45 h 97"/>
              <a:gd name="T22" fmla="*/ 68 w 97"/>
              <a:gd name="T23" fmla="*/ 24 h 97"/>
              <a:gd name="T24" fmla="*/ 65 w 97"/>
              <a:gd name="T25" fmla="*/ 21 h 97"/>
              <a:gd name="T26" fmla="*/ 50 w 97"/>
              <a:gd name="T27" fmla="*/ 43 h 97"/>
              <a:gd name="T28" fmla="*/ 45 w 97"/>
              <a:gd name="T29" fmla="*/ 43 h 97"/>
              <a:gd name="T30" fmla="*/ 42 w 97"/>
              <a:gd name="T31" fmla="*/ 52 h 97"/>
              <a:gd name="T32" fmla="*/ 51 w 97"/>
              <a:gd name="T33" fmla="*/ 56 h 97"/>
              <a:gd name="T34" fmla="*/ 52 w 97"/>
              <a:gd name="T35" fmla="*/ 55 h 97"/>
              <a:gd name="T36" fmla="*/ 69 w 97"/>
              <a:gd name="T37" fmla="*/ 61 h 97"/>
              <a:gd name="T38" fmla="*/ 71 w 97"/>
              <a:gd name="T39" fmla="*/ 56 h 97"/>
              <a:gd name="T40" fmla="*/ 55 w 97"/>
              <a:gd name="T41" fmla="*/ 50 h 97"/>
              <a:gd name="T42" fmla="*/ 55 w 97"/>
              <a:gd name="T43" fmla="*/ 47 h 97"/>
              <a:gd name="T44" fmla="*/ 74 w 97"/>
              <a:gd name="T45" fmla="*/ 24 h 97"/>
              <a:gd name="T46" fmla="*/ 49 w 97"/>
              <a:gd name="T47" fmla="*/ 13 h 97"/>
              <a:gd name="T48" fmla="*/ 23 w 97"/>
              <a:gd name="T49" fmla="*/ 24 h 97"/>
              <a:gd name="T50" fmla="*/ 13 w 97"/>
              <a:gd name="T51" fmla="*/ 49 h 97"/>
              <a:gd name="T52" fmla="*/ 23 w 97"/>
              <a:gd name="T53" fmla="*/ 74 h 97"/>
              <a:gd name="T54" fmla="*/ 49 w 97"/>
              <a:gd name="T55" fmla="*/ 84 h 97"/>
              <a:gd name="T56" fmla="*/ 74 w 97"/>
              <a:gd name="T57" fmla="*/ 74 h 97"/>
              <a:gd name="T58" fmla="*/ 84 w 97"/>
              <a:gd name="T59" fmla="*/ 49 h 97"/>
              <a:gd name="T60" fmla="*/ 74 w 97"/>
              <a:gd name="T61" fmla="*/ 24 h 9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7"/>
              <a:gd name="T94" fmla="*/ 0 h 97"/>
              <a:gd name="T95" fmla="*/ 97 w 97"/>
              <a:gd name="T96" fmla="*/ 97 h 9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7" h="97">
                <a:moveTo>
                  <a:pt x="49" y="0"/>
                </a:moveTo>
                <a:cubicBezTo>
                  <a:pt x="62" y="0"/>
                  <a:pt x="74" y="5"/>
                  <a:pt x="83" y="14"/>
                </a:cubicBezTo>
                <a:cubicBezTo>
                  <a:pt x="92" y="23"/>
                  <a:pt x="97" y="35"/>
                  <a:pt x="97" y="49"/>
                </a:cubicBezTo>
                <a:cubicBezTo>
                  <a:pt x="97" y="62"/>
                  <a:pt x="92" y="74"/>
                  <a:pt x="83" y="83"/>
                </a:cubicBezTo>
                <a:cubicBezTo>
                  <a:pt x="74" y="92"/>
                  <a:pt x="62" y="97"/>
                  <a:pt x="49" y="97"/>
                </a:cubicBezTo>
                <a:cubicBezTo>
                  <a:pt x="35" y="97"/>
                  <a:pt x="23" y="92"/>
                  <a:pt x="14" y="83"/>
                </a:cubicBezTo>
                <a:cubicBezTo>
                  <a:pt x="5" y="74"/>
                  <a:pt x="0" y="62"/>
                  <a:pt x="0" y="49"/>
                </a:cubicBezTo>
                <a:cubicBezTo>
                  <a:pt x="0" y="35"/>
                  <a:pt x="5" y="23"/>
                  <a:pt x="14" y="14"/>
                </a:cubicBezTo>
                <a:cubicBezTo>
                  <a:pt x="23" y="5"/>
                  <a:pt x="35" y="0"/>
                  <a:pt x="49" y="0"/>
                </a:cubicBezTo>
                <a:close/>
                <a:moveTo>
                  <a:pt x="55" y="47"/>
                </a:moveTo>
                <a:cubicBezTo>
                  <a:pt x="54" y="46"/>
                  <a:pt x="54" y="45"/>
                  <a:pt x="54" y="45"/>
                </a:cubicBezTo>
                <a:cubicBezTo>
                  <a:pt x="59" y="38"/>
                  <a:pt x="64" y="31"/>
                  <a:pt x="68" y="24"/>
                </a:cubicBezTo>
                <a:cubicBezTo>
                  <a:pt x="67" y="23"/>
                  <a:pt x="66" y="22"/>
                  <a:pt x="65" y="21"/>
                </a:cubicBezTo>
                <a:cubicBezTo>
                  <a:pt x="59" y="28"/>
                  <a:pt x="54" y="35"/>
                  <a:pt x="50" y="43"/>
                </a:cubicBezTo>
                <a:cubicBezTo>
                  <a:pt x="48" y="42"/>
                  <a:pt x="47" y="43"/>
                  <a:pt x="45" y="43"/>
                </a:cubicBezTo>
                <a:cubicBezTo>
                  <a:pt x="42" y="45"/>
                  <a:pt x="40" y="49"/>
                  <a:pt x="42" y="52"/>
                </a:cubicBezTo>
                <a:cubicBezTo>
                  <a:pt x="43" y="56"/>
                  <a:pt x="47" y="58"/>
                  <a:pt x="51" y="56"/>
                </a:cubicBezTo>
                <a:cubicBezTo>
                  <a:pt x="51" y="56"/>
                  <a:pt x="52" y="56"/>
                  <a:pt x="52" y="55"/>
                </a:cubicBezTo>
                <a:cubicBezTo>
                  <a:pt x="58" y="58"/>
                  <a:pt x="63" y="60"/>
                  <a:pt x="69" y="61"/>
                </a:cubicBezTo>
                <a:cubicBezTo>
                  <a:pt x="70" y="59"/>
                  <a:pt x="71" y="58"/>
                  <a:pt x="71" y="56"/>
                </a:cubicBezTo>
                <a:cubicBezTo>
                  <a:pt x="66" y="54"/>
                  <a:pt x="61" y="51"/>
                  <a:pt x="55" y="50"/>
                </a:cubicBezTo>
                <a:cubicBezTo>
                  <a:pt x="55" y="49"/>
                  <a:pt x="55" y="48"/>
                  <a:pt x="55" y="47"/>
                </a:cubicBezTo>
                <a:close/>
                <a:moveTo>
                  <a:pt x="74" y="24"/>
                </a:moveTo>
                <a:cubicBezTo>
                  <a:pt x="67" y="17"/>
                  <a:pt x="58" y="13"/>
                  <a:pt x="49" y="13"/>
                </a:cubicBezTo>
                <a:cubicBezTo>
                  <a:pt x="39" y="13"/>
                  <a:pt x="30" y="17"/>
                  <a:pt x="23" y="24"/>
                </a:cubicBezTo>
                <a:cubicBezTo>
                  <a:pt x="17" y="30"/>
                  <a:pt x="13" y="39"/>
                  <a:pt x="13" y="49"/>
                </a:cubicBezTo>
                <a:cubicBezTo>
                  <a:pt x="13" y="58"/>
                  <a:pt x="17" y="67"/>
                  <a:pt x="23" y="74"/>
                </a:cubicBezTo>
                <a:cubicBezTo>
                  <a:pt x="30" y="80"/>
                  <a:pt x="39" y="84"/>
                  <a:pt x="49" y="84"/>
                </a:cubicBezTo>
                <a:cubicBezTo>
                  <a:pt x="58" y="84"/>
                  <a:pt x="67" y="80"/>
                  <a:pt x="74" y="74"/>
                </a:cubicBezTo>
                <a:cubicBezTo>
                  <a:pt x="80" y="67"/>
                  <a:pt x="84" y="58"/>
                  <a:pt x="84" y="49"/>
                </a:cubicBezTo>
                <a:cubicBezTo>
                  <a:pt x="84" y="39"/>
                  <a:pt x="80" y="30"/>
                  <a:pt x="74" y="24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zh-CN" sz="1350">
              <a:solidFill>
                <a:schemeClr val="bg1"/>
              </a:solidFill>
              <a:latin typeface="Calibri" panose="020F0502020204030204" pitchFamily="34" charset="0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57" name="Freeform 73"/>
          <p:cNvSpPr>
            <a:spLocks noChangeAspect="1" noEditPoints="1" noChangeArrowheads="1"/>
          </p:cNvSpPr>
          <p:nvPr/>
        </p:nvSpPr>
        <p:spPr bwMode="auto">
          <a:xfrm>
            <a:off x="4368800" y="2219325"/>
            <a:ext cx="427038" cy="369888"/>
          </a:xfrm>
          <a:custGeom>
            <a:avLst/>
            <a:gdLst>
              <a:gd name="T0" fmla="*/ 4 w 94"/>
              <a:gd name="T1" fmla="*/ 19 h 81"/>
              <a:gd name="T2" fmla="*/ 46 w 94"/>
              <a:gd name="T3" fmla="*/ 19 h 81"/>
              <a:gd name="T4" fmla="*/ 50 w 94"/>
              <a:gd name="T5" fmla="*/ 17 h 81"/>
              <a:gd name="T6" fmla="*/ 73 w 94"/>
              <a:gd name="T7" fmla="*/ 0 h 81"/>
              <a:gd name="T8" fmla="*/ 73 w 94"/>
              <a:gd name="T9" fmla="*/ 33 h 81"/>
              <a:gd name="T10" fmla="*/ 73 w 94"/>
              <a:gd name="T11" fmla="*/ 66 h 81"/>
              <a:gd name="T12" fmla="*/ 50 w 94"/>
              <a:gd name="T13" fmla="*/ 50 h 81"/>
              <a:gd name="T14" fmla="*/ 46 w 94"/>
              <a:gd name="T15" fmla="*/ 47 h 81"/>
              <a:gd name="T16" fmla="*/ 34 w 94"/>
              <a:gd name="T17" fmla="*/ 47 h 81"/>
              <a:gd name="T18" fmla="*/ 40 w 94"/>
              <a:gd name="T19" fmla="*/ 70 h 81"/>
              <a:gd name="T20" fmla="*/ 45 w 94"/>
              <a:gd name="T21" fmla="*/ 70 h 81"/>
              <a:gd name="T22" fmla="*/ 45 w 94"/>
              <a:gd name="T23" fmla="*/ 81 h 81"/>
              <a:gd name="T24" fmla="*/ 43 w 94"/>
              <a:gd name="T25" fmla="*/ 81 h 81"/>
              <a:gd name="T26" fmla="*/ 21 w 94"/>
              <a:gd name="T27" fmla="*/ 81 h 81"/>
              <a:gd name="T28" fmla="*/ 11 w 94"/>
              <a:gd name="T29" fmla="*/ 47 h 81"/>
              <a:gd name="T30" fmla="*/ 4 w 94"/>
              <a:gd name="T31" fmla="*/ 47 h 81"/>
              <a:gd name="T32" fmla="*/ 4 w 94"/>
              <a:gd name="T33" fmla="*/ 19 h 81"/>
              <a:gd name="T34" fmla="*/ 87 w 94"/>
              <a:gd name="T35" fmla="*/ 23 h 81"/>
              <a:gd name="T36" fmla="*/ 94 w 94"/>
              <a:gd name="T37" fmla="*/ 33 h 81"/>
              <a:gd name="T38" fmla="*/ 87 w 94"/>
              <a:gd name="T39" fmla="*/ 44 h 81"/>
              <a:gd name="T40" fmla="*/ 87 w 94"/>
              <a:gd name="T41" fmla="*/ 66 h 81"/>
              <a:gd name="T42" fmla="*/ 78 w 94"/>
              <a:gd name="T43" fmla="*/ 66 h 81"/>
              <a:gd name="T44" fmla="*/ 78 w 94"/>
              <a:gd name="T45" fmla="*/ 1 h 81"/>
              <a:gd name="T46" fmla="*/ 87 w 94"/>
              <a:gd name="T47" fmla="*/ 1 h 81"/>
              <a:gd name="T48" fmla="*/ 87 w 94"/>
              <a:gd name="T49" fmla="*/ 23 h 81"/>
              <a:gd name="T50" fmla="*/ 46 w 94"/>
              <a:gd name="T51" fmla="*/ 49 h 81"/>
              <a:gd name="T52" fmla="*/ 37 w 94"/>
              <a:gd name="T53" fmla="*/ 49 h 81"/>
              <a:gd name="T54" fmla="*/ 40 w 94"/>
              <a:gd name="T55" fmla="*/ 61 h 81"/>
              <a:gd name="T56" fmla="*/ 43 w 94"/>
              <a:gd name="T57" fmla="*/ 61 h 81"/>
              <a:gd name="T58" fmla="*/ 43 w 94"/>
              <a:gd name="T59" fmla="*/ 57 h 81"/>
              <a:gd name="T60" fmla="*/ 46 w 94"/>
              <a:gd name="T61" fmla="*/ 49 h 8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4"/>
              <a:gd name="T94" fmla="*/ 0 h 81"/>
              <a:gd name="T95" fmla="*/ 94 w 94"/>
              <a:gd name="T96" fmla="*/ 81 h 8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4" h="81">
                <a:moveTo>
                  <a:pt x="4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50" y="17"/>
                  <a:pt x="50" y="17"/>
                  <a:pt x="50" y="17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66"/>
                  <a:pt x="73" y="66"/>
                  <a:pt x="73" y="66"/>
                </a:cubicBezTo>
                <a:cubicBezTo>
                  <a:pt x="50" y="50"/>
                  <a:pt x="50" y="50"/>
                  <a:pt x="50" y="50"/>
                </a:cubicBezTo>
                <a:cubicBezTo>
                  <a:pt x="46" y="47"/>
                  <a:pt x="46" y="47"/>
                  <a:pt x="46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40" y="70"/>
                  <a:pt x="40" y="70"/>
                  <a:pt x="40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11" y="47"/>
                  <a:pt x="11" y="47"/>
                  <a:pt x="11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0" y="38"/>
                  <a:pt x="0" y="29"/>
                  <a:pt x="4" y="19"/>
                </a:cubicBezTo>
                <a:close/>
                <a:moveTo>
                  <a:pt x="87" y="23"/>
                </a:moveTo>
                <a:cubicBezTo>
                  <a:pt x="91" y="25"/>
                  <a:pt x="94" y="29"/>
                  <a:pt x="94" y="33"/>
                </a:cubicBezTo>
                <a:cubicBezTo>
                  <a:pt x="94" y="38"/>
                  <a:pt x="91" y="42"/>
                  <a:pt x="87" y="44"/>
                </a:cubicBezTo>
                <a:cubicBezTo>
                  <a:pt x="87" y="66"/>
                  <a:pt x="87" y="66"/>
                  <a:pt x="8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1"/>
                  <a:pt x="78" y="1"/>
                  <a:pt x="78" y="1"/>
                </a:cubicBezTo>
                <a:cubicBezTo>
                  <a:pt x="87" y="1"/>
                  <a:pt x="87" y="1"/>
                  <a:pt x="87" y="1"/>
                </a:cubicBezTo>
                <a:cubicBezTo>
                  <a:pt x="87" y="23"/>
                  <a:pt x="87" y="23"/>
                  <a:pt x="87" y="23"/>
                </a:cubicBezTo>
                <a:close/>
                <a:moveTo>
                  <a:pt x="46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7"/>
                  <a:pt x="43" y="57"/>
                  <a:pt x="43" y="57"/>
                </a:cubicBezTo>
                <a:lnTo>
                  <a:pt x="46" y="49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zh-CN" sz="1350">
              <a:solidFill>
                <a:schemeClr val="bg1"/>
              </a:solidFill>
              <a:latin typeface="Calibri" panose="020F0502020204030204" pitchFamily="34" charset="0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58" name="Freeform 94"/>
          <p:cNvSpPr>
            <a:spLocks noChangeAspect="1" noEditPoints="1" noChangeArrowheads="1"/>
          </p:cNvSpPr>
          <p:nvPr/>
        </p:nvSpPr>
        <p:spPr bwMode="auto">
          <a:xfrm>
            <a:off x="7645400" y="1593850"/>
            <a:ext cx="425450" cy="338138"/>
          </a:xfrm>
          <a:custGeom>
            <a:avLst/>
            <a:gdLst>
              <a:gd name="T0" fmla="*/ 18 w 110"/>
              <a:gd name="T1" fmla="*/ 56 h 87"/>
              <a:gd name="T2" fmla="*/ 24 w 110"/>
              <a:gd name="T3" fmla="*/ 55 h 87"/>
              <a:gd name="T4" fmla="*/ 29 w 110"/>
              <a:gd name="T5" fmla="*/ 58 h 87"/>
              <a:gd name="T6" fmla="*/ 40 w 110"/>
              <a:gd name="T7" fmla="*/ 70 h 87"/>
              <a:gd name="T8" fmla="*/ 34 w 110"/>
              <a:gd name="T9" fmla="*/ 56 h 87"/>
              <a:gd name="T10" fmla="*/ 25 w 110"/>
              <a:gd name="T11" fmla="*/ 42 h 87"/>
              <a:gd name="T12" fmla="*/ 26 w 110"/>
              <a:gd name="T13" fmla="*/ 38 h 87"/>
              <a:gd name="T14" fmla="*/ 33 w 110"/>
              <a:gd name="T15" fmla="*/ 53 h 87"/>
              <a:gd name="T16" fmla="*/ 45 w 110"/>
              <a:gd name="T17" fmla="*/ 46 h 87"/>
              <a:gd name="T18" fmla="*/ 57 w 110"/>
              <a:gd name="T19" fmla="*/ 41 h 87"/>
              <a:gd name="T20" fmla="*/ 56 w 110"/>
              <a:gd name="T21" fmla="*/ 35 h 87"/>
              <a:gd name="T22" fmla="*/ 60 w 110"/>
              <a:gd name="T23" fmla="*/ 30 h 87"/>
              <a:gd name="T24" fmla="*/ 71 w 110"/>
              <a:gd name="T25" fmla="*/ 33 h 87"/>
              <a:gd name="T26" fmla="*/ 70 w 110"/>
              <a:gd name="T27" fmla="*/ 42 h 87"/>
              <a:gd name="T28" fmla="*/ 95 w 110"/>
              <a:gd name="T29" fmla="*/ 31 h 87"/>
              <a:gd name="T30" fmla="*/ 98 w 110"/>
              <a:gd name="T31" fmla="*/ 22 h 87"/>
              <a:gd name="T32" fmla="*/ 109 w 110"/>
              <a:gd name="T33" fmla="*/ 24 h 87"/>
              <a:gd name="T34" fmla="*/ 110 w 110"/>
              <a:gd name="T35" fmla="*/ 30 h 87"/>
              <a:gd name="T36" fmla="*/ 107 w 110"/>
              <a:gd name="T37" fmla="*/ 35 h 87"/>
              <a:gd name="T38" fmla="*/ 83 w 110"/>
              <a:gd name="T39" fmla="*/ 56 h 87"/>
              <a:gd name="T40" fmla="*/ 80 w 110"/>
              <a:gd name="T41" fmla="*/ 66 h 87"/>
              <a:gd name="T42" fmla="*/ 69 w 110"/>
              <a:gd name="T43" fmla="*/ 64 h 87"/>
              <a:gd name="T44" fmla="*/ 68 w 110"/>
              <a:gd name="T45" fmla="*/ 58 h 87"/>
              <a:gd name="T46" fmla="*/ 57 w 110"/>
              <a:gd name="T47" fmla="*/ 57 h 87"/>
              <a:gd name="T48" fmla="*/ 101 w 110"/>
              <a:gd name="T49" fmla="*/ 68 h 87"/>
              <a:gd name="T50" fmla="*/ 71 w 110"/>
              <a:gd name="T51" fmla="*/ 74 h 87"/>
              <a:gd name="T52" fmla="*/ 48 w 110"/>
              <a:gd name="T53" fmla="*/ 80 h 87"/>
              <a:gd name="T54" fmla="*/ 45 w 110"/>
              <a:gd name="T55" fmla="*/ 85 h 87"/>
              <a:gd name="T56" fmla="*/ 34 w 110"/>
              <a:gd name="T57" fmla="*/ 83 h 87"/>
              <a:gd name="T58" fmla="*/ 33 w 110"/>
              <a:gd name="T59" fmla="*/ 76 h 87"/>
              <a:gd name="T60" fmla="*/ 16 w 110"/>
              <a:gd name="T61" fmla="*/ 67 h 87"/>
              <a:gd name="T62" fmla="*/ 16 w 110"/>
              <a:gd name="T63" fmla="*/ 67 h 87"/>
              <a:gd name="T64" fmla="*/ 2 w 110"/>
              <a:gd name="T65" fmla="*/ 25 h 87"/>
              <a:gd name="T66" fmla="*/ 24 w 110"/>
              <a:gd name="T67" fmla="*/ 28 h 87"/>
              <a:gd name="T68" fmla="*/ 38 w 110"/>
              <a:gd name="T69" fmla="*/ 18 h 87"/>
              <a:gd name="T70" fmla="*/ 48 w 110"/>
              <a:gd name="T71" fmla="*/ 29 h 87"/>
              <a:gd name="T72" fmla="*/ 77 w 110"/>
              <a:gd name="T73" fmla="*/ 30 h 87"/>
              <a:gd name="T74" fmla="*/ 98 w 110"/>
              <a:gd name="T75" fmla="*/ 0 h 87"/>
              <a:gd name="T76" fmla="*/ 62 w 110"/>
              <a:gd name="T77" fmla="*/ 18 h 87"/>
              <a:gd name="T78" fmla="*/ 40 w 110"/>
              <a:gd name="T79" fmla="*/ 14 h 87"/>
              <a:gd name="T80" fmla="*/ 26 w 110"/>
              <a:gd name="T81" fmla="*/ 24 h 87"/>
              <a:gd name="T82" fmla="*/ 21 w 110"/>
              <a:gd name="T83" fmla="*/ 20 h 87"/>
              <a:gd name="T84" fmla="*/ 103 w 110"/>
              <a:gd name="T85" fmla="*/ 24 h 87"/>
              <a:gd name="T86" fmla="*/ 98 w 110"/>
              <a:gd name="T87" fmla="*/ 28 h 87"/>
              <a:gd name="T88" fmla="*/ 101 w 110"/>
              <a:gd name="T89" fmla="*/ 33 h 87"/>
              <a:gd name="T90" fmla="*/ 107 w 110"/>
              <a:gd name="T91" fmla="*/ 29 h 87"/>
              <a:gd name="T92" fmla="*/ 80 w 110"/>
              <a:gd name="T93" fmla="*/ 57 h 87"/>
              <a:gd name="T94" fmla="*/ 73 w 110"/>
              <a:gd name="T95" fmla="*/ 55 h 87"/>
              <a:gd name="T96" fmla="*/ 72 w 110"/>
              <a:gd name="T97" fmla="*/ 62 h 87"/>
              <a:gd name="T98" fmla="*/ 78 w 110"/>
              <a:gd name="T99" fmla="*/ 63 h 87"/>
              <a:gd name="T100" fmla="*/ 80 w 110"/>
              <a:gd name="T101" fmla="*/ 57 h 87"/>
              <a:gd name="T102" fmla="*/ 61 w 110"/>
              <a:gd name="T103" fmla="*/ 33 h 87"/>
              <a:gd name="T104" fmla="*/ 60 w 110"/>
              <a:gd name="T105" fmla="*/ 40 h 87"/>
              <a:gd name="T106" fmla="*/ 67 w 110"/>
              <a:gd name="T107" fmla="*/ 41 h 87"/>
              <a:gd name="T108" fmla="*/ 68 w 110"/>
              <a:gd name="T109" fmla="*/ 34 h 87"/>
              <a:gd name="T110" fmla="*/ 41 w 110"/>
              <a:gd name="T111" fmla="*/ 74 h 87"/>
              <a:gd name="T112" fmla="*/ 36 w 110"/>
              <a:gd name="T113" fmla="*/ 77 h 87"/>
              <a:gd name="T114" fmla="*/ 39 w 110"/>
              <a:gd name="T115" fmla="*/ 83 h 87"/>
              <a:gd name="T116" fmla="*/ 45 w 110"/>
              <a:gd name="T117" fmla="*/ 79 h 87"/>
              <a:gd name="T118" fmla="*/ 27 w 110"/>
              <a:gd name="T119" fmla="*/ 60 h 87"/>
              <a:gd name="T120" fmla="*/ 20 w 110"/>
              <a:gd name="T121" fmla="*/ 59 h 87"/>
              <a:gd name="T122" fmla="*/ 19 w 110"/>
              <a:gd name="T123" fmla="*/ 65 h 87"/>
              <a:gd name="T124" fmla="*/ 25 w 110"/>
              <a:gd name="T125" fmla="*/ 66 h 8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10"/>
              <a:gd name="T190" fmla="*/ 0 h 87"/>
              <a:gd name="T191" fmla="*/ 110 w 110"/>
              <a:gd name="T192" fmla="*/ 87 h 8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10" h="87">
                <a:moveTo>
                  <a:pt x="0" y="61"/>
                </a:moveTo>
                <a:cubicBezTo>
                  <a:pt x="16" y="59"/>
                  <a:pt x="16" y="59"/>
                  <a:pt x="16" y="59"/>
                </a:cubicBezTo>
                <a:cubicBezTo>
                  <a:pt x="16" y="58"/>
                  <a:pt x="17" y="57"/>
                  <a:pt x="18" y="56"/>
                </a:cubicBezTo>
                <a:cubicBezTo>
                  <a:pt x="18" y="56"/>
                  <a:pt x="18" y="56"/>
                  <a:pt x="18" y="56"/>
                </a:cubicBezTo>
                <a:cubicBezTo>
                  <a:pt x="18" y="56"/>
                  <a:pt x="18" y="56"/>
                  <a:pt x="18" y="56"/>
                </a:cubicBezTo>
                <a:cubicBezTo>
                  <a:pt x="20" y="55"/>
                  <a:pt x="22" y="54"/>
                  <a:pt x="24" y="55"/>
                </a:cubicBezTo>
                <a:cubicBezTo>
                  <a:pt x="27" y="55"/>
                  <a:pt x="28" y="56"/>
                  <a:pt x="29" y="58"/>
                </a:cubicBezTo>
                <a:cubicBezTo>
                  <a:pt x="29" y="58"/>
                  <a:pt x="29" y="58"/>
                  <a:pt x="29" y="58"/>
                </a:cubicBezTo>
                <a:cubicBezTo>
                  <a:pt x="29" y="58"/>
                  <a:pt x="29" y="58"/>
                  <a:pt x="29" y="58"/>
                </a:cubicBezTo>
                <a:cubicBezTo>
                  <a:pt x="31" y="60"/>
                  <a:pt x="31" y="62"/>
                  <a:pt x="31" y="64"/>
                </a:cubicBezTo>
                <a:cubicBezTo>
                  <a:pt x="38" y="71"/>
                  <a:pt x="38" y="71"/>
                  <a:pt x="38" y="71"/>
                </a:cubicBezTo>
                <a:cubicBezTo>
                  <a:pt x="39" y="71"/>
                  <a:pt x="40" y="70"/>
                  <a:pt x="40" y="70"/>
                </a:cubicBezTo>
                <a:cubicBezTo>
                  <a:pt x="50" y="55"/>
                  <a:pt x="50" y="55"/>
                  <a:pt x="50" y="55"/>
                </a:cubicBezTo>
                <a:cubicBezTo>
                  <a:pt x="44" y="49"/>
                  <a:pt x="44" y="49"/>
                  <a:pt x="44" y="49"/>
                </a:cubicBezTo>
                <a:cubicBezTo>
                  <a:pt x="34" y="56"/>
                  <a:pt x="34" y="56"/>
                  <a:pt x="34" y="56"/>
                </a:cubicBezTo>
                <a:cubicBezTo>
                  <a:pt x="32" y="57"/>
                  <a:pt x="32" y="57"/>
                  <a:pt x="32" y="57"/>
                </a:cubicBezTo>
                <a:cubicBezTo>
                  <a:pt x="31" y="56"/>
                  <a:pt x="31" y="56"/>
                  <a:pt x="31" y="56"/>
                </a:cubicBezTo>
                <a:cubicBezTo>
                  <a:pt x="25" y="42"/>
                  <a:pt x="25" y="42"/>
                  <a:pt x="25" y="42"/>
                </a:cubicBezTo>
                <a:cubicBezTo>
                  <a:pt x="5" y="43"/>
                  <a:pt x="5" y="43"/>
                  <a:pt x="5" y="43"/>
                </a:cubicBezTo>
                <a:cubicBezTo>
                  <a:pt x="4" y="39"/>
                  <a:pt x="4" y="39"/>
                  <a:pt x="4" y="39"/>
                </a:cubicBezTo>
                <a:cubicBezTo>
                  <a:pt x="26" y="38"/>
                  <a:pt x="26" y="38"/>
                  <a:pt x="26" y="38"/>
                </a:cubicBezTo>
                <a:cubicBezTo>
                  <a:pt x="27" y="38"/>
                  <a:pt x="27" y="38"/>
                  <a:pt x="27" y="38"/>
                </a:cubicBezTo>
                <a:cubicBezTo>
                  <a:pt x="28" y="39"/>
                  <a:pt x="28" y="39"/>
                  <a:pt x="28" y="39"/>
                </a:cubicBezTo>
                <a:cubicBezTo>
                  <a:pt x="33" y="53"/>
                  <a:pt x="33" y="53"/>
                  <a:pt x="33" y="53"/>
                </a:cubicBezTo>
                <a:cubicBezTo>
                  <a:pt x="43" y="46"/>
                  <a:pt x="43" y="46"/>
                  <a:pt x="43" y="46"/>
                </a:cubicBezTo>
                <a:cubicBezTo>
                  <a:pt x="44" y="45"/>
                  <a:pt x="44" y="45"/>
                  <a:pt x="44" y="45"/>
                </a:cubicBezTo>
                <a:cubicBezTo>
                  <a:pt x="45" y="46"/>
                  <a:pt x="45" y="46"/>
                  <a:pt x="45" y="46"/>
                </a:cubicBezTo>
                <a:cubicBezTo>
                  <a:pt x="52" y="52"/>
                  <a:pt x="52" y="52"/>
                  <a:pt x="52" y="52"/>
                </a:cubicBezTo>
                <a:cubicBezTo>
                  <a:pt x="58" y="42"/>
                  <a:pt x="58" y="42"/>
                  <a:pt x="58" y="42"/>
                </a:cubicBezTo>
                <a:cubicBezTo>
                  <a:pt x="57" y="42"/>
                  <a:pt x="57" y="41"/>
                  <a:pt x="57" y="41"/>
                </a:cubicBezTo>
                <a:cubicBezTo>
                  <a:pt x="57" y="41"/>
                  <a:pt x="57" y="41"/>
                  <a:pt x="57" y="41"/>
                </a:cubicBezTo>
                <a:cubicBezTo>
                  <a:pt x="57" y="41"/>
                  <a:pt x="57" y="41"/>
                  <a:pt x="57" y="41"/>
                </a:cubicBezTo>
                <a:cubicBezTo>
                  <a:pt x="56" y="40"/>
                  <a:pt x="56" y="38"/>
                  <a:pt x="56" y="35"/>
                </a:cubicBezTo>
                <a:cubicBezTo>
                  <a:pt x="57" y="33"/>
                  <a:pt x="58" y="31"/>
                  <a:pt x="60" y="30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0"/>
                  <a:pt x="60" y="30"/>
                  <a:pt x="60" y="30"/>
                </a:cubicBezTo>
                <a:cubicBezTo>
                  <a:pt x="61" y="29"/>
                  <a:pt x="63" y="29"/>
                  <a:pt x="65" y="29"/>
                </a:cubicBezTo>
                <a:cubicBezTo>
                  <a:pt x="68" y="30"/>
                  <a:pt x="69" y="31"/>
                  <a:pt x="71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2" y="34"/>
                  <a:pt x="72" y="36"/>
                  <a:pt x="72" y="39"/>
                </a:cubicBezTo>
                <a:cubicBezTo>
                  <a:pt x="71" y="40"/>
                  <a:pt x="71" y="41"/>
                  <a:pt x="70" y="42"/>
                </a:cubicBezTo>
                <a:cubicBezTo>
                  <a:pt x="75" y="51"/>
                  <a:pt x="75" y="51"/>
                  <a:pt x="75" y="51"/>
                </a:cubicBezTo>
                <a:cubicBezTo>
                  <a:pt x="76" y="51"/>
                  <a:pt x="76" y="51"/>
                  <a:pt x="77" y="51"/>
                </a:cubicBezTo>
                <a:cubicBezTo>
                  <a:pt x="95" y="31"/>
                  <a:pt x="95" y="31"/>
                  <a:pt x="95" y="31"/>
                </a:cubicBezTo>
                <a:cubicBezTo>
                  <a:pt x="94" y="30"/>
                  <a:pt x="94" y="28"/>
                  <a:pt x="94" y="27"/>
                </a:cubicBezTo>
                <a:cubicBezTo>
                  <a:pt x="95" y="25"/>
                  <a:pt x="96" y="23"/>
                  <a:pt x="98" y="22"/>
                </a:cubicBezTo>
                <a:cubicBezTo>
                  <a:pt x="98" y="22"/>
                  <a:pt x="98" y="22"/>
                  <a:pt x="98" y="22"/>
                </a:cubicBezTo>
                <a:cubicBezTo>
                  <a:pt x="98" y="22"/>
                  <a:pt x="98" y="22"/>
                  <a:pt x="98" y="22"/>
                </a:cubicBezTo>
                <a:cubicBezTo>
                  <a:pt x="100" y="21"/>
                  <a:pt x="102" y="20"/>
                  <a:pt x="104" y="21"/>
                </a:cubicBezTo>
                <a:cubicBezTo>
                  <a:pt x="106" y="21"/>
                  <a:pt x="108" y="22"/>
                  <a:pt x="109" y="24"/>
                </a:cubicBezTo>
                <a:cubicBezTo>
                  <a:pt x="109" y="24"/>
                  <a:pt x="109" y="24"/>
                  <a:pt x="109" y="24"/>
                </a:cubicBezTo>
                <a:cubicBezTo>
                  <a:pt x="109" y="24"/>
                  <a:pt x="109" y="24"/>
                  <a:pt x="109" y="24"/>
                </a:cubicBezTo>
                <a:cubicBezTo>
                  <a:pt x="110" y="26"/>
                  <a:pt x="110" y="28"/>
                  <a:pt x="110" y="30"/>
                </a:cubicBezTo>
                <a:cubicBezTo>
                  <a:pt x="110" y="32"/>
                  <a:pt x="108" y="34"/>
                  <a:pt x="107" y="35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5" y="36"/>
                  <a:pt x="103" y="37"/>
                  <a:pt x="101" y="36"/>
                </a:cubicBezTo>
                <a:cubicBezTo>
                  <a:pt x="101" y="36"/>
                  <a:pt x="100" y="36"/>
                  <a:pt x="100" y="36"/>
                </a:cubicBezTo>
                <a:cubicBezTo>
                  <a:pt x="83" y="56"/>
                  <a:pt x="83" y="56"/>
                  <a:pt x="83" y="56"/>
                </a:cubicBezTo>
                <a:cubicBezTo>
                  <a:pt x="83" y="57"/>
                  <a:pt x="84" y="59"/>
                  <a:pt x="83" y="61"/>
                </a:cubicBezTo>
                <a:cubicBezTo>
                  <a:pt x="83" y="63"/>
                  <a:pt x="82" y="65"/>
                  <a:pt x="80" y="66"/>
                </a:cubicBezTo>
                <a:cubicBezTo>
                  <a:pt x="80" y="66"/>
                  <a:pt x="80" y="66"/>
                  <a:pt x="80" y="66"/>
                </a:cubicBezTo>
                <a:cubicBezTo>
                  <a:pt x="80" y="66"/>
                  <a:pt x="80" y="66"/>
                  <a:pt x="80" y="66"/>
                </a:cubicBezTo>
                <a:cubicBezTo>
                  <a:pt x="78" y="67"/>
                  <a:pt x="76" y="67"/>
                  <a:pt x="74" y="67"/>
                </a:cubicBezTo>
                <a:cubicBezTo>
                  <a:pt x="72" y="67"/>
                  <a:pt x="70" y="65"/>
                  <a:pt x="69" y="64"/>
                </a:cubicBezTo>
                <a:cubicBezTo>
                  <a:pt x="69" y="64"/>
                  <a:pt x="69" y="64"/>
                  <a:pt x="69" y="64"/>
                </a:cubicBezTo>
                <a:cubicBezTo>
                  <a:pt x="69" y="64"/>
                  <a:pt x="69" y="64"/>
                  <a:pt x="69" y="64"/>
                </a:cubicBezTo>
                <a:cubicBezTo>
                  <a:pt x="68" y="62"/>
                  <a:pt x="67" y="60"/>
                  <a:pt x="68" y="58"/>
                </a:cubicBezTo>
                <a:cubicBezTo>
                  <a:pt x="68" y="57"/>
                  <a:pt x="68" y="56"/>
                  <a:pt x="69" y="55"/>
                </a:cubicBezTo>
                <a:cubicBezTo>
                  <a:pt x="63" y="47"/>
                  <a:pt x="63" y="47"/>
                  <a:pt x="63" y="47"/>
                </a:cubicBezTo>
                <a:cubicBezTo>
                  <a:pt x="57" y="57"/>
                  <a:pt x="57" y="57"/>
                  <a:pt x="57" y="57"/>
                </a:cubicBezTo>
                <a:cubicBezTo>
                  <a:pt x="72" y="71"/>
                  <a:pt x="72" y="71"/>
                  <a:pt x="72" y="71"/>
                </a:cubicBezTo>
                <a:cubicBezTo>
                  <a:pt x="100" y="65"/>
                  <a:pt x="100" y="65"/>
                  <a:pt x="100" y="65"/>
                </a:cubicBezTo>
                <a:cubicBezTo>
                  <a:pt x="101" y="68"/>
                  <a:pt x="101" y="68"/>
                  <a:pt x="101" y="68"/>
                </a:cubicBezTo>
                <a:cubicBezTo>
                  <a:pt x="72" y="75"/>
                  <a:pt x="72" y="75"/>
                  <a:pt x="72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4"/>
                  <a:pt x="71" y="74"/>
                  <a:pt x="71" y="74"/>
                </a:cubicBezTo>
                <a:cubicBezTo>
                  <a:pt x="55" y="60"/>
                  <a:pt x="55" y="60"/>
                  <a:pt x="55" y="60"/>
                </a:cubicBezTo>
                <a:cubicBezTo>
                  <a:pt x="47" y="74"/>
                  <a:pt x="47" y="74"/>
                  <a:pt x="47" y="74"/>
                </a:cubicBezTo>
                <a:cubicBezTo>
                  <a:pt x="48" y="76"/>
                  <a:pt x="49" y="78"/>
                  <a:pt x="48" y="80"/>
                </a:cubicBezTo>
                <a:cubicBezTo>
                  <a:pt x="48" y="82"/>
                  <a:pt x="46" y="84"/>
                  <a:pt x="45" y="85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5"/>
                  <a:pt x="45" y="85"/>
                  <a:pt x="45" y="85"/>
                </a:cubicBezTo>
                <a:cubicBezTo>
                  <a:pt x="43" y="86"/>
                  <a:pt x="41" y="87"/>
                  <a:pt x="39" y="86"/>
                </a:cubicBezTo>
                <a:cubicBezTo>
                  <a:pt x="37" y="86"/>
                  <a:pt x="35" y="84"/>
                  <a:pt x="34" y="83"/>
                </a:cubicBezTo>
                <a:cubicBezTo>
                  <a:pt x="34" y="83"/>
                  <a:pt x="34" y="83"/>
                  <a:pt x="34" y="83"/>
                </a:cubicBezTo>
                <a:cubicBezTo>
                  <a:pt x="34" y="83"/>
                  <a:pt x="34" y="83"/>
                  <a:pt x="34" y="83"/>
                </a:cubicBezTo>
                <a:cubicBezTo>
                  <a:pt x="33" y="81"/>
                  <a:pt x="32" y="79"/>
                  <a:pt x="33" y="77"/>
                </a:cubicBezTo>
                <a:cubicBezTo>
                  <a:pt x="33" y="77"/>
                  <a:pt x="33" y="76"/>
                  <a:pt x="33" y="76"/>
                </a:cubicBezTo>
                <a:cubicBezTo>
                  <a:pt x="26" y="70"/>
                  <a:pt x="26" y="70"/>
                  <a:pt x="26" y="70"/>
                </a:cubicBezTo>
                <a:cubicBezTo>
                  <a:pt x="24" y="70"/>
                  <a:pt x="23" y="71"/>
                  <a:pt x="21" y="70"/>
                </a:cubicBezTo>
                <a:cubicBezTo>
                  <a:pt x="19" y="70"/>
                  <a:pt x="17" y="69"/>
                  <a:pt x="16" y="67"/>
                </a:cubicBezTo>
                <a:cubicBezTo>
                  <a:pt x="16" y="67"/>
                  <a:pt x="16" y="67"/>
                  <a:pt x="16" y="67"/>
                </a:cubicBezTo>
                <a:cubicBezTo>
                  <a:pt x="16" y="67"/>
                  <a:pt x="16" y="67"/>
                  <a:pt x="16" y="67"/>
                </a:cubicBezTo>
                <a:cubicBezTo>
                  <a:pt x="16" y="67"/>
                  <a:pt x="16" y="67"/>
                  <a:pt x="16" y="67"/>
                </a:cubicBezTo>
                <a:cubicBezTo>
                  <a:pt x="1" y="69"/>
                  <a:pt x="1" y="69"/>
                  <a:pt x="1" y="69"/>
                </a:cubicBezTo>
                <a:cubicBezTo>
                  <a:pt x="0" y="61"/>
                  <a:pt x="0" y="61"/>
                  <a:pt x="0" y="61"/>
                </a:cubicBezTo>
                <a:close/>
                <a:moveTo>
                  <a:pt x="2" y="25"/>
                </a:moveTo>
                <a:cubicBezTo>
                  <a:pt x="3" y="29"/>
                  <a:pt x="3" y="29"/>
                  <a:pt x="3" y="29"/>
                </a:cubicBezTo>
                <a:cubicBezTo>
                  <a:pt x="21" y="24"/>
                  <a:pt x="21" y="24"/>
                  <a:pt x="21" y="24"/>
                </a:cubicBezTo>
                <a:cubicBezTo>
                  <a:pt x="24" y="28"/>
                  <a:pt x="24" y="28"/>
                  <a:pt x="24" y="28"/>
                </a:cubicBezTo>
                <a:cubicBezTo>
                  <a:pt x="26" y="29"/>
                  <a:pt x="26" y="29"/>
                  <a:pt x="26" y="29"/>
                </a:cubicBezTo>
                <a:cubicBezTo>
                  <a:pt x="27" y="28"/>
                  <a:pt x="27" y="28"/>
                  <a:pt x="27" y="28"/>
                </a:cubicBezTo>
                <a:cubicBezTo>
                  <a:pt x="38" y="18"/>
                  <a:pt x="38" y="18"/>
                  <a:pt x="38" y="1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9"/>
                  <a:pt x="46" y="29"/>
                  <a:pt x="46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62" y="22"/>
                  <a:pt x="62" y="22"/>
                  <a:pt x="62" y="22"/>
                </a:cubicBezTo>
                <a:cubicBezTo>
                  <a:pt x="76" y="29"/>
                  <a:pt x="76" y="29"/>
                  <a:pt x="76" y="29"/>
                </a:cubicBezTo>
                <a:cubicBezTo>
                  <a:pt x="77" y="30"/>
                  <a:pt x="77" y="30"/>
                  <a:pt x="77" y="30"/>
                </a:cubicBezTo>
                <a:cubicBezTo>
                  <a:pt x="78" y="29"/>
                  <a:pt x="78" y="29"/>
                  <a:pt x="78" y="29"/>
                </a:cubicBezTo>
                <a:cubicBezTo>
                  <a:pt x="101" y="2"/>
                  <a:pt x="101" y="2"/>
                  <a:pt x="101" y="2"/>
                </a:cubicBezTo>
                <a:cubicBezTo>
                  <a:pt x="98" y="0"/>
                  <a:pt x="98" y="0"/>
                  <a:pt x="98" y="0"/>
                </a:cubicBezTo>
                <a:cubicBezTo>
                  <a:pt x="76" y="26"/>
                  <a:pt x="76" y="26"/>
                  <a:pt x="76" y="26"/>
                </a:cubicBezTo>
                <a:cubicBezTo>
                  <a:pt x="62" y="19"/>
                  <a:pt x="62" y="19"/>
                  <a:pt x="62" y="19"/>
                </a:cubicBezTo>
                <a:cubicBezTo>
                  <a:pt x="62" y="18"/>
                  <a:pt x="62" y="18"/>
                  <a:pt x="62" y="18"/>
                </a:cubicBezTo>
                <a:cubicBezTo>
                  <a:pt x="61" y="19"/>
                  <a:pt x="61" y="19"/>
                  <a:pt x="61" y="19"/>
                </a:cubicBezTo>
                <a:cubicBezTo>
                  <a:pt x="48" y="25"/>
                  <a:pt x="48" y="25"/>
                  <a:pt x="48" y="25"/>
                </a:cubicBezTo>
                <a:cubicBezTo>
                  <a:pt x="40" y="14"/>
                  <a:pt x="40" y="14"/>
                  <a:pt x="40" y="14"/>
                </a:cubicBezTo>
                <a:cubicBezTo>
                  <a:pt x="39" y="13"/>
                  <a:pt x="39" y="13"/>
                  <a:pt x="39" y="13"/>
                </a:cubicBezTo>
                <a:cubicBezTo>
                  <a:pt x="37" y="14"/>
                  <a:pt x="37" y="14"/>
                  <a:pt x="37" y="14"/>
                </a:cubicBezTo>
                <a:cubicBezTo>
                  <a:pt x="26" y="24"/>
                  <a:pt x="26" y="24"/>
                  <a:pt x="26" y="24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" y="25"/>
                  <a:pt x="2" y="25"/>
                  <a:pt x="2" y="25"/>
                </a:cubicBezTo>
                <a:close/>
                <a:moveTo>
                  <a:pt x="106" y="26"/>
                </a:moveTo>
                <a:cubicBezTo>
                  <a:pt x="106" y="25"/>
                  <a:pt x="104" y="24"/>
                  <a:pt x="103" y="24"/>
                </a:cubicBezTo>
                <a:cubicBezTo>
                  <a:pt x="102" y="24"/>
                  <a:pt x="101" y="24"/>
                  <a:pt x="100" y="25"/>
                </a:cubicBezTo>
                <a:cubicBezTo>
                  <a:pt x="100" y="25"/>
                  <a:pt x="100" y="25"/>
                  <a:pt x="100" y="25"/>
                </a:cubicBezTo>
                <a:cubicBezTo>
                  <a:pt x="99" y="25"/>
                  <a:pt x="98" y="26"/>
                  <a:pt x="98" y="28"/>
                </a:cubicBezTo>
                <a:cubicBezTo>
                  <a:pt x="97" y="29"/>
                  <a:pt x="98" y="30"/>
                  <a:pt x="98" y="31"/>
                </a:cubicBezTo>
                <a:cubicBezTo>
                  <a:pt x="98" y="31"/>
                  <a:pt x="98" y="31"/>
                  <a:pt x="98" y="31"/>
                </a:cubicBezTo>
                <a:cubicBezTo>
                  <a:pt x="99" y="32"/>
                  <a:pt x="100" y="33"/>
                  <a:pt x="101" y="33"/>
                </a:cubicBezTo>
                <a:cubicBezTo>
                  <a:pt x="103" y="33"/>
                  <a:pt x="104" y="33"/>
                  <a:pt x="105" y="33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6" y="32"/>
                  <a:pt x="107" y="31"/>
                  <a:pt x="107" y="29"/>
                </a:cubicBezTo>
                <a:cubicBezTo>
                  <a:pt x="107" y="28"/>
                  <a:pt x="107" y="27"/>
                  <a:pt x="106" y="26"/>
                </a:cubicBezTo>
                <a:cubicBezTo>
                  <a:pt x="106" y="26"/>
                  <a:pt x="106" y="26"/>
                  <a:pt x="106" y="26"/>
                </a:cubicBezTo>
                <a:close/>
                <a:moveTo>
                  <a:pt x="80" y="57"/>
                </a:moveTo>
                <a:cubicBezTo>
                  <a:pt x="79" y="56"/>
                  <a:pt x="78" y="55"/>
                  <a:pt x="77" y="55"/>
                </a:cubicBezTo>
                <a:cubicBezTo>
                  <a:pt x="75" y="54"/>
                  <a:pt x="74" y="55"/>
                  <a:pt x="73" y="55"/>
                </a:cubicBezTo>
                <a:cubicBezTo>
                  <a:pt x="73" y="55"/>
                  <a:pt x="73" y="55"/>
                  <a:pt x="73" y="55"/>
                </a:cubicBezTo>
                <a:cubicBezTo>
                  <a:pt x="72" y="56"/>
                  <a:pt x="71" y="57"/>
                  <a:pt x="71" y="58"/>
                </a:cubicBezTo>
                <a:cubicBezTo>
                  <a:pt x="71" y="60"/>
                  <a:pt x="71" y="61"/>
                  <a:pt x="72" y="62"/>
                </a:cubicBezTo>
                <a:cubicBezTo>
                  <a:pt x="72" y="62"/>
                  <a:pt x="72" y="62"/>
                  <a:pt x="72" y="62"/>
                </a:cubicBezTo>
                <a:cubicBezTo>
                  <a:pt x="72" y="63"/>
                  <a:pt x="73" y="64"/>
                  <a:pt x="75" y="64"/>
                </a:cubicBezTo>
                <a:cubicBezTo>
                  <a:pt x="76" y="64"/>
                  <a:pt x="77" y="64"/>
                  <a:pt x="78" y="63"/>
                </a:cubicBezTo>
                <a:cubicBezTo>
                  <a:pt x="78" y="63"/>
                  <a:pt x="78" y="63"/>
                  <a:pt x="78" y="63"/>
                </a:cubicBezTo>
                <a:cubicBezTo>
                  <a:pt x="79" y="63"/>
                  <a:pt x="80" y="62"/>
                  <a:pt x="80" y="60"/>
                </a:cubicBezTo>
                <a:cubicBezTo>
                  <a:pt x="81" y="59"/>
                  <a:pt x="80" y="58"/>
                  <a:pt x="80" y="57"/>
                </a:cubicBezTo>
                <a:cubicBezTo>
                  <a:pt x="80" y="57"/>
                  <a:pt x="80" y="57"/>
                  <a:pt x="80" y="57"/>
                </a:cubicBezTo>
                <a:close/>
                <a:moveTo>
                  <a:pt x="68" y="34"/>
                </a:moveTo>
                <a:cubicBezTo>
                  <a:pt x="67" y="33"/>
                  <a:pt x="66" y="33"/>
                  <a:pt x="65" y="32"/>
                </a:cubicBezTo>
                <a:cubicBezTo>
                  <a:pt x="64" y="32"/>
                  <a:pt x="62" y="32"/>
                  <a:pt x="61" y="33"/>
                </a:cubicBezTo>
                <a:cubicBezTo>
                  <a:pt x="61" y="33"/>
                  <a:pt x="61" y="33"/>
                  <a:pt x="61" y="33"/>
                </a:cubicBezTo>
                <a:cubicBezTo>
                  <a:pt x="60" y="34"/>
                  <a:pt x="59" y="35"/>
                  <a:pt x="59" y="36"/>
                </a:cubicBezTo>
                <a:cubicBezTo>
                  <a:pt x="59" y="37"/>
                  <a:pt x="59" y="39"/>
                  <a:pt x="60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1" y="41"/>
                  <a:pt x="62" y="41"/>
                  <a:pt x="63" y="42"/>
                </a:cubicBezTo>
                <a:cubicBezTo>
                  <a:pt x="64" y="42"/>
                  <a:pt x="66" y="42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0"/>
                  <a:pt x="68" y="39"/>
                  <a:pt x="69" y="38"/>
                </a:cubicBezTo>
                <a:cubicBezTo>
                  <a:pt x="69" y="37"/>
                  <a:pt x="69" y="35"/>
                  <a:pt x="68" y="34"/>
                </a:cubicBezTo>
                <a:cubicBezTo>
                  <a:pt x="68" y="34"/>
                  <a:pt x="68" y="34"/>
                  <a:pt x="68" y="34"/>
                </a:cubicBezTo>
                <a:close/>
                <a:moveTo>
                  <a:pt x="44" y="76"/>
                </a:moveTo>
                <a:cubicBezTo>
                  <a:pt x="44" y="75"/>
                  <a:pt x="43" y="74"/>
                  <a:pt x="41" y="74"/>
                </a:cubicBezTo>
                <a:cubicBezTo>
                  <a:pt x="40" y="73"/>
                  <a:pt x="39" y="74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7" y="75"/>
                  <a:pt x="36" y="76"/>
                  <a:pt x="36" y="77"/>
                </a:cubicBezTo>
                <a:cubicBezTo>
                  <a:pt x="35" y="79"/>
                  <a:pt x="36" y="80"/>
                  <a:pt x="36" y="81"/>
                </a:cubicBezTo>
                <a:cubicBezTo>
                  <a:pt x="36" y="81"/>
                  <a:pt x="36" y="81"/>
                  <a:pt x="36" y="81"/>
                </a:cubicBezTo>
                <a:cubicBezTo>
                  <a:pt x="37" y="82"/>
                  <a:pt x="38" y="83"/>
                  <a:pt x="39" y="83"/>
                </a:cubicBezTo>
                <a:cubicBezTo>
                  <a:pt x="41" y="83"/>
                  <a:pt x="42" y="83"/>
                  <a:pt x="43" y="82"/>
                </a:cubicBezTo>
                <a:cubicBezTo>
                  <a:pt x="43" y="82"/>
                  <a:pt x="43" y="82"/>
                  <a:pt x="43" y="82"/>
                </a:cubicBezTo>
                <a:cubicBezTo>
                  <a:pt x="44" y="82"/>
                  <a:pt x="45" y="81"/>
                  <a:pt x="45" y="79"/>
                </a:cubicBezTo>
                <a:cubicBezTo>
                  <a:pt x="45" y="78"/>
                  <a:pt x="45" y="77"/>
                  <a:pt x="44" y="76"/>
                </a:cubicBezTo>
                <a:cubicBezTo>
                  <a:pt x="44" y="76"/>
                  <a:pt x="44" y="76"/>
                  <a:pt x="44" y="76"/>
                </a:cubicBezTo>
                <a:close/>
                <a:moveTo>
                  <a:pt x="27" y="60"/>
                </a:moveTo>
                <a:cubicBezTo>
                  <a:pt x="26" y="59"/>
                  <a:pt x="25" y="58"/>
                  <a:pt x="24" y="58"/>
                </a:cubicBezTo>
                <a:cubicBezTo>
                  <a:pt x="22" y="58"/>
                  <a:pt x="21" y="58"/>
                  <a:pt x="20" y="59"/>
                </a:cubicBezTo>
                <a:cubicBezTo>
                  <a:pt x="20" y="59"/>
                  <a:pt x="20" y="59"/>
                  <a:pt x="20" y="59"/>
                </a:cubicBezTo>
                <a:cubicBezTo>
                  <a:pt x="19" y="59"/>
                  <a:pt x="18" y="60"/>
                  <a:pt x="18" y="62"/>
                </a:cubicBezTo>
                <a:cubicBezTo>
                  <a:pt x="18" y="63"/>
                  <a:pt x="18" y="64"/>
                  <a:pt x="19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9" y="66"/>
                  <a:pt x="21" y="67"/>
                  <a:pt x="22" y="67"/>
                </a:cubicBezTo>
                <a:cubicBezTo>
                  <a:pt x="23" y="67"/>
                  <a:pt x="24" y="67"/>
                  <a:pt x="25" y="66"/>
                </a:cubicBezTo>
                <a:cubicBezTo>
                  <a:pt x="25" y="66"/>
                  <a:pt x="25" y="66"/>
                  <a:pt x="25" y="66"/>
                </a:cubicBezTo>
                <a:cubicBezTo>
                  <a:pt x="26" y="66"/>
                  <a:pt x="27" y="65"/>
                  <a:pt x="27" y="63"/>
                </a:cubicBezTo>
                <a:cubicBezTo>
                  <a:pt x="28" y="62"/>
                  <a:pt x="27" y="61"/>
                  <a:pt x="27" y="6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zh-CN" sz="1350">
              <a:solidFill>
                <a:schemeClr val="bg1"/>
              </a:solidFill>
              <a:latin typeface="Calibri" panose="020F0502020204030204" pitchFamily="34" charset="0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59" name="Freeform 24"/>
          <p:cNvSpPr>
            <a:spLocks noChangeAspect="1" noEditPoints="1" noChangeArrowheads="1"/>
          </p:cNvSpPr>
          <p:nvPr/>
        </p:nvSpPr>
        <p:spPr bwMode="auto">
          <a:xfrm>
            <a:off x="2716213" y="2576513"/>
            <a:ext cx="373062" cy="419100"/>
          </a:xfrm>
          <a:custGeom>
            <a:avLst/>
            <a:gdLst>
              <a:gd name="T0" fmla="*/ 13 w 77"/>
              <a:gd name="T1" fmla="*/ 8 h 86"/>
              <a:gd name="T2" fmla="*/ 38 w 77"/>
              <a:gd name="T3" fmla="*/ 1 h 86"/>
              <a:gd name="T4" fmla="*/ 59 w 77"/>
              <a:gd name="T5" fmla="*/ 13 h 86"/>
              <a:gd name="T6" fmla="*/ 66 w 77"/>
              <a:gd name="T7" fmla="*/ 38 h 86"/>
              <a:gd name="T8" fmla="*/ 58 w 77"/>
              <a:gd name="T9" fmla="*/ 55 h 86"/>
              <a:gd name="T10" fmla="*/ 64 w 77"/>
              <a:gd name="T11" fmla="*/ 59 h 86"/>
              <a:gd name="T12" fmla="*/ 74 w 77"/>
              <a:gd name="T13" fmla="*/ 72 h 86"/>
              <a:gd name="T14" fmla="*/ 73 w 77"/>
              <a:gd name="T15" fmla="*/ 84 h 86"/>
              <a:gd name="T16" fmla="*/ 73 w 77"/>
              <a:gd name="T17" fmla="*/ 84 h 86"/>
              <a:gd name="T18" fmla="*/ 62 w 77"/>
              <a:gd name="T19" fmla="*/ 82 h 86"/>
              <a:gd name="T20" fmla="*/ 51 w 77"/>
              <a:gd name="T21" fmla="*/ 68 h 86"/>
              <a:gd name="T22" fmla="*/ 49 w 77"/>
              <a:gd name="T23" fmla="*/ 63 h 86"/>
              <a:gd name="T24" fmla="*/ 30 w 77"/>
              <a:gd name="T25" fmla="*/ 66 h 86"/>
              <a:gd name="T26" fmla="*/ 8 w 77"/>
              <a:gd name="T27" fmla="*/ 54 h 86"/>
              <a:gd name="T28" fmla="*/ 1 w 77"/>
              <a:gd name="T29" fmla="*/ 30 h 86"/>
              <a:gd name="T30" fmla="*/ 13 w 77"/>
              <a:gd name="T31" fmla="*/ 8 h 86"/>
              <a:gd name="T32" fmla="*/ 30 w 77"/>
              <a:gd name="T33" fmla="*/ 49 h 86"/>
              <a:gd name="T34" fmla="*/ 38 w 77"/>
              <a:gd name="T35" fmla="*/ 49 h 86"/>
              <a:gd name="T36" fmla="*/ 38 w 77"/>
              <a:gd name="T37" fmla="*/ 40 h 86"/>
              <a:gd name="T38" fmla="*/ 47 w 77"/>
              <a:gd name="T39" fmla="*/ 40 h 86"/>
              <a:gd name="T40" fmla="*/ 47 w 77"/>
              <a:gd name="T41" fmla="*/ 32 h 86"/>
              <a:gd name="T42" fmla="*/ 38 w 77"/>
              <a:gd name="T43" fmla="*/ 32 h 86"/>
              <a:gd name="T44" fmla="*/ 38 w 77"/>
              <a:gd name="T45" fmla="*/ 23 h 86"/>
              <a:gd name="T46" fmla="*/ 30 w 77"/>
              <a:gd name="T47" fmla="*/ 23 h 86"/>
              <a:gd name="T48" fmla="*/ 30 w 77"/>
              <a:gd name="T49" fmla="*/ 32 h 86"/>
              <a:gd name="T50" fmla="*/ 21 w 77"/>
              <a:gd name="T51" fmla="*/ 32 h 86"/>
              <a:gd name="T52" fmla="*/ 21 w 77"/>
              <a:gd name="T53" fmla="*/ 40 h 86"/>
              <a:gd name="T54" fmla="*/ 30 w 77"/>
              <a:gd name="T55" fmla="*/ 40 h 86"/>
              <a:gd name="T56" fmla="*/ 30 w 77"/>
              <a:gd name="T57" fmla="*/ 49 h 86"/>
              <a:gd name="T58" fmla="*/ 18 w 77"/>
              <a:gd name="T59" fmla="*/ 36 h 86"/>
              <a:gd name="T60" fmla="*/ 43 w 77"/>
              <a:gd name="T61" fmla="*/ 19 h 86"/>
              <a:gd name="T62" fmla="*/ 18 w 77"/>
              <a:gd name="T63" fmla="*/ 36 h 86"/>
              <a:gd name="T64" fmla="*/ 36 w 77"/>
              <a:gd name="T65" fmla="*/ 12 h 86"/>
              <a:gd name="T66" fmla="*/ 20 w 77"/>
              <a:gd name="T67" fmla="*/ 16 h 86"/>
              <a:gd name="T68" fmla="*/ 12 w 77"/>
              <a:gd name="T69" fmla="*/ 31 h 86"/>
              <a:gd name="T70" fmla="*/ 16 w 77"/>
              <a:gd name="T71" fmla="*/ 47 h 86"/>
              <a:gd name="T72" fmla="*/ 31 w 77"/>
              <a:gd name="T73" fmla="*/ 55 h 86"/>
              <a:gd name="T74" fmla="*/ 47 w 77"/>
              <a:gd name="T75" fmla="*/ 51 h 86"/>
              <a:gd name="T76" fmla="*/ 55 w 77"/>
              <a:gd name="T77" fmla="*/ 36 h 86"/>
              <a:gd name="T78" fmla="*/ 51 w 77"/>
              <a:gd name="T79" fmla="*/ 20 h 86"/>
              <a:gd name="T80" fmla="*/ 36 w 77"/>
              <a:gd name="T81" fmla="*/ 12 h 8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77"/>
              <a:gd name="T124" fmla="*/ 0 h 86"/>
              <a:gd name="T125" fmla="*/ 77 w 77"/>
              <a:gd name="T126" fmla="*/ 86 h 8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77" h="86">
                <a:moveTo>
                  <a:pt x="13" y="8"/>
                </a:moveTo>
                <a:cubicBezTo>
                  <a:pt x="20" y="2"/>
                  <a:pt x="29" y="0"/>
                  <a:pt x="38" y="1"/>
                </a:cubicBezTo>
                <a:cubicBezTo>
                  <a:pt x="46" y="2"/>
                  <a:pt x="54" y="6"/>
                  <a:pt x="59" y="13"/>
                </a:cubicBezTo>
                <a:cubicBezTo>
                  <a:pt x="65" y="21"/>
                  <a:pt x="67" y="29"/>
                  <a:pt x="66" y="38"/>
                </a:cubicBezTo>
                <a:cubicBezTo>
                  <a:pt x="65" y="44"/>
                  <a:pt x="63" y="50"/>
                  <a:pt x="58" y="55"/>
                </a:cubicBezTo>
                <a:cubicBezTo>
                  <a:pt x="60" y="56"/>
                  <a:pt x="62" y="57"/>
                  <a:pt x="64" y="59"/>
                </a:cubicBezTo>
                <a:cubicBezTo>
                  <a:pt x="74" y="72"/>
                  <a:pt x="74" y="72"/>
                  <a:pt x="74" y="72"/>
                </a:cubicBezTo>
                <a:cubicBezTo>
                  <a:pt x="77" y="76"/>
                  <a:pt x="76" y="81"/>
                  <a:pt x="73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69" y="86"/>
                  <a:pt x="64" y="86"/>
                  <a:pt x="62" y="82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7"/>
                  <a:pt x="49" y="65"/>
                  <a:pt x="49" y="63"/>
                </a:cubicBezTo>
                <a:cubicBezTo>
                  <a:pt x="43" y="66"/>
                  <a:pt x="36" y="67"/>
                  <a:pt x="30" y="66"/>
                </a:cubicBezTo>
                <a:cubicBezTo>
                  <a:pt x="21" y="65"/>
                  <a:pt x="13" y="61"/>
                  <a:pt x="8" y="54"/>
                </a:cubicBezTo>
                <a:cubicBezTo>
                  <a:pt x="2" y="47"/>
                  <a:pt x="0" y="38"/>
                  <a:pt x="1" y="30"/>
                </a:cubicBezTo>
                <a:cubicBezTo>
                  <a:pt x="2" y="21"/>
                  <a:pt x="6" y="13"/>
                  <a:pt x="13" y="8"/>
                </a:cubicBezTo>
                <a:close/>
                <a:moveTo>
                  <a:pt x="30" y="49"/>
                </a:moveTo>
                <a:cubicBezTo>
                  <a:pt x="38" y="49"/>
                  <a:pt x="38" y="49"/>
                  <a:pt x="38" y="49"/>
                </a:cubicBezTo>
                <a:cubicBezTo>
                  <a:pt x="38" y="40"/>
                  <a:pt x="38" y="40"/>
                  <a:pt x="38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2"/>
                  <a:pt x="47" y="32"/>
                  <a:pt x="47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23"/>
                  <a:pt x="38" y="23"/>
                  <a:pt x="38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32"/>
                  <a:pt x="30" y="32"/>
                  <a:pt x="30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40"/>
                  <a:pt x="21" y="40"/>
                  <a:pt x="21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9"/>
                  <a:pt x="30" y="49"/>
                  <a:pt x="30" y="49"/>
                </a:cubicBezTo>
                <a:close/>
                <a:moveTo>
                  <a:pt x="18" y="36"/>
                </a:moveTo>
                <a:cubicBezTo>
                  <a:pt x="22" y="26"/>
                  <a:pt x="31" y="21"/>
                  <a:pt x="43" y="19"/>
                </a:cubicBezTo>
                <a:cubicBezTo>
                  <a:pt x="31" y="11"/>
                  <a:pt x="16" y="22"/>
                  <a:pt x="18" y="36"/>
                </a:cubicBezTo>
                <a:close/>
                <a:moveTo>
                  <a:pt x="36" y="12"/>
                </a:moveTo>
                <a:cubicBezTo>
                  <a:pt x="31" y="11"/>
                  <a:pt x="25" y="13"/>
                  <a:pt x="20" y="16"/>
                </a:cubicBezTo>
                <a:cubicBezTo>
                  <a:pt x="15" y="20"/>
                  <a:pt x="13" y="25"/>
                  <a:pt x="12" y="31"/>
                </a:cubicBezTo>
                <a:cubicBezTo>
                  <a:pt x="11" y="37"/>
                  <a:pt x="13" y="42"/>
                  <a:pt x="16" y="47"/>
                </a:cubicBezTo>
                <a:cubicBezTo>
                  <a:pt x="20" y="52"/>
                  <a:pt x="25" y="55"/>
                  <a:pt x="31" y="55"/>
                </a:cubicBezTo>
                <a:cubicBezTo>
                  <a:pt x="36" y="56"/>
                  <a:pt x="42" y="55"/>
                  <a:pt x="47" y="51"/>
                </a:cubicBezTo>
                <a:cubicBezTo>
                  <a:pt x="52" y="47"/>
                  <a:pt x="55" y="42"/>
                  <a:pt x="55" y="36"/>
                </a:cubicBezTo>
                <a:cubicBezTo>
                  <a:pt x="56" y="31"/>
                  <a:pt x="54" y="25"/>
                  <a:pt x="51" y="20"/>
                </a:cubicBezTo>
                <a:cubicBezTo>
                  <a:pt x="47" y="15"/>
                  <a:pt x="42" y="13"/>
                  <a:pt x="36" y="12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zh-CN" sz="1350">
              <a:solidFill>
                <a:schemeClr val="bg1"/>
              </a:solidFill>
              <a:latin typeface="Calibri" panose="020F0502020204030204" pitchFamily="34" charset="0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47116" name="Rectangle 56"/>
          <p:cNvSpPr>
            <a:spLocks noChangeArrowheads="1"/>
          </p:cNvSpPr>
          <p:nvPr/>
        </p:nvSpPr>
        <p:spPr bwMode="auto">
          <a:xfrm>
            <a:off x="2222500" y="2228850"/>
            <a:ext cx="12620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点击添加标题</a:t>
            </a:r>
            <a:endParaRPr lang="en-US" sz="14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47117" name="Rectangle 56"/>
          <p:cNvSpPr>
            <a:spLocks noChangeArrowheads="1"/>
          </p:cNvSpPr>
          <p:nvPr/>
        </p:nvSpPr>
        <p:spPr bwMode="auto">
          <a:xfrm>
            <a:off x="3911600" y="1900238"/>
            <a:ext cx="12620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点击添加标题</a:t>
            </a:r>
            <a:endParaRPr lang="en-US" sz="14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47118" name="Rectangle 56"/>
          <p:cNvSpPr>
            <a:spLocks noChangeArrowheads="1"/>
          </p:cNvSpPr>
          <p:nvPr/>
        </p:nvSpPr>
        <p:spPr bwMode="auto">
          <a:xfrm>
            <a:off x="5584825" y="1525588"/>
            <a:ext cx="1260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点击添加标题</a:t>
            </a:r>
            <a:endParaRPr lang="en-US" sz="14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47119" name="Rectangle 56"/>
          <p:cNvSpPr>
            <a:spLocks noChangeArrowheads="1"/>
          </p:cNvSpPr>
          <p:nvPr/>
        </p:nvSpPr>
        <p:spPr bwMode="auto">
          <a:xfrm>
            <a:off x="7227888" y="1281113"/>
            <a:ext cx="1260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点击添加标题</a:t>
            </a:r>
            <a:endParaRPr lang="en-US" sz="14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64" name="TextBox 51"/>
          <p:cNvSpPr txBox="1"/>
          <p:nvPr/>
        </p:nvSpPr>
        <p:spPr bwMode="auto">
          <a:xfrm>
            <a:off x="500063" y="3836988"/>
            <a:ext cx="154146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您的内容打在这里，或者通过复制您的文本后在此框中选择粘贴，并选择只保留文字</a:t>
            </a:r>
            <a:endParaRPr lang="en-US" altLang="zh-CN" sz="1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5" name="TextBox 51"/>
          <p:cNvSpPr txBox="1"/>
          <p:nvPr/>
        </p:nvSpPr>
        <p:spPr bwMode="auto">
          <a:xfrm>
            <a:off x="2173288" y="3502025"/>
            <a:ext cx="1541462" cy="1014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您的内容打在这里，或者通过复制您的文本后在此框中选择粘贴，并选择只保留文字</a:t>
            </a:r>
            <a:endParaRPr lang="en-US" altLang="zh-CN" sz="1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6" name="TextBox 51"/>
          <p:cNvSpPr txBox="1"/>
          <p:nvPr/>
        </p:nvSpPr>
        <p:spPr bwMode="auto">
          <a:xfrm>
            <a:off x="3811588" y="3159125"/>
            <a:ext cx="154146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您的内容打在这里，或者通过复制您的文本后在此框中选择粘贴，并选择只保留文字</a:t>
            </a:r>
            <a:endParaRPr lang="en-US" altLang="zh-CN" sz="1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7" name="TextBox 51"/>
          <p:cNvSpPr txBox="1"/>
          <p:nvPr/>
        </p:nvSpPr>
        <p:spPr bwMode="auto">
          <a:xfrm>
            <a:off x="5487988" y="2776538"/>
            <a:ext cx="1541462" cy="1014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您的内容打在这里，或者通过复制您的文本后在此框中选择粘贴，并选择只保留文字</a:t>
            </a:r>
            <a:endParaRPr lang="en-US" altLang="zh-CN" sz="1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8" name="TextBox 51"/>
          <p:cNvSpPr txBox="1"/>
          <p:nvPr/>
        </p:nvSpPr>
        <p:spPr bwMode="auto">
          <a:xfrm>
            <a:off x="7194550" y="2454275"/>
            <a:ext cx="154146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您的内容打在这里，或者通过复制您的文本后在此框中选择粘贴，并选择只保留文字</a:t>
            </a:r>
            <a:endParaRPr lang="en-US" altLang="zh-CN" sz="1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52488" y="339725"/>
            <a:ext cx="2270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方正硬笔楷书简体" panose="03000509000000000000" pitchFamily="65" charset="-122"/>
              </a:rPr>
              <a:t>点击添加您的标题</a:t>
            </a:r>
          </a:p>
        </p:txBody>
      </p:sp>
      <p:sp>
        <p:nvSpPr>
          <p:cNvPr id="28" name="Freeform 302"/>
          <p:cNvSpPr>
            <a:spLocks noEditPoints="1"/>
          </p:cNvSpPr>
          <p:nvPr/>
        </p:nvSpPr>
        <p:spPr bwMode="auto">
          <a:xfrm>
            <a:off x="301625" y="307975"/>
            <a:ext cx="523875" cy="366713"/>
          </a:xfrm>
          <a:custGeom>
            <a:avLst/>
            <a:gdLst>
              <a:gd name="T0" fmla="*/ 158 w 274"/>
              <a:gd name="T1" fmla="*/ 11 h 192"/>
              <a:gd name="T2" fmla="*/ 164 w 274"/>
              <a:gd name="T3" fmla="*/ 61 h 192"/>
              <a:gd name="T4" fmla="*/ 218 w 274"/>
              <a:gd name="T5" fmla="*/ 26 h 192"/>
              <a:gd name="T6" fmla="*/ 237 w 274"/>
              <a:gd name="T7" fmla="*/ 17 h 192"/>
              <a:gd name="T8" fmla="*/ 258 w 274"/>
              <a:gd name="T9" fmla="*/ 40 h 192"/>
              <a:gd name="T10" fmla="*/ 270 w 274"/>
              <a:gd name="T11" fmla="*/ 85 h 192"/>
              <a:gd name="T12" fmla="*/ 216 w 274"/>
              <a:gd name="T13" fmla="*/ 172 h 192"/>
              <a:gd name="T14" fmla="*/ 115 w 274"/>
              <a:gd name="T15" fmla="*/ 184 h 192"/>
              <a:gd name="T16" fmla="*/ 9 w 274"/>
              <a:gd name="T17" fmla="*/ 191 h 192"/>
              <a:gd name="T18" fmla="*/ 4 w 274"/>
              <a:gd name="T19" fmla="*/ 148 h 192"/>
              <a:gd name="T20" fmla="*/ 26 w 274"/>
              <a:gd name="T21" fmla="*/ 107 h 192"/>
              <a:gd name="T22" fmla="*/ 107 w 274"/>
              <a:gd name="T23" fmla="*/ 57 h 192"/>
              <a:gd name="T24" fmla="*/ 143 w 274"/>
              <a:gd name="T25" fmla="*/ 95 h 192"/>
              <a:gd name="T26" fmla="*/ 155 w 274"/>
              <a:gd name="T27" fmla="*/ 25 h 192"/>
              <a:gd name="T28" fmla="*/ 118 w 274"/>
              <a:gd name="T29" fmla="*/ 88 h 192"/>
              <a:gd name="T30" fmla="*/ 139 w 274"/>
              <a:gd name="T31" fmla="*/ 107 h 192"/>
              <a:gd name="T32" fmla="*/ 154 w 274"/>
              <a:gd name="T33" fmla="*/ 78 h 192"/>
              <a:gd name="T34" fmla="*/ 145 w 274"/>
              <a:gd name="T35" fmla="*/ 140 h 192"/>
              <a:gd name="T36" fmla="*/ 224 w 274"/>
              <a:gd name="T37" fmla="*/ 24 h 192"/>
              <a:gd name="T38" fmla="*/ 156 w 274"/>
              <a:gd name="T39" fmla="*/ 132 h 192"/>
              <a:gd name="T40" fmla="*/ 136 w 274"/>
              <a:gd name="T41" fmla="*/ 156 h 192"/>
              <a:gd name="T42" fmla="*/ 177 w 274"/>
              <a:gd name="T43" fmla="*/ 124 h 192"/>
              <a:gd name="T44" fmla="*/ 234 w 274"/>
              <a:gd name="T45" fmla="*/ 24 h 192"/>
              <a:gd name="T46" fmla="*/ 248 w 274"/>
              <a:gd name="T47" fmla="*/ 32 h 192"/>
              <a:gd name="T48" fmla="*/ 241 w 274"/>
              <a:gd name="T49" fmla="*/ 25 h 192"/>
              <a:gd name="T50" fmla="*/ 213 w 274"/>
              <a:gd name="T51" fmla="*/ 115 h 192"/>
              <a:gd name="T52" fmla="*/ 229 w 274"/>
              <a:gd name="T53" fmla="*/ 64 h 192"/>
              <a:gd name="T54" fmla="*/ 225 w 274"/>
              <a:gd name="T55" fmla="*/ 106 h 192"/>
              <a:gd name="T56" fmla="*/ 233 w 274"/>
              <a:gd name="T57" fmla="*/ 100 h 192"/>
              <a:gd name="T58" fmla="*/ 167 w 274"/>
              <a:gd name="T59" fmla="*/ 145 h 192"/>
              <a:gd name="T60" fmla="*/ 245 w 274"/>
              <a:gd name="T61" fmla="*/ 77 h 192"/>
              <a:gd name="T62" fmla="*/ 239 w 274"/>
              <a:gd name="T63" fmla="*/ 78 h 192"/>
              <a:gd name="T64" fmla="*/ 57 w 274"/>
              <a:gd name="T65" fmla="*/ 64 h 192"/>
              <a:gd name="T66" fmla="*/ 60 w 274"/>
              <a:gd name="T67" fmla="*/ 148 h 192"/>
              <a:gd name="T68" fmla="*/ 117 w 274"/>
              <a:gd name="T69" fmla="*/ 90 h 192"/>
              <a:gd name="T70" fmla="*/ 261 w 274"/>
              <a:gd name="T71" fmla="*/ 61 h 192"/>
              <a:gd name="T72" fmla="*/ 235 w 274"/>
              <a:gd name="T73" fmla="*/ 159 h 192"/>
              <a:gd name="T74" fmla="*/ 165 w 274"/>
              <a:gd name="T75" fmla="*/ 164 h 192"/>
              <a:gd name="T76" fmla="*/ 182 w 274"/>
              <a:gd name="T77" fmla="*/ 169 h 192"/>
              <a:gd name="T78" fmla="*/ 247 w 274"/>
              <a:gd name="T79" fmla="*/ 166 h 192"/>
              <a:gd name="T80" fmla="*/ 270 w 274"/>
              <a:gd name="T81" fmla="*/ 72 h 192"/>
              <a:gd name="T82" fmla="*/ 233 w 274"/>
              <a:gd name="T83" fmla="*/ 133 h 192"/>
              <a:gd name="T84" fmla="*/ 134 w 274"/>
              <a:gd name="T85" fmla="*/ 173 h 192"/>
              <a:gd name="T86" fmla="*/ 249 w 274"/>
              <a:gd name="T87" fmla="*/ 104 h 192"/>
              <a:gd name="T88" fmla="*/ 240 w 274"/>
              <a:gd name="T89" fmla="*/ 74 h 192"/>
              <a:gd name="T90" fmla="*/ 159 w 274"/>
              <a:gd name="T91" fmla="*/ 148 h 192"/>
              <a:gd name="T92" fmla="*/ 206 w 274"/>
              <a:gd name="T93" fmla="*/ 121 h 192"/>
              <a:gd name="T94" fmla="*/ 208 w 274"/>
              <a:gd name="T95" fmla="*/ 116 h 192"/>
              <a:gd name="T96" fmla="*/ 4 w 274"/>
              <a:gd name="T97" fmla="*/ 145 h 192"/>
              <a:gd name="T98" fmla="*/ 79 w 274"/>
              <a:gd name="T99" fmla="*/ 159 h 192"/>
              <a:gd name="T100" fmla="*/ 48 w 274"/>
              <a:gd name="T101" fmla="*/ 156 h 192"/>
              <a:gd name="T102" fmla="*/ 79 w 274"/>
              <a:gd name="T103" fmla="*/ 156 h 192"/>
              <a:gd name="T104" fmla="*/ 12 w 274"/>
              <a:gd name="T105" fmla="*/ 156 h 192"/>
              <a:gd name="T106" fmla="*/ 87 w 274"/>
              <a:gd name="T107" fmla="*/ 167 h 192"/>
              <a:gd name="T108" fmla="*/ 64 w 274"/>
              <a:gd name="T109" fmla="*/ 165 h 192"/>
              <a:gd name="T110" fmla="*/ 11 w 274"/>
              <a:gd name="T111" fmla="*/ 168 h 192"/>
              <a:gd name="T112" fmla="*/ 114 w 274"/>
              <a:gd name="T113" fmla="*/ 179 h 192"/>
              <a:gd name="T114" fmla="*/ 45 w 274"/>
              <a:gd name="T115" fmla="*/ 181 h 192"/>
              <a:gd name="T116" fmla="*/ 17 w 274"/>
              <a:gd name="T117" fmla="*/ 164 h 192"/>
              <a:gd name="T118" fmla="*/ 21 w 274"/>
              <a:gd name="T119" fmla="*/ 179 h 192"/>
              <a:gd name="T120" fmla="*/ 106 w 274"/>
              <a:gd name="T121" fmla="*/ 175 h 192"/>
              <a:gd name="T122" fmla="*/ 133 w 274"/>
              <a:gd name="T123" fmla="*/ 18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48"/>
          <p:cNvCxnSpPr/>
          <p:nvPr/>
        </p:nvCxnSpPr>
        <p:spPr>
          <a:xfrm>
            <a:off x="3994150" y="2817813"/>
            <a:ext cx="1149350" cy="158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5"/>
          <p:cNvCxnSpPr/>
          <p:nvPr/>
        </p:nvCxnSpPr>
        <p:spPr>
          <a:xfrm>
            <a:off x="3994150" y="1746250"/>
            <a:ext cx="1149350" cy="15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50"/>
          <p:cNvCxnSpPr/>
          <p:nvPr/>
        </p:nvCxnSpPr>
        <p:spPr>
          <a:xfrm>
            <a:off x="3994150" y="3960813"/>
            <a:ext cx="1149350" cy="158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132" name="组合 52"/>
          <p:cNvGrpSpPr>
            <a:grpSpLocks/>
          </p:cNvGrpSpPr>
          <p:nvPr/>
        </p:nvGrpSpPr>
        <p:grpSpPr bwMode="auto">
          <a:xfrm>
            <a:off x="4529138" y="1143000"/>
            <a:ext cx="85725" cy="3573463"/>
            <a:chOff x="4529137" y="1142992"/>
            <a:chExt cx="85726" cy="3572693"/>
          </a:xfrm>
        </p:grpSpPr>
        <p:cxnSp>
          <p:nvCxnSpPr>
            <p:cNvPr id="2" name="Straight Connector 8"/>
            <p:cNvCxnSpPr/>
            <p:nvPr/>
          </p:nvCxnSpPr>
          <p:spPr>
            <a:xfrm rot="5400000">
              <a:off x="2785652" y="2929339"/>
              <a:ext cx="3572693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51"/>
            <p:cNvSpPr/>
            <p:nvPr/>
          </p:nvSpPr>
          <p:spPr>
            <a:xfrm>
              <a:off x="4529137" y="2774590"/>
              <a:ext cx="85726" cy="8570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600">
                <a:solidFill>
                  <a:schemeClr val="bg1"/>
                </a:solidFill>
                <a:latin typeface="+mn-ea"/>
                <a:cs typeface="Lao UI" panose="020B0502040204020203" pitchFamily="34" charset="0"/>
              </a:endParaRPr>
            </a:p>
          </p:txBody>
        </p:sp>
        <p:sp>
          <p:nvSpPr>
            <p:cNvPr id="6" name="Oval 52"/>
            <p:cNvSpPr/>
            <p:nvPr/>
          </p:nvSpPr>
          <p:spPr>
            <a:xfrm>
              <a:off x="4529137" y="1708020"/>
              <a:ext cx="85726" cy="8570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600">
                <a:solidFill>
                  <a:schemeClr val="bg1"/>
                </a:solidFill>
                <a:latin typeface="+mn-ea"/>
                <a:cs typeface="Lao UI" panose="020B0502040204020203" pitchFamily="34" charset="0"/>
              </a:endParaRPr>
            </a:p>
          </p:txBody>
        </p:sp>
        <p:sp>
          <p:nvSpPr>
            <p:cNvPr id="8" name="Oval 53"/>
            <p:cNvSpPr/>
            <p:nvPr/>
          </p:nvSpPr>
          <p:spPr>
            <a:xfrm>
              <a:off x="4529137" y="3917344"/>
              <a:ext cx="85726" cy="8570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600">
                <a:solidFill>
                  <a:schemeClr val="bg1"/>
                </a:solidFill>
                <a:latin typeface="+mn-ea"/>
                <a:cs typeface="Lao UI" panose="020B0502040204020203" pitchFamily="34" charset="0"/>
              </a:endParaRPr>
            </a:p>
          </p:txBody>
        </p:sp>
      </p:grpSp>
      <p:grpSp>
        <p:nvGrpSpPr>
          <p:cNvPr id="48137" name="Group 88"/>
          <p:cNvGrpSpPr>
            <a:grpSpLocks/>
          </p:cNvGrpSpPr>
          <p:nvPr/>
        </p:nvGrpSpPr>
        <p:grpSpPr bwMode="auto">
          <a:xfrm>
            <a:off x="357188" y="2382838"/>
            <a:ext cx="2643187" cy="839787"/>
            <a:chOff x="357158" y="2428874"/>
            <a:chExt cx="2643206" cy="839750"/>
          </a:xfrm>
        </p:grpSpPr>
        <p:sp>
          <p:nvSpPr>
            <p:cNvPr id="10" name="Rectangle 31"/>
            <p:cNvSpPr/>
            <p:nvPr/>
          </p:nvSpPr>
          <p:spPr>
            <a:xfrm>
              <a:off x="357158" y="2714611"/>
              <a:ext cx="2643206" cy="55401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00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您的内容打在这里，或者通过复制您的文本后，在此框中选择粘贴，并选择只</a:t>
              </a:r>
              <a:endParaRPr lang="en-US" altLang="zh-CN" sz="1000" dirty="0">
                <a:solidFill>
                  <a:schemeClr val="bg1"/>
                </a:solidFill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11" name="Rectangle 32"/>
            <p:cNvSpPr/>
            <p:nvPr/>
          </p:nvSpPr>
          <p:spPr>
            <a:xfrm>
              <a:off x="1954194" y="2428874"/>
              <a:ext cx="1004894" cy="461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  <a:endParaRPr lang="en-US" altLang="zh-CN" sz="16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2" name="Rectangle 22"/>
          <p:cNvSpPr/>
          <p:nvPr/>
        </p:nvSpPr>
        <p:spPr>
          <a:xfrm>
            <a:off x="3357563" y="2500313"/>
            <a:ext cx="636587" cy="63658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600">
              <a:solidFill>
                <a:schemeClr val="bg1"/>
              </a:solidFill>
              <a:latin typeface="+mn-ea"/>
              <a:cs typeface="Lao UI" panose="020B0502040204020203" pitchFamily="34" charset="0"/>
            </a:endParaRPr>
          </a:p>
        </p:txBody>
      </p:sp>
      <p:sp>
        <p:nvSpPr>
          <p:cNvPr id="13" name="Freeform 23"/>
          <p:cNvSpPr>
            <a:spLocks noEditPoints="1"/>
          </p:cNvSpPr>
          <p:nvPr/>
        </p:nvSpPr>
        <p:spPr bwMode="auto">
          <a:xfrm>
            <a:off x="3478213" y="2660650"/>
            <a:ext cx="388937" cy="323850"/>
          </a:xfrm>
          <a:custGeom>
            <a:avLst/>
            <a:gdLst/>
            <a:ahLst/>
            <a:cxnLst>
              <a:cxn ang="0">
                <a:pos x="312" y="110"/>
              </a:cxn>
              <a:cxn ang="0">
                <a:pos x="323" y="138"/>
              </a:cxn>
              <a:cxn ang="0">
                <a:pos x="350" y="127"/>
              </a:cxn>
              <a:cxn ang="0">
                <a:pos x="339" y="100"/>
              </a:cxn>
              <a:cxn ang="0">
                <a:pos x="25" y="100"/>
              </a:cxn>
              <a:cxn ang="0">
                <a:pos x="15" y="127"/>
              </a:cxn>
              <a:cxn ang="0">
                <a:pos x="42" y="138"/>
              </a:cxn>
              <a:cxn ang="0">
                <a:pos x="53" y="110"/>
              </a:cxn>
              <a:cxn ang="0">
                <a:pos x="270" y="60"/>
              </a:cxn>
              <a:cxn ang="0">
                <a:pos x="248" y="69"/>
              </a:cxn>
              <a:cxn ang="0">
                <a:pos x="239" y="91"/>
              </a:cxn>
              <a:cxn ang="0">
                <a:pos x="252" y="116"/>
              </a:cxn>
              <a:cxn ang="0">
                <a:pos x="276" y="121"/>
              </a:cxn>
              <a:cxn ang="0">
                <a:pos x="297" y="103"/>
              </a:cxn>
              <a:cxn ang="0">
                <a:pos x="297" y="80"/>
              </a:cxn>
              <a:cxn ang="0">
                <a:pos x="276" y="62"/>
              </a:cxn>
              <a:cxn ang="0">
                <a:pos x="330" y="183"/>
              </a:cxn>
              <a:cxn ang="0">
                <a:pos x="321" y="152"/>
              </a:cxn>
              <a:cxn ang="0">
                <a:pos x="350" y="158"/>
              </a:cxn>
              <a:cxn ang="0">
                <a:pos x="364" y="185"/>
              </a:cxn>
              <a:cxn ang="0">
                <a:pos x="83" y="63"/>
              </a:cxn>
              <a:cxn ang="0">
                <a:pos x="65" y="85"/>
              </a:cxn>
              <a:cxn ang="0">
                <a:pos x="71" y="109"/>
              </a:cxn>
              <a:cxn ang="0">
                <a:pos x="96" y="121"/>
              </a:cxn>
              <a:cxn ang="0">
                <a:pos x="118" y="112"/>
              </a:cxn>
              <a:cxn ang="0">
                <a:pos x="127" y="91"/>
              </a:cxn>
              <a:cxn ang="0">
                <a:pos x="112" y="65"/>
              </a:cxn>
              <a:cxn ang="0">
                <a:pos x="35" y="150"/>
              </a:cxn>
              <a:cxn ang="0">
                <a:pos x="36" y="176"/>
              </a:cxn>
              <a:cxn ang="0">
                <a:pos x="0" y="185"/>
              </a:cxn>
              <a:cxn ang="0">
                <a:pos x="15" y="158"/>
              </a:cxn>
              <a:cxn ang="0">
                <a:pos x="183" y="0"/>
              </a:cxn>
              <a:cxn ang="0">
                <a:pos x="151" y="13"/>
              </a:cxn>
              <a:cxn ang="0">
                <a:pos x="138" y="45"/>
              </a:cxn>
              <a:cxn ang="0">
                <a:pos x="158" y="81"/>
              </a:cxn>
              <a:cxn ang="0">
                <a:pos x="192" y="89"/>
              </a:cxn>
              <a:cxn ang="0">
                <a:pos x="225" y="62"/>
              </a:cxn>
              <a:cxn ang="0">
                <a:pos x="225" y="27"/>
              </a:cxn>
              <a:cxn ang="0">
                <a:pos x="192" y="0"/>
              </a:cxn>
              <a:cxn ang="0">
                <a:pos x="265" y="174"/>
              </a:cxn>
              <a:cxn ang="0">
                <a:pos x="256" y="136"/>
              </a:cxn>
              <a:cxn ang="0">
                <a:pos x="279" y="136"/>
              </a:cxn>
              <a:cxn ang="0">
                <a:pos x="316" y="165"/>
              </a:cxn>
              <a:cxn ang="0">
                <a:pos x="100" y="272"/>
              </a:cxn>
              <a:cxn ang="0">
                <a:pos x="51" y="165"/>
              </a:cxn>
              <a:cxn ang="0">
                <a:pos x="85" y="136"/>
              </a:cxn>
              <a:cxn ang="0">
                <a:pos x="109" y="136"/>
              </a:cxn>
              <a:cxn ang="0">
                <a:pos x="100" y="174"/>
              </a:cxn>
              <a:cxn ang="0">
                <a:pos x="252" y="159"/>
              </a:cxn>
              <a:cxn ang="0">
                <a:pos x="210" y="109"/>
              </a:cxn>
              <a:cxn ang="0">
                <a:pos x="154" y="109"/>
              </a:cxn>
              <a:cxn ang="0">
                <a:pos x="112" y="159"/>
              </a:cxn>
            </a:cxnLst>
            <a:rect l="0" t="0" r="r" b="b"/>
            <a:pathLst>
              <a:path w="364" h="301">
                <a:moveTo>
                  <a:pt x="332" y="98"/>
                </a:moveTo>
                <a:lnTo>
                  <a:pt x="332" y="98"/>
                </a:lnTo>
                <a:lnTo>
                  <a:pt x="323" y="100"/>
                </a:lnTo>
                <a:lnTo>
                  <a:pt x="317" y="105"/>
                </a:lnTo>
                <a:lnTo>
                  <a:pt x="312" y="110"/>
                </a:lnTo>
                <a:lnTo>
                  <a:pt x="310" y="120"/>
                </a:lnTo>
                <a:lnTo>
                  <a:pt x="310" y="120"/>
                </a:lnTo>
                <a:lnTo>
                  <a:pt x="312" y="127"/>
                </a:lnTo>
                <a:lnTo>
                  <a:pt x="317" y="134"/>
                </a:lnTo>
                <a:lnTo>
                  <a:pt x="323" y="138"/>
                </a:lnTo>
                <a:lnTo>
                  <a:pt x="332" y="139"/>
                </a:lnTo>
                <a:lnTo>
                  <a:pt x="332" y="139"/>
                </a:lnTo>
                <a:lnTo>
                  <a:pt x="339" y="138"/>
                </a:lnTo>
                <a:lnTo>
                  <a:pt x="346" y="134"/>
                </a:lnTo>
                <a:lnTo>
                  <a:pt x="350" y="127"/>
                </a:lnTo>
                <a:lnTo>
                  <a:pt x="352" y="120"/>
                </a:lnTo>
                <a:lnTo>
                  <a:pt x="352" y="120"/>
                </a:lnTo>
                <a:lnTo>
                  <a:pt x="350" y="110"/>
                </a:lnTo>
                <a:lnTo>
                  <a:pt x="346" y="105"/>
                </a:lnTo>
                <a:lnTo>
                  <a:pt x="339" y="100"/>
                </a:lnTo>
                <a:lnTo>
                  <a:pt x="332" y="98"/>
                </a:lnTo>
                <a:lnTo>
                  <a:pt x="332" y="98"/>
                </a:lnTo>
                <a:close/>
                <a:moveTo>
                  <a:pt x="35" y="98"/>
                </a:moveTo>
                <a:lnTo>
                  <a:pt x="35" y="98"/>
                </a:lnTo>
                <a:lnTo>
                  <a:pt x="25" y="100"/>
                </a:lnTo>
                <a:lnTo>
                  <a:pt x="20" y="105"/>
                </a:lnTo>
                <a:lnTo>
                  <a:pt x="15" y="110"/>
                </a:lnTo>
                <a:lnTo>
                  <a:pt x="13" y="120"/>
                </a:lnTo>
                <a:lnTo>
                  <a:pt x="13" y="120"/>
                </a:lnTo>
                <a:lnTo>
                  <a:pt x="15" y="127"/>
                </a:lnTo>
                <a:lnTo>
                  <a:pt x="20" y="134"/>
                </a:lnTo>
                <a:lnTo>
                  <a:pt x="25" y="138"/>
                </a:lnTo>
                <a:lnTo>
                  <a:pt x="35" y="139"/>
                </a:lnTo>
                <a:lnTo>
                  <a:pt x="35" y="139"/>
                </a:lnTo>
                <a:lnTo>
                  <a:pt x="42" y="138"/>
                </a:lnTo>
                <a:lnTo>
                  <a:pt x="49" y="134"/>
                </a:lnTo>
                <a:lnTo>
                  <a:pt x="53" y="127"/>
                </a:lnTo>
                <a:lnTo>
                  <a:pt x="54" y="120"/>
                </a:lnTo>
                <a:lnTo>
                  <a:pt x="54" y="120"/>
                </a:lnTo>
                <a:lnTo>
                  <a:pt x="53" y="110"/>
                </a:lnTo>
                <a:lnTo>
                  <a:pt x="49" y="105"/>
                </a:lnTo>
                <a:lnTo>
                  <a:pt x="42" y="100"/>
                </a:lnTo>
                <a:lnTo>
                  <a:pt x="35" y="98"/>
                </a:lnTo>
                <a:lnTo>
                  <a:pt x="35" y="98"/>
                </a:lnTo>
                <a:close/>
                <a:moveTo>
                  <a:pt x="270" y="60"/>
                </a:moveTo>
                <a:lnTo>
                  <a:pt x="270" y="60"/>
                </a:lnTo>
                <a:lnTo>
                  <a:pt x="263" y="62"/>
                </a:lnTo>
                <a:lnTo>
                  <a:pt x="258" y="63"/>
                </a:lnTo>
                <a:lnTo>
                  <a:pt x="252" y="65"/>
                </a:lnTo>
                <a:lnTo>
                  <a:pt x="248" y="69"/>
                </a:lnTo>
                <a:lnTo>
                  <a:pt x="245" y="74"/>
                </a:lnTo>
                <a:lnTo>
                  <a:pt x="241" y="80"/>
                </a:lnTo>
                <a:lnTo>
                  <a:pt x="239" y="85"/>
                </a:lnTo>
                <a:lnTo>
                  <a:pt x="239" y="91"/>
                </a:lnTo>
                <a:lnTo>
                  <a:pt x="239" y="91"/>
                </a:lnTo>
                <a:lnTo>
                  <a:pt x="239" y="98"/>
                </a:lnTo>
                <a:lnTo>
                  <a:pt x="241" y="103"/>
                </a:lnTo>
                <a:lnTo>
                  <a:pt x="245" y="109"/>
                </a:lnTo>
                <a:lnTo>
                  <a:pt x="248" y="112"/>
                </a:lnTo>
                <a:lnTo>
                  <a:pt x="252" y="116"/>
                </a:lnTo>
                <a:lnTo>
                  <a:pt x="258" y="120"/>
                </a:lnTo>
                <a:lnTo>
                  <a:pt x="263" y="121"/>
                </a:lnTo>
                <a:lnTo>
                  <a:pt x="270" y="121"/>
                </a:lnTo>
                <a:lnTo>
                  <a:pt x="270" y="121"/>
                </a:lnTo>
                <a:lnTo>
                  <a:pt x="276" y="121"/>
                </a:lnTo>
                <a:lnTo>
                  <a:pt x="281" y="120"/>
                </a:lnTo>
                <a:lnTo>
                  <a:pt x="287" y="116"/>
                </a:lnTo>
                <a:lnTo>
                  <a:pt x="292" y="112"/>
                </a:lnTo>
                <a:lnTo>
                  <a:pt x="296" y="109"/>
                </a:lnTo>
                <a:lnTo>
                  <a:pt x="297" y="103"/>
                </a:lnTo>
                <a:lnTo>
                  <a:pt x="299" y="98"/>
                </a:lnTo>
                <a:lnTo>
                  <a:pt x="301" y="91"/>
                </a:lnTo>
                <a:lnTo>
                  <a:pt x="301" y="91"/>
                </a:lnTo>
                <a:lnTo>
                  <a:pt x="299" y="85"/>
                </a:lnTo>
                <a:lnTo>
                  <a:pt x="297" y="80"/>
                </a:lnTo>
                <a:lnTo>
                  <a:pt x="296" y="74"/>
                </a:lnTo>
                <a:lnTo>
                  <a:pt x="292" y="69"/>
                </a:lnTo>
                <a:lnTo>
                  <a:pt x="287" y="65"/>
                </a:lnTo>
                <a:lnTo>
                  <a:pt x="281" y="63"/>
                </a:lnTo>
                <a:lnTo>
                  <a:pt x="276" y="62"/>
                </a:lnTo>
                <a:lnTo>
                  <a:pt x="270" y="60"/>
                </a:lnTo>
                <a:lnTo>
                  <a:pt x="270" y="60"/>
                </a:lnTo>
                <a:close/>
                <a:moveTo>
                  <a:pt x="364" y="248"/>
                </a:moveTo>
                <a:lnTo>
                  <a:pt x="330" y="248"/>
                </a:lnTo>
                <a:lnTo>
                  <a:pt x="330" y="183"/>
                </a:lnTo>
                <a:lnTo>
                  <a:pt x="330" y="183"/>
                </a:lnTo>
                <a:lnTo>
                  <a:pt x="330" y="176"/>
                </a:lnTo>
                <a:lnTo>
                  <a:pt x="328" y="167"/>
                </a:lnTo>
                <a:lnTo>
                  <a:pt x="321" y="152"/>
                </a:lnTo>
                <a:lnTo>
                  <a:pt x="321" y="152"/>
                </a:lnTo>
                <a:lnTo>
                  <a:pt x="332" y="150"/>
                </a:lnTo>
                <a:lnTo>
                  <a:pt x="332" y="150"/>
                </a:lnTo>
                <a:lnTo>
                  <a:pt x="337" y="152"/>
                </a:lnTo>
                <a:lnTo>
                  <a:pt x="345" y="154"/>
                </a:lnTo>
                <a:lnTo>
                  <a:pt x="350" y="158"/>
                </a:lnTo>
                <a:lnTo>
                  <a:pt x="355" y="161"/>
                </a:lnTo>
                <a:lnTo>
                  <a:pt x="359" y="167"/>
                </a:lnTo>
                <a:lnTo>
                  <a:pt x="363" y="172"/>
                </a:lnTo>
                <a:lnTo>
                  <a:pt x="364" y="178"/>
                </a:lnTo>
                <a:lnTo>
                  <a:pt x="364" y="185"/>
                </a:lnTo>
                <a:lnTo>
                  <a:pt x="364" y="248"/>
                </a:lnTo>
                <a:close/>
                <a:moveTo>
                  <a:pt x="96" y="60"/>
                </a:moveTo>
                <a:lnTo>
                  <a:pt x="96" y="60"/>
                </a:lnTo>
                <a:lnTo>
                  <a:pt x="89" y="62"/>
                </a:lnTo>
                <a:lnTo>
                  <a:pt x="83" y="63"/>
                </a:lnTo>
                <a:lnTo>
                  <a:pt x="78" y="65"/>
                </a:lnTo>
                <a:lnTo>
                  <a:pt x="74" y="69"/>
                </a:lnTo>
                <a:lnTo>
                  <a:pt x="71" y="74"/>
                </a:lnTo>
                <a:lnTo>
                  <a:pt x="67" y="80"/>
                </a:lnTo>
                <a:lnTo>
                  <a:pt x="65" y="85"/>
                </a:lnTo>
                <a:lnTo>
                  <a:pt x="65" y="91"/>
                </a:lnTo>
                <a:lnTo>
                  <a:pt x="65" y="91"/>
                </a:lnTo>
                <a:lnTo>
                  <a:pt x="65" y="98"/>
                </a:lnTo>
                <a:lnTo>
                  <a:pt x="67" y="103"/>
                </a:lnTo>
                <a:lnTo>
                  <a:pt x="71" y="109"/>
                </a:lnTo>
                <a:lnTo>
                  <a:pt x="74" y="112"/>
                </a:lnTo>
                <a:lnTo>
                  <a:pt x="78" y="116"/>
                </a:lnTo>
                <a:lnTo>
                  <a:pt x="83" y="120"/>
                </a:lnTo>
                <a:lnTo>
                  <a:pt x="89" y="121"/>
                </a:lnTo>
                <a:lnTo>
                  <a:pt x="96" y="121"/>
                </a:lnTo>
                <a:lnTo>
                  <a:pt x="96" y="121"/>
                </a:lnTo>
                <a:lnTo>
                  <a:pt x="102" y="121"/>
                </a:lnTo>
                <a:lnTo>
                  <a:pt x="107" y="120"/>
                </a:lnTo>
                <a:lnTo>
                  <a:pt x="112" y="116"/>
                </a:lnTo>
                <a:lnTo>
                  <a:pt x="118" y="112"/>
                </a:lnTo>
                <a:lnTo>
                  <a:pt x="122" y="109"/>
                </a:lnTo>
                <a:lnTo>
                  <a:pt x="123" y="103"/>
                </a:lnTo>
                <a:lnTo>
                  <a:pt x="125" y="98"/>
                </a:lnTo>
                <a:lnTo>
                  <a:pt x="127" y="91"/>
                </a:lnTo>
                <a:lnTo>
                  <a:pt x="127" y="91"/>
                </a:lnTo>
                <a:lnTo>
                  <a:pt x="125" y="85"/>
                </a:lnTo>
                <a:lnTo>
                  <a:pt x="123" y="80"/>
                </a:lnTo>
                <a:lnTo>
                  <a:pt x="122" y="74"/>
                </a:lnTo>
                <a:lnTo>
                  <a:pt x="118" y="69"/>
                </a:lnTo>
                <a:lnTo>
                  <a:pt x="112" y="65"/>
                </a:lnTo>
                <a:lnTo>
                  <a:pt x="107" y="63"/>
                </a:lnTo>
                <a:lnTo>
                  <a:pt x="102" y="62"/>
                </a:lnTo>
                <a:lnTo>
                  <a:pt x="96" y="60"/>
                </a:lnTo>
                <a:lnTo>
                  <a:pt x="96" y="60"/>
                </a:lnTo>
                <a:close/>
                <a:moveTo>
                  <a:pt x="35" y="150"/>
                </a:moveTo>
                <a:lnTo>
                  <a:pt x="35" y="150"/>
                </a:lnTo>
                <a:lnTo>
                  <a:pt x="44" y="152"/>
                </a:lnTo>
                <a:lnTo>
                  <a:pt x="44" y="152"/>
                </a:lnTo>
                <a:lnTo>
                  <a:pt x="38" y="167"/>
                </a:lnTo>
                <a:lnTo>
                  <a:pt x="36" y="176"/>
                </a:lnTo>
                <a:lnTo>
                  <a:pt x="35" y="183"/>
                </a:lnTo>
                <a:lnTo>
                  <a:pt x="35" y="248"/>
                </a:lnTo>
                <a:lnTo>
                  <a:pt x="0" y="248"/>
                </a:lnTo>
                <a:lnTo>
                  <a:pt x="0" y="185"/>
                </a:lnTo>
                <a:lnTo>
                  <a:pt x="0" y="185"/>
                </a:lnTo>
                <a:lnTo>
                  <a:pt x="0" y="178"/>
                </a:lnTo>
                <a:lnTo>
                  <a:pt x="2" y="172"/>
                </a:lnTo>
                <a:lnTo>
                  <a:pt x="6" y="167"/>
                </a:lnTo>
                <a:lnTo>
                  <a:pt x="9" y="161"/>
                </a:lnTo>
                <a:lnTo>
                  <a:pt x="15" y="158"/>
                </a:lnTo>
                <a:lnTo>
                  <a:pt x="20" y="154"/>
                </a:lnTo>
                <a:lnTo>
                  <a:pt x="27" y="152"/>
                </a:lnTo>
                <a:lnTo>
                  <a:pt x="35" y="150"/>
                </a:lnTo>
                <a:lnTo>
                  <a:pt x="35" y="150"/>
                </a:lnTo>
                <a:close/>
                <a:moveTo>
                  <a:pt x="183" y="0"/>
                </a:moveTo>
                <a:lnTo>
                  <a:pt x="183" y="0"/>
                </a:lnTo>
                <a:lnTo>
                  <a:pt x="174" y="0"/>
                </a:lnTo>
                <a:lnTo>
                  <a:pt x="165" y="4"/>
                </a:lnTo>
                <a:lnTo>
                  <a:pt x="158" y="7"/>
                </a:lnTo>
                <a:lnTo>
                  <a:pt x="151" y="13"/>
                </a:lnTo>
                <a:lnTo>
                  <a:pt x="145" y="20"/>
                </a:lnTo>
                <a:lnTo>
                  <a:pt x="141" y="27"/>
                </a:lnTo>
                <a:lnTo>
                  <a:pt x="138" y="36"/>
                </a:lnTo>
                <a:lnTo>
                  <a:pt x="138" y="45"/>
                </a:lnTo>
                <a:lnTo>
                  <a:pt x="138" y="45"/>
                </a:lnTo>
                <a:lnTo>
                  <a:pt x="138" y="54"/>
                </a:lnTo>
                <a:lnTo>
                  <a:pt x="141" y="62"/>
                </a:lnTo>
                <a:lnTo>
                  <a:pt x="145" y="71"/>
                </a:lnTo>
                <a:lnTo>
                  <a:pt x="151" y="76"/>
                </a:lnTo>
                <a:lnTo>
                  <a:pt x="158" y="81"/>
                </a:lnTo>
                <a:lnTo>
                  <a:pt x="165" y="87"/>
                </a:lnTo>
                <a:lnTo>
                  <a:pt x="174" y="89"/>
                </a:lnTo>
                <a:lnTo>
                  <a:pt x="183" y="91"/>
                </a:lnTo>
                <a:lnTo>
                  <a:pt x="183" y="91"/>
                </a:lnTo>
                <a:lnTo>
                  <a:pt x="192" y="89"/>
                </a:lnTo>
                <a:lnTo>
                  <a:pt x="200" y="87"/>
                </a:lnTo>
                <a:lnTo>
                  <a:pt x="209" y="81"/>
                </a:lnTo>
                <a:lnTo>
                  <a:pt x="214" y="76"/>
                </a:lnTo>
                <a:lnTo>
                  <a:pt x="219" y="71"/>
                </a:lnTo>
                <a:lnTo>
                  <a:pt x="225" y="62"/>
                </a:lnTo>
                <a:lnTo>
                  <a:pt x="227" y="54"/>
                </a:lnTo>
                <a:lnTo>
                  <a:pt x="229" y="45"/>
                </a:lnTo>
                <a:lnTo>
                  <a:pt x="229" y="45"/>
                </a:lnTo>
                <a:lnTo>
                  <a:pt x="227" y="36"/>
                </a:lnTo>
                <a:lnTo>
                  <a:pt x="225" y="27"/>
                </a:lnTo>
                <a:lnTo>
                  <a:pt x="219" y="20"/>
                </a:lnTo>
                <a:lnTo>
                  <a:pt x="214" y="13"/>
                </a:lnTo>
                <a:lnTo>
                  <a:pt x="209" y="7"/>
                </a:lnTo>
                <a:lnTo>
                  <a:pt x="200" y="4"/>
                </a:lnTo>
                <a:lnTo>
                  <a:pt x="192" y="0"/>
                </a:lnTo>
                <a:lnTo>
                  <a:pt x="183" y="0"/>
                </a:lnTo>
                <a:lnTo>
                  <a:pt x="183" y="0"/>
                </a:lnTo>
                <a:close/>
                <a:moveTo>
                  <a:pt x="319" y="272"/>
                </a:moveTo>
                <a:lnTo>
                  <a:pt x="265" y="272"/>
                </a:lnTo>
                <a:lnTo>
                  <a:pt x="265" y="174"/>
                </a:lnTo>
                <a:lnTo>
                  <a:pt x="265" y="174"/>
                </a:lnTo>
                <a:lnTo>
                  <a:pt x="265" y="163"/>
                </a:lnTo>
                <a:lnTo>
                  <a:pt x="263" y="154"/>
                </a:lnTo>
                <a:lnTo>
                  <a:pt x="259" y="145"/>
                </a:lnTo>
                <a:lnTo>
                  <a:pt x="256" y="136"/>
                </a:lnTo>
                <a:lnTo>
                  <a:pt x="256" y="136"/>
                </a:lnTo>
                <a:lnTo>
                  <a:pt x="263" y="134"/>
                </a:lnTo>
                <a:lnTo>
                  <a:pt x="270" y="134"/>
                </a:lnTo>
                <a:lnTo>
                  <a:pt x="270" y="134"/>
                </a:lnTo>
                <a:lnTo>
                  <a:pt x="279" y="136"/>
                </a:lnTo>
                <a:lnTo>
                  <a:pt x="288" y="138"/>
                </a:lnTo>
                <a:lnTo>
                  <a:pt x="297" y="143"/>
                </a:lnTo>
                <a:lnTo>
                  <a:pt x="305" y="149"/>
                </a:lnTo>
                <a:lnTo>
                  <a:pt x="310" y="156"/>
                </a:lnTo>
                <a:lnTo>
                  <a:pt x="316" y="165"/>
                </a:lnTo>
                <a:lnTo>
                  <a:pt x="317" y="174"/>
                </a:lnTo>
                <a:lnTo>
                  <a:pt x="319" y="183"/>
                </a:lnTo>
                <a:lnTo>
                  <a:pt x="319" y="272"/>
                </a:lnTo>
                <a:close/>
                <a:moveTo>
                  <a:pt x="100" y="174"/>
                </a:moveTo>
                <a:lnTo>
                  <a:pt x="100" y="272"/>
                </a:lnTo>
                <a:lnTo>
                  <a:pt x="45" y="272"/>
                </a:lnTo>
                <a:lnTo>
                  <a:pt x="45" y="183"/>
                </a:lnTo>
                <a:lnTo>
                  <a:pt x="45" y="183"/>
                </a:lnTo>
                <a:lnTo>
                  <a:pt x="47" y="174"/>
                </a:lnTo>
                <a:lnTo>
                  <a:pt x="51" y="165"/>
                </a:lnTo>
                <a:lnTo>
                  <a:pt x="54" y="156"/>
                </a:lnTo>
                <a:lnTo>
                  <a:pt x="60" y="149"/>
                </a:lnTo>
                <a:lnTo>
                  <a:pt x="67" y="143"/>
                </a:lnTo>
                <a:lnTo>
                  <a:pt x="76" y="138"/>
                </a:lnTo>
                <a:lnTo>
                  <a:pt x="85" y="136"/>
                </a:lnTo>
                <a:lnTo>
                  <a:pt x="96" y="134"/>
                </a:lnTo>
                <a:lnTo>
                  <a:pt x="96" y="134"/>
                </a:lnTo>
                <a:lnTo>
                  <a:pt x="103" y="134"/>
                </a:lnTo>
                <a:lnTo>
                  <a:pt x="109" y="136"/>
                </a:lnTo>
                <a:lnTo>
                  <a:pt x="109" y="136"/>
                </a:lnTo>
                <a:lnTo>
                  <a:pt x="105" y="145"/>
                </a:lnTo>
                <a:lnTo>
                  <a:pt x="102" y="154"/>
                </a:lnTo>
                <a:lnTo>
                  <a:pt x="100" y="163"/>
                </a:lnTo>
                <a:lnTo>
                  <a:pt x="100" y="174"/>
                </a:lnTo>
                <a:lnTo>
                  <a:pt x="100" y="174"/>
                </a:lnTo>
                <a:close/>
                <a:moveTo>
                  <a:pt x="111" y="301"/>
                </a:moveTo>
                <a:lnTo>
                  <a:pt x="254" y="301"/>
                </a:lnTo>
                <a:lnTo>
                  <a:pt x="254" y="174"/>
                </a:lnTo>
                <a:lnTo>
                  <a:pt x="254" y="174"/>
                </a:lnTo>
                <a:lnTo>
                  <a:pt x="252" y="159"/>
                </a:lnTo>
                <a:lnTo>
                  <a:pt x="248" y="145"/>
                </a:lnTo>
                <a:lnTo>
                  <a:pt x="241" y="134"/>
                </a:lnTo>
                <a:lnTo>
                  <a:pt x="232" y="123"/>
                </a:lnTo>
                <a:lnTo>
                  <a:pt x="223" y="114"/>
                </a:lnTo>
                <a:lnTo>
                  <a:pt x="210" y="109"/>
                </a:lnTo>
                <a:lnTo>
                  <a:pt x="198" y="103"/>
                </a:lnTo>
                <a:lnTo>
                  <a:pt x="183" y="101"/>
                </a:lnTo>
                <a:lnTo>
                  <a:pt x="183" y="101"/>
                </a:lnTo>
                <a:lnTo>
                  <a:pt x="169" y="103"/>
                </a:lnTo>
                <a:lnTo>
                  <a:pt x="154" y="109"/>
                </a:lnTo>
                <a:lnTo>
                  <a:pt x="143" y="114"/>
                </a:lnTo>
                <a:lnTo>
                  <a:pt x="132" y="123"/>
                </a:lnTo>
                <a:lnTo>
                  <a:pt x="123" y="134"/>
                </a:lnTo>
                <a:lnTo>
                  <a:pt x="116" y="145"/>
                </a:lnTo>
                <a:lnTo>
                  <a:pt x="112" y="159"/>
                </a:lnTo>
                <a:lnTo>
                  <a:pt x="111" y="174"/>
                </a:lnTo>
                <a:lnTo>
                  <a:pt x="111" y="30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600">
              <a:solidFill>
                <a:schemeClr val="bg1"/>
              </a:solidFill>
              <a:latin typeface="+mn-ea"/>
              <a:ea typeface="+mn-ea"/>
              <a:cs typeface="Lao UI" panose="020B0502040204020203" pitchFamily="34" charset="0"/>
            </a:endParaRPr>
          </a:p>
        </p:txBody>
      </p:sp>
      <p:grpSp>
        <p:nvGrpSpPr>
          <p:cNvPr id="48142" name="Group 89"/>
          <p:cNvGrpSpPr>
            <a:grpSpLocks/>
          </p:cNvGrpSpPr>
          <p:nvPr/>
        </p:nvGrpSpPr>
        <p:grpSpPr bwMode="auto">
          <a:xfrm>
            <a:off x="357188" y="1311275"/>
            <a:ext cx="2643187" cy="839788"/>
            <a:chOff x="357158" y="1357304"/>
            <a:chExt cx="2643206" cy="839750"/>
          </a:xfrm>
        </p:grpSpPr>
        <p:sp>
          <p:nvSpPr>
            <p:cNvPr id="15" name="Rectangle 29"/>
            <p:cNvSpPr/>
            <p:nvPr/>
          </p:nvSpPr>
          <p:spPr>
            <a:xfrm>
              <a:off x="357158" y="1643041"/>
              <a:ext cx="2643206" cy="55401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00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您的内容打在这里，或者通过复制您的文本后，在此框中选择粘贴，并选择只</a:t>
              </a:r>
              <a:endParaRPr lang="en-US" altLang="zh-CN" sz="1000" dirty="0">
                <a:solidFill>
                  <a:schemeClr val="bg1"/>
                </a:solidFill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16" name="Rectangle 30"/>
            <p:cNvSpPr/>
            <p:nvPr/>
          </p:nvSpPr>
          <p:spPr>
            <a:xfrm>
              <a:off x="1957370" y="1357304"/>
              <a:ext cx="1004894" cy="461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  <a:endParaRPr lang="en-US" altLang="zh-CN" sz="16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7" name="Rectangle 13"/>
          <p:cNvSpPr/>
          <p:nvPr/>
        </p:nvSpPr>
        <p:spPr>
          <a:xfrm>
            <a:off x="3357563" y="1428750"/>
            <a:ext cx="636587" cy="63658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600">
              <a:solidFill>
                <a:schemeClr val="bg1"/>
              </a:solidFill>
              <a:latin typeface="+mn-ea"/>
              <a:cs typeface="Lao UI" panose="020B0502040204020203" pitchFamily="34" charset="0"/>
            </a:endParaRPr>
          </a:p>
        </p:txBody>
      </p:sp>
      <p:sp>
        <p:nvSpPr>
          <p:cNvPr id="18" name="Freeform 100"/>
          <p:cNvSpPr/>
          <p:nvPr/>
        </p:nvSpPr>
        <p:spPr bwMode="auto">
          <a:xfrm>
            <a:off x="3500438" y="1571625"/>
            <a:ext cx="303212" cy="341313"/>
          </a:xfrm>
          <a:custGeom>
            <a:avLst/>
            <a:gdLst/>
            <a:ahLst/>
            <a:cxnLst>
              <a:cxn ang="0">
                <a:pos x="230" y="212"/>
              </a:cxn>
              <a:cxn ang="0">
                <a:pos x="212" y="216"/>
              </a:cxn>
              <a:cxn ang="0">
                <a:pos x="197" y="223"/>
              </a:cxn>
              <a:cxn ang="0">
                <a:pos x="105" y="169"/>
              </a:cxn>
              <a:cxn ang="0">
                <a:pos x="105" y="160"/>
              </a:cxn>
              <a:cxn ang="0">
                <a:pos x="197" y="96"/>
              </a:cxn>
              <a:cxn ang="0">
                <a:pos x="204" y="100"/>
              </a:cxn>
              <a:cxn ang="0">
                <a:pos x="221" y="105"/>
              </a:cxn>
              <a:cxn ang="0">
                <a:pos x="230" y="107"/>
              </a:cxn>
              <a:cxn ang="0">
                <a:pos x="250" y="102"/>
              </a:cxn>
              <a:cxn ang="0">
                <a:pos x="266" y="91"/>
              </a:cxn>
              <a:cxn ang="0">
                <a:pos x="277" y="75"/>
              </a:cxn>
              <a:cxn ang="0">
                <a:pos x="282" y="53"/>
              </a:cxn>
              <a:cxn ang="0">
                <a:pos x="281" y="44"/>
              </a:cxn>
              <a:cxn ang="0">
                <a:pos x="273" y="24"/>
              </a:cxn>
              <a:cxn ang="0">
                <a:pos x="259" y="9"/>
              </a:cxn>
              <a:cxn ang="0">
                <a:pos x="239" y="2"/>
              </a:cxn>
              <a:cxn ang="0">
                <a:pos x="230" y="0"/>
              </a:cxn>
              <a:cxn ang="0">
                <a:pos x="208" y="4"/>
              </a:cxn>
              <a:cxn ang="0">
                <a:pos x="192" y="17"/>
              </a:cxn>
              <a:cxn ang="0">
                <a:pos x="181" y="33"/>
              </a:cxn>
              <a:cxn ang="0">
                <a:pos x="175" y="53"/>
              </a:cxn>
              <a:cxn ang="0">
                <a:pos x="177" y="62"/>
              </a:cxn>
              <a:cxn ang="0">
                <a:pos x="85" y="118"/>
              </a:cxn>
              <a:cxn ang="0">
                <a:pos x="68" y="109"/>
              </a:cxn>
              <a:cxn ang="0">
                <a:pos x="52" y="107"/>
              </a:cxn>
              <a:cxn ang="0">
                <a:pos x="41" y="107"/>
              </a:cxn>
              <a:cxn ang="0">
                <a:pos x="23" y="116"/>
              </a:cxn>
              <a:cxn ang="0">
                <a:pos x="9" y="131"/>
              </a:cxn>
              <a:cxn ang="0">
                <a:pos x="0" y="149"/>
              </a:cxn>
              <a:cxn ang="0">
                <a:pos x="0" y="160"/>
              </a:cxn>
              <a:cxn ang="0">
                <a:pos x="3" y="180"/>
              </a:cxn>
              <a:cxn ang="0">
                <a:pos x="14" y="198"/>
              </a:cxn>
              <a:cxn ang="0">
                <a:pos x="30" y="209"/>
              </a:cxn>
              <a:cxn ang="0">
                <a:pos x="52" y="212"/>
              </a:cxn>
              <a:cxn ang="0">
                <a:pos x="61" y="212"/>
              </a:cxn>
              <a:cxn ang="0">
                <a:pos x="78" y="207"/>
              </a:cxn>
              <a:cxn ang="0">
                <a:pos x="177" y="258"/>
              </a:cxn>
              <a:cxn ang="0">
                <a:pos x="175" y="267"/>
              </a:cxn>
              <a:cxn ang="0">
                <a:pos x="177" y="278"/>
              </a:cxn>
              <a:cxn ang="0">
                <a:pos x="184" y="296"/>
              </a:cxn>
              <a:cxn ang="0">
                <a:pos x="199" y="310"/>
              </a:cxn>
              <a:cxn ang="0">
                <a:pos x="219" y="318"/>
              </a:cxn>
              <a:cxn ang="0">
                <a:pos x="230" y="319"/>
              </a:cxn>
              <a:cxn ang="0">
                <a:pos x="250" y="316"/>
              </a:cxn>
              <a:cxn ang="0">
                <a:pos x="266" y="303"/>
              </a:cxn>
              <a:cxn ang="0">
                <a:pos x="277" y="287"/>
              </a:cxn>
              <a:cxn ang="0">
                <a:pos x="282" y="267"/>
              </a:cxn>
              <a:cxn ang="0">
                <a:pos x="281" y="256"/>
              </a:cxn>
              <a:cxn ang="0">
                <a:pos x="273" y="236"/>
              </a:cxn>
              <a:cxn ang="0">
                <a:pos x="259" y="221"/>
              </a:cxn>
              <a:cxn ang="0">
                <a:pos x="239" y="214"/>
              </a:cxn>
              <a:cxn ang="0">
                <a:pos x="230" y="212"/>
              </a:cxn>
            </a:cxnLst>
            <a:rect l="0" t="0" r="r" b="b"/>
            <a:pathLst>
              <a:path w="282" h="319">
                <a:moveTo>
                  <a:pt x="230" y="212"/>
                </a:moveTo>
                <a:lnTo>
                  <a:pt x="230" y="212"/>
                </a:lnTo>
                <a:lnTo>
                  <a:pt x="221" y="214"/>
                </a:lnTo>
                <a:lnTo>
                  <a:pt x="212" y="216"/>
                </a:lnTo>
                <a:lnTo>
                  <a:pt x="204" y="220"/>
                </a:lnTo>
                <a:lnTo>
                  <a:pt x="197" y="223"/>
                </a:lnTo>
                <a:lnTo>
                  <a:pt x="105" y="169"/>
                </a:lnTo>
                <a:lnTo>
                  <a:pt x="105" y="169"/>
                </a:lnTo>
                <a:lnTo>
                  <a:pt x="105" y="160"/>
                </a:lnTo>
                <a:lnTo>
                  <a:pt x="105" y="160"/>
                </a:lnTo>
                <a:lnTo>
                  <a:pt x="105" y="151"/>
                </a:lnTo>
                <a:lnTo>
                  <a:pt x="197" y="96"/>
                </a:lnTo>
                <a:lnTo>
                  <a:pt x="197" y="96"/>
                </a:lnTo>
                <a:lnTo>
                  <a:pt x="204" y="100"/>
                </a:lnTo>
                <a:lnTo>
                  <a:pt x="212" y="104"/>
                </a:lnTo>
                <a:lnTo>
                  <a:pt x="221" y="105"/>
                </a:lnTo>
                <a:lnTo>
                  <a:pt x="230" y="107"/>
                </a:lnTo>
                <a:lnTo>
                  <a:pt x="230" y="107"/>
                </a:lnTo>
                <a:lnTo>
                  <a:pt x="239" y="105"/>
                </a:lnTo>
                <a:lnTo>
                  <a:pt x="250" y="102"/>
                </a:lnTo>
                <a:lnTo>
                  <a:pt x="259" y="98"/>
                </a:lnTo>
                <a:lnTo>
                  <a:pt x="266" y="91"/>
                </a:lnTo>
                <a:lnTo>
                  <a:pt x="273" y="84"/>
                </a:lnTo>
                <a:lnTo>
                  <a:pt x="277" y="75"/>
                </a:lnTo>
                <a:lnTo>
                  <a:pt x="281" y="64"/>
                </a:lnTo>
                <a:lnTo>
                  <a:pt x="282" y="53"/>
                </a:lnTo>
                <a:lnTo>
                  <a:pt x="282" y="53"/>
                </a:lnTo>
                <a:lnTo>
                  <a:pt x="281" y="44"/>
                </a:lnTo>
                <a:lnTo>
                  <a:pt x="277" y="33"/>
                </a:lnTo>
                <a:lnTo>
                  <a:pt x="273" y="24"/>
                </a:lnTo>
                <a:lnTo>
                  <a:pt x="266" y="17"/>
                </a:lnTo>
                <a:lnTo>
                  <a:pt x="259" y="9"/>
                </a:lnTo>
                <a:lnTo>
                  <a:pt x="250" y="4"/>
                </a:lnTo>
                <a:lnTo>
                  <a:pt x="239" y="2"/>
                </a:lnTo>
                <a:lnTo>
                  <a:pt x="230" y="0"/>
                </a:lnTo>
                <a:lnTo>
                  <a:pt x="230" y="0"/>
                </a:lnTo>
                <a:lnTo>
                  <a:pt x="219" y="2"/>
                </a:lnTo>
                <a:lnTo>
                  <a:pt x="208" y="4"/>
                </a:lnTo>
                <a:lnTo>
                  <a:pt x="199" y="9"/>
                </a:lnTo>
                <a:lnTo>
                  <a:pt x="192" y="17"/>
                </a:lnTo>
                <a:lnTo>
                  <a:pt x="184" y="24"/>
                </a:lnTo>
                <a:lnTo>
                  <a:pt x="181" y="33"/>
                </a:lnTo>
                <a:lnTo>
                  <a:pt x="177" y="44"/>
                </a:lnTo>
                <a:lnTo>
                  <a:pt x="175" y="53"/>
                </a:lnTo>
                <a:lnTo>
                  <a:pt x="175" y="53"/>
                </a:lnTo>
                <a:lnTo>
                  <a:pt x="177" y="62"/>
                </a:lnTo>
                <a:lnTo>
                  <a:pt x="85" y="118"/>
                </a:lnTo>
                <a:lnTo>
                  <a:pt x="85" y="118"/>
                </a:lnTo>
                <a:lnTo>
                  <a:pt x="78" y="113"/>
                </a:lnTo>
                <a:lnTo>
                  <a:pt x="68" y="109"/>
                </a:lnTo>
                <a:lnTo>
                  <a:pt x="61" y="107"/>
                </a:lnTo>
                <a:lnTo>
                  <a:pt x="52" y="107"/>
                </a:lnTo>
                <a:lnTo>
                  <a:pt x="52" y="107"/>
                </a:lnTo>
                <a:lnTo>
                  <a:pt x="41" y="107"/>
                </a:lnTo>
                <a:lnTo>
                  <a:pt x="30" y="111"/>
                </a:lnTo>
                <a:lnTo>
                  <a:pt x="23" y="116"/>
                </a:lnTo>
                <a:lnTo>
                  <a:pt x="14" y="122"/>
                </a:lnTo>
                <a:lnTo>
                  <a:pt x="9" y="131"/>
                </a:lnTo>
                <a:lnTo>
                  <a:pt x="3" y="140"/>
                </a:lnTo>
                <a:lnTo>
                  <a:pt x="0" y="149"/>
                </a:lnTo>
                <a:lnTo>
                  <a:pt x="0" y="160"/>
                </a:lnTo>
                <a:lnTo>
                  <a:pt x="0" y="160"/>
                </a:lnTo>
                <a:lnTo>
                  <a:pt x="0" y="171"/>
                </a:lnTo>
                <a:lnTo>
                  <a:pt x="3" y="180"/>
                </a:lnTo>
                <a:lnTo>
                  <a:pt x="9" y="189"/>
                </a:lnTo>
                <a:lnTo>
                  <a:pt x="14" y="198"/>
                </a:lnTo>
                <a:lnTo>
                  <a:pt x="23" y="203"/>
                </a:lnTo>
                <a:lnTo>
                  <a:pt x="30" y="209"/>
                </a:lnTo>
                <a:lnTo>
                  <a:pt x="41" y="212"/>
                </a:lnTo>
                <a:lnTo>
                  <a:pt x="52" y="212"/>
                </a:lnTo>
                <a:lnTo>
                  <a:pt x="52" y="212"/>
                </a:lnTo>
                <a:lnTo>
                  <a:pt x="61" y="212"/>
                </a:lnTo>
                <a:lnTo>
                  <a:pt x="68" y="211"/>
                </a:lnTo>
                <a:lnTo>
                  <a:pt x="78" y="207"/>
                </a:lnTo>
                <a:lnTo>
                  <a:pt x="85" y="202"/>
                </a:lnTo>
                <a:lnTo>
                  <a:pt x="177" y="258"/>
                </a:lnTo>
                <a:lnTo>
                  <a:pt x="177" y="258"/>
                </a:lnTo>
                <a:lnTo>
                  <a:pt x="175" y="267"/>
                </a:lnTo>
                <a:lnTo>
                  <a:pt x="175" y="267"/>
                </a:lnTo>
                <a:lnTo>
                  <a:pt x="177" y="278"/>
                </a:lnTo>
                <a:lnTo>
                  <a:pt x="181" y="287"/>
                </a:lnTo>
                <a:lnTo>
                  <a:pt x="184" y="296"/>
                </a:lnTo>
                <a:lnTo>
                  <a:pt x="192" y="303"/>
                </a:lnTo>
                <a:lnTo>
                  <a:pt x="199" y="310"/>
                </a:lnTo>
                <a:lnTo>
                  <a:pt x="208" y="316"/>
                </a:lnTo>
                <a:lnTo>
                  <a:pt x="219" y="318"/>
                </a:lnTo>
                <a:lnTo>
                  <a:pt x="230" y="319"/>
                </a:lnTo>
                <a:lnTo>
                  <a:pt x="230" y="319"/>
                </a:lnTo>
                <a:lnTo>
                  <a:pt x="239" y="318"/>
                </a:lnTo>
                <a:lnTo>
                  <a:pt x="250" y="316"/>
                </a:lnTo>
                <a:lnTo>
                  <a:pt x="259" y="310"/>
                </a:lnTo>
                <a:lnTo>
                  <a:pt x="266" y="303"/>
                </a:lnTo>
                <a:lnTo>
                  <a:pt x="273" y="296"/>
                </a:lnTo>
                <a:lnTo>
                  <a:pt x="277" y="287"/>
                </a:lnTo>
                <a:lnTo>
                  <a:pt x="281" y="278"/>
                </a:lnTo>
                <a:lnTo>
                  <a:pt x="282" y="267"/>
                </a:lnTo>
                <a:lnTo>
                  <a:pt x="282" y="267"/>
                </a:lnTo>
                <a:lnTo>
                  <a:pt x="281" y="256"/>
                </a:lnTo>
                <a:lnTo>
                  <a:pt x="277" y="245"/>
                </a:lnTo>
                <a:lnTo>
                  <a:pt x="273" y="236"/>
                </a:lnTo>
                <a:lnTo>
                  <a:pt x="266" y="229"/>
                </a:lnTo>
                <a:lnTo>
                  <a:pt x="259" y="221"/>
                </a:lnTo>
                <a:lnTo>
                  <a:pt x="250" y="218"/>
                </a:lnTo>
                <a:lnTo>
                  <a:pt x="239" y="214"/>
                </a:lnTo>
                <a:lnTo>
                  <a:pt x="230" y="212"/>
                </a:lnTo>
                <a:lnTo>
                  <a:pt x="230" y="21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600">
              <a:solidFill>
                <a:schemeClr val="bg1"/>
              </a:solidFill>
              <a:latin typeface="+mn-ea"/>
              <a:ea typeface="+mn-ea"/>
              <a:cs typeface="Lao UI" panose="020B0502040204020203" pitchFamily="34" charset="0"/>
            </a:endParaRPr>
          </a:p>
        </p:txBody>
      </p:sp>
      <p:grpSp>
        <p:nvGrpSpPr>
          <p:cNvPr id="48147" name="Group 92"/>
          <p:cNvGrpSpPr>
            <a:grpSpLocks/>
          </p:cNvGrpSpPr>
          <p:nvPr/>
        </p:nvGrpSpPr>
        <p:grpSpPr bwMode="auto">
          <a:xfrm>
            <a:off x="6143625" y="3525838"/>
            <a:ext cx="2643188" cy="839787"/>
            <a:chOff x="6143636" y="3571882"/>
            <a:chExt cx="2643206" cy="839750"/>
          </a:xfrm>
        </p:grpSpPr>
        <p:sp>
          <p:nvSpPr>
            <p:cNvPr id="20" name="Rectangle 39"/>
            <p:cNvSpPr/>
            <p:nvPr/>
          </p:nvSpPr>
          <p:spPr>
            <a:xfrm>
              <a:off x="6143636" y="3857619"/>
              <a:ext cx="2643206" cy="55401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00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</a:t>
              </a:r>
              <a:endParaRPr lang="en-US" altLang="zh-CN" sz="1000" dirty="0">
                <a:solidFill>
                  <a:schemeClr val="bg1"/>
                </a:solidFill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21" name="Rectangle 40"/>
            <p:cNvSpPr/>
            <p:nvPr/>
          </p:nvSpPr>
          <p:spPr>
            <a:xfrm>
              <a:off x="6143636" y="3571882"/>
              <a:ext cx="1004895" cy="461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  <a:endParaRPr lang="en-US" altLang="zh-CN" sz="16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22" name="Rectangle 27"/>
          <p:cNvSpPr/>
          <p:nvPr/>
        </p:nvSpPr>
        <p:spPr>
          <a:xfrm>
            <a:off x="5143500" y="3643313"/>
            <a:ext cx="636588" cy="63658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600">
              <a:solidFill>
                <a:schemeClr val="bg1"/>
              </a:solidFill>
              <a:latin typeface="+mn-ea"/>
              <a:cs typeface="Lao UI" panose="020B0502040204020203" pitchFamily="34" charset="0"/>
            </a:endParaRPr>
          </a:p>
        </p:txBody>
      </p:sp>
      <p:sp>
        <p:nvSpPr>
          <p:cNvPr id="23" name="Freeform 107"/>
          <p:cNvSpPr>
            <a:spLocks noEditPoints="1"/>
          </p:cNvSpPr>
          <p:nvPr/>
        </p:nvSpPr>
        <p:spPr bwMode="auto">
          <a:xfrm>
            <a:off x="5286375" y="3786188"/>
            <a:ext cx="365125" cy="314325"/>
          </a:xfrm>
          <a:custGeom>
            <a:avLst/>
            <a:gdLst/>
            <a:ahLst/>
            <a:cxnLst>
              <a:cxn ang="0">
                <a:pos x="337" y="165"/>
              </a:cxn>
              <a:cxn ang="0">
                <a:pos x="170" y="0"/>
              </a:cxn>
              <a:cxn ang="0">
                <a:pos x="5" y="165"/>
              </a:cxn>
              <a:cxn ang="0">
                <a:pos x="5" y="165"/>
              </a:cxn>
              <a:cxn ang="0">
                <a:pos x="0" y="172"/>
              </a:cxn>
              <a:cxn ang="0">
                <a:pos x="0" y="181"/>
              </a:cxn>
              <a:cxn ang="0">
                <a:pos x="0" y="189"/>
              </a:cxn>
              <a:cxn ang="0">
                <a:pos x="5" y="196"/>
              </a:cxn>
              <a:cxn ang="0">
                <a:pos x="5" y="196"/>
              </a:cxn>
              <a:cxn ang="0">
                <a:pos x="13" y="201"/>
              </a:cxn>
              <a:cxn ang="0">
                <a:pos x="20" y="201"/>
              </a:cxn>
              <a:cxn ang="0">
                <a:pos x="29" y="201"/>
              </a:cxn>
              <a:cxn ang="0">
                <a:pos x="36" y="196"/>
              </a:cxn>
              <a:cxn ang="0">
                <a:pos x="42" y="189"/>
              </a:cxn>
              <a:cxn ang="0">
                <a:pos x="42" y="294"/>
              </a:cxn>
              <a:cxn ang="0">
                <a:pos x="301" y="294"/>
              </a:cxn>
              <a:cxn ang="0">
                <a:pos x="301" y="189"/>
              </a:cxn>
              <a:cxn ang="0">
                <a:pos x="306" y="196"/>
              </a:cxn>
              <a:cxn ang="0">
                <a:pos x="306" y="196"/>
              </a:cxn>
              <a:cxn ang="0">
                <a:pos x="314" y="201"/>
              </a:cxn>
              <a:cxn ang="0">
                <a:pos x="321" y="201"/>
              </a:cxn>
              <a:cxn ang="0">
                <a:pos x="321" y="201"/>
              </a:cxn>
              <a:cxn ang="0">
                <a:pos x="330" y="201"/>
              </a:cxn>
              <a:cxn ang="0">
                <a:pos x="337" y="196"/>
              </a:cxn>
              <a:cxn ang="0">
                <a:pos x="337" y="196"/>
              </a:cxn>
              <a:cxn ang="0">
                <a:pos x="341" y="189"/>
              </a:cxn>
              <a:cxn ang="0">
                <a:pos x="343" y="181"/>
              </a:cxn>
              <a:cxn ang="0">
                <a:pos x="341" y="172"/>
              </a:cxn>
              <a:cxn ang="0">
                <a:pos x="337" y="165"/>
              </a:cxn>
              <a:cxn ang="0">
                <a:pos x="337" y="165"/>
              </a:cxn>
              <a:cxn ang="0">
                <a:pos x="279" y="272"/>
              </a:cxn>
              <a:cxn ang="0">
                <a:pos x="214" y="272"/>
              </a:cxn>
              <a:cxn ang="0">
                <a:pos x="214" y="187"/>
              </a:cxn>
              <a:cxn ang="0">
                <a:pos x="129" y="187"/>
              </a:cxn>
              <a:cxn ang="0">
                <a:pos x="129" y="272"/>
              </a:cxn>
              <a:cxn ang="0">
                <a:pos x="63" y="272"/>
              </a:cxn>
              <a:cxn ang="0">
                <a:pos x="63" y="169"/>
              </a:cxn>
              <a:cxn ang="0">
                <a:pos x="170" y="60"/>
              </a:cxn>
              <a:cxn ang="0">
                <a:pos x="279" y="169"/>
              </a:cxn>
              <a:cxn ang="0">
                <a:pos x="279" y="272"/>
              </a:cxn>
            </a:cxnLst>
            <a:rect l="0" t="0" r="r" b="b"/>
            <a:pathLst>
              <a:path w="343" h="294">
                <a:moveTo>
                  <a:pt x="337" y="165"/>
                </a:moveTo>
                <a:lnTo>
                  <a:pt x="170" y="0"/>
                </a:lnTo>
                <a:lnTo>
                  <a:pt x="5" y="165"/>
                </a:lnTo>
                <a:lnTo>
                  <a:pt x="5" y="165"/>
                </a:lnTo>
                <a:lnTo>
                  <a:pt x="0" y="172"/>
                </a:lnTo>
                <a:lnTo>
                  <a:pt x="0" y="181"/>
                </a:lnTo>
                <a:lnTo>
                  <a:pt x="0" y="189"/>
                </a:lnTo>
                <a:lnTo>
                  <a:pt x="5" y="196"/>
                </a:lnTo>
                <a:lnTo>
                  <a:pt x="5" y="196"/>
                </a:lnTo>
                <a:lnTo>
                  <a:pt x="13" y="201"/>
                </a:lnTo>
                <a:lnTo>
                  <a:pt x="20" y="201"/>
                </a:lnTo>
                <a:lnTo>
                  <a:pt x="29" y="201"/>
                </a:lnTo>
                <a:lnTo>
                  <a:pt x="36" y="196"/>
                </a:lnTo>
                <a:lnTo>
                  <a:pt x="42" y="189"/>
                </a:lnTo>
                <a:lnTo>
                  <a:pt x="42" y="294"/>
                </a:lnTo>
                <a:lnTo>
                  <a:pt x="301" y="294"/>
                </a:lnTo>
                <a:lnTo>
                  <a:pt x="301" y="189"/>
                </a:lnTo>
                <a:lnTo>
                  <a:pt x="306" y="196"/>
                </a:lnTo>
                <a:lnTo>
                  <a:pt x="306" y="196"/>
                </a:lnTo>
                <a:lnTo>
                  <a:pt x="314" y="201"/>
                </a:lnTo>
                <a:lnTo>
                  <a:pt x="321" y="201"/>
                </a:lnTo>
                <a:lnTo>
                  <a:pt x="321" y="201"/>
                </a:lnTo>
                <a:lnTo>
                  <a:pt x="330" y="201"/>
                </a:lnTo>
                <a:lnTo>
                  <a:pt x="337" y="196"/>
                </a:lnTo>
                <a:lnTo>
                  <a:pt x="337" y="196"/>
                </a:lnTo>
                <a:lnTo>
                  <a:pt x="341" y="189"/>
                </a:lnTo>
                <a:lnTo>
                  <a:pt x="343" y="181"/>
                </a:lnTo>
                <a:lnTo>
                  <a:pt x="341" y="172"/>
                </a:lnTo>
                <a:lnTo>
                  <a:pt x="337" y="165"/>
                </a:lnTo>
                <a:lnTo>
                  <a:pt x="337" y="165"/>
                </a:lnTo>
                <a:close/>
                <a:moveTo>
                  <a:pt x="279" y="272"/>
                </a:moveTo>
                <a:lnTo>
                  <a:pt x="214" y="272"/>
                </a:lnTo>
                <a:lnTo>
                  <a:pt x="214" y="187"/>
                </a:lnTo>
                <a:lnTo>
                  <a:pt x="129" y="187"/>
                </a:lnTo>
                <a:lnTo>
                  <a:pt x="129" y="272"/>
                </a:lnTo>
                <a:lnTo>
                  <a:pt x="63" y="272"/>
                </a:lnTo>
                <a:lnTo>
                  <a:pt x="63" y="169"/>
                </a:lnTo>
                <a:lnTo>
                  <a:pt x="170" y="60"/>
                </a:lnTo>
                <a:lnTo>
                  <a:pt x="279" y="169"/>
                </a:lnTo>
                <a:lnTo>
                  <a:pt x="279" y="27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600">
              <a:solidFill>
                <a:schemeClr val="bg1"/>
              </a:solidFill>
              <a:latin typeface="+mn-ea"/>
              <a:ea typeface="+mn-ea"/>
              <a:cs typeface="Lao UI" panose="020B0502040204020203" pitchFamily="34" charset="0"/>
            </a:endParaRPr>
          </a:p>
        </p:txBody>
      </p:sp>
      <p:grpSp>
        <p:nvGrpSpPr>
          <p:cNvPr id="48152" name="Group 87"/>
          <p:cNvGrpSpPr>
            <a:grpSpLocks/>
          </p:cNvGrpSpPr>
          <p:nvPr/>
        </p:nvGrpSpPr>
        <p:grpSpPr bwMode="auto">
          <a:xfrm>
            <a:off x="357188" y="3521075"/>
            <a:ext cx="2643187" cy="844550"/>
            <a:chOff x="357158" y="3567642"/>
            <a:chExt cx="2643206" cy="843990"/>
          </a:xfrm>
        </p:grpSpPr>
        <p:sp>
          <p:nvSpPr>
            <p:cNvPr id="25" name="Rectangle 33"/>
            <p:cNvSpPr/>
            <p:nvPr/>
          </p:nvSpPr>
          <p:spPr>
            <a:xfrm>
              <a:off x="357158" y="3857962"/>
              <a:ext cx="2643206" cy="55367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00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您的内容打在这里，或者通过复制您的文本后，在此框中选择粘贴，并选择只</a:t>
              </a:r>
              <a:endParaRPr lang="en-US" altLang="zh-CN" sz="1000" dirty="0">
                <a:solidFill>
                  <a:schemeClr val="bg1"/>
                </a:solidFill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26" name="Rectangle 34"/>
            <p:cNvSpPr/>
            <p:nvPr/>
          </p:nvSpPr>
          <p:spPr>
            <a:xfrm>
              <a:off x="1946256" y="3567642"/>
              <a:ext cx="1004895" cy="4616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  <a:endParaRPr lang="en-US" altLang="zh-CN" sz="16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3357563" y="3643313"/>
            <a:ext cx="636587" cy="63658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600">
              <a:solidFill>
                <a:schemeClr val="bg1"/>
              </a:solidFill>
              <a:latin typeface="+mn-ea"/>
              <a:cs typeface="Lao UI" panose="020B0502040204020203" pitchFamily="34" charset="0"/>
            </a:endParaRPr>
          </a:p>
        </p:txBody>
      </p:sp>
      <p:grpSp>
        <p:nvGrpSpPr>
          <p:cNvPr id="28" name="Group 67"/>
          <p:cNvGrpSpPr/>
          <p:nvPr/>
        </p:nvGrpSpPr>
        <p:grpSpPr>
          <a:xfrm>
            <a:off x="3428992" y="3857633"/>
            <a:ext cx="503238" cy="177801"/>
            <a:chOff x="1441430" y="4357700"/>
            <a:chExt cx="503238" cy="1778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9" name="Freeform 19"/>
            <p:cNvSpPr/>
            <p:nvPr/>
          </p:nvSpPr>
          <p:spPr bwMode="auto">
            <a:xfrm>
              <a:off x="1441430" y="4357700"/>
              <a:ext cx="231775" cy="177800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203" y="0"/>
                </a:cxn>
                <a:cxn ang="0">
                  <a:pos x="225" y="5"/>
                </a:cxn>
                <a:cxn ang="0">
                  <a:pos x="245" y="13"/>
                </a:cxn>
                <a:cxn ang="0">
                  <a:pos x="262" y="26"/>
                </a:cxn>
                <a:cxn ang="0">
                  <a:pos x="271" y="32"/>
                </a:cxn>
                <a:cxn ang="0">
                  <a:pos x="282" y="47"/>
                </a:cxn>
                <a:cxn ang="0">
                  <a:pos x="292" y="63"/>
                </a:cxn>
                <a:cxn ang="0">
                  <a:pos x="232" y="63"/>
                </a:cxn>
                <a:cxn ang="0">
                  <a:pos x="213" y="53"/>
                </a:cxn>
                <a:cxn ang="0">
                  <a:pos x="192" y="49"/>
                </a:cxn>
                <a:cxn ang="0">
                  <a:pos x="112" y="49"/>
                </a:cxn>
                <a:cxn ang="0">
                  <a:pos x="88" y="54"/>
                </a:cxn>
                <a:cxn ang="0">
                  <a:pos x="68" y="68"/>
                </a:cxn>
                <a:cxn ang="0">
                  <a:pos x="61" y="77"/>
                </a:cxn>
                <a:cxn ang="0">
                  <a:pos x="51" y="99"/>
                </a:cxn>
                <a:cxn ang="0">
                  <a:pos x="50" y="111"/>
                </a:cxn>
                <a:cxn ang="0">
                  <a:pos x="51" y="124"/>
                </a:cxn>
                <a:cxn ang="0">
                  <a:pos x="61" y="146"/>
                </a:cxn>
                <a:cxn ang="0">
                  <a:pos x="68" y="154"/>
                </a:cxn>
                <a:cxn ang="0">
                  <a:pos x="88" y="168"/>
                </a:cxn>
                <a:cxn ang="0">
                  <a:pos x="112" y="173"/>
                </a:cxn>
                <a:cxn ang="0">
                  <a:pos x="192" y="173"/>
                </a:cxn>
                <a:cxn ang="0">
                  <a:pos x="213" y="169"/>
                </a:cxn>
                <a:cxn ang="0">
                  <a:pos x="232" y="158"/>
                </a:cxn>
                <a:cxn ang="0">
                  <a:pos x="292" y="158"/>
                </a:cxn>
                <a:cxn ang="0">
                  <a:pos x="282" y="175"/>
                </a:cxn>
                <a:cxn ang="0">
                  <a:pos x="271" y="189"/>
                </a:cxn>
                <a:cxn ang="0">
                  <a:pos x="262" y="196"/>
                </a:cxn>
                <a:cxn ang="0">
                  <a:pos x="245" y="209"/>
                </a:cxn>
                <a:cxn ang="0">
                  <a:pos x="225" y="217"/>
                </a:cxn>
                <a:cxn ang="0">
                  <a:pos x="203" y="221"/>
                </a:cxn>
                <a:cxn ang="0">
                  <a:pos x="112" y="222"/>
                </a:cxn>
                <a:cxn ang="0">
                  <a:pos x="100" y="221"/>
                </a:cxn>
                <a:cxn ang="0">
                  <a:pos x="78" y="217"/>
                </a:cxn>
                <a:cxn ang="0">
                  <a:pos x="58" y="209"/>
                </a:cxn>
                <a:cxn ang="0">
                  <a:pos x="41" y="196"/>
                </a:cxn>
                <a:cxn ang="0">
                  <a:pos x="34" y="189"/>
                </a:cxn>
                <a:cxn ang="0">
                  <a:pos x="20" y="173"/>
                </a:cxn>
                <a:cxn ang="0">
                  <a:pos x="9" y="154"/>
                </a:cxn>
                <a:cxn ang="0">
                  <a:pos x="3" y="133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3" y="89"/>
                </a:cxn>
                <a:cxn ang="0">
                  <a:pos x="9" y="68"/>
                </a:cxn>
                <a:cxn ang="0">
                  <a:pos x="20" y="49"/>
                </a:cxn>
                <a:cxn ang="0">
                  <a:pos x="34" y="32"/>
                </a:cxn>
                <a:cxn ang="0">
                  <a:pos x="41" y="26"/>
                </a:cxn>
                <a:cxn ang="0">
                  <a:pos x="58" y="13"/>
                </a:cxn>
                <a:cxn ang="0">
                  <a:pos x="78" y="5"/>
                </a:cxn>
                <a:cxn ang="0">
                  <a:pos x="100" y="0"/>
                </a:cxn>
                <a:cxn ang="0">
                  <a:pos x="112" y="0"/>
                </a:cxn>
              </a:cxnLst>
              <a:rect l="0" t="0" r="r" b="b"/>
              <a:pathLst>
                <a:path w="292" h="222">
                  <a:moveTo>
                    <a:pt x="112" y="0"/>
                  </a:moveTo>
                  <a:lnTo>
                    <a:pt x="192" y="0"/>
                  </a:lnTo>
                  <a:lnTo>
                    <a:pt x="192" y="0"/>
                  </a:lnTo>
                  <a:lnTo>
                    <a:pt x="203" y="0"/>
                  </a:lnTo>
                  <a:lnTo>
                    <a:pt x="214" y="2"/>
                  </a:lnTo>
                  <a:lnTo>
                    <a:pt x="225" y="5"/>
                  </a:lnTo>
                  <a:lnTo>
                    <a:pt x="235" y="9"/>
                  </a:lnTo>
                  <a:lnTo>
                    <a:pt x="245" y="13"/>
                  </a:lnTo>
                  <a:lnTo>
                    <a:pt x="254" y="18"/>
                  </a:lnTo>
                  <a:lnTo>
                    <a:pt x="262" y="26"/>
                  </a:lnTo>
                  <a:lnTo>
                    <a:pt x="271" y="32"/>
                  </a:lnTo>
                  <a:lnTo>
                    <a:pt x="271" y="32"/>
                  </a:lnTo>
                  <a:lnTo>
                    <a:pt x="277" y="39"/>
                  </a:lnTo>
                  <a:lnTo>
                    <a:pt x="282" y="47"/>
                  </a:lnTo>
                  <a:lnTo>
                    <a:pt x="288" y="56"/>
                  </a:lnTo>
                  <a:lnTo>
                    <a:pt x="292" y="63"/>
                  </a:lnTo>
                  <a:lnTo>
                    <a:pt x="232" y="63"/>
                  </a:lnTo>
                  <a:lnTo>
                    <a:pt x="232" y="63"/>
                  </a:lnTo>
                  <a:lnTo>
                    <a:pt x="223" y="58"/>
                  </a:lnTo>
                  <a:lnTo>
                    <a:pt x="213" y="53"/>
                  </a:lnTo>
                  <a:lnTo>
                    <a:pt x="203" y="51"/>
                  </a:lnTo>
                  <a:lnTo>
                    <a:pt x="192" y="49"/>
                  </a:lnTo>
                  <a:lnTo>
                    <a:pt x="112" y="49"/>
                  </a:lnTo>
                  <a:lnTo>
                    <a:pt x="112" y="49"/>
                  </a:lnTo>
                  <a:lnTo>
                    <a:pt x="99" y="51"/>
                  </a:lnTo>
                  <a:lnTo>
                    <a:pt x="88" y="54"/>
                  </a:lnTo>
                  <a:lnTo>
                    <a:pt x="77" y="60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1" y="77"/>
                  </a:lnTo>
                  <a:lnTo>
                    <a:pt x="55" y="86"/>
                  </a:lnTo>
                  <a:lnTo>
                    <a:pt x="51" y="99"/>
                  </a:lnTo>
                  <a:lnTo>
                    <a:pt x="50" y="111"/>
                  </a:lnTo>
                  <a:lnTo>
                    <a:pt x="50" y="111"/>
                  </a:lnTo>
                  <a:lnTo>
                    <a:pt x="50" y="111"/>
                  </a:lnTo>
                  <a:lnTo>
                    <a:pt x="51" y="124"/>
                  </a:lnTo>
                  <a:lnTo>
                    <a:pt x="55" y="135"/>
                  </a:lnTo>
                  <a:lnTo>
                    <a:pt x="61" y="146"/>
                  </a:lnTo>
                  <a:lnTo>
                    <a:pt x="68" y="154"/>
                  </a:lnTo>
                  <a:lnTo>
                    <a:pt x="68" y="154"/>
                  </a:lnTo>
                  <a:lnTo>
                    <a:pt x="77" y="162"/>
                  </a:lnTo>
                  <a:lnTo>
                    <a:pt x="88" y="168"/>
                  </a:lnTo>
                  <a:lnTo>
                    <a:pt x="99" y="172"/>
                  </a:lnTo>
                  <a:lnTo>
                    <a:pt x="112" y="173"/>
                  </a:lnTo>
                  <a:lnTo>
                    <a:pt x="192" y="173"/>
                  </a:lnTo>
                  <a:lnTo>
                    <a:pt x="192" y="173"/>
                  </a:lnTo>
                  <a:lnTo>
                    <a:pt x="203" y="172"/>
                  </a:lnTo>
                  <a:lnTo>
                    <a:pt x="213" y="169"/>
                  </a:lnTo>
                  <a:lnTo>
                    <a:pt x="223" y="164"/>
                  </a:lnTo>
                  <a:lnTo>
                    <a:pt x="232" y="158"/>
                  </a:lnTo>
                  <a:lnTo>
                    <a:pt x="292" y="158"/>
                  </a:lnTo>
                  <a:lnTo>
                    <a:pt x="292" y="158"/>
                  </a:lnTo>
                  <a:lnTo>
                    <a:pt x="288" y="167"/>
                  </a:lnTo>
                  <a:lnTo>
                    <a:pt x="282" y="175"/>
                  </a:lnTo>
                  <a:lnTo>
                    <a:pt x="277" y="183"/>
                  </a:lnTo>
                  <a:lnTo>
                    <a:pt x="271" y="189"/>
                  </a:lnTo>
                  <a:lnTo>
                    <a:pt x="271" y="189"/>
                  </a:lnTo>
                  <a:lnTo>
                    <a:pt x="262" y="196"/>
                  </a:lnTo>
                  <a:lnTo>
                    <a:pt x="254" y="203"/>
                  </a:lnTo>
                  <a:lnTo>
                    <a:pt x="245" y="209"/>
                  </a:lnTo>
                  <a:lnTo>
                    <a:pt x="235" y="214"/>
                  </a:lnTo>
                  <a:lnTo>
                    <a:pt x="225" y="217"/>
                  </a:lnTo>
                  <a:lnTo>
                    <a:pt x="214" y="220"/>
                  </a:lnTo>
                  <a:lnTo>
                    <a:pt x="203" y="221"/>
                  </a:lnTo>
                  <a:lnTo>
                    <a:pt x="192" y="222"/>
                  </a:lnTo>
                  <a:lnTo>
                    <a:pt x="112" y="222"/>
                  </a:lnTo>
                  <a:lnTo>
                    <a:pt x="112" y="222"/>
                  </a:lnTo>
                  <a:lnTo>
                    <a:pt x="100" y="221"/>
                  </a:lnTo>
                  <a:lnTo>
                    <a:pt x="89" y="220"/>
                  </a:lnTo>
                  <a:lnTo>
                    <a:pt x="78" y="217"/>
                  </a:lnTo>
                  <a:lnTo>
                    <a:pt x="68" y="214"/>
                  </a:lnTo>
                  <a:lnTo>
                    <a:pt x="58" y="209"/>
                  </a:lnTo>
                  <a:lnTo>
                    <a:pt x="50" y="203"/>
                  </a:lnTo>
                  <a:lnTo>
                    <a:pt x="41" y="196"/>
                  </a:lnTo>
                  <a:lnTo>
                    <a:pt x="34" y="189"/>
                  </a:lnTo>
                  <a:lnTo>
                    <a:pt x="34" y="189"/>
                  </a:lnTo>
                  <a:lnTo>
                    <a:pt x="26" y="182"/>
                  </a:lnTo>
                  <a:lnTo>
                    <a:pt x="20" y="173"/>
                  </a:lnTo>
                  <a:lnTo>
                    <a:pt x="14" y="164"/>
                  </a:lnTo>
                  <a:lnTo>
                    <a:pt x="9" y="154"/>
                  </a:lnTo>
                  <a:lnTo>
                    <a:pt x="5" y="143"/>
                  </a:lnTo>
                  <a:lnTo>
                    <a:pt x="3" y="133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2" y="100"/>
                  </a:lnTo>
                  <a:lnTo>
                    <a:pt x="3" y="89"/>
                  </a:lnTo>
                  <a:lnTo>
                    <a:pt x="5" y="78"/>
                  </a:lnTo>
                  <a:lnTo>
                    <a:pt x="9" y="68"/>
                  </a:lnTo>
                  <a:lnTo>
                    <a:pt x="14" y="58"/>
                  </a:lnTo>
                  <a:lnTo>
                    <a:pt x="20" y="49"/>
                  </a:lnTo>
                  <a:lnTo>
                    <a:pt x="26" y="41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41" y="26"/>
                  </a:lnTo>
                  <a:lnTo>
                    <a:pt x="50" y="18"/>
                  </a:lnTo>
                  <a:lnTo>
                    <a:pt x="58" y="13"/>
                  </a:lnTo>
                  <a:lnTo>
                    <a:pt x="68" y="9"/>
                  </a:lnTo>
                  <a:lnTo>
                    <a:pt x="78" y="5"/>
                  </a:lnTo>
                  <a:lnTo>
                    <a:pt x="89" y="2"/>
                  </a:lnTo>
                  <a:lnTo>
                    <a:pt x="100" y="0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600">
                <a:solidFill>
                  <a:schemeClr val="bg1"/>
                </a:solidFill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30" name="Freeform 20"/>
            <p:cNvSpPr/>
            <p:nvPr/>
          </p:nvSpPr>
          <p:spPr bwMode="auto">
            <a:xfrm>
              <a:off x="1714480" y="4357700"/>
              <a:ext cx="230188" cy="177800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92" y="0"/>
                </a:cxn>
                <a:cxn ang="0">
                  <a:pos x="213" y="5"/>
                </a:cxn>
                <a:cxn ang="0">
                  <a:pos x="234" y="13"/>
                </a:cxn>
                <a:cxn ang="0">
                  <a:pos x="251" y="26"/>
                </a:cxn>
                <a:cxn ang="0">
                  <a:pos x="258" y="32"/>
                </a:cxn>
                <a:cxn ang="0">
                  <a:pos x="272" y="49"/>
                </a:cxn>
                <a:cxn ang="0">
                  <a:pos x="283" y="68"/>
                </a:cxn>
                <a:cxn ang="0">
                  <a:pos x="289" y="89"/>
                </a:cxn>
                <a:cxn ang="0">
                  <a:pos x="292" y="111"/>
                </a:cxn>
                <a:cxn ang="0">
                  <a:pos x="292" y="111"/>
                </a:cxn>
                <a:cxn ang="0">
                  <a:pos x="289" y="133"/>
                </a:cxn>
                <a:cxn ang="0">
                  <a:pos x="283" y="154"/>
                </a:cxn>
                <a:cxn ang="0">
                  <a:pos x="272" y="173"/>
                </a:cxn>
                <a:cxn ang="0">
                  <a:pos x="258" y="189"/>
                </a:cxn>
                <a:cxn ang="0">
                  <a:pos x="251" y="196"/>
                </a:cxn>
                <a:cxn ang="0">
                  <a:pos x="234" y="209"/>
                </a:cxn>
                <a:cxn ang="0">
                  <a:pos x="213" y="217"/>
                </a:cxn>
                <a:cxn ang="0">
                  <a:pos x="192" y="221"/>
                </a:cxn>
                <a:cxn ang="0">
                  <a:pos x="100" y="222"/>
                </a:cxn>
                <a:cxn ang="0">
                  <a:pos x="89" y="221"/>
                </a:cxn>
                <a:cxn ang="0">
                  <a:pos x="67" y="217"/>
                </a:cxn>
                <a:cxn ang="0">
                  <a:pos x="47" y="209"/>
                </a:cxn>
                <a:cxn ang="0">
                  <a:pos x="30" y="196"/>
                </a:cxn>
                <a:cxn ang="0">
                  <a:pos x="21" y="189"/>
                </a:cxn>
                <a:cxn ang="0">
                  <a:pos x="9" y="175"/>
                </a:cxn>
                <a:cxn ang="0">
                  <a:pos x="0" y="158"/>
                </a:cxn>
                <a:cxn ang="0">
                  <a:pos x="61" y="158"/>
                </a:cxn>
                <a:cxn ang="0">
                  <a:pos x="79" y="169"/>
                </a:cxn>
                <a:cxn ang="0">
                  <a:pos x="100" y="173"/>
                </a:cxn>
                <a:cxn ang="0">
                  <a:pos x="181" y="173"/>
                </a:cxn>
                <a:cxn ang="0">
                  <a:pos x="204" y="168"/>
                </a:cxn>
                <a:cxn ang="0">
                  <a:pos x="224" y="154"/>
                </a:cxn>
                <a:cxn ang="0">
                  <a:pos x="231" y="146"/>
                </a:cxn>
                <a:cxn ang="0">
                  <a:pos x="241" y="124"/>
                </a:cxn>
                <a:cxn ang="0">
                  <a:pos x="242" y="111"/>
                </a:cxn>
                <a:cxn ang="0">
                  <a:pos x="241" y="99"/>
                </a:cxn>
                <a:cxn ang="0">
                  <a:pos x="231" y="77"/>
                </a:cxn>
                <a:cxn ang="0">
                  <a:pos x="224" y="68"/>
                </a:cxn>
                <a:cxn ang="0">
                  <a:pos x="204" y="54"/>
                </a:cxn>
                <a:cxn ang="0">
                  <a:pos x="181" y="49"/>
                </a:cxn>
                <a:cxn ang="0">
                  <a:pos x="100" y="49"/>
                </a:cxn>
                <a:cxn ang="0">
                  <a:pos x="79" y="53"/>
                </a:cxn>
                <a:cxn ang="0">
                  <a:pos x="61" y="63"/>
                </a:cxn>
                <a:cxn ang="0">
                  <a:pos x="0" y="63"/>
                </a:cxn>
                <a:cxn ang="0">
                  <a:pos x="9" y="47"/>
                </a:cxn>
                <a:cxn ang="0">
                  <a:pos x="21" y="32"/>
                </a:cxn>
                <a:cxn ang="0">
                  <a:pos x="30" y="26"/>
                </a:cxn>
                <a:cxn ang="0">
                  <a:pos x="47" y="13"/>
                </a:cxn>
                <a:cxn ang="0">
                  <a:pos x="67" y="5"/>
                </a:cxn>
                <a:cxn ang="0">
                  <a:pos x="89" y="0"/>
                </a:cxn>
                <a:cxn ang="0">
                  <a:pos x="100" y="0"/>
                </a:cxn>
              </a:cxnLst>
              <a:rect l="0" t="0" r="r" b="b"/>
              <a:pathLst>
                <a:path w="292" h="222">
                  <a:moveTo>
                    <a:pt x="100" y="0"/>
                  </a:moveTo>
                  <a:lnTo>
                    <a:pt x="181" y="0"/>
                  </a:lnTo>
                  <a:lnTo>
                    <a:pt x="181" y="0"/>
                  </a:lnTo>
                  <a:lnTo>
                    <a:pt x="192" y="0"/>
                  </a:lnTo>
                  <a:lnTo>
                    <a:pt x="203" y="2"/>
                  </a:lnTo>
                  <a:lnTo>
                    <a:pt x="213" y="5"/>
                  </a:lnTo>
                  <a:lnTo>
                    <a:pt x="224" y="9"/>
                  </a:lnTo>
                  <a:lnTo>
                    <a:pt x="234" y="13"/>
                  </a:lnTo>
                  <a:lnTo>
                    <a:pt x="242" y="18"/>
                  </a:lnTo>
                  <a:lnTo>
                    <a:pt x="251" y="26"/>
                  </a:lnTo>
                  <a:lnTo>
                    <a:pt x="258" y="32"/>
                  </a:lnTo>
                  <a:lnTo>
                    <a:pt x="258" y="32"/>
                  </a:lnTo>
                  <a:lnTo>
                    <a:pt x="266" y="41"/>
                  </a:lnTo>
                  <a:lnTo>
                    <a:pt x="272" y="49"/>
                  </a:lnTo>
                  <a:lnTo>
                    <a:pt x="278" y="58"/>
                  </a:lnTo>
                  <a:lnTo>
                    <a:pt x="283" y="68"/>
                  </a:lnTo>
                  <a:lnTo>
                    <a:pt x="287" y="78"/>
                  </a:lnTo>
                  <a:lnTo>
                    <a:pt x="289" y="89"/>
                  </a:lnTo>
                  <a:lnTo>
                    <a:pt x="291" y="100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1" y="122"/>
                  </a:lnTo>
                  <a:lnTo>
                    <a:pt x="289" y="133"/>
                  </a:lnTo>
                  <a:lnTo>
                    <a:pt x="287" y="143"/>
                  </a:lnTo>
                  <a:lnTo>
                    <a:pt x="283" y="154"/>
                  </a:lnTo>
                  <a:lnTo>
                    <a:pt x="278" y="164"/>
                  </a:lnTo>
                  <a:lnTo>
                    <a:pt x="272" y="173"/>
                  </a:lnTo>
                  <a:lnTo>
                    <a:pt x="266" y="182"/>
                  </a:lnTo>
                  <a:lnTo>
                    <a:pt x="258" y="189"/>
                  </a:lnTo>
                  <a:lnTo>
                    <a:pt x="258" y="189"/>
                  </a:lnTo>
                  <a:lnTo>
                    <a:pt x="251" y="196"/>
                  </a:lnTo>
                  <a:lnTo>
                    <a:pt x="242" y="203"/>
                  </a:lnTo>
                  <a:lnTo>
                    <a:pt x="234" y="209"/>
                  </a:lnTo>
                  <a:lnTo>
                    <a:pt x="224" y="214"/>
                  </a:lnTo>
                  <a:lnTo>
                    <a:pt x="213" y="217"/>
                  </a:lnTo>
                  <a:lnTo>
                    <a:pt x="203" y="220"/>
                  </a:lnTo>
                  <a:lnTo>
                    <a:pt x="192" y="221"/>
                  </a:lnTo>
                  <a:lnTo>
                    <a:pt x="181" y="222"/>
                  </a:lnTo>
                  <a:lnTo>
                    <a:pt x="100" y="222"/>
                  </a:lnTo>
                  <a:lnTo>
                    <a:pt x="100" y="222"/>
                  </a:lnTo>
                  <a:lnTo>
                    <a:pt x="89" y="221"/>
                  </a:lnTo>
                  <a:lnTo>
                    <a:pt x="78" y="220"/>
                  </a:lnTo>
                  <a:lnTo>
                    <a:pt x="67" y="217"/>
                  </a:lnTo>
                  <a:lnTo>
                    <a:pt x="57" y="214"/>
                  </a:lnTo>
                  <a:lnTo>
                    <a:pt x="47" y="209"/>
                  </a:lnTo>
                  <a:lnTo>
                    <a:pt x="38" y="203"/>
                  </a:lnTo>
                  <a:lnTo>
                    <a:pt x="30" y="196"/>
                  </a:lnTo>
                  <a:lnTo>
                    <a:pt x="21" y="189"/>
                  </a:lnTo>
                  <a:lnTo>
                    <a:pt x="21" y="189"/>
                  </a:lnTo>
                  <a:lnTo>
                    <a:pt x="15" y="183"/>
                  </a:lnTo>
                  <a:lnTo>
                    <a:pt x="9" y="175"/>
                  </a:lnTo>
                  <a:lnTo>
                    <a:pt x="4" y="167"/>
                  </a:lnTo>
                  <a:lnTo>
                    <a:pt x="0" y="158"/>
                  </a:lnTo>
                  <a:lnTo>
                    <a:pt x="61" y="158"/>
                  </a:lnTo>
                  <a:lnTo>
                    <a:pt x="61" y="158"/>
                  </a:lnTo>
                  <a:lnTo>
                    <a:pt x="69" y="164"/>
                  </a:lnTo>
                  <a:lnTo>
                    <a:pt x="79" y="169"/>
                  </a:lnTo>
                  <a:lnTo>
                    <a:pt x="89" y="172"/>
                  </a:lnTo>
                  <a:lnTo>
                    <a:pt x="100" y="173"/>
                  </a:lnTo>
                  <a:lnTo>
                    <a:pt x="181" y="173"/>
                  </a:lnTo>
                  <a:lnTo>
                    <a:pt x="181" y="173"/>
                  </a:lnTo>
                  <a:lnTo>
                    <a:pt x="193" y="172"/>
                  </a:lnTo>
                  <a:lnTo>
                    <a:pt x="204" y="168"/>
                  </a:lnTo>
                  <a:lnTo>
                    <a:pt x="215" y="162"/>
                  </a:lnTo>
                  <a:lnTo>
                    <a:pt x="224" y="154"/>
                  </a:lnTo>
                  <a:lnTo>
                    <a:pt x="224" y="154"/>
                  </a:lnTo>
                  <a:lnTo>
                    <a:pt x="231" y="146"/>
                  </a:lnTo>
                  <a:lnTo>
                    <a:pt x="237" y="135"/>
                  </a:lnTo>
                  <a:lnTo>
                    <a:pt x="241" y="124"/>
                  </a:lnTo>
                  <a:lnTo>
                    <a:pt x="242" y="111"/>
                  </a:lnTo>
                  <a:lnTo>
                    <a:pt x="242" y="111"/>
                  </a:lnTo>
                  <a:lnTo>
                    <a:pt x="242" y="111"/>
                  </a:lnTo>
                  <a:lnTo>
                    <a:pt x="241" y="99"/>
                  </a:lnTo>
                  <a:lnTo>
                    <a:pt x="237" y="86"/>
                  </a:lnTo>
                  <a:lnTo>
                    <a:pt x="231" y="77"/>
                  </a:lnTo>
                  <a:lnTo>
                    <a:pt x="224" y="68"/>
                  </a:lnTo>
                  <a:lnTo>
                    <a:pt x="224" y="68"/>
                  </a:lnTo>
                  <a:lnTo>
                    <a:pt x="215" y="60"/>
                  </a:lnTo>
                  <a:lnTo>
                    <a:pt x="204" y="54"/>
                  </a:lnTo>
                  <a:lnTo>
                    <a:pt x="193" y="51"/>
                  </a:lnTo>
                  <a:lnTo>
                    <a:pt x="181" y="49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89" y="51"/>
                  </a:lnTo>
                  <a:lnTo>
                    <a:pt x="79" y="53"/>
                  </a:lnTo>
                  <a:lnTo>
                    <a:pt x="69" y="58"/>
                  </a:lnTo>
                  <a:lnTo>
                    <a:pt x="61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4" y="56"/>
                  </a:lnTo>
                  <a:lnTo>
                    <a:pt x="9" y="47"/>
                  </a:lnTo>
                  <a:lnTo>
                    <a:pt x="15" y="39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30" y="26"/>
                  </a:lnTo>
                  <a:lnTo>
                    <a:pt x="38" y="18"/>
                  </a:lnTo>
                  <a:lnTo>
                    <a:pt x="47" y="13"/>
                  </a:lnTo>
                  <a:lnTo>
                    <a:pt x="57" y="9"/>
                  </a:lnTo>
                  <a:lnTo>
                    <a:pt x="67" y="5"/>
                  </a:lnTo>
                  <a:lnTo>
                    <a:pt x="78" y="2"/>
                  </a:lnTo>
                  <a:lnTo>
                    <a:pt x="89" y="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600">
                <a:solidFill>
                  <a:schemeClr val="bg1"/>
                </a:solidFill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31" name="Freeform 21"/>
            <p:cNvSpPr/>
            <p:nvPr/>
          </p:nvSpPr>
          <p:spPr bwMode="auto">
            <a:xfrm>
              <a:off x="1601767" y="4427550"/>
              <a:ext cx="195263" cy="3651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24" y="0"/>
                </a:cxn>
                <a:cxn ang="0">
                  <a:pos x="224" y="0"/>
                </a:cxn>
                <a:cxn ang="0">
                  <a:pos x="229" y="1"/>
                </a:cxn>
                <a:cxn ang="0">
                  <a:pos x="233" y="2"/>
                </a:cxn>
                <a:cxn ang="0">
                  <a:pos x="236" y="5"/>
                </a:cxn>
                <a:cxn ang="0">
                  <a:pos x="240" y="7"/>
                </a:cxn>
                <a:cxn ang="0">
                  <a:pos x="242" y="11"/>
                </a:cxn>
                <a:cxn ang="0">
                  <a:pos x="245" y="14"/>
                </a:cxn>
                <a:cxn ang="0">
                  <a:pos x="246" y="18"/>
                </a:cxn>
                <a:cxn ang="0">
                  <a:pos x="246" y="23"/>
                </a:cxn>
                <a:cxn ang="0">
                  <a:pos x="246" y="23"/>
                </a:cxn>
                <a:cxn ang="0">
                  <a:pos x="246" y="23"/>
                </a:cxn>
                <a:cxn ang="0">
                  <a:pos x="246" y="28"/>
                </a:cxn>
                <a:cxn ang="0">
                  <a:pos x="245" y="32"/>
                </a:cxn>
                <a:cxn ang="0">
                  <a:pos x="242" y="36"/>
                </a:cxn>
                <a:cxn ang="0">
                  <a:pos x="240" y="39"/>
                </a:cxn>
                <a:cxn ang="0">
                  <a:pos x="236" y="42"/>
                </a:cxn>
                <a:cxn ang="0">
                  <a:pos x="233" y="44"/>
                </a:cxn>
                <a:cxn ang="0">
                  <a:pos x="229" y="45"/>
                </a:cxn>
                <a:cxn ang="0">
                  <a:pos x="224" y="45"/>
                </a:cxn>
                <a:cxn ang="0">
                  <a:pos x="24" y="45"/>
                </a:cxn>
                <a:cxn ang="0">
                  <a:pos x="24" y="45"/>
                </a:cxn>
                <a:cxn ang="0">
                  <a:pos x="19" y="45"/>
                </a:cxn>
                <a:cxn ang="0">
                  <a:pos x="14" y="44"/>
                </a:cxn>
                <a:cxn ang="0">
                  <a:pos x="10" y="42"/>
                </a:cxn>
                <a:cxn ang="0">
                  <a:pos x="6" y="39"/>
                </a:cxn>
                <a:cxn ang="0">
                  <a:pos x="4" y="36"/>
                </a:cxn>
                <a:cxn ang="0">
                  <a:pos x="3" y="32"/>
                </a:cxn>
                <a:cxn ang="0">
                  <a:pos x="0" y="28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3" y="14"/>
                </a:cxn>
                <a:cxn ang="0">
                  <a:pos x="4" y="11"/>
                </a:cxn>
                <a:cxn ang="0">
                  <a:pos x="6" y="7"/>
                </a:cxn>
                <a:cxn ang="0">
                  <a:pos x="10" y="5"/>
                </a:cxn>
                <a:cxn ang="0">
                  <a:pos x="14" y="2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46" h="45">
                  <a:moveTo>
                    <a:pt x="24" y="0"/>
                  </a:moveTo>
                  <a:lnTo>
                    <a:pt x="224" y="0"/>
                  </a:lnTo>
                  <a:lnTo>
                    <a:pt x="224" y="0"/>
                  </a:lnTo>
                  <a:lnTo>
                    <a:pt x="229" y="1"/>
                  </a:lnTo>
                  <a:lnTo>
                    <a:pt x="233" y="2"/>
                  </a:lnTo>
                  <a:lnTo>
                    <a:pt x="236" y="5"/>
                  </a:lnTo>
                  <a:lnTo>
                    <a:pt x="240" y="7"/>
                  </a:lnTo>
                  <a:lnTo>
                    <a:pt x="242" y="11"/>
                  </a:lnTo>
                  <a:lnTo>
                    <a:pt x="245" y="14"/>
                  </a:lnTo>
                  <a:lnTo>
                    <a:pt x="246" y="18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46" y="28"/>
                  </a:lnTo>
                  <a:lnTo>
                    <a:pt x="245" y="32"/>
                  </a:lnTo>
                  <a:lnTo>
                    <a:pt x="242" y="36"/>
                  </a:lnTo>
                  <a:lnTo>
                    <a:pt x="240" y="39"/>
                  </a:lnTo>
                  <a:lnTo>
                    <a:pt x="236" y="42"/>
                  </a:lnTo>
                  <a:lnTo>
                    <a:pt x="233" y="44"/>
                  </a:lnTo>
                  <a:lnTo>
                    <a:pt x="229" y="45"/>
                  </a:lnTo>
                  <a:lnTo>
                    <a:pt x="224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19" y="45"/>
                  </a:lnTo>
                  <a:lnTo>
                    <a:pt x="14" y="44"/>
                  </a:lnTo>
                  <a:lnTo>
                    <a:pt x="10" y="42"/>
                  </a:lnTo>
                  <a:lnTo>
                    <a:pt x="6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3" y="14"/>
                  </a:lnTo>
                  <a:lnTo>
                    <a:pt x="4" y="11"/>
                  </a:lnTo>
                  <a:lnTo>
                    <a:pt x="6" y="7"/>
                  </a:lnTo>
                  <a:lnTo>
                    <a:pt x="10" y="5"/>
                  </a:lnTo>
                  <a:lnTo>
                    <a:pt x="14" y="2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600">
                <a:solidFill>
                  <a:schemeClr val="bg1"/>
                </a:solidFill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</p:grpSp>
      <p:grpSp>
        <p:nvGrpSpPr>
          <p:cNvPr id="48157" name="Group 90"/>
          <p:cNvGrpSpPr>
            <a:grpSpLocks/>
          </p:cNvGrpSpPr>
          <p:nvPr/>
        </p:nvGrpSpPr>
        <p:grpSpPr bwMode="auto">
          <a:xfrm>
            <a:off x="6143625" y="1311275"/>
            <a:ext cx="2643188" cy="839788"/>
            <a:chOff x="6143636" y="1357304"/>
            <a:chExt cx="2643206" cy="839750"/>
          </a:xfrm>
        </p:grpSpPr>
        <p:sp>
          <p:nvSpPr>
            <p:cNvPr id="33" name="Rectangle 35"/>
            <p:cNvSpPr/>
            <p:nvPr/>
          </p:nvSpPr>
          <p:spPr>
            <a:xfrm>
              <a:off x="6143636" y="1643041"/>
              <a:ext cx="2643206" cy="55401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00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</a:t>
              </a:r>
              <a:endParaRPr lang="en-US" sz="1000" dirty="0">
                <a:solidFill>
                  <a:schemeClr val="bg1"/>
                </a:solidFill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34" name="Rectangle 36"/>
            <p:cNvSpPr/>
            <p:nvPr/>
          </p:nvSpPr>
          <p:spPr>
            <a:xfrm>
              <a:off x="6143636" y="1357304"/>
              <a:ext cx="1004895" cy="461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  <a:endParaRPr lang="en-US" altLang="zh-CN" sz="16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35" name="Rectangle 16"/>
          <p:cNvSpPr/>
          <p:nvPr/>
        </p:nvSpPr>
        <p:spPr>
          <a:xfrm>
            <a:off x="5143500" y="1428750"/>
            <a:ext cx="636588" cy="63658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600">
              <a:solidFill>
                <a:schemeClr val="bg1"/>
              </a:solidFill>
              <a:latin typeface="+mn-ea"/>
              <a:cs typeface="Lao UI" panose="020B0502040204020203" pitchFamily="34" charset="0"/>
            </a:endParaRPr>
          </a:p>
        </p:txBody>
      </p:sp>
      <p:grpSp>
        <p:nvGrpSpPr>
          <p:cNvPr id="36" name="Group 68"/>
          <p:cNvGrpSpPr/>
          <p:nvPr/>
        </p:nvGrpSpPr>
        <p:grpSpPr>
          <a:xfrm>
            <a:off x="5301318" y="1581456"/>
            <a:ext cx="337043" cy="337616"/>
            <a:chOff x="6998061" y="3496249"/>
            <a:chExt cx="366051" cy="36667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7" name="AutoShape 7"/>
            <p:cNvSpPr/>
            <p:nvPr/>
          </p:nvSpPr>
          <p:spPr bwMode="auto">
            <a:xfrm>
              <a:off x="6998061" y="3496249"/>
              <a:ext cx="366051" cy="366676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38" name="AutoShape 8"/>
            <p:cNvSpPr/>
            <p:nvPr/>
          </p:nvSpPr>
          <p:spPr bwMode="auto">
            <a:xfrm>
              <a:off x="7158247" y="3656437"/>
              <a:ext cx="45678" cy="45678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39" name="AutoShape 9"/>
            <p:cNvSpPr/>
            <p:nvPr/>
          </p:nvSpPr>
          <p:spPr bwMode="auto">
            <a:xfrm>
              <a:off x="7111943" y="3610758"/>
              <a:ext cx="137660" cy="137660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40" name="AutoShape 10"/>
            <p:cNvSpPr/>
            <p:nvPr/>
          </p:nvSpPr>
          <p:spPr bwMode="auto">
            <a:xfrm>
              <a:off x="7203927" y="3702114"/>
              <a:ext cx="56941" cy="58818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41" name="AutoShape 11"/>
            <p:cNvSpPr/>
            <p:nvPr/>
          </p:nvSpPr>
          <p:spPr bwMode="auto">
            <a:xfrm>
              <a:off x="7226451" y="3725267"/>
              <a:ext cx="81970" cy="83847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42" name="AutoShape 12"/>
            <p:cNvSpPr/>
            <p:nvPr/>
          </p:nvSpPr>
          <p:spPr bwMode="auto">
            <a:xfrm>
              <a:off x="7215188" y="3714003"/>
              <a:ext cx="69456" cy="70707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43" name="AutoShape 13"/>
            <p:cNvSpPr/>
            <p:nvPr/>
          </p:nvSpPr>
          <p:spPr bwMode="auto">
            <a:xfrm>
              <a:off x="7100682" y="3599495"/>
              <a:ext cx="57567" cy="58192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44" name="AutoShape 14"/>
            <p:cNvSpPr/>
            <p:nvPr/>
          </p:nvSpPr>
          <p:spPr bwMode="auto">
            <a:xfrm>
              <a:off x="7055002" y="3553816"/>
              <a:ext cx="81970" cy="83222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45" name="AutoShape 15"/>
            <p:cNvSpPr/>
            <p:nvPr/>
          </p:nvSpPr>
          <p:spPr bwMode="auto">
            <a:xfrm>
              <a:off x="7078154" y="3576343"/>
              <a:ext cx="69456" cy="71333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</p:grpSp>
      <p:grpSp>
        <p:nvGrpSpPr>
          <p:cNvPr id="48162" name="Group 91"/>
          <p:cNvGrpSpPr>
            <a:grpSpLocks/>
          </p:cNvGrpSpPr>
          <p:nvPr/>
        </p:nvGrpSpPr>
        <p:grpSpPr bwMode="auto">
          <a:xfrm>
            <a:off x="6143625" y="2382838"/>
            <a:ext cx="2643188" cy="839787"/>
            <a:chOff x="6143636" y="2428874"/>
            <a:chExt cx="2643206" cy="839750"/>
          </a:xfrm>
        </p:grpSpPr>
        <p:sp>
          <p:nvSpPr>
            <p:cNvPr id="47" name="Rectangle 37"/>
            <p:cNvSpPr/>
            <p:nvPr/>
          </p:nvSpPr>
          <p:spPr>
            <a:xfrm>
              <a:off x="6143636" y="2714611"/>
              <a:ext cx="2643206" cy="55401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00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</a:t>
              </a:r>
              <a:endParaRPr lang="en-US" altLang="zh-CN" sz="1000" dirty="0">
                <a:solidFill>
                  <a:schemeClr val="bg1"/>
                </a:solidFill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48" name="Rectangle 38"/>
            <p:cNvSpPr/>
            <p:nvPr/>
          </p:nvSpPr>
          <p:spPr>
            <a:xfrm>
              <a:off x="6143636" y="2428874"/>
              <a:ext cx="1004895" cy="461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  <a:endParaRPr lang="en-US" altLang="zh-CN" sz="16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49" name="Rectangle 23"/>
          <p:cNvSpPr/>
          <p:nvPr/>
        </p:nvSpPr>
        <p:spPr>
          <a:xfrm>
            <a:off x="5143500" y="2500313"/>
            <a:ext cx="636588" cy="63658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600">
              <a:solidFill>
                <a:schemeClr val="bg1"/>
              </a:solidFill>
              <a:latin typeface="+mn-ea"/>
              <a:cs typeface="Lao UI" panose="020B0502040204020203" pitchFamily="34" charset="0"/>
            </a:endParaRPr>
          </a:p>
        </p:txBody>
      </p:sp>
      <p:grpSp>
        <p:nvGrpSpPr>
          <p:cNvPr id="50" name="Group 78"/>
          <p:cNvGrpSpPr/>
          <p:nvPr/>
        </p:nvGrpSpPr>
        <p:grpSpPr>
          <a:xfrm>
            <a:off x="5333133" y="2643187"/>
            <a:ext cx="272454" cy="363686"/>
            <a:chOff x="1868971" y="2767277"/>
            <a:chExt cx="274694" cy="36667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1" name="AutoShape 115"/>
            <p:cNvSpPr/>
            <p:nvPr/>
          </p:nvSpPr>
          <p:spPr bwMode="auto">
            <a:xfrm>
              <a:off x="1868971" y="2767277"/>
              <a:ext cx="274694" cy="3666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  <p:sp>
          <p:nvSpPr>
            <p:cNvPr id="52" name="AutoShape 116"/>
            <p:cNvSpPr/>
            <p:nvPr/>
          </p:nvSpPr>
          <p:spPr bwMode="auto">
            <a:xfrm>
              <a:off x="1983479" y="2985030"/>
              <a:ext cx="45678" cy="6883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Lao UI" panose="020B0502040204020203" pitchFamily="34" charset="0"/>
              </a:endParaRPr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852488" y="339725"/>
            <a:ext cx="2270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方正硬笔楷书简体" panose="03000509000000000000" pitchFamily="65" charset="-122"/>
              </a:rPr>
              <a:t>点击添加您的标题</a:t>
            </a:r>
          </a:p>
        </p:txBody>
      </p:sp>
      <p:sp>
        <p:nvSpPr>
          <p:cNvPr id="61" name="Freeform 302"/>
          <p:cNvSpPr>
            <a:spLocks noEditPoints="1"/>
          </p:cNvSpPr>
          <p:nvPr/>
        </p:nvSpPr>
        <p:spPr bwMode="auto">
          <a:xfrm>
            <a:off x="301625" y="307975"/>
            <a:ext cx="523875" cy="366713"/>
          </a:xfrm>
          <a:custGeom>
            <a:avLst/>
            <a:gdLst>
              <a:gd name="T0" fmla="*/ 158 w 274"/>
              <a:gd name="T1" fmla="*/ 11 h 192"/>
              <a:gd name="T2" fmla="*/ 164 w 274"/>
              <a:gd name="T3" fmla="*/ 61 h 192"/>
              <a:gd name="T4" fmla="*/ 218 w 274"/>
              <a:gd name="T5" fmla="*/ 26 h 192"/>
              <a:gd name="T6" fmla="*/ 237 w 274"/>
              <a:gd name="T7" fmla="*/ 17 h 192"/>
              <a:gd name="T8" fmla="*/ 258 w 274"/>
              <a:gd name="T9" fmla="*/ 40 h 192"/>
              <a:gd name="T10" fmla="*/ 270 w 274"/>
              <a:gd name="T11" fmla="*/ 85 h 192"/>
              <a:gd name="T12" fmla="*/ 216 w 274"/>
              <a:gd name="T13" fmla="*/ 172 h 192"/>
              <a:gd name="T14" fmla="*/ 115 w 274"/>
              <a:gd name="T15" fmla="*/ 184 h 192"/>
              <a:gd name="T16" fmla="*/ 9 w 274"/>
              <a:gd name="T17" fmla="*/ 191 h 192"/>
              <a:gd name="T18" fmla="*/ 4 w 274"/>
              <a:gd name="T19" fmla="*/ 148 h 192"/>
              <a:gd name="T20" fmla="*/ 26 w 274"/>
              <a:gd name="T21" fmla="*/ 107 h 192"/>
              <a:gd name="T22" fmla="*/ 107 w 274"/>
              <a:gd name="T23" fmla="*/ 57 h 192"/>
              <a:gd name="T24" fmla="*/ 143 w 274"/>
              <a:gd name="T25" fmla="*/ 95 h 192"/>
              <a:gd name="T26" fmla="*/ 155 w 274"/>
              <a:gd name="T27" fmla="*/ 25 h 192"/>
              <a:gd name="T28" fmla="*/ 118 w 274"/>
              <a:gd name="T29" fmla="*/ 88 h 192"/>
              <a:gd name="T30" fmla="*/ 139 w 274"/>
              <a:gd name="T31" fmla="*/ 107 h 192"/>
              <a:gd name="T32" fmla="*/ 154 w 274"/>
              <a:gd name="T33" fmla="*/ 78 h 192"/>
              <a:gd name="T34" fmla="*/ 145 w 274"/>
              <a:gd name="T35" fmla="*/ 140 h 192"/>
              <a:gd name="T36" fmla="*/ 224 w 274"/>
              <a:gd name="T37" fmla="*/ 24 h 192"/>
              <a:gd name="T38" fmla="*/ 156 w 274"/>
              <a:gd name="T39" fmla="*/ 132 h 192"/>
              <a:gd name="T40" fmla="*/ 136 w 274"/>
              <a:gd name="T41" fmla="*/ 156 h 192"/>
              <a:gd name="T42" fmla="*/ 177 w 274"/>
              <a:gd name="T43" fmla="*/ 124 h 192"/>
              <a:gd name="T44" fmla="*/ 234 w 274"/>
              <a:gd name="T45" fmla="*/ 24 h 192"/>
              <a:gd name="T46" fmla="*/ 248 w 274"/>
              <a:gd name="T47" fmla="*/ 32 h 192"/>
              <a:gd name="T48" fmla="*/ 241 w 274"/>
              <a:gd name="T49" fmla="*/ 25 h 192"/>
              <a:gd name="T50" fmla="*/ 213 w 274"/>
              <a:gd name="T51" fmla="*/ 115 h 192"/>
              <a:gd name="T52" fmla="*/ 229 w 274"/>
              <a:gd name="T53" fmla="*/ 64 h 192"/>
              <a:gd name="T54" fmla="*/ 225 w 274"/>
              <a:gd name="T55" fmla="*/ 106 h 192"/>
              <a:gd name="T56" fmla="*/ 233 w 274"/>
              <a:gd name="T57" fmla="*/ 100 h 192"/>
              <a:gd name="T58" fmla="*/ 167 w 274"/>
              <a:gd name="T59" fmla="*/ 145 h 192"/>
              <a:gd name="T60" fmla="*/ 245 w 274"/>
              <a:gd name="T61" fmla="*/ 77 h 192"/>
              <a:gd name="T62" fmla="*/ 239 w 274"/>
              <a:gd name="T63" fmla="*/ 78 h 192"/>
              <a:gd name="T64" fmla="*/ 57 w 274"/>
              <a:gd name="T65" fmla="*/ 64 h 192"/>
              <a:gd name="T66" fmla="*/ 60 w 274"/>
              <a:gd name="T67" fmla="*/ 148 h 192"/>
              <a:gd name="T68" fmla="*/ 117 w 274"/>
              <a:gd name="T69" fmla="*/ 90 h 192"/>
              <a:gd name="T70" fmla="*/ 261 w 274"/>
              <a:gd name="T71" fmla="*/ 61 h 192"/>
              <a:gd name="T72" fmla="*/ 235 w 274"/>
              <a:gd name="T73" fmla="*/ 159 h 192"/>
              <a:gd name="T74" fmla="*/ 165 w 274"/>
              <a:gd name="T75" fmla="*/ 164 h 192"/>
              <a:gd name="T76" fmla="*/ 182 w 274"/>
              <a:gd name="T77" fmla="*/ 169 h 192"/>
              <a:gd name="T78" fmla="*/ 247 w 274"/>
              <a:gd name="T79" fmla="*/ 166 h 192"/>
              <a:gd name="T80" fmla="*/ 270 w 274"/>
              <a:gd name="T81" fmla="*/ 72 h 192"/>
              <a:gd name="T82" fmla="*/ 233 w 274"/>
              <a:gd name="T83" fmla="*/ 133 h 192"/>
              <a:gd name="T84" fmla="*/ 134 w 274"/>
              <a:gd name="T85" fmla="*/ 173 h 192"/>
              <a:gd name="T86" fmla="*/ 249 w 274"/>
              <a:gd name="T87" fmla="*/ 104 h 192"/>
              <a:gd name="T88" fmla="*/ 240 w 274"/>
              <a:gd name="T89" fmla="*/ 74 h 192"/>
              <a:gd name="T90" fmla="*/ 159 w 274"/>
              <a:gd name="T91" fmla="*/ 148 h 192"/>
              <a:gd name="T92" fmla="*/ 206 w 274"/>
              <a:gd name="T93" fmla="*/ 121 h 192"/>
              <a:gd name="T94" fmla="*/ 208 w 274"/>
              <a:gd name="T95" fmla="*/ 116 h 192"/>
              <a:gd name="T96" fmla="*/ 4 w 274"/>
              <a:gd name="T97" fmla="*/ 145 h 192"/>
              <a:gd name="T98" fmla="*/ 79 w 274"/>
              <a:gd name="T99" fmla="*/ 159 h 192"/>
              <a:gd name="T100" fmla="*/ 48 w 274"/>
              <a:gd name="T101" fmla="*/ 156 h 192"/>
              <a:gd name="T102" fmla="*/ 79 w 274"/>
              <a:gd name="T103" fmla="*/ 156 h 192"/>
              <a:gd name="T104" fmla="*/ 12 w 274"/>
              <a:gd name="T105" fmla="*/ 156 h 192"/>
              <a:gd name="T106" fmla="*/ 87 w 274"/>
              <a:gd name="T107" fmla="*/ 167 h 192"/>
              <a:gd name="T108" fmla="*/ 64 w 274"/>
              <a:gd name="T109" fmla="*/ 165 h 192"/>
              <a:gd name="T110" fmla="*/ 11 w 274"/>
              <a:gd name="T111" fmla="*/ 168 h 192"/>
              <a:gd name="T112" fmla="*/ 114 w 274"/>
              <a:gd name="T113" fmla="*/ 179 h 192"/>
              <a:gd name="T114" fmla="*/ 45 w 274"/>
              <a:gd name="T115" fmla="*/ 181 h 192"/>
              <a:gd name="T116" fmla="*/ 17 w 274"/>
              <a:gd name="T117" fmla="*/ 164 h 192"/>
              <a:gd name="T118" fmla="*/ 21 w 274"/>
              <a:gd name="T119" fmla="*/ 179 h 192"/>
              <a:gd name="T120" fmla="*/ 106 w 274"/>
              <a:gd name="T121" fmla="*/ 175 h 192"/>
              <a:gd name="T122" fmla="*/ 133 w 274"/>
              <a:gd name="T123" fmla="*/ 18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H_Other_5"/>
          <p:cNvSpPr/>
          <p:nvPr>
            <p:custDataLst>
              <p:tags r:id="rId2"/>
            </p:custDataLst>
          </p:nvPr>
        </p:nvSpPr>
        <p:spPr>
          <a:xfrm>
            <a:off x="2097088" y="2387600"/>
            <a:ext cx="455612" cy="454025"/>
          </a:xfrm>
          <a:prstGeom prst="diamond">
            <a:avLst/>
          </a:prstGeom>
          <a:solidFill>
            <a:schemeClr val="bg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0" name="MH_Other_6"/>
          <p:cNvSpPr/>
          <p:nvPr>
            <p:custDataLst>
              <p:tags r:id="rId3"/>
            </p:custDataLst>
          </p:nvPr>
        </p:nvSpPr>
        <p:spPr>
          <a:xfrm>
            <a:off x="3402013" y="1647825"/>
            <a:ext cx="454025" cy="455613"/>
          </a:xfrm>
          <a:prstGeom prst="diamond">
            <a:avLst/>
          </a:prstGeom>
          <a:solidFill>
            <a:schemeClr val="bg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1" name="MH_Other_7"/>
          <p:cNvSpPr/>
          <p:nvPr>
            <p:custDataLst>
              <p:tags r:id="rId4"/>
            </p:custDataLst>
          </p:nvPr>
        </p:nvSpPr>
        <p:spPr>
          <a:xfrm>
            <a:off x="5326063" y="2384425"/>
            <a:ext cx="454025" cy="454025"/>
          </a:xfrm>
          <a:prstGeom prst="diamond">
            <a:avLst/>
          </a:prstGeom>
          <a:solidFill>
            <a:schemeClr val="bg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2" name="MH_Other_8"/>
          <p:cNvSpPr/>
          <p:nvPr>
            <p:custDataLst>
              <p:tags r:id="rId5"/>
            </p:custDataLst>
          </p:nvPr>
        </p:nvSpPr>
        <p:spPr>
          <a:xfrm>
            <a:off x="6638925" y="1662113"/>
            <a:ext cx="455613" cy="455612"/>
          </a:xfrm>
          <a:prstGeom prst="diamond">
            <a:avLst/>
          </a:prstGeom>
          <a:solidFill>
            <a:schemeClr val="bg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4" name="MH_Other_1"/>
          <p:cNvSpPr/>
          <p:nvPr>
            <p:custDataLst>
              <p:tags r:id="rId6"/>
            </p:custDataLst>
          </p:nvPr>
        </p:nvSpPr>
        <p:spPr>
          <a:xfrm>
            <a:off x="1069975" y="1647825"/>
            <a:ext cx="1193800" cy="1193800"/>
          </a:xfrm>
          <a:prstGeom prst="diamond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9" name="MH_Other_9"/>
          <p:cNvSpPr/>
          <p:nvPr>
            <p:custDataLst>
              <p:tags r:id="rId7"/>
            </p:custDataLst>
          </p:nvPr>
        </p:nvSpPr>
        <p:spPr bwMode="auto">
          <a:xfrm>
            <a:off x="1444625" y="1984375"/>
            <a:ext cx="517525" cy="466725"/>
          </a:xfrm>
          <a:custGeom>
            <a:avLst/>
            <a:gdLst>
              <a:gd name="T0" fmla="*/ 726341 w 2395538"/>
              <a:gd name="T1" fmla="*/ 2170112 h 2170112"/>
              <a:gd name="T2" fmla="*/ 1441768 w 2395538"/>
              <a:gd name="T3" fmla="*/ 728510 h 2170112"/>
              <a:gd name="T4" fmla="*/ 1885633 w 2395538"/>
              <a:gd name="T5" fmla="*/ 1143658 h 2170112"/>
              <a:gd name="T6" fmla="*/ 1870393 w 2395538"/>
              <a:gd name="T7" fmla="*/ 1187775 h 2170112"/>
              <a:gd name="T8" fmla="*/ 1824038 w 2395538"/>
              <a:gd name="T9" fmla="*/ 1209358 h 2170112"/>
              <a:gd name="T10" fmla="*/ 1774825 w 2395538"/>
              <a:gd name="T11" fmla="*/ 1196345 h 2170112"/>
              <a:gd name="T12" fmla="*/ 87630 w 2395538"/>
              <a:gd name="T13" fmla="*/ 1207136 h 2170112"/>
              <a:gd name="T14" fmla="*/ 36195 w 2395538"/>
              <a:gd name="T15" fmla="*/ 1203010 h 2170112"/>
              <a:gd name="T16" fmla="*/ 2540 w 2395538"/>
              <a:gd name="T17" fmla="*/ 1166510 h 2170112"/>
              <a:gd name="T18" fmla="*/ 7937 w 2395538"/>
              <a:gd name="T19" fmla="*/ 1121123 h 2170112"/>
              <a:gd name="T20" fmla="*/ 1968140 w 2395538"/>
              <a:gd name="T21" fmla="*/ 219388 h 2170112"/>
              <a:gd name="T22" fmla="*/ 2114413 w 2395538"/>
              <a:gd name="T23" fmla="*/ 243789 h 2170112"/>
              <a:gd name="T24" fmla="*/ 2240697 w 2395538"/>
              <a:gd name="T25" fmla="*/ 284667 h 2170112"/>
              <a:gd name="T26" fmla="*/ 2388557 w 2395538"/>
              <a:gd name="T27" fmla="*/ 355016 h 2170112"/>
              <a:gd name="T28" fmla="*/ 2336521 w 2395538"/>
              <a:gd name="T29" fmla="*/ 373079 h 2170112"/>
              <a:gd name="T30" fmla="*/ 2250533 w 2395538"/>
              <a:gd name="T31" fmla="*/ 415225 h 2170112"/>
              <a:gd name="T32" fmla="*/ 2138845 w 2395538"/>
              <a:gd name="T33" fmla="*/ 508390 h 2170112"/>
              <a:gd name="T34" fmla="*/ 2044926 w 2395538"/>
              <a:gd name="T35" fmla="*/ 621519 h 2170112"/>
              <a:gd name="T36" fmla="*/ 1960525 w 2395538"/>
              <a:gd name="T37" fmla="*/ 747006 h 2170112"/>
              <a:gd name="T38" fmla="*/ 1902777 w 2395538"/>
              <a:gd name="T39" fmla="*/ 803412 h 2170112"/>
              <a:gd name="T40" fmla="*/ 1832020 w 2395538"/>
              <a:gd name="T41" fmla="*/ 843974 h 2170112"/>
              <a:gd name="T42" fmla="*/ 1753013 w 2395538"/>
              <a:gd name="T43" fmla="*/ 868374 h 2170112"/>
              <a:gd name="T44" fmla="*/ 1568664 w 2395538"/>
              <a:gd name="T45" fmla="*/ 707079 h 2170112"/>
              <a:gd name="T46" fmla="*/ 1657507 w 2395538"/>
              <a:gd name="T47" fmla="*/ 590147 h 2170112"/>
              <a:gd name="T48" fmla="*/ 1736514 w 2395538"/>
              <a:gd name="T49" fmla="*/ 513143 h 2170112"/>
              <a:gd name="T50" fmla="*/ 1825674 w 2395538"/>
              <a:gd name="T51" fmla="*/ 448498 h 2170112"/>
              <a:gd name="T52" fmla="*/ 1925622 w 2395538"/>
              <a:gd name="T53" fmla="*/ 399381 h 2170112"/>
              <a:gd name="T54" fmla="*/ 2033820 w 2395538"/>
              <a:gd name="T55" fmla="*/ 369910 h 2170112"/>
              <a:gd name="T56" fmla="*/ 2147095 w 2395538"/>
              <a:gd name="T57" fmla="*/ 361671 h 2170112"/>
              <a:gd name="T58" fmla="*/ 2032234 w 2395538"/>
              <a:gd name="T59" fmla="*/ 356601 h 2170112"/>
              <a:gd name="T60" fmla="*/ 1917373 w 2395538"/>
              <a:gd name="T61" fmla="*/ 373713 h 2170112"/>
              <a:gd name="T62" fmla="*/ 1806953 w 2395538"/>
              <a:gd name="T63" fmla="*/ 412690 h 2170112"/>
              <a:gd name="T64" fmla="*/ 1703832 w 2395538"/>
              <a:gd name="T65" fmla="*/ 469730 h 2170112"/>
              <a:gd name="T66" fmla="*/ 1610230 w 2395538"/>
              <a:gd name="T67" fmla="*/ 542297 h 2170112"/>
              <a:gd name="T68" fmla="*/ 1526146 w 2395538"/>
              <a:gd name="T69" fmla="*/ 625638 h 2170112"/>
              <a:gd name="T70" fmla="*/ 1409381 w 2395538"/>
              <a:gd name="T71" fmla="*/ 589196 h 2170112"/>
              <a:gd name="T72" fmla="*/ 1430322 w 2395538"/>
              <a:gd name="T73" fmla="*/ 523601 h 2170112"/>
              <a:gd name="T74" fmla="*/ 1476648 w 2395538"/>
              <a:gd name="T75" fmla="*/ 444696 h 2170112"/>
              <a:gd name="T76" fmla="*/ 1541376 w 2395538"/>
              <a:gd name="T77" fmla="*/ 367375 h 2170112"/>
              <a:gd name="T78" fmla="*/ 1611816 w 2395538"/>
              <a:gd name="T79" fmla="*/ 308117 h 2170112"/>
              <a:gd name="T80" fmla="*/ 1686381 w 2395538"/>
              <a:gd name="T81" fmla="*/ 265337 h 2170112"/>
              <a:gd name="T82" fmla="*/ 1763166 w 2395538"/>
              <a:gd name="T83" fmla="*/ 237134 h 2170112"/>
              <a:gd name="T84" fmla="*/ 1910075 w 2395538"/>
              <a:gd name="T85" fmla="*/ 217487 h 2170112"/>
              <a:gd name="T86" fmla="*/ 1198124 w 2395538"/>
              <a:gd name="T87" fmla="*/ 20298 h 2170112"/>
              <a:gd name="T88" fmla="*/ 1336237 w 2395538"/>
              <a:gd name="T89" fmla="*/ 78653 h 2170112"/>
              <a:gd name="T90" fmla="*/ 1406886 w 2395538"/>
              <a:gd name="T91" fmla="*/ 127177 h 2170112"/>
              <a:gd name="T92" fmla="*/ 1468305 w 2395538"/>
              <a:gd name="T93" fmla="*/ 191241 h 2170112"/>
              <a:gd name="T94" fmla="*/ 1512540 w 2395538"/>
              <a:gd name="T95" fmla="*/ 273066 h 2170112"/>
              <a:gd name="T96" fmla="*/ 1474351 w 2395538"/>
              <a:gd name="T97" fmla="*/ 374554 h 2170112"/>
              <a:gd name="T98" fmla="*/ 1420252 w 2395538"/>
              <a:gd name="T99" fmla="*/ 385654 h 2170112"/>
              <a:gd name="T100" fmla="*/ 1384927 w 2395538"/>
              <a:gd name="T101" fmla="*/ 273700 h 2170112"/>
              <a:gd name="T102" fmla="*/ 1348012 w 2395538"/>
              <a:gd name="T103" fmla="*/ 208050 h 2170112"/>
              <a:gd name="T104" fmla="*/ 1299640 w 2395538"/>
              <a:gd name="T105" fmla="*/ 150963 h 2170112"/>
              <a:gd name="T106" fmla="*/ 1242040 w 2395538"/>
              <a:gd name="T107" fmla="*/ 104659 h 2170112"/>
              <a:gd name="T108" fmla="*/ 1280546 w 2395538"/>
              <a:gd name="T109" fmla="*/ 143986 h 2170112"/>
              <a:gd name="T110" fmla="*/ 1323508 w 2395538"/>
              <a:gd name="T111" fmla="*/ 202024 h 2170112"/>
              <a:gd name="T112" fmla="*/ 1356923 w 2395538"/>
              <a:gd name="T113" fmla="*/ 274969 h 2170112"/>
              <a:gd name="T114" fmla="*/ 1381108 w 2395538"/>
              <a:gd name="T115" fmla="*/ 413880 h 2170112"/>
              <a:gd name="T116" fmla="*/ 1369652 w 2395538"/>
              <a:gd name="T117" fmla="*/ 554378 h 2170112"/>
              <a:gd name="T118" fmla="*/ 1166937 w 2395538"/>
              <a:gd name="T119" fmla="*/ 363136 h 2170112"/>
              <a:gd name="T120" fmla="*/ 1178711 w 2395538"/>
              <a:gd name="T121" fmla="*/ 227079 h 2170112"/>
              <a:gd name="T122" fmla="*/ 1172028 w 2395538"/>
              <a:gd name="T123" fmla="*/ 132568 h 2170112"/>
              <a:gd name="T124" fmla="*/ 1144342 w 2395538"/>
              <a:gd name="T125" fmla="*/ 45670 h 2170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95538" h="2170112">
                <a:moveTo>
                  <a:pt x="940433" y="595312"/>
                </a:moveTo>
                <a:lnTo>
                  <a:pt x="1643062" y="1217102"/>
                </a:lnTo>
                <a:lnTo>
                  <a:pt x="1643062" y="2170112"/>
                </a:lnTo>
                <a:lnTo>
                  <a:pt x="1433735" y="2170112"/>
                </a:lnTo>
                <a:lnTo>
                  <a:pt x="1159290" y="2170112"/>
                </a:lnTo>
                <a:lnTo>
                  <a:pt x="1159290" y="1557214"/>
                </a:lnTo>
                <a:lnTo>
                  <a:pt x="726341" y="1557214"/>
                </a:lnTo>
                <a:lnTo>
                  <a:pt x="726341" y="2170112"/>
                </a:lnTo>
                <a:lnTo>
                  <a:pt x="612307" y="2170112"/>
                </a:lnTo>
                <a:lnTo>
                  <a:pt x="242887" y="2170112"/>
                </a:lnTo>
                <a:lnTo>
                  <a:pt x="242887" y="1655658"/>
                </a:lnTo>
                <a:lnTo>
                  <a:pt x="242887" y="1217102"/>
                </a:lnTo>
                <a:lnTo>
                  <a:pt x="940433" y="595312"/>
                </a:lnTo>
                <a:close/>
                <a:moveTo>
                  <a:pt x="942657" y="284162"/>
                </a:moveTo>
                <a:lnTo>
                  <a:pt x="1252855" y="559975"/>
                </a:lnTo>
                <a:lnTo>
                  <a:pt x="1441768" y="728510"/>
                </a:lnTo>
                <a:lnTo>
                  <a:pt x="1865630" y="1106523"/>
                </a:lnTo>
                <a:lnTo>
                  <a:pt x="1870393" y="1110966"/>
                </a:lnTo>
                <a:lnTo>
                  <a:pt x="1874520" y="1115727"/>
                </a:lnTo>
                <a:lnTo>
                  <a:pt x="1878013" y="1121123"/>
                </a:lnTo>
                <a:lnTo>
                  <a:pt x="1880553" y="1126519"/>
                </a:lnTo>
                <a:lnTo>
                  <a:pt x="1882775" y="1132232"/>
                </a:lnTo>
                <a:lnTo>
                  <a:pt x="1884680" y="1137627"/>
                </a:lnTo>
                <a:lnTo>
                  <a:pt x="1885633" y="1143658"/>
                </a:lnTo>
                <a:lnTo>
                  <a:pt x="1885950" y="1149053"/>
                </a:lnTo>
                <a:lnTo>
                  <a:pt x="1885633" y="1155084"/>
                </a:lnTo>
                <a:lnTo>
                  <a:pt x="1884680" y="1160797"/>
                </a:lnTo>
                <a:lnTo>
                  <a:pt x="1882775" y="1166510"/>
                </a:lnTo>
                <a:lnTo>
                  <a:pt x="1880553" y="1171906"/>
                </a:lnTo>
                <a:lnTo>
                  <a:pt x="1878013" y="1177619"/>
                </a:lnTo>
                <a:lnTo>
                  <a:pt x="1874520" y="1182697"/>
                </a:lnTo>
                <a:lnTo>
                  <a:pt x="1870393" y="1187775"/>
                </a:lnTo>
                <a:lnTo>
                  <a:pt x="1865630" y="1192219"/>
                </a:lnTo>
                <a:lnTo>
                  <a:pt x="1860550" y="1196345"/>
                </a:lnTo>
                <a:lnTo>
                  <a:pt x="1855153" y="1200153"/>
                </a:lnTo>
                <a:lnTo>
                  <a:pt x="1849438" y="1203010"/>
                </a:lnTo>
                <a:lnTo>
                  <a:pt x="1843405" y="1205549"/>
                </a:lnTo>
                <a:lnTo>
                  <a:pt x="1836738" y="1207453"/>
                </a:lnTo>
                <a:lnTo>
                  <a:pt x="1830705" y="1208723"/>
                </a:lnTo>
                <a:lnTo>
                  <a:pt x="1824038" y="1209358"/>
                </a:lnTo>
                <a:lnTo>
                  <a:pt x="1817688" y="1209675"/>
                </a:lnTo>
                <a:lnTo>
                  <a:pt x="1811020" y="1209358"/>
                </a:lnTo>
                <a:lnTo>
                  <a:pt x="1804670" y="1208723"/>
                </a:lnTo>
                <a:lnTo>
                  <a:pt x="1798320" y="1207453"/>
                </a:lnTo>
                <a:lnTo>
                  <a:pt x="1792288" y="1205549"/>
                </a:lnTo>
                <a:lnTo>
                  <a:pt x="1785938" y="1203010"/>
                </a:lnTo>
                <a:lnTo>
                  <a:pt x="1780223" y="1200153"/>
                </a:lnTo>
                <a:lnTo>
                  <a:pt x="1774825" y="1196345"/>
                </a:lnTo>
                <a:lnTo>
                  <a:pt x="1769745" y="1192219"/>
                </a:lnTo>
                <a:lnTo>
                  <a:pt x="942657" y="455553"/>
                </a:lnTo>
                <a:lnTo>
                  <a:pt x="116205" y="1192219"/>
                </a:lnTo>
                <a:lnTo>
                  <a:pt x="111125" y="1196345"/>
                </a:lnTo>
                <a:lnTo>
                  <a:pt x="105410" y="1200153"/>
                </a:lnTo>
                <a:lnTo>
                  <a:pt x="99695" y="1203010"/>
                </a:lnTo>
                <a:lnTo>
                  <a:pt x="93662" y="1205549"/>
                </a:lnTo>
                <a:lnTo>
                  <a:pt x="87630" y="1207136"/>
                </a:lnTo>
                <a:lnTo>
                  <a:pt x="80962" y="1208723"/>
                </a:lnTo>
                <a:lnTo>
                  <a:pt x="74930" y="1209358"/>
                </a:lnTo>
                <a:lnTo>
                  <a:pt x="68262" y="1209675"/>
                </a:lnTo>
                <a:lnTo>
                  <a:pt x="61277" y="1209358"/>
                </a:lnTo>
                <a:lnTo>
                  <a:pt x="55245" y="1208723"/>
                </a:lnTo>
                <a:lnTo>
                  <a:pt x="48577" y="1207136"/>
                </a:lnTo>
                <a:lnTo>
                  <a:pt x="42545" y="1205549"/>
                </a:lnTo>
                <a:lnTo>
                  <a:pt x="36195" y="1203010"/>
                </a:lnTo>
                <a:lnTo>
                  <a:pt x="30797" y="1200153"/>
                </a:lnTo>
                <a:lnTo>
                  <a:pt x="25082" y="1196345"/>
                </a:lnTo>
                <a:lnTo>
                  <a:pt x="20002" y="1192219"/>
                </a:lnTo>
                <a:lnTo>
                  <a:pt x="15240" y="1187775"/>
                </a:lnTo>
                <a:lnTo>
                  <a:pt x="11112" y="1182697"/>
                </a:lnTo>
                <a:lnTo>
                  <a:pt x="7937" y="1177619"/>
                </a:lnTo>
                <a:lnTo>
                  <a:pt x="5080" y="1171906"/>
                </a:lnTo>
                <a:lnTo>
                  <a:pt x="2540" y="1166510"/>
                </a:lnTo>
                <a:lnTo>
                  <a:pt x="1270" y="1160797"/>
                </a:lnTo>
                <a:lnTo>
                  <a:pt x="317" y="1155084"/>
                </a:lnTo>
                <a:lnTo>
                  <a:pt x="0" y="1149053"/>
                </a:lnTo>
                <a:lnTo>
                  <a:pt x="317" y="1143658"/>
                </a:lnTo>
                <a:lnTo>
                  <a:pt x="1270" y="1137627"/>
                </a:lnTo>
                <a:lnTo>
                  <a:pt x="2540" y="1131914"/>
                </a:lnTo>
                <a:lnTo>
                  <a:pt x="5080" y="1126201"/>
                </a:lnTo>
                <a:lnTo>
                  <a:pt x="7937" y="1121123"/>
                </a:lnTo>
                <a:lnTo>
                  <a:pt x="11112" y="1115727"/>
                </a:lnTo>
                <a:lnTo>
                  <a:pt x="15240" y="1110966"/>
                </a:lnTo>
                <a:lnTo>
                  <a:pt x="20002" y="1106523"/>
                </a:lnTo>
                <a:lnTo>
                  <a:pt x="942657" y="284162"/>
                </a:lnTo>
                <a:close/>
                <a:moveTo>
                  <a:pt x="1910075" y="217487"/>
                </a:moveTo>
                <a:lnTo>
                  <a:pt x="1929430" y="217487"/>
                </a:lnTo>
                <a:lnTo>
                  <a:pt x="1948785" y="218121"/>
                </a:lnTo>
                <a:lnTo>
                  <a:pt x="1968140" y="219388"/>
                </a:lnTo>
                <a:lnTo>
                  <a:pt x="1986860" y="220973"/>
                </a:lnTo>
                <a:lnTo>
                  <a:pt x="2005898" y="222874"/>
                </a:lnTo>
                <a:lnTo>
                  <a:pt x="2024301" y="225726"/>
                </a:lnTo>
                <a:lnTo>
                  <a:pt x="2043022" y="228578"/>
                </a:lnTo>
                <a:lnTo>
                  <a:pt x="2061425" y="231747"/>
                </a:lnTo>
                <a:lnTo>
                  <a:pt x="2079193" y="235550"/>
                </a:lnTo>
                <a:lnTo>
                  <a:pt x="2097279" y="239669"/>
                </a:lnTo>
                <a:lnTo>
                  <a:pt x="2114413" y="243789"/>
                </a:lnTo>
                <a:lnTo>
                  <a:pt x="2131865" y="248542"/>
                </a:lnTo>
                <a:lnTo>
                  <a:pt x="2148364" y="252979"/>
                </a:lnTo>
                <a:lnTo>
                  <a:pt x="2164546" y="258049"/>
                </a:lnTo>
                <a:lnTo>
                  <a:pt x="2181046" y="263119"/>
                </a:lnTo>
                <a:lnTo>
                  <a:pt x="2196593" y="268189"/>
                </a:lnTo>
                <a:lnTo>
                  <a:pt x="2211506" y="273893"/>
                </a:lnTo>
                <a:lnTo>
                  <a:pt x="2226419" y="278963"/>
                </a:lnTo>
                <a:lnTo>
                  <a:pt x="2240697" y="284667"/>
                </a:lnTo>
                <a:lnTo>
                  <a:pt x="2267668" y="295758"/>
                </a:lnTo>
                <a:lnTo>
                  <a:pt x="2292734" y="306216"/>
                </a:lnTo>
                <a:lnTo>
                  <a:pt x="2315579" y="316673"/>
                </a:lnTo>
                <a:lnTo>
                  <a:pt x="2335886" y="326496"/>
                </a:lnTo>
                <a:lnTo>
                  <a:pt x="2353338" y="335686"/>
                </a:lnTo>
                <a:lnTo>
                  <a:pt x="2368251" y="343608"/>
                </a:lnTo>
                <a:lnTo>
                  <a:pt x="2379991" y="349946"/>
                </a:lnTo>
                <a:lnTo>
                  <a:pt x="2388557" y="355016"/>
                </a:lnTo>
                <a:lnTo>
                  <a:pt x="2395538" y="359136"/>
                </a:lnTo>
                <a:lnTo>
                  <a:pt x="2386971" y="360403"/>
                </a:lnTo>
                <a:lnTo>
                  <a:pt x="2378721" y="361988"/>
                </a:lnTo>
                <a:lnTo>
                  <a:pt x="2370154" y="363572"/>
                </a:lnTo>
                <a:lnTo>
                  <a:pt x="2361587" y="365791"/>
                </a:lnTo>
                <a:lnTo>
                  <a:pt x="2353020" y="368009"/>
                </a:lnTo>
                <a:lnTo>
                  <a:pt x="2345088" y="370544"/>
                </a:lnTo>
                <a:lnTo>
                  <a:pt x="2336521" y="373079"/>
                </a:lnTo>
                <a:lnTo>
                  <a:pt x="2328271" y="375614"/>
                </a:lnTo>
                <a:lnTo>
                  <a:pt x="2320656" y="379100"/>
                </a:lnTo>
                <a:lnTo>
                  <a:pt x="2312406" y="382269"/>
                </a:lnTo>
                <a:lnTo>
                  <a:pt x="2304157" y="385755"/>
                </a:lnTo>
                <a:lnTo>
                  <a:pt x="2296541" y="389557"/>
                </a:lnTo>
                <a:lnTo>
                  <a:pt x="2280677" y="397162"/>
                </a:lnTo>
                <a:lnTo>
                  <a:pt x="2265446" y="405718"/>
                </a:lnTo>
                <a:lnTo>
                  <a:pt x="2250533" y="415225"/>
                </a:lnTo>
                <a:lnTo>
                  <a:pt x="2235303" y="425049"/>
                </a:lnTo>
                <a:lnTo>
                  <a:pt x="2220708" y="435189"/>
                </a:lnTo>
                <a:lnTo>
                  <a:pt x="2206429" y="446280"/>
                </a:lnTo>
                <a:lnTo>
                  <a:pt x="2192468" y="457688"/>
                </a:lnTo>
                <a:lnTo>
                  <a:pt x="2178825" y="469730"/>
                </a:lnTo>
                <a:lnTo>
                  <a:pt x="2164863" y="482088"/>
                </a:lnTo>
                <a:lnTo>
                  <a:pt x="2151854" y="495081"/>
                </a:lnTo>
                <a:lnTo>
                  <a:pt x="2138845" y="508390"/>
                </a:lnTo>
                <a:lnTo>
                  <a:pt x="2126153" y="521699"/>
                </a:lnTo>
                <a:lnTo>
                  <a:pt x="2113779" y="535325"/>
                </a:lnTo>
                <a:lnTo>
                  <a:pt x="2101721" y="549268"/>
                </a:lnTo>
                <a:lnTo>
                  <a:pt x="2089664" y="563528"/>
                </a:lnTo>
                <a:lnTo>
                  <a:pt x="2078242" y="578105"/>
                </a:lnTo>
                <a:lnTo>
                  <a:pt x="2066819" y="592682"/>
                </a:lnTo>
                <a:lnTo>
                  <a:pt x="2055714" y="607259"/>
                </a:lnTo>
                <a:lnTo>
                  <a:pt x="2044926" y="621519"/>
                </a:lnTo>
                <a:lnTo>
                  <a:pt x="2034455" y="636413"/>
                </a:lnTo>
                <a:lnTo>
                  <a:pt x="2024301" y="650989"/>
                </a:lnTo>
                <a:lnTo>
                  <a:pt x="2014782" y="665566"/>
                </a:lnTo>
                <a:lnTo>
                  <a:pt x="1995745" y="694403"/>
                </a:lnTo>
                <a:lnTo>
                  <a:pt x="1977976" y="722289"/>
                </a:lnTo>
                <a:lnTo>
                  <a:pt x="1972582" y="730845"/>
                </a:lnTo>
                <a:lnTo>
                  <a:pt x="1966553" y="739084"/>
                </a:lnTo>
                <a:lnTo>
                  <a:pt x="1960525" y="747006"/>
                </a:lnTo>
                <a:lnTo>
                  <a:pt x="1954179" y="755245"/>
                </a:lnTo>
                <a:lnTo>
                  <a:pt x="1947833" y="762534"/>
                </a:lnTo>
                <a:lnTo>
                  <a:pt x="1940852" y="770139"/>
                </a:lnTo>
                <a:lnTo>
                  <a:pt x="1933872" y="777111"/>
                </a:lnTo>
                <a:lnTo>
                  <a:pt x="1926257" y="784082"/>
                </a:lnTo>
                <a:lnTo>
                  <a:pt x="1918642" y="790737"/>
                </a:lnTo>
                <a:lnTo>
                  <a:pt x="1911027" y="797075"/>
                </a:lnTo>
                <a:lnTo>
                  <a:pt x="1902777" y="803412"/>
                </a:lnTo>
                <a:lnTo>
                  <a:pt x="1894527" y="809116"/>
                </a:lnTo>
                <a:lnTo>
                  <a:pt x="1886277" y="815137"/>
                </a:lnTo>
                <a:lnTo>
                  <a:pt x="1877710" y="820524"/>
                </a:lnTo>
                <a:lnTo>
                  <a:pt x="1868826" y="825911"/>
                </a:lnTo>
                <a:lnTo>
                  <a:pt x="1859625" y="830665"/>
                </a:lnTo>
                <a:lnTo>
                  <a:pt x="1850740" y="835735"/>
                </a:lnTo>
                <a:lnTo>
                  <a:pt x="1841539" y="839854"/>
                </a:lnTo>
                <a:lnTo>
                  <a:pt x="1832020" y="843974"/>
                </a:lnTo>
                <a:lnTo>
                  <a:pt x="1822501" y="848410"/>
                </a:lnTo>
                <a:lnTo>
                  <a:pt x="1812665" y="851896"/>
                </a:lnTo>
                <a:lnTo>
                  <a:pt x="1803146" y="855065"/>
                </a:lnTo>
                <a:lnTo>
                  <a:pt x="1793310" y="858551"/>
                </a:lnTo>
                <a:lnTo>
                  <a:pt x="1783473" y="861403"/>
                </a:lnTo>
                <a:lnTo>
                  <a:pt x="1773320" y="863938"/>
                </a:lnTo>
                <a:lnTo>
                  <a:pt x="1763166" y="866156"/>
                </a:lnTo>
                <a:lnTo>
                  <a:pt x="1753013" y="868374"/>
                </a:lnTo>
                <a:lnTo>
                  <a:pt x="1742542" y="870276"/>
                </a:lnTo>
                <a:lnTo>
                  <a:pt x="1732706" y="871860"/>
                </a:lnTo>
                <a:lnTo>
                  <a:pt x="1722235" y="873128"/>
                </a:lnTo>
                <a:lnTo>
                  <a:pt x="1711764" y="874078"/>
                </a:lnTo>
                <a:lnTo>
                  <a:pt x="1701611" y="874712"/>
                </a:lnTo>
                <a:lnTo>
                  <a:pt x="1548674" y="738450"/>
                </a:lnTo>
                <a:lnTo>
                  <a:pt x="1558510" y="722923"/>
                </a:lnTo>
                <a:lnTo>
                  <a:pt x="1568664" y="707079"/>
                </a:lnTo>
                <a:lnTo>
                  <a:pt x="1578500" y="691234"/>
                </a:lnTo>
                <a:lnTo>
                  <a:pt x="1589288" y="676024"/>
                </a:lnTo>
                <a:lnTo>
                  <a:pt x="1605470" y="653841"/>
                </a:lnTo>
                <a:lnTo>
                  <a:pt x="1622287" y="631976"/>
                </a:lnTo>
                <a:lnTo>
                  <a:pt x="1630854" y="621202"/>
                </a:lnTo>
                <a:lnTo>
                  <a:pt x="1639738" y="610745"/>
                </a:lnTo>
                <a:lnTo>
                  <a:pt x="1648305" y="600604"/>
                </a:lnTo>
                <a:lnTo>
                  <a:pt x="1657507" y="590147"/>
                </a:lnTo>
                <a:lnTo>
                  <a:pt x="1667026" y="580007"/>
                </a:lnTo>
                <a:lnTo>
                  <a:pt x="1676545" y="569866"/>
                </a:lnTo>
                <a:lnTo>
                  <a:pt x="1686063" y="560043"/>
                </a:lnTo>
                <a:lnTo>
                  <a:pt x="1695582" y="550219"/>
                </a:lnTo>
                <a:lnTo>
                  <a:pt x="1705418" y="540396"/>
                </a:lnTo>
                <a:lnTo>
                  <a:pt x="1715572" y="531523"/>
                </a:lnTo>
                <a:lnTo>
                  <a:pt x="1726043" y="522016"/>
                </a:lnTo>
                <a:lnTo>
                  <a:pt x="1736514" y="513143"/>
                </a:lnTo>
                <a:lnTo>
                  <a:pt x="1746984" y="503954"/>
                </a:lnTo>
                <a:lnTo>
                  <a:pt x="1757772" y="495714"/>
                </a:lnTo>
                <a:lnTo>
                  <a:pt x="1768878" y="487158"/>
                </a:lnTo>
                <a:lnTo>
                  <a:pt x="1779983" y="478919"/>
                </a:lnTo>
                <a:lnTo>
                  <a:pt x="1791089" y="470680"/>
                </a:lnTo>
                <a:lnTo>
                  <a:pt x="1802194" y="463075"/>
                </a:lnTo>
                <a:lnTo>
                  <a:pt x="1813934" y="455470"/>
                </a:lnTo>
                <a:lnTo>
                  <a:pt x="1825674" y="448498"/>
                </a:lnTo>
                <a:lnTo>
                  <a:pt x="1838048" y="441210"/>
                </a:lnTo>
                <a:lnTo>
                  <a:pt x="1850106" y="434238"/>
                </a:lnTo>
                <a:lnTo>
                  <a:pt x="1862163" y="427901"/>
                </a:lnTo>
                <a:lnTo>
                  <a:pt x="1874537" y="421563"/>
                </a:lnTo>
                <a:lnTo>
                  <a:pt x="1887229" y="415859"/>
                </a:lnTo>
                <a:lnTo>
                  <a:pt x="1899921" y="409838"/>
                </a:lnTo>
                <a:lnTo>
                  <a:pt x="1912613" y="404451"/>
                </a:lnTo>
                <a:lnTo>
                  <a:pt x="1925622" y="399381"/>
                </a:lnTo>
                <a:lnTo>
                  <a:pt x="1938631" y="394627"/>
                </a:lnTo>
                <a:lnTo>
                  <a:pt x="1951958" y="390191"/>
                </a:lnTo>
                <a:lnTo>
                  <a:pt x="1965284" y="385755"/>
                </a:lnTo>
                <a:lnTo>
                  <a:pt x="1978928" y="382269"/>
                </a:lnTo>
                <a:lnTo>
                  <a:pt x="1992572" y="378783"/>
                </a:lnTo>
                <a:lnTo>
                  <a:pt x="2006215" y="375297"/>
                </a:lnTo>
                <a:lnTo>
                  <a:pt x="2019859" y="372445"/>
                </a:lnTo>
                <a:lnTo>
                  <a:pt x="2033820" y="369910"/>
                </a:lnTo>
                <a:lnTo>
                  <a:pt x="2047781" y="368009"/>
                </a:lnTo>
                <a:lnTo>
                  <a:pt x="2062059" y="366107"/>
                </a:lnTo>
                <a:lnTo>
                  <a:pt x="2076021" y="364206"/>
                </a:lnTo>
                <a:lnTo>
                  <a:pt x="2089981" y="362938"/>
                </a:lnTo>
                <a:lnTo>
                  <a:pt x="2104260" y="362305"/>
                </a:lnTo>
                <a:lnTo>
                  <a:pt x="2118538" y="361671"/>
                </a:lnTo>
                <a:lnTo>
                  <a:pt x="2132817" y="361354"/>
                </a:lnTo>
                <a:lnTo>
                  <a:pt x="2147095" y="361671"/>
                </a:lnTo>
                <a:lnTo>
                  <a:pt x="2133134" y="359770"/>
                </a:lnTo>
                <a:lnTo>
                  <a:pt x="2118538" y="358502"/>
                </a:lnTo>
                <a:lnTo>
                  <a:pt x="2104260" y="357235"/>
                </a:lnTo>
                <a:lnTo>
                  <a:pt x="2089981" y="356601"/>
                </a:lnTo>
                <a:lnTo>
                  <a:pt x="2075703" y="355967"/>
                </a:lnTo>
                <a:lnTo>
                  <a:pt x="2061425" y="355967"/>
                </a:lnTo>
                <a:lnTo>
                  <a:pt x="2046829" y="355967"/>
                </a:lnTo>
                <a:lnTo>
                  <a:pt x="2032234" y="356601"/>
                </a:lnTo>
                <a:lnTo>
                  <a:pt x="2017955" y="357552"/>
                </a:lnTo>
                <a:lnTo>
                  <a:pt x="2003677" y="358819"/>
                </a:lnTo>
                <a:lnTo>
                  <a:pt x="1989081" y="360403"/>
                </a:lnTo>
                <a:lnTo>
                  <a:pt x="1974803" y="362305"/>
                </a:lnTo>
                <a:lnTo>
                  <a:pt x="1960525" y="364523"/>
                </a:lnTo>
                <a:lnTo>
                  <a:pt x="1946246" y="367375"/>
                </a:lnTo>
                <a:lnTo>
                  <a:pt x="1931968" y="370227"/>
                </a:lnTo>
                <a:lnTo>
                  <a:pt x="1917373" y="373713"/>
                </a:lnTo>
                <a:lnTo>
                  <a:pt x="1903411" y="377515"/>
                </a:lnTo>
                <a:lnTo>
                  <a:pt x="1889450" y="381318"/>
                </a:lnTo>
                <a:lnTo>
                  <a:pt x="1875489" y="385755"/>
                </a:lnTo>
                <a:lnTo>
                  <a:pt x="1861528" y="390508"/>
                </a:lnTo>
                <a:lnTo>
                  <a:pt x="1847567" y="395578"/>
                </a:lnTo>
                <a:lnTo>
                  <a:pt x="1833924" y="400965"/>
                </a:lnTo>
                <a:lnTo>
                  <a:pt x="1820280" y="406669"/>
                </a:lnTo>
                <a:lnTo>
                  <a:pt x="1806953" y="412690"/>
                </a:lnTo>
                <a:lnTo>
                  <a:pt x="1793627" y="418711"/>
                </a:lnTo>
                <a:lnTo>
                  <a:pt x="1780618" y="425366"/>
                </a:lnTo>
                <a:lnTo>
                  <a:pt x="1766974" y="432020"/>
                </a:lnTo>
                <a:lnTo>
                  <a:pt x="1754282" y="438992"/>
                </a:lnTo>
                <a:lnTo>
                  <a:pt x="1741273" y="446280"/>
                </a:lnTo>
                <a:lnTo>
                  <a:pt x="1728898" y="453885"/>
                </a:lnTo>
                <a:lnTo>
                  <a:pt x="1716207" y="461808"/>
                </a:lnTo>
                <a:lnTo>
                  <a:pt x="1703832" y="469730"/>
                </a:lnTo>
                <a:lnTo>
                  <a:pt x="1691775" y="478286"/>
                </a:lnTo>
                <a:lnTo>
                  <a:pt x="1679717" y="486842"/>
                </a:lnTo>
                <a:lnTo>
                  <a:pt x="1667660" y="495398"/>
                </a:lnTo>
                <a:lnTo>
                  <a:pt x="1655920" y="504270"/>
                </a:lnTo>
                <a:lnTo>
                  <a:pt x="1644180" y="513460"/>
                </a:lnTo>
                <a:lnTo>
                  <a:pt x="1632758" y="522967"/>
                </a:lnTo>
                <a:lnTo>
                  <a:pt x="1621335" y="532473"/>
                </a:lnTo>
                <a:lnTo>
                  <a:pt x="1610230" y="542297"/>
                </a:lnTo>
                <a:lnTo>
                  <a:pt x="1599124" y="551804"/>
                </a:lnTo>
                <a:lnTo>
                  <a:pt x="1588336" y="561944"/>
                </a:lnTo>
                <a:lnTo>
                  <a:pt x="1577548" y="572084"/>
                </a:lnTo>
                <a:lnTo>
                  <a:pt x="1566760" y="582542"/>
                </a:lnTo>
                <a:lnTo>
                  <a:pt x="1556606" y="592999"/>
                </a:lnTo>
                <a:lnTo>
                  <a:pt x="1546136" y="603773"/>
                </a:lnTo>
                <a:lnTo>
                  <a:pt x="1535982" y="614547"/>
                </a:lnTo>
                <a:lnTo>
                  <a:pt x="1526146" y="625638"/>
                </a:lnTo>
                <a:lnTo>
                  <a:pt x="1514406" y="638631"/>
                </a:lnTo>
                <a:lnTo>
                  <a:pt x="1503301" y="651623"/>
                </a:lnTo>
                <a:lnTo>
                  <a:pt x="1492195" y="664932"/>
                </a:lnTo>
                <a:lnTo>
                  <a:pt x="1481407" y="678559"/>
                </a:lnTo>
                <a:lnTo>
                  <a:pt x="1406525" y="612012"/>
                </a:lnTo>
                <a:lnTo>
                  <a:pt x="1407160" y="604407"/>
                </a:lnTo>
                <a:lnTo>
                  <a:pt x="1408112" y="596802"/>
                </a:lnTo>
                <a:lnTo>
                  <a:pt x="1409381" y="589196"/>
                </a:lnTo>
                <a:lnTo>
                  <a:pt x="1410967" y="581274"/>
                </a:lnTo>
                <a:lnTo>
                  <a:pt x="1412554" y="573352"/>
                </a:lnTo>
                <a:lnTo>
                  <a:pt x="1415092" y="565430"/>
                </a:lnTo>
                <a:lnTo>
                  <a:pt x="1417313" y="557191"/>
                </a:lnTo>
                <a:lnTo>
                  <a:pt x="1420169" y="548952"/>
                </a:lnTo>
                <a:lnTo>
                  <a:pt x="1423025" y="540396"/>
                </a:lnTo>
                <a:lnTo>
                  <a:pt x="1426198" y="532157"/>
                </a:lnTo>
                <a:lnTo>
                  <a:pt x="1430322" y="523601"/>
                </a:lnTo>
                <a:lnTo>
                  <a:pt x="1434130" y="514728"/>
                </a:lnTo>
                <a:lnTo>
                  <a:pt x="1438572" y="505855"/>
                </a:lnTo>
                <a:lnTo>
                  <a:pt x="1443332" y="497299"/>
                </a:lnTo>
                <a:lnTo>
                  <a:pt x="1448408" y="488109"/>
                </a:lnTo>
                <a:lnTo>
                  <a:pt x="1453802" y="478919"/>
                </a:lnTo>
                <a:lnTo>
                  <a:pt x="1461100" y="467195"/>
                </a:lnTo>
                <a:lnTo>
                  <a:pt x="1469033" y="455787"/>
                </a:lnTo>
                <a:lnTo>
                  <a:pt x="1476648" y="444696"/>
                </a:lnTo>
                <a:lnTo>
                  <a:pt x="1484263" y="433921"/>
                </a:lnTo>
                <a:lnTo>
                  <a:pt x="1492195" y="423464"/>
                </a:lnTo>
                <a:lnTo>
                  <a:pt x="1500128" y="413641"/>
                </a:lnTo>
                <a:lnTo>
                  <a:pt x="1508060" y="403817"/>
                </a:lnTo>
                <a:lnTo>
                  <a:pt x="1516310" y="393994"/>
                </a:lnTo>
                <a:lnTo>
                  <a:pt x="1524877" y="384804"/>
                </a:lnTo>
                <a:lnTo>
                  <a:pt x="1533127" y="375614"/>
                </a:lnTo>
                <a:lnTo>
                  <a:pt x="1541376" y="367375"/>
                </a:lnTo>
                <a:lnTo>
                  <a:pt x="1549943" y="358819"/>
                </a:lnTo>
                <a:lnTo>
                  <a:pt x="1558828" y="350580"/>
                </a:lnTo>
                <a:lnTo>
                  <a:pt x="1567077" y="342975"/>
                </a:lnTo>
                <a:lnTo>
                  <a:pt x="1575962" y="335369"/>
                </a:lnTo>
                <a:lnTo>
                  <a:pt x="1584846" y="328081"/>
                </a:lnTo>
                <a:lnTo>
                  <a:pt x="1594047" y="321109"/>
                </a:lnTo>
                <a:lnTo>
                  <a:pt x="1602932" y="314455"/>
                </a:lnTo>
                <a:lnTo>
                  <a:pt x="1611816" y="308117"/>
                </a:lnTo>
                <a:lnTo>
                  <a:pt x="1621018" y="301779"/>
                </a:lnTo>
                <a:lnTo>
                  <a:pt x="1630219" y="296075"/>
                </a:lnTo>
                <a:lnTo>
                  <a:pt x="1639421" y="290054"/>
                </a:lnTo>
                <a:lnTo>
                  <a:pt x="1648622" y="284667"/>
                </a:lnTo>
                <a:lnTo>
                  <a:pt x="1657824" y="279280"/>
                </a:lnTo>
                <a:lnTo>
                  <a:pt x="1667343" y="274527"/>
                </a:lnTo>
                <a:lnTo>
                  <a:pt x="1676862" y="269457"/>
                </a:lnTo>
                <a:lnTo>
                  <a:pt x="1686381" y="265337"/>
                </a:lnTo>
                <a:lnTo>
                  <a:pt x="1695582" y="261218"/>
                </a:lnTo>
                <a:lnTo>
                  <a:pt x="1705101" y="256781"/>
                </a:lnTo>
                <a:lnTo>
                  <a:pt x="1714937" y="252979"/>
                </a:lnTo>
                <a:lnTo>
                  <a:pt x="1724456" y="249493"/>
                </a:lnTo>
                <a:lnTo>
                  <a:pt x="1734292" y="246007"/>
                </a:lnTo>
                <a:lnTo>
                  <a:pt x="1743494" y="242838"/>
                </a:lnTo>
                <a:lnTo>
                  <a:pt x="1753330" y="239986"/>
                </a:lnTo>
                <a:lnTo>
                  <a:pt x="1763166" y="237134"/>
                </a:lnTo>
                <a:lnTo>
                  <a:pt x="1773003" y="234599"/>
                </a:lnTo>
                <a:lnTo>
                  <a:pt x="1792675" y="230163"/>
                </a:lnTo>
                <a:lnTo>
                  <a:pt x="1812030" y="226360"/>
                </a:lnTo>
                <a:lnTo>
                  <a:pt x="1831702" y="222874"/>
                </a:lnTo>
                <a:lnTo>
                  <a:pt x="1851375" y="220656"/>
                </a:lnTo>
                <a:lnTo>
                  <a:pt x="1870730" y="219072"/>
                </a:lnTo>
                <a:lnTo>
                  <a:pt x="1890402" y="217804"/>
                </a:lnTo>
                <a:lnTo>
                  <a:pt x="1910075" y="217487"/>
                </a:lnTo>
                <a:close/>
                <a:moveTo>
                  <a:pt x="1112837" y="0"/>
                </a:moveTo>
                <a:lnTo>
                  <a:pt x="1116656" y="634"/>
                </a:lnTo>
                <a:lnTo>
                  <a:pt x="1128112" y="2854"/>
                </a:lnTo>
                <a:lnTo>
                  <a:pt x="1146570" y="6660"/>
                </a:lnTo>
                <a:lnTo>
                  <a:pt x="1157708" y="9197"/>
                </a:lnTo>
                <a:lnTo>
                  <a:pt x="1170119" y="12369"/>
                </a:lnTo>
                <a:lnTo>
                  <a:pt x="1183485" y="16175"/>
                </a:lnTo>
                <a:lnTo>
                  <a:pt x="1198124" y="20298"/>
                </a:lnTo>
                <a:lnTo>
                  <a:pt x="1213399" y="25372"/>
                </a:lnTo>
                <a:lnTo>
                  <a:pt x="1229629" y="30763"/>
                </a:lnTo>
                <a:lnTo>
                  <a:pt x="1246495" y="37106"/>
                </a:lnTo>
                <a:lnTo>
                  <a:pt x="1263998" y="43767"/>
                </a:lnTo>
                <a:lnTo>
                  <a:pt x="1281501" y="51378"/>
                </a:lnTo>
                <a:lnTo>
                  <a:pt x="1299640" y="59307"/>
                </a:lnTo>
                <a:lnTo>
                  <a:pt x="1317780" y="68504"/>
                </a:lnTo>
                <a:lnTo>
                  <a:pt x="1336237" y="78653"/>
                </a:lnTo>
                <a:lnTo>
                  <a:pt x="1345148" y="84045"/>
                </a:lnTo>
                <a:lnTo>
                  <a:pt x="1354058" y="89436"/>
                </a:lnTo>
                <a:lnTo>
                  <a:pt x="1363287" y="95462"/>
                </a:lnTo>
                <a:lnTo>
                  <a:pt x="1372198" y="101171"/>
                </a:lnTo>
                <a:lnTo>
                  <a:pt x="1381108" y="107514"/>
                </a:lnTo>
                <a:lnTo>
                  <a:pt x="1389701" y="113540"/>
                </a:lnTo>
                <a:lnTo>
                  <a:pt x="1398293" y="120517"/>
                </a:lnTo>
                <a:lnTo>
                  <a:pt x="1406886" y="127177"/>
                </a:lnTo>
                <a:lnTo>
                  <a:pt x="1415160" y="134471"/>
                </a:lnTo>
                <a:lnTo>
                  <a:pt x="1423116" y="141449"/>
                </a:lnTo>
                <a:lnTo>
                  <a:pt x="1431390" y="149377"/>
                </a:lnTo>
                <a:lnTo>
                  <a:pt x="1439346" y="157306"/>
                </a:lnTo>
                <a:lnTo>
                  <a:pt x="1446665" y="165552"/>
                </a:lnTo>
                <a:lnTo>
                  <a:pt x="1454303" y="173798"/>
                </a:lnTo>
                <a:lnTo>
                  <a:pt x="1461304" y="182361"/>
                </a:lnTo>
                <a:lnTo>
                  <a:pt x="1468305" y="191241"/>
                </a:lnTo>
                <a:lnTo>
                  <a:pt x="1474988" y="200756"/>
                </a:lnTo>
                <a:lnTo>
                  <a:pt x="1481034" y="209953"/>
                </a:lnTo>
                <a:lnTo>
                  <a:pt x="1487399" y="219785"/>
                </a:lnTo>
                <a:lnTo>
                  <a:pt x="1492809" y="229616"/>
                </a:lnTo>
                <a:lnTo>
                  <a:pt x="1498537" y="240082"/>
                </a:lnTo>
                <a:lnTo>
                  <a:pt x="1503311" y="250865"/>
                </a:lnTo>
                <a:lnTo>
                  <a:pt x="1508084" y="261648"/>
                </a:lnTo>
                <a:lnTo>
                  <a:pt x="1512540" y="273066"/>
                </a:lnTo>
                <a:lnTo>
                  <a:pt x="1516358" y="284483"/>
                </a:lnTo>
                <a:lnTo>
                  <a:pt x="1519859" y="296218"/>
                </a:lnTo>
                <a:lnTo>
                  <a:pt x="1523041" y="308269"/>
                </a:lnTo>
                <a:lnTo>
                  <a:pt x="1525587" y="320955"/>
                </a:lnTo>
                <a:lnTo>
                  <a:pt x="1512540" y="333641"/>
                </a:lnTo>
                <a:lnTo>
                  <a:pt x="1499492" y="346645"/>
                </a:lnTo>
                <a:lnTo>
                  <a:pt x="1486763" y="360599"/>
                </a:lnTo>
                <a:lnTo>
                  <a:pt x="1474351" y="374554"/>
                </a:lnTo>
                <a:lnTo>
                  <a:pt x="1462259" y="389777"/>
                </a:lnTo>
                <a:lnTo>
                  <a:pt x="1450484" y="405000"/>
                </a:lnTo>
                <a:lnTo>
                  <a:pt x="1439027" y="420540"/>
                </a:lnTo>
                <a:lnTo>
                  <a:pt x="1427889" y="437032"/>
                </a:lnTo>
                <a:lnTo>
                  <a:pt x="1426616" y="424346"/>
                </a:lnTo>
                <a:lnTo>
                  <a:pt x="1424389" y="411343"/>
                </a:lnTo>
                <a:lnTo>
                  <a:pt x="1422479" y="398340"/>
                </a:lnTo>
                <a:lnTo>
                  <a:pt x="1420252" y="385654"/>
                </a:lnTo>
                <a:lnTo>
                  <a:pt x="1417706" y="373285"/>
                </a:lnTo>
                <a:lnTo>
                  <a:pt x="1414842" y="360599"/>
                </a:lnTo>
                <a:lnTo>
                  <a:pt x="1411341" y="348230"/>
                </a:lnTo>
                <a:lnTo>
                  <a:pt x="1408159" y="335544"/>
                </a:lnTo>
                <a:lnTo>
                  <a:pt x="1402112" y="317467"/>
                </a:lnTo>
                <a:lnTo>
                  <a:pt x="1396065" y="299706"/>
                </a:lnTo>
                <a:lnTo>
                  <a:pt x="1388746" y="281946"/>
                </a:lnTo>
                <a:lnTo>
                  <a:pt x="1384927" y="273700"/>
                </a:lnTo>
                <a:lnTo>
                  <a:pt x="1381108" y="265137"/>
                </a:lnTo>
                <a:lnTo>
                  <a:pt x="1376653" y="256574"/>
                </a:lnTo>
                <a:lnTo>
                  <a:pt x="1372516" y="248328"/>
                </a:lnTo>
                <a:lnTo>
                  <a:pt x="1368061" y="240082"/>
                </a:lnTo>
                <a:lnTo>
                  <a:pt x="1363287" y="231836"/>
                </a:lnTo>
                <a:lnTo>
                  <a:pt x="1358514" y="223591"/>
                </a:lnTo>
                <a:lnTo>
                  <a:pt x="1353104" y="215979"/>
                </a:lnTo>
                <a:lnTo>
                  <a:pt x="1348012" y="208050"/>
                </a:lnTo>
                <a:lnTo>
                  <a:pt x="1342284" y="200121"/>
                </a:lnTo>
                <a:lnTo>
                  <a:pt x="1336874" y="192827"/>
                </a:lnTo>
                <a:lnTo>
                  <a:pt x="1330827" y="185215"/>
                </a:lnTo>
                <a:lnTo>
                  <a:pt x="1325099" y="178238"/>
                </a:lnTo>
                <a:lnTo>
                  <a:pt x="1319053" y="171261"/>
                </a:lnTo>
                <a:lnTo>
                  <a:pt x="1312688" y="164284"/>
                </a:lnTo>
                <a:lnTo>
                  <a:pt x="1306323" y="157623"/>
                </a:lnTo>
                <a:lnTo>
                  <a:pt x="1299640" y="150963"/>
                </a:lnTo>
                <a:lnTo>
                  <a:pt x="1292957" y="144620"/>
                </a:lnTo>
                <a:lnTo>
                  <a:pt x="1286274" y="138277"/>
                </a:lnTo>
                <a:lnTo>
                  <a:pt x="1278955" y="132251"/>
                </a:lnTo>
                <a:lnTo>
                  <a:pt x="1271636" y="126225"/>
                </a:lnTo>
                <a:lnTo>
                  <a:pt x="1264635" y="120834"/>
                </a:lnTo>
                <a:lnTo>
                  <a:pt x="1257315" y="115125"/>
                </a:lnTo>
                <a:lnTo>
                  <a:pt x="1249996" y="110051"/>
                </a:lnTo>
                <a:lnTo>
                  <a:pt x="1242040" y="104659"/>
                </a:lnTo>
                <a:lnTo>
                  <a:pt x="1234402" y="99902"/>
                </a:lnTo>
                <a:lnTo>
                  <a:pt x="1241403" y="105611"/>
                </a:lnTo>
                <a:lnTo>
                  <a:pt x="1248086" y="111637"/>
                </a:lnTo>
                <a:lnTo>
                  <a:pt x="1255088" y="117663"/>
                </a:lnTo>
                <a:lnTo>
                  <a:pt x="1262089" y="124006"/>
                </a:lnTo>
                <a:lnTo>
                  <a:pt x="1268135" y="130666"/>
                </a:lnTo>
                <a:lnTo>
                  <a:pt x="1274818" y="137009"/>
                </a:lnTo>
                <a:lnTo>
                  <a:pt x="1280546" y="143986"/>
                </a:lnTo>
                <a:lnTo>
                  <a:pt x="1286911" y="150646"/>
                </a:lnTo>
                <a:lnTo>
                  <a:pt x="1292321" y="157623"/>
                </a:lnTo>
                <a:lnTo>
                  <a:pt x="1298367" y="164601"/>
                </a:lnTo>
                <a:lnTo>
                  <a:pt x="1303459" y="171895"/>
                </a:lnTo>
                <a:lnTo>
                  <a:pt x="1308869" y="179190"/>
                </a:lnTo>
                <a:lnTo>
                  <a:pt x="1313961" y="186484"/>
                </a:lnTo>
                <a:lnTo>
                  <a:pt x="1318734" y="194095"/>
                </a:lnTo>
                <a:lnTo>
                  <a:pt x="1323508" y="202024"/>
                </a:lnTo>
                <a:lnTo>
                  <a:pt x="1327963" y="209636"/>
                </a:lnTo>
                <a:lnTo>
                  <a:pt x="1332418" y="217565"/>
                </a:lnTo>
                <a:lnTo>
                  <a:pt x="1336237" y="225493"/>
                </a:lnTo>
                <a:lnTo>
                  <a:pt x="1340056" y="233422"/>
                </a:lnTo>
                <a:lnTo>
                  <a:pt x="1344193" y="241668"/>
                </a:lnTo>
                <a:lnTo>
                  <a:pt x="1347376" y="249914"/>
                </a:lnTo>
                <a:lnTo>
                  <a:pt x="1350558" y="257843"/>
                </a:lnTo>
                <a:lnTo>
                  <a:pt x="1356923" y="274969"/>
                </a:lnTo>
                <a:lnTo>
                  <a:pt x="1362333" y="291778"/>
                </a:lnTo>
                <a:lnTo>
                  <a:pt x="1366788" y="308904"/>
                </a:lnTo>
                <a:lnTo>
                  <a:pt x="1370925" y="326030"/>
                </a:lnTo>
                <a:lnTo>
                  <a:pt x="1374107" y="343790"/>
                </a:lnTo>
                <a:lnTo>
                  <a:pt x="1376653" y="360916"/>
                </a:lnTo>
                <a:lnTo>
                  <a:pt x="1378562" y="378677"/>
                </a:lnTo>
                <a:lnTo>
                  <a:pt x="1380472" y="396120"/>
                </a:lnTo>
                <a:lnTo>
                  <a:pt x="1381108" y="413880"/>
                </a:lnTo>
                <a:lnTo>
                  <a:pt x="1381427" y="431641"/>
                </a:lnTo>
                <a:lnTo>
                  <a:pt x="1381108" y="449401"/>
                </a:lnTo>
                <a:lnTo>
                  <a:pt x="1380472" y="466844"/>
                </a:lnTo>
                <a:lnTo>
                  <a:pt x="1378881" y="484605"/>
                </a:lnTo>
                <a:lnTo>
                  <a:pt x="1377290" y="502048"/>
                </a:lnTo>
                <a:lnTo>
                  <a:pt x="1375380" y="519491"/>
                </a:lnTo>
                <a:lnTo>
                  <a:pt x="1372516" y="536934"/>
                </a:lnTo>
                <a:lnTo>
                  <a:pt x="1369652" y="554378"/>
                </a:lnTo>
                <a:lnTo>
                  <a:pt x="1367106" y="564843"/>
                </a:lnTo>
                <a:lnTo>
                  <a:pt x="1364878" y="574675"/>
                </a:lnTo>
                <a:lnTo>
                  <a:pt x="1334646" y="547717"/>
                </a:lnTo>
                <a:lnTo>
                  <a:pt x="1168210" y="399609"/>
                </a:lnTo>
                <a:lnTo>
                  <a:pt x="1166618" y="387557"/>
                </a:lnTo>
                <a:lnTo>
                  <a:pt x="1166300" y="375188"/>
                </a:lnTo>
                <a:lnTo>
                  <a:pt x="1166618" y="369479"/>
                </a:lnTo>
                <a:lnTo>
                  <a:pt x="1166937" y="363136"/>
                </a:lnTo>
                <a:lnTo>
                  <a:pt x="1167573" y="357110"/>
                </a:lnTo>
                <a:lnTo>
                  <a:pt x="1168528" y="350767"/>
                </a:lnTo>
                <a:lnTo>
                  <a:pt x="1171074" y="330153"/>
                </a:lnTo>
                <a:lnTo>
                  <a:pt x="1173620" y="308269"/>
                </a:lnTo>
                <a:lnTo>
                  <a:pt x="1175847" y="285435"/>
                </a:lnTo>
                <a:lnTo>
                  <a:pt x="1177438" y="262283"/>
                </a:lnTo>
                <a:lnTo>
                  <a:pt x="1178393" y="238814"/>
                </a:lnTo>
                <a:lnTo>
                  <a:pt x="1178711" y="227079"/>
                </a:lnTo>
                <a:lnTo>
                  <a:pt x="1178711" y="215027"/>
                </a:lnTo>
                <a:lnTo>
                  <a:pt x="1178393" y="203293"/>
                </a:lnTo>
                <a:lnTo>
                  <a:pt x="1178075" y="191241"/>
                </a:lnTo>
                <a:lnTo>
                  <a:pt x="1177438" y="179507"/>
                </a:lnTo>
                <a:lnTo>
                  <a:pt x="1176484" y="167772"/>
                </a:lnTo>
                <a:lnTo>
                  <a:pt x="1175211" y="155720"/>
                </a:lnTo>
                <a:lnTo>
                  <a:pt x="1173938" y="144303"/>
                </a:lnTo>
                <a:lnTo>
                  <a:pt x="1172028" y="132568"/>
                </a:lnTo>
                <a:lnTo>
                  <a:pt x="1169801" y="121151"/>
                </a:lnTo>
                <a:lnTo>
                  <a:pt x="1167573" y="109734"/>
                </a:lnTo>
                <a:lnTo>
                  <a:pt x="1164391" y="98633"/>
                </a:lnTo>
                <a:lnTo>
                  <a:pt x="1161208" y="87533"/>
                </a:lnTo>
                <a:lnTo>
                  <a:pt x="1157708" y="76750"/>
                </a:lnTo>
                <a:lnTo>
                  <a:pt x="1153571" y="66284"/>
                </a:lnTo>
                <a:lnTo>
                  <a:pt x="1149115" y="55818"/>
                </a:lnTo>
                <a:lnTo>
                  <a:pt x="1144342" y="45670"/>
                </a:lnTo>
                <a:lnTo>
                  <a:pt x="1138932" y="35838"/>
                </a:lnTo>
                <a:lnTo>
                  <a:pt x="1133204" y="26641"/>
                </a:lnTo>
                <a:lnTo>
                  <a:pt x="1126839" y="17443"/>
                </a:lnTo>
                <a:lnTo>
                  <a:pt x="1119838" y="8563"/>
                </a:lnTo>
                <a:lnTo>
                  <a:pt x="1112837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5" name="MH_Other_2"/>
          <p:cNvSpPr/>
          <p:nvPr>
            <p:custDataLst>
              <p:tags r:id="rId8"/>
            </p:custDataLst>
          </p:nvPr>
        </p:nvSpPr>
        <p:spPr>
          <a:xfrm>
            <a:off x="2387600" y="1647825"/>
            <a:ext cx="1192213" cy="1193800"/>
          </a:xfrm>
          <a:prstGeom prst="diamond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0" name="MH_Other_10"/>
          <p:cNvSpPr/>
          <p:nvPr>
            <p:custDataLst>
              <p:tags r:id="rId9"/>
            </p:custDataLst>
          </p:nvPr>
        </p:nvSpPr>
        <p:spPr bwMode="auto">
          <a:xfrm>
            <a:off x="2816225" y="2016125"/>
            <a:ext cx="334963" cy="457200"/>
          </a:xfrm>
          <a:custGeom>
            <a:avLst/>
            <a:gdLst>
              <a:gd name="T0" fmla="*/ 821150 w 1122363"/>
              <a:gd name="T1" fmla="*/ 1319439 h 1531938"/>
              <a:gd name="T2" fmla="*/ 818610 w 1122363"/>
              <a:gd name="T3" fmla="*/ 1374324 h 1531938"/>
              <a:gd name="T4" fmla="*/ 763001 w 1122363"/>
              <a:gd name="T5" fmla="*/ 1407818 h 1531938"/>
              <a:gd name="T6" fmla="*/ 617712 w 1122363"/>
              <a:gd name="T7" fmla="*/ 1069756 h 1531938"/>
              <a:gd name="T8" fmla="*/ 595045 w 1122363"/>
              <a:gd name="T9" fmla="*/ 1020228 h 1531938"/>
              <a:gd name="T10" fmla="*/ 616862 w 1122363"/>
              <a:gd name="T11" fmla="*/ 985788 h 1531938"/>
              <a:gd name="T12" fmla="*/ 638822 w 1122363"/>
              <a:gd name="T13" fmla="*/ 861065 h 1531938"/>
              <a:gd name="T14" fmla="*/ 533011 w 1122363"/>
              <a:gd name="T15" fmla="*/ 900272 h 1531938"/>
              <a:gd name="T16" fmla="*/ 472344 w 1122363"/>
              <a:gd name="T17" fmla="*/ 959225 h 1531938"/>
              <a:gd name="T18" fmla="*/ 447514 w 1122363"/>
              <a:gd name="T19" fmla="*/ 1068950 h 1531938"/>
              <a:gd name="T20" fmla="*/ 483631 w 1122363"/>
              <a:gd name="T21" fmla="*/ 1155544 h 1531938"/>
              <a:gd name="T22" fmla="*/ 563202 w 1122363"/>
              <a:gd name="T23" fmla="*/ 1213369 h 1531938"/>
              <a:gd name="T24" fmla="*/ 641644 w 1122363"/>
              <a:gd name="T25" fmla="*/ 1407149 h 1531938"/>
              <a:gd name="T26" fmla="*/ 522288 w 1122363"/>
              <a:gd name="T27" fmla="*/ 1360326 h 1531938"/>
              <a:gd name="T28" fmla="*/ 562920 w 1122363"/>
              <a:gd name="T29" fmla="*/ 1503052 h 1531938"/>
              <a:gd name="T30" fmla="*/ 767489 w 1122363"/>
              <a:gd name="T31" fmla="*/ 1526182 h 1531938"/>
              <a:gd name="T32" fmla="*/ 873019 w 1122363"/>
              <a:gd name="T33" fmla="*/ 1493462 h 1531938"/>
              <a:gd name="T34" fmla="*/ 940739 w 1122363"/>
              <a:gd name="T35" fmla="*/ 1437049 h 1531938"/>
              <a:gd name="T36" fmla="*/ 975445 w 1122363"/>
              <a:gd name="T37" fmla="*/ 1352710 h 1531938"/>
              <a:gd name="T38" fmla="*/ 957387 w 1122363"/>
              <a:gd name="T39" fmla="*/ 1244960 h 1531938"/>
              <a:gd name="T40" fmla="*/ 862579 w 1122363"/>
              <a:gd name="T41" fmla="*/ 1159211 h 1531938"/>
              <a:gd name="T42" fmla="*/ 777366 w 1122363"/>
              <a:gd name="T43" fmla="*/ 984893 h 1531938"/>
              <a:gd name="T44" fmla="*/ 941021 w 1122363"/>
              <a:gd name="T45" fmla="*/ 1068103 h 1531938"/>
              <a:gd name="T46" fmla="*/ 812918 w 1122363"/>
              <a:gd name="T47" fmla="*/ 868963 h 1531938"/>
              <a:gd name="T48" fmla="*/ 768618 w 1122363"/>
              <a:gd name="T49" fmla="*/ 464758 h 1531938"/>
              <a:gd name="T50" fmla="*/ 956258 w 1122363"/>
              <a:gd name="T51" fmla="*/ 515531 h 1531938"/>
              <a:gd name="T52" fmla="*/ 1106652 w 1122363"/>
              <a:gd name="T53" fmla="*/ 632589 h 1531938"/>
              <a:gd name="T54" fmla="*/ 1227702 w 1122363"/>
              <a:gd name="T55" fmla="*/ 820164 h 1531938"/>
              <a:gd name="T56" fmla="*/ 1327023 w 1122363"/>
              <a:gd name="T57" fmla="*/ 1081925 h 1531938"/>
              <a:gd name="T58" fmla="*/ 1396717 w 1122363"/>
              <a:gd name="T59" fmla="*/ 1393892 h 1531938"/>
              <a:gd name="T60" fmla="*/ 1355239 w 1122363"/>
              <a:gd name="T61" fmla="*/ 1597827 h 1531938"/>
              <a:gd name="T62" fmla="*/ 1228829 w 1122363"/>
              <a:gd name="T63" fmla="*/ 1750144 h 1531938"/>
              <a:gd name="T64" fmla="*/ 1040908 w 1122363"/>
              <a:gd name="T65" fmla="*/ 1850561 h 1531938"/>
              <a:gd name="T66" fmla="*/ 813764 w 1122363"/>
              <a:gd name="T67" fmla="*/ 1899358 h 1531938"/>
              <a:gd name="T68" fmla="*/ 571385 w 1122363"/>
              <a:gd name="T69" fmla="*/ 1896538 h 1531938"/>
              <a:gd name="T70" fmla="*/ 341985 w 1122363"/>
              <a:gd name="T71" fmla="*/ 1837867 h 1531938"/>
              <a:gd name="T72" fmla="*/ 152933 w 1122363"/>
              <a:gd name="T73" fmla="*/ 1725604 h 1531938"/>
              <a:gd name="T74" fmla="*/ 31320 w 1122363"/>
              <a:gd name="T75" fmla="*/ 1563133 h 1531938"/>
              <a:gd name="T76" fmla="*/ 3668 w 1122363"/>
              <a:gd name="T77" fmla="*/ 1352710 h 1531938"/>
              <a:gd name="T78" fmla="*/ 126691 w 1122363"/>
              <a:gd name="T79" fmla="*/ 958096 h 1531938"/>
              <a:gd name="T80" fmla="*/ 230811 w 1122363"/>
              <a:gd name="T81" fmla="*/ 743160 h 1531938"/>
              <a:gd name="T82" fmla="*/ 362301 w 1122363"/>
              <a:gd name="T83" fmla="*/ 582099 h 1531938"/>
              <a:gd name="T84" fmla="*/ 534421 w 1122363"/>
              <a:gd name="T85" fmla="*/ 485632 h 1531938"/>
              <a:gd name="T86" fmla="*/ 596426 w 1122363"/>
              <a:gd name="T87" fmla="*/ 1978 h 1531938"/>
              <a:gd name="T88" fmla="*/ 686940 w 1122363"/>
              <a:gd name="T89" fmla="*/ 37299 h 1531938"/>
              <a:gd name="T90" fmla="*/ 778299 w 1122363"/>
              <a:gd name="T91" fmla="*/ 32213 h 1531938"/>
              <a:gd name="T92" fmla="*/ 882912 w 1122363"/>
              <a:gd name="T93" fmla="*/ 282 h 1531938"/>
              <a:gd name="T94" fmla="*/ 944383 w 1122363"/>
              <a:gd name="T95" fmla="*/ 34192 h 1531938"/>
              <a:gd name="T96" fmla="*/ 991755 w 1122363"/>
              <a:gd name="T97" fmla="*/ 157394 h 1531938"/>
              <a:gd name="T98" fmla="*/ 1048714 w 1122363"/>
              <a:gd name="T99" fmla="*/ 165023 h 1531938"/>
              <a:gd name="T100" fmla="*/ 1092702 w 1122363"/>
              <a:gd name="T101" fmla="*/ 159655 h 1531938"/>
              <a:gd name="T102" fmla="*/ 1063377 w 1122363"/>
              <a:gd name="T103" fmla="*/ 261663 h 1531938"/>
              <a:gd name="T104" fmla="*/ 978784 w 1122363"/>
              <a:gd name="T105" fmla="*/ 348130 h 1531938"/>
              <a:gd name="T106" fmla="*/ 836387 w 1122363"/>
              <a:gd name="T107" fmla="*/ 422166 h 1531938"/>
              <a:gd name="T108" fmla="*/ 657614 w 1122363"/>
              <a:gd name="T109" fmla="*/ 404646 h 1531938"/>
              <a:gd name="T110" fmla="*/ 554694 w 1122363"/>
              <a:gd name="T111" fmla="*/ 419340 h 1531938"/>
              <a:gd name="T112" fmla="*/ 313322 w 1122363"/>
              <a:gd name="T113" fmla="*/ 219560 h 1531938"/>
              <a:gd name="T114" fmla="*/ 410321 w 1122363"/>
              <a:gd name="T115" fmla="*/ 170392 h 1531938"/>
              <a:gd name="T116" fmla="*/ 485327 w 1122363"/>
              <a:gd name="T117" fmla="*/ 159089 h 1531938"/>
              <a:gd name="T118" fmla="*/ 519164 w 1122363"/>
              <a:gd name="T119" fmla="*/ 54537 h 1531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122363" h="1531938">
                <a:moveTo>
                  <a:pt x="600075" y="1019175"/>
                </a:moveTo>
                <a:lnTo>
                  <a:pt x="608240" y="1022344"/>
                </a:lnTo>
                <a:lnTo>
                  <a:pt x="615950" y="1025965"/>
                </a:lnTo>
                <a:lnTo>
                  <a:pt x="622981" y="1029134"/>
                </a:lnTo>
                <a:lnTo>
                  <a:pt x="629331" y="1032303"/>
                </a:lnTo>
                <a:lnTo>
                  <a:pt x="635227" y="1035925"/>
                </a:lnTo>
                <a:lnTo>
                  <a:pt x="640443" y="1039093"/>
                </a:lnTo>
                <a:lnTo>
                  <a:pt x="644979" y="1042488"/>
                </a:lnTo>
                <a:lnTo>
                  <a:pt x="649061" y="1045884"/>
                </a:lnTo>
                <a:lnTo>
                  <a:pt x="652236" y="1049505"/>
                </a:lnTo>
                <a:lnTo>
                  <a:pt x="655411" y="1053127"/>
                </a:lnTo>
                <a:lnTo>
                  <a:pt x="657906" y="1056974"/>
                </a:lnTo>
                <a:lnTo>
                  <a:pt x="659720" y="1061049"/>
                </a:lnTo>
                <a:lnTo>
                  <a:pt x="661534" y="1065576"/>
                </a:lnTo>
                <a:lnTo>
                  <a:pt x="662668" y="1070329"/>
                </a:lnTo>
                <a:lnTo>
                  <a:pt x="663348" y="1074856"/>
                </a:lnTo>
                <a:lnTo>
                  <a:pt x="663575" y="1080062"/>
                </a:lnTo>
                <a:lnTo>
                  <a:pt x="663575" y="1083230"/>
                </a:lnTo>
                <a:lnTo>
                  <a:pt x="663348" y="1086626"/>
                </a:lnTo>
                <a:lnTo>
                  <a:pt x="662895" y="1089568"/>
                </a:lnTo>
                <a:lnTo>
                  <a:pt x="662441" y="1092510"/>
                </a:lnTo>
                <a:lnTo>
                  <a:pt x="661761" y="1095227"/>
                </a:lnTo>
                <a:lnTo>
                  <a:pt x="660854" y="1097716"/>
                </a:lnTo>
                <a:lnTo>
                  <a:pt x="659947" y="1100432"/>
                </a:lnTo>
                <a:lnTo>
                  <a:pt x="659040" y="1102922"/>
                </a:lnTo>
                <a:lnTo>
                  <a:pt x="657679" y="1105186"/>
                </a:lnTo>
                <a:lnTo>
                  <a:pt x="656545" y="1107449"/>
                </a:lnTo>
                <a:lnTo>
                  <a:pt x="654957" y="1109486"/>
                </a:lnTo>
                <a:lnTo>
                  <a:pt x="653143" y="1111523"/>
                </a:lnTo>
                <a:lnTo>
                  <a:pt x="651556" y="1113334"/>
                </a:lnTo>
                <a:lnTo>
                  <a:pt x="649515" y="1115145"/>
                </a:lnTo>
                <a:lnTo>
                  <a:pt x="647473" y="1116729"/>
                </a:lnTo>
                <a:lnTo>
                  <a:pt x="645206" y="1118087"/>
                </a:lnTo>
                <a:lnTo>
                  <a:pt x="640670" y="1120803"/>
                </a:lnTo>
                <a:lnTo>
                  <a:pt x="635681" y="1123520"/>
                </a:lnTo>
                <a:lnTo>
                  <a:pt x="630238" y="1126009"/>
                </a:lnTo>
                <a:lnTo>
                  <a:pt x="625022" y="1128046"/>
                </a:lnTo>
                <a:lnTo>
                  <a:pt x="619125" y="1130310"/>
                </a:lnTo>
                <a:lnTo>
                  <a:pt x="613002" y="1132121"/>
                </a:lnTo>
                <a:lnTo>
                  <a:pt x="606652" y="1133705"/>
                </a:lnTo>
                <a:lnTo>
                  <a:pt x="600075" y="1135063"/>
                </a:lnTo>
                <a:lnTo>
                  <a:pt x="600075" y="1019175"/>
                </a:lnTo>
                <a:close/>
                <a:moveTo>
                  <a:pt x="538162" y="779462"/>
                </a:moveTo>
                <a:lnTo>
                  <a:pt x="538162" y="877887"/>
                </a:lnTo>
                <a:lnTo>
                  <a:pt x="529967" y="875827"/>
                </a:lnTo>
                <a:lnTo>
                  <a:pt x="522227" y="873538"/>
                </a:lnTo>
                <a:lnTo>
                  <a:pt x="515398" y="870791"/>
                </a:lnTo>
                <a:lnTo>
                  <a:pt x="509024" y="868273"/>
                </a:lnTo>
                <a:lnTo>
                  <a:pt x="503333" y="865298"/>
                </a:lnTo>
                <a:lnTo>
                  <a:pt x="500829" y="863467"/>
                </a:lnTo>
                <a:lnTo>
                  <a:pt x="498553" y="861864"/>
                </a:lnTo>
                <a:lnTo>
                  <a:pt x="496276" y="860262"/>
                </a:lnTo>
                <a:lnTo>
                  <a:pt x="494227" y="858431"/>
                </a:lnTo>
                <a:lnTo>
                  <a:pt x="492406" y="856600"/>
                </a:lnTo>
                <a:lnTo>
                  <a:pt x="490813" y="854540"/>
                </a:lnTo>
                <a:lnTo>
                  <a:pt x="487626" y="850877"/>
                </a:lnTo>
                <a:lnTo>
                  <a:pt x="485122" y="846986"/>
                </a:lnTo>
                <a:lnTo>
                  <a:pt x="482618" y="843324"/>
                </a:lnTo>
                <a:lnTo>
                  <a:pt x="481024" y="839662"/>
                </a:lnTo>
                <a:lnTo>
                  <a:pt x="479658" y="835999"/>
                </a:lnTo>
                <a:lnTo>
                  <a:pt x="478520" y="832337"/>
                </a:lnTo>
                <a:lnTo>
                  <a:pt x="478065" y="828903"/>
                </a:lnTo>
                <a:lnTo>
                  <a:pt x="477837" y="825241"/>
                </a:lnTo>
                <a:lnTo>
                  <a:pt x="477837" y="822952"/>
                </a:lnTo>
                <a:lnTo>
                  <a:pt x="478065" y="820434"/>
                </a:lnTo>
                <a:lnTo>
                  <a:pt x="478520" y="817916"/>
                </a:lnTo>
                <a:lnTo>
                  <a:pt x="478975" y="815627"/>
                </a:lnTo>
                <a:lnTo>
                  <a:pt x="479431" y="813339"/>
                </a:lnTo>
                <a:lnTo>
                  <a:pt x="480341" y="810821"/>
                </a:lnTo>
                <a:lnTo>
                  <a:pt x="481252" y="808761"/>
                </a:lnTo>
                <a:lnTo>
                  <a:pt x="482162" y="806701"/>
                </a:lnTo>
                <a:lnTo>
                  <a:pt x="483528" y="804869"/>
                </a:lnTo>
                <a:lnTo>
                  <a:pt x="484894" y="802809"/>
                </a:lnTo>
                <a:lnTo>
                  <a:pt x="486260" y="800978"/>
                </a:lnTo>
                <a:lnTo>
                  <a:pt x="487853" y="799147"/>
                </a:lnTo>
                <a:lnTo>
                  <a:pt x="489447" y="797545"/>
                </a:lnTo>
                <a:lnTo>
                  <a:pt x="491496" y="795714"/>
                </a:lnTo>
                <a:lnTo>
                  <a:pt x="495593" y="792738"/>
                </a:lnTo>
                <a:lnTo>
                  <a:pt x="500146" y="789991"/>
                </a:lnTo>
                <a:lnTo>
                  <a:pt x="504699" y="787244"/>
                </a:lnTo>
                <a:lnTo>
                  <a:pt x="509935" y="785184"/>
                </a:lnTo>
                <a:lnTo>
                  <a:pt x="515170" y="783582"/>
                </a:lnTo>
                <a:lnTo>
                  <a:pt x="520634" y="781980"/>
                </a:lnTo>
                <a:lnTo>
                  <a:pt x="526097" y="780835"/>
                </a:lnTo>
                <a:lnTo>
                  <a:pt x="532016" y="779920"/>
                </a:lnTo>
                <a:lnTo>
                  <a:pt x="538162" y="779462"/>
                </a:lnTo>
                <a:close/>
                <a:moveTo>
                  <a:pt x="538626" y="654332"/>
                </a:moveTo>
                <a:lnTo>
                  <a:pt x="538626" y="688810"/>
                </a:lnTo>
                <a:lnTo>
                  <a:pt x="530011" y="689945"/>
                </a:lnTo>
                <a:lnTo>
                  <a:pt x="521624" y="691079"/>
                </a:lnTo>
                <a:lnTo>
                  <a:pt x="513236" y="692440"/>
                </a:lnTo>
                <a:lnTo>
                  <a:pt x="505302" y="694028"/>
                </a:lnTo>
                <a:lnTo>
                  <a:pt x="497594" y="695842"/>
                </a:lnTo>
                <a:lnTo>
                  <a:pt x="490113" y="697657"/>
                </a:lnTo>
                <a:lnTo>
                  <a:pt x="482859" y="699471"/>
                </a:lnTo>
                <a:lnTo>
                  <a:pt x="475831" y="701740"/>
                </a:lnTo>
                <a:lnTo>
                  <a:pt x="469257" y="704008"/>
                </a:lnTo>
                <a:lnTo>
                  <a:pt x="462683" y="706276"/>
                </a:lnTo>
                <a:lnTo>
                  <a:pt x="456336" y="708998"/>
                </a:lnTo>
                <a:lnTo>
                  <a:pt x="450215" y="711720"/>
                </a:lnTo>
                <a:lnTo>
                  <a:pt x="444321" y="714442"/>
                </a:lnTo>
                <a:lnTo>
                  <a:pt x="438654" y="717618"/>
                </a:lnTo>
                <a:lnTo>
                  <a:pt x="433440" y="720567"/>
                </a:lnTo>
                <a:lnTo>
                  <a:pt x="428226" y="723969"/>
                </a:lnTo>
                <a:lnTo>
                  <a:pt x="423238" y="727372"/>
                </a:lnTo>
                <a:lnTo>
                  <a:pt x="418478" y="731001"/>
                </a:lnTo>
                <a:lnTo>
                  <a:pt x="413944" y="734403"/>
                </a:lnTo>
                <a:lnTo>
                  <a:pt x="409410" y="738033"/>
                </a:lnTo>
                <a:lnTo>
                  <a:pt x="405556" y="741435"/>
                </a:lnTo>
                <a:lnTo>
                  <a:pt x="401476" y="744837"/>
                </a:lnTo>
                <a:lnTo>
                  <a:pt x="397849" y="748694"/>
                </a:lnTo>
                <a:lnTo>
                  <a:pt x="394221" y="752323"/>
                </a:lnTo>
                <a:lnTo>
                  <a:pt x="391048" y="755952"/>
                </a:lnTo>
                <a:lnTo>
                  <a:pt x="387874" y="760035"/>
                </a:lnTo>
                <a:lnTo>
                  <a:pt x="384927" y="763664"/>
                </a:lnTo>
                <a:lnTo>
                  <a:pt x="382207" y="767520"/>
                </a:lnTo>
                <a:lnTo>
                  <a:pt x="379486" y="771377"/>
                </a:lnTo>
                <a:lnTo>
                  <a:pt x="377219" y="775460"/>
                </a:lnTo>
                <a:lnTo>
                  <a:pt x="375179" y="779316"/>
                </a:lnTo>
                <a:lnTo>
                  <a:pt x="373366" y="783399"/>
                </a:lnTo>
                <a:lnTo>
                  <a:pt x="369738" y="791338"/>
                </a:lnTo>
                <a:lnTo>
                  <a:pt x="367018" y="799277"/>
                </a:lnTo>
                <a:lnTo>
                  <a:pt x="364298" y="806989"/>
                </a:lnTo>
                <a:lnTo>
                  <a:pt x="362258" y="814701"/>
                </a:lnTo>
                <a:lnTo>
                  <a:pt x="360671" y="822187"/>
                </a:lnTo>
                <a:lnTo>
                  <a:pt x="359537" y="829672"/>
                </a:lnTo>
                <a:lnTo>
                  <a:pt x="358857" y="836931"/>
                </a:lnTo>
                <a:lnTo>
                  <a:pt x="358630" y="844189"/>
                </a:lnTo>
                <a:lnTo>
                  <a:pt x="358857" y="851901"/>
                </a:lnTo>
                <a:lnTo>
                  <a:pt x="359537" y="859614"/>
                </a:lnTo>
                <a:lnTo>
                  <a:pt x="360444" y="867326"/>
                </a:lnTo>
                <a:lnTo>
                  <a:pt x="362031" y="874811"/>
                </a:lnTo>
                <a:lnTo>
                  <a:pt x="363844" y="882297"/>
                </a:lnTo>
                <a:lnTo>
                  <a:pt x="366111" y="889782"/>
                </a:lnTo>
                <a:lnTo>
                  <a:pt x="368832" y="897267"/>
                </a:lnTo>
                <a:lnTo>
                  <a:pt x="371779" y="904526"/>
                </a:lnTo>
                <a:lnTo>
                  <a:pt x="373592" y="907928"/>
                </a:lnTo>
                <a:lnTo>
                  <a:pt x="375633" y="911558"/>
                </a:lnTo>
                <a:lnTo>
                  <a:pt x="377673" y="915187"/>
                </a:lnTo>
                <a:lnTo>
                  <a:pt x="379940" y="918816"/>
                </a:lnTo>
                <a:lnTo>
                  <a:pt x="382660" y="922219"/>
                </a:lnTo>
                <a:lnTo>
                  <a:pt x="385380" y="925848"/>
                </a:lnTo>
                <a:lnTo>
                  <a:pt x="388554" y="929250"/>
                </a:lnTo>
                <a:lnTo>
                  <a:pt x="391501" y="932880"/>
                </a:lnTo>
                <a:lnTo>
                  <a:pt x="395128" y="936282"/>
                </a:lnTo>
                <a:lnTo>
                  <a:pt x="398529" y="939685"/>
                </a:lnTo>
                <a:lnTo>
                  <a:pt x="402609" y="943087"/>
                </a:lnTo>
                <a:lnTo>
                  <a:pt x="406463" y="946489"/>
                </a:lnTo>
                <a:lnTo>
                  <a:pt x="410770" y="949892"/>
                </a:lnTo>
                <a:lnTo>
                  <a:pt x="415077" y="953294"/>
                </a:lnTo>
                <a:lnTo>
                  <a:pt x="424372" y="959646"/>
                </a:lnTo>
                <a:lnTo>
                  <a:pt x="429586" y="963048"/>
                </a:lnTo>
                <a:lnTo>
                  <a:pt x="434800" y="966224"/>
                </a:lnTo>
                <a:lnTo>
                  <a:pt x="440467" y="969626"/>
                </a:lnTo>
                <a:lnTo>
                  <a:pt x="446361" y="972575"/>
                </a:lnTo>
                <a:lnTo>
                  <a:pt x="452482" y="975751"/>
                </a:lnTo>
                <a:lnTo>
                  <a:pt x="459056" y="978473"/>
                </a:lnTo>
                <a:lnTo>
                  <a:pt x="465630" y="981421"/>
                </a:lnTo>
                <a:lnTo>
                  <a:pt x="472658" y="984370"/>
                </a:lnTo>
                <a:lnTo>
                  <a:pt x="479912" y="987092"/>
                </a:lnTo>
                <a:lnTo>
                  <a:pt x="487619" y="989814"/>
                </a:lnTo>
                <a:lnTo>
                  <a:pt x="495327" y="992309"/>
                </a:lnTo>
                <a:lnTo>
                  <a:pt x="503488" y="994804"/>
                </a:lnTo>
                <a:lnTo>
                  <a:pt x="520490" y="1000021"/>
                </a:lnTo>
                <a:lnTo>
                  <a:pt x="538626" y="1004785"/>
                </a:lnTo>
                <a:lnTo>
                  <a:pt x="538626" y="1135439"/>
                </a:lnTo>
                <a:lnTo>
                  <a:pt x="530918" y="1134305"/>
                </a:lnTo>
                <a:lnTo>
                  <a:pt x="523210" y="1133171"/>
                </a:lnTo>
                <a:lnTo>
                  <a:pt x="515503" y="1131583"/>
                </a:lnTo>
                <a:lnTo>
                  <a:pt x="507795" y="1129768"/>
                </a:lnTo>
                <a:lnTo>
                  <a:pt x="500088" y="1127727"/>
                </a:lnTo>
                <a:lnTo>
                  <a:pt x="492607" y="1125685"/>
                </a:lnTo>
                <a:lnTo>
                  <a:pt x="485126" y="1123417"/>
                </a:lnTo>
                <a:lnTo>
                  <a:pt x="477645" y="1120695"/>
                </a:lnTo>
                <a:lnTo>
                  <a:pt x="470164" y="1117973"/>
                </a:lnTo>
                <a:lnTo>
                  <a:pt x="462683" y="1115024"/>
                </a:lnTo>
                <a:lnTo>
                  <a:pt x="455429" y="1111849"/>
                </a:lnTo>
                <a:lnTo>
                  <a:pt x="448175" y="1108673"/>
                </a:lnTo>
                <a:lnTo>
                  <a:pt x="440920" y="1105044"/>
                </a:lnTo>
                <a:lnTo>
                  <a:pt x="433893" y="1101641"/>
                </a:lnTo>
                <a:lnTo>
                  <a:pt x="426639" y="1097785"/>
                </a:lnTo>
                <a:lnTo>
                  <a:pt x="419611" y="1093929"/>
                </a:lnTo>
                <a:lnTo>
                  <a:pt x="405783" y="1085310"/>
                </a:lnTo>
                <a:lnTo>
                  <a:pt x="392181" y="1076690"/>
                </a:lnTo>
                <a:lnTo>
                  <a:pt x="379033" y="1067617"/>
                </a:lnTo>
                <a:lnTo>
                  <a:pt x="366338" y="1058317"/>
                </a:lnTo>
                <a:lnTo>
                  <a:pt x="366338" y="1169917"/>
                </a:lnTo>
                <a:lnTo>
                  <a:pt x="376313" y="1175588"/>
                </a:lnTo>
                <a:lnTo>
                  <a:pt x="386287" y="1181032"/>
                </a:lnTo>
                <a:lnTo>
                  <a:pt x="396715" y="1186249"/>
                </a:lnTo>
                <a:lnTo>
                  <a:pt x="407370" y="1191466"/>
                </a:lnTo>
                <a:lnTo>
                  <a:pt x="418251" y="1196003"/>
                </a:lnTo>
                <a:lnTo>
                  <a:pt x="429359" y="1200539"/>
                </a:lnTo>
                <a:lnTo>
                  <a:pt x="440694" y="1204849"/>
                </a:lnTo>
                <a:lnTo>
                  <a:pt x="452255" y="1208705"/>
                </a:lnTo>
                <a:lnTo>
                  <a:pt x="464043" y="1212561"/>
                </a:lnTo>
                <a:lnTo>
                  <a:pt x="475151" y="1215964"/>
                </a:lnTo>
                <a:lnTo>
                  <a:pt x="486486" y="1218686"/>
                </a:lnTo>
                <a:lnTo>
                  <a:pt x="497367" y="1221634"/>
                </a:lnTo>
                <a:lnTo>
                  <a:pt x="508022" y="1223903"/>
                </a:lnTo>
                <a:lnTo>
                  <a:pt x="518450" y="1225944"/>
                </a:lnTo>
                <a:lnTo>
                  <a:pt x="528878" y="1227759"/>
                </a:lnTo>
                <a:lnTo>
                  <a:pt x="538626" y="1229120"/>
                </a:lnTo>
                <a:lnTo>
                  <a:pt x="538626" y="1297396"/>
                </a:lnTo>
                <a:lnTo>
                  <a:pt x="600740" y="1297396"/>
                </a:lnTo>
                <a:lnTo>
                  <a:pt x="600740" y="1229120"/>
                </a:lnTo>
                <a:lnTo>
                  <a:pt x="608674" y="1228213"/>
                </a:lnTo>
                <a:lnTo>
                  <a:pt x="616608" y="1227305"/>
                </a:lnTo>
                <a:lnTo>
                  <a:pt x="624089" y="1225944"/>
                </a:lnTo>
                <a:lnTo>
                  <a:pt x="631570" y="1224810"/>
                </a:lnTo>
                <a:lnTo>
                  <a:pt x="638824" y="1223449"/>
                </a:lnTo>
                <a:lnTo>
                  <a:pt x="645852" y="1221861"/>
                </a:lnTo>
                <a:lnTo>
                  <a:pt x="652880" y="1220273"/>
                </a:lnTo>
                <a:lnTo>
                  <a:pt x="659454" y="1218232"/>
                </a:lnTo>
                <a:lnTo>
                  <a:pt x="666028" y="1216191"/>
                </a:lnTo>
                <a:lnTo>
                  <a:pt x="672375" y="1214149"/>
                </a:lnTo>
                <a:lnTo>
                  <a:pt x="678723" y="1211881"/>
                </a:lnTo>
                <a:lnTo>
                  <a:pt x="684617" y="1209386"/>
                </a:lnTo>
                <a:lnTo>
                  <a:pt x="690284" y="1206890"/>
                </a:lnTo>
                <a:lnTo>
                  <a:pt x="695951" y="1203942"/>
                </a:lnTo>
                <a:lnTo>
                  <a:pt x="701392" y="1200993"/>
                </a:lnTo>
                <a:lnTo>
                  <a:pt x="706833" y="1198044"/>
                </a:lnTo>
                <a:lnTo>
                  <a:pt x="711593" y="1194868"/>
                </a:lnTo>
                <a:lnTo>
                  <a:pt x="716581" y="1191693"/>
                </a:lnTo>
                <a:lnTo>
                  <a:pt x="721341" y="1188290"/>
                </a:lnTo>
                <a:lnTo>
                  <a:pt x="725875" y="1184888"/>
                </a:lnTo>
                <a:lnTo>
                  <a:pt x="730182" y="1181486"/>
                </a:lnTo>
                <a:lnTo>
                  <a:pt x="734263" y="1178083"/>
                </a:lnTo>
                <a:lnTo>
                  <a:pt x="738343" y="1174227"/>
                </a:lnTo>
                <a:lnTo>
                  <a:pt x="742197" y="1170825"/>
                </a:lnTo>
                <a:lnTo>
                  <a:pt x="745824" y="1166968"/>
                </a:lnTo>
                <a:lnTo>
                  <a:pt x="749225" y="1163339"/>
                </a:lnTo>
                <a:lnTo>
                  <a:pt x="752625" y="1159256"/>
                </a:lnTo>
                <a:lnTo>
                  <a:pt x="755799" y="1155627"/>
                </a:lnTo>
                <a:lnTo>
                  <a:pt x="758746" y="1151544"/>
                </a:lnTo>
                <a:lnTo>
                  <a:pt x="761466" y="1147461"/>
                </a:lnTo>
                <a:lnTo>
                  <a:pt x="763960" y="1143378"/>
                </a:lnTo>
                <a:lnTo>
                  <a:pt x="766453" y="1139295"/>
                </a:lnTo>
                <a:lnTo>
                  <a:pt x="770760" y="1130676"/>
                </a:lnTo>
                <a:lnTo>
                  <a:pt x="774614" y="1122056"/>
                </a:lnTo>
                <a:lnTo>
                  <a:pt x="777561" y="1113436"/>
                </a:lnTo>
                <a:lnTo>
                  <a:pt x="778921" y="1109354"/>
                </a:lnTo>
                <a:lnTo>
                  <a:pt x="780055" y="1105044"/>
                </a:lnTo>
                <a:lnTo>
                  <a:pt x="781415" y="1100507"/>
                </a:lnTo>
                <a:lnTo>
                  <a:pt x="782322" y="1096424"/>
                </a:lnTo>
                <a:lnTo>
                  <a:pt x="783002" y="1092114"/>
                </a:lnTo>
                <a:lnTo>
                  <a:pt x="783682" y="1087805"/>
                </a:lnTo>
                <a:lnTo>
                  <a:pt x="784135" y="1083495"/>
                </a:lnTo>
                <a:lnTo>
                  <a:pt x="784589" y="1079185"/>
                </a:lnTo>
                <a:lnTo>
                  <a:pt x="784816" y="1074875"/>
                </a:lnTo>
                <a:lnTo>
                  <a:pt x="784816" y="1070339"/>
                </a:lnTo>
                <a:lnTo>
                  <a:pt x="784589" y="1061719"/>
                </a:lnTo>
                <a:lnTo>
                  <a:pt x="784135" y="1053326"/>
                </a:lnTo>
                <a:lnTo>
                  <a:pt x="783229" y="1045161"/>
                </a:lnTo>
                <a:lnTo>
                  <a:pt x="781869" y="1037222"/>
                </a:lnTo>
                <a:lnTo>
                  <a:pt x="779828" y="1029509"/>
                </a:lnTo>
                <a:lnTo>
                  <a:pt x="777788" y="1022251"/>
                </a:lnTo>
                <a:lnTo>
                  <a:pt x="775294" y="1014992"/>
                </a:lnTo>
                <a:lnTo>
                  <a:pt x="772347" y="1007960"/>
                </a:lnTo>
                <a:lnTo>
                  <a:pt x="769174" y="1001156"/>
                </a:lnTo>
                <a:lnTo>
                  <a:pt x="765320" y="994577"/>
                </a:lnTo>
                <a:lnTo>
                  <a:pt x="761466" y="988226"/>
                </a:lnTo>
                <a:lnTo>
                  <a:pt x="756705" y="982329"/>
                </a:lnTo>
                <a:lnTo>
                  <a:pt x="752172" y="976431"/>
                </a:lnTo>
                <a:lnTo>
                  <a:pt x="746731" y="970987"/>
                </a:lnTo>
                <a:lnTo>
                  <a:pt x="741064" y="965543"/>
                </a:lnTo>
                <a:lnTo>
                  <a:pt x="734943" y="960553"/>
                </a:lnTo>
                <a:lnTo>
                  <a:pt x="728822" y="955563"/>
                </a:lnTo>
                <a:lnTo>
                  <a:pt x="722248" y="950572"/>
                </a:lnTo>
                <a:lnTo>
                  <a:pt x="715220" y="946036"/>
                </a:lnTo>
                <a:lnTo>
                  <a:pt x="708193" y="941272"/>
                </a:lnTo>
                <a:lnTo>
                  <a:pt x="700712" y="936509"/>
                </a:lnTo>
                <a:lnTo>
                  <a:pt x="693004" y="932199"/>
                </a:lnTo>
                <a:lnTo>
                  <a:pt x="685070" y="927889"/>
                </a:lnTo>
                <a:lnTo>
                  <a:pt x="676456" y="923806"/>
                </a:lnTo>
                <a:lnTo>
                  <a:pt x="668068" y="919497"/>
                </a:lnTo>
                <a:lnTo>
                  <a:pt x="659227" y="915641"/>
                </a:lnTo>
                <a:lnTo>
                  <a:pt x="650159" y="911558"/>
                </a:lnTo>
                <a:lnTo>
                  <a:pt x="641091" y="907475"/>
                </a:lnTo>
                <a:lnTo>
                  <a:pt x="631117" y="903845"/>
                </a:lnTo>
                <a:lnTo>
                  <a:pt x="621369" y="899989"/>
                </a:lnTo>
                <a:lnTo>
                  <a:pt x="611394" y="896587"/>
                </a:lnTo>
                <a:lnTo>
                  <a:pt x="600740" y="892958"/>
                </a:lnTo>
                <a:lnTo>
                  <a:pt x="600740" y="785894"/>
                </a:lnTo>
                <a:lnTo>
                  <a:pt x="612755" y="788616"/>
                </a:lnTo>
                <a:lnTo>
                  <a:pt x="624543" y="792018"/>
                </a:lnTo>
                <a:lnTo>
                  <a:pt x="636331" y="795421"/>
                </a:lnTo>
                <a:lnTo>
                  <a:pt x="647892" y="799504"/>
                </a:lnTo>
                <a:lnTo>
                  <a:pt x="659227" y="803813"/>
                </a:lnTo>
                <a:lnTo>
                  <a:pt x="670562" y="808577"/>
                </a:lnTo>
                <a:lnTo>
                  <a:pt x="681443" y="813794"/>
                </a:lnTo>
                <a:lnTo>
                  <a:pt x="692324" y="819465"/>
                </a:lnTo>
                <a:lnTo>
                  <a:pt x="702752" y="824909"/>
                </a:lnTo>
                <a:lnTo>
                  <a:pt x="712727" y="830806"/>
                </a:lnTo>
                <a:lnTo>
                  <a:pt x="722475" y="836477"/>
                </a:lnTo>
                <a:lnTo>
                  <a:pt x="731542" y="842148"/>
                </a:lnTo>
                <a:lnTo>
                  <a:pt x="740157" y="847592"/>
                </a:lnTo>
                <a:lnTo>
                  <a:pt x="748318" y="853262"/>
                </a:lnTo>
                <a:lnTo>
                  <a:pt x="756025" y="858933"/>
                </a:lnTo>
                <a:lnTo>
                  <a:pt x="763280" y="864604"/>
                </a:lnTo>
                <a:lnTo>
                  <a:pt x="763280" y="748240"/>
                </a:lnTo>
                <a:lnTo>
                  <a:pt x="752625" y="741889"/>
                </a:lnTo>
                <a:lnTo>
                  <a:pt x="741744" y="735764"/>
                </a:lnTo>
                <a:lnTo>
                  <a:pt x="731316" y="730547"/>
                </a:lnTo>
                <a:lnTo>
                  <a:pt x="720888" y="725103"/>
                </a:lnTo>
                <a:lnTo>
                  <a:pt x="710913" y="720340"/>
                </a:lnTo>
                <a:lnTo>
                  <a:pt x="701165" y="716030"/>
                </a:lnTo>
                <a:lnTo>
                  <a:pt x="691644" y="711720"/>
                </a:lnTo>
                <a:lnTo>
                  <a:pt x="682123" y="708318"/>
                </a:lnTo>
                <a:lnTo>
                  <a:pt x="672602" y="704689"/>
                </a:lnTo>
                <a:lnTo>
                  <a:pt x="663081" y="701740"/>
                </a:lnTo>
                <a:lnTo>
                  <a:pt x="653106" y="698791"/>
                </a:lnTo>
                <a:lnTo>
                  <a:pt x="643132" y="696296"/>
                </a:lnTo>
                <a:lnTo>
                  <a:pt x="632930" y="694254"/>
                </a:lnTo>
                <a:lnTo>
                  <a:pt x="622276" y="691986"/>
                </a:lnTo>
                <a:lnTo>
                  <a:pt x="611848" y="690171"/>
                </a:lnTo>
                <a:lnTo>
                  <a:pt x="600740" y="688810"/>
                </a:lnTo>
                <a:lnTo>
                  <a:pt x="600740" y="654332"/>
                </a:lnTo>
                <a:lnTo>
                  <a:pt x="538626" y="654332"/>
                </a:lnTo>
                <a:close/>
                <a:moveTo>
                  <a:pt x="549280" y="371475"/>
                </a:moveTo>
                <a:lnTo>
                  <a:pt x="564015" y="371475"/>
                </a:lnTo>
                <a:lnTo>
                  <a:pt x="577844" y="371475"/>
                </a:lnTo>
                <a:lnTo>
                  <a:pt x="591219" y="371929"/>
                </a:lnTo>
                <a:lnTo>
                  <a:pt x="604594" y="372609"/>
                </a:lnTo>
                <a:lnTo>
                  <a:pt x="617515" y="373743"/>
                </a:lnTo>
                <a:lnTo>
                  <a:pt x="630210" y="375104"/>
                </a:lnTo>
                <a:lnTo>
                  <a:pt x="642905" y="376692"/>
                </a:lnTo>
                <a:lnTo>
                  <a:pt x="655373" y="378507"/>
                </a:lnTo>
                <a:lnTo>
                  <a:pt x="667388" y="380775"/>
                </a:lnTo>
                <a:lnTo>
                  <a:pt x="679403" y="383497"/>
                </a:lnTo>
                <a:lnTo>
                  <a:pt x="691191" y="386219"/>
                </a:lnTo>
                <a:lnTo>
                  <a:pt x="702752" y="389168"/>
                </a:lnTo>
                <a:lnTo>
                  <a:pt x="714314" y="392797"/>
                </a:lnTo>
                <a:lnTo>
                  <a:pt x="725422" y="396426"/>
                </a:lnTo>
                <a:lnTo>
                  <a:pt x="736530" y="400509"/>
                </a:lnTo>
                <a:lnTo>
                  <a:pt x="747184" y="405046"/>
                </a:lnTo>
                <a:lnTo>
                  <a:pt x="757839" y="409582"/>
                </a:lnTo>
                <a:lnTo>
                  <a:pt x="768267" y="414573"/>
                </a:lnTo>
                <a:lnTo>
                  <a:pt x="778468" y="420017"/>
                </a:lnTo>
                <a:lnTo>
                  <a:pt x="788669" y="425461"/>
                </a:lnTo>
                <a:lnTo>
                  <a:pt x="798644" y="431358"/>
                </a:lnTo>
                <a:lnTo>
                  <a:pt x="808392" y="437709"/>
                </a:lnTo>
                <a:lnTo>
                  <a:pt x="818140" y="444288"/>
                </a:lnTo>
                <a:lnTo>
                  <a:pt x="827434" y="451092"/>
                </a:lnTo>
                <a:lnTo>
                  <a:pt x="836729" y="458351"/>
                </a:lnTo>
                <a:lnTo>
                  <a:pt x="845796" y="466063"/>
                </a:lnTo>
                <a:lnTo>
                  <a:pt x="854864" y="473775"/>
                </a:lnTo>
                <a:lnTo>
                  <a:pt x="863705" y="481941"/>
                </a:lnTo>
                <a:lnTo>
                  <a:pt x="872319" y="490561"/>
                </a:lnTo>
                <a:lnTo>
                  <a:pt x="880934" y="499407"/>
                </a:lnTo>
                <a:lnTo>
                  <a:pt x="889095" y="508707"/>
                </a:lnTo>
                <a:lnTo>
                  <a:pt x="897483" y="518234"/>
                </a:lnTo>
                <a:lnTo>
                  <a:pt x="905417" y="527988"/>
                </a:lnTo>
                <a:lnTo>
                  <a:pt x="913351" y="538422"/>
                </a:lnTo>
                <a:lnTo>
                  <a:pt x="921512" y="548856"/>
                </a:lnTo>
                <a:lnTo>
                  <a:pt x="929220" y="559744"/>
                </a:lnTo>
                <a:lnTo>
                  <a:pt x="936701" y="571086"/>
                </a:lnTo>
                <a:lnTo>
                  <a:pt x="944182" y="582654"/>
                </a:lnTo>
                <a:lnTo>
                  <a:pt x="951436" y="594449"/>
                </a:lnTo>
                <a:lnTo>
                  <a:pt x="958690" y="606925"/>
                </a:lnTo>
                <a:lnTo>
                  <a:pt x="965944" y="619627"/>
                </a:lnTo>
                <a:lnTo>
                  <a:pt x="972745" y="632330"/>
                </a:lnTo>
                <a:lnTo>
                  <a:pt x="979546" y="645713"/>
                </a:lnTo>
                <a:lnTo>
                  <a:pt x="986347" y="659549"/>
                </a:lnTo>
                <a:lnTo>
                  <a:pt x="993148" y="673613"/>
                </a:lnTo>
                <a:lnTo>
                  <a:pt x="999722" y="687903"/>
                </a:lnTo>
                <a:lnTo>
                  <a:pt x="1006069" y="702647"/>
                </a:lnTo>
                <a:lnTo>
                  <a:pt x="1012643" y="717845"/>
                </a:lnTo>
                <a:lnTo>
                  <a:pt x="1018991" y="733269"/>
                </a:lnTo>
                <a:lnTo>
                  <a:pt x="1025111" y="748920"/>
                </a:lnTo>
                <a:lnTo>
                  <a:pt x="1031005" y="765252"/>
                </a:lnTo>
                <a:lnTo>
                  <a:pt x="1037126" y="781584"/>
                </a:lnTo>
                <a:lnTo>
                  <a:pt x="1043247" y="798823"/>
                </a:lnTo>
                <a:lnTo>
                  <a:pt x="1049141" y="816062"/>
                </a:lnTo>
                <a:lnTo>
                  <a:pt x="1054808" y="833528"/>
                </a:lnTo>
                <a:lnTo>
                  <a:pt x="1060476" y="851674"/>
                </a:lnTo>
                <a:lnTo>
                  <a:pt x="1066143" y="870048"/>
                </a:lnTo>
                <a:lnTo>
                  <a:pt x="1071810" y="888875"/>
                </a:lnTo>
                <a:lnTo>
                  <a:pt x="1077478" y="907928"/>
                </a:lnTo>
                <a:lnTo>
                  <a:pt x="1082692" y="927436"/>
                </a:lnTo>
                <a:lnTo>
                  <a:pt x="1088132" y="947624"/>
                </a:lnTo>
                <a:lnTo>
                  <a:pt x="1093573" y="967812"/>
                </a:lnTo>
                <a:lnTo>
                  <a:pt x="1098787" y="988453"/>
                </a:lnTo>
                <a:lnTo>
                  <a:pt x="1109215" y="1030870"/>
                </a:lnTo>
                <a:lnTo>
                  <a:pt x="1112615" y="1046522"/>
                </a:lnTo>
                <a:lnTo>
                  <a:pt x="1115789" y="1061946"/>
                </a:lnTo>
                <a:lnTo>
                  <a:pt x="1118056" y="1076917"/>
                </a:lnTo>
                <a:lnTo>
                  <a:pt x="1119870" y="1091888"/>
                </a:lnTo>
                <a:lnTo>
                  <a:pt x="1121456" y="1106405"/>
                </a:lnTo>
                <a:lnTo>
                  <a:pt x="1122136" y="1120922"/>
                </a:lnTo>
                <a:lnTo>
                  <a:pt x="1122363" y="1134985"/>
                </a:lnTo>
                <a:lnTo>
                  <a:pt x="1122136" y="1148822"/>
                </a:lnTo>
                <a:lnTo>
                  <a:pt x="1121456" y="1162659"/>
                </a:lnTo>
                <a:lnTo>
                  <a:pt x="1120096" y="1176042"/>
                </a:lnTo>
                <a:lnTo>
                  <a:pt x="1118509" y="1188971"/>
                </a:lnTo>
                <a:lnTo>
                  <a:pt x="1116469" y="1201900"/>
                </a:lnTo>
                <a:lnTo>
                  <a:pt x="1113749" y="1214603"/>
                </a:lnTo>
                <a:lnTo>
                  <a:pt x="1110575" y="1227078"/>
                </a:lnTo>
                <a:lnTo>
                  <a:pt x="1107175" y="1239100"/>
                </a:lnTo>
                <a:lnTo>
                  <a:pt x="1103321" y="1250896"/>
                </a:lnTo>
                <a:lnTo>
                  <a:pt x="1098787" y="1262464"/>
                </a:lnTo>
                <a:lnTo>
                  <a:pt x="1094026" y="1274032"/>
                </a:lnTo>
                <a:lnTo>
                  <a:pt x="1088812" y="1284920"/>
                </a:lnTo>
                <a:lnTo>
                  <a:pt x="1083145" y="1296035"/>
                </a:lnTo>
                <a:lnTo>
                  <a:pt x="1077251" y="1306469"/>
                </a:lnTo>
                <a:lnTo>
                  <a:pt x="1070904" y="1317130"/>
                </a:lnTo>
                <a:lnTo>
                  <a:pt x="1064103" y="1327110"/>
                </a:lnTo>
                <a:lnTo>
                  <a:pt x="1056849" y="1336864"/>
                </a:lnTo>
                <a:lnTo>
                  <a:pt x="1049368" y="1346845"/>
                </a:lnTo>
                <a:lnTo>
                  <a:pt x="1041660" y="1356145"/>
                </a:lnTo>
                <a:lnTo>
                  <a:pt x="1033499" y="1365218"/>
                </a:lnTo>
                <a:lnTo>
                  <a:pt x="1024658" y="1374064"/>
                </a:lnTo>
                <a:lnTo>
                  <a:pt x="1015817" y="1382911"/>
                </a:lnTo>
                <a:lnTo>
                  <a:pt x="1006749" y="1391303"/>
                </a:lnTo>
                <a:lnTo>
                  <a:pt x="997228" y="1399469"/>
                </a:lnTo>
                <a:lnTo>
                  <a:pt x="987253" y="1407408"/>
                </a:lnTo>
                <a:lnTo>
                  <a:pt x="977279" y="1415121"/>
                </a:lnTo>
                <a:lnTo>
                  <a:pt x="967078" y="1422606"/>
                </a:lnTo>
                <a:lnTo>
                  <a:pt x="956196" y="1429638"/>
                </a:lnTo>
                <a:lnTo>
                  <a:pt x="945315" y="1436669"/>
                </a:lnTo>
                <a:lnTo>
                  <a:pt x="934207" y="1443474"/>
                </a:lnTo>
                <a:lnTo>
                  <a:pt x="922872" y="1449826"/>
                </a:lnTo>
                <a:lnTo>
                  <a:pt x="911084" y="1455950"/>
                </a:lnTo>
                <a:lnTo>
                  <a:pt x="899296" y="1461848"/>
                </a:lnTo>
                <a:lnTo>
                  <a:pt x="887055" y="1467745"/>
                </a:lnTo>
                <a:lnTo>
                  <a:pt x="874586" y="1473189"/>
                </a:lnTo>
                <a:lnTo>
                  <a:pt x="862118" y="1478179"/>
                </a:lnTo>
                <a:lnTo>
                  <a:pt x="849197" y="1483396"/>
                </a:lnTo>
                <a:lnTo>
                  <a:pt x="836275" y="1488160"/>
                </a:lnTo>
                <a:lnTo>
                  <a:pt x="823127" y="1492470"/>
                </a:lnTo>
                <a:lnTo>
                  <a:pt x="809752" y="1496779"/>
                </a:lnTo>
                <a:lnTo>
                  <a:pt x="796377" y="1500862"/>
                </a:lnTo>
                <a:lnTo>
                  <a:pt x="782549" y="1504492"/>
                </a:lnTo>
                <a:lnTo>
                  <a:pt x="768720" y="1508348"/>
                </a:lnTo>
                <a:lnTo>
                  <a:pt x="754892" y="1511523"/>
                </a:lnTo>
                <a:lnTo>
                  <a:pt x="740610" y="1514472"/>
                </a:lnTo>
                <a:lnTo>
                  <a:pt x="726555" y="1517194"/>
                </a:lnTo>
                <a:lnTo>
                  <a:pt x="712047" y="1519689"/>
                </a:lnTo>
                <a:lnTo>
                  <a:pt x="697538" y="1521958"/>
                </a:lnTo>
                <a:lnTo>
                  <a:pt x="683030" y="1524226"/>
                </a:lnTo>
                <a:lnTo>
                  <a:pt x="668521" y="1526040"/>
                </a:lnTo>
                <a:lnTo>
                  <a:pt x="653786" y="1527401"/>
                </a:lnTo>
                <a:lnTo>
                  <a:pt x="638824" y="1528762"/>
                </a:lnTo>
                <a:lnTo>
                  <a:pt x="624089" y="1529897"/>
                </a:lnTo>
                <a:lnTo>
                  <a:pt x="609128" y="1530804"/>
                </a:lnTo>
                <a:lnTo>
                  <a:pt x="594166" y="1531484"/>
                </a:lnTo>
                <a:lnTo>
                  <a:pt x="579204" y="1531938"/>
                </a:lnTo>
                <a:lnTo>
                  <a:pt x="564015" y="1531938"/>
                </a:lnTo>
                <a:lnTo>
                  <a:pt x="549054" y="1531938"/>
                </a:lnTo>
                <a:lnTo>
                  <a:pt x="533865" y="1531484"/>
                </a:lnTo>
                <a:lnTo>
                  <a:pt x="518903" y="1530804"/>
                </a:lnTo>
                <a:lnTo>
                  <a:pt x="503941" y="1529670"/>
                </a:lnTo>
                <a:lnTo>
                  <a:pt x="488980" y="1528309"/>
                </a:lnTo>
                <a:lnTo>
                  <a:pt x="474018" y="1526948"/>
                </a:lnTo>
                <a:lnTo>
                  <a:pt x="459056" y="1525133"/>
                </a:lnTo>
                <a:lnTo>
                  <a:pt x="444321" y="1523319"/>
                </a:lnTo>
                <a:lnTo>
                  <a:pt x="429359" y="1520823"/>
                </a:lnTo>
                <a:lnTo>
                  <a:pt x="414851" y="1518328"/>
                </a:lnTo>
                <a:lnTo>
                  <a:pt x="400115" y="1515606"/>
                </a:lnTo>
                <a:lnTo>
                  <a:pt x="385607" y="1512204"/>
                </a:lnTo>
                <a:lnTo>
                  <a:pt x="371325" y="1509028"/>
                </a:lnTo>
                <a:lnTo>
                  <a:pt x="357044" y="1505172"/>
                </a:lnTo>
                <a:lnTo>
                  <a:pt x="342989" y="1501543"/>
                </a:lnTo>
                <a:lnTo>
                  <a:pt x="329160" y="1497233"/>
                </a:lnTo>
                <a:lnTo>
                  <a:pt x="315332" y="1492696"/>
                </a:lnTo>
                <a:lnTo>
                  <a:pt x="301730" y="1488160"/>
                </a:lnTo>
                <a:lnTo>
                  <a:pt x="288129" y="1483170"/>
                </a:lnTo>
                <a:lnTo>
                  <a:pt x="274754" y="1477952"/>
                </a:lnTo>
                <a:lnTo>
                  <a:pt x="261832" y="1472735"/>
                </a:lnTo>
                <a:lnTo>
                  <a:pt x="248910" y="1466838"/>
                </a:lnTo>
                <a:lnTo>
                  <a:pt x="235988" y="1460940"/>
                </a:lnTo>
                <a:lnTo>
                  <a:pt x="223520" y="1454816"/>
                </a:lnTo>
                <a:lnTo>
                  <a:pt x="211505" y="1448238"/>
                </a:lnTo>
                <a:lnTo>
                  <a:pt x="199264" y="1441660"/>
                </a:lnTo>
                <a:lnTo>
                  <a:pt x="187703" y="1434855"/>
                </a:lnTo>
                <a:lnTo>
                  <a:pt x="176141" y="1427596"/>
                </a:lnTo>
                <a:lnTo>
                  <a:pt x="164806" y="1420111"/>
                </a:lnTo>
                <a:lnTo>
                  <a:pt x="153925" y="1412399"/>
                </a:lnTo>
                <a:lnTo>
                  <a:pt x="143497" y="1404233"/>
                </a:lnTo>
                <a:lnTo>
                  <a:pt x="132843" y="1396067"/>
                </a:lnTo>
                <a:lnTo>
                  <a:pt x="122868" y="1387674"/>
                </a:lnTo>
                <a:lnTo>
                  <a:pt x="113120" y="1379055"/>
                </a:lnTo>
                <a:lnTo>
                  <a:pt x="103826" y="1370208"/>
                </a:lnTo>
                <a:lnTo>
                  <a:pt x="94758" y="1361135"/>
                </a:lnTo>
                <a:lnTo>
                  <a:pt x="86144" y="1351608"/>
                </a:lnTo>
                <a:lnTo>
                  <a:pt x="77756" y="1342081"/>
                </a:lnTo>
                <a:lnTo>
                  <a:pt x="69822" y="1332328"/>
                </a:lnTo>
                <a:lnTo>
                  <a:pt x="62341" y="1322120"/>
                </a:lnTo>
                <a:lnTo>
                  <a:pt x="55086" y="1311913"/>
                </a:lnTo>
                <a:lnTo>
                  <a:pt x="48286" y="1301479"/>
                </a:lnTo>
                <a:lnTo>
                  <a:pt x="41711" y="1290591"/>
                </a:lnTo>
                <a:lnTo>
                  <a:pt x="35817" y="1279703"/>
                </a:lnTo>
                <a:lnTo>
                  <a:pt x="30150" y="1268361"/>
                </a:lnTo>
                <a:lnTo>
                  <a:pt x="25163" y="1257020"/>
                </a:lnTo>
                <a:lnTo>
                  <a:pt x="20402" y="1245225"/>
                </a:lnTo>
                <a:lnTo>
                  <a:pt x="16095" y="1233203"/>
                </a:lnTo>
                <a:lnTo>
                  <a:pt x="12468" y="1221181"/>
                </a:lnTo>
                <a:lnTo>
                  <a:pt x="9068" y="1208932"/>
                </a:lnTo>
                <a:lnTo>
                  <a:pt x="6347" y="1196229"/>
                </a:lnTo>
                <a:lnTo>
                  <a:pt x="4080" y="1183527"/>
                </a:lnTo>
                <a:lnTo>
                  <a:pt x="2493" y="1170371"/>
                </a:lnTo>
                <a:lnTo>
                  <a:pt x="907" y="1157215"/>
                </a:lnTo>
                <a:lnTo>
                  <a:pt x="226" y="1143605"/>
                </a:lnTo>
                <a:lnTo>
                  <a:pt x="0" y="1129995"/>
                </a:lnTo>
                <a:lnTo>
                  <a:pt x="453" y="1116158"/>
                </a:lnTo>
                <a:lnTo>
                  <a:pt x="1133" y="1102095"/>
                </a:lnTo>
                <a:lnTo>
                  <a:pt x="2947" y="1087805"/>
                </a:lnTo>
                <a:lnTo>
                  <a:pt x="4760" y="1073288"/>
                </a:lnTo>
                <a:lnTo>
                  <a:pt x="7481" y="1058544"/>
                </a:lnTo>
                <a:lnTo>
                  <a:pt x="10654" y="1043573"/>
                </a:lnTo>
                <a:lnTo>
                  <a:pt x="14508" y="1028375"/>
                </a:lnTo>
                <a:lnTo>
                  <a:pt x="19042" y="1012951"/>
                </a:lnTo>
                <a:lnTo>
                  <a:pt x="29697" y="978473"/>
                </a:lnTo>
                <a:lnTo>
                  <a:pt x="40578" y="944448"/>
                </a:lnTo>
                <a:lnTo>
                  <a:pt x="51233" y="911104"/>
                </a:lnTo>
                <a:lnTo>
                  <a:pt x="62114" y="878667"/>
                </a:lnTo>
                <a:lnTo>
                  <a:pt x="73222" y="846684"/>
                </a:lnTo>
                <a:lnTo>
                  <a:pt x="84557" y="815608"/>
                </a:lnTo>
                <a:lnTo>
                  <a:pt x="95891" y="785213"/>
                </a:lnTo>
                <a:lnTo>
                  <a:pt x="101785" y="770469"/>
                </a:lnTo>
                <a:lnTo>
                  <a:pt x="107679" y="755725"/>
                </a:lnTo>
                <a:lnTo>
                  <a:pt x="113574" y="741435"/>
                </a:lnTo>
                <a:lnTo>
                  <a:pt x="119468" y="727145"/>
                </a:lnTo>
                <a:lnTo>
                  <a:pt x="125588" y="713081"/>
                </a:lnTo>
                <a:lnTo>
                  <a:pt x="131936" y="699245"/>
                </a:lnTo>
                <a:lnTo>
                  <a:pt x="138283" y="685635"/>
                </a:lnTo>
                <a:lnTo>
                  <a:pt x="144631" y="672479"/>
                </a:lnTo>
                <a:lnTo>
                  <a:pt x="151205" y="659322"/>
                </a:lnTo>
                <a:lnTo>
                  <a:pt x="157552" y="646393"/>
                </a:lnTo>
                <a:lnTo>
                  <a:pt x="164353" y="633691"/>
                </a:lnTo>
                <a:lnTo>
                  <a:pt x="171381" y="621669"/>
                </a:lnTo>
                <a:lnTo>
                  <a:pt x="178181" y="609420"/>
                </a:lnTo>
                <a:lnTo>
                  <a:pt x="185436" y="597625"/>
                </a:lnTo>
                <a:lnTo>
                  <a:pt x="192463" y="585830"/>
                </a:lnTo>
                <a:lnTo>
                  <a:pt x="199944" y="574488"/>
                </a:lnTo>
                <a:lnTo>
                  <a:pt x="207425" y="563600"/>
                </a:lnTo>
                <a:lnTo>
                  <a:pt x="215133" y="552712"/>
                </a:lnTo>
                <a:lnTo>
                  <a:pt x="222840" y="542051"/>
                </a:lnTo>
                <a:lnTo>
                  <a:pt x="230774" y="531844"/>
                </a:lnTo>
                <a:lnTo>
                  <a:pt x="238935" y="521863"/>
                </a:lnTo>
                <a:lnTo>
                  <a:pt x="247324" y="512110"/>
                </a:lnTo>
                <a:lnTo>
                  <a:pt x="255711" y="502810"/>
                </a:lnTo>
                <a:lnTo>
                  <a:pt x="264326" y="493736"/>
                </a:lnTo>
                <a:lnTo>
                  <a:pt x="272940" y="484663"/>
                </a:lnTo>
                <a:lnTo>
                  <a:pt x="282008" y="476271"/>
                </a:lnTo>
                <a:lnTo>
                  <a:pt x="291076" y="468105"/>
                </a:lnTo>
                <a:lnTo>
                  <a:pt x="300597" y="460166"/>
                </a:lnTo>
                <a:lnTo>
                  <a:pt x="310118" y="452453"/>
                </a:lnTo>
                <a:lnTo>
                  <a:pt x="319639" y="445195"/>
                </a:lnTo>
                <a:lnTo>
                  <a:pt x="329840" y="438163"/>
                </a:lnTo>
                <a:lnTo>
                  <a:pt x="339815" y="431585"/>
                </a:lnTo>
                <a:lnTo>
                  <a:pt x="350243" y="425234"/>
                </a:lnTo>
                <a:lnTo>
                  <a:pt x="360897" y="419336"/>
                </a:lnTo>
                <a:lnTo>
                  <a:pt x="371552" y="413665"/>
                </a:lnTo>
                <a:lnTo>
                  <a:pt x="382660" y="408222"/>
                </a:lnTo>
                <a:lnTo>
                  <a:pt x="393995" y="403231"/>
                </a:lnTo>
                <a:lnTo>
                  <a:pt x="405556" y="398695"/>
                </a:lnTo>
                <a:lnTo>
                  <a:pt x="417344" y="394385"/>
                </a:lnTo>
                <a:lnTo>
                  <a:pt x="429359" y="390529"/>
                </a:lnTo>
                <a:lnTo>
                  <a:pt x="441601" y="386899"/>
                </a:lnTo>
                <a:lnTo>
                  <a:pt x="454069" y="383724"/>
                </a:lnTo>
                <a:lnTo>
                  <a:pt x="466764" y="380775"/>
                </a:lnTo>
                <a:lnTo>
                  <a:pt x="479912" y="378280"/>
                </a:lnTo>
                <a:lnTo>
                  <a:pt x="493287" y="376238"/>
                </a:lnTo>
                <a:lnTo>
                  <a:pt x="506888" y="374424"/>
                </a:lnTo>
                <a:lnTo>
                  <a:pt x="520717" y="373063"/>
                </a:lnTo>
                <a:lnTo>
                  <a:pt x="534772" y="372156"/>
                </a:lnTo>
                <a:lnTo>
                  <a:pt x="549280" y="371475"/>
                </a:lnTo>
                <a:close/>
                <a:moveTo>
                  <a:pt x="455387" y="0"/>
                </a:moveTo>
                <a:lnTo>
                  <a:pt x="463542" y="227"/>
                </a:lnTo>
                <a:lnTo>
                  <a:pt x="471471" y="682"/>
                </a:lnTo>
                <a:lnTo>
                  <a:pt x="479174" y="1591"/>
                </a:lnTo>
                <a:lnTo>
                  <a:pt x="486423" y="2500"/>
                </a:lnTo>
                <a:lnTo>
                  <a:pt x="493446" y="3863"/>
                </a:lnTo>
                <a:lnTo>
                  <a:pt x="500242" y="5681"/>
                </a:lnTo>
                <a:lnTo>
                  <a:pt x="506812" y="7499"/>
                </a:lnTo>
                <a:lnTo>
                  <a:pt x="512702" y="9317"/>
                </a:lnTo>
                <a:lnTo>
                  <a:pt x="518592" y="11362"/>
                </a:lnTo>
                <a:lnTo>
                  <a:pt x="524256" y="13861"/>
                </a:lnTo>
                <a:lnTo>
                  <a:pt x="529466" y="16361"/>
                </a:lnTo>
                <a:lnTo>
                  <a:pt x="534450" y="18861"/>
                </a:lnTo>
                <a:lnTo>
                  <a:pt x="539207" y="21587"/>
                </a:lnTo>
                <a:lnTo>
                  <a:pt x="543738" y="24314"/>
                </a:lnTo>
                <a:lnTo>
                  <a:pt x="547816" y="27268"/>
                </a:lnTo>
                <a:lnTo>
                  <a:pt x="551894" y="29995"/>
                </a:lnTo>
                <a:lnTo>
                  <a:pt x="555292" y="32722"/>
                </a:lnTo>
                <a:lnTo>
                  <a:pt x="558916" y="35676"/>
                </a:lnTo>
                <a:lnTo>
                  <a:pt x="564807" y="40903"/>
                </a:lnTo>
                <a:lnTo>
                  <a:pt x="569790" y="45902"/>
                </a:lnTo>
                <a:lnTo>
                  <a:pt x="574095" y="50674"/>
                </a:lnTo>
                <a:lnTo>
                  <a:pt x="577040" y="54310"/>
                </a:lnTo>
                <a:lnTo>
                  <a:pt x="579079" y="57491"/>
                </a:lnTo>
                <a:lnTo>
                  <a:pt x="581118" y="59990"/>
                </a:lnTo>
                <a:lnTo>
                  <a:pt x="590406" y="51810"/>
                </a:lnTo>
                <a:lnTo>
                  <a:pt x="599467" y="44311"/>
                </a:lnTo>
                <a:lnTo>
                  <a:pt x="608076" y="37494"/>
                </a:lnTo>
                <a:lnTo>
                  <a:pt x="616685" y="31359"/>
                </a:lnTo>
                <a:lnTo>
                  <a:pt x="625293" y="25905"/>
                </a:lnTo>
                <a:lnTo>
                  <a:pt x="633449" y="21360"/>
                </a:lnTo>
                <a:lnTo>
                  <a:pt x="641151" y="17043"/>
                </a:lnTo>
                <a:lnTo>
                  <a:pt x="648854" y="13407"/>
                </a:lnTo>
                <a:lnTo>
                  <a:pt x="656103" y="10226"/>
                </a:lnTo>
                <a:lnTo>
                  <a:pt x="663126" y="7499"/>
                </a:lnTo>
                <a:lnTo>
                  <a:pt x="669922" y="5454"/>
                </a:lnTo>
                <a:lnTo>
                  <a:pt x="676492" y="3409"/>
                </a:lnTo>
                <a:lnTo>
                  <a:pt x="682608" y="2272"/>
                </a:lnTo>
                <a:lnTo>
                  <a:pt x="688498" y="1136"/>
                </a:lnTo>
                <a:lnTo>
                  <a:pt x="694162" y="454"/>
                </a:lnTo>
                <a:lnTo>
                  <a:pt x="699599" y="227"/>
                </a:lnTo>
                <a:lnTo>
                  <a:pt x="704583" y="0"/>
                </a:lnTo>
                <a:lnTo>
                  <a:pt x="709340" y="227"/>
                </a:lnTo>
                <a:lnTo>
                  <a:pt x="713871" y="454"/>
                </a:lnTo>
                <a:lnTo>
                  <a:pt x="717949" y="909"/>
                </a:lnTo>
                <a:lnTo>
                  <a:pt x="721800" y="1591"/>
                </a:lnTo>
                <a:lnTo>
                  <a:pt x="725198" y="2272"/>
                </a:lnTo>
                <a:lnTo>
                  <a:pt x="728596" y="3181"/>
                </a:lnTo>
                <a:lnTo>
                  <a:pt x="731315" y="3863"/>
                </a:lnTo>
                <a:lnTo>
                  <a:pt x="736299" y="5908"/>
                </a:lnTo>
                <a:lnTo>
                  <a:pt x="739697" y="7499"/>
                </a:lnTo>
                <a:lnTo>
                  <a:pt x="742415" y="8862"/>
                </a:lnTo>
                <a:lnTo>
                  <a:pt x="746720" y="13180"/>
                </a:lnTo>
                <a:lnTo>
                  <a:pt x="751024" y="17497"/>
                </a:lnTo>
                <a:lnTo>
                  <a:pt x="754875" y="22269"/>
                </a:lnTo>
                <a:lnTo>
                  <a:pt x="758726" y="27496"/>
                </a:lnTo>
                <a:lnTo>
                  <a:pt x="762124" y="32495"/>
                </a:lnTo>
                <a:lnTo>
                  <a:pt x="765523" y="37949"/>
                </a:lnTo>
                <a:lnTo>
                  <a:pt x="768694" y="43629"/>
                </a:lnTo>
                <a:lnTo>
                  <a:pt x="771639" y="49310"/>
                </a:lnTo>
                <a:lnTo>
                  <a:pt x="774584" y="54764"/>
                </a:lnTo>
                <a:lnTo>
                  <a:pt x="777076" y="60672"/>
                </a:lnTo>
                <a:lnTo>
                  <a:pt x="779342" y="66808"/>
                </a:lnTo>
                <a:lnTo>
                  <a:pt x="781834" y="72716"/>
                </a:lnTo>
                <a:lnTo>
                  <a:pt x="785911" y="84305"/>
                </a:lnTo>
                <a:lnTo>
                  <a:pt x="789536" y="95894"/>
                </a:lnTo>
                <a:lnTo>
                  <a:pt x="792481" y="106801"/>
                </a:lnTo>
                <a:lnTo>
                  <a:pt x="794973" y="117254"/>
                </a:lnTo>
                <a:lnTo>
                  <a:pt x="796785" y="126571"/>
                </a:lnTo>
                <a:lnTo>
                  <a:pt x="798371" y="134524"/>
                </a:lnTo>
                <a:lnTo>
                  <a:pt x="800183" y="146568"/>
                </a:lnTo>
                <a:lnTo>
                  <a:pt x="800636" y="150658"/>
                </a:lnTo>
                <a:lnTo>
                  <a:pt x="805847" y="149294"/>
                </a:lnTo>
                <a:lnTo>
                  <a:pt x="810831" y="147931"/>
                </a:lnTo>
                <a:lnTo>
                  <a:pt x="815362" y="146340"/>
                </a:lnTo>
                <a:lnTo>
                  <a:pt x="820119" y="144522"/>
                </a:lnTo>
                <a:lnTo>
                  <a:pt x="824197" y="142705"/>
                </a:lnTo>
                <a:lnTo>
                  <a:pt x="828275" y="140887"/>
                </a:lnTo>
                <a:lnTo>
                  <a:pt x="832352" y="139069"/>
                </a:lnTo>
                <a:lnTo>
                  <a:pt x="835750" y="136796"/>
                </a:lnTo>
                <a:lnTo>
                  <a:pt x="839375" y="134751"/>
                </a:lnTo>
                <a:lnTo>
                  <a:pt x="842547" y="132706"/>
                </a:lnTo>
                <a:lnTo>
                  <a:pt x="848663" y="128389"/>
                </a:lnTo>
                <a:lnTo>
                  <a:pt x="853647" y="124071"/>
                </a:lnTo>
                <a:lnTo>
                  <a:pt x="858405" y="119754"/>
                </a:lnTo>
                <a:lnTo>
                  <a:pt x="862482" y="115663"/>
                </a:lnTo>
                <a:lnTo>
                  <a:pt x="865654" y="111800"/>
                </a:lnTo>
                <a:lnTo>
                  <a:pt x="868372" y="108392"/>
                </a:lnTo>
                <a:lnTo>
                  <a:pt x="870638" y="105211"/>
                </a:lnTo>
                <a:lnTo>
                  <a:pt x="873130" y="100439"/>
                </a:lnTo>
                <a:lnTo>
                  <a:pt x="874036" y="98848"/>
                </a:lnTo>
                <a:lnTo>
                  <a:pt x="875395" y="106347"/>
                </a:lnTo>
                <a:lnTo>
                  <a:pt x="876755" y="113846"/>
                </a:lnTo>
                <a:lnTo>
                  <a:pt x="877434" y="121117"/>
                </a:lnTo>
                <a:lnTo>
                  <a:pt x="877887" y="128389"/>
                </a:lnTo>
                <a:lnTo>
                  <a:pt x="877887" y="135433"/>
                </a:lnTo>
                <a:lnTo>
                  <a:pt x="877434" y="142250"/>
                </a:lnTo>
                <a:lnTo>
                  <a:pt x="876755" y="149067"/>
                </a:lnTo>
                <a:lnTo>
                  <a:pt x="875622" y="155884"/>
                </a:lnTo>
                <a:lnTo>
                  <a:pt x="874263" y="162474"/>
                </a:lnTo>
                <a:lnTo>
                  <a:pt x="872903" y="168837"/>
                </a:lnTo>
                <a:lnTo>
                  <a:pt x="870864" y="175199"/>
                </a:lnTo>
                <a:lnTo>
                  <a:pt x="868599" y="181335"/>
                </a:lnTo>
                <a:lnTo>
                  <a:pt x="866334" y="187243"/>
                </a:lnTo>
                <a:lnTo>
                  <a:pt x="863615" y="193378"/>
                </a:lnTo>
                <a:lnTo>
                  <a:pt x="860670" y="199287"/>
                </a:lnTo>
                <a:lnTo>
                  <a:pt x="857725" y="204967"/>
                </a:lnTo>
                <a:lnTo>
                  <a:pt x="854327" y="210421"/>
                </a:lnTo>
                <a:lnTo>
                  <a:pt x="850702" y="215875"/>
                </a:lnTo>
                <a:lnTo>
                  <a:pt x="847078" y="221328"/>
                </a:lnTo>
                <a:lnTo>
                  <a:pt x="843000" y="226328"/>
                </a:lnTo>
                <a:lnTo>
                  <a:pt x="838922" y="231554"/>
                </a:lnTo>
                <a:lnTo>
                  <a:pt x="834844" y="236553"/>
                </a:lnTo>
                <a:lnTo>
                  <a:pt x="830313" y="241325"/>
                </a:lnTo>
                <a:lnTo>
                  <a:pt x="826009" y="246097"/>
                </a:lnTo>
                <a:lnTo>
                  <a:pt x="821252" y="250869"/>
                </a:lnTo>
                <a:lnTo>
                  <a:pt x="816494" y="255187"/>
                </a:lnTo>
                <a:lnTo>
                  <a:pt x="811737" y="259731"/>
                </a:lnTo>
                <a:lnTo>
                  <a:pt x="806753" y="264049"/>
                </a:lnTo>
                <a:lnTo>
                  <a:pt x="796785" y="272229"/>
                </a:lnTo>
                <a:lnTo>
                  <a:pt x="786364" y="279955"/>
                </a:lnTo>
                <a:lnTo>
                  <a:pt x="776170" y="287227"/>
                </a:lnTo>
                <a:lnTo>
                  <a:pt x="765749" y="294044"/>
                </a:lnTo>
                <a:lnTo>
                  <a:pt x="755328" y="300180"/>
                </a:lnTo>
                <a:lnTo>
                  <a:pt x="745360" y="305860"/>
                </a:lnTo>
                <a:lnTo>
                  <a:pt x="735619" y="311314"/>
                </a:lnTo>
                <a:lnTo>
                  <a:pt x="725878" y="316313"/>
                </a:lnTo>
                <a:lnTo>
                  <a:pt x="717043" y="320631"/>
                </a:lnTo>
                <a:lnTo>
                  <a:pt x="708661" y="324721"/>
                </a:lnTo>
                <a:lnTo>
                  <a:pt x="700732" y="327902"/>
                </a:lnTo>
                <a:lnTo>
                  <a:pt x="693709" y="331084"/>
                </a:lnTo>
                <a:lnTo>
                  <a:pt x="681929" y="335628"/>
                </a:lnTo>
                <a:lnTo>
                  <a:pt x="674453" y="338583"/>
                </a:lnTo>
                <a:lnTo>
                  <a:pt x="671961" y="339492"/>
                </a:lnTo>
                <a:lnTo>
                  <a:pt x="658142" y="336083"/>
                </a:lnTo>
                <a:lnTo>
                  <a:pt x="644776" y="333583"/>
                </a:lnTo>
                <a:lnTo>
                  <a:pt x="632089" y="331311"/>
                </a:lnTo>
                <a:lnTo>
                  <a:pt x="619630" y="329266"/>
                </a:lnTo>
                <a:lnTo>
                  <a:pt x="607623" y="327675"/>
                </a:lnTo>
                <a:lnTo>
                  <a:pt x="596069" y="326539"/>
                </a:lnTo>
                <a:lnTo>
                  <a:pt x="584969" y="325630"/>
                </a:lnTo>
                <a:lnTo>
                  <a:pt x="574548" y="324948"/>
                </a:lnTo>
                <a:lnTo>
                  <a:pt x="564127" y="324494"/>
                </a:lnTo>
                <a:lnTo>
                  <a:pt x="554612" y="324494"/>
                </a:lnTo>
                <a:lnTo>
                  <a:pt x="545324" y="324494"/>
                </a:lnTo>
                <a:lnTo>
                  <a:pt x="536715" y="324948"/>
                </a:lnTo>
                <a:lnTo>
                  <a:pt x="528333" y="325403"/>
                </a:lnTo>
                <a:lnTo>
                  <a:pt x="520178" y="326085"/>
                </a:lnTo>
                <a:lnTo>
                  <a:pt x="512702" y="326766"/>
                </a:lnTo>
                <a:lnTo>
                  <a:pt x="505679" y="327675"/>
                </a:lnTo>
                <a:lnTo>
                  <a:pt x="499109" y="328811"/>
                </a:lnTo>
                <a:lnTo>
                  <a:pt x="492993" y="329948"/>
                </a:lnTo>
                <a:lnTo>
                  <a:pt x="487329" y="331311"/>
                </a:lnTo>
                <a:lnTo>
                  <a:pt x="481892" y="332447"/>
                </a:lnTo>
                <a:lnTo>
                  <a:pt x="472604" y="334947"/>
                </a:lnTo>
                <a:lnTo>
                  <a:pt x="465128" y="337219"/>
                </a:lnTo>
                <a:lnTo>
                  <a:pt x="459012" y="339719"/>
                </a:lnTo>
                <a:lnTo>
                  <a:pt x="454934" y="341309"/>
                </a:lnTo>
                <a:lnTo>
                  <a:pt x="451536" y="342900"/>
                </a:lnTo>
                <a:lnTo>
                  <a:pt x="445646" y="337219"/>
                </a:lnTo>
                <a:lnTo>
                  <a:pt x="439529" y="331311"/>
                </a:lnTo>
                <a:lnTo>
                  <a:pt x="425710" y="318813"/>
                </a:lnTo>
                <a:lnTo>
                  <a:pt x="410532" y="305860"/>
                </a:lnTo>
                <a:lnTo>
                  <a:pt x="394221" y="292454"/>
                </a:lnTo>
                <a:lnTo>
                  <a:pt x="377456" y="279274"/>
                </a:lnTo>
                <a:lnTo>
                  <a:pt x="360239" y="266094"/>
                </a:lnTo>
                <a:lnTo>
                  <a:pt x="343249" y="252914"/>
                </a:lnTo>
                <a:lnTo>
                  <a:pt x="326258" y="240416"/>
                </a:lnTo>
                <a:lnTo>
                  <a:pt x="295222" y="217693"/>
                </a:lnTo>
                <a:lnTo>
                  <a:pt x="269849" y="199514"/>
                </a:lnTo>
                <a:lnTo>
                  <a:pt x="252405" y="187243"/>
                </a:lnTo>
                <a:lnTo>
                  <a:pt x="246062" y="183153"/>
                </a:lnTo>
                <a:lnTo>
                  <a:pt x="251726" y="176563"/>
                </a:lnTo>
                <a:lnTo>
                  <a:pt x="257616" y="170655"/>
                </a:lnTo>
                <a:lnTo>
                  <a:pt x="263506" y="165428"/>
                </a:lnTo>
                <a:lnTo>
                  <a:pt x="269623" y="160656"/>
                </a:lnTo>
                <a:lnTo>
                  <a:pt x="275286" y="156339"/>
                </a:lnTo>
                <a:lnTo>
                  <a:pt x="281629" y="152476"/>
                </a:lnTo>
                <a:lnTo>
                  <a:pt x="287746" y="149294"/>
                </a:lnTo>
                <a:lnTo>
                  <a:pt x="293863" y="146568"/>
                </a:lnTo>
                <a:lnTo>
                  <a:pt x="299979" y="144068"/>
                </a:lnTo>
                <a:lnTo>
                  <a:pt x="306096" y="142023"/>
                </a:lnTo>
                <a:lnTo>
                  <a:pt x="311986" y="140432"/>
                </a:lnTo>
                <a:lnTo>
                  <a:pt x="317876" y="139069"/>
                </a:lnTo>
                <a:lnTo>
                  <a:pt x="323766" y="138160"/>
                </a:lnTo>
                <a:lnTo>
                  <a:pt x="329656" y="137024"/>
                </a:lnTo>
                <a:lnTo>
                  <a:pt x="335093" y="136569"/>
                </a:lnTo>
                <a:lnTo>
                  <a:pt x="340530" y="136342"/>
                </a:lnTo>
                <a:lnTo>
                  <a:pt x="345967" y="136342"/>
                </a:lnTo>
                <a:lnTo>
                  <a:pt x="350951" y="136569"/>
                </a:lnTo>
                <a:lnTo>
                  <a:pt x="355708" y="136796"/>
                </a:lnTo>
                <a:lnTo>
                  <a:pt x="360466" y="137251"/>
                </a:lnTo>
                <a:lnTo>
                  <a:pt x="368848" y="138614"/>
                </a:lnTo>
                <a:lnTo>
                  <a:pt x="376097" y="139978"/>
                </a:lnTo>
                <a:lnTo>
                  <a:pt x="382214" y="141341"/>
                </a:lnTo>
                <a:lnTo>
                  <a:pt x="386518" y="142705"/>
                </a:lnTo>
                <a:lnTo>
                  <a:pt x="390369" y="143841"/>
                </a:lnTo>
                <a:lnTo>
                  <a:pt x="389916" y="135888"/>
                </a:lnTo>
                <a:lnTo>
                  <a:pt x="389916" y="127934"/>
                </a:lnTo>
                <a:lnTo>
                  <a:pt x="390369" y="120208"/>
                </a:lnTo>
                <a:lnTo>
                  <a:pt x="391049" y="112482"/>
                </a:lnTo>
                <a:lnTo>
                  <a:pt x="392182" y="105211"/>
                </a:lnTo>
                <a:lnTo>
                  <a:pt x="393767" y="98166"/>
                </a:lnTo>
                <a:lnTo>
                  <a:pt x="395580" y="91122"/>
                </a:lnTo>
                <a:lnTo>
                  <a:pt x="397619" y="84305"/>
                </a:lnTo>
                <a:lnTo>
                  <a:pt x="399884" y="77942"/>
                </a:lnTo>
                <a:lnTo>
                  <a:pt x="402376" y="71807"/>
                </a:lnTo>
                <a:lnTo>
                  <a:pt x="405095" y="65671"/>
                </a:lnTo>
                <a:lnTo>
                  <a:pt x="407813" y="59763"/>
                </a:lnTo>
                <a:lnTo>
                  <a:pt x="410985" y="54310"/>
                </a:lnTo>
                <a:lnTo>
                  <a:pt x="413930" y="49083"/>
                </a:lnTo>
                <a:lnTo>
                  <a:pt x="417101" y="43857"/>
                </a:lnTo>
                <a:lnTo>
                  <a:pt x="420273" y="39085"/>
                </a:lnTo>
                <a:lnTo>
                  <a:pt x="423444" y="34540"/>
                </a:lnTo>
                <a:lnTo>
                  <a:pt x="426616" y="30222"/>
                </a:lnTo>
                <a:lnTo>
                  <a:pt x="432959" y="22496"/>
                </a:lnTo>
                <a:lnTo>
                  <a:pt x="438849" y="15679"/>
                </a:lnTo>
                <a:lnTo>
                  <a:pt x="444060" y="10226"/>
                </a:lnTo>
                <a:lnTo>
                  <a:pt x="448817" y="5908"/>
                </a:lnTo>
                <a:lnTo>
                  <a:pt x="452215" y="2500"/>
                </a:lnTo>
                <a:lnTo>
                  <a:pt x="455387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3" name="MH_Other_3"/>
          <p:cNvSpPr/>
          <p:nvPr>
            <p:custDataLst>
              <p:tags r:id="rId10"/>
            </p:custDataLst>
          </p:nvPr>
        </p:nvSpPr>
        <p:spPr>
          <a:xfrm>
            <a:off x="3703638" y="1352550"/>
            <a:ext cx="1784350" cy="1784350"/>
          </a:xfrm>
          <a:prstGeom prst="diamond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1" name="MH_Other_11"/>
          <p:cNvSpPr/>
          <p:nvPr>
            <p:custDataLst>
              <p:tags r:id="rId11"/>
            </p:custDataLst>
          </p:nvPr>
        </p:nvSpPr>
        <p:spPr bwMode="auto">
          <a:xfrm>
            <a:off x="4327525" y="1976438"/>
            <a:ext cx="536575" cy="536575"/>
          </a:xfrm>
          <a:custGeom>
            <a:avLst/>
            <a:gdLst>
              <a:gd name="T0" fmla="*/ 883582 w 2298700"/>
              <a:gd name="T1" fmla="*/ 1295872 h 2298700"/>
              <a:gd name="T2" fmla="*/ 899660 w 2298700"/>
              <a:gd name="T3" fmla="*/ 1824434 h 2298700"/>
              <a:gd name="T4" fmla="*/ 870674 w 2298700"/>
              <a:gd name="T5" fmla="*/ 1867800 h 2298700"/>
              <a:gd name="T6" fmla="*/ 472571 w 2298700"/>
              <a:gd name="T7" fmla="*/ 1870524 h 2298700"/>
              <a:gd name="T8" fmla="*/ 439282 w 2298700"/>
              <a:gd name="T9" fmla="*/ 1829883 h 2298700"/>
              <a:gd name="T10" fmla="*/ 450831 w 2298700"/>
              <a:gd name="T11" fmla="*/ 1299959 h 2298700"/>
              <a:gd name="T12" fmla="*/ 1168971 w 2298700"/>
              <a:gd name="T13" fmla="*/ 903287 h 2298700"/>
              <a:gd name="T14" fmla="*/ 1561900 w 2298700"/>
              <a:gd name="T15" fmla="*/ 923717 h 2298700"/>
              <a:gd name="T16" fmla="*/ 1573443 w 2298700"/>
              <a:gd name="T17" fmla="*/ 1829892 h 2298700"/>
              <a:gd name="T18" fmla="*/ 1540624 w 2298700"/>
              <a:gd name="T19" fmla="*/ 1870524 h 2298700"/>
              <a:gd name="T20" fmla="*/ 1142262 w 2298700"/>
              <a:gd name="T21" fmla="*/ 1867800 h 2298700"/>
              <a:gd name="T22" fmla="*/ 1113291 w 2298700"/>
              <a:gd name="T23" fmla="*/ 1824444 h 2298700"/>
              <a:gd name="T24" fmla="*/ 1129361 w 2298700"/>
              <a:gd name="T25" fmla="*/ 919404 h 2298700"/>
              <a:gd name="T26" fmla="*/ 2191940 w 2298700"/>
              <a:gd name="T27" fmla="*/ 450850 h 2298700"/>
              <a:gd name="T28" fmla="*/ 2238385 w 2298700"/>
              <a:gd name="T29" fmla="*/ 475582 h 2298700"/>
              <a:gd name="T30" fmla="*/ 2245636 w 2298700"/>
              <a:gd name="T31" fmla="*/ 1835358 h 2298700"/>
              <a:gd name="T32" fmla="*/ 2208706 w 2298700"/>
              <a:gd name="T33" fmla="*/ 1872115 h 2298700"/>
              <a:gd name="T34" fmla="*/ 1810633 w 2298700"/>
              <a:gd name="T35" fmla="*/ 1865309 h 2298700"/>
              <a:gd name="T36" fmla="*/ 1785938 w 2298700"/>
              <a:gd name="T37" fmla="*/ 1818568 h 2298700"/>
              <a:gd name="T38" fmla="*/ 1806329 w 2298700"/>
              <a:gd name="T39" fmla="*/ 463556 h 2298700"/>
              <a:gd name="T40" fmla="*/ 1464870 w 2298700"/>
              <a:gd name="T41" fmla="*/ 38100 h 2298700"/>
              <a:gd name="T42" fmla="*/ 1493876 w 2298700"/>
              <a:gd name="T43" fmla="*/ 48317 h 2298700"/>
              <a:gd name="T44" fmla="*/ 1512005 w 2298700"/>
              <a:gd name="T45" fmla="*/ 72609 h 2298700"/>
              <a:gd name="T46" fmla="*/ 1540105 w 2298700"/>
              <a:gd name="T47" fmla="*/ 509198 h 2298700"/>
              <a:gd name="T48" fmla="*/ 1503847 w 2298700"/>
              <a:gd name="T49" fmla="*/ 543253 h 2298700"/>
              <a:gd name="T50" fmla="*/ 1459205 w 2298700"/>
              <a:gd name="T51" fmla="*/ 535761 h 2298700"/>
              <a:gd name="T52" fmla="*/ 1437677 w 2298700"/>
              <a:gd name="T53" fmla="*/ 503749 h 2298700"/>
              <a:gd name="T54" fmla="*/ 1348845 w 2298700"/>
              <a:gd name="T55" fmla="*/ 357311 h 2298700"/>
              <a:gd name="T56" fmla="*/ 1214465 w 2298700"/>
              <a:gd name="T57" fmla="*/ 507608 h 2298700"/>
              <a:gd name="T58" fmla="*/ 1010062 w 2298700"/>
              <a:gd name="T59" fmla="*/ 669711 h 2298700"/>
              <a:gd name="T60" fmla="*/ 834212 w 2298700"/>
              <a:gd name="T61" fmla="*/ 763477 h 2298700"/>
              <a:gd name="T62" fmla="*/ 682609 w 2298700"/>
              <a:gd name="T63" fmla="*/ 817965 h 2298700"/>
              <a:gd name="T64" fmla="*/ 523528 w 2298700"/>
              <a:gd name="T65" fmla="*/ 852928 h 2298700"/>
              <a:gd name="T66" fmla="*/ 404104 w 2298700"/>
              <a:gd name="T67" fmla="*/ 862464 h 2298700"/>
              <a:gd name="T68" fmla="*/ 374191 w 2298700"/>
              <a:gd name="T69" fmla="*/ 838852 h 2298700"/>
              <a:gd name="T70" fmla="*/ 369206 w 2298700"/>
              <a:gd name="T71" fmla="*/ 795034 h 2298700"/>
              <a:gd name="T72" fmla="*/ 405237 w 2298700"/>
              <a:gd name="T73" fmla="*/ 760071 h 2298700"/>
              <a:gd name="T74" fmla="*/ 535765 w 2298700"/>
              <a:gd name="T75" fmla="*/ 742589 h 2298700"/>
              <a:gd name="T76" fmla="*/ 679890 w 2298700"/>
              <a:gd name="T77" fmla="*/ 706945 h 2298700"/>
              <a:gd name="T78" fmla="*/ 816536 w 2298700"/>
              <a:gd name="T79" fmla="*/ 654273 h 2298700"/>
              <a:gd name="T80" fmla="*/ 989667 w 2298700"/>
              <a:gd name="T81" fmla="*/ 554832 h 2298700"/>
              <a:gd name="T82" fmla="*/ 1171862 w 2298700"/>
              <a:gd name="T83" fmla="*/ 398859 h 2298700"/>
              <a:gd name="T84" fmla="*/ 1282675 w 2298700"/>
              <a:gd name="T85" fmla="*/ 267178 h 2298700"/>
              <a:gd name="T86" fmla="*/ 1087110 w 2298700"/>
              <a:gd name="T87" fmla="*/ 283979 h 2298700"/>
              <a:gd name="T88" fmla="*/ 1044054 w 2298700"/>
              <a:gd name="T89" fmla="*/ 259005 h 2298700"/>
              <a:gd name="T90" fmla="*/ 1040654 w 2298700"/>
              <a:gd name="T91" fmla="*/ 208376 h 2298700"/>
              <a:gd name="T92" fmla="*/ 1446288 w 2298700"/>
              <a:gd name="T93" fmla="*/ 40370 h 2298700"/>
              <a:gd name="T94" fmla="*/ 128386 w 2298700"/>
              <a:gd name="T95" fmla="*/ 3403 h 2298700"/>
              <a:gd name="T96" fmla="*/ 171711 w 2298700"/>
              <a:gd name="T97" fmla="*/ 26993 h 2298700"/>
              <a:gd name="T98" fmla="*/ 199157 w 2298700"/>
              <a:gd name="T99" fmla="*/ 67596 h 2298700"/>
              <a:gd name="T100" fmla="*/ 2201163 w 2298700"/>
              <a:gd name="T101" fmla="*/ 2093192 h 2298700"/>
              <a:gd name="T102" fmla="*/ 2249251 w 2298700"/>
              <a:gd name="T103" fmla="*/ 2107936 h 2298700"/>
              <a:gd name="T104" fmla="*/ 2283729 w 2298700"/>
              <a:gd name="T105" fmla="*/ 2142414 h 2298700"/>
              <a:gd name="T106" fmla="*/ 2298473 w 2298700"/>
              <a:gd name="T107" fmla="*/ 2190729 h 2298700"/>
              <a:gd name="T108" fmla="*/ 2288720 w 2298700"/>
              <a:gd name="T109" fmla="*/ 2240405 h 2298700"/>
              <a:gd name="T110" fmla="*/ 2257417 w 2298700"/>
              <a:gd name="T111" fmla="*/ 2278059 h 2298700"/>
              <a:gd name="T112" fmla="*/ 2211597 w 2298700"/>
              <a:gd name="T113" fmla="*/ 2297566 h 2298700"/>
              <a:gd name="T114" fmla="*/ 72132 w 2298700"/>
              <a:gd name="T115" fmla="*/ 2294164 h 2298700"/>
              <a:gd name="T116" fmla="*/ 29715 w 2298700"/>
              <a:gd name="T117" fmla="*/ 2268532 h 2298700"/>
              <a:gd name="T118" fmla="*/ 4537 w 2298700"/>
              <a:gd name="T119" fmla="*/ 2226568 h 2298700"/>
              <a:gd name="T120" fmla="*/ 907 w 2298700"/>
              <a:gd name="T121" fmla="*/ 87330 h 2298700"/>
              <a:gd name="T122" fmla="*/ 20188 w 2298700"/>
              <a:gd name="T123" fmla="*/ 41510 h 2298700"/>
              <a:gd name="T124" fmla="*/ 57842 w 2298700"/>
              <a:gd name="T125" fmla="*/ 10434 h 2298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98700" h="2298700">
                <a:moveTo>
                  <a:pt x="494084" y="1279525"/>
                </a:moveTo>
                <a:lnTo>
                  <a:pt x="844179" y="1279525"/>
                </a:lnTo>
                <a:lnTo>
                  <a:pt x="849841" y="1279752"/>
                </a:lnTo>
                <a:lnTo>
                  <a:pt x="855502" y="1280660"/>
                </a:lnTo>
                <a:lnTo>
                  <a:pt x="860710" y="1282023"/>
                </a:lnTo>
                <a:lnTo>
                  <a:pt x="865692" y="1283839"/>
                </a:lnTo>
                <a:lnTo>
                  <a:pt x="870674" y="1286109"/>
                </a:lnTo>
                <a:lnTo>
                  <a:pt x="875203" y="1289061"/>
                </a:lnTo>
                <a:lnTo>
                  <a:pt x="879732" y="1292467"/>
                </a:lnTo>
                <a:lnTo>
                  <a:pt x="883582" y="1295872"/>
                </a:lnTo>
                <a:lnTo>
                  <a:pt x="887205" y="1299959"/>
                </a:lnTo>
                <a:lnTo>
                  <a:pt x="890602" y="1304273"/>
                </a:lnTo>
                <a:lnTo>
                  <a:pt x="893320" y="1308814"/>
                </a:lnTo>
                <a:lnTo>
                  <a:pt x="895584" y="1313809"/>
                </a:lnTo>
                <a:lnTo>
                  <a:pt x="897396" y="1319031"/>
                </a:lnTo>
                <a:lnTo>
                  <a:pt x="898981" y="1324480"/>
                </a:lnTo>
                <a:lnTo>
                  <a:pt x="899660" y="1329702"/>
                </a:lnTo>
                <a:lnTo>
                  <a:pt x="900113" y="1335378"/>
                </a:lnTo>
                <a:lnTo>
                  <a:pt x="900113" y="1818531"/>
                </a:lnTo>
                <a:lnTo>
                  <a:pt x="899660" y="1824434"/>
                </a:lnTo>
                <a:lnTo>
                  <a:pt x="898981" y="1829883"/>
                </a:lnTo>
                <a:lnTo>
                  <a:pt x="897396" y="1835332"/>
                </a:lnTo>
                <a:lnTo>
                  <a:pt x="895584" y="1840554"/>
                </a:lnTo>
                <a:lnTo>
                  <a:pt x="893320" y="1845322"/>
                </a:lnTo>
                <a:lnTo>
                  <a:pt x="890602" y="1850090"/>
                </a:lnTo>
                <a:lnTo>
                  <a:pt x="887205" y="1854404"/>
                </a:lnTo>
                <a:lnTo>
                  <a:pt x="883582" y="1858264"/>
                </a:lnTo>
                <a:lnTo>
                  <a:pt x="879732" y="1861897"/>
                </a:lnTo>
                <a:lnTo>
                  <a:pt x="875203" y="1865302"/>
                </a:lnTo>
                <a:lnTo>
                  <a:pt x="870674" y="1867800"/>
                </a:lnTo>
                <a:lnTo>
                  <a:pt x="865692" y="1870524"/>
                </a:lnTo>
                <a:lnTo>
                  <a:pt x="860710" y="1872114"/>
                </a:lnTo>
                <a:lnTo>
                  <a:pt x="855502" y="1873476"/>
                </a:lnTo>
                <a:lnTo>
                  <a:pt x="849841" y="1874611"/>
                </a:lnTo>
                <a:lnTo>
                  <a:pt x="844179" y="1874838"/>
                </a:lnTo>
                <a:lnTo>
                  <a:pt x="494084" y="1874838"/>
                </a:lnTo>
                <a:lnTo>
                  <a:pt x="488423" y="1874611"/>
                </a:lnTo>
                <a:lnTo>
                  <a:pt x="482761" y="1873476"/>
                </a:lnTo>
                <a:lnTo>
                  <a:pt x="477326" y="1872114"/>
                </a:lnTo>
                <a:lnTo>
                  <a:pt x="472571" y="1870524"/>
                </a:lnTo>
                <a:lnTo>
                  <a:pt x="467589" y="1867800"/>
                </a:lnTo>
                <a:lnTo>
                  <a:pt x="463060" y="1865302"/>
                </a:lnTo>
                <a:lnTo>
                  <a:pt x="458531" y="1861897"/>
                </a:lnTo>
                <a:lnTo>
                  <a:pt x="454455" y="1858264"/>
                </a:lnTo>
                <a:lnTo>
                  <a:pt x="450831" y="1854404"/>
                </a:lnTo>
                <a:lnTo>
                  <a:pt x="447661" y="1850090"/>
                </a:lnTo>
                <a:lnTo>
                  <a:pt x="444944" y="1845322"/>
                </a:lnTo>
                <a:lnTo>
                  <a:pt x="442679" y="1840554"/>
                </a:lnTo>
                <a:lnTo>
                  <a:pt x="440868" y="1835332"/>
                </a:lnTo>
                <a:lnTo>
                  <a:pt x="439282" y="1829883"/>
                </a:lnTo>
                <a:lnTo>
                  <a:pt x="438603" y="1824434"/>
                </a:lnTo>
                <a:lnTo>
                  <a:pt x="438150" y="1818531"/>
                </a:lnTo>
                <a:lnTo>
                  <a:pt x="438150" y="1335378"/>
                </a:lnTo>
                <a:lnTo>
                  <a:pt x="438603" y="1329702"/>
                </a:lnTo>
                <a:lnTo>
                  <a:pt x="439282" y="1324480"/>
                </a:lnTo>
                <a:lnTo>
                  <a:pt x="440868" y="1319031"/>
                </a:lnTo>
                <a:lnTo>
                  <a:pt x="442679" y="1313809"/>
                </a:lnTo>
                <a:lnTo>
                  <a:pt x="444944" y="1308814"/>
                </a:lnTo>
                <a:lnTo>
                  <a:pt x="447661" y="1304273"/>
                </a:lnTo>
                <a:lnTo>
                  <a:pt x="450831" y="1299959"/>
                </a:lnTo>
                <a:lnTo>
                  <a:pt x="454455" y="1295872"/>
                </a:lnTo>
                <a:lnTo>
                  <a:pt x="458531" y="1292467"/>
                </a:lnTo>
                <a:lnTo>
                  <a:pt x="463060" y="1289061"/>
                </a:lnTo>
                <a:lnTo>
                  <a:pt x="467589" y="1286109"/>
                </a:lnTo>
                <a:lnTo>
                  <a:pt x="472571" y="1283839"/>
                </a:lnTo>
                <a:lnTo>
                  <a:pt x="477326" y="1282023"/>
                </a:lnTo>
                <a:lnTo>
                  <a:pt x="482761" y="1280660"/>
                </a:lnTo>
                <a:lnTo>
                  <a:pt x="488423" y="1279752"/>
                </a:lnTo>
                <a:lnTo>
                  <a:pt x="494084" y="1279525"/>
                </a:lnTo>
                <a:close/>
                <a:moveTo>
                  <a:pt x="1168971" y="903287"/>
                </a:moveTo>
                <a:lnTo>
                  <a:pt x="1518668" y="903287"/>
                </a:lnTo>
                <a:lnTo>
                  <a:pt x="1524553" y="903514"/>
                </a:lnTo>
                <a:lnTo>
                  <a:pt x="1529985" y="904195"/>
                </a:lnTo>
                <a:lnTo>
                  <a:pt x="1535418" y="905557"/>
                </a:lnTo>
                <a:lnTo>
                  <a:pt x="1540624" y="907600"/>
                </a:lnTo>
                <a:lnTo>
                  <a:pt x="1545377" y="909870"/>
                </a:lnTo>
                <a:lnTo>
                  <a:pt x="1550130" y="912821"/>
                </a:lnTo>
                <a:lnTo>
                  <a:pt x="1554430" y="915999"/>
                </a:lnTo>
                <a:lnTo>
                  <a:pt x="1558278" y="919404"/>
                </a:lnTo>
                <a:lnTo>
                  <a:pt x="1561900" y="923717"/>
                </a:lnTo>
                <a:lnTo>
                  <a:pt x="1565295" y="927803"/>
                </a:lnTo>
                <a:lnTo>
                  <a:pt x="1567784" y="932343"/>
                </a:lnTo>
                <a:lnTo>
                  <a:pt x="1570274" y="937337"/>
                </a:lnTo>
                <a:lnTo>
                  <a:pt x="1572085" y="942558"/>
                </a:lnTo>
                <a:lnTo>
                  <a:pt x="1573443" y="948006"/>
                </a:lnTo>
                <a:lnTo>
                  <a:pt x="1574575" y="953681"/>
                </a:lnTo>
                <a:lnTo>
                  <a:pt x="1574801" y="959355"/>
                </a:lnTo>
                <a:lnTo>
                  <a:pt x="1574801" y="1818542"/>
                </a:lnTo>
                <a:lnTo>
                  <a:pt x="1574575" y="1824444"/>
                </a:lnTo>
                <a:lnTo>
                  <a:pt x="1573443" y="1829892"/>
                </a:lnTo>
                <a:lnTo>
                  <a:pt x="1572085" y="1835340"/>
                </a:lnTo>
                <a:lnTo>
                  <a:pt x="1570274" y="1840560"/>
                </a:lnTo>
                <a:lnTo>
                  <a:pt x="1567784" y="1845327"/>
                </a:lnTo>
                <a:lnTo>
                  <a:pt x="1565295" y="1850094"/>
                </a:lnTo>
                <a:lnTo>
                  <a:pt x="1561900" y="1854407"/>
                </a:lnTo>
                <a:lnTo>
                  <a:pt x="1558278" y="1858266"/>
                </a:lnTo>
                <a:lnTo>
                  <a:pt x="1554430" y="1861898"/>
                </a:lnTo>
                <a:lnTo>
                  <a:pt x="1550130" y="1865303"/>
                </a:lnTo>
                <a:lnTo>
                  <a:pt x="1545377" y="1867800"/>
                </a:lnTo>
                <a:lnTo>
                  <a:pt x="1540624" y="1870524"/>
                </a:lnTo>
                <a:lnTo>
                  <a:pt x="1535418" y="1872113"/>
                </a:lnTo>
                <a:lnTo>
                  <a:pt x="1529985" y="1873475"/>
                </a:lnTo>
                <a:lnTo>
                  <a:pt x="1524553" y="1874610"/>
                </a:lnTo>
                <a:lnTo>
                  <a:pt x="1518668" y="1874837"/>
                </a:lnTo>
                <a:lnTo>
                  <a:pt x="1168971" y="1874837"/>
                </a:lnTo>
                <a:lnTo>
                  <a:pt x="1163312" y="1874610"/>
                </a:lnTo>
                <a:lnTo>
                  <a:pt x="1157654" y="1873475"/>
                </a:lnTo>
                <a:lnTo>
                  <a:pt x="1152221" y="1872113"/>
                </a:lnTo>
                <a:lnTo>
                  <a:pt x="1147242" y="1870524"/>
                </a:lnTo>
                <a:lnTo>
                  <a:pt x="1142262" y="1867800"/>
                </a:lnTo>
                <a:lnTo>
                  <a:pt x="1137736" y="1865303"/>
                </a:lnTo>
                <a:lnTo>
                  <a:pt x="1133435" y="1861898"/>
                </a:lnTo>
                <a:lnTo>
                  <a:pt x="1129361" y="1858266"/>
                </a:lnTo>
                <a:lnTo>
                  <a:pt x="1125740" y="1854407"/>
                </a:lnTo>
                <a:lnTo>
                  <a:pt x="1122797" y="1850094"/>
                </a:lnTo>
                <a:lnTo>
                  <a:pt x="1119855" y="1845327"/>
                </a:lnTo>
                <a:lnTo>
                  <a:pt x="1117365" y="1840560"/>
                </a:lnTo>
                <a:lnTo>
                  <a:pt x="1115554" y="1835340"/>
                </a:lnTo>
                <a:lnTo>
                  <a:pt x="1114196" y="1829892"/>
                </a:lnTo>
                <a:lnTo>
                  <a:pt x="1113291" y="1824444"/>
                </a:lnTo>
                <a:lnTo>
                  <a:pt x="1112838" y="1818542"/>
                </a:lnTo>
                <a:lnTo>
                  <a:pt x="1112838" y="959355"/>
                </a:lnTo>
                <a:lnTo>
                  <a:pt x="1113291" y="953681"/>
                </a:lnTo>
                <a:lnTo>
                  <a:pt x="1114196" y="948006"/>
                </a:lnTo>
                <a:lnTo>
                  <a:pt x="1115554" y="942558"/>
                </a:lnTo>
                <a:lnTo>
                  <a:pt x="1117365" y="937337"/>
                </a:lnTo>
                <a:lnTo>
                  <a:pt x="1119855" y="932343"/>
                </a:lnTo>
                <a:lnTo>
                  <a:pt x="1122797" y="927803"/>
                </a:lnTo>
                <a:lnTo>
                  <a:pt x="1125740" y="923717"/>
                </a:lnTo>
                <a:lnTo>
                  <a:pt x="1129361" y="919404"/>
                </a:lnTo>
                <a:lnTo>
                  <a:pt x="1133435" y="915999"/>
                </a:lnTo>
                <a:lnTo>
                  <a:pt x="1137736" y="912821"/>
                </a:lnTo>
                <a:lnTo>
                  <a:pt x="1142262" y="909870"/>
                </a:lnTo>
                <a:lnTo>
                  <a:pt x="1147242" y="907600"/>
                </a:lnTo>
                <a:lnTo>
                  <a:pt x="1152221" y="905557"/>
                </a:lnTo>
                <a:lnTo>
                  <a:pt x="1157654" y="904195"/>
                </a:lnTo>
                <a:lnTo>
                  <a:pt x="1163312" y="903514"/>
                </a:lnTo>
                <a:lnTo>
                  <a:pt x="1168971" y="903287"/>
                </a:lnTo>
                <a:close/>
                <a:moveTo>
                  <a:pt x="1841899" y="450850"/>
                </a:moveTo>
                <a:lnTo>
                  <a:pt x="2191940" y="450850"/>
                </a:lnTo>
                <a:lnTo>
                  <a:pt x="2197604" y="451077"/>
                </a:lnTo>
                <a:lnTo>
                  <a:pt x="2203268" y="451985"/>
                </a:lnTo>
                <a:lnTo>
                  <a:pt x="2208706" y="453573"/>
                </a:lnTo>
                <a:lnTo>
                  <a:pt x="2213917" y="455388"/>
                </a:lnTo>
                <a:lnTo>
                  <a:pt x="2218674" y="457657"/>
                </a:lnTo>
                <a:lnTo>
                  <a:pt x="2223206" y="460380"/>
                </a:lnTo>
                <a:lnTo>
                  <a:pt x="2227510" y="463556"/>
                </a:lnTo>
                <a:lnTo>
                  <a:pt x="2231589" y="467186"/>
                </a:lnTo>
                <a:lnTo>
                  <a:pt x="2235214" y="471271"/>
                </a:lnTo>
                <a:lnTo>
                  <a:pt x="2238385" y="475582"/>
                </a:lnTo>
                <a:lnTo>
                  <a:pt x="2241104" y="480119"/>
                </a:lnTo>
                <a:lnTo>
                  <a:pt x="2243596" y="484884"/>
                </a:lnTo>
                <a:lnTo>
                  <a:pt x="2245636" y="490103"/>
                </a:lnTo>
                <a:lnTo>
                  <a:pt x="2246768" y="495548"/>
                </a:lnTo>
                <a:lnTo>
                  <a:pt x="2247675" y="501221"/>
                </a:lnTo>
                <a:lnTo>
                  <a:pt x="2247901" y="506893"/>
                </a:lnTo>
                <a:lnTo>
                  <a:pt x="2247901" y="1818568"/>
                </a:lnTo>
                <a:lnTo>
                  <a:pt x="2247675" y="1824468"/>
                </a:lnTo>
                <a:lnTo>
                  <a:pt x="2246768" y="1829913"/>
                </a:lnTo>
                <a:lnTo>
                  <a:pt x="2245636" y="1835358"/>
                </a:lnTo>
                <a:lnTo>
                  <a:pt x="2243596" y="1840577"/>
                </a:lnTo>
                <a:lnTo>
                  <a:pt x="2241104" y="1845342"/>
                </a:lnTo>
                <a:lnTo>
                  <a:pt x="2238385" y="1850107"/>
                </a:lnTo>
                <a:lnTo>
                  <a:pt x="2235214" y="1854418"/>
                </a:lnTo>
                <a:lnTo>
                  <a:pt x="2231589" y="1858275"/>
                </a:lnTo>
                <a:lnTo>
                  <a:pt x="2227510" y="1861905"/>
                </a:lnTo>
                <a:lnTo>
                  <a:pt x="2223206" y="1865309"/>
                </a:lnTo>
                <a:lnTo>
                  <a:pt x="2218674" y="1867804"/>
                </a:lnTo>
                <a:lnTo>
                  <a:pt x="2213917" y="1870527"/>
                </a:lnTo>
                <a:lnTo>
                  <a:pt x="2208706" y="1872115"/>
                </a:lnTo>
                <a:lnTo>
                  <a:pt x="2203268" y="1873477"/>
                </a:lnTo>
                <a:lnTo>
                  <a:pt x="2197604" y="1874611"/>
                </a:lnTo>
                <a:lnTo>
                  <a:pt x="2191940" y="1874838"/>
                </a:lnTo>
                <a:lnTo>
                  <a:pt x="1841899" y="1874838"/>
                </a:lnTo>
                <a:lnTo>
                  <a:pt x="1836235" y="1874611"/>
                </a:lnTo>
                <a:lnTo>
                  <a:pt x="1830798" y="1873477"/>
                </a:lnTo>
                <a:lnTo>
                  <a:pt x="1825360" y="1872115"/>
                </a:lnTo>
                <a:lnTo>
                  <a:pt x="1820149" y="1870527"/>
                </a:lnTo>
                <a:lnTo>
                  <a:pt x="1815165" y="1867804"/>
                </a:lnTo>
                <a:lnTo>
                  <a:pt x="1810633" y="1865309"/>
                </a:lnTo>
                <a:lnTo>
                  <a:pt x="1806329" y="1861905"/>
                </a:lnTo>
                <a:lnTo>
                  <a:pt x="1802477" y="1858275"/>
                </a:lnTo>
                <a:lnTo>
                  <a:pt x="1798852" y="1854418"/>
                </a:lnTo>
                <a:lnTo>
                  <a:pt x="1795454" y="1850107"/>
                </a:lnTo>
                <a:lnTo>
                  <a:pt x="1792508" y="1845342"/>
                </a:lnTo>
                <a:lnTo>
                  <a:pt x="1790243" y="1840577"/>
                </a:lnTo>
                <a:lnTo>
                  <a:pt x="1788430" y="1835358"/>
                </a:lnTo>
                <a:lnTo>
                  <a:pt x="1786844" y="1829913"/>
                </a:lnTo>
                <a:lnTo>
                  <a:pt x="1786165" y="1824468"/>
                </a:lnTo>
                <a:lnTo>
                  <a:pt x="1785938" y="1818568"/>
                </a:lnTo>
                <a:lnTo>
                  <a:pt x="1785938" y="506893"/>
                </a:lnTo>
                <a:lnTo>
                  <a:pt x="1786165" y="501221"/>
                </a:lnTo>
                <a:lnTo>
                  <a:pt x="1786844" y="495548"/>
                </a:lnTo>
                <a:lnTo>
                  <a:pt x="1788430" y="490103"/>
                </a:lnTo>
                <a:lnTo>
                  <a:pt x="1790243" y="484884"/>
                </a:lnTo>
                <a:lnTo>
                  <a:pt x="1792508" y="480119"/>
                </a:lnTo>
                <a:lnTo>
                  <a:pt x="1795454" y="475582"/>
                </a:lnTo>
                <a:lnTo>
                  <a:pt x="1798852" y="471271"/>
                </a:lnTo>
                <a:lnTo>
                  <a:pt x="1802477" y="467186"/>
                </a:lnTo>
                <a:lnTo>
                  <a:pt x="1806329" y="463556"/>
                </a:lnTo>
                <a:lnTo>
                  <a:pt x="1810633" y="460380"/>
                </a:lnTo>
                <a:lnTo>
                  <a:pt x="1815165" y="457657"/>
                </a:lnTo>
                <a:lnTo>
                  <a:pt x="1820149" y="455388"/>
                </a:lnTo>
                <a:lnTo>
                  <a:pt x="1825360" y="453573"/>
                </a:lnTo>
                <a:lnTo>
                  <a:pt x="1830798" y="451985"/>
                </a:lnTo>
                <a:lnTo>
                  <a:pt x="1836235" y="451077"/>
                </a:lnTo>
                <a:lnTo>
                  <a:pt x="1841899" y="450850"/>
                </a:lnTo>
                <a:close/>
                <a:moveTo>
                  <a:pt x="1458752" y="38100"/>
                </a:moveTo>
                <a:lnTo>
                  <a:pt x="1461698" y="38100"/>
                </a:lnTo>
                <a:lnTo>
                  <a:pt x="1464870" y="38100"/>
                </a:lnTo>
                <a:lnTo>
                  <a:pt x="1468043" y="38327"/>
                </a:lnTo>
                <a:lnTo>
                  <a:pt x="1470989" y="38554"/>
                </a:lnTo>
                <a:lnTo>
                  <a:pt x="1473935" y="39235"/>
                </a:lnTo>
                <a:lnTo>
                  <a:pt x="1477107" y="40143"/>
                </a:lnTo>
                <a:lnTo>
                  <a:pt x="1479827" y="40825"/>
                </a:lnTo>
                <a:lnTo>
                  <a:pt x="1482773" y="42187"/>
                </a:lnTo>
                <a:lnTo>
                  <a:pt x="1485718" y="43322"/>
                </a:lnTo>
                <a:lnTo>
                  <a:pt x="1488438" y="44684"/>
                </a:lnTo>
                <a:lnTo>
                  <a:pt x="1491157" y="46500"/>
                </a:lnTo>
                <a:lnTo>
                  <a:pt x="1493876" y="48317"/>
                </a:lnTo>
                <a:lnTo>
                  <a:pt x="1496143" y="50133"/>
                </a:lnTo>
                <a:lnTo>
                  <a:pt x="1498409" y="52176"/>
                </a:lnTo>
                <a:lnTo>
                  <a:pt x="1500675" y="54447"/>
                </a:lnTo>
                <a:lnTo>
                  <a:pt x="1502714" y="56490"/>
                </a:lnTo>
                <a:lnTo>
                  <a:pt x="1504754" y="59214"/>
                </a:lnTo>
                <a:lnTo>
                  <a:pt x="1506567" y="61485"/>
                </a:lnTo>
                <a:lnTo>
                  <a:pt x="1508153" y="64436"/>
                </a:lnTo>
                <a:lnTo>
                  <a:pt x="1509739" y="66934"/>
                </a:lnTo>
                <a:lnTo>
                  <a:pt x="1511099" y="69658"/>
                </a:lnTo>
                <a:lnTo>
                  <a:pt x="1512005" y="72609"/>
                </a:lnTo>
                <a:lnTo>
                  <a:pt x="1513138" y="75334"/>
                </a:lnTo>
                <a:lnTo>
                  <a:pt x="1514045" y="78512"/>
                </a:lnTo>
                <a:lnTo>
                  <a:pt x="1514725" y="81691"/>
                </a:lnTo>
                <a:lnTo>
                  <a:pt x="1515178" y="84642"/>
                </a:lnTo>
                <a:lnTo>
                  <a:pt x="1515405" y="87821"/>
                </a:lnTo>
                <a:lnTo>
                  <a:pt x="1543051" y="488083"/>
                </a:lnTo>
                <a:lnTo>
                  <a:pt x="1543051" y="493305"/>
                </a:lnTo>
                <a:lnTo>
                  <a:pt x="1542371" y="498754"/>
                </a:lnTo>
                <a:lnTo>
                  <a:pt x="1541691" y="503976"/>
                </a:lnTo>
                <a:lnTo>
                  <a:pt x="1540105" y="509198"/>
                </a:lnTo>
                <a:lnTo>
                  <a:pt x="1538066" y="513965"/>
                </a:lnTo>
                <a:lnTo>
                  <a:pt x="1535800" y="518506"/>
                </a:lnTo>
                <a:lnTo>
                  <a:pt x="1532854" y="522820"/>
                </a:lnTo>
                <a:lnTo>
                  <a:pt x="1529908" y="526906"/>
                </a:lnTo>
                <a:lnTo>
                  <a:pt x="1526282" y="530539"/>
                </a:lnTo>
                <a:lnTo>
                  <a:pt x="1522429" y="533944"/>
                </a:lnTo>
                <a:lnTo>
                  <a:pt x="1518350" y="537123"/>
                </a:lnTo>
                <a:lnTo>
                  <a:pt x="1513592" y="539620"/>
                </a:lnTo>
                <a:lnTo>
                  <a:pt x="1509059" y="541663"/>
                </a:lnTo>
                <a:lnTo>
                  <a:pt x="1503847" y="543253"/>
                </a:lnTo>
                <a:lnTo>
                  <a:pt x="1498635" y="544615"/>
                </a:lnTo>
                <a:lnTo>
                  <a:pt x="1493197" y="545069"/>
                </a:lnTo>
                <a:lnTo>
                  <a:pt x="1488211" y="545296"/>
                </a:lnTo>
                <a:lnTo>
                  <a:pt x="1482999" y="544842"/>
                </a:lnTo>
                <a:lnTo>
                  <a:pt x="1478014" y="543934"/>
                </a:lnTo>
                <a:lnTo>
                  <a:pt x="1473481" y="542799"/>
                </a:lnTo>
                <a:lnTo>
                  <a:pt x="1469629" y="541437"/>
                </a:lnTo>
                <a:lnTo>
                  <a:pt x="1466003" y="539847"/>
                </a:lnTo>
                <a:lnTo>
                  <a:pt x="1462604" y="537804"/>
                </a:lnTo>
                <a:lnTo>
                  <a:pt x="1459205" y="535761"/>
                </a:lnTo>
                <a:lnTo>
                  <a:pt x="1456032" y="533490"/>
                </a:lnTo>
                <a:lnTo>
                  <a:pt x="1453086" y="530766"/>
                </a:lnTo>
                <a:lnTo>
                  <a:pt x="1450367" y="528041"/>
                </a:lnTo>
                <a:lnTo>
                  <a:pt x="1447874" y="525090"/>
                </a:lnTo>
                <a:lnTo>
                  <a:pt x="1445382" y="522139"/>
                </a:lnTo>
                <a:lnTo>
                  <a:pt x="1443342" y="518733"/>
                </a:lnTo>
                <a:lnTo>
                  <a:pt x="1441529" y="515100"/>
                </a:lnTo>
                <a:lnTo>
                  <a:pt x="1439943" y="511468"/>
                </a:lnTo>
                <a:lnTo>
                  <a:pt x="1438583" y="507608"/>
                </a:lnTo>
                <a:lnTo>
                  <a:pt x="1437677" y="503749"/>
                </a:lnTo>
                <a:lnTo>
                  <a:pt x="1436770" y="499662"/>
                </a:lnTo>
                <a:lnTo>
                  <a:pt x="1436317" y="495348"/>
                </a:lnTo>
                <a:lnTo>
                  <a:pt x="1419775" y="256735"/>
                </a:lnTo>
                <a:lnTo>
                  <a:pt x="1404592" y="280119"/>
                </a:lnTo>
                <a:lnTo>
                  <a:pt x="1396434" y="292606"/>
                </a:lnTo>
                <a:lnTo>
                  <a:pt x="1387596" y="304866"/>
                </a:lnTo>
                <a:lnTo>
                  <a:pt x="1378531" y="317580"/>
                </a:lnTo>
                <a:lnTo>
                  <a:pt x="1369014" y="330748"/>
                </a:lnTo>
                <a:lnTo>
                  <a:pt x="1359270" y="343916"/>
                </a:lnTo>
                <a:lnTo>
                  <a:pt x="1348845" y="357311"/>
                </a:lnTo>
                <a:lnTo>
                  <a:pt x="1338421" y="370933"/>
                </a:lnTo>
                <a:lnTo>
                  <a:pt x="1327317" y="384782"/>
                </a:lnTo>
                <a:lnTo>
                  <a:pt x="1315760" y="398632"/>
                </a:lnTo>
                <a:lnTo>
                  <a:pt x="1303750" y="412935"/>
                </a:lnTo>
                <a:lnTo>
                  <a:pt x="1291513" y="426784"/>
                </a:lnTo>
                <a:lnTo>
                  <a:pt x="1278823" y="441314"/>
                </a:lnTo>
                <a:lnTo>
                  <a:pt x="1265679" y="455390"/>
                </a:lnTo>
                <a:lnTo>
                  <a:pt x="1252082" y="469920"/>
                </a:lnTo>
                <a:lnTo>
                  <a:pt x="1233500" y="488991"/>
                </a:lnTo>
                <a:lnTo>
                  <a:pt x="1214465" y="507608"/>
                </a:lnTo>
                <a:lnTo>
                  <a:pt x="1195430" y="525998"/>
                </a:lnTo>
                <a:lnTo>
                  <a:pt x="1175715" y="543707"/>
                </a:lnTo>
                <a:lnTo>
                  <a:pt x="1156226" y="560961"/>
                </a:lnTo>
                <a:lnTo>
                  <a:pt x="1136058" y="577762"/>
                </a:lnTo>
                <a:lnTo>
                  <a:pt x="1115663" y="594336"/>
                </a:lnTo>
                <a:lnTo>
                  <a:pt x="1095041" y="610455"/>
                </a:lnTo>
                <a:lnTo>
                  <a:pt x="1074193" y="625893"/>
                </a:lnTo>
                <a:lnTo>
                  <a:pt x="1053118" y="641105"/>
                </a:lnTo>
                <a:lnTo>
                  <a:pt x="1031590" y="655408"/>
                </a:lnTo>
                <a:lnTo>
                  <a:pt x="1010062" y="669711"/>
                </a:lnTo>
                <a:lnTo>
                  <a:pt x="988081" y="683333"/>
                </a:lnTo>
                <a:lnTo>
                  <a:pt x="966099" y="696501"/>
                </a:lnTo>
                <a:lnTo>
                  <a:pt x="943891" y="709442"/>
                </a:lnTo>
                <a:lnTo>
                  <a:pt x="921004" y="721702"/>
                </a:lnTo>
                <a:lnTo>
                  <a:pt x="906954" y="729194"/>
                </a:lnTo>
                <a:lnTo>
                  <a:pt x="892451" y="736232"/>
                </a:lnTo>
                <a:lnTo>
                  <a:pt x="878174" y="743497"/>
                </a:lnTo>
                <a:lnTo>
                  <a:pt x="863671" y="750309"/>
                </a:lnTo>
                <a:lnTo>
                  <a:pt x="848941" y="756893"/>
                </a:lnTo>
                <a:lnTo>
                  <a:pt x="834212" y="763477"/>
                </a:lnTo>
                <a:lnTo>
                  <a:pt x="819482" y="769834"/>
                </a:lnTo>
                <a:lnTo>
                  <a:pt x="804526" y="775736"/>
                </a:lnTo>
                <a:lnTo>
                  <a:pt x="789569" y="781866"/>
                </a:lnTo>
                <a:lnTo>
                  <a:pt x="774613" y="787542"/>
                </a:lnTo>
                <a:lnTo>
                  <a:pt x="759430" y="793218"/>
                </a:lnTo>
                <a:lnTo>
                  <a:pt x="744247" y="798440"/>
                </a:lnTo>
                <a:lnTo>
                  <a:pt x="729064" y="803435"/>
                </a:lnTo>
                <a:lnTo>
                  <a:pt x="713655" y="808657"/>
                </a:lnTo>
                <a:lnTo>
                  <a:pt x="698472" y="813197"/>
                </a:lnTo>
                <a:lnTo>
                  <a:pt x="682609" y="817965"/>
                </a:lnTo>
                <a:lnTo>
                  <a:pt x="667199" y="822279"/>
                </a:lnTo>
                <a:lnTo>
                  <a:pt x="651563" y="826365"/>
                </a:lnTo>
                <a:lnTo>
                  <a:pt x="635701" y="830452"/>
                </a:lnTo>
                <a:lnTo>
                  <a:pt x="620064" y="834084"/>
                </a:lnTo>
                <a:lnTo>
                  <a:pt x="604202" y="837717"/>
                </a:lnTo>
                <a:lnTo>
                  <a:pt x="588112" y="841350"/>
                </a:lnTo>
                <a:lnTo>
                  <a:pt x="572249" y="844528"/>
                </a:lnTo>
                <a:lnTo>
                  <a:pt x="555933" y="847479"/>
                </a:lnTo>
                <a:lnTo>
                  <a:pt x="539618" y="850431"/>
                </a:lnTo>
                <a:lnTo>
                  <a:pt x="523528" y="852928"/>
                </a:lnTo>
                <a:lnTo>
                  <a:pt x="507212" y="855653"/>
                </a:lnTo>
                <a:lnTo>
                  <a:pt x="490896" y="857923"/>
                </a:lnTo>
                <a:lnTo>
                  <a:pt x="474353" y="859966"/>
                </a:lnTo>
                <a:lnTo>
                  <a:pt x="458037" y="861783"/>
                </a:lnTo>
                <a:lnTo>
                  <a:pt x="441268" y="863372"/>
                </a:lnTo>
                <a:lnTo>
                  <a:pt x="424726" y="864961"/>
                </a:lnTo>
                <a:lnTo>
                  <a:pt x="419287" y="865188"/>
                </a:lnTo>
                <a:lnTo>
                  <a:pt x="414075" y="864734"/>
                </a:lnTo>
                <a:lnTo>
                  <a:pt x="409089" y="863826"/>
                </a:lnTo>
                <a:lnTo>
                  <a:pt x="404104" y="862464"/>
                </a:lnTo>
                <a:lnTo>
                  <a:pt x="400252" y="861329"/>
                </a:lnTo>
                <a:lnTo>
                  <a:pt x="396626" y="859739"/>
                </a:lnTo>
                <a:lnTo>
                  <a:pt x="393227" y="857923"/>
                </a:lnTo>
                <a:lnTo>
                  <a:pt x="389827" y="855880"/>
                </a:lnTo>
                <a:lnTo>
                  <a:pt x="386882" y="853609"/>
                </a:lnTo>
                <a:lnTo>
                  <a:pt x="383936" y="850885"/>
                </a:lnTo>
                <a:lnTo>
                  <a:pt x="381216" y="848161"/>
                </a:lnTo>
                <a:lnTo>
                  <a:pt x="378497" y="845209"/>
                </a:lnTo>
                <a:lnTo>
                  <a:pt x="376231" y="842258"/>
                </a:lnTo>
                <a:lnTo>
                  <a:pt x="374191" y="838852"/>
                </a:lnTo>
                <a:lnTo>
                  <a:pt x="372378" y="835447"/>
                </a:lnTo>
                <a:lnTo>
                  <a:pt x="370566" y="831814"/>
                </a:lnTo>
                <a:lnTo>
                  <a:pt x="369206" y="827955"/>
                </a:lnTo>
                <a:lnTo>
                  <a:pt x="368299" y="824095"/>
                </a:lnTo>
                <a:lnTo>
                  <a:pt x="367620" y="820008"/>
                </a:lnTo>
                <a:lnTo>
                  <a:pt x="366940" y="815922"/>
                </a:lnTo>
                <a:lnTo>
                  <a:pt x="366713" y="810473"/>
                </a:lnTo>
                <a:lnTo>
                  <a:pt x="367167" y="805024"/>
                </a:lnTo>
                <a:lnTo>
                  <a:pt x="368073" y="799802"/>
                </a:lnTo>
                <a:lnTo>
                  <a:pt x="369206" y="795034"/>
                </a:lnTo>
                <a:lnTo>
                  <a:pt x="371472" y="790040"/>
                </a:lnTo>
                <a:lnTo>
                  <a:pt x="373738" y="785272"/>
                </a:lnTo>
                <a:lnTo>
                  <a:pt x="376231" y="780958"/>
                </a:lnTo>
                <a:lnTo>
                  <a:pt x="379403" y="776872"/>
                </a:lnTo>
                <a:lnTo>
                  <a:pt x="383029" y="773239"/>
                </a:lnTo>
                <a:lnTo>
                  <a:pt x="386882" y="769607"/>
                </a:lnTo>
                <a:lnTo>
                  <a:pt x="390961" y="766882"/>
                </a:lnTo>
                <a:lnTo>
                  <a:pt x="395266" y="763931"/>
                </a:lnTo>
                <a:lnTo>
                  <a:pt x="400252" y="761887"/>
                </a:lnTo>
                <a:lnTo>
                  <a:pt x="405237" y="760071"/>
                </a:lnTo>
                <a:lnTo>
                  <a:pt x="410222" y="758709"/>
                </a:lnTo>
                <a:lnTo>
                  <a:pt x="415661" y="758255"/>
                </a:lnTo>
                <a:lnTo>
                  <a:pt x="431071" y="756666"/>
                </a:lnTo>
                <a:lnTo>
                  <a:pt x="446027" y="755076"/>
                </a:lnTo>
                <a:lnTo>
                  <a:pt x="461210" y="753714"/>
                </a:lnTo>
                <a:lnTo>
                  <a:pt x="476166" y="751898"/>
                </a:lnTo>
                <a:lnTo>
                  <a:pt x="491123" y="749854"/>
                </a:lnTo>
                <a:lnTo>
                  <a:pt x="506079" y="747357"/>
                </a:lnTo>
                <a:lnTo>
                  <a:pt x="521035" y="745087"/>
                </a:lnTo>
                <a:lnTo>
                  <a:pt x="535765" y="742589"/>
                </a:lnTo>
                <a:lnTo>
                  <a:pt x="550495" y="739638"/>
                </a:lnTo>
                <a:lnTo>
                  <a:pt x="565224" y="736913"/>
                </a:lnTo>
                <a:lnTo>
                  <a:pt x="579728" y="733735"/>
                </a:lnTo>
                <a:lnTo>
                  <a:pt x="594231" y="730329"/>
                </a:lnTo>
                <a:lnTo>
                  <a:pt x="608734" y="726697"/>
                </a:lnTo>
                <a:lnTo>
                  <a:pt x="623010" y="723064"/>
                </a:lnTo>
                <a:lnTo>
                  <a:pt x="637287" y="719432"/>
                </a:lnTo>
                <a:lnTo>
                  <a:pt x="651563" y="715345"/>
                </a:lnTo>
                <a:lnTo>
                  <a:pt x="665613" y="711259"/>
                </a:lnTo>
                <a:lnTo>
                  <a:pt x="679890" y="706945"/>
                </a:lnTo>
                <a:lnTo>
                  <a:pt x="693713" y="702404"/>
                </a:lnTo>
                <a:lnTo>
                  <a:pt x="707763" y="697864"/>
                </a:lnTo>
                <a:lnTo>
                  <a:pt x="721586" y="692869"/>
                </a:lnTo>
                <a:lnTo>
                  <a:pt x="735183" y="687874"/>
                </a:lnTo>
                <a:lnTo>
                  <a:pt x="749233" y="682652"/>
                </a:lnTo>
                <a:lnTo>
                  <a:pt x="762603" y="677430"/>
                </a:lnTo>
                <a:lnTo>
                  <a:pt x="776199" y="671755"/>
                </a:lnTo>
                <a:lnTo>
                  <a:pt x="789569" y="666079"/>
                </a:lnTo>
                <a:lnTo>
                  <a:pt x="803166" y="660176"/>
                </a:lnTo>
                <a:lnTo>
                  <a:pt x="816536" y="654273"/>
                </a:lnTo>
                <a:lnTo>
                  <a:pt x="829679" y="648143"/>
                </a:lnTo>
                <a:lnTo>
                  <a:pt x="842823" y="641559"/>
                </a:lnTo>
                <a:lnTo>
                  <a:pt x="855966" y="634975"/>
                </a:lnTo>
                <a:lnTo>
                  <a:pt x="868883" y="628164"/>
                </a:lnTo>
                <a:lnTo>
                  <a:pt x="889505" y="617039"/>
                </a:lnTo>
                <a:lnTo>
                  <a:pt x="910126" y="605460"/>
                </a:lnTo>
                <a:lnTo>
                  <a:pt x="930068" y="593655"/>
                </a:lnTo>
                <a:lnTo>
                  <a:pt x="950237" y="580941"/>
                </a:lnTo>
                <a:lnTo>
                  <a:pt x="970178" y="568000"/>
                </a:lnTo>
                <a:lnTo>
                  <a:pt x="989667" y="554832"/>
                </a:lnTo>
                <a:lnTo>
                  <a:pt x="1008929" y="540982"/>
                </a:lnTo>
                <a:lnTo>
                  <a:pt x="1027964" y="526906"/>
                </a:lnTo>
                <a:lnTo>
                  <a:pt x="1046773" y="512149"/>
                </a:lnTo>
                <a:lnTo>
                  <a:pt x="1065355" y="497165"/>
                </a:lnTo>
                <a:lnTo>
                  <a:pt x="1083937" y="481726"/>
                </a:lnTo>
                <a:lnTo>
                  <a:pt x="1102066" y="466061"/>
                </a:lnTo>
                <a:lnTo>
                  <a:pt x="1119742" y="449714"/>
                </a:lnTo>
                <a:lnTo>
                  <a:pt x="1137644" y="433141"/>
                </a:lnTo>
                <a:lnTo>
                  <a:pt x="1154866" y="416113"/>
                </a:lnTo>
                <a:lnTo>
                  <a:pt x="1171862" y="398859"/>
                </a:lnTo>
                <a:lnTo>
                  <a:pt x="1184779" y="385236"/>
                </a:lnTo>
                <a:lnTo>
                  <a:pt x="1197469" y="371841"/>
                </a:lnTo>
                <a:lnTo>
                  <a:pt x="1209480" y="358219"/>
                </a:lnTo>
                <a:lnTo>
                  <a:pt x="1221037" y="344597"/>
                </a:lnTo>
                <a:lnTo>
                  <a:pt x="1232367" y="331429"/>
                </a:lnTo>
                <a:lnTo>
                  <a:pt x="1243245" y="318261"/>
                </a:lnTo>
                <a:lnTo>
                  <a:pt x="1253895" y="305093"/>
                </a:lnTo>
                <a:lnTo>
                  <a:pt x="1263866" y="292606"/>
                </a:lnTo>
                <a:lnTo>
                  <a:pt x="1273384" y="279665"/>
                </a:lnTo>
                <a:lnTo>
                  <a:pt x="1282675" y="267178"/>
                </a:lnTo>
                <a:lnTo>
                  <a:pt x="1291739" y="255145"/>
                </a:lnTo>
                <a:lnTo>
                  <a:pt x="1300124" y="242886"/>
                </a:lnTo>
                <a:lnTo>
                  <a:pt x="1308282" y="231307"/>
                </a:lnTo>
                <a:lnTo>
                  <a:pt x="1316213" y="219728"/>
                </a:lnTo>
                <a:lnTo>
                  <a:pt x="1330263" y="197706"/>
                </a:lnTo>
                <a:lnTo>
                  <a:pt x="1107958" y="281027"/>
                </a:lnTo>
                <a:lnTo>
                  <a:pt x="1102746" y="282390"/>
                </a:lnTo>
                <a:lnTo>
                  <a:pt x="1097534" y="283525"/>
                </a:lnTo>
                <a:lnTo>
                  <a:pt x="1092322" y="283979"/>
                </a:lnTo>
                <a:lnTo>
                  <a:pt x="1087110" y="283979"/>
                </a:lnTo>
                <a:lnTo>
                  <a:pt x="1081898" y="283752"/>
                </a:lnTo>
                <a:lnTo>
                  <a:pt x="1076686" y="282844"/>
                </a:lnTo>
                <a:lnTo>
                  <a:pt x="1071927" y="281255"/>
                </a:lnTo>
                <a:lnTo>
                  <a:pt x="1067168" y="279438"/>
                </a:lnTo>
                <a:lnTo>
                  <a:pt x="1062636" y="277168"/>
                </a:lnTo>
                <a:lnTo>
                  <a:pt x="1058103" y="274216"/>
                </a:lnTo>
                <a:lnTo>
                  <a:pt x="1054251" y="270811"/>
                </a:lnTo>
                <a:lnTo>
                  <a:pt x="1050399" y="267178"/>
                </a:lnTo>
                <a:lnTo>
                  <a:pt x="1047226" y="263319"/>
                </a:lnTo>
                <a:lnTo>
                  <a:pt x="1044054" y="259005"/>
                </a:lnTo>
                <a:lnTo>
                  <a:pt x="1041561" y="254237"/>
                </a:lnTo>
                <a:lnTo>
                  <a:pt x="1039295" y="249470"/>
                </a:lnTo>
                <a:lnTo>
                  <a:pt x="1037482" y="244021"/>
                </a:lnTo>
                <a:lnTo>
                  <a:pt x="1036575" y="238799"/>
                </a:lnTo>
                <a:lnTo>
                  <a:pt x="1036122" y="233350"/>
                </a:lnTo>
                <a:lnTo>
                  <a:pt x="1036122" y="228355"/>
                </a:lnTo>
                <a:lnTo>
                  <a:pt x="1036349" y="223134"/>
                </a:lnTo>
                <a:lnTo>
                  <a:pt x="1037255" y="218139"/>
                </a:lnTo>
                <a:lnTo>
                  <a:pt x="1038841" y="213144"/>
                </a:lnTo>
                <a:lnTo>
                  <a:pt x="1040654" y="208376"/>
                </a:lnTo>
                <a:lnTo>
                  <a:pt x="1042920" y="203836"/>
                </a:lnTo>
                <a:lnTo>
                  <a:pt x="1045866" y="199295"/>
                </a:lnTo>
                <a:lnTo>
                  <a:pt x="1049266" y="195435"/>
                </a:lnTo>
                <a:lnTo>
                  <a:pt x="1052891" y="191576"/>
                </a:lnTo>
                <a:lnTo>
                  <a:pt x="1056744" y="188170"/>
                </a:lnTo>
                <a:lnTo>
                  <a:pt x="1061049" y="185219"/>
                </a:lnTo>
                <a:lnTo>
                  <a:pt x="1065582" y="182494"/>
                </a:lnTo>
                <a:lnTo>
                  <a:pt x="1070567" y="180451"/>
                </a:lnTo>
                <a:lnTo>
                  <a:pt x="1443569" y="41279"/>
                </a:lnTo>
                <a:lnTo>
                  <a:pt x="1446288" y="40370"/>
                </a:lnTo>
                <a:lnTo>
                  <a:pt x="1449461" y="39462"/>
                </a:lnTo>
                <a:lnTo>
                  <a:pt x="1452633" y="38781"/>
                </a:lnTo>
                <a:lnTo>
                  <a:pt x="1455579" y="38327"/>
                </a:lnTo>
                <a:lnTo>
                  <a:pt x="1458752" y="38100"/>
                </a:lnTo>
                <a:close/>
                <a:moveTo>
                  <a:pt x="102528" y="0"/>
                </a:moveTo>
                <a:lnTo>
                  <a:pt x="107971" y="454"/>
                </a:lnTo>
                <a:lnTo>
                  <a:pt x="113189" y="681"/>
                </a:lnTo>
                <a:lnTo>
                  <a:pt x="118406" y="1361"/>
                </a:lnTo>
                <a:lnTo>
                  <a:pt x="123169" y="2268"/>
                </a:lnTo>
                <a:lnTo>
                  <a:pt x="128386" y="3403"/>
                </a:lnTo>
                <a:lnTo>
                  <a:pt x="133376" y="4764"/>
                </a:lnTo>
                <a:lnTo>
                  <a:pt x="137913" y="6578"/>
                </a:lnTo>
                <a:lnTo>
                  <a:pt x="142450" y="8393"/>
                </a:lnTo>
                <a:lnTo>
                  <a:pt x="147213" y="10434"/>
                </a:lnTo>
                <a:lnTo>
                  <a:pt x="151523" y="12476"/>
                </a:lnTo>
                <a:lnTo>
                  <a:pt x="156059" y="14971"/>
                </a:lnTo>
                <a:lnTo>
                  <a:pt x="160143" y="17693"/>
                </a:lnTo>
                <a:lnTo>
                  <a:pt x="164225" y="20642"/>
                </a:lnTo>
                <a:lnTo>
                  <a:pt x="168082" y="23590"/>
                </a:lnTo>
                <a:lnTo>
                  <a:pt x="171711" y="26993"/>
                </a:lnTo>
                <a:lnTo>
                  <a:pt x="175340" y="30169"/>
                </a:lnTo>
                <a:lnTo>
                  <a:pt x="178743" y="33798"/>
                </a:lnTo>
                <a:lnTo>
                  <a:pt x="181918" y="37427"/>
                </a:lnTo>
                <a:lnTo>
                  <a:pt x="185094" y="41510"/>
                </a:lnTo>
                <a:lnTo>
                  <a:pt x="188043" y="45593"/>
                </a:lnTo>
                <a:lnTo>
                  <a:pt x="190538" y="49676"/>
                </a:lnTo>
                <a:lnTo>
                  <a:pt x="193033" y="53986"/>
                </a:lnTo>
                <a:lnTo>
                  <a:pt x="195074" y="58296"/>
                </a:lnTo>
                <a:lnTo>
                  <a:pt x="197343" y="63059"/>
                </a:lnTo>
                <a:lnTo>
                  <a:pt x="199157" y="67596"/>
                </a:lnTo>
                <a:lnTo>
                  <a:pt x="200745" y="72359"/>
                </a:lnTo>
                <a:lnTo>
                  <a:pt x="202106" y="77122"/>
                </a:lnTo>
                <a:lnTo>
                  <a:pt x="203467" y="82340"/>
                </a:lnTo>
                <a:lnTo>
                  <a:pt x="204148" y="87330"/>
                </a:lnTo>
                <a:lnTo>
                  <a:pt x="205055" y="92320"/>
                </a:lnTo>
                <a:lnTo>
                  <a:pt x="205282" y="97537"/>
                </a:lnTo>
                <a:lnTo>
                  <a:pt x="205509" y="102981"/>
                </a:lnTo>
                <a:lnTo>
                  <a:pt x="205509" y="2092965"/>
                </a:lnTo>
                <a:lnTo>
                  <a:pt x="2195719" y="2092965"/>
                </a:lnTo>
                <a:lnTo>
                  <a:pt x="2201163" y="2093192"/>
                </a:lnTo>
                <a:lnTo>
                  <a:pt x="2206380" y="2093419"/>
                </a:lnTo>
                <a:lnTo>
                  <a:pt x="2211597" y="2094326"/>
                </a:lnTo>
                <a:lnTo>
                  <a:pt x="2216587" y="2095233"/>
                </a:lnTo>
                <a:lnTo>
                  <a:pt x="2221578" y="2096367"/>
                </a:lnTo>
                <a:lnTo>
                  <a:pt x="2226568" y="2097501"/>
                </a:lnTo>
                <a:lnTo>
                  <a:pt x="2231105" y="2099316"/>
                </a:lnTo>
                <a:lnTo>
                  <a:pt x="2235868" y="2101131"/>
                </a:lnTo>
                <a:lnTo>
                  <a:pt x="2240405" y="2103172"/>
                </a:lnTo>
                <a:lnTo>
                  <a:pt x="2244714" y="2105667"/>
                </a:lnTo>
                <a:lnTo>
                  <a:pt x="2249251" y="2107936"/>
                </a:lnTo>
                <a:lnTo>
                  <a:pt x="2253334" y="2110658"/>
                </a:lnTo>
                <a:lnTo>
                  <a:pt x="2257417" y="2113606"/>
                </a:lnTo>
                <a:lnTo>
                  <a:pt x="2261273" y="2116328"/>
                </a:lnTo>
                <a:lnTo>
                  <a:pt x="2264902" y="2119731"/>
                </a:lnTo>
                <a:lnTo>
                  <a:pt x="2268532" y="2123133"/>
                </a:lnTo>
                <a:lnTo>
                  <a:pt x="2271934" y="2126763"/>
                </a:lnTo>
                <a:lnTo>
                  <a:pt x="2275337" y="2130619"/>
                </a:lnTo>
                <a:lnTo>
                  <a:pt x="2278285" y="2134475"/>
                </a:lnTo>
                <a:lnTo>
                  <a:pt x="2281234" y="2138331"/>
                </a:lnTo>
                <a:lnTo>
                  <a:pt x="2283729" y="2142414"/>
                </a:lnTo>
                <a:lnTo>
                  <a:pt x="2286224" y="2146724"/>
                </a:lnTo>
                <a:lnTo>
                  <a:pt x="2288720" y="2151260"/>
                </a:lnTo>
                <a:lnTo>
                  <a:pt x="2290761" y="2155797"/>
                </a:lnTo>
                <a:lnTo>
                  <a:pt x="2292576" y="2160560"/>
                </a:lnTo>
                <a:lnTo>
                  <a:pt x="2294164" y="2165324"/>
                </a:lnTo>
                <a:lnTo>
                  <a:pt x="2295298" y="2170087"/>
                </a:lnTo>
                <a:lnTo>
                  <a:pt x="2296659" y="2175304"/>
                </a:lnTo>
                <a:lnTo>
                  <a:pt x="2297339" y="2180068"/>
                </a:lnTo>
                <a:lnTo>
                  <a:pt x="2298246" y="2185285"/>
                </a:lnTo>
                <a:lnTo>
                  <a:pt x="2298473" y="2190729"/>
                </a:lnTo>
                <a:lnTo>
                  <a:pt x="2298700" y="2195946"/>
                </a:lnTo>
                <a:lnTo>
                  <a:pt x="2298473" y="2201163"/>
                </a:lnTo>
                <a:lnTo>
                  <a:pt x="2298246" y="2206380"/>
                </a:lnTo>
                <a:lnTo>
                  <a:pt x="2297339" y="2211597"/>
                </a:lnTo>
                <a:lnTo>
                  <a:pt x="2296659" y="2216361"/>
                </a:lnTo>
                <a:lnTo>
                  <a:pt x="2295298" y="2221578"/>
                </a:lnTo>
                <a:lnTo>
                  <a:pt x="2294164" y="2226568"/>
                </a:lnTo>
                <a:lnTo>
                  <a:pt x="2292576" y="2231105"/>
                </a:lnTo>
                <a:lnTo>
                  <a:pt x="2290761" y="2235868"/>
                </a:lnTo>
                <a:lnTo>
                  <a:pt x="2288720" y="2240405"/>
                </a:lnTo>
                <a:lnTo>
                  <a:pt x="2286224" y="2244941"/>
                </a:lnTo>
                <a:lnTo>
                  <a:pt x="2283729" y="2249251"/>
                </a:lnTo>
                <a:lnTo>
                  <a:pt x="2281234" y="2253334"/>
                </a:lnTo>
                <a:lnTo>
                  <a:pt x="2278285" y="2257417"/>
                </a:lnTo>
                <a:lnTo>
                  <a:pt x="2275337" y="2261273"/>
                </a:lnTo>
                <a:lnTo>
                  <a:pt x="2271934" y="2264902"/>
                </a:lnTo>
                <a:lnTo>
                  <a:pt x="2268532" y="2268532"/>
                </a:lnTo>
                <a:lnTo>
                  <a:pt x="2264902" y="2271934"/>
                </a:lnTo>
                <a:lnTo>
                  <a:pt x="2261273" y="2275337"/>
                </a:lnTo>
                <a:lnTo>
                  <a:pt x="2257417" y="2278059"/>
                </a:lnTo>
                <a:lnTo>
                  <a:pt x="2253334" y="2281234"/>
                </a:lnTo>
                <a:lnTo>
                  <a:pt x="2249251" y="2283729"/>
                </a:lnTo>
                <a:lnTo>
                  <a:pt x="2244714" y="2286451"/>
                </a:lnTo>
                <a:lnTo>
                  <a:pt x="2240405" y="2288493"/>
                </a:lnTo>
                <a:lnTo>
                  <a:pt x="2235868" y="2290534"/>
                </a:lnTo>
                <a:lnTo>
                  <a:pt x="2231105" y="2292349"/>
                </a:lnTo>
                <a:lnTo>
                  <a:pt x="2226568" y="2294164"/>
                </a:lnTo>
                <a:lnTo>
                  <a:pt x="2221578" y="2295298"/>
                </a:lnTo>
                <a:lnTo>
                  <a:pt x="2216587" y="2296659"/>
                </a:lnTo>
                <a:lnTo>
                  <a:pt x="2211597" y="2297566"/>
                </a:lnTo>
                <a:lnTo>
                  <a:pt x="2206380" y="2298246"/>
                </a:lnTo>
                <a:lnTo>
                  <a:pt x="2201163" y="2298473"/>
                </a:lnTo>
                <a:lnTo>
                  <a:pt x="2195719" y="2298700"/>
                </a:lnTo>
                <a:lnTo>
                  <a:pt x="102528" y="2298700"/>
                </a:lnTo>
                <a:lnTo>
                  <a:pt x="97310" y="2298473"/>
                </a:lnTo>
                <a:lnTo>
                  <a:pt x="92093" y="2298246"/>
                </a:lnTo>
                <a:lnTo>
                  <a:pt x="86876" y="2297566"/>
                </a:lnTo>
                <a:lnTo>
                  <a:pt x="81886" y="2296659"/>
                </a:lnTo>
                <a:lnTo>
                  <a:pt x="77122" y="2295298"/>
                </a:lnTo>
                <a:lnTo>
                  <a:pt x="72132" y="2294164"/>
                </a:lnTo>
                <a:lnTo>
                  <a:pt x="67142" y="2292349"/>
                </a:lnTo>
                <a:lnTo>
                  <a:pt x="62605" y="2290534"/>
                </a:lnTo>
                <a:lnTo>
                  <a:pt x="57842" y="2288493"/>
                </a:lnTo>
                <a:lnTo>
                  <a:pt x="53532" y="2286451"/>
                </a:lnTo>
                <a:lnTo>
                  <a:pt x="49449" y="2283729"/>
                </a:lnTo>
                <a:lnTo>
                  <a:pt x="45139" y="2281234"/>
                </a:lnTo>
                <a:lnTo>
                  <a:pt x="41283" y="2278059"/>
                </a:lnTo>
                <a:lnTo>
                  <a:pt x="37200" y="2275337"/>
                </a:lnTo>
                <a:lnTo>
                  <a:pt x="33344" y="2271934"/>
                </a:lnTo>
                <a:lnTo>
                  <a:pt x="29715" y="2268532"/>
                </a:lnTo>
                <a:lnTo>
                  <a:pt x="26539" y="2264902"/>
                </a:lnTo>
                <a:lnTo>
                  <a:pt x="23364" y="2261273"/>
                </a:lnTo>
                <a:lnTo>
                  <a:pt x="20188" y="2257417"/>
                </a:lnTo>
                <a:lnTo>
                  <a:pt x="17466" y="2253334"/>
                </a:lnTo>
                <a:lnTo>
                  <a:pt x="14517" y="2249251"/>
                </a:lnTo>
                <a:lnTo>
                  <a:pt x="12249" y="2244941"/>
                </a:lnTo>
                <a:lnTo>
                  <a:pt x="9981" y="2240405"/>
                </a:lnTo>
                <a:lnTo>
                  <a:pt x="7939" y="2235868"/>
                </a:lnTo>
                <a:lnTo>
                  <a:pt x="6125" y="2231105"/>
                </a:lnTo>
                <a:lnTo>
                  <a:pt x="4537" y="2226568"/>
                </a:lnTo>
                <a:lnTo>
                  <a:pt x="2949" y="2221578"/>
                </a:lnTo>
                <a:lnTo>
                  <a:pt x="2042" y="2216361"/>
                </a:lnTo>
                <a:lnTo>
                  <a:pt x="907" y="2211597"/>
                </a:lnTo>
                <a:lnTo>
                  <a:pt x="454" y="2206380"/>
                </a:lnTo>
                <a:lnTo>
                  <a:pt x="0" y="2201163"/>
                </a:lnTo>
                <a:lnTo>
                  <a:pt x="0" y="2195946"/>
                </a:lnTo>
                <a:lnTo>
                  <a:pt x="0" y="102981"/>
                </a:lnTo>
                <a:lnTo>
                  <a:pt x="0" y="97537"/>
                </a:lnTo>
                <a:lnTo>
                  <a:pt x="454" y="92320"/>
                </a:lnTo>
                <a:lnTo>
                  <a:pt x="907" y="87330"/>
                </a:lnTo>
                <a:lnTo>
                  <a:pt x="2042" y="82340"/>
                </a:lnTo>
                <a:lnTo>
                  <a:pt x="2949" y="77122"/>
                </a:lnTo>
                <a:lnTo>
                  <a:pt x="4537" y="72359"/>
                </a:lnTo>
                <a:lnTo>
                  <a:pt x="6125" y="67596"/>
                </a:lnTo>
                <a:lnTo>
                  <a:pt x="7939" y="63059"/>
                </a:lnTo>
                <a:lnTo>
                  <a:pt x="9981" y="58296"/>
                </a:lnTo>
                <a:lnTo>
                  <a:pt x="12249" y="53986"/>
                </a:lnTo>
                <a:lnTo>
                  <a:pt x="14517" y="49676"/>
                </a:lnTo>
                <a:lnTo>
                  <a:pt x="17466" y="45593"/>
                </a:lnTo>
                <a:lnTo>
                  <a:pt x="20188" y="41510"/>
                </a:lnTo>
                <a:lnTo>
                  <a:pt x="23364" y="37427"/>
                </a:lnTo>
                <a:lnTo>
                  <a:pt x="26539" y="33798"/>
                </a:lnTo>
                <a:lnTo>
                  <a:pt x="29715" y="30169"/>
                </a:lnTo>
                <a:lnTo>
                  <a:pt x="33344" y="26993"/>
                </a:lnTo>
                <a:lnTo>
                  <a:pt x="37200" y="23590"/>
                </a:lnTo>
                <a:lnTo>
                  <a:pt x="41283" y="20642"/>
                </a:lnTo>
                <a:lnTo>
                  <a:pt x="45139" y="17693"/>
                </a:lnTo>
                <a:lnTo>
                  <a:pt x="49449" y="14971"/>
                </a:lnTo>
                <a:lnTo>
                  <a:pt x="53532" y="12476"/>
                </a:lnTo>
                <a:lnTo>
                  <a:pt x="57842" y="10434"/>
                </a:lnTo>
                <a:lnTo>
                  <a:pt x="62605" y="8393"/>
                </a:lnTo>
                <a:lnTo>
                  <a:pt x="67142" y="6578"/>
                </a:lnTo>
                <a:lnTo>
                  <a:pt x="72132" y="4764"/>
                </a:lnTo>
                <a:lnTo>
                  <a:pt x="77122" y="3403"/>
                </a:lnTo>
                <a:lnTo>
                  <a:pt x="81886" y="2268"/>
                </a:lnTo>
                <a:lnTo>
                  <a:pt x="86876" y="1361"/>
                </a:lnTo>
                <a:lnTo>
                  <a:pt x="92093" y="681"/>
                </a:lnTo>
                <a:lnTo>
                  <a:pt x="97310" y="454"/>
                </a:lnTo>
                <a:lnTo>
                  <a:pt x="102528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7" name="MH_Other_3"/>
          <p:cNvSpPr/>
          <p:nvPr>
            <p:custDataLst>
              <p:tags r:id="rId12"/>
            </p:custDataLst>
          </p:nvPr>
        </p:nvSpPr>
        <p:spPr>
          <a:xfrm>
            <a:off x="5611813" y="1647825"/>
            <a:ext cx="1192212" cy="1193800"/>
          </a:xfrm>
          <a:prstGeom prst="diamond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2" name="MH_Other_12"/>
          <p:cNvSpPr/>
          <p:nvPr>
            <p:custDataLst>
              <p:tags r:id="rId13"/>
            </p:custDataLst>
          </p:nvPr>
        </p:nvSpPr>
        <p:spPr bwMode="auto">
          <a:xfrm>
            <a:off x="6022975" y="2058988"/>
            <a:ext cx="369888" cy="373062"/>
          </a:xfrm>
          <a:custGeom>
            <a:avLst/>
            <a:gdLst>
              <a:gd name="T0" fmla="*/ 2147483646 w 5438"/>
              <a:gd name="T1" fmla="*/ 0 h 5494"/>
              <a:gd name="T2" fmla="*/ 0 w 5438"/>
              <a:gd name="T3" fmla="*/ 2147483646 h 5494"/>
              <a:gd name="T4" fmla="*/ 2147483646 w 5438"/>
              <a:gd name="T5" fmla="*/ 2147483646 h 5494"/>
              <a:gd name="T6" fmla="*/ 2147483646 w 5438"/>
              <a:gd name="T7" fmla="*/ 2147483646 h 5494"/>
              <a:gd name="T8" fmla="*/ 2147483646 w 5438"/>
              <a:gd name="T9" fmla="*/ 2147483646 h 5494"/>
              <a:gd name="T10" fmla="*/ 2147483646 w 5438"/>
              <a:gd name="T11" fmla="*/ 2147483646 h 5494"/>
              <a:gd name="T12" fmla="*/ 2147483646 w 5438"/>
              <a:gd name="T13" fmla="*/ 2147483646 h 5494"/>
              <a:gd name="T14" fmla="*/ 2147483646 w 5438"/>
              <a:gd name="T15" fmla="*/ 2147483646 h 5494"/>
              <a:gd name="T16" fmla="*/ 2147483646 w 5438"/>
              <a:gd name="T17" fmla="*/ 2147483646 h 5494"/>
              <a:gd name="T18" fmla="*/ 2147483646 w 5438"/>
              <a:gd name="T19" fmla="*/ 2147483646 h 5494"/>
              <a:gd name="T20" fmla="*/ 2147483646 w 5438"/>
              <a:gd name="T21" fmla="*/ 2147483646 h 5494"/>
              <a:gd name="T22" fmla="*/ 2147483646 w 5438"/>
              <a:gd name="T23" fmla="*/ 2147483646 h 5494"/>
              <a:gd name="T24" fmla="*/ 2147483646 w 5438"/>
              <a:gd name="T25" fmla="*/ 2147483646 h 5494"/>
              <a:gd name="T26" fmla="*/ 2147483646 w 5438"/>
              <a:gd name="T27" fmla="*/ 2147483646 h 5494"/>
              <a:gd name="T28" fmla="*/ 2147483646 w 5438"/>
              <a:gd name="T29" fmla="*/ 2147483646 h 5494"/>
              <a:gd name="T30" fmla="*/ 2147483646 w 5438"/>
              <a:gd name="T31" fmla="*/ 2147483646 h 5494"/>
              <a:gd name="T32" fmla="*/ 2147483646 w 5438"/>
              <a:gd name="T33" fmla="*/ 2147483646 h 5494"/>
              <a:gd name="T34" fmla="*/ 2147483646 w 5438"/>
              <a:gd name="T35" fmla="*/ 2147483646 h 5494"/>
              <a:gd name="T36" fmla="*/ 2147483646 w 5438"/>
              <a:gd name="T37" fmla="*/ 2147483646 h 5494"/>
              <a:gd name="T38" fmla="*/ 2147483646 w 5438"/>
              <a:gd name="T39" fmla="*/ 2147483646 h 5494"/>
              <a:gd name="T40" fmla="*/ 2147483646 w 5438"/>
              <a:gd name="T41" fmla="*/ 2147483646 h 5494"/>
              <a:gd name="T42" fmla="*/ 2147483646 w 5438"/>
              <a:gd name="T43" fmla="*/ 2147483646 h 5494"/>
              <a:gd name="T44" fmla="*/ 2147483646 w 5438"/>
              <a:gd name="T45" fmla="*/ 2147483646 h 5494"/>
              <a:gd name="T46" fmla="*/ 2147483646 w 5438"/>
              <a:gd name="T47" fmla="*/ 2147483646 h 5494"/>
              <a:gd name="T48" fmla="*/ 2147483646 w 5438"/>
              <a:gd name="T49" fmla="*/ 2147483646 h 5494"/>
              <a:gd name="T50" fmla="*/ 2147483646 w 5438"/>
              <a:gd name="T51" fmla="*/ 2147483646 h 5494"/>
              <a:gd name="T52" fmla="*/ 2147483646 w 5438"/>
              <a:gd name="T53" fmla="*/ 2147483646 h 5494"/>
              <a:gd name="T54" fmla="*/ 2147483646 w 5438"/>
              <a:gd name="T55" fmla="*/ 2147483646 h 5494"/>
              <a:gd name="T56" fmla="*/ 2147483646 w 5438"/>
              <a:gd name="T57" fmla="*/ 2147483646 h 5494"/>
              <a:gd name="T58" fmla="*/ 2147483646 w 5438"/>
              <a:gd name="T59" fmla="*/ 2147483646 h 5494"/>
              <a:gd name="T60" fmla="*/ 2147483646 w 5438"/>
              <a:gd name="T61" fmla="*/ 2147483646 h 5494"/>
              <a:gd name="T62" fmla="*/ 2147483646 w 5438"/>
              <a:gd name="T63" fmla="*/ 2147483646 h 5494"/>
              <a:gd name="T64" fmla="*/ 2147483646 w 5438"/>
              <a:gd name="T65" fmla="*/ 2147483646 h 5494"/>
              <a:gd name="T66" fmla="*/ 2147483646 w 5438"/>
              <a:gd name="T67" fmla="*/ 2147483646 h 5494"/>
              <a:gd name="T68" fmla="*/ 2147483646 w 5438"/>
              <a:gd name="T69" fmla="*/ 2147483646 h 5494"/>
              <a:gd name="T70" fmla="*/ 2147483646 w 5438"/>
              <a:gd name="T71" fmla="*/ 2147483646 h 5494"/>
              <a:gd name="T72" fmla="*/ 2147483646 w 5438"/>
              <a:gd name="T73" fmla="*/ 2147483646 h 5494"/>
              <a:gd name="T74" fmla="*/ 2147483646 w 5438"/>
              <a:gd name="T75" fmla="*/ 2147483646 h 5494"/>
              <a:gd name="T76" fmla="*/ 2147483646 w 5438"/>
              <a:gd name="T77" fmla="*/ 2147483646 h 5494"/>
              <a:gd name="T78" fmla="*/ 2147483646 w 5438"/>
              <a:gd name="T79" fmla="*/ 2147483646 h 5494"/>
              <a:gd name="T80" fmla="*/ 2147483646 w 5438"/>
              <a:gd name="T81" fmla="*/ 2147483646 h 5494"/>
              <a:gd name="T82" fmla="*/ 2147483646 w 5438"/>
              <a:gd name="T83" fmla="*/ 2147483646 h 5494"/>
              <a:gd name="T84" fmla="*/ 2147483646 w 5438"/>
              <a:gd name="T85" fmla="*/ 2147483646 h 5494"/>
              <a:gd name="T86" fmla="*/ 2147483646 w 5438"/>
              <a:gd name="T87" fmla="*/ 2147483646 h 5494"/>
              <a:gd name="T88" fmla="*/ 2147483646 w 5438"/>
              <a:gd name="T89" fmla="*/ 2147483646 h 5494"/>
              <a:gd name="T90" fmla="*/ 2147483646 w 5438"/>
              <a:gd name="T91" fmla="*/ 2147483646 h 5494"/>
              <a:gd name="T92" fmla="*/ 2147483646 w 5438"/>
              <a:gd name="T93" fmla="*/ 2147483646 h 5494"/>
              <a:gd name="T94" fmla="*/ 2147483646 w 5438"/>
              <a:gd name="T95" fmla="*/ 2147483646 h 5494"/>
              <a:gd name="T96" fmla="*/ 2147483646 w 5438"/>
              <a:gd name="T97" fmla="*/ 2147483646 h 5494"/>
              <a:gd name="T98" fmla="*/ 2147483646 w 5438"/>
              <a:gd name="T99" fmla="*/ 2147483646 h 5494"/>
              <a:gd name="T100" fmla="*/ 2147483646 w 5438"/>
              <a:gd name="T101" fmla="*/ 2147483646 h 5494"/>
              <a:gd name="T102" fmla="*/ 2147483646 w 5438"/>
              <a:gd name="T103" fmla="*/ 2147483646 h 5494"/>
              <a:gd name="T104" fmla="*/ 2147483646 w 5438"/>
              <a:gd name="T105" fmla="*/ 2147483646 h 5494"/>
              <a:gd name="T106" fmla="*/ 2147483646 w 5438"/>
              <a:gd name="T107" fmla="*/ 2147483646 h 5494"/>
              <a:gd name="T108" fmla="*/ 2147483646 w 5438"/>
              <a:gd name="T109" fmla="*/ 2147483646 h 5494"/>
              <a:gd name="T110" fmla="*/ 2147483646 w 5438"/>
              <a:gd name="T111" fmla="*/ 2147483646 h 5494"/>
              <a:gd name="T112" fmla="*/ 2147483646 w 5438"/>
              <a:gd name="T113" fmla="*/ 2147483646 h 5494"/>
              <a:gd name="T114" fmla="*/ 2147483646 w 5438"/>
              <a:gd name="T115" fmla="*/ 2147483646 h 5494"/>
              <a:gd name="T116" fmla="*/ 2147483646 w 5438"/>
              <a:gd name="T117" fmla="*/ 2147483646 h 5494"/>
              <a:gd name="T118" fmla="*/ 2147483646 w 5438"/>
              <a:gd name="T119" fmla="*/ 2147483646 h 549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438" h="5494">
                <a:moveTo>
                  <a:pt x="2825" y="454"/>
                </a:moveTo>
                <a:lnTo>
                  <a:pt x="2825" y="0"/>
                </a:lnTo>
                <a:lnTo>
                  <a:pt x="2514" y="0"/>
                </a:lnTo>
                <a:lnTo>
                  <a:pt x="2514" y="454"/>
                </a:lnTo>
                <a:lnTo>
                  <a:pt x="0" y="454"/>
                </a:lnTo>
                <a:lnTo>
                  <a:pt x="0" y="1259"/>
                </a:lnTo>
                <a:lnTo>
                  <a:pt x="276" y="1259"/>
                </a:lnTo>
                <a:lnTo>
                  <a:pt x="276" y="4295"/>
                </a:lnTo>
                <a:lnTo>
                  <a:pt x="2197" y="4295"/>
                </a:lnTo>
                <a:lnTo>
                  <a:pt x="1028" y="5252"/>
                </a:lnTo>
                <a:lnTo>
                  <a:pt x="1225" y="5494"/>
                </a:lnTo>
                <a:lnTo>
                  <a:pt x="2689" y="4295"/>
                </a:lnTo>
                <a:lnTo>
                  <a:pt x="2699" y="4295"/>
                </a:lnTo>
                <a:lnTo>
                  <a:pt x="4163" y="5494"/>
                </a:lnTo>
                <a:lnTo>
                  <a:pt x="4360" y="5252"/>
                </a:lnTo>
                <a:lnTo>
                  <a:pt x="3192" y="4295"/>
                </a:lnTo>
                <a:lnTo>
                  <a:pt x="5105" y="4295"/>
                </a:lnTo>
                <a:lnTo>
                  <a:pt x="5105" y="1259"/>
                </a:lnTo>
                <a:lnTo>
                  <a:pt x="5438" y="1259"/>
                </a:lnTo>
                <a:lnTo>
                  <a:pt x="5438" y="454"/>
                </a:lnTo>
                <a:lnTo>
                  <a:pt x="2825" y="454"/>
                </a:lnTo>
                <a:close/>
                <a:moveTo>
                  <a:pt x="4793" y="3983"/>
                </a:moveTo>
                <a:lnTo>
                  <a:pt x="587" y="3983"/>
                </a:lnTo>
                <a:lnTo>
                  <a:pt x="587" y="1259"/>
                </a:lnTo>
                <a:lnTo>
                  <a:pt x="4793" y="1259"/>
                </a:lnTo>
                <a:lnTo>
                  <a:pt x="4793" y="3983"/>
                </a:lnTo>
                <a:close/>
                <a:moveTo>
                  <a:pt x="1611" y="3281"/>
                </a:moveTo>
                <a:lnTo>
                  <a:pt x="1611" y="2471"/>
                </a:lnTo>
                <a:lnTo>
                  <a:pt x="2422" y="2471"/>
                </a:lnTo>
                <a:lnTo>
                  <a:pt x="2420" y="2429"/>
                </a:lnTo>
                <a:lnTo>
                  <a:pt x="2417" y="2388"/>
                </a:lnTo>
                <a:lnTo>
                  <a:pt x="2412" y="2347"/>
                </a:lnTo>
                <a:lnTo>
                  <a:pt x="2405" y="2308"/>
                </a:lnTo>
                <a:lnTo>
                  <a:pt x="2396" y="2268"/>
                </a:lnTo>
                <a:lnTo>
                  <a:pt x="2385" y="2230"/>
                </a:lnTo>
                <a:lnTo>
                  <a:pt x="2373" y="2192"/>
                </a:lnTo>
                <a:lnTo>
                  <a:pt x="2358" y="2156"/>
                </a:lnTo>
                <a:lnTo>
                  <a:pt x="2341" y="2120"/>
                </a:lnTo>
                <a:lnTo>
                  <a:pt x="2324" y="2085"/>
                </a:lnTo>
                <a:lnTo>
                  <a:pt x="2304" y="2051"/>
                </a:lnTo>
                <a:lnTo>
                  <a:pt x="2284" y="2018"/>
                </a:lnTo>
                <a:lnTo>
                  <a:pt x="2260" y="1986"/>
                </a:lnTo>
                <a:lnTo>
                  <a:pt x="2237" y="1956"/>
                </a:lnTo>
                <a:lnTo>
                  <a:pt x="2210" y="1926"/>
                </a:lnTo>
                <a:lnTo>
                  <a:pt x="2184" y="1898"/>
                </a:lnTo>
                <a:lnTo>
                  <a:pt x="2156" y="1871"/>
                </a:lnTo>
                <a:lnTo>
                  <a:pt x="2126" y="1846"/>
                </a:lnTo>
                <a:lnTo>
                  <a:pt x="2096" y="1822"/>
                </a:lnTo>
                <a:lnTo>
                  <a:pt x="2064" y="1799"/>
                </a:lnTo>
                <a:lnTo>
                  <a:pt x="2031" y="1778"/>
                </a:lnTo>
                <a:lnTo>
                  <a:pt x="1997" y="1759"/>
                </a:lnTo>
                <a:lnTo>
                  <a:pt x="1962" y="1741"/>
                </a:lnTo>
                <a:lnTo>
                  <a:pt x="1926" y="1724"/>
                </a:lnTo>
                <a:lnTo>
                  <a:pt x="1890" y="1710"/>
                </a:lnTo>
                <a:lnTo>
                  <a:pt x="1852" y="1697"/>
                </a:lnTo>
                <a:lnTo>
                  <a:pt x="1814" y="1686"/>
                </a:lnTo>
                <a:lnTo>
                  <a:pt x="1774" y="1677"/>
                </a:lnTo>
                <a:lnTo>
                  <a:pt x="1735" y="1670"/>
                </a:lnTo>
                <a:lnTo>
                  <a:pt x="1694" y="1665"/>
                </a:lnTo>
                <a:lnTo>
                  <a:pt x="1653" y="1662"/>
                </a:lnTo>
                <a:lnTo>
                  <a:pt x="1611" y="1660"/>
                </a:lnTo>
                <a:lnTo>
                  <a:pt x="1569" y="1662"/>
                </a:lnTo>
                <a:lnTo>
                  <a:pt x="1528" y="1665"/>
                </a:lnTo>
                <a:lnTo>
                  <a:pt x="1487" y="1670"/>
                </a:lnTo>
                <a:lnTo>
                  <a:pt x="1448" y="1677"/>
                </a:lnTo>
                <a:lnTo>
                  <a:pt x="1408" y="1686"/>
                </a:lnTo>
                <a:lnTo>
                  <a:pt x="1369" y="1697"/>
                </a:lnTo>
                <a:lnTo>
                  <a:pt x="1332" y="1710"/>
                </a:lnTo>
                <a:lnTo>
                  <a:pt x="1295" y="1724"/>
                </a:lnTo>
                <a:lnTo>
                  <a:pt x="1260" y="1741"/>
                </a:lnTo>
                <a:lnTo>
                  <a:pt x="1224" y="1759"/>
                </a:lnTo>
                <a:lnTo>
                  <a:pt x="1191" y="1778"/>
                </a:lnTo>
                <a:lnTo>
                  <a:pt x="1157" y="1799"/>
                </a:lnTo>
                <a:lnTo>
                  <a:pt x="1126" y="1822"/>
                </a:lnTo>
                <a:lnTo>
                  <a:pt x="1096" y="1846"/>
                </a:lnTo>
                <a:lnTo>
                  <a:pt x="1066" y="1871"/>
                </a:lnTo>
                <a:lnTo>
                  <a:pt x="1038" y="1898"/>
                </a:lnTo>
                <a:lnTo>
                  <a:pt x="1011" y="1926"/>
                </a:lnTo>
                <a:lnTo>
                  <a:pt x="986" y="1956"/>
                </a:lnTo>
                <a:lnTo>
                  <a:pt x="962" y="1986"/>
                </a:lnTo>
                <a:lnTo>
                  <a:pt x="939" y="2018"/>
                </a:lnTo>
                <a:lnTo>
                  <a:pt x="918" y="2051"/>
                </a:lnTo>
                <a:lnTo>
                  <a:pt x="899" y="2085"/>
                </a:lnTo>
                <a:lnTo>
                  <a:pt x="881" y="2120"/>
                </a:lnTo>
                <a:lnTo>
                  <a:pt x="864" y="2156"/>
                </a:lnTo>
                <a:lnTo>
                  <a:pt x="850" y="2192"/>
                </a:lnTo>
                <a:lnTo>
                  <a:pt x="837" y="2230"/>
                </a:lnTo>
                <a:lnTo>
                  <a:pt x="826" y="2268"/>
                </a:lnTo>
                <a:lnTo>
                  <a:pt x="817" y="2308"/>
                </a:lnTo>
                <a:lnTo>
                  <a:pt x="809" y="2347"/>
                </a:lnTo>
                <a:lnTo>
                  <a:pt x="804" y="2388"/>
                </a:lnTo>
                <a:lnTo>
                  <a:pt x="801" y="2429"/>
                </a:lnTo>
                <a:lnTo>
                  <a:pt x="800" y="2471"/>
                </a:lnTo>
                <a:lnTo>
                  <a:pt x="801" y="2513"/>
                </a:lnTo>
                <a:lnTo>
                  <a:pt x="804" y="2554"/>
                </a:lnTo>
                <a:lnTo>
                  <a:pt x="809" y="2595"/>
                </a:lnTo>
                <a:lnTo>
                  <a:pt x="817" y="2634"/>
                </a:lnTo>
                <a:lnTo>
                  <a:pt x="826" y="2674"/>
                </a:lnTo>
                <a:lnTo>
                  <a:pt x="837" y="2712"/>
                </a:lnTo>
                <a:lnTo>
                  <a:pt x="850" y="2750"/>
                </a:lnTo>
                <a:lnTo>
                  <a:pt x="864" y="2786"/>
                </a:lnTo>
                <a:lnTo>
                  <a:pt x="881" y="2822"/>
                </a:lnTo>
                <a:lnTo>
                  <a:pt x="899" y="2857"/>
                </a:lnTo>
                <a:lnTo>
                  <a:pt x="918" y="2891"/>
                </a:lnTo>
                <a:lnTo>
                  <a:pt x="939" y="2924"/>
                </a:lnTo>
                <a:lnTo>
                  <a:pt x="962" y="2956"/>
                </a:lnTo>
                <a:lnTo>
                  <a:pt x="986" y="2986"/>
                </a:lnTo>
                <a:lnTo>
                  <a:pt x="1011" y="3016"/>
                </a:lnTo>
                <a:lnTo>
                  <a:pt x="1038" y="3044"/>
                </a:lnTo>
                <a:lnTo>
                  <a:pt x="1066" y="3070"/>
                </a:lnTo>
                <a:lnTo>
                  <a:pt x="1096" y="3097"/>
                </a:lnTo>
                <a:lnTo>
                  <a:pt x="1126" y="3120"/>
                </a:lnTo>
                <a:lnTo>
                  <a:pt x="1157" y="3144"/>
                </a:lnTo>
                <a:lnTo>
                  <a:pt x="1191" y="3164"/>
                </a:lnTo>
                <a:lnTo>
                  <a:pt x="1224" y="3184"/>
                </a:lnTo>
                <a:lnTo>
                  <a:pt x="1260" y="3201"/>
                </a:lnTo>
                <a:lnTo>
                  <a:pt x="1295" y="3218"/>
                </a:lnTo>
                <a:lnTo>
                  <a:pt x="1332" y="3233"/>
                </a:lnTo>
                <a:lnTo>
                  <a:pt x="1369" y="3245"/>
                </a:lnTo>
                <a:lnTo>
                  <a:pt x="1408" y="3256"/>
                </a:lnTo>
                <a:lnTo>
                  <a:pt x="1448" y="3265"/>
                </a:lnTo>
                <a:lnTo>
                  <a:pt x="1487" y="3272"/>
                </a:lnTo>
                <a:lnTo>
                  <a:pt x="1528" y="3277"/>
                </a:lnTo>
                <a:lnTo>
                  <a:pt x="1569" y="3280"/>
                </a:lnTo>
                <a:lnTo>
                  <a:pt x="1611" y="3281"/>
                </a:lnTo>
                <a:close/>
                <a:moveTo>
                  <a:pt x="1838" y="3503"/>
                </a:moveTo>
                <a:lnTo>
                  <a:pt x="1838" y="3503"/>
                </a:lnTo>
                <a:lnTo>
                  <a:pt x="1881" y="3502"/>
                </a:lnTo>
                <a:lnTo>
                  <a:pt x="1921" y="3499"/>
                </a:lnTo>
                <a:lnTo>
                  <a:pt x="1962" y="3493"/>
                </a:lnTo>
                <a:lnTo>
                  <a:pt x="2002" y="3486"/>
                </a:lnTo>
                <a:lnTo>
                  <a:pt x="2041" y="3477"/>
                </a:lnTo>
                <a:lnTo>
                  <a:pt x="2080" y="3466"/>
                </a:lnTo>
                <a:lnTo>
                  <a:pt x="2117" y="3453"/>
                </a:lnTo>
                <a:lnTo>
                  <a:pt x="2154" y="3439"/>
                </a:lnTo>
                <a:lnTo>
                  <a:pt x="2190" y="3422"/>
                </a:lnTo>
                <a:lnTo>
                  <a:pt x="2225" y="3404"/>
                </a:lnTo>
                <a:lnTo>
                  <a:pt x="2259" y="3385"/>
                </a:lnTo>
                <a:lnTo>
                  <a:pt x="2292" y="3364"/>
                </a:lnTo>
                <a:lnTo>
                  <a:pt x="2323" y="3341"/>
                </a:lnTo>
                <a:lnTo>
                  <a:pt x="2355" y="3317"/>
                </a:lnTo>
                <a:lnTo>
                  <a:pt x="2384" y="3292"/>
                </a:lnTo>
                <a:lnTo>
                  <a:pt x="2411" y="3265"/>
                </a:lnTo>
                <a:lnTo>
                  <a:pt x="2439" y="3237"/>
                </a:lnTo>
                <a:lnTo>
                  <a:pt x="2464" y="3207"/>
                </a:lnTo>
                <a:lnTo>
                  <a:pt x="2488" y="3177"/>
                </a:lnTo>
                <a:lnTo>
                  <a:pt x="2511" y="3146"/>
                </a:lnTo>
                <a:lnTo>
                  <a:pt x="2532" y="3112"/>
                </a:lnTo>
                <a:lnTo>
                  <a:pt x="2551" y="3079"/>
                </a:lnTo>
                <a:lnTo>
                  <a:pt x="2570" y="3043"/>
                </a:lnTo>
                <a:lnTo>
                  <a:pt x="2586" y="3008"/>
                </a:lnTo>
                <a:lnTo>
                  <a:pt x="2600" y="2971"/>
                </a:lnTo>
                <a:lnTo>
                  <a:pt x="2612" y="2933"/>
                </a:lnTo>
                <a:lnTo>
                  <a:pt x="2623" y="2895"/>
                </a:lnTo>
                <a:lnTo>
                  <a:pt x="2633" y="2855"/>
                </a:lnTo>
                <a:lnTo>
                  <a:pt x="2640" y="2816"/>
                </a:lnTo>
                <a:lnTo>
                  <a:pt x="2645" y="2775"/>
                </a:lnTo>
                <a:lnTo>
                  <a:pt x="2648" y="2734"/>
                </a:lnTo>
                <a:lnTo>
                  <a:pt x="2649" y="2692"/>
                </a:lnTo>
                <a:lnTo>
                  <a:pt x="1838" y="2692"/>
                </a:lnTo>
                <a:lnTo>
                  <a:pt x="1838" y="3503"/>
                </a:lnTo>
                <a:close/>
                <a:moveTo>
                  <a:pt x="4318" y="1839"/>
                </a:moveTo>
                <a:lnTo>
                  <a:pt x="3281" y="1839"/>
                </a:lnTo>
                <a:lnTo>
                  <a:pt x="3281" y="2150"/>
                </a:lnTo>
                <a:lnTo>
                  <a:pt x="4318" y="2150"/>
                </a:lnTo>
                <a:lnTo>
                  <a:pt x="4318" y="1839"/>
                </a:lnTo>
                <a:close/>
                <a:moveTo>
                  <a:pt x="4318" y="2411"/>
                </a:moveTo>
                <a:lnTo>
                  <a:pt x="3281" y="2411"/>
                </a:lnTo>
                <a:lnTo>
                  <a:pt x="3281" y="2723"/>
                </a:lnTo>
                <a:lnTo>
                  <a:pt x="4318" y="2723"/>
                </a:lnTo>
                <a:lnTo>
                  <a:pt x="4318" y="2411"/>
                </a:lnTo>
                <a:close/>
                <a:moveTo>
                  <a:pt x="4318" y="2983"/>
                </a:moveTo>
                <a:lnTo>
                  <a:pt x="3281" y="2983"/>
                </a:lnTo>
                <a:lnTo>
                  <a:pt x="3281" y="3295"/>
                </a:lnTo>
                <a:lnTo>
                  <a:pt x="4318" y="3295"/>
                </a:lnTo>
                <a:lnTo>
                  <a:pt x="4318" y="298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8" name="MH_Other_4"/>
          <p:cNvSpPr/>
          <p:nvPr>
            <p:custDataLst>
              <p:tags r:id="rId14"/>
            </p:custDataLst>
          </p:nvPr>
        </p:nvSpPr>
        <p:spPr>
          <a:xfrm>
            <a:off x="6927850" y="1647825"/>
            <a:ext cx="1193800" cy="1193800"/>
          </a:xfrm>
          <a:prstGeom prst="diamond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3" name="MH_Other_13"/>
          <p:cNvSpPr/>
          <p:nvPr>
            <p:custDataLst>
              <p:tags r:id="rId15"/>
            </p:custDataLst>
          </p:nvPr>
        </p:nvSpPr>
        <p:spPr>
          <a:xfrm>
            <a:off x="7343775" y="2073275"/>
            <a:ext cx="360363" cy="344488"/>
          </a:xfrm>
          <a:custGeom>
            <a:avLst/>
            <a:gdLst/>
            <a:ahLst/>
            <a:cxnLst/>
            <a:rect l="l" t="t" r="r" b="b"/>
            <a:pathLst>
              <a:path w="1889279" h="1810503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15" kern="0">
              <a:solidFill>
                <a:schemeClr val="bg1"/>
              </a:solidFill>
              <a:latin typeface="+mn-ea"/>
              <a:ea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71513" y="3679825"/>
            <a:ext cx="7848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68" name="Text Box 10"/>
          <p:cNvSpPr txBox="1">
            <a:spLocks noChangeArrowheads="1"/>
          </p:cNvSpPr>
          <p:nvPr/>
        </p:nvSpPr>
        <p:spPr bwMode="auto">
          <a:xfrm>
            <a:off x="893763" y="3065463"/>
            <a:ext cx="15462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1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添加标题文字</a:t>
            </a:r>
            <a:endParaRPr lang="en-US" altLang="zh-CN" sz="11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631825" y="3930650"/>
            <a:ext cx="7880350" cy="738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，您的内容打在这里或者粘贴，您的内容打在这里或者通过复制您的文本后，在此框中选择粘贴，并选择只保留文字，您的内容打在这里或者粘贴您的内容打在这里，或者通过</a:t>
            </a:r>
            <a:endParaRPr lang="en-US" altLang="zh-CN" sz="10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00" dirty="0">
                <a:solidFill>
                  <a:schemeClr val="bg1"/>
                </a:solidFill>
                <a:latin typeface="+mn-ea"/>
                <a:ea typeface="+mn-ea"/>
              </a:rPr>
              <a:t>复制您的文本在此框中选择粘贴，并选择只保留文字，您的内容打在这里或者粘贴</a:t>
            </a:r>
          </a:p>
        </p:txBody>
      </p:sp>
      <p:sp>
        <p:nvSpPr>
          <p:cNvPr id="49170" name="Text Box 10"/>
          <p:cNvSpPr txBox="1">
            <a:spLocks noChangeArrowheads="1"/>
          </p:cNvSpPr>
          <p:nvPr/>
        </p:nvSpPr>
        <p:spPr bwMode="auto">
          <a:xfrm>
            <a:off x="2212975" y="3049588"/>
            <a:ext cx="1547813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1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添加标题文字</a:t>
            </a:r>
            <a:endParaRPr lang="en-US" altLang="zh-CN" sz="11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49171" name="Text Box 10"/>
          <p:cNvSpPr txBox="1">
            <a:spLocks noChangeArrowheads="1"/>
          </p:cNvSpPr>
          <p:nvPr/>
        </p:nvSpPr>
        <p:spPr bwMode="auto">
          <a:xfrm>
            <a:off x="3822700" y="3302000"/>
            <a:ext cx="154622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1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添加标题文字</a:t>
            </a:r>
            <a:endParaRPr lang="en-US" altLang="zh-CN" sz="11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49172" name="Text Box 10"/>
          <p:cNvSpPr txBox="1">
            <a:spLocks noChangeArrowheads="1"/>
          </p:cNvSpPr>
          <p:nvPr/>
        </p:nvSpPr>
        <p:spPr bwMode="auto">
          <a:xfrm>
            <a:off x="5430838" y="3049588"/>
            <a:ext cx="1547812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1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添加标题文字</a:t>
            </a:r>
            <a:endParaRPr lang="en-US" altLang="zh-CN" sz="11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49173" name="Text Box 10"/>
          <p:cNvSpPr txBox="1">
            <a:spLocks noChangeArrowheads="1"/>
          </p:cNvSpPr>
          <p:nvPr/>
        </p:nvSpPr>
        <p:spPr bwMode="auto">
          <a:xfrm>
            <a:off x="6750050" y="3049588"/>
            <a:ext cx="1547813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1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添加标题文字</a:t>
            </a:r>
            <a:endParaRPr lang="en-US" altLang="zh-CN" sz="11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52488" y="339725"/>
            <a:ext cx="2270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方正硬笔楷书简体" panose="03000509000000000000" pitchFamily="65" charset="-122"/>
              </a:rPr>
              <a:t>点击添加您的标题</a:t>
            </a:r>
          </a:p>
        </p:txBody>
      </p:sp>
      <p:sp>
        <p:nvSpPr>
          <p:cNvPr id="46" name="Freeform 302"/>
          <p:cNvSpPr>
            <a:spLocks noEditPoints="1"/>
          </p:cNvSpPr>
          <p:nvPr/>
        </p:nvSpPr>
        <p:spPr bwMode="auto">
          <a:xfrm>
            <a:off x="301625" y="307975"/>
            <a:ext cx="523875" cy="366713"/>
          </a:xfrm>
          <a:custGeom>
            <a:avLst/>
            <a:gdLst>
              <a:gd name="T0" fmla="*/ 158 w 274"/>
              <a:gd name="T1" fmla="*/ 11 h 192"/>
              <a:gd name="T2" fmla="*/ 164 w 274"/>
              <a:gd name="T3" fmla="*/ 61 h 192"/>
              <a:gd name="T4" fmla="*/ 218 w 274"/>
              <a:gd name="T5" fmla="*/ 26 h 192"/>
              <a:gd name="T6" fmla="*/ 237 w 274"/>
              <a:gd name="T7" fmla="*/ 17 h 192"/>
              <a:gd name="T8" fmla="*/ 258 w 274"/>
              <a:gd name="T9" fmla="*/ 40 h 192"/>
              <a:gd name="T10" fmla="*/ 270 w 274"/>
              <a:gd name="T11" fmla="*/ 85 h 192"/>
              <a:gd name="T12" fmla="*/ 216 w 274"/>
              <a:gd name="T13" fmla="*/ 172 h 192"/>
              <a:gd name="T14" fmla="*/ 115 w 274"/>
              <a:gd name="T15" fmla="*/ 184 h 192"/>
              <a:gd name="T16" fmla="*/ 9 w 274"/>
              <a:gd name="T17" fmla="*/ 191 h 192"/>
              <a:gd name="T18" fmla="*/ 4 w 274"/>
              <a:gd name="T19" fmla="*/ 148 h 192"/>
              <a:gd name="T20" fmla="*/ 26 w 274"/>
              <a:gd name="T21" fmla="*/ 107 h 192"/>
              <a:gd name="T22" fmla="*/ 107 w 274"/>
              <a:gd name="T23" fmla="*/ 57 h 192"/>
              <a:gd name="T24" fmla="*/ 143 w 274"/>
              <a:gd name="T25" fmla="*/ 95 h 192"/>
              <a:gd name="T26" fmla="*/ 155 w 274"/>
              <a:gd name="T27" fmla="*/ 25 h 192"/>
              <a:gd name="T28" fmla="*/ 118 w 274"/>
              <a:gd name="T29" fmla="*/ 88 h 192"/>
              <a:gd name="T30" fmla="*/ 139 w 274"/>
              <a:gd name="T31" fmla="*/ 107 h 192"/>
              <a:gd name="T32" fmla="*/ 154 w 274"/>
              <a:gd name="T33" fmla="*/ 78 h 192"/>
              <a:gd name="T34" fmla="*/ 145 w 274"/>
              <a:gd name="T35" fmla="*/ 140 h 192"/>
              <a:gd name="T36" fmla="*/ 224 w 274"/>
              <a:gd name="T37" fmla="*/ 24 h 192"/>
              <a:gd name="T38" fmla="*/ 156 w 274"/>
              <a:gd name="T39" fmla="*/ 132 h 192"/>
              <a:gd name="T40" fmla="*/ 136 w 274"/>
              <a:gd name="T41" fmla="*/ 156 h 192"/>
              <a:gd name="T42" fmla="*/ 177 w 274"/>
              <a:gd name="T43" fmla="*/ 124 h 192"/>
              <a:gd name="T44" fmla="*/ 234 w 274"/>
              <a:gd name="T45" fmla="*/ 24 h 192"/>
              <a:gd name="T46" fmla="*/ 248 w 274"/>
              <a:gd name="T47" fmla="*/ 32 h 192"/>
              <a:gd name="T48" fmla="*/ 241 w 274"/>
              <a:gd name="T49" fmla="*/ 25 h 192"/>
              <a:gd name="T50" fmla="*/ 213 w 274"/>
              <a:gd name="T51" fmla="*/ 115 h 192"/>
              <a:gd name="T52" fmla="*/ 229 w 274"/>
              <a:gd name="T53" fmla="*/ 64 h 192"/>
              <a:gd name="T54" fmla="*/ 225 w 274"/>
              <a:gd name="T55" fmla="*/ 106 h 192"/>
              <a:gd name="T56" fmla="*/ 233 w 274"/>
              <a:gd name="T57" fmla="*/ 100 h 192"/>
              <a:gd name="T58" fmla="*/ 167 w 274"/>
              <a:gd name="T59" fmla="*/ 145 h 192"/>
              <a:gd name="T60" fmla="*/ 245 w 274"/>
              <a:gd name="T61" fmla="*/ 77 h 192"/>
              <a:gd name="T62" fmla="*/ 239 w 274"/>
              <a:gd name="T63" fmla="*/ 78 h 192"/>
              <a:gd name="T64" fmla="*/ 57 w 274"/>
              <a:gd name="T65" fmla="*/ 64 h 192"/>
              <a:gd name="T66" fmla="*/ 60 w 274"/>
              <a:gd name="T67" fmla="*/ 148 h 192"/>
              <a:gd name="T68" fmla="*/ 117 w 274"/>
              <a:gd name="T69" fmla="*/ 90 h 192"/>
              <a:gd name="T70" fmla="*/ 261 w 274"/>
              <a:gd name="T71" fmla="*/ 61 h 192"/>
              <a:gd name="T72" fmla="*/ 235 w 274"/>
              <a:gd name="T73" fmla="*/ 159 h 192"/>
              <a:gd name="T74" fmla="*/ 165 w 274"/>
              <a:gd name="T75" fmla="*/ 164 h 192"/>
              <a:gd name="T76" fmla="*/ 182 w 274"/>
              <a:gd name="T77" fmla="*/ 169 h 192"/>
              <a:gd name="T78" fmla="*/ 247 w 274"/>
              <a:gd name="T79" fmla="*/ 166 h 192"/>
              <a:gd name="T80" fmla="*/ 270 w 274"/>
              <a:gd name="T81" fmla="*/ 72 h 192"/>
              <a:gd name="T82" fmla="*/ 233 w 274"/>
              <a:gd name="T83" fmla="*/ 133 h 192"/>
              <a:gd name="T84" fmla="*/ 134 w 274"/>
              <a:gd name="T85" fmla="*/ 173 h 192"/>
              <a:gd name="T86" fmla="*/ 249 w 274"/>
              <a:gd name="T87" fmla="*/ 104 h 192"/>
              <a:gd name="T88" fmla="*/ 240 w 274"/>
              <a:gd name="T89" fmla="*/ 74 h 192"/>
              <a:gd name="T90" fmla="*/ 159 w 274"/>
              <a:gd name="T91" fmla="*/ 148 h 192"/>
              <a:gd name="T92" fmla="*/ 206 w 274"/>
              <a:gd name="T93" fmla="*/ 121 h 192"/>
              <a:gd name="T94" fmla="*/ 208 w 274"/>
              <a:gd name="T95" fmla="*/ 116 h 192"/>
              <a:gd name="T96" fmla="*/ 4 w 274"/>
              <a:gd name="T97" fmla="*/ 145 h 192"/>
              <a:gd name="T98" fmla="*/ 79 w 274"/>
              <a:gd name="T99" fmla="*/ 159 h 192"/>
              <a:gd name="T100" fmla="*/ 48 w 274"/>
              <a:gd name="T101" fmla="*/ 156 h 192"/>
              <a:gd name="T102" fmla="*/ 79 w 274"/>
              <a:gd name="T103" fmla="*/ 156 h 192"/>
              <a:gd name="T104" fmla="*/ 12 w 274"/>
              <a:gd name="T105" fmla="*/ 156 h 192"/>
              <a:gd name="T106" fmla="*/ 87 w 274"/>
              <a:gd name="T107" fmla="*/ 167 h 192"/>
              <a:gd name="T108" fmla="*/ 64 w 274"/>
              <a:gd name="T109" fmla="*/ 165 h 192"/>
              <a:gd name="T110" fmla="*/ 11 w 274"/>
              <a:gd name="T111" fmla="*/ 168 h 192"/>
              <a:gd name="T112" fmla="*/ 114 w 274"/>
              <a:gd name="T113" fmla="*/ 179 h 192"/>
              <a:gd name="T114" fmla="*/ 45 w 274"/>
              <a:gd name="T115" fmla="*/ 181 h 192"/>
              <a:gd name="T116" fmla="*/ 17 w 274"/>
              <a:gd name="T117" fmla="*/ 164 h 192"/>
              <a:gd name="T118" fmla="*/ 21 w 274"/>
              <a:gd name="T119" fmla="*/ 179 h 192"/>
              <a:gd name="T120" fmla="*/ 106 w 274"/>
              <a:gd name="T121" fmla="*/ 175 h 192"/>
              <a:gd name="T122" fmla="*/ 133 w 274"/>
              <a:gd name="T123" fmla="*/ 18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图片 6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1843088"/>
            <a:ext cx="42799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0" name="文本框 18"/>
          <p:cNvSpPr txBox="1"/>
          <p:nvPr/>
        </p:nvSpPr>
        <p:spPr>
          <a:xfrm>
            <a:off x="2897188" y="2046288"/>
            <a:ext cx="35274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dirty="0">
                <a:latin typeface="+mn-ea"/>
                <a:ea typeface="+mn-ea"/>
              </a:rPr>
              <a:t>添加第四部分标题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nt Arrow 21"/>
          <p:cNvSpPr/>
          <p:nvPr/>
        </p:nvSpPr>
        <p:spPr>
          <a:xfrm>
            <a:off x="6251575" y="1357313"/>
            <a:ext cx="1820863" cy="1163637"/>
          </a:xfrm>
          <a:prstGeom prst="bentArrow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id-ID" sz="14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1202" name="Rectangle 17"/>
          <p:cNvSpPr>
            <a:spLocks noChangeArrowheads="1"/>
          </p:cNvSpPr>
          <p:nvPr/>
        </p:nvSpPr>
        <p:spPr bwMode="auto">
          <a:xfrm>
            <a:off x="6715125" y="2214563"/>
            <a:ext cx="928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添加标题</a:t>
            </a:r>
            <a:endParaRPr lang="en-US" sz="14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4" name="Bent Arrow 18"/>
          <p:cNvSpPr/>
          <p:nvPr/>
        </p:nvSpPr>
        <p:spPr>
          <a:xfrm>
            <a:off x="785813" y="2520950"/>
            <a:ext cx="1820862" cy="1162050"/>
          </a:xfrm>
          <a:prstGeom prst="bentArrow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id-ID" sz="14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Bent Arrow 20"/>
          <p:cNvSpPr/>
          <p:nvPr/>
        </p:nvSpPr>
        <p:spPr>
          <a:xfrm>
            <a:off x="4429125" y="1809750"/>
            <a:ext cx="1822450" cy="1163638"/>
          </a:xfrm>
          <a:prstGeom prst="bentArrow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id-ID" sz="14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Bent Arrow 19"/>
          <p:cNvSpPr/>
          <p:nvPr/>
        </p:nvSpPr>
        <p:spPr>
          <a:xfrm>
            <a:off x="2606675" y="2132013"/>
            <a:ext cx="1822450" cy="1163637"/>
          </a:xfrm>
          <a:prstGeom prst="bentArrow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id-ID" sz="14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" name="Freeform 36"/>
          <p:cNvSpPr>
            <a:spLocks noChangeAspect="1" noEditPoints="1" noChangeArrowheads="1"/>
          </p:cNvSpPr>
          <p:nvPr/>
        </p:nvSpPr>
        <p:spPr bwMode="auto">
          <a:xfrm>
            <a:off x="1522413" y="3038475"/>
            <a:ext cx="347662" cy="347663"/>
          </a:xfrm>
          <a:custGeom>
            <a:avLst/>
            <a:gdLst>
              <a:gd name="T0" fmla="*/ 49 w 97"/>
              <a:gd name="T1" fmla="*/ 0 h 97"/>
              <a:gd name="T2" fmla="*/ 83 w 97"/>
              <a:gd name="T3" fmla="*/ 14 h 97"/>
              <a:gd name="T4" fmla="*/ 97 w 97"/>
              <a:gd name="T5" fmla="*/ 49 h 97"/>
              <a:gd name="T6" fmla="*/ 83 w 97"/>
              <a:gd name="T7" fmla="*/ 83 h 97"/>
              <a:gd name="T8" fmla="*/ 49 w 97"/>
              <a:gd name="T9" fmla="*/ 97 h 97"/>
              <a:gd name="T10" fmla="*/ 14 w 97"/>
              <a:gd name="T11" fmla="*/ 83 h 97"/>
              <a:gd name="T12" fmla="*/ 0 w 97"/>
              <a:gd name="T13" fmla="*/ 49 h 97"/>
              <a:gd name="T14" fmla="*/ 14 w 97"/>
              <a:gd name="T15" fmla="*/ 14 h 97"/>
              <a:gd name="T16" fmla="*/ 49 w 97"/>
              <a:gd name="T17" fmla="*/ 0 h 97"/>
              <a:gd name="T18" fmla="*/ 55 w 97"/>
              <a:gd name="T19" fmla="*/ 47 h 97"/>
              <a:gd name="T20" fmla="*/ 54 w 97"/>
              <a:gd name="T21" fmla="*/ 45 h 97"/>
              <a:gd name="T22" fmla="*/ 68 w 97"/>
              <a:gd name="T23" fmla="*/ 24 h 97"/>
              <a:gd name="T24" fmla="*/ 65 w 97"/>
              <a:gd name="T25" fmla="*/ 21 h 97"/>
              <a:gd name="T26" fmla="*/ 50 w 97"/>
              <a:gd name="T27" fmla="*/ 43 h 97"/>
              <a:gd name="T28" fmla="*/ 45 w 97"/>
              <a:gd name="T29" fmla="*/ 43 h 97"/>
              <a:gd name="T30" fmla="*/ 42 w 97"/>
              <a:gd name="T31" fmla="*/ 52 h 97"/>
              <a:gd name="T32" fmla="*/ 51 w 97"/>
              <a:gd name="T33" fmla="*/ 56 h 97"/>
              <a:gd name="T34" fmla="*/ 52 w 97"/>
              <a:gd name="T35" fmla="*/ 55 h 97"/>
              <a:gd name="T36" fmla="*/ 69 w 97"/>
              <a:gd name="T37" fmla="*/ 61 h 97"/>
              <a:gd name="T38" fmla="*/ 71 w 97"/>
              <a:gd name="T39" fmla="*/ 56 h 97"/>
              <a:gd name="T40" fmla="*/ 55 w 97"/>
              <a:gd name="T41" fmla="*/ 50 h 97"/>
              <a:gd name="T42" fmla="*/ 55 w 97"/>
              <a:gd name="T43" fmla="*/ 47 h 97"/>
              <a:gd name="T44" fmla="*/ 74 w 97"/>
              <a:gd name="T45" fmla="*/ 24 h 97"/>
              <a:gd name="T46" fmla="*/ 49 w 97"/>
              <a:gd name="T47" fmla="*/ 13 h 97"/>
              <a:gd name="T48" fmla="*/ 23 w 97"/>
              <a:gd name="T49" fmla="*/ 24 h 97"/>
              <a:gd name="T50" fmla="*/ 13 w 97"/>
              <a:gd name="T51" fmla="*/ 49 h 97"/>
              <a:gd name="T52" fmla="*/ 23 w 97"/>
              <a:gd name="T53" fmla="*/ 74 h 97"/>
              <a:gd name="T54" fmla="*/ 49 w 97"/>
              <a:gd name="T55" fmla="*/ 84 h 97"/>
              <a:gd name="T56" fmla="*/ 74 w 97"/>
              <a:gd name="T57" fmla="*/ 74 h 97"/>
              <a:gd name="T58" fmla="*/ 84 w 97"/>
              <a:gd name="T59" fmla="*/ 49 h 97"/>
              <a:gd name="T60" fmla="*/ 74 w 97"/>
              <a:gd name="T61" fmla="*/ 24 h 9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7"/>
              <a:gd name="T94" fmla="*/ 0 h 97"/>
              <a:gd name="T95" fmla="*/ 97 w 97"/>
              <a:gd name="T96" fmla="*/ 97 h 9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7" h="97">
                <a:moveTo>
                  <a:pt x="49" y="0"/>
                </a:moveTo>
                <a:cubicBezTo>
                  <a:pt x="62" y="0"/>
                  <a:pt x="74" y="5"/>
                  <a:pt x="83" y="14"/>
                </a:cubicBezTo>
                <a:cubicBezTo>
                  <a:pt x="92" y="23"/>
                  <a:pt x="97" y="35"/>
                  <a:pt x="97" y="49"/>
                </a:cubicBezTo>
                <a:cubicBezTo>
                  <a:pt x="97" y="62"/>
                  <a:pt x="92" y="74"/>
                  <a:pt x="83" y="83"/>
                </a:cubicBezTo>
                <a:cubicBezTo>
                  <a:pt x="74" y="92"/>
                  <a:pt x="62" y="97"/>
                  <a:pt x="49" y="97"/>
                </a:cubicBezTo>
                <a:cubicBezTo>
                  <a:pt x="35" y="97"/>
                  <a:pt x="23" y="92"/>
                  <a:pt x="14" y="83"/>
                </a:cubicBezTo>
                <a:cubicBezTo>
                  <a:pt x="5" y="74"/>
                  <a:pt x="0" y="62"/>
                  <a:pt x="0" y="49"/>
                </a:cubicBezTo>
                <a:cubicBezTo>
                  <a:pt x="0" y="35"/>
                  <a:pt x="5" y="23"/>
                  <a:pt x="14" y="14"/>
                </a:cubicBezTo>
                <a:cubicBezTo>
                  <a:pt x="23" y="5"/>
                  <a:pt x="35" y="0"/>
                  <a:pt x="49" y="0"/>
                </a:cubicBezTo>
                <a:close/>
                <a:moveTo>
                  <a:pt x="55" y="47"/>
                </a:moveTo>
                <a:cubicBezTo>
                  <a:pt x="54" y="46"/>
                  <a:pt x="54" y="45"/>
                  <a:pt x="54" y="45"/>
                </a:cubicBezTo>
                <a:cubicBezTo>
                  <a:pt x="59" y="38"/>
                  <a:pt x="64" y="31"/>
                  <a:pt x="68" y="24"/>
                </a:cubicBezTo>
                <a:cubicBezTo>
                  <a:pt x="67" y="23"/>
                  <a:pt x="66" y="22"/>
                  <a:pt x="65" y="21"/>
                </a:cubicBezTo>
                <a:cubicBezTo>
                  <a:pt x="59" y="28"/>
                  <a:pt x="54" y="35"/>
                  <a:pt x="50" y="43"/>
                </a:cubicBezTo>
                <a:cubicBezTo>
                  <a:pt x="48" y="42"/>
                  <a:pt x="47" y="43"/>
                  <a:pt x="45" y="43"/>
                </a:cubicBezTo>
                <a:cubicBezTo>
                  <a:pt x="42" y="45"/>
                  <a:pt x="40" y="49"/>
                  <a:pt x="42" y="52"/>
                </a:cubicBezTo>
                <a:cubicBezTo>
                  <a:pt x="43" y="56"/>
                  <a:pt x="47" y="58"/>
                  <a:pt x="51" y="56"/>
                </a:cubicBezTo>
                <a:cubicBezTo>
                  <a:pt x="51" y="56"/>
                  <a:pt x="52" y="56"/>
                  <a:pt x="52" y="55"/>
                </a:cubicBezTo>
                <a:cubicBezTo>
                  <a:pt x="58" y="58"/>
                  <a:pt x="63" y="60"/>
                  <a:pt x="69" y="61"/>
                </a:cubicBezTo>
                <a:cubicBezTo>
                  <a:pt x="70" y="59"/>
                  <a:pt x="71" y="58"/>
                  <a:pt x="71" y="56"/>
                </a:cubicBezTo>
                <a:cubicBezTo>
                  <a:pt x="66" y="54"/>
                  <a:pt x="61" y="51"/>
                  <a:pt x="55" y="50"/>
                </a:cubicBezTo>
                <a:cubicBezTo>
                  <a:pt x="55" y="49"/>
                  <a:pt x="55" y="48"/>
                  <a:pt x="55" y="47"/>
                </a:cubicBezTo>
                <a:close/>
                <a:moveTo>
                  <a:pt x="74" y="24"/>
                </a:moveTo>
                <a:cubicBezTo>
                  <a:pt x="67" y="17"/>
                  <a:pt x="58" y="13"/>
                  <a:pt x="49" y="13"/>
                </a:cubicBezTo>
                <a:cubicBezTo>
                  <a:pt x="39" y="13"/>
                  <a:pt x="30" y="17"/>
                  <a:pt x="23" y="24"/>
                </a:cubicBezTo>
                <a:cubicBezTo>
                  <a:pt x="17" y="30"/>
                  <a:pt x="13" y="39"/>
                  <a:pt x="13" y="49"/>
                </a:cubicBezTo>
                <a:cubicBezTo>
                  <a:pt x="13" y="58"/>
                  <a:pt x="17" y="67"/>
                  <a:pt x="23" y="74"/>
                </a:cubicBezTo>
                <a:cubicBezTo>
                  <a:pt x="30" y="80"/>
                  <a:pt x="39" y="84"/>
                  <a:pt x="49" y="84"/>
                </a:cubicBezTo>
                <a:cubicBezTo>
                  <a:pt x="58" y="84"/>
                  <a:pt x="67" y="80"/>
                  <a:pt x="74" y="74"/>
                </a:cubicBezTo>
                <a:cubicBezTo>
                  <a:pt x="80" y="67"/>
                  <a:pt x="84" y="58"/>
                  <a:pt x="84" y="49"/>
                </a:cubicBezTo>
                <a:cubicBezTo>
                  <a:pt x="84" y="39"/>
                  <a:pt x="80" y="30"/>
                  <a:pt x="74" y="24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zh-CN" sz="1400">
              <a:solidFill>
                <a:schemeClr val="bg1"/>
              </a:solidFill>
              <a:latin typeface="+mn-ea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8" name="Freeform 73"/>
          <p:cNvSpPr>
            <a:spLocks noChangeAspect="1" noEditPoints="1" noChangeArrowheads="1"/>
          </p:cNvSpPr>
          <p:nvPr/>
        </p:nvSpPr>
        <p:spPr bwMode="auto">
          <a:xfrm>
            <a:off x="3375025" y="2714625"/>
            <a:ext cx="347663" cy="300038"/>
          </a:xfrm>
          <a:custGeom>
            <a:avLst/>
            <a:gdLst>
              <a:gd name="T0" fmla="*/ 4 w 94"/>
              <a:gd name="T1" fmla="*/ 19 h 81"/>
              <a:gd name="T2" fmla="*/ 46 w 94"/>
              <a:gd name="T3" fmla="*/ 19 h 81"/>
              <a:gd name="T4" fmla="*/ 50 w 94"/>
              <a:gd name="T5" fmla="*/ 17 h 81"/>
              <a:gd name="T6" fmla="*/ 73 w 94"/>
              <a:gd name="T7" fmla="*/ 0 h 81"/>
              <a:gd name="T8" fmla="*/ 73 w 94"/>
              <a:gd name="T9" fmla="*/ 33 h 81"/>
              <a:gd name="T10" fmla="*/ 73 w 94"/>
              <a:gd name="T11" fmla="*/ 66 h 81"/>
              <a:gd name="T12" fmla="*/ 50 w 94"/>
              <a:gd name="T13" fmla="*/ 50 h 81"/>
              <a:gd name="T14" fmla="*/ 46 w 94"/>
              <a:gd name="T15" fmla="*/ 47 h 81"/>
              <a:gd name="T16" fmla="*/ 34 w 94"/>
              <a:gd name="T17" fmla="*/ 47 h 81"/>
              <a:gd name="T18" fmla="*/ 40 w 94"/>
              <a:gd name="T19" fmla="*/ 70 h 81"/>
              <a:gd name="T20" fmla="*/ 45 w 94"/>
              <a:gd name="T21" fmla="*/ 70 h 81"/>
              <a:gd name="T22" fmla="*/ 45 w 94"/>
              <a:gd name="T23" fmla="*/ 81 h 81"/>
              <a:gd name="T24" fmla="*/ 43 w 94"/>
              <a:gd name="T25" fmla="*/ 81 h 81"/>
              <a:gd name="T26" fmla="*/ 21 w 94"/>
              <a:gd name="T27" fmla="*/ 81 h 81"/>
              <a:gd name="T28" fmla="*/ 11 w 94"/>
              <a:gd name="T29" fmla="*/ 47 h 81"/>
              <a:gd name="T30" fmla="*/ 4 w 94"/>
              <a:gd name="T31" fmla="*/ 47 h 81"/>
              <a:gd name="T32" fmla="*/ 4 w 94"/>
              <a:gd name="T33" fmla="*/ 19 h 81"/>
              <a:gd name="T34" fmla="*/ 87 w 94"/>
              <a:gd name="T35" fmla="*/ 23 h 81"/>
              <a:gd name="T36" fmla="*/ 94 w 94"/>
              <a:gd name="T37" fmla="*/ 33 h 81"/>
              <a:gd name="T38" fmla="*/ 87 w 94"/>
              <a:gd name="T39" fmla="*/ 44 h 81"/>
              <a:gd name="T40" fmla="*/ 87 w 94"/>
              <a:gd name="T41" fmla="*/ 66 h 81"/>
              <a:gd name="T42" fmla="*/ 78 w 94"/>
              <a:gd name="T43" fmla="*/ 66 h 81"/>
              <a:gd name="T44" fmla="*/ 78 w 94"/>
              <a:gd name="T45" fmla="*/ 1 h 81"/>
              <a:gd name="T46" fmla="*/ 87 w 94"/>
              <a:gd name="T47" fmla="*/ 1 h 81"/>
              <a:gd name="T48" fmla="*/ 87 w 94"/>
              <a:gd name="T49" fmla="*/ 23 h 81"/>
              <a:gd name="T50" fmla="*/ 46 w 94"/>
              <a:gd name="T51" fmla="*/ 49 h 81"/>
              <a:gd name="T52" fmla="*/ 37 w 94"/>
              <a:gd name="T53" fmla="*/ 49 h 81"/>
              <a:gd name="T54" fmla="*/ 40 w 94"/>
              <a:gd name="T55" fmla="*/ 61 h 81"/>
              <a:gd name="T56" fmla="*/ 43 w 94"/>
              <a:gd name="T57" fmla="*/ 61 h 81"/>
              <a:gd name="T58" fmla="*/ 43 w 94"/>
              <a:gd name="T59" fmla="*/ 57 h 81"/>
              <a:gd name="T60" fmla="*/ 46 w 94"/>
              <a:gd name="T61" fmla="*/ 49 h 8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4"/>
              <a:gd name="T94" fmla="*/ 0 h 81"/>
              <a:gd name="T95" fmla="*/ 94 w 94"/>
              <a:gd name="T96" fmla="*/ 81 h 8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4" h="81">
                <a:moveTo>
                  <a:pt x="4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50" y="17"/>
                  <a:pt x="50" y="17"/>
                  <a:pt x="50" y="17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66"/>
                  <a:pt x="73" y="66"/>
                  <a:pt x="73" y="66"/>
                </a:cubicBezTo>
                <a:cubicBezTo>
                  <a:pt x="50" y="50"/>
                  <a:pt x="50" y="50"/>
                  <a:pt x="50" y="50"/>
                </a:cubicBezTo>
                <a:cubicBezTo>
                  <a:pt x="46" y="47"/>
                  <a:pt x="46" y="47"/>
                  <a:pt x="46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40" y="70"/>
                  <a:pt x="40" y="70"/>
                  <a:pt x="40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11" y="47"/>
                  <a:pt x="11" y="47"/>
                  <a:pt x="11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0" y="38"/>
                  <a:pt x="0" y="29"/>
                  <a:pt x="4" y="19"/>
                </a:cubicBezTo>
                <a:close/>
                <a:moveTo>
                  <a:pt x="87" y="23"/>
                </a:moveTo>
                <a:cubicBezTo>
                  <a:pt x="91" y="25"/>
                  <a:pt x="94" y="29"/>
                  <a:pt x="94" y="33"/>
                </a:cubicBezTo>
                <a:cubicBezTo>
                  <a:pt x="94" y="38"/>
                  <a:pt x="91" y="42"/>
                  <a:pt x="87" y="44"/>
                </a:cubicBezTo>
                <a:cubicBezTo>
                  <a:pt x="87" y="66"/>
                  <a:pt x="87" y="66"/>
                  <a:pt x="8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1"/>
                  <a:pt x="78" y="1"/>
                  <a:pt x="78" y="1"/>
                </a:cubicBezTo>
                <a:cubicBezTo>
                  <a:pt x="87" y="1"/>
                  <a:pt x="87" y="1"/>
                  <a:pt x="87" y="1"/>
                </a:cubicBezTo>
                <a:cubicBezTo>
                  <a:pt x="87" y="23"/>
                  <a:pt x="87" y="23"/>
                  <a:pt x="87" y="23"/>
                </a:cubicBezTo>
                <a:close/>
                <a:moveTo>
                  <a:pt x="46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7"/>
                  <a:pt x="43" y="57"/>
                  <a:pt x="43" y="57"/>
                </a:cubicBezTo>
                <a:lnTo>
                  <a:pt x="46" y="49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zh-CN" sz="1400">
              <a:solidFill>
                <a:schemeClr val="bg1"/>
              </a:solidFill>
              <a:latin typeface="+mn-ea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9" name="Freeform 94"/>
          <p:cNvSpPr>
            <a:spLocks noChangeAspect="1" noEditPoints="1" noChangeArrowheads="1"/>
          </p:cNvSpPr>
          <p:nvPr/>
        </p:nvSpPr>
        <p:spPr bwMode="auto">
          <a:xfrm>
            <a:off x="7005638" y="1854200"/>
            <a:ext cx="347662" cy="274638"/>
          </a:xfrm>
          <a:custGeom>
            <a:avLst/>
            <a:gdLst>
              <a:gd name="T0" fmla="*/ 18 w 110"/>
              <a:gd name="T1" fmla="*/ 56 h 87"/>
              <a:gd name="T2" fmla="*/ 24 w 110"/>
              <a:gd name="T3" fmla="*/ 55 h 87"/>
              <a:gd name="T4" fmla="*/ 29 w 110"/>
              <a:gd name="T5" fmla="*/ 58 h 87"/>
              <a:gd name="T6" fmla="*/ 40 w 110"/>
              <a:gd name="T7" fmla="*/ 70 h 87"/>
              <a:gd name="T8" fmla="*/ 34 w 110"/>
              <a:gd name="T9" fmla="*/ 56 h 87"/>
              <a:gd name="T10" fmla="*/ 25 w 110"/>
              <a:gd name="T11" fmla="*/ 42 h 87"/>
              <a:gd name="T12" fmla="*/ 26 w 110"/>
              <a:gd name="T13" fmla="*/ 38 h 87"/>
              <a:gd name="T14" fmla="*/ 33 w 110"/>
              <a:gd name="T15" fmla="*/ 53 h 87"/>
              <a:gd name="T16" fmla="*/ 45 w 110"/>
              <a:gd name="T17" fmla="*/ 46 h 87"/>
              <a:gd name="T18" fmla="*/ 57 w 110"/>
              <a:gd name="T19" fmla="*/ 41 h 87"/>
              <a:gd name="T20" fmla="*/ 56 w 110"/>
              <a:gd name="T21" fmla="*/ 35 h 87"/>
              <a:gd name="T22" fmla="*/ 60 w 110"/>
              <a:gd name="T23" fmla="*/ 30 h 87"/>
              <a:gd name="T24" fmla="*/ 71 w 110"/>
              <a:gd name="T25" fmla="*/ 33 h 87"/>
              <a:gd name="T26" fmla="*/ 70 w 110"/>
              <a:gd name="T27" fmla="*/ 42 h 87"/>
              <a:gd name="T28" fmla="*/ 95 w 110"/>
              <a:gd name="T29" fmla="*/ 31 h 87"/>
              <a:gd name="T30" fmla="*/ 98 w 110"/>
              <a:gd name="T31" fmla="*/ 22 h 87"/>
              <a:gd name="T32" fmla="*/ 109 w 110"/>
              <a:gd name="T33" fmla="*/ 24 h 87"/>
              <a:gd name="T34" fmla="*/ 110 w 110"/>
              <a:gd name="T35" fmla="*/ 30 h 87"/>
              <a:gd name="T36" fmla="*/ 107 w 110"/>
              <a:gd name="T37" fmla="*/ 35 h 87"/>
              <a:gd name="T38" fmla="*/ 83 w 110"/>
              <a:gd name="T39" fmla="*/ 56 h 87"/>
              <a:gd name="T40" fmla="*/ 80 w 110"/>
              <a:gd name="T41" fmla="*/ 66 h 87"/>
              <a:gd name="T42" fmla="*/ 69 w 110"/>
              <a:gd name="T43" fmla="*/ 64 h 87"/>
              <a:gd name="T44" fmla="*/ 68 w 110"/>
              <a:gd name="T45" fmla="*/ 58 h 87"/>
              <a:gd name="T46" fmla="*/ 57 w 110"/>
              <a:gd name="T47" fmla="*/ 57 h 87"/>
              <a:gd name="T48" fmla="*/ 101 w 110"/>
              <a:gd name="T49" fmla="*/ 68 h 87"/>
              <a:gd name="T50" fmla="*/ 71 w 110"/>
              <a:gd name="T51" fmla="*/ 74 h 87"/>
              <a:gd name="T52" fmla="*/ 48 w 110"/>
              <a:gd name="T53" fmla="*/ 80 h 87"/>
              <a:gd name="T54" fmla="*/ 45 w 110"/>
              <a:gd name="T55" fmla="*/ 85 h 87"/>
              <a:gd name="T56" fmla="*/ 34 w 110"/>
              <a:gd name="T57" fmla="*/ 83 h 87"/>
              <a:gd name="T58" fmla="*/ 33 w 110"/>
              <a:gd name="T59" fmla="*/ 76 h 87"/>
              <a:gd name="T60" fmla="*/ 16 w 110"/>
              <a:gd name="T61" fmla="*/ 67 h 87"/>
              <a:gd name="T62" fmla="*/ 16 w 110"/>
              <a:gd name="T63" fmla="*/ 67 h 87"/>
              <a:gd name="T64" fmla="*/ 2 w 110"/>
              <a:gd name="T65" fmla="*/ 25 h 87"/>
              <a:gd name="T66" fmla="*/ 24 w 110"/>
              <a:gd name="T67" fmla="*/ 28 h 87"/>
              <a:gd name="T68" fmla="*/ 38 w 110"/>
              <a:gd name="T69" fmla="*/ 18 h 87"/>
              <a:gd name="T70" fmla="*/ 48 w 110"/>
              <a:gd name="T71" fmla="*/ 29 h 87"/>
              <a:gd name="T72" fmla="*/ 77 w 110"/>
              <a:gd name="T73" fmla="*/ 30 h 87"/>
              <a:gd name="T74" fmla="*/ 98 w 110"/>
              <a:gd name="T75" fmla="*/ 0 h 87"/>
              <a:gd name="T76" fmla="*/ 62 w 110"/>
              <a:gd name="T77" fmla="*/ 18 h 87"/>
              <a:gd name="T78" fmla="*/ 40 w 110"/>
              <a:gd name="T79" fmla="*/ 14 h 87"/>
              <a:gd name="T80" fmla="*/ 26 w 110"/>
              <a:gd name="T81" fmla="*/ 24 h 87"/>
              <a:gd name="T82" fmla="*/ 21 w 110"/>
              <a:gd name="T83" fmla="*/ 20 h 87"/>
              <a:gd name="T84" fmla="*/ 103 w 110"/>
              <a:gd name="T85" fmla="*/ 24 h 87"/>
              <a:gd name="T86" fmla="*/ 98 w 110"/>
              <a:gd name="T87" fmla="*/ 28 h 87"/>
              <a:gd name="T88" fmla="*/ 101 w 110"/>
              <a:gd name="T89" fmla="*/ 33 h 87"/>
              <a:gd name="T90" fmla="*/ 107 w 110"/>
              <a:gd name="T91" fmla="*/ 29 h 87"/>
              <a:gd name="T92" fmla="*/ 80 w 110"/>
              <a:gd name="T93" fmla="*/ 57 h 87"/>
              <a:gd name="T94" fmla="*/ 73 w 110"/>
              <a:gd name="T95" fmla="*/ 55 h 87"/>
              <a:gd name="T96" fmla="*/ 72 w 110"/>
              <a:gd name="T97" fmla="*/ 62 h 87"/>
              <a:gd name="T98" fmla="*/ 78 w 110"/>
              <a:gd name="T99" fmla="*/ 63 h 87"/>
              <a:gd name="T100" fmla="*/ 80 w 110"/>
              <a:gd name="T101" fmla="*/ 57 h 87"/>
              <a:gd name="T102" fmla="*/ 61 w 110"/>
              <a:gd name="T103" fmla="*/ 33 h 87"/>
              <a:gd name="T104" fmla="*/ 60 w 110"/>
              <a:gd name="T105" fmla="*/ 40 h 87"/>
              <a:gd name="T106" fmla="*/ 67 w 110"/>
              <a:gd name="T107" fmla="*/ 41 h 87"/>
              <a:gd name="T108" fmla="*/ 68 w 110"/>
              <a:gd name="T109" fmla="*/ 34 h 87"/>
              <a:gd name="T110" fmla="*/ 41 w 110"/>
              <a:gd name="T111" fmla="*/ 74 h 87"/>
              <a:gd name="T112" fmla="*/ 36 w 110"/>
              <a:gd name="T113" fmla="*/ 77 h 87"/>
              <a:gd name="T114" fmla="*/ 39 w 110"/>
              <a:gd name="T115" fmla="*/ 83 h 87"/>
              <a:gd name="T116" fmla="*/ 45 w 110"/>
              <a:gd name="T117" fmla="*/ 79 h 87"/>
              <a:gd name="T118" fmla="*/ 27 w 110"/>
              <a:gd name="T119" fmla="*/ 60 h 87"/>
              <a:gd name="T120" fmla="*/ 20 w 110"/>
              <a:gd name="T121" fmla="*/ 59 h 87"/>
              <a:gd name="T122" fmla="*/ 19 w 110"/>
              <a:gd name="T123" fmla="*/ 65 h 87"/>
              <a:gd name="T124" fmla="*/ 25 w 110"/>
              <a:gd name="T125" fmla="*/ 66 h 8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10"/>
              <a:gd name="T190" fmla="*/ 0 h 87"/>
              <a:gd name="T191" fmla="*/ 110 w 110"/>
              <a:gd name="T192" fmla="*/ 87 h 8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10" h="87">
                <a:moveTo>
                  <a:pt x="0" y="61"/>
                </a:moveTo>
                <a:cubicBezTo>
                  <a:pt x="16" y="59"/>
                  <a:pt x="16" y="59"/>
                  <a:pt x="16" y="59"/>
                </a:cubicBezTo>
                <a:cubicBezTo>
                  <a:pt x="16" y="58"/>
                  <a:pt x="17" y="57"/>
                  <a:pt x="18" y="56"/>
                </a:cubicBezTo>
                <a:cubicBezTo>
                  <a:pt x="18" y="56"/>
                  <a:pt x="18" y="56"/>
                  <a:pt x="18" y="56"/>
                </a:cubicBezTo>
                <a:cubicBezTo>
                  <a:pt x="18" y="56"/>
                  <a:pt x="18" y="56"/>
                  <a:pt x="18" y="56"/>
                </a:cubicBezTo>
                <a:cubicBezTo>
                  <a:pt x="20" y="55"/>
                  <a:pt x="22" y="54"/>
                  <a:pt x="24" y="55"/>
                </a:cubicBezTo>
                <a:cubicBezTo>
                  <a:pt x="27" y="55"/>
                  <a:pt x="28" y="56"/>
                  <a:pt x="29" y="58"/>
                </a:cubicBezTo>
                <a:cubicBezTo>
                  <a:pt x="29" y="58"/>
                  <a:pt x="29" y="58"/>
                  <a:pt x="29" y="58"/>
                </a:cubicBezTo>
                <a:cubicBezTo>
                  <a:pt x="29" y="58"/>
                  <a:pt x="29" y="58"/>
                  <a:pt x="29" y="58"/>
                </a:cubicBezTo>
                <a:cubicBezTo>
                  <a:pt x="31" y="60"/>
                  <a:pt x="31" y="62"/>
                  <a:pt x="31" y="64"/>
                </a:cubicBezTo>
                <a:cubicBezTo>
                  <a:pt x="38" y="71"/>
                  <a:pt x="38" y="71"/>
                  <a:pt x="38" y="71"/>
                </a:cubicBezTo>
                <a:cubicBezTo>
                  <a:pt x="39" y="71"/>
                  <a:pt x="40" y="70"/>
                  <a:pt x="40" y="70"/>
                </a:cubicBezTo>
                <a:cubicBezTo>
                  <a:pt x="50" y="55"/>
                  <a:pt x="50" y="55"/>
                  <a:pt x="50" y="55"/>
                </a:cubicBezTo>
                <a:cubicBezTo>
                  <a:pt x="44" y="49"/>
                  <a:pt x="44" y="49"/>
                  <a:pt x="44" y="49"/>
                </a:cubicBezTo>
                <a:cubicBezTo>
                  <a:pt x="34" y="56"/>
                  <a:pt x="34" y="56"/>
                  <a:pt x="34" y="56"/>
                </a:cubicBezTo>
                <a:cubicBezTo>
                  <a:pt x="32" y="57"/>
                  <a:pt x="32" y="57"/>
                  <a:pt x="32" y="57"/>
                </a:cubicBezTo>
                <a:cubicBezTo>
                  <a:pt x="31" y="56"/>
                  <a:pt x="31" y="56"/>
                  <a:pt x="31" y="56"/>
                </a:cubicBezTo>
                <a:cubicBezTo>
                  <a:pt x="25" y="42"/>
                  <a:pt x="25" y="42"/>
                  <a:pt x="25" y="42"/>
                </a:cubicBezTo>
                <a:cubicBezTo>
                  <a:pt x="5" y="43"/>
                  <a:pt x="5" y="43"/>
                  <a:pt x="5" y="43"/>
                </a:cubicBezTo>
                <a:cubicBezTo>
                  <a:pt x="4" y="39"/>
                  <a:pt x="4" y="39"/>
                  <a:pt x="4" y="39"/>
                </a:cubicBezTo>
                <a:cubicBezTo>
                  <a:pt x="26" y="38"/>
                  <a:pt x="26" y="38"/>
                  <a:pt x="26" y="38"/>
                </a:cubicBezTo>
                <a:cubicBezTo>
                  <a:pt x="27" y="38"/>
                  <a:pt x="27" y="38"/>
                  <a:pt x="27" y="38"/>
                </a:cubicBezTo>
                <a:cubicBezTo>
                  <a:pt x="28" y="39"/>
                  <a:pt x="28" y="39"/>
                  <a:pt x="28" y="39"/>
                </a:cubicBezTo>
                <a:cubicBezTo>
                  <a:pt x="33" y="53"/>
                  <a:pt x="33" y="53"/>
                  <a:pt x="33" y="53"/>
                </a:cubicBezTo>
                <a:cubicBezTo>
                  <a:pt x="43" y="46"/>
                  <a:pt x="43" y="46"/>
                  <a:pt x="43" y="46"/>
                </a:cubicBezTo>
                <a:cubicBezTo>
                  <a:pt x="44" y="45"/>
                  <a:pt x="44" y="45"/>
                  <a:pt x="44" y="45"/>
                </a:cubicBezTo>
                <a:cubicBezTo>
                  <a:pt x="45" y="46"/>
                  <a:pt x="45" y="46"/>
                  <a:pt x="45" y="46"/>
                </a:cubicBezTo>
                <a:cubicBezTo>
                  <a:pt x="52" y="52"/>
                  <a:pt x="52" y="52"/>
                  <a:pt x="52" y="52"/>
                </a:cubicBezTo>
                <a:cubicBezTo>
                  <a:pt x="58" y="42"/>
                  <a:pt x="58" y="42"/>
                  <a:pt x="58" y="42"/>
                </a:cubicBezTo>
                <a:cubicBezTo>
                  <a:pt x="57" y="42"/>
                  <a:pt x="57" y="41"/>
                  <a:pt x="57" y="41"/>
                </a:cubicBezTo>
                <a:cubicBezTo>
                  <a:pt x="57" y="41"/>
                  <a:pt x="57" y="41"/>
                  <a:pt x="57" y="41"/>
                </a:cubicBezTo>
                <a:cubicBezTo>
                  <a:pt x="57" y="41"/>
                  <a:pt x="57" y="41"/>
                  <a:pt x="57" y="41"/>
                </a:cubicBezTo>
                <a:cubicBezTo>
                  <a:pt x="56" y="40"/>
                  <a:pt x="56" y="38"/>
                  <a:pt x="56" y="35"/>
                </a:cubicBezTo>
                <a:cubicBezTo>
                  <a:pt x="57" y="33"/>
                  <a:pt x="58" y="31"/>
                  <a:pt x="60" y="30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0"/>
                  <a:pt x="60" y="30"/>
                  <a:pt x="60" y="30"/>
                </a:cubicBezTo>
                <a:cubicBezTo>
                  <a:pt x="61" y="29"/>
                  <a:pt x="63" y="29"/>
                  <a:pt x="65" y="29"/>
                </a:cubicBezTo>
                <a:cubicBezTo>
                  <a:pt x="68" y="30"/>
                  <a:pt x="69" y="31"/>
                  <a:pt x="71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2" y="34"/>
                  <a:pt x="72" y="36"/>
                  <a:pt x="72" y="39"/>
                </a:cubicBezTo>
                <a:cubicBezTo>
                  <a:pt x="71" y="40"/>
                  <a:pt x="71" y="41"/>
                  <a:pt x="70" y="42"/>
                </a:cubicBezTo>
                <a:cubicBezTo>
                  <a:pt x="75" y="51"/>
                  <a:pt x="75" y="51"/>
                  <a:pt x="75" y="51"/>
                </a:cubicBezTo>
                <a:cubicBezTo>
                  <a:pt x="76" y="51"/>
                  <a:pt x="76" y="51"/>
                  <a:pt x="77" y="51"/>
                </a:cubicBezTo>
                <a:cubicBezTo>
                  <a:pt x="95" y="31"/>
                  <a:pt x="95" y="31"/>
                  <a:pt x="95" y="31"/>
                </a:cubicBezTo>
                <a:cubicBezTo>
                  <a:pt x="94" y="30"/>
                  <a:pt x="94" y="28"/>
                  <a:pt x="94" y="27"/>
                </a:cubicBezTo>
                <a:cubicBezTo>
                  <a:pt x="95" y="25"/>
                  <a:pt x="96" y="23"/>
                  <a:pt x="98" y="22"/>
                </a:cubicBezTo>
                <a:cubicBezTo>
                  <a:pt x="98" y="22"/>
                  <a:pt x="98" y="22"/>
                  <a:pt x="98" y="22"/>
                </a:cubicBezTo>
                <a:cubicBezTo>
                  <a:pt x="98" y="22"/>
                  <a:pt x="98" y="22"/>
                  <a:pt x="98" y="22"/>
                </a:cubicBezTo>
                <a:cubicBezTo>
                  <a:pt x="100" y="21"/>
                  <a:pt x="102" y="20"/>
                  <a:pt x="104" y="21"/>
                </a:cubicBezTo>
                <a:cubicBezTo>
                  <a:pt x="106" y="21"/>
                  <a:pt x="108" y="22"/>
                  <a:pt x="109" y="24"/>
                </a:cubicBezTo>
                <a:cubicBezTo>
                  <a:pt x="109" y="24"/>
                  <a:pt x="109" y="24"/>
                  <a:pt x="109" y="24"/>
                </a:cubicBezTo>
                <a:cubicBezTo>
                  <a:pt x="109" y="24"/>
                  <a:pt x="109" y="24"/>
                  <a:pt x="109" y="24"/>
                </a:cubicBezTo>
                <a:cubicBezTo>
                  <a:pt x="110" y="26"/>
                  <a:pt x="110" y="28"/>
                  <a:pt x="110" y="30"/>
                </a:cubicBezTo>
                <a:cubicBezTo>
                  <a:pt x="110" y="32"/>
                  <a:pt x="108" y="34"/>
                  <a:pt x="107" y="35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5" y="36"/>
                  <a:pt x="103" y="37"/>
                  <a:pt x="101" y="36"/>
                </a:cubicBezTo>
                <a:cubicBezTo>
                  <a:pt x="101" y="36"/>
                  <a:pt x="100" y="36"/>
                  <a:pt x="100" y="36"/>
                </a:cubicBezTo>
                <a:cubicBezTo>
                  <a:pt x="83" y="56"/>
                  <a:pt x="83" y="56"/>
                  <a:pt x="83" y="56"/>
                </a:cubicBezTo>
                <a:cubicBezTo>
                  <a:pt x="83" y="57"/>
                  <a:pt x="84" y="59"/>
                  <a:pt x="83" y="61"/>
                </a:cubicBezTo>
                <a:cubicBezTo>
                  <a:pt x="83" y="63"/>
                  <a:pt x="82" y="65"/>
                  <a:pt x="80" y="66"/>
                </a:cubicBezTo>
                <a:cubicBezTo>
                  <a:pt x="80" y="66"/>
                  <a:pt x="80" y="66"/>
                  <a:pt x="80" y="66"/>
                </a:cubicBezTo>
                <a:cubicBezTo>
                  <a:pt x="80" y="66"/>
                  <a:pt x="80" y="66"/>
                  <a:pt x="80" y="66"/>
                </a:cubicBezTo>
                <a:cubicBezTo>
                  <a:pt x="78" y="67"/>
                  <a:pt x="76" y="67"/>
                  <a:pt x="74" y="67"/>
                </a:cubicBezTo>
                <a:cubicBezTo>
                  <a:pt x="72" y="67"/>
                  <a:pt x="70" y="65"/>
                  <a:pt x="69" y="64"/>
                </a:cubicBezTo>
                <a:cubicBezTo>
                  <a:pt x="69" y="64"/>
                  <a:pt x="69" y="64"/>
                  <a:pt x="69" y="64"/>
                </a:cubicBezTo>
                <a:cubicBezTo>
                  <a:pt x="69" y="64"/>
                  <a:pt x="69" y="64"/>
                  <a:pt x="69" y="64"/>
                </a:cubicBezTo>
                <a:cubicBezTo>
                  <a:pt x="68" y="62"/>
                  <a:pt x="67" y="60"/>
                  <a:pt x="68" y="58"/>
                </a:cubicBezTo>
                <a:cubicBezTo>
                  <a:pt x="68" y="57"/>
                  <a:pt x="68" y="56"/>
                  <a:pt x="69" y="55"/>
                </a:cubicBezTo>
                <a:cubicBezTo>
                  <a:pt x="63" y="47"/>
                  <a:pt x="63" y="47"/>
                  <a:pt x="63" y="47"/>
                </a:cubicBezTo>
                <a:cubicBezTo>
                  <a:pt x="57" y="57"/>
                  <a:pt x="57" y="57"/>
                  <a:pt x="57" y="57"/>
                </a:cubicBezTo>
                <a:cubicBezTo>
                  <a:pt x="72" y="71"/>
                  <a:pt x="72" y="71"/>
                  <a:pt x="72" y="71"/>
                </a:cubicBezTo>
                <a:cubicBezTo>
                  <a:pt x="100" y="65"/>
                  <a:pt x="100" y="65"/>
                  <a:pt x="100" y="65"/>
                </a:cubicBezTo>
                <a:cubicBezTo>
                  <a:pt x="101" y="68"/>
                  <a:pt x="101" y="68"/>
                  <a:pt x="101" y="68"/>
                </a:cubicBezTo>
                <a:cubicBezTo>
                  <a:pt x="72" y="75"/>
                  <a:pt x="72" y="75"/>
                  <a:pt x="72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4"/>
                  <a:pt x="71" y="74"/>
                  <a:pt x="71" y="74"/>
                </a:cubicBezTo>
                <a:cubicBezTo>
                  <a:pt x="55" y="60"/>
                  <a:pt x="55" y="60"/>
                  <a:pt x="55" y="60"/>
                </a:cubicBezTo>
                <a:cubicBezTo>
                  <a:pt x="47" y="74"/>
                  <a:pt x="47" y="74"/>
                  <a:pt x="47" y="74"/>
                </a:cubicBezTo>
                <a:cubicBezTo>
                  <a:pt x="48" y="76"/>
                  <a:pt x="49" y="78"/>
                  <a:pt x="48" y="80"/>
                </a:cubicBezTo>
                <a:cubicBezTo>
                  <a:pt x="48" y="82"/>
                  <a:pt x="46" y="84"/>
                  <a:pt x="45" y="85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5"/>
                  <a:pt x="45" y="85"/>
                  <a:pt x="45" y="85"/>
                </a:cubicBezTo>
                <a:cubicBezTo>
                  <a:pt x="43" y="86"/>
                  <a:pt x="41" y="87"/>
                  <a:pt x="39" y="86"/>
                </a:cubicBezTo>
                <a:cubicBezTo>
                  <a:pt x="37" y="86"/>
                  <a:pt x="35" y="84"/>
                  <a:pt x="34" y="83"/>
                </a:cubicBezTo>
                <a:cubicBezTo>
                  <a:pt x="34" y="83"/>
                  <a:pt x="34" y="83"/>
                  <a:pt x="34" y="83"/>
                </a:cubicBezTo>
                <a:cubicBezTo>
                  <a:pt x="34" y="83"/>
                  <a:pt x="34" y="83"/>
                  <a:pt x="34" y="83"/>
                </a:cubicBezTo>
                <a:cubicBezTo>
                  <a:pt x="33" y="81"/>
                  <a:pt x="32" y="79"/>
                  <a:pt x="33" y="77"/>
                </a:cubicBezTo>
                <a:cubicBezTo>
                  <a:pt x="33" y="77"/>
                  <a:pt x="33" y="76"/>
                  <a:pt x="33" y="76"/>
                </a:cubicBezTo>
                <a:cubicBezTo>
                  <a:pt x="26" y="70"/>
                  <a:pt x="26" y="70"/>
                  <a:pt x="26" y="70"/>
                </a:cubicBezTo>
                <a:cubicBezTo>
                  <a:pt x="24" y="70"/>
                  <a:pt x="23" y="71"/>
                  <a:pt x="21" y="70"/>
                </a:cubicBezTo>
                <a:cubicBezTo>
                  <a:pt x="19" y="70"/>
                  <a:pt x="17" y="69"/>
                  <a:pt x="16" y="67"/>
                </a:cubicBezTo>
                <a:cubicBezTo>
                  <a:pt x="16" y="67"/>
                  <a:pt x="16" y="67"/>
                  <a:pt x="16" y="67"/>
                </a:cubicBezTo>
                <a:cubicBezTo>
                  <a:pt x="16" y="67"/>
                  <a:pt x="16" y="67"/>
                  <a:pt x="16" y="67"/>
                </a:cubicBezTo>
                <a:cubicBezTo>
                  <a:pt x="16" y="67"/>
                  <a:pt x="16" y="67"/>
                  <a:pt x="16" y="67"/>
                </a:cubicBezTo>
                <a:cubicBezTo>
                  <a:pt x="1" y="69"/>
                  <a:pt x="1" y="69"/>
                  <a:pt x="1" y="69"/>
                </a:cubicBezTo>
                <a:cubicBezTo>
                  <a:pt x="0" y="61"/>
                  <a:pt x="0" y="61"/>
                  <a:pt x="0" y="61"/>
                </a:cubicBezTo>
                <a:close/>
                <a:moveTo>
                  <a:pt x="2" y="25"/>
                </a:moveTo>
                <a:cubicBezTo>
                  <a:pt x="3" y="29"/>
                  <a:pt x="3" y="29"/>
                  <a:pt x="3" y="29"/>
                </a:cubicBezTo>
                <a:cubicBezTo>
                  <a:pt x="21" y="24"/>
                  <a:pt x="21" y="24"/>
                  <a:pt x="21" y="24"/>
                </a:cubicBezTo>
                <a:cubicBezTo>
                  <a:pt x="24" y="28"/>
                  <a:pt x="24" y="28"/>
                  <a:pt x="24" y="28"/>
                </a:cubicBezTo>
                <a:cubicBezTo>
                  <a:pt x="26" y="29"/>
                  <a:pt x="26" y="29"/>
                  <a:pt x="26" y="29"/>
                </a:cubicBezTo>
                <a:cubicBezTo>
                  <a:pt x="27" y="28"/>
                  <a:pt x="27" y="28"/>
                  <a:pt x="27" y="28"/>
                </a:cubicBezTo>
                <a:cubicBezTo>
                  <a:pt x="38" y="18"/>
                  <a:pt x="38" y="18"/>
                  <a:pt x="38" y="1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9"/>
                  <a:pt x="46" y="29"/>
                  <a:pt x="46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62" y="22"/>
                  <a:pt x="62" y="22"/>
                  <a:pt x="62" y="22"/>
                </a:cubicBezTo>
                <a:cubicBezTo>
                  <a:pt x="76" y="29"/>
                  <a:pt x="76" y="29"/>
                  <a:pt x="76" y="29"/>
                </a:cubicBezTo>
                <a:cubicBezTo>
                  <a:pt x="77" y="30"/>
                  <a:pt x="77" y="30"/>
                  <a:pt x="77" y="30"/>
                </a:cubicBezTo>
                <a:cubicBezTo>
                  <a:pt x="78" y="29"/>
                  <a:pt x="78" y="29"/>
                  <a:pt x="78" y="29"/>
                </a:cubicBezTo>
                <a:cubicBezTo>
                  <a:pt x="101" y="2"/>
                  <a:pt x="101" y="2"/>
                  <a:pt x="101" y="2"/>
                </a:cubicBezTo>
                <a:cubicBezTo>
                  <a:pt x="98" y="0"/>
                  <a:pt x="98" y="0"/>
                  <a:pt x="98" y="0"/>
                </a:cubicBezTo>
                <a:cubicBezTo>
                  <a:pt x="76" y="26"/>
                  <a:pt x="76" y="26"/>
                  <a:pt x="76" y="26"/>
                </a:cubicBezTo>
                <a:cubicBezTo>
                  <a:pt x="62" y="19"/>
                  <a:pt x="62" y="19"/>
                  <a:pt x="62" y="19"/>
                </a:cubicBezTo>
                <a:cubicBezTo>
                  <a:pt x="62" y="18"/>
                  <a:pt x="62" y="18"/>
                  <a:pt x="62" y="18"/>
                </a:cubicBezTo>
                <a:cubicBezTo>
                  <a:pt x="61" y="19"/>
                  <a:pt x="61" y="19"/>
                  <a:pt x="61" y="19"/>
                </a:cubicBezTo>
                <a:cubicBezTo>
                  <a:pt x="48" y="25"/>
                  <a:pt x="48" y="25"/>
                  <a:pt x="48" y="25"/>
                </a:cubicBezTo>
                <a:cubicBezTo>
                  <a:pt x="40" y="14"/>
                  <a:pt x="40" y="14"/>
                  <a:pt x="40" y="14"/>
                </a:cubicBezTo>
                <a:cubicBezTo>
                  <a:pt x="39" y="13"/>
                  <a:pt x="39" y="13"/>
                  <a:pt x="39" y="13"/>
                </a:cubicBezTo>
                <a:cubicBezTo>
                  <a:pt x="37" y="14"/>
                  <a:pt x="37" y="14"/>
                  <a:pt x="37" y="14"/>
                </a:cubicBezTo>
                <a:cubicBezTo>
                  <a:pt x="26" y="24"/>
                  <a:pt x="26" y="24"/>
                  <a:pt x="26" y="24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" y="25"/>
                  <a:pt x="2" y="25"/>
                  <a:pt x="2" y="25"/>
                </a:cubicBezTo>
                <a:close/>
                <a:moveTo>
                  <a:pt x="106" y="26"/>
                </a:moveTo>
                <a:cubicBezTo>
                  <a:pt x="106" y="25"/>
                  <a:pt x="104" y="24"/>
                  <a:pt x="103" y="24"/>
                </a:cubicBezTo>
                <a:cubicBezTo>
                  <a:pt x="102" y="24"/>
                  <a:pt x="101" y="24"/>
                  <a:pt x="100" y="25"/>
                </a:cubicBezTo>
                <a:cubicBezTo>
                  <a:pt x="100" y="25"/>
                  <a:pt x="100" y="25"/>
                  <a:pt x="100" y="25"/>
                </a:cubicBezTo>
                <a:cubicBezTo>
                  <a:pt x="99" y="25"/>
                  <a:pt x="98" y="26"/>
                  <a:pt x="98" y="28"/>
                </a:cubicBezTo>
                <a:cubicBezTo>
                  <a:pt x="97" y="29"/>
                  <a:pt x="98" y="30"/>
                  <a:pt x="98" y="31"/>
                </a:cubicBezTo>
                <a:cubicBezTo>
                  <a:pt x="98" y="31"/>
                  <a:pt x="98" y="31"/>
                  <a:pt x="98" y="31"/>
                </a:cubicBezTo>
                <a:cubicBezTo>
                  <a:pt x="99" y="32"/>
                  <a:pt x="100" y="33"/>
                  <a:pt x="101" y="33"/>
                </a:cubicBezTo>
                <a:cubicBezTo>
                  <a:pt x="103" y="33"/>
                  <a:pt x="104" y="33"/>
                  <a:pt x="105" y="33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6" y="32"/>
                  <a:pt x="107" y="31"/>
                  <a:pt x="107" y="29"/>
                </a:cubicBezTo>
                <a:cubicBezTo>
                  <a:pt x="107" y="28"/>
                  <a:pt x="107" y="27"/>
                  <a:pt x="106" y="26"/>
                </a:cubicBezTo>
                <a:cubicBezTo>
                  <a:pt x="106" y="26"/>
                  <a:pt x="106" y="26"/>
                  <a:pt x="106" y="26"/>
                </a:cubicBezTo>
                <a:close/>
                <a:moveTo>
                  <a:pt x="80" y="57"/>
                </a:moveTo>
                <a:cubicBezTo>
                  <a:pt x="79" y="56"/>
                  <a:pt x="78" y="55"/>
                  <a:pt x="77" y="55"/>
                </a:cubicBezTo>
                <a:cubicBezTo>
                  <a:pt x="75" y="54"/>
                  <a:pt x="74" y="55"/>
                  <a:pt x="73" y="55"/>
                </a:cubicBezTo>
                <a:cubicBezTo>
                  <a:pt x="73" y="55"/>
                  <a:pt x="73" y="55"/>
                  <a:pt x="73" y="55"/>
                </a:cubicBezTo>
                <a:cubicBezTo>
                  <a:pt x="72" y="56"/>
                  <a:pt x="71" y="57"/>
                  <a:pt x="71" y="58"/>
                </a:cubicBezTo>
                <a:cubicBezTo>
                  <a:pt x="71" y="60"/>
                  <a:pt x="71" y="61"/>
                  <a:pt x="72" y="62"/>
                </a:cubicBezTo>
                <a:cubicBezTo>
                  <a:pt x="72" y="62"/>
                  <a:pt x="72" y="62"/>
                  <a:pt x="72" y="62"/>
                </a:cubicBezTo>
                <a:cubicBezTo>
                  <a:pt x="72" y="63"/>
                  <a:pt x="73" y="64"/>
                  <a:pt x="75" y="64"/>
                </a:cubicBezTo>
                <a:cubicBezTo>
                  <a:pt x="76" y="64"/>
                  <a:pt x="77" y="64"/>
                  <a:pt x="78" y="63"/>
                </a:cubicBezTo>
                <a:cubicBezTo>
                  <a:pt x="78" y="63"/>
                  <a:pt x="78" y="63"/>
                  <a:pt x="78" y="63"/>
                </a:cubicBezTo>
                <a:cubicBezTo>
                  <a:pt x="79" y="63"/>
                  <a:pt x="80" y="62"/>
                  <a:pt x="80" y="60"/>
                </a:cubicBezTo>
                <a:cubicBezTo>
                  <a:pt x="81" y="59"/>
                  <a:pt x="80" y="58"/>
                  <a:pt x="80" y="57"/>
                </a:cubicBezTo>
                <a:cubicBezTo>
                  <a:pt x="80" y="57"/>
                  <a:pt x="80" y="57"/>
                  <a:pt x="80" y="57"/>
                </a:cubicBezTo>
                <a:close/>
                <a:moveTo>
                  <a:pt x="68" y="34"/>
                </a:moveTo>
                <a:cubicBezTo>
                  <a:pt x="67" y="33"/>
                  <a:pt x="66" y="33"/>
                  <a:pt x="65" y="32"/>
                </a:cubicBezTo>
                <a:cubicBezTo>
                  <a:pt x="64" y="32"/>
                  <a:pt x="62" y="32"/>
                  <a:pt x="61" y="33"/>
                </a:cubicBezTo>
                <a:cubicBezTo>
                  <a:pt x="61" y="33"/>
                  <a:pt x="61" y="33"/>
                  <a:pt x="61" y="33"/>
                </a:cubicBezTo>
                <a:cubicBezTo>
                  <a:pt x="60" y="34"/>
                  <a:pt x="59" y="35"/>
                  <a:pt x="59" y="36"/>
                </a:cubicBezTo>
                <a:cubicBezTo>
                  <a:pt x="59" y="37"/>
                  <a:pt x="59" y="39"/>
                  <a:pt x="60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1" y="41"/>
                  <a:pt x="62" y="41"/>
                  <a:pt x="63" y="42"/>
                </a:cubicBezTo>
                <a:cubicBezTo>
                  <a:pt x="64" y="42"/>
                  <a:pt x="66" y="42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0"/>
                  <a:pt x="68" y="39"/>
                  <a:pt x="69" y="38"/>
                </a:cubicBezTo>
                <a:cubicBezTo>
                  <a:pt x="69" y="37"/>
                  <a:pt x="69" y="35"/>
                  <a:pt x="68" y="34"/>
                </a:cubicBezTo>
                <a:cubicBezTo>
                  <a:pt x="68" y="34"/>
                  <a:pt x="68" y="34"/>
                  <a:pt x="68" y="34"/>
                </a:cubicBezTo>
                <a:close/>
                <a:moveTo>
                  <a:pt x="44" y="76"/>
                </a:moveTo>
                <a:cubicBezTo>
                  <a:pt x="44" y="75"/>
                  <a:pt x="43" y="74"/>
                  <a:pt x="41" y="74"/>
                </a:cubicBezTo>
                <a:cubicBezTo>
                  <a:pt x="40" y="73"/>
                  <a:pt x="39" y="74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7" y="75"/>
                  <a:pt x="36" y="76"/>
                  <a:pt x="36" y="77"/>
                </a:cubicBezTo>
                <a:cubicBezTo>
                  <a:pt x="35" y="79"/>
                  <a:pt x="36" y="80"/>
                  <a:pt x="36" y="81"/>
                </a:cubicBezTo>
                <a:cubicBezTo>
                  <a:pt x="36" y="81"/>
                  <a:pt x="36" y="81"/>
                  <a:pt x="36" y="81"/>
                </a:cubicBezTo>
                <a:cubicBezTo>
                  <a:pt x="37" y="82"/>
                  <a:pt x="38" y="83"/>
                  <a:pt x="39" y="83"/>
                </a:cubicBezTo>
                <a:cubicBezTo>
                  <a:pt x="41" y="83"/>
                  <a:pt x="42" y="83"/>
                  <a:pt x="43" y="82"/>
                </a:cubicBezTo>
                <a:cubicBezTo>
                  <a:pt x="43" y="82"/>
                  <a:pt x="43" y="82"/>
                  <a:pt x="43" y="82"/>
                </a:cubicBezTo>
                <a:cubicBezTo>
                  <a:pt x="44" y="82"/>
                  <a:pt x="45" y="81"/>
                  <a:pt x="45" y="79"/>
                </a:cubicBezTo>
                <a:cubicBezTo>
                  <a:pt x="45" y="78"/>
                  <a:pt x="45" y="77"/>
                  <a:pt x="44" y="76"/>
                </a:cubicBezTo>
                <a:cubicBezTo>
                  <a:pt x="44" y="76"/>
                  <a:pt x="44" y="76"/>
                  <a:pt x="44" y="76"/>
                </a:cubicBezTo>
                <a:close/>
                <a:moveTo>
                  <a:pt x="27" y="60"/>
                </a:moveTo>
                <a:cubicBezTo>
                  <a:pt x="26" y="59"/>
                  <a:pt x="25" y="58"/>
                  <a:pt x="24" y="58"/>
                </a:cubicBezTo>
                <a:cubicBezTo>
                  <a:pt x="22" y="58"/>
                  <a:pt x="21" y="58"/>
                  <a:pt x="20" y="59"/>
                </a:cubicBezTo>
                <a:cubicBezTo>
                  <a:pt x="20" y="59"/>
                  <a:pt x="20" y="59"/>
                  <a:pt x="20" y="59"/>
                </a:cubicBezTo>
                <a:cubicBezTo>
                  <a:pt x="19" y="59"/>
                  <a:pt x="18" y="60"/>
                  <a:pt x="18" y="62"/>
                </a:cubicBezTo>
                <a:cubicBezTo>
                  <a:pt x="18" y="63"/>
                  <a:pt x="18" y="64"/>
                  <a:pt x="19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9" y="66"/>
                  <a:pt x="21" y="67"/>
                  <a:pt x="22" y="67"/>
                </a:cubicBezTo>
                <a:cubicBezTo>
                  <a:pt x="23" y="67"/>
                  <a:pt x="24" y="67"/>
                  <a:pt x="25" y="66"/>
                </a:cubicBezTo>
                <a:cubicBezTo>
                  <a:pt x="25" y="66"/>
                  <a:pt x="25" y="66"/>
                  <a:pt x="25" y="66"/>
                </a:cubicBezTo>
                <a:cubicBezTo>
                  <a:pt x="26" y="66"/>
                  <a:pt x="27" y="65"/>
                  <a:pt x="27" y="63"/>
                </a:cubicBezTo>
                <a:cubicBezTo>
                  <a:pt x="28" y="62"/>
                  <a:pt x="27" y="61"/>
                  <a:pt x="27" y="6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zh-CN" sz="1400">
              <a:solidFill>
                <a:schemeClr val="bg1"/>
              </a:solidFill>
              <a:latin typeface="+mn-ea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10" name="Freeform 24"/>
          <p:cNvSpPr>
            <a:spLocks noChangeAspect="1" noEditPoints="1" noChangeArrowheads="1"/>
          </p:cNvSpPr>
          <p:nvPr/>
        </p:nvSpPr>
        <p:spPr bwMode="auto">
          <a:xfrm>
            <a:off x="5319713" y="2351088"/>
            <a:ext cx="304800" cy="339725"/>
          </a:xfrm>
          <a:custGeom>
            <a:avLst/>
            <a:gdLst>
              <a:gd name="T0" fmla="*/ 13 w 77"/>
              <a:gd name="T1" fmla="*/ 8 h 86"/>
              <a:gd name="T2" fmla="*/ 38 w 77"/>
              <a:gd name="T3" fmla="*/ 1 h 86"/>
              <a:gd name="T4" fmla="*/ 59 w 77"/>
              <a:gd name="T5" fmla="*/ 13 h 86"/>
              <a:gd name="T6" fmla="*/ 66 w 77"/>
              <a:gd name="T7" fmla="*/ 38 h 86"/>
              <a:gd name="T8" fmla="*/ 58 w 77"/>
              <a:gd name="T9" fmla="*/ 55 h 86"/>
              <a:gd name="T10" fmla="*/ 64 w 77"/>
              <a:gd name="T11" fmla="*/ 59 h 86"/>
              <a:gd name="T12" fmla="*/ 74 w 77"/>
              <a:gd name="T13" fmla="*/ 72 h 86"/>
              <a:gd name="T14" fmla="*/ 73 w 77"/>
              <a:gd name="T15" fmla="*/ 84 h 86"/>
              <a:gd name="T16" fmla="*/ 73 w 77"/>
              <a:gd name="T17" fmla="*/ 84 h 86"/>
              <a:gd name="T18" fmla="*/ 62 w 77"/>
              <a:gd name="T19" fmla="*/ 82 h 86"/>
              <a:gd name="T20" fmla="*/ 51 w 77"/>
              <a:gd name="T21" fmla="*/ 68 h 86"/>
              <a:gd name="T22" fmla="*/ 49 w 77"/>
              <a:gd name="T23" fmla="*/ 63 h 86"/>
              <a:gd name="T24" fmla="*/ 30 w 77"/>
              <a:gd name="T25" fmla="*/ 66 h 86"/>
              <a:gd name="T26" fmla="*/ 8 w 77"/>
              <a:gd name="T27" fmla="*/ 54 h 86"/>
              <a:gd name="T28" fmla="*/ 1 w 77"/>
              <a:gd name="T29" fmla="*/ 30 h 86"/>
              <a:gd name="T30" fmla="*/ 13 w 77"/>
              <a:gd name="T31" fmla="*/ 8 h 86"/>
              <a:gd name="T32" fmla="*/ 30 w 77"/>
              <a:gd name="T33" fmla="*/ 49 h 86"/>
              <a:gd name="T34" fmla="*/ 38 w 77"/>
              <a:gd name="T35" fmla="*/ 49 h 86"/>
              <a:gd name="T36" fmla="*/ 38 w 77"/>
              <a:gd name="T37" fmla="*/ 40 h 86"/>
              <a:gd name="T38" fmla="*/ 47 w 77"/>
              <a:gd name="T39" fmla="*/ 40 h 86"/>
              <a:gd name="T40" fmla="*/ 47 w 77"/>
              <a:gd name="T41" fmla="*/ 32 h 86"/>
              <a:gd name="T42" fmla="*/ 38 w 77"/>
              <a:gd name="T43" fmla="*/ 32 h 86"/>
              <a:gd name="T44" fmla="*/ 38 w 77"/>
              <a:gd name="T45" fmla="*/ 23 h 86"/>
              <a:gd name="T46" fmla="*/ 30 w 77"/>
              <a:gd name="T47" fmla="*/ 23 h 86"/>
              <a:gd name="T48" fmla="*/ 30 w 77"/>
              <a:gd name="T49" fmla="*/ 32 h 86"/>
              <a:gd name="T50" fmla="*/ 21 w 77"/>
              <a:gd name="T51" fmla="*/ 32 h 86"/>
              <a:gd name="T52" fmla="*/ 21 w 77"/>
              <a:gd name="T53" fmla="*/ 40 h 86"/>
              <a:gd name="T54" fmla="*/ 30 w 77"/>
              <a:gd name="T55" fmla="*/ 40 h 86"/>
              <a:gd name="T56" fmla="*/ 30 w 77"/>
              <a:gd name="T57" fmla="*/ 49 h 86"/>
              <a:gd name="T58" fmla="*/ 18 w 77"/>
              <a:gd name="T59" fmla="*/ 36 h 86"/>
              <a:gd name="T60" fmla="*/ 43 w 77"/>
              <a:gd name="T61" fmla="*/ 19 h 86"/>
              <a:gd name="T62" fmla="*/ 18 w 77"/>
              <a:gd name="T63" fmla="*/ 36 h 86"/>
              <a:gd name="T64" fmla="*/ 36 w 77"/>
              <a:gd name="T65" fmla="*/ 12 h 86"/>
              <a:gd name="T66" fmla="*/ 20 w 77"/>
              <a:gd name="T67" fmla="*/ 16 h 86"/>
              <a:gd name="T68" fmla="*/ 12 w 77"/>
              <a:gd name="T69" fmla="*/ 31 h 86"/>
              <a:gd name="T70" fmla="*/ 16 w 77"/>
              <a:gd name="T71" fmla="*/ 47 h 86"/>
              <a:gd name="T72" fmla="*/ 31 w 77"/>
              <a:gd name="T73" fmla="*/ 55 h 86"/>
              <a:gd name="T74" fmla="*/ 47 w 77"/>
              <a:gd name="T75" fmla="*/ 51 h 86"/>
              <a:gd name="T76" fmla="*/ 55 w 77"/>
              <a:gd name="T77" fmla="*/ 36 h 86"/>
              <a:gd name="T78" fmla="*/ 51 w 77"/>
              <a:gd name="T79" fmla="*/ 20 h 86"/>
              <a:gd name="T80" fmla="*/ 36 w 77"/>
              <a:gd name="T81" fmla="*/ 12 h 8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77"/>
              <a:gd name="T124" fmla="*/ 0 h 86"/>
              <a:gd name="T125" fmla="*/ 77 w 77"/>
              <a:gd name="T126" fmla="*/ 86 h 8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77" h="86">
                <a:moveTo>
                  <a:pt x="13" y="8"/>
                </a:moveTo>
                <a:cubicBezTo>
                  <a:pt x="20" y="2"/>
                  <a:pt x="29" y="0"/>
                  <a:pt x="38" y="1"/>
                </a:cubicBezTo>
                <a:cubicBezTo>
                  <a:pt x="46" y="2"/>
                  <a:pt x="54" y="6"/>
                  <a:pt x="59" y="13"/>
                </a:cubicBezTo>
                <a:cubicBezTo>
                  <a:pt x="65" y="21"/>
                  <a:pt x="67" y="29"/>
                  <a:pt x="66" y="38"/>
                </a:cubicBezTo>
                <a:cubicBezTo>
                  <a:pt x="65" y="44"/>
                  <a:pt x="63" y="50"/>
                  <a:pt x="58" y="55"/>
                </a:cubicBezTo>
                <a:cubicBezTo>
                  <a:pt x="60" y="56"/>
                  <a:pt x="62" y="57"/>
                  <a:pt x="64" y="59"/>
                </a:cubicBezTo>
                <a:cubicBezTo>
                  <a:pt x="74" y="72"/>
                  <a:pt x="74" y="72"/>
                  <a:pt x="74" y="72"/>
                </a:cubicBezTo>
                <a:cubicBezTo>
                  <a:pt x="77" y="76"/>
                  <a:pt x="76" y="81"/>
                  <a:pt x="73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69" y="86"/>
                  <a:pt x="64" y="86"/>
                  <a:pt x="62" y="82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7"/>
                  <a:pt x="49" y="65"/>
                  <a:pt x="49" y="63"/>
                </a:cubicBezTo>
                <a:cubicBezTo>
                  <a:pt x="43" y="66"/>
                  <a:pt x="36" y="67"/>
                  <a:pt x="30" y="66"/>
                </a:cubicBezTo>
                <a:cubicBezTo>
                  <a:pt x="21" y="65"/>
                  <a:pt x="13" y="61"/>
                  <a:pt x="8" y="54"/>
                </a:cubicBezTo>
                <a:cubicBezTo>
                  <a:pt x="2" y="47"/>
                  <a:pt x="0" y="38"/>
                  <a:pt x="1" y="30"/>
                </a:cubicBezTo>
                <a:cubicBezTo>
                  <a:pt x="2" y="21"/>
                  <a:pt x="6" y="13"/>
                  <a:pt x="13" y="8"/>
                </a:cubicBezTo>
                <a:close/>
                <a:moveTo>
                  <a:pt x="30" y="49"/>
                </a:moveTo>
                <a:cubicBezTo>
                  <a:pt x="38" y="49"/>
                  <a:pt x="38" y="49"/>
                  <a:pt x="38" y="49"/>
                </a:cubicBezTo>
                <a:cubicBezTo>
                  <a:pt x="38" y="40"/>
                  <a:pt x="38" y="40"/>
                  <a:pt x="38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2"/>
                  <a:pt x="47" y="32"/>
                  <a:pt x="47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23"/>
                  <a:pt x="38" y="23"/>
                  <a:pt x="38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32"/>
                  <a:pt x="30" y="32"/>
                  <a:pt x="30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40"/>
                  <a:pt x="21" y="40"/>
                  <a:pt x="21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9"/>
                  <a:pt x="30" y="49"/>
                  <a:pt x="30" y="49"/>
                </a:cubicBezTo>
                <a:close/>
                <a:moveTo>
                  <a:pt x="18" y="36"/>
                </a:moveTo>
                <a:cubicBezTo>
                  <a:pt x="22" y="26"/>
                  <a:pt x="31" y="21"/>
                  <a:pt x="43" y="19"/>
                </a:cubicBezTo>
                <a:cubicBezTo>
                  <a:pt x="31" y="11"/>
                  <a:pt x="16" y="22"/>
                  <a:pt x="18" y="36"/>
                </a:cubicBezTo>
                <a:close/>
                <a:moveTo>
                  <a:pt x="36" y="12"/>
                </a:moveTo>
                <a:cubicBezTo>
                  <a:pt x="31" y="11"/>
                  <a:pt x="25" y="13"/>
                  <a:pt x="20" y="16"/>
                </a:cubicBezTo>
                <a:cubicBezTo>
                  <a:pt x="15" y="20"/>
                  <a:pt x="13" y="25"/>
                  <a:pt x="12" y="31"/>
                </a:cubicBezTo>
                <a:cubicBezTo>
                  <a:pt x="11" y="37"/>
                  <a:pt x="13" y="42"/>
                  <a:pt x="16" y="47"/>
                </a:cubicBezTo>
                <a:cubicBezTo>
                  <a:pt x="20" y="52"/>
                  <a:pt x="25" y="55"/>
                  <a:pt x="31" y="55"/>
                </a:cubicBezTo>
                <a:cubicBezTo>
                  <a:pt x="36" y="56"/>
                  <a:pt x="42" y="55"/>
                  <a:pt x="47" y="51"/>
                </a:cubicBezTo>
                <a:cubicBezTo>
                  <a:pt x="52" y="47"/>
                  <a:pt x="55" y="42"/>
                  <a:pt x="55" y="36"/>
                </a:cubicBezTo>
                <a:cubicBezTo>
                  <a:pt x="56" y="31"/>
                  <a:pt x="54" y="25"/>
                  <a:pt x="51" y="20"/>
                </a:cubicBezTo>
                <a:cubicBezTo>
                  <a:pt x="47" y="15"/>
                  <a:pt x="42" y="13"/>
                  <a:pt x="36" y="12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zh-CN" sz="1400">
              <a:solidFill>
                <a:schemeClr val="bg1"/>
              </a:solidFill>
              <a:latin typeface="+mn-ea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51210" name="Rectangle 17"/>
          <p:cNvSpPr>
            <a:spLocks noChangeArrowheads="1"/>
          </p:cNvSpPr>
          <p:nvPr/>
        </p:nvSpPr>
        <p:spPr bwMode="auto">
          <a:xfrm>
            <a:off x="5008563" y="2725738"/>
            <a:ext cx="928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添加标题</a:t>
            </a:r>
            <a:endParaRPr lang="en-US" sz="14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51211" name="Rectangle 17"/>
          <p:cNvSpPr>
            <a:spLocks noChangeArrowheads="1"/>
          </p:cNvSpPr>
          <p:nvPr/>
        </p:nvSpPr>
        <p:spPr bwMode="auto">
          <a:xfrm>
            <a:off x="3092450" y="3101975"/>
            <a:ext cx="928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添加标题</a:t>
            </a:r>
            <a:endParaRPr lang="en-US" sz="14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51212" name="Rectangle 17"/>
          <p:cNvSpPr>
            <a:spLocks noChangeArrowheads="1"/>
          </p:cNvSpPr>
          <p:nvPr/>
        </p:nvSpPr>
        <p:spPr bwMode="auto">
          <a:xfrm>
            <a:off x="1231900" y="3417888"/>
            <a:ext cx="9286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添加标题</a:t>
            </a:r>
            <a:endParaRPr lang="en-US" sz="14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420688" y="4011613"/>
            <a:ext cx="8493125" cy="5413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100" dirty="0">
                <a:solidFill>
                  <a:schemeClr val="bg1"/>
                </a:solidFill>
                <a:latin typeface="+mn-ea"/>
              </a:rPr>
              <a:t>单击此处添加文字，添加具体文字内容，您的说明文字在此处添加，此处输入详细的说明文字。单击此处添加文字，添加具体文字内容单击此处添加文字，添加具体文字内容，您的说明文字在此处添加，此处输入详细的说明文字。单击此处添加</a:t>
            </a:r>
            <a:r>
              <a:rPr lang="zh-CN" altLang="en-US" sz="1100" dirty="0" smtClean="0">
                <a:solidFill>
                  <a:schemeClr val="bg1"/>
                </a:solidFill>
                <a:latin typeface="+mn-ea"/>
              </a:rPr>
              <a:t>文字</a:t>
            </a:r>
            <a:endParaRPr lang="zh-CN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52488" y="339725"/>
            <a:ext cx="2270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方正硬笔楷书简体" panose="03000509000000000000" pitchFamily="65" charset="-122"/>
              </a:rPr>
              <a:t>点击添加您的标题</a:t>
            </a:r>
          </a:p>
        </p:txBody>
      </p:sp>
      <p:sp>
        <p:nvSpPr>
          <p:cNvPr id="16" name="Freeform 302"/>
          <p:cNvSpPr>
            <a:spLocks noEditPoints="1"/>
          </p:cNvSpPr>
          <p:nvPr/>
        </p:nvSpPr>
        <p:spPr bwMode="auto">
          <a:xfrm>
            <a:off x="301625" y="307975"/>
            <a:ext cx="523875" cy="366713"/>
          </a:xfrm>
          <a:custGeom>
            <a:avLst/>
            <a:gdLst>
              <a:gd name="T0" fmla="*/ 158 w 274"/>
              <a:gd name="T1" fmla="*/ 11 h 192"/>
              <a:gd name="T2" fmla="*/ 164 w 274"/>
              <a:gd name="T3" fmla="*/ 61 h 192"/>
              <a:gd name="T4" fmla="*/ 218 w 274"/>
              <a:gd name="T5" fmla="*/ 26 h 192"/>
              <a:gd name="T6" fmla="*/ 237 w 274"/>
              <a:gd name="T7" fmla="*/ 17 h 192"/>
              <a:gd name="T8" fmla="*/ 258 w 274"/>
              <a:gd name="T9" fmla="*/ 40 h 192"/>
              <a:gd name="T10" fmla="*/ 270 w 274"/>
              <a:gd name="T11" fmla="*/ 85 h 192"/>
              <a:gd name="T12" fmla="*/ 216 w 274"/>
              <a:gd name="T13" fmla="*/ 172 h 192"/>
              <a:gd name="T14" fmla="*/ 115 w 274"/>
              <a:gd name="T15" fmla="*/ 184 h 192"/>
              <a:gd name="T16" fmla="*/ 9 w 274"/>
              <a:gd name="T17" fmla="*/ 191 h 192"/>
              <a:gd name="T18" fmla="*/ 4 w 274"/>
              <a:gd name="T19" fmla="*/ 148 h 192"/>
              <a:gd name="T20" fmla="*/ 26 w 274"/>
              <a:gd name="T21" fmla="*/ 107 h 192"/>
              <a:gd name="T22" fmla="*/ 107 w 274"/>
              <a:gd name="T23" fmla="*/ 57 h 192"/>
              <a:gd name="T24" fmla="*/ 143 w 274"/>
              <a:gd name="T25" fmla="*/ 95 h 192"/>
              <a:gd name="T26" fmla="*/ 155 w 274"/>
              <a:gd name="T27" fmla="*/ 25 h 192"/>
              <a:gd name="T28" fmla="*/ 118 w 274"/>
              <a:gd name="T29" fmla="*/ 88 h 192"/>
              <a:gd name="T30" fmla="*/ 139 w 274"/>
              <a:gd name="T31" fmla="*/ 107 h 192"/>
              <a:gd name="T32" fmla="*/ 154 w 274"/>
              <a:gd name="T33" fmla="*/ 78 h 192"/>
              <a:gd name="T34" fmla="*/ 145 w 274"/>
              <a:gd name="T35" fmla="*/ 140 h 192"/>
              <a:gd name="T36" fmla="*/ 224 w 274"/>
              <a:gd name="T37" fmla="*/ 24 h 192"/>
              <a:gd name="T38" fmla="*/ 156 w 274"/>
              <a:gd name="T39" fmla="*/ 132 h 192"/>
              <a:gd name="T40" fmla="*/ 136 w 274"/>
              <a:gd name="T41" fmla="*/ 156 h 192"/>
              <a:gd name="T42" fmla="*/ 177 w 274"/>
              <a:gd name="T43" fmla="*/ 124 h 192"/>
              <a:gd name="T44" fmla="*/ 234 w 274"/>
              <a:gd name="T45" fmla="*/ 24 h 192"/>
              <a:gd name="T46" fmla="*/ 248 w 274"/>
              <a:gd name="T47" fmla="*/ 32 h 192"/>
              <a:gd name="T48" fmla="*/ 241 w 274"/>
              <a:gd name="T49" fmla="*/ 25 h 192"/>
              <a:gd name="T50" fmla="*/ 213 w 274"/>
              <a:gd name="T51" fmla="*/ 115 h 192"/>
              <a:gd name="T52" fmla="*/ 229 w 274"/>
              <a:gd name="T53" fmla="*/ 64 h 192"/>
              <a:gd name="T54" fmla="*/ 225 w 274"/>
              <a:gd name="T55" fmla="*/ 106 h 192"/>
              <a:gd name="T56" fmla="*/ 233 w 274"/>
              <a:gd name="T57" fmla="*/ 100 h 192"/>
              <a:gd name="T58" fmla="*/ 167 w 274"/>
              <a:gd name="T59" fmla="*/ 145 h 192"/>
              <a:gd name="T60" fmla="*/ 245 w 274"/>
              <a:gd name="T61" fmla="*/ 77 h 192"/>
              <a:gd name="T62" fmla="*/ 239 w 274"/>
              <a:gd name="T63" fmla="*/ 78 h 192"/>
              <a:gd name="T64" fmla="*/ 57 w 274"/>
              <a:gd name="T65" fmla="*/ 64 h 192"/>
              <a:gd name="T66" fmla="*/ 60 w 274"/>
              <a:gd name="T67" fmla="*/ 148 h 192"/>
              <a:gd name="T68" fmla="*/ 117 w 274"/>
              <a:gd name="T69" fmla="*/ 90 h 192"/>
              <a:gd name="T70" fmla="*/ 261 w 274"/>
              <a:gd name="T71" fmla="*/ 61 h 192"/>
              <a:gd name="T72" fmla="*/ 235 w 274"/>
              <a:gd name="T73" fmla="*/ 159 h 192"/>
              <a:gd name="T74" fmla="*/ 165 w 274"/>
              <a:gd name="T75" fmla="*/ 164 h 192"/>
              <a:gd name="T76" fmla="*/ 182 w 274"/>
              <a:gd name="T77" fmla="*/ 169 h 192"/>
              <a:gd name="T78" fmla="*/ 247 w 274"/>
              <a:gd name="T79" fmla="*/ 166 h 192"/>
              <a:gd name="T80" fmla="*/ 270 w 274"/>
              <a:gd name="T81" fmla="*/ 72 h 192"/>
              <a:gd name="T82" fmla="*/ 233 w 274"/>
              <a:gd name="T83" fmla="*/ 133 h 192"/>
              <a:gd name="T84" fmla="*/ 134 w 274"/>
              <a:gd name="T85" fmla="*/ 173 h 192"/>
              <a:gd name="T86" fmla="*/ 249 w 274"/>
              <a:gd name="T87" fmla="*/ 104 h 192"/>
              <a:gd name="T88" fmla="*/ 240 w 274"/>
              <a:gd name="T89" fmla="*/ 74 h 192"/>
              <a:gd name="T90" fmla="*/ 159 w 274"/>
              <a:gd name="T91" fmla="*/ 148 h 192"/>
              <a:gd name="T92" fmla="*/ 206 w 274"/>
              <a:gd name="T93" fmla="*/ 121 h 192"/>
              <a:gd name="T94" fmla="*/ 208 w 274"/>
              <a:gd name="T95" fmla="*/ 116 h 192"/>
              <a:gd name="T96" fmla="*/ 4 w 274"/>
              <a:gd name="T97" fmla="*/ 145 h 192"/>
              <a:gd name="T98" fmla="*/ 79 w 274"/>
              <a:gd name="T99" fmla="*/ 159 h 192"/>
              <a:gd name="T100" fmla="*/ 48 w 274"/>
              <a:gd name="T101" fmla="*/ 156 h 192"/>
              <a:gd name="T102" fmla="*/ 79 w 274"/>
              <a:gd name="T103" fmla="*/ 156 h 192"/>
              <a:gd name="T104" fmla="*/ 12 w 274"/>
              <a:gd name="T105" fmla="*/ 156 h 192"/>
              <a:gd name="T106" fmla="*/ 87 w 274"/>
              <a:gd name="T107" fmla="*/ 167 h 192"/>
              <a:gd name="T108" fmla="*/ 64 w 274"/>
              <a:gd name="T109" fmla="*/ 165 h 192"/>
              <a:gd name="T110" fmla="*/ 11 w 274"/>
              <a:gd name="T111" fmla="*/ 168 h 192"/>
              <a:gd name="T112" fmla="*/ 114 w 274"/>
              <a:gd name="T113" fmla="*/ 179 h 192"/>
              <a:gd name="T114" fmla="*/ 45 w 274"/>
              <a:gd name="T115" fmla="*/ 181 h 192"/>
              <a:gd name="T116" fmla="*/ 17 w 274"/>
              <a:gd name="T117" fmla="*/ 164 h 192"/>
              <a:gd name="T118" fmla="*/ 21 w 274"/>
              <a:gd name="T119" fmla="*/ 179 h 192"/>
              <a:gd name="T120" fmla="*/ 106 w 274"/>
              <a:gd name="T121" fmla="*/ 175 h 192"/>
              <a:gd name="T122" fmla="*/ 133 w 274"/>
              <a:gd name="T123" fmla="*/ 18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文本框 38"/>
          <p:cNvSpPr txBox="1">
            <a:spLocks noChangeArrowheads="1"/>
          </p:cNvSpPr>
          <p:nvPr/>
        </p:nvSpPr>
        <p:spPr bwMode="auto">
          <a:xfrm>
            <a:off x="758825" y="2590800"/>
            <a:ext cx="27416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chemeClr val="bg1"/>
                </a:solidFill>
              </a:rPr>
              <a:t>CONTENTS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70" name="文本框 11"/>
          <p:cNvSpPr txBox="1"/>
          <p:nvPr/>
        </p:nvSpPr>
        <p:spPr bwMode="auto">
          <a:xfrm>
            <a:off x="1276350" y="1600200"/>
            <a:ext cx="172402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6000" dirty="0">
                <a:solidFill>
                  <a:schemeClr val="bg1"/>
                </a:solidFill>
                <a:latin typeface="+mn-ea"/>
                <a:ea typeface="+mn-ea"/>
              </a:rPr>
              <a:t>目录</a:t>
            </a:r>
          </a:p>
        </p:txBody>
      </p:sp>
      <p:sp>
        <p:nvSpPr>
          <p:cNvPr id="71" name="文本框 18"/>
          <p:cNvSpPr txBox="1"/>
          <p:nvPr/>
        </p:nvSpPr>
        <p:spPr>
          <a:xfrm>
            <a:off x="4814888" y="1082675"/>
            <a:ext cx="3073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400" dirty="0">
                <a:solidFill>
                  <a:schemeClr val="bg1"/>
                </a:solidFill>
                <a:latin typeface="+mn-ea"/>
                <a:ea typeface="+mn-ea"/>
              </a:rPr>
              <a:t>添加第一部分标题</a:t>
            </a:r>
          </a:p>
        </p:txBody>
      </p:sp>
      <p:sp>
        <p:nvSpPr>
          <p:cNvPr id="29700" name="文本框 16"/>
          <p:cNvSpPr txBox="1">
            <a:spLocks noChangeArrowheads="1"/>
          </p:cNvSpPr>
          <p:nvPr/>
        </p:nvSpPr>
        <p:spPr bwMode="auto">
          <a:xfrm>
            <a:off x="4184650" y="1016000"/>
            <a:ext cx="388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chemeClr val="bg1"/>
                </a:solidFill>
              </a:rPr>
              <a:t>1</a:t>
            </a:r>
            <a:endParaRPr lang="zh-CN" altLang="en-US" sz="3200">
              <a:solidFill>
                <a:schemeClr val="bg1"/>
              </a:solidFill>
            </a:endParaRPr>
          </a:p>
        </p:txBody>
      </p:sp>
      <p:cxnSp>
        <p:nvCxnSpPr>
          <p:cNvPr id="74" name="直接连接符 73"/>
          <p:cNvCxnSpPr/>
          <p:nvPr/>
        </p:nvCxnSpPr>
        <p:spPr bwMode="auto">
          <a:xfrm flipH="1">
            <a:off x="4365625" y="1308100"/>
            <a:ext cx="246063" cy="2476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本框 21"/>
          <p:cNvSpPr txBox="1"/>
          <p:nvPr/>
        </p:nvSpPr>
        <p:spPr>
          <a:xfrm>
            <a:off x="4845050" y="2649538"/>
            <a:ext cx="3073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400" dirty="0">
                <a:solidFill>
                  <a:schemeClr val="bg1"/>
                </a:solidFill>
                <a:latin typeface="+mn-ea"/>
                <a:ea typeface="+mn-ea"/>
              </a:rPr>
              <a:t>添加第三部分标题</a:t>
            </a:r>
          </a:p>
        </p:txBody>
      </p:sp>
      <p:sp>
        <p:nvSpPr>
          <p:cNvPr id="29703" name="文本框 20"/>
          <p:cNvSpPr txBox="1">
            <a:spLocks noChangeArrowheads="1"/>
          </p:cNvSpPr>
          <p:nvPr/>
        </p:nvSpPr>
        <p:spPr bwMode="auto">
          <a:xfrm>
            <a:off x="4184650" y="2568575"/>
            <a:ext cx="3889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chemeClr val="bg1"/>
                </a:solidFill>
              </a:rPr>
              <a:t>3</a:t>
            </a:r>
            <a:endParaRPr lang="zh-CN" altLang="en-US" sz="3200">
              <a:solidFill>
                <a:schemeClr val="bg1"/>
              </a:solidFill>
            </a:endParaRPr>
          </a:p>
        </p:txBody>
      </p:sp>
      <p:cxnSp>
        <p:nvCxnSpPr>
          <p:cNvPr id="78" name="直接连接符 77"/>
          <p:cNvCxnSpPr/>
          <p:nvPr/>
        </p:nvCxnSpPr>
        <p:spPr bwMode="auto">
          <a:xfrm flipH="1">
            <a:off x="4425950" y="2865438"/>
            <a:ext cx="246063" cy="2460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本框 24"/>
          <p:cNvSpPr txBox="1"/>
          <p:nvPr/>
        </p:nvSpPr>
        <p:spPr>
          <a:xfrm>
            <a:off x="4814888" y="1858963"/>
            <a:ext cx="3073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400" dirty="0">
                <a:solidFill>
                  <a:schemeClr val="bg1"/>
                </a:solidFill>
                <a:latin typeface="+mn-ea"/>
                <a:ea typeface="+mn-ea"/>
              </a:rPr>
              <a:t>添加第二部分标题</a:t>
            </a:r>
          </a:p>
        </p:txBody>
      </p:sp>
      <p:sp>
        <p:nvSpPr>
          <p:cNvPr id="29706" name="文本框 23"/>
          <p:cNvSpPr txBox="1">
            <a:spLocks noChangeArrowheads="1"/>
          </p:cNvSpPr>
          <p:nvPr/>
        </p:nvSpPr>
        <p:spPr bwMode="auto">
          <a:xfrm>
            <a:off x="4184650" y="1792288"/>
            <a:ext cx="3889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chemeClr val="bg1"/>
                </a:solidFill>
              </a:rPr>
              <a:t>2</a:t>
            </a:r>
            <a:endParaRPr lang="zh-CN" altLang="en-US" sz="3200">
              <a:solidFill>
                <a:schemeClr val="bg1"/>
              </a:solidFill>
            </a:endParaRPr>
          </a:p>
        </p:txBody>
      </p:sp>
      <p:cxnSp>
        <p:nvCxnSpPr>
          <p:cNvPr id="82" name="直接连接符 81"/>
          <p:cNvCxnSpPr/>
          <p:nvPr/>
        </p:nvCxnSpPr>
        <p:spPr bwMode="auto">
          <a:xfrm flipH="1">
            <a:off x="4394200" y="2098675"/>
            <a:ext cx="246063" cy="2476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文本框 27"/>
          <p:cNvSpPr txBox="1"/>
          <p:nvPr/>
        </p:nvSpPr>
        <p:spPr>
          <a:xfrm>
            <a:off x="4845050" y="3427413"/>
            <a:ext cx="3073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400" dirty="0">
                <a:solidFill>
                  <a:schemeClr val="bg1"/>
                </a:solidFill>
                <a:latin typeface="+mn-ea"/>
                <a:ea typeface="+mn-ea"/>
              </a:rPr>
              <a:t>添加第四部分标题</a:t>
            </a:r>
          </a:p>
        </p:txBody>
      </p:sp>
      <p:sp>
        <p:nvSpPr>
          <p:cNvPr id="29709" name="文本框 26"/>
          <p:cNvSpPr txBox="1">
            <a:spLocks noChangeArrowheads="1"/>
          </p:cNvSpPr>
          <p:nvPr/>
        </p:nvSpPr>
        <p:spPr bwMode="auto">
          <a:xfrm>
            <a:off x="4184650" y="3346450"/>
            <a:ext cx="388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chemeClr val="bg1"/>
                </a:solidFill>
              </a:rPr>
              <a:t>4</a:t>
            </a:r>
            <a:endParaRPr lang="zh-CN" altLang="en-US" sz="3200">
              <a:solidFill>
                <a:schemeClr val="bg1"/>
              </a:solidFill>
            </a:endParaRPr>
          </a:p>
        </p:txBody>
      </p:sp>
      <p:cxnSp>
        <p:nvCxnSpPr>
          <p:cNvPr id="86" name="直接连接符 85"/>
          <p:cNvCxnSpPr/>
          <p:nvPr/>
        </p:nvCxnSpPr>
        <p:spPr bwMode="auto">
          <a:xfrm flipH="1">
            <a:off x="4425950" y="3643313"/>
            <a:ext cx="246063" cy="2460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2"/>
          <p:cNvSpPr/>
          <p:nvPr/>
        </p:nvSpPr>
        <p:spPr>
          <a:xfrm>
            <a:off x="3322638" y="1931988"/>
            <a:ext cx="2427287" cy="2441575"/>
          </a:xfrm>
          <a:prstGeom prst="ellipse">
            <a:avLst/>
          </a:prstGeom>
          <a:noFill/>
          <a:ln w="53975" cmpd="dbl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96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2226" name="Text Box 10"/>
          <p:cNvSpPr txBox="1">
            <a:spLocks noChangeArrowheads="1"/>
          </p:cNvSpPr>
          <p:nvPr/>
        </p:nvSpPr>
        <p:spPr bwMode="auto">
          <a:xfrm>
            <a:off x="6172200" y="1581150"/>
            <a:ext cx="2341563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2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添加您的标题</a:t>
            </a:r>
            <a:endParaRPr lang="en-US" altLang="zh-CN" sz="12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方正硬笔楷书简体" panose="03000509000000000000" pitchFamily="65" charset="-122"/>
              </a:rPr>
              <a:t>您的内容打在这里，或者通过复制您的文本后，在此框中选择粘贴，并选择只保留文字。您的内容打在这里，或者通过复制</a:t>
            </a:r>
            <a:endParaRPr lang="zh-CN" altLang="en-US" sz="400">
              <a:solidFill>
                <a:schemeClr val="bg1"/>
              </a:solidFill>
              <a:latin typeface="方正硬笔楷书简体" panose="03000509000000000000" pitchFamily="65" charset="-122"/>
            </a:endParaRPr>
          </a:p>
        </p:txBody>
      </p:sp>
      <p:sp>
        <p:nvSpPr>
          <p:cNvPr id="52227" name="Text Box 10"/>
          <p:cNvSpPr txBox="1">
            <a:spLocks noChangeArrowheads="1"/>
          </p:cNvSpPr>
          <p:nvPr/>
        </p:nvSpPr>
        <p:spPr bwMode="auto">
          <a:xfrm>
            <a:off x="6448425" y="2789238"/>
            <a:ext cx="23415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2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添加您的标题</a:t>
            </a:r>
            <a:endParaRPr lang="en-US" altLang="zh-CN" sz="12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方正硬笔楷书简体" panose="03000509000000000000" pitchFamily="65" charset="-122"/>
              </a:rPr>
              <a:t>您的内容打在这里，或者通过复制您的文本后，在此框中选择粘贴，并选择只保留文字。您的内容打在这里，或者通过</a:t>
            </a:r>
            <a:endParaRPr lang="zh-CN" altLang="en-US" sz="800">
              <a:solidFill>
                <a:schemeClr val="bg1"/>
              </a:solidFill>
              <a:latin typeface="方正硬笔楷书简体" panose="03000509000000000000" pitchFamily="65" charset="-122"/>
            </a:endParaRPr>
          </a:p>
        </p:txBody>
      </p:sp>
      <p:sp>
        <p:nvSpPr>
          <p:cNvPr id="52228" name="Text Box 10"/>
          <p:cNvSpPr txBox="1">
            <a:spLocks noChangeArrowheads="1"/>
          </p:cNvSpPr>
          <p:nvPr/>
        </p:nvSpPr>
        <p:spPr bwMode="auto">
          <a:xfrm>
            <a:off x="6172200" y="4010025"/>
            <a:ext cx="2341563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2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添加您的标题</a:t>
            </a:r>
            <a:endParaRPr lang="en-US" altLang="zh-CN" sz="12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方正硬笔楷书简体" panose="03000509000000000000" pitchFamily="65" charset="-122"/>
              </a:rPr>
              <a:t>您的内容打在这里，或者通过复制您的文本后，在此框中选择粘贴，并选择只保留文字。您的内容打在这里</a:t>
            </a:r>
            <a:endParaRPr lang="zh-CN" altLang="en-US" sz="800">
              <a:solidFill>
                <a:schemeClr val="bg1"/>
              </a:solidFill>
              <a:latin typeface="方正硬笔楷书简体" panose="03000509000000000000" pitchFamily="65" charset="-122"/>
            </a:endParaRPr>
          </a:p>
        </p:txBody>
      </p:sp>
      <p:sp>
        <p:nvSpPr>
          <p:cNvPr id="52229" name="Text Box 10"/>
          <p:cNvSpPr txBox="1">
            <a:spLocks noChangeArrowheads="1"/>
          </p:cNvSpPr>
          <p:nvPr/>
        </p:nvSpPr>
        <p:spPr bwMode="auto">
          <a:xfrm>
            <a:off x="650875" y="1581150"/>
            <a:ext cx="224472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zh-CN" altLang="en-US" sz="12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添加您的标题</a:t>
            </a:r>
            <a:endParaRPr lang="en-US" altLang="zh-CN" sz="12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  <a:p>
            <a:pPr algn="r" eaLnBrk="1" hangingPunct="1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方正硬笔楷书简体" panose="03000509000000000000" pitchFamily="65" charset="-122"/>
              </a:rPr>
              <a:t>您的内容打在这里，或者通过复制您的文本后，在此框中选择粘贴，并选择只保留文字。您的内容打在这里</a:t>
            </a:r>
            <a:endParaRPr lang="zh-CN" altLang="en-US" sz="800">
              <a:solidFill>
                <a:schemeClr val="bg1"/>
              </a:solidFill>
              <a:latin typeface="方正硬笔楷书简体" panose="03000509000000000000" pitchFamily="65" charset="-122"/>
            </a:endParaRPr>
          </a:p>
        </p:txBody>
      </p:sp>
      <p:sp>
        <p:nvSpPr>
          <p:cNvPr id="52230" name="Text Box 10"/>
          <p:cNvSpPr txBox="1">
            <a:spLocks noChangeArrowheads="1"/>
          </p:cNvSpPr>
          <p:nvPr/>
        </p:nvSpPr>
        <p:spPr bwMode="auto">
          <a:xfrm>
            <a:off x="374650" y="2789238"/>
            <a:ext cx="22447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zh-CN" altLang="en-US" sz="12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添加您的标题</a:t>
            </a:r>
            <a:endParaRPr lang="en-US" altLang="zh-CN" sz="12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  <a:p>
            <a:pPr algn="r" eaLnBrk="1" hangingPunct="1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方正硬笔楷书简体" panose="03000509000000000000" pitchFamily="65" charset="-122"/>
              </a:rPr>
              <a:t>您的内容打在这里，或者通过复制您的文本后，在此框中选择粘贴，并选择只保留文字。您的内容打在这里</a:t>
            </a:r>
            <a:endParaRPr lang="zh-CN" altLang="en-US" sz="800">
              <a:solidFill>
                <a:schemeClr val="bg1"/>
              </a:solidFill>
              <a:latin typeface="方正硬笔楷书简体" panose="03000509000000000000" pitchFamily="65" charset="-122"/>
            </a:endParaRPr>
          </a:p>
        </p:txBody>
      </p:sp>
      <p:sp>
        <p:nvSpPr>
          <p:cNvPr id="52231" name="Text Box 10"/>
          <p:cNvSpPr txBox="1">
            <a:spLocks noChangeArrowheads="1"/>
          </p:cNvSpPr>
          <p:nvPr/>
        </p:nvSpPr>
        <p:spPr bwMode="auto">
          <a:xfrm>
            <a:off x="650875" y="4010025"/>
            <a:ext cx="224472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zh-CN" altLang="en-US" sz="1200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添加您的标题</a:t>
            </a:r>
            <a:endParaRPr lang="en-US" altLang="zh-CN" sz="1200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  <a:p>
            <a:pPr algn="r" eaLnBrk="1" hangingPunct="1">
              <a:lnSpc>
                <a:spcPct val="150000"/>
              </a:lnSpc>
            </a:pPr>
            <a:r>
              <a:rPr lang="zh-CN" altLang="en-US" sz="900">
                <a:solidFill>
                  <a:schemeClr val="bg1"/>
                </a:solidFill>
                <a:latin typeface="方正硬笔楷书简体" panose="03000509000000000000" pitchFamily="65" charset="-122"/>
              </a:rPr>
              <a:t>您的内容打在这里，或者通过复制您的文本后，在此框中选择粘贴，并选择只保留文字。您的内容打在这里</a:t>
            </a:r>
            <a:endParaRPr lang="zh-CN" altLang="en-US" sz="800">
              <a:solidFill>
                <a:schemeClr val="bg1"/>
              </a:solidFill>
              <a:latin typeface="方正硬笔楷书简体" panose="03000509000000000000" pitchFamily="65" charset="-122"/>
            </a:endParaRPr>
          </a:p>
        </p:txBody>
      </p:sp>
      <p:sp>
        <p:nvSpPr>
          <p:cNvPr id="52232" name="Text Box 10"/>
          <p:cNvSpPr txBox="1">
            <a:spLocks noChangeArrowheads="1"/>
          </p:cNvSpPr>
          <p:nvPr/>
        </p:nvSpPr>
        <p:spPr bwMode="auto">
          <a:xfrm>
            <a:off x="3970338" y="2965450"/>
            <a:ext cx="11747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defTabSz="1087438"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ctr" eaLnBrk="1" hangingPunct="1"/>
            <a:r>
              <a:rPr lang="zh-CN" altLang="en-US" sz="2000" b="1">
                <a:solidFill>
                  <a:schemeClr val="bg1"/>
                </a:solidFill>
                <a:latin typeface="方正硬笔楷书简体" panose="03000509000000000000" pitchFamily="65" charset="-122"/>
                <a:cs typeface="Open Sans" panose="020B0606030504020204" pitchFamily="34" charset="0"/>
              </a:rPr>
              <a:t>添加标题</a:t>
            </a:r>
            <a:endParaRPr lang="en-US" altLang="zh-CN" sz="2000" b="1">
              <a:solidFill>
                <a:schemeClr val="bg1"/>
              </a:solidFill>
              <a:latin typeface="方正硬笔楷书简体" panose="03000509000000000000" pitchFamily="65" charset="-122"/>
              <a:cs typeface="Open Sans" panose="020B0606030504020204" pitchFamily="34" charset="0"/>
            </a:endParaRPr>
          </a:p>
        </p:txBody>
      </p:sp>
      <p:sp>
        <p:nvSpPr>
          <p:cNvPr id="80" name="Oval 90"/>
          <p:cNvSpPr/>
          <p:nvPr/>
        </p:nvSpPr>
        <p:spPr>
          <a:xfrm>
            <a:off x="3322638" y="3771900"/>
            <a:ext cx="701675" cy="7016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8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7" name="Group 12"/>
          <p:cNvGrpSpPr>
            <a:grpSpLocks noChangeAspect="1"/>
          </p:cNvGrpSpPr>
          <p:nvPr/>
        </p:nvGrpSpPr>
        <p:grpSpPr>
          <a:xfrm>
            <a:off x="3522780" y="3993240"/>
            <a:ext cx="288000" cy="234355"/>
            <a:chOff x="1550139" y="1314466"/>
            <a:chExt cx="509139" cy="4143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8" name="Freeform 5"/>
            <p:cNvSpPr>
              <a:spLocks noEditPoints="1"/>
            </p:cNvSpPr>
            <p:nvPr/>
          </p:nvSpPr>
          <p:spPr bwMode="auto">
            <a:xfrm>
              <a:off x="1550139" y="1314466"/>
              <a:ext cx="509139" cy="414300"/>
            </a:xfrm>
            <a:custGeom>
              <a:avLst/>
              <a:gdLst>
                <a:gd name="T0" fmla="*/ 78 w 153"/>
                <a:gd name="T1" fmla="*/ 0 h 125"/>
                <a:gd name="T2" fmla="*/ 0 w 153"/>
                <a:gd name="T3" fmla="*/ 69 h 125"/>
                <a:gd name="T4" fmla="*/ 15 w 153"/>
                <a:gd name="T5" fmla="*/ 69 h 125"/>
                <a:gd name="T6" fmla="*/ 21 w 153"/>
                <a:gd name="T7" fmla="*/ 64 h 125"/>
                <a:gd name="T8" fmla="*/ 21 w 153"/>
                <a:gd name="T9" fmla="*/ 121 h 125"/>
                <a:gd name="T10" fmla="*/ 24 w 153"/>
                <a:gd name="T11" fmla="*/ 125 h 125"/>
                <a:gd name="T12" fmla="*/ 62 w 153"/>
                <a:gd name="T13" fmla="*/ 125 h 125"/>
                <a:gd name="T14" fmla="*/ 63 w 153"/>
                <a:gd name="T15" fmla="*/ 93 h 125"/>
                <a:gd name="T16" fmla="*/ 67 w 153"/>
                <a:gd name="T17" fmla="*/ 88 h 125"/>
                <a:gd name="T18" fmla="*/ 83 w 153"/>
                <a:gd name="T19" fmla="*/ 88 h 125"/>
                <a:gd name="T20" fmla="*/ 89 w 153"/>
                <a:gd name="T21" fmla="*/ 93 h 125"/>
                <a:gd name="T22" fmla="*/ 89 w 153"/>
                <a:gd name="T23" fmla="*/ 125 h 125"/>
                <a:gd name="T24" fmla="*/ 126 w 153"/>
                <a:gd name="T25" fmla="*/ 125 h 125"/>
                <a:gd name="T26" fmla="*/ 130 w 153"/>
                <a:gd name="T27" fmla="*/ 120 h 125"/>
                <a:gd name="T28" fmla="*/ 130 w 153"/>
                <a:gd name="T29" fmla="*/ 63 h 125"/>
                <a:gd name="T30" fmla="*/ 136 w 153"/>
                <a:gd name="T31" fmla="*/ 69 h 125"/>
                <a:gd name="T32" fmla="*/ 153 w 153"/>
                <a:gd name="T33" fmla="*/ 69 h 125"/>
                <a:gd name="T34" fmla="*/ 78 w 153"/>
                <a:gd name="T35" fmla="*/ 0 h 125"/>
                <a:gd name="T36" fmla="*/ 76 w 153"/>
                <a:gd name="T37" fmla="*/ 76 h 125"/>
                <a:gd name="T38" fmla="*/ 60 w 153"/>
                <a:gd name="T39" fmla="*/ 60 h 125"/>
                <a:gd name="T40" fmla="*/ 76 w 153"/>
                <a:gd name="T41" fmla="*/ 43 h 125"/>
                <a:gd name="T42" fmla="*/ 92 w 153"/>
                <a:gd name="T43" fmla="*/ 60 h 125"/>
                <a:gd name="T44" fmla="*/ 76 w 153"/>
                <a:gd name="T45" fmla="*/ 7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25">
                  <a:moveTo>
                    <a:pt x="78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78"/>
                    <a:pt x="15" y="69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1" y="121"/>
                    <a:pt x="21" y="125"/>
                    <a:pt x="24" y="125"/>
                  </a:cubicBezTo>
                  <a:cubicBezTo>
                    <a:pt x="28" y="125"/>
                    <a:pt x="62" y="125"/>
                    <a:pt x="62" y="125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3"/>
                    <a:pt x="62" y="88"/>
                    <a:pt x="67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9" y="88"/>
                    <a:pt x="89" y="93"/>
                    <a:pt x="89" y="93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121" y="125"/>
                    <a:pt x="126" y="125"/>
                  </a:cubicBezTo>
                  <a:cubicBezTo>
                    <a:pt x="131" y="125"/>
                    <a:pt x="130" y="120"/>
                    <a:pt x="130" y="120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48" y="77"/>
                    <a:pt x="153" y="69"/>
                    <a:pt x="153" y="69"/>
                  </a:cubicBezTo>
                  <a:lnTo>
                    <a:pt x="78" y="0"/>
                  </a:lnTo>
                  <a:close/>
                  <a:moveTo>
                    <a:pt x="76" y="76"/>
                  </a:moveTo>
                  <a:cubicBezTo>
                    <a:pt x="67" y="76"/>
                    <a:pt x="60" y="69"/>
                    <a:pt x="60" y="60"/>
                  </a:cubicBezTo>
                  <a:cubicBezTo>
                    <a:pt x="60" y="50"/>
                    <a:pt x="67" y="43"/>
                    <a:pt x="76" y="43"/>
                  </a:cubicBezTo>
                  <a:cubicBezTo>
                    <a:pt x="85" y="43"/>
                    <a:pt x="92" y="50"/>
                    <a:pt x="92" y="60"/>
                  </a:cubicBezTo>
                  <a:cubicBezTo>
                    <a:pt x="92" y="69"/>
                    <a:pt x="85" y="76"/>
                    <a:pt x="7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4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1949464" y="1366877"/>
              <a:ext cx="49916" cy="10232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0 h 41"/>
                <a:gd name="T4" fmla="*/ 0 w 20"/>
                <a:gd name="T5" fmla="*/ 0 h 41"/>
                <a:gd name="T6" fmla="*/ 0 w 20"/>
                <a:gd name="T7" fmla="*/ 24 h 41"/>
                <a:gd name="T8" fmla="*/ 20 w 20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4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0" name="Oval 7"/>
            <p:cNvSpPr>
              <a:spLocks noChangeArrowheads="1"/>
            </p:cNvSpPr>
            <p:nvPr/>
          </p:nvSpPr>
          <p:spPr bwMode="auto">
            <a:xfrm>
              <a:off x="1777255" y="1484179"/>
              <a:ext cx="52412" cy="549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4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83" name="Oval 90"/>
          <p:cNvSpPr/>
          <p:nvPr/>
        </p:nvSpPr>
        <p:spPr>
          <a:xfrm>
            <a:off x="5092700" y="1847850"/>
            <a:ext cx="703263" cy="70326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3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1" name="Freeform 34"/>
          <p:cNvSpPr>
            <a:spLocks noChangeAspect="1"/>
          </p:cNvSpPr>
          <p:nvPr/>
        </p:nvSpPr>
        <p:spPr bwMode="auto">
          <a:xfrm>
            <a:off x="5300663" y="2106613"/>
            <a:ext cx="287337" cy="254000"/>
          </a:xfrm>
          <a:custGeom>
            <a:avLst/>
            <a:gdLst>
              <a:gd name="T0" fmla="*/ 136 w 136"/>
              <a:gd name="T1" fmla="*/ 48 h 120"/>
              <a:gd name="T2" fmla="*/ 68 w 136"/>
              <a:gd name="T3" fmla="*/ 0 h 120"/>
              <a:gd name="T4" fmla="*/ 0 w 136"/>
              <a:gd name="T5" fmla="*/ 48 h 120"/>
              <a:gd name="T6" fmla="*/ 37 w 136"/>
              <a:gd name="T7" fmla="*/ 91 h 120"/>
              <a:gd name="T8" fmla="*/ 22 w 136"/>
              <a:gd name="T9" fmla="*/ 120 h 120"/>
              <a:gd name="T10" fmla="*/ 73 w 136"/>
              <a:gd name="T11" fmla="*/ 96 h 120"/>
              <a:gd name="T12" fmla="*/ 136 w 136"/>
              <a:gd name="T13" fmla="*/ 48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6" h="120">
                <a:moveTo>
                  <a:pt x="136" y="48"/>
                </a:moveTo>
                <a:cubicBezTo>
                  <a:pt x="136" y="22"/>
                  <a:pt x="106" y="0"/>
                  <a:pt x="68" y="0"/>
                </a:cubicBezTo>
                <a:cubicBezTo>
                  <a:pt x="31" y="0"/>
                  <a:pt x="0" y="22"/>
                  <a:pt x="0" y="48"/>
                </a:cubicBezTo>
                <a:cubicBezTo>
                  <a:pt x="0" y="67"/>
                  <a:pt x="15" y="83"/>
                  <a:pt x="37" y="91"/>
                </a:cubicBezTo>
                <a:cubicBezTo>
                  <a:pt x="38" y="96"/>
                  <a:pt x="37" y="106"/>
                  <a:pt x="22" y="120"/>
                </a:cubicBezTo>
                <a:cubicBezTo>
                  <a:pt x="22" y="120"/>
                  <a:pt x="54" y="111"/>
                  <a:pt x="73" y="96"/>
                </a:cubicBezTo>
                <a:cubicBezTo>
                  <a:pt x="108" y="94"/>
                  <a:pt x="136" y="73"/>
                  <a:pt x="136" y="48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81" name="Oval 90"/>
          <p:cNvSpPr/>
          <p:nvPr/>
        </p:nvSpPr>
        <p:spPr>
          <a:xfrm>
            <a:off x="5029200" y="3754438"/>
            <a:ext cx="701675" cy="7016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3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2" name="Freeform 55"/>
          <p:cNvSpPr>
            <a:spLocks noChangeAspect="1" noEditPoints="1"/>
          </p:cNvSpPr>
          <p:nvPr/>
        </p:nvSpPr>
        <p:spPr bwMode="auto">
          <a:xfrm>
            <a:off x="5243513" y="3986213"/>
            <a:ext cx="287337" cy="301625"/>
          </a:xfrm>
          <a:custGeom>
            <a:avLst/>
            <a:gdLst>
              <a:gd name="T0" fmla="*/ 83 w 129"/>
              <a:gd name="T1" fmla="*/ 92 h 135"/>
              <a:gd name="T2" fmla="*/ 127 w 129"/>
              <a:gd name="T3" fmla="*/ 26 h 135"/>
              <a:gd name="T4" fmla="*/ 127 w 129"/>
              <a:gd name="T5" fmla="*/ 21 h 135"/>
              <a:gd name="T6" fmla="*/ 117 w 129"/>
              <a:gd name="T7" fmla="*/ 10 h 135"/>
              <a:gd name="T8" fmla="*/ 112 w 129"/>
              <a:gd name="T9" fmla="*/ 10 h 135"/>
              <a:gd name="T10" fmla="*/ 107 w 129"/>
              <a:gd name="T11" fmla="*/ 16 h 135"/>
              <a:gd name="T12" fmla="*/ 101 w 129"/>
              <a:gd name="T13" fmla="*/ 16 h 135"/>
              <a:gd name="T14" fmla="*/ 101 w 129"/>
              <a:gd name="T15" fmla="*/ 0 h 135"/>
              <a:gd name="T16" fmla="*/ 27 w 129"/>
              <a:gd name="T17" fmla="*/ 0 h 135"/>
              <a:gd name="T18" fmla="*/ 27 w 129"/>
              <a:gd name="T19" fmla="*/ 16 h 135"/>
              <a:gd name="T20" fmla="*/ 22 w 129"/>
              <a:gd name="T21" fmla="*/ 16 h 135"/>
              <a:gd name="T22" fmla="*/ 17 w 129"/>
              <a:gd name="T23" fmla="*/ 10 h 135"/>
              <a:gd name="T24" fmla="*/ 12 w 129"/>
              <a:gd name="T25" fmla="*/ 10 h 135"/>
              <a:gd name="T26" fmla="*/ 1 w 129"/>
              <a:gd name="T27" fmla="*/ 21 h 135"/>
              <a:gd name="T28" fmla="*/ 1 w 129"/>
              <a:gd name="T29" fmla="*/ 26 h 135"/>
              <a:gd name="T30" fmla="*/ 46 w 129"/>
              <a:gd name="T31" fmla="*/ 92 h 135"/>
              <a:gd name="T32" fmla="*/ 59 w 129"/>
              <a:gd name="T33" fmla="*/ 98 h 135"/>
              <a:gd name="T34" fmla="*/ 59 w 129"/>
              <a:gd name="T35" fmla="*/ 103 h 135"/>
              <a:gd name="T36" fmla="*/ 54 w 129"/>
              <a:gd name="T37" fmla="*/ 106 h 135"/>
              <a:gd name="T38" fmla="*/ 59 w 129"/>
              <a:gd name="T39" fmla="*/ 108 h 135"/>
              <a:gd name="T40" fmla="*/ 59 w 129"/>
              <a:gd name="T41" fmla="*/ 114 h 135"/>
              <a:gd name="T42" fmla="*/ 54 w 129"/>
              <a:gd name="T43" fmla="*/ 119 h 135"/>
              <a:gd name="T44" fmla="*/ 48 w 129"/>
              <a:gd name="T45" fmla="*/ 124 h 135"/>
              <a:gd name="T46" fmla="*/ 43 w 129"/>
              <a:gd name="T47" fmla="*/ 129 h 135"/>
              <a:gd name="T48" fmla="*/ 49 w 129"/>
              <a:gd name="T49" fmla="*/ 135 h 135"/>
              <a:gd name="T50" fmla="*/ 80 w 129"/>
              <a:gd name="T51" fmla="*/ 135 h 135"/>
              <a:gd name="T52" fmla="*/ 85 w 129"/>
              <a:gd name="T53" fmla="*/ 129 h 135"/>
              <a:gd name="T54" fmla="*/ 80 w 129"/>
              <a:gd name="T55" fmla="*/ 124 h 135"/>
              <a:gd name="T56" fmla="*/ 74 w 129"/>
              <a:gd name="T57" fmla="*/ 119 h 135"/>
              <a:gd name="T58" fmla="*/ 69 w 129"/>
              <a:gd name="T59" fmla="*/ 114 h 135"/>
              <a:gd name="T60" fmla="*/ 69 w 129"/>
              <a:gd name="T61" fmla="*/ 108 h 135"/>
              <a:gd name="T62" fmla="*/ 75 w 129"/>
              <a:gd name="T63" fmla="*/ 106 h 135"/>
              <a:gd name="T64" fmla="*/ 69 w 129"/>
              <a:gd name="T65" fmla="*/ 103 h 135"/>
              <a:gd name="T66" fmla="*/ 69 w 129"/>
              <a:gd name="T67" fmla="*/ 98 h 135"/>
              <a:gd name="T68" fmla="*/ 83 w 129"/>
              <a:gd name="T69" fmla="*/ 92 h 135"/>
              <a:gd name="T70" fmla="*/ 101 w 129"/>
              <a:gd name="T71" fmla="*/ 21 h 135"/>
              <a:gd name="T72" fmla="*/ 107 w 129"/>
              <a:gd name="T73" fmla="*/ 21 h 135"/>
              <a:gd name="T74" fmla="*/ 112 w 129"/>
              <a:gd name="T75" fmla="*/ 16 h 135"/>
              <a:gd name="T76" fmla="*/ 117 w 129"/>
              <a:gd name="T77" fmla="*/ 21 h 135"/>
              <a:gd name="T78" fmla="*/ 117 w 129"/>
              <a:gd name="T79" fmla="*/ 26 h 135"/>
              <a:gd name="T80" fmla="*/ 91 w 129"/>
              <a:gd name="T81" fmla="*/ 71 h 135"/>
              <a:gd name="T82" fmla="*/ 101 w 129"/>
              <a:gd name="T83" fmla="*/ 21 h 135"/>
              <a:gd name="T84" fmla="*/ 36 w 129"/>
              <a:gd name="T85" fmla="*/ 72 h 135"/>
              <a:gd name="T86" fmla="*/ 10 w 129"/>
              <a:gd name="T87" fmla="*/ 27 h 135"/>
              <a:gd name="T88" fmla="*/ 10 w 129"/>
              <a:gd name="T89" fmla="*/ 22 h 135"/>
              <a:gd name="T90" fmla="*/ 15 w 129"/>
              <a:gd name="T91" fmla="*/ 17 h 135"/>
              <a:gd name="T92" fmla="*/ 20 w 129"/>
              <a:gd name="T93" fmla="*/ 22 h 135"/>
              <a:gd name="T94" fmla="*/ 26 w 129"/>
              <a:gd name="T95" fmla="*/ 22 h 135"/>
              <a:gd name="T96" fmla="*/ 36 w 129"/>
              <a:gd name="T97" fmla="*/ 7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9" name="Oval 90"/>
          <p:cNvSpPr/>
          <p:nvPr/>
        </p:nvSpPr>
        <p:spPr>
          <a:xfrm>
            <a:off x="3019425" y="2770188"/>
            <a:ext cx="701675" cy="7016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32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3" name="Group 25"/>
          <p:cNvGrpSpPr>
            <a:grpSpLocks noChangeAspect="1"/>
          </p:cNvGrpSpPr>
          <p:nvPr/>
        </p:nvGrpSpPr>
        <p:grpSpPr>
          <a:xfrm>
            <a:off x="3212005" y="2978928"/>
            <a:ext cx="288000" cy="283429"/>
            <a:chOff x="1587575" y="2265358"/>
            <a:chExt cx="314468" cy="309477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4" name="Freeform 59"/>
            <p:cNvSpPr>
              <a:spLocks noEditPoints="1"/>
            </p:cNvSpPr>
            <p:nvPr/>
          </p:nvSpPr>
          <p:spPr bwMode="auto">
            <a:xfrm>
              <a:off x="1587575" y="2265358"/>
              <a:ext cx="314468" cy="309477"/>
            </a:xfrm>
            <a:custGeom>
              <a:avLst/>
              <a:gdLst>
                <a:gd name="T0" fmla="*/ 82 w 95"/>
                <a:gd name="T1" fmla="*/ 57 h 93"/>
                <a:gd name="T2" fmla="*/ 95 w 95"/>
                <a:gd name="T3" fmla="*/ 51 h 93"/>
                <a:gd name="T4" fmla="*/ 95 w 95"/>
                <a:gd name="T5" fmla="*/ 41 h 93"/>
                <a:gd name="T6" fmla="*/ 82 w 95"/>
                <a:gd name="T7" fmla="*/ 36 h 93"/>
                <a:gd name="T8" fmla="*/ 80 w 95"/>
                <a:gd name="T9" fmla="*/ 30 h 93"/>
                <a:gd name="T10" fmla="*/ 85 w 95"/>
                <a:gd name="T11" fmla="*/ 17 h 93"/>
                <a:gd name="T12" fmla="*/ 77 w 95"/>
                <a:gd name="T13" fmla="*/ 10 h 93"/>
                <a:gd name="T14" fmla="*/ 64 w 95"/>
                <a:gd name="T15" fmla="*/ 15 h 93"/>
                <a:gd name="T16" fmla="*/ 59 w 95"/>
                <a:gd name="T17" fmla="*/ 13 h 93"/>
                <a:gd name="T18" fmla="*/ 53 w 95"/>
                <a:gd name="T19" fmla="*/ 0 h 93"/>
                <a:gd name="T20" fmla="*/ 42 w 95"/>
                <a:gd name="T21" fmla="*/ 0 h 93"/>
                <a:gd name="T22" fmla="*/ 37 w 95"/>
                <a:gd name="T23" fmla="*/ 13 h 93"/>
                <a:gd name="T24" fmla="*/ 31 w 95"/>
                <a:gd name="T25" fmla="*/ 15 h 93"/>
                <a:gd name="T26" fmla="*/ 18 w 95"/>
                <a:gd name="T27" fmla="*/ 10 h 93"/>
                <a:gd name="T28" fmla="*/ 10 w 95"/>
                <a:gd name="T29" fmla="*/ 17 h 93"/>
                <a:gd name="T30" fmla="*/ 16 w 95"/>
                <a:gd name="T31" fmla="*/ 30 h 93"/>
                <a:gd name="T32" fmla="*/ 13 w 95"/>
                <a:gd name="T33" fmla="*/ 36 h 93"/>
                <a:gd name="T34" fmla="*/ 0 w 95"/>
                <a:gd name="T35" fmla="*/ 41 h 93"/>
                <a:gd name="T36" fmla="*/ 0 w 95"/>
                <a:gd name="T37" fmla="*/ 52 h 93"/>
                <a:gd name="T38" fmla="*/ 13 w 95"/>
                <a:gd name="T39" fmla="*/ 57 h 93"/>
                <a:gd name="T40" fmla="*/ 16 w 95"/>
                <a:gd name="T41" fmla="*/ 63 h 93"/>
                <a:gd name="T42" fmla="*/ 11 w 95"/>
                <a:gd name="T43" fmla="*/ 76 h 93"/>
                <a:gd name="T44" fmla="*/ 18 w 95"/>
                <a:gd name="T45" fmla="*/ 83 h 93"/>
                <a:gd name="T46" fmla="*/ 31 w 95"/>
                <a:gd name="T47" fmla="*/ 78 h 93"/>
                <a:gd name="T48" fmla="*/ 37 w 95"/>
                <a:gd name="T49" fmla="*/ 80 h 93"/>
                <a:gd name="T50" fmla="*/ 43 w 95"/>
                <a:gd name="T51" fmla="*/ 93 h 93"/>
                <a:gd name="T52" fmla="*/ 53 w 95"/>
                <a:gd name="T53" fmla="*/ 93 h 93"/>
                <a:gd name="T54" fmla="*/ 59 w 95"/>
                <a:gd name="T55" fmla="*/ 80 h 93"/>
                <a:gd name="T56" fmla="*/ 64 w 95"/>
                <a:gd name="T57" fmla="*/ 78 h 93"/>
                <a:gd name="T58" fmla="*/ 78 w 95"/>
                <a:gd name="T59" fmla="*/ 83 h 93"/>
                <a:gd name="T60" fmla="*/ 85 w 95"/>
                <a:gd name="T61" fmla="*/ 75 h 93"/>
                <a:gd name="T62" fmla="*/ 80 w 95"/>
                <a:gd name="T63" fmla="*/ 63 h 93"/>
                <a:gd name="T64" fmla="*/ 82 w 95"/>
                <a:gd name="T65" fmla="*/ 57 h 93"/>
                <a:gd name="T66" fmla="*/ 48 w 95"/>
                <a:gd name="T67" fmla="*/ 61 h 93"/>
                <a:gd name="T68" fmla="*/ 33 w 95"/>
                <a:gd name="T69" fmla="*/ 46 h 93"/>
                <a:gd name="T70" fmla="*/ 48 w 95"/>
                <a:gd name="T71" fmla="*/ 32 h 93"/>
                <a:gd name="T72" fmla="*/ 63 w 95"/>
                <a:gd name="T73" fmla="*/ 46 h 93"/>
                <a:gd name="T74" fmla="*/ 48 w 95"/>
                <a:gd name="T75" fmla="*/ 6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3">
                  <a:moveTo>
                    <a:pt x="82" y="57"/>
                  </a:moveTo>
                  <a:cubicBezTo>
                    <a:pt x="82" y="57"/>
                    <a:pt x="95" y="52"/>
                    <a:pt x="95" y="5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0"/>
                    <a:pt x="82" y="36"/>
                    <a:pt x="82" y="36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5" y="17"/>
                    <a:pt x="85" y="17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9"/>
                    <a:pt x="64" y="15"/>
                    <a:pt x="64" y="15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3"/>
                    <a:pt x="53" y="0"/>
                    <a:pt x="5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37" y="13"/>
                    <a:pt x="37" y="1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18" y="10"/>
                    <a:pt x="18" y="1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6" y="30"/>
                    <a:pt x="16" y="30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13" y="57"/>
                    <a:pt x="13" y="57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0" y="75"/>
                    <a:pt x="11" y="7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9" y="84"/>
                    <a:pt x="31" y="78"/>
                    <a:pt x="31" y="78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42" y="93"/>
                    <a:pt x="4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4" y="93"/>
                    <a:pt x="59" y="80"/>
                    <a:pt x="59" y="80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77" y="83"/>
                    <a:pt x="78" y="83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6" y="75"/>
                    <a:pt x="80" y="63"/>
                    <a:pt x="80" y="63"/>
                  </a:cubicBezTo>
                  <a:lnTo>
                    <a:pt x="82" y="57"/>
                  </a:lnTo>
                  <a:close/>
                  <a:moveTo>
                    <a:pt x="48" y="61"/>
                  </a:moveTo>
                  <a:cubicBezTo>
                    <a:pt x="39" y="61"/>
                    <a:pt x="33" y="55"/>
                    <a:pt x="33" y="46"/>
                  </a:cubicBezTo>
                  <a:cubicBezTo>
                    <a:pt x="33" y="38"/>
                    <a:pt x="39" y="32"/>
                    <a:pt x="48" y="32"/>
                  </a:cubicBezTo>
                  <a:cubicBezTo>
                    <a:pt x="56" y="32"/>
                    <a:pt x="63" y="38"/>
                    <a:pt x="63" y="46"/>
                  </a:cubicBezTo>
                  <a:cubicBezTo>
                    <a:pt x="63" y="55"/>
                    <a:pt x="56" y="61"/>
                    <a:pt x="4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4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5" name="Oval 60"/>
            <p:cNvSpPr>
              <a:spLocks noChangeArrowheads="1"/>
            </p:cNvSpPr>
            <p:nvPr/>
          </p:nvSpPr>
          <p:spPr bwMode="auto">
            <a:xfrm>
              <a:off x="1712364" y="2387652"/>
              <a:ext cx="64890" cy="623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4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82" name="Oval 90"/>
          <p:cNvSpPr/>
          <p:nvPr/>
        </p:nvSpPr>
        <p:spPr>
          <a:xfrm>
            <a:off x="5367338" y="2770188"/>
            <a:ext cx="701675" cy="7016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28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6" name="Group 28"/>
          <p:cNvGrpSpPr>
            <a:grpSpLocks noChangeAspect="1"/>
          </p:cNvGrpSpPr>
          <p:nvPr/>
        </p:nvGrpSpPr>
        <p:grpSpPr>
          <a:xfrm>
            <a:off x="5610321" y="3009223"/>
            <a:ext cx="216000" cy="270832"/>
            <a:chOff x="5106627" y="2260366"/>
            <a:chExt cx="324452" cy="40681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7" name="Freeform 80"/>
            <p:cNvSpPr/>
            <p:nvPr/>
          </p:nvSpPr>
          <p:spPr bwMode="auto">
            <a:xfrm>
              <a:off x="5106627" y="2430079"/>
              <a:ext cx="324452" cy="134772"/>
            </a:xfrm>
            <a:custGeom>
              <a:avLst/>
              <a:gdLst>
                <a:gd name="T0" fmla="*/ 49 w 98"/>
                <a:gd name="T1" fmla="*/ 16 h 40"/>
                <a:gd name="T2" fmla="*/ 2 w 98"/>
                <a:gd name="T3" fmla="*/ 0 h 40"/>
                <a:gd name="T4" fmla="*/ 0 w 98"/>
                <a:gd name="T5" fmla="*/ 5 h 40"/>
                <a:gd name="T6" fmla="*/ 0 w 98"/>
                <a:gd name="T7" fmla="*/ 20 h 40"/>
                <a:gd name="T8" fmla="*/ 49 w 98"/>
                <a:gd name="T9" fmla="*/ 40 h 40"/>
                <a:gd name="T10" fmla="*/ 98 w 98"/>
                <a:gd name="T11" fmla="*/ 20 h 40"/>
                <a:gd name="T12" fmla="*/ 98 w 98"/>
                <a:gd name="T13" fmla="*/ 5 h 40"/>
                <a:gd name="T14" fmla="*/ 96 w 98"/>
                <a:gd name="T15" fmla="*/ 0 h 40"/>
                <a:gd name="T16" fmla="*/ 49 w 98"/>
                <a:gd name="T17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6"/>
                  </a:moveTo>
                  <a:cubicBezTo>
                    <a:pt x="26" y="16"/>
                    <a:pt x="7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ubicBezTo>
                    <a:pt x="91" y="9"/>
                    <a:pt x="72" y="16"/>
                    <a:pt x="4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4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8" name="Freeform 81"/>
            <p:cNvSpPr/>
            <p:nvPr/>
          </p:nvSpPr>
          <p:spPr bwMode="auto">
            <a:xfrm>
              <a:off x="5106627" y="2534902"/>
              <a:ext cx="324452" cy="132277"/>
            </a:xfrm>
            <a:custGeom>
              <a:avLst/>
              <a:gdLst>
                <a:gd name="T0" fmla="*/ 49 w 98"/>
                <a:gd name="T1" fmla="*/ 15 h 40"/>
                <a:gd name="T2" fmla="*/ 2 w 98"/>
                <a:gd name="T3" fmla="*/ 0 h 40"/>
                <a:gd name="T4" fmla="*/ 0 w 98"/>
                <a:gd name="T5" fmla="*/ 4 h 40"/>
                <a:gd name="T6" fmla="*/ 0 w 98"/>
                <a:gd name="T7" fmla="*/ 19 h 40"/>
                <a:gd name="T8" fmla="*/ 49 w 98"/>
                <a:gd name="T9" fmla="*/ 40 h 40"/>
                <a:gd name="T10" fmla="*/ 98 w 98"/>
                <a:gd name="T11" fmla="*/ 19 h 40"/>
                <a:gd name="T12" fmla="*/ 98 w 98"/>
                <a:gd name="T13" fmla="*/ 4 h 40"/>
                <a:gd name="T14" fmla="*/ 96 w 98"/>
                <a:gd name="T15" fmla="*/ 0 h 40"/>
                <a:gd name="T16" fmla="*/ 49 w 98"/>
                <a:gd name="T17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5"/>
                  </a:moveTo>
                  <a:cubicBezTo>
                    <a:pt x="26" y="15"/>
                    <a:pt x="7" y="9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19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3"/>
                    <a:pt x="97" y="1"/>
                    <a:pt x="96" y="0"/>
                  </a:cubicBezTo>
                  <a:cubicBezTo>
                    <a:pt x="91" y="9"/>
                    <a:pt x="72" y="15"/>
                    <a:pt x="4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4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9" name="Freeform 82"/>
            <p:cNvSpPr/>
            <p:nvPr/>
          </p:nvSpPr>
          <p:spPr bwMode="auto">
            <a:xfrm>
              <a:off x="5106627" y="2330248"/>
              <a:ext cx="324452" cy="137269"/>
            </a:xfrm>
            <a:custGeom>
              <a:avLst/>
              <a:gdLst>
                <a:gd name="T0" fmla="*/ 96 w 98"/>
                <a:gd name="T1" fmla="*/ 0 h 41"/>
                <a:gd name="T2" fmla="*/ 49 w 98"/>
                <a:gd name="T3" fmla="*/ 15 h 41"/>
                <a:gd name="T4" fmla="*/ 2 w 98"/>
                <a:gd name="T5" fmla="*/ 0 h 41"/>
                <a:gd name="T6" fmla="*/ 0 w 98"/>
                <a:gd name="T7" fmla="*/ 5 h 41"/>
                <a:gd name="T8" fmla="*/ 0 w 98"/>
                <a:gd name="T9" fmla="*/ 20 h 41"/>
                <a:gd name="T10" fmla="*/ 49 w 98"/>
                <a:gd name="T11" fmla="*/ 41 h 41"/>
                <a:gd name="T12" fmla="*/ 98 w 98"/>
                <a:gd name="T13" fmla="*/ 20 h 41"/>
                <a:gd name="T14" fmla="*/ 98 w 98"/>
                <a:gd name="T15" fmla="*/ 5 h 41"/>
                <a:gd name="T16" fmla="*/ 96 w 98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1">
                  <a:moveTo>
                    <a:pt x="96" y="0"/>
                  </a:moveTo>
                  <a:cubicBezTo>
                    <a:pt x="95" y="9"/>
                    <a:pt x="75" y="15"/>
                    <a:pt x="49" y="15"/>
                  </a:cubicBezTo>
                  <a:cubicBezTo>
                    <a:pt x="24" y="15"/>
                    <a:pt x="3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1"/>
                    <a:pt x="49" y="41"/>
                  </a:cubicBezTo>
                  <a:cubicBezTo>
                    <a:pt x="76" y="41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4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0" name="Oval 83"/>
            <p:cNvSpPr>
              <a:spLocks noChangeArrowheads="1"/>
            </p:cNvSpPr>
            <p:nvPr/>
          </p:nvSpPr>
          <p:spPr bwMode="auto">
            <a:xfrm>
              <a:off x="5111618" y="2260366"/>
              <a:ext cx="316965" cy="1073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4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78" name="Oval 90"/>
          <p:cNvSpPr/>
          <p:nvPr/>
        </p:nvSpPr>
        <p:spPr>
          <a:xfrm>
            <a:off x="3276600" y="1854200"/>
            <a:ext cx="701675" cy="7016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AU" sz="32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1" name="Group 33"/>
          <p:cNvGrpSpPr>
            <a:grpSpLocks noChangeAspect="1"/>
          </p:cNvGrpSpPr>
          <p:nvPr/>
        </p:nvGrpSpPr>
        <p:grpSpPr>
          <a:xfrm>
            <a:off x="3474888" y="2047548"/>
            <a:ext cx="288000" cy="324839"/>
            <a:chOff x="5513440" y="1766202"/>
            <a:chExt cx="429274" cy="48418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2" name="Freeform 147"/>
            <p:cNvSpPr/>
            <p:nvPr/>
          </p:nvSpPr>
          <p:spPr bwMode="auto">
            <a:xfrm>
              <a:off x="5513440" y="1766202"/>
              <a:ext cx="429274" cy="87353"/>
            </a:xfrm>
            <a:custGeom>
              <a:avLst/>
              <a:gdLst>
                <a:gd name="T0" fmla="*/ 68 w 129"/>
                <a:gd name="T1" fmla="*/ 8 h 26"/>
                <a:gd name="T2" fmla="*/ 68 w 129"/>
                <a:gd name="T3" fmla="*/ 4 h 26"/>
                <a:gd name="T4" fmla="*/ 64 w 129"/>
                <a:gd name="T5" fmla="*/ 0 h 26"/>
                <a:gd name="T6" fmla="*/ 61 w 129"/>
                <a:gd name="T7" fmla="*/ 4 h 26"/>
                <a:gd name="T8" fmla="*/ 61 w 129"/>
                <a:gd name="T9" fmla="*/ 8 h 26"/>
                <a:gd name="T10" fmla="*/ 0 w 129"/>
                <a:gd name="T11" fmla="*/ 8 h 26"/>
                <a:gd name="T12" fmla="*/ 0 w 129"/>
                <a:gd name="T13" fmla="*/ 26 h 26"/>
                <a:gd name="T14" fmla="*/ 129 w 129"/>
                <a:gd name="T15" fmla="*/ 26 h 26"/>
                <a:gd name="T16" fmla="*/ 129 w 129"/>
                <a:gd name="T17" fmla="*/ 8 h 26"/>
                <a:gd name="T18" fmla="*/ 68 w 129"/>
                <a:gd name="T1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6">
                  <a:moveTo>
                    <a:pt x="68" y="8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63" y="0"/>
                    <a:pt x="61" y="2"/>
                    <a:pt x="61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29" y="8"/>
                    <a:pt x="129" y="8"/>
                    <a:pt x="129" y="8"/>
                  </a:cubicBezTo>
                  <a:lnTo>
                    <a:pt x="6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4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3" name="Freeform 148"/>
            <p:cNvSpPr>
              <a:spLocks noEditPoints="1"/>
            </p:cNvSpPr>
            <p:nvPr/>
          </p:nvSpPr>
          <p:spPr bwMode="auto">
            <a:xfrm>
              <a:off x="5550876" y="1873521"/>
              <a:ext cx="356897" cy="376864"/>
            </a:xfrm>
            <a:custGeom>
              <a:avLst/>
              <a:gdLst>
                <a:gd name="T0" fmla="*/ 143 w 143"/>
                <a:gd name="T1" fmla="*/ 95 h 151"/>
                <a:gd name="T2" fmla="*/ 143 w 143"/>
                <a:gd name="T3" fmla="*/ 0 h 151"/>
                <a:gd name="T4" fmla="*/ 0 w 143"/>
                <a:gd name="T5" fmla="*/ 0 h 151"/>
                <a:gd name="T6" fmla="*/ 0 w 143"/>
                <a:gd name="T7" fmla="*/ 95 h 151"/>
                <a:gd name="T8" fmla="*/ 63 w 143"/>
                <a:gd name="T9" fmla="*/ 95 h 151"/>
                <a:gd name="T10" fmla="*/ 63 w 143"/>
                <a:gd name="T11" fmla="*/ 125 h 151"/>
                <a:gd name="T12" fmla="*/ 45 w 143"/>
                <a:gd name="T13" fmla="*/ 125 h 151"/>
                <a:gd name="T14" fmla="*/ 45 w 143"/>
                <a:gd name="T15" fmla="*/ 121 h 151"/>
                <a:gd name="T16" fmla="*/ 37 w 143"/>
                <a:gd name="T17" fmla="*/ 121 h 151"/>
                <a:gd name="T18" fmla="*/ 25 w 143"/>
                <a:gd name="T19" fmla="*/ 151 h 151"/>
                <a:gd name="T20" fmla="*/ 33 w 143"/>
                <a:gd name="T21" fmla="*/ 151 h 151"/>
                <a:gd name="T22" fmla="*/ 40 w 143"/>
                <a:gd name="T23" fmla="*/ 137 h 151"/>
                <a:gd name="T24" fmla="*/ 104 w 143"/>
                <a:gd name="T25" fmla="*/ 137 h 151"/>
                <a:gd name="T26" fmla="*/ 109 w 143"/>
                <a:gd name="T27" fmla="*/ 151 h 151"/>
                <a:gd name="T28" fmla="*/ 119 w 143"/>
                <a:gd name="T29" fmla="*/ 151 h 151"/>
                <a:gd name="T30" fmla="*/ 107 w 143"/>
                <a:gd name="T31" fmla="*/ 121 h 151"/>
                <a:gd name="T32" fmla="*/ 97 w 143"/>
                <a:gd name="T33" fmla="*/ 121 h 151"/>
                <a:gd name="T34" fmla="*/ 97 w 143"/>
                <a:gd name="T35" fmla="*/ 125 h 151"/>
                <a:gd name="T36" fmla="*/ 80 w 143"/>
                <a:gd name="T37" fmla="*/ 125 h 151"/>
                <a:gd name="T38" fmla="*/ 80 w 143"/>
                <a:gd name="T39" fmla="*/ 95 h 151"/>
                <a:gd name="T40" fmla="*/ 143 w 143"/>
                <a:gd name="T41" fmla="*/ 95 h 151"/>
                <a:gd name="T42" fmla="*/ 92 w 143"/>
                <a:gd name="T43" fmla="*/ 28 h 151"/>
                <a:gd name="T44" fmla="*/ 133 w 143"/>
                <a:gd name="T45" fmla="*/ 28 h 151"/>
                <a:gd name="T46" fmla="*/ 133 w 143"/>
                <a:gd name="T47" fmla="*/ 37 h 151"/>
                <a:gd name="T48" fmla="*/ 92 w 143"/>
                <a:gd name="T49" fmla="*/ 37 h 151"/>
                <a:gd name="T50" fmla="*/ 92 w 143"/>
                <a:gd name="T51" fmla="*/ 28 h 151"/>
                <a:gd name="T52" fmla="*/ 92 w 143"/>
                <a:gd name="T53" fmla="*/ 46 h 151"/>
                <a:gd name="T54" fmla="*/ 133 w 143"/>
                <a:gd name="T55" fmla="*/ 46 h 151"/>
                <a:gd name="T56" fmla="*/ 133 w 143"/>
                <a:gd name="T57" fmla="*/ 56 h 151"/>
                <a:gd name="T58" fmla="*/ 92 w 143"/>
                <a:gd name="T59" fmla="*/ 56 h 151"/>
                <a:gd name="T60" fmla="*/ 92 w 143"/>
                <a:gd name="T61" fmla="*/ 46 h 151"/>
                <a:gd name="T62" fmla="*/ 92 w 143"/>
                <a:gd name="T63" fmla="*/ 63 h 151"/>
                <a:gd name="T64" fmla="*/ 133 w 143"/>
                <a:gd name="T65" fmla="*/ 63 h 151"/>
                <a:gd name="T66" fmla="*/ 133 w 143"/>
                <a:gd name="T67" fmla="*/ 74 h 151"/>
                <a:gd name="T68" fmla="*/ 92 w 143"/>
                <a:gd name="T69" fmla="*/ 74 h 151"/>
                <a:gd name="T70" fmla="*/ 92 w 143"/>
                <a:gd name="T71" fmla="*/ 63 h 151"/>
                <a:gd name="T72" fmla="*/ 8 w 143"/>
                <a:gd name="T73" fmla="*/ 75 h 151"/>
                <a:gd name="T74" fmla="*/ 8 w 143"/>
                <a:gd name="T75" fmla="*/ 24 h 151"/>
                <a:gd name="T76" fmla="*/ 83 w 143"/>
                <a:gd name="T77" fmla="*/ 24 h 151"/>
                <a:gd name="T78" fmla="*/ 83 w 143"/>
                <a:gd name="T79" fmla="*/ 75 h 151"/>
                <a:gd name="T80" fmla="*/ 8 w 143"/>
                <a:gd name="T81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51">
                  <a:moveTo>
                    <a:pt x="143" y="95"/>
                  </a:moveTo>
                  <a:lnTo>
                    <a:pt x="143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63" y="95"/>
                  </a:lnTo>
                  <a:lnTo>
                    <a:pt x="63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37" y="121"/>
                  </a:lnTo>
                  <a:lnTo>
                    <a:pt x="25" y="151"/>
                  </a:lnTo>
                  <a:lnTo>
                    <a:pt x="33" y="151"/>
                  </a:lnTo>
                  <a:lnTo>
                    <a:pt x="40" y="137"/>
                  </a:lnTo>
                  <a:lnTo>
                    <a:pt x="104" y="137"/>
                  </a:lnTo>
                  <a:lnTo>
                    <a:pt x="109" y="151"/>
                  </a:lnTo>
                  <a:lnTo>
                    <a:pt x="119" y="151"/>
                  </a:lnTo>
                  <a:lnTo>
                    <a:pt x="107" y="121"/>
                  </a:lnTo>
                  <a:lnTo>
                    <a:pt x="97" y="121"/>
                  </a:lnTo>
                  <a:lnTo>
                    <a:pt x="97" y="125"/>
                  </a:lnTo>
                  <a:lnTo>
                    <a:pt x="80" y="125"/>
                  </a:lnTo>
                  <a:lnTo>
                    <a:pt x="80" y="95"/>
                  </a:lnTo>
                  <a:lnTo>
                    <a:pt x="143" y="95"/>
                  </a:lnTo>
                  <a:close/>
                  <a:moveTo>
                    <a:pt x="92" y="28"/>
                  </a:moveTo>
                  <a:lnTo>
                    <a:pt x="133" y="28"/>
                  </a:lnTo>
                  <a:lnTo>
                    <a:pt x="133" y="37"/>
                  </a:lnTo>
                  <a:lnTo>
                    <a:pt x="92" y="37"/>
                  </a:lnTo>
                  <a:lnTo>
                    <a:pt x="92" y="28"/>
                  </a:lnTo>
                  <a:close/>
                  <a:moveTo>
                    <a:pt x="92" y="46"/>
                  </a:moveTo>
                  <a:lnTo>
                    <a:pt x="133" y="46"/>
                  </a:lnTo>
                  <a:lnTo>
                    <a:pt x="133" y="56"/>
                  </a:lnTo>
                  <a:lnTo>
                    <a:pt x="92" y="56"/>
                  </a:lnTo>
                  <a:lnTo>
                    <a:pt x="92" y="46"/>
                  </a:lnTo>
                  <a:close/>
                  <a:moveTo>
                    <a:pt x="92" y="63"/>
                  </a:moveTo>
                  <a:lnTo>
                    <a:pt x="133" y="63"/>
                  </a:lnTo>
                  <a:lnTo>
                    <a:pt x="133" y="74"/>
                  </a:lnTo>
                  <a:lnTo>
                    <a:pt x="92" y="74"/>
                  </a:lnTo>
                  <a:lnTo>
                    <a:pt x="92" y="63"/>
                  </a:lnTo>
                  <a:close/>
                  <a:moveTo>
                    <a:pt x="8" y="75"/>
                  </a:moveTo>
                  <a:lnTo>
                    <a:pt x="8" y="24"/>
                  </a:lnTo>
                  <a:lnTo>
                    <a:pt x="83" y="24"/>
                  </a:lnTo>
                  <a:lnTo>
                    <a:pt x="83" y="75"/>
                  </a:lnTo>
                  <a:lnTo>
                    <a:pt x="8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4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4" name="Freeform 149"/>
            <p:cNvSpPr/>
            <p:nvPr/>
          </p:nvSpPr>
          <p:spPr bwMode="auto">
            <a:xfrm>
              <a:off x="5578330" y="1945898"/>
              <a:ext cx="174705" cy="102328"/>
            </a:xfrm>
            <a:custGeom>
              <a:avLst/>
              <a:gdLst>
                <a:gd name="T0" fmla="*/ 58 w 70"/>
                <a:gd name="T1" fmla="*/ 12 h 41"/>
                <a:gd name="T2" fmla="*/ 54 w 70"/>
                <a:gd name="T3" fmla="*/ 20 h 41"/>
                <a:gd name="T4" fmla="*/ 48 w 70"/>
                <a:gd name="T5" fmla="*/ 16 h 41"/>
                <a:gd name="T6" fmla="*/ 48 w 70"/>
                <a:gd name="T7" fmla="*/ 16 h 41"/>
                <a:gd name="T8" fmla="*/ 34 w 70"/>
                <a:gd name="T9" fmla="*/ 8 h 41"/>
                <a:gd name="T10" fmla="*/ 32 w 70"/>
                <a:gd name="T11" fmla="*/ 12 h 41"/>
                <a:gd name="T12" fmla="*/ 28 w 70"/>
                <a:gd name="T13" fmla="*/ 20 h 41"/>
                <a:gd name="T14" fmla="*/ 16 w 70"/>
                <a:gd name="T15" fmla="*/ 12 h 41"/>
                <a:gd name="T16" fmla="*/ 12 w 70"/>
                <a:gd name="T17" fmla="*/ 17 h 41"/>
                <a:gd name="T18" fmla="*/ 12 w 70"/>
                <a:gd name="T19" fmla="*/ 17 h 41"/>
                <a:gd name="T20" fmla="*/ 0 w 70"/>
                <a:gd name="T21" fmla="*/ 37 h 41"/>
                <a:gd name="T22" fmla="*/ 5 w 70"/>
                <a:gd name="T23" fmla="*/ 41 h 41"/>
                <a:gd name="T24" fmla="*/ 17 w 70"/>
                <a:gd name="T25" fmla="*/ 21 h 41"/>
                <a:gd name="T26" fmla="*/ 24 w 70"/>
                <a:gd name="T27" fmla="*/ 25 h 41"/>
                <a:gd name="T28" fmla="*/ 24 w 70"/>
                <a:gd name="T29" fmla="*/ 25 h 41"/>
                <a:gd name="T30" fmla="*/ 30 w 70"/>
                <a:gd name="T31" fmla="*/ 29 h 41"/>
                <a:gd name="T32" fmla="*/ 37 w 70"/>
                <a:gd name="T33" fmla="*/ 17 h 41"/>
                <a:gd name="T34" fmla="*/ 42 w 70"/>
                <a:gd name="T35" fmla="*/ 21 h 41"/>
                <a:gd name="T36" fmla="*/ 42 w 70"/>
                <a:gd name="T37" fmla="*/ 21 h 41"/>
                <a:gd name="T38" fmla="*/ 56 w 70"/>
                <a:gd name="T39" fmla="*/ 28 h 41"/>
                <a:gd name="T40" fmla="*/ 57 w 70"/>
                <a:gd name="T41" fmla="*/ 28 h 41"/>
                <a:gd name="T42" fmla="*/ 57 w 70"/>
                <a:gd name="T43" fmla="*/ 28 h 41"/>
                <a:gd name="T44" fmla="*/ 64 w 70"/>
                <a:gd name="T45" fmla="*/ 17 h 41"/>
                <a:gd name="T46" fmla="*/ 64 w 70"/>
                <a:gd name="T47" fmla="*/ 17 h 41"/>
                <a:gd name="T48" fmla="*/ 70 w 70"/>
                <a:gd name="T49" fmla="*/ 4 h 41"/>
                <a:gd name="T50" fmla="*/ 65 w 70"/>
                <a:gd name="T51" fmla="*/ 0 h 41"/>
                <a:gd name="T52" fmla="*/ 58 w 70"/>
                <a:gd name="T53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41">
                  <a:moveTo>
                    <a:pt x="58" y="12"/>
                  </a:moveTo>
                  <a:lnTo>
                    <a:pt x="54" y="2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28" y="20"/>
                  </a:lnTo>
                  <a:lnTo>
                    <a:pt x="16" y="12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0" y="37"/>
                  </a:lnTo>
                  <a:lnTo>
                    <a:pt x="5" y="41"/>
                  </a:lnTo>
                  <a:lnTo>
                    <a:pt x="17" y="21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30" y="29"/>
                  </a:lnTo>
                  <a:lnTo>
                    <a:pt x="37" y="17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56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70" y="4"/>
                  </a:lnTo>
                  <a:lnTo>
                    <a:pt x="65" y="0"/>
                  </a:lnTo>
                  <a:lnTo>
                    <a:pt x="5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40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852488" y="339725"/>
            <a:ext cx="2270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方正硬笔楷书简体" panose="03000509000000000000" pitchFamily="65" charset="-122"/>
              </a:rPr>
              <a:t>点击添加您的标题</a:t>
            </a:r>
          </a:p>
        </p:txBody>
      </p:sp>
      <p:sp>
        <p:nvSpPr>
          <p:cNvPr id="41" name="Freeform 302"/>
          <p:cNvSpPr>
            <a:spLocks noEditPoints="1"/>
          </p:cNvSpPr>
          <p:nvPr/>
        </p:nvSpPr>
        <p:spPr bwMode="auto">
          <a:xfrm>
            <a:off x="301625" y="307975"/>
            <a:ext cx="523875" cy="366713"/>
          </a:xfrm>
          <a:custGeom>
            <a:avLst/>
            <a:gdLst>
              <a:gd name="T0" fmla="*/ 158 w 274"/>
              <a:gd name="T1" fmla="*/ 11 h 192"/>
              <a:gd name="T2" fmla="*/ 164 w 274"/>
              <a:gd name="T3" fmla="*/ 61 h 192"/>
              <a:gd name="T4" fmla="*/ 218 w 274"/>
              <a:gd name="T5" fmla="*/ 26 h 192"/>
              <a:gd name="T6" fmla="*/ 237 w 274"/>
              <a:gd name="T7" fmla="*/ 17 h 192"/>
              <a:gd name="T8" fmla="*/ 258 w 274"/>
              <a:gd name="T9" fmla="*/ 40 h 192"/>
              <a:gd name="T10" fmla="*/ 270 w 274"/>
              <a:gd name="T11" fmla="*/ 85 h 192"/>
              <a:gd name="T12" fmla="*/ 216 w 274"/>
              <a:gd name="T13" fmla="*/ 172 h 192"/>
              <a:gd name="T14" fmla="*/ 115 w 274"/>
              <a:gd name="T15" fmla="*/ 184 h 192"/>
              <a:gd name="T16" fmla="*/ 9 w 274"/>
              <a:gd name="T17" fmla="*/ 191 h 192"/>
              <a:gd name="T18" fmla="*/ 4 w 274"/>
              <a:gd name="T19" fmla="*/ 148 h 192"/>
              <a:gd name="T20" fmla="*/ 26 w 274"/>
              <a:gd name="T21" fmla="*/ 107 h 192"/>
              <a:gd name="T22" fmla="*/ 107 w 274"/>
              <a:gd name="T23" fmla="*/ 57 h 192"/>
              <a:gd name="T24" fmla="*/ 143 w 274"/>
              <a:gd name="T25" fmla="*/ 95 h 192"/>
              <a:gd name="T26" fmla="*/ 155 w 274"/>
              <a:gd name="T27" fmla="*/ 25 h 192"/>
              <a:gd name="T28" fmla="*/ 118 w 274"/>
              <a:gd name="T29" fmla="*/ 88 h 192"/>
              <a:gd name="T30" fmla="*/ 139 w 274"/>
              <a:gd name="T31" fmla="*/ 107 h 192"/>
              <a:gd name="T32" fmla="*/ 154 w 274"/>
              <a:gd name="T33" fmla="*/ 78 h 192"/>
              <a:gd name="T34" fmla="*/ 145 w 274"/>
              <a:gd name="T35" fmla="*/ 140 h 192"/>
              <a:gd name="T36" fmla="*/ 224 w 274"/>
              <a:gd name="T37" fmla="*/ 24 h 192"/>
              <a:gd name="T38" fmla="*/ 156 w 274"/>
              <a:gd name="T39" fmla="*/ 132 h 192"/>
              <a:gd name="T40" fmla="*/ 136 w 274"/>
              <a:gd name="T41" fmla="*/ 156 h 192"/>
              <a:gd name="T42" fmla="*/ 177 w 274"/>
              <a:gd name="T43" fmla="*/ 124 h 192"/>
              <a:gd name="T44" fmla="*/ 234 w 274"/>
              <a:gd name="T45" fmla="*/ 24 h 192"/>
              <a:gd name="T46" fmla="*/ 248 w 274"/>
              <a:gd name="T47" fmla="*/ 32 h 192"/>
              <a:gd name="T48" fmla="*/ 241 w 274"/>
              <a:gd name="T49" fmla="*/ 25 h 192"/>
              <a:gd name="T50" fmla="*/ 213 w 274"/>
              <a:gd name="T51" fmla="*/ 115 h 192"/>
              <a:gd name="T52" fmla="*/ 229 w 274"/>
              <a:gd name="T53" fmla="*/ 64 h 192"/>
              <a:gd name="T54" fmla="*/ 225 w 274"/>
              <a:gd name="T55" fmla="*/ 106 h 192"/>
              <a:gd name="T56" fmla="*/ 233 w 274"/>
              <a:gd name="T57" fmla="*/ 100 h 192"/>
              <a:gd name="T58" fmla="*/ 167 w 274"/>
              <a:gd name="T59" fmla="*/ 145 h 192"/>
              <a:gd name="T60" fmla="*/ 245 w 274"/>
              <a:gd name="T61" fmla="*/ 77 h 192"/>
              <a:gd name="T62" fmla="*/ 239 w 274"/>
              <a:gd name="T63" fmla="*/ 78 h 192"/>
              <a:gd name="T64" fmla="*/ 57 w 274"/>
              <a:gd name="T65" fmla="*/ 64 h 192"/>
              <a:gd name="T66" fmla="*/ 60 w 274"/>
              <a:gd name="T67" fmla="*/ 148 h 192"/>
              <a:gd name="T68" fmla="*/ 117 w 274"/>
              <a:gd name="T69" fmla="*/ 90 h 192"/>
              <a:gd name="T70" fmla="*/ 261 w 274"/>
              <a:gd name="T71" fmla="*/ 61 h 192"/>
              <a:gd name="T72" fmla="*/ 235 w 274"/>
              <a:gd name="T73" fmla="*/ 159 h 192"/>
              <a:gd name="T74" fmla="*/ 165 w 274"/>
              <a:gd name="T75" fmla="*/ 164 h 192"/>
              <a:gd name="T76" fmla="*/ 182 w 274"/>
              <a:gd name="T77" fmla="*/ 169 h 192"/>
              <a:gd name="T78" fmla="*/ 247 w 274"/>
              <a:gd name="T79" fmla="*/ 166 h 192"/>
              <a:gd name="T80" fmla="*/ 270 w 274"/>
              <a:gd name="T81" fmla="*/ 72 h 192"/>
              <a:gd name="T82" fmla="*/ 233 w 274"/>
              <a:gd name="T83" fmla="*/ 133 h 192"/>
              <a:gd name="T84" fmla="*/ 134 w 274"/>
              <a:gd name="T85" fmla="*/ 173 h 192"/>
              <a:gd name="T86" fmla="*/ 249 w 274"/>
              <a:gd name="T87" fmla="*/ 104 h 192"/>
              <a:gd name="T88" fmla="*/ 240 w 274"/>
              <a:gd name="T89" fmla="*/ 74 h 192"/>
              <a:gd name="T90" fmla="*/ 159 w 274"/>
              <a:gd name="T91" fmla="*/ 148 h 192"/>
              <a:gd name="T92" fmla="*/ 206 w 274"/>
              <a:gd name="T93" fmla="*/ 121 h 192"/>
              <a:gd name="T94" fmla="*/ 208 w 274"/>
              <a:gd name="T95" fmla="*/ 116 h 192"/>
              <a:gd name="T96" fmla="*/ 4 w 274"/>
              <a:gd name="T97" fmla="*/ 145 h 192"/>
              <a:gd name="T98" fmla="*/ 79 w 274"/>
              <a:gd name="T99" fmla="*/ 159 h 192"/>
              <a:gd name="T100" fmla="*/ 48 w 274"/>
              <a:gd name="T101" fmla="*/ 156 h 192"/>
              <a:gd name="T102" fmla="*/ 79 w 274"/>
              <a:gd name="T103" fmla="*/ 156 h 192"/>
              <a:gd name="T104" fmla="*/ 12 w 274"/>
              <a:gd name="T105" fmla="*/ 156 h 192"/>
              <a:gd name="T106" fmla="*/ 87 w 274"/>
              <a:gd name="T107" fmla="*/ 167 h 192"/>
              <a:gd name="T108" fmla="*/ 64 w 274"/>
              <a:gd name="T109" fmla="*/ 165 h 192"/>
              <a:gd name="T110" fmla="*/ 11 w 274"/>
              <a:gd name="T111" fmla="*/ 168 h 192"/>
              <a:gd name="T112" fmla="*/ 114 w 274"/>
              <a:gd name="T113" fmla="*/ 179 h 192"/>
              <a:gd name="T114" fmla="*/ 45 w 274"/>
              <a:gd name="T115" fmla="*/ 181 h 192"/>
              <a:gd name="T116" fmla="*/ 17 w 274"/>
              <a:gd name="T117" fmla="*/ 164 h 192"/>
              <a:gd name="T118" fmla="*/ 21 w 274"/>
              <a:gd name="T119" fmla="*/ 179 h 192"/>
              <a:gd name="T120" fmla="*/ 106 w 274"/>
              <a:gd name="T121" fmla="*/ 175 h 192"/>
              <a:gd name="T122" fmla="*/ 133 w 274"/>
              <a:gd name="T123" fmla="*/ 18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3"/>
          <p:cNvSpPr/>
          <p:nvPr>
            <p:custDataLst>
              <p:tags r:id="rId2"/>
            </p:custDataLst>
          </p:nvPr>
        </p:nvSpPr>
        <p:spPr>
          <a:xfrm>
            <a:off x="925513" y="2841625"/>
            <a:ext cx="1133475" cy="1136650"/>
          </a:xfrm>
          <a:prstGeom prst="teardrop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Ins="81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th-TH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54" name="MH_Other_5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1258888" y="3128963"/>
            <a:ext cx="466725" cy="503237"/>
          </a:xfrm>
          <a:custGeom>
            <a:avLst/>
            <a:gdLst>
              <a:gd name="T0" fmla="*/ 2147483646 w 67"/>
              <a:gd name="T1" fmla="*/ 2147483646 h 72"/>
              <a:gd name="T2" fmla="*/ 2147483646 w 67"/>
              <a:gd name="T3" fmla="*/ 2147483646 h 72"/>
              <a:gd name="T4" fmla="*/ 2147483646 w 67"/>
              <a:gd name="T5" fmla="*/ 2147483646 h 72"/>
              <a:gd name="T6" fmla="*/ 0 w 67"/>
              <a:gd name="T7" fmla="*/ 2147483646 h 72"/>
              <a:gd name="T8" fmla="*/ 0 w 67"/>
              <a:gd name="T9" fmla="*/ 2147483646 h 72"/>
              <a:gd name="T10" fmla="*/ 2147483646 w 67"/>
              <a:gd name="T11" fmla="*/ 2147483646 h 72"/>
              <a:gd name="T12" fmla="*/ 2147483646 w 67"/>
              <a:gd name="T13" fmla="*/ 2147483646 h 72"/>
              <a:gd name="T14" fmla="*/ 2147483646 w 67"/>
              <a:gd name="T15" fmla="*/ 2147483646 h 72"/>
              <a:gd name="T16" fmla="*/ 2147483646 w 67"/>
              <a:gd name="T17" fmla="*/ 0 h 72"/>
              <a:gd name="T18" fmla="*/ 2147483646 w 67"/>
              <a:gd name="T19" fmla="*/ 0 h 72"/>
              <a:gd name="T20" fmla="*/ 2147483646 w 67"/>
              <a:gd name="T21" fmla="*/ 2147483646 h 72"/>
              <a:gd name="T22" fmla="*/ 2147483646 w 67"/>
              <a:gd name="T23" fmla="*/ 2147483646 h 72"/>
              <a:gd name="T24" fmla="*/ 2147483646 w 67"/>
              <a:gd name="T25" fmla="*/ 2147483646 h 72"/>
              <a:gd name="T26" fmla="*/ 2147483646 w 67"/>
              <a:gd name="T27" fmla="*/ 2147483646 h 72"/>
              <a:gd name="T28" fmla="*/ 2147483646 w 67"/>
              <a:gd name="T29" fmla="*/ 0 h 72"/>
              <a:gd name="T30" fmla="*/ 2147483646 w 67"/>
              <a:gd name="T31" fmla="*/ 0 h 72"/>
              <a:gd name="T32" fmla="*/ 2147483646 w 67"/>
              <a:gd name="T33" fmla="*/ 2147483646 h 72"/>
              <a:gd name="T34" fmla="*/ 2147483646 w 67"/>
              <a:gd name="T35" fmla="*/ 2147483646 h 72"/>
              <a:gd name="T36" fmla="*/ 2147483646 w 67"/>
              <a:gd name="T37" fmla="*/ 2147483646 h 72"/>
              <a:gd name="T38" fmla="*/ 2147483646 w 67"/>
              <a:gd name="T39" fmla="*/ 2147483646 h 72"/>
              <a:gd name="T40" fmla="*/ 2147483646 w 67"/>
              <a:gd name="T41" fmla="*/ 2147483646 h 72"/>
              <a:gd name="T42" fmla="*/ 2147483646 w 67"/>
              <a:gd name="T43" fmla="*/ 2147483646 h 72"/>
              <a:gd name="T44" fmla="*/ 2147483646 w 67"/>
              <a:gd name="T45" fmla="*/ 2147483646 h 72"/>
              <a:gd name="T46" fmla="*/ 2147483646 w 67"/>
              <a:gd name="T47" fmla="*/ 2147483646 h 72"/>
              <a:gd name="T48" fmla="*/ 2147483646 w 67"/>
              <a:gd name="T49" fmla="*/ 2147483646 h 72"/>
              <a:gd name="T50" fmla="*/ 2147483646 w 67"/>
              <a:gd name="T51" fmla="*/ 2147483646 h 72"/>
              <a:gd name="T52" fmla="*/ 2147483646 w 67"/>
              <a:gd name="T53" fmla="*/ 2147483646 h 72"/>
              <a:gd name="T54" fmla="*/ 2147483646 w 67"/>
              <a:gd name="T55" fmla="*/ 2147483646 h 72"/>
              <a:gd name="T56" fmla="*/ 2147483646 w 67"/>
              <a:gd name="T57" fmla="*/ 2147483646 h 72"/>
              <a:gd name="T58" fmla="*/ 2147483646 w 67"/>
              <a:gd name="T59" fmla="*/ 2147483646 h 72"/>
              <a:gd name="T60" fmla="*/ 2147483646 w 67"/>
              <a:gd name="T61" fmla="*/ 2147483646 h 72"/>
              <a:gd name="T62" fmla="*/ 2147483646 w 67"/>
              <a:gd name="T63" fmla="*/ 2147483646 h 72"/>
              <a:gd name="T64" fmla="*/ 2147483646 w 67"/>
              <a:gd name="T65" fmla="*/ 2147483646 h 72"/>
              <a:gd name="T66" fmla="*/ 2147483646 w 67"/>
              <a:gd name="T67" fmla="*/ 2147483646 h 72"/>
              <a:gd name="T68" fmla="*/ 2147483646 w 67"/>
              <a:gd name="T69" fmla="*/ 2147483646 h 72"/>
              <a:gd name="T70" fmla="*/ 2147483646 w 67"/>
              <a:gd name="T71" fmla="*/ 2147483646 h 72"/>
              <a:gd name="T72" fmla="*/ 2147483646 w 67"/>
              <a:gd name="T73" fmla="*/ 2147483646 h 72"/>
              <a:gd name="T74" fmla="*/ 2147483646 w 67"/>
              <a:gd name="T75" fmla="*/ 2147483646 h 72"/>
              <a:gd name="T76" fmla="*/ 2147483646 w 67"/>
              <a:gd name="T77" fmla="*/ 2147483646 h 72"/>
              <a:gd name="T78" fmla="*/ 2147483646 w 67"/>
              <a:gd name="T79" fmla="*/ 2147483646 h 72"/>
              <a:gd name="T80" fmla="*/ 2147483646 w 67"/>
              <a:gd name="T81" fmla="*/ 2147483646 h 72"/>
              <a:gd name="T82" fmla="*/ 2147483646 w 67"/>
              <a:gd name="T83" fmla="*/ 2147483646 h 72"/>
              <a:gd name="T84" fmla="*/ 2147483646 w 67"/>
              <a:gd name="T85" fmla="*/ 2147483646 h 72"/>
              <a:gd name="T86" fmla="*/ 2147483646 w 67"/>
              <a:gd name="T87" fmla="*/ 2147483646 h 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5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" name="MH_Other_1"/>
          <p:cNvSpPr/>
          <p:nvPr>
            <p:custDataLst>
              <p:tags r:id="rId4"/>
            </p:custDataLst>
          </p:nvPr>
        </p:nvSpPr>
        <p:spPr>
          <a:xfrm rot="16200000">
            <a:off x="2116138" y="2841625"/>
            <a:ext cx="1595438" cy="1595437"/>
          </a:xfrm>
          <a:prstGeom prst="teardrop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27000" tIns="27000" rIns="81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th-TH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55" name="MH_Other_6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2659063" y="3381375"/>
            <a:ext cx="508000" cy="436563"/>
          </a:xfrm>
          <a:custGeom>
            <a:avLst/>
            <a:gdLst>
              <a:gd name="T0" fmla="*/ 2147483646 w 73"/>
              <a:gd name="T1" fmla="*/ 2147483646 h 63"/>
              <a:gd name="T2" fmla="*/ 2147483646 w 73"/>
              <a:gd name="T3" fmla="*/ 2147483646 h 63"/>
              <a:gd name="T4" fmla="*/ 2147483646 w 73"/>
              <a:gd name="T5" fmla="*/ 2147483646 h 63"/>
              <a:gd name="T6" fmla="*/ 2147483646 w 73"/>
              <a:gd name="T7" fmla="*/ 2147483646 h 63"/>
              <a:gd name="T8" fmla="*/ 2147483646 w 73"/>
              <a:gd name="T9" fmla="*/ 2147483646 h 63"/>
              <a:gd name="T10" fmla="*/ 2147483646 w 73"/>
              <a:gd name="T11" fmla="*/ 2147483646 h 63"/>
              <a:gd name="T12" fmla="*/ 2147483646 w 73"/>
              <a:gd name="T13" fmla="*/ 2147483646 h 63"/>
              <a:gd name="T14" fmla="*/ 2147483646 w 73"/>
              <a:gd name="T15" fmla="*/ 2147483646 h 63"/>
              <a:gd name="T16" fmla="*/ 2147483646 w 73"/>
              <a:gd name="T17" fmla="*/ 2147483646 h 63"/>
              <a:gd name="T18" fmla="*/ 0 w 73"/>
              <a:gd name="T19" fmla="*/ 2147483646 h 63"/>
              <a:gd name="T20" fmla="*/ 0 w 73"/>
              <a:gd name="T21" fmla="*/ 2147483646 h 63"/>
              <a:gd name="T22" fmla="*/ 2147483646 w 73"/>
              <a:gd name="T23" fmla="*/ 0 h 63"/>
              <a:gd name="T24" fmla="*/ 2147483646 w 73"/>
              <a:gd name="T25" fmla="*/ 0 h 63"/>
              <a:gd name="T26" fmla="*/ 2147483646 w 73"/>
              <a:gd name="T27" fmla="*/ 2147483646 h 63"/>
              <a:gd name="T28" fmla="*/ 2147483646 w 73"/>
              <a:gd name="T29" fmla="*/ 2147483646 h 63"/>
              <a:gd name="T30" fmla="*/ 2147483646 w 73"/>
              <a:gd name="T31" fmla="*/ 2147483646 h 63"/>
              <a:gd name="T32" fmla="*/ 2147483646 w 73"/>
              <a:gd name="T33" fmla="*/ 2147483646 h 63"/>
              <a:gd name="T34" fmla="*/ 2147483646 w 73"/>
              <a:gd name="T35" fmla="*/ 2147483646 h 63"/>
              <a:gd name="T36" fmla="*/ 2147483646 w 73"/>
              <a:gd name="T37" fmla="*/ 2147483646 h 63"/>
              <a:gd name="T38" fmla="*/ 2147483646 w 73"/>
              <a:gd name="T39" fmla="*/ 2147483646 h 63"/>
              <a:gd name="T40" fmla="*/ 2147483646 w 73"/>
              <a:gd name="T41" fmla="*/ 2147483646 h 63"/>
              <a:gd name="T42" fmla="*/ 2147483646 w 73"/>
              <a:gd name="T43" fmla="*/ 2147483646 h 63"/>
              <a:gd name="T44" fmla="*/ 2147483646 w 73"/>
              <a:gd name="T45" fmla="*/ 2147483646 h 63"/>
              <a:gd name="T46" fmla="*/ 2147483646 w 73"/>
              <a:gd name="T47" fmla="*/ 2147483646 h 6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5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MH_Other_2"/>
          <p:cNvSpPr/>
          <p:nvPr>
            <p:custDataLst>
              <p:tags r:id="rId6"/>
            </p:custDataLst>
          </p:nvPr>
        </p:nvSpPr>
        <p:spPr>
          <a:xfrm rot="10800000">
            <a:off x="2116138" y="1652588"/>
            <a:ext cx="1135062" cy="1133475"/>
          </a:xfrm>
          <a:prstGeom prst="teardrop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27000" rIns="27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th-TH" sz="3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56" name="MH_Other_7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>
            <a:off x="2430463" y="2039938"/>
            <a:ext cx="506412" cy="382587"/>
          </a:xfrm>
          <a:custGeom>
            <a:avLst/>
            <a:gdLst>
              <a:gd name="T0" fmla="*/ 2147483646 w 158"/>
              <a:gd name="T1" fmla="*/ 2147483646 h 119"/>
              <a:gd name="T2" fmla="*/ 0 w 158"/>
              <a:gd name="T3" fmla="*/ 2147483646 h 119"/>
              <a:gd name="T4" fmla="*/ 0 w 158"/>
              <a:gd name="T5" fmla="*/ 0 h 119"/>
              <a:gd name="T6" fmla="*/ 2147483646 w 158"/>
              <a:gd name="T7" fmla="*/ 0 h 119"/>
              <a:gd name="T8" fmla="*/ 2147483646 w 158"/>
              <a:gd name="T9" fmla="*/ 2147483646 h 119"/>
              <a:gd name="T10" fmla="*/ 2147483646 w 158"/>
              <a:gd name="T11" fmla="*/ 2147483646 h 119"/>
              <a:gd name="T12" fmla="*/ 2147483646 w 158"/>
              <a:gd name="T13" fmla="*/ 2147483646 h 119"/>
              <a:gd name="T14" fmla="*/ 2147483646 w 158"/>
              <a:gd name="T15" fmla="*/ 2147483646 h 119"/>
              <a:gd name="T16" fmla="*/ 2147483646 w 158"/>
              <a:gd name="T17" fmla="*/ 2147483646 h 119"/>
              <a:gd name="T18" fmla="*/ 2147483646 w 158"/>
              <a:gd name="T19" fmla="*/ 2147483646 h 119"/>
              <a:gd name="T20" fmla="*/ 2147483646 w 158"/>
              <a:gd name="T21" fmla="*/ 2147483646 h 119"/>
              <a:gd name="T22" fmla="*/ 2147483646 w 158"/>
              <a:gd name="T23" fmla="*/ 2147483646 h 119"/>
              <a:gd name="T24" fmla="*/ 2147483646 w 158"/>
              <a:gd name="T25" fmla="*/ 2147483646 h 119"/>
              <a:gd name="T26" fmla="*/ 2147483646 w 158"/>
              <a:gd name="T27" fmla="*/ 2147483646 h 119"/>
              <a:gd name="T28" fmla="*/ 2147483646 w 158"/>
              <a:gd name="T29" fmla="*/ 2147483646 h 119"/>
              <a:gd name="T30" fmla="*/ 2147483646 w 158"/>
              <a:gd name="T31" fmla="*/ 2147483646 h 119"/>
              <a:gd name="T32" fmla="*/ 2147483646 w 158"/>
              <a:gd name="T33" fmla="*/ 2147483646 h 119"/>
              <a:gd name="T34" fmla="*/ 2147483646 w 158"/>
              <a:gd name="T35" fmla="*/ 2147483646 h 119"/>
              <a:gd name="T36" fmla="*/ 2147483646 w 158"/>
              <a:gd name="T37" fmla="*/ 2147483646 h 119"/>
              <a:gd name="T38" fmla="*/ 2147483646 w 158"/>
              <a:gd name="T39" fmla="*/ 2147483646 h 119"/>
              <a:gd name="T40" fmla="*/ 2147483646 w 158"/>
              <a:gd name="T41" fmla="*/ 2147483646 h 119"/>
              <a:gd name="T42" fmla="*/ 2147483646 w 158"/>
              <a:gd name="T43" fmla="*/ 2147483646 h 119"/>
              <a:gd name="T44" fmla="*/ 2147483646 w 158"/>
              <a:gd name="T45" fmla="*/ 2147483646 h 119"/>
              <a:gd name="T46" fmla="*/ 2147483646 w 158"/>
              <a:gd name="T47" fmla="*/ 2147483646 h 119"/>
              <a:gd name="T48" fmla="*/ 2147483646 w 158"/>
              <a:gd name="T49" fmla="*/ 2147483646 h 119"/>
              <a:gd name="T50" fmla="*/ 2147483646 w 158"/>
              <a:gd name="T51" fmla="*/ 2147483646 h 119"/>
              <a:gd name="T52" fmla="*/ 2147483646 w 158"/>
              <a:gd name="T53" fmla="*/ 2147483646 h 11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5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MH_Other_4"/>
          <p:cNvSpPr/>
          <p:nvPr>
            <p:custDataLst>
              <p:tags r:id="rId8"/>
            </p:custDataLst>
          </p:nvPr>
        </p:nvSpPr>
        <p:spPr>
          <a:xfrm rot="5400000">
            <a:off x="919163" y="1663700"/>
            <a:ext cx="1133475" cy="1133475"/>
          </a:xfrm>
          <a:prstGeom prst="teardrop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81000" tIns="2700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th-TH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57" name="MH_Other_8"/>
          <p:cNvSpPr>
            <a:spLocks noEditPoints="1"/>
          </p:cNvSpPr>
          <p:nvPr>
            <p:custDataLst>
              <p:tags r:id="rId9"/>
            </p:custDataLst>
          </p:nvPr>
        </p:nvSpPr>
        <p:spPr bwMode="auto">
          <a:xfrm>
            <a:off x="1319213" y="1962150"/>
            <a:ext cx="347662" cy="584200"/>
          </a:xfrm>
          <a:custGeom>
            <a:avLst/>
            <a:gdLst>
              <a:gd name="T0" fmla="*/ 2147483646 w 29"/>
              <a:gd name="T1" fmla="*/ 2147483646 h 49"/>
              <a:gd name="T2" fmla="*/ 2147483646 w 29"/>
              <a:gd name="T3" fmla="*/ 2147483646 h 49"/>
              <a:gd name="T4" fmla="*/ 2147483646 w 29"/>
              <a:gd name="T5" fmla="*/ 2147483646 h 49"/>
              <a:gd name="T6" fmla="*/ 0 w 29"/>
              <a:gd name="T7" fmla="*/ 2147483646 h 49"/>
              <a:gd name="T8" fmla="*/ 0 w 29"/>
              <a:gd name="T9" fmla="*/ 2147483646 h 49"/>
              <a:gd name="T10" fmla="*/ 2147483646 w 29"/>
              <a:gd name="T11" fmla="*/ 0 h 49"/>
              <a:gd name="T12" fmla="*/ 2147483646 w 29"/>
              <a:gd name="T13" fmla="*/ 0 h 49"/>
              <a:gd name="T14" fmla="*/ 2147483646 w 29"/>
              <a:gd name="T15" fmla="*/ 2147483646 h 49"/>
              <a:gd name="T16" fmla="*/ 2147483646 w 29"/>
              <a:gd name="T17" fmla="*/ 2147483646 h 49"/>
              <a:gd name="T18" fmla="*/ 2147483646 w 29"/>
              <a:gd name="T19" fmla="*/ 2147483646 h 49"/>
              <a:gd name="T20" fmla="*/ 2147483646 w 29"/>
              <a:gd name="T21" fmla="*/ 2147483646 h 49"/>
              <a:gd name="T22" fmla="*/ 2147483646 w 29"/>
              <a:gd name="T23" fmla="*/ 2147483646 h 49"/>
              <a:gd name="T24" fmla="*/ 2147483646 w 29"/>
              <a:gd name="T25" fmla="*/ 2147483646 h 49"/>
              <a:gd name="T26" fmla="*/ 2147483646 w 29"/>
              <a:gd name="T27" fmla="*/ 2147483646 h 49"/>
              <a:gd name="T28" fmla="*/ 2147483646 w 29"/>
              <a:gd name="T29" fmla="*/ 2147483646 h 49"/>
              <a:gd name="T30" fmla="*/ 2147483646 w 29"/>
              <a:gd name="T31" fmla="*/ 2147483646 h 49"/>
              <a:gd name="T32" fmla="*/ 2147483646 w 29"/>
              <a:gd name="T33" fmla="*/ 2147483646 h 49"/>
              <a:gd name="T34" fmla="*/ 2147483646 w 29"/>
              <a:gd name="T35" fmla="*/ 2147483646 h 49"/>
              <a:gd name="T36" fmla="*/ 2147483646 w 29"/>
              <a:gd name="T37" fmla="*/ 2147483646 h 49"/>
              <a:gd name="T38" fmla="*/ 2147483646 w 29"/>
              <a:gd name="T39" fmla="*/ 2147483646 h 49"/>
              <a:gd name="T40" fmla="*/ 2147483646 w 29"/>
              <a:gd name="T41" fmla="*/ 2147483646 h 49"/>
              <a:gd name="T42" fmla="*/ 2147483646 w 29"/>
              <a:gd name="T43" fmla="*/ 2147483646 h 49"/>
              <a:gd name="T44" fmla="*/ 2147483646 w 29"/>
              <a:gd name="T45" fmla="*/ 2147483646 h 49"/>
              <a:gd name="T46" fmla="*/ 2147483646 w 29"/>
              <a:gd name="T47" fmla="*/ 2147483646 h 49"/>
              <a:gd name="T48" fmla="*/ 2147483646 w 29"/>
              <a:gd name="T49" fmla="*/ 2147483646 h 49"/>
              <a:gd name="T50" fmla="*/ 2147483646 w 29"/>
              <a:gd name="T51" fmla="*/ 2147483646 h 49"/>
              <a:gd name="T52" fmla="*/ 2147483646 w 29"/>
              <a:gd name="T53" fmla="*/ 2147483646 h 49"/>
              <a:gd name="T54" fmla="*/ 2147483646 w 29"/>
              <a:gd name="T55" fmla="*/ 2147483646 h 49"/>
              <a:gd name="T56" fmla="*/ 2147483646 w 29"/>
              <a:gd name="T57" fmla="*/ 2147483646 h 49"/>
              <a:gd name="T58" fmla="*/ 2147483646 w 29"/>
              <a:gd name="T59" fmla="*/ 2147483646 h 4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5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0" name="MH_SubTitle_1"/>
          <p:cNvSpPr/>
          <p:nvPr>
            <p:custDataLst>
              <p:tags r:id="rId10"/>
            </p:custDataLst>
          </p:nvPr>
        </p:nvSpPr>
        <p:spPr>
          <a:xfrm>
            <a:off x="4244975" y="1663700"/>
            <a:ext cx="1395413" cy="379413"/>
          </a:xfrm>
          <a:prstGeom prst="roundRect">
            <a:avLst>
              <a:gd name="adj" fmla="val 21110"/>
            </a:avLst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4" name="MH_SubTitle_2"/>
          <p:cNvSpPr/>
          <p:nvPr>
            <p:custDataLst>
              <p:tags r:id="rId11"/>
            </p:custDataLst>
          </p:nvPr>
        </p:nvSpPr>
        <p:spPr>
          <a:xfrm>
            <a:off x="6380163" y="1663700"/>
            <a:ext cx="1398587" cy="379413"/>
          </a:xfrm>
          <a:prstGeom prst="roundRect">
            <a:avLst>
              <a:gd name="adj" fmla="val 21110"/>
            </a:avLst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7" name="MH_SubTitle_3"/>
          <p:cNvSpPr/>
          <p:nvPr>
            <p:custDataLst>
              <p:tags r:id="rId12"/>
            </p:custDataLst>
          </p:nvPr>
        </p:nvSpPr>
        <p:spPr>
          <a:xfrm>
            <a:off x="4244975" y="3233738"/>
            <a:ext cx="1395413" cy="379412"/>
          </a:xfrm>
          <a:prstGeom prst="roundRect">
            <a:avLst>
              <a:gd name="adj" fmla="val 21110"/>
            </a:avLst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9" name="MH_SubTitle_4"/>
          <p:cNvSpPr/>
          <p:nvPr>
            <p:custDataLst>
              <p:tags r:id="rId13"/>
            </p:custDataLst>
          </p:nvPr>
        </p:nvSpPr>
        <p:spPr>
          <a:xfrm>
            <a:off x="6380163" y="3233738"/>
            <a:ext cx="1398587" cy="379412"/>
          </a:xfrm>
          <a:prstGeom prst="roundRect">
            <a:avLst>
              <a:gd name="adj" fmla="val 21110"/>
            </a:avLst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4135438" y="2154238"/>
            <a:ext cx="1614487" cy="877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您的内容打在这里，或者通过复制您的文本后，在此框中选择粘贴，并选择只保留文字，您的内容打在这里或者粘贴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6272213" y="2176463"/>
            <a:ext cx="1614487" cy="876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您的内容打在这里，或者通过复制您的文本后，在此框中选择粘贴，并选择只保留文字，您的内容打在这里或者粘贴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4154488" y="3743325"/>
            <a:ext cx="1614487" cy="877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您的内容打在这里，或者通过复制您的文本后，在此框中选择粘贴，并选择只保留文字，您的内容打在这里或者粘贴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6291263" y="3765550"/>
            <a:ext cx="1616075" cy="877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9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您的内容打在这里，或者通过复制您的文本后，在此框中选择粘贴，并选择只保留文字，您的内容打在这里或者粘贴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52488" y="339725"/>
            <a:ext cx="2270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方正硬笔楷书简体" panose="03000509000000000000" pitchFamily="65" charset="-122"/>
              </a:rPr>
              <a:t>点击添加您的标题</a:t>
            </a:r>
          </a:p>
        </p:txBody>
      </p:sp>
      <p:sp>
        <p:nvSpPr>
          <p:cNvPr id="23" name="Freeform 302"/>
          <p:cNvSpPr>
            <a:spLocks noEditPoints="1"/>
          </p:cNvSpPr>
          <p:nvPr/>
        </p:nvSpPr>
        <p:spPr bwMode="auto">
          <a:xfrm>
            <a:off x="301625" y="307975"/>
            <a:ext cx="523875" cy="366713"/>
          </a:xfrm>
          <a:custGeom>
            <a:avLst/>
            <a:gdLst>
              <a:gd name="T0" fmla="*/ 158 w 274"/>
              <a:gd name="T1" fmla="*/ 11 h 192"/>
              <a:gd name="T2" fmla="*/ 164 w 274"/>
              <a:gd name="T3" fmla="*/ 61 h 192"/>
              <a:gd name="T4" fmla="*/ 218 w 274"/>
              <a:gd name="T5" fmla="*/ 26 h 192"/>
              <a:gd name="T6" fmla="*/ 237 w 274"/>
              <a:gd name="T7" fmla="*/ 17 h 192"/>
              <a:gd name="T8" fmla="*/ 258 w 274"/>
              <a:gd name="T9" fmla="*/ 40 h 192"/>
              <a:gd name="T10" fmla="*/ 270 w 274"/>
              <a:gd name="T11" fmla="*/ 85 h 192"/>
              <a:gd name="T12" fmla="*/ 216 w 274"/>
              <a:gd name="T13" fmla="*/ 172 h 192"/>
              <a:gd name="T14" fmla="*/ 115 w 274"/>
              <a:gd name="T15" fmla="*/ 184 h 192"/>
              <a:gd name="T16" fmla="*/ 9 w 274"/>
              <a:gd name="T17" fmla="*/ 191 h 192"/>
              <a:gd name="T18" fmla="*/ 4 w 274"/>
              <a:gd name="T19" fmla="*/ 148 h 192"/>
              <a:gd name="T20" fmla="*/ 26 w 274"/>
              <a:gd name="T21" fmla="*/ 107 h 192"/>
              <a:gd name="T22" fmla="*/ 107 w 274"/>
              <a:gd name="T23" fmla="*/ 57 h 192"/>
              <a:gd name="T24" fmla="*/ 143 w 274"/>
              <a:gd name="T25" fmla="*/ 95 h 192"/>
              <a:gd name="T26" fmla="*/ 155 w 274"/>
              <a:gd name="T27" fmla="*/ 25 h 192"/>
              <a:gd name="T28" fmla="*/ 118 w 274"/>
              <a:gd name="T29" fmla="*/ 88 h 192"/>
              <a:gd name="T30" fmla="*/ 139 w 274"/>
              <a:gd name="T31" fmla="*/ 107 h 192"/>
              <a:gd name="T32" fmla="*/ 154 w 274"/>
              <a:gd name="T33" fmla="*/ 78 h 192"/>
              <a:gd name="T34" fmla="*/ 145 w 274"/>
              <a:gd name="T35" fmla="*/ 140 h 192"/>
              <a:gd name="T36" fmla="*/ 224 w 274"/>
              <a:gd name="T37" fmla="*/ 24 h 192"/>
              <a:gd name="T38" fmla="*/ 156 w 274"/>
              <a:gd name="T39" fmla="*/ 132 h 192"/>
              <a:gd name="T40" fmla="*/ 136 w 274"/>
              <a:gd name="T41" fmla="*/ 156 h 192"/>
              <a:gd name="T42" fmla="*/ 177 w 274"/>
              <a:gd name="T43" fmla="*/ 124 h 192"/>
              <a:gd name="T44" fmla="*/ 234 w 274"/>
              <a:gd name="T45" fmla="*/ 24 h 192"/>
              <a:gd name="T46" fmla="*/ 248 w 274"/>
              <a:gd name="T47" fmla="*/ 32 h 192"/>
              <a:gd name="T48" fmla="*/ 241 w 274"/>
              <a:gd name="T49" fmla="*/ 25 h 192"/>
              <a:gd name="T50" fmla="*/ 213 w 274"/>
              <a:gd name="T51" fmla="*/ 115 h 192"/>
              <a:gd name="T52" fmla="*/ 229 w 274"/>
              <a:gd name="T53" fmla="*/ 64 h 192"/>
              <a:gd name="T54" fmla="*/ 225 w 274"/>
              <a:gd name="T55" fmla="*/ 106 h 192"/>
              <a:gd name="T56" fmla="*/ 233 w 274"/>
              <a:gd name="T57" fmla="*/ 100 h 192"/>
              <a:gd name="T58" fmla="*/ 167 w 274"/>
              <a:gd name="T59" fmla="*/ 145 h 192"/>
              <a:gd name="T60" fmla="*/ 245 w 274"/>
              <a:gd name="T61" fmla="*/ 77 h 192"/>
              <a:gd name="T62" fmla="*/ 239 w 274"/>
              <a:gd name="T63" fmla="*/ 78 h 192"/>
              <a:gd name="T64" fmla="*/ 57 w 274"/>
              <a:gd name="T65" fmla="*/ 64 h 192"/>
              <a:gd name="T66" fmla="*/ 60 w 274"/>
              <a:gd name="T67" fmla="*/ 148 h 192"/>
              <a:gd name="T68" fmla="*/ 117 w 274"/>
              <a:gd name="T69" fmla="*/ 90 h 192"/>
              <a:gd name="T70" fmla="*/ 261 w 274"/>
              <a:gd name="T71" fmla="*/ 61 h 192"/>
              <a:gd name="T72" fmla="*/ 235 w 274"/>
              <a:gd name="T73" fmla="*/ 159 h 192"/>
              <a:gd name="T74" fmla="*/ 165 w 274"/>
              <a:gd name="T75" fmla="*/ 164 h 192"/>
              <a:gd name="T76" fmla="*/ 182 w 274"/>
              <a:gd name="T77" fmla="*/ 169 h 192"/>
              <a:gd name="T78" fmla="*/ 247 w 274"/>
              <a:gd name="T79" fmla="*/ 166 h 192"/>
              <a:gd name="T80" fmla="*/ 270 w 274"/>
              <a:gd name="T81" fmla="*/ 72 h 192"/>
              <a:gd name="T82" fmla="*/ 233 w 274"/>
              <a:gd name="T83" fmla="*/ 133 h 192"/>
              <a:gd name="T84" fmla="*/ 134 w 274"/>
              <a:gd name="T85" fmla="*/ 173 h 192"/>
              <a:gd name="T86" fmla="*/ 249 w 274"/>
              <a:gd name="T87" fmla="*/ 104 h 192"/>
              <a:gd name="T88" fmla="*/ 240 w 274"/>
              <a:gd name="T89" fmla="*/ 74 h 192"/>
              <a:gd name="T90" fmla="*/ 159 w 274"/>
              <a:gd name="T91" fmla="*/ 148 h 192"/>
              <a:gd name="T92" fmla="*/ 206 w 274"/>
              <a:gd name="T93" fmla="*/ 121 h 192"/>
              <a:gd name="T94" fmla="*/ 208 w 274"/>
              <a:gd name="T95" fmla="*/ 116 h 192"/>
              <a:gd name="T96" fmla="*/ 4 w 274"/>
              <a:gd name="T97" fmla="*/ 145 h 192"/>
              <a:gd name="T98" fmla="*/ 79 w 274"/>
              <a:gd name="T99" fmla="*/ 159 h 192"/>
              <a:gd name="T100" fmla="*/ 48 w 274"/>
              <a:gd name="T101" fmla="*/ 156 h 192"/>
              <a:gd name="T102" fmla="*/ 79 w 274"/>
              <a:gd name="T103" fmla="*/ 156 h 192"/>
              <a:gd name="T104" fmla="*/ 12 w 274"/>
              <a:gd name="T105" fmla="*/ 156 h 192"/>
              <a:gd name="T106" fmla="*/ 87 w 274"/>
              <a:gd name="T107" fmla="*/ 167 h 192"/>
              <a:gd name="T108" fmla="*/ 64 w 274"/>
              <a:gd name="T109" fmla="*/ 165 h 192"/>
              <a:gd name="T110" fmla="*/ 11 w 274"/>
              <a:gd name="T111" fmla="*/ 168 h 192"/>
              <a:gd name="T112" fmla="*/ 114 w 274"/>
              <a:gd name="T113" fmla="*/ 179 h 192"/>
              <a:gd name="T114" fmla="*/ 45 w 274"/>
              <a:gd name="T115" fmla="*/ 181 h 192"/>
              <a:gd name="T116" fmla="*/ 17 w 274"/>
              <a:gd name="T117" fmla="*/ 164 h 192"/>
              <a:gd name="T118" fmla="*/ 21 w 274"/>
              <a:gd name="T119" fmla="*/ 179 h 192"/>
              <a:gd name="T120" fmla="*/ 106 w 274"/>
              <a:gd name="T121" fmla="*/ 175 h 192"/>
              <a:gd name="T122" fmla="*/ 133 w 274"/>
              <a:gd name="T123" fmla="*/ 18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8"/>
          <p:cNvSpPr/>
          <p:nvPr/>
        </p:nvSpPr>
        <p:spPr>
          <a:xfrm>
            <a:off x="642938" y="2025650"/>
            <a:ext cx="2286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您的内容打在这里，或者通过复制您的文本后，在此框中选择粘贴，并选择只保留文字；您的内容您的内容打在这里，或者通过复制</a:t>
            </a:r>
            <a:endParaRPr lang="en-US" altLang="zh-CN" sz="1000" dirty="0">
              <a:solidFill>
                <a:schemeClr val="bg1"/>
              </a:solidFill>
              <a:latin typeface="+mn-ea"/>
              <a:ea typeface="+mn-ea"/>
              <a:cs typeface="Lao UI" panose="020B0502040204020203" pitchFamily="34" charset="0"/>
            </a:endParaRPr>
          </a:p>
        </p:txBody>
      </p:sp>
      <p:sp>
        <p:nvSpPr>
          <p:cNvPr id="54274" name="Rectangle 89"/>
          <p:cNvSpPr>
            <a:spLocks noChangeArrowheads="1"/>
          </p:cNvSpPr>
          <p:nvPr/>
        </p:nvSpPr>
        <p:spPr bwMode="auto">
          <a:xfrm>
            <a:off x="642938" y="1763713"/>
            <a:ext cx="22637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en-US" altLang="zh-CN" sz="1400">
                <a:solidFill>
                  <a:schemeClr val="bg1"/>
                </a:solidFill>
              </a:rPr>
              <a:t>Strength</a:t>
            </a:r>
          </a:p>
        </p:txBody>
      </p:sp>
      <p:sp>
        <p:nvSpPr>
          <p:cNvPr id="4" name="Rectangle 90"/>
          <p:cNvSpPr/>
          <p:nvPr/>
        </p:nvSpPr>
        <p:spPr>
          <a:xfrm>
            <a:off x="642938" y="3448050"/>
            <a:ext cx="2286000" cy="1014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您的内容打在这里，或者通过复制您的文本后，在此框中选择粘贴，并选择只保留文字；您的内容您的内容打在这里，或者通过复制</a:t>
            </a:r>
            <a:endParaRPr lang="en-US" altLang="zh-CN" sz="1000" dirty="0">
              <a:solidFill>
                <a:schemeClr val="bg1"/>
              </a:solidFill>
              <a:latin typeface="+mn-ea"/>
              <a:ea typeface="+mn-ea"/>
              <a:cs typeface="Lao UI" panose="020B0502040204020203" pitchFamily="34" charset="0"/>
            </a:endParaRPr>
          </a:p>
        </p:txBody>
      </p:sp>
      <p:sp>
        <p:nvSpPr>
          <p:cNvPr id="54276" name="Rectangle 91"/>
          <p:cNvSpPr>
            <a:spLocks noChangeArrowheads="1"/>
          </p:cNvSpPr>
          <p:nvPr/>
        </p:nvSpPr>
        <p:spPr bwMode="auto">
          <a:xfrm>
            <a:off x="642938" y="3192463"/>
            <a:ext cx="22637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en-US" altLang="zh-CN" sz="1400">
                <a:solidFill>
                  <a:schemeClr val="bg1"/>
                </a:solidFill>
              </a:rPr>
              <a:t>Opportunity</a:t>
            </a:r>
          </a:p>
        </p:txBody>
      </p:sp>
      <p:sp>
        <p:nvSpPr>
          <p:cNvPr id="6" name="Rectangle 92"/>
          <p:cNvSpPr/>
          <p:nvPr/>
        </p:nvSpPr>
        <p:spPr>
          <a:xfrm>
            <a:off x="6215063" y="3454400"/>
            <a:ext cx="2286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您的内容打在这里，或者通过复制您的文本后，在此框中选择粘贴，并选择只保留文字；您的内容您的内容打在这里，或者通过复制</a:t>
            </a:r>
            <a:endParaRPr lang="en-US" altLang="zh-CN" sz="1000" dirty="0">
              <a:solidFill>
                <a:schemeClr val="bg1"/>
              </a:solidFill>
              <a:latin typeface="+mn-ea"/>
              <a:ea typeface="+mn-ea"/>
              <a:cs typeface="Lao UI" panose="020B0502040204020203" pitchFamily="34" charset="0"/>
            </a:endParaRPr>
          </a:p>
        </p:txBody>
      </p:sp>
      <p:sp>
        <p:nvSpPr>
          <p:cNvPr id="54278" name="Rectangle 93"/>
          <p:cNvSpPr>
            <a:spLocks noChangeArrowheads="1"/>
          </p:cNvSpPr>
          <p:nvPr/>
        </p:nvSpPr>
        <p:spPr bwMode="auto">
          <a:xfrm>
            <a:off x="6215063" y="3192463"/>
            <a:ext cx="2286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1400">
                <a:solidFill>
                  <a:schemeClr val="bg1"/>
                </a:solidFill>
              </a:rPr>
              <a:t>Threats</a:t>
            </a:r>
          </a:p>
        </p:txBody>
      </p:sp>
      <p:sp>
        <p:nvSpPr>
          <p:cNvPr id="8" name="Rectangle 94"/>
          <p:cNvSpPr/>
          <p:nvPr/>
        </p:nvSpPr>
        <p:spPr>
          <a:xfrm>
            <a:off x="6215063" y="2065338"/>
            <a:ext cx="2286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您的内容打在这里，或者通过复制您的文本后，在此框中选择粘贴，并选择只保留文字；您的内容您的内容打在这里，或者通过复制</a:t>
            </a:r>
            <a:endParaRPr lang="en-US" altLang="zh-CN" sz="1000" dirty="0">
              <a:solidFill>
                <a:schemeClr val="bg1"/>
              </a:solidFill>
              <a:latin typeface="+mn-ea"/>
              <a:ea typeface="+mn-ea"/>
              <a:cs typeface="Lao UI" panose="020B0502040204020203" pitchFamily="34" charset="0"/>
            </a:endParaRPr>
          </a:p>
        </p:txBody>
      </p:sp>
      <p:sp>
        <p:nvSpPr>
          <p:cNvPr id="54280" name="Rectangle 95"/>
          <p:cNvSpPr>
            <a:spLocks noChangeArrowheads="1"/>
          </p:cNvSpPr>
          <p:nvPr/>
        </p:nvSpPr>
        <p:spPr bwMode="auto">
          <a:xfrm>
            <a:off x="6215063" y="1763713"/>
            <a:ext cx="2286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1400">
                <a:solidFill>
                  <a:schemeClr val="bg1"/>
                </a:solidFill>
              </a:rPr>
              <a:t>Weakness</a:t>
            </a:r>
          </a:p>
        </p:txBody>
      </p:sp>
      <p:sp>
        <p:nvSpPr>
          <p:cNvPr id="16" name="十字箭头 15"/>
          <p:cNvSpPr/>
          <p:nvPr/>
        </p:nvSpPr>
        <p:spPr>
          <a:xfrm>
            <a:off x="3121025" y="1500188"/>
            <a:ext cx="3054350" cy="3054350"/>
          </a:xfrm>
          <a:prstGeom prst="quadArrow">
            <a:avLst>
              <a:gd name="adj1" fmla="val 2000"/>
              <a:gd name="adj2" fmla="val 4000"/>
              <a:gd name="adj3" fmla="val 5000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任意多边形 16"/>
          <p:cNvSpPr/>
          <p:nvPr/>
        </p:nvSpPr>
        <p:spPr>
          <a:xfrm>
            <a:off x="3319463" y="1698625"/>
            <a:ext cx="1222375" cy="1222375"/>
          </a:xfrm>
          <a:custGeom>
            <a:avLst/>
            <a:gdLst>
              <a:gd name="connsiteX0" fmla="*/ 0 w 1221940"/>
              <a:gd name="connsiteY0" fmla="*/ 0 h 1221940"/>
              <a:gd name="connsiteX1" fmla="*/ 1221940 w 1221940"/>
              <a:gd name="connsiteY1" fmla="*/ 0 h 1221940"/>
              <a:gd name="connsiteX2" fmla="*/ 1221940 w 1221940"/>
              <a:gd name="connsiteY2" fmla="*/ 1221940 h 1221940"/>
              <a:gd name="connsiteX3" fmla="*/ 0 w 1221940"/>
              <a:gd name="connsiteY3" fmla="*/ 1221940 h 1221940"/>
              <a:gd name="connsiteX4" fmla="*/ 0 w 1221940"/>
              <a:gd name="connsiteY4" fmla="*/ 0 h 122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940" h="1221940">
                <a:moveTo>
                  <a:pt x="0" y="0"/>
                </a:moveTo>
                <a:lnTo>
                  <a:pt x="1221940" y="0"/>
                </a:lnTo>
                <a:lnTo>
                  <a:pt x="1221940" y="1221940"/>
                </a:lnTo>
                <a:lnTo>
                  <a:pt x="0" y="122194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8100" tIns="38100" rIns="38100" bIns="38100" spcCol="1270" anchor="ctr"/>
          <a:lstStyle/>
          <a:p>
            <a:pPr algn="ctr" defTabSz="444500" fontAlgn="auto">
              <a:lnSpc>
                <a:spcPct val="90000"/>
              </a:lnSpc>
              <a:spcAft>
                <a:spcPct val="35000"/>
              </a:spcAft>
              <a:buFontTx/>
              <a:buNone/>
              <a:defRPr/>
            </a:pP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11" name="Rectangle 17"/>
          <p:cNvSpPr/>
          <p:nvPr/>
        </p:nvSpPr>
        <p:spPr>
          <a:xfrm>
            <a:off x="3429000" y="1785938"/>
            <a:ext cx="928688" cy="1016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</a:p>
        </p:txBody>
      </p:sp>
      <p:sp>
        <p:nvSpPr>
          <p:cNvPr id="18" name="任意多边形 17"/>
          <p:cNvSpPr/>
          <p:nvPr/>
        </p:nvSpPr>
        <p:spPr>
          <a:xfrm>
            <a:off x="4756150" y="1698625"/>
            <a:ext cx="1220788" cy="1222375"/>
          </a:xfrm>
          <a:custGeom>
            <a:avLst/>
            <a:gdLst>
              <a:gd name="connsiteX0" fmla="*/ 0 w 1221940"/>
              <a:gd name="connsiteY0" fmla="*/ 0 h 1221940"/>
              <a:gd name="connsiteX1" fmla="*/ 1221940 w 1221940"/>
              <a:gd name="connsiteY1" fmla="*/ 0 h 1221940"/>
              <a:gd name="connsiteX2" fmla="*/ 1221940 w 1221940"/>
              <a:gd name="connsiteY2" fmla="*/ 1221940 h 1221940"/>
              <a:gd name="connsiteX3" fmla="*/ 0 w 1221940"/>
              <a:gd name="connsiteY3" fmla="*/ 1221940 h 1221940"/>
              <a:gd name="connsiteX4" fmla="*/ 0 w 1221940"/>
              <a:gd name="connsiteY4" fmla="*/ 0 h 122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940" h="1221940">
                <a:moveTo>
                  <a:pt x="0" y="0"/>
                </a:moveTo>
                <a:lnTo>
                  <a:pt x="1221940" y="0"/>
                </a:lnTo>
                <a:lnTo>
                  <a:pt x="1221940" y="1221940"/>
                </a:lnTo>
                <a:lnTo>
                  <a:pt x="0" y="122194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8100" tIns="38100" rIns="38100" bIns="38100" spcCol="1270" anchor="ctr"/>
          <a:lstStyle/>
          <a:p>
            <a:pPr algn="ctr" defTabSz="444500" fontAlgn="auto">
              <a:lnSpc>
                <a:spcPct val="90000"/>
              </a:lnSpc>
              <a:spcAft>
                <a:spcPct val="35000"/>
              </a:spcAft>
              <a:buFontTx/>
              <a:buNone/>
              <a:defRPr/>
            </a:pP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12" name="Rectangle 18"/>
          <p:cNvSpPr/>
          <p:nvPr/>
        </p:nvSpPr>
        <p:spPr>
          <a:xfrm>
            <a:off x="4929188" y="1785938"/>
            <a:ext cx="928687" cy="1016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</a:p>
        </p:txBody>
      </p:sp>
      <p:sp>
        <p:nvSpPr>
          <p:cNvPr id="19" name="任意多边形 18"/>
          <p:cNvSpPr/>
          <p:nvPr/>
        </p:nvSpPr>
        <p:spPr>
          <a:xfrm>
            <a:off x="3319463" y="3135313"/>
            <a:ext cx="1222375" cy="1220787"/>
          </a:xfrm>
          <a:custGeom>
            <a:avLst/>
            <a:gdLst>
              <a:gd name="connsiteX0" fmla="*/ 0 w 1221940"/>
              <a:gd name="connsiteY0" fmla="*/ 0 h 1221940"/>
              <a:gd name="connsiteX1" fmla="*/ 1221940 w 1221940"/>
              <a:gd name="connsiteY1" fmla="*/ 0 h 1221940"/>
              <a:gd name="connsiteX2" fmla="*/ 1221940 w 1221940"/>
              <a:gd name="connsiteY2" fmla="*/ 1221940 h 1221940"/>
              <a:gd name="connsiteX3" fmla="*/ 0 w 1221940"/>
              <a:gd name="connsiteY3" fmla="*/ 1221940 h 1221940"/>
              <a:gd name="connsiteX4" fmla="*/ 0 w 1221940"/>
              <a:gd name="connsiteY4" fmla="*/ 0 h 122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940" h="1221940">
                <a:moveTo>
                  <a:pt x="0" y="0"/>
                </a:moveTo>
                <a:lnTo>
                  <a:pt x="1221940" y="0"/>
                </a:lnTo>
                <a:lnTo>
                  <a:pt x="1221940" y="1221940"/>
                </a:lnTo>
                <a:lnTo>
                  <a:pt x="0" y="122194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8100" tIns="38100" rIns="38100" bIns="38100" spcCol="1270" anchor="ctr"/>
          <a:lstStyle/>
          <a:p>
            <a:pPr algn="ctr" defTabSz="444500" fontAlgn="auto">
              <a:lnSpc>
                <a:spcPct val="90000"/>
              </a:lnSpc>
              <a:spcAft>
                <a:spcPct val="35000"/>
              </a:spcAft>
              <a:buFontTx/>
              <a:buNone/>
              <a:defRPr/>
            </a:pP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13" name="Rectangle 19"/>
          <p:cNvSpPr/>
          <p:nvPr/>
        </p:nvSpPr>
        <p:spPr>
          <a:xfrm>
            <a:off x="3429000" y="3214688"/>
            <a:ext cx="928688" cy="1016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</a:p>
        </p:txBody>
      </p:sp>
      <p:sp>
        <p:nvSpPr>
          <p:cNvPr id="20" name="任意多边形 19"/>
          <p:cNvSpPr/>
          <p:nvPr/>
        </p:nvSpPr>
        <p:spPr>
          <a:xfrm>
            <a:off x="4756150" y="3135313"/>
            <a:ext cx="1220788" cy="1220787"/>
          </a:xfrm>
          <a:custGeom>
            <a:avLst/>
            <a:gdLst>
              <a:gd name="connsiteX0" fmla="*/ 0 w 1221940"/>
              <a:gd name="connsiteY0" fmla="*/ 0 h 1221940"/>
              <a:gd name="connsiteX1" fmla="*/ 1221940 w 1221940"/>
              <a:gd name="connsiteY1" fmla="*/ 0 h 1221940"/>
              <a:gd name="connsiteX2" fmla="*/ 1221940 w 1221940"/>
              <a:gd name="connsiteY2" fmla="*/ 1221940 h 1221940"/>
              <a:gd name="connsiteX3" fmla="*/ 0 w 1221940"/>
              <a:gd name="connsiteY3" fmla="*/ 1221940 h 1221940"/>
              <a:gd name="connsiteX4" fmla="*/ 0 w 1221940"/>
              <a:gd name="connsiteY4" fmla="*/ 0 h 122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940" h="1221940">
                <a:moveTo>
                  <a:pt x="0" y="0"/>
                </a:moveTo>
                <a:lnTo>
                  <a:pt x="1221940" y="0"/>
                </a:lnTo>
                <a:lnTo>
                  <a:pt x="1221940" y="1221940"/>
                </a:lnTo>
                <a:lnTo>
                  <a:pt x="0" y="122194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8100" tIns="38100" rIns="38100" bIns="38100" spcCol="1270" anchor="ctr"/>
          <a:lstStyle/>
          <a:p>
            <a:pPr algn="ctr" defTabSz="444500" fontAlgn="auto">
              <a:lnSpc>
                <a:spcPct val="90000"/>
              </a:lnSpc>
              <a:spcAft>
                <a:spcPct val="35000"/>
              </a:spcAft>
              <a:buFontTx/>
              <a:buNone/>
              <a:defRPr/>
            </a:pP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14" name="Rectangle 20"/>
          <p:cNvSpPr/>
          <p:nvPr/>
        </p:nvSpPr>
        <p:spPr>
          <a:xfrm>
            <a:off x="4929188" y="3286125"/>
            <a:ext cx="928687" cy="10160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52488" y="339725"/>
            <a:ext cx="2270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方正硬笔楷书简体" panose="03000509000000000000" pitchFamily="65" charset="-122"/>
              </a:rPr>
              <a:t>点击添加您的标题</a:t>
            </a:r>
          </a:p>
        </p:txBody>
      </p:sp>
      <p:sp>
        <p:nvSpPr>
          <p:cNvPr id="28" name="Freeform 302"/>
          <p:cNvSpPr>
            <a:spLocks noEditPoints="1"/>
          </p:cNvSpPr>
          <p:nvPr/>
        </p:nvSpPr>
        <p:spPr bwMode="auto">
          <a:xfrm>
            <a:off x="301625" y="307975"/>
            <a:ext cx="523875" cy="366713"/>
          </a:xfrm>
          <a:custGeom>
            <a:avLst/>
            <a:gdLst>
              <a:gd name="T0" fmla="*/ 158 w 274"/>
              <a:gd name="T1" fmla="*/ 11 h 192"/>
              <a:gd name="T2" fmla="*/ 164 w 274"/>
              <a:gd name="T3" fmla="*/ 61 h 192"/>
              <a:gd name="T4" fmla="*/ 218 w 274"/>
              <a:gd name="T5" fmla="*/ 26 h 192"/>
              <a:gd name="T6" fmla="*/ 237 w 274"/>
              <a:gd name="T7" fmla="*/ 17 h 192"/>
              <a:gd name="T8" fmla="*/ 258 w 274"/>
              <a:gd name="T9" fmla="*/ 40 h 192"/>
              <a:gd name="T10" fmla="*/ 270 w 274"/>
              <a:gd name="T11" fmla="*/ 85 h 192"/>
              <a:gd name="T12" fmla="*/ 216 w 274"/>
              <a:gd name="T13" fmla="*/ 172 h 192"/>
              <a:gd name="T14" fmla="*/ 115 w 274"/>
              <a:gd name="T15" fmla="*/ 184 h 192"/>
              <a:gd name="T16" fmla="*/ 9 w 274"/>
              <a:gd name="T17" fmla="*/ 191 h 192"/>
              <a:gd name="T18" fmla="*/ 4 w 274"/>
              <a:gd name="T19" fmla="*/ 148 h 192"/>
              <a:gd name="T20" fmla="*/ 26 w 274"/>
              <a:gd name="T21" fmla="*/ 107 h 192"/>
              <a:gd name="T22" fmla="*/ 107 w 274"/>
              <a:gd name="T23" fmla="*/ 57 h 192"/>
              <a:gd name="T24" fmla="*/ 143 w 274"/>
              <a:gd name="T25" fmla="*/ 95 h 192"/>
              <a:gd name="T26" fmla="*/ 155 w 274"/>
              <a:gd name="T27" fmla="*/ 25 h 192"/>
              <a:gd name="T28" fmla="*/ 118 w 274"/>
              <a:gd name="T29" fmla="*/ 88 h 192"/>
              <a:gd name="T30" fmla="*/ 139 w 274"/>
              <a:gd name="T31" fmla="*/ 107 h 192"/>
              <a:gd name="T32" fmla="*/ 154 w 274"/>
              <a:gd name="T33" fmla="*/ 78 h 192"/>
              <a:gd name="T34" fmla="*/ 145 w 274"/>
              <a:gd name="T35" fmla="*/ 140 h 192"/>
              <a:gd name="T36" fmla="*/ 224 w 274"/>
              <a:gd name="T37" fmla="*/ 24 h 192"/>
              <a:gd name="T38" fmla="*/ 156 w 274"/>
              <a:gd name="T39" fmla="*/ 132 h 192"/>
              <a:gd name="T40" fmla="*/ 136 w 274"/>
              <a:gd name="T41" fmla="*/ 156 h 192"/>
              <a:gd name="T42" fmla="*/ 177 w 274"/>
              <a:gd name="T43" fmla="*/ 124 h 192"/>
              <a:gd name="T44" fmla="*/ 234 w 274"/>
              <a:gd name="T45" fmla="*/ 24 h 192"/>
              <a:gd name="T46" fmla="*/ 248 w 274"/>
              <a:gd name="T47" fmla="*/ 32 h 192"/>
              <a:gd name="T48" fmla="*/ 241 w 274"/>
              <a:gd name="T49" fmla="*/ 25 h 192"/>
              <a:gd name="T50" fmla="*/ 213 w 274"/>
              <a:gd name="T51" fmla="*/ 115 h 192"/>
              <a:gd name="T52" fmla="*/ 229 w 274"/>
              <a:gd name="T53" fmla="*/ 64 h 192"/>
              <a:gd name="T54" fmla="*/ 225 w 274"/>
              <a:gd name="T55" fmla="*/ 106 h 192"/>
              <a:gd name="T56" fmla="*/ 233 w 274"/>
              <a:gd name="T57" fmla="*/ 100 h 192"/>
              <a:gd name="T58" fmla="*/ 167 w 274"/>
              <a:gd name="T59" fmla="*/ 145 h 192"/>
              <a:gd name="T60" fmla="*/ 245 w 274"/>
              <a:gd name="T61" fmla="*/ 77 h 192"/>
              <a:gd name="T62" fmla="*/ 239 w 274"/>
              <a:gd name="T63" fmla="*/ 78 h 192"/>
              <a:gd name="T64" fmla="*/ 57 w 274"/>
              <a:gd name="T65" fmla="*/ 64 h 192"/>
              <a:gd name="T66" fmla="*/ 60 w 274"/>
              <a:gd name="T67" fmla="*/ 148 h 192"/>
              <a:gd name="T68" fmla="*/ 117 w 274"/>
              <a:gd name="T69" fmla="*/ 90 h 192"/>
              <a:gd name="T70" fmla="*/ 261 w 274"/>
              <a:gd name="T71" fmla="*/ 61 h 192"/>
              <a:gd name="T72" fmla="*/ 235 w 274"/>
              <a:gd name="T73" fmla="*/ 159 h 192"/>
              <a:gd name="T74" fmla="*/ 165 w 274"/>
              <a:gd name="T75" fmla="*/ 164 h 192"/>
              <a:gd name="T76" fmla="*/ 182 w 274"/>
              <a:gd name="T77" fmla="*/ 169 h 192"/>
              <a:gd name="T78" fmla="*/ 247 w 274"/>
              <a:gd name="T79" fmla="*/ 166 h 192"/>
              <a:gd name="T80" fmla="*/ 270 w 274"/>
              <a:gd name="T81" fmla="*/ 72 h 192"/>
              <a:gd name="T82" fmla="*/ 233 w 274"/>
              <a:gd name="T83" fmla="*/ 133 h 192"/>
              <a:gd name="T84" fmla="*/ 134 w 274"/>
              <a:gd name="T85" fmla="*/ 173 h 192"/>
              <a:gd name="T86" fmla="*/ 249 w 274"/>
              <a:gd name="T87" fmla="*/ 104 h 192"/>
              <a:gd name="T88" fmla="*/ 240 w 274"/>
              <a:gd name="T89" fmla="*/ 74 h 192"/>
              <a:gd name="T90" fmla="*/ 159 w 274"/>
              <a:gd name="T91" fmla="*/ 148 h 192"/>
              <a:gd name="T92" fmla="*/ 206 w 274"/>
              <a:gd name="T93" fmla="*/ 121 h 192"/>
              <a:gd name="T94" fmla="*/ 208 w 274"/>
              <a:gd name="T95" fmla="*/ 116 h 192"/>
              <a:gd name="T96" fmla="*/ 4 w 274"/>
              <a:gd name="T97" fmla="*/ 145 h 192"/>
              <a:gd name="T98" fmla="*/ 79 w 274"/>
              <a:gd name="T99" fmla="*/ 159 h 192"/>
              <a:gd name="T100" fmla="*/ 48 w 274"/>
              <a:gd name="T101" fmla="*/ 156 h 192"/>
              <a:gd name="T102" fmla="*/ 79 w 274"/>
              <a:gd name="T103" fmla="*/ 156 h 192"/>
              <a:gd name="T104" fmla="*/ 12 w 274"/>
              <a:gd name="T105" fmla="*/ 156 h 192"/>
              <a:gd name="T106" fmla="*/ 87 w 274"/>
              <a:gd name="T107" fmla="*/ 167 h 192"/>
              <a:gd name="T108" fmla="*/ 64 w 274"/>
              <a:gd name="T109" fmla="*/ 165 h 192"/>
              <a:gd name="T110" fmla="*/ 11 w 274"/>
              <a:gd name="T111" fmla="*/ 168 h 192"/>
              <a:gd name="T112" fmla="*/ 114 w 274"/>
              <a:gd name="T113" fmla="*/ 179 h 192"/>
              <a:gd name="T114" fmla="*/ 45 w 274"/>
              <a:gd name="T115" fmla="*/ 181 h 192"/>
              <a:gd name="T116" fmla="*/ 17 w 274"/>
              <a:gd name="T117" fmla="*/ 164 h 192"/>
              <a:gd name="T118" fmla="*/ 21 w 274"/>
              <a:gd name="T119" fmla="*/ 179 h 192"/>
              <a:gd name="T120" fmla="*/ 106 w 274"/>
              <a:gd name="T121" fmla="*/ 175 h 192"/>
              <a:gd name="T122" fmla="*/ 133 w 274"/>
              <a:gd name="T123" fmla="*/ 18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文本框 208"/>
          <p:cNvSpPr txBox="1">
            <a:spLocks noChangeArrowheads="1"/>
          </p:cNvSpPr>
          <p:nvPr/>
        </p:nvSpPr>
        <p:spPr bwMode="auto">
          <a:xfrm>
            <a:off x="1562625" y="2038030"/>
            <a:ext cx="601874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5400" dirty="0" smtClean="0">
                <a:ln w="12700">
                  <a:noFill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感谢聆听</a:t>
            </a:r>
            <a:endParaRPr lang="zh-CN" altLang="en-US" sz="5400" dirty="0">
              <a:ln w="12700">
                <a:noFill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grpSp>
        <p:nvGrpSpPr>
          <p:cNvPr id="55298" name="组合 4"/>
          <p:cNvGrpSpPr>
            <a:grpSpLocks/>
          </p:cNvGrpSpPr>
          <p:nvPr/>
        </p:nvGrpSpPr>
        <p:grpSpPr bwMode="auto">
          <a:xfrm>
            <a:off x="2686050" y="2960688"/>
            <a:ext cx="3771900" cy="180975"/>
            <a:chOff x="2804139" y="4450981"/>
            <a:chExt cx="7078926" cy="223552"/>
          </a:xfrm>
        </p:grpSpPr>
        <p:sp>
          <p:nvSpPr>
            <p:cNvPr id="6" name="Freeform 334"/>
            <p:cNvSpPr>
              <a:spLocks noEditPoints="1"/>
            </p:cNvSpPr>
            <p:nvPr/>
          </p:nvSpPr>
          <p:spPr bwMode="auto">
            <a:xfrm rot="10800000">
              <a:off x="2804139" y="4450981"/>
              <a:ext cx="3625865" cy="223552"/>
            </a:xfrm>
            <a:custGeom>
              <a:avLst/>
              <a:gdLst>
                <a:gd name="T0" fmla="*/ 32 w 1069"/>
                <a:gd name="T1" fmla="*/ 50 h 77"/>
                <a:gd name="T2" fmla="*/ 29 w 1069"/>
                <a:gd name="T3" fmla="*/ 17 h 77"/>
                <a:gd name="T4" fmla="*/ 87 w 1069"/>
                <a:gd name="T5" fmla="*/ 15 h 77"/>
                <a:gd name="T6" fmla="*/ 108 w 1069"/>
                <a:gd name="T7" fmla="*/ 20 h 77"/>
                <a:gd name="T8" fmla="*/ 148 w 1069"/>
                <a:gd name="T9" fmla="*/ 19 h 77"/>
                <a:gd name="T10" fmla="*/ 191 w 1069"/>
                <a:gd name="T11" fmla="*/ 13 h 77"/>
                <a:gd name="T12" fmla="*/ 241 w 1069"/>
                <a:gd name="T13" fmla="*/ 12 h 77"/>
                <a:gd name="T14" fmla="*/ 285 w 1069"/>
                <a:gd name="T15" fmla="*/ 10 h 77"/>
                <a:gd name="T16" fmla="*/ 325 w 1069"/>
                <a:gd name="T17" fmla="*/ 23 h 77"/>
                <a:gd name="T18" fmla="*/ 385 w 1069"/>
                <a:gd name="T19" fmla="*/ 9 h 77"/>
                <a:gd name="T20" fmla="*/ 405 w 1069"/>
                <a:gd name="T21" fmla="*/ 24 h 77"/>
                <a:gd name="T22" fmla="*/ 449 w 1069"/>
                <a:gd name="T23" fmla="*/ 12 h 77"/>
                <a:gd name="T24" fmla="*/ 488 w 1069"/>
                <a:gd name="T25" fmla="*/ 17 h 77"/>
                <a:gd name="T26" fmla="*/ 530 w 1069"/>
                <a:gd name="T27" fmla="*/ 14 h 77"/>
                <a:gd name="T28" fmla="*/ 587 w 1069"/>
                <a:gd name="T29" fmla="*/ 8 h 77"/>
                <a:gd name="T30" fmla="*/ 621 w 1069"/>
                <a:gd name="T31" fmla="*/ 19 h 77"/>
                <a:gd name="T32" fmla="*/ 677 w 1069"/>
                <a:gd name="T33" fmla="*/ 20 h 77"/>
                <a:gd name="T34" fmla="*/ 716 w 1069"/>
                <a:gd name="T35" fmla="*/ 15 h 77"/>
                <a:gd name="T36" fmla="*/ 761 w 1069"/>
                <a:gd name="T37" fmla="*/ 17 h 77"/>
                <a:gd name="T38" fmla="*/ 816 w 1069"/>
                <a:gd name="T39" fmla="*/ 9 h 77"/>
                <a:gd name="T40" fmla="*/ 850 w 1069"/>
                <a:gd name="T41" fmla="*/ 15 h 77"/>
                <a:gd name="T42" fmla="*/ 890 w 1069"/>
                <a:gd name="T43" fmla="*/ 9 h 77"/>
                <a:gd name="T44" fmla="*/ 939 w 1069"/>
                <a:gd name="T45" fmla="*/ 15 h 77"/>
                <a:gd name="T46" fmla="*/ 981 w 1069"/>
                <a:gd name="T47" fmla="*/ 29 h 77"/>
                <a:gd name="T48" fmla="*/ 1010 w 1069"/>
                <a:gd name="T49" fmla="*/ 27 h 77"/>
                <a:gd name="T50" fmla="*/ 1044 w 1069"/>
                <a:gd name="T51" fmla="*/ 53 h 77"/>
                <a:gd name="T52" fmla="*/ 1051 w 1069"/>
                <a:gd name="T53" fmla="*/ 58 h 77"/>
                <a:gd name="T54" fmla="*/ 1010 w 1069"/>
                <a:gd name="T55" fmla="*/ 69 h 77"/>
                <a:gd name="T56" fmla="*/ 981 w 1069"/>
                <a:gd name="T57" fmla="*/ 61 h 77"/>
                <a:gd name="T58" fmla="*/ 928 w 1069"/>
                <a:gd name="T59" fmla="*/ 42 h 77"/>
                <a:gd name="T60" fmla="*/ 866 w 1069"/>
                <a:gd name="T61" fmla="*/ 59 h 77"/>
                <a:gd name="T62" fmla="*/ 832 w 1069"/>
                <a:gd name="T63" fmla="*/ 53 h 77"/>
                <a:gd name="T64" fmla="*/ 806 w 1069"/>
                <a:gd name="T65" fmla="*/ 59 h 77"/>
                <a:gd name="T66" fmla="*/ 756 w 1069"/>
                <a:gd name="T67" fmla="*/ 59 h 77"/>
                <a:gd name="T68" fmla="*/ 716 w 1069"/>
                <a:gd name="T69" fmla="*/ 47 h 77"/>
                <a:gd name="T70" fmla="*/ 665 w 1069"/>
                <a:gd name="T71" fmla="*/ 40 h 77"/>
                <a:gd name="T72" fmla="*/ 629 w 1069"/>
                <a:gd name="T73" fmla="*/ 50 h 77"/>
                <a:gd name="T74" fmla="*/ 584 w 1069"/>
                <a:gd name="T75" fmla="*/ 62 h 77"/>
                <a:gd name="T76" fmla="*/ 533 w 1069"/>
                <a:gd name="T77" fmla="*/ 55 h 77"/>
                <a:gd name="T78" fmla="*/ 481 w 1069"/>
                <a:gd name="T79" fmla="*/ 50 h 77"/>
                <a:gd name="T80" fmla="*/ 455 w 1069"/>
                <a:gd name="T81" fmla="*/ 42 h 77"/>
                <a:gd name="T82" fmla="*/ 412 w 1069"/>
                <a:gd name="T83" fmla="*/ 62 h 77"/>
                <a:gd name="T84" fmla="*/ 359 w 1069"/>
                <a:gd name="T85" fmla="*/ 57 h 77"/>
                <a:gd name="T86" fmla="*/ 321 w 1069"/>
                <a:gd name="T87" fmla="*/ 56 h 77"/>
                <a:gd name="T88" fmla="*/ 283 w 1069"/>
                <a:gd name="T89" fmla="*/ 59 h 77"/>
                <a:gd name="T90" fmla="*/ 246 w 1069"/>
                <a:gd name="T91" fmla="*/ 62 h 77"/>
                <a:gd name="T92" fmla="*/ 203 w 1069"/>
                <a:gd name="T93" fmla="*/ 58 h 77"/>
                <a:gd name="T94" fmla="*/ 174 w 1069"/>
                <a:gd name="T95" fmla="*/ 63 h 77"/>
                <a:gd name="T96" fmla="*/ 153 w 1069"/>
                <a:gd name="T97" fmla="*/ 58 h 77"/>
                <a:gd name="T98" fmla="*/ 115 w 1069"/>
                <a:gd name="T99" fmla="*/ 57 h 77"/>
                <a:gd name="T100" fmla="*/ 364 w 1069"/>
                <a:gd name="T101" fmla="*/ 18 h 77"/>
                <a:gd name="T102" fmla="*/ 13 w 1069"/>
                <a:gd name="T103" fmla="*/ 43 h 77"/>
                <a:gd name="T104" fmla="*/ 179 w 1069"/>
                <a:gd name="T105" fmla="*/ 29 h 77"/>
                <a:gd name="T106" fmla="*/ 233 w 1069"/>
                <a:gd name="T107" fmla="*/ 45 h 77"/>
                <a:gd name="T108" fmla="*/ 276 w 1069"/>
                <a:gd name="T109" fmla="*/ 32 h 77"/>
                <a:gd name="T110" fmla="*/ 404 w 1069"/>
                <a:gd name="T111" fmla="*/ 35 h 77"/>
                <a:gd name="T112" fmla="*/ 479 w 1069"/>
                <a:gd name="T113" fmla="*/ 39 h 77"/>
                <a:gd name="T114" fmla="*/ 612 w 1069"/>
                <a:gd name="T115" fmla="*/ 27 h 77"/>
                <a:gd name="T116" fmla="*/ 736 w 1069"/>
                <a:gd name="T117" fmla="*/ 44 h 77"/>
                <a:gd name="T118" fmla="*/ 789 w 1069"/>
                <a:gd name="T119" fmla="*/ 31 h 77"/>
                <a:gd name="T120" fmla="*/ 800 w 1069"/>
                <a:gd name="T121" fmla="*/ 29 h 77"/>
                <a:gd name="T122" fmla="*/ 894 w 1069"/>
                <a:gd name="T123" fmla="*/ 41 h 77"/>
                <a:gd name="T124" fmla="*/ 955 w 1069"/>
                <a:gd name="T125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9" h="77">
                  <a:moveTo>
                    <a:pt x="63" y="56"/>
                  </a:moveTo>
                  <a:cubicBezTo>
                    <a:pt x="62" y="56"/>
                    <a:pt x="60" y="55"/>
                    <a:pt x="60" y="55"/>
                  </a:cubicBezTo>
                  <a:cubicBezTo>
                    <a:pt x="60" y="55"/>
                    <a:pt x="62" y="52"/>
                    <a:pt x="62" y="52"/>
                  </a:cubicBezTo>
                  <a:cubicBezTo>
                    <a:pt x="62" y="52"/>
                    <a:pt x="64" y="54"/>
                    <a:pt x="64" y="54"/>
                  </a:cubicBezTo>
                  <a:cubicBezTo>
                    <a:pt x="65" y="54"/>
                    <a:pt x="66" y="52"/>
                    <a:pt x="66" y="52"/>
                  </a:cubicBezTo>
                  <a:cubicBezTo>
                    <a:pt x="66" y="52"/>
                    <a:pt x="67" y="50"/>
                    <a:pt x="68" y="50"/>
                  </a:cubicBezTo>
                  <a:cubicBezTo>
                    <a:pt x="68" y="50"/>
                    <a:pt x="70" y="51"/>
                    <a:pt x="70" y="51"/>
                  </a:cubicBezTo>
                  <a:cubicBezTo>
                    <a:pt x="70" y="51"/>
                    <a:pt x="72" y="53"/>
                    <a:pt x="72" y="53"/>
                  </a:cubicBezTo>
                  <a:cubicBezTo>
                    <a:pt x="72" y="53"/>
                    <a:pt x="74" y="51"/>
                    <a:pt x="74" y="51"/>
                  </a:cubicBezTo>
                  <a:cubicBezTo>
                    <a:pt x="74" y="50"/>
                    <a:pt x="72" y="50"/>
                    <a:pt x="72" y="49"/>
                  </a:cubicBezTo>
                  <a:cubicBezTo>
                    <a:pt x="72" y="49"/>
                    <a:pt x="73" y="47"/>
                    <a:pt x="73" y="47"/>
                  </a:cubicBezTo>
                  <a:cubicBezTo>
                    <a:pt x="73" y="47"/>
                    <a:pt x="71" y="45"/>
                    <a:pt x="71" y="45"/>
                  </a:cubicBezTo>
                  <a:cubicBezTo>
                    <a:pt x="71" y="46"/>
                    <a:pt x="70" y="47"/>
                    <a:pt x="69" y="47"/>
                  </a:cubicBezTo>
                  <a:cubicBezTo>
                    <a:pt x="69" y="48"/>
                    <a:pt x="68" y="50"/>
                    <a:pt x="68" y="50"/>
                  </a:cubicBezTo>
                  <a:cubicBezTo>
                    <a:pt x="67" y="50"/>
                    <a:pt x="66" y="48"/>
                    <a:pt x="66" y="48"/>
                  </a:cubicBezTo>
                  <a:cubicBezTo>
                    <a:pt x="65" y="48"/>
                    <a:pt x="64" y="50"/>
                    <a:pt x="64" y="50"/>
                  </a:cubicBezTo>
                  <a:cubicBezTo>
                    <a:pt x="63" y="51"/>
                    <a:pt x="63" y="52"/>
                    <a:pt x="62" y="52"/>
                  </a:cubicBezTo>
                  <a:cubicBezTo>
                    <a:pt x="62" y="53"/>
                    <a:pt x="60" y="51"/>
                    <a:pt x="60" y="51"/>
                  </a:cubicBezTo>
                  <a:cubicBezTo>
                    <a:pt x="60" y="51"/>
                    <a:pt x="58" y="53"/>
                    <a:pt x="58" y="53"/>
                  </a:cubicBezTo>
                  <a:cubicBezTo>
                    <a:pt x="58" y="53"/>
                    <a:pt x="57" y="55"/>
                    <a:pt x="56" y="55"/>
                  </a:cubicBezTo>
                  <a:cubicBezTo>
                    <a:pt x="56" y="55"/>
                    <a:pt x="55" y="54"/>
                    <a:pt x="54" y="53"/>
                  </a:cubicBezTo>
                  <a:cubicBezTo>
                    <a:pt x="54" y="53"/>
                    <a:pt x="52" y="52"/>
                    <a:pt x="52" y="52"/>
                  </a:cubicBezTo>
                  <a:cubicBezTo>
                    <a:pt x="52" y="52"/>
                    <a:pt x="51" y="54"/>
                    <a:pt x="50" y="54"/>
                  </a:cubicBezTo>
                  <a:cubicBezTo>
                    <a:pt x="50" y="54"/>
                    <a:pt x="49" y="56"/>
                    <a:pt x="49" y="56"/>
                  </a:cubicBezTo>
                  <a:cubicBezTo>
                    <a:pt x="48" y="56"/>
                    <a:pt x="47" y="54"/>
                    <a:pt x="46" y="55"/>
                  </a:cubicBezTo>
                  <a:cubicBezTo>
                    <a:pt x="46" y="55"/>
                    <a:pt x="45" y="56"/>
                    <a:pt x="45" y="57"/>
                  </a:cubicBezTo>
                  <a:cubicBezTo>
                    <a:pt x="44" y="57"/>
                    <a:pt x="43" y="59"/>
                    <a:pt x="43" y="59"/>
                  </a:cubicBezTo>
                  <a:cubicBezTo>
                    <a:pt x="42" y="59"/>
                    <a:pt x="41" y="57"/>
                    <a:pt x="41" y="57"/>
                  </a:cubicBezTo>
                  <a:cubicBezTo>
                    <a:pt x="40" y="57"/>
                    <a:pt x="39" y="60"/>
                    <a:pt x="39" y="60"/>
                  </a:cubicBezTo>
                  <a:cubicBezTo>
                    <a:pt x="38" y="59"/>
                    <a:pt x="37" y="58"/>
                    <a:pt x="37" y="58"/>
                  </a:cubicBezTo>
                  <a:cubicBezTo>
                    <a:pt x="37" y="58"/>
                    <a:pt x="35" y="56"/>
                    <a:pt x="35" y="56"/>
                  </a:cubicBezTo>
                  <a:cubicBezTo>
                    <a:pt x="34" y="56"/>
                    <a:pt x="33" y="58"/>
                    <a:pt x="33" y="58"/>
                  </a:cubicBezTo>
                  <a:cubicBezTo>
                    <a:pt x="32" y="59"/>
                    <a:pt x="32" y="60"/>
                    <a:pt x="31" y="61"/>
                  </a:cubicBezTo>
                  <a:cubicBezTo>
                    <a:pt x="31" y="61"/>
                    <a:pt x="30" y="63"/>
                    <a:pt x="29" y="63"/>
                  </a:cubicBezTo>
                  <a:cubicBezTo>
                    <a:pt x="29" y="63"/>
                    <a:pt x="27" y="61"/>
                    <a:pt x="27" y="61"/>
                  </a:cubicBezTo>
                  <a:cubicBezTo>
                    <a:pt x="27" y="61"/>
                    <a:pt x="25" y="59"/>
                    <a:pt x="25" y="59"/>
                  </a:cubicBezTo>
                  <a:cubicBezTo>
                    <a:pt x="25" y="59"/>
                    <a:pt x="24" y="61"/>
                    <a:pt x="23" y="62"/>
                  </a:cubicBezTo>
                  <a:cubicBezTo>
                    <a:pt x="23" y="62"/>
                    <a:pt x="22" y="63"/>
                    <a:pt x="22" y="64"/>
                  </a:cubicBezTo>
                  <a:cubicBezTo>
                    <a:pt x="20" y="63"/>
                    <a:pt x="19" y="62"/>
                    <a:pt x="17" y="60"/>
                  </a:cubicBezTo>
                  <a:cubicBezTo>
                    <a:pt x="18" y="60"/>
                    <a:pt x="18" y="58"/>
                    <a:pt x="19" y="58"/>
                  </a:cubicBezTo>
                  <a:cubicBezTo>
                    <a:pt x="19" y="58"/>
                    <a:pt x="21" y="60"/>
                    <a:pt x="21" y="60"/>
                  </a:cubicBezTo>
                  <a:cubicBezTo>
                    <a:pt x="22" y="60"/>
                    <a:pt x="22" y="58"/>
                    <a:pt x="23" y="58"/>
                  </a:cubicBezTo>
                  <a:cubicBezTo>
                    <a:pt x="23" y="57"/>
                    <a:pt x="24" y="56"/>
                    <a:pt x="24" y="55"/>
                  </a:cubicBezTo>
                  <a:cubicBezTo>
                    <a:pt x="25" y="55"/>
                    <a:pt x="26" y="57"/>
                    <a:pt x="27" y="57"/>
                  </a:cubicBezTo>
                  <a:cubicBezTo>
                    <a:pt x="27" y="57"/>
                    <a:pt x="28" y="55"/>
                    <a:pt x="28" y="55"/>
                  </a:cubicBezTo>
                  <a:cubicBezTo>
                    <a:pt x="29" y="54"/>
                    <a:pt x="30" y="53"/>
                    <a:pt x="30" y="53"/>
                  </a:cubicBezTo>
                  <a:cubicBezTo>
                    <a:pt x="31" y="52"/>
                    <a:pt x="31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9" y="49"/>
                    <a:pt x="28" y="51"/>
                    <a:pt x="28" y="51"/>
                  </a:cubicBezTo>
                  <a:cubicBezTo>
                    <a:pt x="28" y="51"/>
                    <a:pt x="26" y="53"/>
                    <a:pt x="26" y="53"/>
                  </a:cubicBezTo>
                  <a:cubicBezTo>
                    <a:pt x="26" y="53"/>
                    <a:pt x="24" y="52"/>
                    <a:pt x="24" y="52"/>
                  </a:cubicBezTo>
                  <a:cubicBezTo>
                    <a:pt x="24" y="51"/>
                    <a:pt x="26" y="50"/>
                    <a:pt x="26" y="49"/>
                  </a:cubicBezTo>
                  <a:cubicBezTo>
                    <a:pt x="26" y="49"/>
                    <a:pt x="23" y="48"/>
                    <a:pt x="23" y="48"/>
                  </a:cubicBezTo>
                  <a:cubicBezTo>
                    <a:pt x="23" y="47"/>
                    <a:pt x="25" y="46"/>
                    <a:pt x="25" y="45"/>
                  </a:cubicBezTo>
                  <a:cubicBezTo>
                    <a:pt x="25" y="45"/>
                    <a:pt x="23" y="44"/>
                    <a:pt x="23" y="44"/>
                  </a:cubicBezTo>
                  <a:cubicBezTo>
                    <a:pt x="22" y="44"/>
                    <a:pt x="22" y="45"/>
                    <a:pt x="21" y="46"/>
                  </a:cubicBezTo>
                  <a:cubicBezTo>
                    <a:pt x="21" y="46"/>
                    <a:pt x="20" y="48"/>
                    <a:pt x="19" y="48"/>
                  </a:cubicBezTo>
                  <a:cubicBezTo>
                    <a:pt x="19" y="48"/>
                    <a:pt x="18" y="46"/>
                    <a:pt x="17" y="46"/>
                  </a:cubicBezTo>
                  <a:cubicBezTo>
                    <a:pt x="17" y="47"/>
                    <a:pt x="16" y="48"/>
                    <a:pt x="16" y="49"/>
                  </a:cubicBezTo>
                  <a:cubicBezTo>
                    <a:pt x="15" y="49"/>
                    <a:pt x="14" y="51"/>
                    <a:pt x="14" y="51"/>
                  </a:cubicBezTo>
                  <a:cubicBezTo>
                    <a:pt x="14" y="51"/>
                    <a:pt x="12" y="49"/>
                    <a:pt x="12" y="49"/>
                  </a:cubicBezTo>
                  <a:cubicBezTo>
                    <a:pt x="11" y="50"/>
                    <a:pt x="10" y="51"/>
                    <a:pt x="10" y="51"/>
                  </a:cubicBezTo>
                  <a:cubicBezTo>
                    <a:pt x="9" y="52"/>
                    <a:pt x="9" y="53"/>
                    <a:pt x="8" y="54"/>
                  </a:cubicBezTo>
                  <a:cubicBezTo>
                    <a:pt x="7" y="55"/>
                    <a:pt x="6" y="57"/>
                    <a:pt x="5" y="58"/>
                  </a:cubicBezTo>
                  <a:cubicBezTo>
                    <a:pt x="3" y="57"/>
                    <a:pt x="2" y="56"/>
                    <a:pt x="0" y="55"/>
                  </a:cubicBezTo>
                  <a:cubicBezTo>
                    <a:pt x="0" y="54"/>
                    <a:pt x="2" y="53"/>
                    <a:pt x="2" y="52"/>
                  </a:cubicBezTo>
                  <a:cubicBezTo>
                    <a:pt x="2" y="52"/>
                    <a:pt x="0" y="51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3" y="46"/>
                    <a:pt x="1" y="45"/>
                    <a:pt x="1" y="45"/>
                  </a:cubicBezTo>
                  <a:cubicBezTo>
                    <a:pt x="1" y="44"/>
                    <a:pt x="3" y="43"/>
                    <a:pt x="3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8"/>
                    <a:pt x="4" y="36"/>
                    <a:pt x="4" y="36"/>
                  </a:cubicBezTo>
                  <a:cubicBezTo>
                    <a:pt x="4" y="36"/>
                    <a:pt x="6" y="38"/>
                    <a:pt x="6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9" y="39"/>
                    <a:pt x="10" y="38"/>
                    <a:pt x="10" y="37"/>
                  </a:cubicBezTo>
                  <a:cubicBezTo>
                    <a:pt x="10" y="37"/>
                    <a:pt x="8" y="36"/>
                    <a:pt x="8" y="36"/>
                  </a:cubicBezTo>
                  <a:cubicBezTo>
                    <a:pt x="8" y="35"/>
                    <a:pt x="10" y="34"/>
                    <a:pt x="9" y="33"/>
                  </a:cubicBezTo>
                  <a:cubicBezTo>
                    <a:pt x="9" y="33"/>
                    <a:pt x="7" y="32"/>
                    <a:pt x="7" y="32"/>
                  </a:cubicBezTo>
                  <a:cubicBezTo>
                    <a:pt x="7" y="31"/>
                    <a:pt x="9" y="30"/>
                    <a:pt x="9" y="29"/>
                  </a:cubicBezTo>
                  <a:cubicBezTo>
                    <a:pt x="9" y="29"/>
                    <a:pt x="7" y="28"/>
                    <a:pt x="7" y="28"/>
                  </a:cubicBezTo>
                  <a:cubicBezTo>
                    <a:pt x="7" y="27"/>
                    <a:pt x="8" y="26"/>
                    <a:pt x="8" y="26"/>
                  </a:cubicBezTo>
                  <a:cubicBezTo>
                    <a:pt x="9" y="25"/>
                    <a:pt x="9" y="24"/>
                    <a:pt x="10" y="23"/>
                  </a:cubicBezTo>
                  <a:cubicBezTo>
                    <a:pt x="10" y="23"/>
                    <a:pt x="12" y="25"/>
                    <a:pt x="12" y="25"/>
                  </a:cubicBezTo>
                  <a:cubicBezTo>
                    <a:pt x="13" y="26"/>
                    <a:pt x="14" y="26"/>
                    <a:pt x="15" y="27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7" y="28"/>
                    <a:pt x="18" y="26"/>
                    <a:pt x="19" y="26"/>
                  </a:cubicBezTo>
                  <a:cubicBezTo>
                    <a:pt x="19" y="26"/>
                    <a:pt x="20" y="24"/>
                    <a:pt x="20" y="24"/>
                  </a:cubicBezTo>
                  <a:cubicBezTo>
                    <a:pt x="21" y="24"/>
                    <a:pt x="21" y="22"/>
                    <a:pt x="22" y="22"/>
                  </a:cubicBezTo>
                  <a:cubicBezTo>
                    <a:pt x="22" y="22"/>
                    <a:pt x="24" y="24"/>
                    <a:pt x="24" y="23"/>
                  </a:cubicBezTo>
                  <a:cubicBezTo>
                    <a:pt x="25" y="23"/>
                    <a:pt x="25" y="22"/>
                    <a:pt x="26" y="21"/>
                  </a:cubicBezTo>
                  <a:cubicBezTo>
                    <a:pt x="26" y="20"/>
                    <a:pt x="27" y="20"/>
                    <a:pt x="28" y="19"/>
                  </a:cubicBezTo>
                  <a:cubicBezTo>
                    <a:pt x="28" y="18"/>
                    <a:pt x="29" y="17"/>
                    <a:pt x="29" y="17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4"/>
                    <a:pt x="32" y="13"/>
                    <a:pt x="33" y="12"/>
                  </a:cubicBezTo>
                  <a:cubicBezTo>
                    <a:pt x="33" y="12"/>
                    <a:pt x="35" y="14"/>
                    <a:pt x="35" y="14"/>
                  </a:cubicBezTo>
                  <a:cubicBezTo>
                    <a:pt x="35" y="15"/>
                    <a:pt x="33" y="16"/>
                    <a:pt x="33" y="16"/>
                  </a:cubicBezTo>
                  <a:cubicBezTo>
                    <a:pt x="34" y="16"/>
                    <a:pt x="35" y="18"/>
                    <a:pt x="35" y="18"/>
                  </a:cubicBezTo>
                  <a:cubicBezTo>
                    <a:pt x="36" y="18"/>
                    <a:pt x="37" y="16"/>
                    <a:pt x="37" y="16"/>
                  </a:cubicBezTo>
                  <a:cubicBezTo>
                    <a:pt x="37" y="16"/>
                    <a:pt x="39" y="13"/>
                    <a:pt x="39" y="13"/>
                  </a:cubicBezTo>
                  <a:cubicBezTo>
                    <a:pt x="39" y="14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8"/>
                    <a:pt x="38" y="19"/>
                    <a:pt x="38" y="20"/>
                  </a:cubicBezTo>
                  <a:cubicBezTo>
                    <a:pt x="38" y="20"/>
                    <a:pt x="40" y="21"/>
                    <a:pt x="40" y="21"/>
                  </a:cubicBezTo>
                  <a:cubicBezTo>
                    <a:pt x="40" y="22"/>
                    <a:pt x="42" y="23"/>
                    <a:pt x="42" y="23"/>
                  </a:cubicBezTo>
                  <a:cubicBezTo>
                    <a:pt x="42" y="23"/>
                    <a:pt x="40" y="25"/>
                    <a:pt x="40" y="25"/>
                  </a:cubicBezTo>
                  <a:cubicBezTo>
                    <a:pt x="41" y="26"/>
                    <a:pt x="42" y="26"/>
                    <a:pt x="43" y="27"/>
                  </a:cubicBezTo>
                  <a:cubicBezTo>
                    <a:pt x="43" y="26"/>
                    <a:pt x="44" y="25"/>
                    <a:pt x="44" y="25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2"/>
                    <a:pt x="48" y="21"/>
                    <a:pt x="48" y="20"/>
                  </a:cubicBezTo>
                  <a:cubicBezTo>
                    <a:pt x="48" y="20"/>
                    <a:pt x="46" y="19"/>
                    <a:pt x="46" y="19"/>
                  </a:cubicBezTo>
                  <a:cubicBezTo>
                    <a:pt x="46" y="18"/>
                    <a:pt x="47" y="16"/>
                    <a:pt x="47" y="16"/>
                  </a:cubicBezTo>
                  <a:cubicBezTo>
                    <a:pt x="48" y="16"/>
                    <a:pt x="49" y="18"/>
                    <a:pt x="49" y="18"/>
                  </a:cubicBezTo>
                  <a:cubicBezTo>
                    <a:pt x="50" y="18"/>
                    <a:pt x="51" y="20"/>
                    <a:pt x="52" y="20"/>
                  </a:cubicBezTo>
                  <a:cubicBezTo>
                    <a:pt x="52" y="20"/>
                    <a:pt x="53" y="18"/>
                    <a:pt x="53" y="17"/>
                  </a:cubicBezTo>
                  <a:cubicBezTo>
                    <a:pt x="54" y="17"/>
                    <a:pt x="55" y="19"/>
                    <a:pt x="56" y="19"/>
                  </a:cubicBezTo>
                  <a:cubicBezTo>
                    <a:pt x="56" y="19"/>
                    <a:pt x="57" y="17"/>
                    <a:pt x="57" y="17"/>
                  </a:cubicBezTo>
                  <a:cubicBezTo>
                    <a:pt x="58" y="17"/>
                    <a:pt x="59" y="15"/>
                    <a:pt x="59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7"/>
                    <a:pt x="63" y="18"/>
                    <a:pt x="64" y="18"/>
                  </a:cubicBezTo>
                  <a:cubicBezTo>
                    <a:pt x="64" y="19"/>
                    <a:pt x="65" y="19"/>
                    <a:pt x="66" y="20"/>
                  </a:cubicBezTo>
                  <a:cubicBezTo>
                    <a:pt x="66" y="20"/>
                    <a:pt x="64" y="22"/>
                    <a:pt x="64" y="22"/>
                  </a:cubicBezTo>
                  <a:cubicBezTo>
                    <a:pt x="64" y="23"/>
                    <a:pt x="66" y="23"/>
                    <a:pt x="66" y="24"/>
                  </a:cubicBezTo>
                  <a:cubicBezTo>
                    <a:pt x="66" y="23"/>
                    <a:pt x="68" y="22"/>
                    <a:pt x="68" y="22"/>
                  </a:cubicBezTo>
                  <a:cubicBezTo>
                    <a:pt x="68" y="21"/>
                    <a:pt x="66" y="21"/>
                    <a:pt x="66" y="20"/>
                  </a:cubicBezTo>
                  <a:cubicBezTo>
                    <a:pt x="66" y="19"/>
                    <a:pt x="68" y="18"/>
                    <a:pt x="67" y="18"/>
                  </a:cubicBezTo>
                  <a:cubicBezTo>
                    <a:pt x="67" y="17"/>
                    <a:pt x="65" y="16"/>
                    <a:pt x="65" y="16"/>
                  </a:cubicBezTo>
                  <a:cubicBezTo>
                    <a:pt x="65" y="16"/>
                    <a:pt x="67" y="14"/>
                    <a:pt x="67" y="14"/>
                  </a:cubicBezTo>
                  <a:cubicBezTo>
                    <a:pt x="67" y="14"/>
                    <a:pt x="69" y="15"/>
                    <a:pt x="69" y="15"/>
                  </a:cubicBezTo>
                  <a:cubicBezTo>
                    <a:pt x="70" y="16"/>
                    <a:pt x="71" y="17"/>
                    <a:pt x="71" y="17"/>
                  </a:cubicBezTo>
                  <a:cubicBezTo>
                    <a:pt x="72" y="17"/>
                    <a:pt x="73" y="19"/>
                    <a:pt x="74" y="19"/>
                  </a:cubicBezTo>
                  <a:cubicBezTo>
                    <a:pt x="74" y="19"/>
                    <a:pt x="75" y="17"/>
                    <a:pt x="75" y="17"/>
                  </a:cubicBezTo>
                  <a:cubicBezTo>
                    <a:pt x="75" y="16"/>
                    <a:pt x="73" y="15"/>
                    <a:pt x="73" y="15"/>
                  </a:cubicBezTo>
                  <a:cubicBezTo>
                    <a:pt x="73" y="15"/>
                    <a:pt x="74" y="13"/>
                    <a:pt x="75" y="13"/>
                  </a:cubicBezTo>
                  <a:cubicBezTo>
                    <a:pt x="75" y="13"/>
                    <a:pt x="77" y="15"/>
                    <a:pt x="77" y="14"/>
                  </a:cubicBezTo>
                  <a:cubicBezTo>
                    <a:pt x="78" y="14"/>
                    <a:pt x="78" y="12"/>
                    <a:pt x="79" y="12"/>
                  </a:cubicBezTo>
                  <a:cubicBezTo>
                    <a:pt x="79" y="12"/>
                    <a:pt x="80" y="14"/>
                    <a:pt x="81" y="14"/>
                  </a:cubicBezTo>
                  <a:cubicBezTo>
                    <a:pt x="82" y="14"/>
                    <a:pt x="82" y="12"/>
                    <a:pt x="83" y="12"/>
                  </a:cubicBezTo>
                  <a:cubicBezTo>
                    <a:pt x="83" y="12"/>
                    <a:pt x="84" y="13"/>
                    <a:pt x="85" y="13"/>
                  </a:cubicBezTo>
                  <a:cubicBezTo>
                    <a:pt x="85" y="13"/>
                    <a:pt x="87" y="15"/>
                    <a:pt x="87" y="15"/>
                  </a:cubicBezTo>
                  <a:cubicBezTo>
                    <a:pt x="87" y="15"/>
                    <a:pt x="86" y="17"/>
                    <a:pt x="85" y="17"/>
                  </a:cubicBezTo>
                  <a:cubicBezTo>
                    <a:pt x="85" y="17"/>
                    <a:pt x="84" y="16"/>
                    <a:pt x="83" y="16"/>
                  </a:cubicBezTo>
                  <a:cubicBezTo>
                    <a:pt x="83" y="16"/>
                    <a:pt x="81" y="14"/>
                    <a:pt x="81" y="14"/>
                  </a:cubicBezTo>
                  <a:cubicBezTo>
                    <a:pt x="80" y="14"/>
                    <a:pt x="80" y="16"/>
                    <a:pt x="79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7" y="19"/>
                    <a:pt x="80" y="20"/>
                    <a:pt x="80" y="20"/>
                  </a:cubicBezTo>
                  <a:cubicBezTo>
                    <a:pt x="80" y="21"/>
                    <a:pt x="78" y="22"/>
                    <a:pt x="78" y="22"/>
                  </a:cubicBezTo>
                  <a:cubicBezTo>
                    <a:pt x="78" y="23"/>
                    <a:pt x="80" y="23"/>
                    <a:pt x="80" y="24"/>
                  </a:cubicBezTo>
                  <a:cubicBezTo>
                    <a:pt x="81" y="24"/>
                    <a:pt x="82" y="26"/>
                    <a:pt x="83" y="26"/>
                  </a:cubicBezTo>
                  <a:cubicBezTo>
                    <a:pt x="83" y="26"/>
                    <a:pt x="84" y="24"/>
                    <a:pt x="84" y="23"/>
                  </a:cubicBezTo>
                  <a:cubicBezTo>
                    <a:pt x="85" y="23"/>
                    <a:pt x="85" y="22"/>
                    <a:pt x="86" y="21"/>
                  </a:cubicBezTo>
                  <a:cubicBezTo>
                    <a:pt x="86" y="21"/>
                    <a:pt x="87" y="19"/>
                    <a:pt x="88" y="19"/>
                  </a:cubicBezTo>
                  <a:cubicBezTo>
                    <a:pt x="88" y="19"/>
                    <a:pt x="89" y="21"/>
                    <a:pt x="90" y="21"/>
                  </a:cubicBezTo>
                  <a:cubicBezTo>
                    <a:pt x="91" y="20"/>
                    <a:pt x="91" y="19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4" y="16"/>
                    <a:pt x="95" y="14"/>
                    <a:pt x="95" y="14"/>
                  </a:cubicBezTo>
                  <a:cubicBezTo>
                    <a:pt x="96" y="14"/>
                    <a:pt x="97" y="16"/>
                    <a:pt x="97" y="16"/>
                  </a:cubicBezTo>
                  <a:cubicBezTo>
                    <a:pt x="98" y="16"/>
                    <a:pt x="98" y="13"/>
                    <a:pt x="99" y="13"/>
                  </a:cubicBezTo>
                  <a:cubicBezTo>
                    <a:pt x="99" y="13"/>
                    <a:pt x="101" y="15"/>
                    <a:pt x="101" y="15"/>
                  </a:cubicBezTo>
                  <a:cubicBezTo>
                    <a:pt x="102" y="16"/>
                    <a:pt x="103" y="16"/>
                    <a:pt x="103" y="17"/>
                  </a:cubicBezTo>
                  <a:cubicBezTo>
                    <a:pt x="102" y="18"/>
                    <a:pt x="101" y="20"/>
                    <a:pt x="100" y="21"/>
                  </a:cubicBezTo>
                  <a:cubicBezTo>
                    <a:pt x="100" y="22"/>
                    <a:pt x="98" y="23"/>
                    <a:pt x="98" y="23"/>
                  </a:cubicBezTo>
                  <a:cubicBezTo>
                    <a:pt x="98" y="24"/>
                    <a:pt x="101" y="25"/>
                    <a:pt x="101" y="25"/>
                  </a:cubicBezTo>
                  <a:cubicBezTo>
                    <a:pt x="100" y="25"/>
                    <a:pt x="99" y="27"/>
                    <a:pt x="99" y="27"/>
                  </a:cubicBezTo>
                  <a:cubicBezTo>
                    <a:pt x="98" y="27"/>
                    <a:pt x="97" y="26"/>
                    <a:pt x="97" y="26"/>
                  </a:cubicBezTo>
                  <a:cubicBezTo>
                    <a:pt x="96" y="26"/>
                    <a:pt x="94" y="24"/>
                    <a:pt x="94" y="24"/>
                  </a:cubicBezTo>
                  <a:cubicBezTo>
                    <a:pt x="94" y="24"/>
                    <a:pt x="93" y="26"/>
                    <a:pt x="93" y="26"/>
                  </a:cubicBezTo>
                  <a:cubicBezTo>
                    <a:pt x="93" y="27"/>
                    <a:pt x="95" y="27"/>
                    <a:pt x="95" y="28"/>
                  </a:cubicBezTo>
                  <a:cubicBezTo>
                    <a:pt x="95" y="29"/>
                    <a:pt x="93" y="30"/>
                    <a:pt x="93" y="30"/>
                  </a:cubicBezTo>
                  <a:cubicBezTo>
                    <a:pt x="93" y="31"/>
                    <a:pt x="96" y="32"/>
                    <a:pt x="95" y="32"/>
                  </a:cubicBezTo>
                  <a:cubicBezTo>
                    <a:pt x="95" y="33"/>
                    <a:pt x="94" y="34"/>
                    <a:pt x="94" y="34"/>
                  </a:cubicBezTo>
                  <a:cubicBezTo>
                    <a:pt x="93" y="35"/>
                    <a:pt x="93" y="36"/>
                    <a:pt x="92" y="36"/>
                  </a:cubicBezTo>
                  <a:cubicBezTo>
                    <a:pt x="91" y="37"/>
                    <a:pt x="91" y="38"/>
                    <a:pt x="90" y="39"/>
                  </a:cubicBezTo>
                  <a:cubicBezTo>
                    <a:pt x="91" y="39"/>
                    <a:pt x="92" y="40"/>
                    <a:pt x="93" y="40"/>
                  </a:cubicBezTo>
                  <a:cubicBezTo>
                    <a:pt x="93" y="40"/>
                    <a:pt x="94" y="38"/>
                    <a:pt x="94" y="38"/>
                  </a:cubicBezTo>
                  <a:cubicBezTo>
                    <a:pt x="95" y="38"/>
                    <a:pt x="95" y="36"/>
                    <a:pt x="96" y="36"/>
                  </a:cubicBezTo>
                  <a:cubicBezTo>
                    <a:pt x="96" y="35"/>
                    <a:pt x="97" y="34"/>
                    <a:pt x="98" y="34"/>
                  </a:cubicBezTo>
                  <a:cubicBezTo>
                    <a:pt x="98" y="33"/>
                    <a:pt x="99" y="32"/>
                    <a:pt x="99" y="31"/>
                  </a:cubicBezTo>
                  <a:cubicBezTo>
                    <a:pt x="100" y="31"/>
                    <a:pt x="101" y="29"/>
                    <a:pt x="101" y="29"/>
                  </a:cubicBezTo>
                  <a:cubicBezTo>
                    <a:pt x="101" y="29"/>
                    <a:pt x="103" y="31"/>
                    <a:pt x="103" y="31"/>
                  </a:cubicBezTo>
                  <a:cubicBezTo>
                    <a:pt x="103" y="30"/>
                    <a:pt x="105" y="29"/>
                    <a:pt x="105" y="29"/>
                  </a:cubicBezTo>
                  <a:cubicBezTo>
                    <a:pt x="105" y="28"/>
                    <a:pt x="103" y="27"/>
                    <a:pt x="103" y="27"/>
                  </a:cubicBezTo>
                  <a:cubicBezTo>
                    <a:pt x="103" y="27"/>
                    <a:pt x="101" y="25"/>
                    <a:pt x="101" y="25"/>
                  </a:cubicBezTo>
                  <a:cubicBezTo>
                    <a:pt x="101" y="24"/>
                    <a:pt x="102" y="24"/>
                    <a:pt x="102" y="23"/>
                  </a:cubicBezTo>
                  <a:cubicBezTo>
                    <a:pt x="103" y="22"/>
                    <a:pt x="103" y="21"/>
                    <a:pt x="104" y="21"/>
                  </a:cubicBezTo>
                  <a:cubicBezTo>
                    <a:pt x="104" y="20"/>
                    <a:pt x="105" y="19"/>
                    <a:pt x="106" y="19"/>
                  </a:cubicBezTo>
                  <a:cubicBezTo>
                    <a:pt x="106" y="18"/>
                    <a:pt x="107" y="20"/>
                    <a:pt x="108" y="20"/>
                  </a:cubicBezTo>
                  <a:cubicBezTo>
                    <a:pt x="108" y="20"/>
                    <a:pt x="110" y="18"/>
                    <a:pt x="110" y="18"/>
                  </a:cubicBezTo>
                  <a:cubicBezTo>
                    <a:pt x="110" y="17"/>
                    <a:pt x="111" y="16"/>
                    <a:pt x="111" y="16"/>
                  </a:cubicBezTo>
                  <a:cubicBezTo>
                    <a:pt x="111" y="16"/>
                    <a:pt x="109" y="14"/>
                    <a:pt x="109" y="14"/>
                  </a:cubicBezTo>
                  <a:cubicBezTo>
                    <a:pt x="109" y="14"/>
                    <a:pt x="107" y="16"/>
                    <a:pt x="107" y="16"/>
                  </a:cubicBezTo>
                  <a:cubicBezTo>
                    <a:pt x="107" y="16"/>
                    <a:pt x="105" y="15"/>
                    <a:pt x="105" y="15"/>
                  </a:cubicBezTo>
                  <a:cubicBezTo>
                    <a:pt x="105" y="14"/>
                    <a:pt x="107" y="13"/>
                    <a:pt x="107" y="12"/>
                  </a:cubicBezTo>
                  <a:cubicBezTo>
                    <a:pt x="107" y="12"/>
                    <a:pt x="108" y="11"/>
                    <a:pt x="109" y="10"/>
                  </a:cubicBezTo>
                  <a:cubicBezTo>
                    <a:pt x="109" y="10"/>
                    <a:pt x="106" y="9"/>
                    <a:pt x="106" y="8"/>
                  </a:cubicBezTo>
                  <a:cubicBezTo>
                    <a:pt x="106" y="8"/>
                    <a:pt x="108" y="7"/>
                    <a:pt x="108" y="6"/>
                  </a:cubicBezTo>
                  <a:cubicBezTo>
                    <a:pt x="108" y="5"/>
                    <a:pt x="109" y="5"/>
                    <a:pt x="110" y="4"/>
                  </a:cubicBezTo>
                  <a:cubicBezTo>
                    <a:pt x="110" y="4"/>
                    <a:pt x="107" y="2"/>
                    <a:pt x="107" y="2"/>
                  </a:cubicBezTo>
                  <a:cubicBezTo>
                    <a:pt x="108" y="2"/>
                    <a:pt x="109" y="0"/>
                    <a:pt x="109" y="0"/>
                  </a:cubicBezTo>
                  <a:cubicBezTo>
                    <a:pt x="109" y="0"/>
                    <a:pt x="111" y="2"/>
                    <a:pt x="111" y="2"/>
                  </a:cubicBezTo>
                  <a:cubicBezTo>
                    <a:pt x="111" y="2"/>
                    <a:pt x="110" y="4"/>
                    <a:pt x="110" y="4"/>
                  </a:cubicBezTo>
                  <a:cubicBezTo>
                    <a:pt x="110" y="5"/>
                    <a:pt x="111" y="5"/>
                    <a:pt x="112" y="6"/>
                  </a:cubicBezTo>
                  <a:cubicBezTo>
                    <a:pt x="112" y="6"/>
                    <a:pt x="114" y="7"/>
                    <a:pt x="114" y="7"/>
                  </a:cubicBezTo>
                  <a:cubicBezTo>
                    <a:pt x="114" y="8"/>
                    <a:pt x="113" y="9"/>
                    <a:pt x="112" y="10"/>
                  </a:cubicBezTo>
                  <a:cubicBezTo>
                    <a:pt x="113" y="10"/>
                    <a:pt x="114" y="11"/>
                    <a:pt x="115" y="11"/>
                  </a:cubicBezTo>
                  <a:cubicBezTo>
                    <a:pt x="115" y="11"/>
                    <a:pt x="116" y="9"/>
                    <a:pt x="116" y="9"/>
                  </a:cubicBezTo>
                  <a:cubicBezTo>
                    <a:pt x="116" y="9"/>
                    <a:pt x="114" y="8"/>
                    <a:pt x="114" y="7"/>
                  </a:cubicBezTo>
                  <a:cubicBezTo>
                    <a:pt x="114" y="7"/>
                    <a:pt x="115" y="6"/>
                    <a:pt x="116" y="5"/>
                  </a:cubicBezTo>
                  <a:cubicBezTo>
                    <a:pt x="116" y="5"/>
                    <a:pt x="117" y="3"/>
                    <a:pt x="118" y="3"/>
                  </a:cubicBezTo>
                  <a:cubicBezTo>
                    <a:pt x="118" y="3"/>
                    <a:pt x="120" y="4"/>
                    <a:pt x="120" y="5"/>
                  </a:cubicBezTo>
                  <a:cubicBezTo>
                    <a:pt x="120" y="5"/>
                    <a:pt x="118" y="6"/>
                    <a:pt x="118" y="7"/>
                  </a:cubicBezTo>
                  <a:cubicBezTo>
                    <a:pt x="118" y="8"/>
                    <a:pt x="120" y="8"/>
                    <a:pt x="120" y="9"/>
                  </a:cubicBezTo>
                  <a:cubicBezTo>
                    <a:pt x="119" y="10"/>
                    <a:pt x="118" y="11"/>
                    <a:pt x="117" y="13"/>
                  </a:cubicBezTo>
                  <a:cubicBezTo>
                    <a:pt x="116" y="14"/>
                    <a:pt x="115" y="16"/>
                    <a:pt x="114" y="17"/>
                  </a:cubicBezTo>
                  <a:cubicBezTo>
                    <a:pt x="115" y="19"/>
                    <a:pt x="116" y="20"/>
                    <a:pt x="118" y="21"/>
                  </a:cubicBezTo>
                  <a:cubicBezTo>
                    <a:pt x="119" y="21"/>
                    <a:pt x="119" y="22"/>
                    <a:pt x="120" y="23"/>
                  </a:cubicBezTo>
                  <a:cubicBezTo>
                    <a:pt x="121" y="22"/>
                    <a:pt x="121" y="20"/>
                    <a:pt x="122" y="20"/>
                  </a:cubicBezTo>
                  <a:cubicBezTo>
                    <a:pt x="122" y="20"/>
                    <a:pt x="124" y="22"/>
                    <a:pt x="124" y="22"/>
                  </a:cubicBezTo>
                  <a:cubicBezTo>
                    <a:pt x="124" y="22"/>
                    <a:pt x="126" y="24"/>
                    <a:pt x="126" y="24"/>
                  </a:cubicBezTo>
                  <a:cubicBezTo>
                    <a:pt x="127" y="24"/>
                    <a:pt x="128" y="22"/>
                    <a:pt x="128" y="22"/>
                  </a:cubicBezTo>
                  <a:cubicBezTo>
                    <a:pt x="129" y="21"/>
                    <a:pt x="130" y="20"/>
                    <a:pt x="130" y="19"/>
                  </a:cubicBezTo>
                  <a:cubicBezTo>
                    <a:pt x="130" y="19"/>
                    <a:pt x="128" y="18"/>
                    <a:pt x="128" y="18"/>
                  </a:cubicBezTo>
                  <a:cubicBezTo>
                    <a:pt x="128" y="17"/>
                    <a:pt x="129" y="16"/>
                    <a:pt x="129" y="15"/>
                  </a:cubicBezTo>
                  <a:cubicBezTo>
                    <a:pt x="129" y="15"/>
                    <a:pt x="131" y="17"/>
                    <a:pt x="131" y="17"/>
                  </a:cubicBezTo>
                  <a:cubicBezTo>
                    <a:pt x="132" y="17"/>
                    <a:pt x="133" y="15"/>
                    <a:pt x="133" y="15"/>
                  </a:cubicBezTo>
                  <a:cubicBezTo>
                    <a:pt x="134" y="14"/>
                    <a:pt x="134" y="13"/>
                    <a:pt x="135" y="13"/>
                  </a:cubicBezTo>
                  <a:cubicBezTo>
                    <a:pt x="135" y="13"/>
                    <a:pt x="137" y="14"/>
                    <a:pt x="137" y="14"/>
                  </a:cubicBezTo>
                  <a:cubicBezTo>
                    <a:pt x="137" y="15"/>
                    <a:pt x="135" y="16"/>
                    <a:pt x="135" y="17"/>
                  </a:cubicBezTo>
                  <a:cubicBezTo>
                    <a:pt x="136" y="17"/>
                    <a:pt x="137" y="18"/>
                    <a:pt x="138" y="18"/>
                  </a:cubicBezTo>
                  <a:cubicBezTo>
                    <a:pt x="138" y="19"/>
                    <a:pt x="139" y="20"/>
                    <a:pt x="140" y="20"/>
                  </a:cubicBezTo>
                  <a:cubicBezTo>
                    <a:pt x="140" y="20"/>
                    <a:pt x="142" y="22"/>
                    <a:pt x="142" y="22"/>
                  </a:cubicBezTo>
                  <a:cubicBezTo>
                    <a:pt x="142" y="22"/>
                    <a:pt x="144" y="20"/>
                    <a:pt x="144" y="19"/>
                  </a:cubicBezTo>
                  <a:cubicBezTo>
                    <a:pt x="144" y="19"/>
                    <a:pt x="146" y="17"/>
                    <a:pt x="146" y="17"/>
                  </a:cubicBezTo>
                  <a:cubicBezTo>
                    <a:pt x="146" y="17"/>
                    <a:pt x="148" y="18"/>
                    <a:pt x="148" y="19"/>
                  </a:cubicBezTo>
                  <a:cubicBezTo>
                    <a:pt x="148" y="19"/>
                    <a:pt x="146" y="21"/>
                    <a:pt x="146" y="21"/>
                  </a:cubicBezTo>
                  <a:cubicBezTo>
                    <a:pt x="146" y="22"/>
                    <a:pt x="145" y="23"/>
                    <a:pt x="144" y="23"/>
                  </a:cubicBezTo>
                  <a:cubicBezTo>
                    <a:pt x="144" y="24"/>
                    <a:pt x="143" y="25"/>
                    <a:pt x="143" y="26"/>
                  </a:cubicBezTo>
                  <a:cubicBezTo>
                    <a:pt x="143" y="26"/>
                    <a:pt x="145" y="27"/>
                    <a:pt x="145" y="27"/>
                  </a:cubicBezTo>
                  <a:cubicBezTo>
                    <a:pt x="145" y="28"/>
                    <a:pt x="143" y="29"/>
                    <a:pt x="143" y="29"/>
                  </a:cubicBezTo>
                  <a:cubicBezTo>
                    <a:pt x="143" y="30"/>
                    <a:pt x="145" y="31"/>
                    <a:pt x="145" y="31"/>
                  </a:cubicBezTo>
                  <a:cubicBezTo>
                    <a:pt x="146" y="31"/>
                    <a:pt x="147" y="29"/>
                    <a:pt x="147" y="29"/>
                  </a:cubicBezTo>
                  <a:cubicBezTo>
                    <a:pt x="148" y="29"/>
                    <a:pt x="149" y="31"/>
                    <a:pt x="149" y="31"/>
                  </a:cubicBezTo>
                  <a:cubicBezTo>
                    <a:pt x="150" y="30"/>
                    <a:pt x="150" y="29"/>
                    <a:pt x="151" y="28"/>
                  </a:cubicBezTo>
                  <a:cubicBezTo>
                    <a:pt x="151" y="28"/>
                    <a:pt x="153" y="27"/>
                    <a:pt x="153" y="26"/>
                  </a:cubicBezTo>
                  <a:cubicBezTo>
                    <a:pt x="153" y="26"/>
                    <a:pt x="151" y="25"/>
                    <a:pt x="151" y="24"/>
                  </a:cubicBezTo>
                  <a:cubicBezTo>
                    <a:pt x="150" y="24"/>
                    <a:pt x="152" y="23"/>
                    <a:pt x="152" y="22"/>
                  </a:cubicBezTo>
                  <a:cubicBezTo>
                    <a:pt x="152" y="22"/>
                    <a:pt x="153" y="21"/>
                    <a:pt x="154" y="20"/>
                  </a:cubicBezTo>
                  <a:cubicBezTo>
                    <a:pt x="154" y="20"/>
                    <a:pt x="156" y="18"/>
                    <a:pt x="156" y="18"/>
                  </a:cubicBezTo>
                  <a:cubicBezTo>
                    <a:pt x="156" y="18"/>
                    <a:pt x="153" y="16"/>
                    <a:pt x="153" y="16"/>
                  </a:cubicBezTo>
                  <a:cubicBezTo>
                    <a:pt x="154" y="15"/>
                    <a:pt x="155" y="15"/>
                    <a:pt x="155" y="14"/>
                  </a:cubicBezTo>
                  <a:cubicBezTo>
                    <a:pt x="156" y="13"/>
                    <a:pt x="156" y="12"/>
                    <a:pt x="157" y="12"/>
                  </a:cubicBezTo>
                  <a:cubicBezTo>
                    <a:pt x="157" y="11"/>
                    <a:pt x="159" y="13"/>
                    <a:pt x="159" y="13"/>
                  </a:cubicBezTo>
                  <a:cubicBezTo>
                    <a:pt x="160" y="13"/>
                    <a:pt x="160" y="11"/>
                    <a:pt x="161" y="11"/>
                  </a:cubicBezTo>
                  <a:cubicBezTo>
                    <a:pt x="161" y="11"/>
                    <a:pt x="162" y="13"/>
                    <a:pt x="163" y="13"/>
                  </a:cubicBezTo>
                  <a:cubicBezTo>
                    <a:pt x="164" y="13"/>
                    <a:pt x="164" y="11"/>
                    <a:pt x="165" y="11"/>
                  </a:cubicBezTo>
                  <a:cubicBezTo>
                    <a:pt x="165" y="11"/>
                    <a:pt x="166" y="12"/>
                    <a:pt x="167" y="12"/>
                  </a:cubicBezTo>
                  <a:cubicBezTo>
                    <a:pt x="168" y="11"/>
                    <a:pt x="169" y="9"/>
                    <a:pt x="170" y="8"/>
                  </a:cubicBezTo>
                  <a:cubicBezTo>
                    <a:pt x="171" y="8"/>
                    <a:pt x="172" y="9"/>
                    <a:pt x="173" y="10"/>
                  </a:cubicBezTo>
                  <a:cubicBezTo>
                    <a:pt x="173" y="10"/>
                    <a:pt x="171" y="11"/>
                    <a:pt x="171" y="12"/>
                  </a:cubicBezTo>
                  <a:cubicBezTo>
                    <a:pt x="170" y="12"/>
                    <a:pt x="169" y="13"/>
                    <a:pt x="169" y="14"/>
                  </a:cubicBezTo>
                  <a:cubicBezTo>
                    <a:pt x="169" y="15"/>
                    <a:pt x="167" y="16"/>
                    <a:pt x="167" y="16"/>
                  </a:cubicBezTo>
                  <a:cubicBezTo>
                    <a:pt x="168" y="17"/>
                    <a:pt x="170" y="17"/>
                    <a:pt x="170" y="18"/>
                  </a:cubicBezTo>
                  <a:cubicBezTo>
                    <a:pt x="170" y="18"/>
                    <a:pt x="168" y="20"/>
                    <a:pt x="168" y="20"/>
                  </a:cubicBezTo>
                  <a:cubicBezTo>
                    <a:pt x="168" y="20"/>
                    <a:pt x="170" y="22"/>
                    <a:pt x="170" y="22"/>
                  </a:cubicBezTo>
                  <a:cubicBezTo>
                    <a:pt x="171" y="22"/>
                    <a:pt x="171" y="20"/>
                    <a:pt x="172" y="20"/>
                  </a:cubicBezTo>
                  <a:cubicBezTo>
                    <a:pt x="173" y="20"/>
                    <a:pt x="173" y="21"/>
                    <a:pt x="174" y="21"/>
                  </a:cubicBezTo>
                  <a:cubicBezTo>
                    <a:pt x="174" y="21"/>
                    <a:pt x="176" y="20"/>
                    <a:pt x="176" y="19"/>
                  </a:cubicBezTo>
                  <a:cubicBezTo>
                    <a:pt x="176" y="19"/>
                    <a:pt x="174" y="18"/>
                    <a:pt x="174" y="17"/>
                  </a:cubicBezTo>
                  <a:cubicBezTo>
                    <a:pt x="174" y="17"/>
                    <a:pt x="175" y="16"/>
                    <a:pt x="175" y="15"/>
                  </a:cubicBezTo>
                  <a:cubicBezTo>
                    <a:pt x="176" y="14"/>
                    <a:pt x="176" y="14"/>
                    <a:pt x="177" y="13"/>
                  </a:cubicBezTo>
                  <a:cubicBezTo>
                    <a:pt x="178" y="12"/>
                    <a:pt x="178" y="11"/>
                    <a:pt x="179" y="11"/>
                  </a:cubicBezTo>
                  <a:cubicBezTo>
                    <a:pt x="179" y="10"/>
                    <a:pt x="180" y="9"/>
                    <a:pt x="180" y="8"/>
                  </a:cubicBezTo>
                  <a:cubicBezTo>
                    <a:pt x="181" y="8"/>
                    <a:pt x="182" y="6"/>
                    <a:pt x="182" y="6"/>
                  </a:cubicBezTo>
                  <a:cubicBezTo>
                    <a:pt x="182" y="6"/>
                    <a:pt x="184" y="8"/>
                    <a:pt x="184" y="8"/>
                  </a:cubicBezTo>
                  <a:cubicBezTo>
                    <a:pt x="184" y="8"/>
                    <a:pt x="183" y="10"/>
                    <a:pt x="183" y="10"/>
                  </a:cubicBezTo>
                  <a:cubicBezTo>
                    <a:pt x="183" y="10"/>
                    <a:pt x="181" y="12"/>
                    <a:pt x="181" y="12"/>
                  </a:cubicBezTo>
                  <a:cubicBezTo>
                    <a:pt x="182" y="13"/>
                    <a:pt x="183" y="14"/>
                    <a:pt x="183" y="14"/>
                  </a:cubicBezTo>
                  <a:cubicBezTo>
                    <a:pt x="184" y="14"/>
                    <a:pt x="185" y="12"/>
                    <a:pt x="185" y="12"/>
                  </a:cubicBezTo>
                  <a:cubicBezTo>
                    <a:pt x="186" y="12"/>
                    <a:pt x="187" y="13"/>
                    <a:pt x="187" y="14"/>
                  </a:cubicBezTo>
                  <a:cubicBezTo>
                    <a:pt x="188" y="14"/>
                    <a:pt x="189" y="15"/>
                    <a:pt x="189" y="15"/>
                  </a:cubicBezTo>
                  <a:cubicBezTo>
                    <a:pt x="190" y="15"/>
                    <a:pt x="190" y="13"/>
                    <a:pt x="191" y="13"/>
                  </a:cubicBezTo>
                  <a:cubicBezTo>
                    <a:pt x="192" y="13"/>
                    <a:pt x="193" y="15"/>
                    <a:pt x="193" y="15"/>
                  </a:cubicBezTo>
                  <a:cubicBezTo>
                    <a:pt x="194" y="15"/>
                    <a:pt x="195" y="12"/>
                    <a:pt x="195" y="13"/>
                  </a:cubicBezTo>
                  <a:cubicBezTo>
                    <a:pt x="196" y="13"/>
                    <a:pt x="197" y="14"/>
                    <a:pt x="197" y="14"/>
                  </a:cubicBezTo>
                  <a:cubicBezTo>
                    <a:pt x="198" y="15"/>
                    <a:pt x="199" y="15"/>
                    <a:pt x="199" y="16"/>
                  </a:cubicBezTo>
                  <a:cubicBezTo>
                    <a:pt x="200" y="16"/>
                    <a:pt x="201" y="18"/>
                    <a:pt x="202" y="18"/>
                  </a:cubicBezTo>
                  <a:cubicBezTo>
                    <a:pt x="202" y="18"/>
                    <a:pt x="203" y="15"/>
                    <a:pt x="203" y="15"/>
                  </a:cubicBezTo>
                  <a:cubicBezTo>
                    <a:pt x="204" y="16"/>
                    <a:pt x="206" y="17"/>
                    <a:pt x="206" y="17"/>
                  </a:cubicBezTo>
                  <a:cubicBezTo>
                    <a:pt x="206" y="18"/>
                    <a:pt x="204" y="19"/>
                    <a:pt x="204" y="19"/>
                  </a:cubicBezTo>
                  <a:cubicBezTo>
                    <a:pt x="204" y="20"/>
                    <a:pt x="206" y="21"/>
                    <a:pt x="206" y="21"/>
                  </a:cubicBezTo>
                  <a:cubicBezTo>
                    <a:pt x="206" y="22"/>
                    <a:pt x="205" y="23"/>
                    <a:pt x="204" y="23"/>
                  </a:cubicBezTo>
                  <a:cubicBezTo>
                    <a:pt x="204" y="24"/>
                    <a:pt x="203" y="25"/>
                    <a:pt x="203" y="26"/>
                  </a:cubicBezTo>
                  <a:cubicBezTo>
                    <a:pt x="203" y="26"/>
                    <a:pt x="205" y="27"/>
                    <a:pt x="205" y="27"/>
                  </a:cubicBezTo>
                  <a:cubicBezTo>
                    <a:pt x="206" y="26"/>
                    <a:pt x="207" y="24"/>
                    <a:pt x="208" y="23"/>
                  </a:cubicBezTo>
                  <a:cubicBezTo>
                    <a:pt x="209" y="22"/>
                    <a:pt x="210" y="21"/>
                    <a:pt x="210" y="21"/>
                  </a:cubicBezTo>
                  <a:cubicBezTo>
                    <a:pt x="210" y="20"/>
                    <a:pt x="208" y="19"/>
                    <a:pt x="208" y="19"/>
                  </a:cubicBezTo>
                  <a:cubicBezTo>
                    <a:pt x="208" y="18"/>
                    <a:pt x="209" y="17"/>
                    <a:pt x="210" y="17"/>
                  </a:cubicBezTo>
                  <a:cubicBezTo>
                    <a:pt x="210" y="16"/>
                    <a:pt x="211" y="14"/>
                    <a:pt x="211" y="14"/>
                  </a:cubicBezTo>
                  <a:cubicBezTo>
                    <a:pt x="212" y="14"/>
                    <a:pt x="213" y="16"/>
                    <a:pt x="214" y="16"/>
                  </a:cubicBezTo>
                  <a:cubicBezTo>
                    <a:pt x="212" y="18"/>
                    <a:pt x="211" y="19"/>
                    <a:pt x="210" y="21"/>
                  </a:cubicBezTo>
                  <a:cubicBezTo>
                    <a:pt x="210" y="21"/>
                    <a:pt x="212" y="22"/>
                    <a:pt x="212" y="22"/>
                  </a:cubicBezTo>
                  <a:cubicBezTo>
                    <a:pt x="212" y="23"/>
                    <a:pt x="211" y="24"/>
                    <a:pt x="211" y="24"/>
                  </a:cubicBezTo>
                  <a:cubicBezTo>
                    <a:pt x="210" y="25"/>
                    <a:pt x="209" y="26"/>
                    <a:pt x="209" y="27"/>
                  </a:cubicBezTo>
                  <a:cubicBezTo>
                    <a:pt x="208" y="27"/>
                    <a:pt x="207" y="28"/>
                    <a:pt x="207" y="29"/>
                  </a:cubicBezTo>
                  <a:cubicBezTo>
                    <a:pt x="207" y="29"/>
                    <a:pt x="209" y="30"/>
                    <a:pt x="209" y="31"/>
                  </a:cubicBezTo>
                  <a:cubicBezTo>
                    <a:pt x="210" y="30"/>
                    <a:pt x="211" y="29"/>
                    <a:pt x="211" y="28"/>
                  </a:cubicBezTo>
                  <a:cubicBezTo>
                    <a:pt x="212" y="28"/>
                    <a:pt x="213" y="27"/>
                    <a:pt x="213" y="26"/>
                  </a:cubicBezTo>
                  <a:cubicBezTo>
                    <a:pt x="213" y="26"/>
                    <a:pt x="215" y="24"/>
                    <a:pt x="215" y="24"/>
                  </a:cubicBezTo>
                  <a:cubicBezTo>
                    <a:pt x="215" y="24"/>
                    <a:pt x="212" y="22"/>
                    <a:pt x="212" y="22"/>
                  </a:cubicBezTo>
                  <a:cubicBezTo>
                    <a:pt x="213" y="22"/>
                    <a:pt x="214" y="20"/>
                    <a:pt x="214" y="20"/>
                  </a:cubicBezTo>
                  <a:cubicBezTo>
                    <a:pt x="214" y="20"/>
                    <a:pt x="216" y="21"/>
                    <a:pt x="216" y="22"/>
                  </a:cubicBezTo>
                  <a:cubicBezTo>
                    <a:pt x="217" y="22"/>
                    <a:pt x="218" y="23"/>
                    <a:pt x="218" y="23"/>
                  </a:cubicBezTo>
                  <a:cubicBezTo>
                    <a:pt x="219" y="23"/>
                    <a:pt x="220" y="21"/>
                    <a:pt x="220" y="21"/>
                  </a:cubicBezTo>
                  <a:cubicBezTo>
                    <a:pt x="220" y="21"/>
                    <a:pt x="222" y="19"/>
                    <a:pt x="222" y="19"/>
                  </a:cubicBezTo>
                  <a:cubicBezTo>
                    <a:pt x="222" y="19"/>
                    <a:pt x="224" y="21"/>
                    <a:pt x="224" y="21"/>
                  </a:cubicBezTo>
                  <a:cubicBezTo>
                    <a:pt x="224" y="20"/>
                    <a:pt x="226" y="19"/>
                    <a:pt x="226" y="18"/>
                  </a:cubicBezTo>
                  <a:cubicBezTo>
                    <a:pt x="226" y="18"/>
                    <a:pt x="224" y="17"/>
                    <a:pt x="224" y="17"/>
                  </a:cubicBezTo>
                  <a:cubicBezTo>
                    <a:pt x="224" y="16"/>
                    <a:pt x="225" y="15"/>
                    <a:pt x="225" y="14"/>
                  </a:cubicBezTo>
                  <a:cubicBezTo>
                    <a:pt x="226" y="14"/>
                    <a:pt x="227" y="12"/>
                    <a:pt x="227" y="12"/>
                  </a:cubicBezTo>
                  <a:cubicBezTo>
                    <a:pt x="227" y="12"/>
                    <a:pt x="229" y="14"/>
                    <a:pt x="229" y="14"/>
                  </a:cubicBezTo>
                  <a:cubicBezTo>
                    <a:pt x="230" y="14"/>
                    <a:pt x="231" y="15"/>
                    <a:pt x="231" y="16"/>
                  </a:cubicBezTo>
                  <a:cubicBezTo>
                    <a:pt x="232" y="16"/>
                    <a:pt x="233" y="17"/>
                    <a:pt x="234" y="17"/>
                  </a:cubicBezTo>
                  <a:cubicBezTo>
                    <a:pt x="234" y="17"/>
                    <a:pt x="235" y="15"/>
                    <a:pt x="235" y="15"/>
                  </a:cubicBezTo>
                  <a:cubicBezTo>
                    <a:pt x="236" y="15"/>
                    <a:pt x="237" y="16"/>
                    <a:pt x="238" y="17"/>
                  </a:cubicBezTo>
                  <a:cubicBezTo>
                    <a:pt x="238" y="17"/>
                    <a:pt x="240" y="19"/>
                    <a:pt x="240" y="19"/>
                  </a:cubicBezTo>
                  <a:cubicBezTo>
                    <a:pt x="240" y="18"/>
                    <a:pt x="241" y="17"/>
                    <a:pt x="242" y="16"/>
                  </a:cubicBezTo>
                  <a:cubicBezTo>
                    <a:pt x="242" y="16"/>
                    <a:pt x="243" y="14"/>
                    <a:pt x="243" y="14"/>
                  </a:cubicBezTo>
                  <a:cubicBezTo>
                    <a:pt x="243" y="14"/>
                    <a:pt x="241" y="12"/>
                    <a:pt x="241" y="12"/>
                  </a:cubicBezTo>
                  <a:cubicBezTo>
                    <a:pt x="241" y="12"/>
                    <a:pt x="242" y="10"/>
                    <a:pt x="243" y="10"/>
                  </a:cubicBezTo>
                  <a:cubicBezTo>
                    <a:pt x="243" y="10"/>
                    <a:pt x="245" y="12"/>
                    <a:pt x="245" y="12"/>
                  </a:cubicBezTo>
                  <a:cubicBezTo>
                    <a:pt x="245" y="12"/>
                    <a:pt x="247" y="13"/>
                    <a:pt x="247" y="14"/>
                  </a:cubicBezTo>
                  <a:cubicBezTo>
                    <a:pt x="247" y="14"/>
                    <a:pt x="246" y="15"/>
                    <a:pt x="246" y="16"/>
                  </a:cubicBezTo>
                  <a:cubicBezTo>
                    <a:pt x="245" y="16"/>
                    <a:pt x="244" y="17"/>
                    <a:pt x="244" y="18"/>
                  </a:cubicBezTo>
                  <a:cubicBezTo>
                    <a:pt x="244" y="18"/>
                    <a:pt x="246" y="19"/>
                    <a:pt x="246" y="20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8" y="17"/>
                    <a:pt x="249" y="15"/>
                    <a:pt x="249" y="15"/>
                  </a:cubicBezTo>
                  <a:cubicBezTo>
                    <a:pt x="250" y="15"/>
                    <a:pt x="252" y="17"/>
                    <a:pt x="252" y="17"/>
                  </a:cubicBezTo>
                  <a:cubicBezTo>
                    <a:pt x="252" y="17"/>
                    <a:pt x="253" y="15"/>
                    <a:pt x="253" y="15"/>
                  </a:cubicBezTo>
                  <a:cubicBezTo>
                    <a:pt x="253" y="14"/>
                    <a:pt x="251" y="14"/>
                    <a:pt x="251" y="13"/>
                  </a:cubicBezTo>
                  <a:cubicBezTo>
                    <a:pt x="251" y="12"/>
                    <a:pt x="253" y="11"/>
                    <a:pt x="253" y="11"/>
                  </a:cubicBezTo>
                  <a:cubicBezTo>
                    <a:pt x="253" y="10"/>
                    <a:pt x="254" y="9"/>
                    <a:pt x="255" y="9"/>
                  </a:cubicBezTo>
                  <a:cubicBezTo>
                    <a:pt x="255" y="8"/>
                    <a:pt x="256" y="10"/>
                    <a:pt x="257" y="10"/>
                  </a:cubicBezTo>
                  <a:cubicBezTo>
                    <a:pt x="258" y="10"/>
                    <a:pt x="258" y="8"/>
                    <a:pt x="258" y="8"/>
                  </a:cubicBezTo>
                  <a:cubicBezTo>
                    <a:pt x="259" y="8"/>
                    <a:pt x="260" y="10"/>
                    <a:pt x="261" y="10"/>
                  </a:cubicBezTo>
                  <a:cubicBezTo>
                    <a:pt x="261" y="10"/>
                    <a:pt x="259" y="11"/>
                    <a:pt x="259" y="12"/>
                  </a:cubicBezTo>
                  <a:cubicBezTo>
                    <a:pt x="259" y="12"/>
                    <a:pt x="261" y="13"/>
                    <a:pt x="261" y="14"/>
                  </a:cubicBezTo>
                  <a:cubicBezTo>
                    <a:pt x="261" y="14"/>
                    <a:pt x="260" y="15"/>
                    <a:pt x="260" y="16"/>
                  </a:cubicBezTo>
                  <a:cubicBezTo>
                    <a:pt x="259" y="17"/>
                    <a:pt x="258" y="18"/>
                    <a:pt x="258" y="18"/>
                  </a:cubicBezTo>
                  <a:cubicBezTo>
                    <a:pt x="258" y="18"/>
                    <a:pt x="256" y="16"/>
                    <a:pt x="256" y="16"/>
                  </a:cubicBezTo>
                  <a:cubicBezTo>
                    <a:pt x="255" y="16"/>
                    <a:pt x="255" y="19"/>
                    <a:pt x="254" y="19"/>
                  </a:cubicBezTo>
                  <a:cubicBezTo>
                    <a:pt x="253" y="19"/>
                    <a:pt x="252" y="17"/>
                    <a:pt x="252" y="17"/>
                  </a:cubicBezTo>
                  <a:cubicBezTo>
                    <a:pt x="251" y="17"/>
                    <a:pt x="251" y="19"/>
                    <a:pt x="250" y="19"/>
                  </a:cubicBezTo>
                  <a:cubicBezTo>
                    <a:pt x="251" y="20"/>
                    <a:pt x="253" y="21"/>
                    <a:pt x="254" y="23"/>
                  </a:cubicBezTo>
                  <a:cubicBezTo>
                    <a:pt x="255" y="23"/>
                    <a:pt x="256" y="24"/>
                    <a:pt x="257" y="24"/>
                  </a:cubicBezTo>
                  <a:cubicBezTo>
                    <a:pt x="257" y="24"/>
                    <a:pt x="258" y="22"/>
                    <a:pt x="258" y="22"/>
                  </a:cubicBezTo>
                  <a:cubicBezTo>
                    <a:pt x="259" y="22"/>
                    <a:pt x="260" y="24"/>
                    <a:pt x="261" y="24"/>
                  </a:cubicBezTo>
                  <a:cubicBezTo>
                    <a:pt x="261" y="24"/>
                    <a:pt x="263" y="26"/>
                    <a:pt x="263" y="25"/>
                  </a:cubicBezTo>
                  <a:cubicBezTo>
                    <a:pt x="263" y="25"/>
                    <a:pt x="265" y="23"/>
                    <a:pt x="265" y="23"/>
                  </a:cubicBezTo>
                  <a:cubicBezTo>
                    <a:pt x="264" y="23"/>
                    <a:pt x="262" y="22"/>
                    <a:pt x="262" y="22"/>
                  </a:cubicBezTo>
                  <a:cubicBezTo>
                    <a:pt x="262" y="21"/>
                    <a:pt x="264" y="20"/>
                    <a:pt x="264" y="19"/>
                  </a:cubicBezTo>
                  <a:cubicBezTo>
                    <a:pt x="264" y="19"/>
                    <a:pt x="265" y="18"/>
                    <a:pt x="266" y="17"/>
                  </a:cubicBezTo>
                  <a:cubicBezTo>
                    <a:pt x="266" y="16"/>
                    <a:pt x="267" y="15"/>
                    <a:pt x="267" y="15"/>
                  </a:cubicBezTo>
                  <a:cubicBezTo>
                    <a:pt x="268" y="15"/>
                    <a:pt x="269" y="17"/>
                    <a:pt x="270" y="17"/>
                  </a:cubicBezTo>
                  <a:cubicBezTo>
                    <a:pt x="270" y="16"/>
                    <a:pt x="271" y="14"/>
                    <a:pt x="271" y="14"/>
                  </a:cubicBezTo>
                  <a:cubicBezTo>
                    <a:pt x="272" y="14"/>
                    <a:pt x="273" y="16"/>
                    <a:pt x="274" y="16"/>
                  </a:cubicBezTo>
                  <a:cubicBezTo>
                    <a:pt x="274" y="16"/>
                    <a:pt x="275" y="14"/>
                    <a:pt x="275" y="14"/>
                  </a:cubicBezTo>
                  <a:cubicBezTo>
                    <a:pt x="275" y="14"/>
                    <a:pt x="273" y="12"/>
                    <a:pt x="273" y="12"/>
                  </a:cubicBezTo>
                  <a:cubicBezTo>
                    <a:pt x="273" y="12"/>
                    <a:pt x="274" y="10"/>
                    <a:pt x="275" y="10"/>
                  </a:cubicBezTo>
                  <a:cubicBezTo>
                    <a:pt x="275" y="10"/>
                    <a:pt x="276" y="12"/>
                    <a:pt x="277" y="12"/>
                  </a:cubicBezTo>
                  <a:cubicBezTo>
                    <a:pt x="278" y="11"/>
                    <a:pt x="278" y="10"/>
                    <a:pt x="279" y="9"/>
                  </a:cubicBezTo>
                  <a:cubicBezTo>
                    <a:pt x="279" y="9"/>
                    <a:pt x="280" y="11"/>
                    <a:pt x="281" y="11"/>
                  </a:cubicBezTo>
                  <a:cubicBezTo>
                    <a:pt x="281" y="11"/>
                    <a:pt x="282" y="9"/>
                    <a:pt x="283" y="9"/>
                  </a:cubicBezTo>
                  <a:cubicBezTo>
                    <a:pt x="283" y="8"/>
                    <a:pt x="284" y="7"/>
                    <a:pt x="284" y="7"/>
                  </a:cubicBezTo>
                  <a:cubicBezTo>
                    <a:pt x="285" y="7"/>
                    <a:pt x="286" y="8"/>
                    <a:pt x="287" y="8"/>
                  </a:cubicBezTo>
                  <a:cubicBezTo>
                    <a:pt x="287" y="9"/>
                    <a:pt x="285" y="10"/>
                    <a:pt x="285" y="10"/>
                  </a:cubicBezTo>
                  <a:cubicBezTo>
                    <a:pt x="284" y="11"/>
                    <a:pt x="284" y="12"/>
                    <a:pt x="283" y="13"/>
                  </a:cubicBezTo>
                  <a:cubicBezTo>
                    <a:pt x="283" y="13"/>
                    <a:pt x="281" y="11"/>
                    <a:pt x="281" y="11"/>
                  </a:cubicBezTo>
                  <a:cubicBezTo>
                    <a:pt x="281" y="11"/>
                    <a:pt x="280" y="13"/>
                    <a:pt x="279" y="13"/>
                  </a:cubicBezTo>
                  <a:cubicBezTo>
                    <a:pt x="279" y="14"/>
                    <a:pt x="278" y="15"/>
                    <a:pt x="278" y="15"/>
                  </a:cubicBezTo>
                  <a:cubicBezTo>
                    <a:pt x="278" y="16"/>
                    <a:pt x="280" y="17"/>
                    <a:pt x="280" y="17"/>
                  </a:cubicBezTo>
                  <a:cubicBezTo>
                    <a:pt x="280" y="17"/>
                    <a:pt x="278" y="19"/>
                    <a:pt x="278" y="19"/>
                  </a:cubicBezTo>
                  <a:cubicBezTo>
                    <a:pt x="279" y="20"/>
                    <a:pt x="280" y="21"/>
                    <a:pt x="280" y="21"/>
                  </a:cubicBezTo>
                  <a:cubicBezTo>
                    <a:pt x="281" y="21"/>
                    <a:pt x="281" y="19"/>
                    <a:pt x="282" y="19"/>
                  </a:cubicBezTo>
                  <a:cubicBezTo>
                    <a:pt x="283" y="19"/>
                    <a:pt x="284" y="21"/>
                    <a:pt x="284" y="21"/>
                  </a:cubicBezTo>
                  <a:cubicBezTo>
                    <a:pt x="285" y="20"/>
                    <a:pt x="285" y="19"/>
                    <a:pt x="286" y="18"/>
                  </a:cubicBezTo>
                  <a:cubicBezTo>
                    <a:pt x="287" y="18"/>
                    <a:pt x="287" y="16"/>
                    <a:pt x="288" y="16"/>
                  </a:cubicBezTo>
                  <a:cubicBezTo>
                    <a:pt x="288" y="16"/>
                    <a:pt x="289" y="18"/>
                    <a:pt x="290" y="18"/>
                  </a:cubicBezTo>
                  <a:cubicBezTo>
                    <a:pt x="291" y="18"/>
                    <a:pt x="291" y="16"/>
                    <a:pt x="292" y="16"/>
                  </a:cubicBezTo>
                  <a:cubicBezTo>
                    <a:pt x="292" y="16"/>
                    <a:pt x="294" y="17"/>
                    <a:pt x="294" y="17"/>
                  </a:cubicBezTo>
                  <a:cubicBezTo>
                    <a:pt x="294" y="18"/>
                    <a:pt x="292" y="19"/>
                    <a:pt x="292" y="20"/>
                  </a:cubicBezTo>
                  <a:cubicBezTo>
                    <a:pt x="292" y="20"/>
                    <a:pt x="294" y="21"/>
                    <a:pt x="294" y="21"/>
                  </a:cubicBezTo>
                  <a:cubicBezTo>
                    <a:pt x="295" y="21"/>
                    <a:pt x="295" y="19"/>
                    <a:pt x="296" y="19"/>
                  </a:cubicBezTo>
                  <a:cubicBezTo>
                    <a:pt x="296" y="19"/>
                    <a:pt x="298" y="21"/>
                    <a:pt x="298" y="21"/>
                  </a:cubicBezTo>
                  <a:cubicBezTo>
                    <a:pt x="299" y="20"/>
                    <a:pt x="300" y="19"/>
                    <a:pt x="300" y="18"/>
                  </a:cubicBezTo>
                  <a:cubicBezTo>
                    <a:pt x="301" y="18"/>
                    <a:pt x="301" y="17"/>
                    <a:pt x="302" y="16"/>
                  </a:cubicBezTo>
                  <a:cubicBezTo>
                    <a:pt x="302" y="15"/>
                    <a:pt x="303" y="15"/>
                    <a:pt x="303" y="14"/>
                  </a:cubicBezTo>
                  <a:cubicBezTo>
                    <a:pt x="304" y="14"/>
                    <a:pt x="305" y="12"/>
                    <a:pt x="305" y="12"/>
                  </a:cubicBezTo>
                  <a:cubicBezTo>
                    <a:pt x="305" y="12"/>
                    <a:pt x="307" y="13"/>
                    <a:pt x="307" y="13"/>
                  </a:cubicBezTo>
                  <a:cubicBezTo>
                    <a:pt x="307" y="14"/>
                    <a:pt x="306" y="15"/>
                    <a:pt x="306" y="16"/>
                  </a:cubicBezTo>
                  <a:cubicBezTo>
                    <a:pt x="306" y="16"/>
                    <a:pt x="308" y="17"/>
                    <a:pt x="308" y="17"/>
                  </a:cubicBezTo>
                  <a:cubicBezTo>
                    <a:pt x="308" y="18"/>
                    <a:pt x="306" y="20"/>
                    <a:pt x="306" y="20"/>
                  </a:cubicBezTo>
                  <a:cubicBezTo>
                    <a:pt x="307" y="20"/>
                    <a:pt x="308" y="21"/>
                    <a:pt x="308" y="21"/>
                  </a:cubicBezTo>
                  <a:cubicBezTo>
                    <a:pt x="309" y="21"/>
                    <a:pt x="310" y="19"/>
                    <a:pt x="310" y="19"/>
                  </a:cubicBezTo>
                  <a:cubicBezTo>
                    <a:pt x="311" y="19"/>
                    <a:pt x="311" y="18"/>
                    <a:pt x="312" y="17"/>
                  </a:cubicBezTo>
                  <a:cubicBezTo>
                    <a:pt x="312" y="17"/>
                    <a:pt x="313" y="15"/>
                    <a:pt x="313" y="15"/>
                  </a:cubicBezTo>
                  <a:cubicBezTo>
                    <a:pt x="314" y="15"/>
                    <a:pt x="315" y="16"/>
                    <a:pt x="316" y="16"/>
                  </a:cubicBezTo>
                  <a:cubicBezTo>
                    <a:pt x="316" y="17"/>
                    <a:pt x="318" y="18"/>
                    <a:pt x="318" y="18"/>
                  </a:cubicBezTo>
                  <a:cubicBezTo>
                    <a:pt x="318" y="18"/>
                    <a:pt x="316" y="20"/>
                    <a:pt x="316" y="20"/>
                  </a:cubicBezTo>
                  <a:cubicBezTo>
                    <a:pt x="316" y="20"/>
                    <a:pt x="314" y="22"/>
                    <a:pt x="315" y="23"/>
                  </a:cubicBezTo>
                  <a:cubicBezTo>
                    <a:pt x="315" y="23"/>
                    <a:pt x="316" y="24"/>
                    <a:pt x="317" y="24"/>
                  </a:cubicBezTo>
                  <a:cubicBezTo>
                    <a:pt x="317" y="23"/>
                    <a:pt x="318" y="23"/>
                    <a:pt x="318" y="22"/>
                  </a:cubicBezTo>
                  <a:cubicBezTo>
                    <a:pt x="319" y="21"/>
                    <a:pt x="320" y="20"/>
                    <a:pt x="320" y="20"/>
                  </a:cubicBezTo>
                  <a:cubicBezTo>
                    <a:pt x="320" y="19"/>
                    <a:pt x="318" y="18"/>
                    <a:pt x="318" y="18"/>
                  </a:cubicBezTo>
                  <a:cubicBezTo>
                    <a:pt x="318" y="17"/>
                    <a:pt x="320" y="16"/>
                    <a:pt x="320" y="16"/>
                  </a:cubicBezTo>
                  <a:cubicBezTo>
                    <a:pt x="320" y="15"/>
                    <a:pt x="321" y="14"/>
                    <a:pt x="321" y="14"/>
                  </a:cubicBezTo>
                  <a:cubicBezTo>
                    <a:pt x="321" y="14"/>
                    <a:pt x="324" y="15"/>
                    <a:pt x="324" y="15"/>
                  </a:cubicBezTo>
                  <a:cubicBezTo>
                    <a:pt x="324" y="16"/>
                    <a:pt x="322" y="17"/>
                    <a:pt x="322" y="18"/>
                  </a:cubicBezTo>
                  <a:cubicBezTo>
                    <a:pt x="322" y="18"/>
                    <a:pt x="324" y="19"/>
                    <a:pt x="324" y="19"/>
                  </a:cubicBezTo>
                  <a:cubicBezTo>
                    <a:pt x="324" y="20"/>
                    <a:pt x="323" y="21"/>
                    <a:pt x="322" y="21"/>
                  </a:cubicBezTo>
                  <a:cubicBezTo>
                    <a:pt x="322" y="22"/>
                    <a:pt x="321" y="24"/>
                    <a:pt x="321" y="24"/>
                  </a:cubicBezTo>
                  <a:cubicBezTo>
                    <a:pt x="321" y="24"/>
                    <a:pt x="323" y="25"/>
                    <a:pt x="323" y="25"/>
                  </a:cubicBezTo>
                  <a:cubicBezTo>
                    <a:pt x="324" y="25"/>
                    <a:pt x="324" y="23"/>
                    <a:pt x="325" y="23"/>
                  </a:cubicBezTo>
                  <a:cubicBezTo>
                    <a:pt x="325" y="23"/>
                    <a:pt x="327" y="25"/>
                    <a:pt x="327" y="25"/>
                  </a:cubicBezTo>
                  <a:cubicBezTo>
                    <a:pt x="328" y="25"/>
                    <a:pt x="328" y="26"/>
                    <a:pt x="329" y="27"/>
                  </a:cubicBezTo>
                  <a:cubicBezTo>
                    <a:pt x="329" y="26"/>
                    <a:pt x="331" y="25"/>
                    <a:pt x="331" y="24"/>
                  </a:cubicBezTo>
                  <a:cubicBezTo>
                    <a:pt x="331" y="24"/>
                    <a:pt x="329" y="23"/>
                    <a:pt x="329" y="23"/>
                  </a:cubicBezTo>
                  <a:cubicBezTo>
                    <a:pt x="329" y="22"/>
                    <a:pt x="330" y="21"/>
                    <a:pt x="330" y="20"/>
                  </a:cubicBezTo>
                  <a:cubicBezTo>
                    <a:pt x="330" y="20"/>
                    <a:pt x="328" y="19"/>
                    <a:pt x="328" y="19"/>
                  </a:cubicBezTo>
                  <a:cubicBezTo>
                    <a:pt x="328" y="18"/>
                    <a:pt x="330" y="17"/>
                    <a:pt x="330" y="16"/>
                  </a:cubicBezTo>
                  <a:cubicBezTo>
                    <a:pt x="330" y="16"/>
                    <a:pt x="331" y="15"/>
                    <a:pt x="331" y="14"/>
                  </a:cubicBezTo>
                  <a:cubicBezTo>
                    <a:pt x="331" y="14"/>
                    <a:pt x="330" y="13"/>
                    <a:pt x="329" y="13"/>
                  </a:cubicBezTo>
                  <a:cubicBezTo>
                    <a:pt x="329" y="13"/>
                    <a:pt x="331" y="10"/>
                    <a:pt x="331" y="10"/>
                  </a:cubicBezTo>
                  <a:cubicBezTo>
                    <a:pt x="331" y="10"/>
                    <a:pt x="333" y="12"/>
                    <a:pt x="333" y="12"/>
                  </a:cubicBezTo>
                  <a:cubicBezTo>
                    <a:pt x="333" y="12"/>
                    <a:pt x="335" y="10"/>
                    <a:pt x="335" y="10"/>
                  </a:cubicBezTo>
                  <a:cubicBezTo>
                    <a:pt x="335" y="10"/>
                    <a:pt x="337" y="11"/>
                    <a:pt x="337" y="11"/>
                  </a:cubicBezTo>
                  <a:cubicBezTo>
                    <a:pt x="337" y="12"/>
                    <a:pt x="335" y="14"/>
                    <a:pt x="335" y="14"/>
                  </a:cubicBezTo>
                  <a:cubicBezTo>
                    <a:pt x="336" y="14"/>
                    <a:pt x="337" y="15"/>
                    <a:pt x="338" y="15"/>
                  </a:cubicBezTo>
                  <a:cubicBezTo>
                    <a:pt x="338" y="15"/>
                    <a:pt x="339" y="13"/>
                    <a:pt x="339" y="13"/>
                  </a:cubicBezTo>
                  <a:cubicBezTo>
                    <a:pt x="340" y="13"/>
                    <a:pt x="341" y="14"/>
                    <a:pt x="342" y="15"/>
                  </a:cubicBezTo>
                  <a:cubicBezTo>
                    <a:pt x="342" y="15"/>
                    <a:pt x="343" y="17"/>
                    <a:pt x="344" y="17"/>
                  </a:cubicBezTo>
                  <a:cubicBezTo>
                    <a:pt x="344" y="17"/>
                    <a:pt x="345" y="18"/>
                    <a:pt x="346" y="18"/>
                  </a:cubicBezTo>
                  <a:cubicBezTo>
                    <a:pt x="346" y="18"/>
                    <a:pt x="347" y="16"/>
                    <a:pt x="348" y="16"/>
                  </a:cubicBezTo>
                  <a:cubicBezTo>
                    <a:pt x="348" y="15"/>
                    <a:pt x="349" y="14"/>
                    <a:pt x="349" y="14"/>
                  </a:cubicBezTo>
                  <a:cubicBezTo>
                    <a:pt x="350" y="14"/>
                    <a:pt x="351" y="12"/>
                    <a:pt x="351" y="12"/>
                  </a:cubicBezTo>
                  <a:cubicBezTo>
                    <a:pt x="352" y="12"/>
                    <a:pt x="353" y="13"/>
                    <a:pt x="353" y="13"/>
                  </a:cubicBezTo>
                  <a:cubicBezTo>
                    <a:pt x="354" y="13"/>
                    <a:pt x="354" y="11"/>
                    <a:pt x="355" y="11"/>
                  </a:cubicBezTo>
                  <a:cubicBezTo>
                    <a:pt x="355" y="12"/>
                    <a:pt x="357" y="12"/>
                    <a:pt x="357" y="13"/>
                  </a:cubicBezTo>
                  <a:cubicBezTo>
                    <a:pt x="357" y="13"/>
                    <a:pt x="355" y="14"/>
                    <a:pt x="356" y="15"/>
                  </a:cubicBezTo>
                  <a:cubicBezTo>
                    <a:pt x="356" y="16"/>
                    <a:pt x="358" y="16"/>
                    <a:pt x="358" y="17"/>
                  </a:cubicBezTo>
                  <a:cubicBezTo>
                    <a:pt x="358" y="17"/>
                    <a:pt x="356" y="18"/>
                    <a:pt x="356" y="19"/>
                  </a:cubicBezTo>
                  <a:cubicBezTo>
                    <a:pt x="356" y="20"/>
                    <a:pt x="358" y="20"/>
                    <a:pt x="358" y="21"/>
                  </a:cubicBezTo>
                  <a:cubicBezTo>
                    <a:pt x="359" y="20"/>
                    <a:pt x="360" y="19"/>
                    <a:pt x="360" y="18"/>
                  </a:cubicBezTo>
                  <a:cubicBezTo>
                    <a:pt x="360" y="18"/>
                    <a:pt x="362" y="16"/>
                    <a:pt x="362" y="16"/>
                  </a:cubicBezTo>
                  <a:cubicBezTo>
                    <a:pt x="362" y="16"/>
                    <a:pt x="360" y="14"/>
                    <a:pt x="360" y="14"/>
                  </a:cubicBezTo>
                  <a:cubicBezTo>
                    <a:pt x="360" y="14"/>
                    <a:pt x="361" y="12"/>
                    <a:pt x="361" y="12"/>
                  </a:cubicBezTo>
                  <a:cubicBezTo>
                    <a:pt x="361" y="12"/>
                    <a:pt x="363" y="14"/>
                    <a:pt x="363" y="14"/>
                  </a:cubicBezTo>
                  <a:cubicBezTo>
                    <a:pt x="363" y="14"/>
                    <a:pt x="362" y="16"/>
                    <a:pt x="362" y="16"/>
                  </a:cubicBezTo>
                  <a:cubicBezTo>
                    <a:pt x="362" y="16"/>
                    <a:pt x="364" y="18"/>
                    <a:pt x="364" y="18"/>
                  </a:cubicBezTo>
                  <a:cubicBezTo>
                    <a:pt x="365" y="18"/>
                    <a:pt x="365" y="16"/>
                    <a:pt x="366" y="16"/>
                  </a:cubicBezTo>
                  <a:cubicBezTo>
                    <a:pt x="366" y="16"/>
                    <a:pt x="367" y="17"/>
                    <a:pt x="368" y="17"/>
                  </a:cubicBezTo>
                  <a:cubicBezTo>
                    <a:pt x="369" y="17"/>
                    <a:pt x="369" y="15"/>
                    <a:pt x="370" y="15"/>
                  </a:cubicBezTo>
                  <a:cubicBezTo>
                    <a:pt x="370" y="15"/>
                    <a:pt x="371" y="17"/>
                    <a:pt x="372" y="17"/>
                  </a:cubicBezTo>
                  <a:cubicBezTo>
                    <a:pt x="372" y="17"/>
                    <a:pt x="373" y="15"/>
                    <a:pt x="374" y="15"/>
                  </a:cubicBezTo>
                  <a:cubicBezTo>
                    <a:pt x="374" y="15"/>
                    <a:pt x="375" y="16"/>
                    <a:pt x="376" y="16"/>
                  </a:cubicBezTo>
                  <a:cubicBezTo>
                    <a:pt x="376" y="16"/>
                    <a:pt x="377" y="14"/>
                    <a:pt x="378" y="14"/>
                  </a:cubicBezTo>
                  <a:cubicBezTo>
                    <a:pt x="378" y="14"/>
                    <a:pt x="379" y="12"/>
                    <a:pt x="379" y="12"/>
                  </a:cubicBezTo>
                  <a:cubicBezTo>
                    <a:pt x="380" y="12"/>
                    <a:pt x="381" y="14"/>
                    <a:pt x="381" y="14"/>
                  </a:cubicBezTo>
                  <a:cubicBezTo>
                    <a:pt x="382" y="13"/>
                    <a:pt x="383" y="12"/>
                    <a:pt x="383" y="11"/>
                  </a:cubicBezTo>
                  <a:cubicBezTo>
                    <a:pt x="384" y="11"/>
                    <a:pt x="384" y="9"/>
                    <a:pt x="385" y="9"/>
                  </a:cubicBezTo>
                  <a:cubicBezTo>
                    <a:pt x="385" y="9"/>
                    <a:pt x="387" y="11"/>
                    <a:pt x="387" y="11"/>
                  </a:cubicBezTo>
                  <a:cubicBezTo>
                    <a:pt x="387" y="12"/>
                    <a:pt x="386" y="12"/>
                    <a:pt x="385" y="13"/>
                  </a:cubicBezTo>
                  <a:cubicBezTo>
                    <a:pt x="385" y="13"/>
                    <a:pt x="384" y="15"/>
                    <a:pt x="384" y="15"/>
                  </a:cubicBezTo>
                  <a:cubicBezTo>
                    <a:pt x="384" y="15"/>
                    <a:pt x="386" y="17"/>
                    <a:pt x="386" y="17"/>
                  </a:cubicBezTo>
                  <a:cubicBezTo>
                    <a:pt x="385" y="18"/>
                    <a:pt x="385" y="18"/>
                    <a:pt x="384" y="19"/>
                  </a:cubicBezTo>
                  <a:cubicBezTo>
                    <a:pt x="384" y="20"/>
                    <a:pt x="383" y="21"/>
                    <a:pt x="383" y="21"/>
                  </a:cubicBezTo>
                  <a:cubicBezTo>
                    <a:pt x="382" y="22"/>
                    <a:pt x="381" y="20"/>
                    <a:pt x="380" y="20"/>
                  </a:cubicBezTo>
                  <a:cubicBezTo>
                    <a:pt x="380" y="20"/>
                    <a:pt x="379" y="22"/>
                    <a:pt x="379" y="22"/>
                  </a:cubicBezTo>
                  <a:cubicBezTo>
                    <a:pt x="378" y="22"/>
                    <a:pt x="377" y="20"/>
                    <a:pt x="376" y="20"/>
                  </a:cubicBezTo>
                  <a:cubicBezTo>
                    <a:pt x="376" y="20"/>
                    <a:pt x="375" y="22"/>
                    <a:pt x="375" y="22"/>
                  </a:cubicBezTo>
                  <a:cubicBezTo>
                    <a:pt x="375" y="23"/>
                    <a:pt x="377" y="24"/>
                    <a:pt x="377" y="24"/>
                  </a:cubicBezTo>
                  <a:cubicBezTo>
                    <a:pt x="377" y="25"/>
                    <a:pt x="375" y="26"/>
                    <a:pt x="375" y="26"/>
                  </a:cubicBezTo>
                  <a:cubicBezTo>
                    <a:pt x="376" y="26"/>
                    <a:pt x="377" y="28"/>
                    <a:pt x="377" y="28"/>
                  </a:cubicBezTo>
                  <a:cubicBezTo>
                    <a:pt x="378" y="28"/>
                    <a:pt x="379" y="26"/>
                    <a:pt x="379" y="26"/>
                  </a:cubicBezTo>
                  <a:cubicBezTo>
                    <a:pt x="380" y="26"/>
                    <a:pt x="381" y="28"/>
                    <a:pt x="381" y="28"/>
                  </a:cubicBezTo>
                  <a:cubicBezTo>
                    <a:pt x="382" y="28"/>
                    <a:pt x="382" y="25"/>
                    <a:pt x="383" y="25"/>
                  </a:cubicBezTo>
                  <a:cubicBezTo>
                    <a:pt x="384" y="25"/>
                    <a:pt x="385" y="27"/>
                    <a:pt x="385" y="27"/>
                  </a:cubicBezTo>
                  <a:cubicBezTo>
                    <a:pt x="385" y="26"/>
                    <a:pt x="387" y="25"/>
                    <a:pt x="387" y="25"/>
                  </a:cubicBezTo>
                  <a:cubicBezTo>
                    <a:pt x="387" y="24"/>
                    <a:pt x="385" y="24"/>
                    <a:pt x="385" y="23"/>
                  </a:cubicBezTo>
                  <a:cubicBezTo>
                    <a:pt x="385" y="22"/>
                    <a:pt x="386" y="22"/>
                    <a:pt x="386" y="21"/>
                  </a:cubicBezTo>
                  <a:cubicBezTo>
                    <a:pt x="387" y="20"/>
                    <a:pt x="388" y="19"/>
                    <a:pt x="388" y="19"/>
                  </a:cubicBezTo>
                  <a:cubicBezTo>
                    <a:pt x="388" y="18"/>
                    <a:pt x="386" y="17"/>
                    <a:pt x="386" y="17"/>
                  </a:cubicBezTo>
                  <a:cubicBezTo>
                    <a:pt x="386" y="17"/>
                    <a:pt x="387" y="15"/>
                    <a:pt x="388" y="15"/>
                  </a:cubicBezTo>
                  <a:cubicBezTo>
                    <a:pt x="388" y="15"/>
                    <a:pt x="390" y="17"/>
                    <a:pt x="390" y="16"/>
                  </a:cubicBezTo>
                  <a:cubicBezTo>
                    <a:pt x="390" y="16"/>
                    <a:pt x="392" y="14"/>
                    <a:pt x="392" y="14"/>
                  </a:cubicBezTo>
                  <a:cubicBezTo>
                    <a:pt x="392" y="14"/>
                    <a:pt x="389" y="12"/>
                    <a:pt x="389" y="12"/>
                  </a:cubicBezTo>
                  <a:cubicBezTo>
                    <a:pt x="390" y="12"/>
                    <a:pt x="391" y="10"/>
                    <a:pt x="391" y="10"/>
                  </a:cubicBezTo>
                  <a:cubicBezTo>
                    <a:pt x="392" y="10"/>
                    <a:pt x="393" y="12"/>
                    <a:pt x="393" y="12"/>
                  </a:cubicBezTo>
                  <a:cubicBezTo>
                    <a:pt x="393" y="13"/>
                    <a:pt x="391" y="14"/>
                    <a:pt x="392" y="14"/>
                  </a:cubicBezTo>
                  <a:cubicBezTo>
                    <a:pt x="392" y="15"/>
                    <a:pt x="394" y="15"/>
                    <a:pt x="394" y="16"/>
                  </a:cubicBezTo>
                  <a:cubicBezTo>
                    <a:pt x="394" y="17"/>
                    <a:pt x="396" y="17"/>
                    <a:pt x="396" y="18"/>
                  </a:cubicBezTo>
                  <a:cubicBezTo>
                    <a:pt x="396" y="18"/>
                    <a:pt x="395" y="19"/>
                    <a:pt x="394" y="20"/>
                  </a:cubicBezTo>
                  <a:cubicBezTo>
                    <a:pt x="394" y="20"/>
                    <a:pt x="392" y="18"/>
                    <a:pt x="392" y="18"/>
                  </a:cubicBezTo>
                  <a:cubicBezTo>
                    <a:pt x="392" y="18"/>
                    <a:pt x="391" y="20"/>
                    <a:pt x="390" y="20"/>
                  </a:cubicBezTo>
                  <a:cubicBezTo>
                    <a:pt x="390" y="21"/>
                    <a:pt x="389" y="22"/>
                    <a:pt x="389" y="23"/>
                  </a:cubicBezTo>
                  <a:cubicBezTo>
                    <a:pt x="389" y="23"/>
                    <a:pt x="390" y="24"/>
                    <a:pt x="391" y="24"/>
                  </a:cubicBezTo>
                  <a:cubicBezTo>
                    <a:pt x="391" y="24"/>
                    <a:pt x="392" y="22"/>
                    <a:pt x="393" y="22"/>
                  </a:cubicBezTo>
                  <a:cubicBezTo>
                    <a:pt x="393" y="22"/>
                    <a:pt x="394" y="24"/>
                    <a:pt x="395" y="24"/>
                  </a:cubicBezTo>
                  <a:cubicBezTo>
                    <a:pt x="395" y="24"/>
                    <a:pt x="396" y="22"/>
                    <a:pt x="397" y="22"/>
                  </a:cubicBezTo>
                  <a:cubicBezTo>
                    <a:pt x="397" y="21"/>
                    <a:pt x="398" y="23"/>
                    <a:pt x="399" y="23"/>
                  </a:cubicBezTo>
                  <a:cubicBezTo>
                    <a:pt x="399" y="23"/>
                    <a:pt x="400" y="22"/>
                    <a:pt x="400" y="21"/>
                  </a:cubicBezTo>
                  <a:cubicBezTo>
                    <a:pt x="401" y="20"/>
                    <a:pt x="402" y="20"/>
                    <a:pt x="402" y="19"/>
                  </a:cubicBezTo>
                  <a:cubicBezTo>
                    <a:pt x="402" y="19"/>
                    <a:pt x="404" y="17"/>
                    <a:pt x="404" y="17"/>
                  </a:cubicBezTo>
                  <a:cubicBezTo>
                    <a:pt x="404" y="17"/>
                    <a:pt x="406" y="18"/>
                    <a:pt x="406" y="18"/>
                  </a:cubicBezTo>
                  <a:cubicBezTo>
                    <a:pt x="406" y="19"/>
                    <a:pt x="404" y="20"/>
                    <a:pt x="404" y="20"/>
                  </a:cubicBezTo>
                  <a:cubicBezTo>
                    <a:pt x="405" y="21"/>
                    <a:pt x="407" y="22"/>
                    <a:pt x="407" y="22"/>
                  </a:cubicBezTo>
                  <a:cubicBezTo>
                    <a:pt x="407" y="23"/>
                    <a:pt x="405" y="24"/>
                    <a:pt x="405" y="24"/>
                  </a:cubicBezTo>
                  <a:cubicBezTo>
                    <a:pt x="405" y="25"/>
                    <a:pt x="407" y="26"/>
                    <a:pt x="407" y="26"/>
                  </a:cubicBezTo>
                  <a:cubicBezTo>
                    <a:pt x="408" y="26"/>
                    <a:pt x="408" y="24"/>
                    <a:pt x="409" y="24"/>
                  </a:cubicBezTo>
                  <a:cubicBezTo>
                    <a:pt x="409" y="23"/>
                    <a:pt x="407" y="23"/>
                    <a:pt x="407" y="22"/>
                  </a:cubicBezTo>
                  <a:cubicBezTo>
                    <a:pt x="407" y="22"/>
                    <a:pt x="408" y="20"/>
                    <a:pt x="408" y="20"/>
                  </a:cubicBezTo>
                  <a:cubicBezTo>
                    <a:pt x="409" y="19"/>
                    <a:pt x="410" y="18"/>
                    <a:pt x="410" y="18"/>
                  </a:cubicBezTo>
                  <a:cubicBezTo>
                    <a:pt x="410" y="17"/>
                    <a:pt x="408" y="17"/>
                    <a:pt x="408" y="16"/>
                  </a:cubicBezTo>
                  <a:cubicBezTo>
                    <a:pt x="408" y="16"/>
                    <a:pt x="409" y="14"/>
                    <a:pt x="410" y="14"/>
                  </a:cubicBezTo>
                  <a:cubicBezTo>
                    <a:pt x="410" y="14"/>
                    <a:pt x="412" y="15"/>
                    <a:pt x="412" y="15"/>
                  </a:cubicBezTo>
                  <a:cubicBezTo>
                    <a:pt x="412" y="16"/>
                    <a:pt x="410" y="17"/>
                    <a:pt x="410" y="18"/>
                  </a:cubicBezTo>
                  <a:cubicBezTo>
                    <a:pt x="410" y="18"/>
                    <a:pt x="412" y="19"/>
                    <a:pt x="412" y="19"/>
                  </a:cubicBezTo>
                  <a:cubicBezTo>
                    <a:pt x="412" y="20"/>
                    <a:pt x="410" y="21"/>
                    <a:pt x="411" y="22"/>
                  </a:cubicBezTo>
                  <a:cubicBezTo>
                    <a:pt x="411" y="22"/>
                    <a:pt x="413" y="23"/>
                    <a:pt x="413" y="23"/>
                  </a:cubicBezTo>
                  <a:cubicBezTo>
                    <a:pt x="413" y="24"/>
                    <a:pt x="415" y="25"/>
                    <a:pt x="415" y="25"/>
                  </a:cubicBezTo>
                  <a:cubicBezTo>
                    <a:pt x="415" y="25"/>
                    <a:pt x="416" y="23"/>
                    <a:pt x="417" y="23"/>
                  </a:cubicBezTo>
                  <a:cubicBezTo>
                    <a:pt x="417" y="22"/>
                    <a:pt x="418" y="21"/>
                    <a:pt x="418" y="21"/>
                  </a:cubicBezTo>
                  <a:cubicBezTo>
                    <a:pt x="419" y="20"/>
                    <a:pt x="420" y="19"/>
                    <a:pt x="420" y="18"/>
                  </a:cubicBezTo>
                  <a:cubicBezTo>
                    <a:pt x="420" y="18"/>
                    <a:pt x="421" y="16"/>
                    <a:pt x="422" y="16"/>
                  </a:cubicBezTo>
                  <a:cubicBezTo>
                    <a:pt x="422" y="16"/>
                    <a:pt x="424" y="18"/>
                    <a:pt x="424" y="18"/>
                  </a:cubicBezTo>
                  <a:cubicBezTo>
                    <a:pt x="425" y="18"/>
                    <a:pt x="425" y="16"/>
                    <a:pt x="426" y="16"/>
                  </a:cubicBezTo>
                  <a:cubicBezTo>
                    <a:pt x="426" y="16"/>
                    <a:pt x="428" y="17"/>
                    <a:pt x="428" y="17"/>
                  </a:cubicBezTo>
                  <a:cubicBezTo>
                    <a:pt x="428" y="18"/>
                    <a:pt x="426" y="19"/>
                    <a:pt x="426" y="20"/>
                  </a:cubicBezTo>
                  <a:cubicBezTo>
                    <a:pt x="426" y="20"/>
                    <a:pt x="428" y="21"/>
                    <a:pt x="429" y="21"/>
                  </a:cubicBezTo>
                  <a:cubicBezTo>
                    <a:pt x="429" y="21"/>
                    <a:pt x="430" y="23"/>
                    <a:pt x="431" y="23"/>
                  </a:cubicBezTo>
                  <a:cubicBezTo>
                    <a:pt x="431" y="22"/>
                    <a:pt x="433" y="21"/>
                    <a:pt x="433" y="21"/>
                  </a:cubicBezTo>
                  <a:cubicBezTo>
                    <a:pt x="432" y="20"/>
                    <a:pt x="430" y="20"/>
                    <a:pt x="430" y="19"/>
                  </a:cubicBezTo>
                  <a:cubicBezTo>
                    <a:pt x="430" y="18"/>
                    <a:pt x="432" y="18"/>
                    <a:pt x="432" y="17"/>
                  </a:cubicBezTo>
                  <a:cubicBezTo>
                    <a:pt x="432" y="16"/>
                    <a:pt x="430" y="16"/>
                    <a:pt x="430" y="15"/>
                  </a:cubicBezTo>
                  <a:cubicBezTo>
                    <a:pt x="430" y="15"/>
                    <a:pt x="431" y="13"/>
                    <a:pt x="431" y="13"/>
                  </a:cubicBezTo>
                  <a:cubicBezTo>
                    <a:pt x="432" y="12"/>
                    <a:pt x="433" y="11"/>
                    <a:pt x="433" y="11"/>
                  </a:cubicBezTo>
                  <a:cubicBezTo>
                    <a:pt x="435" y="12"/>
                    <a:pt x="436" y="13"/>
                    <a:pt x="438" y="14"/>
                  </a:cubicBezTo>
                  <a:cubicBezTo>
                    <a:pt x="438" y="15"/>
                    <a:pt x="436" y="16"/>
                    <a:pt x="436" y="16"/>
                  </a:cubicBezTo>
                  <a:cubicBezTo>
                    <a:pt x="436" y="17"/>
                    <a:pt x="438" y="17"/>
                    <a:pt x="438" y="18"/>
                  </a:cubicBezTo>
                  <a:cubicBezTo>
                    <a:pt x="438" y="18"/>
                    <a:pt x="436" y="20"/>
                    <a:pt x="436" y="20"/>
                  </a:cubicBezTo>
                  <a:cubicBezTo>
                    <a:pt x="437" y="21"/>
                    <a:pt x="438" y="21"/>
                    <a:pt x="439" y="22"/>
                  </a:cubicBezTo>
                  <a:cubicBezTo>
                    <a:pt x="439" y="22"/>
                    <a:pt x="440" y="23"/>
                    <a:pt x="441" y="24"/>
                  </a:cubicBezTo>
                  <a:cubicBezTo>
                    <a:pt x="442" y="22"/>
                    <a:pt x="443" y="21"/>
                    <a:pt x="444" y="19"/>
                  </a:cubicBezTo>
                  <a:cubicBezTo>
                    <a:pt x="444" y="18"/>
                    <a:pt x="442" y="18"/>
                    <a:pt x="442" y="17"/>
                  </a:cubicBezTo>
                  <a:cubicBezTo>
                    <a:pt x="442" y="17"/>
                    <a:pt x="444" y="16"/>
                    <a:pt x="444" y="15"/>
                  </a:cubicBezTo>
                  <a:cubicBezTo>
                    <a:pt x="444" y="14"/>
                    <a:pt x="442" y="14"/>
                    <a:pt x="442" y="13"/>
                  </a:cubicBezTo>
                  <a:cubicBezTo>
                    <a:pt x="441" y="13"/>
                    <a:pt x="443" y="12"/>
                    <a:pt x="443" y="11"/>
                  </a:cubicBezTo>
                  <a:cubicBezTo>
                    <a:pt x="443" y="11"/>
                    <a:pt x="441" y="10"/>
                    <a:pt x="441" y="10"/>
                  </a:cubicBezTo>
                  <a:cubicBezTo>
                    <a:pt x="442" y="9"/>
                    <a:pt x="442" y="8"/>
                    <a:pt x="443" y="7"/>
                  </a:cubicBezTo>
                  <a:cubicBezTo>
                    <a:pt x="443" y="7"/>
                    <a:pt x="444" y="5"/>
                    <a:pt x="444" y="5"/>
                  </a:cubicBezTo>
                  <a:cubicBezTo>
                    <a:pt x="445" y="5"/>
                    <a:pt x="447" y="7"/>
                    <a:pt x="447" y="7"/>
                  </a:cubicBezTo>
                  <a:cubicBezTo>
                    <a:pt x="447" y="7"/>
                    <a:pt x="445" y="8"/>
                    <a:pt x="445" y="9"/>
                  </a:cubicBezTo>
                  <a:cubicBezTo>
                    <a:pt x="446" y="10"/>
                    <a:pt x="446" y="10"/>
                    <a:pt x="447" y="11"/>
                  </a:cubicBezTo>
                  <a:cubicBezTo>
                    <a:pt x="448" y="11"/>
                    <a:pt x="449" y="12"/>
                    <a:pt x="449" y="12"/>
                  </a:cubicBezTo>
                  <a:cubicBezTo>
                    <a:pt x="450" y="13"/>
                    <a:pt x="448" y="14"/>
                    <a:pt x="448" y="15"/>
                  </a:cubicBezTo>
                  <a:cubicBezTo>
                    <a:pt x="447" y="15"/>
                    <a:pt x="446" y="17"/>
                    <a:pt x="446" y="17"/>
                  </a:cubicBezTo>
                  <a:cubicBezTo>
                    <a:pt x="446" y="17"/>
                    <a:pt x="448" y="18"/>
                    <a:pt x="448" y="19"/>
                  </a:cubicBezTo>
                  <a:cubicBezTo>
                    <a:pt x="449" y="19"/>
                    <a:pt x="450" y="20"/>
                    <a:pt x="450" y="20"/>
                  </a:cubicBezTo>
                  <a:cubicBezTo>
                    <a:pt x="451" y="21"/>
                    <a:pt x="449" y="22"/>
                    <a:pt x="449" y="23"/>
                  </a:cubicBezTo>
                  <a:cubicBezTo>
                    <a:pt x="449" y="23"/>
                    <a:pt x="447" y="24"/>
                    <a:pt x="447" y="25"/>
                  </a:cubicBezTo>
                  <a:cubicBezTo>
                    <a:pt x="447" y="25"/>
                    <a:pt x="449" y="26"/>
                    <a:pt x="449" y="26"/>
                  </a:cubicBezTo>
                  <a:cubicBezTo>
                    <a:pt x="449" y="27"/>
                    <a:pt x="451" y="28"/>
                    <a:pt x="452" y="28"/>
                  </a:cubicBezTo>
                  <a:cubicBezTo>
                    <a:pt x="452" y="27"/>
                    <a:pt x="453" y="27"/>
                    <a:pt x="453" y="26"/>
                  </a:cubicBezTo>
                  <a:cubicBezTo>
                    <a:pt x="453" y="26"/>
                    <a:pt x="451" y="25"/>
                    <a:pt x="451" y="24"/>
                  </a:cubicBezTo>
                  <a:cubicBezTo>
                    <a:pt x="451" y="24"/>
                    <a:pt x="452" y="23"/>
                    <a:pt x="453" y="22"/>
                  </a:cubicBezTo>
                  <a:cubicBezTo>
                    <a:pt x="453" y="21"/>
                    <a:pt x="454" y="20"/>
                    <a:pt x="454" y="20"/>
                  </a:cubicBezTo>
                  <a:cubicBezTo>
                    <a:pt x="455" y="20"/>
                    <a:pt x="456" y="22"/>
                    <a:pt x="457" y="21"/>
                  </a:cubicBezTo>
                  <a:cubicBezTo>
                    <a:pt x="457" y="21"/>
                    <a:pt x="458" y="20"/>
                    <a:pt x="458" y="19"/>
                  </a:cubicBezTo>
                  <a:cubicBezTo>
                    <a:pt x="459" y="19"/>
                    <a:pt x="460" y="18"/>
                    <a:pt x="460" y="17"/>
                  </a:cubicBezTo>
                  <a:cubicBezTo>
                    <a:pt x="461" y="16"/>
                    <a:pt x="461" y="16"/>
                    <a:pt x="462" y="15"/>
                  </a:cubicBezTo>
                  <a:cubicBezTo>
                    <a:pt x="462" y="14"/>
                    <a:pt x="464" y="13"/>
                    <a:pt x="463" y="13"/>
                  </a:cubicBezTo>
                  <a:cubicBezTo>
                    <a:pt x="463" y="12"/>
                    <a:pt x="462" y="11"/>
                    <a:pt x="461" y="11"/>
                  </a:cubicBezTo>
                  <a:cubicBezTo>
                    <a:pt x="461" y="11"/>
                    <a:pt x="459" y="9"/>
                    <a:pt x="459" y="9"/>
                  </a:cubicBezTo>
                  <a:cubicBezTo>
                    <a:pt x="459" y="9"/>
                    <a:pt x="460" y="7"/>
                    <a:pt x="461" y="7"/>
                  </a:cubicBezTo>
                  <a:cubicBezTo>
                    <a:pt x="461" y="7"/>
                    <a:pt x="462" y="9"/>
                    <a:pt x="463" y="9"/>
                  </a:cubicBezTo>
                  <a:cubicBezTo>
                    <a:pt x="463" y="8"/>
                    <a:pt x="464" y="6"/>
                    <a:pt x="465" y="6"/>
                  </a:cubicBezTo>
                  <a:cubicBezTo>
                    <a:pt x="465" y="7"/>
                    <a:pt x="466" y="8"/>
                    <a:pt x="467" y="8"/>
                  </a:cubicBezTo>
                  <a:cubicBezTo>
                    <a:pt x="467" y="8"/>
                    <a:pt x="469" y="10"/>
                    <a:pt x="469" y="10"/>
                  </a:cubicBezTo>
                  <a:cubicBezTo>
                    <a:pt x="470" y="10"/>
                    <a:pt x="471" y="12"/>
                    <a:pt x="471" y="11"/>
                  </a:cubicBezTo>
                  <a:cubicBezTo>
                    <a:pt x="472" y="11"/>
                    <a:pt x="473" y="10"/>
                    <a:pt x="473" y="9"/>
                  </a:cubicBezTo>
                  <a:cubicBezTo>
                    <a:pt x="474" y="9"/>
                    <a:pt x="474" y="8"/>
                    <a:pt x="475" y="7"/>
                  </a:cubicBezTo>
                  <a:cubicBezTo>
                    <a:pt x="475" y="6"/>
                    <a:pt x="476" y="6"/>
                    <a:pt x="476" y="5"/>
                  </a:cubicBezTo>
                  <a:cubicBezTo>
                    <a:pt x="477" y="5"/>
                    <a:pt x="479" y="6"/>
                    <a:pt x="479" y="6"/>
                  </a:cubicBezTo>
                  <a:cubicBezTo>
                    <a:pt x="479" y="7"/>
                    <a:pt x="477" y="8"/>
                    <a:pt x="477" y="9"/>
                  </a:cubicBezTo>
                  <a:cubicBezTo>
                    <a:pt x="477" y="9"/>
                    <a:pt x="479" y="10"/>
                    <a:pt x="479" y="10"/>
                  </a:cubicBezTo>
                  <a:cubicBezTo>
                    <a:pt x="479" y="11"/>
                    <a:pt x="478" y="12"/>
                    <a:pt x="478" y="13"/>
                  </a:cubicBezTo>
                  <a:cubicBezTo>
                    <a:pt x="477" y="13"/>
                    <a:pt x="476" y="14"/>
                    <a:pt x="476" y="15"/>
                  </a:cubicBezTo>
                  <a:cubicBezTo>
                    <a:pt x="476" y="15"/>
                    <a:pt x="474" y="17"/>
                    <a:pt x="474" y="17"/>
                  </a:cubicBezTo>
                  <a:cubicBezTo>
                    <a:pt x="474" y="17"/>
                    <a:pt x="476" y="19"/>
                    <a:pt x="476" y="19"/>
                  </a:cubicBezTo>
                  <a:cubicBezTo>
                    <a:pt x="477" y="19"/>
                    <a:pt x="478" y="20"/>
                    <a:pt x="479" y="21"/>
                  </a:cubicBezTo>
                  <a:cubicBezTo>
                    <a:pt x="479" y="21"/>
                    <a:pt x="481" y="22"/>
                    <a:pt x="481" y="22"/>
                  </a:cubicBezTo>
                  <a:cubicBezTo>
                    <a:pt x="481" y="22"/>
                    <a:pt x="479" y="24"/>
                    <a:pt x="479" y="24"/>
                  </a:cubicBezTo>
                  <a:cubicBezTo>
                    <a:pt x="479" y="25"/>
                    <a:pt x="477" y="26"/>
                    <a:pt x="477" y="27"/>
                  </a:cubicBezTo>
                  <a:cubicBezTo>
                    <a:pt x="478" y="27"/>
                    <a:pt x="479" y="28"/>
                    <a:pt x="480" y="28"/>
                  </a:cubicBezTo>
                  <a:cubicBezTo>
                    <a:pt x="480" y="29"/>
                    <a:pt x="481" y="29"/>
                    <a:pt x="482" y="30"/>
                  </a:cubicBezTo>
                  <a:cubicBezTo>
                    <a:pt x="482" y="29"/>
                    <a:pt x="483" y="29"/>
                    <a:pt x="484" y="28"/>
                  </a:cubicBezTo>
                  <a:cubicBezTo>
                    <a:pt x="484" y="27"/>
                    <a:pt x="485" y="26"/>
                    <a:pt x="485" y="26"/>
                  </a:cubicBezTo>
                  <a:cubicBezTo>
                    <a:pt x="485" y="25"/>
                    <a:pt x="487" y="24"/>
                    <a:pt x="487" y="23"/>
                  </a:cubicBezTo>
                  <a:cubicBezTo>
                    <a:pt x="487" y="23"/>
                    <a:pt x="485" y="22"/>
                    <a:pt x="485" y="22"/>
                  </a:cubicBezTo>
                  <a:cubicBezTo>
                    <a:pt x="485" y="21"/>
                    <a:pt x="486" y="20"/>
                    <a:pt x="486" y="19"/>
                  </a:cubicBezTo>
                  <a:cubicBezTo>
                    <a:pt x="487" y="19"/>
                    <a:pt x="488" y="18"/>
                    <a:pt x="488" y="17"/>
                  </a:cubicBezTo>
                  <a:cubicBezTo>
                    <a:pt x="488" y="17"/>
                    <a:pt x="486" y="16"/>
                    <a:pt x="486" y="16"/>
                  </a:cubicBezTo>
                  <a:cubicBezTo>
                    <a:pt x="486" y="15"/>
                    <a:pt x="487" y="13"/>
                    <a:pt x="488" y="13"/>
                  </a:cubicBezTo>
                  <a:cubicBezTo>
                    <a:pt x="488" y="13"/>
                    <a:pt x="489" y="15"/>
                    <a:pt x="490" y="15"/>
                  </a:cubicBezTo>
                  <a:cubicBezTo>
                    <a:pt x="490" y="15"/>
                    <a:pt x="491" y="13"/>
                    <a:pt x="492" y="13"/>
                  </a:cubicBezTo>
                  <a:cubicBezTo>
                    <a:pt x="492" y="12"/>
                    <a:pt x="493" y="11"/>
                    <a:pt x="493" y="11"/>
                  </a:cubicBezTo>
                  <a:cubicBezTo>
                    <a:pt x="493" y="10"/>
                    <a:pt x="491" y="9"/>
                    <a:pt x="491" y="9"/>
                  </a:cubicBezTo>
                  <a:cubicBezTo>
                    <a:pt x="492" y="7"/>
                    <a:pt x="493" y="6"/>
                    <a:pt x="494" y="4"/>
                  </a:cubicBezTo>
                  <a:cubicBezTo>
                    <a:pt x="496" y="6"/>
                    <a:pt x="497" y="7"/>
                    <a:pt x="499" y="8"/>
                  </a:cubicBezTo>
                  <a:cubicBezTo>
                    <a:pt x="499" y="8"/>
                    <a:pt x="501" y="9"/>
                    <a:pt x="501" y="9"/>
                  </a:cubicBezTo>
                  <a:cubicBezTo>
                    <a:pt x="501" y="10"/>
                    <a:pt x="499" y="11"/>
                    <a:pt x="499" y="12"/>
                  </a:cubicBezTo>
                  <a:cubicBezTo>
                    <a:pt x="500" y="12"/>
                    <a:pt x="501" y="13"/>
                    <a:pt x="502" y="13"/>
                  </a:cubicBezTo>
                  <a:cubicBezTo>
                    <a:pt x="502" y="14"/>
                    <a:pt x="500" y="15"/>
                    <a:pt x="500" y="16"/>
                  </a:cubicBezTo>
                  <a:cubicBezTo>
                    <a:pt x="500" y="16"/>
                    <a:pt x="502" y="17"/>
                    <a:pt x="502" y="17"/>
                  </a:cubicBezTo>
                  <a:cubicBezTo>
                    <a:pt x="502" y="18"/>
                    <a:pt x="500" y="19"/>
                    <a:pt x="500" y="20"/>
                  </a:cubicBezTo>
                  <a:cubicBezTo>
                    <a:pt x="501" y="20"/>
                    <a:pt x="503" y="21"/>
                    <a:pt x="503" y="21"/>
                  </a:cubicBezTo>
                  <a:cubicBezTo>
                    <a:pt x="503" y="22"/>
                    <a:pt x="501" y="23"/>
                    <a:pt x="501" y="24"/>
                  </a:cubicBezTo>
                  <a:cubicBezTo>
                    <a:pt x="501" y="24"/>
                    <a:pt x="503" y="25"/>
                    <a:pt x="503" y="25"/>
                  </a:cubicBezTo>
                  <a:cubicBezTo>
                    <a:pt x="504" y="26"/>
                    <a:pt x="505" y="26"/>
                    <a:pt x="505" y="27"/>
                  </a:cubicBezTo>
                  <a:cubicBezTo>
                    <a:pt x="506" y="26"/>
                    <a:pt x="507" y="25"/>
                    <a:pt x="507" y="25"/>
                  </a:cubicBezTo>
                  <a:cubicBezTo>
                    <a:pt x="508" y="24"/>
                    <a:pt x="509" y="23"/>
                    <a:pt x="509" y="22"/>
                  </a:cubicBezTo>
                  <a:cubicBezTo>
                    <a:pt x="509" y="22"/>
                    <a:pt x="507" y="21"/>
                    <a:pt x="507" y="21"/>
                  </a:cubicBezTo>
                  <a:cubicBezTo>
                    <a:pt x="507" y="20"/>
                    <a:pt x="508" y="19"/>
                    <a:pt x="508" y="19"/>
                  </a:cubicBezTo>
                  <a:cubicBezTo>
                    <a:pt x="509" y="18"/>
                    <a:pt x="510" y="17"/>
                    <a:pt x="510" y="16"/>
                  </a:cubicBezTo>
                  <a:cubicBezTo>
                    <a:pt x="511" y="16"/>
                    <a:pt x="511" y="15"/>
                    <a:pt x="512" y="14"/>
                  </a:cubicBezTo>
                  <a:cubicBezTo>
                    <a:pt x="513" y="13"/>
                    <a:pt x="514" y="11"/>
                    <a:pt x="515" y="10"/>
                  </a:cubicBezTo>
                  <a:cubicBezTo>
                    <a:pt x="516" y="10"/>
                    <a:pt x="517" y="11"/>
                    <a:pt x="517" y="11"/>
                  </a:cubicBezTo>
                  <a:cubicBezTo>
                    <a:pt x="518" y="12"/>
                    <a:pt x="519" y="12"/>
                    <a:pt x="520" y="13"/>
                  </a:cubicBezTo>
                  <a:cubicBezTo>
                    <a:pt x="520" y="14"/>
                    <a:pt x="521" y="14"/>
                    <a:pt x="522" y="15"/>
                  </a:cubicBezTo>
                  <a:cubicBezTo>
                    <a:pt x="522" y="14"/>
                    <a:pt x="523" y="13"/>
                    <a:pt x="524" y="12"/>
                  </a:cubicBezTo>
                  <a:cubicBezTo>
                    <a:pt x="523" y="13"/>
                    <a:pt x="526" y="14"/>
                    <a:pt x="526" y="14"/>
                  </a:cubicBezTo>
                  <a:cubicBezTo>
                    <a:pt x="526" y="14"/>
                    <a:pt x="524" y="16"/>
                    <a:pt x="524" y="16"/>
                  </a:cubicBezTo>
                  <a:cubicBezTo>
                    <a:pt x="524" y="16"/>
                    <a:pt x="522" y="15"/>
                    <a:pt x="522" y="15"/>
                  </a:cubicBezTo>
                  <a:cubicBezTo>
                    <a:pt x="522" y="15"/>
                    <a:pt x="520" y="17"/>
                    <a:pt x="520" y="17"/>
                  </a:cubicBezTo>
                  <a:cubicBezTo>
                    <a:pt x="520" y="17"/>
                    <a:pt x="522" y="19"/>
                    <a:pt x="522" y="19"/>
                  </a:cubicBezTo>
                  <a:cubicBezTo>
                    <a:pt x="522" y="19"/>
                    <a:pt x="521" y="20"/>
                    <a:pt x="521" y="21"/>
                  </a:cubicBezTo>
                  <a:cubicBezTo>
                    <a:pt x="520" y="22"/>
                    <a:pt x="520" y="22"/>
                    <a:pt x="519" y="23"/>
                  </a:cubicBezTo>
                  <a:cubicBezTo>
                    <a:pt x="518" y="24"/>
                    <a:pt x="518" y="25"/>
                    <a:pt x="517" y="25"/>
                  </a:cubicBezTo>
                  <a:cubicBezTo>
                    <a:pt x="517" y="26"/>
                    <a:pt x="516" y="27"/>
                    <a:pt x="516" y="28"/>
                  </a:cubicBezTo>
                  <a:cubicBezTo>
                    <a:pt x="515" y="28"/>
                    <a:pt x="518" y="29"/>
                    <a:pt x="518" y="29"/>
                  </a:cubicBezTo>
                  <a:cubicBezTo>
                    <a:pt x="519" y="28"/>
                    <a:pt x="520" y="26"/>
                    <a:pt x="521" y="25"/>
                  </a:cubicBezTo>
                  <a:cubicBezTo>
                    <a:pt x="522" y="24"/>
                    <a:pt x="522" y="23"/>
                    <a:pt x="523" y="23"/>
                  </a:cubicBezTo>
                  <a:cubicBezTo>
                    <a:pt x="523" y="22"/>
                    <a:pt x="525" y="24"/>
                    <a:pt x="525" y="24"/>
                  </a:cubicBezTo>
                  <a:cubicBezTo>
                    <a:pt x="526" y="24"/>
                    <a:pt x="527" y="22"/>
                    <a:pt x="527" y="22"/>
                  </a:cubicBezTo>
                  <a:cubicBezTo>
                    <a:pt x="527" y="21"/>
                    <a:pt x="528" y="21"/>
                    <a:pt x="529" y="20"/>
                  </a:cubicBezTo>
                  <a:cubicBezTo>
                    <a:pt x="529" y="19"/>
                    <a:pt x="530" y="18"/>
                    <a:pt x="530" y="18"/>
                  </a:cubicBezTo>
                  <a:cubicBezTo>
                    <a:pt x="530" y="17"/>
                    <a:pt x="528" y="16"/>
                    <a:pt x="528" y="16"/>
                  </a:cubicBezTo>
                  <a:cubicBezTo>
                    <a:pt x="528" y="15"/>
                    <a:pt x="530" y="14"/>
                    <a:pt x="530" y="14"/>
                  </a:cubicBezTo>
                  <a:cubicBezTo>
                    <a:pt x="529" y="14"/>
                    <a:pt x="528" y="12"/>
                    <a:pt x="528" y="12"/>
                  </a:cubicBezTo>
                  <a:cubicBezTo>
                    <a:pt x="528" y="12"/>
                    <a:pt x="529" y="10"/>
                    <a:pt x="529" y="10"/>
                  </a:cubicBezTo>
                  <a:cubicBezTo>
                    <a:pt x="530" y="10"/>
                    <a:pt x="531" y="11"/>
                    <a:pt x="531" y="11"/>
                  </a:cubicBezTo>
                  <a:cubicBezTo>
                    <a:pt x="532" y="12"/>
                    <a:pt x="534" y="13"/>
                    <a:pt x="534" y="13"/>
                  </a:cubicBezTo>
                  <a:cubicBezTo>
                    <a:pt x="534" y="14"/>
                    <a:pt x="532" y="15"/>
                    <a:pt x="532" y="15"/>
                  </a:cubicBezTo>
                  <a:cubicBezTo>
                    <a:pt x="532" y="16"/>
                    <a:pt x="534" y="16"/>
                    <a:pt x="534" y="17"/>
                  </a:cubicBezTo>
                  <a:cubicBezTo>
                    <a:pt x="534" y="18"/>
                    <a:pt x="532" y="19"/>
                    <a:pt x="532" y="19"/>
                  </a:cubicBezTo>
                  <a:cubicBezTo>
                    <a:pt x="533" y="20"/>
                    <a:pt x="535" y="20"/>
                    <a:pt x="535" y="21"/>
                  </a:cubicBezTo>
                  <a:cubicBezTo>
                    <a:pt x="535" y="22"/>
                    <a:pt x="537" y="22"/>
                    <a:pt x="537" y="23"/>
                  </a:cubicBezTo>
                  <a:cubicBezTo>
                    <a:pt x="537" y="22"/>
                    <a:pt x="539" y="21"/>
                    <a:pt x="539" y="20"/>
                  </a:cubicBezTo>
                  <a:cubicBezTo>
                    <a:pt x="539" y="20"/>
                    <a:pt x="536" y="19"/>
                    <a:pt x="536" y="19"/>
                  </a:cubicBezTo>
                  <a:cubicBezTo>
                    <a:pt x="536" y="18"/>
                    <a:pt x="538" y="17"/>
                    <a:pt x="538" y="17"/>
                  </a:cubicBezTo>
                  <a:cubicBezTo>
                    <a:pt x="538" y="16"/>
                    <a:pt x="539" y="14"/>
                    <a:pt x="540" y="14"/>
                  </a:cubicBezTo>
                  <a:cubicBezTo>
                    <a:pt x="540" y="14"/>
                    <a:pt x="542" y="16"/>
                    <a:pt x="542" y="16"/>
                  </a:cubicBezTo>
                  <a:cubicBezTo>
                    <a:pt x="543" y="16"/>
                    <a:pt x="543" y="14"/>
                    <a:pt x="544" y="14"/>
                  </a:cubicBezTo>
                  <a:cubicBezTo>
                    <a:pt x="545" y="14"/>
                    <a:pt x="545" y="15"/>
                    <a:pt x="546" y="15"/>
                  </a:cubicBezTo>
                  <a:cubicBezTo>
                    <a:pt x="547" y="16"/>
                    <a:pt x="548" y="17"/>
                    <a:pt x="548" y="17"/>
                  </a:cubicBezTo>
                  <a:cubicBezTo>
                    <a:pt x="548" y="18"/>
                    <a:pt x="546" y="19"/>
                    <a:pt x="547" y="19"/>
                  </a:cubicBezTo>
                  <a:cubicBezTo>
                    <a:pt x="547" y="20"/>
                    <a:pt x="549" y="21"/>
                    <a:pt x="549" y="21"/>
                  </a:cubicBezTo>
                  <a:cubicBezTo>
                    <a:pt x="549" y="21"/>
                    <a:pt x="550" y="23"/>
                    <a:pt x="551" y="23"/>
                  </a:cubicBezTo>
                  <a:cubicBezTo>
                    <a:pt x="551" y="23"/>
                    <a:pt x="552" y="21"/>
                    <a:pt x="553" y="21"/>
                  </a:cubicBezTo>
                  <a:cubicBezTo>
                    <a:pt x="553" y="20"/>
                    <a:pt x="554" y="19"/>
                    <a:pt x="554" y="18"/>
                  </a:cubicBezTo>
                  <a:cubicBezTo>
                    <a:pt x="554" y="18"/>
                    <a:pt x="552" y="17"/>
                    <a:pt x="552" y="17"/>
                  </a:cubicBezTo>
                  <a:cubicBezTo>
                    <a:pt x="553" y="16"/>
                    <a:pt x="553" y="15"/>
                    <a:pt x="554" y="14"/>
                  </a:cubicBezTo>
                  <a:cubicBezTo>
                    <a:pt x="554" y="14"/>
                    <a:pt x="556" y="16"/>
                    <a:pt x="556" y="16"/>
                  </a:cubicBezTo>
                  <a:cubicBezTo>
                    <a:pt x="557" y="17"/>
                    <a:pt x="558" y="18"/>
                    <a:pt x="558" y="18"/>
                  </a:cubicBezTo>
                  <a:cubicBezTo>
                    <a:pt x="559" y="18"/>
                    <a:pt x="560" y="20"/>
                    <a:pt x="561" y="20"/>
                  </a:cubicBezTo>
                  <a:cubicBezTo>
                    <a:pt x="561" y="20"/>
                    <a:pt x="562" y="17"/>
                    <a:pt x="562" y="17"/>
                  </a:cubicBezTo>
                  <a:cubicBezTo>
                    <a:pt x="563" y="18"/>
                    <a:pt x="564" y="19"/>
                    <a:pt x="565" y="19"/>
                  </a:cubicBezTo>
                  <a:cubicBezTo>
                    <a:pt x="565" y="20"/>
                    <a:pt x="563" y="21"/>
                    <a:pt x="563" y="21"/>
                  </a:cubicBezTo>
                  <a:cubicBezTo>
                    <a:pt x="563" y="22"/>
                    <a:pt x="561" y="23"/>
                    <a:pt x="561" y="23"/>
                  </a:cubicBezTo>
                  <a:cubicBezTo>
                    <a:pt x="561" y="24"/>
                    <a:pt x="563" y="25"/>
                    <a:pt x="563" y="25"/>
                  </a:cubicBezTo>
                  <a:cubicBezTo>
                    <a:pt x="564" y="26"/>
                    <a:pt x="565" y="26"/>
                    <a:pt x="566" y="27"/>
                  </a:cubicBezTo>
                  <a:cubicBezTo>
                    <a:pt x="567" y="25"/>
                    <a:pt x="568" y="24"/>
                    <a:pt x="569" y="22"/>
                  </a:cubicBezTo>
                  <a:cubicBezTo>
                    <a:pt x="570" y="22"/>
                    <a:pt x="570" y="21"/>
                    <a:pt x="571" y="20"/>
                  </a:cubicBezTo>
                  <a:cubicBezTo>
                    <a:pt x="572" y="19"/>
                    <a:pt x="573" y="17"/>
                    <a:pt x="574" y="16"/>
                  </a:cubicBezTo>
                  <a:cubicBezTo>
                    <a:pt x="575" y="15"/>
                    <a:pt x="575" y="14"/>
                    <a:pt x="576" y="14"/>
                  </a:cubicBezTo>
                  <a:cubicBezTo>
                    <a:pt x="577" y="14"/>
                    <a:pt x="577" y="15"/>
                    <a:pt x="578" y="15"/>
                  </a:cubicBezTo>
                  <a:cubicBezTo>
                    <a:pt x="579" y="16"/>
                    <a:pt x="580" y="16"/>
                    <a:pt x="580" y="17"/>
                  </a:cubicBezTo>
                  <a:cubicBezTo>
                    <a:pt x="580" y="17"/>
                    <a:pt x="578" y="19"/>
                    <a:pt x="579" y="19"/>
                  </a:cubicBezTo>
                  <a:cubicBezTo>
                    <a:pt x="579" y="19"/>
                    <a:pt x="581" y="21"/>
                    <a:pt x="581" y="21"/>
                  </a:cubicBezTo>
                  <a:cubicBezTo>
                    <a:pt x="581" y="21"/>
                    <a:pt x="582" y="19"/>
                    <a:pt x="582" y="19"/>
                  </a:cubicBezTo>
                  <a:cubicBezTo>
                    <a:pt x="583" y="18"/>
                    <a:pt x="584" y="17"/>
                    <a:pt x="584" y="16"/>
                  </a:cubicBezTo>
                  <a:cubicBezTo>
                    <a:pt x="584" y="16"/>
                    <a:pt x="582" y="15"/>
                    <a:pt x="582" y="15"/>
                  </a:cubicBezTo>
                  <a:cubicBezTo>
                    <a:pt x="582" y="14"/>
                    <a:pt x="583" y="13"/>
                    <a:pt x="584" y="12"/>
                  </a:cubicBezTo>
                  <a:cubicBezTo>
                    <a:pt x="584" y="12"/>
                    <a:pt x="585" y="11"/>
                    <a:pt x="585" y="10"/>
                  </a:cubicBezTo>
                  <a:cubicBezTo>
                    <a:pt x="586" y="9"/>
                    <a:pt x="587" y="9"/>
                    <a:pt x="587" y="8"/>
                  </a:cubicBezTo>
                  <a:cubicBezTo>
                    <a:pt x="587" y="8"/>
                    <a:pt x="588" y="6"/>
                    <a:pt x="589" y="6"/>
                  </a:cubicBezTo>
                  <a:cubicBezTo>
                    <a:pt x="589" y="6"/>
                    <a:pt x="591" y="7"/>
                    <a:pt x="591" y="7"/>
                  </a:cubicBezTo>
                  <a:cubicBezTo>
                    <a:pt x="591" y="8"/>
                    <a:pt x="590" y="9"/>
                    <a:pt x="589" y="10"/>
                  </a:cubicBezTo>
                  <a:cubicBezTo>
                    <a:pt x="589" y="10"/>
                    <a:pt x="588" y="12"/>
                    <a:pt x="588" y="12"/>
                  </a:cubicBezTo>
                  <a:cubicBezTo>
                    <a:pt x="588" y="12"/>
                    <a:pt x="590" y="14"/>
                    <a:pt x="590" y="14"/>
                  </a:cubicBezTo>
                  <a:cubicBezTo>
                    <a:pt x="590" y="14"/>
                    <a:pt x="591" y="11"/>
                    <a:pt x="592" y="11"/>
                  </a:cubicBezTo>
                  <a:cubicBezTo>
                    <a:pt x="592" y="11"/>
                    <a:pt x="593" y="13"/>
                    <a:pt x="594" y="13"/>
                  </a:cubicBezTo>
                  <a:cubicBezTo>
                    <a:pt x="594" y="13"/>
                    <a:pt x="595" y="11"/>
                    <a:pt x="595" y="11"/>
                  </a:cubicBezTo>
                  <a:cubicBezTo>
                    <a:pt x="596" y="11"/>
                    <a:pt x="597" y="13"/>
                    <a:pt x="598" y="13"/>
                  </a:cubicBezTo>
                  <a:cubicBezTo>
                    <a:pt x="598" y="12"/>
                    <a:pt x="599" y="11"/>
                    <a:pt x="599" y="10"/>
                  </a:cubicBezTo>
                  <a:cubicBezTo>
                    <a:pt x="600" y="10"/>
                    <a:pt x="601" y="9"/>
                    <a:pt x="601" y="8"/>
                  </a:cubicBezTo>
                  <a:cubicBezTo>
                    <a:pt x="601" y="8"/>
                    <a:pt x="603" y="6"/>
                    <a:pt x="603" y="6"/>
                  </a:cubicBezTo>
                  <a:cubicBezTo>
                    <a:pt x="603" y="6"/>
                    <a:pt x="601" y="4"/>
                    <a:pt x="601" y="4"/>
                  </a:cubicBezTo>
                  <a:cubicBezTo>
                    <a:pt x="601" y="4"/>
                    <a:pt x="602" y="2"/>
                    <a:pt x="602" y="2"/>
                  </a:cubicBezTo>
                  <a:cubicBezTo>
                    <a:pt x="603" y="2"/>
                    <a:pt x="604" y="4"/>
                    <a:pt x="605" y="4"/>
                  </a:cubicBezTo>
                  <a:cubicBezTo>
                    <a:pt x="605" y="4"/>
                    <a:pt x="607" y="5"/>
                    <a:pt x="607" y="5"/>
                  </a:cubicBezTo>
                  <a:cubicBezTo>
                    <a:pt x="607" y="6"/>
                    <a:pt x="605" y="7"/>
                    <a:pt x="605" y="8"/>
                  </a:cubicBezTo>
                  <a:cubicBezTo>
                    <a:pt x="605" y="8"/>
                    <a:pt x="603" y="9"/>
                    <a:pt x="603" y="10"/>
                  </a:cubicBezTo>
                  <a:cubicBezTo>
                    <a:pt x="603" y="10"/>
                    <a:pt x="606" y="11"/>
                    <a:pt x="606" y="12"/>
                  </a:cubicBezTo>
                  <a:cubicBezTo>
                    <a:pt x="605" y="12"/>
                    <a:pt x="604" y="14"/>
                    <a:pt x="604" y="14"/>
                  </a:cubicBezTo>
                  <a:cubicBezTo>
                    <a:pt x="603" y="14"/>
                    <a:pt x="602" y="12"/>
                    <a:pt x="602" y="12"/>
                  </a:cubicBezTo>
                  <a:cubicBezTo>
                    <a:pt x="601" y="12"/>
                    <a:pt x="600" y="14"/>
                    <a:pt x="600" y="14"/>
                  </a:cubicBezTo>
                  <a:cubicBezTo>
                    <a:pt x="600" y="15"/>
                    <a:pt x="598" y="16"/>
                    <a:pt x="598" y="16"/>
                  </a:cubicBezTo>
                  <a:cubicBezTo>
                    <a:pt x="598" y="17"/>
                    <a:pt x="601" y="18"/>
                    <a:pt x="600" y="18"/>
                  </a:cubicBezTo>
                  <a:cubicBezTo>
                    <a:pt x="600" y="19"/>
                    <a:pt x="599" y="20"/>
                    <a:pt x="599" y="20"/>
                  </a:cubicBezTo>
                  <a:cubicBezTo>
                    <a:pt x="598" y="21"/>
                    <a:pt x="597" y="22"/>
                    <a:pt x="597" y="23"/>
                  </a:cubicBezTo>
                  <a:cubicBezTo>
                    <a:pt x="597" y="23"/>
                    <a:pt x="599" y="24"/>
                    <a:pt x="599" y="24"/>
                  </a:cubicBezTo>
                  <a:cubicBezTo>
                    <a:pt x="599" y="25"/>
                    <a:pt x="598" y="26"/>
                    <a:pt x="598" y="27"/>
                  </a:cubicBezTo>
                  <a:cubicBezTo>
                    <a:pt x="597" y="27"/>
                    <a:pt x="596" y="28"/>
                    <a:pt x="596" y="29"/>
                  </a:cubicBezTo>
                  <a:cubicBezTo>
                    <a:pt x="597" y="29"/>
                    <a:pt x="597" y="31"/>
                    <a:pt x="598" y="31"/>
                  </a:cubicBezTo>
                  <a:cubicBezTo>
                    <a:pt x="598" y="30"/>
                    <a:pt x="600" y="29"/>
                    <a:pt x="600" y="28"/>
                  </a:cubicBezTo>
                  <a:cubicBezTo>
                    <a:pt x="600" y="28"/>
                    <a:pt x="601" y="27"/>
                    <a:pt x="602" y="26"/>
                  </a:cubicBezTo>
                  <a:cubicBezTo>
                    <a:pt x="602" y="25"/>
                    <a:pt x="603" y="25"/>
                    <a:pt x="603" y="24"/>
                  </a:cubicBezTo>
                  <a:cubicBezTo>
                    <a:pt x="604" y="23"/>
                    <a:pt x="604" y="22"/>
                    <a:pt x="605" y="22"/>
                  </a:cubicBezTo>
                  <a:cubicBezTo>
                    <a:pt x="605" y="21"/>
                    <a:pt x="607" y="20"/>
                    <a:pt x="607" y="19"/>
                  </a:cubicBezTo>
                  <a:cubicBezTo>
                    <a:pt x="607" y="19"/>
                    <a:pt x="604" y="18"/>
                    <a:pt x="604" y="18"/>
                  </a:cubicBezTo>
                  <a:cubicBezTo>
                    <a:pt x="605" y="17"/>
                    <a:pt x="606" y="16"/>
                    <a:pt x="606" y="15"/>
                  </a:cubicBezTo>
                  <a:cubicBezTo>
                    <a:pt x="607" y="15"/>
                    <a:pt x="607" y="14"/>
                    <a:pt x="608" y="13"/>
                  </a:cubicBezTo>
                  <a:cubicBezTo>
                    <a:pt x="608" y="13"/>
                    <a:pt x="610" y="15"/>
                    <a:pt x="610" y="15"/>
                  </a:cubicBezTo>
                  <a:cubicBezTo>
                    <a:pt x="611" y="13"/>
                    <a:pt x="612" y="12"/>
                    <a:pt x="613" y="10"/>
                  </a:cubicBezTo>
                  <a:cubicBezTo>
                    <a:pt x="614" y="11"/>
                    <a:pt x="616" y="12"/>
                    <a:pt x="616" y="12"/>
                  </a:cubicBezTo>
                  <a:cubicBezTo>
                    <a:pt x="616" y="13"/>
                    <a:pt x="614" y="14"/>
                    <a:pt x="614" y="14"/>
                  </a:cubicBezTo>
                  <a:cubicBezTo>
                    <a:pt x="614" y="15"/>
                    <a:pt x="616" y="16"/>
                    <a:pt x="616" y="16"/>
                  </a:cubicBezTo>
                  <a:cubicBezTo>
                    <a:pt x="616" y="16"/>
                    <a:pt x="618" y="14"/>
                    <a:pt x="618" y="14"/>
                  </a:cubicBezTo>
                  <a:cubicBezTo>
                    <a:pt x="618" y="14"/>
                    <a:pt x="620" y="15"/>
                    <a:pt x="620" y="16"/>
                  </a:cubicBezTo>
                  <a:cubicBezTo>
                    <a:pt x="620" y="16"/>
                    <a:pt x="618" y="18"/>
                    <a:pt x="618" y="18"/>
                  </a:cubicBezTo>
                  <a:cubicBezTo>
                    <a:pt x="619" y="18"/>
                    <a:pt x="620" y="19"/>
                    <a:pt x="621" y="19"/>
                  </a:cubicBezTo>
                  <a:cubicBezTo>
                    <a:pt x="621" y="20"/>
                    <a:pt x="622" y="17"/>
                    <a:pt x="622" y="17"/>
                  </a:cubicBezTo>
                  <a:cubicBezTo>
                    <a:pt x="623" y="17"/>
                    <a:pt x="624" y="19"/>
                    <a:pt x="625" y="19"/>
                  </a:cubicBezTo>
                  <a:cubicBezTo>
                    <a:pt x="626" y="17"/>
                    <a:pt x="627" y="16"/>
                    <a:pt x="628" y="15"/>
                  </a:cubicBezTo>
                  <a:cubicBezTo>
                    <a:pt x="629" y="14"/>
                    <a:pt x="629" y="13"/>
                    <a:pt x="630" y="12"/>
                  </a:cubicBezTo>
                  <a:cubicBezTo>
                    <a:pt x="630" y="12"/>
                    <a:pt x="631" y="11"/>
                    <a:pt x="631" y="10"/>
                  </a:cubicBezTo>
                  <a:cubicBezTo>
                    <a:pt x="632" y="10"/>
                    <a:pt x="633" y="8"/>
                    <a:pt x="633" y="8"/>
                  </a:cubicBezTo>
                  <a:cubicBezTo>
                    <a:pt x="633" y="7"/>
                    <a:pt x="631" y="6"/>
                    <a:pt x="631" y="6"/>
                  </a:cubicBezTo>
                  <a:cubicBezTo>
                    <a:pt x="631" y="5"/>
                    <a:pt x="632" y="4"/>
                    <a:pt x="633" y="4"/>
                  </a:cubicBezTo>
                  <a:cubicBezTo>
                    <a:pt x="633" y="3"/>
                    <a:pt x="634" y="2"/>
                    <a:pt x="634" y="2"/>
                  </a:cubicBezTo>
                  <a:cubicBezTo>
                    <a:pt x="636" y="3"/>
                    <a:pt x="637" y="4"/>
                    <a:pt x="639" y="5"/>
                  </a:cubicBezTo>
                  <a:cubicBezTo>
                    <a:pt x="639" y="6"/>
                    <a:pt x="637" y="7"/>
                    <a:pt x="637" y="7"/>
                  </a:cubicBezTo>
                  <a:cubicBezTo>
                    <a:pt x="637" y="8"/>
                    <a:pt x="639" y="9"/>
                    <a:pt x="639" y="9"/>
                  </a:cubicBezTo>
                  <a:cubicBezTo>
                    <a:pt x="640" y="10"/>
                    <a:pt x="641" y="10"/>
                    <a:pt x="642" y="11"/>
                  </a:cubicBezTo>
                  <a:cubicBezTo>
                    <a:pt x="642" y="11"/>
                    <a:pt x="643" y="12"/>
                    <a:pt x="644" y="12"/>
                  </a:cubicBezTo>
                  <a:cubicBezTo>
                    <a:pt x="645" y="13"/>
                    <a:pt x="645" y="14"/>
                    <a:pt x="646" y="14"/>
                  </a:cubicBezTo>
                  <a:cubicBezTo>
                    <a:pt x="646" y="14"/>
                    <a:pt x="648" y="16"/>
                    <a:pt x="648" y="16"/>
                  </a:cubicBezTo>
                  <a:cubicBezTo>
                    <a:pt x="648" y="16"/>
                    <a:pt x="647" y="18"/>
                    <a:pt x="647" y="18"/>
                  </a:cubicBezTo>
                  <a:cubicBezTo>
                    <a:pt x="646" y="19"/>
                    <a:pt x="645" y="20"/>
                    <a:pt x="645" y="20"/>
                  </a:cubicBezTo>
                  <a:cubicBezTo>
                    <a:pt x="644" y="20"/>
                    <a:pt x="643" y="19"/>
                    <a:pt x="643" y="19"/>
                  </a:cubicBezTo>
                  <a:cubicBezTo>
                    <a:pt x="642" y="19"/>
                    <a:pt x="642" y="21"/>
                    <a:pt x="641" y="21"/>
                  </a:cubicBezTo>
                  <a:cubicBezTo>
                    <a:pt x="642" y="22"/>
                    <a:pt x="644" y="23"/>
                    <a:pt x="645" y="24"/>
                  </a:cubicBezTo>
                  <a:cubicBezTo>
                    <a:pt x="646" y="24"/>
                    <a:pt x="646" y="22"/>
                    <a:pt x="647" y="22"/>
                  </a:cubicBezTo>
                  <a:cubicBezTo>
                    <a:pt x="647" y="22"/>
                    <a:pt x="649" y="24"/>
                    <a:pt x="649" y="24"/>
                  </a:cubicBezTo>
                  <a:cubicBezTo>
                    <a:pt x="650" y="23"/>
                    <a:pt x="651" y="22"/>
                    <a:pt x="651" y="21"/>
                  </a:cubicBezTo>
                  <a:cubicBezTo>
                    <a:pt x="652" y="21"/>
                    <a:pt x="652" y="20"/>
                    <a:pt x="653" y="19"/>
                  </a:cubicBezTo>
                  <a:cubicBezTo>
                    <a:pt x="653" y="18"/>
                    <a:pt x="654" y="18"/>
                    <a:pt x="654" y="17"/>
                  </a:cubicBezTo>
                  <a:cubicBezTo>
                    <a:pt x="655" y="16"/>
                    <a:pt x="656" y="15"/>
                    <a:pt x="656" y="15"/>
                  </a:cubicBezTo>
                  <a:cubicBezTo>
                    <a:pt x="656" y="14"/>
                    <a:pt x="658" y="13"/>
                    <a:pt x="658" y="13"/>
                  </a:cubicBezTo>
                  <a:cubicBezTo>
                    <a:pt x="658" y="12"/>
                    <a:pt x="656" y="11"/>
                    <a:pt x="656" y="11"/>
                  </a:cubicBezTo>
                  <a:cubicBezTo>
                    <a:pt x="655" y="11"/>
                    <a:pt x="653" y="9"/>
                    <a:pt x="653" y="9"/>
                  </a:cubicBezTo>
                  <a:cubicBezTo>
                    <a:pt x="654" y="9"/>
                    <a:pt x="655" y="7"/>
                    <a:pt x="655" y="7"/>
                  </a:cubicBezTo>
                  <a:cubicBezTo>
                    <a:pt x="656" y="7"/>
                    <a:pt x="657" y="8"/>
                    <a:pt x="657" y="9"/>
                  </a:cubicBezTo>
                  <a:cubicBezTo>
                    <a:pt x="658" y="9"/>
                    <a:pt x="659" y="10"/>
                    <a:pt x="660" y="10"/>
                  </a:cubicBezTo>
                  <a:cubicBezTo>
                    <a:pt x="660" y="11"/>
                    <a:pt x="661" y="12"/>
                    <a:pt x="662" y="12"/>
                  </a:cubicBezTo>
                  <a:cubicBezTo>
                    <a:pt x="662" y="12"/>
                    <a:pt x="663" y="14"/>
                    <a:pt x="664" y="14"/>
                  </a:cubicBezTo>
                  <a:cubicBezTo>
                    <a:pt x="664" y="14"/>
                    <a:pt x="665" y="12"/>
                    <a:pt x="666" y="11"/>
                  </a:cubicBezTo>
                  <a:cubicBezTo>
                    <a:pt x="666" y="11"/>
                    <a:pt x="667" y="9"/>
                    <a:pt x="667" y="9"/>
                  </a:cubicBezTo>
                  <a:cubicBezTo>
                    <a:pt x="668" y="9"/>
                    <a:pt x="669" y="11"/>
                    <a:pt x="670" y="11"/>
                  </a:cubicBezTo>
                  <a:cubicBezTo>
                    <a:pt x="670" y="11"/>
                    <a:pt x="671" y="13"/>
                    <a:pt x="672" y="13"/>
                  </a:cubicBezTo>
                  <a:cubicBezTo>
                    <a:pt x="672" y="13"/>
                    <a:pt x="673" y="11"/>
                    <a:pt x="674" y="10"/>
                  </a:cubicBezTo>
                  <a:cubicBezTo>
                    <a:pt x="674" y="10"/>
                    <a:pt x="675" y="8"/>
                    <a:pt x="675" y="8"/>
                  </a:cubicBezTo>
                  <a:cubicBezTo>
                    <a:pt x="676" y="8"/>
                    <a:pt x="677" y="9"/>
                    <a:pt x="677" y="10"/>
                  </a:cubicBezTo>
                  <a:cubicBezTo>
                    <a:pt x="678" y="10"/>
                    <a:pt x="676" y="12"/>
                    <a:pt x="676" y="12"/>
                  </a:cubicBezTo>
                  <a:cubicBezTo>
                    <a:pt x="675" y="13"/>
                    <a:pt x="674" y="14"/>
                    <a:pt x="674" y="14"/>
                  </a:cubicBezTo>
                  <a:cubicBezTo>
                    <a:pt x="674" y="15"/>
                    <a:pt x="676" y="16"/>
                    <a:pt x="676" y="16"/>
                  </a:cubicBezTo>
                  <a:cubicBezTo>
                    <a:pt x="676" y="17"/>
                    <a:pt x="675" y="18"/>
                    <a:pt x="675" y="18"/>
                  </a:cubicBezTo>
                  <a:cubicBezTo>
                    <a:pt x="675" y="19"/>
                    <a:pt x="677" y="19"/>
                    <a:pt x="677" y="20"/>
                  </a:cubicBezTo>
                  <a:cubicBezTo>
                    <a:pt x="677" y="21"/>
                    <a:pt x="675" y="22"/>
                    <a:pt x="675" y="22"/>
                  </a:cubicBezTo>
                  <a:cubicBezTo>
                    <a:pt x="675" y="23"/>
                    <a:pt x="677" y="23"/>
                    <a:pt x="677" y="24"/>
                  </a:cubicBezTo>
                  <a:cubicBezTo>
                    <a:pt x="677" y="25"/>
                    <a:pt x="676" y="26"/>
                    <a:pt x="676" y="26"/>
                  </a:cubicBezTo>
                  <a:cubicBezTo>
                    <a:pt x="676" y="27"/>
                    <a:pt x="678" y="27"/>
                    <a:pt x="678" y="28"/>
                  </a:cubicBezTo>
                  <a:cubicBezTo>
                    <a:pt x="678" y="27"/>
                    <a:pt x="679" y="26"/>
                    <a:pt x="680" y="26"/>
                  </a:cubicBezTo>
                  <a:cubicBezTo>
                    <a:pt x="680" y="25"/>
                    <a:pt x="681" y="24"/>
                    <a:pt x="681" y="23"/>
                  </a:cubicBezTo>
                  <a:cubicBezTo>
                    <a:pt x="682" y="23"/>
                    <a:pt x="683" y="22"/>
                    <a:pt x="683" y="21"/>
                  </a:cubicBezTo>
                  <a:cubicBezTo>
                    <a:pt x="683" y="21"/>
                    <a:pt x="681" y="20"/>
                    <a:pt x="681" y="19"/>
                  </a:cubicBezTo>
                  <a:cubicBezTo>
                    <a:pt x="681" y="19"/>
                    <a:pt x="683" y="18"/>
                    <a:pt x="682" y="17"/>
                  </a:cubicBezTo>
                  <a:cubicBezTo>
                    <a:pt x="682" y="17"/>
                    <a:pt x="680" y="16"/>
                    <a:pt x="680" y="16"/>
                  </a:cubicBezTo>
                  <a:cubicBezTo>
                    <a:pt x="680" y="15"/>
                    <a:pt x="682" y="14"/>
                    <a:pt x="682" y="13"/>
                  </a:cubicBezTo>
                  <a:cubicBezTo>
                    <a:pt x="682" y="13"/>
                    <a:pt x="680" y="12"/>
                    <a:pt x="680" y="12"/>
                  </a:cubicBezTo>
                  <a:cubicBezTo>
                    <a:pt x="680" y="11"/>
                    <a:pt x="681" y="9"/>
                    <a:pt x="681" y="9"/>
                  </a:cubicBezTo>
                  <a:cubicBezTo>
                    <a:pt x="682" y="9"/>
                    <a:pt x="683" y="11"/>
                    <a:pt x="684" y="11"/>
                  </a:cubicBezTo>
                  <a:cubicBezTo>
                    <a:pt x="684" y="11"/>
                    <a:pt x="685" y="13"/>
                    <a:pt x="686" y="13"/>
                  </a:cubicBezTo>
                  <a:cubicBezTo>
                    <a:pt x="686" y="13"/>
                    <a:pt x="687" y="10"/>
                    <a:pt x="688" y="11"/>
                  </a:cubicBezTo>
                  <a:cubicBezTo>
                    <a:pt x="688" y="11"/>
                    <a:pt x="689" y="12"/>
                    <a:pt x="690" y="12"/>
                  </a:cubicBezTo>
                  <a:cubicBezTo>
                    <a:pt x="691" y="13"/>
                    <a:pt x="691" y="13"/>
                    <a:pt x="692" y="14"/>
                  </a:cubicBezTo>
                  <a:cubicBezTo>
                    <a:pt x="693" y="14"/>
                    <a:pt x="694" y="15"/>
                    <a:pt x="694" y="16"/>
                  </a:cubicBezTo>
                  <a:cubicBezTo>
                    <a:pt x="695" y="16"/>
                    <a:pt x="696" y="17"/>
                    <a:pt x="697" y="17"/>
                  </a:cubicBezTo>
                  <a:cubicBezTo>
                    <a:pt x="697" y="17"/>
                    <a:pt x="698" y="15"/>
                    <a:pt x="698" y="15"/>
                  </a:cubicBezTo>
                  <a:cubicBezTo>
                    <a:pt x="699" y="15"/>
                    <a:pt x="700" y="17"/>
                    <a:pt x="700" y="17"/>
                  </a:cubicBezTo>
                  <a:cubicBezTo>
                    <a:pt x="701" y="17"/>
                    <a:pt x="702" y="15"/>
                    <a:pt x="702" y="15"/>
                  </a:cubicBezTo>
                  <a:cubicBezTo>
                    <a:pt x="702" y="14"/>
                    <a:pt x="700" y="13"/>
                    <a:pt x="700" y="13"/>
                  </a:cubicBezTo>
                  <a:cubicBezTo>
                    <a:pt x="700" y="12"/>
                    <a:pt x="701" y="11"/>
                    <a:pt x="702" y="11"/>
                  </a:cubicBezTo>
                  <a:cubicBezTo>
                    <a:pt x="702" y="10"/>
                    <a:pt x="703" y="9"/>
                    <a:pt x="703" y="8"/>
                  </a:cubicBezTo>
                  <a:cubicBezTo>
                    <a:pt x="705" y="10"/>
                    <a:pt x="706" y="11"/>
                    <a:pt x="708" y="12"/>
                  </a:cubicBezTo>
                  <a:cubicBezTo>
                    <a:pt x="707" y="13"/>
                    <a:pt x="707" y="13"/>
                    <a:pt x="706" y="14"/>
                  </a:cubicBezTo>
                  <a:cubicBezTo>
                    <a:pt x="706" y="14"/>
                    <a:pt x="704" y="16"/>
                    <a:pt x="704" y="16"/>
                  </a:cubicBezTo>
                  <a:cubicBezTo>
                    <a:pt x="704" y="17"/>
                    <a:pt x="706" y="18"/>
                    <a:pt x="707" y="18"/>
                  </a:cubicBezTo>
                  <a:cubicBezTo>
                    <a:pt x="707" y="18"/>
                    <a:pt x="709" y="19"/>
                    <a:pt x="709" y="20"/>
                  </a:cubicBezTo>
                  <a:cubicBezTo>
                    <a:pt x="709" y="20"/>
                    <a:pt x="707" y="21"/>
                    <a:pt x="707" y="22"/>
                  </a:cubicBezTo>
                  <a:cubicBezTo>
                    <a:pt x="707" y="22"/>
                    <a:pt x="709" y="23"/>
                    <a:pt x="709" y="24"/>
                  </a:cubicBezTo>
                  <a:cubicBezTo>
                    <a:pt x="709" y="24"/>
                    <a:pt x="708" y="25"/>
                    <a:pt x="708" y="26"/>
                  </a:cubicBezTo>
                  <a:cubicBezTo>
                    <a:pt x="707" y="26"/>
                    <a:pt x="706" y="28"/>
                    <a:pt x="706" y="28"/>
                  </a:cubicBezTo>
                  <a:cubicBezTo>
                    <a:pt x="706" y="29"/>
                    <a:pt x="708" y="29"/>
                    <a:pt x="708" y="30"/>
                  </a:cubicBezTo>
                  <a:cubicBezTo>
                    <a:pt x="709" y="28"/>
                    <a:pt x="710" y="27"/>
                    <a:pt x="712" y="25"/>
                  </a:cubicBezTo>
                  <a:cubicBezTo>
                    <a:pt x="712" y="25"/>
                    <a:pt x="713" y="23"/>
                    <a:pt x="713" y="23"/>
                  </a:cubicBezTo>
                  <a:cubicBezTo>
                    <a:pt x="713" y="23"/>
                    <a:pt x="711" y="22"/>
                    <a:pt x="711" y="21"/>
                  </a:cubicBezTo>
                  <a:cubicBezTo>
                    <a:pt x="711" y="21"/>
                    <a:pt x="709" y="20"/>
                    <a:pt x="709" y="20"/>
                  </a:cubicBezTo>
                  <a:cubicBezTo>
                    <a:pt x="709" y="19"/>
                    <a:pt x="710" y="18"/>
                    <a:pt x="711" y="17"/>
                  </a:cubicBezTo>
                  <a:cubicBezTo>
                    <a:pt x="711" y="17"/>
                    <a:pt x="712" y="16"/>
                    <a:pt x="712" y="15"/>
                  </a:cubicBezTo>
                  <a:cubicBezTo>
                    <a:pt x="712" y="15"/>
                    <a:pt x="710" y="14"/>
                    <a:pt x="710" y="14"/>
                  </a:cubicBezTo>
                  <a:cubicBezTo>
                    <a:pt x="711" y="12"/>
                    <a:pt x="712" y="11"/>
                    <a:pt x="713" y="9"/>
                  </a:cubicBezTo>
                  <a:cubicBezTo>
                    <a:pt x="714" y="10"/>
                    <a:pt x="715" y="10"/>
                    <a:pt x="716" y="11"/>
                  </a:cubicBezTo>
                  <a:cubicBezTo>
                    <a:pt x="716" y="11"/>
                    <a:pt x="718" y="12"/>
                    <a:pt x="718" y="12"/>
                  </a:cubicBezTo>
                  <a:cubicBezTo>
                    <a:pt x="718" y="13"/>
                    <a:pt x="716" y="14"/>
                    <a:pt x="716" y="15"/>
                  </a:cubicBezTo>
                  <a:cubicBezTo>
                    <a:pt x="716" y="15"/>
                    <a:pt x="714" y="13"/>
                    <a:pt x="714" y="13"/>
                  </a:cubicBezTo>
                  <a:cubicBezTo>
                    <a:pt x="713" y="13"/>
                    <a:pt x="713" y="15"/>
                    <a:pt x="712" y="15"/>
                  </a:cubicBezTo>
                  <a:cubicBezTo>
                    <a:pt x="714" y="16"/>
                    <a:pt x="715" y="17"/>
                    <a:pt x="717" y="19"/>
                  </a:cubicBezTo>
                  <a:cubicBezTo>
                    <a:pt x="717" y="18"/>
                    <a:pt x="718" y="17"/>
                    <a:pt x="718" y="16"/>
                  </a:cubicBezTo>
                  <a:cubicBezTo>
                    <a:pt x="719" y="16"/>
                    <a:pt x="719" y="15"/>
                    <a:pt x="720" y="14"/>
                  </a:cubicBezTo>
                  <a:cubicBezTo>
                    <a:pt x="721" y="14"/>
                    <a:pt x="721" y="12"/>
                    <a:pt x="722" y="12"/>
                  </a:cubicBezTo>
                  <a:cubicBezTo>
                    <a:pt x="722" y="12"/>
                    <a:pt x="724" y="14"/>
                    <a:pt x="724" y="14"/>
                  </a:cubicBezTo>
                  <a:cubicBezTo>
                    <a:pt x="724" y="13"/>
                    <a:pt x="726" y="12"/>
                    <a:pt x="726" y="11"/>
                  </a:cubicBezTo>
                  <a:cubicBezTo>
                    <a:pt x="726" y="11"/>
                    <a:pt x="723" y="10"/>
                    <a:pt x="724" y="10"/>
                  </a:cubicBezTo>
                  <a:cubicBezTo>
                    <a:pt x="724" y="9"/>
                    <a:pt x="725" y="8"/>
                    <a:pt x="725" y="7"/>
                  </a:cubicBezTo>
                  <a:cubicBezTo>
                    <a:pt x="726" y="7"/>
                    <a:pt x="727" y="9"/>
                    <a:pt x="727" y="9"/>
                  </a:cubicBezTo>
                  <a:cubicBezTo>
                    <a:pt x="728" y="10"/>
                    <a:pt x="730" y="10"/>
                    <a:pt x="730" y="11"/>
                  </a:cubicBezTo>
                  <a:cubicBezTo>
                    <a:pt x="730" y="11"/>
                    <a:pt x="728" y="13"/>
                    <a:pt x="728" y="13"/>
                  </a:cubicBezTo>
                  <a:cubicBezTo>
                    <a:pt x="727" y="14"/>
                    <a:pt x="727" y="15"/>
                    <a:pt x="726" y="15"/>
                  </a:cubicBezTo>
                  <a:cubicBezTo>
                    <a:pt x="726" y="15"/>
                    <a:pt x="725" y="14"/>
                    <a:pt x="724" y="14"/>
                  </a:cubicBezTo>
                  <a:cubicBezTo>
                    <a:pt x="724" y="14"/>
                    <a:pt x="722" y="16"/>
                    <a:pt x="722" y="16"/>
                  </a:cubicBezTo>
                  <a:cubicBezTo>
                    <a:pt x="722" y="16"/>
                    <a:pt x="725" y="17"/>
                    <a:pt x="725" y="18"/>
                  </a:cubicBezTo>
                  <a:cubicBezTo>
                    <a:pt x="725" y="18"/>
                    <a:pt x="723" y="19"/>
                    <a:pt x="723" y="20"/>
                  </a:cubicBezTo>
                  <a:cubicBezTo>
                    <a:pt x="724" y="20"/>
                    <a:pt x="724" y="21"/>
                    <a:pt x="725" y="22"/>
                  </a:cubicBezTo>
                  <a:cubicBezTo>
                    <a:pt x="726" y="22"/>
                    <a:pt x="727" y="23"/>
                    <a:pt x="727" y="23"/>
                  </a:cubicBezTo>
                  <a:cubicBezTo>
                    <a:pt x="728" y="23"/>
                    <a:pt x="729" y="21"/>
                    <a:pt x="729" y="21"/>
                  </a:cubicBezTo>
                  <a:cubicBezTo>
                    <a:pt x="730" y="20"/>
                    <a:pt x="730" y="19"/>
                    <a:pt x="731" y="19"/>
                  </a:cubicBezTo>
                  <a:cubicBezTo>
                    <a:pt x="731" y="18"/>
                    <a:pt x="732" y="17"/>
                    <a:pt x="732" y="17"/>
                  </a:cubicBezTo>
                  <a:cubicBezTo>
                    <a:pt x="733" y="16"/>
                    <a:pt x="734" y="14"/>
                    <a:pt x="734" y="14"/>
                  </a:cubicBezTo>
                  <a:cubicBezTo>
                    <a:pt x="735" y="14"/>
                    <a:pt x="736" y="16"/>
                    <a:pt x="736" y="16"/>
                  </a:cubicBezTo>
                  <a:cubicBezTo>
                    <a:pt x="737" y="16"/>
                    <a:pt x="738" y="17"/>
                    <a:pt x="739" y="18"/>
                  </a:cubicBezTo>
                  <a:cubicBezTo>
                    <a:pt x="739" y="18"/>
                    <a:pt x="737" y="20"/>
                    <a:pt x="737" y="20"/>
                  </a:cubicBezTo>
                  <a:cubicBezTo>
                    <a:pt x="737" y="20"/>
                    <a:pt x="739" y="22"/>
                    <a:pt x="739" y="22"/>
                  </a:cubicBezTo>
                  <a:cubicBezTo>
                    <a:pt x="739" y="21"/>
                    <a:pt x="741" y="20"/>
                    <a:pt x="741" y="19"/>
                  </a:cubicBezTo>
                  <a:cubicBezTo>
                    <a:pt x="741" y="19"/>
                    <a:pt x="739" y="18"/>
                    <a:pt x="739" y="18"/>
                  </a:cubicBezTo>
                  <a:cubicBezTo>
                    <a:pt x="739" y="17"/>
                    <a:pt x="740" y="16"/>
                    <a:pt x="740" y="15"/>
                  </a:cubicBezTo>
                  <a:cubicBezTo>
                    <a:pt x="741" y="15"/>
                    <a:pt x="742" y="14"/>
                    <a:pt x="742" y="13"/>
                  </a:cubicBezTo>
                  <a:cubicBezTo>
                    <a:pt x="742" y="13"/>
                    <a:pt x="744" y="12"/>
                    <a:pt x="744" y="11"/>
                  </a:cubicBezTo>
                  <a:cubicBezTo>
                    <a:pt x="744" y="11"/>
                    <a:pt x="741" y="10"/>
                    <a:pt x="742" y="9"/>
                  </a:cubicBezTo>
                  <a:cubicBezTo>
                    <a:pt x="742" y="9"/>
                    <a:pt x="743" y="8"/>
                    <a:pt x="743" y="7"/>
                  </a:cubicBezTo>
                  <a:cubicBezTo>
                    <a:pt x="744" y="6"/>
                    <a:pt x="744" y="5"/>
                    <a:pt x="745" y="5"/>
                  </a:cubicBezTo>
                  <a:cubicBezTo>
                    <a:pt x="745" y="5"/>
                    <a:pt x="747" y="7"/>
                    <a:pt x="747" y="7"/>
                  </a:cubicBezTo>
                  <a:cubicBezTo>
                    <a:pt x="748" y="6"/>
                    <a:pt x="748" y="5"/>
                    <a:pt x="749" y="4"/>
                  </a:cubicBezTo>
                  <a:cubicBezTo>
                    <a:pt x="750" y="5"/>
                    <a:pt x="750" y="5"/>
                    <a:pt x="751" y="6"/>
                  </a:cubicBezTo>
                  <a:cubicBezTo>
                    <a:pt x="752" y="7"/>
                    <a:pt x="753" y="7"/>
                    <a:pt x="753" y="8"/>
                  </a:cubicBezTo>
                  <a:cubicBezTo>
                    <a:pt x="754" y="8"/>
                    <a:pt x="755" y="9"/>
                    <a:pt x="756" y="9"/>
                  </a:cubicBezTo>
                  <a:cubicBezTo>
                    <a:pt x="756" y="10"/>
                    <a:pt x="754" y="11"/>
                    <a:pt x="754" y="12"/>
                  </a:cubicBezTo>
                  <a:cubicBezTo>
                    <a:pt x="754" y="12"/>
                    <a:pt x="756" y="13"/>
                    <a:pt x="756" y="13"/>
                  </a:cubicBezTo>
                  <a:cubicBezTo>
                    <a:pt x="756" y="14"/>
                    <a:pt x="758" y="15"/>
                    <a:pt x="758" y="15"/>
                  </a:cubicBezTo>
                  <a:cubicBezTo>
                    <a:pt x="758" y="15"/>
                    <a:pt x="756" y="17"/>
                    <a:pt x="757" y="17"/>
                  </a:cubicBezTo>
                  <a:cubicBezTo>
                    <a:pt x="757" y="18"/>
                    <a:pt x="758" y="19"/>
                    <a:pt x="759" y="19"/>
                  </a:cubicBezTo>
                  <a:cubicBezTo>
                    <a:pt x="759" y="19"/>
                    <a:pt x="760" y="17"/>
                    <a:pt x="761" y="17"/>
                  </a:cubicBezTo>
                  <a:cubicBezTo>
                    <a:pt x="761" y="17"/>
                    <a:pt x="762" y="18"/>
                    <a:pt x="763" y="18"/>
                  </a:cubicBezTo>
                  <a:cubicBezTo>
                    <a:pt x="763" y="18"/>
                    <a:pt x="765" y="20"/>
                    <a:pt x="765" y="20"/>
                  </a:cubicBezTo>
                  <a:cubicBezTo>
                    <a:pt x="766" y="20"/>
                    <a:pt x="766" y="19"/>
                    <a:pt x="767" y="18"/>
                  </a:cubicBezTo>
                  <a:cubicBezTo>
                    <a:pt x="767" y="17"/>
                    <a:pt x="768" y="16"/>
                    <a:pt x="768" y="16"/>
                  </a:cubicBezTo>
                  <a:cubicBezTo>
                    <a:pt x="769" y="15"/>
                    <a:pt x="770" y="14"/>
                    <a:pt x="770" y="13"/>
                  </a:cubicBezTo>
                  <a:cubicBezTo>
                    <a:pt x="771" y="13"/>
                    <a:pt x="771" y="12"/>
                    <a:pt x="772" y="11"/>
                  </a:cubicBezTo>
                  <a:cubicBezTo>
                    <a:pt x="772" y="11"/>
                    <a:pt x="774" y="13"/>
                    <a:pt x="774" y="13"/>
                  </a:cubicBezTo>
                  <a:cubicBezTo>
                    <a:pt x="775" y="13"/>
                    <a:pt x="775" y="11"/>
                    <a:pt x="776" y="11"/>
                  </a:cubicBezTo>
                  <a:cubicBezTo>
                    <a:pt x="776" y="11"/>
                    <a:pt x="778" y="13"/>
                    <a:pt x="778" y="12"/>
                  </a:cubicBezTo>
                  <a:cubicBezTo>
                    <a:pt x="779" y="12"/>
                    <a:pt x="779" y="11"/>
                    <a:pt x="780" y="10"/>
                  </a:cubicBezTo>
                  <a:cubicBezTo>
                    <a:pt x="780" y="10"/>
                    <a:pt x="781" y="8"/>
                    <a:pt x="781" y="8"/>
                  </a:cubicBezTo>
                  <a:cubicBezTo>
                    <a:pt x="782" y="8"/>
                    <a:pt x="783" y="9"/>
                    <a:pt x="784" y="10"/>
                  </a:cubicBezTo>
                  <a:cubicBezTo>
                    <a:pt x="784" y="10"/>
                    <a:pt x="785" y="11"/>
                    <a:pt x="786" y="11"/>
                  </a:cubicBezTo>
                  <a:cubicBezTo>
                    <a:pt x="786" y="11"/>
                    <a:pt x="787" y="9"/>
                    <a:pt x="788" y="9"/>
                  </a:cubicBezTo>
                  <a:cubicBezTo>
                    <a:pt x="788" y="9"/>
                    <a:pt x="790" y="11"/>
                    <a:pt x="790" y="11"/>
                  </a:cubicBezTo>
                  <a:cubicBezTo>
                    <a:pt x="790" y="11"/>
                    <a:pt x="788" y="13"/>
                    <a:pt x="788" y="13"/>
                  </a:cubicBezTo>
                  <a:cubicBezTo>
                    <a:pt x="788" y="13"/>
                    <a:pt x="786" y="11"/>
                    <a:pt x="786" y="11"/>
                  </a:cubicBezTo>
                  <a:cubicBezTo>
                    <a:pt x="785" y="11"/>
                    <a:pt x="784" y="13"/>
                    <a:pt x="784" y="14"/>
                  </a:cubicBezTo>
                  <a:cubicBezTo>
                    <a:pt x="784" y="14"/>
                    <a:pt x="783" y="15"/>
                    <a:pt x="782" y="16"/>
                  </a:cubicBezTo>
                  <a:cubicBezTo>
                    <a:pt x="782" y="17"/>
                    <a:pt x="781" y="17"/>
                    <a:pt x="781" y="18"/>
                  </a:cubicBezTo>
                  <a:cubicBezTo>
                    <a:pt x="780" y="19"/>
                    <a:pt x="780" y="20"/>
                    <a:pt x="779" y="20"/>
                  </a:cubicBezTo>
                  <a:cubicBezTo>
                    <a:pt x="781" y="21"/>
                    <a:pt x="782" y="23"/>
                    <a:pt x="784" y="24"/>
                  </a:cubicBezTo>
                  <a:cubicBezTo>
                    <a:pt x="784" y="23"/>
                    <a:pt x="785" y="22"/>
                    <a:pt x="785" y="21"/>
                  </a:cubicBezTo>
                  <a:cubicBezTo>
                    <a:pt x="785" y="21"/>
                    <a:pt x="787" y="19"/>
                    <a:pt x="787" y="19"/>
                  </a:cubicBezTo>
                  <a:cubicBezTo>
                    <a:pt x="788" y="19"/>
                    <a:pt x="789" y="21"/>
                    <a:pt x="789" y="21"/>
                  </a:cubicBezTo>
                  <a:cubicBezTo>
                    <a:pt x="790" y="21"/>
                    <a:pt x="790" y="19"/>
                    <a:pt x="791" y="19"/>
                  </a:cubicBezTo>
                  <a:cubicBezTo>
                    <a:pt x="791" y="19"/>
                    <a:pt x="793" y="21"/>
                    <a:pt x="793" y="20"/>
                  </a:cubicBezTo>
                  <a:cubicBezTo>
                    <a:pt x="794" y="20"/>
                    <a:pt x="794" y="19"/>
                    <a:pt x="795" y="18"/>
                  </a:cubicBezTo>
                  <a:cubicBezTo>
                    <a:pt x="795" y="17"/>
                    <a:pt x="796" y="17"/>
                    <a:pt x="797" y="16"/>
                  </a:cubicBezTo>
                  <a:cubicBezTo>
                    <a:pt x="797" y="15"/>
                    <a:pt x="798" y="14"/>
                    <a:pt x="798" y="14"/>
                  </a:cubicBezTo>
                  <a:cubicBezTo>
                    <a:pt x="799" y="13"/>
                    <a:pt x="799" y="12"/>
                    <a:pt x="800" y="11"/>
                  </a:cubicBezTo>
                  <a:cubicBezTo>
                    <a:pt x="800" y="11"/>
                    <a:pt x="802" y="13"/>
                    <a:pt x="802" y="13"/>
                  </a:cubicBezTo>
                  <a:cubicBezTo>
                    <a:pt x="803" y="13"/>
                    <a:pt x="803" y="11"/>
                    <a:pt x="804" y="11"/>
                  </a:cubicBezTo>
                  <a:cubicBezTo>
                    <a:pt x="805" y="12"/>
                    <a:pt x="805" y="12"/>
                    <a:pt x="806" y="13"/>
                  </a:cubicBezTo>
                  <a:cubicBezTo>
                    <a:pt x="806" y="13"/>
                    <a:pt x="808" y="14"/>
                    <a:pt x="808" y="14"/>
                  </a:cubicBezTo>
                  <a:cubicBezTo>
                    <a:pt x="808" y="15"/>
                    <a:pt x="806" y="16"/>
                    <a:pt x="807" y="17"/>
                  </a:cubicBezTo>
                  <a:cubicBezTo>
                    <a:pt x="807" y="17"/>
                    <a:pt x="808" y="18"/>
                    <a:pt x="809" y="18"/>
                  </a:cubicBezTo>
                  <a:cubicBezTo>
                    <a:pt x="810" y="19"/>
                    <a:pt x="810" y="19"/>
                    <a:pt x="811" y="20"/>
                  </a:cubicBezTo>
                  <a:cubicBezTo>
                    <a:pt x="812" y="20"/>
                    <a:pt x="812" y="18"/>
                    <a:pt x="813" y="18"/>
                  </a:cubicBezTo>
                  <a:cubicBezTo>
                    <a:pt x="813" y="18"/>
                    <a:pt x="815" y="20"/>
                    <a:pt x="815" y="19"/>
                  </a:cubicBezTo>
                  <a:cubicBezTo>
                    <a:pt x="815" y="19"/>
                    <a:pt x="817" y="17"/>
                    <a:pt x="817" y="17"/>
                  </a:cubicBezTo>
                  <a:cubicBezTo>
                    <a:pt x="817" y="17"/>
                    <a:pt x="815" y="15"/>
                    <a:pt x="814" y="16"/>
                  </a:cubicBezTo>
                  <a:cubicBezTo>
                    <a:pt x="814" y="16"/>
                    <a:pt x="813" y="18"/>
                    <a:pt x="813" y="18"/>
                  </a:cubicBezTo>
                  <a:cubicBezTo>
                    <a:pt x="812" y="17"/>
                    <a:pt x="811" y="16"/>
                    <a:pt x="811" y="16"/>
                  </a:cubicBezTo>
                  <a:cubicBezTo>
                    <a:pt x="811" y="16"/>
                    <a:pt x="812" y="14"/>
                    <a:pt x="812" y="14"/>
                  </a:cubicBezTo>
                  <a:cubicBezTo>
                    <a:pt x="813" y="13"/>
                    <a:pt x="813" y="12"/>
                    <a:pt x="814" y="12"/>
                  </a:cubicBezTo>
                  <a:cubicBezTo>
                    <a:pt x="814" y="11"/>
                    <a:pt x="815" y="9"/>
                    <a:pt x="816" y="9"/>
                  </a:cubicBezTo>
                  <a:cubicBezTo>
                    <a:pt x="816" y="9"/>
                    <a:pt x="817" y="11"/>
                    <a:pt x="818" y="11"/>
                  </a:cubicBezTo>
                  <a:cubicBezTo>
                    <a:pt x="818" y="11"/>
                    <a:pt x="816" y="13"/>
                    <a:pt x="816" y="13"/>
                  </a:cubicBezTo>
                  <a:cubicBezTo>
                    <a:pt x="816" y="14"/>
                    <a:pt x="818" y="15"/>
                    <a:pt x="818" y="15"/>
                  </a:cubicBezTo>
                  <a:cubicBezTo>
                    <a:pt x="819" y="16"/>
                    <a:pt x="820" y="16"/>
                    <a:pt x="821" y="17"/>
                  </a:cubicBezTo>
                  <a:cubicBezTo>
                    <a:pt x="821" y="16"/>
                    <a:pt x="822" y="15"/>
                    <a:pt x="822" y="14"/>
                  </a:cubicBezTo>
                  <a:cubicBezTo>
                    <a:pt x="823" y="14"/>
                    <a:pt x="824" y="13"/>
                    <a:pt x="824" y="12"/>
                  </a:cubicBezTo>
                  <a:cubicBezTo>
                    <a:pt x="824" y="12"/>
                    <a:pt x="822" y="11"/>
                    <a:pt x="822" y="11"/>
                  </a:cubicBezTo>
                  <a:cubicBezTo>
                    <a:pt x="822" y="10"/>
                    <a:pt x="823" y="9"/>
                    <a:pt x="824" y="8"/>
                  </a:cubicBezTo>
                  <a:cubicBezTo>
                    <a:pt x="824" y="8"/>
                    <a:pt x="825" y="7"/>
                    <a:pt x="825" y="6"/>
                  </a:cubicBezTo>
                  <a:cubicBezTo>
                    <a:pt x="825" y="5"/>
                    <a:pt x="827" y="4"/>
                    <a:pt x="827" y="4"/>
                  </a:cubicBezTo>
                  <a:cubicBezTo>
                    <a:pt x="827" y="5"/>
                    <a:pt x="829" y="5"/>
                    <a:pt x="829" y="6"/>
                  </a:cubicBezTo>
                  <a:cubicBezTo>
                    <a:pt x="829" y="6"/>
                    <a:pt x="827" y="7"/>
                    <a:pt x="827" y="8"/>
                  </a:cubicBezTo>
                  <a:cubicBezTo>
                    <a:pt x="828" y="8"/>
                    <a:pt x="830" y="9"/>
                    <a:pt x="830" y="9"/>
                  </a:cubicBezTo>
                  <a:cubicBezTo>
                    <a:pt x="830" y="10"/>
                    <a:pt x="828" y="11"/>
                    <a:pt x="828" y="12"/>
                  </a:cubicBezTo>
                  <a:cubicBezTo>
                    <a:pt x="827" y="12"/>
                    <a:pt x="827" y="13"/>
                    <a:pt x="826" y="14"/>
                  </a:cubicBezTo>
                  <a:cubicBezTo>
                    <a:pt x="826" y="14"/>
                    <a:pt x="825" y="16"/>
                    <a:pt x="825" y="16"/>
                  </a:cubicBezTo>
                  <a:cubicBezTo>
                    <a:pt x="825" y="16"/>
                    <a:pt x="827" y="18"/>
                    <a:pt x="827" y="18"/>
                  </a:cubicBezTo>
                  <a:cubicBezTo>
                    <a:pt x="827" y="18"/>
                    <a:pt x="828" y="16"/>
                    <a:pt x="829" y="16"/>
                  </a:cubicBezTo>
                  <a:cubicBezTo>
                    <a:pt x="829" y="16"/>
                    <a:pt x="830" y="17"/>
                    <a:pt x="831" y="17"/>
                  </a:cubicBezTo>
                  <a:cubicBezTo>
                    <a:pt x="831" y="18"/>
                    <a:pt x="832" y="18"/>
                    <a:pt x="833" y="19"/>
                  </a:cubicBezTo>
                  <a:cubicBezTo>
                    <a:pt x="833" y="19"/>
                    <a:pt x="831" y="21"/>
                    <a:pt x="831" y="21"/>
                  </a:cubicBezTo>
                  <a:cubicBezTo>
                    <a:pt x="831" y="22"/>
                    <a:pt x="834" y="22"/>
                    <a:pt x="834" y="23"/>
                  </a:cubicBezTo>
                  <a:cubicBezTo>
                    <a:pt x="833" y="24"/>
                    <a:pt x="832" y="24"/>
                    <a:pt x="832" y="25"/>
                  </a:cubicBezTo>
                  <a:cubicBezTo>
                    <a:pt x="832" y="26"/>
                    <a:pt x="834" y="26"/>
                    <a:pt x="834" y="27"/>
                  </a:cubicBezTo>
                  <a:cubicBezTo>
                    <a:pt x="834" y="27"/>
                    <a:pt x="833" y="29"/>
                    <a:pt x="832" y="29"/>
                  </a:cubicBezTo>
                  <a:cubicBezTo>
                    <a:pt x="832" y="29"/>
                    <a:pt x="831" y="31"/>
                    <a:pt x="831" y="31"/>
                  </a:cubicBezTo>
                  <a:cubicBezTo>
                    <a:pt x="831" y="32"/>
                    <a:pt x="833" y="32"/>
                    <a:pt x="833" y="33"/>
                  </a:cubicBezTo>
                  <a:cubicBezTo>
                    <a:pt x="833" y="32"/>
                    <a:pt x="834" y="32"/>
                    <a:pt x="835" y="31"/>
                  </a:cubicBezTo>
                  <a:cubicBezTo>
                    <a:pt x="835" y="30"/>
                    <a:pt x="836" y="29"/>
                    <a:pt x="836" y="29"/>
                  </a:cubicBezTo>
                  <a:cubicBezTo>
                    <a:pt x="836" y="28"/>
                    <a:pt x="838" y="27"/>
                    <a:pt x="838" y="26"/>
                  </a:cubicBezTo>
                  <a:cubicBezTo>
                    <a:pt x="838" y="26"/>
                    <a:pt x="836" y="25"/>
                    <a:pt x="836" y="25"/>
                  </a:cubicBezTo>
                  <a:cubicBezTo>
                    <a:pt x="836" y="24"/>
                    <a:pt x="837" y="23"/>
                    <a:pt x="837" y="22"/>
                  </a:cubicBezTo>
                  <a:cubicBezTo>
                    <a:pt x="838" y="22"/>
                    <a:pt x="839" y="20"/>
                    <a:pt x="839" y="20"/>
                  </a:cubicBezTo>
                  <a:cubicBezTo>
                    <a:pt x="839" y="20"/>
                    <a:pt x="841" y="22"/>
                    <a:pt x="841" y="22"/>
                  </a:cubicBezTo>
                  <a:cubicBezTo>
                    <a:pt x="842" y="21"/>
                    <a:pt x="843" y="20"/>
                    <a:pt x="843" y="20"/>
                  </a:cubicBezTo>
                  <a:cubicBezTo>
                    <a:pt x="843" y="19"/>
                    <a:pt x="841" y="19"/>
                    <a:pt x="841" y="18"/>
                  </a:cubicBezTo>
                  <a:cubicBezTo>
                    <a:pt x="841" y="17"/>
                    <a:pt x="843" y="16"/>
                    <a:pt x="843" y="16"/>
                  </a:cubicBezTo>
                  <a:cubicBezTo>
                    <a:pt x="842" y="15"/>
                    <a:pt x="840" y="15"/>
                    <a:pt x="840" y="14"/>
                  </a:cubicBezTo>
                  <a:cubicBezTo>
                    <a:pt x="840" y="14"/>
                    <a:pt x="842" y="12"/>
                    <a:pt x="842" y="12"/>
                  </a:cubicBezTo>
                  <a:cubicBezTo>
                    <a:pt x="842" y="12"/>
                    <a:pt x="844" y="10"/>
                    <a:pt x="844" y="10"/>
                  </a:cubicBezTo>
                  <a:cubicBezTo>
                    <a:pt x="844" y="9"/>
                    <a:pt x="842" y="9"/>
                    <a:pt x="842" y="8"/>
                  </a:cubicBezTo>
                  <a:cubicBezTo>
                    <a:pt x="843" y="6"/>
                    <a:pt x="844" y="5"/>
                    <a:pt x="845" y="3"/>
                  </a:cubicBezTo>
                  <a:cubicBezTo>
                    <a:pt x="846" y="5"/>
                    <a:pt x="848" y="6"/>
                    <a:pt x="849" y="7"/>
                  </a:cubicBezTo>
                  <a:cubicBezTo>
                    <a:pt x="849" y="8"/>
                    <a:pt x="848" y="8"/>
                    <a:pt x="848" y="9"/>
                  </a:cubicBezTo>
                  <a:cubicBezTo>
                    <a:pt x="848" y="10"/>
                    <a:pt x="850" y="10"/>
                    <a:pt x="850" y="11"/>
                  </a:cubicBezTo>
                  <a:cubicBezTo>
                    <a:pt x="850" y="11"/>
                    <a:pt x="848" y="13"/>
                    <a:pt x="848" y="13"/>
                  </a:cubicBezTo>
                  <a:cubicBezTo>
                    <a:pt x="848" y="14"/>
                    <a:pt x="850" y="14"/>
                    <a:pt x="850" y="15"/>
                  </a:cubicBezTo>
                  <a:cubicBezTo>
                    <a:pt x="851" y="15"/>
                    <a:pt x="852" y="16"/>
                    <a:pt x="853" y="16"/>
                  </a:cubicBezTo>
                  <a:cubicBezTo>
                    <a:pt x="853" y="17"/>
                    <a:pt x="855" y="18"/>
                    <a:pt x="855" y="18"/>
                  </a:cubicBezTo>
                  <a:cubicBezTo>
                    <a:pt x="855" y="18"/>
                    <a:pt x="853" y="20"/>
                    <a:pt x="853" y="20"/>
                  </a:cubicBezTo>
                  <a:cubicBezTo>
                    <a:pt x="853" y="21"/>
                    <a:pt x="851" y="22"/>
                    <a:pt x="851" y="23"/>
                  </a:cubicBezTo>
                  <a:cubicBezTo>
                    <a:pt x="852" y="23"/>
                    <a:pt x="853" y="24"/>
                    <a:pt x="854" y="24"/>
                  </a:cubicBezTo>
                  <a:cubicBezTo>
                    <a:pt x="854" y="24"/>
                    <a:pt x="855" y="23"/>
                    <a:pt x="855" y="22"/>
                  </a:cubicBezTo>
                  <a:cubicBezTo>
                    <a:pt x="856" y="22"/>
                    <a:pt x="857" y="20"/>
                    <a:pt x="857" y="20"/>
                  </a:cubicBezTo>
                  <a:cubicBezTo>
                    <a:pt x="857" y="19"/>
                    <a:pt x="855" y="19"/>
                    <a:pt x="855" y="18"/>
                  </a:cubicBezTo>
                  <a:cubicBezTo>
                    <a:pt x="855" y="17"/>
                    <a:pt x="857" y="17"/>
                    <a:pt x="857" y="16"/>
                  </a:cubicBezTo>
                  <a:cubicBezTo>
                    <a:pt x="857" y="15"/>
                    <a:pt x="854" y="15"/>
                    <a:pt x="854" y="14"/>
                  </a:cubicBezTo>
                  <a:cubicBezTo>
                    <a:pt x="854" y="14"/>
                    <a:pt x="856" y="13"/>
                    <a:pt x="856" y="12"/>
                  </a:cubicBezTo>
                  <a:cubicBezTo>
                    <a:pt x="856" y="11"/>
                    <a:pt x="854" y="11"/>
                    <a:pt x="854" y="10"/>
                  </a:cubicBezTo>
                  <a:cubicBezTo>
                    <a:pt x="854" y="10"/>
                    <a:pt x="856" y="9"/>
                    <a:pt x="856" y="8"/>
                  </a:cubicBezTo>
                  <a:cubicBezTo>
                    <a:pt x="855" y="7"/>
                    <a:pt x="853" y="7"/>
                    <a:pt x="853" y="6"/>
                  </a:cubicBezTo>
                  <a:cubicBezTo>
                    <a:pt x="853" y="6"/>
                    <a:pt x="855" y="4"/>
                    <a:pt x="855" y="4"/>
                  </a:cubicBezTo>
                  <a:cubicBezTo>
                    <a:pt x="856" y="4"/>
                    <a:pt x="857" y="6"/>
                    <a:pt x="857" y="6"/>
                  </a:cubicBezTo>
                  <a:cubicBezTo>
                    <a:pt x="857" y="6"/>
                    <a:pt x="859" y="7"/>
                    <a:pt x="859" y="7"/>
                  </a:cubicBezTo>
                  <a:cubicBezTo>
                    <a:pt x="860" y="8"/>
                    <a:pt x="858" y="9"/>
                    <a:pt x="858" y="10"/>
                  </a:cubicBezTo>
                  <a:cubicBezTo>
                    <a:pt x="858" y="10"/>
                    <a:pt x="860" y="11"/>
                    <a:pt x="860" y="11"/>
                  </a:cubicBezTo>
                  <a:cubicBezTo>
                    <a:pt x="860" y="12"/>
                    <a:pt x="859" y="13"/>
                    <a:pt x="858" y="14"/>
                  </a:cubicBezTo>
                  <a:cubicBezTo>
                    <a:pt x="858" y="14"/>
                    <a:pt x="857" y="16"/>
                    <a:pt x="857" y="16"/>
                  </a:cubicBezTo>
                  <a:cubicBezTo>
                    <a:pt x="857" y="16"/>
                    <a:pt x="859" y="18"/>
                    <a:pt x="859" y="18"/>
                  </a:cubicBezTo>
                  <a:cubicBezTo>
                    <a:pt x="859" y="18"/>
                    <a:pt x="860" y="16"/>
                    <a:pt x="861" y="15"/>
                  </a:cubicBezTo>
                  <a:cubicBezTo>
                    <a:pt x="861" y="15"/>
                    <a:pt x="862" y="13"/>
                    <a:pt x="862" y="13"/>
                  </a:cubicBezTo>
                  <a:cubicBezTo>
                    <a:pt x="862" y="13"/>
                    <a:pt x="864" y="15"/>
                    <a:pt x="864" y="15"/>
                  </a:cubicBezTo>
                  <a:cubicBezTo>
                    <a:pt x="865" y="15"/>
                    <a:pt x="863" y="17"/>
                    <a:pt x="863" y="17"/>
                  </a:cubicBezTo>
                  <a:cubicBezTo>
                    <a:pt x="863" y="18"/>
                    <a:pt x="865" y="18"/>
                    <a:pt x="865" y="19"/>
                  </a:cubicBezTo>
                  <a:cubicBezTo>
                    <a:pt x="865" y="19"/>
                    <a:pt x="863" y="20"/>
                    <a:pt x="863" y="21"/>
                  </a:cubicBezTo>
                  <a:cubicBezTo>
                    <a:pt x="863" y="21"/>
                    <a:pt x="865" y="22"/>
                    <a:pt x="866" y="23"/>
                  </a:cubicBezTo>
                  <a:cubicBezTo>
                    <a:pt x="866" y="23"/>
                    <a:pt x="867" y="24"/>
                    <a:pt x="868" y="24"/>
                  </a:cubicBezTo>
                  <a:cubicBezTo>
                    <a:pt x="869" y="23"/>
                    <a:pt x="870" y="21"/>
                    <a:pt x="871" y="20"/>
                  </a:cubicBezTo>
                  <a:cubicBezTo>
                    <a:pt x="872" y="19"/>
                    <a:pt x="872" y="18"/>
                    <a:pt x="873" y="18"/>
                  </a:cubicBezTo>
                  <a:cubicBezTo>
                    <a:pt x="874" y="16"/>
                    <a:pt x="875" y="15"/>
                    <a:pt x="876" y="13"/>
                  </a:cubicBezTo>
                  <a:cubicBezTo>
                    <a:pt x="877" y="12"/>
                    <a:pt x="877" y="12"/>
                    <a:pt x="878" y="11"/>
                  </a:cubicBezTo>
                  <a:cubicBezTo>
                    <a:pt x="879" y="12"/>
                    <a:pt x="881" y="13"/>
                    <a:pt x="882" y="14"/>
                  </a:cubicBezTo>
                  <a:cubicBezTo>
                    <a:pt x="882" y="15"/>
                    <a:pt x="881" y="16"/>
                    <a:pt x="881" y="17"/>
                  </a:cubicBezTo>
                  <a:cubicBezTo>
                    <a:pt x="881" y="17"/>
                    <a:pt x="879" y="19"/>
                    <a:pt x="879" y="19"/>
                  </a:cubicBezTo>
                  <a:cubicBezTo>
                    <a:pt x="879" y="19"/>
                    <a:pt x="881" y="20"/>
                    <a:pt x="881" y="21"/>
                  </a:cubicBezTo>
                  <a:cubicBezTo>
                    <a:pt x="882" y="21"/>
                    <a:pt x="883" y="22"/>
                    <a:pt x="884" y="22"/>
                  </a:cubicBezTo>
                  <a:cubicBezTo>
                    <a:pt x="884" y="22"/>
                    <a:pt x="885" y="20"/>
                    <a:pt x="885" y="20"/>
                  </a:cubicBezTo>
                  <a:cubicBezTo>
                    <a:pt x="885" y="20"/>
                    <a:pt x="887" y="22"/>
                    <a:pt x="887" y="22"/>
                  </a:cubicBezTo>
                  <a:cubicBezTo>
                    <a:pt x="888" y="21"/>
                    <a:pt x="889" y="20"/>
                    <a:pt x="889" y="20"/>
                  </a:cubicBezTo>
                  <a:cubicBezTo>
                    <a:pt x="889" y="19"/>
                    <a:pt x="887" y="18"/>
                    <a:pt x="887" y="18"/>
                  </a:cubicBezTo>
                  <a:cubicBezTo>
                    <a:pt x="887" y="17"/>
                    <a:pt x="889" y="16"/>
                    <a:pt x="889" y="16"/>
                  </a:cubicBezTo>
                  <a:cubicBezTo>
                    <a:pt x="889" y="15"/>
                    <a:pt x="886" y="14"/>
                    <a:pt x="886" y="14"/>
                  </a:cubicBezTo>
                  <a:cubicBezTo>
                    <a:pt x="886" y="14"/>
                    <a:pt x="888" y="12"/>
                    <a:pt x="888" y="12"/>
                  </a:cubicBezTo>
                  <a:cubicBezTo>
                    <a:pt x="889" y="11"/>
                    <a:pt x="889" y="10"/>
                    <a:pt x="890" y="9"/>
                  </a:cubicBezTo>
                  <a:cubicBezTo>
                    <a:pt x="890" y="10"/>
                    <a:pt x="892" y="11"/>
                    <a:pt x="892" y="11"/>
                  </a:cubicBezTo>
                  <a:cubicBezTo>
                    <a:pt x="892" y="12"/>
                    <a:pt x="890" y="13"/>
                    <a:pt x="890" y="13"/>
                  </a:cubicBezTo>
                  <a:cubicBezTo>
                    <a:pt x="891" y="14"/>
                    <a:pt x="892" y="14"/>
                    <a:pt x="893" y="15"/>
                  </a:cubicBezTo>
                  <a:cubicBezTo>
                    <a:pt x="893" y="15"/>
                    <a:pt x="891" y="17"/>
                    <a:pt x="891" y="17"/>
                  </a:cubicBezTo>
                  <a:cubicBezTo>
                    <a:pt x="891" y="17"/>
                    <a:pt x="893" y="19"/>
                    <a:pt x="893" y="19"/>
                  </a:cubicBezTo>
                  <a:cubicBezTo>
                    <a:pt x="893" y="19"/>
                    <a:pt x="895" y="17"/>
                    <a:pt x="895" y="17"/>
                  </a:cubicBezTo>
                  <a:cubicBezTo>
                    <a:pt x="895" y="17"/>
                    <a:pt x="896" y="15"/>
                    <a:pt x="896" y="15"/>
                  </a:cubicBezTo>
                  <a:cubicBezTo>
                    <a:pt x="897" y="15"/>
                    <a:pt x="898" y="16"/>
                    <a:pt x="899" y="16"/>
                  </a:cubicBezTo>
                  <a:cubicBezTo>
                    <a:pt x="899" y="17"/>
                    <a:pt x="901" y="17"/>
                    <a:pt x="901" y="18"/>
                  </a:cubicBezTo>
                  <a:cubicBezTo>
                    <a:pt x="901" y="18"/>
                    <a:pt x="899" y="20"/>
                    <a:pt x="899" y="20"/>
                  </a:cubicBezTo>
                  <a:cubicBezTo>
                    <a:pt x="899" y="20"/>
                    <a:pt x="901" y="22"/>
                    <a:pt x="901" y="22"/>
                  </a:cubicBezTo>
                  <a:cubicBezTo>
                    <a:pt x="902" y="22"/>
                    <a:pt x="903" y="20"/>
                    <a:pt x="903" y="20"/>
                  </a:cubicBezTo>
                  <a:cubicBezTo>
                    <a:pt x="903" y="19"/>
                    <a:pt x="905" y="18"/>
                    <a:pt x="905" y="17"/>
                  </a:cubicBezTo>
                  <a:cubicBezTo>
                    <a:pt x="905" y="17"/>
                    <a:pt x="903" y="16"/>
                    <a:pt x="903" y="16"/>
                  </a:cubicBezTo>
                  <a:cubicBezTo>
                    <a:pt x="903" y="15"/>
                    <a:pt x="904" y="14"/>
                    <a:pt x="904" y="13"/>
                  </a:cubicBezTo>
                  <a:cubicBezTo>
                    <a:pt x="905" y="14"/>
                    <a:pt x="906" y="15"/>
                    <a:pt x="907" y="15"/>
                  </a:cubicBezTo>
                  <a:cubicBezTo>
                    <a:pt x="907" y="15"/>
                    <a:pt x="909" y="17"/>
                    <a:pt x="909" y="17"/>
                  </a:cubicBezTo>
                  <a:cubicBezTo>
                    <a:pt x="909" y="18"/>
                    <a:pt x="907" y="18"/>
                    <a:pt x="907" y="19"/>
                  </a:cubicBezTo>
                  <a:cubicBezTo>
                    <a:pt x="907" y="20"/>
                    <a:pt x="909" y="20"/>
                    <a:pt x="909" y="21"/>
                  </a:cubicBezTo>
                  <a:cubicBezTo>
                    <a:pt x="909" y="21"/>
                    <a:pt x="908" y="22"/>
                    <a:pt x="908" y="23"/>
                  </a:cubicBezTo>
                  <a:cubicBezTo>
                    <a:pt x="908" y="24"/>
                    <a:pt x="910" y="24"/>
                    <a:pt x="910" y="25"/>
                  </a:cubicBezTo>
                  <a:cubicBezTo>
                    <a:pt x="911" y="23"/>
                    <a:pt x="912" y="22"/>
                    <a:pt x="913" y="20"/>
                  </a:cubicBezTo>
                  <a:cubicBezTo>
                    <a:pt x="914" y="20"/>
                    <a:pt x="914" y="19"/>
                    <a:pt x="915" y="18"/>
                  </a:cubicBezTo>
                  <a:cubicBezTo>
                    <a:pt x="916" y="17"/>
                    <a:pt x="916" y="17"/>
                    <a:pt x="917" y="16"/>
                  </a:cubicBezTo>
                  <a:cubicBezTo>
                    <a:pt x="917" y="16"/>
                    <a:pt x="914" y="14"/>
                    <a:pt x="914" y="14"/>
                  </a:cubicBezTo>
                  <a:cubicBezTo>
                    <a:pt x="914" y="14"/>
                    <a:pt x="916" y="12"/>
                    <a:pt x="916" y="12"/>
                  </a:cubicBezTo>
                  <a:cubicBezTo>
                    <a:pt x="917" y="12"/>
                    <a:pt x="918" y="13"/>
                    <a:pt x="918" y="14"/>
                  </a:cubicBezTo>
                  <a:cubicBezTo>
                    <a:pt x="918" y="13"/>
                    <a:pt x="920" y="12"/>
                    <a:pt x="920" y="11"/>
                  </a:cubicBezTo>
                  <a:cubicBezTo>
                    <a:pt x="920" y="12"/>
                    <a:pt x="922" y="12"/>
                    <a:pt x="922" y="13"/>
                  </a:cubicBezTo>
                  <a:cubicBezTo>
                    <a:pt x="922" y="13"/>
                    <a:pt x="921" y="15"/>
                    <a:pt x="921" y="15"/>
                  </a:cubicBezTo>
                  <a:cubicBezTo>
                    <a:pt x="920" y="16"/>
                    <a:pt x="919" y="17"/>
                    <a:pt x="919" y="18"/>
                  </a:cubicBezTo>
                  <a:cubicBezTo>
                    <a:pt x="919" y="18"/>
                    <a:pt x="921" y="19"/>
                    <a:pt x="921" y="19"/>
                  </a:cubicBezTo>
                  <a:cubicBezTo>
                    <a:pt x="921" y="20"/>
                    <a:pt x="920" y="21"/>
                    <a:pt x="919" y="21"/>
                  </a:cubicBezTo>
                  <a:cubicBezTo>
                    <a:pt x="919" y="22"/>
                    <a:pt x="918" y="23"/>
                    <a:pt x="918" y="24"/>
                  </a:cubicBezTo>
                  <a:cubicBezTo>
                    <a:pt x="918" y="24"/>
                    <a:pt x="920" y="25"/>
                    <a:pt x="920" y="25"/>
                  </a:cubicBezTo>
                  <a:cubicBezTo>
                    <a:pt x="921" y="25"/>
                    <a:pt x="921" y="24"/>
                    <a:pt x="922" y="23"/>
                  </a:cubicBezTo>
                  <a:cubicBezTo>
                    <a:pt x="922" y="23"/>
                    <a:pt x="923" y="21"/>
                    <a:pt x="923" y="21"/>
                  </a:cubicBezTo>
                  <a:cubicBezTo>
                    <a:pt x="924" y="21"/>
                    <a:pt x="925" y="22"/>
                    <a:pt x="926" y="23"/>
                  </a:cubicBezTo>
                  <a:cubicBezTo>
                    <a:pt x="926" y="23"/>
                    <a:pt x="927" y="24"/>
                    <a:pt x="928" y="24"/>
                  </a:cubicBezTo>
                  <a:cubicBezTo>
                    <a:pt x="928" y="24"/>
                    <a:pt x="929" y="22"/>
                    <a:pt x="930" y="22"/>
                  </a:cubicBezTo>
                  <a:cubicBezTo>
                    <a:pt x="930" y="22"/>
                    <a:pt x="931" y="24"/>
                    <a:pt x="932" y="24"/>
                  </a:cubicBezTo>
                  <a:cubicBezTo>
                    <a:pt x="932" y="24"/>
                    <a:pt x="934" y="22"/>
                    <a:pt x="933" y="22"/>
                  </a:cubicBezTo>
                  <a:cubicBezTo>
                    <a:pt x="933" y="21"/>
                    <a:pt x="931" y="20"/>
                    <a:pt x="931" y="20"/>
                  </a:cubicBezTo>
                  <a:cubicBezTo>
                    <a:pt x="931" y="19"/>
                    <a:pt x="933" y="18"/>
                    <a:pt x="933" y="18"/>
                  </a:cubicBezTo>
                  <a:cubicBezTo>
                    <a:pt x="933" y="17"/>
                    <a:pt x="934" y="16"/>
                    <a:pt x="935" y="15"/>
                  </a:cubicBezTo>
                  <a:cubicBezTo>
                    <a:pt x="935" y="15"/>
                    <a:pt x="936" y="17"/>
                    <a:pt x="937" y="17"/>
                  </a:cubicBezTo>
                  <a:cubicBezTo>
                    <a:pt x="937" y="17"/>
                    <a:pt x="938" y="15"/>
                    <a:pt x="939" y="15"/>
                  </a:cubicBezTo>
                  <a:cubicBezTo>
                    <a:pt x="939" y="15"/>
                    <a:pt x="940" y="16"/>
                    <a:pt x="941" y="17"/>
                  </a:cubicBezTo>
                  <a:cubicBezTo>
                    <a:pt x="941" y="16"/>
                    <a:pt x="943" y="14"/>
                    <a:pt x="943" y="14"/>
                  </a:cubicBezTo>
                  <a:cubicBezTo>
                    <a:pt x="943" y="15"/>
                    <a:pt x="945" y="16"/>
                    <a:pt x="945" y="16"/>
                  </a:cubicBezTo>
                  <a:cubicBezTo>
                    <a:pt x="945" y="16"/>
                    <a:pt x="943" y="18"/>
                    <a:pt x="943" y="18"/>
                  </a:cubicBezTo>
                  <a:cubicBezTo>
                    <a:pt x="943" y="19"/>
                    <a:pt x="942" y="20"/>
                    <a:pt x="941" y="21"/>
                  </a:cubicBezTo>
                  <a:cubicBezTo>
                    <a:pt x="941" y="21"/>
                    <a:pt x="939" y="19"/>
                    <a:pt x="939" y="19"/>
                  </a:cubicBezTo>
                  <a:cubicBezTo>
                    <a:pt x="939" y="19"/>
                    <a:pt x="938" y="21"/>
                    <a:pt x="937" y="21"/>
                  </a:cubicBezTo>
                  <a:cubicBezTo>
                    <a:pt x="937" y="22"/>
                    <a:pt x="936" y="23"/>
                    <a:pt x="936" y="23"/>
                  </a:cubicBezTo>
                  <a:cubicBezTo>
                    <a:pt x="936" y="23"/>
                    <a:pt x="937" y="25"/>
                    <a:pt x="938" y="25"/>
                  </a:cubicBezTo>
                  <a:cubicBezTo>
                    <a:pt x="938" y="25"/>
                    <a:pt x="939" y="23"/>
                    <a:pt x="940" y="23"/>
                  </a:cubicBezTo>
                  <a:cubicBezTo>
                    <a:pt x="940" y="22"/>
                    <a:pt x="941" y="21"/>
                    <a:pt x="941" y="21"/>
                  </a:cubicBezTo>
                  <a:cubicBezTo>
                    <a:pt x="942" y="20"/>
                    <a:pt x="943" y="22"/>
                    <a:pt x="944" y="22"/>
                  </a:cubicBezTo>
                  <a:cubicBezTo>
                    <a:pt x="944" y="22"/>
                    <a:pt x="945" y="20"/>
                    <a:pt x="945" y="20"/>
                  </a:cubicBezTo>
                  <a:cubicBezTo>
                    <a:pt x="946" y="20"/>
                    <a:pt x="947" y="22"/>
                    <a:pt x="948" y="22"/>
                  </a:cubicBezTo>
                  <a:cubicBezTo>
                    <a:pt x="948" y="22"/>
                    <a:pt x="949" y="20"/>
                    <a:pt x="949" y="19"/>
                  </a:cubicBezTo>
                  <a:cubicBezTo>
                    <a:pt x="950" y="19"/>
                    <a:pt x="951" y="21"/>
                    <a:pt x="951" y="21"/>
                  </a:cubicBezTo>
                  <a:cubicBezTo>
                    <a:pt x="952" y="21"/>
                    <a:pt x="953" y="19"/>
                    <a:pt x="953" y="19"/>
                  </a:cubicBezTo>
                  <a:cubicBezTo>
                    <a:pt x="954" y="19"/>
                    <a:pt x="955" y="21"/>
                    <a:pt x="955" y="21"/>
                  </a:cubicBezTo>
                  <a:cubicBezTo>
                    <a:pt x="956" y="21"/>
                    <a:pt x="957" y="18"/>
                    <a:pt x="957" y="18"/>
                  </a:cubicBezTo>
                  <a:cubicBezTo>
                    <a:pt x="957" y="18"/>
                    <a:pt x="959" y="20"/>
                    <a:pt x="959" y="20"/>
                  </a:cubicBezTo>
                  <a:cubicBezTo>
                    <a:pt x="960" y="20"/>
                    <a:pt x="961" y="18"/>
                    <a:pt x="961" y="18"/>
                  </a:cubicBezTo>
                  <a:cubicBezTo>
                    <a:pt x="962" y="17"/>
                    <a:pt x="962" y="16"/>
                    <a:pt x="963" y="16"/>
                  </a:cubicBezTo>
                  <a:cubicBezTo>
                    <a:pt x="963" y="15"/>
                    <a:pt x="965" y="14"/>
                    <a:pt x="964" y="13"/>
                  </a:cubicBezTo>
                  <a:cubicBezTo>
                    <a:pt x="964" y="13"/>
                    <a:pt x="962" y="12"/>
                    <a:pt x="962" y="12"/>
                  </a:cubicBezTo>
                  <a:cubicBezTo>
                    <a:pt x="963" y="11"/>
                    <a:pt x="964" y="10"/>
                    <a:pt x="964" y="9"/>
                  </a:cubicBezTo>
                  <a:cubicBezTo>
                    <a:pt x="965" y="9"/>
                    <a:pt x="965" y="11"/>
                    <a:pt x="966" y="11"/>
                  </a:cubicBezTo>
                  <a:cubicBezTo>
                    <a:pt x="966" y="12"/>
                    <a:pt x="968" y="12"/>
                    <a:pt x="968" y="13"/>
                  </a:cubicBezTo>
                  <a:cubicBezTo>
                    <a:pt x="968" y="13"/>
                    <a:pt x="967" y="15"/>
                    <a:pt x="967" y="15"/>
                  </a:cubicBezTo>
                  <a:cubicBezTo>
                    <a:pt x="966" y="16"/>
                    <a:pt x="965" y="17"/>
                    <a:pt x="965" y="17"/>
                  </a:cubicBezTo>
                  <a:cubicBezTo>
                    <a:pt x="965" y="18"/>
                    <a:pt x="964" y="19"/>
                    <a:pt x="963" y="20"/>
                  </a:cubicBezTo>
                  <a:cubicBezTo>
                    <a:pt x="963" y="20"/>
                    <a:pt x="962" y="21"/>
                    <a:pt x="962" y="22"/>
                  </a:cubicBezTo>
                  <a:cubicBezTo>
                    <a:pt x="962" y="22"/>
                    <a:pt x="964" y="23"/>
                    <a:pt x="964" y="24"/>
                  </a:cubicBezTo>
                  <a:cubicBezTo>
                    <a:pt x="964" y="24"/>
                    <a:pt x="962" y="25"/>
                    <a:pt x="962" y="26"/>
                  </a:cubicBezTo>
                  <a:cubicBezTo>
                    <a:pt x="962" y="26"/>
                    <a:pt x="964" y="27"/>
                    <a:pt x="964" y="27"/>
                  </a:cubicBezTo>
                  <a:cubicBezTo>
                    <a:pt x="965" y="26"/>
                    <a:pt x="967" y="24"/>
                    <a:pt x="968" y="23"/>
                  </a:cubicBezTo>
                  <a:cubicBezTo>
                    <a:pt x="968" y="22"/>
                    <a:pt x="969" y="22"/>
                    <a:pt x="969" y="21"/>
                  </a:cubicBezTo>
                  <a:cubicBezTo>
                    <a:pt x="971" y="19"/>
                    <a:pt x="972" y="18"/>
                    <a:pt x="973" y="16"/>
                  </a:cubicBezTo>
                  <a:cubicBezTo>
                    <a:pt x="974" y="17"/>
                    <a:pt x="976" y="19"/>
                    <a:pt x="977" y="20"/>
                  </a:cubicBezTo>
                  <a:cubicBezTo>
                    <a:pt x="977" y="20"/>
                    <a:pt x="976" y="21"/>
                    <a:pt x="976" y="22"/>
                  </a:cubicBezTo>
                  <a:cubicBezTo>
                    <a:pt x="976" y="22"/>
                    <a:pt x="978" y="23"/>
                    <a:pt x="978" y="24"/>
                  </a:cubicBezTo>
                  <a:cubicBezTo>
                    <a:pt x="978" y="24"/>
                    <a:pt x="976" y="26"/>
                    <a:pt x="976" y="26"/>
                  </a:cubicBezTo>
                  <a:cubicBezTo>
                    <a:pt x="976" y="26"/>
                    <a:pt x="974" y="24"/>
                    <a:pt x="974" y="24"/>
                  </a:cubicBezTo>
                  <a:cubicBezTo>
                    <a:pt x="974" y="24"/>
                    <a:pt x="972" y="26"/>
                    <a:pt x="972" y="26"/>
                  </a:cubicBezTo>
                  <a:cubicBezTo>
                    <a:pt x="972" y="27"/>
                    <a:pt x="971" y="28"/>
                    <a:pt x="971" y="29"/>
                  </a:cubicBezTo>
                  <a:cubicBezTo>
                    <a:pt x="972" y="30"/>
                    <a:pt x="973" y="31"/>
                    <a:pt x="975" y="32"/>
                  </a:cubicBezTo>
                  <a:cubicBezTo>
                    <a:pt x="976" y="33"/>
                    <a:pt x="976" y="33"/>
                    <a:pt x="977" y="34"/>
                  </a:cubicBezTo>
                  <a:cubicBezTo>
                    <a:pt x="978" y="32"/>
                    <a:pt x="979" y="31"/>
                    <a:pt x="981" y="29"/>
                  </a:cubicBezTo>
                  <a:cubicBezTo>
                    <a:pt x="981" y="29"/>
                    <a:pt x="982" y="28"/>
                    <a:pt x="982" y="27"/>
                  </a:cubicBezTo>
                  <a:cubicBezTo>
                    <a:pt x="983" y="27"/>
                    <a:pt x="984" y="25"/>
                    <a:pt x="984" y="25"/>
                  </a:cubicBezTo>
                  <a:cubicBezTo>
                    <a:pt x="984" y="25"/>
                    <a:pt x="982" y="23"/>
                    <a:pt x="982" y="23"/>
                  </a:cubicBezTo>
                  <a:cubicBezTo>
                    <a:pt x="982" y="23"/>
                    <a:pt x="983" y="21"/>
                    <a:pt x="983" y="21"/>
                  </a:cubicBezTo>
                  <a:cubicBezTo>
                    <a:pt x="984" y="21"/>
                    <a:pt x="985" y="23"/>
                    <a:pt x="986" y="23"/>
                  </a:cubicBezTo>
                  <a:cubicBezTo>
                    <a:pt x="986" y="22"/>
                    <a:pt x="987" y="21"/>
                    <a:pt x="987" y="20"/>
                  </a:cubicBezTo>
                  <a:cubicBezTo>
                    <a:pt x="989" y="19"/>
                    <a:pt x="990" y="17"/>
                    <a:pt x="991" y="16"/>
                  </a:cubicBezTo>
                  <a:cubicBezTo>
                    <a:pt x="991" y="15"/>
                    <a:pt x="992" y="14"/>
                    <a:pt x="993" y="14"/>
                  </a:cubicBezTo>
                  <a:cubicBezTo>
                    <a:pt x="993" y="13"/>
                    <a:pt x="994" y="12"/>
                    <a:pt x="994" y="11"/>
                  </a:cubicBezTo>
                  <a:cubicBezTo>
                    <a:pt x="994" y="12"/>
                    <a:pt x="996" y="12"/>
                    <a:pt x="996" y="13"/>
                  </a:cubicBezTo>
                  <a:cubicBezTo>
                    <a:pt x="997" y="14"/>
                    <a:pt x="995" y="15"/>
                    <a:pt x="995" y="15"/>
                  </a:cubicBezTo>
                  <a:cubicBezTo>
                    <a:pt x="994" y="16"/>
                    <a:pt x="994" y="17"/>
                    <a:pt x="993" y="18"/>
                  </a:cubicBezTo>
                  <a:cubicBezTo>
                    <a:pt x="993" y="18"/>
                    <a:pt x="992" y="19"/>
                    <a:pt x="991" y="20"/>
                  </a:cubicBezTo>
                  <a:cubicBezTo>
                    <a:pt x="991" y="21"/>
                    <a:pt x="990" y="21"/>
                    <a:pt x="990" y="22"/>
                  </a:cubicBezTo>
                  <a:cubicBezTo>
                    <a:pt x="989" y="23"/>
                    <a:pt x="988" y="24"/>
                    <a:pt x="988" y="24"/>
                  </a:cubicBezTo>
                  <a:cubicBezTo>
                    <a:pt x="988" y="25"/>
                    <a:pt x="990" y="26"/>
                    <a:pt x="990" y="26"/>
                  </a:cubicBezTo>
                  <a:cubicBezTo>
                    <a:pt x="990" y="26"/>
                    <a:pt x="988" y="28"/>
                    <a:pt x="988" y="28"/>
                  </a:cubicBezTo>
                  <a:cubicBezTo>
                    <a:pt x="989" y="28"/>
                    <a:pt x="990" y="30"/>
                    <a:pt x="991" y="30"/>
                  </a:cubicBezTo>
                  <a:cubicBezTo>
                    <a:pt x="991" y="30"/>
                    <a:pt x="992" y="28"/>
                    <a:pt x="992" y="28"/>
                  </a:cubicBezTo>
                  <a:cubicBezTo>
                    <a:pt x="993" y="28"/>
                    <a:pt x="994" y="29"/>
                    <a:pt x="995" y="29"/>
                  </a:cubicBezTo>
                  <a:cubicBezTo>
                    <a:pt x="995" y="30"/>
                    <a:pt x="996" y="31"/>
                    <a:pt x="997" y="31"/>
                  </a:cubicBezTo>
                  <a:cubicBezTo>
                    <a:pt x="997" y="30"/>
                    <a:pt x="998" y="30"/>
                    <a:pt x="999" y="29"/>
                  </a:cubicBezTo>
                  <a:cubicBezTo>
                    <a:pt x="999" y="29"/>
                    <a:pt x="1000" y="27"/>
                    <a:pt x="1000" y="27"/>
                  </a:cubicBezTo>
                  <a:cubicBezTo>
                    <a:pt x="1000" y="26"/>
                    <a:pt x="998" y="25"/>
                    <a:pt x="998" y="25"/>
                  </a:cubicBezTo>
                  <a:cubicBezTo>
                    <a:pt x="997" y="24"/>
                    <a:pt x="997" y="24"/>
                    <a:pt x="996" y="23"/>
                  </a:cubicBezTo>
                  <a:cubicBezTo>
                    <a:pt x="997" y="22"/>
                    <a:pt x="998" y="20"/>
                    <a:pt x="999" y="19"/>
                  </a:cubicBezTo>
                  <a:cubicBezTo>
                    <a:pt x="1000" y="18"/>
                    <a:pt x="1000" y="17"/>
                    <a:pt x="1001" y="17"/>
                  </a:cubicBezTo>
                  <a:cubicBezTo>
                    <a:pt x="1001" y="16"/>
                    <a:pt x="1002" y="14"/>
                    <a:pt x="1003" y="14"/>
                  </a:cubicBezTo>
                  <a:cubicBezTo>
                    <a:pt x="1003" y="14"/>
                    <a:pt x="1005" y="16"/>
                    <a:pt x="1005" y="16"/>
                  </a:cubicBezTo>
                  <a:cubicBezTo>
                    <a:pt x="1005" y="16"/>
                    <a:pt x="1003" y="18"/>
                    <a:pt x="1003" y="18"/>
                  </a:cubicBezTo>
                  <a:cubicBezTo>
                    <a:pt x="1003" y="19"/>
                    <a:pt x="1002" y="20"/>
                    <a:pt x="1001" y="20"/>
                  </a:cubicBezTo>
                  <a:cubicBezTo>
                    <a:pt x="1001" y="21"/>
                    <a:pt x="1000" y="22"/>
                    <a:pt x="1000" y="23"/>
                  </a:cubicBezTo>
                  <a:cubicBezTo>
                    <a:pt x="1000" y="23"/>
                    <a:pt x="1002" y="24"/>
                    <a:pt x="1002" y="24"/>
                  </a:cubicBezTo>
                  <a:cubicBezTo>
                    <a:pt x="1002" y="25"/>
                    <a:pt x="1000" y="26"/>
                    <a:pt x="1000" y="27"/>
                  </a:cubicBezTo>
                  <a:cubicBezTo>
                    <a:pt x="1001" y="27"/>
                    <a:pt x="1002" y="28"/>
                    <a:pt x="1003" y="28"/>
                  </a:cubicBezTo>
                  <a:cubicBezTo>
                    <a:pt x="1003" y="29"/>
                    <a:pt x="1005" y="30"/>
                    <a:pt x="1005" y="30"/>
                  </a:cubicBezTo>
                  <a:cubicBezTo>
                    <a:pt x="1005" y="31"/>
                    <a:pt x="1003" y="32"/>
                    <a:pt x="1003" y="32"/>
                  </a:cubicBezTo>
                  <a:cubicBezTo>
                    <a:pt x="1003" y="33"/>
                    <a:pt x="1005" y="33"/>
                    <a:pt x="1005" y="34"/>
                  </a:cubicBezTo>
                  <a:cubicBezTo>
                    <a:pt x="1005" y="35"/>
                    <a:pt x="1003" y="36"/>
                    <a:pt x="1004" y="36"/>
                  </a:cubicBezTo>
                  <a:cubicBezTo>
                    <a:pt x="1004" y="37"/>
                    <a:pt x="1006" y="37"/>
                    <a:pt x="1006" y="38"/>
                  </a:cubicBezTo>
                  <a:cubicBezTo>
                    <a:pt x="1006" y="37"/>
                    <a:pt x="1007" y="36"/>
                    <a:pt x="1008" y="36"/>
                  </a:cubicBezTo>
                  <a:cubicBezTo>
                    <a:pt x="1008" y="35"/>
                    <a:pt x="1009" y="34"/>
                    <a:pt x="1009" y="33"/>
                  </a:cubicBezTo>
                  <a:cubicBezTo>
                    <a:pt x="1009" y="33"/>
                    <a:pt x="1007" y="32"/>
                    <a:pt x="1007" y="32"/>
                  </a:cubicBezTo>
                  <a:cubicBezTo>
                    <a:pt x="1007" y="31"/>
                    <a:pt x="1005" y="31"/>
                    <a:pt x="1005" y="30"/>
                  </a:cubicBezTo>
                  <a:cubicBezTo>
                    <a:pt x="1005" y="30"/>
                    <a:pt x="1006" y="28"/>
                    <a:pt x="1006" y="28"/>
                  </a:cubicBezTo>
                  <a:cubicBezTo>
                    <a:pt x="1007" y="27"/>
                    <a:pt x="1008" y="26"/>
                    <a:pt x="1008" y="26"/>
                  </a:cubicBezTo>
                  <a:cubicBezTo>
                    <a:pt x="1009" y="26"/>
                    <a:pt x="1010" y="27"/>
                    <a:pt x="1010" y="27"/>
                  </a:cubicBezTo>
                  <a:cubicBezTo>
                    <a:pt x="1011" y="28"/>
                    <a:pt x="1012" y="29"/>
                    <a:pt x="1013" y="29"/>
                  </a:cubicBezTo>
                  <a:cubicBezTo>
                    <a:pt x="1013" y="29"/>
                    <a:pt x="1014" y="31"/>
                    <a:pt x="1015" y="31"/>
                  </a:cubicBezTo>
                  <a:cubicBezTo>
                    <a:pt x="1015" y="31"/>
                    <a:pt x="1016" y="29"/>
                    <a:pt x="1017" y="28"/>
                  </a:cubicBezTo>
                  <a:cubicBezTo>
                    <a:pt x="1017" y="28"/>
                    <a:pt x="1018" y="27"/>
                    <a:pt x="1018" y="26"/>
                  </a:cubicBezTo>
                  <a:cubicBezTo>
                    <a:pt x="1019" y="26"/>
                    <a:pt x="1020" y="28"/>
                    <a:pt x="1021" y="28"/>
                  </a:cubicBezTo>
                  <a:cubicBezTo>
                    <a:pt x="1021" y="28"/>
                    <a:pt x="1022" y="26"/>
                    <a:pt x="1022" y="26"/>
                  </a:cubicBezTo>
                  <a:cubicBezTo>
                    <a:pt x="1022" y="26"/>
                    <a:pt x="1024" y="23"/>
                    <a:pt x="1024" y="23"/>
                  </a:cubicBezTo>
                  <a:cubicBezTo>
                    <a:pt x="1024" y="24"/>
                    <a:pt x="1026" y="25"/>
                    <a:pt x="1026" y="25"/>
                  </a:cubicBezTo>
                  <a:cubicBezTo>
                    <a:pt x="1026" y="26"/>
                    <a:pt x="1024" y="27"/>
                    <a:pt x="1024" y="27"/>
                  </a:cubicBezTo>
                  <a:cubicBezTo>
                    <a:pt x="1025" y="28"/>
                    <a:pt x="1027" y="28"/>
                    <a:pt x="1027" y="29"/>
                  </a:cubicBezTo>
                  <a:cubicBezTo>
                    <a:pt x="1027" y="30"/>
                    <a:pt x="1025" y="31"/>
                    <a:pt x="1025" y="31"/>
                  </a:cubicBezTo>
                  <a:cubicBezTo>
                    <a:pt x="1025" y="32"/>
                    <a:pt x="1027" y="32"/>
                    <a:pt x="1027" y="33"/>
                  </a:cubicBezTo>
                  <a:cubicBezTo>
                    <a:pt x="1028" y="32"/>
                    <a:pt x="1028" y="32"/>
                    <a:pt x="1029" y="31"/>
                  </a:cubicBezTo>
                  <a:cubicBezTo>
                    <a:pt x="1029" y="31"/>
                    <a:pt x="1030" y="29"/>
                    <a:pt x="1031" y="29"/>
                  </a:cubicBezTo>
                  <a:cubicBezTo>
                    <a:pt x="1031" y="29"/>
                    <a:pt x="1033" y="30"/>
                    <a:pt x="1033" y="30"/>
                  </a:cubicBezTo>
                  <a:cubicBezTo>
                    <a:pt x="1033" y="30"/>
                    <a:pt x="1034" y="29"/>
                    <a:pt x="1035" y="28"/>
                  </a:cubicBezTo>
                  <a:cubicBezTo>
                    <a:pt x="1035" y="27"/>
                    <a:pt x="1036" y="27"/>
                    <a:pt x="1036" y="26"/>
                  </a:cubicBezTo>
                  <a:cubicBezTo>
                    <a:pt x="1037" y="25"/>
                    <a:pt x="1037" y="24"/>
                    <a:pt x="1038" y="24"/>
                  </a:cubicBezTo>
                  <a:cubicBezTo>
                    <a:pt x="1038" y="23"/>
                    <a:pt x="1039" y="21"/>
                    <a:pt x="1040" y="21"/>
                  </a:cubicBezTo>
                  <a:cubicBezTo>
                    <a:pt x="1040" y="21"/>
                    <a:pt x="1041" y="23"/>
                    <a:pt x="1042" y="23"/>
                  </a:cubicBezTo>
                  <a:cubicBezTo>
                    <a:pt x="1042" y="24"/>
                    <a:pt x="1044" y="24"/>
                    <a:pt x="1044" y="25"/>
                  </a:cubicBezTo>
                  <a:cubicBezTo>
                    <a:pt x="1044" y="25"/>
                    <a:pt x="1043" y="27"/>
                    <a:pt x="1042" y="27"/>
                  </a:cubicBezTo>
                  <a:cubicBezTo>
                    <a:pt x="1042" y="28"/>
                    <a:pt x="1041" y="28"/>
                    <a:pt x="1041" y="29"/>
                  </a:cubicBezTo>
                  <a:cubicBezTo>
                    <a:pt x="1040" y="29"/>
                    <a:pt x="1039" y="27"/>
                    <a:pt x="1038" y="28"/>
                  </a:cubicBezTo>
                  <a:cubicBezTo>
                    <a:pt x="1038" y="28"/>
                    <a:pt x="1037" y="29"/>
                    <a:pt x="1037" y="30"/>
                  </a:cubicBezTo>
                  <a:cubicBezTo>
                    <a:pt x="1036" y="30"/>
                    <a:pt x="1035" y="32"/>
                    <a:pt x="1035" y="32"/>
                  </a:cubicBezTo>
                  <a:cubicBezTo>
                    <a:pt x="1035" y="33"/>
                    <a:pt x="1037" y="33"/>
                    <a:pt x="1037" y="34"/>
                  </a:cubicBezTo>
                  <a:cubicBezTo>
                    <a:pt x="1037" y="34"/>
                    <a:pt x="1036" y="36"/>
                    <a:pt x="1036" y="36"/>
                  </a:cubicBezTo>
                  <a:cubicBezTo>
                    <a:pt x="1035" y="37"/>
                    <a:pt x="1034" y="37"/>
                    <a:pt x="1034" y="38"/>
                  </a:cubicBezTo>
                  <a:cubicBezTo>
                    <a:pt x="1035" y="38"/>
                    <a:pt x="1035" y="40"/>
                    <a:pt x="1036" y="40"/>
                  </a:cubicBezTo>
                  <a:cubicBezTo>
                    <a:pt x="1036" y="40"/>
                    <a:pt x="1038" y="38"/>
                    <a:pt x="1038" y="38"/>
                  </a:cubicBezTo>
                  <a:cubicBezTo>
                    <a:pt x="1038" y="37"/>
                    <a:pt x="1039" y="35"/>
                    <a:pt x="1040" y="35"/>
                  </a:cubicBezTo>
                  <a:cubicBezTo>
                    <a:pt x="1040" y="35"/>
                    <a:pt x="1041" y="37"/>
                    <a:pt x="1042" y="37"/>
                  </a:cubicBezTo>
                  <a:cubicBezTo>
                    <a:pt x="1042" y="38"/>
                    <a:pt x="1043" y="39"/>
                    <a:pt x="1044" y="39"/>
                  </a:cubicBezTo>
                  <a:cubicBezTo>
                    <a:pt x="1044" y="39"/>
                    <a:pt x="1046" y="41"/>
                    <a:pt x="1046" y="41"/>
                  </a:cubicBezTo>
                  <a:cubicBezTo>
                    <a:pt x="1047" y="40"/>
                    <a:pt x="1048" y="39"/>
                    <a:pt x="1048" y="38"/>
                  </a:cubicBezTo>
                  <a:cubicBezTo>
                    <a:pt x="1049" y="38"/>
                    <a:pt x="1049" y="37"/>
                    <a:pt x="1050" y="36"/>
                  </a:cubicBezTo>
                  <a:cubicBezTo>
                    <a:pt x="1051" y="37"/>
                    <a:pt x="1053" y="38"/>
                    <a:pt x="1054" y="39"/>
                  </a:cubicBezTo>
                  <a:cubicBezTo>
                    <a:pt x="1053" y="41"/>
                    <a:pt x="1052" y="42"/>
                    <a:pt x="1051" y="44"/>
                  </a:cubicBezTo>
                  <a:cubicBezTo>
                    <a:pt x="1050" y="44"/>
                    <a:pt x="1050" y="46"/>
                    <a:pt x="1049" y="46"/>
                  </a:cubicBezTo>
                  <a:cubicBezTo>
                    <a:pt x="1048" y="46"/>
                    <a:pt x="1047" y="44"/>
                    <a:pt x="1047" y="44"/>
                  </a:cubicBezTo>
                  <a:cubicBezTo>
                    <a:pt x="1046" y="45"/>
                    <a:pt x="1046" y="47"/>
                    <a:pt x="1045" y="47"/>
                  </a:cubicBezTo>
                  <a:cubicBezTo>
                    <a:pt x="1044" y="47"/>
                    <a:pt x="1043" y="45"/>
                    <a:pt x="1043" y="45"/>
                  </a:cubicBezTo>
                  <a:cubicBezTo>
                    <a:pt x="1042" y="45"/>
                    <a:pt x="1042" y="47"/>
                    <a:pt x="1041" y="47"/>
                  </a:cubicBezTo>
                  <a:cubicBezTo>
                    <a:pt x="1041" y="48"/>
                    <a:pt x="1043" y="48"/>
                    <a:pt x="1043" y="49"/>
                  </a:cubicBezTo>
                  <a:cubicBezTo>
                    <a:pt x="1043" y="49"/>
                    <a:pt x="1041" y="51"/>
                    <a:pt x="1042" y="51"/>
                  </a:cubicBezTo>
                  <a:cubicBezTo>
                    <a:pt x="1042" y="51"/>
                    <a:pt x="1044" y="53"/>
                    <a:pt x="1044" y="53"/>
                  </a:cubicBezTo>
                  <a:cubicBezTo>
                    <a:pt x="1044" y="53"/>
                    <a:pt x="1045" y="51"/>
                    <a:pt x="1046" y="51"/>
                  </a:cubicBezTo>
                  <a:cubicBezTo>
                    <a:pt x="1046" y="51"/>
                    <a:pt x="1047" y="52"/>
                    <a:pt x="1048" y="52"/>
                  </a:cubicBezTo>
                  <a:cubicBezTo>
                    <a:pt x="1048" y="52"/>
                    <a:pt x="1049" y="50"/>
                    <a:pt x="1050" y="50"/>
                  </a:cubicBezTo>
                  <a:cubicBezTo>
                    <a:pt x="1050" y="50"/>
                    <a:pt x="1051" y="52"/>
                    <a:pt x="1052" y="52"/>
                  </a:cubicBezTo>
                  <a:cubicBezTo>
                    <a:pt x="1052" y="52"/>
                    <a:pt x="1053" y="50"/>
                    <a:pt x="1053" y="50"/>
                  </a:cubicBezTo>
                  <a:cubicBezTo>
                    <a:pt x="1054" y="49"/>
                    <a:pt x="1055" y="48"/>
                    <a:pt x="1055" y="47"/>
                  </a:cubicBezTo>
                  <a:cubicBezTo>
                    <a:pt x="1056" y="47"/>
                    <a:pt x="1057" y="46"/>
                    <a:pt x="1057" y="45"/>
                  </a:cubicBezTo>
                  <a:cubicBezTo>
                    <a:pt x="1057" y="45"/>
                    <a:pt x="1055" y="44"/>
                    <a:pt x="1055" y="43"/>
                  </a:cubicBezTo>
                  <a:cubicBezTo>
                    <a:pt x="1055" y="43"/>
                    <a:pt x="1056" y="42"/>
                    <a:pt x="1056" y="41"/>
                  </a:cubicBezTo>
                  <a:cubicBezTo>
                    <a:pt x="1056" y="41"/>
                    <a:pt x="1054" y="40"/>
                    <a:pt x="1054" y="39"/>
                  </a:cubicBezTo>
                  <a:cubicBezTo>
                    <a:pt x="1054" y="39"/>
                    <a:pt x="1056" y="38"/>
                    <a:pt x="1056" y="37"/>
                  </a:cubicBezTo>
                  <a:cubicBezTo>
                    <a:pt x="1056" y="36"/>
                    <a:pt x="1057" y="36"/>
                    <a:pt x="1058" y="35"/>
                  </a:cubicBezTo>
                  <a:cubicBezTo>
                    <a:pt x="1058" y="35"/>
                    <a:pt x="1060" y="37"/>
                    <a:pt x="1060" y="37"/>
                  </a:cubicBezTo>
                  <a:cubicBezTo>
                    <a:pt x="1060" y="37"/>
                    <a:pt x="1062" y="38"/>
                    <a:pt x="1062" y="38"/>
                  </a:cubicBezTo>
                  <a:cubicBezTo>
                    <a:pt x="1062" y="38"/>
                    <a:pt x="1064" y="36"/>
                    <a:pt x="1064" y="36"/>
                  </a:cubicBezTo>
                  <a:cubicBezTo>
                    <a:pt x="1064" y="36"/>
                    <a:pt x="1061" y="35"/>
                    <a:pt x="1061" y="34"/>
                  </a:cubicBezTo>
                  <a:cubicBezTo>
                    <a:pt x="1061" y="34"/>
                    <a:pt x="1063" y="33"/>
                    <a:pt x="1063" y="32"/>
                  </a:cubicBezTo>
                  <a:cubicBezTo>
                    <a:pt x="1064" y="31"/>
                    <a:pt x="1065" y="29"/>
                    <a:pt x="1067" y="28"/>
                  </a:cubicBezTo>
                  <a:cubicBezTo>
                    <a:pt x="1067" y="28"/>
                    <a:pt x="1069" y="29"/>
                    <a:pt x="1069" y="29"/>
                  </a:cubicBezTo>
                  <a:cubicBezTo>
                    <a:pt x="1069" y="30"/>
                    <a:pt x="1067" y="31"/>
                    <a:pt x="1067" y="32"/>
                  </a:cubicBezTo>
                  <a:cubicBezTo>
                    <a:pt x="1067" y="32"/>
                    <a:pt x="1069" y="33"/>
                    <a:pt x="1069" y="33"/>
                  </a:cubicBezTo>
                  <a:cubicBezTo>
                    <a:pt x="1069" y="34"/>
                    <a:pt x="1068" y="35"/>
                    <a:pt x="1068" y="36"/>
                  </a:cubicBezTo>
                  <a:cubicBezTo>
                    <a:pt x="1067" y="36"/>
                    <a:pt x="1066" y="37"/>
                    <a:pt x="1066" y="38"/>
                  </a:cubicBezTo>
                  <a:cubicBezTo>
                    <a:pt x="1065" y="39"/>
                    <a:pt x="1065" y="40"/>
                    <a:pt x="1064" y="40"/>
                  </a:cubicBezTo>
                  <a:cubicBezTo>
                    <a:pt x="1064" y="40"/>
                    <a:pt x="1063" y="42"/>
                    <a:pt x="1063" y="42"/>
                  </a:cubicBezTo>
                  <a:cubicBezTo>
                    <a:pt x="1062" y="42"/>
                    <a:pt x="1060" y="41"/>
                    <a:pt x="1060" y="41"/>
                  </a:cubicBezTo>
                  <a:cubicBezTo>
                    <a:pt x="1060" y="41"/>
                    <a:pt x="1058" y="42"/>
                    <a:pt x="1059" y="43"/>
                  </a:cubicBezTo>
                  <a:cubicBezTo>
                    <a:pt x="1059" y="43"/>
                    <a:pt x="1060" y="44"/>
                    <a:pt x="1061" y="45"/>
                  </a:cubicBezTo>
                  <a:cubicBezTo>
                    <a:pt x="1061" y="45"/>
                    <a:pt x="1063" y="46"/>
                    <a:pt x="1063" y="46"/>
                  </a:cubicBezTo>
                  <a:cubicBezTo>
                    <a:pt x="1063" y="47"/>
                    <a:pt x="1062" y="48"/>
                    <a:pt x="1061" y="49"/>
                  </a:cubicBezTo>
                  <a:cubicBezTo>
                    <a:pt x="1061" y="49"/>
                    <a:pt x="1060" y="50"/>
                    <a:pt x="1060" y="51"/>
                  </a:cubicBezTo>
                  <a:cubicBezTo>
                    <a:pt x="1059" y="51"/>
                    <a:pt x="1058" y="53"/>
                    <a:pt x="1058" y="53"/>
                  </a:cubicBezTo>
                  <a:cubicBezTo>
                    <a:pt x="1058" y="54"/>
                    <a:pt x="1056" y="55"/>
                    <a:pt x="1056" y="55"/>
                  </a:cubicBezTo>
                  <a:cubicBezTo>
                    <a:pt x="1056" y="55"/>
                    <a:pt x="1058" y="57"/>
                    <a:pt x="1058" y="57"/>
                  </a:cubicBezTo>
                  <a:cubicBezTo>
                    <a:pt x="1059" y="57"/>
                    <a:pt x="1060" y="55"/>
                    <a:pt x="1060" y="55"/>
                  </a:cubicBezTo>
                  <a:cubicBezTo>
                    <a:pt x="1061" y="55"/>
                    <a:pt x="1062" y="56"/>
                    <a:pt x="1062" y="56"/>
                  </a:cubicBezTo>
                  <a:cubicBezTo>
                    <a:pt x="1063" y="57"/>
                    <a:pt x="1065" y="58"/>
                    <a:pt x="1065" y="58"/>
                  </a:cubicBezTo>
                  <a:cubicBezTo>
                    <a:pt x="1065" y="59"/>
                    <a:pt x="1063" y="60"/>
                    <a:pt x="1063" y="60"/>
                  </a:cubicBezTo>
                  <a:cubicBezTo>
                    <a:pt x="1062" y="62"/>
                    <a:pt x="1061" y="63"/>
                    <a:pt x="1060" y="65"/>
                  </a:cubicBezTo>
                  <a:cubicBezTo>
                    <a:pt x="1058" y="64"/>
                    <a:pt x="1057" y="63"/>
                    <a:pt x="1055" y="61"/>
                  </a:cubicBezTo>
                  <a:cubicBezTo>
                    <a:pt x="1055" y="61"/>
                    <a:pt x="1057" y="60"/>
                    <a:pt x="1057" y="59"/>
                  </a:cubicBezTo>
                  <a:cubicBezTo>
                    <a:pt x="1057" y="59"/>
                    <a:pt x="1054" y="58"/>
                    <a:pt x="1055" y="57"/>
                  </a:cubicBezTo>
                  <a:cubicBezTo>
                    <a:pt x="1055" y="57"/>
                    <a:pt x="1056" y="56"/>
                    <a:pt x="1056" y="55"/>
                  </a:cubicBezTo>
                  <a:cubicBezTo>
                    <a:pt x="1056" y="55"/>
                    <a:pt x="1055" y="54"/>
                    <a:pt x="1054" y="53"/>
                  </a:cubicBezTo>
                  <a:cubicBezTo>
                    <a:pt x="1053" y="53"/>
                    <a:pt x="1052" y="52"/>
                    <a:pt x="1052" y="52"/>
                  </a:cubicBezTo>
                  <a:cubicBezTo>
                    <a:pt x="1051" y="53"/>
                    <a:pt x="1049" y="55"/>
                    <a:pt x="1048" y="56"/>
                  </a:cubicBezTo>
                  <a:cubicBezTo>
                    <a:pt x="1049" y="57"/>
                    <a:pt x="1050" y="57"/>
                    <a:pt x="1051" y="58"/>
                  </a:cubicBezTo>
                  <a:cubicBezTo>
                    <a:pt x="1051" y="58"/>
                    <a:pt x="1053" y="59"/>
                    <a:pt x="1053" y="60"/>
                  </a:cubicBezTo>
                  <a:cubicBezTo>
                    <a:pt x="1053" y="60"/>
                    <a:pt x="1051" y="62"/>
                    <a:pt x="1051" y="62"/>
                  </a:cubicBezTo>
                  <a:cubicBezTo>
                    <a:pt x="1051" y="62"/>
                    <a:pt x="1049" y="64"/>
                    <a:pt x="1049" y="64"/>
                  </a:cubicBezTo>
                  <a:cubicBezTo>
                    <a:pt x="1049" y="64"/>
                    <a:pt x="1051" y="66"/>
                    <a:pt x="1052" y="66"/>
                  </a:cubicBezTo>
                  <a:cubicBezTo>
                    <a:pt x="1052" y="66"/>
                    <a:pt x="1054" y="67"/>
                    <a:pt x="1054" y="68"/>
                  </a:cubicBezTo>
                  <a:cubicBezTo>
                    <a:pt x="1054" y="68"/>
                    <a:pt x="1052" y="70"/>
                    <a:pt x="1052" y="70"/>
                  </a:cubicBezTo>
                  <a:cubicBezTo>
                    <a:pt x="1052" y="70"/>
                    <a:pt x="1050" y="68"/>
                    <a:pt x="1050" y="68"/>
                  </a:cubicBezTo>
                  <a:cubicBezTo>
                    <a:pt x="1049" y="68"/>
                    <a:pt x="1049" y="70"/>
                    <a:pt x="1048" y="70"/>
                  </a:cubicBezTo>
                  <a:cubicBezTo>
                    <a:pt x="1048" y="71"/>
                    <a:pt x="1047" y="72"/>
                    <a:pt x="1047" y="73"/>
                  </a:cubicBezTo>
                  <a:cubicBezTo>
                    <a:pt x="1047" y="73"/>
                    <a:pt x="1048" y="74"/>
                    <a:pt x="1049" y="74"/>
                  </a:cubicBezTo>
                  <a:cubicBezTo>
                    <a:pt x="1049" y="74"/>
                    <a:pt x="1047" y="76"/>
                    <a:pt x="1047" y="76"/>
                  </a:cubicBezTo>
                  <a:cubicBezTo>
                    <a:pt x="1047" y="76"/>
                    <a:pt x="1045" y="75"/>
                    <a:pt x="1045" y="75"/>
                  </a:cubicBezTo>
                  <a:cubicBezTo>
                    <a:pt x="1045" y="74"/>
                    <a:pt x="1047" y="73"/>
                    <a:pt x="1047" y="73"/>
                  </a:cubicBezTo>
                  <a:cubicBezTo>
                    <a:pt x="1046" y="72"/>
                    <a:pt x="1044" y="71"/>
                    <a:pt x="1044" y="71"/>
                  </a:cubicBezTo>
                  <a:cubicBezTo>
                    <a:pt x="1044" y="70"/>
                    <a:pt x="1046" y="69"/>
                    <a:pt x="1046" y="69"/>
                  </a:cubicBezTo>
                  <a:cubicBezTo>
                    <a:pt x="1046" y="68"/>
                    <a:pt x="1044" y="68"/>
                    <a:pt x="1044" y="67"/>
                  </a:cubicBezTo>
                  <a:cubicBezTo>
                    <a:pt x="1044" y="66"/>
                    <a:pt x="1046" y="65"/>
                    <a:pt x="1045" y="65"/>
                  </a:cubicBezTo>
                  <a:cubicBezTo>
                    <a:pt x="1045" y="64"/>
                    <a:pt x="1043" y="64"/>
                    <a:pt x="1043" y="63"/>
                  </a:cubicBezTo>
                  <a:cubicBezTo>
                    <a:pt x="1043" y="62"/>
                    <a:pt x="1045" y="61"/>
                    <a:pt x="1045" y="61"/>
                  </a:cubicBezTo>
                  <a:cubicBezTo>
                    <a:pt x="1045" y="60"/>
                    <a:pt x="1043" y="60"/>
                    <a:pt x="1043" y="59"/>
                  </a:cubicBezTo>
                  <a:cubicBezTo>
                    <a:pt x="1042" y="61"/>
                    <a:pt x="1040" y="62"/>
                    <a:pt x="1039" y="63"/>
                  </a:cubicBezTo>
                  <a:cubicBezTo>
                    <a:pt x="1039" y="64"/>
                    <a:pt x="1038" y="65"/>
                    <a:pt x="1038" y="66"/>
                  </a:cubicBezTo>
                  <a:cubicBezTo>
                    <a:pt x="1037" y="66"/>
                    <a:pt x="1036" y="68"/>
                    <a:pt x="1036" y="68"/>
                  </a:cubicBezTo>
                  <a:cubicBezTo>
                    <a:pt x="1036" y="68"/>
                    <a:pt x="1034" y="66"/>
                    <a:pt x="1034" y="66"/>
                  </a:cubicBezTo>
                  <a:cubicBezTo>
                    <a:pt x="1033" y="67"/>
                    <a:pt x="1032" y="68"/>
                    <a:pt x="1032" y="68"/>
                  </a:cubicBezTo>
                  <a:cubicBezTo>
                    <a:pt x="1032" y="69"/>
                    <a:pt x="1034" y="70"/>
                    <a:pt x="1034" y="70"/>
                  </a:cubicBezTo>
                  <a:cubicBezTo>
                    <a:pt x="1034" y="71"/>
                    <a:pt x="1033" y="72"/>
                    <a:pt x="1032" y="72"/>
                  </a:cubicBezTo>
                  <a:cubicBezTo>
                    <a:pt x="1032" y="73"/>
                    <a:pt x="1031" y="74"/>
                    <a:pt x="1031" y="75"/>
                  </a:cubicBezTo>
                  <a:cubicBezTo>
                    <a:pt x="1030" y="75"/>
                    <a:pt x="1030" y="76"/>
                    <a:pt x="1029" y="77"/>
                  </a:cubicBezTo>
                  <a:cubicBezTo>
                    <a:pt x="1028" y="76"/>
                    <a:pt x="1026" y="75"/>
                    <a:pt x="1025" y="73"/>
                  </a:cubicBezTo>
                  <a:cubicBezTo>
                    <a:pt x="1025" y="73"/>
                    <a:pt x="1026" y="72"/>
                    <a:pt x="1026" y="71"/>
                  </a:cubicBezTo>
                  <a:cubicBezTo>
                    <a:pt x="1027" y="71"/>
                    <a:pt x="1028" y="69"/>
                    <a:pt x="1028" y="69"/>
                  </a:cubicBezTo>
                  <a:cubicBezTo>
                    <a:pt x="1028" y="69"/>
                    <a:pt x="1026" y="68"/>
                    <a:pt x="1026" y="67"/>
                  </a:cubicBezTo>
                  <a:cubicBezTo>
                    <a:pt x="1025" y="67"/>
                    <a:pt x="1024" y="66"/>
                    <a:pt x="1024" y="66"/>
                  </a:cubicBezTo>
                  <a:cubicBezTo>
                    <a:pt x="1023" y="66"/>
                    <a:pt x="1022" y="68"/>
                    <a:pt x="1022" y="68"/>
                  </a:cubicBezTo>
                  <a:cubicBezTo>
                    <a:pt x="1022" y="68"/>
                    <a:pt x="1020" y="70"/>
                    <a:pt x="1020" y="70"/>
                  </a:cubicBezTo>
                  <a:cubicBezTo>
                    <a:pt x="1020" y="70"/>
                    <a:pt x="1018" y="69"/>
                    <a:pt x="1018" y="68"/>
                  </a:cubicBezTo>
                  <a:cubicBezTo>
                    <a:pt x="1018" y="68"/>
                    <a:pt x="1016" y="67"/>
                    <a:pt x="1016" y="67"/>
                  </a:cubicBezTo>
                  <a:cubicBezTo>
                    <a:pt x="1016" y="66"/>
                    <a:pt x="1018" y="65"/>
                    <a:pt x="1017" y="64"/>
                  </a:cubicBezTo>
                  <a:cubicBezTo>
                    <a:pt x="1017" y="64"/>
                    <a:pt x="1016" y="63"/>
                    <a:pt x="1015" y="63"/>
                  </a:cubicBezTo>
                  <a:cubicBezTo>
                    <a:pt x="1014" y="62"/>
                    <a:pt x="1014" y="62"/>
                    <a:pt x="1013" y="61"/>
                  </a:cubicBezTo>
                  <a:cubicBezTo>
                    <a:pt x="1013" y="62"/>
                    <a:pt x="1011" y="63"/>
                    <a:pt x="1011" y="63"/>
                  </a:cubicBezTo>
                  <a:cubicBezTo>
                    <a:pt x="1011" y="64"/>
                    <a:pt x="1013" y="65"/>
                    <a:pt x="1013" y="65"/>
                  </a:cubicBezTo>
                  <a:cubicBezTo>
                    <a:pt x="1014" y="65"/>
                    <a:pt x="1016" y="66"/>
                    <a:pt x="1016" y="67"/>
                  </a:cubicBezTo>
                  <a:cubicBezTo>
                    <a:pt x="1016" y="67"/>
                    <a:pt x="1014" y="68"/>
                    <a:pt x="1014" y="69"/>
                  </a:cubicBezTo>
                  <a:cubicBezTo>
                    <a:pt x="1014" y="69"/>
                    <a:pt x="1013" y="71"/>
                    <a:pt x="1012" y="71"/>
                  </a:cubicBezTo>
                  <a:cubicBezTo>
                    <a:pt x="1012" y="71"/>
                    <a:pt x="1010" y="69"/>
                    <a:pt x="1010" y="69"/>
                  </a:cubicBezTo>
                  <a:cubicBezTo>
                    <a:pt x="1009" y="70"/>
                    <a:pt x="1009" y="71"/>
                    <a:pt x="1008" y="72"/>
                  </a:cubicBezTo>
                  <a:cubicBezTo>
                    <a:pt x="1009" y="72"/>
                    <a:pt x="1010" y="73"/>
                    <a:pt x="1011" y="73"/>
                  </a:cubicBezTo>
                  <a:cubicBezTo>
                    <a:pt x="1010" y="73"/>
                    <a:pt x="1009" y="76"/>
                    <a:pt x="1009" y="76"/>
                  </a:cubicBezTo>
                  <a:cubicBezTo>
                    <a:pt x="1008" y="76"/>
                    <a:pt x="1007" y="74"/>
                    <a:pt x="1007" y="74"/>
                  </a:cubicBezTo>
                  <a:cubicBezTo>
                    <a:pt x="1006" y="74"/>
                    <a:pt x="1004" y="72"/>
                    <a:pt x="1004" y="72"/>
                  </a:cubicBezTo>
                  <a:cubicBezTo>
                    <a:pt x="1004" y="72"/>
                    <a:pt x="1006" y="70"/>
                    <a:pt x="1006" y="70"/>
                  </a:cubicBezTo>
                  <a:cubicBezTo>
                    <a:pt x="1006" y="70"/>
                    <a:pt x="1008" y="68"/>
                    <a:pt x="1008" y="68"/>
                  </a:cubicBezTo>
                  <a:cubicBezTo>
                    <a:pt x="1008" y="67"/>
                    <a:pt x="1006" y="67"/>
                    <a:pt x="1006" y="66"/>
                  </a:cubicBezTo>
                  <a:cubicBezTo>
                    <a:pt x="1005" y="65"/>
                    <a:pt x="1007" y="64"/>
                    <a:pt x="1007" y="64"/>
                  </a:cubicBezTo>
                  <a:cubicBezTo>
                    <a:pt x="1007" y="63"/>
                    <a:pt x="1009" y="62"/>
                    <a:pt x="1009" y="62"/>
                  </a:cubicBezTo>
                  <a:cubicBezTo>
                    <a:pt x="1009" y="61"/>
                    <a:pt x="1007" y="60"/>
                    <a:pt x="1007" y="60"/>
                  </a:cubicBezTo>
                  <a:cubicBezTo>
                    <a:pt x="1007" y="59"/>
                    <a:pt x="1005" y="59"/>
                    <a:pt x="1005" y="58"/>
                  </a:cubicBezTo>
                  <a:cubicBezTo>
                    <a:pt x="1003" y="60"/>
                    <a:pt x="1002" y="61"/>
                    <a:pt x="1001" y="63"/>
                  </a:cubicBezTo>
                  <a:cubicBezTo>
                    <a:pt x="1001" y="63"/>
                    <a:pt x="1000" y="64"/>
                    <a:pt x="999" y="65"/>
                  </a:cubicBezTo>
                  <a:cubicBezTo>
                    <a:pt x="999" y="65"/>
                    <a:pt x="998" y="67"/>
                    <a:pt x="998" y="67"/>
                  </a:cubicBezTo>
                  <a:cubicBezTo>
                    <a:pt x="998" y="68"/>
                    <a:pt x="1000" y="68"/>
                    <a:pt x="1000" y="69"/>
                  </a:cubicBezTo>
                  <a:cubicBezTo>
                    <a:pt x="1000" y="70"/>
                    <a:pt x="998" y="70"/>
                    <a:pt x="998" y="71"/>
                  </a:cubicBezTo>
                  <a:cubicBezTo>
                    <a:pt x="997" y="70"/>
                    <a:pt x="997" y="70"/>
                    <a:pt x="996" y="69"/>
                  </a:cubicBezTo>
                  <a:cubicBezTo>
                    <a:pt x="996" y="69"/>
                    <a:pt x="994" y="68"/>
                    <a:pt x="994" y="68"/>
                  </a:cubicBezTo>
                  <a:cubicBezTo>
                    <a:pt x="994" y="67"/>
                    <a:pt x="996" y="66"/>
                    <a:pt x="995" y="65"/>
                  </a:cubicBezTo>
                  <a:cubicBezTo>
                    <a:pt x="995" y="65"/>
                    <a:pt x="994" y="64"/>
                    <a:pt x="993" y="64"/>
                  </a:cubicBezTo>
                  <a:cubicBezTo>
                    <a:pt x="993" y="63"/>
                    <a:pt x="991" y="62"/>
                    <a:pt x="991" y="62"/>
                  </a:cubicBezTo>
                  <a:cubicBezTo>
                    <a:pt x="991" y="61"/>
                    <a:pt x="993" y="60"/>
                    <a:pt x="993" y="60"/>
                  </a:cubicBezTo>
                  <a:cubicBezTo>
                    <a:pt x="993" y="59"/>
                    <a:pt x="991" y="59"/>
                    <a:pt x="990" y="58"/>
                  </a:cubicBezTo>
                  <a:cubicBezTo>
                    <a:pt x="990" y="57"/>
                    <a:pt x="992" y="56"/>
                    <a:pt x="992" y="56"/>
                  </a:cubicBezTo>
                  <a:cubicBezTo>
                    <a:pt x="992" y="55"/>
                    <a:pt x="990" y="55"/>
                    <a:pt x="990" y="54"/>
                  </a:cubicBezTo>
                  <a:cubicBezTo>
                    <a:pt x="990" y="55"/>
                    <a:pt x="988" y="56"/>
                    <a:pt x="988" y="56"/>
                  </a:cubicBezTo>
                  <a:cubicBezTo>
                    <a:pt x="988" y="57"/>
                    <a:pt x="991" y="58"/>
                    <a:pt x="990" y="58"/>
                  </a:cubicBezTo>
                  <a:cubicBezTo>
                    <a:pt x="990" y="59"/>
                    <a:pt x="989" y="60"/>
                    <a:pt x="989" y="60"/>
                  </a:cubicBezTo>
                  <a:cubicBezTo>
                    <a:pt x="988" y="61"/>
                    <a:pt x="987" y="62"/>
                    <a:pt x="987" y="62"/>
                  </a:cubicBezTo>
                  <a:cubicBezTo>
                    <a:pt x="987" y="63"/>
                    <a:pt x="985" y="64"/>
                    <a:pt x="985" y="65"/>
                  </a:cubicBezTo>
                  <a:cubicBezTo>
                    <a:pt x="985" y="65"/>
                    <a:pt x="988" y="66"/>
                    <a:pt x="988" y="66"/>
                  </a:cubicBezTo>
                  <a:cubicBezTo>
                    <a:pt x="987" y="67"/>
                    <a:pt x="986" y="68"/>
                    <a:pt x="986" y="69"/>
                  </a:cubicBezTo>
                  <a:cubicBezTo>
                    <a:pt x="985" y="69"/>
                    <a:pt x="985" y="70"/>
                    <a:pt x="984" y="71"/>
                  </a:cubicBezTo>
                  <a:cubicBezTo>
                    <a:pt x="984" y="71"/>
                    <a:pt x="982" y="69"/>
                    <a:pt x="982" y="69"/>
                  </a:cubicBezTo>
                  <a:cubicBezTo>
                    <a:pt x="981" y="69"/>
                    <a:pt x="981" y="71"/>
                    <a:pt x="980" y="71"/>
                  </a:cubicBezTo>
                  <a:cubicBezTo>
                    <a:pt x="979" y="71"/>
                    <a:pt x="979" y="70"/>
                    <a:pt x="978" y="70"/>
                  </a:cubicBezTo>
                  <a:cubicBezTo>
                    <a:pt x="977" y="70"/>
                    <a:pt x="977" y="71"/>
                    <a:pt x="976" y="72"/>
                  </a:cubicBezTo>
                  <a:cubicBezTo>
                    <a:pt x="976" y="72"/>
                    <a:pt x="974" y="70"/>
                    <a:pt x="974" y="70"/>
                  </a:cubicBezTo>
                  <a:cubicBezTo>
                    <a:pt x="974" y="70"/>
                    <a:pt x="976" y="68"/>
                    <a:pt x="976" y="68"/>
                  </a:cubicBezTo>
                  <a:cubicBezTo>
                    <a:pt x="976" y="68"/>
                    <a:pt x="977" y="66"/>
                    <a:pt x="977" y="66"/>
                  </a:cubicBezTo>
                  <a:cubicBezTo>
                    <a:pt x="978" y="66"/>
                    <a:pt x="980" y="68"/>
                    <a:pt x="980" y="67"/>
                  </a:cubicBezTo>
                  <a:cubicBezTo>
                    <a:pt x="980" y="67"/>
                    <a:pt x="981" y="66"/>
                    <a:pt x="981" y="65"/>
                  </a:cubicBezTo>
                  <a:cubicBezTo>
                    <a:pt x="982" y="64"/>
                    <a:pt x="983" y="64"/>
                    <a:pt x="983" y="63"/>
                  </a:cubicBezTo>
                  <a:cubicBezTo>
                    <a:pt x="983" y="63"/>
                    <a:pt x="985" y="61"/>
                    <a:pt x="985" y="61"/>
                  </a:cubicBezTo>
                  <a:cubicBezTo>
                    <a:pt x="985" y="61"/>
                    <a:pt x="983" y="59"/>
                    <a:pt x="983" y="59"/>
                  </a:cubicBezTo>
                  <a:cubicBezTo>
                    <a:pt x="982" y="59"/>
                    <a:pt x="981" y="61"/>
                    <a:pt x="981" y="61"/>
                  </a:cubicBezTo>
                  <a:cubicBezTo>
                    <a:pt x="980" y="61"/>
                    <a:pt x="979" y="60"/>
                    <a:pt x="979" y="60"/>
                  </a:cubicBezTo>
                  <a:cubicBezTo>
                    <a:pt x="978" y="59"/>
                    <a:pt x="977" y="58"/>
                    <a:pt x="976" y="58"/>
                  </a:cubicBezTo>
                  <a:cubicBezTo>
                    <a:pt x="976" y="58"/>
                    <a:pt x="975" y="56"/>
                    <a:pt x="974" y="56"/>
                  </a:cubicBezTo>
                  <a:cubicBezTo>
                    <a:pt x="974" y="56"/>
                    <a:pt x="973" y="58"/>
                    <a:pt x="972" y="58"/>
                  </a:cubicBezTo>
                  <a:cubicBezTo>
                    <a:pt x="972" y="58"/>
                    <a:pt x="971" y="57"/>
                    <a:pt x="970" y="57"/>
                  </a:cubicBezTo>
                  <a:cubicBezTo>
                    <a:pt x="970" y="57"/>
                    <a:pt x="969" y="58"/>
                    <a:pt x="969" y="59"/>
                  </a:cubicBezTo>
                  <a:cubicBezTo>
                    <a:pt x="968" y="60"/>
                    <a:pt x="967" y="60"/>
                    <a:pt x="967" y="61"/>
                  </a:cubicBezTo>
                  <a:cubicBezTo>
                    <a:pt x="966" y="62"/>
                    <a:pt x="966" y="63"/>
                    <a:pt x="965" y="63"/>
                  </a:cubicBezTo>
                  <a:cubicBezTo>
                    <a:pt x="965" y="64"/>
                    <a:pt x="964" y="65"/>
                    <a:pt x="963" y="66"/>
                  </a:cubicBezTo>
                  <a:cubicBezTo>
                    <a:pt x="963" y="66"/>
                    <a:pt x="962" y="68"/>
                    <a:pt x="962" y="68"/>
                  </a:cubicBezTo>
                  <a:cubicBezTo>
                    <a:pt x="961" y="68"/>
                    <a:pt x="961" y="70"/>
                    <a:pt x="960" y="70"/>
                  </a:cubicBezTo>
                  <a:cubicBezTo>
                    <a:pt x="960" y="70"/>
                    <a:pt x="958" y="69"/>
                    <a:pt x="958" y="68"/>
                  </a:cubicBezTo>
                  <a:cubicBezTo>
                    <a:pt x="958" y="68"/>
                    <a:pt x="959" y="67"/>
                    <a:pt x="960" y="66"/>
                  </a:cubicBezTo>
                  <a:cubicBezTo>
                    <a:pt x="960" y="65"/>
                    <a:pt x="961" y="65"/>
                    <a:pt x="961" y="64"/>
                  </a:cubicBezTo>
                  <a:cubicBezTo>
                    <a:pt x="962" y="63"/>
                    <a:pt x="962" y="62"/>
                    <a:pt x="963" y="62"/>
                  </a:cubicBezTo>
                  <a:cubicBezTo>
                    <a:pt x="962" y="61"/>
                    <a:pt x="961" y="61"/>
                    <a:pt x="961" y="60"/>
                  </a:cubicBezTo>
                  <a:cubicBezTo>
                    <a:pt x="960" y="60"/>
                    <a:pt x="959" y="58"/>
                    <a:pt x="958" y="58"/>
                  </a:cubicBezTo>
                  <a:cubicBezTo>
                    <a:pt x="958" y="58"/>
                    <a:pt x="957" y="60"/>
                    <a:pt x="957" y="61"/>
                  </a:cubicBezTo>
                  <a:cubicBezTo>
                    <a:pt x="956" y="61"/>
                    <a:pt x="955" y="59"/>
                    <a:pt x="955" y="59"/>
                  </a:cubicBezTo>
                  <a:cubicBezTo>
                    <a:pt x="954" y="59"/>
                    <a:pt x="953" y="61"/>
                    <a:pt x="953" y="61"/>
                  </a:cubicBezTo>
                  <a:cubicBezTo>
                    <a:pt x="952" y="61"/>
                    <a:pt x="951" y="60"/>
                    <a:pt x="951" y="59"/>
                  </a:cubicBezTo>
                  <a:cubicBezTo>
                    <a:pt x="950" y="59"/>
                    <a:pt x="949" y="58"/>
                    <a:pt x="948" y="58"/>
                  </a:cubicBezTo>
                  <a:cubicBezTo>
                    <a:pt x="948" y="58"/>
                    <a:pt x="947" y="56"/>
                    <a:pt x="946" y="56"/>
                  </a:cubicBezTo>
                  <a:cubicBezTo>
                    <a:pt x="946" y="56"/>
                    <a:pt x="945" y="58"/>
                    <a:pt x="944" y="58"/>
                  </a:cubicBezTo>
                  <a:cubicBezTo>
                    <a:pt x="944" y="58"/>
                    <a:pt x="943" y="56"/>
                    <a:pt x="942" y="56"/>
                  </a:cubicBezTo>
                  <a:cubicBezTo>
                    <a:pt x="942" y="57"/>
                    <a:pt x="941" y="59"/>
                    <a:pt x="940" y="59"/>
                  </a:cubicBezTo>
                  <a:cubicBezTo>
                    <a:pt x="940" y="59"/>
                    <a:pt x="939" y="57"/>
                    <a:pt x="938" y="57"/>
                  </a:cubicBezTo>
                  <a:cubicBezTo>
                    <a:pt x="938" y="57"/>
                    <a:pt x="937" y="59"/>
                    <a:pt x="937" y="59"/>
                  </a:cubicBezTo>
                  <a:cubicBezTo>
                    <a:pt x="936" y="59"/>
                    <a:pt x="935" y="57"/>
                    <a:pt x="934" y="58"/>
                  </a:cubicBezTo>
                  <a:cubicBezTo>
                    <a:pt x="934" y="58"/>
                    <a:pt x="933" y="60"/>
                    <a:pt x="933" y="60"/>
                  </a:cubicBezTo>
                  <a:cubicBezTo>
                    <a:pt x="932" y="60"/>
                    <a:pt x="931" y="58"/>
                    <a:pt x="930" y="58"/>
                  </a:cubicBezTo>
                  <a:cubicBezTo>
                    <a:pt x="930" y="58"/>
                    <a:pt x="929" y="60"/>
                    <a:pt x="929" y="60"/>
                  </a:cubicBezTo>
                  <a:cubicBezTo>
                    <a:pt x="929" y="61"/>
                    <a:pt x="931" y="61"/>
                    <a:pt x="931" y="62"/>
                  </a:cubicBezTo>
                  <a:cubicBezTo>
                    <a:pt x="931" y="62"/>
                    <a:pt x="929" y="64"/>
                    <a:pt x="929" y="64"/>
                  </a:cubicBezTo>
                  <a:cubicBezTo>
                    <a:pt x="929" y="64"/>
                    <a:pt x="927" y="62"/>
                    <a:pt x="927" y="63"/>
                  </a:cubicBezTo>
                  <a:cubicBezTo>
                    <a:pt x="926" y="63"/>
                    <a:pt x="926" y="65"/>
                    <a:pt x="925" y="65"/>
                  </a:cubicBezTo>
                  <a:cubicBezTo>
                    <a:pt x="925" y="64"/>
                    <a:pt x="923" y="64"/>
                    <a:pt x="923" y="63"/>
                  </a:cubicBezTo>
                  <a:cubicBezTo>
                    <a:pt x="923" y="63"/>
                    <a:pt x="925" y="61"/>
                    <a:pt x="925" y="61"/>
                  </a:cubicBezTo>
                  <a:cubicBezTo>
                    <a:pt x="925" y="60"/>
                    <a:pt x="926" y="59"/>
                    <a:pt x="926" y="59"/>
                  </a:cubicBezTo>
                  <a:cubicBezTo>
                    <a:pt x="927" y="58"/>
                    <a:pt x="928" y="57"/>
                    <a:pt x="928" y="56"/>
                  </a:cubicBezTo>
                  <a:cubicBezTo>
                    <a:pt x="928" y="56"/>
                    <a:pt x="926" y="55"/>
                    <a:pt x="926" y="55"/>
                  </a:cubicBezTo>
                  <a:cubicBezTo>
                    <a:pt x="926" y="54"/>
                    <a:pt x="928" y="53"/>
                    <a:pt x="928" y="52"/>
                  </a:cubicBezTo>
                  <a:cubicBezTo>
                    <a:pt x="928" y="52"/>
                    <a:pt x="925" y="51"/>
                    <a:pt x="925" y="51"/>
                  </a:cubicBezTo>
                  <a:cubicBezTo>
                    <a:pt x="926" y="50"/>
                    <a:pt x="927" y="49"/>
                    <a:pt x="927" y="48"/>
                  </a:cubicBezTo>
                  <a:cubicBezTo>
                    <a:pt x="928" y="48"/>
                    <a:pt x="928" y="47"/>
                    <a:pt x="929" y="46"/>
                  </a:cubicBezTo>
                  <a:cubicBezTo>
                    <a:pt x="929" y="46"/>
                    <a:pt x="930" y="44"/>
                    <a:pt x="930" y="44"/>
                  </a:cubicBezTo>
                  <a:cubicBezTo>
                    <a:pt x="930" y="44"/>
                    <a:pt x="929" y="42"/>
                    <a:pt x="928" y="42"/>
                  </a:cubicBezTo>
                  <a:cubicBezTo>
                    <a:pt x="928" y="42"/>
                    <a:pt x="927" y="44"/>
                    <a:pt x="927" y="45"/>
                  </a:cubicBezTo>
                  <a:cubicBezTo>
                    <a:pt x="926" y="45"/>
                    <a:pt x="924" y="43"/>
                    <a:pt x="924" y="43"/>
                  </a:cubicBezTo>
                  <a:cubicBezTo>
                    <a:pt x="924" y="43"/>
                    <a:pt x="923" y="45"/>
                    <a:pt x="923" y="45"/>
                  </a:cubicBezTo>
                  <a:cubicBezTo>
                    <a:pt x="923" y="46"/>
                    <a:pt x="925" y="46"/>
                    <a:pt x="925" y="47"/>
                  </a:cubicBezTo>
                  <a:cubicBezTo>
                    <a:pt x="925" y="47"/>
                    <a:pt x="923" y="48"/>
                    <a:pt x="923" y="49"/>
                  </a:cubicBezTo>
                  <a:cubicBezTo>
                    <a:pt x="923" y="50"/>
                    <a:pt x="925" y="50"/>
                    <a:pt x="925" y="51"/>
                  </a:cubicBezTo>
                  <a:cubicBezTo>
                    <a:pt x="925" y="51"/>
                    <a:pt x="924" y="52"/>
                    <a:pt x="924" y="53"/>
                  </a:cubicBezTo>
                  <a:cubicBezTo>
                    <a:pt x="924" y="53"/>
                    <a:pt x="926" y="54"/>
                    <a:pt x="926" y="55"/>
                  </a:cubicBezTo>
                  <a:cubicBezTo>
                    <a:pt x="926" y="55"/>
                    <a:pt x="925" y="56"/>
                    <a:pt x="924" y="57"/>
                  </a:cubicBezTo>
                  <a:cubicBezTo>
                    <a:pt x="924" y="57"/>
                    <a:pt x="923" y="59"/>
                    <a:pt x="923" y="59"/>
                  </a:cubicBezTo>
                  <a:cubicBezTo>
                    <a:pt x="922" y="59"/>
                    <a:pt x="920" y="58"/>
                    <a:pt x="920" y="57"/>
                  </a:cubicBezTo>
                  <a:cubicBezTo>
                    <a:pt x="920" y="57"/>
                    <a:pt x="919" y="56"/>
                    <a:pt x="918" y="56"/>
                  </a:cubicBezTo>
                  <a:cubicBezTo>
                    <a:pt x="918" y="56"/>
                    <a:pt x="916" y="54"/>
                    <a:pt x="916" y="54"/>
                  </a:cubicBezTo>
                  <a:cubicBezTo>
                    <a:pt x="915" y="54"/>
                    <a:pt x="914" y="56"/>
                    <a:pt x="914" y="56"/>
                  </a:cubicBezTo>
                  <a:cubicBezTo>
                    <a:pt x="914" y="57"/>
                    <a:pt x="913" y="58"/>
                    <a:pt x="912" y="58"/>
                  </a:cubicBezTo>
                  <a:cubicBezTo>
                    <a:pt x="912" y="59"/>
                    <a:pt x="910" y="57"/>
                    <a:pt x="910" y="57"/>
                  </a:cubicBezTo>
                  <a:cubicBezTo>
                    <a:pt x="910" y="57"/>
                    <a:pt x="908" y="55"/>
                    <a:pt x="908" y="55"/>
                  </a:cubicBezTo>
                  <a:cubicBezTo>
                    <a:pt x="908" y="55"/>
                    <a:pt x="906" y="57"/>
                    <a:pt x="906" y="57"/>
                  </a:cubicBezTo>
                  <a:cubicBezTo>
                    <a:pt x="906" y="57"/>
                    <a:pt x="905" y="60"/>
                    <a:pt x="905" y="60"/>
                  </a:cubicBezTo>
                  <a:cubicBezTo>
                    <a:pt x="904" y="59"/>
                    <a:pt x="903" y="58"/>
                    <a:pt x="902" y="58"/>
                  </a:cubicBezTo>
                  <a:cubicBezTo>
                    <a:pt x="902" y="57"/>
                    <a:pt x="901" y="57"/>
                    <a:pt x="900" y="56"/>
                  </a:cubicBezTo>
                  <a:cubicBezTo>
                    <a:pt x="900" y="56"/>
                    <a:pt x="898" y="55"/>
                    <a:pt x="898" y="54"/>
                  </a:cubicBezTo>
                  <a:cubicBezTo>
                    <a:pt x="898" y="54"/>
                    <a:pt x="899" y="52"/>
                    <a:pt x="900" y="52"/>
                  </a:cubicBezTo>
                  <a:cubicBezTo>
                    <a:pt x="899" y="52"/>
                    <a:pt x="898" y="50"/>
                    <a:pt x="897" y="50"/>
                  </a:cubicBezTo>
                  <a:cubicBezTo>
                    <a:pt x="897" y="51"/>
                    <a:pt x="896" y="52"/>
                    <a:pt x="896" y="53"/>
                  </a:cubicBezTo>
                  <a:cubicBezTo>
                    <a:pt x="895" y="53"/>
                    <a:pt x="895" y="54"/>
                    <a:pt x="894" y="55"/>
                  </a:cubicBezTo>
                  <a:cubicBezTo>
                    <a:pt x="893" y="56"/>
                    <a:pt x="893" y="56"/>
                    <a:pt x="892" y="57"/>
                  </a:cubicBezTo>
                  <a:cubicBezTo>
                    <a:pt x="892" y="58"/>
                    <a:pt x="891" y="59"/>
                    <a:pt x="890" y="59"/>
                  </a:cubicBezTo>
                  <a:cubicBezTo>
                    <a:pt x="890" y="59"/>
                    <a:pt x="889" y="58"/>
                    <a:pt x="888" y="58"/>
                  </a:cubicBezTo>
                  <a:cubicBezTo>
                    <a:pt x="888" y="58"/>
                    <a:pt x="886" y="56"/>
                    <a:pt x="886" y="56"/>
                  </a:cubicBezTo>
                  <a:cubicBezTo>
                    <a:pt x="886" y="56"/>
                    <a:pt x="888" y="54"/>
                    <a:pt x="888" y="54"/>
                  </a:cubicBezTo>
                  <a:cubicBezTo>
                    <a:pt x="887" y="54"/>
                    <a:pt x="886" y="52"/>
                    <a:pt x="885" y="52"/>
                  </a:cubicBezTo>
                  <a:cubicBezTo>
                    <a:pt x="885" y="52"/>
                    <a:pt x="884" y="54"/>
                    <a:pt x="884" y="54"/>
                  </a:cubicBezTo>
                  <a:cubicBezTo>
                    <a:pt x="883" y="55"/>
                    <a:pt x="883" y="56"/>
                    <a:pt x="882" y="57"/>
                  </a:cubicBezTo>
                  <a:cubicBezTo>
                    <a:pt x="882" y="57"/>
                    <a:pt x="881" y="59"/>
                    <a:pt x="880" y="59"/>
                  </a:cubicBezTo>
                  <a:cubicBezTo>
                    <a:pt x="880" y="59"/>
                    <a:pt x="878" y="57"/>
                    <a:pt x="878" y="57"/>
                  </a:cubicBezTo>
                  <a:cubicBezTo>
                    <a:pt x="878" y="57"/>
                    <a:pt x="876" y="59"/>
                    <a:pt x="876" y="59"/>
                  </a:cubicBezTo>
                  <a:cubicBezTo>
                    <a:pt x="877" y="60"/>
                    <a:pt x="879" y="61"/>
                    <a:pt x="879" y="61"/>
                  </a:cubicBezTo>
                  <a:cubicBezTo>
                    <a:pt x="879" y="62"/>
                    <a:pt x="877" y="63"/>
                    <a:pt x="877" y="63"/>
                  </a:cubicBezTo>
                  <a:cubicBezTo>
                    <a:pt x="876" y="64"/>
                    <a:pt x="876" y="65"/>
                    <a:pt x="875" y="65"/>
                  </a:cubicBezTo>
                  <a:cubicBezTo>
                    <a:pt x="875" y="66"/>
                    <a:pt x="874" y="68"/>
                    <a:pt x="874" y="68"/>
                  </a:cubicBezTo>
                  <a:cubicBezTo>
                    <a:pt x="873" y="68"/>
                    <a:pt x="872" y="66"/>
                    <a:pt x="871" y="66"/>
                  </a:cubicBezTo>
                  <a:cubicBezTo>
                    <a:pt x="871" y="66"/>
                    <a:pt x="870" y="68"/>
                    <a:pt x="870" y="68"/>
                  </a:cubicBezTo>
                  <a:cubicBezTo>
                    <a:pt x="868" y="67"/>
                    <a:pt x="867" y="66"/>
                    <a:pt x="865" y="65"/>
                  </a:cubicBezTo>
                  <a:cubicBezTo>
                    <a:pt x="866" y="64"/>
                    <a:pt x="866" y="63"/>
                    <a:pt x="867" y="63"/>
                  </a:cubicBezTo>
                  <a:cubicBezTo>
                    <a:pt x="867" y="62"/>
                    <a:pt x="869" y="61"/>
                    <a:pt x="869" y="60"/>
                  </a:cubicBezTo>
                  <a:cubicBezTo>
                    <a:pt x="869" y="60"/>
                    <a:pt x="866" y="59"/>
                    <a:pt x="866" y="59"/>
                  </a:cubicBezTo>
                  <a:cubicBezTo>
                    <a:pt x="867" y="58"/>
                    <a:pt x="868" y="56"/>
                    <a:pt x="868" y="56"/>
                  </a:cubicBezTo>
                  <a:cubicBezTo>
                    <a:pt x="869" y="56"/>
                    <a:pt x="870" y="58"/>
                    <a:pt x="870" y="58"/>
                  </a:cubicBezTo>
                  <a:cubicBezTo>
                    <a:pt x="871" y="58"/>
                    <a:pt x="872" y="59"/>
                    <a:pt x="873" y="60"/>
                  </a:cubicBezTo>
                  <a:cubicBezTo>
                    <a:pt x="873" y="60"/>
                    <a:pt x="874" y="61"/>
                    <a:pt x="875" y="62"/>
                  </a:cubicBezTo>
                  <a:cubicBezTo>
                    <a:pt x="875" y="61"/>
                    <a:pt x="877" y="60"/>
                    <a:pt x="876" y="59"/>
                  </a:cubicBezTo>
                  <a:cubicBezTo>
                    <a:pt x="876" y="59"/>
                    <a:pt x="874" y="58"/>
                    <a:pt x="874" y="58"/>
                  </a:cubicBezTo>
                  <a:cubicBezTo>
                    <a:pt x="874" y="57"/>
                    <a:pt x="876" y="56"/>
                    <a:pt x="876" y="55"/>
                  </a:cubicBezTo>
                  <a:cubicBezTo>
                    <a:pt x="876" y="55"/>
                    <a:pt x="874" y="54"/>
                    <a:pt x="874" y="54"/>
                  </a:cubicBezTo>
                  <a:cubicBezTo>
                    <a:pt x="874" y="53"/>
                    <a:pt x="876" y="52"/>
                    <a:pt x="875" y="51"/>
                  </a:cubicBezTo>
                  <a:cubicBezTo>
                    <a:pt x="875" y="51"/>
                    <a:pt x="874" y="50"/>
                    <a:pt x="873" y="50"/>
                  </a:cubicBezTo>
                  <a:cubicBezTo>
                    <a:pt x="873" y="50"/>
                    <a:pt x="872" y="52"/>
                    <a:pt x="871" y="52"/>
                  </a:cubicBezTo>
                  <a:cubicBezTo>
                    <a:pt x="871" y="52"/>
                    <a:pt x="870" y="50"/>
                    <a:pt x="869" y="50"/>
                  </a:cubicBezTo>
                  <a:cubicBezTo>
                    <a:pt x="869" y="51"/>
                    <a:pt x="868" y="52"/>
                    <a:pt x="868" y="52"/>
                  </a:cubicBezTo>
                  <a:cubicBezTo>
                    <a:pt x="867" y="53"/>
                    <a:pt x="866" y="55"/>
                    <a:pt x="866" y="55"/>
                  </a:cubicBezTo>
                  <a:cubicBezTo>
                    <a:pt x="865" y="55"/>
                    <a:pt x="864" y="53"/>
                    <a:pt x="864" y="53"/>
                  </a:cubicBezTo>
                  <a:cubicBezTo>
                    <a:pt x="863" y="52"/>
                    <a:pt x="862" y="52"/>
                    <a:pt x="861" y="51"/>
                  </a:cubicBezTo>
                  <a:cubicBezTo>
                    <a:pt x="861" y="51"/>
                    <a:pt x="859" y="50"/>
                    <a:pt x="859" y="50"/>
                  </a:cubicBezTo>
                  <a:cubicBezTo>
                    <a:pt x="859" y="50"/>
                    <a:pt x="858" y="51"/>
                    <a:pt x="857" y="52"/>
                  </a:cubicBezTo>
                  <a:cubicBezTo>
                    <a:pt x="857" y="53"/>
                    <a:pt x="856" y="53"/>
                    <a:pt x="856" y="54"/>
                  </a:cubicBezTo>
                  <a:cubicBezTo>
                    <a:pt x="855" y="55"/>
                    <a:pt x="855" y="56"/>
                    <a:pt x="854" y="56"/>
                  </a:cubicBezTo>
                  <a:cubicBezTo>
                    <a:pt x="853" y="57"/>
                    <a:pt x="853" y="58"/>
                    <a:pt x="852" y="59"/>
                  </a:cubicBezTo>
                  <a:cubicBezTo>
                    <a:pt x="852" y="59"/>
                    <a:pt x="851" y="61"/>
                    <a:pt x="851" y="61"/>
                  </a:cubicBezTo>
                  <a:cubicBezTo>
                    <a:pt x="850" y="61"/>
                    <a:pt x="849" y="59"/>
                    <a:pt x="848" y="59"/>
                  </a:cubicBezTo>
                  <a:cubicBezTo>
                    <a:pt x="848" y="58"/>
                    <a:pt x="847" y="58"/>
                    <a:pt x="846" y="57"/>
                  </a:cubicBezTo>
                  <a:cubicBezTo>
                    <a:pt x="846" y="57"/>
                    <a:pt x="844" y="56"/>
                    <a:pt x="844" y="56"/>
                  </a:cubicBezTo>
                  <a:cubicBezTo>
                    <a:pt x="843" y="56"/>
                    <a:pt x="842" y="54"/>
                    <a:pt x="842" y="54"/>
                  </a:cubicBezTo>
                  <a:cubicBezTo>
                    <a:pt x="841" y="54"/>
                    <a:pt x="840" y="56"/>
                    <a:pt x="840" y="56"/>
                  </a:cubicBezTo>
                  <a:cubicBezTo>
                    <a:pt x="840" y="57"/>
                    <a:pt x="839" y="58"/>
                    <a:pt x="838" y="58"/>
                  </a:cubicBezTo>
                  <a:cubicBezTo>
                    <a:pt x="838" y="59"/>
                    <a:pt x="837" y="57"/>
                    <a:pt x="836" y="57"/>
                  </a:cubicBezTo>
                  <a:cubicBezTo>
                    <a:pt x="835" y="57"/>
                    <a:pt x="835" y="59"/>
                    <a:pt x="834" y="59"/>
                  </a:cubicBezTo>
                  <a:cubicBezTo>
                    <a:pt x="834" y="59"/>
                    <a:pt x="833" y="57"/>
                    <a:pt x="832" y="57"/>
                  </a:cubicBezTo>
                  <a:cubicBezTo>
                    <a:pt x="832" y="57"/>
                    <a:pt x="831" y="59"/>
                    <a:pt x="830" y="59"/>
                  </a:cubicBezTo>
                  <a:cubicBezTo>
                    <a:pt x="830" y="60"/>
                    <a:pt x="829" y="62"/>
                    <a:pt x="829" y="62"/>
                  </a:cubicBezTo>
                  <a:cubicBezTo>
                    <a:pt x="828" y="62"/>
                    <a:pt x="827" y="60"/>
                    <a:pt x="826" y="60"/>
                  </a:cubicBezTo>
                  <a:cubicBezTo>
                    <a:pt x="826" y="60"/>
                    <a:pt x="825" y="62"/>
                    <a:pt x="825" y="62"/>
                  </a:cubicBezTo>
                  <a:cubicBezTo>
                    <a:pt x="824" y="62"/>
                    <a:pt x="823" y="60"/>
                    <a:pt x="823" y="61"/>
                  </a:cubicBezTo>
                  <a:cubicBezTo>
                    <a:pt x="822" y="61"/>
                    <a:pt x="822" y="62"/>
                    <a:pt x="821" y="63"/>
                  </a:cubicBezTo>
                  <a:cubicBezTo>
                    <a:pt x="820" y="63"/>
                    <a:pt x="820" y="64"/>
                    <a:pt x="819" y="65"/>
                  </a:cubicBezTo>
                  <a:cubicBezTo>
                    <a:pt x="819" y="65"/>
                    <a:pt x="817" y="63"/>
                    <a:pt x="817" y="63"/>
                  </a:cubicBezTo>
                  <a:cubicBezTo>
                    <a:pt x="817" y="63"/>
                    <a:pt x="818" y="61"/>
                    <a:pt x="819" y="61"/>
                  </a:cubicBezTo>
                  <a:cubicBezTo>
                    <a:pt x="819" y="61"/>
                    <a:pt x="820" y="59"/>
                    <a:pt x="820" y="59"/>
                  </a:cubicBezTo>
                  <a:cubicBezTo>
                    <a:pt x="821" y="59"/>
                    <a:pt x="822" y="61"/>
                    <a:pt x="823" y="61"/>
                  </a:cubicBezTo>
                  <a:cubicBezTo>
                    <a:pt x="823" y="60"/>
                    <a:pt x="824" y="59"/>
                    <a:pt x="824" y="58"/>
                  </a:cubicBezTo>
                  <a:cubicBezTo>
                    <a:pt x="825" y="58"/>
                    <a:pt x="825" y="57"/>
                    <a:pt x="826" y="56"/>
                  </a:cubicBezTo>
                  <a:cubicBezTo>
                    <a:pt x="826" y="55"/>
                    <a:pt x="827" y="55"/>
                    <a:pt x="828" y="54"/>
                  </a:cubicBezTo>
                  <a:cubicBezTo>
                    <a:pt x="828" y="53"/>
                    <a:pt x="829" y="52"/>
                    <a:pt x="829" y="52"/>
                  </a:cubicBezTo>
                  <a:cubicBezTo>
                    <a:pt x="830" y="52"/>
                    <a:pt x="831" y="53"/>
                    <a:pt x="832" y="53"/>
                  </a:cubicBezTo>
                  <a:cubicBezTo>
                    <a:pt x="832" y="53"/>
                    <a:pt x="834" y="55"/>
                    <a:pt x="834" y="55"/>
                  </a:cubicBezTo>
                  <a:cubicBezTo>
                    <a:pt x="834" y="54"/>
                    <a:pt x="835" y="53"/>
                    <a:pt x="836" y="53"/>
                  </a:cubicBezTo>
                  <a:cubicBezTo>
                    <a:pt x="836" y="53"/>
                    <a:pt x="837" y="51"/>
                    <a:pt x="837" y="51"/>
                  </a:cubicBezTo>
                  <a:cubicBezTo>
                    <a:pt x="837" y="50"/>
                    <a:pt x="835" y="49"/>
                    <a:pt x="835" y="49"/>
                  </a:cubicBezTo>
                  <a:cubicBezTo>
                    <a:pt x="835" y="48"/>
                    <a:pt x="836" y="47"/>
                    <a:pt x="837" y="47"/>
                  </a:cubicBezTo>
                  <a:cubicBezTo>
                    <a:pt x="837" y="46"/>
                    <a:pt x="838" y="45"/>
                    <a:pt x="838" y="44"/>
                  </a:cubicBezTo>
                  <a:cubicBezTo>
                    <a:pt x="839" y="44"/>
                    <a:pt x="840" y="43"/>
                    <a:pt x="840" y="42"/>
                  </a:cubicBezTo>
                  <a:cubicBezTo>
                    <a:pt x="839" y="41"/>
                    <a:pt x="837" y="40"/>
                    <a:pt x="836" y="39"/>
                  </a:cubicBezTo>
                  <a:cubicBezTo>
                    <a:pt x="835" y="38"/>
                    <a:pt x="834" y="38"/>
                    <a:pt x="833" y="37"/>
                  </a:cubicBezTo>
                  <a:cubicBezTo>
                    <a:pt x="833" y="38"/>
                    <a:pt x="832" y="39"/>
                    <a:pt x="832" y="39"/>
                  </a:cubicBezTo>
                  <a:cubicBezTo>
                    <a:pt x="832" y="40"/>
                    <a:pt x="834" y="40"/>
                    <a:pt x="834" y="41"/>
                  </a:cubicBezTo>
                  <a:cubicBezTo>
                    <a:pt x="834" y="42"/>
                    <a:pt x="832" y="43"/>
                    <a:pt x="832" y="43"/>
                  </a:cubicBezTo>
                  <a:cubicBezTo>
                    <a:pt x="832" y="43"/>
                    <a:pt x="834" y="45"/>
                    <a:pt x="834" y="45"/>
                  </a:cubicBezTo>
                  <a:cubicBezTo>
                    <a:pt x="834" y="45"/>
                    <a:pt x="833" y="47"/>
                    <a:pt x="833" y="47"/>
                  </a:cubicBezTo>
                  <a:cubicBezTo>
                    <a:pt x="832" y="47"/>
                    <a:pt x="831" y="46"/>
                    <a:pt x="831" y="45"/>
                  </a:cubicBezTo>
                  <a:cubicBezTo>
                    <a:pt x="830" y="45"/>
                    <a:pt x="829" y="44"/>
                    <a:pt x="828" y="44"/>
                  </a:cubicBezTo>
                  <a:cubicBezTo>
                    <a:pt x="828" y="44"/>
                    <a:pt x="827" y="46"/>
                    <a:pt x="827" y="46"/>
                  </a:cubicBezTo>
                  <a:cubicBezTo>
                    <a:pt x="826" y="46"/>
                    <a:pt x="825" y="44"/>
                    <a:pt x="824" y="44"/>
                  </a:cubicBezTo>
                  <a:cubicBezTo>
                    <a:pt x="824" y="44"/>
                    <a:pt x="823" y="46"/>
                    <a:pt x="823" y="46"/>
                  </a:cubicBezTo>
                  <a:cubicBezTo>
                    <a:pt x="822" y="47"/>
                    <a:pt x="821" y="49"/>
                    <a:pt x="821" y="49"/>
                  </a:cubicBezTo>
                  <a:cubicBezTo>
                    <a:pt x="821" y="49"/>
                    <a:pt x="819" y="47"/>
                    <a:pt x="819" y="47"/>
                  </a:cubicBezTo>
                  <a:cubicBezTo>
                    <a:pt x="818" y="47"/>
                    <a:pt x="817" y="49"/>
                    <a:pt x="817" y="49"/>
                  </a:cubicBezTo>
                  <a:cubicBezTo>
                    <a:pt x="816" y="50"/>
                    <a:pt x="816" y="51"/>
                    <a:pt x="815" y="51"/>
                  </a:cubicBezTo>
                  <a:cubicBezTo>
                    <a:pt x="815" y="52"/>
                    <a:pt x="814" y="53"/>
                    <a:pt x="814" y="54"/>
                  </a:cubicBezTo>
                  <a:cubicBezTo>
                    <a:pt x="813" y="54"/>
                    <a:pt x="812" y="56"/>
                    <a:pt x="812" y="56"/>
                  </a:cubicBezTo>
                  <a:cubicBezTo>
                    <a:pt x="811" y="56"/>
                    <a:pt x="810" y="54"/>
                    <a:pt x="810" y="54"/>
                  </a:cubicBezTo>
                  <a:cubicBezTo>
                    <a:pt x="809" y="54"/>
                    <a:pt x="809" y="56"/>
                    <a:pt x="808" y="56"/>
                  </a:cubicBezTo>
                  <a:cubicBezTo>
                    <a:pt x="808" y="57"/>
                    <a:pt x="806" y="55"/>
                    <a:pt x="806" y="55"/>
                  </a:cubicBezTo>
                  <a:cubicBezTo>
                    <a:pt x="805" y="55"/>
                    <a:pt x="804" y="53"/>
                    <a:pt x="803" y="53"/>
                  </a:cubicBezTo>
                  <a:cubicBezTo>
                    <a:pt x="803" y="53"/>
                    <a:pt x="805" y="51"/>
                    <a:pt x="805" y="51"/>
                  </a:cubicBezTo>
                  <a:cubicBezTo>
                    <a:pt x="806" y="50"/>
                    <a:pt x="806" y="49"/>
                    <a:pt x="807" y="49"/>
                  </a:cubicBezTo>
                  <a:cubicBezTo>
                    <a:pt x="807" y="48"/>
                    <a:pt x="808" y="47"/>
                    <a:pt x="809" y="46"/>
                  </a:cubicBezTo>
                  <a:cubicBezTo>
                    <a:pt x="808" y="46"/>
                    <a:pt x="807" y="45"/>
                    <a:pt x="806" y="45"/>
                  </a:cubicBezTo>
                  <a:cubicBezTo>
                    <a:pt x="806" y="45"/>
                    <a:pt x="805" y="47"/>
                    <a:pt x="805" y="47"/>
                  </a:cubicBezTo>
                  <a:cubicBezTo>
                    <a:pt x="804" y="47"/>
                    <a:pt x="803" y="45"/>
                    <a:pt x="802" y="45"/>
                  </a:cubicBezTo>
                  <a:cubicBezTo>
                    <a:pt x="802" y="45"/>
                    <a:pt x="801" y="47"/>
                    <a:pt x="801" y="47"/>
                  </a:cubicBezTo>
                  <a:cubicBezTo>
                    <a:pt x="800" y="48"/>
                    <a:pt x="800" y="49"/>
                    <a:pt x="799" y="50"/>
                  </a:cubicBezTo>
                  <a:cubicBezTo>
                    <a:pt x="798" y="50"/>
                    <a:pt x="798" y="51"/>
                    <a:pt x="797" y="52"/>
                  </a:cubicBezTo>
                  <a:cubicBezTo>
                    <a:pt x="797" y="51"/>
                    <a:pt x="796" y="51"/>
                    <a:pt x="795" y="50"/>
                  </a:cubicBezTo>
                  <a:cubicBezTo>
                    <a:pt x="795" y="50"/>
                    <a:pt x="793" y="48"/>
                    <a:pt x="793" y="48"/>
                  </a:cubicBezTo>
                  <a:cubicBezTo>
                    <a:pt x="792" y="49"/>
                    <a:pt x="792" y="50"/>
                    <a:pt x="791" y="51"/>
                  </a:cubicBezTo>
                  <a:cubicBezTo>
                    <a:pt x="793" y="52"/>
                    <a:pt x="794" y="53"/>
                    <a:pt x="796" y="54"/>
                  </a:cubicBezTo>
                  <a:cubicBezTo>
                    <a:pt x="796" y="55"/>
                    <a:pt x="797" y="55"/>
                    <a:pt x="798" y="56"/>
                  </a:cubicBezTo>
                  <a:cubicBezTo>
                    <a:pt x="799" y="56"/>
                    <a:pt x="799" y="57"/>
                    <a:pt x="800" y="58"/>
                  </a:cubicBezTo>
                  <a:cubicBezTo>
                    <a:pt x="800" y="58"/>
                    <a:pt x="802" y="59"/>
                    <a:pt x="802" y="59"/>
                  </a:cubicBezTo>
                  <a:cubicBezTo>
                    <a:pt x="802" y="59"/>
                    <a:pt x="804" y="57"/>
                    <a:pt x="804" y="57"/>
                  </a:cubicBezTo>
                  <a:cubicBezTo>
                    <a:pt x="804" y="57"/>
                    <a:pt x="806" y="58"/>
                    <a:pt x="806" y="59"/>
                  </a:cubicBezTo>
                  <a:cubicBezTo>
                    <a:pt x="806" y="59"/>
                    <a:pt x="805" y="61"/>
                    <a:pt x="805" y="61"/>
                  </a:cubicBezTo>
                  <a:cubicBezTo>
                    <a:pt x="804" y="61"/>
                    <a:pt x="803" y="63"/>
                    <a:pt x="803" y="63"/>
                  </a:cubicBezTo>
                  <a:cubicBezTo>
                    <a:pt x="802" y="63"/>
                    <a:pt x="801" y="62"/>
                    <a:pt x="801" y="61"/>
                  </a:cubicBezTo>
                  <a:cubicBezTo>
                    <a:pt x="800" y="62"/>
                    <a:pt x="799" y="63"/>
                    <a:pt x="799" y="64"/>
                  </a:cubicBezTo>
                  <a:cubicBezTo>
                    <a:pt x="799" y="64"/>
                    <a:pt x="797" y="66"/>
                    <a:pt x="797" y="66"/>
                  </a:cubicBezTo>
                  <a:cubicBezTo>
                    <a:pt x="796" y="66"/>
                    <a:pt x="796" y="64"/>
                    <a:pt x="795" y="64"/>
                  </a:cubicBezTo>
                  <a:cubicBezTo>
                    <a:pt x="795" y="64"/>
                    <a:pt x="793" y="67"/>
                    <a:pt x="793" y="66"/>
                  </a:cubicBezTo>
                  <a:cubicBezTo>
                    <a:pt x="793" y="66"/>
                    <a:pt x="791" y="65"/>
                    <a:pt x="791" y="65"/>
                  </a:cubicBezTo>
                  <a:cubicBezTo>
                    <a:pt x="791" y="64"/>
                    <a:pt x="793" y="63"/>
                    <a:pt x="793" y="63"/>
                  </a:cubicBezTo>
                  <a:cubicBezTo>
                    <a:pt x="793" y="62"/>
                    <a:pt x="795" y="60"/>
                    <a:pt x="794" y="60"/>
                  </a:cubicBezTo>
                  <a:cubicBezTo>
                    <a:pt x="794" y="60"/>
                    <a:pt x="792" y="59"/>
                    <a:pt x="792" y="59"/>
                  </a:cubicBezTo>
                  <a:cubicBezTo>
                    <a:pt x="792" y="59"/>
                    <a:pt x="791" y="61"/>
                    <a:pt x="791" y="61"/>
                  </a:cubicBezTo>
                  <a:cubicBezTo>
                    <a:pt x="790" y="61"/>
                    <a:pt x="789" y="60"/>
                    <a:pt x="788" y="59"/>
                  </a:cubicBezTo>
                  <a:cubicBezTo>
                    <a:pt x="788" y="59"/>
                    <a:pt x="786" y="58"/>
                    <a:pt x="786" y="57"/>
                  </a:cubicBezTo>
                  <a:cubicBezTo>
                    <a:pt x="786" y="57"/>
                    <a:pt x="788" y="55"/>
                    <a:pt x="788" y="55"/>
                  </a:cubicBezTo>
                  <a:cubicBezTo>
                    <a:pt x="788" y="54"/>
                    <a:pt x="789" y="54"/>
                    <a:pt x="789" y="53"/>
                  </a:cubicBezTo>
                  <a:cubicBezTo>
                    <a:pt x="790" y="52"/>
                    <a:pt x="791" y="51"/>
                    <a:pt x="791" y="51"/>
                  </a:cubicBezTo>
                  <a:cubicBezTo>
                    <a:pt x="791" y="50"/>
                    <a:pt x="789" y="49"/>
                    <a:pt x="789" y="49"/>
                  </a:cubicBezTo>
                  <a:cubicBezTo>
                    <a:pt x="789" y="48"/>
                    <a:pt x="791" y="47"/>
                    <a:pt x="791" y="47"/>
                  </a:cubicBezTo>
                  <a:cubicBezTo>
                    <a:pt x="791" y="46"/>
                    <a:pt x="788" y="46"/>
                    <a:pt x="788" y="45"/>
                  </a:cubicBezTo>
                  <a:cubicBezTo>
                    <a:pt x="788" y="46"/>
                    <a:pt x="787" y="47"/>
                    <a:pt x="787" y="47"/>
                  </a:cubicBezTo>
                  <a:cubicBezTo>
                    <a:pt x="786" y="48"/>
                    <a:pt x="785" y="49"/>
                    <a:pt x="785" y="50"/>
                  </a:cubicBezTo>
                  <a:cubicBezTo>
                    <a:pt x="785" y="50"/>
                    <a:pt x="787" y="51"/>
                    <a:pt x="787" y="51"/>
                  </a:cubicBezTo>
                  <a:cubicBezTo>
                    <a:pt x="787" y="52"/>
                    <a:pt x="786" y="53"/>
                    <a:pt x="786" y="53"/>
                  </a:cubicBezTo>
                  <a:cubicBezTo>
                    <a:pt x="785" y="54"/>
                    <a:pt x="784" y="52"/>
                    <a:pt x="783" y="52"/>
                  </a:cubicBezTo>
                  <a:cubicBezTo>
                    <a:pt x="782" y="53"/>
                    <a:pt x="781" y="55"/>
                    <a:pt x="780" y="56"/>
                  </a:cubicBezTo>
                  <a:cubicBezTo>
                    <a:pt x="778" y="55"/>
                    <a:pt x="777" y="54"/>
                    <a:pt x="775" y="53"/>
                  </a:cubicBezTo>
                  <a:cubicBezTo>
                    <a:pt x="777" y="51"/>
                    <a:pt x="778" y="50"/>
                    <a:pt x="779" y="48"/>
                  </a:cubicBezTo>
                  <a:cubicBezTo>
                    <a:pt x="779" y="48"/>
                    <a:pt x="780" y="50"/>
                    <a:pt x="781" y="50"/>
                  </a:cubicBezTo>
                  <a:cubicBezTo>
                    <a:pt x="781" y="50"/>
                    <a:pt x="783" y="48"/>
                    <a:pt x="783" y="48"/>
                  </a:cubicBezTo>
                  <a:cubicBezTo>
                    <a:pt x="783" y="48"/>
                    <a:pt x="781" y="46"/>
                    <a:pt x="781" y="46"/>
                  </a:cubicBezTo>
                  <a:cubicBezTo>
                    <a:pt x="780" y="46"/>
                    <a:pt x="782" y="44"/>
                    <a:pt x="782" y="44"/>
                  </a:cubicBezTo>
                  <a:cubicBezTo>
                    <a:pt x="782" y="43"/>
                    <a:pt x="780" y="43"/>
                    <a:pt x="780" y="42"/>
                  </a:cubicBezTo>
                  <a:cubicBezTo>
                    <a:pt x="779" y="44"/>
                    <a:pt x="778" y="45"/>
                    <a:pt x="777" y="47"/>
                  </a:cubicBezTo>
                  <a:cubicBezTo>
                    <a:pt x="776" y="47"/>
                    <a:pt x="776" y="48"/>
                    <a:pt x="775" y="49"/>
                  </a:cubicBezTo>
                  <a:cubicBezTo>
                    <a:pt x="775" y="49"/>
                    <a:pt x="773" y="47"/>
                    <a:pt x="773" y="47"/>
                  </a:cubicBezTo>
                  <a:cubicBezTo>
                    <a:pt x="772" y="47"/>
                    <a:pt x="771" y="49"/>
                    <a:pt x="771" y="49"/>
                  </a:cubicBezTo>
                  <a:cubicBezTo>
                    <a:pt x="771" y="50"/>
                    <a:pt x="770" y="52"/>
                    <a:pt x="769" y="52"/>
                  </a:cubicBezTo>
                  <a:cubicBezTo>
                    <a:pt x="769" y="52"/>
                    <a:pt x="767" y="50"/>
                    <a:pt x="767" y="50"/>
                  </a:cubicBezTo>
                  <a:cubicBezTo>
                    <a:pt x="767" y="50"/>
                    <a:pt x="765" y="48"/>
                    <a:pt x="765" y="48"/>
                  </a:cubicBezTo>
                  <a:cubicBezTo>
                    <a:pt x="765" y="48"/>
                    <a:pt x="763" y="50"/>
                    <a:pt x="763" y="50"/>
                  </a:cubicBezTo>
                  <a:cubicBezTo>
                    <a:pt x="763" y="51"/>
                    <a:pt x="765" y="52"/>
                    <a:pt x="765" y="52"/>
                  </a:cubicBezTo>
                  <a:cubicBezTo>
                    <a:pt x="765" y="53"/>
                    <a:pt x="764" y="54"/>
                    <a:pt x="764" y="54"/>
                  </a:cubicBezTo>
                  <a:cubicBezTo>
                    <a:pt x="763" y="55"/>
                    <a:pt x="763" y="56"/>
                    <a:pt x="762" y="57"/>
                  </a:cubicBezTo>
                  <a:cubicBezTo>
                    <a:pt x="762" y="57"/>
                    <a:pt x="760" y="55"/>
                    <a:pt x="760" y="55"/>
                  </a:cubicBezTo>
                  <a:cubicBezTo>
                    <a:pt x="759" y="55"/>
                    <a:pt x="758" y="57"/>
                    <a:pt x="758" y="57"/>
                  </a:cubicBezTo>
                  <a:cubicBezTo>
                    <a:pt x="758" y="58"/>
                    <a:pt x="756" y="59"/>
                    <a:pt x="756" y="59"/>
                  </a:cubicBezTo>
                  <a:cubicBezTo>
                    <a:pt x="756" y="60"/>
                    <a:pt x="759" y="61"/>
                    <a:pt x="758" y="61"/>
                  </a:cubicBezTo>
                  <a:cubicBezTo>
                    <a:pt x="758" y="62"/>
                    <a:pt x="757" y="63"/>
                    <a:pt x="757" y="63"/>
                  </a:cubicBezTo>
                  <a:cubicBezTo>
                    <a:pt x="756" y="64"/>
                    <a:pt x="756" y="65"/>
                    <a:pt x="755" y="66"/>
                  </a:cubicBezTo>
                  <a:cubicBezTo>
                    <a:pt x="755" y="66"/>
                    <a:pt x="753" y="64"/>
                    <a:pt x="753" y="64"/>
                  </a:cubicBezTo>
                  <a:cubicBezTo>
                    <a:pt x="753" y="64"/>
                    <a:pt x="754" y="62"/>
                    <a:pt x="755" y="62"/>
                  </a:cubicBezTo>
                  <a:cubicBezTo>
                    <a:pt x="755" y="61"/>
                    <a:pt x="756" y="60"/>
                    <a:pt x="756" y="59"/>
                  </a:cubicBezTo>
                  <a:cubicBezTo>
                    <a:pt x="756" y="59"/>
                    <a:pt x="754" y="58"/>
                    <a:pt x="754" y="58"/>
                  </a:cubicBezTo>
                  <a:cubicBezTo>
                    <a:pt x="754" y="57"/>
                    <a:pt x="756" y="56"/>
                    <a:pt x="756" y="55"/>
                  </a:cubicBezTo>
                  <a:cubicBezTo>
                    <a:pt x="756" y="55"/>
                    <a:pt x="754" y="54"/>
                    <a:pt x="753" y="54"/>
                  </a:cubicBezTo>
                  <a:cubicBezTo>
                    <a:pt x="753" y="53"/>
                    <a:pt x="752" y="53"/>
                    <a:pt x="751" y="52"/>
                  </a:cubicBezTo>
                  <a:cubicBezTo>
                    <a:pt x="751" y="53"/>
                    <a:pt x="749" y="54"/>
                    <a:pt x="750" y="54"/>
                  </a:cubicBezTo>
                  <a:cubicBezTo>
                    <a:pt x="750" y="55"/>
                    <a:pt x="752" y="55"/>
                    <a:pt x="752" y="56"/>
                  </a:cubicBezTo>
                  <a:cubicBezTo>
                    <a:pt x="752" y="56"/>
                    <a:pt x="750" y="58"/>
                    <a:pt x="750" y="58"/>
                  </a:cubicBezTo>
                  <a:cubicBezTo>
                    <a:pt x="750" y="58"/>
                    <a:pt x="748" y="56"/>
                    <a:pt x="748" y="57"/>
                  </a:cubicBezTo>
                  <a:cubicBezTo>
                    <a:pt x="747" y="57"/>
                    <a:pt x="747" y="59"/>
                    <a:pt x="746" y="59"/>
                  </a:cubicBezTo>
                  <a:cubicBezTo>
                    <a:pt x="747" y="59"/>
                    <a:pt x="748" y="61"/>
                    <a:pt x="748" y="60"/>
                  </a:cubicBezTo>
                  <a:cubicBezTo>
                    <a:pt x="748" y="61"/>
                    <a:pt x="747" y="63"/>
                    <a:pt x="747" y="63"/>
                  </a:cubicBezTo>
                  <a:cubicBezTo>
                    <a:pt x="746" y="63"/>
                    <a:pt x="745" y="61"/>
                    <a:pt x="744" y="61"/>
                  </a:cubicBezTo>
                  <a:cubicBezTo>
                    <a:pt x="744" y="61"/>
                    <a:pt x="742" y="60"/>
                    <a:pt x="742" y="59"/>
                  </a:cubicBezTo>
                  <a:cubicBezTo>
                    <a:pt x="742" y="59"/>
                    <a:pt x="744" y="58"/>
                    <a:pt x="744" y="57"/>
                  </a:cubicBezTo>
                  <a:cubicBezTo>
                    <a:pt x="744" y="56"/>
                    <a:pt x="742" y="56"/>
                    <a:pt x="742" y="55"/>
                  </a:cubicBezTo>
                  <a:cubicBezTo>
                    <a:pt x="742" y="55"/>
                    <a:pt x="744" y="54"/>
                    <a:pt x="743" y="53"/>
                  </a:cubicBezTo>
                  <a:cubicBezTo>
                    <a:pt x="743" y="52"/>
                    <a:pt x="742" y="52"/>
                    <a:pt x="741" y="51"/>
                  </a:cubicBezTo>
                  <a:cubicBezTo>
                    <a:pt x="740" y="53"/>
                    <a:pt x="739" y="54"/>
                    <a:pt x="738" y="56"/>
                  </a:cubicBezTo>
                  <a:cubicBezTo>
                    <a:pt x="737" y="57"/>
                    <a:pt x="736" y="57"/>
                    <a:pt x="736" y="58"/>
                  </a:cubicBezTo>
                  <a:cubicBezTo>
                    <a:pt x="736" y="58"/>
                    <a:pt x="738" y="59"/>
                    <a:pt x="738" y="60"/>
                  </a:cubicBezTo>
                  <a:cubicBezTo>
                    <a:pt x="738" y="60"/>
                    <a:pt x="737" y="62"/>
                    <a:pt x="737" y="62"/>
                  </a:cubicBezTo>
                  <a:cubicBezTo>
                    <a:pt x="736" y="63"/>
                    <a:pt x="735" y="64"/>
                    <a:pt x="735" y="64"/>
                  </a:cubicBezTo>
                  <a:cubicBezTo>
                    <a:pt x="732" y="62"/>
                    <a:pt x="729" y="60"/>
                    <a:pt x="726" y="57"/>
                  </a:cubicBezTo>
                  <a:cubicBezTo>
                    <a:pt x="727" y="57"/>
                    <a:pt x="727" y="55"/>
                    <a:pt x="728" y="55"/>
                  </a:cubicBezTo>
                  <a:cubicBezTo>
                    <a:pt x="728" y="55"/>
                    <a:pt x="729" y="57"/>
                    <a:pt x="730" y="57"/>
                  </a:cubicBezTo>
                  <a:cubicBezTo>
                    <a:pt x="730" y="57"/>
                    <a:pt x="731" y="55"/>
                    <a:pt x="732" y="55"/>
                  </a:cubicBezTo>
                  <a:cubicBezTo>
                    <a:pt x="732" y="54"/>
                    <a:pt x="733" y="53"/>
                    <a:pt x="733" y="52"/>
                  </a:cubicBezTo>
                  <a:cubicBezTo>
                    <a:pt x="734" y="52"/>
                    <a:pt x="734" y="51"/>
                    <a:pt x="735" y="50"/>
                  </a:cubicBezTo>
                  <a:cubicBezTo>
                    <a:pt x="735" y="50"/>
                    <a:pt x="737" y="49"/>
                    <a:pt x="737" y="48"/>
                  </a:cubicBezTo>
                  <a:cubicBezTo>
                    <a:pt x="737" y="48"/>
                    <a:pt x="735" y="47"/>
                    <a:pt x="734" y="46"/>
                  </a:cubicBezTo>
                  <a:cubicBezTo>
                    <a:pt x="734" y="47"/>
                    <a:pt x="733" y="48"/>
                    <a:pt x="733" y="49"/>
                  </a:cubicBezTo>
                  <a:cubicBezTo>
                    <a:pt x="733" y="49"/>
                    <a:pt x="731" y="51"/>
                    <a:pt x="731" y="51"/>
                  </a:cubicBezTo>
                  <a:cubicBezTo>
                    <a:pt x="731" y="51"/>
                    <a:pt x="729" y="49"/>
                    <a:pt x="729" y="49"/>
                  </a:cubicBezTo>
                  <a:cubicBezTo>
                    <a:pt x="729" y="49"/>
                    <a:pt x="731" y="47"/>
                    <a:pt x="731" y="47"/>
                  </a:cubicBezTo>
                  <a:cubicBezTo>
                    <a:pt x="730" y="47"/>
                    <a:pt x="729" y="45"/>
                    <a:pt x="728" y="45"/>
                  </a:cubicBezTo>
                  <a:cubicBezTo>
                    <a:pt x="728" y="45"/>
                    <a:pt x="727" y="47"/>
                    <a:pt x="727" y="47"/>
                  </a:cubicBezTo>
                  <a:cubicBezTo>
                    <a:pt x="726" y="47"/>
                    <a:pt x="725" y="46"/>
                    <a:pt x="724" y="46"/>
                  </a:cubicBezTo>
                  <a:cubicBezTo>
                    <a:pt x="724" y="46"/>
                    <a:pt x="723" y="44"/>
                    <a:pt x="722" y="44"/>
                  </a:cubicBezTo>
                  <a:cubicBezTo>
                    <a:pt x="722" y="44"/>
                    <a:pt x="721" y="46"/>
                    <a:pt x="720" y="46"/>
                  </a:cubicBezTo>
                  <a:cubicBezTo>
                    <a:pt x="720" y="46"/>
                    <a:pt x="719" y="44"/>
                    <a:pt x="718" y="44"/>
                  </a:cubicBezTo>
                  <a:cubicBezTo>
                    <a:pt x="718" y="45"/>
                    <a:pt x="717" y="47"/>
                    <a:pt x="716" y="47"/>
                  </a:cubicBezTo>
                  <a:cubicBezTo>
                    <a:pt x="716" y="47"/>
                    <a:pt x="715" y="45"/>
                    <a:pt x="714" y="45"/>
                  </a:cubicBezTo>
                  <a:cubicBezTo>
                    <a:pt x="714" y="45"/>
                    <a:pt x="713" y="47"/>
                    <a:pt x="713" y="47"/>
                  </a:cubicBezTo>
                  <a:cubicBezTo>
                    <a:pt x="713" y="48"/>
                    <a:pt x="715" y="48"/>
                    <a:pt x="715" y="49"/>
                  </a:cubicBezTo>
                  <a:cubicBezTo>
                    <a:pt x="715" y="50"/>
                    <a:pt x="713" y="50"/>
                    <a:pt x="713" y="51"/>
                  </a:cubicBezTo>
                  <a:cubicBezTo>
                    <a:pt x="715" y="52"/>
                    <a:pt x="716" y="53"/>
                    <a:pt x="718" y="55"/>
                  </a:cubicBezTo>
                  <a:cubicBezTo>
                    <a:pt x="718" y="55"/>
                    <a:pt x="719" y="56"/>
                    <a:pt x="720" y="56"/>
                  </a:cubicBezTo>
                  <a:cubicBezTo>
                    <a:pt x="719" y="58"/>
                    <a:pt x="717" y="59"/>
                    <a:pt x="716" y="61"/>
                  </a:cubicBezTo>
                  <a:cubicBezTo>
                    <a:pt x="715" y="60"/>
                    <a:pt x="713" y="58"/>
                    <a:pt x="712" y="57"/>
                  </a:cubicBezTo>
                  <a:cubicBezTo>
                    <a:pt x="712" y="57"/>
                    <a:pt x="714" y="56"/>
                    <a:pt x="714" y="55"/>
                  </a:cubicBezTo>
                  <a:cubicBezTo>
                    <a:pt x="714" y="55"/>
                    <a:pt x="712" y="54"/>
                    <a:pt x="711" y="53"/>
                  </a:cubicBezTo>
                  <a:cubicBezTo>
                    <a:pt x="711" y="53"/>
                    <a:pt x="710" y="52"/>
                    <a:pt x="709" y="52"/>
                  </a:cubicBezTo>
                  <a:cubicBezTo>
                    <a:pt x="708" y="53"/>
                    <a:pt x="707" y="55"/>
                    <a:pt x="706" y="56"/>
                  </a:cubicBezTo>
                  <a:cubicBezTo>
                    <a:pt x="705" y="57"/>
                    <a:pt x="705" y="58"/>
                    <a:pt x="704" y="58"/>
                  </a:cubicBezTo>
                  <a:cubicBezTo>
                    <a:pt x="704" y="58"/>
                    <a:pt x="702" y="57"/>
                    <a:pt x="702" y="57"/>
                  </a:cubicBezTo>
                  <a:cubicBezTo>
                    <a:pt x="702" y="56"/>
                    <a:pt x="700" y="55"/>
                    <a:pt x="700" y="55"/>
                  </a:cubicBezTo>
                  <a:cubicBezTo>
                    <a:pt x="699" y="55"/>
                    <a:pt x="698" y="57"/>
                    <a:pt x="698" y="57"/>
                  </a:cubicBezTo>
                  <a:cubicBezTo>
                    <a:pt x="698" y="57"/>
                    <a:pt x="696" y="56"/>
                    <a:pt x="696" y="56"/>
                  </a:cubicBezTo>
                  <a:cubicBezTo>
                    <a:pt x="696" y="55"/>
                    <a:pt x="697" y="53"/>
                    <a:pt x="697" y="53"/>
                  </a:cubicBezTo>
                  <a:cubicBezTo>
                    <a:pt x="698" y="53"/>
                    <a:pt x="699" y="55"/>
                    <a:pt x="700" y="55"/>
                  </a:cubicBezTo>
                  <a:cubicBezTo>
                    <a:pt x="700" y="54"/>
                    <a:pt x="701" y="53"/>
                    <a:pt x="701" y="53"/>
                  </a:cubicBezTo>
                  <a:cubicBezTo>
                    <a:pt x="701" y="52"/>
                    <a:pt x="699" y="51"/>
                    <a:pt x="699" y="51"/>
                  </a:cubicBezTo>
                  <a:cubicBezTo>
                    <a:pt x="699" y="50"/>
                    <a:pt x="697" y="50"/>
                    <a:pt x="697" y="49"/>
                  </a:cubicBezTo>
                  <a:cubicBezTo>
                    <a:pt x="696" y="49"/>
                    <a:pt x="695" y="48"/>
                    <a:pt x="695" y="48"/>
                  </a:cubicBezTo>
                  <a:cubicBezTo>
                    <a:pt x="694" y="47"/>
                    <a:pt x="693" y="47"/>
                    <a:pt x="692" y="46"/>
                  </a:cubicBezTo>
                  <a:cubicBezTo>
                    <a:pt x="692" y="47"/>
                    <a:pt x="691" y="47"/>
                    <a:pt x="691" y="48"/>
                  </a:cubicBezTo>
                  <a:cubicBezTo>
                    <a:pt x="690" y="48"/>
                    <a:pt x="689" y="50"/>
                    <a:pt x="689" y="50"/>
                  </a:cubicBezTo>
                  <a:cubicBezTo>
                    <a:pt x="689" y="51"/>
                    <a:pt x="691" y="52"/>
                    <a:pt x="691" y="52"/>
                  </a:cubicBezTo>
                  <a:cubicBezTo>
                    <a:pt x="691" y="52"/>
                    <a:pt x="690" y="54"/>
                    <a:pt x="689" y="54"/>
                  </a:cubicBezTo>
                  <a:cubicBezTo>
                    <a:pt x="689" y="54"/>
                    <a:pt x="688" y="53"/>
                    <a:pt x="687" y="53"/>
                  </a:cubicBezTo>
                  <a:cubicBezTo>
                    <a:pt x="686" y="52"/>
                    <a:pt x="686" y="51"/>
                    <a:pt x="685" y="51"/>
                  </a:cubicBezTo>
                  <a:cubicBezTo>
                    <a:pt x="685" y="51"/>
                    <a:pt x="683" y="49"/>
                    <a:pt x="683" y="49"/>
                  </a:cubicBezTo>
                  <a:cubicBezTo>
                    <a:pt x="682" y="49"/>
                    <a:pt x="681" y="51"/>
                    <a:pt x="681" y="51"/>
                  </a:cubicBezTo>
                  <a:cubicBezTo>
                    <a:pt x="680" y="52"/>
                    <a:pt x="680" y="53"/>
                    <a:pt x="679" y="54"/>
                  </a:cubicBezTo>
                  <a:cubicBezTo>
                    <a:pt x="679" y="54"/>
                    <a:pt x="678" y="56"/>
                    <a:pt x="678" y="56"/>
                  </a:cubicBezTo>
                  <a:cubicBezTo>
                    <a:pt x="677" y="56"/>
                    <a:pt x="676" y="54"/>
                    <a:pt x="675" y="54"/>
                  </a:cubicBezTo>
                  <a:cubicBezTo>
                    <a:pt x="675" y="54"/>
                    <a:pt x="674" y="53"/>
                    <a:pt x="673" y="53"/>
                  </a:cubicBezTo>
                  <a:cubicBezTo>
                    <a:pt x="673" y="52"/>
                    <a:pt x="672" y="55"/>
                    <a:pt x="671" y="55"/>
                  </a:cubicBezTo>
                  <a:cubicBezTo>
                    <a:pt x="671" y="55"/>
                    <a:pt x="670" y="53"/>
                    <a:pt x="669" y="53"/>
                  </a:cubicBezTo>
                  <a:cubicBezTo>
                    <a:pt x="669" y="54"/>
                    <a:pt x="668" y="55"/>
                    <a:pt x="668" y="55"/>
                  </a:cubicBezTo>
                  <a:cubicBezTo>
                    <a:pt x="668" y="55"/>
                    <a:pt x="665" y="54"/>
                    <a:pt x="665" y="54"/>
                  </a:cubicBezTo>
                  <a:cubicBezTo>
                    <a:pt x="665" y="53"/>
                    <a:pt x="667" y="52"/>
                    <a:pt x="667" y="51"/>
                  </a:cubicBezTo>
                  <a:cubicBezTo>
                    <a:pt x="667" y="51"/>
                    <a:pt x="668" y="50"/>
                    <a:pt x="669" y="49"/>
                  </a:cubicBezTo>
                  <a:cubicBezTo>
                    <a:pt x="669" y="49"/>
                    <a:pt x="670" y="47"/>
                    <a:pt x="670" y="47"/>
                  </a:cubicBezTo>
                  <a:cubicBezTo>
                    <a:pt x="670" y="46"/>
                    <a:pt x="668" y="46"/>
                    <a:pt x="668" y="45"/>
                  </a:cubicBezTo>
                  <a:cubicBezTo>
                    <a:pt x="668" y="45"/>
                    <a:pt x="670" y="43"/>
                    <a:pt x="670" y="43"/>
                  </a:cubicBezTo>
                  <a:cubicBezTo>
                    <a:pt x="670" y="42"/>
                    <a:pt x="668" y="42"/>
                    <a:pt x="668" y="41"/>
                  </a:cubicBezTo>
                  <a:cubicBezTo>
                    <a:pt x="668" y="41"/>
                    <a:pt x="666" y="40"/>
                    <a:pt x="665" y="40"/>
                  </a:cubicBezTo>
                  <a:cubicBezTo>
                    <a:pt x="665" y="40"/>
                    <a:pt x="664" y="41"/>
                    <a:pt x="664" y="42"/>
                  </a:cubicBezTo>
                  <a:cubicBezTo>
                    <a:pt x="664" y="42"/>
                    <a:pt x="666" y="43"/>
                    <a:pt x="666" y="43"/>
                  </a:cubicBezTo>
                  <a:cubicBezTo>
                    <a:pt x="666" y="44"/>
                    <a:pt x="665" y="45"/>
                    <a:pt x="664" y="46"/>
                  </a:cubicBezTo>
                  <a:cubicBezTo>
                    <a:pt x="664" y="46"/>
                    <a:pt x="663" y="47"/>
                    <a:pt x="663" y="48"/>
                  </a:cubicBezTo>
                  <a:cubicBezTo>
                    <a:pt x="662" y="48"/>
                    <a:pt x="665" y="49"/>
                    <a:pt x="665" y="50"/>
                  </a:cubicBezTo>
                  <a:cubicBezTo>
                    <a:pt x="665" y="50"/>
                    <a:pt x="663" y="51"/>
                    <a:pt x="663" y="52"/>
                  </a:cubicBezTo>
                  <a:cubicBezTo>
                    <a:pt x="663" y="53"/>
                    <a:pt x="661" y="53"/>
                    <a:pt x="661" y="54"/>
                  </a:cubicBezTo>
                  <a:cubicBezTo>
                    <a:pt x="661" y="55"/>
                    <a:pt x="663" y="55"/>
                    <a:pt x="664" y="56"/>
                  </a:cubicBezTo>
                  <a:cubicBezTo>
                    <a:pt x="662" y="57"/>
                    <a:pt x="661" y="59"/>
                    <a:pt x="660" y="60"/>
                  </a:cubicBezTo>
                  <a:cubicBezTo>
                    <a:pt x="660" y="61"/>
                    <a:pt x="659" y="62"/>
                    <a:pt x="659" y="63"/>
                  </a:cubicBezTo>
                  <a:cubicBezTo>
                    <a:pt x="657" y="61"/>
                    <a:pt x="656" y="60"/>
                    <a:pt x="654" y="59"/>
                  </a:cubicBezTo>
                  <a:cubicBezTo>
                    <a:pt x="655" y="58"/>
                    <a:pt x="655" y="58"/>
                    <a:pt x="656" y="57"/>
                  </a:cubicBezTo>
                  <a:cubicBezTo>
                    <a:pt x="656" y="56"/>
                    <a:pt x="657" y="55"/>
                    <a:pt x="657" y="55"/>
                  </a:cubicBezTo>
                  <a:cubicBezTo>
                    <a:pt x="657" y="54"/>
                    <a:pt x="655" y="53"/>
                    <a:pt x="655" y="53"/>
                  </a:cubicBezTo>
                  <a:cubicBezTo>
                    <a:pt x="655" y="53"/>
                    <a:pt x="653" y="52"/>
                    <a:pt x="653" y="51"/>
                  </a:cubicBezTo>
                  <a:cubicBezTo>
                    <a:pt x="653" y="51"/>
                    <a:pt x="655" y="50"/>
                    <a:pt x="655" y="49"/>
                  </a:cubicBezTo>
                  <a:cubicBezTo>
                    <a:pt x="654" y="48"/>
                    <a:pt x="653" y="48"/>
                    <a:pt x="652" y="47"/>
                  </a:cubicBezTo>
                  <a:cubicBezTo>
                    <a:pt x="652" y="47"/>
                    <a:pt x="651" y="46"/>
                    <a:pt x="650" y="46"/>
                  </a:cubicBezTo>
                  <a:cubicBezTo>
                    <a:pt x="650" y="46"/>
                    <a:pt x="649" y="47"/>
                    <a:pt x="649" y="48"/>
                  </a:cubicBezTo>
                  <a:cubicBezTo>
                    <a:pt x="648" y="48"/>
                    <a:pt x="647" y="50"/>
                    <a:pt x="647" y="50"/>
                  </a:cubicBezTo>
                  <a:cubicBezTo>
                    <a:pt x="647" y="50"/>
                    <a:pt x="649" y="51"/>
                    <a:pt x="649" y="52"/>
                  </a:cubicBezTo>
                  <a:cubicBezTo>
                    <a:pt x="649" y="52"/>
                    <a:pt x="648" y="53"/>
                    <a:pt x="647" y="54"/>
                  </a:cubicBezTo>
                  <a:cubicBezTo>
                    <a:pt x="647" y="54"/>
                    <a:pt x="646" y="56"/>
                    <a:pt x="646" y="56"/>
                  </a:cubicBezTo>
                  <a:cubicBezTo>
                    <a:pt x="646" y="57"/>
                    <a:pt x="648" y="57"/>
                    <a:pt x="648" y="58"/>
                  </a:cubicBezTo>
                  <a:cubicBezTo>
                    <a:pt x="648" y="59"/>
                    <a:pt x="646" y="59"/>
                    <a:pt x="646" y="60"/>
                  </a:cubicBezTo>
                  <a:cubicBezTo>
                    <a:pt x="646" y="60"/>
                    <a:pt x="644" y="59"/>
                    <a:pt x="644" y="58"/>
                  </a:cubicBezTo>
                  <a:cubicBezTo>
                    <a:pt x="644" y="58"/>
                    <a:pt x="646" y="57"/>
                    <a:pt x="646" y="56"/>
                  </a:cubicBezTo>
                  <a:cubicBezTo>
                    <a:pt x="645" y="56"/>
                    <a:pt x="644" y="55"/>
                    <a:pt x="643" y="55"/>
                  </a:cubicBezTo>
                  <a:cubicBezTo>
                    <a:pt x="643" y="54"/>
                    <a:pt x="642" y="53"/>
                    <a:pt x="641" y="53"/>
                  </a:cubicBezTo>
                  <a:cubicBezTo>
                    <a:pt x="641" y="53"/>
                    <a:pt x="639" y="51"/>
                    <a:pt x="639" y="51"/>
                  </a:cubicBezTo>
                  <a:cubicBezTo>
                    <a:pt x="638" y="51"/>
                    <a:pt x="638" y="53"/>
                    <a:pt x="637" y="53"/>
                  </a:cubicBezTo>
                  <a:cubicBezTo>
                    <a:pt x="637" y="53"/>
                    <a:pt x="636" y="51"/>
                    <a:pt x="635" y="52"/>
                  </a:cubicBezTo>
                  <a:cubicBezTo>
                    <a:pt x="634" y="52"/>
                    <a:pt x="634" y="54"/>
                    <a:pt x="633" y="54"/>
                  </a:cubicBezTo>
                  <a:cubicBezTo>
                    <a:pt x="634" y="55"/>
                    <a:pt x="635" y="55"/>
                    <a:pt x="636" y="56"/>
                  </a:cubicBezTo>
                  <a:cubicBezTo>
                    <a:pt x="636" y="56"/>
                    <a:pt x="634" y="57"/>
                    <a:pt x="634" y="58"/>
                  </a:cubicBezTo>
                  <a:cubicBezTo>
                    <a:pt x="633" y="58"/>
                    <a:pt x="632" y="59"/>
                    <a:pt x="632" y="60"/>
                  </a:cubicBezTo>
                  <a:cubicBezTo>
                    <a:pt x="632" y="60"/>
                    <a:pt x="634" y="61"/>
                    <a:pt x="634" y="62"/>
                  </a:cubicBezTo>
                  <a:cubicBezTo>
                    <a:pt x="634" y="62"/>
                    <a:pt x="633" y="64"/>
                    <a:pt x="633" y="64"/>
                  </a:cubicBezTo>
                  <a:cubicBezTo>
                    <a:pt x="632" y="65"/>
                    <a:pt x="631" y="65"/>
                    <a:pt x="631" y="66"/>
                  </a:cubicBezTo>
                  <a:cubicBezTo>
                    <a:pt x="631" y="66"/>
                    <a:pt x="629" y="65"/>
                    <a:pt x="629" y="64"/>
                  </a:cubicBezTo>
                  <a:cubicBezTo>
                    <a:pt x="629" y="64"/>
                    <a:pt x="631" y="63"/>
                    <a:pt x="630" y="62"/>
                  </a:cubicBezTo>
                  <a:cubicBezTo>
                    <a:pt x="630" y="62"/>
                    <a:pt x="628" y="61"/>
                    <a:pt x="628" y="61"/>
                  </a:cubicBezTo>
                  <a:cubicBezTo>
                    <a:pt x="628" y="60"/>
                    <a:pt x="626" y="60"/>
                    <a:pt x="626" y="59"/>
                  </a:cubicBezTo>
                  <a:cubicBezTo>
                    <a:pt x="626" y="58"/>
                    <a:pt x="628" y="57"/>
                    <a:pt x="628" y="57"/>
                  </a:cubicBezTo>
                  <a:cubicBezTo>
                    <a:pt x="628" y="56"/>
                    <a:pt x="629" y="55"/>
                    <a:pt x="629" y="54"/>
                  </a:cubicBezTo>
                  <a:cubicBezTo>
                    <a:pt x="629" y="54"/>
                    <a:pt x="627" y="53"/>
                    <a:pt x="627" y="53"/>
                  </a:cubicBezTo>
                  <a:cubicBezTo>
                    <a:pt x="627" y="52"/>
                    <a:pt x="629" y="51"/>
                    <a:pt x="629" y="50"/>
                  </a:cubicBezTo>
                  <a:cubicBezTo>
                    <a:pt x="629" y="50"/>
                    <a:pt x="627" y="49"/>
                    <a:pt x="627" y="49"/>
                  </a:cubicBezTo>
                  <a:cubicBezTo>
                    <a:pt x="626" y="48"/>
                    <a:pt x="625" y="48"/>
                    <a:pt x="624" y="47"/>
                  </a:cubicBezTo>
                  <a:cubicBezTo>
                    <a:pt x="624" y="48"/>
                    <a:pt x="623" y="49"/>
                    <a:pt x="623" y="49"/>
                  </a:cubicBezTo>
                  <a:cubicBezTo>
                    <a:pt x="623" y="50"/>
                    <a:pt x="625" y="51"/>
                    <a:pt x="625" y="51"/>
                  </a:cubicBezTo>
                  <a:cubicBezTo>
                    <a:pt x="625" y="52"/>
                    <a:pt x="624" y="53"/>
                    <a:pt x="623" y="53"/>
                  </a:cubicBezTo>
                  <a:cubicBezTo>
                    <a:pt x="623" y="54"/>
                    <a:pt x="622" y="55"/>
                    <a:pt x="621" y="55"/>
                  </a:cubicBezTo>
                  <a:cubicBezTo>
                    <a:pt x="621" y="56"/>
                    <a:pt x="624" y="57"/>
                    <a:pt x="624" y="57"/>
                  </a:cubicBezTo>
                  <a:cubicBezTo>
                    <a:pt x="624" y="58"/>
                    <a:pt x="622" y="59"/>
                    <a:pt x="622" y="59"/>
                  </a:cubicBezTo>
                  <a:cubicBezTo>
                    <a:pt x="622" y="60"/>
                    <a:pt x="621" y="61"/>
                    <a:pt x="620" y="62"/>
                  </a:cubicBezTo>
                  <a:cubicBezTo>
                    <a:pt x="620" y="62"/>
                    <a:pt x="618" y="60"/>
                    <a:pt x="618" y="60"/>
                  </a:cubicBezTo>
                  <a:cubicBezTo>
                    <a:pt x="618" y="60"/>
                    <a:pt x="620" y="58"/>
                    <a:pt x="620" y="58"/>
                  </a:cubicBezTo>
                  <a:cubicBezTo>
                    <a:pt x="619" y="57"/>
                    <a:pt x="618" y="56"/>
                    <a:pt x="618" y="56"/>
                  </a:cubicBezTo>
                  <a:cubicBezTo>
                    <a:pt x="617" y="56"/>
                    <a:pt x="616" y="54"/>
                    <a:pt x="615" y="54"/>
                  </a:cubicBezTo>
                  <a:cubicBezTo>
                    <a:pt x="615" y="54"/>
                    <a:pt x="614" y="56"/>
                    <a:pt x="614" y="57"/>
                  </a:cubicBezTo>
                  <a:cubicBezTo>
                    <a:pt x="613" y="57"/>
                    <a:pt x="612" y="58"/>
                    <a:pt x="612" y="59"/>
                  </a:cubicBezTo>
                  <a:cubicBezTo>
                    <a:pt x="612" y="59"/>
                    <a:pt x="614" y="60"/>
                    <a:pt x="614" y="60"/>
                  </a:cubicBezTo>
                  <a:cubicBezTo>
                    <a:pt x="614" y="61"/>
                    <a:pt x="616" y="62"/>
                    <a:pt x="616" y="62"/>
                  </a:cubicBezTo>
                  <a:cubicBezTo>
                    <a:pt x="616" y="62"/>
                    <a:pt x="615" y="64"/>
                    <a:pt x="615" y="64"/>
                  </a:cubicBezTo>
                  <a:cubicBezTo>
                    <a:pt x="614" y="64"/>
                    <a:pt x="613" y="62"/>
                    <a:pt x="612" y="63"/>
                  </a:cubicBezTo>
                  <a:cubicBezTo>
                    <a:pt x="612" y="63"/>
                    <a:pt x="611" y="65"/>
                    <a:pt x="611" y="65"/>
                  </a:cubicBezTo>
                  <a:cubicBezTo>
                    <a:pt x="610" y="64"/>
                    <a:pt x="609" y="64"/>
                    <a:pt x="609" y="63"/>
                  </a:cubicBezTo>
                  <a:cubicBezTo>
                    <a:pt x="608" y="63"/>
                    <a:pt x="606" y="62"/>
                    <a:pt x="606" y="62"/>
                  </a:cubicBezTo>
                  <a:cubicBezTo>
                    <a:pt x="606" y="61"/>
                    <a:pt x="608" y="60"/>
                    <a:pt x="608" y="59"/>
                  </a:cubicBezTo>
                  <a:cubicBezTo>
                    <a:pt x="608" y="59"/>
                    <a:pt x="606" y="58"/>
                    <a:pt x="606" y="58"/>
                  </a:cubicBezTo>
                  <a:cubicBezTo>
                    <a:pt x="606" y="57"/>
                    <a:pt x="608" y="56"/>
                    <a:pt x="607" y="55"/>
                  </a:cubicBezTo>
                  <a:cubicBezTo>
                    <a:pt x="607" y="55"/>
                    <a:pt x="605" y="54"/>
                    <a:pt x="605" y="54"/>
                  </a:cubicBezTo>
                  <a:cubicBezTo>
                    <a:pt x="605" y="53"/>
                    <a:pt x="607" y="52"/>
                    <a:pt x="607" y="51"/>
                  </a:cubicBezTo>
                  <a:cubicBezTo>
                    <a:pt x="607" y="51"/>
                    <a:pt x="609" y="49"/>
                    <a:pt x="609" y="49"/>
                  </a:cubicBezTo>
                  <a:cubicBezTo>
                    <a:pt x="609" y="49"/>
                    <a:pt x="606" y="48"/>
                    <a:pt x="606" y="47"/>
                  </a:cubicBezTo>
                  <a:cubicBezTo>
                    <a:pt x="607" y="47"/>
                    <a:pt x="608" y="46"/>
                    <a:pt x="608" y="45"/>
                  </a:cubicBezTo>
                  <a:cubicBezTo>
                    <a:pt x="609" y="44"/>
                    <a:pt x="609" y="44"/>
                    <a:pt x="610" y="43"/>
                  </a:cubicBezTo>
                  <a:cubicBezTo>
                    <a:pt x="609" y="43"/>
                    <a:pt x="608" y="41"/>
                    <a:pt x="608" y="41"/>
                  </a:cubicBezTo>
                  <a:cubicBezTo>
                    <a:pt x="607" y="41"/>
                    <a:pt x="607" y="43"/>
                    <a:pt x="606" y="44"/>
                  </a:cubicBezTo>
                  <a:cubicBezTo>
                    <a:pt x="605" y="44"/>
                    <a:pt x="604" y="42"/>
                    <a:pt x="604" y="42"/>
                  </a:cubicBezTo>
                  <a:cubicBezTo>
                    <a:pt x="603" y="42"/>
                    <a:pt x="602" y="44"/>
                    <a:pt x="602" y="44"/>
                  </a:cubicBezTo>
                  <a:cubicBezTo>
                    <a:pt x="602" y="44"/>
                    <a:pt x="604" y="46"/>
                    <a:pt x="604" y="46"/>
                  </a:cubicBezTo>
                  <a:cubicBezTo>
                    <a:pt x="604" y="46"/>
                    <a:pt x="603" y="48"/>
                    <a:pt x="602" y="48"/>
                  </a:cubicBezTo>
                  <a:cubicBezTo>
                    <a:pt x="602" y="49"/>
                    <a:pt x="601" y="50"/>
                    <a:pt x="601" y="50"/>
                  </a:cubicBezTo>
                  <a:cubicBezTo>
                    <a:pt x="600" y="51"/>
                    <a:pt x="600" y="52"/>
                    <a:pt x="599" y="52"/>
                  </a:cubicBezTo>
                  <a:cubicBezTo>
                    <a:pt x="599" y="53"/>
                    <a:pt x="597" y="51"/>
                    <a:pt x="597" y="51"/>
                  </a:cubicBezTo>
                  <a:cubicBezTo>
                    <a:pt x="596" y="51"/>
                    <a:pt x="596" y="53"/>
                    <a:pt x="595" y="53"/>
                  </a:cubicBezTo>
                  <a:cubicBezTo>
                    <a:pt x="594" y="53"/>
                    <a:pt x="594" y="55"/>
                    <a:pt x="593" y="55"/>
                  </a:cubicBezTo>
                  <a:cubicBezTo>
                    <a:pt x="593" y="55"/>
                    <a:pt x="591" y="53"/>
                    <a:pt x="591" y="54"/>
                  </a:cubicBezTo>
                  <a:cubicBezTo>
                    <a:pt x="591" y="54"/>
                    <a:pt x="590" y="55"/>
                    <a:pt x="589" y="56"/>
                  </a:cubicBezTo>
                  <a:cubicBezTo>
                    <a:pt x="589" y="56"/>
                    <a:pt x="588" y="57"/>
                    <a:pt x="588" y="58"/>
                  </a:cubicBezTo>
                  <a:cubicBezTo>
                    <a:pt x="587" y="59"/>
                    <a:pt x="587" y="59"/>
                    <a:pt x="586" y="60"/>
                  </a:cubicBezTo>
                  <a:cubicBezTo>
                    <a:pt x="586" y="61"/>
                    <a:pt x="585" y="62"/>
                    <a:pt x="584" y="62"/>
                  </a:cubicBezTo>
                  <a:cubicBezTo>
                    <a:pt x="584" y="62"/>
                    <a:pt x="586" y="64"/>
                    <a:pt x="587" y="64"/>
                  </a:cubicBezTo>
                  <a:cubicBezTo>
                    <a:pt x="587" y="64"/>
                    <a:pt x="588" y="62"/>
                    <a:pt x="588" y="62"/>
                  </a:cubicBezTo>
                  <a:cubicBezTo>
                    <a:pt x="588" y="62"/>
                    <a:pt x="590" y="63"/>
                    <a:pt x="591" y="64"/>
                  </a:cubicBezTo>
                  <a:cubicBezTo>
                    <a:pt x="591" y="64"/>
                    <a:pt x="589" y="66"/>
                    <a:pt x="589" y="66"/>
                  </a:cubicBezTo>
                  <a:cubicBezTo>
                    <a:pt x="589" y="66"/>
                    <a:pt x="587" y="64"/>
                    <a:pt x="587" y="64"/>
                  </a:cubicBezTo>
                  <a:cubicBezTo>
                    <a:pt x="586" y="64"/>
                    <a:pt x="586" y="66"/>
                    <a:pt x="585" y="66"/>
                  </a:cubicBezTo>
                  <a:cubicBezTo>
                    <a:pt x="584" y="66"/>
                    <a:pt x="583" y="65"/>
                    <a:pt x="583" y="65"/>
                  </a:cubicBezTo>
                  <a:cubicBezTo>
                    <a:pt x="582" y="64"/>
                    <a:pt x="580" y="63"/>
                    <a:pt x="580" y="63"/>
                  </a:cubicBezTo>
                  <a:cubicBezTo>
                    <a:pt x="580" y="63"/>
                    <a:pt x="582" y="61"/>
                    <a:pt x="582" y="61"/>
                  </a:cubicBezTo>
                  <a:cubicBezTo>
                    <a:pt x="582" y="61"/>
                    <a:pt x="584" y="59"/>
                    <a:pt x="584" y="59"/>
                  </a:cubicBezTo>
                  <a:cubicBezTo>
                    <a:pt x="584" y="58"/>
                    <a:pt x="582" y="57"/>
                    <a:pt x="582" y="57"/>
                  </a:cubicBezTo>
                  <a:cubicBezTo>
                    <a:pt x="581" y="57"/>
                    <a:pt x="580" y="59"/>
                    <a:pt x="580" y="59"/>
                  </a:cubicBezTo>
                  <a:cubicBezTo>
                    <a:pt x="579" y="59"/>
                    <a:pt x="578" y="58"/>
                    <a:pt x="578" y="57"/>
                  </a:cubicBezTo>
                  <a:cubicBezTo>
                    <a:pt x="577" y="57"/>
                    <a:pt x="576" y="56"/>
                    <a:pt x="575" y="56"/>
                  </a:cubicBezTo>
                  <a:cubicBezTo>
                    <a:pt x="575" y="55"/>
                    <a:pt x="577" y="54"/>
                    <a:pt x="577" y="53"/>
                  </a:cubicBezTo>
                  <a:cubicBezTo>
                    <a:pt x="577" y="53"/>
                    <a:pt x="579" y="51"/>
                    <a:pt x="579" y="51"/>
                  </a:cubicBezTo>
                  <a:cubicBezTo>
                    <a:pt x="579" y="50"/>
                    <a:pt x="577" y="50"/>
                    <a:pt x="577" y="49"/>
                  </a:cubicBezTo>
                  <a:cubicBezTo>
                    <a:pt x="576" y="49"/>
                    <a:pt x="575" y="48"/>
                    <a:pt x="574" y="48"/>
                  </a:cubicBezTo>
                  <a:cubicBezTo>
                    <a:pt x="573" y="49"/>
                    <a:pt x="572" y="51"/>
                    <a:pt x="571" y="52"/>
                  </a:cubicBezTo>
                  <a:cubicBezTo>
                    <a:pt x="570" y="54"/>
                    <a:pt x="569" y="55"/>
                    <a:pt x="568" y="57"/>
                  </a:cubicBezTo>
                  <a:cubicBezTo>
                    <a:pt x="566" y="58"/>
                    <a:pt x="565" y="60"/>
                    <a:pt x="564" y="61"/>
                  </a:cubicBezTo>
                  <a:cubicBezTo>
                    <a:pt x="564" y="62"/>
                    <a:pt x="563" y="63"/>
                    <a:pt x="562" y="63"/>
                  </a:cubicBezTo>
                  <a:cubicBezTo>
                    <a:pt x="562" y="64"/>
                    <a:pt x="561" y="65"/>
                    <a:pt x="561" y="66"/>
                  </a:cubicBezTo>
                  <a:cubicBezTo>
                    <a:pt x="561" y="66"/>
                    <a:pt x="559" y="64"/>
                    <a:pt x="559" y="64"/>
                  </a:cubicBezTo>
                  <a:cubicBezTo>
                    <a:pt x="558" y="63"/>
                    <a:pt x="560" y="62"/>
                    <a:pt x="560" y="62"/>
                  </a:cubicBezTo>
                  <a:cubicBezTo>
                    <a:pt x="559" y="61"/>
                    <a:pt x="559" y="60"/>
                    <a:pt x="558" y="60"/>
                  </a:cubicBezTo>
                  <a:cubicBezTo>
                    <a:pt x="557" y="60"/>
                    <a:pt x="556" y="58"/>
                    <a:pt x="556" y="58"/>
                  </a:cubicBezTo>
                  <a:cubicBezTo>
                    <a:pt x="555" y="58"/>
                    <a:pt x="555" y="61"/>
                    <a:pt x="554" y="60"/>
                  </a:cubicBezTo>
                  <a:cubicBezTo>
                    <a:pt x="553" y="60"/>
                    <a:pt x="553" y="59"/>
                    <a:pt x="552" y="59"/>
                  </a:cubicBezTo>
                  <a:cubicBezTo>
                    <a:pt x="551" y="59"/>
                    <a:pt x="551" y="61"/>
                    <a:pt x="550" y="61"/>
                  </a:cubicBezTo>
                  <a:cubicBezTo>
                    <a:pt x="550" y="61"/>
                    <a:pt x="548" y="60"/>
                    <a:pt x="548" y="59"/>
                  </a:cubicBezTo>
                  <a:cubicBezTo>
                    <a:pt x="547" y="59"/>
                    <a:pt x="546" y="58"/>
                    <a:pt x="546" y="58"/>
                  </a:cubicBezTo>
                  <a:cubicBezTo>
                    <a:pt x="546" y="58"/>
                    <a:pt x="547" y="56"/>
                    <a:pt x="547" y="55"/>
                  </a:cubicBezTo>
                  <a:cubicBezTo>
                    <a:pt x="548" y="55"/>
                    <a:pt x="549" y="54"/>
                    <a:pt x="549" y="53"/>
                  </a:cubicBezTo>
                  <a:cubicBezTo>
                    <a:pt x="549" y="53"/>
                    <a:pt x="547" y="51"/>
                    <a:pt x="547" y="51"/>
                  </a:cubicBezTo>
                  <a:cubicBezTo>
                    <a:pt x="546" y="51"/>
                    <a:pt x="546" y="54"/>
                    <a:pt x="545" y="54"/>
                  </a:cubicBezTo>
                  <a:cubicBezTo>
                    <a:pt x="544" y="54"/>
                    <a:pt x="544" y="52"/>
                    <a:pt x="543" y="52"/>
                  </a:cubicBezTo>
                  <a:cubicBezTo>
                    <a:pt x="541" y="51"/>
                    <a:pt x="540" y="50"/>
                    <a:pt x="538" y="49"/>
                  </a:cubicBezTo>
                  <a:cubicBezTo>
                    <a:pt x="538" y="49"/>
                    <a:pt x="537" y="50"/>
                    <a:pt x="537" y="51"/>
                  </a:cubicBezTo>
                  <a:cubicBezTo>
                    <a:pt x="537" y="51"/>
                    <a:pt x="539" y="52"/>
                    <a:pt x="539" y="53"/>
                  </a:cubicBezTo>
                  <a:cubicBezTo>
                    <a:pt x="539" y="53"/>
                    <a:pt x="541" y="54"/>
                    <a:pt x="541" y="54"/>
                  </a:cubicBezTo>
                  <a:cubicBezTo>
                    <a:pt x="541" y="55"/>
                    <a:pt x="540" y="56"/>
                    <a:pt x="539" y="56"/>
                  </a:cubicBezTo>
                  <a:cubicBezTo>
                    <a:pt x="540" y="57"/>
                    <a:pt x="541" y="58"/>
                    <a:pt x="542" y="58"/>
                  </a:cubicBezTo>
                  <a:cubicBezTo>
                    <a:pt x="542" y="58"/>
                    <a:pt x="540" y="60"/>
                    <a:pt x="540" y="60"/>
                  </a:cubicBezTo>
                  <a:cubicBezTo>
                    <a:pt x="540" y="60"/>
                    <a:pt x="538" y="59"/>
                    <a:pt x="538" y="59"/>
                  </a:cubicBezTo>
                  <a:cubicBezTo>
                    <a:pt x="537" y="58"/>
                    <a:pt x="536" y="57"/>
                    <a:pt x="536" y="57"/>
                  </a:cubicBezTo>
                  <a:cubicBezTo>
                    <a:pt x="535" y="56"/>
                    <a:pt x="534" y="56"/>
                    <a:pt x="533" y="55"/>
                  </a:cubicBezTo>
                  <a:cubicBezTo>
                    <a:pt x="533" y="55"/>
                    <a:pt x="531" y="53"/>
                    <a:pt x="531" y="54"/>
                  </a:cubicBezTo>
                  <a:cubicBezTo>
                    <a:pt x="531" y="54"/>
                    <a:pt x="529" y="56"/>
                    <a:pt x="529" y="56"/>
                  </a:cubicBezTo>
                  <a:cubicBezTo>
                    <a:pt x="529" y="56"/>
                    <a:pt x="532" y="57"/>
                    <a:pt x="532" y="57"/>
                  </a:cubicBezTo>
                  <a:cubicBezTo>
                    <a:pt x="532" y="58"/>
                    <a:pt x="530" y="59"/>
                    <a:pt x="530" y="60"/>
                  </a:cubicBezTo>
                  <a:cubicBezTo>
                    <a:pt x="530" y="60"/>
                    <a:pt x="529" y="61"/>
                    <a:pt x="528" y="62"/>
                  </a:cubicBezTo>
                  <a:cubicBezTo>
                    <a:pt x="528" y="63"/>
                    <a:pt x="527" y="63"/>
                    <a:pt x="526" y="64"/>
                  </a:cubicBezTo>
                  <a:cubicBezTo>
                    <a:pt x="526" y="64"/>
                    <a:pt x="525" y="66"/>
                    <a:pt x="525" y="66"/>
                  </a:cubicBezTo>
                  <a:cubicBezTo>
                    <a:pt x="525" y="66"/>
                    <a:pt x="523" y="65"/>
                    <a:pt x="523" y="65"/>
                  </a:cubicBezTo>
                  <a:cubicBezTo>
                    <a:pt x="522" y="64"/>
                    <a:pt x="524" y="63"/>
                    <a:pt x="524" y="62"/>
                  </a:cubicBezTo>
                  <a:cubicBezTo>
                    <a:pt x="524" y="62"/>
                    <a:pt x="526" y="61"/>
                    <a:pt x="526" y="60"/>
                  </a:cubicBezTo>
                  <a:cubicBezTo>
                    <a:pt x="526" y="60"/>
                    <a:pt x="524" y="59"/>
                    <a:pt x="524" y="59"/>
                  </a:cubicBezTo>
                  <a:cubicBezTo>
                    <a:pt x="523" y="58"/>
                    <a:pt x="522" y="57"/>
                    <a:pt x="522" y="57"/>
                  </a:cubicBezTo>
                  <a:cubicBezTo>
                    <a:pt x="521" y="57"/>
                    <a:pt x="520" y="59"/>
                    <a:pt x="520" y="59"/>
                  </a:cubicBezTo>
                  <a:cubicBezTo>
                    <a:pt x="519" y="60"/>
                    <a:pt x="519" y="61"/>
                    <a:pt x="518" y="61"/>
                  </a:cubicBezTo>
                  <a:cubicBezTo>
                    <a:pt x="517" y="63"/>
                    <a:pt x="516" y="64"/>
                    <a:pt x="515" y="66"/>
                  </a:cubicBezTo>
                  <a:cubicBezTo>
                    <a:pt x="513" y="65"/>
                    <a:pt x="512" y="64"/>
                    <a:pt x="510" y="62"/>
                  </a:cubicBezTo>
                  <a:cubicBezTo>
                    <a:pt x="511" y="61"/>
                    <a:pt x="512" y="59"/>
                    <a:pt x="514" y="58"/>
                  </a:cubicBezTo>
                  <a:cubicBezTo>
                    <a:pt x="515" y="56"/>
                    <a:pt x="516" y="55"/>
                    <a:pt x="517" y="53"/>
                  </a:cubicBezTo>
                  <a:cubicBezTo>
                    <a:pt x="516" y="53"/>
                    <a:pt x="515" y="52"/>
                    <a:pt x="515" y="52"/>
                  </a:cubicBezTo>
                  <a:cubicBezTo>
                    <a:pt x="514" y="52"/>
                    <a:pt x="514" y="54"/>
                    <a:pt x="513" y="54"/>
                  </a:cubicBezTo>
                  <a:cubicBezTo>
                    <a:pt x="512" y="54"/>
                    <a:pt x="512" y="52"/>
                    <a:pt x="511" y="52"/>
                  </a:cubicBezTo>
                  <a:cubicBezTo>
                    <a:pt x="510" y="52"/>
                    <a:pt x="510" y="54"/>
                    <a:pt x="509" y="54"/>
                  </a:cubicBezTo>
                  <a:cubicBezTo>
                    <a:pt x="509" y="55"/>
                    <a:pt x="508" y="53"/>
                    <a:pt x="507" y="53"/>
                  </a:cubicBezTo>
                  <a:cubicBezTo>
                    <a:pt x="506" y="53"/>
                    <a:pt x="506" y="55"/>
                    <a:pt x="505" y="55"/>
                  </a:cubicBezTo>
                  <a:cubicBezTo>
                    <a:pt x="505" y="55"/>
                    <a:pt x="503" y="53"/>
                    <a:pt x="503" y="53"/>
                  </a:cubicBezTo>
                  <a:cubicBezTo>
                    <a:pt x="502" y="54"/>
                    <a:pt x="502" y="55"/>
                    <a:pt x="501" y="56"/>
                  </a:cubicBezTo>
                  <a:cubicBezTo>
                    <a:pt x="501" y="56"/>
                    <a:pt x="500" y="57"/>
                    <a:pt x="500" y="58"/>
                  </a:cubicBezTo>
                  <a:cubicBezTo>
                    <a:pt x="499" y="57"/>
                    <a:pt x="498" y="57"/>
                    <a:pt x="497" y="56"/>
                  </a:cubicBezTo>
                  <a:cubicBezTo>
                    <a:pt x="497" y="56"/>
                    <a:pt x="495" y="55"/>
                    <a:pt x="495" y="54"/>
                  </a:cubicBezTo>
                  <a:cubicBezTo>
                    <a:pt x="495" y="54"/>
                    <a:pt x="497" y="53"/>
                    <a:pt x="497" y="52"/>
                  </a:cubicBezTo>
                  <a:cubicBezTo>
                    <a:pt x="497" y="52"/>
                    <a:pt x="495" y="51"/>
                    <a:pt x="495" y="50"/>
                  </a:cubicBezTo>
                  <a:cubicBezTo>
                    <a:pt x="495" y="50"/>
                    <a:pt x="496" y="49"/>
                    <a:pt x="496" y="48"/>
                  </a:cubicBezTo>
                  <a:cubicBezTo>
                    <a:pt x="496" y="47"/>
                    <a:pt x="494" y="47"/>
                    <a:pt x="494" y="47"/>
                  </a:cubicBezTo>
                  <a:cubicBezTo>
                    <a:pt x="493" y="48"/>
                    <a:pt x="492" y="49"/>
                    <a:pt x="491" y="51"/>
                  </a:cubicBezTo>
                  <a:cubicBezTo>
                    <a:pt x="491" y="52"/>
                    <a:pt x="492" y="52"/>
                    <a:pt x="493" y="53"/>
                  </a:cubicBezTo>
                  <a:cubicBezTo>
                    <a:pt x="493" y="53"/>
                    <a:pt x="495" y="54"/>
                    <a:pt x="495" y="54"/>
                  </a:cubicBezTo>
                  <a:cubicBezTo>
                    <a:pt x="495" y="55"/>
                    <a:pt x="493" y="56"/>
                    <a:pt x="493" y="57"/>
                  </a:cubicBezTo>
                  <a:cubicBezTo>
                    <a:pt x="493" y="57"/>
                    <a:pt x="496" y="58"/>
                    <a:pt x="496" y="58"/>
                  </a:cubicBezTo>
                  <a:cubicBezTo>
                    <a:pt x="496" y="59"/>
                    <a:pt x="494" y="61"/>
                    <a:pt x="494" y="61"/>
                  </a:cubicBezTo>
                  <a:cubicBezTo>
                    <a:pt x="493" y="61"/>
                    <a:pt x="492" y="59"/>
                    <a:pt x="492" y="59"/>
                  </a:cubicBezTo>
                  <a:cubicBezTo>
                    <a:pt x="492" y="58"/>
                    <a:pt x="490" y="58"/>
                    <a:pt x="489" y="57"/>
                  </a:cubicBezTo>
                  <a:cubicBezTo>
                    <a:pt x="489" y="57"/>
                    <a:pt x="491" y="55"/>
                    <a:pt x="491" y="55"/>
                  </a:cubicBezTo>
                  <a:cubicBezTo>
                    <a:pt x="491" y="54"/>
                    <a:pt x="490" y="54"/>
                    <a:pt x="489" y="53"/>
                  </a:cubicBezTo>
                  <a:cubicBezTo>
                    <a:pt x="489" y="53"/>
                    <a:pt x="487" y="51"/>
                    <a:pt x="487" y="52"/>
                  </a:cubicBezTo>
                  <a:cubicBezTo>
                    <a:pt x="486" y="52"/>
                    <a:pt x="485" y="54"/>
                    <a:pt x="485" y="54"/>
                  </a:cubicBezTo>
                  <a:cubicBezTo>
                    <a:pt x="484" y="54"/>
                    <a:pt x="483" y="52"/>
                    <a:pt x="483" y="52"/>
                  </a:cubicBezTo>
                  <a:cubicBezTo>
                    <a:pt x="482" y="52"/>
                    <a:pt x="481" y="51"/>
                    <a:pt x="481" y="50"/>
                  </a:cubicBezTo>
                  <a:cubicBezTo>
                    <a:pt x="481" y="50"/>
                    <a:pt x="482" y="48"/>
                    <a:pt x="482" y="48"/>
                  </a:cubicBezTo>
                  <a:cubicBezTo>
                    <a:pt x="483" y="47"/>
                    <a:pt x="483" y="47"/>
                    <a:pt x="484" y="46"/>
                  </a:cubicBezTo>
                  <a:cubicBezTo>
                    <a:pt x="484" y="45"/>
                    <a:pt x="486" y="44"/>
                    <a:pt x="486" y="44"/>
                  </a:cubicBezTo>
                  <a:cubicBezTo>
                    <a:pt x="486" y="43"/>
                    <a:pt x="484" y="42"/>
                    <a:pt x="483" y="42"/>
                  </a:cubicBezTo>
                  <a:cubicBezTo>
                    <a:pt x="483" y="43"/>
                    <a:pt x="482" y="43"/>
                    <a:pt x="482" y="44"/>
                  </a:cubicBezTo>
                  <a:cubicBezTo>
                    <a:pt x="481" y="44"/>
                    <a:pt x="480" y="46"/>
                    <a:pt x="480" y="46"/>
                  </a:cubicBezTo>
                  <a:cubicBezTo>
                    <a:pt x="480" y="46"/>
                    <a:pt x="478" y="45"/>
                    <a:pt x="478" y="45"/>
                  </a:cubicBezTo>
                  <a:cubicBezTo>
                    <a:pt x="478" y="45"/>
                    <a:pt x="476" y="43"/>
                    <a:pt x="476" y="43"/>
                  </a:cubicBezTo>
                  <a:cubicBezTo>
                    <a:pt x="475" y="43"/>
                    <a:pt x="474" y="45"/>
                    <a:pt x="474" y="45"/>
                  </a:cubicBezTo>
                  <a:cubicBezTo>
                    <a:pt x="473" y="46"/>
                    <a:pt x="473" y="47"/>
                    <a:pt x="472" y="47"/>
                  </a:cubicBezTo>
                  <a:cubicBezTo>
                    <a:pt x="472" y="48"/>
                    <a:pt x="471" y="49"/>
                    <a:pt x="470" y="50"/>
                  </a:cubicBezTo>
                  <a:cubicBezTo>
                    <a:pt x="470" y="50"/>
                    <a:pt x="473" y="51"/>
                    <a:pt x="473" y="51"/>
                  </a:cubicBezTo>
                  <a:cubicBezTo>
                    <a:pt x="473" y="52"/>
                    <a:pt x="471" y="53"/>
                    <a:pt x="471" y="54"/>
                  </a:cubicBezTo>
                  <a:cubicBezTo>
                    <a:pt x="470" y="54"/>
                    <a:pt x="470" y="55"/>
                    <a:pt x="469" y="56"/>
                  </a:cubicBezTo>
                  <a:cubicBezTo>
                    <a:pt x="469" y="57"/>
                    <a:pt x="468" y="57"/>
                    <a:pt x="468" y="58"/>
                  </a:cubicBezTo>
                  <a:cubicBezTo>
                    <a:pt x="467" y="58"/>
                    <a:pt x="466" y="60"/>
                    <a:pt x="466" y="60"/>
                  </a:cubicBezTo>
                  <a:cubicBezTo>
                    <a:pt x="466" y="60"/>
                    <a:pt x="464" y="59"/>
                    <a:pt x="464" y="59"/>
                  </a:cubicBezTo>
                  <a:cubicBezTo>
                    <a:pt x="464" y="58"/>
                    <a:pt x="466" y="57"/>
                    <a:pt x="465" y="56"/>
                  </a:cubicBezTo>
                  <a:cubicBezTo>
                    <a:pt x="465" y="56"/>
                    <a:pt x="463" y="55"/>
                    <a:pt x="463" y="55"/>
                  </a:cubicBezTo>
                  <a:cubicBezTo>
                    <a:pt x="464" y="54"/>
                    <a:pt x="464" y="53"/>
                    <a:pt x="465" y="52"/>
                  </a:cubicBezTo>
                  <a:cubicBezTo>
                    <a:pt x="465" y="52"/>
                    <a:pt x="466" y="51"/>
                    <a:pt x="467" y="50"/>
                  </a:cubicBezTo>
                  <a:cubicBezTo>
                    <a:pt x="467" y="50"/>
                    <a:pt x="468" y="48"/>
                    <a:pt x="468" y="48"/>
                  </a:cubicBezTo>
                  <a:cubicBezTo>
                    <a:pt x="468" y="48"/>
                    <a:pt x="466" y="47"/>
                    <a:pt x="466" y="46"/>
                  </a:cubicBezTo>
                  <a:cubicBezTo>
                    <a:pt x="465" y="46"/>
                    <a:pt x="464" y="45"/>
                    <a:pt x="464" y="45"/>
                  </a:cubicBezTo>
                  <a:cubicBezTo>
                    <a:pt x="464" y="45"/>
                    <a:pt x="462" y="46"/>
                    <a:pt x="462" y="47"/>
                  </a:cubicBezTo>
                  <a:cubicBezTo>
                    <a:pt x="462" y="47"/>
                    <a:pt x="464" y="48"/>
                    <a:pt x="464" y="49"/>
                  </a:cubicBezTo>
                  <a:cubicBezTo>
                    <a:pt x="464" y="49"/>
                    <a:pt x="463" y="51"/>
                    <a:pt x="463" y="51"/>
                  </a:cubicBezTo>
                  <a:cubicBezTo>
                    <a:pt x="462" y="51"/>
                    <a:pt x="460" y="49"/>
                    <a:pt x="460" y="49"/>
                  </a:cubicBezTo>
                  <a:cubicBezTo>
                    <a:pt x="460" y="49"/>
                    <a:pt x="459" y="51"/>
                    <a:pt x="459" y="51"/>
                  </a:cubicBezTo>
                  <a:cubicBezTo>
                    <a:pt x="459" y="52"/>
                    <a:pt x="461" y="52"/>
                    <a:pt x="461" y="53"/>
                  </a:cubicBezTo>
                  <a:cubicBezTo>
                    <a:pt x="461" y="54"/>
                    <a:pt x="459" y="54"/>
                    <a:pt x="459" y="55"/>
                  </a:cubicBezTo>
                  <a:cubicBezTo>
                    <a:pt x="458" y="57"/>
                    <a:pt x="457" y="58"/>
                    <a:pt x="456" y="60"/>
                  </a:cubicBezTo>
                  <a:cubicBezTo>
                    <a:pt x="455" y="60"/>
                    <a:pt x="454" y="62"/>
                    <a:pt x="454" y="62"/>
                  </a:cubicBezTo>
                  <a:cubicBezTo>
                    <a:pt x="454" y="62"/>
                    <a:pt x="452" y="60"/>
                    <a:pt x="452" y="60"/>
                  </a:cubicBezTo>
                  <a:cubicBezTo>
                    <a:pt x="452" y="60"/>
                    <a:pt x="453" y="58"/>
                    <a:pt x="454" y="58"/>
                  </a:cubicBezTo>
                  <a:cubicBezTo>
                    <a:pt x="454" y="57"/>
                    <a:pt x="455" y="56"/>
                    <a:pt x="455" y="56"/>
                  </a:cubicBezTo>
                  <a:cubicBezTo>
                    <a:pt x="456" y="55"/>
                    <a:pt x="456" y="54"/>
                    <a:pt x="457" y="53"/>
                  </a:cubicBezTo>
                  <a:cubicBezTo>
                    <a:pt x="456" y="53"/>
                    <a:pt x="455" y="52"/>
                    <a:pt x="455" y="52"/>
                  </a:cubicBezTo>
                  <a:cubicBezTo>
                    <a:pt x="454" y="52"/>
                    <a:pt x="453" y="50"/>
                    <a:pt x="452" y="50"/>
                  </a:cubicBezTo>
                  <a:cubicBezTo>
                    <a:pt x="452" y="50"/>
                    <a:pt x="454" y="48"/>
                    <a:pt x="454" y="48"/>
                  </a:cubicBezTo>
                  <a:cubicBezTo>
                    <a:pt x="455" y="47"/>
                    <a:pt x="455" y="46"/>
                    <a:pt x="456" y="46"/>
                  </a:cubicBezTo>
                  <a:cubicBezTo>
                    <a:pt x="456" y="45"/>
                    <a:pt x="457" y="44"/>
                    <a:pt x="458" y="43"/>
                  </a:cubicBezTo>
                  <a:cubicBezTo>
                    <a:pt x="458" y="43"/>
                    <a:pt x="455" y="42"/>
                    <a:pt x="455" y="42"/>
                  </a:cubicBezTo>
                  <a:cubicBezTo>
                    <a:pt x="455" y="41"/>
                    <a:pt x="457" y="40"/>
                    <a:pt x="457" y="39"/>
                  </a:cubicBezTo>
                  <a:cubicBezTo>
                    <a:pt x="457" y="39"/>
                    <a:pt x="455" y="38"/>
                    <a:pt x="455" y="38"/>
                  </a:cubicBezTo>
                  <a:cubicBezTo>
                    <a:pt x="455" y="38"/>
                    <a:pt x="453" y="39"/>
                    <a:pt x="453" y="40"/>
                  </a:cubicBezTo>
                  <a:cubicBezTo>
                    <a:pt x="453" y="41"/>
                    <a:pt x="455" y="41"/>
                    <a:pt x="455" y="42"/>
                  </a:cubicBezTo>
                  <a:cubicBezTo>
                    <a:pt x="455" y="42"/>
                    <a:pt x="454" y="43"/>
                    <a:pt x="454" y="44"/>
                  </a:cubicBezTo>
                  <a:cubicBezTo>
                    <a:pt x="453" y="45"/>
                    <a:pt x="453" y="45"/>
                    <a:pt x="452" y="46"/>
                  </a:cubicBezTo>
                  <a:cubicBezTo>
                    <a:pt x="452" y="46"/>
                    <a:pt x="451" y="48"/>
                    <a:pt x="450" y="48"/>
                  </a:cubicBezTo>
                  <a:cubicBezTo>
                    <a:pt x="450" y="48"/>
                    <a:pt x="448" y="47"/>
                    <a:pt x="448" y="47"/>
                  </a:cubicBezTo>
                  <a:cubicBezTo>
                    <a:pt x="448" y="47"/>
                    <a:pt x="446" y="49"/>
                    <a:pt x="446" y="49"/>
                  </a:cubicBezTo>
                  <a:cubicBezTo>
                    <a:pt x="446" y="49"/>
                    <a:pt x="449" y="50"/>
                    <a:pt x="449" y="51"/>
                  </a:cubicBezTo>
                  <a:cubicBezTo>
                    <a:pt x="448" y="51"/>
                    <a:pt x="447" y="52"/>
                    <a:pt x="447" y="53"/>
                  </a:cubicBezTo>
                  <a:cubicBezTo>
                    <a:pt x="447" y="53"/>
                    <a:pt x="445" y="55"/>
                    <a:pt x="445" y="55"/>
                  </a:cubicBezTo>
                  <a:cubicBezTo>
                    <a:pt x="445" y="55"/>
                    <a:pt x="443" y="53"/>
                    <a:pt x="443" y="53"/>
                  </a:cubicBezTo>
                  <a:cubicBezTo>
                    <a:pt x="443" y="54"/>
                    <a:pt x="441" y="55"/>
                    <a:pt x="441" y="56"/>
                  </a:cubicBezTo>
                  <a:cubicBezTo>
                    <a:pt x="441" y="56"/>
                    <a:pt x="443" y="57"/>
                    <a:pt x="443" y="57"/>
                  </a:cubicBezTo>
                  <a:cubicBezTo>
                    <a:pt x="444" y="58"/>
                    <a:pt x="442" y="59"/>
                    <a:pt x="442" y="60"/>
                  </a:cubicBezTo>
                  <a:cubicBezTo>
                    <a:pt x="442" y="60"/>
                    <a:pt x="444" y="61"/>
                    <a:pt x="444" y="61"/>
                  </a:cubicBezTo>
                  <a:cubicBezTo>
                    <a:pt x="444" y="62"/>
                    <a:pt x="443" y="63"/>
                    <a:pt x="442" y="63"/>
                  </a:cubicBezTo>
                  <a:cubicBezTo>
                    <a:pt x="442" y="64"/>
                    <a:pt x="441" y="62"/>
                    <a:pt x="440" y="62"/>
                  </a:cubicBezTo>
                  <a:cubicBezTo>
                    <a:pt x="439" y="62"/>
                    <a:pt x="439" y="64"/>
                    <a:pt x="438" y="64"/>
                  </a:cubicBezTo>
                  <a:cubicBezTo>
                    <a:pt x="438" y="64"/>
                    <a:pt x="437" y="62"/>
                    <a:pt x="436" y="62"/>
                  </a:cubicBezTo>
                  <a:cubicBezTo>
                    <a:pt x="436" y="62"/>
                    <a:pt x="435" y="64"/>
                    <a:pt x="434" y="65"/>
                  </a:cubicBezTo>
                  <a:cubicBezTo>
                    <a:pt x="434" y="65"/>
                    <a:pt x="432" y="63"/>
                    <a:pt x="432" y="63"/>
                  </a:cubicBezTo>
                  <a:cubicBezTo>
                    <a:pt x="432" y="63"/>
                    <a:pt x="434" y="61"/>
                    <a:pt x="434" y="61"/>
                  </a:cubicBezTo>
                  <a:cubicBezTo>
                    <a:pt x="434" y="60"/>
                    <a:pt x="432" y="59"/>
                    <a:pt x="432" y="59"/>
                  </a:cubicBezTo>
                  <a:cubicBezTo>
                    <a:pt x="432" y="59"/>
                    <a:pt x="430" y="61"/>
                    <a:pt x="430" y="61"/>
                  </a:cubicBezTo>
                  <a:cubicBezTo>
                    <a:pt x="430" y="62"/>
                    <a:pt x="432" y="62"/>
                    <a:pt x="432" y="63"/>
                  </a:cubicBezTo>
                  <a:cubicBezTo>
                    <a:pt x="432" y="63"/>
                    <a:pt x="430" y="64"/>
                    <a:pt x="430" y="65"/>
                  </a:cubicBezTo>
                  <a:cubicBezTo>
                    <a:pt x="430" y="65"/>
                    <a:pt x="433" y="67"/>
                    <a:pt x="433" y="67"/>
                  </a:cubicBezTo>
                  <a:cubicBezTo>
                    <a:pt x="432" y="67"/>
                    <a:pt x="432" y="69"/>
                    <a:pt x="431" y="69"/>
                  </a:cubicBezTo>
                  <a:cubicBezTo>
                    <a:pt x="430" y="69"/>
                    <a:pt x="429" y="67"/>
                    <a:pt x="429" y="67"/>
                  </a:cubicBezTo>
                  <a:cubicBezTo>
                    <a:pt x="429" y="67"/>
                    <a:pt x="427" y="66"/>
                    <a:pt x="427" y="66"/>
                  </a:cubicBezTo>
                  <a:cubicBezTo>
                    <a:pt x="426" y="65"/>
                    <a:pt x="428" y="64"/>
                    <a:pt x="428" y="63"/>
                  </a:cubicBezTo>
                  <a:cubicBezTo>
                    <a:pt x="428" y="63"/>
                    <a:pt x="426" y="62"/>
                    <a:pt x="426" y="62"/>
                  </a:cubicBezTo>
                  <a:cubicBezTo>
                    <a:pt x="426" y="61"/>
                    <a:pt x="428" y="60"/>
                    <a:pt x="428" y="59"/>
                  </a:cubicBezTo>
                  <a:cubicBezTo>
                    <a:pt x="428" y="59"/>
                    <a:pt x="426" y="58"/>
                    <a:pt x="425" y="58"/>
                  </a:cubicBezTo>
                  <a:cubicBezTo>
                    <a:pt x="425" y="58"/>
                    <a:pt x="423" y="56"/>
                    <a:pt x="423" y="56"/>
                  </a:cubicBezTo>
                  <a:cubicBezTo>
                    <a:pt x="423" y="56"/>
                    <a:pt x="425" y="54"/>
                    <a:pt x="425" y="54"/>
                  </a:cubicBezTo>
                  <a:cubicBezTo>
                    <a:pt x="425" y="53"/>
                    <a:pt x="423" y="52"/>
                    <a:pt x="423" y="52"/>
                  </a:cubicBezTo>
                  <a:cubicBezTo>
                    <a:pt x="422" y="52"/>
                    <a:pt x="421" y="51"/>
                    <a:pt x="420" y="50"/>
                  </a:cubicBezTo>
                  <a:cubicBezTo>
                    <a:pt x="420" y="50"/>
                    <a:pt x="418" y="49"/>
                    <a:pt x="418" y="49"/>
                  </a:cubicBezTo>
                  <a:cubicBezTo>
                    <a:pt x="418" y="48"/>
                    <a:pt x="420" y="47"/>
                    <a:pt x="420" y="46"/>
                  </a:cubicBezTo>
                  <a:cubicBezTo>
                    <a:pt x="420" y="46"/>
                    <a:pt x="418" y="45"/>
                    <a:pt x="418" y="45"/>
                  </a:cubicBezTo>
                  <a:cubicBezTo>
                    <a:pt x="417" y="45"/>
                    <a:pt x="416" y="47"/>
                    <a:pt x="416" y="47"/>
                  </a:cubicBezTo>
                  <a:cubicBezTo>
                    <a:pt x="416" y="47"/>
                    <a:pt x="418" y="48"/>
                    <a:pt x="418" y="49"/>
                  </a:cubicBezTo>
                  <a:cubicBezTo>
                    <a:pt x="418" y="49"/>
                    <a:pt x="417" y="50"/>
                    <a:pt x="417" y="51"/>
                  </a:cubicBezTo>
                  <a:cubicBezTo>
                    <a:pt x="416" y="51"/>
                    <a:pt x="415" y="52"/>
                    <a:pt x="415" y="53"/>
                  </a:cubicBezTo>
                  <a:cubicBezTo>
                    <a:pt x="415" y="54"/>
                    <a:pt x="413" y="55"/>
                    <a:pt x="413" y="55"/>
                  </a:cubicBezTo>
                  <a:cubicBezTo>
                    <a:pt x="413" y="56"/>
                    <a:pt x="415" y="57"/>
                    <a:pt x="415" y="57"/>
                  </a:cubicBezTo>
                  <a:cubicBezTo>
                    <a:pt x="415" y="58"/>
                    <a:pt x="414" y="59"/>
                    <a:pt x="414" y="59"/>
                  </a:cubicBezTo>
                  <a:cubicBezTo>
                    <a:pt x="413" y="60"/>
                    <a:pt x="413" y="61"/>
                    <a:pt x="412" y="62"/>
                  </a:cubicBezTo>
                  <a:cubicBezTo>
                    <a:pt x="411" y="63"/>
                    <a:pt x="410" y="65"/>
                    <a:pt x="409" y="66"/>
                  </a:cubicBezTo>
                  <a:cubicBezTo>
                    <a:pt x="407" y="65"/>
                    <a:pt x="406" y="64"/>
                    <a:pt x="404" y="63"/>
                  </a:cubicBezTo>
                  <a:cubicBezTo>
                    <a:pt x="404" y="62"/>
                    <a:pt x="402" y="62"/>
                    <a:pt x="402" y="61"/>
                  </a:cubicBezTo>
                  <a:cubicBezTo>
                    <a:pt x="402" y="60"/>
                    <a:pt x="404" y="59"/>
                    <a:pt x="404" y="59"/>
                  </a:cubicBezTo>
                  <a:cubicBezTo>
                    <a:pt x="403" y="58"/>
                    <a:pt x="401" y="58"/>
                    <a:pt x="401" y="57"/>
                  </a:cubicBezTo>
                  <a:cubicBezTo>
                    <a:pt x="401" y="57"/>
                    <a:pt x="403" y="55"/>
                    <a:pt x="403" y="55"/>
                  </a:cubicBezTo>
                  <a:cubicBezTo>
                    <a:pt x="403" y="54"/>
                    <a:pt x="401" y="53"/>
                    <a:pt x="401" y="53"/>
                  </a:cubicBezTo>
                  <a:cubicBezTo>
                    <a:pt x="400" y="53"/>
                    <a:pt x="399" y="55"/>
                    <a:pt x="399" y="55"/>
                  </a:cubicBezTo>
                  <a:cubicBezTo>
                    <a:pt x="399" y="55"/>
                    <a:pt x="398" y="58"/>
                    <a:pt x="397" y="57"/>
                  </a:cubicBezTo>
                  <a:cubicBezTo>
                    <a:pt x="397" y="57"/>
                    <a:pt x="395" y="56"/>
                    <a:pt x="395" y="56"/>
                  </a:cubicBezTo>
                  <a:cubicBezTo>
                    <a:pt x="395" y="55"/>
                    <a:pt x="397" y="54"/>
                    <a:pt x="397" y="54"/>
                  </a:cubicBezTo>
                  <a:cubicBezTo>
                    <a:pt x="397" y="53"/>
                    <a:pt x="395" y="53"/>
                    <a:pt x="395" y="52"/>
                  </a:cubicBezTo>
                  <a:cubicBezTo>
                    <a:pt x="393" y="53"/>
                    <a:pt x="392" y="55"/>
                    <a:pt x="391" y="56"/>
                  </a:cubicBezTo>
                  <a:cubicBezTo>
                    <a:pt x="391" y="57"/>
                    <a:pt x="390" y="58"/>
                    <a:pt x="390" y="59"/>
                  </a:cubicBezTo>
                  <a:cubicBezTo>
                    <a:pt x="389" y="59"/>
                    <a:pt x="392" y="60"/>
                    <a:pt x="392" y="60"/>
                  </a:cubicBezTo>
                  <a:cubicBezTo>
                    <a:pt x="392" y="61"/>
                    <a:pt x="390" y="62"/>
                    <a:pt x="390" y="62"/>
                  </a:cubicBezTo>
                  <a:cubicBezTo>
                    <a:pt x="390" y="63"/>
                    <a:pt x="389" y="65"/>
                    <a:pt x="388" y="65"/>
                  </a:cubicBezTo>
                  <a:cubicBezTo>
                    <a:pt x="388" y="65"/>
                    <a:pt x="386" y="63"/>
                    <a:pt x="386" y="63"/>
                  </a:cubicBezTo>
                  <a:cubicBezTo>
                    <a:pt x="386" y="62"/>
                    <a:pt x="388" y="61"/>
                    <a:pt x="388" y="61"/>
                  </a:cubicBezTo>
                  <a:cubicBezTo>
                    <a:pt x="387" y="60"/>
                    <a:pt x="386" y="60"/>
                    <a:pt x="386" y="59"/>
                  </a:cubicBezTo>
                  <a:cubicBezTo>
                    <a:pt x="385" y="59"/>
                    <a:pt x="383" y="58"/>
                    <a:pt x="383" y="57"/>
                  </a:cubicBezTo>
                  <a:cubicBezTo>
                    <a:pt x="383" y="57"/>
                    <a:pt x="385" y="55"/>
                    <a:pt x="385" y="55"/>
                  </a:cubicBezTo>
                  <a:cubicBezTo>
                    <a:pt x="385" y="55"/>
                    <a:pt x="383" y="54"/>
                    <a:pt x="383" y="53"/>
                  </a:cubicBezTo>
                  <a:cubicBezTo>
                    <a:pt x="382" y="53"/>
                    <a:pt x="381" y="52"/>
                    <a:pt x="381" y="52"/>
                  </a:cubicBezTo>
                  <a:cubicBezTo>
                    <a:pt x="381" y="51"/>
                    <a:pt x="382" y="50"/>
                    <a:pt x="382" y="49"/>
                  </a:cubicBezTo>
                  <a:cubicBezTo>
                    <a:pt x="383" y="49"/>
                    <a:pt x="384" y="48"/>
                    <a:pt x="384" y="47"/>
                  </a:cubicBezTo>
                  <a:cubicBezTo>
                    <a:pt x="384" y="47"/>
                    <a:pt x="382" y="46"/>
                    <a:pt x="382" y="46"/>
                  </a:cubicBezTo>
                  <a:cubicBezTo>
                    <a:pt x="382" y="45"/>
                    <a:pt x="383" y="44"/>
                    <a:pt x="383" y="43"/>
                  </a:cubicBezTo>
                  <a:cubicBezTo>
                    <a:pt x="384" y="43"/>
                    <a:pt x="381" y="42"/>
                    <a:pt x="381" y="42"/>
                  </a:cubicBezTo>
                  <a:cubicBezTo>
                    <a:pt x="381" y="42"/>
                    <a:pt x="379" y="43"/>
                    <a:pt x="380" y="44"/>
                  </a:cubicBezTo>
                  <a:cubicBezTo>
                    <a:pt x="380" y="44"/>
                    <a:pt x="382" y="45"/>
                    <a:pt x="382" y="46"/>
                  </a:cubicBezTo>
                  <a:cubicBezTo>
                    <a:pt x="382" y="46"/>
                    <a:pt x="380" y="47"/>
                    <a:pt x="380" y="48"/>
                  </a:cubicBezTo>
                  <a:cubicBezTo>
                    <a:pt x="380" y="49"/>
                    <a:pt x="379" y="49"/>
                    <a:pt x="378" y="50"/>
                  </a:cubicBezTo>
                  <a:cubicBezTo>
                    <a:pt x="378" y="51"/>
                    <a:pt x="377" y="52"/>
                    <a:pt x="377" y="52"/>
                  </a:cubicBezTo>
                  <a:cubicBezTo>
                    <a:pt x="376" y="54"/>
                    <a:pt x="374" y="55"/>
                    <a:pt x="373" y="57"/>
                  </a:cubicBezTo>
                  <a:cubicBezTo>
                    <a:pt x="372" y="58"/>
                    <a:pt x="371" y="60"/>
                    <a:pt x="370" y="61"/>
                  </a:cubicBezTo>
                  <a:cubicBezTo>
                    <a:pt x="369" y="62"/>
                    <a:pt x="369" y="63"/>
                    <a:pt x="368" y="63"/>
                  </a:cubicBezTo>
                  <a:cubicBezTo>
                    <a:pt x="368" y="64"/>
                    <a:pt x="367" y="65"/>
                    <a:pt x="366" y="66"/>
                  </a:cubicBezTo>
                  <a:cubicBezTo>
                    <a:pt x="366" y="66"/>
                    <a:pt x="364" y="64"/>
                    <a:pt x="364" y="64"/>
                  </a:cubicBezTo>
                  <a:cubicBezTo>
                    <a:pt x="364" y="64"/>
                    <a:pt x="362" y="62"/>
                    <a:pt x="362" y="62"/>
                  </a:cubicBezTo>
                  <a:cubicBezTo>
                    <a:pt x="361" y="62"/>
                    <a:pt x="361" y="64"/>
                    <a:pt x="360" y="64"/>
                  </a:cubicBezTo>
                  <a:cubicBezTo>
                    <a:pt x="360" y="64"/>
                    <a:pt x="359" y="63"/>
                    <a:pt x="358" y="63"/>
                  </a:cubicBezTo>
                  <a:cubicBezTo>
                    <a:pt x="358" y="63"/>
                    <a:pt x="356" y="65"/>
                    <a:pt x="356" y="65"/>
                  </a:cubicBezTo>
                  <a:cubicBezTo>
                    <a:pt x="356" y="65"/>
                    <a:pt x="354" y="64"/>
                    <a:pt x="354" y="63"/>
                  </a:cubicBezTo>
                  <a:cubicBezTo>
                    <a:pt x="354" y="63"/>
                    <a:pt x="356" y="62"/>
                    <a:pt x="356" y="61"/>
                  </a:cubicBezTo>
                  <a:cubicBezTo>
                    <a:pt x="356" y="60"/>
                    <a:pt x="357" y="59"/>
                    <a:pt x="357" y="59"/>
                  </a:cubicBezTo>
                  <a:cubicBezTo>
                    <a:pt x="358" y="58"/>
                    <a:pt x="359" y="57"/>
                    <a:pt x="359" y="57"/>
                  </a:cubicBezTo>
                  <a:cubicBezTo>
                    <a:pt x="360" y="56"/>
                    <a:pt x="360" y="55"/>
                    <a:pt x="361" y="54"/>
                  </a:cubicBezTo>
                  <a:cubicBezTo>
                    <a:pt x="361" y="54"/>
                    <a:pt x="362" y="52"/>
                    <a:pt x="363" y="52"/>
                  </a:cubicBezTo>
                  <a:cubicBezTo>
                    <a:pt x="363" y="52"/>
                    <a:pt x="365" y="54"/>
                    <a:pt x="365" y="54"/>
                  </a:cubicBezTo>
                  <a:cubicBezTo>
                    <a:pt x="365" y="53"/>
                    <a:pt x="367" y="52"/>
                    <a:pt x="367" y="52"/>
                  </a:cubicBezTo>
                  <a:cubicBezTo>
                    <a:pt x="366" y="51"/>
                    <a:pt x="365" y="51"/>
                    <a:pt x="364" y="50"/>
                  </a:cubicBezTo>
                  <a:cubicBezTo>
                    <a:pt x="364" y="49"/>
                    <a:pt x="362" y="49"/>
                    <a:pt x="362" y="48"/>
                  </a:cubicBezTo>
                  <a:cubicBezTo>
                    <a:pt x="362" y="48"/>
                    <a:pt x="364" y="47"/>
                    <a:pt x="364" y="46"/>
                  </a:cubicBezTo>
                  <a:cubicBezTo>
                    <a:pt x="363" y="46"/>
                    <a:pt x="362" y="44"/>
                    <a:pt x="362" y="44"/>
                  </a:cubicBezTo>
                  <a:cubicBezTo>
                    <a:pt x="361" y="44"/>
                    <a:pt x="360" y="46"/>
                    <a:pt x="360" y="46"/>
                  </a:cubicBezTo>
                  <a:cubicBezTo>
                    <a:pt x="360" y="47"/>
                    <a:pt x="358" y="48"/>
                    <a:pt x="358" y="49"/>
                  </a:cubicBezTo>
                  <a:cubicBezTo>
                    <a:pt x="358" y="49"/>
                    <a:pt x="360" y="50"/>
                    <a:pt x="360" y="50"/>
                  </a:cubicBezTo>
                  <a:cubicBezTo>
                    <a:pt x="360" y="51"/>
                    <a:pt x="359" y="53"/>
                    <a:pt x="359" y="53"/>
                  </a:cubicBezTo>
                  <a:cubicBezTo>
                    <a:pt x="358" y="53"/>
                    <a:pt x="357" y="51"/>
                    <a:pt x="356" y="51"/>
                  </a:cubicBezTo>
                  <a:cubicBezTo>
                    <a:pt x="356" y="51"/>
                    <a:pt x="355" y="53"/>
                    <a:pt x="355" y="53"/>
                  </a:cubicBezTo>
                  <a:cubicBezTo>
                    <a:pt x="354" y="54"/>
                    <a:pt x="354" y="55"/>
                    <a:pt x="353" y="55"/>
                  </a:cubicBezTo>
                  <a:cubicBezTo>
                    <a:pt x="353" y="56"/>
                    <a:pt x="352" y="58"/>
                    <a:pt x="351" y="58"/>
                  </a:cubicBezTo>
                  <a:cubicBezTo>
                    <a:pt x="351" y="58"/>
                    <a:pt x="349" y="56"/>
                    <a:pt x="349" y="56"/>
                  </a:cubicBezTo>
                  <a:cubicBezTo>
                    <a:pt x="348" y="56"/>
                    <a:pt x="348" y="58"/>
                    <a:pt x="347" y="58"/>
                  </a:cubicBezTo>
                  <a:cubicBezTo>
                    <a:pt x="347" y="59"/>
                    <a:pt x="346" y="60"/>
                    <a:pt x="346" y="60"/>
                  </a:cubicBezTo>
                  <a:cubicBezTo>
                    <a:pt x="346" y="60"/>
                    <a:pt x="343" y="59"/>
                    <a:pt x="343" y="59"/>
                  </a:cubicBezTo>
                  <a:cubicBezTo>
                    <a:pt x="343" y="58"/>
                    <a:pt x="345" y="57"/>
                    <a:pt x="345" y="56"/>
                  </a:cubicBezTo>
                  <a:cubicBezTo>
                    <a:pt x="345" y="56"/>
                    <a:pt x="343" y="55"/>
                    <a:pt x="343" y="55"/>
                  </a:cubicBezTo>
                  <a:cubicBezTo>
                    <a:pt x="342" y="55"/>
                    <a:pt x="342" y="57"/>
                    <a:pt x="341" y="57"/>
                  </a:cubicBezTo>
                  <a:cubicBezTo>
                    <a:pt x="341" y="57"/>
                    <a:pt x="340" y="55"/>
                    <a:pt x="339" y="55"/>
                  </a:cubicBezTo>
                  <a:cubicBezTo>
                    <a:pt x="338" y="55"/>
                    <a:pt x="338" y="57"/>
                    <a:pt x="337" y="58"/>
                  </a:cubicBezTo>
                  <a:cubicBezTo>
                    <a:pt x="337" y="58"/>
                    <a:pt x="336" y="56"/>
                    <a:pt x="335" y="56"/>
                  </a:cubicBezTo>
                  <a:cubicBezTo>
                    <a:pt x="334" y="56"/>
                    <a:pt x="334" y="58"/>
                    <a:pt x="333" y="58"/>
                  </a:cubicBezTo>
                  <a:cubicBezTo>
                    <a:pt x="332" y="57"/>
                    <a:pt x="330" y="56"/>
                    <a:pt x="329" y="55"/>
                  </a:cubicBezTo>
                  <a:cubicBezTo>
                    <a:pt x="330" y="53"/>
                    <a:pt x="331" y="52"/>
                    <a:pt x="332" y="50"/>
                  </a:cubicBezTo>
                  <a:cubicBezTo>
                    <a:pt x="333" y="49"/>
                    <a:pt x="333" y="49"/>
                    <a:pt x="334" y="48"/>
                  </a:cubicBezTo>
                  <a:cubicBezTo>
                    <a:pt x="334" y="48"/>
                    <a:pt x="336" y="46"/>
                    <a:pt x="336" y="46"/>
                  </a:cubicBezTo>
                  <a:cubicBezTo>
                    <a:pt x="336" y="46"/>
                    <a:pt x="334" y="44"/>
                    <a:pt x="333" y="44"/>
                  </a:cubicBezTo>
                  <a:cubicBezTo>
                    <a:pt x="333" y="44"/>
                    <a:pt x="332" y="46"/>
                    <a:pt x="332" y="46"/>
                  </a:cubicBezTo>
                  <a:cubicBezTo>
                    <a:pt x="331" y="47"/>
                    <a:pt x="331" y="48"/>
                    <a:pt x="330" y="48"/>
                  </a:cubicBezTo>
                  <a:cubicBezTo>
                    <a:pt x="329" y="49"/>
                    <a:pt x="329" y="50"/>
                    <a:pt x="328" y="51"/>
                  </a:cubicBezTo>
                  <a:cubicBezTo>
                    <a:pt x="328" y="51"/>
                    <a:pt x="327" y="52"/>
                    <a:pt x="327" y="53"/>
                  </a:cubicBezTo>
                  <a:cubicBezTo>
                    <a:pt x="326" y="54"/>
                    <a:pt x="325" y="55"/>
                    <a:pt x="325" y="55"/>
                  </a:cubicBezTo>
                  <a:cubicBezTo>
                    <a:pt x="325" y="56"/>
                    <a:pt x="327" y="57"/>
                    <a:pt x="327" y="57"/>
                  </a:cubicBezTo>
                  <a:cubicBezTo>
                    <a:pt x="328" y="57"/>
                    <a:pt x="329" y="58"/>
                    <a:pt x="329" y="59"/>
                  </a:cubicBezTo>
                  <a:cubicBezTo>
                    <a:pt x="330" y="59"/>
                    <a:pt x="328" y="60"/>
                    <a:pt x="328" y="61"/>
                  </a:cubicBezTo>
                  <a:cubicBezTo>
                    <a:pt x="327" y="60"/>
                    <a:pt x="326" y="60"/>
                    <a:pt x="325" y="59"/>
                  </a:cubicBezTo>
                  <a:cubicBezTo>
                    <a:pt x="325" y="59"/>
                    <a:pt x="324" y="57"/>
                    <a:pt x="323" y="57"/>
                  </a:cubicBezTo>
                  <a:cubicBezTo>
                    <a:pt x="323" y="57"/>
                    <a:pt x="322" y="59"/>
                    <a:pt x="322" y="60"/>
                  </a:cubicBezTo>
                  <a:cubicBezTo>
                    <a:pt x="321" y="60"/>
                    <a:pt x="320" y="61"/>
                    <a:pt x="320" y="62"/>
                  </a:cubicBezTo>
                  <a:cubicBezTo>
                    <a:pt x="320" y="61"/>
                    <a:pt x="318" y="61"/>
                    <a:pt x="318" y="60"/>
                  </a:cubicBezTo>
                  <a:cubicBezTo>
                    <a:pt x="318" y="60"/>
                    <a:pt x="319" y="58"/>
                    <a:pt x="319" y="58"/>
                  </a:cubicBezTo>
                  <a:cubicBezTo>
                    <a:pt x="320" y="57"/>
                    <a:pt x="320" y="56"/>
                    <a:pt x="321" y="56"/>
                  </a:cubicBezTo>
                  <a:cubicBezTo>
                    <a:pt x="322" y="55"/>
                    <a:pt x="322" y="54"/>
                    <a:pt x="323" y="53"/>
                  </a:cubicBezTo>
                  <a:cubicBezTo>
                    <a:pt x="323" y="53"/>
                    <a:pt x="324" y="52"/>
                    <a:pt x="324" y="51"/>
                  </a:cubicBezTo>
                  <a:cubicBezTo>
                    <a:pt x="324" y="51"/>
                    <a:pt x="323" y="49"/>
                    <a:pt x="322" y="50"/>
                  </a:cubicBezTo>
                  <a:cubicBezTo>
                    <a:pt x="322" y="50"/>
                    <a:pt x="321" y="52"/>
                    <a:pt x="320" y="52"/>
                  </a:cubicBezTo>
                  <a:cubicBezTo>
                    <a:pt x="320" y="52"/>
                    <a:pt x="319" y="50"/>
                    <a:pt x="318" y="50"/>
                  </a:cubicBezTo>
                  <a:cubicBezTo>
                    <a:pt x="318" y="50"/>
                    <a:pt x="317" y="52"/>
                    <a:pt x="317" y="52"/>
                  </a:cubicBezTo>
                  <a:cubicBezTo>
                    <a:pt x="316" y="53"/>
                    <a:pt x="315" y="54"/>
                    <a:pt x="315" y="55"/>
                  </a:cubicBezTo>
                  <a:cubicBezTo>
                    <a:pt x="315" y="55"/>
                    <a:pt x="314" y="57"/>
                    <a:pt x="313" y="57"/>
                  </a:cubicBezTo>
                  <a:cubicBezTo>
                    <a:pt x="313" y="57"/>
                    <a:pt x="311" y="55"/>
                    <a:pt x="311" y="55"/>
                  </a:cubicBezTo>
                  <a:cubicBezTo>
                    <a:pt x="310" y="55"/>
                    <a:pt x="310" y="57"/>
                    <a:pt x="309" y="57"/>
                  </a:cubicBezTo>
                  <a:cubicBezTo>
                    <a:pt x="309" y="57"/>
                    <a:pt x="308" y="56"/>
                    <a:pt x="307" y="56"/>
                  </a:cubicBezTo>
                  <a:cubicBezTo>
                    <a:pt x="306" y="56"/>
                    <a:pt x="306" y="58"/>
                    <a:pt x="305" y="58"/>
                  </a:cubicBezTo>
                  <a:cubicBezTo>
                    <a:pt x="305" y="58"/>
                    <a:pt x="304" y="56"/>
                    <a:pt x="303" y="56"/>
                  </a:cubicBezTo>
                  <a:cubicBezTo>
                    <a:pt x="302" y="56"/>
                    <a:pt x="302" y="58"/>
                    <a:pt x="301" y="58"/>
                  </a:cubicBezTo>
                  <a:cubicBezTo>
                    <a:pt x="301" y="58"/>
                    <a:pt x="300" y="57"/>
                    <a:pt x="299" y="57"/>
                  </a:cubicBezTo>
                  <a:cubicBezTo>
                    <a:pt x="299" y="57"/>
                    <a:pt x="298" y="59"/>
                    <a:pt x="297" y="59"/>
                  </a:cubicBezTo>
                  <a:cubicBezTo>
                    <a:pt x="297" y="59"/>
                    <a:pt x="295" y="57"/>
                    <a:pt x="295" y="57"/>
                  </a:cubicBezTo>
                  <a:cubicBezTo>
                    <a:pt x="295" y="57"/>
                    <a:pt x="294" y="59"/>
                    <a:pt x="293" y="59"/>
                  </a:cubicBezTo>
                  <a:cubicBezTo>
                    <a:pt x="293" y="60"/>
                    <a:pt x="292" y="61"/>
                    <a:pt x="292" y="62"/>
                  </a:cubicBezTo>
                  <a:cubicBezTo>
                    <a:pt x="291" y="61"/>
                    <a:pt x="290" y="61"/>
                    <a:pt x="290" y="60"/>
                  </a:cubicBezTo>
                  <a:cubicBezTo>
                    <a:pt x="289" y="60"/>
                    <a:pt x="287" y="59"/>
                    <a:pt x="287" y="58"/>
                  </a:cubicBezTo>
                  <a:cubicBezTo>
                    <a:pt x="287" y="58"/>
                    <a:pt x="289" y="56"/>
                    <a:pt x="289" y="56"/>
                  </a:cubicBezTo>
                  <a:cubicBezTo>
                    <a:pt x="290" y="55"/>
                    <a:pt x="290" y="55"/>
                    <a:pt x="291" y="54"/>
                  </a:cubicBezTo>
                  <a:cubicBezTo>
                    <a:pt x="291" y="54"/>
                    <a:pt x="292" y="55"/>
                    <a:pt x="293" y="55"/>
                  </a:cubicBezTo>
                  <a:cubicBezTo>
                    <a:pt x="293" y="56"/>
                    <a:pt x="295" y="57"/>
                    <a:pt x="295" y="57"/>
                  </a:cubicBezTo>
                  <a:cubicBezTo>
                    <a:pt x="296" y="57"/>
                    <a:pt x="296" y="55"/>
                    <a:pt x="297" y="55"/>
                  </a:cubicBezTo>
                  <a:cubicBezTo>
                    <a:pt x="298" y="55"/>
                    <a:pt x="298" y="57"/>
                    <a:pt x="299" y="57"/>
                  </a:cubicBezTo>
                  <a:cubicBezTo>
                    <a:pt x="300" y="57"/>
                    <a:pt x="300" y="54"/>
                    <a:pt x="301" y="54"/>
                  </a:cubicBezTo>
                  <a:cubicBezTo>
                    <a:pt x="301" y="54"/>
                    <a:pt x="303" y="56"/>
                    <a:pt x="303" y="56"/>
                  </a:cubicBezTo>
                  <a:cubicBezTo>
                    <a:pt x="304" y="56"/>
                    <a:pt x="304" y="54"/>
                    <a:pt x="305" y="54"/>
                  </a:cubicBezTo>
                  <a:cubicBezTo>
                    <a:pt x="304" y="53"/>
                    <a:pt x="303" y="53"/>
                    <a:pt x="303" y="52"/>
                  </a:cubicBezTo>
                  <a:cubicBezTo>
                    <a:pt x="302" y="52"/>
                    <a:pt x="300" y="51"/>
                    <a:pt x="300" y="50"/>
                  </a:cubicBezTo>
                  <a:cubicBezTo>
                    <a:pt x="300" y="50"/>
                    <a:pt x="302" y="49"/>
                    <a:pt x="302" y="48"/>
                  </a:cubicBezTo>
                  <a:cubicBezTo>
                    <a:pt x="303" y="48"/>
                    <a:pt x="303" y="47"/>
                    <a:pt x="304" y="46"/>
                  </a:cubicBezTo>
                  <a:cubicBezTo>
                    <a:pt x="304" y="45"/>
                    <a:pt x="305" y="45"/>
                    <a:pt x="305" y="44"/>
                  </a:cubicBezTo>
                  <a:cubicBezTo>
                    <a:pt x="305" y="44"/>
                    <a:pt x="304" y="42"/>
                    <a:pt x="303" y="42"/>
                  </a:cubicBezTo>
                  <a:cubicBezTo>
                    <a:pt x="303" y="42"/>
                    <a:pt x="302" y="44"/>
                    <a:pt x="301" y="44"/>
                  </a:cubicBezTo>
                  <a:cubicBezTo>
                    <a:pt x="301" y="45"/>
                    <a:pt x="300" y="46"/>
                    <a:pt x="300" y="47"/>
                  </a:cubicBezTo>
                  <a:cubicBezTo>
                    <a:pt x="299" y="47"/>
                    <a:pt x="299" y="48"/>
                    <a:pt x="298" y="49"/>
                  </a:cubicBezTo>
                  <a:cubicBezTo>
                    <a:pt x="298" y="49"/>
                    <a:pt x="297" y="51"/>
                    <a:pt x="296" y="51"/>
                  </a:cubicBezTo>
                  <a:cubicBezTo>
                    <a:pt x="296" y="51"/>
                    <a:pt x="295" y="49"/>
                    <a:pt x="294" y="49"/>
                  </a:cubicBezTo>
                  <a:cubicBezTo>
                    <a:pt x="294" y="49"/>
                    <a:pt x="293" y="52"/>
                    <a:pt x="292" y="52"/>
                  </a:cubicBezTo>
                  <a:cubicBezTo>
                    <a:pt x="292" y="52"/>
                    <a:pt x="290" y="50"/>
                    <a:pt x="290" y="50"/>
                  </a:cubicBezTo>
                  <a:cubicBezTo>
                    <a:pt x="290" y="50"/>
                    <a:pt x="289" y="51"/>
                    <a:pt x="288" y="52"/>
                  </a:cubicBezTo>
                  <a:cubicBezTo>
                    <a:pt x="288" y="53"/>
                    <a:pt x="287" y="54"/>
                    <a:pt x="287" y="54"/>
                  </a:cubicBezTo>
                  <a:cubicBezTo>
                    <a:pt x="286" y="55"/>
                    <a:pt x="286" y="56"/>
                    <a:pt x="285" y="57"/>
                  </a:cubicBezTo>
                  <a:cubicBezTo>
                    <a:pt x="284" y="57"/>
                    <a:pt x="284" y="58"/>
                    <a:pt x="283" y="59"/>
                  </a:cubicBezTo>
                  <a:cubicBezTo>
                    <a:pt x="283" y="60"/>
                    <a:pt x="282" y="60"/>
                    <a:pt x="282" y="61"/>
                  </a:cubicBezTo>
                  <a:cubicBezTo>
                    <a:pt x="281" y="62"/>
                    <a:pt x="280" y="63"/>
                    <a:pt x="280" y="63"/>
                  </a:cubicBezTo>
                  <a:cubicBezTo>
                    <a:pt x="280" y="64"/>
                    <a:pt x="282" y="65"/>
                    <a:pt x="282" y="65"/>
                  </a:cubicBezTo>
                  <a:cubicBezTo>
                    <a:pt x="282" y="65"/>
                    <a:pt x="281" y="67"/>
                    <a:pt x="280" y="67"/>
                  </a:cubicBezTo>
                  <a:cubicBezTo>
                    <a:pt x="280" y="67"/>
                    <a:pt x="279" y="69"/>
                    <a:pt x="279" y="69"/>
                  </a:cubicBezTo>
                  <a:cubicBezTo>
                    <a:pt x="278" y="69"/>
                    <a:pt x="277" y="68"/>
                    <a:pt x="277" y="68"/>
                  </a:cubicBezTo>
                  <a:cubicBezTo>
                    <a:pt x="276" y="68"/>
                    <a:pt x="275" y="70"/>
                    <a:pt x="275" y="70"/>
                  </a:cubicBezTo>
                  <a:cubicBezTo>
                    <a:pt x="275" y="70"/>
                    <a:pt x="273" y="68"/>
                    <a:pt x="273" y="68"/>
                  </a:cubicBezTo>
                  <a:cubicBezTo>
                    <a:pt x="273" y="67"/>
                    <a:pt x="274" y="67"/>
                    <a:pt x="274" y="66"/>
                  </a:cubicBezTo>
                  <a:cubicBezTo>
                    <a:pt x="275" y="65"/>
                    <a:pt x="276" y="64"/>
                    <a:pt x="276" y="64"/>
                  </a:cubicBezTo>
                  <a:cubicBezTo>
                    <a:pt x="276" y="63"/>
                    <a:pt x="274" y="62"/>
                    <a:pt x="274" y="62"/>
                  </a:cubicBezTo>
                  <a:cubicBezTo>
                    <a:pt x="274" y="62"/>
                    <a:pt x="275" y="60"/>
                    <a:pt x="275" y="60"/>
                  </a:cubicBezTo>
                  <a:cubicBezTo>
                    <a:pt x="276" y="59"/>
                    <a:pt x="277" y="58"/>
                    <a:pt x="277" y="58"/>
                  </a:cubicBezTo>
                  <a:cubicBezTo>
                    <a:pt x="278" y="57"/>
                    <a:pt x="278" y="56"/>
                    <a:pt x="279" y="55"/>
                  </a:cubicBezTo>
                  <a:cubicBezTo>
                    <a:pt x="279" y="55"/>
                    <a:pt x="280" y="54"/>
                    <a:pt x="281" y="53"/>
                  </a:cubicBezTo>
                  <a:cubicBezTo>
                    <a:pt x="281" y="54"/>
                    <a:pt x="282" y="54"/>
                    <a:pt x="283" y="55"/>
                  </a:cubicBezTo>
                  <a:cubicBezTo>
                    <a:pt x="283" y="55"/>
                    <a:pt x="285" y="53"/>
                    <a:pt x="285" y="53"/>
                  </a:cubicBezTo>
                  <a:cubicBezTo>
                    <a:pt x="285" y="52"/>
                    <a:pt x="282" y="51"/>
                    <a:pt x="282" y="51"/>
                  </a:cubicBezTo>
                  <a:cubicBezTo>
                    <a:pt x="282" y="51"/>
                    <a:pt x="281" y="53"/>
                    <a:pt x="281" y="53"/>
                  </a:cubicBezTo>
                  <a:cubicBezTo>
                    <a:pt x="280" y="53"/>
                    <a:pt x="279" y="51"/>
                    <a:pt x="278" y="51"/>
                  </a:cubicBezTo>
                  <a:cubicBezTo>
                    <a:pt x="278" y="51"/>
                    <a:pt x="277" y="54"/>
                    <a:pt x="277" y="54"/>
                  </a:cubicBezTo>
                  <a:cubicBezTo>
                    <a:pt x="276" y="54"/>
                    <a:pt x="274" y="52"/>
                    <a:pt x="274" y="52"/>
                  </a:cubicBezTo>
                  <a:cubicBezTo>
                    <a:pt x="274" y="51"/>
                    <a:pt x="276" y="50"/>
                    <a:pt x="276" y="50"/>
                  </a:cubicBezTo>
                  <a:cubicBezTo>
                    <a:pt x="276" y="50"/>
                    <a:pt x="274" y="48"/>
                    <a:pt x="274" y="48"/>
                  </a:cubicBezTo>
                  <a:cubicBezTo>
                    <a:pt x="274" y="48"/>
                    <a:pt x="272" y="50"/>
                    <a:pt x="272" y="50"/>
                  </a:cubicBezTo>
                  <a:cubicBezTo>
                    <a:pt x="272" y="51"/>
                    <a:pt x="275" y="52"/>
                    <a:pt x="274" y="52"/>
                  </a:cubicBezTo>
                  <a:cubicBezTo>
                    <a:pt x="274" y="52"/>
                    <a:pt x="273" y="54"/>
                    <a:pt x="273" y="54"/>
                  </a:cubicBezTo>
                  <a:cubicBezTo>
                    <a:pt x="272" y="54"/>
                    <a:pt x="271" y="52"/>
                    <a:pt x="270" y="52"/>
                  </a:cubicBezTo>
                  <a:cubicBezTo>
                    <a:pt x="270" y="53"/>
                    <a:pt x="269" y="55"/>
                    <a:pt x="269" y="55"/>
                  </a:cubicBezTo>
                  <a:cubicBezTo>
                    <a:pt x="268" y="55"/>
                    <a:pt x="267" y="53"/>
                    <a:pt x="267" y="53"/>
                  </a:cubicBezTo>
                  <a:cubicBezTo>
                    <a:pt x="266" y="54"/>
                    <a:pt x="265" y="54"/>
                    <a:pt x="265" y="55"/>
                  </a:cubicBezTo>
                  <a:cubicBezTo>
                    <a:pt x="265" y="56"/>
                    <a:pt x="263" y="57"/>
                    <a:pt x="263" y="57"/>
                  </a:cubicBezTo>
                  <a:cubicBezTo>
                    <a:pt x="263" y="58"/>
                    <a:pt x="265" y="59"/>
                    <a:pt x="265" y="59"/>
                  </a:cubicBezTo>
                  <a:cubicBezTo>
                    <a:pt x="265" y="60"/>
                    <a:pt x="264" y="61"/>
                    <a:pt x="264" y="61"/>
                  </a:cubicBezTo>
                  <a:cubicBezTo>
                    <a:pt x="264" y="62"/>
                    <a:pt x="266" y="63"/>
                    <a:pt x="266" y="63"/>
                  </a:cubicBezTo>
                  <a:cubicBezTo>
                    <a:pt x="266" y="64"/>
                    <a:pt x="264" y="65"/>
                    <a:pt x="264" y="65"/>
                  </a:cubicBezTo>
                  <a:cubicBezTo>
                    <a:pt x="264" y="66"/>
                    <a:pt x="262" y="67"/>
                    <a:pt x="262" y="68"/>
                  </a:cubicBezTo>
                  <a:cubicBezTo>
                    <a:pt x="262" y="67"/>
                    <a:pt x="260" y="67"/>
                    <a:pt x="260" y="66"/>
                  </a:cubicBezTo>
                  <a:cubicBezTo>
                    <a:pt x="260" y="65"/>
                    <a:pt x="262" y="64"/>
                    <a:pt x="262" y="64"/>
                  </a:cubicBezTo>
                  <a:cubicBezTo>
                    <a:pt x="262" y="63"/>
                    <a:pt x="260" y="63"/>
                    <a:pt x="260" y="62"/>
                  </a:cubicBezTo>
                  <a:cubicBezTo>
                    <a:pt x="260" y="62"/>
                    <a:pt x="262" y="60"/>
                    <a:pt x="261" y="60"/>
                  </a:cubicBezTo>
                  <a:cubicBezTo>
                    <a:pt x="261" y="59"/>
                    <a:pt x="259" y="58"/>
                    <a:pt x="259" y="58"/>
                  </a:cubicBezTo>
                  <a:cubicBezTo>
                    <a:pt x="259" y="58"/>
                    <a:pt x="258" y="60"/>
                    <a:pt x="257" y="60"/>
                  </a:cubicBezTo>
                  <a:cubicBezTo>
                    <a:pt x="257" y="60"/>
                    <a:pt x="256" y="59"/>
                    <a:pt x="255" y="59"/>
                  </a:cubicBezTo>
                  <a:cubicBezTo>
                    <a:pt x="254" y="60"/>
                    <a:pt x="253" y="62"/>
                    <a:pt x="252" y="63"/>
                  </a:cubicBezTo>
                  <a:cubicBezTo>
                    <a:pt x="251" y="64"/>
                    <a:pt x="251" y="64"/>
                    <a:pt x="250" y="65"/>
                  </a:cubicBezTo>
                  <a:cubicBezTo>
                    <a:pt x="249" y="64"/>
                    <a:pt x="247" y="63"/>
                    <a:pt x="246" y="62"/>
                  </a:cubicBezTo>
                  <a:cubicBezTo>
                    <a:pt x="246" y="61"/>
                    <a:pt x="247" y="60"/>
                    <a:pt x="247" y="60"/>
                  </a:cubicBezTo>
                  <a:cubicBezTo>
                    <a:pt x="247" y="59"/>
                    <a:pt x="245" y="58"/>
                    <a:pt x="245" y="58"/>
                  </a:cubicBezTo>
                  <a:cubicBezTo>
                    <a:pt x="245" y="57"/>
                    <a:pt x="247" y="56"/>
                    <a:pt x="247" y="56"/>
                  </a:cubicBezTo>
                  <a:cubicBezTo>
                    <a:pt x="247" y="55"/>
                    <a:pt x="248" y="53"/>
                    <a:pt x="249" y="53"/>
                  </a:cubicBezTo>
                  <a:cubicBezTo>
                    <a:pt x="249" y="53"/>
                    <a:pt x="250" y="55"/>
                    <a:pt x="251" y="55"/>
                  </a:cubicBezTo>
                  <a:cubicBezTo>
                    <a:pt x="251" y="55"/>
                    <a:pt x="253" y="57"/>
                    <a:pt x="253" y="57"/>
                  </a:cubicBezTo>
                  <a:cubicBezTo>
                    <a:pt x="253" y="56"/>
                    <a:pt x="255" y="55"/>
                    <a:pt x="255" y="55"/>
                  </a:cubicBezTo>
                  <a:cubicBezTo>
                    <a:pt x="255" y="54"/>
                    <a:pt x="253" y="54"/>
                    <a:pt x="253" y="53"/>
                  </a:cubicBezTo>
                  <a:cubicBezTo>
                    <a:pt x="252" y="52"/>
                    <a:pt x="254" y="51"/>
                    <a:pt x="254" y="51"/>
                  </a:cubicBezTo>
                  <a:cubicBezTo>
                    <a:pt x="254" y="50"/>
                    <a:pt x="252" y="49"/>
                    <a:pt x="252" y="49"/>
                  </a:cubicBezTo>
                  <a:cubicBezTo>
                    <a:pt x="252" y="49"/>
                    <a:pt x="251" y="51"/>
                    <a:pt x="250" y="51"/>
                  </a:cubicBezTo>
                  <a:cubicBezTo>
                    <a:pt x="250" y="51"/>
                    <a:pt x="249" y="50"/>
                    <a:pt x="248" y="49"/>
                  </a:cubicBezTo>
                  <a:cubicBezTo>
                    <a:pt x="248" y="49"/>
                    <a:pt x="250" y="48"/>
                    <a:pt x="250" y="47"/>
                  </a:cubicBezTo>
                  <a:cubicBezTo>
                    <a:pt x="250" y="47"/>
                    <a:pt x="247" y="46"/>
                    <a:pt x="248" y="46"/>
                  </a:cubicBezTo>
                  <a:cubicBezTo>
                    <a:pt x="247" y="46"/>
                    <a:pt x="246" y="47"/>
                    <a:pt x="246" y="48"/>
                  </a:cubicBezTo>
                  <a:cubicBezTo>
                    <a:pt x="246" y="48"/>
                    <a:pt x="248" y="49"/>
                    <a:pt x="248" y="49"/>
                  </a:cubicBezTo>
                  <a:cubicBezTo>
                    <a:pt x="248" y="50"/>
                    <a:pt x="247" y="51"/>
                    <a:pt x="246" y="52"/>
                  </a:cubicBezTo>
                  <a:cubicBezTo>
                    <a:pt x="246" y="52"/>
                    <a:pt x="245" y="53"/>
                    <a:pt x="245" y="54"/>
                  </a:cubicBezTo>
                  <a:cubicBezTo>
                    <a:pt x="244" y="55"/>
                    <a:pt x="244" y="56"/>
                    <a:pt x="243" y="56"/>
                  </a:cubicBezTo>
                  <a:cubicBezTo>
                    <a:pt x="243" y="56"/>
                    <a:pt x="241" y="54"/>
                    <a:pt x="241" y="54"/>
                  </a:cubicBezTo>
                  <a:cubicBezTo>
                    <a:pt x="240" y="55"/>
                    <a:pt x="240" y="56"/>
                    <a:pt x="239" y="57"/>
                  </a:cubicBezTo>
                  <a:cubicBezTo>
                    <a:pt x="239" y="57"/>
                    <a:pt x="241" y="58"/>
                    <a:pt x="241" y="58"/>
                  </a:cubicBezTo>
                  <a:cubicBezTo>
                    <a:pt x="241" y="59"/>
                    <a:pt x="240" y="61"/>
                    <a:pt x="240" y="61"/>
                  </a:cubicBezTo>
                  <a:cubicBezTo>
                    <a:pt x="239" y="61"/>
                    <a:pt x="237" y="59"/>
                    <a:pt x="237" y="59"/>
                  </a:cubicBezTo>
                  <a:cubicBezTo>
                    <a:pt x="237" y="59"/>
                    <a:pt x="239" y="57"/>
                    <a:pt x="239" y="57"/>
                  </a:cubicBezTo>
                  <a:cubicBezTo>
                    <a:pt x="239" y="56"/>
                    <a:pt x="237" y="55"/>
                    <a:pt x="237" y="55"/>
                  </a:cubicBezTo>
                  <a:cubicBezTo>
                    <a:pt x="236" y="54"/>
                    <a:pt x="235" y="54"/>
                    <a:pt x="235" y="53"/>
                  </a:cubicBezTo>
                  <a:cubicBezTo>
                    <a:pt x="234" y="53"/>
                    <a:pt x="233" y="52"/>
                    <a:pt x="232" y="52"/>
                  </a:cubicBezTo>
                  <a:cubicBezTo>
                    <a:pt x="231" y="53"/>
                    <a:pt x="230" y="55"/>
                    <a:pt x="229" y="56"/>
                  </a:cubicBezTo>
                  <a:cubicBezTo>
                    <a:pt x="228" y="57"/>
                    <a:pt x="228" y="58"/>
                    <a:pt x="227" y="58"/>
                  </a:cubicBezTo>
                  <a:cubicBezTo>
                    <a:pt x="227" y="58"/>
                    <a:pt x="225" y="57"/>
                    <a:pt x="225" y="57"/>
                  </a:cubicBezTo>
                  <a:cubicBezTo>
                    <a:pt x="224" y="57"/>
                    <a:pt x="224" y="59"/>
                    <a:pt x="223" y="59"/>
                  </a:cubicBezTo>
                  <a:cubicBezTo>
                    <a:pt x="222" y="59"/>
                    <a:pt x="222" y="57"/>
                    <a:pt x="221" y="57"/>
                  </a:cubicBezTo>
                  <a:cubicBezTo>
                    <a:pt x="220" y="57"/>
                    <a:pt x="219" y="55"/>
                    <a:pt x="219" y="55"/>
                  </a:cubicBezTo>
                  <a:cubicBezTo>
                    <a:pt x="218" y="55"/>
                    <a:pt x="218" y="57"/>
                    <a:pt x="217" y="58"/>
                  </a:cubicBezTo>
                  <a:cubicBezTo>
                    <a:pt x="216" y="57"/>
                    <a:pt x="216" y="57"/>
                    <a:pt x="215" y="56"/>
                  </a:cubicBezTo>
                  <a:cubicBezTo>
                    <a:pt x="214" y="56"/>
                    <a:pt x="213" y="55"/>
                    <a:pt x="213" y="54"/>
                  </a:cubicBezTo>
                  <a:cubicBezTo>
                    <a:pt x="213" y="54"/>
                    <a:pt x="214" y="52"/>
                    <a:pt x="214" y="52"/>
                  </a:cubicBezTo>
                  <a:cubicBezTo>
                    <a:pt x="215" y="52"/>
                    <a:pt x="216" y="54"/>
                    <a:pt x="217" y="54"/>
                  </a:cubicBezTo>
                  <a:cubicBezTo>
                    <a:pt x="217" y="53"/>
                    <a:pt x="218" y="52"/>
                    <a:pt x="218" y="51"/>
                  </a:cubicBezTo>
                  <a:cubicBezTo>
                    <a:pt x="217" y="50"/>
                    <a:pt x="215" y="49"/>
                    <a:pt x="214" y="48"/>
                  </a:cubicBezTo>
                  <a:cubicBezTo>
                    <a:pt x="213" y="49"/>
                    <a:pt x="213" y="50"/>
                    <a:pt x="212" y="50"/>
                  </a:cubicBezTo>
                  <a:cubicBezTo>
                    <a:pt x="212" y="51"/>
                    <a:pt x="211" y="53"/>
                    <a:pt x="210" y="53"/>
                  </a:cubicBezTo>
                  <a:cubicBezTo>
                    <a:pt x="210" y="53"/>
                    <a:pt x="208" y="51"/>
                    <a:pt x="208" y="51"/>
                  </a:cubicBezTo>
                  <a:cubicBezTo>
                    <a:pt x="208" y="51"/>
                    <a:pt x="207" y="52"/>
                    <a:pt x="206" y="53"/>
                  </a:cubicBezTo>
                  <a:cubicBezTo>
                    <a:pt x="206" y="54"/>
                    <a:pt x="205" y="55"/>
                    <a:pt x="205" y="55"/>
                  </a:cubicBezTo>
                  <a:cubicBezTo>
                    <a:pt x="205" y="56"/>
                    <a:pt x="203" y="57"/>
                    <a:pt x="203" y="58"/>
                  </a:cubicBezTo>
                  <a:cubicBezTo>
                    <a:pt x="203" y="58"/>
                    <a:pt x="205" y="59"/>
                    <a:pt x="205" y="59"/>
                  </a:cubicBezTo>
                  <a:cubicBezTo>
                    <a:pt x="205" y="59"/>
                    <a:pt x="204" y="61"/>
                    <a:pt x="204" y="61"/>
                  </a:cubicBezTo>
                  <a:cubicBezTo>
                    <a:pt x="203" y="62"/>
                    <a:pt x="202" y="60"/>
                    <a:pt x="201" y="60"/>
                  </a:cubicBezTo>
                  <a:cubicBezTo>
                    <a:pt x="201" y="60"/>
                    <a:pt x="199" y="58"/>
                    <a:pt x="199" y="58"/>
                  </a:cubicBezTo>
                  <a:cubicBezTo>
                    <a:pt x="199" y="57"/>
                    <a:pt x="201" y="56"/>
                    <a:pt x="201" y="56"/>
                  </a:cubicBezTo>
                  <a:cubicBezTo>
                    <a:pt x="201" y="55"/>
                    <a:pt x="203" y="54"/>
                    <a:pt x="203" y="54"/>
                  </a:cubicBezTo>
                  <a:cubicBezTo>
                    <a:pt x="202" y="53"/>
                    <a:pt x="200" y="53"/>
                    <a:pt x="200" y="52"/>
                  </a:cubicBezTo>
                  <a:cubicBezTo>
                    <a:pt x="200" y="51"/>
                    <a:pt x="202" y="50"/>
                    <a:pt x="202" y="50"/>
                  </a:cubicBezTo>
                  <a:cubicBezTo>
                    <a:pt x="202" y="49"/>
                    <a:pt x="200" y="49"/>
                    <a:pt x="200" y="48"/>
                  </a:cubicBezTo>
                  <a:cubicBezTo>
                    <a:pt x="199" y="49"/>
                    <a:pt x="197" y="51"/>
                    <a:pt x="196" y="52"/>
                  </a:cubicBezTo>
                  <a:cubicBezTo>
                    <a:pt x="197" y="53"/>
                    <a:pt x="198" y="53"/>
                    <a:pt x="199" y="54"/>
                  </a:cubicBezTo>
                  <a:cubicBezTo>
                    <a:pt x="199" y="54"/>
                    <a:pt x="197" y="56"/>
                    <a:pt x="197" y="56"/>
                  </a:cubicBezTo>
                  <a:cubicBezTo>
                    <a:pt x="196" y="57"/>
                    <a:pt x="196" y="58"/>
                    <a:pt x="195" y="59"/>
                  </a:cubicBezTo>
                  <a:cubicBezTo>
                    <a:pt x="195" y="59"/>
                    <a:pt x="194" y="60"/>
                    <a:pt x="193" y="61"/>
                  </a:cubicBezTo>
                  <a:cubicBezTo>
                    <a:pt x="193" y="61"/>
                    <a:pt x="192" y="63"/>
                    <a:pt x="192" y="63"/>
                  </a:cubicBezTo>
                  <a:cubicBezTo>
                    <a:pt x="192" y="63"/>
                    <a:pt x="190" y="61"/>
                    <a:pt x="190" y="61"/>
                  </a:cubicBezTo>
                  <a:cubicBezTo>
                    <a:pt x="189" y="61"/>
                    <a:pt x="188" y="60"/>
                    <a:pt x="187" y="60"/>
                  </a:cubicBezTo>
                  <a:cubicBezTo>
                    <a:pt x="187" y="60"/>
                    <a:pt x="186" y="62"/>
                    <a:pt x="186" y="62"/>
                  </a:cubicBezTo>
                  <a:cubicBezTo>
                    <a:pt x="185" y="63"/>
                    <a:pt x="184" y="63"/>
                    <a:pt x="184" y="64"/>
                  </a:cubicBezTo>
                  <a:cubicBezTo>
                    <a:pt x="183" y="65"/>
                    <a:pt x="183" y="66"/>
                    <a:pt x="182" y="66"/>
                  </a:cubicBezTo>
                  <a:cubicBezTo>
                    <a:pt x="182" y="67"/>
                    <a:pt x="181" y="68"/>
                    <a:pt x="180" y="69"/>
                  </a:cubicBezTo>
                  <a:cubicBezTo>
                    <a:pt x="180" y="69"/>
                    <a:pt x="179" y="67"/>
                    <a:pt x="178" y="67"/>
                  </a:cubicBezTo>
                  <a:cubicBezTo>
                    <a:pt x="178" y="67"/>
                    <a:pt x="177" y="69"/>
                    <a:pt x="177" y="69"/>
                  </a:cubicBezTo>
                  <a:cubicBezTo>
                    <a:pt x="176" y="69"/>
                    <a:pt x="174" y="68"/>
                    <a:pt x="174" y="67"/>
                  </a:cubicBezTo>
                  <a:cubicBezTo>
                    <a:pt x="174" y="67"/>
                    <a:pt x="176" y="65"/>
                    <a:pt x="176" y="65"/>
                  </a:cubicBezTo>
                  <a:cubicBezTo>
                    <a:pt x="176" y="65"/>
                    <a:pt x="178" y="67"/>
                    <a:pt x="178" y="67"/>
                  </a:cubicBezTo>
                  <a:cubicBezTo>
                    <a:pt x="179" y="66"/>
                    <a:pt x="179" y="65"/>
                    <a:pt x="180" y="65"/>
                  </a:cubicBezTo>
                  <a:cubicBezTo>
                    <a:pt x="181" y="64"/>
                    <a:pt x="181" y="63"/>
                    <a:pt x="182" y="62"/>
                  </a:cubicBezTo>
                  <a:cubicBezTo>
                    <a:pt x="182" y="62"/>
                    <a:pt x="183" y="61"/>
                    <a:pt x="183" y="60"/>
                  </a:cubicBezTo>
                  <a:cubicBezTo>
                    <a:pt x="184" y="59"/>
                    <a:pt x="184" y="59"/>
                    <a:pt x="185" y="58"/>
                  </a:cubicBezTo>
                  <a:cubicBezTo>
                    <a:pt x="185" y="58"/>
                    <a:pt x="187" y="60"/>
                    <a:pt x="187" y="60"/>
                  </a:cubicBezTo>
                  <a:cubicBezTo>
                    <a:pt x="188" y="60"/>
                    <a:pt x="189" y="58"/>
                    <a:pt x="189" y="57"/>
                  </a:cubicBezTo>
                  <a:cubicBezTo>
                    <a:pt x="190" y="57"/>
                    <a:pt x="190" y="56"/>
                    <a:pt x="191" y="55"/>
                  </a:cubicBezTo>
                  <a:cubicBezTo>
                    <a:pt x="191" y="55"/>
                    <a:pt x="192" y="53"/>
                    <a:pt x="192" y="53"/>
                  </a:cubicBezTo>
                  <a:cubicBezTo>
                    <a:pt x="192" y="52"/>
                    <a:pt x="190" y="52"/>
                    <a:pt x="190" y="51"/>
                  </a:cubicBezTo>
                  <a:cubicBezTo>
                    <a:pt x="190" y="51"/>
                    <a:pt x="192" y="50"/>
                    <a:pt x="192" y="49"/>
                  </a:cubicBezTo>
                  <a:cubicBezTo>
                    <a:pt x="192" y="49"/>
                    <a:pt x="190" y="48"/>
                    <a:pt x="190" y="47"/>
                  </a:cubicBezTo>
                  <a:cubicBezTo>
                    <a:pt x="189" y="49"/>
                    <a:pt x="187" y="50"/>
                    <a:pt x="186" y="52"/>
                  </a:cubicBezTo>
                  <a:cubicBezTo>
                    <a:pt x="186" y="52"/>
                    <a:pt x="185" y="54"/>
                    <a:pt x="185" y="54"/>
                  </a:cubicBezTo>
                  <a:cubicBezTo>
                    <a:pt x="184" y="54"/>
                    <a:pt x="183" y="52"/>
                    <a:pt x="182" y="52"/>
                  </a:cubicBezTo>
                  <a:cubicBezTo>
                    <a:pt x="182" y="52"/>
                    <a:pt x="181" y="55"/>
                    <a:pt x="181" y="55"/>
                  </a:cubicBezTo>
                  <a:cubicBezTo>
                    <a:pt x="180" y="55"/>
                    <a:pt x="178" y="53"/>
                    <a:pt x="178" y="53"/>
                  </a:cubicBezTo>
                  <a:cubicBezTo>
                    <a:pt x="178" y="53"/>
                    <a:pt x="177" y="55"/>
                    <a:pt x="177" y="55"/>
                  </a:cubicBezTo>
                  <a:cubicBezTo>
                    <a:pt x="177" y="56"/>
                    <a:pt x="179" y="56"/>
                    <a:pt x="179" y="57"/>
                  </a:cubicBezTo>
                  <a:cubicBezTo>
                    <a:pt x="179" y="57"/>
                    <a:pt x="177" y="58"/>
                    <a:pt x="177" y="59"/>
                  </a:cubicBezTo>
                  <a:cubicBezTo>
                    <a:pt x="177" y="60"/>
                    <a:pt x="176" y="61"/>
                    <a:pt x="175" y="61"/>
                  </a:cubicBezTo>
                  <a:cubicBezTo>
                    <a:pt x="175" y="62"/>
                    <a:pt x="174" y="63"/>
                    <a:pt x="174" y="63"/>
                  </a:cubicBezTo>
                  <a:cubicBezTo>
                    <a:pt x="174" y="64"/>
                    <a:pt x="172" y="62"/>
                    <a:pt x="172" y="62"/>
                  </a:cubicBezTo>
                  <a:cubicBezTo>
                    <a:pt x="171" y="62"/>
                    <a:pt x="171" y="64"/>
                    <a:pt x="170" y="64"/>
                  </a:cubicBezTo>
                  <a:cubicBezTo>
                    <a:pt x="169" y="64"/>
                    <a:pt x="168" y="62"/>
                    <a:pt x="168" y="62"/>
                  </a:cubicBezTo>
                  <a:cubicBezTo>
                    <a:pt x="167" y="62"/>
                    <a:pt x="167" y="64"/>
                    <a:pt x="166" y="65"/>
                  </a:cubicBezTo>
                  <a:cubicBezTo>
                    <a:pt x="164" y="63"/>
                    <a:pt x="163" y="62"/>
                    <a:pt x="161" y="61"/>
                  </a:cubicBezTo>
                  <a:cubicBezTo>
                    <a:pt x="162" y="60"/>
                    <a:pt x="163" y="60"/>
                    <a:pt x="163" y="59"/>
                  </a:cubicBezTo>
                  <a:cubicBezTo>
                    <a:pt x="163" y="59"/>
                    <a:pt x="165" y="57"/>
                    <a:pt x="165" y="57"/>
                  </a:cubicBezTo>
                  <a:cubicBezTo>
                    <a:pt x="165" y="57"/>
                    <a:pt x="167" y="58"/>
                    <a:pt x="167" y="58"/>
                  </a:cubicBezTo>
                  <a:cubicBezTo>
                    <a:pt x="167" y="58"/>
                    <a:pt x="169" y="56"/>
                    <a:pt x="169" y="56"/>
                  </a:cubicBezTo>
                  <a:cubicBezTo>
                    <a:pt x="169" y="56"/>
                    <a:pt x="167" y="55"/>
                    <a:pt x="167" y="54"/>
                  </a:cubicBezTo>
                  <a:cubicBezTo>
                    <a:pt x="167" y="54"/>
                    <a:pt x="168" y="53"/>
                    <a:pt x="168" y="52"/>
                  </a:cubicBezTo>
                  <a:cubicBezTo>
                    <a:pt x="168" y="52"/>
                    <a:pt x="170" y="51"/>
                    <a:pt x="170" y="50"/>
                  </a:cubicBezTo>
                  <a:cubicBezTo>
                    <a:pt x="170" y="49"/>
                    <a:pt x="168" y="49"/>
                    <a:pt x="168" y="48"/>
                  </a:cubicBezTo>
                  <a:cubicBezTo>
                    <a:pt x="168" y="47"/>
                    <a:pt x="169" y="47"/>
                    <a:pt x="169" y="46"/>
                  </a:cubicBezTo>
                  <a:cubicBezTo>
                    <a:pt x="169" y="45"/>
                    <a:pt x="171" y="44"/>
                    <a:pt x="171" y="44"/>
                  </a:cubicBezTo>
                  <a:cubicBezTo>
                    <a:pt x="171" y="43"/>
                    <a:pt x="169" y="43"/>
                    <a:pt x="169" y="42"/>
                  </a:cubicBezTo>
                  <a:cubicBezTo>
                    <a:pt x="169" y="41"/>
                    <a:pt x="167" y="41"/>
                    <a:pt x="167" y="40"/>
                  </a:cubicBezTo>
                  <a:cubicBezTo>
                    <a:pt x="167" y="40"/>
                    <a:pt x="169" y="39"/>
                    <a:pt x="168" y="38"/>
                  </a:cubicBezTo>
                  <a:cubicBezTo>
                    <a:pt x="168" y="38"/>
                    <a:pt x="166" y="37"/>
                    <a:pt x="166" y="36"/>
                  </a:cubicBezTo>
                  <a:cubicBezTo>
                    <a:pt x="166" y="36"/>
                    <a:pt x="168" y="35"/>
                    <a:pt x="168" y="34"/>
                  </a:cubicBezTo>
                  <a:cubicBezTo>
                    <a:pt x="168" y="34"/>
                    <a:pt x="166" y="33"/>
                    <a:pt x="166" y="32"/>
                  </a:cubicBezTo>
                  <a:cubicBezTo>
                    <a:pt x="165" y="32"/>
                    <a:pt x="164" y="31"/>
                    <a:pt x="163" y="31"/>
                  </a:cubicBezTo>
                  <a:cubicBezTo>
                    <a:pt x="163" y="31"/>
                    <a:pt x="162" y="32"/>
                    <a:pt x="162" y="33"/>
                  </a:cubicBezTo>
                  <a:cubicBezTo>
                    <a:pt x="162" y="34"/>
                    <a:pt x="164" y="34"/>
                    <a:pt x="164" y="35"/>
                  </a:cubicBezTo>
                  <a:cubicBezTo>
                    <a:pt x="164" y="35"/>
                    <a:pt x="162" y="36"/>
                    <a:pt x="162" y="37"/>
                  </a:cubicBezTo>
                  <a:cubicBezTo>
                    <a:pt x="162" y="38"/>
                    <a:pt x="164" y="38"/>
                    <a:pt x="164" y="39"/>
                  </a:cubicBezTo>
                  <a:cubicBezTo>
                    <a:pt x="165" y="39"/>
                    <a:pt x="167" y="40"/>
                    <a:pt x="167" y="40"/>
                  </a:cubicBezTo>
                  <a:cubicBezTo>
                    <a:pt x="167" y="41"/>
                    <a:pt x="165" y="42"/>
                    <a:pt x="165" y="43"/>
                  </a:cubicBezTo>
                  <a:cubicBezTo>
                    <a:pt x="165" y="43"/>
                    <a:pt x="167" y="44"/>
                    <a:pt x="167" y="44"/>
                  </a:cubicBezTo>
                  <a:cubicBezTo>
                    <a:pt x="167" y="45"/>
                    <a:pt x="166" y="46"/>
                    <a:pt x="166" y="47"/>
                  </a:cubicBezTo>
                  <a:cubicBezTo>
                    <a:pt x="165" y="47"/>
                    <a:pt x="164" y="48"/>
                    <a:pt x="164" y="49"/>
                  </a:cubicBezTo>
                  <a:cubicBezTo>
                    <a:pt x="164" y="49"/>
                    <a:pt x="166" y="50"/>
                    <a:pt x="166" y="50"/>
                  </a:cubicBezTo>
                  <a:cubicBezTo>
                    <a:pt x="166" y="51"/>
                    <a:pt x="165" y="53"/>
                    <a:pt x="164" y="53"/>
                  </a:cubicBezTo>
                  <a:cubicBezTo>
                    <a:pt x="164" y="53"/>
                    <a:pt x="163" y="51"/>
                    <a:pt x="162" y="51"/>
                  </a:cubicBezTo>
                  <a:cubicBezTo>
                    <a:pt x="162" y="51"/>
                    <a:pt x="161" y="53"/>
                    <a:pt x="160" y="53"/>
                  </a:cubicBezTo>
                  <a:cubicBezTo>
                    <a:pt x="160" y="54"/>
                    <a:pt x="159" y="55"/>
                    <a:pt x="159" y="55"/>
                  </a:cubicBezTo>
                  <a:cubicBezTo>
                    <a:pt x="158" y="56"/>
                    <a:pt x="157" y="57"/>
                    <a:pt x="157" y="58"/>
                  </a:cubicBezTo>
                  <a:cubicBezTo>
                    <a:pt x="157" y="58"/>
                    <a:pt x="159" y="59"/>
                    <a:pt x="159" y="59"/>
                  </a:cubicBezTo>
                  <a:cubicBezTo>
                    <a:pt x="159" y="60"/>
                    <a:pt x="158" y="61"/>
                    <a:pt x="158" y="62"/>
                  </a:cubicBezTo>
                  <a:cubicBezTo>
                    <a:pt x="157" y="62"/>
                    <a:pt x="160" y="63"/>
                    <a:pt x="160" y="63"/>
                  </a:cubicBezTo>
                  <a:cubicBezTo>
                    <a:pt x="160" y="64"/>
                    <a:pt x="158" y="65"/>
                    <a:pt x="158" y="66"/>
                  </a:cubicBezTo>
                  <a:cubicBezTo>
                    <a:pt x="158" y="66"/>
                    <a:pt x="157" y="67"/>
                    <a:pt x="156" y="68"/>
                  </a:cubicBezTo>
                  <a:cubicBezTo>
                    <a:pt x="156" y="68"/>
                    <a:pt x="154" y="66"/>
                    <a:pt x="154" y="66"/>
                  </a:cubicBezTo>
                  <a:cubicBezTo>
                    <a:pt x="154" y="65"/>
                    <a:pt x="156" y="65"/>
                    <a:pt x="156" y="64"/>
                  </a:cubicBezTo>
                  <a:cubicBezTo>
                    <a:pt x="156" y="63"/>
                    <a:pt x="154" y="63"/>
                    <a:pt x="154" y="62"/>
                  </a:cubicBezTo>
                  <a:cubicBezTo>
                    <a:pt x="154" y="62"/>
                    <a:pt x="155" y="60"/>
                    <a:pt x="155" y="60"/>
                  </a:cubicBezTo>
                  <a:cubicBezTo>
                    <a:pt x="155" y="59"/>
                    <a:pt x="154" y="59"/>
                    <a:pt x="153" y="58"/>
                  </a:cubicBezTo>
                  <a:cubicBezTo>
                    <a:pt x="153" y="58"/>
                    <a:pt x="151" y="57"/>
                    <a:pt x="151" y="57"/>
                  </a:cubicBezTo>
                  <a:cubicBezTo>
                    <a:pt x="151" y="56"/>
                    <a:pt x="152" y="55"/>
                    <a:pt x="153" y="54"/>
                  </a:cubicBezTo>
                  <a:cubicBezTo>
                    <a:pt x="153" y="54"/>
                    <a:pt x="154" y="53"/>
                    <a:pt x="154" y="52"/>
                  </a:cubicBezTo>
                  <a:cubicBezTo>
                    <a:pt x="154" y="52"/>
                    <a:pt x="156" y="50"/>
                    <a:pt x="156" y="50"/>
                  </a:cubicBezTo>
                  <a:cubicBezTo>
                    <a:pt x="156" y="49"/>
                    <a:pt x="154" y="49"/>
                    <a:pt x="154" y="48"/>
                  </a:cubicBezTo>
                  <a:cubicBezTo>
                    <a:pt x="154" y="48"/>
                    <a:pt x="152" y="47"/>
                    <a:pt x="151" y="46"/>
                  </a:cubicBezTo>
                  <a:cubicBezTo>
                    <a:pt x="151" y="47"/>
                    <a:pt x="150" y="48"/>
                    <a:pt x="150" y="49"/>
                  </a:cubicBezTo>
                  <a:cubicBezTo>
                    <a:pt x="150" y="49"/>
                    <a:pt x="148" y="51"/>
                    <a:pt x="148" y="51"/>
                  </a:cubicBezTo>
                  <a:cubicBezTo>
                    <a:pt x="148" y="51"/>
                    <a:pt x="150" y="52"/>
                    <a:pt x="150" y="53"/>
                  </a:cubicBezTo>
                  <a:cubicBezTo>
                    <a:pt x="150" y="53"/>
                    <a:pt x="149" y="54"/>
                    <a:pt x="149" y="55"/>
                  </a:cubicBezTo>
                  <a:cubicBezTo>
                    <a:pt x="148" y="56"/>
                    <a:pt x="147" y="56"/>
                    <a:pt x="147" y="57"/>
                  </a:cubicBezTo>
                  <a:cubicBezTo>
                    <a:pt x="146" y="58"/>
                    <a:pt x="146" y="59"/>
                    <a:pt x="145" y="59"/>
                  </a:cubicBezTo>
                  <a:cubicBezTo>
                    <a:pt x="145" y="59"/>
                    <a:pt x="143" y="58"/>
                    <a:pt x="143" y="58"/>
                  </a:cubicBezTo>
                  <a:cubicBezTo>
                    <a:pt x="143" y="57"/>
                    <a:pt x="145" y="56"/>
                    <a:pt x="145" y="55"/>
                  </a:cubicBezTo>
                  <a:cubicBezTo>
                    <a:pt x="144" y="55"/>
                    <a:pt x="143" y="54"/>
                    <a:pt x="142" y="54"/>
                  </a:cubicBezTo>
                  <a:cubicBezTo>
                    <a:pt x="142" y="54"/>
                    <a:pt x="141" y="56"/>
                    <a:pt x="141" y="56"/>
                  </a:cubicBezTo>
                  <a:cubicBezTo>
                    <a:pt x="140" y="56"/>
                    <a:pt x="139" y="54"/>
                    <a:pt x="138" y="54"/>
                  </a:cubicBezTo>
                  <a:cubicBezTo>
                    <a:pt x="138" y="54"/>
                    <a:pt x="137" y="56"/>
                    <a:pt x="137" y="56"/>
                  </a:cubicBezTo>
                  <a:cubicBezTo>
                    <a:pt x="136" y="57"/>
                    <a:pt x="136" y="58"/>
                    <a:pt x="135" y="59"/>
                  </a:cubicBezTo>
                  <a:cubicBezTo>
                    <a:pt x="134" y="60"/>
                    <a:pt x="133" y="62"/>
                    <a:pt x="132" y="63"/>
                  </a:cubicBezTo>
                  <a:cubicBezTo>
                    <a:pt x="130" y="62"/>
                    <a:pt x="129" y="61"/>
                    <a:pt x="127" y="60"/>
                  </a:cubicBezTo>
                  <a:cubicBezTo>
                    <a:pt x="128" y="59"/>
                    <a:pt x="128" y="58"/>
                    <a:pt x="129" y="57"/>
                  </a:cubicBezTo>
                  <a:cubicBezTo>
                    <a:pt x="129" y="57"/>
                    <a:pt x="131" y="56"/>
                    <a:pt x="131" y="55"/>
                  </a:cubicBezTo>
                  <a:cubicBezTo>
                    <a:pt x="131" y="55"/>
                    <a:pt x="128" y="54"/>
                    <a:pt x="128" y="54"/>
                  </a:cubicBezTo>
                  <a:cubicBezTo>
                    <a:pt x="129" y="53"/>
                    <a:pt x="130" y="51"/>
                    <a:pt x="130" y="51"/>
                  </a:cubicBezTo>
                  <a:cubicBezTo>
                    <a:pt x="130" y="51"/>
                    <a:pt x="132" y="53"/>
                    <a:pt x="132" y="53"/>
                  </a:cubicBezTo>
                  <a:cubicBezTo>
                    <a:pt x="133" y="53"/>
                    <a:pt x="134" y="51"/>
                    <a:pt x="134" y="51"/>
                  </a:cubicBezTo>
                  <a:cubicBezTo>
                    <a:pt x="135" y="50"/>
                    <a:pt x="135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8" y="46"/>
                    <a:pt x="139" y="45"/>
                    <a:pt x="139" y="44"/>
                  </a:cubicBezTo>
                  <a:cubicBezTo>
                    <a:pt x="140" y="43"/>
                    <a:pt x="140" y="43"/>
                    <a:pt x="141" y="42"/>
                  </a:cubicBezTo>
                  <a:cubicBezTo>
                    <a:pt x="141" y="42"/>
                    <a:pt x="139" y="40"/>
                    <a:pt x="139" y="40"/>
                  </a:cubicBezTo>
                  <a:cubicBezTo>
                    <a:pt x="138" y="40"/>
                    <a:pt x="138" y="42"/>
                    <a:pt x="137" y="42"/>
                  </a:cubicBezTo>
                  <a:cubicBezTo>
                    <a:pt x="136" y="42"/>
                    <a:pt x="135" y="40"/>
                    <a:pt x="135" y="41"/>
                  </a:cubicBezTo>
                  <a:cubicBezTo>
                    <a:pt x="134" y="41"/>
                    <a:pt x="133" y="42"/>
                    <a:pt x="133" y="43"/>
                  </a:cubicBezTo>
                  <a:cubicBezTo>
                    <a:pt x="133" y="43"/>
                    <a:pt x="135" y="44"/>
                    <a:pt x="135" y="45"/>
                  </a:cubicBezTo>
                  <a:cubicBezTo>
                    <a:pt x="135" y="45"/>
                    <a:pt x="134" y="47"/>
                    <a:pt x="133" y="47"/>
                  </a:cubicBezTo>
                  <a:cubicBezTo>
                    <a:pt x="133" y="47"/>
                    <a:pt x="131" y="45"/>
                    <a:pt x="131" y="45"/>
                  </a:cubicBezTo>
                  <a:cubicBezTo>
                    <a:pt x="131" y="46"/>
                    <a:pt x="130" y="47"/>
                    <a:pt x="130" y="47"/>
                  </a:cubicBezTo>
                  <a:cubicBezTo>
                    <a:pt x="129" y="48"/>
                    <a:pt x="128" y="49"/>
                    <a:pt x="128" y="50"/>
                  </a:cubicBezTo>
                  <a:cubicBezTo>
                    <a:pt x="127" y="50"/>
                    <a:pt x="127" y="51"/>
                    <a:pt x="126" y="52"/>
                  </a:cubicBezTo>
                  <a:cubicBezTo>
                    <a:pt x="126" y="52"/>
                    <a:pt x="125" y="54"/>
                    <a:pt x="124" y="54"/>
                  </a:cubicBezTo>
                  <a:cubicBezTo>
                    <a:pt x="124" y="54"/>
                    <a:pt x="122" y="52"/>
                    <a:pt x="122" y="52"/>
                  </a:cubicBezTo>
                  <a:cubicBezTo>
                    <a:pt x="122" y="52"/>
                    <a:pt x="121" y="54"/>
                    <a:pt x="121" y="55"/>
                  </a:cubicBezTo>
                  <a:cubicBezTo>
                    <a:pt x="120" y="55"/>
                    <a:pt x="119" y="56"/>
                    <a:pt x="119" y="57"/>
                  </a:cubicBezTo>
                  <a:cubicBezTo>
                    <a:pt x="118" y="57"/>
                    <a:pt x="118" y="59"/>
                    <a:pt x="117" y="59"/>
                  </a:cubicBezTo>
                  <a:cubicBezTo>
                    <a:pt x="117" y="59"/>
                    <a:pt x="115" y="57"/>
                    <a:pt x="115" y="57"/>
                  </a:cubicBezTo>
                  <a:cubicBezTo>
                    <a:pt x="114" y="57"/>
                    <a:pt x="114" y="59"/>
                    <a:pt x="113" y="60"/>
                  </a:cubicBezTo>
                  <a:cubicBezTo>
                    <a:pt x="113" y="60"/>
                    <a:pt x="112" y="58"/>
                    <a:pt x="111" y="58"/>
                  </a:cubicBezTo>
                  <a:cubicBezTo>
                    <a:pt x="111" y="58"/>
                    <a:pt x="110" y="60"/>
                    <a:pt x="109" y="60"/>
                  </a:cubicBezTo>
                  <a:cubicBezTo>
                    <a:pt x="109" y="60"/>
                    <a:pt x="108" y="59"/>
                    <a:pt x="107" y="58"/>
                  </a:cubicBezTo>
                  <a:cubicBezTo>
                    <a:pt x="106" y="58"/>
                    <a:pt x="106" y="57"/>
                    <a:pt x="105" y="57"/>
                  </a:cubicBezTo>
                  <a:cubicBezTo>
                    <a:pt x="104" y="56"/>
                    <a:pt x="103" y="55"/>
                    <a:pt x="103" y="55"/>
                  </a:cubicBezTo>
                  <a:cubicBezTo>
                    <a:pt x="102" y="55"/>
                    <a:pt x="101" y="57"/>
                    <a:pt x="101" y="57"/>
                  </a:cubicBezTo>
                  <a:cubicBezTo>
                    <a:pt x="101" y="57"/>
                    <a:pt x="103" y="59"/>
                    <a:pt x="103" y="59"/>
                  </a:cubicBezTo>
                  <a:cubicBezTo>
                    <a:pt x="103" y="59"/>
                    <a:pt x="102" y="61"/>
                    <a:pt x="101" y="61"/>
                  </a:cubicBezTo>
                  <a:cubicBezTo>
                    <a:pt x="101" y="61"/>
                    <a:pt x="99" y="60"/>
                    <a:pt x="99" y="59"/>
                  </a:cubicBezTo>
                  <a:cubicBezTo>
                    <a:pt x="99" y="59"/>
                    <a:pt x="101" y="57"/>
                    <a:pt x="101" y="57"/>
                  </a:cubicBezTo>
                  <a:cubicBezTo>
                    <a:pt x="101" y="57"/>
                    <a:pt x="99" y="56"/>
                    <a:pt x="99" y="56"/>
                  </a:cubicBezTo>
                  <a:cubicBezTo>
                    <a:pt x="98" y="55"/>
                    <a:pt x="97" y="54"/>
                    <a:pt x="96" y="54"/>
                  </a:cubicBezTo>
                  <a:cubicBezTo>
                    <a:pt x="96" y="53"/>
                    <a:pt x="95" y="53"/>
                    <a:pt x="94" y="52"/>
                  </a:cubicBezTo>
                  <a:cubicBezTo>
                    <a:pt x="93" y="52"/>
                    <a:pt x="93" y="51"/>
                    <a:pt x="92" y="50"/>
                  </a:cubicBezTo>
                  <a:cubicBezTo>
                    <a:pt x="91" y="50"/>
                    <a:pt x="90" y="49"/>
                    <a:pt x="90" y="49"/>
                  </a:cubicBezTo>
                  <a:cubicBezTo>
                    <a:pt x="89" y="49"/>
                    <a:pt x="89" y="50"/>
                    <a:pt x="88" y="51"/>
                  </a:cubicBezTo>
                  <a:cubicBezTo>
                    <a:pt x="88" y="51"/>
                    <a:pt x="87" y="53"/>
                    <a:pt x="86" y="53"/>
                  </a:cubicBezTo>
                  <a:cubicBezTo>
                    <a:pt x="86" y="53"/>
                    <a:pt x="84" y="51"/>
                    <a:pt x="84" y="51"/>
                  </a:cubicBezTo>
                  <a:cubicBezTo>
                    <a:pt x="83" y="52"/>
                    <a:pt x="83" y="53"/>
                    <a:pt x="82" y="54"/>
                  </a:cubicBezTo>
                  <a:cubicBezTo>
                    <a:pt x="82" y="54"/>
                    <a:pt x="81" y="55"/>
                    <a:pt x="81" y="56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8" y="59"/>
                    <a:pt x="78" y="60"/>
                    <a:pt x="77" y="60"/>
                  </a:cubicBezTo>
                  <a:cubicBezTo>
                    <a:pt x="77" y="61"/>
                    <a:pt x="76" y="63"/>
                    <a:pt x="76" y="63"/>
                  </a:cubicBezTo>
                  <a:cubicBezTo>
                    <a:pt x="75" y="63"/>
                    <a:pt x="73" y="61"/>
                    <a:pt x="73" y="61"/>
                  </a:cubicBezTo>
                  <a:cubicBezTo>
                    <a:pt x="73" y="61"/>
                    <a:pt x="75" y="59"/>
                    <a:pt x="75" y="59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2" y="57"/>
                    <a:pt x="71" y="59"/>
                    <a:pt x="71" y="59"/>
                  </a:cubicBezTo>
                  <a:cubicBezTo>
                    <a:pt x="70" y="59"/>
                    <a:pt x="69" y="58"/>
                    <a:pt x="69" y="58"/>
                  </a:cubicBezTo>
                  <a:cubicBezTo>
                    <a:pt x="68" y="57"/>
                    <a:pt x="67" y="56"/>
                    <a:pt x="67" y="56"/>
                  </a:cubicBezTo>
                  <a:cubicBezTo>
                    <a:pt x="66" y="55"/>
                    <a:pt x="65" y="55"/>
                    <a:pt x="64" y="54"/>
                  </a:cubicBezTo>
                  <a:cubicBezTo>
                    <a:pt x="64" y="55"/>
                    <a:pt x="63" y="56"/>
                    <a:pt x="63" y="56"/>
                  </a:cubicBezTo>
                  <a:close/>
                  <a:moveTo>
                    <a:pt x="163" y="13"/>
                  </a:moveTo>
                  <a:cubicBezTo>
                    <a:pt x="163" y="13"/>
                    <a:pt x="162" y="15"/>
                    <a:pt x="161" y="15"/>
                  </a:cubicBezTo>
                  <a:cubicBezTo>
                    <a:pt x="161" y="16"/>
                    <a:pt x="160" y="17"/>
                    <a:pt x="160" y="17"/>
                  </a:cubicBezTo>
                  <a:cubicBezTo>
                    <a:pt x="159" y="18"/>
                    <a:pt x="162" y="19"/>
                    <a:pt x="162" y="19"/>
                  </a:cubicBezTo>
                  <a:cubicBezTo>
                    <a:pt x="162" y="19"/>
                    <a:pt x="160" y="21"/>
                    <a:pt x="160" y="21"/>
                  </a:cubicBezTo>
                  <a:cubicBezTo>
                    <a:pt x="160" y="21"/>
                    <a:pt x="162" y="23"/>
                    <a:pt x="162" y="23"/>
                  </a:cubicBezTo>
                  <a:cubicBezTo>
                    <a:pt x="163" y="23"/>
                    <a:pt x="164" y="21"/>
                    <a:pt x="164" y="21"/>
                  </a:cubicBezTo>
                  <a:cubicBezTo>
                    <a:pt x="165" y="20"/>
                    <a:pt x="165" y="19"/>
                    <a:pt x="166" y="18"/>
                  </a:cubicBezTo>
                  <a:cubicBezTo>
                    <a:pt x="166" y="18"/>
                    <a:pt x="164" y="17"/>
                    <a:pt x="164" y="17"/>
                  </a:cubicBezTo>
                  <a:cubicBezTo>
                    <a:pt x="163" y="16"/>
                    <a:pt x="165" y="15"/>
                    <a:pt x="165" y="15"/>
                  </a:cubicBezTo>
                  <a:cubicBezTo>
                    <a:pt x="165" y="15"/>
                    <a:pt x="163" y="13"/>
                    <a:pt x="163" y="13"/>
                  </a:cubicBezTo>
                  <a:close/>
                  <a:moveTo>
                    <a:pt x="367" y="24"/>
                  </a:moveTo>
                  <a:cubicBezTo>
                    <a:pt x="367" y="24"/>
                    <a:pt x="368" y="21"/>
                    <a:pt x="368" y="21"/>
                  </a:cubicBezTo>
                  <a:cubicBezTo>
                    <a:pt x="368" y="21"/>
                    <a:pt x="367" y="20"/>
                    <a:pt x="366" y="20"/>
                  </a:cubicBezTo>
                  <a:cubicBezTo>
                    <a:pt x="366" y="19"/>
                    <a:pt x="364" y="18"/>
                    <a:pt x="364" y="18"/>
                  </a:cubicBezTo>
                  <a:cubicBezTo>
                    <a:pt x="364" y="18"/>
                    <a:pt x="363" y="20"/>
                    <a:pt x="362" y="20"/>
                  </a:cubicBezTo>
                  <a:cubicBezTo>
                    <a:pt x="362" y="21"/>
                    <a:pt x="361" y="22"/>
                    <a:pt x="361" y="22"/>
                  </a:cubicBezTo>
                  <a:cubicBezTo>
                    <a:pt x="360" y="23"/>
                    <a:pt x="359" y="24"/>
                    <a:pt x="359" y="25"/>
                  </a:cubicBezTo>
                  <a:cubicBezTo>
                    <a:pt x="359" y="25"/>
                    <a:pt x="357" y="26"/>
                    <a:pt x="357" y="27"/>
                  </a:cubicBezTo>
                  <a:cubicBezTo>
                    <a:pt x="357" y="27"/>
                    <a:pt x="359" y="29"/>
                    <a:pt x="359" y="29"/>
                  </a:cubicBezTo>
                  <a:cubicBezTo>
                    <a:pt x="360" y="28"/>
                    <a:pt x="361" y="27"/>
                    <a:pt x="361" y="26"/>
                  </a:cubicBezTo>
                  <a:cubicBezTo>
                    <a:pt x="362" y="25"/>
                    <a:pt x="363" y="23"/>
                    <a:pt x="365" y="22"/>
                  </a:cubicBezTo>
                  <a:cubicBezTo>
                    <a:pt x="365" y="22"/>
                    <a:pt x="366" y="24"/>
                    <a:pt x="367" y="24"/>
                  </a:cubicBezTo>
                  <a:close/>
                  <a:moveTo>
                    <a:pt x="592" y="15"/>
                  </a:moveTo>
                  <a:cubicBezTo>
                    <a:pt x="592" y="16"/>
                    <a:pt x="591" y="17"/>
                    <a:pt x="590" y="18"/>
                  </a:cubicBezTo>
                  <a:cubicBezTo>
                    <a:pt x="590" y="18"/>
                    <a:pt x="593" y="19"/>
                    <a:pt x="593" y="19"/>
                  </a:cubicBezTo>
                  <a:cubicBezTo>
                    <a:pt x="593" y="20"/>
                    <a:pt x="591" y="21"/>
                    <a:pt x="591" y="21"/>
                  </a:cubicBezTo>
                  <a:cubicBezTo>
                    <a:pt x="591" y="22"/>
                    <a:pt x="590" y="23"/>
                    <a:pt x="589" y="24"/>
                  </a:cubicBezTo>
                  <a:cubicBezTo>
                    <a:pt x="589" y="24"/>
                    <a:pt x="588" y="25"/>
                    <a:pt x="587" y="26"/>
                  </a:cubicBezTo>
                  <a:cubicBezTo>
                    <a:pt x="588" y="26"/>
                    <a:pt x="589" y="28"/>
                    <a:pt x="590" y="28"/>
                  </a:cubicBezTo>
                  <a:cubicBezTo>
                    <a:pt x="590" y="27"/>
                    <a:pt x="591" y="26"/>
                    <a:pt x="591" y="25"/>
                  </a:cubicBezTo>
                  <a:cubicBezTo>
                    <a:pt x="592" y="25"/>
                    <a:pt x="593" y="24"/>
                    <a:pt x="593" y="23"/>
                  </a:cubicBezTo>
                  <a:cubicBezTo>
                    <a:pt x="594" y="22"/>
                    <a:pt x="594" y="22"/>
                    <a:pt x="595" y="21"/>
                  </a:cubicBezTo>
                  <a:cubicBezTo>
                    <a:pt x="596" y="19"/>
                    <a:pt x="597" y="18"/>
                    <a:pt x="598" y="16"/>
                  </a:cubicBezTo>
                  <a:cubicBezTo>
                    <a:pt x="597" y="15"/>
                    <a:pt x="595" y="14"/>
                    <a:pt x="594" y="13"/>
                  </a:cubicBezTo>
                  <a:cubicBezTo>
                    <a:pt x="593" y="14"/>
                    <a:pt x="593" y="15"/>
                    <a:pt x="592" y="15"/>
                  </a:cubicBezTo>
                  <a:close/>
                  <a:moveTo>
                    <a:pt x="554" y="57"/>
                  </a:moveTo>
                  <a:cubicBezTo>
                    <a:pt x="554" y="56"/>
                    <a:pt x="555" y="55"/>
                    <a:pt x="555" y="54"/>
                  </a:cubicBezTo>
                  <a:cubicBezTo>
                    <a:pt x="555" y="54"/>
                    <a:pt x="553" y="53"/>
                    <a:pt x="553" y="53"/>
                  </a:cubicBezTo>
                  <a:cubicBezTo>
                    <a:pt x="553" y="52"/>
                    <a:pt x="555" y="51"/>
                    <a:pt x="555" y="50"/>
                  </a:cubicBezTo>
                  <a:cubicBezTo>
                    <a:pt x="555" y="50"/>
                    <a:pt x="553" y="49"/>
                    <a:pt x="552" y="49"/>
                  </a:cubicBezTo>
                  <a:cubicBezTo>
                    <a:pt x="552" y="48"/>
                    <a:pt x="554" y="47"/>
                    <a:pt x="554" y="46"/>
                  </a:cubicBezTo>
                  <a:cubicBezTo>
                    <a:pt x="554" y="46"/>
                    <a:pt x="556" y="45"/>
                    <a:pt x="556" y="44"/>
                  </a:cubicBezTo>
                  <a:cubicBezTo>
                    <a:pt x="556" y="44"/>
                    <a:pt x="554" y="43"/>
                    <a:pt x="554" y="43"/>
                  </a:cubicBezTo>
                  <a:cubicBezTo>
                    <a:pt x="553" y="43"/>
                    <a:pt x="553" y="44"/>
                    <a:pt x="552" y="45"/>
                  </a:cubicBezTo>
                  <a:cubicBezTo>
                    <a:pt x="551" y="45"/>
                    <a:pt x="551" y="46"/>
                    <a:pt x="550" y="47"/>
                  </a:cubicBezTo>
                  <a:cubicBezTo>
                    <a:pt x="550" y="48"/>
                    <a:pt x="549" y="49"/>
                    <a:pt x="549" y="49"/>
                  </a:cubicBezTo>
                  <a:cubicBezTo>
                    <a:pt x="548" y="50"/>
                    <a:pt x="551" y="50"/>
                    <a:pt x="551" y="51"/>
                  </a:cubicBezTo>
                  <a:cubicBezTo>
                    <a:pt x="551" y="52"/>
                    <a:pt x="549" y="52"/>
                    <a:pt x="549" y="53"/>
                  </a:cubicBezTo>
                  <a:cubicBezTo>
                    <a:pt x="549" y="54"/>
                    <a:pt x="551" y="54"/>
                    <a:pt x="551" y="55"/>
                  </a:cubicBezTo>
                  <a:cubicBezTo>
                    <a:pt x="551" y="55"/>
                    <a:pt x="550" y="57"/>
                    <a:pt x="550" y="57"/>
                  </a:cubicBezTo>
                  <a:cubicBezTo>
                    <a:pt x="550" y="58"/>
                    <a:pt x="552" y="58"/>
                    <a:pt x="552" y="59"/>
                  </a:cubicBezTo>
                  <a:cubicBezTo>
                    <a:pt x="552" y="58"/>
                    <a:pt x="553" y="57"/>
                    <a:pt x="554" y="57"/>
                  </a:cubicBezTo>
                  <a:close/>
                  <a:moveTo>
                    <a:pt x="352" y="51"/>
                  </a:moveTo>
                  <a:cubicBezTo>
                    <a:pt x="351" y="50"/>
                    <a:pt x="350" y="49"/>
                    <a:pt x="348" y="48"/>
                  </a:cubicBezTo>
                  <a:cubicBezTo>
                    <a:pt x="347" y="50"/>
                    <a:pt x="346" y="51"/>
                    <a:pt x="345" y="53"/>
                  </a:cubicBezTo>
                  <a:cubicBezTo>
                    <a:pt x="346" y="54"/>
                    <a:pt x="348" y="55"/>
                    <a:pt x="349" y="56"/>
                  </a:cubicBezTo>
                  <a:cubicBezTo>
                    <a:pt x="350" y="54"/>
                    <a:pt x="351" y="53"/>
                    <a:pt x="352" y="51"/>
                  </a:cubicBezTo>
                  <a:close/>
                  <a:moveTo>
                    <a:pt x="11" y="45"/>
                  </a:moveTo>
                  <a:cubicBezTo>
                    <a:pt x="11" y="45"/>
                    <a:pt x="13" y="47"/>
                    <a:pt x="13" y="47"/>
                  </a:cubicBezTo>
                  <a:cubicBezTo>
                    <a:pt x="14" y="47"/>
                    <a:pt x="15" y="45"/>
                    <a:pt x="15" y="45"/>
                  </a:cubicBezTo>
                  <a:cubicBezTo>
                    <a:pt x="15" y="44"/>
                    <a:pt x="13" y="43"/>
                    <a:pt x="13" y="43"/>
                  </a:cubicBezTo>
                  <a:cubicBezTo>
                    <a:pt x="12" y="43"/>
                    <a:pt x="11" y="41"/>
                    <a:pt x="11" y="41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9" y="44"/>
                    <a:pt x="7" y="45"/>
                    <a:pt x="7" y="46"/>
                  </a:cubicBezTo>
                  <a:cubicBezTo>
                    <a:pt x="7" y="46"/>
                    <a:pt x="9" y="47"/>
                    <a:pt x="9" y="47"/>
                  </a:cubicBezTo>
                  <a:cubicBezTo>
                    <a:pt x="10" y="47"/>
                    <a:pt x="10" y="45"/>
                    <a:pt x="11" y="45"/>
                  </a:cubicBezTo>
                  <a:close/>
                  <a:moveTo>
                    <a:pt x="51" y="44"/>
                  </a:moveTo>
                  <a:cubicBezTo>
                    <a:pt x="51" y="44"/>
                    <a:pt x="52" y="42"/>
                    <a:pt x="53" y="42"/>
                  </a:cubicBezTo>
                  <a:cubicBezTo>
                    <a:pt x="53" y="42"/>
                    <a:pt x="55" y="44"/>
                    <a:pt x="55" y="43"/>
                  </a:cubicBezTo>
                  <a:cubicBezTo>
                    <a:pt x="55" y="43"/>
                    <a:pt x="56" y="42"/>
                    <a:pt x="57" y="41"/>
                  </a:cubicBezTo>
                  <a:cubicBezTo>
                    <a:pt x="57" y="40"/>
                    <a:pt x="58" y="40"/>
                    <a:pt x="58" y="39"/>
                  </a:cubicBezTo>
                  <a:cubicBezTo>
                    <a:pt x="57" y="39"/>
                    <a:pt x="57" y="37"/>
                    <a:pt x="56" y="37"/>
                  </a:cubicBezTo>
                  <a:cubicBezTo>
                    <a:pt x="56" y="37"/>
                    <a:pt x="55" y="39"/>
                    <a:pt x="54" y="39"/>
                  </a:cubicBezTo>
                  <a:cubicBezTo>
                    <a:pt x="54" y="39"/>
                    <a:pt x="52" y="38"/>
                    <a:pt x="52" y="38"/>
                  </a:cubicBezTo>
                  <a:cubicBezTo>
                    <a:pt x="52" y="38"/>
                    <a:pt x="51" y="39"/>
                    <a:pt x="50" y="40"/>
                  </a:cubicBezTo>
                  <a:cubicBezTo>
                    <a:pt x="50" y="41"/>
                    <a:pt x="49" y="41"/>
                    <a:pt x="49" y="42"/>
                  </a:cubicBezTo>
                  <a:cubicBezTo>
                    <a:pt x="50" y="42"/>
                    <a:pt x="50" y="44"/>
                    <a:pt x="51" y="44"/>
                  </a:cubicBezTo>
                  <a:close/>
                  <a:moveTo>
                    <a:pt x="63" y="28"/>
                  </a:moveTo>
                  <a:cubicBezTo>
                    <a:pt x="63" y="28"/>
                    <a:pt x="61" y="27"/>
                    <a:pt x="61" y="27"/>
                  </a:cubicBezTo>
                  <a:cubicBezTo>
                    <a:pt x="60" y="26"/>
                    <a:pt x="59" y="25"/>
                    <a:pt x="58" y="25"/>
                  </a:cubicBezTo>
                  <a:cubicBezTo>
                    <a:pt x="58" y="25"/>
                    <a:pt x="57" y="27"/>
                    <a:pt x="57" y="27"/>
                  </a:cubicBezTo>
                  <a:cubicBezTo>
                    <a:pt x="56" y="27"/>
                    <a:pt x="55" y="29"/>
                    <a:pt x="55" y="29"/>
                  </a:cubicBezTo>
                  <a:cubicBezTo>
                    <a:pt x="55" y="30"/>
                    <a:pt x="57" y="31"/>
                    <a:pt x="57" y="31"/>
                  </a:cubicBezTo>
                  <a:cubicBezTo>
                    <a:pt x="58" y="31"/>
                    <a:pt x="59" y="33"/>
                    <a:pt x="59" y="33"/>
                  </a:cubicBezTo>
                  <a:cubicBezTo>
                    <a:pt x="60" y="33"/>
                    <a:pt x="61" y="31"/>
                    <a:pt x="61" y="30"/>
                  </a:cubicBezTo>
                  <a:cubicBezTo>
                    <a:pt x="61" y="30"/>
                    <a:pt x="63" y="29"/>
                    <a:pt x="63" y="28"/>
                  </a:cubicBezTo>
                  <a:close/>
                  <a:moveTo>
                    <a:pt x="108" y="48"/>
                  </a:moveTo>
                  <a:cubicBezTo>
                    <a:pt x="108" y="48"/>
                    <a:pt x="106" y="47"/>
                    <a:pt x="105" y="47"/>
                  </a:cubicBezTo>
                  <a:cubicBezTo>
                    <a:pt x="105" y="46"/>
                    <a:pt x="103" y="45"/>
                    <a:pt x="103" y="45"/>
                  </a:cubicBezTo>
                  <a:cubicBezTo>
                    <a:pt x="103" y="45"/>
                    <a:pt x="102" y="47"/>
                    <a:pt x="101" y="47"/>
                  </a:cubicBezTo>
                  <a:cubicBezTo>
                    <a:pt x="101" y="47"/>
                    <a:pt x="100" y="49"/>
                    <a:pt x="100" y="49"/>
                  </a:cubicBezTo>
                  <a:cubicBezTo>
                    <a:pt x="100" y="50"/>
                    <a:pt x="102" y="51"/>
                    <a:pt x="102" y="51"/>
                  </a:cubicBezTo>
                  <a:cubicBezTo>
                    <a:pt x="102" y="51"/>
                    <a:pt x="104" y="53"/>
                    <a:pt x="104" y="53"/>
                  </a:cubicBezTo>
                  <a:cubicBezTo>
                    <a:pt x="105" y="53"/>
                    <a:pt x="106" y="51"/>
                    <a:pt x="106" y="51"/>
                  </a:cubicBezTo>
                  <a:cubicBezTo>
                    <a:pt x="106" y="50"/>
                    <a:pt x="108" y="49"/>
                    <a:pt x="108" y="48"/>
                  </a:cubicBezTo>
                  <a:close/>
                  <a:moveTo>
                    <a:pt x="116" y="51"/>
                  </a:moveTo>
                  <a:cubicBezTo>
                    <a:pt x="116" y="51"/>
                    <a:pt x="117" y="49"/>
                    <a:pt x="118" y="49"/>
                  </a:cubicBezTo>
                  <a:cubicBezTo>
                    <a:pt x="118" y="48"/>
                    <a:pt x="119" y="47"/>
                    <a:pt x="119" y="47"/>
                  </a:cubicBezTo>
                  <a:cubicBezTo>
                    <a:pt x="120" y="46"/>
                    <a:pt x="121" y="45"/>
                    <a:pt x="121" y="44"/>
                  </a:cubicBezTo>
                  <a:cubicBezTo>
                    <a:pt x="121" y="44"/>
                    <a:pt x="119" y="43"/>
                    <a:pt x="119" y="43"/>
                  </a:cubicBezTo>
                  <a:cubicBezTo>
                    <a:pt x="119" y="43"/>
                    <a:pt x="117" y="41"/>
                    <a:pt x="117" y="41"/>
                  </a:cubicBezTo>
                  <a:cubicBezTo>
                    <a:pt x="116" y="41"/>
                    <a:pt x="115" y="43"/>
                    <a:pt x="115" y="43"/>
                  </a:cubicBezTo>
                  <a:cubicBezTo>
                    <a:pt x="114" y="44"/>
                    <a:pt x="114" y="45"/>
                    <a:pt x="113" y="46"/>
                  </a:cubicBezTo>
                  <a:cubicBezTo>
                    <a:pt x="113" y="46"/>
                    <a:pt x="115" y="47"/>
                    <a:pt x="116" y="47"/>
                  </a:cubicBezTo>
                  <a:cubicBezTo>
                    <a:pt x="116" y="48"/>
                    <a:pt x="114" y="49"/>
                    <a:pt x="114" y="49"/>
                  </a:cubicBezTo>
                  <a:cubicBezTo>
                    <a:pt x="114" y="49"/>
                    <a:pt x="116" y="51"/>
                    <a:pt x="116" y="51"/>
                  </a:cubicBezTo>
                  <a:close/>
                  <a:moveTo>
                    <a:pt x="177" y="27"/>
                  </a:moveTo>
                  <a:cubicBezTo>
                    <a:pt x="178" y="27"/>
                    <a:pt x="178" y="29"/>
                    <a:pt x="179" y="29"/>
                  </a:cubicBezTo>
                  <a:cubicBezTo>
                    <a:pt x="180" y="29"/>
                    <a:pt x="180" y="27"/>
                    <a:pt x="181" y="26"/>
                  </a:cubicBezTo>
                  <a:cubicBezTo>
                    <a:pt x="181" y="26"/>
                    <a:pt x="182" y="24"/>
                    <a:pt x="183" y="24"/>
                  </a:cubicBezTo>
                  <a:cubicBezTo>
                    <a:pt x="183" y="24"/>
                    <a:pt x="185" y="26"/>
                    <a:pt x="185" y="26"/>
                  </a:cubicBezTo>
                  <a:cubicBezTo>
                    <a:pt x="185" y="25"/>
                    <a:pt x="186" y="24"/>
                    <a:pt x="186" y="24"/>
                  </a:cubicBezTo>
                  <a:cubicBezTo>
                    <a:pt x="188" y="22"/>
                    <a:pt x="189" y="21"/>
                    <a:pt x="190" y="19"/>
                  </a:cubicBezTo>
                  <a:cubicBezTo>
                    <a:pt x="191" y="19"/>
                    <a:pt x="191" y="21"/>
                    <a:pt x="192" y="21"/>
                  </a:cubicBezTo>
                  <a:cubicBezTo>
                    <a:pt x="192" y="21"/>
                    <a:pt x="194" y="19"/>
                    <a:pt x="194" y="19"/>
                  </a:cubicBezTo>
                  <a:cubicBezTo>
                    <a:pt x="194" y="19"/>
                    <a:pt x="192" y="17"/>
                    <a:pt x="192" y="17"/>
                  </a:cubicBezTo>
                  <a:cubicBezTo>
                    <a:pt x="191" y="17"/>
                    <a:pt x="190" y="19"/>
                    <a:pt x="190" y="19"/>
                  </a:cubicBezTo>
                  <a:cubicBezTo>
                    <a:pt x="189" y="19"/>
                    <a:pt x="188" y="17"/>
                    <a:pt x="188" y="18"/>
                  </a:cubicBezTo>
                  <a:cubicBezTo>
                    <a:pt x="187" y="18"/>
                    <a:pt x="186" y="20"/>
                    <a:pt x="186" y="20"/>
                  </a:cubicBezTo>
                  <a:cubicBezTo>
                    <a:pt x="185" y="20"/>
                    <a:pt x="184" y="18"/>
                    <a:pt x="184" y="18"/>
                  </a:cubicBezTo>
                  <a:cubicBezTo>
                    <a:pt x="183" y="18"/>
                    <a:pt x="182" y="16"/>
                    <a:pt x="181" y="16"/>
                  </a:cubicBezTo>
                  <a:cubicBezTo>
                    <a:pt x="181" y="17"/>
                    <a:pt x="180" y="18"/>
                    <a:pt x="180" y="19"/>
                  </a:cubicBezTo>
                  <a:cubicBezTo>
                    <a:pt x="179" y="19"/>
                    <a:pt x="179" y="20"/>
                    <a:pt x="178" y="21"/>
                  </a:cubicBezTo>
                  <a:cubicBezTo>
                    <a:pt x="178" y="22"/>
                    <a:pt x="177" y="22"/>
                    <a:pt x="176" y="23"/>
                  </a:cubicBezTo>
                  <a:cubicBezTo>
                    <a:pt x="176" y="24"/>
                    <a:pt x="175" y="25"/>
                    <a:pt x="175" y="25"/>
                  </a:cubicBezTo>
                  <a:cubicBezTo>
                    <a:pt x="174" y="26"/>
                    <a:pt x="173" y="27"/>
                    <a:pt x="173" y="27"/>
                  </a:cubicBezTo>
                  <a:cubicBezTo>
                    <a:pt x="173" y="28"/>
                    <a:pt x="175" y="29"/>
                    <a:pt x="175" y="29"/>
                  </a:cubicBezTo>
                  <a:cubicBezTo>
                    <a:pt x="176" y="28"/>
                    <a:pt x="176" y="28"/>
                    <a:pt x="177" y="27"/>
                  </a:cubicBezTo>
                  <a:close/>
                  <a:moveTo>
                    <a:pt x="206" y="49"/>
                  </a:moveTo>
                  <a:cubicBezTo>
                    <a:pt x="206" y="49"/>
                    <a:pt x="207" y="47"/>
                    <a:pt x="208" y="47"/>
                  </a:cubicBezTo>
                  <a:cubicBezTo>
                    <a:pt x="208" y="47"/>
                    <a:pt x="205" y="45"/>
                    <a:pt x="205" y="45"/>
                  </a:cubicBezTo>
                  <a:cubicBezTo>
                    <a:pt x="205" y="45"/>
                    <a:pt x="207" y="44"/>
                    <a:pt x="207" y="43"/>
                  </a:cubicBezTo>
                  <a:cubicBezTo>
                    <a:pt x="207" y="42"/>
                    <a:pt x="208" y="41"/>
                    <a:pt x="209" y="41"/>
                  </a:cubicBezTo>
                  <a:cubicBezTo>
                    <a:pt x="209" y="40"/>
                    <a:pt x="210" y="39"/>
                    <a:pt x="211" y="38"/>
                  </a:cubicBezTo>
                  <a:cubicBezTo>
                    <a:pt x="211" y="38"/>
                    <a:pt x="208" y="37"/>
                    <a:pt x="208" y="37"/>
                  </a:cubicBezTo>
                  <a:cubicBezTo>
                    <a:pt x="208" y="36"/>
                    <a:pt x="210" y="35"/>
                    <a:pt x="210" y="35"/>
                  </a:cubicBezTo>
                  <a:cubicBezTo>
                    <a:pt x="210" y="35"/>
                    <a:pt x="208" y="33"/>
                    <a:pt x="208" y="33"/>
                  </a:cubicBezTo>
                  <a:cubicBezTo>
                    <a:pt x="207" y="33"/>
                    <a:pt x="207" y="34"/>
                    <a:pt x="206" y="35"/>
                  </a:cubicBezTo>
                  <a:cubicBezTo>
                    <a:pt x="206" y="35"/>
                    <a:pt x="204" y="37"/>
                    <a:pt x="204" y="37"/>
                  </a:cubicBezTo>
                  <a:cubicBezTo>
                    <a:pt x="204" y="38"/>
                    <a:pt x="207" y="39"/>
                    <a:pt x="207" y="39"/>
                  </a:cubicBezTo>
                  <a:cubicBezTo>
                    <a:pt x="206" y="40"/>
                    <a:pt x="205" y="41"/>
                    <a:pt x="205" y="41"/>
                  </a:cubicBezTo>
                  <a:cubicBezTo>
                    <a:pt x="204" y="42"/>
                    <a:pt x="203" y="43"/>
                    <a:pt x="203" y="43"/>
                  </a:cubicBezTo>
                  <a:cubicBezTo>
                    <a:pt x="203" y="44"/>
                    <a:pt x="201" y="45"/>
                    <a:pt x="201" y="46"/>
                  </a:cubicBezTo>
                  <a:cubicBezTo>
                    <a:pt x="202" y="46"/>
                    <a:pt x="203" y="47"/>
                    <a:pt x="204" y="47"/>
                  </a:cubicBezTo>
                  <a:cubicBezTo>
                    <a:pt x="204" y="47"/>
                    <a:pt x="205" y="49"/>
                    <a:pt x="206" y="49"/>
                  </a:cubicBezTo>
                  <a:close/>
                  <a:moveTo>
                    <a:pt x="240" y="51"/>
                  </a:moveTo>
                  <a:cubicBezTo>
                    <a:pt x="240" y="50"/>
                    <a:pt x="242" y="52"/>
                    <a:pt x="242" y="52"/>
                  </a:cubicBezTo>
                  <a:cubicBezTo>
                    <a:pt x="243" y="52"/>
                    <a:pt x="244" y="50"/>
                    <a:pt x="244" y="50"/>
                  </a:cubicBezTo>
                  <a:cubicBezTo>
                    <a:pt x="244" y="50"/>
                    <a:pt x="242" y="48"/>
                    <a:pt x="242" y="48"/>
                  </a:cubicBezTo>
                  <a:cubicBezTo>
                    <a:pt x="241" y="48"/>
                    <a:pt x="240" y="47"/>
                    <a:pt x="240" y="47"/>
                  </a:cubicBezTo>
                  <a:cubicBezTo>
                    <a:pt x="239" y="47"/>
                    <a:pt x="238" y="49"/>
                    <a:pt x="238" y="49"/>
                  </a:cubicBezTo>
                  <a:cubicBezTo>
                    <a:pt x="238" y="49"/>
                    <a:pt x="236" y="51"/>
                    <a:pt x="236" y="51"/>
                  </a:cubicBezTo>
                  <a:cubicBezTo>
                    <a:pt x="236" y="52"/>
                    <a:pt x="238" y="52"/>
                    <a:pt x="238" y="53"/>
                  </a:cubicBezTo>
                  <a:cubicBezTo>
                    <a:pt x="239" y="53"/>
                    <a:pt x="240" y="51"/>
                    <a:pt x="240" y="51"/>
                  </a:cubicBezTo>
                  <a:close/>
                  <a:moveTo>
                    <a:pt x="233" y="45"/>
                  </a:moveTo>
                  <a:cubicBezTo>
                    <a:pt x="234" y="46"/>
                    <a:pt x="235" y="43"/>
                    <a:pt x="235" y="43"/>
                  </a:cubicBezTo>
                  <a:cubicBezTo>
                    <a:pt x="236" y="43"/>
                    <a:pt x="237" y="45"/>
                    <a:pt x="237" y="45"/>
                  </a:cubicBezTo>
                  <a:cubicBezTo>
                    <a:pt x="238" y="45"/>
                    <a:pt x="239" y="43"/>
                    <a:pt x="239" y="43"/>
                  </a:cubicBezTo>
                  <a:cubicBezTo>
                    <a:pt x="240" y="42"/>
                    <a:pt x="240" y="41"/>
                    <a:pt x="241" y="40"/>
                  </a:cubicBezTo>
                  <a:cubicBezTo>
                    <a:pt x="240" y="40"/>
                    <a:pt x="239" y="39"/>
                    <a:pt x="239" y="39"/>
                  </a:cubicBezTo>
                  <a:cubicBezTo>
                    <a:pt x="238" y="39"/>
                    <a:pt x="237" y="41"/>
                    <a:pt x="237" y="41"/>
                  </a:cubicBezTo>
                  <a:cubicBezTo>
                    <a:pt x="236" y="41"/>
                    <a:pt x="235" y="39"/>
                    <a:pt x="235" y="39"/>
                  </a:cubicBezTo>
                  <a:cubicBezTo>
                    <a:pt x="234" y="40"/>
                    <a:pt x="233" y="41"/>
                    <a:pt x="233" y="41"/>
                  </a:cubicBezTo>
                  <a:cubicBezTo>
                    <a:pt x="232" y="42"/>
                    <a:pt x="232" y="43"/>
                    <a:pt x="231" y="44"/>
                  </a:cubicBezTo>
                  <a:cubicBezTo>
                    <a:pt x="232" y="44"/>
                    <a:pt x="233" y="45"/>
                    <a:pt x="233" y="45"/>
                  </a:cubicBezTo>
                  <a:close/>
                  <a:moveTo>
                    <a:pt x="241" y="30"/>
                  </a:moveTo>
                  <a:cubicBezTo>
                    <a:pt x="242" y="30"/>
                    <a:pt x="243" y="32"/>
                    <a:pt x="244" y="32"/>
                  </a:cubicBezTo>
                  <a:cubicBezTo>
                    <a:pt x="244" y="32"/>
                    <a:pt x="245" y="30"/>
                    <a:pt x="245" y="30"/>
                  </a:cubicBezTo>
                  <a:cubicBezTo>
                    <a:pt x="246" y="30"/>
                    <a:pt x="247" y="32"/>
                    <a:pt x="248" y="32"/>
                  </a:cubicBezTo>
                  <a:cubicBezTo>
                    <a:pt x="248" y="31"/>
                    <a:pt x="249" y="29"/>
                    <a:pt x="249" y="29"/>
                  </a:cubicBezTo>
                  <a:cubicBezTo>
                    <a:pt x="248" y="28"/>
                    <a:pt x="246" y="27"/>
                    <a:pt x="245" y="26"/>
                  </a:cubicBezTo>
                  <a:cubicBezTo>
                    <a:pt x="244" y="25"/>
                    <a:pt x="243" y="25"/>
                    <a:pt x="243" y="24"/>
                  </a:cubicBezTo>
                  <a:cubicBezTo>
                    <a:pt x="242" y="25"/>
                    <a:pt x="242" y="26"/>
                    <a:pt x="241" y="26"/>
                  </a:cubicBezTo>
                  <a:cubicBezTo>
                    <a:pt x="240" y="27"/>
                    <a:pt x="240" y="28"/>
                    <a:pt x="239" y="29"/>
                  </a:cubicBezTo>
                  <a:cubicBezTo>
                    <a:pt x="239" y="29"/>
                    <a:pt x="237" y="30"/>
                    <a:pt x="238" y="31"/>
                  </a:cubicBezTo>
                  <a:cubicBezTo>
                    <a:pt x="238" y="32"/>
                    <a:pt x="240" y="32"/>
                    <a:pt x="240" y="33"/>
                  </a:cubicBezTo>
                  <a:cubicBezTo>
                    <a:pt x="240" y="32"/>
                    <a:pt x="241" y="30"/>
                    <a:pt x="241" y="30"/>
                  </a:cubicBezTo>
                  <a:close/>
                  <a:moveTo>
                    <a:pt x="283" y="41"/>
                  </a:moveTo>
                  <a:cubicBezTo>
                    <a:pt x="284" y="40"/>
                    <a:pt x="284" y="39"/>
                    <a:pt x="285" y="39"/>
                  </a:cubicBezTo>
                  <a:cubicBezTo>
                    <a:pt x="285" y="38"/>
                    <a:pt x="286" y="37"/>
                    <a:pt x="286" y="36"/>
                  </a:cubicBezTo>
                  <a:cubicBezTo>
                    <a:pt x="286" y="36"/>
                    <a:pt x="284" y="35"/>
                    <a:pt x="284" y="35"/>
                  </a:cubicBezTo>
                  <a:cubicBezTo>
                    <a:pt x="284" y="34"/>
                    <a:pt x="286" y="33"/>
                    <a:pt x="286" y="32"/>
                  </a:cubicBezTo>
                  <a:cubicBezTo>
                    <a:pt x="286" y="32"/>
                    <a:pt x="287" y="31"/>
                    <a:pt x="288" y="30"/>
                  </a:cubicBezTo>
                  <a:cubicBezTo>
                    <a:pt x="288" y="30"/>
                    <a:pt x="285" y="29"/>
                    <a:pt x="285" y="28"/>
                  </a:cubicBezTo>
                  <a:cubicBezTo>
                    <a:pt x="285" y="28"/>
                    <a:pt x="287" y="27"/>
                    <a:pt x="287" y="26"/>
                  </a:cubicBezTo>
                  <a:cubicBezTo>
                    <a:pt x="287" y="26"/>
                    <a:pt x="289" y="25"/>
                    <a:pt x="289" y="24"/>
                  </a:cubicBezTo>
                  <a:cubicBezTo>
                    <a:pt x="289" y="23"/>
                    <a:pt x="287" y="23"/>
                    <a:pt x="286" y="22"/>
                  </a:cubicBezTo>
                  <a:cubicBezTo>
                    <a:pt x="286" y="23"/>
                    <a:pt x="285" y="24"/>
                    <a:pt x="285" y="25"/>
                  </a:cubicBezTo>
                  <a:cubicBezTo>
                    <a:pt x="285" y="25"/>
                    <a:pt x="283" y="26"/>
                    <a:pt x="283" y="27"/>
                  </a:cubicBezTo>
                  <a:cubicBezTo>
                    <a:pt x="283" y="27"/>
                    <a:pt x="285" y="28"/>
                    <a:pt x="285" y="28"/>
                  </a:cubicBezTo>
                  <a:cubicBezTo>
                    <a:pt x="285" y="29"/>
                    <a:pt x="284" y="30"/>
                    <a:pt x="284" y="31"/>
                  </a:cubicBezTo>
                  <a:cubicBezTo>
                    <a:pt x="283" y="31"/>
                    <a:pt x="282" y="32"/>
                    <a:pt x="282" y="33"/>
                  </a:cubicBezTo>
                  <a:cubicBezTo>
                    <a:pt x="282" y="33"/>
                    <a:pt x="284" y="34"/>
                    <a:pt x="284" y="35"/>
                  </a:cubicBezTo>
                  <a:cubicBezTo>
                    <a:pt x="284" y="35"/>
                    <a:pt x="283" y="37"/>
                    <a:pt x="282" y="37"/>
                  </a:cubicBezTo>
                  <a:cubicBezTo>
                    <a:pt x="282" y="37"/>
                    <a:pt x="281" y="38"/>
                    <a:pt x="281" y="39"/>
                  </a:cubicBezTo>
                  <a:cubicBezTo>
                    <a:pt x="281" y="40"/>
                    <a:pt x="279" y="41"/>
                    <a:pt x="279" y="41"/>
                  </a:cubicBezTo>
                  <a:cubicBezTo>
                    <a:pt x="279" y="42"/>
                    <a:pt x="281" y="42"/>
                    <a:pt x="281" y="43"/>
                  </a:cubicBezTo>
                  <a:cubicBezTo>
                    <a:pt x="282" y="42"/>
                    <a:pt x="282" y="42"/>
                    <a:pt x="283" y="41"/>
                  </a:cubicBezTo>
                  <a:close/>
                  <a:moveTo>
                    <a:pt x="270" y="34"/>
                  </a:moveTo>
                  <a:cubicBezTo>
                    <a:pt x="270" y="35"/>
                    <a:pt x="271" y="32"/>
                    <a:pt x="272" y="32"/>
                  </a:cubicBezTo>
                  <a:cubicBezTo>
                    <a:pt x="272" y="32"/>
                    <a:pt x="274" y="34"/>
                    <a:pt x="274" y="34"/>
                  </a:cubicBezTo>
                  <a:cubicBezTo>
                    <a:pt x="275" y="34"/>
                    <a:pt x="275" y="32"/>
                    <a:pt x="276" y="32"/>
                  </a:cubicBezTo>
                  <a:cubicBezTo>
                    <a:pt x="276" y="31"/>
                    <a:pt x="277" y="30"/>
                    <a:pt x="277" y="30"/>
                  </a:cubicBezTo>
                  <a:cubicBezTo>
                    <a:pt x="277" y="29"/>
                    <a:pt x="276" y="28"/>
                    <a:pt x="275" y="28"/>
                  </a:cubicBezTo>
                  <a:cubicBezTo>
                    <a:pt x="275" y="28"/>
                    <a:pt x="273" y="26"/>
                    <a:pt x="273" y="26"/>
                  </a:cubicBezTo>
                  <a:cubicBezTo>
                    <a:pt x="273" y="26"/>
                    <a:pt x="271" y="28"/>
                    <a:pt x="271" y="28"/>
                  </a:cubicBezTo>
                  <a:cubicBezTo>
                    <a:pt x="271" y="29"/>
                    <a:pt x="270" y="30"/>
                    <a:pt x="270" y="31"/>
                  </a:cubicBezTo>
                  <a:cubicBezTo>
                    <a:pt x="269" y="31"/>
                    <a:pt x="268" y="32"/>
                    <a:pt x="268" y="33"/>
                  </a:cubicBezTo>
                  <a:cubicBezTo>
                    <a:pt x="269" y="33"/>
                    <a:pt x="269" y="34"/>
                    <a:pt x="270" y="34"/>
                  </a:cubicBezTo>
                  <a:close/>
                  <a:moveTo>
                    <a:pt x="295" y="25"/>
                  </a:moveTo>
                  <a:cubicBezTo>
                    <a:pt x="295" y="25"/>
                    <a:pt x="293" y="27"/>
                    <a:pt x="293" y="27"/>
                  </a:cubicBezTo>
                  <a:cubicBezTo>
                    <a:pt x="293" y="28"/>
                    <a:pt x="295" y="29"/>
                    <a:pt x="295" y="29"/>
                  </a:cubicBezTo>
                  <a:cubicBezTo>
                    <a:pt x="296" y="29"/>
                    <a:pt x="297" y="31"/>
                    <a:pt x="298" y="31"/>
                  </a:cubicBezTo>
                  <a:cubicBezTo>
                    <a:pt x="298" y="31"/>
                    <a:pt x="299" y="29"/>
                    <a:pt x="299" y="29"/>
                  </a:cubicBezTo>
                  <a:cubicBezTo>
                    <a:pt x="300" y="28"/>
                    <a:pt x="301" y="27"/>
                    <a:pt x="301" y="26"/>
                  </a:cubicBezTo>
                  <a:cubicBezTo>
                    <a:pt x="301" y="26"/>
                    <a:pt x="303" y="25"/>
                    <a:pt x="303" y="24"/>
                  </a:cubicBezTo>
                  <a:cubicBezTo>
                    <a:pt x="303" y="23"/>
                    <a:pt x="301" y="23"/>
                    <a:pt x="301" y="22"/>
                  </a:cubicBezTo>
                  <a:cubicBezTo>
                    <a:pt x="299" y="24"/>
                    <a:pt x="298" y="25"/>
                    <a:pt x="297" y="27"/>
                  </a:cubicBezTo>
                  <a:cubicBezTo>
                    <a:pt x="296" y="27"/>
                    <a:pt x="296" y="25"/>
                    <a:pt x="295" y="25"/>
                  </a:cubicBezTo>
                  <a:close/>
                  <a:moveTo>
                    <a:pt x="373" y="39"/>
                  </a:moveTo>
                  <a:cubicBezTo>
                    <a:pt x="373" y="38"/>
                    <a:pt x="374" y="37"/>
                    <a:pt x="375" y="37"/>
                  </a:cubicBezTo>
                  <a:cubicBezTo>
                    <a:pt x="375" y="36"/>
                    <a:pt x="376" y="38"/>
                    <a:pt x="377" y="38"/>
                  </a:cubicBezTo>
                  <a:cubicBezTo>
                    <a:pt x="377" y="38"/>
                    <a:pt x="378" y="36"/>
                    <a:pt x="378" y="36"/>
                  </a:cubicBezTo>
                  <a:cubicBezTo>
                    <a:pt x="379" y="36"/>
                    <a:pt x="380" y="37"/>
                    <a:pt x="381" y="38"/>
                  </a:cubicBezTo>
                  <a:cubicBezTo>
                    <a:pt x="381" y="38"/>
                    <a:pt x="383" y="39"/>
                    <a:pt x="383" y="39"/>
                  </a:cubicBezTo>
                  <a:cubicBezTo>
                    <a:pt x="384" y="39"/>
                    <a:pt x="384" y="37"/>
                    <a:pt x="385" y="37"/>
                  </a:cubicBezTo>
                  <a:cubicBezTo>
                    <a:pt x="384" y="37"/>
                    <a:pt x="383" y="36"/>
                    <a:pt x="382" y="35"/>
                  </a:cubicBezTo>
                  <a:cubicBezTo>
                    <a:pt x="382" y="35"/>
                    <a:pt x="381" y="34"/>
                    <a:pt x="380" y="34"/>
                  </a:cubicBezTo>
                  <a:cubicBezTo>
                    <a:pt x="380" y="33"/>
                    <a:pt x="379" y="32"/>
                    <a:pt x="378" y="32"/>
                  </a:cubicBezTo>
                  <a:cubicBezTo>
                    <a:pt x="378" y="32"/>
                    <a:pt x="377" y="34"/>
                    <a:pt x="376" y="34"/>
                  </a:cubicBezTo>
                  <a:cubicBezTo>
                    <a:pt x="376" y="34"/>
                    <a:pt x="374" y="32"/>
                    <a:pt x="374" y="33"/>
                  </a:cubicBezTo>
                  <a:cubicBezTo>
                    <a:pt x="373" y="33"/>
                    <a:pt x="373" y="34"/>
                    <a:pt x="372" y="35"/>
                  </a:cubicBezTo>
                  <a:cubicBezTo>
                    <a:pt x="372" y="35"/>
                    <a:pt x="371" y="36"/>
                    <a:pt x="371" y="37"/>
                  </a:cubicBezTo>
                  <a:cubicBezTo>
                    <a:pt x="370" y="38"/>
                    <a:pt x="369" y="39"/>
                    <a:pt x="369" y="39"/>
                  </a:cubicBezTo>
                  <a:cubicBezTo>
                    <a:pt x="369" y="40"/>
                    <a:pt x="371" y="40"/>
                    <a:pt x="371" y="41"/>
                  </a:cubicBezTo>
                  <a:cubicBezTo>
                    <a:pt x="372" y="40"/>
                    <a:pt x="372" y="39"/>
                    <a:pt x="373" y="39"/>
                  </a:cubicBezTo>
                  <a:close/>
                  <a:moveTo>
                    <a:pt x="410" y="50"/>
                  </a:moveTo>
                  <a:cubicBezTo>
                    <a:pt x="411" y="49"/>
                    <a:pt x="412" y="48"/>
                    <a:pt x="412" y="47"/>
                  </a:cubicBezTo>
                  <a:cubicBezTo>
                    <a:pt x="412" y="47"/>
                    <a:pt x="410" y="46"/>
                    <a:pt x="410" y="46"/>
                  </a:cubicBezTo>
                  <a:cubicBezTo>
                    <a:pt x="410" y="46"/>
                    <a:pt x="408" y="44"/>
                    <a:pt x="408" y="44"/>
                  </a:cubicBezTo>
                  <a:cubicBezTo>
                    <a:pt x="407" y="44"/>
                    <a:pt x="406" y="46"/>
                    <a:pt x="406" y="46"/>
                  </a:cubicBezTo>
                  <a:cubicBezTo>
                    <a:pt x="405" y="47"/>
                    <a:pt x="405" y="48"/>
                    <a:pt x="404" y="49"/>
                  </a:cubicBezTo>
                  <a:cubicBezTo>
                    <a:pt x="404" y="49"/>
                    <a:pt x="402" y="50"/>
                    <a:pt x="402" y="51"/>
                  </a:cubicBezTo>
                  <a:cubicBezTo>
                    <a:pt x="402" y="51"/>
                    <a:pt x="404" y="52"/>
                    <a:pt x="405" y="52"/>
                  </a:cubicBezTo>
                  <a:cubicBezTo>
                    <a:pt x="405" y="53"/>
                    <a:pt x="406" y="54"/>
                    <a:pt x="407" y="54"/>
                  </a:cubicBezTo>
                  <a:cubicBezTo>
                    <a:pt x="408" y="53"/>
                    <a:pt x="409" y="51"/>
                    <a:pt x="410" y="50"/>
                  </a:cubicBezTo>
                  <a:close/>
                  <a:moveTo>
                    <a:pt x="399" y="41"/>
                  </a:moveTo>
                  <a:cubicBezTo>
                    <a:pt x="400" y="40"/>
                    <a:pt x="400" y="40"/>
                    <a:pt x="401" y="39"/>
                  </a:cubicBezTo>
                  <a:cubicBezTo>
                    <a:pt x="402" y="37"/>
                    <a:pt x="403" y="36"/>
                    <a:pt x="404" y="35"/>
                  </a:cubicBezTo>
                  <a:cubicBezTo>
                    <a:pt x="403" y="33"/>
                    <a:pt x="401" y="32"/>
                    <a:pt x="400" y="31"/>
                  </a:cubicBezTo>
                  <a:cubicBezTo>
                    <a:pt x="399" y="32"/>
                    <a:pt x="399" y="33"/>
                    <a:pt x="398" y="33"/>
                  </a:cubicBezTo>
                  <a:cubicBezTo>
                    <a:pt x="397" y="35"/>
                    <a:pt x="396" y="36"/>
                    <a:pt x="395" y="38"/>
                  </a:cubicBezTo>
                  <a:cubicBezTo>
                    <a:pt x="394" y="39"/>
                    <a:pt x="392" y="41"/>
                    <a:pt x="391" y="42"/>
                  </a:cubicBezTo>
                  <a:cubicBezTo>
                    <a:pt x="393" y="43"/>
                    <a:pt x="394" y="45"/>
                    <a:pt x="396" y="46"/>
                  </a:cubicBezTo>
                  <a:cubicBezTo>
                    <a:pt x="397" y="44"/>
                    <a:pt x="398" y="43"/>
                    <a:pt x="399" y="41"/>
                  </a:cubicBezTo>
                  <a:close/>
                  <a:moveTo>
                    <a:pt x="433" y="53"/>
                  </a:moveTo>
                  <a:cubicBezTo>
                    <a:pt x="434" y="53"/>
                    <a:pt x="434" y="54"/>
                    <a:pt x="435" y="54"/>
                  </a:cubicBezTo>
                  <a:cubicBezTo>
                    <a:pt x="436" y="55"/>
                    <a:pt x="437" y="56"/>
                    <a:pt x="437" y="56"/>
                  </a:cubicBezTo>
                  <a:cubicBezTo>
                    <a:pt x="438" y="56"/>
                    <a:pt x="439" y="54"/>
                    <a:pt x="439" y="54"/>
                  </a:cubicBezTo>
                  <a:cubicBezTo>
                    <a:pt x="440" y="53"/>
                    <a:pt x="440" y="52"/>
                    <a:pt x="441" y="52"/>
                  </a:cubicBezTo>
                  <a:cubicBezTo>
                    <a:pt x="441" y="51"/>
                    <a:pt x="442" y="50"/>
                    <a:pt x="442" y="49"/>
                  </a:cubicBezTo>
                  <a:cubicBezTo>
                    <a:pt x="442" y="49"/>
                    <a:pt x="440" y="48"/>
                    <a:pt x="440" y="48"/>
                  </a:cubicBezTo>
                  <a:cubicBezTo>
                    <a:pt x="440" y="48"/>
                    <a:pt x="439" y="50"/>
                    <a:pt x="438" y="50"/>
                  </a:cubicBezTo>
                  <a:cubicBezTo>
                    <a:pt x="438" y="50"/>
                    <a:pt x="437" y="48"/>
                    <a:pt x="436" y="48"/>
                  </a:cubicBezTo>
                  <a:cubicBezTo>
                    <a:pt x="436" y="48"/>
                    <a:pt x="435" y="46"/>
                    <a:pt x="434" y="47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1" y="50"/>
                    <a:pt x="431" y="51"/>
                  </a:cubicBezTo>
                  <a:cubicBezTo>
                    <a:pt x="430" y="51"/>
                    <a:pt x="429" y="53"/>
                    <a:pt x="429" y="53"/>
                  </a:cubicBezTo>
                  <a:cubicBezTo>
                    <a:pt x="429" y="54"/>
                    <a:pt x="431" y="54"/>
                    <a:pt x="431" y="55"/>
                  </a:cubicBezTo>
                  <a:cubicBezTo>
                    <a:pt x="432" y="54"/>
                    <a:pt x="432" y="53"/>
                    <a:pt x="433" y="53"/>
                  </a:cubicBezTo>
                  <a:close/>
                  <a:moveTo>
                    <a:pt x="464" y="31"/>
                  </a:moveTo>
                  <a:cubicBezTo>
                    <a:pt x="464" y="30"/>
                    <a:pt x="466" y="32"/>
                    <a:pt x="466" y="32"/>
                  </a:cubicBezTo>
                  <a:cubicBezTo>
                    <a:pt x="466" y="32"/>
                    <a:pt x="468" y="30"/>
                    <a:pt x="468" y="30"/>
                  </a:cubicBezTo>
                  <a:cubicBezTo>
                    <a:pt x="468" y="30"/>
                    <a:pt x="466" y="28"/>
                    <a:pt x="466" y="28"/>
                  </a:cubicBezTo>
                  <a:cubicBezTo>
                    <a:pt x="465" y="28"/>
                    <a:pt x="463" y="27"/>
                    <a:pt x="463" y="27"/>
                  </a:cubicBezTo>
                  <a:cubicBezTo>
                    <a:pt x="463" y="26"/>
                    <a:pt x="465" y="25"/>
                    <a:pt x="465" y="24"/>
                  </a:cubicBezTo>
                  <a:cubicBezTo>
                    <a:pt x="465" y="24"/>
                    <a:pt x="466" y="23"/>
                    <a:pt x="467" y="22"/>
                  </a:cubicBezTo>
                  <a:cubicBezTo>
                    <a:pt x="467" y="22"/>
                    <a:pt x="469" y="20"/>
                    <a:pt x="468" y="20"/>
                  </a:cubicBezTo>
                  <a:cubicBezTo>
                    <a:pt x="468" y="19"/>
                    <a:pt x="467" y="19"/>
                    <a:pt x="466" y="18"/>
                  </a:cubicBezTo>
                  <a:cubicBezTo>
                    <a:pt x="466" y="18"/>
                    <a:pt x="465" y="20"/>
                    <a:pt x="465" y="20"/>
                  </a:cubicBezTo>
                  <a:cubicBezTo>
                    <a:pt x="464" y="21"/>
                    <a:pt x="463" y="19"/>
                    <a:pt x="462" y="19"/>
                  </a:cubicBezTo>
                  <a:cubicBezTo>
                    <a:pt x="462" y="19"/>
                    <a:pt x="461" y="20"/>
                    <a:pt x="461" y="21"/>
                  </a:cubicBezTo>
                  <a:cubicBezTo>
                    <a:pt x="461" y="21"/>
                    <a:pt x="463" y="22"/>
                    <a:pt x="463" y="23"/>
                  </a:cubicBezTo>
                  <a:cubicBezTo>
                    <a:pt x="463" y="23"/>
                    <a:pt x="461" y="24"/>
                    <a:pt x="461" y="25"/>
                  </a:cubicBezTo>
                  <a:cubicBezTo>
                    <a:pt x="461" y="25"/>
                    <a:pt x="463" y="26"/>
                    <a:pt x="463" y="27"/>
                  </a:cubicBezTo>
                  <a:cubicBezTo>
                    <a:pt x="463" y="27"/>
                    <a:pt x="462" y="28"/>
                    <a:pt x="462" y="29"/>
                  </a:cubicBezTo>
                  <a:cubicBezTo>
                    <a:pt x="462" y="29"/>
                    <a:pt x="460" y="30"/>
                    <a:pt x="460" y="31"/>
                  </a:cubicBezTo>
                  <a:cubicBezTo>
                    <a:pt x="460" y="32"/>
                    <a:pt x="462" y="32"/>
                    <a:pt x="462" y="33"/>
                  </a:cubicBezTo>
                  <a:cubicBezTo>
                    <a:pt x="463" y="32"/>
                    <a:pt x="463" y="31"/>
                    <a:pt x="464" y="31"/>
                  </a:cubicBezTo>
                  <a:close/>
                  <a:moveTo>
                    <a:pt x="483" y="38"/>
                  </a:moveTo>
                  <a:cubicBezTo>
                    <a:pt x="483" y="38"/>
                    <a:pt x="485" y="40"/>
                    <a:pt x="485" y="40"/>
                  </a:cubicBezTo>
                  <a:cubicBezTo>
                    <a:pt x="485" y="39"/>
                    <a:pt x="487" y="38"/>
                    <a:pt x="487" y="37"/>
                  </a:cubicBezTo>
                  <a:cubicBezTo>
                    <a:pt x="487" y="37"/>
                    <a:pt x="485" y="36"/>
                    <a:pt x="485" y="36"/>
                  </a:cubicBezTo>
                  <a:cubicBezTo>
                    <a:pt x="484" y="36"/>
                    <a:pt x="483" y="34"/>
                    <a:pt x="482" y="34"/>
                  </a:cubicBezTo>
                  <a:cubicBezTo>
                    <a:pt x="482" y="34"/>
                    <a:pt x="481" y="36"/>
                    <a:pt x="481" y="36"/>
                  </a:cubicBezTo>
                  <a:cubicBezTo>
                    <a:pt x="480" y="37"/>
                    <a:pt x="479" y="38"/>
                    <a:pt x="479" y="39"/>
                  </a:cubicBezTo>
                  <a:cubicBezTo>
                    <a:pt x="479" y="39"/>
                    <a:pt x="481" y="40"/>
                    <a:pt x="481" y="40"/>
                  </a:cubicBezTo>
                  <a:cubicBezTo>
                    <a:pt x="482" y="40"/>
                    <a:pt x="482" y="38"/>
                    <a:pt x="483" y="38"/>
                  </a:cubicBezTo>
                  <a:close/>
                  <a:moveTo>
                    <a:pt x="498" y="32"/>
                  </a:moveTo>
                  <a:cubicBezTo>
                    <a:pt x="499" y="32"/>
                    <a:pt x="500" y="34"/>
                    <a:pt x="500" y="34"/>
                  </a:cubicBezTo>
                  <a:cubicBezTo>
                    <a:pt x="501" y="34"/>
                    <a:pt x="502" y="32"/>
                    <a:pt x="502" y="31"/>
                  </a:cubicBezTo>
                  <a:cubicBezTo>
                    <a:pt x="502" y="31"/>
                    <a:pt x="500" y="30"/>
                    <a:pt x="500" y="30"/>
                  </a:cubicBezTo>
                  <a:cubicBezTo>
                    <a:pt x="500" y="29"/>
                    <a:pt x="501" y="28"/>
                    <a:pt x="502" y="27"/>
                  </a:cubicBezTo>
                  <a:cubicBezTo>
                    <a:pt x="501" y="27"/>
                    <a:pt x="500" y="26"/>
                    <a:pt x="499" y="26"/>
                  </a:cubicBezTo>
                  <a:cubicBezTo>
                    <a:pt x="499" y="26"/>
                    <a:pt x="498" y="28"/>
                    <a:pt x="498" y="28"/>
                  </a:cubicBezTo>
                  <a:cubicBezTo>
                    <a:pt x="497" y="29"/>
                    <a:pt x="496" y="29"/>
                    <a:pt x="496" y="30"/>
                  </a:cubicBezTo>
                  <a:cubicBezTo>
                    <a:pt x="496" y="31"/>
                    <a:pt x="494" y="32"/>
                    <a:pt x="494" y="32"/>
                  </a:cubicBezTo>
                  <a:cubicBezTo>
                    <a:pt x="494" y="33"/>
                    <a:pt x="496" y="34"/>
                    <a:pt x="496" y="34"/>
                  </a:cubicBezTo>
                  <a:cubicBezTo>
                    <a:pt x="497" y="34"/>
                    <a:pt x="497" y="32"/>
                    <a:pt x="498" y="32"/>
                  </a:cubicBezTo>
                  <a:close/>
                  <a:moveTo>
                    <a:pt x="527" y="36"/>
                  </a:moveTo>
                  <a:cubicBezTo>
                    <a:pt x="526" y="36"/>
                    <a:pt x="525" y="34"/>
                    <a:pt x="525" y="34"/>
                  </a:cubicBezTo>
                  <a:cubicBezTo>
                    <a:pt x="524" y="34"/>
                    <a:pt x="523" y="36"/>
                    <a:pt x="523" y="37"/>
                  </a:cubicBezTo>
                  <a:cubicBezTo>
                    <a:pt x="523" y="37"/>
                    <a:pt x="525" y="38"/>
                    <a:pt x="525" y="38"/>
                  </a:cubicBezTo>
                  <a:cubicBezTo>
                    <a:pt x="525" y="39"/>
                    <a:pt x="527" y="40"/>
                    <a:pt x="527" y="40"/>
                  </a:cubicBezTo>
                  <a:cubicBezTo>
                    <a:pt x="528" y="40"/>
                    <a:pt x="529" y="38"/>
                    <a:pt x="529" y="38"/>
                  </a:cubicBezTo>
                  <a:cubicBezTo>
                    <a:pt x="530" y="37"/>
                    <a:pt x="530" y="36"/>
                    <a:pt x="531" y="36"/>
                  </a:cubicBezTo>
                  <a:cubicBezTo>
                    <a:pt x="530" y="35"/>
                    <a:pt x="529" y="35"/>
                    <a:pt x="528" y="34"/>
                  </a:cubicBezTo>
                  <a:cubicBezTo>
                    <a:pt x="528" y="34"/>
                    <a:pt x="530" y="32"/>
                    <a:pt x="530" y="32"/>
                  </a:cubicBezTo>
                  <a:cubicBezTo>
                    <a:pt x="530" y="31"/>
                    <a:pt x="528" y="30"/>
                    <a:pt x="528" y="30"/>
                  </a:cubicBezTo>
                  <a:cubicBezTo>
                    <a:pt x="528" y="30"/>
                    <a:pt x="526" y="32"/>
                    <a:pt x="526" y="32"/>
                  </a:cubicBezTo>
                  <a:cubicBezTo>
                    <a:pt x="526" y="33"/>
                    <a:pt x="528" y="33"/>
                    <a:pt x="528" y="34"/>
                  </a:cubicBezTo>
                  <a:cubicBezTo>
                    <a:pt x="528" y="34"/>
                    <a:pt x="527" y="36"/>
                    <a:pt x="527" y="36"/>
                  </a:cubicBezTo>
                  <a:close/>
                  <a:moveTo>
                    <a:pt x="567" y="49"/>
                  </a:moveTo>
                  <a:cubicBezTo>
                    <a:pt x="567" y="49"/>
                    <a:pt x="568" y="47"/>
                    <a:pt x="568" y="47"/>
                  </a:cubicBezTo>
                  <a:cubicBezTo>
                    <a:pt x="569" y="46"/>
                    <a:pt x="569" y="45"/>
                    <a:pt x="570" y="44"/>
                  </a:cubicBezTo>
                  <a:cubicBezTo>
                    <a:pt x="571" y="43"/>
                    <a:pt x="572" y="41"/>
                    <a:pt x="573" y="40"/>
                  </a:cubicBezTo>
                  <a:cubicBezTo>
                    <a:pt x="573" y="40"/>
                    <a:pt x="572" y="38"/>
                    <a:pt x="571" y="38"/>
                  </a:cubicBezTo>
                  <a:cubicBezTo>
                    <a:pt x="571" y="38"/>
                    <a:pt x="570" y="40"/>
                    <a:pt x="569" y="40"/>
                  </a:cubicBezTo>
                  <a:cubicBezTo>
                    <a:pt x="569" y="41"/>
                    <a:pt x="568" y="42"/>
                    <a:pt x="568" y="43"/>
                  </a:cubicBezTo>
                  <a:cubicBezTo>
                    <a:pt x="567" y="44"/>
                    <a:pt x="565" y="46"/>
                    <a:pt x="564" y="47"/>
                  </a:cubicBezTo>
                  <a:cubicBezTo>
                    <a:pt x="565" y="47"/>
                    <a:pt x="566" y="49"/>
                    <a:pt x="567" y="49"/>
                  </a:cubicBezTo>
                  <a:close/>
                  <a:moveTo>
                    <a:pt x="614" y="28"/>
                  </a:moveTo>
                  <a:cubicBezTo>
                    <a:pt x="614" y="28"/>
                    <a:pt x="615" y="26"/>
                    <a:pt x="616" y="26"/>
                  </a:cubicBezTo>
                  <a:cubicBezTo>
                    <a:pt x="616" y="26"/>
                    <a:pt x="618" y="28"/>
                    <a:pt x="618" y="28"/>
                  </a:cubicBezTo>
                  <a:cubicBezTo>
                    <a:pt x="618" y="28"/>
                    <a:pt x="620" y="30"/>
                    <a:pt x="620" y="30"/>
                  </a:cubicBezTo>
                  <a:cubicBezTo>
                    <a:pt x="620" y="30"/>
                    <a:pt x="622" y="28"/>
                    <a:pt x="622" y="27"/>
                  </a:cubicBezTo>
                  <a:cubicBezTo>
                    <a:pt x="622" y="27"/>
                    <a:pt x="620" y="26"/>
                    <a:pt x="619" y="26"/>
                  </a:cubicBezTo>
                  <a:cubicBezTo>
                    <a:pt x="619" y="25"/>
                    <a:pt x="621" y="24"/>
                    <a:pt x="621" y="23"/>
                  </a:cubicBezTo>
                  <a:cubicBezTo>
                    <a:pt x="621" y="23"/>
                    <a:pt x="620" y="22"/>
                    <a:pt x="619" y="22"/>
                  </a:cubicBezTo>
                  <a:cubicBezTo>
                    <a:pt x="618" y="22"/>
                    <a:pt x="618" y="24"/>
                    <a:pt x="617" y="24"/>
                  </a:cubicBezTo>
                  <a:cubicBezTo>
                    <a:pt x="617" y="24"/>
                    <a:pt x="616" y="22"/>
                    <a:pt x="615" y="22"/>
                  </a:cubicBezTo>
                  <a:cubicBezTo>
                    <a:pt x="615" y="22"/>
                    <a:pt x="614" y="24"/>
                    <a:pt x="613" y="24"/>
                  </a:cubicBezTo>
                  <a:cubicBezTo>
                    <a:pt x="613" y="25"/>
                    <a:pt x="612" y="26"/>
                    <a:pt x="612" y="27"/>
                  </a:cubicBezTo>
                  <a:cubicBezTo>
                    <a:pt x="611" y="27"/>
                    <a:pt x="610" y="28"/>
                    <a:pt x="610" y="29"/>
                  </a:cubicBezTo>
                  <a:cubicBezTo>
                    <a:pt x="610" y="30"/>
                    <a:pt x="612" y="30"/>
                    <a:pt x="612" y="31"/>
                  </a:cubicBezTo>
                  <a:cubicBezTo>
                    <a:pt x="613" y="30"/>
                    <a:pt x="613" y="29"/>
                    <a:pt x="614" y="28"/>
                  </a:cubicBezTo>
                  <a:close/>
                  <a:moveTo>
                    <a:pt x="628" y="29"/>
                  </a:moveTo>
                  <a:cubicBezTo>
                    <a:pt x="629" y="27"/>
                    <a:pt x="630" y="26"/>
                    <a:pt x="631" y="24"/>
                  </a:cubicBezTo>
                  <a:cubicBezTo>
                    <a:pt x="631" y="24"/>
                    <a:pt x="630" y="22"/>
                    <a:pt x="629" y="22"/>
                  </a:cubicBezTo>
                  <a:cubicBezTo>
                    <a:pt x="629" y="22"/>
                    <a:pt x="628" y="24"/>
                    <a:pt x="627" y="25"/>
                  </a:cubicBezTo>
                  <a:cubicBezTo>
                    <a:pt x="627" y="25"/>
                    <a:pt x="626" y="26"/>
                    <a:pt x="626" y="27"/>
                  </a:cubicBezTo>
                  <a:cubicBezTo>
                    <a:pt x="625" y="27"/>
                    <a:pt x="624" y="29"/>
                    <a:pt x="624" y="29"/>
                  </a:cubicBezTo>
                  <a:cubicBezTo>
                    <a:pt x="624" y="30"/>
                    <a:pt x="626" y="30"/>
                    <a:pt x="626" y="31"/>
                  </a:cubicBezTo>
                  <a:cubicBezTo>
                    <a:pt x="627" y="30"/>
                    <a:pt x="627" y="29"/>
                    <a:pt x="628" y="29"/>
                  </a:cubicBezTo>
                  <a:close/>
                  <a:moveTo>
                    <a:pt x="650" y="32"/>
                  </a:moveTo>
                  <a:cubicBezTo>
                    <a:pt x="651" y="32"/>
                    <a:pt x="652" y="33"/>
                    <a:pt x="653" y="33"/>
                  </a:cubicBezTo>
                  <a:cubicBezTo>
                    <a:pt x="653" y="33"/>
                    <a:pt x="654" y="31"/>
                    <a:pt x="654" y="31"/>
                  </a:cubicBezTo>
                  <a:cubicBezTo>
                    <a:pt x="655" y="31"/>
                    <a:pt x="655" y="29"/>
                    <a:pt x="656" y="29"/>
                  </a:cubicBezTo>
                  <a:cubicBezTo>
                    <a:pt x="656" y="29"/>
                    <a:pt x="658" y="31"/>
                    <a:pt x="658" y="30"/>
                  </a:cubicBezTo>
                  <a:cubicBezTo>
                    <a:pt x="659" y="30"/>
                    <a:pt x="660" y="29"/>
                    <a:pt x="660" y="28"/>
                  </a:cubicBezTo>
                  <a:cubicBezTo>
                    <a:pt x="660" y="28"/>
                    <a:pt x="662" y="26"/>
                    <a:pt x="662" y="26"/>
                  </a:cubicBezTo>
                  <a:cubicBezTo>
                    <a:pt x="662" y="25"/>
                    <a:pt x="660" y="25"/>
                    <a:pt x="659" y="24"/>
                  </a:cubicBezTo>
                  <a:cubicBezTo>
                    <a:pt x="659" y="25"/>
                    <a:pt x="658" y="26"/>
                    <a:pt x="658" y="27"/>
                  </a:cubicBezTo>
                  <a:cubicBezTo>
                    <a:pt x="657" y="27"/>
                    <a:pt x="656" y="25"/>
                    <a:pt x="655" y="25"/>
                  </a:cubicBezTo>
                  <a:cubicBezTo>
                    <a:pt x="655" y="25"/>
                    <a:pt x="653" y="23"/>
                    <a:pt x="653" y="23"/>
                  </a:cubicBezTo>
                  <a:cubicBezTo>
                    <a:pt x="653" y="23"/>
                    <a:pt x="652" y="25"/>
                    <a:pt x="652" y="25"/>
                  </a:cubicBezTo>
                  <a:cubicBezTo>
                    <a:pt x="651" y="26"/>
                    <a:pt x="650" y="27"/>
                    <a:pt x="650" y="28"/>
                  </a:cubicBezTo>
                  <a:cubicBezTo>
                    <a:pt x="649" y="28"/>
                    <a:pt x="649" y="29"/>
                    <a:pt x="648" y="30"/>
                  </a:cubicBezTo>
                  <a:cubicBezTo>
                    <a:pt x="649" y="30"/>
                    <a:pt x="650" y="31"/>
                    <a:pt x="650" y="32"/>
                  </a:cubicBezTo>
                  <a:close/>
                  <a:moveTo>
                    <a:pt x="695" y="38"/>
                  </a:moveTo>
                  <a:cubicBezTo>
                    <a:pt x="696" y="37"/>
                    <a:pt x="696" y="36"/>
                    <a:pt x="697" y="35"/>
                  </a:cubicBezTo>
                  <a:cubicBezTo>
                    <a:pt x="697" y="35"/>
                    <a:pt x="699" y="34"/>
                    <a:pt x="699" y="33"/>
                  </a:cubicBezTo>
                  <a:cubicBezTo>
                    <a:pt x="699" y="33"/>
                    <a:pt x="697" y="32"/>
                    <a:pt x="696" y="31"/>
                  </a:cubicBezTo>
                  <a:cubicBezTo>
                    <a:pt x="696" y="31"/>
                    <a:pt x="698" y="30"/>
                    <a:pt x="698" y="29"/>
                  </a:cubicBezTo>
                  <a:cubicBezTo>
                    <a:pt x="698" y="29"/>
                    <a:pt x="696" y="27"/>
                    <a:pt x="696" y="27"/>
                  </a:cubicBezTo>
                  <a:cubicBezTo>
                    <a:pt x="695" y="28"/>
                    <a:pt x="694" y="29"/>
                    <a:pt x="694" y="30"/>
                  </a:cubicBezTo>
                  <a:cubicBezTo>
                    <a:pt x="694" y="30"/>
                    <a:pt x="693" y="31"/>
                    <a:pt x="692" y="32"/>
                  </a:cubicBezTo>
                  <a:cubicBezTo>
                    <a:pt x="693" y="33"/>
                    <a:pt x="695" y="33"/>
                    <a:pt x="695" y="34"/>
                  </a:cubicBezTo>
                  <a:cubicBezTo>
                    <a:pt x="695" y="34"/>
                    <a:pt x="693" y="35"/>
                    <a:pt x="693" y="36"/>
                  </a:cubicBezTo>
                  <a:cubicBezTo>
                    <a:pt x="694" y="36"/>
                    <a:pt x="695" y="38"/>
                    <a:pt x="695" y="38"/>
                  </a:cubicBezTo>
                  <a:close/>
                  <a:moveTo>
                    <a:pt x="720" y="28"/>
                  </a:moveTo>
                  <a:cubicBezTo>
                    <a:pt x="721" y="27"/>
                    <a:pt x="721" y="27"/>
                    <a:pt x="722" y="26"/>
                  </a:cubicBezTo>
                  <a:cubicBezTo>
                    <a:pt x="720" y="25"/>
                    <a:pt x="719" y="24"/>
                    <a:pt x="717" y="23"/>
                  </a:cubicBezTo>
                  <a:cubicBezTo>
                    <a:pt x="717" y="23"/>
                    <a:pt x="716" y="24"/>
                    <a:pt x="716" y="25"/>
                  </a:cubicBezTo>
                  <a:cubicBezTo>
                    <a:pt x="715" y="25"/>
                    <a:pt x="718" y="26"/>
                    <a:pt x="718" y="26"/>
                  </a:cubicBezTo>
                  <a:cubicBezTo>
                    <a:pt x="718" y="27"/>
                    <a:pt x="716" y="28"/>
                    <a:pt x="716" y="29"/>
                  </a:cubicBezTo>
                  <a:cubicBezTo>
                    <a:pt x="716" y="29"/>
                    <a:pt x="714" y="30"/>
                    <a:pt x="714" y="31"/>
                  </a:cubicBezTo>
                  <a:cubicBezTo>
                    <a:pt x="714" y="32"/>
                    <a:pt x="716" y="32"/>
                    <a:pt x="717" y="33"/>
                  </a:cubicBezTo>
                  <a:cubicBezTo>
                    <a:pt x="718" y="31"/>
                    <a:pt x="719" y="30"/>
                    <a:pt x="720" y="28"/>
                  </a:cubicBezTo>
                  <a:close/>
                  <a:moveTo>
                    <a:pt x="736" y="44"/>
                  </a:moveTo>
                  <a:cubicBezTo>
                    <a:pt x="737" y="44"/>
                    <a:pt x="738" y="46"/>
                    <a:pt x="738" y="46"/>
                  </a:cubicBezTo>
                  <a:cubicBezTo>
                    <a:pt x="739" y="46"/>
                    <a:pt x="739" y="44"/>
                    <a:pt x="740" y="44"/>
                  </a:cubicBezTo>
                  <a:cubicBezTo>
                    <a:pt x="741" y="43"/>
                    <a:pt x="741" y="42"/>
                    <a:pt x="742" y="41"/>
                  </a:cubicBezTo>
                  <a:cubicBezTo>
                    <a:pt x="742" y="41"/>
                    <a:pt x="743" y="43"/>
                    <a:pt x="744" y="43"/>
                  </a:cubicBezTo>
                  <a:cubicBezTo>
                    <a:pt x="745" y="43"/>
                    <a:pt x="745" y="41"/>
                    <a:pt x="746" y="41"/>
                  </a:cubicBezTo>
                  <a:cubicBezTo>
                    <a:pt x="746" y="40"/>
                    <a:pt x="748" y="39"/>
                    <a:pt x="747" y="39"/>
                  </a:cubicBezTo>
                  <a:cubicBezTo>
                    <a:pt x="747" y="38"/>
                    <a:pt x="745" y="37"/>
                    <a:pt x="745" y="37"/>
                  </a:cubicBezTo>
                  <a:cubicBezTo>
                    <a:pt x="745" y="37"/>
                    <a:pt x="744" y="39"/>
                    <a:pt x="744" y="39"/>
                  </a:cubicBezTo>
                  <a:cubicBezTo>
                    <a:pt x="743" y="39"/>
                    <a:pt x="742" y="37"/>
                    <a:pt x="741" y="37"/>
                  </a:cubicBezTo>
                  <a:cubicBezTo>
                    <a:pt x="741" y="37"/>
                    <a:pt x="740" y="39"/>
                    <a:pt x="740" y="40"/>
                  </a:cubicBezTo>
                  <a:cubicBezTo>
                    <a:pt x="739" y="40"/>
                    <a:pt x="739" y="42"/>
                    <a:pt x="738" y="42"/>
                  </a:cubicBezTo>
                  <a:cubicBezTo>
                    <a:pt x="737" y="42"/>
                    <a:pt x="736" y="40"/>
                    <a:pt x="736" y="40"/>
                  </a:cubicBezTo>
                  <a:cubicBezTo>
                    <a:pt x="735" y="40"/>
                    <a:pt x="735" y="42"/>
                    <a:pt x="734" y="42"/>
                  </a:cubicBezTo>
                  <a:cubicBezTo>
                    <a:pt x="735" y="43"/>
                    <a:pt x="735" y="44"/>
                    <a:pt x="736" y="44"/>
                  </a:cubicBezTo>
                  <a:close/>
                  <a:moveTo>
                    <a:pt x="758" y="43"/>
                  </a:moveTo>
                  <a:cubicBezTo>
                    <a:pt x="758" y="43"/>
                    <a:pt x="760" y="41"/>
                    <a:pt x="760" y="41"/>
                  </a:cubicBezTo>
                  <a:cubicBezTo>
                    <a:pt x="760" y="40"/>
                    <a:pt x="761" y="39"/>
                    <a:pt x="761" y="39"/>
                  </a:cubicBezTo>
                  <a:cubicBezTo>
                    <a:pt x="762" y="38"/>
                    <a:pt x="763" y="37"/>
                    <a:pt x="763" y="36"/>
                  </a:cubicBezTo>
                  <a:cubicBezTo>
                    <a:pt x="763" y="36"/>
                    <a:pt x="761" y="35"/>
                    <a:pt x="761" y="35"/>
                  </a:cubicBezTo>
                  <a:cubicBezTo>
                    <a:pt x="761" y="34"/>
                    <a:pt x="762" y="33"/>
                    <a:pt x="763" y="32"/>
                  </a:cubicBezTo>
                  <a:cubicBezTo>
                    <a:pt x="763" y="32"/>
                    <a:pt x="765" y="34"/>
                    <a:pt x="765" y="34"/>
                  </a:cubicBezTo>
                  <a:cubicBezTo>
                    <a:pt x="765" y="34"/>
                    <a:pt x="766" y="32"/>
                    <a:pt x="767" y="32"/>
                  </a:cubicBezTo>
                  <a:cubicBezTo>
                    <a:pt x="767" y="31"/>
                    <a:pt x="768" y="30"/>
                    <a:pt x="768" y="30"/>
                  </a:cubicBezTo>
                  <a:cubicBezTo>
                    <a:pt x="767" y="29"/>
                    <a:pt x="765" y="27"/>
                    <a:pt x="764" y="26"/>
                  </a:cubicBezTo>
                  <a:cubicBezTo>
                    <a:pt x="763" y="27"/>
                    <a:pt x="763" y="28"/>
                    <a:pt x="762" y="29"/>
                  </a:cubicBezTo>
                  <a:cubicBezTo>
                    <a:pt x="762" y="29"/>
                    <a:pt x="760" y="27"/>
                    <a:pt x="760" y="27"/>
                  </a:cubicBezTo>
                  <a:cubicBezTo>
                    <a:pt x="760" y="27"/>
                    <a:pt x="758" y="29"/>
                    <a:pt x="758" y="29"/>
                  </a:cubicBezTo>
                  <a:cubicBezTo>
                    <a:pt x="758" y="29"/>
                    <a:pt x="761" y="30"/>
                    <a:pt x="760" y="31"/>
                  </a:cubicBezTo>
                  <a:cubicBezTo>
                    <a:pt x="760" y="31"/>
                    <a:pt x="759" y="32"/>
                    <a:pt x="759" y="33"/>
                  </a:cubicBezTo>
                  <a:cubicBezTo>
                    <a:pt x="759" y="33"/>
                    <a:pt x="761" y="34"/>
                    <a:pt x="761" y="35"/>
                  </a:cubicBezTo>
                  <a:cubicBezTo>
                    <a:pt x="761" y="35"/>
                    <a:pt x="760" y="36"/>
                    <a:pt x="759" y="37"/>
                  </a:cubicBezTo>
                  <a:cubicBezTo>
                    <a:pt x="759" y="37"/>
                    <a:pt x="758" y="39"/>
                    <a:pt x="758" y="39"/>
                  </a:cubicBezTo>
                  <a:cubicBezTo>
                    <a:pt x="757" y="40"/>
                    <a:pt x="756" y="41"/>
                    <a:pt x="756" y="41"/>
                  </a:cubicBezTo>
                  <a:cubicBezTo>
                    <a:pt x="757" y="42"/>
                    <a:pt x="757" y="43"/>
                    <a:pt x="758" y="43"/>
                  </a:cubicBezTo>
                  <a:close/>
                  <a:moveTo>
                    <a:pt x="750" y="30"/>
                  </a:moveTo>
                  <a:cubicBezTo>
                    <a:pt x="750" y="30"/>
                    <a:pt x="752" y="28"/>
                    <a:pt x="752" y="28"/>
                  </a:cubicBezTo>
                  <a:cubicBezTo>
                    <a:pt x="752" y="28"/>
                    <a:pt x="750" y="26"/>
                    <a:pt x="750" y="26"/>
                  </a:cubicBezTo>
                  <a:cubicBezTo>
                    <a:pt x="749" y="26"/>
                    <a:pt x="749" y="28"/>
                    <a:pt x="748" y="28"/>
                  </a:cubicBezTo>
                  <a:cubicBezTo>
                    <a:pt x="748" y="29"/>
                    <a:pt x="746" y="30"/>
                    <a:pt x="746" y="31"/>
                  </a:cubicBezTo>
                  <a:cubicBezTo>
                    <a:pt x="746" y="31"/>
                    <a:pt x="748" y="32"/>
                    <a:pt x="749" y="32"/>
                  </a:cubicBezTo>
                  <a:cubicBezTo>
                    <a:pt x="749" y="33"/>
                    <a:pt x="751" y="34"/>
                    <a:pt x="751" y="34"/>
                  </a:cubicBezTo>
                  <a:cubicBezTo>
                    <a:pt x="752" y="34"/>
                    <a:pt x="752" y="32"/>
                    <a:pt x="753" y="32"/>
                  </a:cubicBezTo>
                  <a:cubicBezTo>
                    <a:pt x="752" y="31"/>
                    <a:pt x="750" y="31"/>
                    <a:pt x="750" y="30"/>
                  </a:cubicBezTo>
                  <a:close/>
                  <a:moveTo>
                    <a:pt x="787" y="37"/>
                  </a:moveTo>
                  <a:cubicBezTo>
                    <a:pt x="787" y="37"/>
                    <a:pt x="789" y="36"/>
                    <a:pt x="789" y="35"/>
                  </a:cubicBezTo>
                  <a:cubicBezTo>
                    <a:pt x="789" y="35"/>
                    <a:pt x="787" y="34"/>
                    <a:pt x="787" y="33"/>
                  </a:cubicBezTo>
                  <a:cubicBezTo>
                    <a:pt x="787" y="33"/>
                    <a:pt x="788" y="32"/>
                    <a:pt x="789" y="31"/>
                  </a:cubicBezTo>
                  <a:cubicBezTo>
                    <a:pt x="789" y="31"/>
                    <a:pt x="790" y="29"/>
                    <a:pt x="790" y="29"/>
                  </a:cubicBezTo>
                  <a:cubicBezTo>
                    <a:pt x="790" y="28"/>
                    <a:pt x="788" y="27"/>
                    <a:pt x="788" y="27"/>
                  </a:cubicBezTo>
                  <a:cubicBezTo>
                    <a:pt x="787" y="27"/>
                    <a:pt x="786" y="26"/>
                    <a:pt x="786" y="25"/>
                  </a:cubicBezTo>
                  <a:cubicBezTo>
                    <a:pt x="785" y="25"/>
                    <a:pt x="784" y="27"/>
                    <a:pt x="784" y="28"/>
                  </a:cubicBezTo>
                  <a:cubicBezTo>
                    <a:pt x="784" y="28"/>
                    <a:pt x="782" y="26"/>
                    <a:pt x="782" y="26"/>
                  </a:cubicBezTo>
                  <a:cubicBezTo>
                    <a:pt x="781" y="26"/>
                    <a:pt x="781" y="28"/>
                    <a:pt x="780" y="28"/>
                  </a:cubicBezTo>
                  <a:cubicBezTo>
                    <a:pt x="780" y="29"/>
                    <a:pt x="778" y="30"/>
                    <a:pt x="778" y="30"/>
                  </a:cubicBezTo>
                  <a:cubicBezTo>
                    <a:pt x="778" y="31"/>
                    <a:pt x="780" y="32"/>
                    <a:pt x="781" y="32"/>
                  </a:cubicBezTo>
                  <a:cubicBezTo>
                    <a:pt x="781" y="32"/>
                    <a:pt x="782" y="30"/>
                    <a:pt x="782" y="30"/>
                  </a:cubicBezTo>
                  <a:cubicBezTo>
                    <a:pt x="783" y="30"/>
                    <a:pt x="784" y="31"/>
                    <a:pt x="785" y="32"/>
                  </a:cubicBezTo>
                  <a:cubicBezTo>
                    <a:pt x="785" y="32"/>
                    <a:pt x="786" y="33"/>
                    <a:pt x="787" y="33"/>
                  </a:cubicBezTo>
                  <a:cubicBezTo>
                    <a:pt x="786" y="34"/>
                    <a:pt x="786" y="35"/>
                    <a:pt x="785" y="35"/>
                  </a:cubicBezTo>
                  <a:cubicBezTo>
                    <a:pt x="785" y="36"/>
                    <a:pt x="783" y="37"/>
                    <a:pt x="783" y="38"/>
                  </a:cubicBezTo>
                  <a:cubicBezTo>
                    <a:pt x="783" y="38"/>
                    <a:pt x="785" y="39"/>
                    <a:pt x="786" y="39"/>
                  </a:cubicBezTo>
                  <a:cubicBezTo>
                    <a:pt x="786" y="39"/>
                    <a:pt x="787" y="38"/>
                    <a:pt x="787" y="37"/>
                  </a:cubicBezTo>
                  <a:close/>
                  <a:moveTo>
                    <a:pt x="772" y="25"/>
                  </a:moveTo>
                  <a:cubicBezTo>
                    <a:pt x="772" y="25"/>
                    <a:pt x="773" y="23"/>
                    <a:pt x="773" y="23"/>
                  </a:cubicBezTo>
                  <a:cubicBezTo>
                    <a:pt x="774" y="23"/>
                    <a:pt x="775" y="21"/>
                    <a:pt x="775" y="21"/>
                  </a:cubicBezTo>
                  <a:cubicBezTo>
                    <a:pt x="776" y="19"/>
                    <a:pt x="777" y="18"/>
                    <a:pt x="779" y="16"/>
                  </a:cubicBezTo>
                  <a:cubicBezTo>
                    <a:pt x="778" y="16"/>
                    <a:pt x="777" y="15"/>
                    <a:pt x="776" y="15"/>
                  </a:cubicBezTo>
                  <a:cubicBezTo>
                    <a:pt x="776" y="15"/>
                    <a:pt x="775" y="17"/>
                    <a:pt x="775" y="17"/>
                  </a:cubicBezTo>
                  <a:cubicBezTo>
                    <a:pt x="774" y="17"/>
                    <a:pt x="773" y="18"/>
                    <a:pt x="773" y="19"/>
                  </a:cubicBezTo>
                  <a:cubicBezTo>
                    <a:pt x="772" y="21"/>
                    <a:pt x="771" y="22"/>
                    <a:pt x="769" y="24"/>
                  </a:cubicBezTo>
                  <a:cubicBezTo>
                    <a:pt x="770" y="24"/>
                    <a:pt x="771" y="25"/>
                    <a:pt x="772" y="25"/>
                  </a:cubicBezTo>
                  <a:close/>
                  <a:moveTo>
                    <a:pt x="801" y="37"/>
                  </a:moveTo>
                  <a:cubicBezTo>
                    <a:pt x="801" y="37"/>
                    <a:pt x="804" y="39"/>
                    <a:pt x="804" y="39"/>
                  </a:cubicBezTo>
                  <a:cubicBezTo>
                    <a:pt x="804" y="39"/>
                    <a:pt x="805" y="37"/>
                    <a:pt x="805" y="37"/>
                  </a:cubicBezTo>
                  <a:cubicBezTo>
                    <a:pt x="805" y="36"/>
                    <a:pt x="807" y="35"/>
                    <a:pt x="807" y="35"/>
                  </a:cubicBezTo>
                  <a:cubicBezTo>
                    <a:pt x="807" y="34"/>
                    <a:pt x="805" y="33"/>
                    <a:pt x="805" y="33"/>
                  </a:cubicBezTo>
                  <a:cubicBezTo>
                    <a:pt x="805" y="32"/>
                    <a:pt x="806" y="31"/>
                    <a:pt x="806" y="31"/>
                  </a:cubicBezTo>
                  <a:cubicBezTo>
                    <a:pt x="807" y="30"/>
                    <a:pt x="808" y="29"/>
                    <a:pt x="808" y="28"/>
                  </a:cubicBezTo>
                  <a:cubicBezTo>
                    <a:pt x="809" y="28"/>
                    <a:pt x="809" y="26"/>
                    <a:pt x="810" y="26"/>
                  </a:cubicBezTo>
                  <a:cubicBezTo>
                    <a:pt x="810" y="26"/>
                    <a:pt x="812" y="28"/>
                    <a:pt x="812" y="28"/>
                  </a:cubicBezTo>
                  <a:cubicBezTo>
                    <a:pt x="813" y="28"/>
                    <a:pt x="813" y="26"/>
                    <a:pt x="814" y="26"/>
                  </a:cubicBezTo>
                  <a:cubicBezTo>
                    <a:pt x="814" y="25"/>
                    <a:pt x="816" y="27"/>
                    <a:pt x="816" y="27"/>
                  </a:cubicBezTo>
                  <a:cubicBezTo>
                    <a:pt x="816" y="27"/>
                    <a:pt x="818" y="25"/>
                    <a:pt x="818" y="25"/>
                  </a:cubicBezTo>
                  <a:cubicBezTo>
                    <a:pt x="818" y="25"/>
                    <a:pt x="820" y="23"/>
                    <a:pt x="819" y="23"/>
                  </a:cubicBezTo>
                  <a:cubicBezTo>
                    <a:pt x="819" y="22"/>
                    <a:pt x="817" y="22"/>
                    <a:pt x="817" y="21"/>
                  </a:cubicBezTo>
                  <a:cubicBezTo>
                    <a:pt x="817" y="21"/>
                    <a:pt x="816" y="23"/>
                    <a:pt x="816" y="23"/>
                  </a:cubicBezTo>
                  <a:cubicBezTo>
                    <a:pt x="815" y="23"/>
                    <a:pt x="814" y="22"/>
                    <a:pt x="813" y="22"/>
                  </a:cubicBezTo>
                  <a:cubicBezTo>
                    <a:pt x="813" y="22"/>
                    <a:pt x="812" y="24"/>
                    <a:pt x="812" y="24"/>
                  </a:cubicBezTo>
                  <a:cubicBezTo>
                    <a:pt x="811" y="24"/>
                    <a:pt x="810" y="22"/>
                    <a:pt x="809" y="22"/>
                  </a:cubicBezTo>
                  <a:cubicBezTo>
                    <a:pt x="809" y="22"/>
                    <a:pt x="808" y="24"/>
                    <a:pt x="808" y="24"/>
                  </a:cubicBezTo>
                  <a:cubicBezTo>
                    <a:pt x="807" y="25"/>
                    <a:pt x="806" y="26"/>
                    <a:pt x="806" y="27"/>
                  </a:cubicBezTo>
                  <a:cubicBezTo>
                    <a:pt x="805" y="27"/>
                    <a:pt x="805" y="28"/>
                    <a:pt x="804" y="29"/>
                  </a:cubicBezTo>
                  <a:cubicBezTo>
                    <a:pt x="804" y="29"/>
                    <a:pt x="803" y="31"/>
                    <a:pt x="803" y="31"/>
                  </a:cubicBezTo>
                  <a:cubicBezTo>
                    <a:pt x="802" y="31"/>
                    <a:pt x="801" y="29"/>
                    <a:pt x="800" y="29"/>
                  </a:cubicBezTo>
                  <a:cubicBezTo>
                    <a:pt x="800" y="29"/>
                    <a:pt x="799" y="31"/>
                    <a:pt x="799" y="32"/>
                  </a:cubicBezTo>
                  <a:cubicBezTo>
                    <a:pt x="799" y="32"/>
                    <a:pt x="801" y="33"/>
                    <a:pt x="801" y="33"/>
                  </a:cubicBezTo>
                  <a:cubicBezTo>
                    <a:pt x="802" y="34"/>
                    <a:pt x="802" y="35"/>
                    <a:pt x="803" y="35"/>
                  </a:cubicBezTo>
                  <a:cubicBezTo>
                    <a:pt x="803" y="36"/>
                    <a:pt x="801" y="37"/>
                    <a:pt x="801" y="37"/>
                  </a:cubicBezTo>
                  <a:close/>
                  <a:moveTo>
                    <a:pt x="853" y="52"/>
                  </a:moveTo>
                  <a:cubicBezTo>
                    <a:pt x="853" y="52"/>
                    <a:pt x="852" y="51"/>
                    <a:pt x="851" y="51"/>
                  </a:cubicBezTo>
                  <a:cubicBezTo>
                    <a:pt x="851" y="50"/>
                    <a:pt x="849" y="49"/>
                    <a:pt x="849" y="49"/>
                  </a:cubicBezTo>
                  <a:cubicBezTo>
                    <a:pt x="849" y="49"/>
                    <a:pt x="848" y="51"/>
                    <a:pt x="847" y="51"/>
                  </a:cubicBezTo>
                  <a:cubicBezTo>
                    <a:pt x="847" y="51"/>
                    <a:pt x="846" y="53"/>
                    <a:pt x="846" y="53"/>
                  </a:cubicBezTo>
                  <a:cubicBezTo>
                    <a:pt x="846" y="54"/>
                    <a:pt x="847" y="55"/>
                    <a:pt x="848" y="55"/>
                  </a:cubicBezTo>
                  <a:cubicBezTo>
                    <a:pt x="848" y="55"/>
                    <a:pt x="850" y="57"/>
                    <a:pt x="850" y="57"/>
                  </a:cubicBezTo>
                  <a:cubicBezTo>
                    <a:pt x="850" y="57"/>
                    <a:pt x="852" y="55"/>
                    <a:pt x="852" y="55"/>
                  </a:cubicBezTo>
                  <a:cubicBezTo>
                    <a:pt x="852" y="54"/>
                    <a:pt x="853" y="53"/>
                    <a:pt x="853" y="52"/>
                  </a:cubicBezTo>
                  <a:close/>
                  <a:moveTo>
                    <a:pt x="883" y="46"/>
                  </a:moveTo>
                  <a:cubicBezTo>
                    <a:pt x="883" y="46"/>
                    <a:pt x="884" y="45"/>
                    <a:pt x="884" y="44"/>
                  </a:cubicBezTo>
                  <a:cubicBezTo>
                    <a:pt x="884" y="44"/>
                    <a:pt x="886" y="43"/>
                    <a:pt x="886" y="42"/>
                  </a:cubicBezTo>
                  <a:cubicBezTo>
                    <a:pt x="886" y="41"/>
                    <a:pt x="884" y="41"/>
                    <a:pt x="884" y="40"/>
                  </a:cubicBezTo>
                  <a:cubicBezTo>
                    <a:pt x="883" y="40"/>
                    <a:pt x="883" y="42"/>
                    <a:pt x="882" y="42"/>
                  </a:cubicBezTo>
                  <a:cubicBezTo>
                    <a:pt x="882" y="43"/>
                    <a:pt x="880" y="41"/>
                    <a:pt x="880" y="41"/>
                  </a:cubicBezTo>
                  <a:cubicBezTo>
                    <a:pt x="880" y="41"/>
                    <a:pt x="878" y="43"/>
                    <a:pt x="878" y="43"/>
                  </a:cubicBezTo>
                  <a:cubicBezTo>
                    <a:pt x="878" y="44"/>
                    <a:pt x="880" y="44"/>
                    <a:pt x="881" y="45"/>
                  </a:cubicBezTo>
                  <a:cubicBezTo>
                    <a:pt x="880" y="45"/>
                    <a:pt x="879" y="46"/>
                    <a:pt x="879" y="47"/>
                  </a:cubicBezTo>
                  <a:cubicBezTo>
                    <a:pt x="879" y="47"/>
                    <a:pt x="881" y="48"/>
                    <a:pt x="881" y="49"/>
                  </a:cubicBezTo>
                  <a:cubicBezTo>
                    <a:pt x="881" y="49"/>
                    <a:pt x="883" y="50"/>
                    <a:pt x="883" y="50"/>
                  </a:cubicBezTo>
                  <a:cubicBezTo>
                    <a:pt x="884" y="50"/>
                    <a:pt x="884" y="48"/>
                    <a:pt x="885" y="48"/>
                  </a:cubicBezTo>
                  <a:cubicBezTo>
                    <a:pt x="885" y="47"/>
                    <a:pt x="883" y="47"/>
                    <a:pt x="883" y="46"/>
                  </a:cubicBezTo>
                  <a:close/>
                  <a:moveTo>
                    <a:pt x="883" y="32"/>
                  </a:moveTo>
                  <a:cubicBezTo>
                    <a:pt x="883" y="32"/>
                    <a:pt x="884" y="31"/>
                    <a:pt x="885" y="30"/>
                  </a:cubicBezTo>
                  <a:cubicBezTo>
                    <a:pt x="884" y="30"/>
                    <a:pt x="883" y="29"/>
                    <a:pt x="882" y="28"/>
                  </a:cubicBezTo>
                  <a:cubicBezTo>
                    <a:pt x="882" y="28"/>
                    <a:pt x="880" y="27"/>
                    <a:pt x="880" y="27"/>
                  </a:cubicBezTo>
                  <a:cubicBezTo>
                    <a:pt x="880" y="26"/>
                    <a:pt x="882" y="25"/>
                    <a:pt x="882" y="25"/>
                  </a:cubicBezTo>
                  <a:cubicBezTo>
                    <a:pt x="881" y="24"/>
                    <a:pt x="880" y="23"/>
                    <a:pt x="880" y="23"/>
                  </a:cubicBezTo>
                  <a:cubicBezTo>
                    <a:pt x="879" y="23"/>
                    <a:pt x="878" y="25"/>
                    <a:pt x="878" y="25"/>
                  </a:cubicBezTo>
                  <a:cubicBezTo>
                    <a:pt x="878" y="25"/>
                    <a:pt x="876" y="27"/>
                    <a:pt x="876" y="27"/>
                  </a:cubicBezTo>
                  <a:cubicBezTo>
                    <a:pt x="876" y="28"/>
                    <a:pt x="878" y="28"/>
                    <a:pt x="878" y="29"/>
                  </a:cubicBezTo>
                  <a:cubicBezTo>
                    <a:pt x="878" y="30"/>
                    <a:pt x="877" y="30"/>
                    <a:pt x="877" y="31"/>
                  </a:cubicBezTo>
                  <a:cubicBezTo>
                    <a:pt x="877" y="32"/>
                    <a:pt x="879" y="33"/>
                    <a:pt x="879" y="33"/>
                  </a:cubicBezTo>
                  <a:cubicBezTo>
                    <a:pt x="880" y="33"/>
                    <a:pt x="880" y="34"/>
                    <a:pt x="881" y="35"/>
                  </a:cubicBezTo>
                  <a:cubicBezTo>
                    <a:pt x="882" y="34"/>
                    <a:pt x="882" y="33"/>
                    <a:pt x="883" y="32"/>
                  </a:cubicBezTo>
                  <a:close/>
                  <a:moveTo>
                    <a:pt x="900" y="42"/>
                  </a:moveTo>
                  <a:cubicBezTo>
                    <a:pt x="901" y="42"/>
                    <a:pt x="901" y="40"/>
                    <a:pt x="902" y="40"/>
                  </a:cubicBezTo>
                  <a:cubicBezTo>
                    <a:pt x="902" y="39"/>
                    <a:pt x="904" y="38"/>
                    <a:pt x="904" y="38"/>
                  </a:cubicBezTo>
                  <a:cubicBezTo>
                    <a:pt x="904" y="38"/>
                    <a:pt x="902" y="36"/>
                    <a:pt x="901" y="36"/>
                  </a:cubicBezTo>
                  <a:cubicBezTo>
                    <a:pt x="901" y="36"/>
                    <a:pt x="900" y="38"/>
                    <a:pt x="900" y="38"/>
                  </a:cubicBezTo>
                  <a:cubicBezTo>
                    <a:pt x="899" y="39"/>
                    <a:pt x="899" y="40"/>
                    <a:pt x="898" y="40"/>
                  </a:cubicBezTo>
                  <a:cubicBezTo>
                    <a:pt x="898" y="41"/>
                    <a:pt x="896" y="39"/>
                    <a:pt x="896" y="39"/>
                  </a:cubicBezTo>
                  <a:cubicBezTo>
                    <a:pt x="896" y="39"/>
                    <a:pt x="894" y="41"/>
                    <a:pt x="894" y="41"/>
                  </a:cubicBezTo>
                  <a:cubicBezTo>
                    <a:pt x="894" y="41"/>
                    <a:pt x="896" y="43"/>
                    <a:pt x="896" y="43"/>
                  </a:cubicBezTo>
                  <a:cubicBezTo>
                    <a:pt x="897" y="43"/>
                    <a:pt x="897" y="41"/>
                    <a:pt x="898" y="40"/>
                  </a:cubicBezTo>
                  <a:cubicBezTo>
                    <a:pt x="898" y="40"/>
                    <a:pt x="900" y="42"/>
                    <a:pt x="900" y="42"/>
                  </a:cubicBezTo>
                  <a:close/>
                  <a:moveTo>
                    <a:pt x="899" y="30"/>
                  </a:moveTo>
                  <a:cubicBezTo>
                    <a:pt x="900" y="31"/>
                    <a:pt x="902" y="33"/>
                    <a:pt x="903" y="34"/>
                  </a:cubicBezTo>
                  <a:cubicBezTo>
                    <a:pt x="904" y="33"/>
                    <a:pt x="904" y="32"/>
                    <a:pt x="905" y="31"/>
                  </a:cubicBezTo>
                  <a:cubicBezTo>
                    <a:pt x="905" y="31"/>
                    <a:pt x="906" y="33"/>
                    <a:pt x="907" y="33"/>
                  </a:cubicBezTo>
                  <a:cubicBezTo>
                    <a:pt x="907" y="32"/>
                    <a:pt x="909" y="32"/>
                    <a:pt x="909" y="31"/>
                  </a:cubicBezTo>
                  <a:cubicBezTo>
                    <a:pt x="909" y="30"/>
                    <a:pt x="907" y="30"/>
                    <a:pt x="906" y="29"/>
                  </a:cubicBezTo>
                  <a:cubicBezTo>
                    <a:pt x="906" y="29"/>
                    <a:pt x="908" y="28"/>
                    <a:pt x="908" y="27"/>
                  </a:cubicBezTo>
                  <a:cubicBezTo>
                    <a:pt x="907" y="26"/>
                    <a:pt x="905" y="25"/>
                    <a:pt x="904" y="24"/>
                  </a:cubicBezTo>
                  <a:cubicBezTo>
                    <a:pt x="903" y="25"/>
                    <a:pt x="901" y="27"/>
                    <a:pt x="900" y="28"/>
                  </a:cubicBezTo>
                  <a:cubicBezTo>
                    <a:pt x="900" y="29"/>
                    <a:pt x="899" y="30"/>
                    <a:pt x="899" y="30"/>
                  </a:cubicBezTo>
                  <a:close/>
                  <a:moveTo>
                    <a:pt x="961" y="50"/>
                  </a:moveTo>
                  <a:cubicBezTo>
                    <a:pt x="962" y="48"/>
                    <a:pt x="964" y="47"/>
                    <a:pt x="965" y="45"/>
                  </a:cubicBezTo>
                  <a:cubicBezTo>
                    <a:pt x="964" y="45"/>
                    <a:pt x="963" y="44"/>
                    <a:pt x="963" y="44"/>
                  </a:cubicBezTo>
                  <a:cubicBezTo>
                    <a:pt x="962" y="44"/>
                    <a:pt x="961" y="46"/>
                    <a:pt x="961" y="46"/>
                  </a:cubicBezTo>
                  <a:cubicBezTo>
                    <a:pt x="960" y="46"/>
                    <a:pt x="960" y="48"/>
                    <a:pt x="959" y="48"/>
                  </a:cubicBezTo>
                  <a:cubicBezTo>
                    <a:pt x="959" y="49"/>
                    <a:pt x="957" y="50"/>
                    <a:pt x="957" y="50"/>
                  </a:cubicBezTo>
                  <a:cubicBezTo>
                    <a:pt x="957" y="51"/>
                    <a:pt x="959" y="52"/>
                    <a:pt x="960" y="52"/>
                  </a:cubicBezTo>
                  <a:cubicBezTo>
                    <a:pt x="960" y="51"/>
                    <a:pt x="961" y="51"/>
                    <a:pt x="961" y="50"/>
                  </a:cubicBezTo>
                  <a:close/>
                  <a:moveTo>
                    <a:pt x="971" y="51"/>
                  </a:moveTo>
                  <a:cubicBezTo>
                    <a:pt x="972" y="51"/>
                    <a:pt x="973" y="52"/>
                    <a:pt x="974" y="52"/>
                  </a:cubicBezTo>
                  <a:cubicBezTo>
                    <a:pt x="974" y="52"/>
                    <a:pt x="975" y="51"/>
                    <a:pt x="975" y="50"/>
                  </a:cubicBezTo>
                  <a:cubicBezTo>
                    <a:pt x="976" y="49"/>
                    <a:pt x="976" y="48"/>
                    <a:pt x="977" y="48"/>
                  </a:cubicBezTo>
                  <a:cubicBezTo>
                    <a:pt x="977" y="48"/>
                    <a:pt x="979" y="50"/>
                    <a:pt x="979" y="49"/>
                  </a:cubicBezTo>
                  <a:cubicBezTo>
                    <a:pt x="980" y="49"/>
                    <a:pt x="981" y="48"/>
                    <a:pt x="981" y="47"/>
                  </a:cubicBezTo>
                  <a:cubicBezTo>
                    <a:pt x="981" y="47"/>
                    <a:pt x="979" y="46"/>
                    <a:pt x="979" y="46"/>
                  </a:cubicBezTo>
                  <a:cubicBezTo>
                    <a:pt x="979" y="45"/>
                    <a:pt x="980" y="44"/>
                    <a:pt x="980" y="43"/>
                  </a:cubicBezTo>
                  <a:cubicBezTo>
                    <a:pt x="981" y="43"/>
                    <a:pt x="982" y="42"/>
                    <a:pt x="982" y="41"/>
                  </a:cubicBezTo>
                  <a:cubicBezTo>
                    <a:pt x="982" y="40"/>
                    <a:pt x="980" y="40"/>
                    <a:pt x="980" y="39"/>
                  </a:cubicBezTo>
                  <a:cubicBezTo>
                    <a:pt x="980" y="39"/>
                    <a:pt x="982" y="38"/>
                    <a:pt x="982" y="37"/>
                  </a:cubicBezTo>
                  <a:cubicBezTo>
                    <a:pt x="982" y="37"/>
                    <a:pt x="979" y="35"/>
                    <a:pt x="979" y="35"/>
                  </a:cubicBezTo>
                  <a:cubicBezTo>
                    <a:pt x="979" y="36"/>
                    <a:pt x="978" y="37"/>
                    <a:pt x="978" y="38"/>
                  </a:cubicBezTo>
                  <a:cubicBezTo>
                    <a:pt x="977" y="38"/>
                    <a:pt x="976" y="39"/>
                    <a:pt x="976" y="40"/>
                  </a:cubicBezTo>
                  <a:cubicBezTo>
                    <a:pt x="976" y="40"/>
                    <a:pt x="978" y="41"/>
                    <a:pt x="978" y="42"/>
                  </a:cubicBezTo>
                  <a:cubicBezTo>
                    <a:pt x="978" y="42"/>
                    <a:pt x="977" y="44"/>
                    <a:pt x="977" y="44"/>
                  </a:cubicBezTo>
                  <a:cubicBezTo>
                    <a:pt x="976" y="44"/>
                    <a:pt x="975" y="46"/>
                    <a:pt x="975" y="46"/>
                  </a:cubicBezTo>
                  <a:cubicBezTo>
                    <a:pt x="974" y="46"/>
                    <a:pt x="973" y="44"/>
                    <a:pt x="973" y="44"/>
                  </a:cubicBezTo>
                  <a:cubicBezTo>
                    <a:pt x="972" y="44"/>
                    <a:pt x="971" y="46"/>
                    <a:pt x="971" y="47"/>
                  </a:cubicBezTo>
                  <a:cubicBezTo>
                    <a:pt x="970" y="47"/>
                    <a:pt x="970" y="48"/>
                    <a:pt x="969" y="49"/>
                  </a:cubicBezTo>
                  <a:cubicBezTo>
                    <a:pt x="969" y="49"/>
                    <a:pt x="967" y="51"/>
                    <a:pt x="968" y="51"/>
                  </a:cubicBezTo>
                  <a:cubicBezTo>
                    <a:pt x="968" y="52"/>
                    <a:pt x="970" y="52"/>
                    <a:pt x="970" y="53"/>
                  </a:cubicBezTo>
                  <a:cubicBezTo>
                    <a:pt x="970" y="52"/>
                    <a:pt x="971" y="51"/>
                    <a:pt x="971" y="51"/>
                  </a:cubicBezTo>
                  <a:close/>
                  <a:moveTo>
                    <a:pt x="951" y="31"/>
                  </a:moveTo>
                  <a:cubicBezTo>
                    <a:pt x="952" y="32"/>
                    <a:pt x="952" y="32"/>
                    <a:pt x="953" y="33"/>
                  </a:cubicBezTo>
                  <a:cubicBezTo>
                    <a:pt x="953" y="33"/>
                    <a:pt x="955" y="35"/>
                    <a:pt x="955" y="35"/>
                  </a:cubicBezTo>
                  <a:cubicBezTo>
                    <a:pt x="956" y="35"/>
                    <a:pt x="957" y="33"/>
                    <a:pt x="957" y="32"/>
                  </a:cubicBezTo>
                  <a:cubicBezTo>
                    <a:pt x="957" y="32"/>
                    <a:pt x="955" y="31"/>
                    <a:pt x="955" y="31"/>
                  </a:cubicBezTo>
                  <a:cubicBezTo>
                    <a:pt x="955" y="30"/>
                    <a:pt x="956" y="29"/>
                    <a:pt x="956" y="29"/>
                  </a:cubicBezTo>
                  <a:cubicBezTo>
                    <a:pt x="957" y="28"/>
                    <a:pt x="958" y="27"/>
                    <a:pt x="958" y="26"/>
                  </a:cubicBezTo>
                  <a:cubicBezTo>
                    <a:pt x="958" y="26"/>
                    <a:pt x="960" y="24"/>
                    <a:pt x="960" y="24"/>
                  </a:cubicBezTo>
                  <a:cubicBezTo>
                    <a:pt x="960" y="23"/>
                    <a:pt x="958" y="23"/>
                    <a:pt x="958" y="22"/>
                  </a:cubicBezTo>
                  <a:cubicBezTo>
                    <a:pt x="957" y="23"/>
                    <a:pt x="957" y="24"/>
                    <a:pt x="956" y="25"/>
                  </a:cubicBezTo>
                  <a:cubicBezTo>
                    <a:pt x="955" y="25"/>
                    <a:pt x="955" y="26"/>
                    <a:pt x="954" y="27"/>
                  </a:cubicBezTo>
                  <a:cubicBezTo>
                    <a:pt x="954" y="28"/>
                    <a:pt x="953" y="28"/>
                    <a:pt x="953" y="29"/>
                  </a:cubicBezTo>
                  <a:cubicBezTo>
                    <a:pt x="952" y="29"/>
                    <a:pt x="951" y="27"/>
                    <a:pt x="950" y="27"/>
                  </a:cubicBezTo>
                  <a:cubicBezTo>
                    <a:pt x="950" y="27"/>
                    <a:pt x="949" y="29"/>
                    <a:pt x="949" y="30"/>
                  </a:cubicBezTo>
                  <a:cubicBezTo>
                    <a:pt x="948" y="30"/>
                    <a:pt x="947" y="31"/>
                    <a:pt x="947" y="32"/>
                  </a:cubicBezTo>
                  <a:cubicBezTo>
                    <a:pt x="947" y="32"/>
                    <a:pt x="949" y="33"/>
                    <a:pt x="949" y="34"/>
                  </a:cubicBezTo>
                  <a:cubicBezTo>
                    <a:pt x="950" y="33"/>
                    <a:pt x="950" y="32"/>
                    <a:pt x="951" y="31"/>
                  </a:cubicBezTo>
                  <a:close/>
                  <a:moveTo>
                    <a:pt x="994" y="54"/>
                  </a:moveTo>
                  <a:cubicBezTo>
                    <a:pt x="994" y="54"/>
                    <a:pt x="996" y="55"/>
                    <a:pt x="996" y="55"/>
                  </a:cubicBezTo>
                  <a:cubicBezTo>
                    <a:pt x="997" y="55"/>
                    <a:pt x="997" y="53"/>
                    <a:pt x="998" y="53"/>
                  </a:cubicBezTo>
                  <a:cubicBezTo>
                    <a:pt x="998" y="53"/>
                    <a:pt x="999" y="55"/>
                    <a:pt x="1000" y="55"/>
                  </a:cubicBezTo>
                  <a:cubicBezTo>
                    <a:pt x="1001" y="55"/>
                    <a:pt x="1001" y="53"/>
                    <a:pt x="1002" y="52"/>
                  </a:cubicBezTo>
                  <a:cubicBezTo>
                    <a:pt x="1002" y="52"/>
                    <a:pt x="1003" y="51"/>
                    <a:pt x="1003" y="50"/>
                  </a:cubicBezTo>
                  <a:cubicBezTo>
                    <a:pt x="1004" y="50"/>
                    <a:pt x="1005" y="49"/>
                    <a:pt x="1005" y="48"/>
                  </a:cubicBezTo>
                  <a:cubicBezTo>
                    <a:pt x="1006" y="49"/>
                    <a:pt x="1007" y="49"/>
                    <a:pt x="1007" y="50"/>
                  </a:cubicBezTo>
                  <a:cubicBezTo>
                    <a:pt x="1007" y="49"/>
                    <a:pt x="1009" y="48"/>
                    <a:pt x="1009" y="48"/>
                  </a:cubicBezTo>
                  <a:cubicBezTo>
                    <a:pt x="1009" y="47"/>
                    <a:pt x="1007" y="46"/>
                    <a:pt x="1007" y="46"/>
                  </a:cubicBezTo>
                  <a:cubicBezTo>
                    <a:pt x="1007" y="46"/>
                    <a:pt x="1006" y="48"/>
                    <a:pt x="1005" y="48"/>
                  </a:cubicBezTo>
                  <a:cubicBezTo>
                    <a:pt x="1005" y="48"/>
                    <a:pt x="1003" y="46"/>
                    <a:pt x="1003" y="46"/>
                  </a:cubicBezTo>
                  <a:cubicBezTo>
                    <a:pt x="1002" y="46"/>
                    <a:pt x="1002" y="48"/>
                    <a:pt x="1001" y="49"/>
                  </a:cubicBezTo>
                  <a:cubicBezTo>
                    <a:pt x="1001" y="49"/>
                    <a:pt x="1000" y="51"/>
                    <a:pt x="1000" y="51"/>
                  </a:cubicBezTo>
                  <a:cubicBezTo>
                    <a:pt x="999" y="51"/>
                    <a:pt x="998" y="49"/>
                    <a:pt x="997" y="49"/>
                  </a:cubicBezTo>
                  <a:cubicBezTo>
                    <a:pt x="997" y="49"/>
                    <a:pt x="996" y="51"/>
                    <a:pt x="996" y="51"/>
                  </a:cubicBezTo>
                  <a:cubicBezTo>
                    <a:pt x="996" y="52"/>
                    <a:pt x="994" y="53"/>
                    <a:pt x="994" y="54"/>
                  </a:cubicBezTo>
                  <a:close/>
                  <a:moveTo>
                    <a:pt x="1013" y="43"/>
                  </a:moveTo>
                  <a:cubicBezTo>
                    <a:pt x="1013" y="43"/>
                    <a:pt x="1014" y="41"/>
                    <a:pt x="1014" y="41"/>
                  </a:cubicBezTo>
                  <a:cubicBezTo>
                    <a:pt x="1015" y="41"/>
                    <a:pt x="1016" y="43"/>
                    <a:pt x="1016" y="43"/>
                  </a:cubicBezTo>
                  <a:cubicBezTo>
                    <a:pt x="1017" y="42"/>
                    <a:pt x="1018" y="44"/>
                    <a:pt x="1019" y="44"/>
                  </a:cubicBezTo>
                  <a:cubicBezTo>
                    <a:pt x="1019" y="44"/>
                    <a:pt x="1020" y="42"/>
                    <a:pt x="1020" y="42"/>
                  </a:cubicBezTo>
                  <a:cubicBezTo>
                    <a:pt x="1021" y="41"/>
                    <a:pt x="1022" y="40"/>
                    <a:pt x="1022" y="40"/>
                  </a:cubicBezTo>
                  <a:cubicBezTo>
                    <a:pt x="1021" y="40"/>
                    <a:pt x="1021" y="38"/>
                    <a:pt x="1020" y="38"/>
                  </a:cubicBezTo>
                  <a:cubicBezTo>
                    <a:pt x="1019" y="38"/>
                    <a:pt x="1019" y="40"/>
                    <a:pt x="1018" y="40"/>
                  </a:cubicBezTo>
                  <a:cubicBezTo>
                    <a:pt x="1018" y="40"/>
                    <a:pt x="1017" y="38"/>
                    <a:pt x="1016" y="39"/>
                  </a:cubicBezTo>
                  <a:cubicBezTo>
                    <a:pt x="1015" y="39"/>
                    <a:pt x="1015" y="41"/>
                    <a:pt x="1014" y="41"/>
                  </a:cubicBezTo>
                  <a:cubicBezTo>
                    <a:pt x="1014" y="41"/>
                    <a:pt x="1013" y="39"/>
                    <a:pt x="1012" y="39"/>
                  </a:cubicBezTo>
                  <a:cubicBezTo>
                    <a:pt x="1011" y="39"/>
                    <a:pt x="1011" y="41"/>
                    <a:pt x="1010" y="41"/>
                  </a:cubicBezTo>
                  <a:cubicBezTo>
                    <a:pt x="1011" y="42"/>
                    <a:pt x="1012" y="43"/>
                    <a:pt x="1013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" name="Freeform 334"/>
            <p:cNvSpPr>
              <a:spLocks noEditPoints="1"/>
            </p:cNvSpPr>
            <p:nvPr/>
          </p:nvSpPr>
          <p:spPr bwMode="auto">
            <a:xfrm rot="10800000" flipH="1">
              <a:off x="6257202" y="4450981"/>
              <a:ext cx="3625863" cy="223552"/>
            </a:xfrm>
            <a:custGeom>
              <a:avLst/>
              <a:gdLst>
                <a:gd name="T0" fmla="*/ 32 w 1069"/>
                <a:gd name="T1" fmla="*/ 50 h 77"/>
                <a:gd name="T2" fmla="*/ 29 w 1069"/>
                <a:gd name="T3" fmla="*/ 17 h 77"/>
                <a:gd name="T4" fmla="*/ 87 w 1069"/>
                <a:gd name="T5" fmla="*/ 15 h 77"/>
                <a:gd name="T6" fmla="*/ 108 w 1069"/>
                <a:gd name="T7" fmla="*/ 20 h 77"/>
                <a:gd name="T8" fmla="*/ 148 w 1069"/>
                <a:gd name="T9" fmla="*/ 19 h 77"/>
                <a:gd name="T10" fmla="*/ 191 w 1069"/>
                <a:gd name="T11" fmla="*/ 13 h 77"/>
                <a:gd name="T12" fmla="*/ 241 w 1069"/>
                <a:gd name="T13" fmla="*/ 12 h 77"/>
                <a:gd name="T14" fmla="*/ 285 w 1069"/>
                <a:gd name="T15" fmla="*/ 10 h 77"/>
                <a:gd name="T16" fmla="*/ 325 w 1069"/>
                <a:gd name="T17" fmla="*/ 23 h 77"/>
                <a:gd name="T18" fmla="*/ 385 w 1069"/>
                <a:gd name="T19" fmla="*/ 9 h 77"/>
                <a:gd name="T20" fmla="*/ 405 w 1069"/>
                <a:gd name="T21" fmla="*/ 24 h 77"/>
                <a:gd name="T22" fmla="*/ 449 w 1069"/>
                <a:gd name="T23" fmla="*/ 12 h 77"/>
                <a:gd name="T24" fmla="*/ 488 w 1069"/>
                <a:gd name="T25" fmla="*/ 17 h 77"/>
                <a:gd name="T26" fmla="*/ 530 w 1069"/>
                <a:gd name="T27" fmla="*/ 14 h 77"/>
                <a:gd name="T28" fmla="*/ 587 w 1069"/>
                <a:gd name="T29" fmla="*/ 8 h 77"/>
                <a:gd name="T30" fmla="*/ 621 w 1069"/>
                <a:gd name="T31" fmla="*/ 19 h 77"/>
                <a:gd name="T32" fmla="*/ 677 w 1069"/>
                <a:gd name="T33" fmla="*/ 20 h 77"/>
                <a:gd name="T34" fmla="*/ 716 w 1069"/>
                <a:gd name="T35" fmla="*/ 15 h 77"/>
                <a:gd name="T36" fmla="*/ 761 w 1069"/>
                <a:gd name="T37" fmla="*/ 17 h 77"/>
                <a:gd name="T38" fmla="*/ 816 w 1069"/>
                <a:gd name="T39" fmla="*/ 9 h 77"/>
                <a:gd name="T40" fmla="*/ 850 w 1069"/>
                <a:gd name="T41" fmla="*/ 15 h 77"/>
                <a:gd name="T42" fmla="*/ 890 w 1069"/>
                <a:gd name="T43" fmla="*/ 9 h 77"/>
                <a:gd name="T44" fmla="*/ 939 w 1069"/>
                <a:gd name="T45" fmla="*/ 15 h 77"/>
                <a:gd name="T46" fmla="*/ 981 w 1069"/>
                <a:gd name="T47" fmla="*/ 29 h 77"/>
                <a:gd name="T48" fmla="*/ 1010 w 1069"/>
                <a:gd name="T49" fmla="*/ 27 h 77"/>
                <a:gd name="T50" fmla="*/ 1044 w 1069"/>
                <a:gd name="T51" fmla="*/ 53 h 77"/>
                <a:gd name="T52" fmla="*/ 1051 w 1069"/>
                <a:gd name="T53" fmla="*/ 58 h 77"/>
                <a:gd name="T54" fmla="*/ 1010 w 1069"/>
                <a:gd name="T55" fmla="*/ 69 h 77"/>
                <a:gd name="T56" fmla="*/ 981 w 1069"/>
                <a:gd name="T57" fmla="*/ 61 h 77"/>
                <a:gd name="T58" fmla="*/ 928 w 1069"/>
                <a:gd name="T59" fmla="*/ 42 h 77"/>
                <a:gd name="T60" fmla="*/ 866 w 1069"/>
                <a:gd name="T61" fmla="*/ 59 h 77"/>
                <a:gd name="T62" fmla="*/ 832 w 1069"/>
                <a:gd name="T63" fmla="*/ 53 h 77"/>
                <a:gd name="T64" fmla="*/ 806 w 1069"/>
                <a:gd name="T65" fmla="*/ 59 h 77"/>
                <a:gd name="T66" fmla="*/ 756 w 1069"/>
                <a:gd name="T67" fmla="*/ 59 h 77"/>
                <a:gd name="T68" fmla="*/ 716 w 1069"/>
                <a:gd name="T69" fmla="*/ 47 h 77"/>
                <a:gd name="T70" fmla="*/ 665 w 1069"/>
                <a:gd name="T71" fmla="*/ 40 h 77"/>
                <a:gd name="T72" fmla="*/ 629 w 1069"/>
                <a:gd name="T73" fmla="*/ 50 h 77"/>
                <a:gd name="T74" fmla="*/ 584 w 1069"/>
                <a:gd name="T75" fmla="*/ 62 h 77"/>
                <a:gd name="T76" fmla="*/ 533 w 1069"/>
                <a:gd name="T77" fmla="*/ 55 h 77"/>
                <a:gd name="T78" fmla="*/ 481 w 1069"/>
                <a:gd name="T79" fmla="*/ 50 h 77"/>
                <a:gd name="T80" fmla="*/ 455 w 1069"/>
                <a:gd name="T81" fmla="*/ 42 h 77"/>
                <a:gd name="T82" fmla="*/ 412 w 1069"/>
                <a:gd name="T83" fmla="*/ 62 h 77"/>
                <a:gd name="T84" fmla="*/ 359 w 1069"/>
                <a:gd name="T85" fmla="*/ 57 h 77"/>
                <a:gd name="T86" fmla="*/ 321 w 1069"/>
                <a:gd name="T87" fmla="*/ 56 h 77"/>
                <a:gd name="T88" fmla="*/ 283 w 1069"/>
                <a:gd name="T89" fmla="*/ 59 h 77"/>
                <a:gd name="T90" fmla="*/ 246 w 1069"/>
                <a:gd name="T91" fmla="*/ 62 h 77"/>
                <a:gd name="T92" fmla="*/ 203 w 1069"/>
                <a:gd name="T93" fmla="*/ 58 h 77"/>
                <a:gd name="T94" fmla="*/ 174 w 1069"/>
                <a:gd name="T95" fmla="*/ 63 h 77"/>
                <a:gd name="T96" fmla="*/ 153 w 1069"/>
                <a:gd name="T97" fmla="*/ 58 h 77"/>
                <a:gd name="T98" fmla="*/ 115 w 1069"/>
                <a:gd name="T99" fmla="*/ 57 h 77"/>
                <a:gd name="T100" fmla="*/ 364 w 1069"/>
                <a:gd name="T101" fmla="*/ 18 h 77"/>
                <a:gd name="T102" fmla="*/ 13 w 1069"/>
                <a:gd name="T103" fmla="*/ 43 h 77"/>
                <a:gd name="T104" fmla="*/ 179 w 1069"/>
                <a:gd name="T105" fmla="*/ 29 h 77"/>
                <a:gd name="T106" fmla="*/ 233 w 1069"/>
                <a:gd name="T107" fmla="*/ 45 h 77"/>
                <a:gd name="T108" fmla="*/ 276 w 1069"/>
                <a:gd name="T109" fmla="*/ 32 h 77"/>
                <a:gd name="T110" fmla="*/ 404 w 1069"/>
                <a:gd name="T111" fmla="*/ 35 h 77"/>
                <a:gd name="T112" fmla="*/ 479 w 1069"/>
                <a:gd name="T113" fmla="*/ 39 h 77"/>
                <a:gd name="T114" fmla="*/ 612 w 1069"/>
                <a:gd name="T115" fmla="*/ 27 h 77"/>
                <a:gd name="T116" fmla="*/ 736 w 1069"/>
                <a:gd name="T117" fmla="*/ 44 h 77"/>
                <a:gd name="T118" fmla="*/ 789 w 1069"/>
                <a:gd name="T119" fmla="*/ 31 h 77"/>
                <a:gd name="T120" fmla="*/ 800 w 1069"/>
                <a:gd name="T121" fmla="*/ 29 h 77"/>
                <a:gd name="T122" fmla="*/ 894 w 1069"/>
                <a:gd name="T123" fmla="*/ 41 h 77"/>
                <a:gd name="T124" fmla="*/ 955 w 1069"/>
                <a:gd name="T125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9" h="77">
                  <a:moveTo>
                    <a:pt x="63" y="56"/>
                  </a:moveTo>
                  <a:cubicBezTo>
                    <a:pt x="62" y="56"/>
                    <a:pt x="60" y="55"/>
                    <a:pt x="60" y="55"/>
                  </a:cubicBezTo>
                  <a:cubicBezTo>
                    <a:pt x="60" y="55"/>
                    <a:pt x="62" y="52"/>
                    <a:pt x="62" y="52"/>
                  </a:cubicBezTo>
                  <a:cubicBezTo>
                    <a:pt x="62" y="52"/>
                    <a:pt x="64" y="54"/>
                    <a:pt x="64" y="54"/>
                  </a:cubicBezTo>
                  <a:cubicBezTo>
                    <a:pt x="65" y="54"/>
                    <a:pt x="66" y="52"/>
                    <a:pt x="66" y="52"/>
                  </a:cubicBezTo>
                  <a:cubicBezTo>
                    <a:pt x="66" y="52"/>
                    <a:pt x="67" y="50"/>
                    <a:pt x="68" y="50"/>
                  </a:cubicBezTo>
                  <a:cubicBezTo>
                    <a:pt x="68" y="50"/>
                    <a:pt x="70" y="51"/>
                    <a:pt x="70" y="51"/>
                  </a:cubicBezTo>
                  <a:cubicBezTo>
                    <a:pt x="70" y="51"/>
                    <a:pt x="72" y="53"/>
                    <a:pt x="72" y="53"/>
                  </a:cubicBezTo>
                  <a:cubicBezTo>
                    <a:pt x="72" y="53"/>
                    <a:pt x="74" y="51"/>
                    <a:pt x="74" y="51"/>
                  </a:cubicBezTo>
                  <a:cubicBezTo>
                    <a:pt x="74" y="50"/>
                    <a:pt x="72" y="50"/>
                    <a:pt x="72" y="49"/>
                  </a:cubicBezTo>
                  <a:cubicBezTo>
                    <a:pt x="72" y="49"/>
                    <a:pt x="73" y="47"/>
                    <a:pt x="73" y="47"/>
                  </a:cubicBezTo>
                  <a:cubicBezTo>
                    <a:pt x="73" y="47"/>
                    <a:pt x="71" y="45"/>
                    <a:pt x="71" y="45"/>
                  </a:cubicBezTo>
                  <a:cubicBezTo>
                    <a:pt x="71" y="46"/>
                    <a:pt x="70" y="47"/>
                    <a:pt x="69" y="47"/>
                  </a:cubicBezTo>
                  <a:cubicBezTo>
                    <a:pt x="69" y="48"/>
                    <a:pt x="68" y="50"/>
                    <a:pt x="68" y="50"/>
                  </a:cubicBezTo>
                  <a:cubicBezTo>
                    <a:pt x="67" y="50"/>
                    <a:pt x="66" y="48"/>
                    <a:pt x="66" y="48"/>
                  </a:cubicBezTo>
                  <a:cubicBezTo>
                    <a:pt x="65" y="48"/>
                    <a:pt x="64" y="50"/>
                    <a:pt x="64" y="50"/>
                  </a:cubicBezTo>
                  <a:cubicBezTo>
                    <a:pt x="63" y="51"/>
                    <a:pt x="63" y="52"/>
                    <a:pt x="62" y="52"/>
                  </a:cubicBezTo>
                  <a:cubicBezTo>
                    <a:pt x="62" y="53"/>
                    <a:pt x="60" y="51"/>
                    <a:pt x="60" y="51"/>
                  </a:cubicBezTo>
                  <a:cubicBezTo>
                    <a:pt x="60" y="51"/>
                    <a:pt x="58" y="53"/>
                    <a:pt x="58" y="53"/>
                  </a:cubicBezTo>
                  <a:cubicBezTo>
                    <a:pt x="58" y="53"/>
                    <a:pt x="57" y="55"/>
                    <a:pt x="56" y="55"/>
                  </a:cubicBezTo>
                  <a:cubicBezTo>
                    <a:pt x="56" y="55"/>
                    <a:pt x="55" y="54"/>
                    <a:pt x="54" y="53"/>
                  </a:cubicBezTo>
                  <a:cubicBezTo>
                    <a:pt x="54" y="53"/>
                    <a:pt x="52" y="52"/>
                    <a:pt x="52" y="52"/>
                  </a:cubicBezTo>
                  <a:cubicBezTo>
                    <a:pt x="52" y="52"/>
                    <a:pt x="51" y="54"/>
                    <a:pt x="50" y="54"/>
                  </a:cubicBezTo>
                  <a:cubicBezTo>
                    <a:pt x="50" y="54"/>
                    <a:pt x="49" y="56"/>
                    <a:pt x="49" y="56"/>
                  </a:cubicBezTo>
                  <a:cubicBezTo>
                    <a:pt x="48" y="56"/>
                    <a:pt x="47" y="54"/>
                    <a:pt x="46" y="55"/>
                  </a:cubicBezTo>
                  <a:cubicBezTo>
                    <a:pt x="46" y="55"/>
                    <a:pt x="45" y="56"/>
                    <a:pt x="45" y="57"/>
                  </a:cubicBezTo>
                  <a:cubicBezTo>
                    <a:pt x="44" y="57"/>
                    <a:pt x="43" y="59"/>
                    <a:pt x="43" y="59"/>
                  </a:cubicBezTo>
                  <a:cubicBezTo>
                    <a:pt x="42" y="59"/>
                    <a:pt x="41" y="57"/>
                    <a:pt x="41" y="57"/>
                  </a:cubicBezTo>
                  <a:cubicBezTo>
                    <a:pt x="40" y="57"/>
                    <a:pt x="39" y="60"/>
                    <a:pt x="39" y="60"/>
                  </a:cubicBezTo>
                  <a:cubicBezTo>
                    <a:pt x="38" y="59"/>
                    <a:pt x="37" y="58"/>
                    <a:pt x="37" y="58"/>
                  </a:cubicBezTo>
                  <a:cubicBezTo>
                    <a:pt x="37" y="58"/>
                    <a:pt x="35" y="56"/>
                    <a:pt x="35" y="56"/>
                  </a:cubicBezTo>
                  <a:cubicBezTo>
                    <a:pt x="34" y="56"/>
                    <a:pt x="33" y="58"/>
                    <a:pt x="33" y="58"/>
                  </a:cubicBezTo>
                  <a:cubicBezTo>
                    <a:pt x="32" y="59"/>
                    <a:pt x="32" y="60"/>
                    <a:pt x="31" y="61"/>
                  </a:cubicBezTo>
                  <a:cubicBezTo>
                    <a:pt x="31" y="61"/>
                    <a:pt x="30" y="63"/>
                    <a:pt x="29" y="63"/>
                  </a:cubicBezTo>
                  <a:cubicBezTo>
                    <a:pt x="29" y="63"/>
                    <a:pt x="27" y="61"/>
                    <a:pt x="27" y="61"/>
                  </a:cubicBezTo>
                  <a:cubicBezTo>
                    <a:pt x="27" y="61"/>
                    <a:pt x="25" y="59"/>
                    <a:pt x="25" y="59"/>
                  </a:cubicBezTo>
                  <a:cubicBezTo>
                    <a:pt x="25" y="59"/>
                    <a:pt x="24" y="61"/>
                    <a:pt x="23" y="62"/>
                  </a:cubicBezTo>
                  <a:cubicBezTo>
                    <a:pt x="23" y="62"/>
                    <a:pt x="22" y="63"/>
                    <a:pt x="22" y="64"/>
                  </a:cubicBezTo>
                  <a:cubicBezTo>
                    <a:pt x="20" y="63"/>
                    <a:pt x="19" y="62"/>
                    <a:pt x="17" y="60"/>
                  </a:cubicBezTo>
                  <a:cubicBezTo>
                    <a:pt x="18" y="60"/>
                    <a:pt x="18" y="58"/>
                    <a:pt x="19" y="58"/>
                  </a:cubicBezTo>
                  <a:cubicBezTo>
                    <a:pt x="19" y="58"/>
                    <a:pt x="21" y="60"/>
                    <a:pt x="21" y="60"/>
                  </a:cubicBezTo>
                  <a:cubicBezTo>
                    <a:pt x="22" y="60"/>
                    <a:pt x="22" y="58"/>
                    <a:pt x="23" y="58"/>
                  </a:cubicBezTo>
                  <a:cubicBezTo>
                    <a:pt x="23" y="57"/>
                    <a:pt x="24" y="56"/>
                    <a:pt x="24" y="55"/>
                  </a:cubicBezTo>
                  <a:cubicBezTo>
                    <a:pt x="25" y="55"/>
                    <a:pt x="26" y="57"/>
                    <a:pt x="27" y="57"/>
                  </a:cubicBezTo>
                  <a:cubicBezTo>
                    <a:pt x="27" y="57"/>
                    <a:pt x="28" y="55"/>
                    <a:pt x="28" y="55"/>
                  </a:cubicBezTo>
                  <a:cubicBezTo>
                    <a:pt x="29" y="54"/>
                    <a:pt x="30" y="53"/>
                    <a:pt x="30" y="53"/>
                  </a:cubicBezTo>
                  <a:cubicBezTo>
                    <a:pt x="31" y="52"/>
                    <a:pt x="31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9" y="49"/>
                    <a:pt x="28" y="51"/>
                    <a:pt x="28" y="51"/>
                  </a:cubicBezTo>
                  <a:cubicBezTo>
                    <a:pt x="28" y="51"/>
                    <a:pt x="26" y="53"/>
                    <a:pt x="26" y="53"/>
                  </a:cubicBezTo>
                  <a:cubicBezTo>
                    <a:pt x="26" y="53"/>
                    <a:pt x="24" y="52"/>
                    <a:pt x="24" y="52"/>
                  </a:cubicBezTo>
                  <a:cubicBezTo>
                    <a:pt x="24" y="51"/>
                    <a:pt x="26" y="50"/>
                    <a:pt x="26" y="49"/>
                  </a:cubicBezTo>
                  <a:cubicBezTo>
                    <a:pt x="26" y="49"/>
                    <a:pt x="23" y="48"/>
                    <a:pt x="23" y="48"/>
                  </a:cubicBezTo>
                  <a:cubicBezTo>
                    <a:pt x="23" y="47"/>
                    <a:pt x="25" y="46"/>
                    <a:pt x="25" y="45"/>
                  </a:cubicBezTo>
                  <a:cubicBezTo>
                    <a:pt x="25" y="45"/>
                    <a:pt x="23" y="44"/>
                    <a:pt x="23" y="44"/>
                  </a:cubicBezTo>
                  <a:cubicBezTo>
                    <a:pt x="22" y="44"/>
                    <a:pt x="22" y="45"/>
                    <a:pt x="21" y="46"/>
                  </a:cubicBezTo>
                  <a:cubicBezTo>
                    <a:pt x="21" y="46"/>
                    <a:pt x="20" y="48"/>
                    <a:pt x="19" y="48"/>
                  </a:cubicBezTo>
                  <a:cubicBezTo>
                    <a:pt x="19" y="48"/>
                    <a:pt x="18" y="46"/>
                    <a:pt x="17" y="46"/>
                  </a:cubicBezTo>
                  <a:cubicBezTo>
                    <a:pt x="17" y="47"/>
                    <a:pt x="16" y="48"/>
                    <a:pt x="16" y="49"/>
                  </a:cubicBezTo>
                  <a:cubicBezTo>
                    <a:pt x="15" y="49"/>
                    <a:pt x="14" y="51"/>
                    <a:pt x="14" y="51"/>
                  </a:cubicBezTo>
                  <a:cubicBezTo>
                    <a:pt x="14" y="51"/>
                    <a:pt x="12" y="49"/>
                    <a:pt x="12" y="49"/>
                  </a:cubicBezTo>
                  <a:cubicBezTo>
                    <a:pt x="11" y="50"/>
                    <a:pt x="10" y="51"/>
                    <a:pt x="10" y="51"/>
                  </a:cubicBezTo>
                  <a:cubicBezTo>
                    <a:pt x="9" y="52"/>
                    <a:pt x="9" y="53"/>
                    <a:pt x="8" y="54"/>
                  </a:cubicBezTo>
                  <a:cubicBezTo>
                    <a:pt x="7" y="55"/>
                    <a:pt x="6" y="57"/>
                    <a:pt x="5" y="58"/>
                  </a:cubicBezTo>
                  <a:cubicBezTo>
                    <a:pt x="3" y="57"/>
                    <a:pt x="2" y="56"/>
                    <a:pt x="0" y="55"/>
                  </a:cubicBezTo>
                  <a:cubicBezTo>
                    <a:pt x="0" y="54"/>
                    <a:pt x="2" y="53"/>
                    <a:pt x="2" y="52"/>
                  </a:cubicBezTo>
                  <a:cubicBezTo>
                    <a:pt x="2" y="52"/>
                    <a:pt x="0" y="51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3" y="46"/>
                    <a:pt x="1" y="45"/>
                    <a:pt x="1" y="45"/>
                  </a:cubicBezTo>
                  <a:cubicBezTo>
                    <a:pt x="1" y="44"/>
                    <a:pt x="3" y="43"/>
                    <a:pt x="3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8"/>
                    <a:pt x="4" y="36"/>
                    <a:pt x="4" y="36"/>
                  </a:cubicBezTo>
                  <a:cubicBezTo>
                    <a:pt x="4" y="36"/>
                    <a:pt x="6" y="38"/>
                    <a:pt x="6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9" y="39"/>
                    <a:pt x="10" y="38"/>
                    <a:pt x="10" y="37"/>
                  </a:cubicBezTo>
                  <a:cubicBezTo>
                    <a:pt x="10" y="37"/>
                    <a:pt x="8" y="36"/>
                    <a:pt x="8" y="36"/>
                  </a:cubicBezTo>
                  <a:cubicBezTo>
                    <a:pt x="8" y="35"/>
                    <a:pt x="10" y="34"/>
                    <a:pt x="9" y="33"/>
                  </a:cubicBezTo>
                  <a:cubicBezTo>
                    <a:pt x="9" y="33"/>
                    <a:pt x="7" y="32"/>
                    <a:pt x="7" y="32"/>
                  </a:cubicBezTo>
                  <a:cubicBezTo>
                    <a:pt x="7" y="31"/>
                    <a:pt x="9" y="30"/>
                    <a:pt x="9" y="29"/>
                  </a:cubicBezTo>
                  <a:cubicBezTo>
                    <a:pt x="9" y="29"/>
                    <a:pt x="7" y="28"/>
                    <a:pt x="7" y="28"/>
                  </a:cubicBezTo>
                  <a:cubicBezTo>
                    <a:pt x="7" y="27"/>
                    <a:pt x="8" y="26"/>
                    <a:pt x="8" y="26"/>
                  </a:cubicBezTo>
                  <a:cubicBezTo>
                    <a:pt x="9" y="25"/>
                    <a:pt x="9" y="24"/>
                    <a:pt x="10" y="23"/>
                  </a:cubicBezTo>
                  <a:cubicBezTo>
                    <a:pt x="10" y="23"/>
                    <a:pt x="12" y="25"/>
                    <a:pt x="12" y="25"/>
                  </a:cubicBezTo>
                  <a:cubicBezTo>
                    <a:pt x="13" y="26"/>
                    <a:pt x="14" y="26"/>
                    <a:pt x="15" y="27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7" y="28"/>
                    <a:pt x="18" y="26"/>
                    <a:pt x="19" y="26"/>
                  </a:cubicBezTo>
                  <a:cubicBezTo>
                    <a:pt x="19" y="26"/>
                    <a:pt x="20" y="24"/>
                    <a:pt x="20" y="24"/>
                  </a:cubicBezTo>
                  <a:cubicBezTo>
                    <a:pt x="21" y="24"/>
                    <a:pt x="21" y="22"/>
                    <a:pt x="22" y="22"/>
                  </a:cubicBezTo>
                  <a:cubicBezTo>
                    <a:pt x="22" y="22"/>
                    <a:pt x="24" y="24"/>
                    <a:pt x="24" y="23"/>
                  </a:cubicBezTo>
                  <a:cubicBezTo>
                    <a:pt x="25" y="23"/>
                    <a:pt x="25" y="22"/>
                    <a:pt x="26" y="21"/>
                  </a:cubicBezTo>
                  <a:cubicBezTo>
                    <a:pt x="26" y="20"/>
                    <a:pt x="27" y="20"/>
                    <a:pt x="28" y="19"/>
                  </a:cubicBezTo>
                  <a:cubicBezTo>
                    <a:pt x="28" y="18"/>
                    <a:pt x="29" y="17"/>
                    <a:pt x="29" y="17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4"/>
                    <a:pt x="32" y="13"/>
                    <a:pt x="33" y="12"/>
                  </a:cubicBezTo>
                  <a:cubicBezTo>
                    <a:pt x="33" y="12"/>
                    <a:pt x="35" y="14"/>
                    <a:pt x="35" y="14"/>
                  </a:cubicBezTo>
                  <a:cubicBezTo>
                    <a:pt x="35" y="15"/>
                    <a:pt x="33" y="16"/>
                    <a:pt x="33" y="16"/>
                  </a:cubicBezTo>
                  <a:cubicBezTo>
                    <a:pt x="34" y="16"/>
                    <a:pt x="35" y="18"/>
                    <a:pt x="35" y="18"/>
                  </a:cubicBezTo>
                  <a:cubicBezTo>
                    <a:pt x="36" y="18"/>
                    <a:pt x="37" y="16"/>
                    <a:pt x="37" y="16"/>
                  </a:cubicBezTo>
                  <a:cubicBezTo>
                    <a:pt x="37" y="16"/>
                    <a:pt x="39" y="13"/>
                    <a:pt x="39" y="13"/>
                  </a:cubicBezTo>
                  <a:cubicBezTo>
                    <a:pt x="39" y="14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8"/>
                    <a:pt x="38" y="19"/>
                    <a:pt x="38" y="20"/>
                  </a:cubicBezTo>
                  <a:cubicBezTo>
                    <a:pt x="38" y="20"/>
                    <a:pt x="40" y="21"/>
                    <a:pt x="40" y="21"/>
                  </a:cubicBezTo>
                  <a:cubicBezTo>
                    <a:pt x="40" y="22"/>
                    <a:pt x="42" y="23"/>
                    <a:pt x="42" y="23"/>
                  </a:cubicBezTo>
                  <a:cubicBezTo>
                    <a:pt x="42" y="23"/>
                    <a:pt x="40" y="25"/>
                    <a:pt x="40" y="25"/>
                  </a:cubicBezTo>
                  <a:cubicBezTo>
                    <a:pt x="41" y="26"/>
                    <a:pt x="42" y="26"/>
                    <a:pt x="43" y="27"/>
                  </a:cubicBezTo>
                  <a:cubicBezTo>
                    <a:pt x="43" y="26"/>
                    <a:pt x="44" y="25"/>
                    <a:pt x="44" y="25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2"/>
                    <a:pt x="48" y="21"/>
                    <a:pt x="48" y="20"/>
                  </a:cubicBezTo>
                  <a:cubicBezTo>
                    <a:pt x="48" y="20"/>
                    <a:pt x="46" y="19"/>
                    <a:pt x="46" y="19"/>
                  </a:cubicBezTo>
                  <a:cubicBezTo>
                    <a:pt x="46" y="18"/>
                    <a:pt x="47" y="16"/>
                    <a:pt x="47" y="16"/>
                  </a:cubicBezTo>
                  <a:cubicBezTo>
                    <a:pt x="48" y="16"/>
                    <a:pt x="49" y="18"/>
                    <a:pt x="49" y="18"/>
                  </a:cubicBezTo>
                  <a:cubicBezTo>
                    <a:pt x="50" y="18"/>
                    <a:pt x="51" y="20"/>
                    <a:pt x="52" y="20"/>
                  </a:cubicBezTo>
                  <a:cubicBezTo>
                    <a:pt x="52" y="20"/>
                    <a:pt x="53" y="18"/>
                    <a:pt x="53" y="17"/>
                  </a:cubicBezTo>
                  <a:cubicBezTo>
                    <a:pt x="54" y="17"/>
                    <a:pt x="55" y="19"/>
                    <a:pt x="56" y="19"/>
                  </a:cubicBezTo>
                  <a:cubicBezTo>
                    <a:pt x="56" y="19"/>
                    <a:pt x="57" y="17"/>
                    <a:pt x="57" y="17"/>
                  </a:cubicBezTo>
                  <a:cubicBezTo>
                    <a:pt x="58" y="17"/>
                    <a:pt x="59" y="15"/>
                    <a:pt x="59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7"/>
                    <a:pt x="63" y="18"/>
                    <a:pt x="64" y="18"/>
                  </a:cubicBezTo>
                  <a:cubicBezTo>
                    <a:pt x="64" y="19"/>
                    <a:pt x="65" y="19"/>
                    <a:pt x="66" y="20"/>
                  </a:cubicBezTo>
                  <a:cubicBezTo>
                    <a:pt x="66" y="20"/>
                    <a:pt x="64" y="22"/>
                    <a:pt x="64" y="22"/>
                  </a:cubicBezTo>
                  <a:cubicBezTo>
                    <a:pt x="64" y="23"/>
                    <a:pt x="66" y="23"/>
                    <a:pt x="66" y="24"/>
                  </a:cubicBezTo>
                  <a:cubicBezTo>
                    <a:pt x="66" y="23"/>
                    <a:pt x="68" y="22"/>
                    <a:pt x="68" y="22"/>
                  </a:cubicBezTo>
                  <a:cubicBezTo>
                    <a:pt x="68" y="21"/>
                    <a:pt x="66" y="21"/>
                    <a:pt x="66" y="20"/>
                  </a:cubicBezTo>
                  <a:cubicBezTo>
                    <a:pt x="66" y="19"/>
                    <a:pt x="68" y="18"/>
                    <a:pt x="67" y="18"/>
                  </a:cubicBezTo>
                  <a:cubicBezTo>
                    <a:pt x="67" y="17"/>
                    <a:pt x="65" y="16"/>
                    <a:pt x="65" y="16"/>
                  </a:cubicBezTo>
                  <a:cubicBezTo>
                    <a:pt x="65" y="16"/>
                    <a:pt x="67" y="14"/>
                    <a:pt x="67" y="14"/>
                  </a:cubicBezTo>
                  <a:cubicBezTo>
                    <a:pt x="67" y="14"/>
                    <a:pt x="69" y="15"/>
                    <a:pt x="69" y="15"/>
                  </a:cubicBezTo>
                  <a:cubicBezTo>
                    <a:pt x="70" y="16"/>
                    <a:pt x="71" y="17"/>
                    <a:pt x="71" y="17"/>
                  </a:cubicBezTo>
                  <a:cubicBezTo>
                    <a:pt x="72" y="17"/>
                    <a:pt x="73" y="19"/>
                    <a:pt x="74" y="19"/>
                  </a:cubicBezTo>
                  <a:cubicBezTo>
                    <a:pt x="74" y="19"/>
                    <a:pt x="75" y="17"/>
                    <a:pt x="75" y="17"/>
                  </a:cubicBezTo>
                  <a:cubicBezTo>
                    <a:pt x="75" y="16"/>
                    <a:pt x="73" y="15"/>
                    <a:pt x="73" y="15"/>
                  </a:cubicBezTo>
                  <a:cubicBezTo>
                    <a:pt x="73" y="15"/>
                    <a:pt x="74" y="13"/>
                    <a:pt x="75" y="13"/>
                  </a:cubicBezTo>
                  <a:cubicBezTo>
                    <a:pt x="75" y="13"/>
                    <a:pt x="77" y="15"/>
                    <a:pt x="77" y="14"/>
                  </a:cubicBezTo>
                  <a:cubicBezTo>
                    <a:pt x="78" y="14"/>
                    <a:pt x="78" y="12"/>
                    <a:pt x="79" y="12"/>
                  </a:cubicBezTo>
                  <a:cubicBezTo>
                    <a:pt x="79" y="12"/>
                    <a:pt x="80" y="14"/>
                    <a:pt x="81" y="14"/>
                  </a:cubicBezTo>
                  <a:cubicBezTo>
                    <a:pt x="82" y="14"/>
                    <a:pt x="82" y="12"/>
                    <a:pt x="83" y="12"/>
                  </a:cubicBezTo>
                  <a:cubicBezTo>
                    <a:pt x="83" y="12"/>
                    <a:pt x="84" y="13"/>
                    <a:pt x="85" y="13"/>
                  </a:cubicBezTo>
                  <a:cubicBezTo>
                    <a:pt x="85" y="13"/>
                    <a:pt x="87" y="15"/>
                    <a:pt x="87" y="15"/>
                  </a:cubicBezTo>
                  <a:cubicBezTo>
                    <a:pt x="87" y="15"/>
                    <a:pt x="86" y="17"/>
                    <a:pt x="85" y="17"/>
                  </a:cubicBezTo>
                  <a:cubicBezTo>
                    <a:pt x="85" y="17"/>
                    <a:pt x="84" y="16"/>
                    <a:pt x="83" y="16"/>
                  </a:cubicBezTo>
                  <a:cubicBezTo>
                    <a:pt x="83" y="16"/>
                    <a:pt x="81" y="14"/>
                    <a:pt x="81" y="14"/>
                  </a:cubicBezTo>
                  <a:cubicBezTo>
                    <a:pt x="80" y="14"/>
                    <a:pt x="80" y="16"/>
                    <a:pt x="79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7" y="19"/>
                    <a:pt x="80" y="20"/>
                    <a:pt x="80" y="20"/>
                  </a:cubicBezTo>
                  <a:cubicBezTo>
                    <a:pt x="80" y="21"/>
                    <a:pt x="78" y="22"/>
                    <a:pt x="78" y="22"/>
                  </a:cubicBezTo>
                  <a:cubicBezTo>
                    <a:pt x="78" y="23"/>
                    <a:pt x="80" y="23"/>
                    <a:pt x="80" y="24"/>
                  </a:cubicBezTo>
                  <a:cubicBezTo>
                    <a:pt x="81" y="24"/>
                    <a:pt x="82" y="26"/>
                    <a:pt x="83" y="26"/>
                  </a:cubicBezTo>
                  <a:cubicBezTo>
                    <a:pt x="83" y="26"/>
                    <a:pt x="84" y="24"/>
                    <a:pt x="84" y="23"/>
                  </a:cubicBezTo>
                  <a:cubicBezTo>
                    <a:pt x="85" y="23"/>
                    <a:pt x="85" y="22"/>
                    <a:pt x="86" y="21"/>
                  </a:cubicBezTo>
                  <a:cubicBezTo>
                    <a:pt x="86" y="21"/>
                    <a:pt x="87" y="19"/>
                    <a:pt x="88" y="19"/>
                  </a:cubicBezTo>
                  <a:cubicBezTo>
                    <a:pt x="88" y="19"/>
                    <a:pt x="89" y="21"/>
                    <a:pt x="90" y="21"/>
                  </a:cubicBezTo>
                  <a:cubicBezTo>
                    <a:pt x="91" y="20"/>
                    <a:pt x="91" y="19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4" y="16"/>
                    <a:pt x="95" y="14"/>
                    <a:pt x="95" y="14"/>
                  </a:cubicBezTo>
                  <a:cubicBezTo>
                    <a:pt x="96" y="14"/>
                    <a:pt x="97" y="16"/>
                    <a:pt x="97" y="16"/>
                  </a:cubicBezTo>
                  <a:cubicBezTo>
                    <a:pt x="98" y="16"/>
                    <a:pt x="98" y="13"/>
                    <a:pt x="99" y="13"/>
                  </a:cubicBezTo>
                  <a:cubicBezTo>
                    <a:pt x="99" y="13"/>
                    <a:pt x="101" y="15"/>
                    <a:pt x="101" y="15"/>
                  </a:cubicBezTo>
                  <a:cubicBezTo>
                    <a:pt x="102" y="16"/>
                    <a:pt x="103" y="16"/>
                    <a:pt x="103" y="17"/>
                  </a:cubicBezTo>
                  <a:cubicBezTo>
                    <a:pt x="102" y="18"/>
                    <a:pt x="101" y="20"/>
                    <a:pt x="100" y="21"/>
                  </a:cubicBezTo>
                  <a:cubicBezTo>
                    <a:pt x="100" y="22"/>
                    <a:pt x="98" y="23"/>
                    <a:pt x="98" y="23"/>
                  </a:cubicBezTo>
                  <a:cubicBezTo>
                    <a:pt x="98" y="24"/>
                    <a:pt x="101" y="25"/>
                    <a:pt x="101" y="25"/>
                  </a:cubicBezTo>
                  <a:cubicBezTo>
                    <a:pt x="100" y="25"/>
                    <a:pt x="99" y="27"/>
                    <a:pt x="99" y="27"/>
                  </a:cubicBezTo>
                  <a:cubicBezTo>
                    <a:pt x="98" y="27"/>
                    <a:pt x="97" y="26"/>
                    <a:pt x="97" y="26"/>
                  </a:cubicBezTo>
                  <a:cubicBezTo>
                    <a:pt x="96" y="26"/>
                    <a:pt x="94" y="24"/>
                    <a:pt x="94" y="24"/>
                  </a:cubicBezTo>
                  <a:cubicBezTo>
                    <a:pt x="94" y="24"/>
                    <a:pt x="93" y="26"/>
                    <a:pt x="93" y="26"/>
                  </a:cubicBezTo>
                  <a:cubicBezTo>
                    <a:pt x="93" y="27"/>
                    <a:pt x="95" y="27"/>
                    <a:pt x="95" y="28"/>
                  </a:cubicBezTo>
                  <a:cubicBezTo>
                    <a:pt x="95" y="29"/>
                    <a:pt x="93" y="30"/>
                    <a:pt x="93" y="30"/>
                  </a:cubicBezTo>
                  <a:cubicBezTo>
                    <a:pt x="93" y="31"/>
                    <a:pt x="96" y="32"/>
                    <a:pt x="95" y="32"/>
                  </a:cubicBezTo>
                  <a:cubicBezTo>
                    <a:pt x="95" y="33"/>
                    <a:pt x="94" y="34"/>
                    <a:pt x="94" y="34"/>
                  </a:cubicBezTo>
                  <a:cubicBezTo>
                    <a:pt x="93" y="35"/>
                    <a:pt x="93" y="36"/>
                    <a:pt x="92" y="36"/>
                  </a:cubicBezTo>
                  <a:cubicBezTo>
                    <a:pt x="91" y="37"/>
                    <a:pt x="91" y="38"/>
                    <a:pt x="90" y="39"/>
                  </a:cubicBezTo>
                  <a:cubicBezTo>
                    <a:pt x="91" y="39"/>
                    <a:pt x="92" y="40"/>
                    <a:pt x="93" y="40"/>
                  </a:cubicBezTo>
                  <a:cubicBezTo>
                    <a:pt x="93" y="40"/>
                    <a:pt x="94" y="38"/>
                    <a:pt x="94" y="38"/>
                  </a:cubicBezTo>
                  <a:cubicBezTo>
                    <a:pt x="95" y="38"/>
                    <a:pt x="95" y="36"/>
                    <a:pt x="96" y="36"/>
                  </a:cubicBezTo>
                  <a:cubicBezTo>
                    <a:pt x="96" y="35"/>
                    <a:pt x="97" y="34"/>
                    <a:pt x="98" y="34"/>
                  </a:cubicBezTo>
                  <a:cubicBezTo>
                    <a:pt x="98" y="33"/>
                    <a:pt x="99" y="32"/>
                    <a:pt x="99" y="31"/>
                  </a:cubicBezTo>
                  <a:cubicBezTo>
                    <a:pt x="100" y="31"/>
                    <a:pt x="101" y="29"/>
                    <a:pt x="101" y="29"/>
                  </a:cubicBezTo>
                  <a:cubicBezTo>
                    <a:pt x="101" y="29"/>
                    <a:pt x="103" y="31"/>
                    <a:pt x="103" y="31"/>
                  </a:cubicBezTo>
                  <a:cubicBezTo>
                    <a:pt x="103" y="30"/>
                    <a:pt x="105" y="29"/>
                    <a:pt x="105" y="29"/>
                  </a:cubicBezTo>
                  <a:cubicBezTo>
                    <a:pt x="105" y="28"/>
                    <a:pt x="103" y="27"/>
                    <a:pt x="103" y="27"/>
                  </a:cubicBezTo>
                  <a:cubicBezTo>
                    <a:pt x="103" y="27"/>
                    <a:pt x="101" y="25"/>
                    <a:pt x="101" y="25"/>
                  </a:cubicBezTo>
                  <a:cubicBezTo>
                    <a:pt x="101" y="24"/>
                    <a:pt x="102" y="24"/>
                    <a:pt x="102" y="23"/>
                  </a:cubicBezTo>
                  <a:cubicBezTo>
                    <a:pt x="103" y="22"/>
                    <a:pt x="103" y="21"/>
                    <a:pt x="104" y="21"/>
                  </a:cubicBezTo>
                  <a:cubicBezTo>
                    <a:pt x="104" y="20"/>
                    <a:pt x="105" y="19"/>
                    <a:pt x="106" y="19"/>
                  </a:cubicBezTo>
                  <a:cubicBezTo>
                    <a:pt x="106" y="18"/>
                    <a:pt x="107" y="20"/>
                    <a:pt x="108" y="20"/>
                  </a:cubicBezTo>
                  <a:cubicBezTo>
                    <a:pt x="108" y="20"/>
                    <a:pt x="110" y="18"/>
                    <a:pt x="110" y="18"/>
                  </a:cubicBezTo>
                  <a:cubicBezTo>
                    <a:pt x="110" y="17"/>
                    <a:pt x="111" y="16"/>
                    <a:pt x="111" y="16"/>
                  </a:cubicBezTo>
                  <a:cubicBezTo>
                    <a:pt x="111" y="16"/>
                    <a:pt x="109" y="14"/>
                    <a:pt x="109" y="14"/>
                  </a:cubicBezTo>
                  <a:cubicBezTo>
                    <a:pt x="109" y="14"/>
                    <a:pt x="107" y="16"/>
                    <a:pt x="107" y="16"/>
                  </a:cubicBezTo>
                  <a:cubicBezTo>
                    <a:pt x="107" y="16"/>
                    <a:pt x="105" y="15"/>
                    <a:pt x="105" y="15"/>
                  </a:cubicBezTo>
                  <a:cubicBezTo>
                    <a:pt x="105" y="14"/>
                    <a:pt x="107" y="13"/>
                    <a:pt x="107" y="12"/>
                  </a:cubicBezTo>
                  <a:cubicBezTo>
                    <a:pt x="107" y="12"/>
                    <a:pt x="108" y="11"/>
                    <a:pt x="109" y="10"/>
                  </a:cubicBezTo>
                  <a:cubicBezTo>
                    <a:pt x="109" y="10"/>
                    <a:pt x="106" y="9"/>
                    <a:pt x="106" y="8"/>
                  </a:cubicBezTo>
                  <a:cubicBezTo>
                    <a:pt x="106" y="8"/>
                    <a:pt x="108" y="7"/>
                    <a:pt x="108" y="6"/>
                  </a:cubicBezTo>
                  <a:cubicBezTo>
                    <a:pt x="108" y="5"/>
                    <a:pt x="109" y="5"/>
                    <a:pt x="110" y="4"/>
                  </a:cubicBezTo>
                  <a:cubicBezTo>
                    <a:pt x="110" y="4"/>
                    <a:pt x="107" y="2"/>
                    <a:pt x="107" y="2"/>
                  </a:cubicBezTo>
                  <a:cubicBezTo>
                    <a:pt x="108" y="2"/>
                    <a:pt x="109" y="0"/>
                    <a:pt x="109" y="0"/>
                  </a:cubicBezTo>
                  <a:cubicBezTo>
                    <a:pt x="109" y="0"/>
                    <a:pt x="111" y="2"/>
                    <a:pt x="111" y="2"/>
                  </a:cubicBezTo>
                  <a:cubicBezTo>
                    <a:pt x="111" y="2"/>
                    <a:pt x="110" y="4"/>
                    <a:pt x="110" y="4"/>
                  </a:cubicBezTo>
                  <a:cubicBezTo>
                    <a:pt x="110" y="5"/>
                    <a:pt x="111" y="5"/>
                    <a:pt x="112" y="6"/>
                  </a:cubicBezTo>
                  <a:cubicBezTo>
                    <a:pt x="112" y="6"/>
                    <a:pt x="114" y="7"/>
                    <a:pt x="114" y="7"/>
                  </a:cubicBezTo>
                  <a:cubicBezTo>
                    <a:pt x="114" y="8"/>
                    <a:pt x="113" y="9"/>
                    <a:pt x="112" y="10"/>
                  </a:cubicBezTo>
                  <a:cubicBezTo>
                    <a:pt x="113" y="10"/>
                    <a:pt x="114" y="11"/>
                    <a:pt x="115" y="11"/>
                  </a:cubicBezTo>
                  <a:cubicBezTo>
                    <a:pt x="115" y="11"/>
                    <a:pt x="116" y="9"/>
                    <a:pt x="116" y="9"/>
                  </a:cubicBezTo>
                  <a:cubicBezTo>
                    <a:pt x="116" y="9"/>
                    <a:pt x="114" y="8"/>
                    <a:pt x="114" y="7"/>
                  </a:cubicBezTo>
                  <a:cubicBezTo>
                    <a:pt x="114" y="7"/>
                    <a:pt x="115" y="6"/>
                    <a:pt x="116" y="5"/>
                  </a:cubicBezTo>
                  <a:cubicBezTo>
                    <a:pt x="116" y="5"/>
                    <a:pt x="117" y="3"/>
                    <a:pt x="118" y="3"/>
                  </a:cubicBezTo>
                  <a:cubicBezTo>
                    <a:pt x="118" y="3"/>
                    <a:pt x="120" y="4"/>
                    <a:pt x="120" y="5"/>
                  </a:cubicBezTo>
                  <a:cubicBezTo>
                    <a:pt x="120" y="5"/>
                    <a:pt x="118" y="6"/>
                    <a:pt x="118" y="7"/>
                  </a:cubicBezTo>
                  <a:cubicBezTo>
                    <a:pt x="118" y="8"/>
                    <a:pt x="120" y="8"/>
                    <a:pt x="120" y="9"/>
                  </a:cubicBezTo>
                  <a:cubicBezTo>
                    <a:pt x="119" y="10"/>
                    <a:pt x="118" y="11"/>
                    <a:pt x="117" y="13"/>
                  </a:cubicBezTo>
                  <a:cubicBezTo>
                    <a:pt x="116" y="14"/>
                    <a:pt x="115" y="16"/>
                    <a:pt x="114" y="17"/>
                  </a:cubicBezTo>
                  <a:cubicBezTo>
                    <a:pt x="115" y="19"/>
                    <a:pt x="116" y="20"/>
                    <a:pt x="118" y="21"/>
                  </a:cubicBezTo>
                  <a:cubicBezTo>
                    <a:pt x="119" y="21"/>
                    <a:pt x="119" y="22"/>
                    <a:pt x="120" y="23"/>
                  </a:cubicBezTo>
                  <a:cubicBezTo>
                    <a:pt x="121" y="22"/>
                    <a:pt x="121" y="20"/>
                    <a:pt x="122" y="20"/>
                  </a:cubicBezTo>
                  <a:cubicBezTo>
                    <a:pt x="122" y="20"/>
                    <a:pt x="124" y="22"/>
                    <a:pt x="124" y="22"/>
                  </a:cubicBezTo>
                  <a:cubicBezTo>
                    <a:pt x="124" y="22"/>
                    <a:pt x="126" y="24"/>
                    <a:pt x="126" y="24"/>
                  </a:cubicBezTo>
                  <a:cubicBezTo>
                    <a:pt x="127" y="24"/>
                    <a:pt x="128" y="22"/>
                    <a:pt x="128" y="22"/>
                  </a:cubicBezTo>
                  <a:cubicBezTo>
                    <a:pt x="129" y="21"/>
                    <a:pt x="130" y="20"/>
                    <a:pt x="130" y="19"/>
                  </a:cubicBezTo>
                  <a:cubicBezTo>
                    <a:pt x="130" y="19"/>
                    <a:pt x="128" y="18"/>
                    <a:pt x="128" y="18"/>
                  </a:cubicBezTo>
                  <a:cubicBezTo>
                    <a:pt x="128" y="17"/>
                    <a:pt x="129" y="16"/>
                    <a:pt x="129" y="15"/>
                  </a:cubicBezTo>
                  <a:cubicBezTo>
                    <a:pt x="129" y="15"/>
                    <a:pt x="131" y="17"/>
                    <a:pt x="131" y="17"/>
                  </a:cubicBezTo>
                  <a:cubicBezTo>
                    <a:pt x="132" y="17"/>
                    <a:pt x="133" y="15"/>
                    <a:pt x="133" y="15"/>
                  </a:cubicBezTo>
                  <a:cubicBezTo>
                    <a:pt x="134" y="14"/>
                    <a:pt x="134" y="13"/>
                    <a:pt x="135" y="13"/>
                  </a:cubicBezTo>
                  <a:cubicBezTo>
                    <a:pt x="135" y="13"/>
                    <a:pt x="137" y="14"/>
                    <a:pt x="137" y="14"/>
                  </a:cubicBezTo>
                  <a:cubicBezTo>
                    <a:pt x="137" y="15"/>
                    <a:pt x="135" y="16"/>
                    <a:pt x="135" y="17"/>
                  </a:cubicBezTo>
                  <a:cubicBezTo>
                    <a:pt x="136" y="17"/>
                    <a:pt x="137" y="18"/>
                    <a:pt x="138" y="18"/>
                  </a:cubicBezTo>
                  <a:cubicBezTo>
                    <a:pt x="138" y="19"/>
                    <a:pt x="139" y="20"/>
                    <a:pt x="140" y="20"/>
                  </a:cubicBezTo>
                  <a:cubicBezTo>
                    <a:pt x="140" y="20"/>
                    <a:pt x="142" y="22"/>
                    <a:pt x="142" y="22"/>
                  </a:cubicBezTo>
                  <a:cubicBezTo>
                    <a:pt x="142" y="22"/>
                    <a:pt x="144" y="20"/>
                    <a:pt x="144" y="19"/>
                  </a:cubicBezTo>
                  <a:cubicBezTo>
                    <a:pt x="144" y="19"/>
                    <a:pt x="146" y="17"/>
                    <a:pt x="146" y="17"/>
                  </a:cubicBezTo>
                  <a:cubicBezTo>
                    <a:pt x="146" y="17"/>
                    <a:pt x="148" y="18"/>
                    <a:pt x="148" y="19"/>
                  </a:cubicBezTo>
                  <a:cubicBezTo>
                    <a:pt x="148" y="19"/>
                    <a:pt x="146" y="21"/>
                    <a:pt x="146" y="21"/>
                  </a:cubicBezTo>
                  <a:cubicBezTo>
                    <a:pt x="146" y="22"/>
                    <a:pt x="145" y="23"/>
                    <a:pt x="144" y="23"/>
                  </a:cubicBezTo>
                  <a:cubicBezTo>
                    <a:pt x="144" y="24"/>
                    <a:pt x="143" y="25"/>
                    <a:pt x="143" y="26"/>
                  </a:cubicBezTo>
                  <a:cubicBezTo>
                    <a:pt x="143" y="26"/>
                    <a:pt x="145" y="27"/>
                    <a:pt x="145" y="27"/>
                  </a:cubicBezTo>
                  <a:cubicBezTo>
                    <a:pt x="145" y="28"/>
                    <a:pt x="143" y="29"/>
                    <a:pt x="143" y="29"/>
                  </a:cubicBezTo>
                  <a:cubicBezTo>
                    <a:pt x="143" y="30"/>
                    <a:pt x="145" y="31"/>
                    <a:pt x="145" y="31"/>
                  </a:cubicBezTo>
                  <a:cubicBezTo>
                    <a:pt x="146" y="31"/>
                    <a:pt x="147" y="29"/>
                    <a:pt x="147" y="29"/>
                  </a:cubicBezTo>
                  <a:cubicBezTo>
                    <a:pt x="148" y="29"/>
                    <a:pt x="149" y="31"/>
                    <a:pt x="149" y="31"/>
                  </a:cubicBezTo>
                  <a:cubicBezTo>
                    <a:pt x="150" y="30"/>
                    <a:pt x="150" y="29"/>
                    <a:pt x="151" y="28"/>
                  </a:cubicBezTo>
                  <a:cubicBezTo>
                    <a:pt x="151" y="28"/>
                    <a:pt x="153" y="27"/>
                    <a:pt x="153" y="26"/>
                  </a:cubicBezTo>
                  <a:cubicBezTo>
                    <a:pt x="153" y="26"/>
                    <a:pt x="151" y="25"/>
                    <a:pt x="151" y="24"/>
                  </a:cubicBezTo>
                  <a:cubicBezTo>
                    <a:pt x="150" y="24"/>
                    <a:pt x="152" y="23"/>
                    <a:pt x="152" y="22"/>
                  </a:cubicBezTo>
                  <a:cubicBezTo>
                    <a:pt x="152" y="22"/>
                    <a:pt x="153" y="21"/>
                    <a:pt x="154" y="20"/>
                  </a:cubicBezTo>
                  <a:cubicBezTo>
                    <a:pt x="154" y="20"/>
                    <a:pt x="156" y="18"/>
                    <a:pt x="156" y="18"/>
                  </a:cubicBezTo>
                  <a:cubicBezTo>
                    <a:pt x="156" y="18"/>
                    <a:pt x="153" y="16"/>
                    <a:pt x="153" y="16"/>
                  </a:cubicBezTo>
                  <a:cubicBezTo>
                    <a:pt x="154" y="15"/>
                    <a:pt x="155" y="15"/>
                    <a:pt x="155" y="14"/>
                  </a:cubicBezTo>
                  <a:cubicBezTo>
                    <a:pt x="156" y="13"/>
                    <a:pt x="156" y="12"/>
                    <a:pt x="157" y="12"/>
                  </a:cubicBezTo>
                  <a:cubicBezTo>
                    <a:pt x="157" y="11"/>
                    <a:pt x="159" y="13"/>
                    <a:pt x="159" y="13"/>
                  </a:cubicBezTo>
                  <a:cubicBezTo>
                    <a:pt x="160" y="13"/>
                    <a:pt x="160" y="11"/>
                    <a:pt x="161" y="11"/>
                  </a:cubicBezTo>
                  <a:cubicBezTo>
                    <a:pt x="161" y="11"/>
                    <a:pt x="162" y="13"/>
                    <a:pt x="163" y="13"/>
                  </a:cubicBezTo>
                  <a:cubicBezTo>
                    <a:pt x="164" y="13"/>
                    <a:pt x="164" y="11"/>
                    <a:pt x="165" y="11"/>
                  </a:cubicBezTo>
                  <a:cubicBezTo>
                    <a:pt x="165" y="11"/>
                    <a:pt x="166" y="12"/>
                    <a:pt x="167" y="12"/>
                  </a:cubicBezTo>
                  <a:cubicBezTo>
                    <a:pt x="168" y="11"/>
                    <a:pt x="169" y="9"/>
                    <a:pt x="170" y="8"/>
                  </a:cubicBezTo>
                  <a:cubicBezTo>
                    <a:pt x="171" y="8"/>
                    <a:pt x="172" y="9"/>
                    <a:pt x="173" y="10"/>
                  </a:cubicBezTo>
                  <a:cubicBezTo>
                    <a:pt x="173" y="10"/>
                    <a:pt x="171" y="11"/>
                    <a:pt x="171" y="12"/>
                  </a:cubicBezTo>
                  <a:cubicBezTo>
                    <a:pt x="170" y="12"/>
                    <a:pt x="169" y="13"/>
                    <a:pt x="169" y="14"/>
                  </a:cubicBezTo>
                  <a:cubicBezTo>
                    <a:pt x="169" y="15"/>
                    <a:pt x="167" y="16"/>
                    <a:pt x="167" y="16"/>
                  </a:cubicBezTo>
                  <a:cubicBezTo>
                    <a:pt x="168" y="17"/>
                    <a:pt x="170" y="17"/>
                    <a:pt x="170" y="18"/>
                  </a:cubicBezTo>
                  <a:cubicBezTo>
                    <a:pt x="170" y="18"/>
                    <a:pt x="168" y="20"/>
                    <a:pt x="168" y="20"/>
                  </a:cubicBezTo>
                  <a:cubicBezTo>
                    <a:pt x="168" y="20"/>
                    <a:pt x="170" y="22"/>
                    <a:pt x="170" y="22"/>
                  </a:cubicBezTo>
                  <a:cubicBezTo>
                    <a:pt x="171" y="22"/>
                    <a:pt x="171" y="20"/>
                    <a:pt x="172" y="20"/>
                  </a:cubicBezTo>
                  <a:cubicBezTo>
                    <a:pt x="173" y="20"/>
                    <a:pt x="173" y="21"/>
                    <a:pt x="174" y="21"/>
                  </a:cubicBezTo>
                  <a:cubicBezTo>
                    <a:pt x="174" y="21"/>
                    <a:pt x="176" y="20"/>
                    <a:pt x="176" y="19"/>
                  </a:cubicBezTo>
                  <a:cubicBezTo>
                    <a:pt x="176" y="19"/>
                    <a:pt x="174" y="18"/>
                    <a:pt x="174" y="17"/>
                  </a:cubicBezTo>
                  <a:cubicBezTo>
                    <a:pt x="174" y="17"/>
                    <a:pt x="175" y="16"/>
                    <a:pt x="175" y="15"/>
                  </a:cubicBezTo>
                  <a:cubicBezTo>
                    <a:pt x="176" y="14"/>
                    <a:pt x="176" y="14"/>
                    <a:pt x="177" y="13"/>
                  </a:cubicBezTo>
                  <a:cubicBezTo>
                    <a:pt x="178" y="12"/>
                    <a:pt x="178" y="11"/>
                    <a:pt x="179" y="11"/>
                  </a:cubicBezTo>
                  <a:cubicBezTo>
                    <a:pt x="179" y="10"/>
                    <a:pt x="180" y="9"/>
                    <a:pt x="180" y="8"/>
                  </a:cubicBezTo>
                  <a:cubicBezTo>
                    <a:pt x="181" y="8"/>
                    <a:pt x="182" y="6"/>
                    <a:pt x="182" y="6"/>
                  </a:cubicBezTo>
                  <a:cubicBezTo>
                    <a:pt x="182" y="6"/>
                    <a:pt x="184" y="8"/>
                    <a:pt x="184" y="8"/>
                  </a:cubicBezTo>
                  <a:cubicBezTo>
                    <a:pt x="184" y="8"/>
                    <a:pt x="183" y="10"/>
                    <a:pt x="183" y="10"/>
                  </a:cubicBezTo>
                  <a:cubicBezTo>
                    <a:pt x="183" y="10"/>
                    <a:pt x="181" y="12"/>
                    <a:pt x="181" y="12"/>
                  </a:cubicBezTo>
                  <a:cubicBezTo>
                    <a:pt x="182" y="13"/>
                    <a:pt x="183" y="14"/>
                    <a:pt x="183" y="14"/>
                  </a:cubicBezTo>
                  <a:cubicBezTo>
                    <a:pt x="184" y="14"/>
                    <a:pt x="185" y="12"/>
                    <a:pt x="185" y="12"/>
                  </a:cubicBezTo>
                  <a:cubicBezTo>
                    <a:pt x="186" y="12"/>
                    <a:pt x="187" y="13"/>
                    <a:pt x="187" y="14"/>
                  </a:cubicBezTo>
                  <a:cubicBezTo>
                    <a:pt x="188" y="14"/>
                    <a:pt x="189" y="15"/>
                    <a:pt x="189" y="15"/>
                  </a:cubicBezTo>
                  <a:cubicBezTo>
                    <a:pt x="190" y="15"/>
                    <a:pt x="190" y="13"/>
                    <a:pt x="191" y="13"/>
                  </a:cubicBezTo>
                  <a:cubicBezTo>
                    <a:pt x="192" y="13"/>
                    <a:pt x="193" y="15"/>
                    <a:pt x="193" y="15"/>
                  </a:cubicBezTo>
                  <a:cubicBezTo>
                    <a:pt x="194" y="15"/>
                    <a:pt x="195" y="12"/>
                    <a:pt x="195" y="13"/>
                  </a:cubicBezTo>
                  <a:cubicBezTo>
                    <a:pt x="196" y="13"/>
                    <a:pt x="197" y="14"/>
                    <a:pt x="197" y="14"/>
                  </a:cubicBezTo>
                  <a:cubicBezTo>
                    <a:pt x="198" y="15"/>
                    <a:pt x="199" y="15"/>
                    <a:pt x="199" y="16"/>
                  </a:cubicBezTo>
                  <a:cubicBezTo>
                    <a:pt x="200" y="16"/>
                    <a:pt x="201" y="18"/>
                    <a:pt x="202" y="18"/>
                  </a:cubicBezTo>
                  <a:cubicBezTo>
                    <a:pt x="202" y="18"/>
                    <a:pt x="203" y="15"/>
                    <a:pt x="203" y="15"/>
                  </a:cubicBezTo>
                  <a:cubicBezTo>
                    <a:pt x="204" y="16"/>
                    <a:pt x="206" y="17"/>
                    <a:pt x="206" y="17"/>
                  </a:cubicBezTo>
                  <a:cubicBezTo>
                    <a:pt x="206" y="18"/>
                    <a:pt x="204" y="19"/>
                    <a:pt x="204" y="19"/>
                  </a:cubicBezTo>
                  <a:cubicBezTo>
                    <a:pt x="204" y="20"/>
                    <a:pt x="206" y="21"/>
                    <a:pt x="206" y="21"/>
                  </a:cubicBezTo>
                  <a:cubicBezTo>
                    <a:pt x="206" y="22"/>
                    <a:pt x="205" y="23"/>
                    <a:pt x="204" y="23"/>
                  </a:cubicBezTo>
                  <a:cubicBezTo>
                    <a:pt x="204" y="24"/>
                    <a:pt x="203" y="25"/>
                    <a:pt x="203" y="26"/>
                  </a:cubicBezTo>
                  <a:cubicBezTo>
                    <a:pt x="203" y="26"/>
                    <a:pt x="205" y="27"/>
                    <a:pt x="205" y="27"/>
                  </a:cubicBezTo>
                  <a:cubicBezTo>
                    <a:pt x="206" y="26"/>
                    <a:pt x="207" y="24"/>
                    <a:pt x="208" y="23"/>
                  </a:cubicBezTo>
                  <a:cubicBezTo>
                    <a:pt x="209" y="22"/>
                    <a:pt x="210" y="21"/>
                    <a:pt x="210" y="21"/>
                  </a:cubicBezTo>
                  <a:cubicBezTo>
                    <a:pt x="210" y="20"/>
                    <a:pt x="208" y="19"/>
                    <a:pt x="208" y="19"/>
                  </a:cubicBezTo>
                  <a:cubicBezTo>
                    <a:pt x="208" y="18"/>
                    <a:pt x="209" y="17"/>
                    <a:pt x="210" y="17"/>
                  </a:cubicBezTo>
                  <a:cubicBezTo>
                    <a:pt x="210" y="16"/>
                    <a:pt x="211" y="14"/>
                    <a:pt x="211" y="14"/>
                  </a:cubicBezTo>
                  <a:cubicBezTo>
                    <a:pt x="212" y="14"/>
                    <a:pt x="213" y="16"/>
                    <a:pt x="214" y="16"/>
                  </a:cubicBezTo>
                  <a:cubicBezTo>
                    <a:pt x="212" y="18"/>
                    <a:pt x="211" y="19"/>
                    <a:pt x="210" y="21"/>
                  </a:cubicBezTo>
                  <a:cubicBezTo>
                    <a:pt x="210" y="21"/>
                    <a:pt x="212" y="22"/>
                    <a:pt x="212" y="22"/>
                  </a:cubicBezTo>
                  <a:cubicBezTo>
                    <a:pt x="212" y="23"/>
                    <a:pt x="211" y="24"/>
                    <a:pt x="211" y="24"/>
                  </a:cubicBezTo>
                  <a:cubicBezTo>
                    <a:pt x="210" y="25"/>
                    <a:pt x="209" y="26"/>
                    <a:pt x="209" y="27"/>
                  </a:cubicBezTo>
                  <a:cubicBezTo>
                    <a:pt x="208" y="27"/>
                    <a:pt x="207" y="28"/>
                    <a:pt x="207" y="29"/>
                  </a:cubicBezTo>
                  <a:cubicBezTo>
                    <a:pt x="207" y="29"/>
                    <a:pt x="209" y="30"/>
                    <a:pt x="209" y="31"/>
                  </a:cubicBezTo>
                  <a:cubicBezTo>
                    <a:pt x="210" y="30"/>
                    <a:pt x="211" y="29"/>
                    <a:pt x="211" y="28"/>
                  </a:cubicBezTo>
                  <a:cubicBezTo>
                    <a:pt x="212" y="28"/>
                    <a:pt x="213" y="27"/>
                    <a:pt x="213" y="26"/>
                  </a:cubicBezTo>
                  <a:cubicBezTo>
                    <a:pt x="213" y="26"/>
                    <a:pt x="215" y="24"/>
                    <a:pt x="215" y="24"/>
                  </a:cubicBezTo>
                  <a:cubicBezTo>
                    <a:pt x="215" y="24"/>
                    <a:pt x="212" y="22"/>
                    <a:pt x="212" y="22"/>
                  </a:cubicBezTo>
                  <a:cubicBezTo>
                    <a:pt x="213" y="22"/>
                    <a:pt x="214" y="20"/>
                    <a:pt x="214" y="20"/>
                  </a:cubicBezTo>
                  <a:cubicBezTo>
                    <a:pt x="214" y="20"/>
                    <a:pt x="216" y="21"/>
                    <a:pt x="216" y="22"/>
                  </a:cubicBezTo>
                  <a:cubicBezTo>
                    <a:pt x="217" y="22"/>
                    <a:pt x="218" y="23"/>
                    <a:pt x="218" y="23"/>
                  </a:cubicBezTo>
                  <a:cubicBezTo>
                    <a:pt x="219" y="23"/>
                    <a:pt x="220" y="21"/>
                    <a:pt x="220" y="21"/>
                  </a:cubicBezTo>
                  <a:cubicBezTo>
                    <a:pt x="220" y="21"/>
                    <a:pt x="222" y="19"/>
                    <a:pt x="222" y="19"/>
                  </a:cubicBezTo>
                  <a:cubicBezTo>
                    <a:pt x="222" y="19"/>
                    <a:pt x="224" y="21"/>
                    <a:pt x="224" y="21"/>
                  </a:cubicBezTo>
                  <a:cubicBezTo>
                    <a:pt x="224" y="20"/>
                    <a:pt x="226" y="19"/>
                    <a:pt x="226" y="18"/>
                  </a:cubicBezTo>
                  <a:cubicBezTo>
                    <a:pt x="226" y="18"/>
                    <a:pt x="224" y="17"/>
                    <a:pt x="224" y="17"/>
                  </a:cubicBezTo>
                  <a:cubicBezTo>
                    <a:pt x="224" y="16"/>
                    <a:pt x="225" y="15"/>
                    <a:pt x="225" y="14"/>
                  </a:cubicBezTo>
                  <a:cubicBezTo>
                    <a:pt x="226" y="14"/>
                    <a:pt x="227" y="12"/>
                    <a:pt x="227" y="12"/>
                  </a:cubicBezTo>
                  <a:cubicBezTo>
                    <a:pt x="227" y="12"/>
                    <a:pt x="229" y="14"/>
                    <a:pt x="229" y="14"/>
                  </a:cubicBezTo>
                  <a:cubicBezTo>
                    <a:pt x="230" y="14"/>
                    <a:pt x="231" y="15"/>
                    <a:pt x="231" y="16"/>
                  </a:cubicBezTo>
                  <a:cubicBezTo>
                    <a:pt x="232" y="16"/>
                    <a:pt x="233" y="17"/>
                    <a:pt x="234" y="17"/>
                  </a:cubicBezTo>
                  <a:cubicBezTo>
                    <a:pt x="234" y="17"/>
                    <a:pt x="235" y="15"/>
                    <a:pt x="235" y="15"/>
                  </a:cubicBezTo>
                  <a:cubicBezTo>
                    <a:pt x="236" y="15"/>
                    <a:pt x="237" y="16"/>
                    <a:pt x="238" y="17"/>
                  </a:cubicBezTo>
                  <a:cubicBezTo>
                    <a:pt x="238" y="17"/>
                    <a:pt x="240" y="19"/>
                    <a:pt x="240" y="19"/>
                  </a:cubicBezTo>
                  <a:cubicBezTo>
                    <a:pt x="240" y="18"/>
                    <a:pt x="241" y="17"/>
                    <a:pt x="242" y="16"/>
                  </a:cubicBezTo>
                  <a:cubicBezTo>
                    <a:pt x="242" y="16"/>
                    <a:pt x="243" y="14"/>
                    <a:pt x="243" y="14"/>
                  </a:cubicBezTo>
                  <a:cubicBezTo>
                    <a:pt x="243" y="14"/>
                    <a:pt x="241" y="12"/>
                    <a:pt x="241" y="12"/>
                  </a:cubicBezTo>
                  <a:cubicBezTo>
                    <a:pt x="241" y="12"/>
                    <a:pt x="242" y="10"/>
                    <a:pt x="243" y="10"/>
                  </a:cubicBezTo>
                  <a:cubicBezTo>
                    <a:pt x="243" y="10"/>
                    <a:pt x="245" y="12"/>
                    <a:pt x="245" y="12"/>
                  </a:cubicBezTo>
                  <a:cubicBezTo>
                    <a:pt x="245" y="12"/>
                    <a:pt x="247" y="13"/>
                    <a:pt x="247" y="14"/>
                  </a:cubicBezTo>
                  <a:cubicBezTo>
                    <a:pt x="247" y="14"/>
                    <a:pt x="246" y="15"/>
                    <a:pt x="246" y="16"/>
                  </a:cubicBezTo>
                  <a:cubicBezTo>
                    <a:pt x="245" y="16"/>
                    <a:pt x="244" y="17"/>
                    <a:pt x="244" y="18"/>
                  </a:cubicBezTo>
                  <a:cubicBezTo>
                    <a:pt x="244" y="18"/>
                    <a:pt x="246" y="19"/>
                    <a:pt x="246" y="20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8" y="17"/>
                    <a:pt x="249" y="15"/>
                    <a:pt x="249" y="15"/>
                  </a:cubicBezTo>
                  <a:cubicBezTo>
                    <a:pt x="250" y="15"/>
                    <a:pt x="252" y="17"/>
                    <a:pt x="252" y="17"/>
                  </a:cubicBezTo>
                  <a:cubicBezTo>
                    <a:pt x="252" y="17"/>
                    <a:pt x="253" y="15"/>
                    <a:pt x="253" y="15"/>
                  </a:cubicBezTo>
                  <a:cubicBezTo>
                    <a:pt x="253" y="14"/>
                    <a:pt x="251" y="14"/>
                    <a:pt x="251" y="13"/>
                  </a:cubicBezTo>
                  <a:cubicBezTo>
                    <a:pt x="251" y="12"/>
                    <a:pt x="253" y="11"/>
                    <a:pt x="253" y="11"/>
                  </a:cubicBezTo>
                  <a:cubicBezTo>
                    <a:pt x="253" y="10"/>
                    <a:pt x="254" y="9"/>
                    <a:pt x="255" y="9"/>
                  </a:cubicBezTo>
                  <a:cubicBezTo>
                    <a:pt x="255" y="8"/>
                    <a:pt x="256" y="10"/>
                    <a:pt x="257" y="10"/>
                  </a:cubicBezTo>
                  <a:cubicBezTo>
                    <a:pt x="258" y="10"/>
                    <a:pt x="258" y="8"/>
                    <a:pt x="258" y="8"/>
                  </a:cubicBezTo>
                  <a:cubicBezTo>
                    <a:pt x="259" y="8"/>
                    <a:pt x="260" y="10"/>
                    <a:pt x="261" y="10"/>
                  </a:cubicBezTo>
                  <a:cubicBezTo>
                    <a:pt x="261" y="10"/>
                    <a:pt x="259" y="11"/>
                    <a:pt x="259" y="12"/>
                  </a:cubicBezTo>
                  <a:cubicBezTo>
                    <a:pt x="259" y="12"/>
                    <a:pt x="261" y="13"/>
                    <a:pt x="261" y="14"/>
                  </a:cubicBezTo>
                  <a:cubicBezTo>
                    <a:pt x="261" y="14"/>
                    <a:pt x="260" y="15"/>
                    <a:pt x="260" y="16"/>
                  </a:cubicBezTo>
                  <a:cubicBezTo>
                    <a:pt x="259" y="17"/>
                    <a:pt x="258" y="18"/>
                    <a:pt x="258" y="18"/>
                  </a:cubicBezTo>
                  <a:cubicBezTo>
                    <a:pt x="258" y="18"/>
                    <a:pt x="256" y="16"/>
                    <a:pt x="256" y="16"/>
                  </a:cubicBezTo>
                  <a:cubicBezTo>
                    <a:pt x="255" y="16"/>
                    <a:pt x="255" y="19"/>
                    <a:pt x="254" y="19"/>
                  </a:cubicBezTo>
                  <a:cubicBezTo>
                    <a:pt x="253" y="19"/>
                    <a:pt x="252" y="17"/>
                    <a:pt x="252" y="17"/>
                  </a:cubicBezTo>
                  <a:cubicBezTo>
                    <a:pt x="251" y="17"/>
                    <a:pt x="251" y="19"/>
                    <a:pt x="250" y="19"/>
                  </a:cubicBezTo>
                  <a:cubicBezTo>
                    <a:pt x="251" y="20"/>
                    <a:pt x="253" y="21"/>
                    <a:pt x="254" y="23"/>
                  </a:cubicBezTo>
                  <a:cubicBezTo>
                    <a:pt x="255" y="23"/>
                    <a:pt x="256" y="24"/>
                    <a:pt x="257" y="24"/>
                  </a:cubicBezTo>
                  <a:cubicBezTo>
                    <a:pt x="257" y="24"/>
                    <a:pt x="258" y="22"/>
                    <a:pt x="258" y="22"/>
                  </a:cubicBezTo>
                  <a:cubicBezTo>
                    <a:pt x="259" y="22"/>
                    <a:pt x="260" y="24"/>
                    <a:pt x="261" y="24"/>
                  </a:cubicBezTo>
                  <a:cubicBezTo>
                    <a:pt x="261" y="24"/>
                    <a:pt x="263" y="26"/>
                    <a:pt x="263" y="25"/>
                  </a:cubicBezTo>
                  <a:cubicBezTo>
                    <a:pt x="263" y="25"/>
                    <a:pt x="265" y="23"/>
                    <a:pt x="265" y="23"/>
                  </a:cubicBezTo>
                  <a:cubicBezTo>
                    <a:pt x="264" y="23"/>
                    <a:pt x="262" y="22"/>
                    <a:pt x="262" y="22"/>
                  </a:cubicBezTo>
                  <a:cubicBezTo>
                    <a:pt x="262" y="21"/>
                    <a:pt x="264" y="20"/>
                    <a:pt x="264" y="19"/>
                  </a:cubicBezTo>
                  <a:cubicBezTo>
                    <a:pt x="264" y="19"/>
                    <a:pt x="265" y="18"/>
                    <a:pt x="266" y="17"/>
                  </a:cubicBezTo>
                  <a:cubicBezTo>
                    <a:pt x="266" y="16"/>
                    <a:pt x="267" y="15"/>
                    <a:pt x="267" y="15"/>
                  </a:cubicBezTo>
                  <a:cubicBezTo>
                    <a:pt x="268" y="15"/>
                    <a:pt x="269" y="17"/>
                    <a:pt x="270" y="17"/>
                  </a:cubicBezTo>
                  <a:cubicBezTo>
                    <a:pt x="270" y="16"/>
                    <a:pt x="271" y="14"/>
                    <a:pt x="271" y="14"/>
                  </a:cubicBezTo>
                  <a:cubicBezTo>
                    <a:pt x="272" y="14"/>
                    <a:pt x="273" y="16"/>
                    <a:pt x="274" y="16"/>
                  </a:cubicBezTo>
                  <a:cubicBezTo>
                    <a:pt x="274" y="16"/>
                    <a:pt x="275" y="14"/>
                    <a:pt x="275" y="14"/>
                  </a:cubicBezTo>
                  <a:cubicBezTo>
                    <a:pt x="275" y="14"/>
                    <a:pt x="273" y="12"/>
                    <a:pt x="273" y="12"/>
                  </a:cubicBezTo>
                  <a:cubicBezTo>
                    <a:pt x="273" y="12"/>
                    <a:pt x="274" y="10"/>
                    <a:pt x="275" y="10"/>
                  </a:cubicBezTo>
                  <a:cubicBezTo>
                    <a:pt x="275" y="10"/>
                    <a:pt x="276" y="12"/>
                    <a:pt x="277" y="12"/>
                  </a:cubicBezTo>
                  <a:cubicBezTo>
                    <a:pt x="278" y="11"/>
                    <a:pt x="278" y="10"/>
                    <a:pt x="279" y="9"/>
                  </a:cubicBezTo>
                  <a:cubicBezTo>
                    <a:pt x="279" y="9"/>
                    <a:pt x="280" y="11"/>
                    <a:pt x="281" y="11"/>
                  </a:cubicBezTo>
                  <a:cubicBezTo>
                    <a:pt x="281" y="11"/>
                    <a:pt x="282" y="9"/>
                    <a:pt x="283" y="9"/>
                  </a:cubicBezTo>
                  <a:cubicBezTo>
                    <a:pt x="283" y="8"/>
                    <a:pt x="284" y="7"/>
                    <a:pt x="284" y="7"/>
                  </a:cubicBezTo>
                  <a:cubicBezTo>
                    <a:pt x="285" y="7"/>
                    <a:pt x="286" y="8"/>
                    <a:pt x="287" y="8"/>
                  </a:cubicBezTo>
                  <a:cubicBezTo>
                    <a:pt x="287" y="9"/>
                    <a:pt x="285" y="10"/>
                    <a:pt x="285" y="10"/>
                  </a:cubicBezTo>
                  <a:cubicBezTo>
                    <a:pt x="284" y="11"/>
                    <a:pt x="284" y="12"/>
                    <a:pt x="283" y="13"/>
                  </a:cubicBezTo>
                  <a:cubicBezTo>
                    <a:pt x="283" y="13"/>
                    <a:pt x="281" y="11"/>
                    <a:pt x="281" y="11"/>
                  </a:cubicBezTo>
                  <a:cubicBezTo>
                    <a:pt x="281" y="11"/>
                    <a:pt x="280" y="13"/>
                    <a:pt x="279" y="13"/>
                  </a:cubicBezTo>
                  <a:cubicBezTo>
                    <a:pt x="279" y="14"/>
                    <a:pt x="278" y="15"/>
                    <a:pt x="278" y="15"/>
                  </a:cubicBezTo>
                  <a:cubicBezTo>
                    <a:pt x="278" y="16"/>
                    <a:pt x="280" y="17"/>
                    <a:pt x="280" y="17"/>
                  </a:cubicBezTo>
                  <a:cubicBezTo>
                    <a:pt x="280" y="17"/>
                    <a:pt x="278" y="19"/>
                    <a:pt x="278" y="19"/>
                  </a:cubicBezTo>
                  <a:cubicBezTo>
                    <a:pt x="279" y="20"/>
                    <a:pt x="280" y="21"/>
                    <a:pt x="280" y="21"/>
                  </a:cubicBezTo>
                  <a:cubicBezTo>
                    <a:pt x="281" y="21"/>
                    <a:pt x="281" y="19"/>
                    <a:pt x="282" y="19"/>
                  </a:cubicBezTo>
                  <a:cubicBezTo>
                    <a:pt x="283" y="19"/>
                    <a:pt x="284" y="21"/>
                    <a:pt x="284" y="21"/>
                  </a:cubicBezTo>
                  <a:cubicBezTo>
                    <a:pt x="285" y="20"/>
                    <a:pt x="285" y="19"/>
                    <a:pt x="286" y="18"/>
                  </a:cubicBezTo>
                  <a:cubicBezTo>
                    <a:pt x="287" y="18"/>
                    <a:pt x="287" y="16"/>
                    <a:pt x="288" y="16"/>
                  </a:cubicBezTo>
                  <a:cubicBezTo>
                    <a:pt x="288" y="16"/>
                    <a:pt x="289" y="18"/>
                    <a:pt x="290" y="18"/>
                  </a:cubicBezTo>
                  <a:cubicBezTo>
                    <a:pt x="291" y="18"/>
                    <a:pt x="291" y="16"/>
                    <a:pt x="292" y="16"/>
                  </a:cubicBezTo>
                  <a:cubicBezTo>
                    <a:pt x="292" y="16"/>
                    <a:pt x="294" y="17"/>
                    <a:pt x="294" y="17"/>
                  </a:cubicBezTo>
                  <a:cubicBezTo>
                    <a:pt x="294" y="18"/>
                    <a:pt x="292" y="19"/>
                    <a:pt x="292" y="20"/>
                  </a:cubicBezTo>
                  <a:cubicBezTo>
                    <a:pt x="292" y="20"/>
                    <a:pt x="294" y="21"/>
                    <a:pt x="294" y="21"/>
                  </a:cubicBezTo>
                  <a:cubicBezTo>
                    <a:pt x="295" y="21"/>
                    <a:pt x="295" y="19"/>
                    <a:pt x="296" y="19"/>
                  </a:cubicBezTo>
                  <a:cubicBezTo>
                    <a:pt x="296" y="19"/>
                    <a:pt x="298" y="21"/>
                    <a:pt x="298" y="21"/>
                  </a:cubicBezTo>
                  <a:cubicBezTo>
                    <a:pt x="299" y="20"/>
                    <a:pt x="300" y="19"/>
                    <a:pt x="300" y="18"/>
                  </a:cubicBezTo>
                  <a:cubicBezTo>
                    <a:pt x="301" y="18"/>
                    <a:pt x="301" y="17"/>
                    <a:pt x="302" y="16"/>
                  </a:cubicBezTo>
                  <a:cubicBezTo>
                    <a:pt x="302" y="15"/>
                    <a:pt x="303" y="15"/>
                    <a:pt x="303" y="14"/>
                  </a:cubicBezTo>
                  <a:cubicBezTo>
                    <a:pt x="304" y="14"/>
                    <a:pt x="305" y="12"/>
                    <a:pt x="305" y="12"/>
                  </a:cubicBezTo>
                  <a:cubicBezTo>
                    <a:pt x="305" y="12"/>
                    <a:pt x="307" y="13"/>
                    <a:pt x="307" y="13"/>
                  </a:cubicBezTo>
                  <a:cubicBezTo>
                    <a:pt x="307" y="14"/>
                    <a:pt x="306" y="15"/>
                    <a:pt x="306" y="16"/>
                  </a:cubicBezTo>
                  <a:cubicBezTo>
                    <a:pt x="306" y="16"/>
                    <a:pt x="308" y="17"/>
                    <a:pt x="308" y="17"/>
                  </a:cubicBezTo>
                  <a:cubicBezTo>
                    <a:pt x="308" y="18"/>
                    <a:pt x="306" y="20"/>
                    <a:pt x="306" y="20"/>
                  </a:cubicBezTo>
                  <a:cubicBezTo>
                    <a:pt x="307" y="20"/>
                    <a:pt x="308" y="21"/>
                    <a:pt x="308" y="21"/>
                  </a:cubicBezTo>
                  <a:cubicBezTo>
                    <a:pt x="309" y="21"/>
                    <a:pt x="310" y="19"/>
                    <a:pt x="310" y="19"/>
                  </a:cubicBezTo>
                  <a:cubicBezTo>
                    <a:pt x="311" y="19"/>
                    <a:pt x="311" y="18"/>
                    <a:pt x="312" y="17"/>
                  </a:cubicBezTo>
                  <a:cubicBezTo>
                    <a:pt x="312" y="17"/>
                    <a:pt x="313" y="15"/>
                    <a:pt x="313" y="15"/>
                  </a:cubicBezTo>
                  <a:cubicBezTo>
                    <a:pt x="314" y="15"/>
                    <a:pt x="315" y="16"/>
                    <a:pt x="316" y="16"/>
                  </a:cubicBezTo>
                  <a:cubicBezTo>
                    <a:pt x="316" y="17"/>
                    <a:pt x="318" y="18"/>
                    <a:pt x="318" y="18"/>
                  </a:cubicBezTo>
                  <a:cubicBezTo>
                    <a:pt x="318" y="18"/>
                    <a:pt x="316" y="20"/>
                    <a:pt x="316" y="20"/>
                  </a:cubicBezTo>
                  <a:cubicBezTo>
                    <a:pt x="316" y="20"/>
                    <a:pt x="314" y="22"/>
                    <a:pt x="315" y="23"/>
                  </a:cubicBezTo>
                  <a:cubicBezTo>
                    <a:pt x="315" y="23"/>
                    <a:pt x="316" y="24"/>
                    <a:pt x="317" y="24"/>
                  </a:cubicBezTo>
                  <a:cubicBezTo>
                    <a:pt x="317" y="23"/>
                    <a:pt x="318" y="23"/>
                    <a:pt x="318" y="22"/>
                  </a:cubicBezTo>
                  <a:cubicBezTo>
                    <a:pt x="319" y="21"/>
                    <a:pt x="320" y="20"/>
                    <a:pt x="320" y="20"/>
                  </a:cubicBezTo>
                  <a:cubicBezTo>
                    <a:pt x="320" y="19"/>
                    <a:pt x="318" y="18"/>
                    <a:pt x="318" y="18"/>
                  </a:cubicBezTo>
                  <a:cubicBezTo>
                    <a:pt x="318" y="17"/>
                    <a:pt x="320" y="16"/>
                    <a:pt x="320" y="16"/>
                  </a:cubicBezTo>
                  <a:cubicBezTo>
                    <a:pt x="320" y="15"/>
                    <a:pt x="321" y="14"/>
                    <a:pt x="321" y="14"/>
                  </a:cubicBezTo>
                  <a:cubicBezTo>
                    <a:pt x="321" y="14"/>
                    <a:pt x="324" y="15"/>
                    <a:pt x="324" y="15"/>
                  </a:cubicBezTo>
                  <a:cubicBezTo>
                    <a:pt x="324" y="16"/>
                    <a:pt x="322" y="17"/>
                    <a:pt x="322" y="18"/>
                  </a:cubicBezTo>
                  <a:cubicBezTo>
                    <a:pt x="322" y="18"/>
                    <a:pt x="324" y="19"/>
                    <a:pt x="324" y="19"/>
                  </a:cubicBezTo>
                  <a:cubicBezTo>
                    <a:pt x="324" y="20"/>
                    <a:pt x="323" y="21"/>
                    <a:pt x="322" y="21"/>
                  </a:cubicBezTo>
                  <a:cubicBezTo>
                    <a:pt x="322" y="22"/>
                    <a:pt x="321" y="24"/>
                    <a:pt x="321" y="24"/>
                  </a:cubicBezTo>
                  <a:cubicBezTo>
                    <a:pt x="321" y="24"/>
                    <a:pt x="323" y="25"/>
                    <a:pt x="323" y="25"/>
                  </a:cubicBezTo>
                  <a:cubicBezTo>
                    <a:pt x="324" y="25"/>
                    <a:pt x="324" y="23"/>
                    <a:pt x="325" y="23"/>
                  </a:cubicBezTo>
                  <a:cubicBezTo>
                    <a:pt x="325" y="23"/>
                    <a:pt x="327" y="25"/>
                    <a:pt x="327" y="25"/>
                  </a:cubicBezTo>
                  <a:cubicBezTo>
                    <a:pt x="328" y="25"/>
                    <a:pt x="328" y="26"/>
                    <a:pt x="329" y="27"/>
                  </a:cubicBezTo>
                  <a:cubicBezTo>
                    <a:pt x="329" y="26"/>
                    <a:pt x="331" y="25"/>
                    <a:pt x="331" y="24"/>
                  </a:cubicBezTo>
                  <a:cubicBezTo>
                    <a:pt x="331" y="24"/>
                    <a:pt x="329" y="23"/>
                    <a:pt x="329" y="23"/>
                  </a:cubicBezTo>
                  <a:cubicBezTo>
                    <a:pt x="329" y="22"/>
                    <a:pt x="330" y="21"/>
                    <a:pt x="330" y="20"/>
                  </a:cubicBezTo>
                  <a:cubicBezTo>
                    <a:pt x="330" y="20"/>
                    <a:pt x="328" y="19"/>
                    <a:pt x="328" y="19"/>
                  </a:cubicBezTo>
                  <a:cubicBezTo>
                    <a:pt x="328" y="18"/>
                    <a:pt x="330" y="17"/>
                    <a:pt x="330" y="16"/>
                  </a:cubicBezTo>
                  <a:cubicBezTo>
                    <a:pt x="330" y="16"/>
                    <a:pt x="331" y="15"/>
                    <a:pt x="331" y="14"/>
                  </a:cubicBezTo>
                  <a:cubicBezTo>
                    <a:pt x="331" y="14"/>
                    <a:pt x="330" y="13"/>
                    <a:pt x="329" y="13"/>
                  </a:cubicBezTo>
                  <a:cubicBezTo>
                    <a:pt x="329" y="13"/>
                    <a:pt x="331" y="10"/>
                    <a:pt x="331" y="10"/>
                  </a:cubicBezTo>
                  <a:cubicBezTo>
                    <a:pt x="331" y="10"/>
                    <a:pt x="333" y="12"/>
                    <a:pt x="333" y="12"/>
                  </a:cubicBezTo>
                  <a:cubicBezTo>
                    <a:pt x="333" y="12"/>
                    <a:pt x="335" y="10"/>
                    <a:pt x="335" y="10"/>
                  </a:cubicBezTo>
                  <a:cubicBezTo>
                    <a:pt x="335" y="10"/>
                    <a:pt x="337" y="11"/>
                    <a:pt x="337" y="11"/>
                  </a:cubicBezTo>
                  <a:cubicBezTo>
                    <a:pt x="337" y="12"/>
                    <a:pt x="335" y="14"/>
                    <a:pt x="335" y="14"/>
                  </a:cubicBezTo>
                  <a:cubicBezTo>
                    <a:pt x="336" y="14"/>
                    <a:pt x="337" y="15"/>
                    <a:pt x="338" y="15"/>
                  </a:cubicBezTo>
                  <a:cubicBezTo>
                    <a:pt x="338" y="15"/>
                    <a:pt x="339" y="13"/>
                    <a:pt x="339" y="13"/>
                  </a:cubicBezTo>
                  <a:cubicBezTo>
                    <a:pt x="340" y="13"/>
                    <a:pt x="341" y="14"/>
                    <a:pt x="342" y="15"/>
                  </a:cubicBezTo>
                  <a:cubicBezTo>
                    <a:pt x="342" y="15"/>
                    <a:pt x="343" y="17"/>
                    <a:pt x="344" y="17"/>
                  </a:cubicBezTo>
                  <a:cubicBezTo>
                    <a:pt x="344" y="17"/>
                    <a:pt x="345" y="18"/>
                    <a:pt x="346" y="18"/>
                  </a:cubicBezTo>
                  <a:cubicBezTo>
                    <a:pt x="346" y="18"/>
                    <a:pt x="347" y="16"/>
                    <a:pt x="348" y="16"/>
                  </a:cubicBezTo>
                  <a:cubicBezTo>
                    <a:pt x="348" y="15"/>
                    <a:pt x="349" y="14"/>
                    <a:pt x="349" y="14"/>
                  </a:cubicBezTo>
                  <a:cubicBezTo>
                    <a:pt x="350" y="14"/>
                    <a:pt x="351" y="12"/>
                    <a:pt x="351" y="12"/>
                  </a:cubicBezTo>
                  <a:cubicBezTo>
                    <a:pt x="352" y="12"/>
                    <a:pt x="353" y="13"/>
                    <a:pt x="353" y="13"/>
                  </a:cubicBezTo>
                  <a:cubicBezTo>
                    <a:pt x="354" y="13"/>
                    <a:pt x="354" y="11"/>
                    <a:pt x="355" y="11"/>
                  </a:cubicBezTo>
                  <a:cubicBezTo>
                    <a:pt x="355" y="12"/>
                    <a:pt x="357" y="12"/>
                    <a:pt x="357" y="13"/>
                  </a:cubicBezTo>
                  <a:cubicBezTo>
                    <a:pt x="357" y="13"/>
                    <a:pt x="355" y="14"/>
                    <a:pt x="356" y="15"/>
                  </a:cubicBezTo>
                  <a:cubicBezTo>
                    <a:pt x="356" y="16"/>
                    <a:pt x="358" y="16"/>
                    <a:pt x="358" y="17"/>
                  </a:cubicBezTo>
                  <a:cubicBezTo>
                    <a:pt x="358" y="17"/>
                    <a:pt x="356" y="18"/>
                    <a:pt x="356" y="19"/>
                  </a:cubicBezTo>
                  <a:cubicBezTo>
                    <a:pt x="356" y="20"/>
                    <a:pt x="358" y="20"/>
                    <a:pt x="358" y="21"/>
                  </a:cubicBezTo>
                  <a:cubicBezTo>
                    <a:pt x="359" y="20"/>
                    <a:pt x="360" y="19"/>
                    <a:pt x="360" y="18"/>
                  </a:cubicBezTo>
                  <a:cubicBezTo>
                    <a:pt x="360" y="18"/>
                    <a:pt x="362" y="16"/>
                    <a:pt x="362" y="16"/>
                  </a:cubicBezTo>
                  <a:cubicBezTo>
                    <a:pt x="362" y="16"/>
                    <a:pt x="360" y="14"/>
                    <a:pt x="360" y="14"/>
                  </a:cubicBezTo>
                  <a:cubicBezTo>
                    <a:pt x="360" y="14"/>
                    <a:pt x="361" y="12"/>
                    <a:pt x="361" y="12"/>
                  </a:cubicBezTo>
                  <a:cubicBezTo>
                    <a:pt x="361" y="12"/>
                    <a:pt x="363" y="14"/>
                    <a:pt x="363" y="14"/>
                  </a:cubicBezTo>
                  <a:cubicBezTo>
                    <a:pt x="363" y="14"/>
                    <a:pt x="362" y="16"/>
                    <a:pt x="362" y="16"/>
                  </a:cubicBezTo>
                  <a:cubicBezTo>
                    <a:pt x="362" y="16"/>
                    <a:pt x="364" y="18"/>
                    <a:pt x="364" y="18"/>
                  </a:cubicBezTo>
                  <a:cubicBezTo>
                    <a:pt x="365" y="18"/>
                    <a:pt x="365" y="16"/>
                    <a:pt x="366" y="16"/>
                  </a:cubicBezTo>
                  <a:cubicBezTo>
                    <a:pt x="366" y="16"/>
                    <a:pt x="367" y="17"/>
                    <a:pt x="368" y="17"/>
                  </a:cubicBezTo>
                  <a:cubicBezTo>
                    <a:pt x="369" y="17"/>
                    <a:pt x="369" y="15"/>
                    <a:pt x="370" y="15"/>
                  </a:cubicBezTo>
                  <a:cubicBezTo>
                    <a:pt x="370" y="15"/>
                    <a:pt x="371" y="17"/>
                    <a:pt x="372" y="17"/>
                  </a:cubicBezTo>
                  <a:cubicBezTo>
                    <a:pt x="372" y="17"/>
                    <a:pt x="373" y="15"/>
                    <a:pt x="374" y="15"/>
                  </a:cubicBezTo>
                  <a:cubicBezTo>
                    <a:pt x="374" y="15"/>
                    <a:pt x="375" y="16"/>
                    <a:pt x="376" y="16"/>
                  </a:cubicBezTo>
                  <a:cubicBezTo>
                    <a:pt x="376" y="16"/>
                    <a:pt x="377" y="14"/>
                    <a:pt x="378" y="14"/>
                  </a:cubicBezTo>
                  <a:cubicBezTo>
                    <a:pt x="378" y="14"/>
                    <a:pt x="379" y="12"/>
                    <a:pt x="379" y="12"/>
                  </a:cubicBezTo>
                  <a:cubicBezTo>
                    <a:pt x="380" y="12"/>
                    <a:pt x="381" y="14"/>
                    <a:pt x="381" y="14"/>
                  </a:cubicBezTo>
                  <a:cubicBezTo>
                    <a:pt x="382" y="13"/>
                    <a:pt x="383" y="12"/>
                    <a:pt x="383" y="11"/>
                  </a:cubicBezTo>
                  <a:cubicBezTo>
                    <a:pt x="384" y="11"/>
                    <a:pt x="384" y="9"/>
                    <a:pt x="385" y="9"/>
                  </a:cubicBezTo>
                  <a:cubicBezTo>
                    <a:pt x="385" y="9"/>
                    <a:pt x="387" y="11"/>
                    <a:pt x="387" y="11"/>
                  </a:cubicBezTo>
                  <a:cubicBezTo>
                    <a:pt x="387" y="12"/>
                    <a:pt x="386" y="12"/>
                    <a:pt x="385" y="13"/>
                  </a:cubicBezTo>
                  <a:cubicBezTo>
                    <a:pt x="385" y="13"/>
                    <a:pt x="384" y="15"/>
                    <a:pt x="384" y="15"/>
                  </a:cubicBezTo>
                  <a:cubicBezTo>
                    <a:pt x="384" y="15"/>
                    <a:pt x="386" y="17"/>
                    <a:pt x="386" y="17"/>
                  </a:cubicBezTo>
                  <a:cubicBezTo>
                    <a:pt x="385" y="18"/>
                    <a:pt x="385" y="18"/>
                    <a:pt x="384" y="19"/>
                  </a:cubicBezTo>
                  <a:cubicBezTo>
                    <a:pt x="384" y="20"/>
                    <a:pt x="383" y="21"/>
                    <a:pt x="383" y="21"/>
                  </a:cubicBezTo>
                  <a:cubicBezTo>
                    <a:pt x="382" y="22"/>
                    <a:pt x="381" y="20"/>
                    <a:pt x="380" y="20"/>
                  </a:cubicBezTo>
                  <a:cubicBezTo>
                    <a:pt x="380" y="20"/>
                    <a:pt x="379" y="22"/>
                    <a:pt x="379" y="22"/>
                  </a:cubicBezTo>
                  <a:cubicBezTo>
                    <a:pt x="378" y="22"/>
                    <a:pt x="377" y="20"/>
                    <a:pt x="376" y="20"/>
                  </a:cubicBezTo>
                  <a:cubicBezTo>
                    <a:pt x="376" y="20"/>
                    <a:pt x="375" y="22"/>
                    <a:pt x="375" y="22"/>
                  </a:cubicBezTo>
                  <a:cubicBezTo>
                    <a:pt x="375" y="23"/>
                    <a:pt x="377" y="24"/>
                    <a:pt x="377" y="24"/>
                  </a:cubicBezTo>
                  <a:cubicBezTo>
                    <a:pt x="377" y="25"/>
                    <a:pt x="375" y="26"/>
                    <a:pt x="375" y="26"/>
                  </a:cubicBezTo>
                  <a:cubicBezTo>
                    <a:pt x="376" y="26"/>
                    <a:pt x="377" y="28"/>
                    <a:pt x="377" y="28"/>
                  </a:cubicBezTo>
                  <a:cubicBezTo>
                    <a:pt x="378" y="28"/>
                    <a:pt x="379" y="26"/>
                    <a:pt x="379" y="26"/>
                  </a:cubicBezTo>
                  <a:cubicBezTo>
                    <a:pt x="380" y="26"/>
                    <a:pt x="381" y="28"/>
                    <a:pt x="381" y="28"/>
                  </a:cubicBezTo>
                  <a:cubicBezTo>
                    <a:pt x="382" y="28"/>
                    <a:pt x="382" y="25"/>
                    <a:pt x="383" y="25"/>
                  </a:cubicBezTo>
                  <a:cubicBezTo>
                    <a:pt x="384" y="25"/>
                    <a:pt x="385" y="27"/>
                    <a:pt x="385" y="27"/>
                  </a:cubicBezTo>
                  <a:cubicBezTo>
                    <a:pt x="385" y="26"/>
                    <a:pt x="387" y="25"/>
                    <a:pt x="387" y="25"/>
                  </a:cubicBezTo>
                  <a:cubicBezTo>
                    <a:pt x="387" y="24"/>
                    <a:pt x="385" y="24"/>
                    <a:pt x="385" y="23"/>
                  </a:cubicBezTo>
                  <a:cubicBezTo>
                    <a:pt x="385" y="22"/>
                    <a:pt x="386" y="22"/>
                    <a:pt x="386" y="21"/>
                  </a:cubicBezTo>
                  <a:cubicBezTo>
                    <a:pt x="387" y="20"/>
                    <a:pt x="388" y="19"/>
                    <a:pt x="388" y="19"/>
                  </a:cubicBezTo>
                  <a:cubicBezTo>
                    <a:pt x="388" y="18"/>
                    <a:pt x="386" y="17"/>
                    <a:pt x="386" y="17"/>
                  </a:cubicBezTo>
                  <a:cubicBezTo>
                    <a:pt x="386" y="17"/>
                    <a:pt x="387" y="15"/>
                    <a:pt x="388" y="15"/>
                  </a:cubicBezTo>
                  <a:cubicBezTo>
                    <a:pt x="388" y="15"/>
                    <a:pt x="390" y="17"/>
                    <a:pt x="390" y="16"/>
                  </a:cubicBezTo>
                  <a:cubicBezTo>
                    <a:pt x="390" y="16"/>
                    <a:pt x="392" y="14"/>
                    <a:pt x="392" y="14"/>
                  </a:cubicBezTo>
                  <a:cubicBezTo>
                    <a:pt x="392" y="14"/>
                    <a:pt x="389" y="12"/>
                    <a:pt x="389" y="12"/>
                  </a:cubicBezTo>
                  <a:cubicBezTo>
                    <a:pt x="390" y="12"/>
                    <a:pt x="391" y="10"/>
                    <a:pt x="391" y="10"/>
                  </a:cubicBezTo>
                  <a:cubicBezTo>
                    <a:pt x="392" y="10"/>
                    <a:pt x="393" y="12"/>
                    <a:pt x="393" y="12"/>
                  </a:cubicBezTo>
                  <a:cubicBezTo>
                    <a:pt x="393" y="13"/>
                    <a:pt x="391" y="14"/>
                    <a:pt x="392" y="14"/>
                  </a:cubicBezTo>
                  <a:cubicBezTo>
                    <a:pt x="392" y="15"/>
                    <a:pt x="394" y="15"/>
                    <a:pt x="394" y="16"/>
                  </a:cubicBezTo>
                  <a:cubicBezTo>
                    <a:pt x="394" y="17"/>
                    <a:pt x="396" y="17"/>
                    <a:pt x="396" y="18"/>
                  </a:cubicBezTo>
                  <a:cubicBezTo>
                    <a:pt x="396" y="18"/>
                    <a:pt x="395" y="19"/>
                    <a:pt x="394" y="20"/>
                  </a:cubicBezTo>
                  <a:cubicBezTo>
                    <a:pt x="394" y="20"/>
                    <a:pt x="392" y="18"/>
                    <a:pt x="392" y="18"/>
                  </a:cubicBezTo>
                  <a:cubicBezTo>
                    <a:pt x="392" y="18"/>
                    <a:pt x="391" y="20"/>
                    <a:pt x="390" y="20"/>
                  </a:cubicBezTo>
                  <a:cubicBezTo>
                    <a:pt x="390" y="21"/>
                    <a:pt x="389" y="22"/>
                    <a:pt x="389" y="23"/>
                  </a:cubicBezTo>
                  <a:cubicBezTo>
                    <a:pt x="389" y="23"/>
                    <a:pt x="390" y="24"/>
                    <a:pt x="391" y="24"/>
                  </a:cubicBezTo>
                  <a:cubicBezTo>
                    <a:pt x="391" y="24"/>
                    <a:pt x="392" y="22"/>
                    <a:pt x="393" y="22"/>
                  </a:cubicBezTo>
                  <a:cubicBezTo>
                    <a:pt x="393" y="22"/>
                    <a:pt x="394" y="24"/>
                    <a:pt x="395" y="24"/>
                  </a:cubicBezTo>
                  <a:cubicBezTo>
                    <a:pt x="395" y="24"/>
                    <a:pt x="396" y="22"/>
                    <a:pt x="397" y="22"/>
                  </a:cubicBezTo>
                  <a:cubicBezTo>
                    <a:pt x="397" y="21"/>
                    <a:pt x="398" y="23"/>
                    <a:pt x="399" y="23"/>
                  </a:cubicBezTo>
                  <a:cubicBezTo>
                    <a:pt x="399" y="23"/>
                    <a:pt x="400" y="22"/>
                    <a:pt x="400" y="21"/>
                  </a:cubicBezTo>
                  <a:cubicBezTo>
                    <a:pt x="401" y="20"/>
                    <a:pt x="402" y="20"/>
                    <a:pt x="402" y="19"/>
                  </a:cubicBezTo>
                  <a:cubicBezTo>
                    <a:pt x="402" y="19"/>
                    <a:pt x="404" y="17"/>
                    <a:pt x="404" y="17"/>
                  </a:cubicBezTo>
                  <a:cubicBezTo>
                    <a:pt x="404" y="17"/>
                    <a:pt x="406" y="18"/>
                    <a:pt x="406" y="18"/>
                  </a:cubicBezTo>
                  <a:cubicBezTo>
                    <a:pt x="406" y="19"/>
                    <a:pt x="404" y="20"/>
                    <a:pt x="404" y="20"/>
                  </a:cubicBezTo>
                  <a:cubicBezTo>
                    <a:pt x="405" y="21"/>
                    <a:pt x="407" y="22"/>
                    <a:pt x="407" y="22"/>
                  </a:cubicBezTo>
                  <a:cubicBezTo>
                    <a:pt x="407" y="23"/>
                    <a:pt x="405" y="24"/>
                    <a:pt x="405" y="24"/>
                  </a:cubicBezTo>
                  <a:cubicBezTo>
                    <a:pt x="405" y="25"/>
                    <a:pt x="407" y="26"/>
                    <a:pt x="407" y="26"/>
                  </a:cubicBezTo>
                  <a:cubicBezTo>
                    <a:pt x="408" y="26"/>
                    <a:pt x="408" y="24"/>
                    <a:pt x="409" y="24"/>
                  </a:cubicBezTo>
                  <a:cubicBezTo>
                    <a:pt x="409" y="23"/>
                    <a:pt x="407" y="23"/>
                    <a:pt x="407" y="22"/>
                  </a:cubicBezTo>
                  <a:cubicBezTo>
                    <a:pt x="407" y="22"/>
                    <a:pt x="408" y="20"/>
                    <a:pt x="408" y="20"/>
                  </a:cubicBezTo>
                  <a:cubicBezTo>
                    <a:pt x="409" y="19"/>
                    <a:pt x="410" y="18"/>
                    <a:pt x="410" y="18"/>
                  </a:cubicBezTo>
                  <a:cubicBezTo>
                    <a:pt x="410" y="17"/>
                    <a:pt x="408" y="17"/>
                    <a:pt x="408" y="16"/>
                  </a:cubicBezTo>
                  <a:cubicBezTo>
                    <a:pt x="408" y="16"/>
                    <a:pt x="409" y="14"/>
                    <a:pt x="410" y="14"/>
                  </a:cubicBezTo>
                  <a:cubicBezTo>
                    <a:pt x="410" y="14"/>
                    <a:pt x="412" y="15"/>
                    <a:pt x="412" y="15"/>
                  </a:cubicBezTo>
                  <a:cubicBezTo>
                    <a:pt x="412" y="16"/>
                    <a:pt x="410" y="17"/>
                    <a:pt x="410" y="18"/>
                  </a:cubicBezTo>
                  <a:cubicBezTo>
                    <a:pt x="410" y="18"/>
                    <a:pt x="412" y="19"/>
                    <a:pt x="412" y="19"/>
                  </a:cubicBezTo>
                  <a:cubicBezTo>
                    <a:pt x="412" y="20"/>
                    <a:pt x="410" y="21"/>
                    <a:pt x="411" y="22"/>
                  </a:cubicBezTo>
                  <a:cubicBezTo>
                    <a:pt x="411" y="22"/>
                    <a:pt x="413" y="23"/>
                    <a:pt x="413" y="23"/>
                  </a:cubicBezTo>
                  <a:cubicBezTo>
                    <a:pt x="413" y="24"/>
                    <a:pt x="415" y="25"/>
                    <a:pt x="415" y="25"/>
                  </a:cubicBezTo>
                  <a:cubicBezTo>
                    <a:pt x="415" y="25"/>
                    <a:pt x="416" y="23"/>
                    <a:pt x="417" y="23"/>
                  </a:cubicBezTo>
                  <a:cubicBezTo>
                    <a:pt x="417" y="22"/>
                    <a:pt x="418" y="21"/>
                    <a:pt x="418" y="21"/>
                  </a:cubicBezTo>
                  <a:cubicBezTo>
                    <a:pt x="419" y="20"/>
                    <a:pt x="420" y="19"/>
                    <a:pt x="420" y="18"/>
                  </a:cubicBezTo>
                  <a:cubicBezTo>
                    <a:pt x="420" y="18"/>
                    <a:pt x="421" y="16"/>
                    <a:pt x="422" y="16"/>
                  </a:cubicBezTo>
                  <a:cubicBezTo>
                    <a:pt x="422" y="16"/>
                    <a:pt x="424" y="18"/>
                    <a:pt x="424" y="18"/>
                  </a:cubicBezTo>
                  <a:cubicBezTo>
                    <a:pt x="425" y="18"/>
                    <a:pt x="425" y="16"/>
                    <a:pt x="426" y="16"/>
                  </a:cubicBezTo>
                  <a:cubicBezTo>
                    <a:pt x="426" y="16"/>
                    <a:pt x="428" y="17"/>
                    <a:pt x="428" y="17"/>
                  </a:cubicBezTo>
                  <a:cubicBezTo>
                    <a:pt x="428" y="18"/>
                    <a:pt x="426" y="19"/>
                    <a:pt x="426" y="20"/>
                  </a:cubicBezTo>
                  <a:cubicBezTo>
                    <a:pt x="426" y="20"/>
                    <a:pt x="428" y="21"/>
                    <a:pt x="429" y="21"/>
                  </a:cubicBezTo>
                  <a:cubicBezTo>
                    <a:pt x="429" y="21"/>
                    <a:pt x="430" y="23"/>
                    <a:pt x="431" y="23"/>
                  </a:cubicBezTo>
                  <a:cubicBezTo>
                    <a:pt x="431" y="22"/>
                    <a:pt x="433" y="21"/>
                    <a:pt x="433" y="21"/>
                  </a:cubicBezTo>
                  <a:cubicBezTo>
                    <a:pt x="432" y="20"/>
                    <a:pt x="430" y="20"/>
                    <a:pt x="430" y="19"/>
                  </a:cubicBezTo>
                  <a:cubicBezTo>
                    <a:pt x="430" y="18"/>
                    <a:pt x="432" y="18"/>
                    <a:pt x="432" y="17"/>
                  </a:cubicBezTo>
                  <a:cubicBezTo>
                    <a:pt x="432" y="16"/>
                    <a:pt x="430" y="16"/>
                    <a:pt x="430" y="15"/>
                  </a:cubicBezTo>
                  <a:cubicBezTo>
                    <a:pt x="430" y="15"/>
                    <a:pt x="431" y="13"/>
                    <a:pt x="431" y="13"/>
                  </a:cubicBezTo>
                  <a:cubicBezTo>
                    <a:pt x="432" y="12"/>
                    <a:pt x="433" y="11"/>
                    <a:pt x="433" y="11"/>
                  </a:cubicBezTo>
                  <a:cubicBezTo>
                    <a:pt x="435" y="12"/>
                    <a:pt x="436" y="13"/>
                    <a:pt x="438" y="14"/>
                  </a:cubicBezTo>
                  <a:cubicBezTo>
                    <a:pt x="438" y="15"/>
                    <a:pt x="436" y="16"/>
                    <a:pt x="436" y="16"/>
                  </a:cubicBezTo>
                  <a:cubicBezTo>
                    <a:pt x="436" y="17"/>
                    <a:pt x="438" y="17"/>
                    <a:pt x="438" y="18"/>
                  </a:cubicBezTo>
                  <a:cubicBezTo>
                    <a:pt x="438" y="18"/>
                    <a:pt x="436" y="20"/>
                    <a:pt x="436" y="20"/>
                  </a:cubicBezTo>
                  <a:cubicBezTo>
                    <a:pt x="437" y="21"/>
                    <a:pt x="438" y="21"/>
                    <a:pt x="439" y="22"/>
                  </a:cubicBezTo>
                  <a:cubicBezTo>
                    <a:pt x="439" y="22"/>
                    <a:pt x="440" y="23"/>
                    <a:pt x="441" y="24"/>
                  </a:cubicBezTo>
                  <a:cubicBezTo>
                    <a:pt x="442" y="22"/>
                    <a:pt x="443" y="21"/>
                    <a:pt x="444" y="19"/>
                  </a:cubicBezTo>
                  <a:cubicBezTo>
                    <a:pt x="444" y="18"/>
                    <a:pt x="442" y="18"/>
                    <a:pt x="442" y="17"/>
                  </a:cubicBezTo>
                  <a:cubicBezTo>
                    <a:pt x="442" y="17"/>
                    <a:pt x="444" y="16"/>
                    <a:pt x="444" y="15"/>
                  </a:cubicBezTo>
                  <a:cubicBezTo>
                    <a:pt x="444" y="14"/>
                    <a:pt x="442" y="14"/>
                    <a:pt x="442" y="13"/>
                  </a:cubicBezTo>
                  <a:cubicBezTo>
                    <a:pt x="441" y="13"/>
                    <a:pt x="443" y="12"/>
                    <a:pt x="443" y="11"/>
                  </a:cubicBezTo>
                  <a:cubicBezTo>
                    <a:pt x="443" y="11"/>
                    <a:pt x="441" y="10"/>
                    <a:pt x="441" y="10"/>
                  </a:cubicBezTo>
                  <a:cubicBezTo>
                    <a:pt x="442" y="9"/>
                    <a:pt x="442" y="8"/>
                    <a:pt x="443" y="7"/>
                  </a:cubicBezTo>
                  <a:cubicBezTo>
                    <a:pt x="443" y="7"/>
                    <a:pt x="444" y="5"/>
                    <a:pt x="444" y="5"/>
                  </a:cubicBezTo>
                  <a:cubicBezTo>
                    <a:pt x="445" y="5"/>
                    <a:pt x="447" y="7"/>
                    <a:pt x="447" y="7"/>
                  </a:cubicBezTo>
                  <a:cubicBezTo>
                    <a:pt x="447" y="7"/>
                    <a:pt x="445" y="8"/>
                    <a:pt x="445" y="9"/>
                  </a:cubicBezTo>
                  <a:cubicBezTo>
                    <a:pt x="446" y="10"/>
                    <a:pt x="446" y="10"/>
                    <a:pt x="447" y="11"/>
                  </a:cubicBezTo>
                  <a:cubicBezTo>
                    <a:pt x="448" y="11"/>
                    <a:pt x="449" y="12"/>
                    <a:pt x="449" y="12"/>
                  </a:cubicBezTo>
                  <a:cubicBezTo>
                    <a:pt x="450" y="13"/>
                    <a:pt x="448" y="14"/>
                    <a:pt x="448" y="15"/>
                  </a:cubicBezTo>
                  <a:cubicBezTo>
                    <a:pt x="447" y="15"/>
                    <a:pt x="446" y="17"/>
                    <a:pt x="446" y="17"/>
                  </a:cubicBezTo>
                  <a:cubicBezTo>
                    <a:pt x="446" y="17"/>
                    <a:pt x="448" y="18"/>
                    <a:pt x="448" y="19"/>
                  </a:cubicBezTo>
                  <a:cubicBezTo>
                    <a:pt x="449" y="19"/>
                    <a:pt x="450" y="20"/>
                    <a:pt x="450" y="20"/>
                  </a:cubicBezTo>
                  <a:cubicBezTo>
                    <a:pt x="451" y="21"/>
                    <a:pt x="449" y="22"/>
                    <a:pt x="449" y="23"/>
                  </a:cubicBezTo>
                  <a:cubicBezTo>
                    <a:pt x="449" y="23"/>
                    <a:pt x="447" y="24"/>
                    <a:pt x="447" y="25"/>
                  </a:cubicBezTo>
                  <a:cubicBezTo>
                    <a:pt x="447" y="25"/>
                    <a:pt x="449" y="26"/>
                    <a:pt x="449" y="26"/>
                  </a:cubicBezTo>
                  <a:cubicBezTo>
                    <a:pt x="449" y="27"/>
                    <a:pt x="451" y="28"/>
                    <a:pt x="452" y="28"/>
                  </a:cubicBezTo>
                  <a:cubicBezTo>
                    <a:pt x="452" y="27"/>
                    <a:pt x="453" y="27"/>
                    <a:pt x="453" y="26"/>
                  </a:cubicBezTo>
                  <a:cubicBezTo>
                    <a:pt x="453" y="26"/>
                    <a:pt x="451" y="25"/>
                    <a:pt x="451" y="24"/>
                  </a:cubicBezTo>
                  <a:cubicBezTo>
                    <a:pt x="451" y="24"/>
                    <a:pt x="452" y="23"/>
                    <a:pt x="453" y="22"/>
                  </a:cubicBezTo>
                  <a:cubicBezTo>
                    <a:pt x="453" y="21"/>
                    <a:pt x="454" y="20"/>
                    <a:pt x="454" y="20"/>
                  </a:cubicBezTo>
                  <a:cubicBezTo>
                    <a:pt x="455" y="20"/>
                    <a:pt x="456" y="22"/>
                    <a:pt x="457" y="21"/>
                  </a:cubicBezTo>
                  <a:cubicBezTo>
                    <a:pt x="457" y="21"/>
                    <a:pt x="458" y="20"/>
                    <a:pt x="458" y="19"/>
                  </a:cubicBezTo>
                  <a:cubicBezTo>
                    <a:pt x="459" y="19"/>
                    <a:pt x="460" y="18"/>
                    <a:pt x="460" y="17"/>
                  </a:cubicBezTo>
                  <a:cubicBezTo>
                    <a:pt x="461" y="16"/>
                    <a:pt x="461" y="16"/>
                    <a:pt x="462" y="15"/>
                  </a:cubicBezTo>
                  <a:cubicBezTo>
                    <a:pt x="462" y="14"/>
                    <a:pt x="464" y="13"/>
                    <a:pt x="463" y="13"/>
                  </a:cubicBezTo>
                  <a:cubicBezTo>
                    <a:pt x="463" y="12"/>
                    <a:pt x="462" y="11"/>
                    <a:pt x="461" y="11"/>
                  </a:cubicBezTo>
                  <a:cubicBezTo>
                    <a:pt x="461" y="11"/>
                    <a:pt x="459" y="9"/>
                    <a:pt x="459" y="9"/>
                  </a:cubicBezTo>
                  <a:cubicBezTo>
                    <a:pt x="459" y="9"/>
                    <a:pt x="460" y="7"/>
                    <a:pt x="461" y="7"/>
                  </a:cubicBezTo>
                  <a:cubicBezTo>
                    <a:pt x="461" y="7"/>
                    <a:pt x="462" y="9"/>
                    <a:pt x="463" y="9"/>
                  </a:cubicBezTo>
                  <a:cubicBezTo>
                    <a:pt x="463" y="8"/>
                    <a:pt x="464" y="6"/>
                    <a:pt x="465" y="6"/>
                  </a:cubicBezTo>
                  <a:cubicBezTo>
                    <a:pt x="465" y="7"/>
                    <a:pt x="466" y="8"/>
                    <a:pt x="467" y="8"/>
                  </a:cubicBezTo>
                  <a:cubicBezTo>
                    <a:pt x="467" y="8"/>
                    <a:pt x="469" y="10"/>
                    <a:pt x="469" y="10"/>
                  </a:cubicBezTo>
                  <a:cubicBezTo>
                    <a:pt x="470" y="10"/>
                    <a:pt x="471" y="12"/>
                    <a:pt x="471" y="11"/>
                  </a:cubicBezTo>
                  <a:cubicBezTo>
                    <a:pt x="472" y="11"/>
                    <a:pt x="473" y="10"/>
                    <a:pt x="473" y="9"/>
                  </a:cubicBezTo>
                  <a:cubicBezTo>
                    <a:pt x="474" y="9"/>
                    <a:pt x="474" y="8"/>
                    <a:pt x="475" y="7"/>
                  </a:cubicBezTo>
                  <a:cubicBezTo>
                    <a:pt x="475" y="6"/>
                    <a:pt x="476" y="6"/>
                    <a:pt x="476" y="5"/>
                  </a:cubicBezTo>
                  <a:cubicBezTo>
                    <a:pt x="477" y="5"/>
                    <a:pt x="479" y="6"/>
                    <a:pt x="479" y="6"/>
                  </a:cubicBezTo>
                  <a:cubicBezTo>
                    <a:pt x="479" y="7"/>
                    <a:pt x="477" y="8"/>
                    <a:pt x="477" y="9"/>
                  </a:cubicBezTo>
                  <a:cubicBezTo>
                    <a:pt x="477" y="9"/>
                    <a:pt x="479" y="10"/>
                    <a:pt x="479" y="10"/>
                  </a:cubicBezTo>
                  <a:cubicBezTo>
                    <a:pt x="479" y="11"/>
                    <a:pt x="478" y="12"/>
                    <a:pt x="478" y="13"/>
                  </a:cubicBezTo>
                  <a:cubicBezTo>
                    <a:pt x="477" y="13"/>
                    <a:pt x="476" y="14"/>
                    <a:pt x="476" y="15"/>
                  </a:cubicBezTo>
                  <a:cubicBezTo>
                    <a:pt x="476" y="15"/>
                    <a:pt x="474" y="17"/>
                    <a:pt x="474" y="17"/>
                  </a:cubicBezTo>
                  <a:cubicBezTo>
                    <a:pt x="474" y="17"/>
                    <a:pt x="476" y="19"/>
                    <a:pt x="476" y="19"/>
                  </a:cubicBezTo>
                  <a:cubicBezTo>
                    <a:pt x="477" y="19"/>
                    <a:pt x="478" y="20"/>
                    <a:pt x="479" y="21"/>
                  </a:cubicBezTo>
                  <a:cubicBezTo>
                    <a:pt x="479" y="21"/>
                    <a:pt x="481" y="22"/>
                    <a:pt x="481" y="22"/>
                  </a:cubicBezTo>
                  <a:cubicBezTo>
                    <a:pt x="481" y="22"/>
                    <a:pt x="479" y="24"/>
                    <a:pt x="479" y="24"/>
                  </a:cubicBezTo>
                  <a:cubicBezTo>
                    <a:pt x="479" y="25"/>
                    <a:pt x="477" y="26"/>
                    <a:pt x="477" y="27"/>
                  </a:cubicBezTo>
                  <a:cubicBezTo>
                    <a:pt x="478" y="27"/>
                    <a:pt x="479" y="28"/>
                    <a:pt x="480" y="28"/>
                  </a:cubicBezTo>
                  <a:cubicBezTo>
                    <a:pt x="480" y="29"/>
                    <a:pt x="481" y="29"/>
                    <a:pt x="482" y="30"/>
                  </a:cubicBezTo>
                  <a:cubicBezTo>
                    <a:pt x="482" y="29"/>
                    <a:pt x="483" y="29"/>
                    <a:pt x="484" y="28"/>
                  </a:cubicBezTo>
                  <a:cubicBezTo>
                    <a:pt x="484" y="27"/>
                    <a:pt x="485" y="26"/>
                    <a:pt x="485" y="26"/>
                  </a:cubicBezTo>
                  <a:cubicBezTo>
                    <a:pt x="485" y="25"/>
                    <a:pt x="487" y="24"/>
                    <a:pt x="487" y="23"/>
                  </a:cubicBezTo>
                  <a:cubicBezTo>
                    <a:pt x="487" y="23"/>
                    <a:pt x="485" y="22"/>
                    <a:pt x="485" y="22"/>
                  </a:cubicBezTo>
                  <a:cubicBezTo>
                    <a:pt x="485" y="21"/>
                    <a:pt x="486" y="20"/>
                    <a:pt x="486" y="19"/>
                  </a:cubicBezTo>
                  <a:cubicBezTo>
                    <a:pt x="487" y="19"/>
                    <a:pt x="488" y="18"/>
                    <a:pt x="488" y="17"/>
                  </a:cubicBezTo>
                  <a:cubicBezTo>
                    <a:pt x="488" y="17"/>
                    <a:pt x="486" y="16"/>
                    <a:pt x="486" y="16"/>
                  </a:cubicBezTo>
                  <a:cubicBezTo>
                    <a:pt x="486" y="15"/>
                    <a:pt x="487" y="13"/>
                    <a:pt x="488" y="13"/>
                  </a:cubicBezTo>
                  <a:cubicBezTo>
                    <a:pt x="488" y="13"/>
                    <a:pt x="489" y="15"/>
                    <a:pt x="490" y="15"/>
                  </a:cubicBezTo>
                  <a:cubicBezTo>
                    <a:pt x="490" y="15"/>
                    <a:pt x="491" y="13"/>
                    <a:pt x="492" y="13"/>
                  </a:cubicBezTo>
                  <a:cubicBezTo>
                    <a:pt x="492" y="12"/>
                    <a:pt x="493" y="11"/>
                    <a:pt x="493" y="11"/>
                  </a:cubicBezTo>
                  <a:cubicBezTo>
                    <a:pt x="493" y="10"/>
                    <a:pt x="491" y="9"/>
                    <a:pt x="491" y="9"/>
                  </a:cubicBezTo>
                  <a:cubicBezTo>
                    <a:pt x="492" y="7"/>
                    <a:pt x="493" y="6"/>
                    <a:pt x="494" y="4"/>
                  </a:cubicBezTo>
                  <a:cubicBezTo>
                    <a:pt x="496" y="6"/>
                    <a:pt x="497" y="7"/>
                    <a:pt x="499" y="8"/>
                  </a:cubicBezTo>
                  <a:cubicBezTo>
                    <a:pt x="499" y="8"/>
                    <a:pt x="501" y="9"/>
                    <a:pt x="501" y="9"/>
                  </a:cubicBezTo>
                  <a:cubicBezTo>
                    <a:pt x="501" y="10"/>
                    <a:pt x="499" y="11"/>
                    <a:pt x="499" y="12"/>
                  </a:cubicBezTo>
                  <a:cubicBezTo>
                    <a:pt x="500" y="12"/>
                    <a:pt x="501" y="13"/>
                    <a:pt x="502" y="13"/>
                  </a:cubicBezTo>
                  <a:cubicBezTo>
                    <a:pt x="502" y="14"/>
                    <a:pt x="500" y="15"/>
                    <a:pt x="500" y="16"/>
                  </a:cubicBezTo>
                  <a:cubicBezTo>
                    <a:pt x="500" y="16"/>
                    <a:pt x="502" y="17"/>
                    <a:pt x="502" y="17"/>
                  </a:cubicBezTo>
                  <a:cubicBezTo>
                    <a:pt x="502" y="18"/>
                    <a:pt x="500" y="19"/>
                    <a:pt x="500" y="20"/>
                  </a:cubicBezTo>
                  <a:cubicBezTo>
                    <a:pt x="501" y="20"/>
                    <a:pt x="503" y="21"/>
                    <a:pt x="503" y="21"/>
                  </a:cubicBezTo>
                  <a:cubicBezTo>
                    <a:pt x="503" y="22"/>
                    <a:pt x="501" y="23"/>
                    <a:pt x="501" y="24"/>
                  </a:cubicBezTo>
                  <a:cubicBezTo>
                    <a:pt x="501" y="24"/>
                    <a:pt x="503" y="25"/>
                    <a:pt x="503" y="25"/>
                  </a:cubicBezTo>
                  <a:cubicBezTo>
                    <a:pt x="504" y="26"/>
                    <a:pt x="505" y="26"/>
                    <a:pt x="505" y="27"/>
                  </a:cubicBezTo>
                  <a:cubicBezTo>
                    <a:pt x="506" y="26"/>
                    <a:pt x="507" y="25"/>
                    <a:pt x="507" y="25"/>
                  </a:cubicBezTo>
                  <a:cubicBezTo>
                    <a:pt x="508" y="24"/>
                    <a:pt x="509" y="23"/>
                    <a:pt x="509" y="22"/>
                  </a:cubicBezTo>
                  <a:cubicBezTo>
                    <a:pt x="509" y="22"/>
                    <a:pt x="507" y="21"/>
                    <a:pt x="507" y="21"/>
                  </a:cubicBezTo>
                  <a:cubicBezTo>
                    <a:pt x="507" y="20"/>
                    <a:pt x="508" y="19"/>
                    <a:pt x="508" y="19"/>
                  </a:cubicBezTo>
                  <a:cubicBezTo>
                    <a:pt x="509" y="18"/>
                    <a:pt x="510" y="17"/>
                    <a:pt x="510" y="16"/>
                  </a:cubicBezTo>
                  <a:cubicBezTo>
                    <a:pt x="511" y="16"/>
                    <a:pt x="511" y="15"/>
                    <a:pt x="512" y="14"/>
                  </a:cubicBezTo>
                  <a:cubicBezTo>
                    <a:pt x="513" y="13"/>
                    <a:pt x="514" y="11"/>
                    <a:pt x="515" y="10"/>
                  </a:cubicBezTo>
                  <a:cubicBezTo>
                    <a:pt x="516" y="10"/>
                    <a:pt x="517" y="11"/>
                    <a:pt x="517" y="11"/>
                  </a:cubicBezTo>
                  <a:cubicBezTo>
                    <a:pt x="518" y="12"/>
                    <a:pt x="519" y="12"/>
                    <a:pt x="520" y="13"/>
                  </a:cubicBezTo>
                  <a:cubicBezTo>
                    <a:pt x="520" y="14"/>
                    <a:pt x="521" y="14"/>
                    <a:pt x="522" y="15"/>
                  </a:cubicBezTo>
                  <a:cubicBezTo>
                    <a:pt x="522" y="14"/>
                    <a:pt x="523" y="13"/>
                    <a:pt x="524" y="12"/>
                  </a:cubicBezTo>
                  <a:cubicBezTo>
                    <a:pt x="523" y="13"/>
                    <a:pt x="526" y="14"/>
                    <a:pt x="526" y="14"/>
                  </a:cubicBezTo>
                  <a:cubicBezTo>
                    <a:pt x="526" y="14"/>
                    <a:pt x="524" y="16"/>
                    <a:pt x="524" y="16"/>
                  </a:cubicBezTo>
                  <a:cubicBezTo>
                    <a:pt x="524" y="16"/>
                    <a:pt x="522" y="15"/>
                    <a:pt x="522" y="15"/>
                  </a:cubicBezTo>
                  <a:cubicBezTo>
                    <a:pt x="522" y="15"/>
                    <a:pt x="520" y="17"/>
                    <a:pt x="520" y="17"/>
                  </a:cubicBezTo>
                  <a:cubicBezTo>
                    <a:pt x="520" y="17"/>
                    <a:pt x="522" y="19"/>
                    <a:pt x="522" y="19"/>
                  </a:cubicBezTo>
                  <a:cubicBezTo>
                    <a:pt x="522" y="19"/>
                    <a:pt x="521" y="20"/>
                    <a:pt x="521" y="21"/>
                  </a:cubicBezTo>
                  <a:cubicBezTo>
                    <a:pt x="520" y="22"/>
                    <a:pt x="520" y="22"/>
                    <a:pt x="519" y="23"/>
                  </a:cubicBezTo>
                  <a:cubicBezTo>
                    <a:pt x="518" y="24"/>
                    <a:pt x="518" y="25"/>
                    <a:pt x="517" y="25"/>
                  </a:cubicBezTo>
                  <a:cubicBezTo>
                    <a:pt x="517" y="26"/>
                    <a:pt x="516" y="27"/>
                    <a:pt x="516" y="28"/>
                  </a:cubicBezTo>
                  <a:cubicBezTo>
                    <a:pt x="515" y="28"/>
                    <a:pt x="518" y="29"/>
                    <a:pt x="518" y="29"/>
                  </a:cubicBezTo>
                  <a:cubicBezTo>
                    <a:pt x="519" y="28"/>
                    <a:pt x="520" y="26"/>
                    <a:pt x="521" y="25"/>
                  </a:cubicBezTo>
                  <a:cubicBezTo>
                    <a:pt x="522" y="24"/>
                    <a:pt x="522" y="23"/>
                    <a:pt x="523" y="23"/>
                  </a:cubicBezTo>
                  <a:cubicBezTo>
                    <a:pt x="523" y="22"/>
                    <a:pt x="525" y="24"/>
                    <a:pt x="525" y="24"/>
                  </a:cubicBezTo>
                  <a:cubicBezTo>
                    <a:pt x="526" y="24"/>
                    <a:pt x="527" y="22"/>
                    <a:pt x="527" y="22"/>
                  </a:cubicBezTo>
                  <a:cubicBezTo>
                    <a:pt x="527" y="21"/>
                    <a:pt x="528" y="21"/>
                    <a:pt x="529" y="20"/>
                  </a:cubicBezTo>
                  <a:cubicBezTo>
                    <a:pt x="529" y="19"/>
                    <a:pt x="530" y="18"/>
                    <a:pt x="530" y="18"/>
                  </a:cubicBezTo>
                  <a:cubicBezTo>
                    <a:pt x="530" y="17"/>
                    <a:pt x="528" y="16"/>
                    <a:pt x="528" y="16"/>
                  </a:cubicBezTo>
                  <a:cubicBezTo>
                    <a:pt x="528" y="15"/>
                    <a:pt x="530" y="14"/>
                    <a:pt x="530" y="14"/>
                  </a:cubicBezTo>
                  <a:cubicBezTo>
                    <a:pt x="529" y="14"/>
                    <a:pt x="528" y="12"/>
                    <a:pt x="528" y="12"/>
                  </a:cubicBezTo>
                  <a:cubicBezTo>
                    <a:pt x="528" y="12"/>
                    <a:pt x="529" y="10"/>
                    <a:pt x="529" y="10"/>
                  </a:cubicBezTo>
                  <a:cubicBezTo>
                    <a:pt x="530" y="10"/>
                    <a:pt x="531" y="11"/>
                    <a:pt x="531" y="11"/>
                  </a:cubicBezTo>
                  <a:cubicBezTo>
                    <a:pt x="532" y="12"/>
                    <a:pt x="534" y="13"/>
                    <a:pt x="534" y="13"/>
                  </a:cubicBezTo>
                  <a:cubicBezTo>
                    <a:pt x="534" y="14"/>
                    <a:pt x="532" y="15"/>
                    <a:pt x="532" y="15"/>
                  </a:cubicBezTo>
                  <a:cubicBezTo>
                    <a:pt x="532" y="16"/>
                    <a:pt x="534" y="16"/>
                    <a:pt x="534" y="17"/>
                  </a:cubicBezTo>
                  <a:cubicBezTo>
                    <a:pt x="534" y="18"/>
                    <a:pt x="532" y="19"/>
                    <a:pt x="532" y="19"/>
                  </a:cubicBezTo>
                  <a:cubicBezTo>
                    <a:pt x="533" y="20"/>
                    <a:pt x="535" y="20"/>
                    <a:pt x="535" y="21"/>
                  </a:cubicBezTo>
                  <a:cubicBezTo>
                    <a:pt x="535" y="22"/>
                    <a:pt x="537" y="22"/>
                    <a:pt x="537" y="23"/>
                  </a:cubicBezTo>
                  <a:cubicBezTo>
                    <a:pt x="537" y="22"/>
                    <a:pt x="539" y="21"/>
                    <a:pt x="539" y="20"/>
                  </a:cubicBezTo>
                  <a:cubicBezTo>
                    <a:pt x="539" y="20"/>
                    <a:pt x="536" y="19"/>
                    <a:pt x="536" y="19"/>
                  </a:cubicBezTo>
                  <a:cubicBezTo>
                    <a:pt x="536" y="18"/>
                    <a:pt x="538" y="17"/>
                    <a:pt x="538" y="17"/>
                  </a:cubicBezTo>
                  <a:cubicBezTo>
                    <a:pt x="538" y="16"/>
                    <a:pt x="539" y="14"/>
                    <a:pt x="540" y="14"/>
                  </a:cubicBezTo>
                  <a:cubicBezTo>
                    <a:pt x="540" y="14"/>
                    <a:pt x="542" y="16"/>
                    <a:pt x="542" y="16"/>
                  </a:cubicBezTo>
                  <a:cubicBezTo>
                    <a:pt x="543" y="16"/>
                    <a:pt x="543" y="14"/>
                    <a:pt x="544" y="14"/>
                  </a:cubicBezTo>
                  <a:cubicBezTo>
                    <a:pt x="545" y="14"/>
                    <a:pt x="545" y="15"/>
                    <a:pt x="546" y="15"/>
                  </a:cubicBezTo>
                  <a:cubicBezTo>
                    <a:pt x="547" y="16"/>
                    <a:pt x="548" y="17"/>
                    <a:pt x="548" y="17"/>
                  </a:cubicBezTo>
                  <a:cubicBezTo>
                    <a:pt x="548" y="18"/>
                    <a:pt x="546" y="19"/>
                    <a:pt x="547" y="19"/>
                  </a:cubicBezTo>
                  <a:cubicBezTo>
                    <a:pt x="547" y="20"/>
                    <a:pt x="549" y="21"/>
                    <a:pt x="549" y="21"/>
                  </a:cubicBezTo>
                  <a:cubicBezTo>
                    <a:pt x="549" y="21"/>
                    <a:pt x="550" y="23"/>
                    <a:pt x="551" y="23"/>
                  </a:cubicBezTo>
                  <a:cubicBezTo>
                    <a:pt x="551" y="23"/>
                    <a:pt x="552" y="21"/>
                    <a:pt x="553" y="21"/>
                  </a:cubicBezTo>
                  <a:cubicBezTo>
                    <a:pt x="553" y="20"/>
                    <a:pt x="554" y="19"/>
                    <a:pt x="554" y="18"/>
                  </a:cubicBezTo>
                  <a:cubicBezTo>
                    <a:pt x="554" y="18"/>
                    <a:pt x="552" y="17"/>
                    <a:pt x="552" y="17"/>
                  </a:cubicBezTo>
                  <a:cubicBezTo>
                    <a:pt x="553" y="16"/>
                    <a:pt x="553" y="15"/>
                    <a:pt x="554" y="14"/>
                  </a:cubicBezTo>
                  <a:cubicBezTo>
                    <a:pt x="554" y="14"/>
                    <a:pt x="556" y="16"/>
                    <a:pt x="556" y="16"/>
                  </a:cubicBezTo>
                  <a:cubicBezTo>
                    <a:pt x="557" y="17"/>
                    <a:pt x="558" y="18"/>
                    <a:pt x="558" y="18"/>
                  </a:cubicBezTo>
                  <a:cubicBezTo>
                    <a:pt x="559" y="18"/>
                    <a:pt x="560" y="20"/>
                    <a:pt x="561" y="20"/>
                  </a:cubicBezTo>
                  <a:cubicBezTo>
                    <a:pt x="561" y="20"/>
                    <a:pt x="562" y="17"/>
                    <a:pt x="562" y="17"/>
                  </a:cubicBezTo>
                  <a:cubicBezTo>
                    <a:pt x="563" y="18"/>
                    <a:pt x="564" y="19"/>
                    <a:pt x="565" y="19"/>
                  </a:cubicBezTo>
                  <a:cubicBezTo>
                    <a:pt x="565" y="20"/>
                    <a:pt x="563" y="21"/>
                    <a:pt x="563" y="21"/>
                  </a:cubicBezTo>
                  <a:cubicBezTo>
                    <a:pt x="563" y="22"/>
                    <a:pt x="561" y="23"/>
                    <a:pt x="561" y="23"/>
                  </a:cubicBezTo>
                  <a:cubicBezTo>
                    <a:pt x="561" y="24"/>
                    <a:pt x="563" y="25"/>
                    <a:pt x="563" y="25"/>
                  </a:cubicBezTo>
                  <a:cubicBezTo>
                    <a:pt x="564" y="26"/>
                    <a:pt x="565" y="26"/>
                    <a:pt x="566" y="27"/>
                  </a:cubicBezTo>
                  <a:cubicBezTo>
                    <a:pt x="567" y="25"/>
                    <a:pt x="568" y="24"/>
                    <a:pt x="569" y="22"/>
                  </a:cubicBezTo>
                  <a:cubicBezTo>
                    <a:pt x="570" y="22"/>
                    <a:pt x="570" y="21"/>
                    <a:pt x="571" y="20"/>
                  </a:cubicBezTo>
                  <a:cubicBezTo>
                    <a:pt x="572" y="19"/>
                    <a:pt x="573" y="17"/>
                    <a:pt x="574" y="16"/>
                  </a:cubicBezTo>
                  <a:cubicBezTo>
                    <a:pt x="575" y="15"/>
                    <a:pt x="575" y="14"/>
                    <a:pt x="576" y="14"/>
                  </a:cubicBezTo>
                  <a:cubicBezTo>
                    <a:pt x="577" y="14"/>
                    <a:pt x="577" y="15"/>
                    <a:pt x="578" y="15"/>
                  </a:cubicBezTo>
                  <a:cubicBezTo>
                    <a:pt x="579" y="16"/>
                    <a:pt x="580" y="16"/>
                    <a:pt x="580" y="17"/>
                  </a:cubicBezTo>
                  <a:cubicBezTo>
                    <a:pt x="580" y="17"/>
                    <a:pt x="578" y="19"/>
                    <a:pt x="579" y="19"/>
                  </a:cubicBezTo>
                  <a:cubicBezTo>
                    <a:pt x="579" y="19"/>
                    <a:pt x="581" y="21"/>
                    <a:pt x="581" y="21"/>
                  </a:cubicBezTo>
                  <a:cubicBezTo>
                    <a:pt x="581" y="21"/>
                    <a:pt x="582" y="19"/>
                    <a:pt x="582" y="19"/>
                  </a:cubicBezTo>
                  <a:cubicBezTo>
                    <a:pt x="583" y="18"/>
                    <a:pt x="584" y="17"/>
                    <a:pt x="584" y="16"/>
                  </a:cubicBezTo>
                  <a:cubicBezTo>
                    <a:pt x="584" y="16"/>
                    <a:pt x="582" y="15"/>
                    <a:pt x="582" y="15"/>
                  </a:cubicBezTo>
                  <a:cubicBezTo>
                    <a:pt x="582" y="14"/>
                    <a:pt x="583" y="13"/>
                    <a:pt x="584" y="12"/>
                  </a:cubicBezTo>
                  <a:cubicBezTo>
                    <a:pt x="584" y="12"/>
                    <a:pt x="585" y="11"/>
                    <a:pt x="585" y="10"/>
                  </a:cubicBezTo>
                  <a:cubicBezTo>
                    <a:pt x="586" y="9"/>
                    <a:pt x="587" y="9"/>
                    <a:pt x="587" y="8"/>
                  </a:cubicBezTo>
                  <a:cubicBezTo>
                    <a:pt x="587" y="8"/>
                    <a:pt x="588" y="6"/>
                    <a:pt x="589" y="6"/>
                  </a:cubicBezTo>
                  <a:cubicBezTo>
                    <a:pt x="589" y="6"/>
                    <a:pt x="591" y="7"/>
                    <a:pt x="591" y="7"/>
                  </a:cubicBezTo>
                  <a:cubicBezTo>
                    <a:pt x="591" y="8"/>
                    <a:pt x="590" y="9"/>
                    <a:pt x="589" y="10"/>
                  </a:cubicBezTo>
                  <a:cubicBezTo>
                    <a:pt x="589" y="10"/>
                    <a:pt x="588" y="12"/>
                    <a:pt x="588" y="12"/>
                  </a:cubicBezTo>
                  <a:cubicBezTo>
                    <a:pt x="588" y="12"/>
                    <a:pt x="590" y="14"/>
                    <a:pt x="590" y="14"/>
                  </a:cubicBezTo>
                  <a:cubicBezTo>
                    <a:pt x="590" y="14"/>
                    <a:pt x="591" y="11"/>
                    <a:pt x="592" y="11"/>
                  </a:cubicBezTo>
                  <a:cubicBezTo>
                    <a:pt x="592" y="11"/>
                    <a:pt x="593" y="13"/>
                    <a:pt x="594" y="13"/>
                  </a:cubicBezTo>
                  <a:cubicBezTo>
                    <a:pt x="594" y="13"/>
                    <a:pt x="595" y="11"/>
                    <a:pt x="595" y="11"/>
                  </a:cubicBezTo>
                  <a:cubicBezTo>
                    <a:pt x="596" y="11"/>
                    <a:pt x="597" y="13"/>
                    <a:pt x="598" y="13"/>
                  </a:cubicBezTo>
                  <a:cubicBezTo>
                    <a:pt x="598" y="12"/>
                    <a:pt x="599" y="11"/>
                    <a:pt x="599" y="10"/>
                  </a:cubicBezTo>
                  <a:cubicBezTo>
                    <a:pt x="600" y="10"/>
                    <a:pt x="601" y="9"/>
                    <a:pt x="601" y="8"/>
                  </a:cubicBezTo>
                  <a:cubicBezTo>
                    <a:pt x="601" y="8"/>
                    <a:pt x="603" y="6"/>
                    <a:pt x="603" y="6"/>
                  </a:cubicBezTo>
                  <a:cubicBezTo>
                    <a:pt x="603" y="6"/>
                    <a:pt x="601" y="4"/>
                    <a:pt x="601" y="4"/>
                  </a:cubicBezTo>
                  <a:cubicBezTo>
                    <a:pt x="601" y="4"/>
                    <a:pt x="602" y="2"/>
                    <a:pt x="602" y="2"/>
                  </a:cubicBezTo>
                  <a:cubicBezTo>
                    <a:pt x="603" y="2"/>
                    <a:pt x="604" y="4"/>
                    <a:pt x="605" y="4"/>
                  </a:cubicBezTo>
                  <a:cubicBezTo>
                    <a:pt x="605" y="4"/>
                    <a:pt x="607" y="5"/>
                    <a:pt x="607" y="5"/>
                  </a:cubicBezTo>
                  <a:cubicBezTo>
                    <a:pt x="607" y="6"/>
                    <a:pt x="605" y="7"/>
                    <a:pt x="605" y="8"/>
                  </a:cubicBezTo>
                  <a:cubicBezTo>
                    <a:pt x="605" y="8"/>
                    <a:pt x="603" y="9"/>
                    <a:pt x="603" y="10"/>
                  </a:cubicBezTo>
                  <a:cubicBezTo>
                    <a:pt x="603" y="10"/>
                    <a:pt x="606" y="11"/>
                    <a:pt x="606" y="12"/>
                  </a:cubicBezTo>
                  <a:cubicBezTo>
                    <a:pt x="605" y="12"/>
                    <a:pt x="604" y="14"/>
                    <a:pt x="604" y="14"/>
                  </a:cubicBezTo>
                  <a:cubicBezTo>
                    <a:pt x="603" y="14"/>
                    <a:pt x="602" y="12"/>
                    <a:pt x="602" y="12"/>
                  </a:cubicBezTo>
                  <a:cubicBezTo>
                    <a:pt x="601" y="12"/>
                    <a:pt x="600" y="14"/>
                    <a:pt x="600" y="14"/>
                  </a:cubicBezTo>
                  <a:cubicBezTo>
                    <a:pt x="600" y="15"/>
                    <a:pt x="598" y="16"/>
                    <a:pt x="598" y="16"/>
                  </a:cubicBezTo>
                  <a:cubicBezTo>
                    <a:pt x="598" y="17"/>
                    <a:pt x="601" y="18"/>
                    <a:pt x="600" y="18"/>
                  </a:cubicBezTo>
                  <a:cubicBezTo>
                    <a:pt x="600" y="19"/>
                    <a:pt x="599" y="20"/>
                    <a:pt x="599" y="20"/>
                  </a:cubicBezTo>
                  <a:cubicBezTo>
                    <a:pt x="598" y="21"/>
                    <a:pt x="597" y="22"/>
                    <a:pt x="597" y="23"/>
                  </a:cubicBezTo>
                  <a:cubicBezTo>
                    <a:pt x="597" y="23"/>
                    <a:pt x="599" y="24"/>
                    <a:pt x="599" y="24"/>
                  </a:cubicBezTo>
                  <a:cubicBezTo>
                    <a:pt x="599" y="25"/>
                    <a:pt x="598" y="26"/>
                    <a:pt x="598" y="27"/>
                  </a:cubicBezTo>
                  <a:cubicBezTo>
                    <a:pt x="597" y="27"/>
                    <a:pt x="596" y="28"/>
                    <a:pt x="596" y="29"/>
                  </a:cubicBezTo>
                  <a:cubicBezTo>
                    <a:pt x="597" y="29"/>
                    <a:pt x="597" y="31"/>
                    <a:pt x="598" y="31"/>
                  </a:cubicBezTo>
                  <a:cubicBezTo>
                    <a:pt x="598" y="30"/>
                    <a:pt x="600" y="29"/>
                    <a:pt x="600" y="28"/>
                  </a:cubicBezTo>
                  <a:cubicBezTo>
                    <a:pt x="600" y="28"/>
                    <a:pt x="601" y="27"/>
                    <a:pt x="602" y="26"/>
                  </a:cubicBezTo>
                  <a:cubicBezTo>
                    <a:pt x="602" y="25"/>
                    <a:pt x="603" y="25"/>
                    <a:pt x="603" y="24"/>
                  </a:cubicBezTo>
                  <a:cubicBezTo>
                    <a:pt x="604" y="23"/>
                    <a:pt x="604" y="22"/>
                    <a:pt x="605" y="22"/>
                  </a:cubicBezTo>
                  <a:cubicBezTo>
                    <a:pt x="605" y="21"/>
                    <a:pt x="607" y="20"/>
                    <a:pt x="607" y="19"/>
                  </a:cubicBezTo>
                  <a:cubicBezTo>
                    <a:pt x="607" y="19"/>
                    <a:pt x="604" y="18"/>
                    <a:pt x="604" y="18"/>
                  </a:cubicBezTo>
                  <a:cubicBezTo>
                    <a:pt x="605" y="17"/>
                    <a:pt x="606" y="16"/>
                    <a:pt x="606" y="15"/>
                  </a:cubicBezTo>
                  <a:cubicBezTo>
                    <a:pt x="607" y="15"/>
                    <a:pt x="607" y="14"/>
                    <a:pt x="608" y="13"/>
                  </a:cubicBezTo>
                  <a:cubicBezTo>
                    <a:pt x="608" y="13"/>
                    <a:pt x="610" y="15"/>
                    <a:pt x="610" y="15"/>
                  </a:cubicBezTo>
                  <a:cubicBezTo>
                    <a:pt x="611" y="13"/>
                    <a:pt x="612" y="12"/>
                    <a:pt x="613" y="10"/>
                  </a:cubicBezTo>
                  <a:cubicBezTo>
                    <a:pt x="614" y="11"/>
                    <a:pt x="616" y="12"/>
                    <a:pt x="616" y="12"/>
                  </a:cubicBezTo>
                  <a:cubicBezTo>
                    <a:pt x="616" y="13"/>
                    <a:pt x="614" y="14"/>
                    <a:pt x="614" y="14"/>
                  </a:cubicBezTo>
                  <a:cubicBezTo>
                    <a:pt x="614" y="15"/>
                    <a:pt x="616" y="16"/>
                    <a:pt x="616" y="16"/>
                  </a:cubicBezTo>
                  <a:cubicBezTo>
                    <a:pt x="616" y="16"/>
                    <a:pt x="618" y="14"/>
                    <a:pt x="618" y="14"/>
                  </a:cubicBezTo>
                  <a:cubicBezTo>
                    <a:pt x="618" y="14"/>
                    <a:pt x="620" y="15"/>
                    <a:pt x="620" y="16"/>
                  </a:cubicBezTo>
                  <a:cubicBezTo>
                    <a:pt x="620" y="16"/>
                    <a:pt x="618" y="18"/>
                    <a:pt x="618" y="18"/>
                  </a:cubicBezTo>
                  <a:cubicBezTo>
                    <a:pt x="619" y="18"/>
                    <a:pt x="620" y="19"/>
                    <a:pt x="621" y="19"/>
                  </a:cubicBezTo>
                  <a:cubicBezTo>
                    <a:pt x="621" y="20"/>
                    <a:pt x="622" y="17"/>
                    <a:pt x="622" y="17"/>
                  </a:cubicBezTo>
                  <a:cubicBezTo>
                    <a:pt x="623" y="17"/>
                    <a:pt x="624" y="19"/>
                    <a:pt x="625" y="19"/>
                  </a:cubicBezTo>
                  <a:cubicBezTo>
                    <a:pt x="626" y="17"/>
                    <a:pt x="627" y="16"/>
                    <a:pt x="628" y="15"/>
                  </a:cubicBezTo>
                  <a:cubicBezTo>
                    <a:pt x="629" y="14"/>
                    <a:pt x="629" y="13"/>
                    <a:pt x="630" y="12"/>
                  </a:cubicBezTo>
                  <a:cubicBezTo>
                    <a:pt x="630" y="12"/>
                    <a:pt x="631" y="11"/>
                    <a:pt x="631" y="10"/>
                  </a:cubicBezTo>
                  <a:cubicBezTo>
                    <a:pt x="632" y="10"/>
                    <a:pt x="633" y="8"/>
                    <a:pt x="633" y="8"/>
                  </a:cubicBezTo>
                  <a:cubicBezTo>
                    <a:pt x="633" y="7"/>
                    <a:pt x="631" y="6"/>
                    <a:pt x="631" y="6"/>
                  </a:cubicBezTo>
                  <a:cubicBezTo>
                    <a:pt x="631" y="5"/>
                    <a:pt x="632" y="4"/>
                    <a:pt x="633" y="4"/>
                  </a:cubicBezTo>
                  <a:cubicBezTo>
                    <a:pt x="633" y="3"/>
                    <a:pt x="634" y="2"/>
                    <a:pt x="634" y="2"/>
                  </a:cubicBezTo>
                  <a:cubicBezTo>
                    <a:pt x="636" y="3"/>
                    <a:pt x="637" y="4"/>
                    <a:pt x="639" y="5"/>
                  </a:cubicBezTo>
                  <a:cubicBezTo>
                    <a:pt x="639" y="6"/>
                    <a:pt x="637" y="7"/>
                    <a:pt x="637" y="7"/>
                  </a:cubicBezTo>
                  <a:cubicBezTo>
                    <a:pt x="637" y="8"/>
                    <a:pt x="639" y="9"/>
                    <a:pt x="639" y="9"/>
                  </a:cubicBezTo>
                  <a:cubicBezTo>
                    <a:pt x="640" y="10"/>
                    <a:pt x="641" y="10"/>
                    <a:pt x="642" y="11"/>
                  </a:cubicBezTo>
                  <a:cubicBezTo>
                    <a:pt x="642" y="11"/>
                    <a:pt x="643" y="12"/>
                    <a:pt x="644" y="12"/>
                  </a:cubicBezTo>
                  <a:cubicBezTo>
                    <a:pt x="645" y="13"/>
                    <a:pt x="645" y="14"/>
                    <a:pt x="646" y="14"/>
                  </a:cubicBezTo>
                  <a:cubicBezTo>
                    <a:pt x="646" y="14"/>
                    <a:pt x="648" y="16"/>
                    <a:pt x="648" y="16"/>
                  </a:cubicBezTo>
                  <a:cubicBezTo>
                    <a:pt x="648" y="16"/>
                    <a:pt x="647" y="18"/>
                    <a:pt x="647" y="18"/>
                  </a:cubicBezTo>
                  <a:cubicBezTo>
                    <a:pt x="646" y="19"/>
                    <a:pt x="645" y="20"/>
                    <a:pt x="645" y="20"/>
                  </a:cubicBezTo>
                  <a:cubicBezTo>
                    <a:pt x="644" y="20"/>
                    <a:pt x="643" y="19"/>
                    <a:pt x="643" y="19"/>
                  </a:cubicBezTo>
                  <a:cubicBezTo>
                    <a:pt x="642" y="19"/>
                    <a:pt x="642" y="21"/>
                    <a:pt x="641" y="21"/>
                  </a:cubicBezTo>
                  <a:cubicBezTo>
                    <a:pt x="642" y="22"/>
                    <a:pt x="644" y="23"/>
                    <a:pt x="645" y="24"/>
                  </a:cubicBezTo>
                  <a:cubicBezTo>
                    <a:pt x="646" y="24"/>
                    <a:pt x="646" y="22"/>
                    <a:pt x="647" y="22"/>
                  </a:cubicBezTo>
                  <a:cubicBezTo>
                    <a:pt x="647" y="22"/>
                    <a:pt x="649" y="24"/>
                    <a:pt x="649" y="24"/>
                  </a:cubicBezTo>
                  <a:cubicBezTo>
                    <a:pt x="650" y="23"/>
                    <a:pt x="651" y="22"/>
                    <a:pt x="651" y="21"/>
                  </a:cubicBezTo>
                  <a:cubicBezTo>
                    <a:pt x="652" y="21"/>
                    <a:pt x="652" y="20"/>
                    <a:pt x="653" y="19"/>
                  </a:cubicBezTo>
                  <a:cubicBezTo>
                    <a:pt x="653" y="18"/>
                    <a:pt x="654" y="18"/>
                    <a:pt x="654" y="17"/>
                  </a:cubicBezTo>
                  <a:cubicBezTo>
                    <a:pt x="655" y="16"/>
                    <a:pt x="656" y="15"/>
                    <a:pt x="656" y="15"/>
                  </a:cubicBezTo>
                  <a:cubicBezTo>
                    <a:pt x="656" y="14"/>
                    <a:pt x="658" y="13"/>
                    <a:pt x="658" y="13"/>
                  </a:cubicBezTo>
                  <a:cubicBezTo>
                    <a:pt x="658" y="12"/>
                    <a:pt x="656" y="11"/>
                    <a:pt x="656" y="11"/>
                  </a:cubicBezTo>
                  <a:cubicBezTo>
                    <a:pt x="655" y="11"/>
                    <a:pt x="653" y="9"/>
                    <a:pt x="653" y="9"/>
                  </a:cubicBezTo>
                  <a:cubicBezTo>
                    <a:pt x="654" y="9"/>
                    <a:pt x="655" y="7"/>
                    <a:pt x="655" y="7"/>
                  </a:cubicBezTo>
                  <a:cubicBezTo>
                    <a:pt x="656" y="7"/>
                    <a:pt x="657" y="8"/>
                    <a:pt x="657" y="9"/>
                  </a:cubicBezTo>
                  <a:cubicBezTo>
                    <a:pt x="658" y="9"/>
                    <a:pt x="659" y="10"/>
                    <a:pt x="660" y="10"/>
                  </a:cubicBezTo>
                  <a:cubicBezTo>
                    <a:pt x="660" y="11"/>
                    <a:pt x="661" y="12"/>
                    <a:pt x="662" y="12"/>
                  </a:cubicBezTo>
                  <a:cubicBezTo>
                    <a:pt x="662" y="12"/>
                    <a:pt x="663" y="14"/>
                    <a:pt x="664" y="14"/>
                  </a:cubicBezTo>
                  <a:cubicBezTo>
                    <a:pt x="664" y="14"/>
                    <a:pt x="665" y="12"/>
                    <a:pt x="666" y="11"/>
                  </a:cubicBezTo>
                  <a:cubicBezTo>
                    <a:pt x="666" y="11"/>
                    <a:pt x="667" y="9"/>
                    <a:pt x="667" y="9"/>
                  </a:cubicBezTo>
                  <a:cubicBezTo>
                    <a:pt x="668" y="9"/>
                    <a:pt x="669" y="11"/>
                    <a:pt x="670" y="11"/>
                  </a:cubicBezTo>
                  <a:cubicBezTo>
                    <a:pt x="670" y="11"/>
                    <a:pt x="671" y="13"/>
                    <a:pt x="672" y="13"/>
                  </a:cubicBezTo>
                  <a:cubicBezTo>
                    <a:pt x="672" y="13"/>
                    <a:pt x="673" y="11"/>
                    <a:pt x="674" y="10"/>
                  </a:cubicBezTo>
                  <a:cubicBezTo>
                    <a:pt x="674" y="10"/>
                    <a:pt x="675" y="8"/>
                    <a:pt x="675" y="8"/>
                  </a:cubicBezTo>
                  <a:cubicBezTo>
                    <a:pt x="676" y="8"/>
                    <a:pt x="677" y="9"/>
                    <a:pt x="677" y="10"/>
                  </a:cubicBezTo>
                  <a:cubicBezTo>
                    <a:pt x="678" y="10"/>
                    <a:pt x="676" y="12"/>
                    <a:pt x="676" y="12"/>
                  </a:cubicBezTo>
                  <a:cubicBezTo>
                    <a:pt x="675" y="13"/>
                    <a:pt x="674" y="14"/>
                    <a:pt x="674" y="14"/>
                  </a:cubicBezTo>
                  <a:cubicBezTo>
                    <a:pt x="674" y="15"/>
                    <a:pt x="676" y="16"/>
                    <a:pt x="676" y="16"/>
                  </a:cubicBezTo>
                  <a:cubicBezTo>
                    <a:pt x="676" y="17"/>
                    <a:pt x="675" y="18"/>
                    <a:pt x="675" y="18"/>
                  </a:cubicBezTo>
                  <a:cubicBezTo>
                    <a:pt x="675" y="19"/>
                    <a:pt x="677" y="19"/>
                    <a:pt x="677" y="20"/>
                  </a:cubicBezTo>
                  <a:cubicBezTo>
                    <a:pt x="677" y="21"/>
                    <a:pt x="675" y="22"/>
                    <a:pt x="675" y="22"/>
                  </a:cubicBezTo>
                  <a:cubicBezTo>
                    <a:pt x="675" y="23"/>
                    <a:pt x="677" y="23"/>
                    <a:pt x="677" y="24"/>
                  </a:cubicBezTo>
                  <a:cubicBezTo>
                    <a:pt x="677" y="25"/>
                    <a:pt x="676" y="26"/>
                    <a:pt x="676" y="26"/>
                  </a:cubicBezTo>
                  <a:cubicBezTo>
                    <a:pt x="676" y="27"/>
                    <a:pt x="678" y="27"/>
                    <a:pt x="678" y="28"/>
                  </a:cubicBezTo>
                  <a:cubicBezTo>
                    <a:pt x="678" y="27"/>
                    <a:pt x="679" y="26"/>
                    <a:pt x="680" y="26"/>
                  </a:cubicBezTo>
                  <a:cubicBezTo>
                    <a:pt x="680" y="25"/>
                    <a:pt x="681" y="24"/>
                    <a:pt x="681" y="23"/>
                  </a:cubicBezTo>
                  <a:cubicBezTo>
                    <a:pt x="682" y="23"/>
                    <a:pt x="683" y="22"/>
                    <a:pt x="683" y="21"/>
                  </a:cubicBezTo>
                  <a:cubicBezTo>
                    <a:pt x="683" y="21"/>
                    <a:pt x="681" y="20"/>
                    <a:pt x="681" y="19"/>
                  </a:cubicBezTo>
                  <a:cubicBezTo>
                    <a:pt x="681" y="19"/>
                    <a:pt x="683" y="18"/>
                    <a:pt x="682" y="17"/>
                  </a:cubicBezTo>
                  <a:cubicBezTo>
                    <a:pt x="682" y="17"/>
                    <a:pt x="680" y="16"/>
                    <a:pt x="680" y="16"/>
                  </a:cubicBezTo>
                  <a:cubicBezTo>
                    <a:pt x="680" y="15"/>
                    <a:pt x="682" y="14"/>
                    <a:pt x="682" y="13"/>
                  </a:cubicBezTo>
                  <a:cubicBezTo>
                    <a:pt x="682" y="13"/>
                    <a:pt x="680" y="12"/>
                    <a:pt x="680" y="12"/>
                  </a:cubicBezTo>
                  <a:cubicBezTo>
                    <a:pt x="680" y="11"/>
                    <a:pt x="681" y="9"/>
                    <a:pt x="681" y="9"/>
                  </a:cubicBezTo>
                  <a:cubicBezTo>
                    <a:pt x="682" y="9"/>
                    <a:pt x="683" y="11"/>
                    <a:pt x="684" y="11"/>
                  </a:cubicBezTo>
                  <a:cubicBezTo>
                    <a:pt x="684" y="11"/>
                    <a:pt x="685" y="13"/>
                    <a:pt x="686" y="13"/>
                  </a:cubicBezTo>
                  <a:cubicBezTo>
                    <a:pt x="686" y="13"/>
                    <a:pt x="687" y="10"/>
                    <a:pt x="688" y="11"/>
                  </a:cubicBezTo>
                  <a:cubicBezTo>
                    <a:pt x="688" y="11"/>
                    <a:pt x="689" y="12"/>
                    <a:pt x="690" y="12"/>
                  </a:cubicBezTo>
                  <a:cubicBezTo>
                    <a:pt x="691" y="13"/>
                    <a:pt x="691" y="13"/>
                    <a:pt x="692" y="14"/>
                  </a:cubicBezTo>
                  <a:cubicBezTo>
                    <a:pt x="693" y="14"/>
                    <a:pt x="694" y="15"/>
                    <a:pt x="694" y="16"/>
                  </a:cubicBezTo>
                  <a:cubicBezTo>
                    <a:pt x="695" y="16"/>
                    <a:pt x="696" y="17"/>
                    <a:pt x="697" y="17"/>
                  </a:cubicBezTo>
                  <a:cubicBezTo>
                    <a:pt x="697" y="17"/>
                    <a:pt x="698" y="15"/>
                    <a:pt x="698" y="15"/>
                  </a:cubicBezTo>
                  <a:cubicBezTo>
                    <a:pt x="699" y="15"/>
                    <a:pt x="700" y="17"/>
                    <a:pt x="700" y="17"/>
                  </a:cubicBezTo>
                  <a:cubicBezTo>
                    <a:pt x="701" y="17"/>
                    <a:pt x="702" y="15"/>
                    <a:pt x="702" y="15"/>
                  </a:cubicBezTo>
                  <a:cubicBezTo>
                    <a:pt x="702" y="14"/>
                    <a:pt x="700" y="13"/>
                    <a:pt x="700" y="13"/>
                  </a:cubicBezTo>
                  <a:cubicBezTo>
                    <a:pt x="700" y="12"/>
                    <a:pt x="701" y="11"/>
                    <a:pt x="702" y="11"/>
                  </a:cubicBezTo>
                  <a:cubicBezTo>
                    <a:pt x="702" y="10"/>
                    <a:pt x="703" y="9"/>
                    <a:pt x="703" y="8"/>
                  </a:cubicBezTo>
                  <a:cubicBezTo>
                    <a:pt x="705" y="10"/>
                    <a:pt x="706" y="11"/>
                    <a:pt x="708" y="12"/>
                  </a:cubicBezTo>
                  <a:cubicBezTo>
                    <a:pt x="707" y="13"/>
                    <a:pt x="707" y="13"/>
                    <a:pt x="706" y="14"/>
                  </a:cubicBezTo>
                  <a:cubicBezTo>
                    <a:pt x="706" y="14"/>
                    <a:pt x="704" y="16"/>
                    <a:pt x="704" y="16"/>
                  </a:cubicBezTo>
                  <a:cubicBezTo>
                    <a:pt x="704" y="17"/>
                    <a:pt x="706" y="18"/>
                    <a:pt x="707" y="18"/>
                  </a:cubicBezTo>
                  <a:cubicBezTo>
                    <a:pt x="707" y="18"/>
                    <a:pt x="709" y="19"/>
                    <a:pt x="709" y="20"/>
                  </a:cubicBezTo>
                  <a:cubicBezTo>
                    <a:pt x="709" y="20"/>
                    <a:pt x="707" y="21"/>
                    <a:pt x="707" y="22"/>
                  </a:cubicBezTo>
                  <a:cubicBezTo>
                    <a:pt x="707" y="22"/>
                    <a:pt x="709" y="23"/>
                    <a:pt x="709" y="24"/>
                  </a:cubicBezTo>
                  <a:cubicBezTo>
                    <a:pt x="709" y="24"/>
                    <a:pt x="708" y="25"/>
                    <a:pt x="708" y="26"/>
                  </a:cubicBezTo>
                  <a:cubicBezTo>
                    <a:pt x="707" y="26"/>
                    <a:pt x="706" y="28"/>
                    <a:pt x="706" y="28"/>
                  </a:cubicBezTo>
                  <a:cubicBezTo>
                    <a:pt x="706" y="29"/>
                    <a:pt x="708" y="29"/>
                    <a:pt x="708" y="30"/>
                  </a:cubicBezTo>
                  <a:cubicBezTo>
                    <a:pt x="709" y="28"/>
                    <a:pt x="710" y="27"/>
                    <a:pt x="712" y="25"/>
                  </a:cubicBezTo>
                  <a:cubicBezTo>
                    <a:pt x="712" y="25"/>
                    <a:pt x="713" y="23"/>
                    <a:pt x="713" y="23"/>
                  </a:cubicBezTo>
                  <a:cubicBezTo>
                    <a:pt x="713" y="23"/>
                    <a:pt x="711" y="22"/>
                    <a:pt x="711" y="21"/>
                  </a:cubicBezTo>
                  <a:cubicBezTo>
                    <a:pt x="711" y="21"/>
                    <a:pt x="709" y="20"/>
                    <a:pt x="709" y="20"/>
                  </a:cubicBezTo>
                  <a:cubicBezTo>
                    <a:pt x="709" y="19"/>
                    <a:pt x="710" y="18"/>
                    <a:pt x="711" y="17"/>
                  </a:cubicBezTo>
                  <a:cubicBezTo>
                    <a:pt x="711" y="17"/>
                    <a:pt x="712" y="16"/>
                    <a:pt x="712" y="15"/>
                  </a:cubicBezTo>
                  <a:cubicBezTo>
                    <a:pt x="712" y="15"/>
                    <a:pt x="710" y="14"/>
                    <a:pt x="710" y="14"/>
                  </a:cubicBezTo>
                  <a:cubicBezTo>
                    <a:pt x="711" y="12"/>
                    <a:pt x="712" y="11"/>
                    <a:pt x="713" y="9"/>
                  </a:cubicBezTo>
                  <a:cubicBezTo>
                    <a:pt x="714" y="10"/>
                    <a:pt x="715" y="10"/>
                    <a:pt x="716" y="11"/>
                  </a:cubicBezTo>
                  <a:cubicBezTo>
                    <a:pt x="716" y="11"/>
                    <a:pt x="718" y="12"/>
                    <a:pt x="718" y="12"/>
                  </a:cubicBezTo>
                  <a:cubicBezTo>
                    <a:pt x="718" y="13"/>
                    <a:pt x="716" y="14"/>
                    <a:pt x="716" y="15"/>
                  </a:cubicBezTo>
                  <a:cubicBezTo>
                    <a:pt x="716" y="15"/>
                    <a:pt x="714" y="13"/>
                    <a:pt x="714" y="13"/>
                  </a:cubicBezTo>
                  <a:cubicBezTo>
                    <a:pt x="713" y="13"/>
                    <a:pt x="713" y="15"/>
                    <a:pt x="712" y="15"/>
                  </a:cubicBezTo>
                  <a:cubicBezTo>
                    <a:pt x="714" y="16"/>
                    <a:pt x="715" y="17"/>
                    <a:pt x="717" y="19"/>
                  </a:cubicBezTo>
                  <a:cubicBezTo>
                    <a:pt x="717" y="18"/>
                    <a:pt x="718" y="17"/>
                    <a:pt x="718" y="16"/>
                  </a:cubicBezTo>
                  <a:cubicBezTo>
                    <a:pt x="719" y="16"/>
                    <a:pt x="719" y="15"/>
                    <a:pt x="720" y="14"/>
                  </a:cubicBezTo>
                  <a:cubicBezTo>
                    <a:pt x="721" y="14"/>
                    <a:pt x="721" y="12"/>
                    <a:pt x="722" y="12"/>
                  </a:cubicBezTo>
                  <a:cubicBezTo>
                    <a:pt x="722" y="12"/>
                    <a:pt x="724" y="14"/>
                    <a:pt x="724" y="14"/>
                  </a:cubicBezTo>
                  <a:cubicBezTo>
                    <a:pt x="724" y="13"/>
                    <a:pt x="726" y="12"/>
                    <a:pt x="726" y="11"/>
                  </a:cubicBezTo>
                  <a:cubicBezTo>
                    <a:pt x="726" y="11"/>
                    <a:pt x="723" y="10"/>
                    <a:pt x="724" y="10"/>
                  </a:cubicBezTo>
                  <a:cubicBezTo>
                    <a:pt x="724" y="9"/>
                    <a:pt x="725" y="8"/>
                    <a:pt x="725" y="7"/>
                  </a:cubicBezTo>
                  <a:cubicBezTo>
                    <a:pt x="726" y="7"/>
                    <a:pt x="727" y="9"/>
                    <a:pt x="727" y="9"/>
                  </a:cubicBezTo>
                  <a:cubicBezTo>
                    <a:pt x="728" y="10"/>
                    <a:pt x="730" y="10"/>
                    <a:pt x="730" y="11"/>
                  </a:cubicBezTo>
                  <a:cubicBezTo>
                    <a:pt x="730" y="11"/>
                    <a:pt x="728" y="13"/>
                    <a:pt x="728" y="13"/>
                  </a:cubicBezTo>
                  <a:cubicBezTo>
                    <a:pt x="727" y="14"/>
                    <a:pt x="727" y="15"/>
                    <a:pt x="726" y="15"/>
                  </a:cubicBezTo>
                  <a:cubicBezTo>
                    <a:pt x="726" y="15"/>
                    <a:pt x="725" y="14"/>
                    <a:pt x="724" y="14"/>
                  </a:cubicBezTo>
                  <a:cubicBezTo>
                    <a:pt x="724" y="14"/>
                    <a:pt x="722" y="16"/>
                    <a:pt x="722" y="16"/>
                  </a:cubicBezTo>
                  <a:cubicBezTo>
                    <a:pt x="722" y="16"/>
                    <a:pt x="725" y="17"/>
                    <a:pt x="725" y="18"/>
                  </a:cubicBezTo>
                  <a:cubicBezTo>
                    <a:pt x="725" y="18"/>
                    <a:pt x="723" y="19"/>
                    <a:pt x="723" y="20"/>
                  </a:cubicBezTo>
                  <a:cubicBezTo>
                    <a:pt x="724" y="20"/>
                    <a:pt x="724" y="21"/>
                    <a:pt x="725" y="22"/>
                  </a:cubicBezTo>
                  <a:cubicBezTo>
                    <a:pt x="726" y="22"/>
                    <a:pt x="727" y="23"/>
                    <a:pt x="727" y="23"/>
                  </a:cubicBezTo>
                  <a:cubicBezTo>
                    <a:pt x="728" y="23"/>
                    <a:pt x="729" y="21"/>
                    <a:pt x="729" y="21"/>
                  </a:cubicBezTo>
                  <a:cubicBezTo>
                    <a:pt x="730" y="20"/>
                    <a:pt x="730" y="19"/>
                    <a:pt x="731" y="19"/>
                  </a:cubicBezTo>
                  <a:cubicBezTo>
                    <a:pt x="731" y="18"/>
                    <a:pt x="732" y="17"/>
                    <a:pt x="732" y="17"/>
                  </a:cubicBezTo>
                  <a:cubicBezTo>
                    <a:pt x="733" y="16"/>
                    <a:pt x="734" y="14"/>
                    <a:pt x="734" y="14"/>
                  </a:cubicBezTo>
                  <a:cubicBezTo>
                    <a:pt x="735" y="14"/>
                    <a:pt x="736" y="16"/>
                    <a:pt x="736" y="16"/>
                  </a:cubicBezTo>
                  <a:cubicBezTo>
                    <a:pt x="737" y="16"/>
                    <a:pt x="738" y="17"/>
                    <a:pt x="739" y="18"/>
                  </a:cubicBezTo>
                  <a:cubicBezTo>
                    <a:pt x="739" y="18"/>
                    <a:pt x="737" y="20"/>
                    <a:pt x="737" y="20"/>
                  </a:cubicBezTo>
                  <a:cubicBezTo>
                    <a:pt x="737" y="20"/>
                    <a:pt x="739" y="22"/>
                    <a:pt x="739" y="22"/>
                  </a:cubicBezTo>
                  <a:cubicBezTo>
                    <a:pt x="739" y="21"/>
                    <a:pt x="741" y="20"/>
                    <a:pt x="741" y="19"/>
                  </a:cubicBezTo>
                  <a:cubicBezTo>
                    <a:pt x="741" y="19"/>
                    <a:pt x="739" y="18"/>
                    <a:pt x="739" y="18"/>
                  </a:cubicBezTo>
                  <a:cubicBezTo>
                    <a:pt x="739" y="17"/>
                    <a:pt x="740" y="16"/>
                    <a:pt x="740" y="15"/>
                  </a:cubicBezTo>
                  <a:cubicBezTo>
                    <a:pt x="741" y="15"/>
                    <a:pt x="742" y="14"/>
                    <a:pt x="742" y="13"/>
                  </a:cubicBezTo>
                  <a:cubicBezTo>
                    <a:pt x="742" y="13"/>
                    <a:pt x="744" y="12"/>
                    <a:pt x="744" y="11"/>
                  </a:cubicBezTo>
                  <a:cubicBezTo>
                    <a:pt x="744" y="11"/>
                    <a:pt x="741" y="10"/>
                    <a:pt x="742" y="9"/>
                  </a:cubicBezTo>
                  <a:cubicBezTo>
                    <a:pt x="742" y="9"/>
                    <a:pt x="743" y="8"/>
                    <a:pt x="743" y="7"/>
                  </a:cubicBezTo>
                  <a:cubicBezTo>
                    <a:pt x="744" y="6"/>
                    <a:pt x="744" y="5"/>
                    <a:pt x="745" y="5"/>
                  </a:cubicBezTo>
                  <a:cubicBezTo>
                    <a:pt x="745" y="5"/>
                    <a:pt x="747" y="7"/>
                    <a:pt x="747" y="7"/>
                  </a:cubicBezTo>
                  <a:cubicBezTo>
                    <a:pt x="748" y="6"/>
                    <a:pt x="748" y="5"/>
                    <a:pt x="749" y="4"/>
                  </a:cubicBezTo>
                  <a:cubicBezTo>
                    <a:pt x="750" y="5"/>
                    <a:pt x="750" y="5"/>
                    <a:pt x="751" y="6"/>
                  </a:cubicBezTo>
                  <a:cubicBezTo>
                    <a:pt x="752" y="7"/>
                    <a:pt x="753" y="7"/>
                    <a:pt x="753" y="8"/>
                  </a:cubicBezTo>
                  <a:cubicBezTo>
                    <a:pt x="754" y="8"/>
                    <a:pt x="755" y="9"/>
                    <a:pt x="756" y="9"/>
                  </a:cubicBezTo>
                  <a:cubicBezTo>
                    <a:pt x="756" y="10"/>
                    <a:pt x="754" y="11"/>
                    <a:pt x="754" y="12"/>
                  </a:cubicBezTo>
                  <a:cubicBezTo>
                    <a:pt x="754" y="12"/>
                    <a:pt x="756" y="13"/>
                    <a:pt x="756" y="13"/>
                  </a:cubicBezTo>
                  <a:cubicBezTo>
                    <a:pt x="756" y="14"/>
                    <a:pt x="758" y="15"/>
                    <a:pt x="758" y="15"/>
                  </a:cubicBezTo>
                  <a:cubicBezTo>
                    <a:pt x="758" y="15"/>
                    <a:pt x="756" y="17"/>
                    <a:pt x="757" y="17"/>
                  </a:cubicBezTo>
                  <a:cubicBezTo>
                    <a:pt x="757" y="18"/>
                    <a:pt x="758" y="19"/>
                    <a:pt x="759" y="19"/>
                  </a:cubicBezTo>
                  <a:cubicBezTo>
                    <a:pt x="759" y="19"/>
                    <a:pt x="760" y="17"/>
                    <a:pt x="761" y="17"/>
                  </a:cubicBezTo>
                  <a:cubicBezTo>
                    <a:pt x="761" y="17"/>
                    <a:pt x="762" y="18"/>
                    <a:pt x="763" y="18"/>
                  </a:cubicBezTo>
                  <a:cubicBezTo>
                    <a:pt x="763" y="18"/>
                    <a:pt x="765" y="20"/>
                    <a:pt x="765" y="20"/>
                  </a:cubicBezTo>
                  <a:cubicBezTo>
                    <a:pt x="766" y="20"/>
                    <a:pt x="766" y="19"/>
                    <a:pt x="767" y="18"/>
                  </a:cubicBezTo>
                  <a:cubicBezTo>
                    <a:pt x="767" y="17"/>
                    <a:pt x="768" y="16"/>
                    <a:pt x="768" y="16"/>
                  </a:cubicBezTo>
                  <a:cubicBezTo>
                    <a:pt x="769" y="15"/>
                    <a:pt x="770" y="14"/>
                    <a:pt x="770" y="13"/>
                  </a:cubicBezTo>
                  <a:cubicBezTo>
                    <a:pt x="771" y="13"/>
                    <a:pt x="771" y="12"/>
                    <a:pt x="772" y="11"/>
                  </a:cubicBezTo>
                  <a:cubicBezTo>
                    <a:pt x="772" y="11"/>
                    <a:pt x="774" y="13"/>
                    <a:pt x="774" y="13"/>
                  </a:cubicBezTo>
                  <a:cubicBezTo>
                    <a:pt x="775" y="13"/>
                    <a:pt x="775" y="11"/>
                    <a:pt x="776" y="11"/>
                  </a:cubicBezTo>
                  <a:cubicBezTo>
                    <a:pt x="776" y="11"/>
                    <a:pt x="778" y="13"/>
                    <a:pt x="778" y="12"/>
                  </a:cubicBezTo>
                  <a:cubicBezTo>
                    <a:pt x="779" y="12"/>
                    <a:pt x="779" y="11"/>
                    <a:pt x="780" y="10"/>
                  </a:cubicBezTo>
                  <a:cubicBezTo>
                    <a:pt x="780" y="10"/>
                    <a:pt x="781" y="8"/>
                    <a:pt x="781" y="8"/>
                  </a:cubicBezTo>
                  <a:cubicBezTo>
                    <a:pt x="782" y="8"/>
                    <a:pt x="783" y="9"/>
                    <a:pt x="784" y="10"/>
                  </a:cubicBezTo>
                  <a:cubicBezTo>
                    <a:pt x="784" y="10"/>
                    <a:pt x="785" y="11"/>
                    <a:pt x="786" y="11"/>
                  </a:cubicBezTo>
                  <a:cubicBezTo>
                    <a:pt x="786" y="11"/>
                    <a:pt x="787" y="9"/>
                    <a:pt x="788" y="9"/>
                  </a:cubicBezTo>
                  <a:cubicBezTo>
                    <a:pt x="788" y="9"/>
                    <a:pt x="790" y="11"/>
                    <a:pt x="790" y="11"/>
                  </a:cubicBezTo>
                  <a:cubicBezTo>
                    <a:pt x="790" y="11"/>
                    <a:pt x="788" y="13"/>
                    <a:pt x="788" y="13"/>
                  </a:cubicBezTo>
                  <a:cubicBezTo>
                    <a:pt x="788" y="13"/>
                    <a:pt x="786" y="11"/>
                    <a:pt x="786" y="11"/>
                  </a:cubicBezTo>
                  <a:cubicBezTo>
                    <a:pt x="785" y="11"/>
                    <a:pt x="784" y="13"/>
                    <a:pt x="784" y="14"/>
                  </a:cubicBezTo>
                  <a:cubicBezTo>
                    <a:pt x="784" y="14"/>
                    <a:pt x="783" y="15"/>
                    <a:pt x="782" y="16"/>
                  </a:cubicBezTo>
                  <a:cubicBezTo>
                    <a:pt x="782" y="17"/>
                    <a:pt x="781" y="17"/>
                    <a:pt x="781" y="18"/>
                  </a:cubicBezTo>
                  <a:cubicBezTo>
                    <a:pt x="780" y="19"/>
                    <a:pt x="780" y="20"/>
                    <a:pt x="779" y="20"/>
                  </a:cubicBezTo>
                  <a:cubicBezTo>
                    <a:pt x="781" y="21"/>
                    <a:pt x="782" y="23"/>
                    <a:pt x="784" y="24"/>
                  </a:cubicBezTo>
                  <a:cubicBezTo>
                    <a:pt x="784" y="23"/>
                    <a:pt x="785" y="22"/>
                    <a:pt x="785" y="21"/>
                  </a:cubicBezTo>
                  <a:cubicBezTo>
                    <a:pt x="785" y="21"/>
                    <a:pt x="787" y="19"/>
                    <a:pt x="787" y="19"/>
                  </a:cubicBezTo>
                  <a:cubicBezTo>
                    <a:pt x="788" y="19"/>
                    <a:pt x="789" y="21"/>
                    <a:pt x="789" y="21"/>
                  </a:cubicBezTo>
                  <a:cubicBezTo>
                    <a:pt x="790" y="21"/>
                    <a:pt x="790" y="19"/>
                    <a:pt x="791" y="19"/>
                  </a:cubicBezTo>
                  <a:cubicBezTo>
                    <a:pt x="791" y="19"/>
                    <a:pt x="793" y="21"/>
                    <a:pt x="793" y="20"/>
                  </a:cubicBezTo>
                  <a:cubicBezTo>
                    <a:pt x="794" y="20"/>
                    <a:pt x="794" y="19"/>
                    <a:pt x="795" y="18"/>
                  </a:cubicBezTo>
                  <a:cubicBezTo>
                    <a:pt x="795" y="17"/>
                    <a:pt x="796" y="17"/>
                    <a:pt x="797" y="16"/>
                  </a:cubicBezTo>
                  <a:cubicBezTo>
                    <a:pt x="797" y="15"/>
                    <a:pt x="798" y="14"/>
                    <a:pt x="798" y="14"/>
                  </a:cubicBezTo>
                  <a:cubicBezTo>
                    <a:pt x="799" y="13"/>
                    <a:pt x="799" y="12"/>
                    <a:pt x="800" y="11"/>
                  </a:cubicBezTo>
                  <a:cubicBezTo>
                    <a:pt x="800" y="11"/>
                    <a:pt x="802" y="13"/>
                    <a:pt x="802" y="13"/>
                  </a:cubicBezTo>
                  <a:cubicBezTo>
                    <a:pt x="803" y="13"/>
                    <a:pt x="803" y="11"/>
                    <a:pt x="804" y="11"/>
                  </a:cubicBezTo>
                  <a:cubicBezTo>
                    <a:pt x="805" y="12"/>
                    <a:pt x="805" y="12"/>
                    <a:pt x="806" y="13"/>
                  </a:cubicBezTo>
                  <a:cubicBezTo>
                    <a:pt x="806" y="13"/>
                    <a:pt x="808" y="14"/>
                    <a:pt x="808" y="14"/>
                  </a:cubicBezTo>
                  <a:cubicBezTo>
                    <a:pt x="808" y="15"/>
                    <a:pt x="806" y="16"/>
                    <a:pt x="807" y="17"/>
                  </a:cubicBezTo>
                  <a:cubicBezTo>
                    <a:pt x="807" y="17"/>
                    <a:pt x="808" y="18"/>
                    <a:pt x="809" y="18"/>
                  </a:cubicBezTo>
                  <a:cubicBezTo>
                    <a:pt x="810" y="19"/>
                    <a:pt x="810" y="19"/>
                    <a:pt x="811" y="20"/>
                  </a:cubicBezTo>
                  <a:cubicBezTo>
                    <a:pt x="812" y="20"/>
                    <a:pt x="812" y="18"/>
                    <a:pt x="813" y="18"/>
                  </a:cubicBezTo>
                  <a:cubicBezTo>
                    <a:pt x="813" y="18"/>
                    <a:pt x="815" y="20"/>
                    <a:pt x="815" y="19"/>
                  </a:cubicBezTo>
                  <a:cubicBezTo>
                    <a:pt x="815" y="19"/>
                    <a:pt x="817" y="17"/>
                    <a:pt x="817" y="17"/>
                  </a:cubicBezTo>
                  <a:cubicBezTo>
                    <a:pt x="817" y="17"/>
                    <a:pt x="815" y="15"/>
                    <a:pt x="814" y="16"/>
                  </a:cubicBezTo>
                  <a:cubicBezTo>
                    <a:pt x="814" y="16"/>
                    <a:pt x="813" y="18"/>
                    <a:pt x="813" y="18"/>
                  </a:cubicBezTo>
                  <a:cubicBezTo>
                    <a:pt x="812" y="17"/>
                    <a:pt x="811" y="16"/>
                    <a:pt x="811" y="16"/>
                  </a:cubicBezTo>
                  <a:cubicBezTo>
                    <a:pt x="811" y="16"/>
                    <a:pt x="812" y="14"/>
                    <a:pt x="812" y="14"/>
                  </a:cubicBezTo>
                  <a:cubicBezTo>
                    <a:pt x="813" y="13"/>
                    <a:pt x="813" y="12"/>
                    <a:pt x="814" y="12"/>
                  </a:cubicBezTo>
                  <a:cubicBezTo>
                    <a:pt x="814" y="11"/>
                    <a:pt x="815" y="9"/>
                    <a:pt x="816" y="9"/>
                  </a:cubicBezTo>
                  <a:cubicBezTo>
                    <a:pt x="816" y="9"/>
                    <a:pt x="817" y="11"/>
                    <a:pt x="818" y="11"/>
                  </a:cubicBezTo>
                  <a:cubicBezTo>
                    <a:pt x="818" y="11"/>
                    <a:pt x="816" y="13"/>
                    <a:pt x="816" y="13"/>
                  </a:cubicBezTo>
                  <a:cubicBezTo>
                    <a:pt x="816" y="14"/>
                    <a:pt x="818" y="15"/>
                    <a:pt x="818" y="15"/>
                  </a:cubicBezTo>
                  <a:cubicBezTo>
                    <a:pt x="819" y="16"/>
                    <a:pt x="820" y="16"/>
                    <a:pt x="821" y="17"/>
                  </a:cubicBezTo>
                  <a:cubicBezTo>
                    <a:pt x="821" y="16"/>
                    <a:pt x="822" y="15"/>
                    <a:pt x="822" y="14"/>
                  </a:cubicBezTo>
                  <a:cubicBezTo>
                    <a:pt x="823" y="14"/>
                    <a:pt x="824" y="13"/>
                    <a:pt x="824" y="12"/>
                  </a:cubicBezTo>
                  <a:cubicBezTo>
                    <a:pt x="824" y="12"/>
                    <a:pt x="822" y="11"/>
                    <a:pt x="822" y="11"/>
                  </a:cubicBezTo>
                  <a:cubicBezTo>
                    <a:pt x="822" y="10"/>
                    <a:pt x="823" y="9"/>
                    <a:pt x="824" y="8"/>
                  </a:cubicBezTo>
                  <a:cubicBezTo>
                    <a:pt x="824" y="8"/>
                    <a:pt x="825" y="7"/>
                    <a:pt x="825" y="6"/>
                  </a:cubicBezTo>
                  <a:cubicBezTo>
                    <a:pt x="825" y="5"/>
                    <a:pt x="827" y="4"/>
                    <a:pt x="827" y="4"/>
                  </a:cubicBezTo>
                  <a:cubicBezTo>
                    <a:pt x="827" y="5"/>
                    <a:pt x="829" y="5"/>
                    <a:pt x="829" y="6"/>
                  </a:cubicBezTo>
                  <a:cubicBezTo>
                    <a:pt x="829" y="6"/>
                    <a:pt x="827" y="7"/>
                    <a:pt x="827" y="8"/>
                  </a:cubicBezTo>
                  <a:cubicBezTo>
                    <a:pt x="828" y="8"/>
                    <a:pt x="830" y="9"/>
                    <a:pt x="830" y="9"/>
                  </a:cubicBezTo>
                  <a:cubicBezTo>
                    <a:pt x="830" y="10"/>
                    <a:pt x="828" y="11"/>
                    <a:pt x="828" y="12"/>
                  </a:cubicBezTo>
                  <a:cubicBezTo>
                    <a:pt x="827" y="12"/>
                    <a:pt x="827" y="13"/>
                    <a:pt x="826" y="14"/>
                  </a:cubicBezTo>
                  <a:cubicBezTo>
                    <a:pt x="826" y="14"/>
                    <a:pt x="825" y="16"/>
                    <a:pt x="825" y="16"/>
                  </a:cubicBezTo>
                  <a:cubicBezTo>
                    <a:pt x="825" y="16"/>
                    <a:pt x="827" y="18"/>
                    <a:pt x="827" y="18"/>
                  </a:cubicBezTo>
                  <a:cubicBezTo>
                    <a:pt x="827" y="18"/>
                    <a:pt x="828" y="16"/>
                    <a:pt x="829" y="16"/>
                  </a:cubicBezTo>
                  <a:cubicBezTo>
                    <a:pt x="829" y="16"/>
                    <a:pt x="830" y="17"/>
                    <a:pt x="831" y="17"/>
                  </a:cubicBezTo>
                  <a:cubicBezTo>
                    <a:pt x="831" y="18"/>
                    <a:pt x="832" y="18"/>
                    <a:pt x="833" y="19"/>
                  </a:cubicBezTo>
                  <a:cubicBezTo>
                    <a:pt x="833" y="19"/>
                    <a:pt x="831" y="21"/>
                    <a:pt x="831" y="21"/>
                  </a:cubicBezTo>
                  <a:cubicBezTo>
                    <a:pt x="831" y="22"/>
                    <a:pt x="834" y="22"/>
                    <a:pt x="834" y="23"/>
                  </a:cubicBezTo>
                  <a:cubicBezTo>
                    <a:pt x="833" y="24"/>
                    <a:pt x="832" y="24"/>
                    <a:pt x="832" y="25"/>
                  </a:cubicBezTo>
                  <a:cubicBezTo>
                    <a:pt x="832" y="26"/>
                    <a:pt x="834" y="26"/>
                    <a:pt x="834" y="27"/>
                  </a:cubicBezTo>
                  <a:cubicBezTo>
                    <a:pt x="834" y="27"/>
                    <a:pt x="833" y="29"/>
                    <a:pt x="832" y="29"/>
                  </a:cubicBezTo>
                  <a:cubicBezTo>
                    <a:pt x="832" y="29"/>
                    <a:pt x="831" y="31"/>
                    <a:pt x="831" y="31"/>
                  </a:cubicBezTo>
                  <a:cubicBezTo>
                    <a:pt x="831" y="32"/>
                    <a:pt x="833" y="32"/>
                    <a:pt x="833" y="33"/>
                  </a:cubicBezTo>
                  <a:cubicBezTo>
                    <a:pt x="833" y="32"/>
                    <a:pt x="834" y="32"/>
                    <a:pt x="835" y="31"/>
                  </a:cubicBezTo>
                  <a:cubicBezTo>
                    <a:pt x="835" y="30"/>
                    <a:pt x="836" y="29"/>
                    <a:pt x="836" y="29"/>
                  </a:cubicBezTo>
                  <a:cubicBezTo>
                    <a:pt x="836" y="28"/>
                    <a:pt x="838" y="27"/>
                    <a:pt x="838" y="26"/>
                  </a:cubicBezTo>
                  <a:cubicBezTo>
                    <a:pt x="838" y="26"/>
                    <a:pt x="836" y="25"/>
                    <a:pt x="836" y="25"/>
                  </a:cubicBezTo>
                  <a:cubicBezTo>
                    <a:pt x="836" y="24"/>
                    <a:pt x="837" y="23"/>
                    <a:pt x="837" y="22"/>
                  </a:cubicBezTo>
                  <a:cubicBezTo>
                    <a:pt x="838" y="22"/>
                    <a:pt x="839" y="20"/>
                    <a:pt x="839" y="20"/>
                  </a:cubicBezTo>
                  <a:cubicBezTo>
                    <a:pt x="839" y="20"/>
                    <a:pt x="841" y="22"/>
                    <a:pt x="841" y="22"/>
                  </a:cubicBezTo>
                  <a:cubicBezTo>
                    <a:pt x="842" y="21"/>
                    <a:pt x="843" y="20"/>
                    <a:pt x="843" y="20"/>
                  </a:cubicBezTo>
                  <a:cubicBezTo>
                    <a:pt x="843" y="19"/>
                    <a:pt x="841" y="19"/>
                    <a:pt x="841" y="18"/>
                  </a:cubicBezTo>
                  <a:cubicBezTo>
                    <a:pt x="841" y="17"/>
                    <a:pt x="843" y="16"/>
                    <a:pt x="843" y="16"/>
                  </a:cubicBezTo>
                  <a:cubicBezTo>
                    <a:pt x="842" y="15"/>
                    <a:pt x="840" y="15"/>
                    <a:pt x="840" y="14"/>
                  </a:cubicBezTo>
                  <a:cubicBezTo>
                    <a:pt x="840" y="14"/>
                    <a:pt x="842" y="12"/>
                    <a:pt x="842" y="12"/>
                  </a:cubicBezTo>
                  <a:cubicBezTo>
                    <a:pt x="842" y="12"/>
                    <a:pt x="844" y="10"/>
                    <a:pt x="844" y="10"/>
                  </a:cubicBezTo>
                  <a:cubicBezTo>
                    <a:pt x="844" y="9"/>
                    <a:pt x="842" y="9"/>
                    <a:pt x="842" y="8"/>
                  </a:cubicBezTo>
                  <a:cubicBezTo>
                    <a:pt x="843" y="6"/>
                    <a:pt x="844" y="5"/>
                    <a:pt x="845" y="3"/>
                  </a:cubicBezTo>
                  <a:cubicBezTo>
                    <a:pt x="846" y="5"/>
                    <a:pt x="848" y="6"/>
                    <a:pt x="849" y="7"/>
                  </a:cubicBezTo>
                  <a:cubicBezTo>
                    <a:pt x="849" y="8"/>
                    <a:pt x="848" y="8"/>
                    <a:pt x="848" y="9"/>
                  </a:cubicBezTo>
                  <a:cubicBezTo>
                    <a:pt x="848" y="10"/>
                    <a:pt x="850" y="10"/>
                    <a:pt x="850" y="11"/>
                  </a:cubicBezTo>
                  <a:cubicBezTo>
                    <a:pt x="850" y="11"/>
                    <a:pt x="848" y="13"/>
                    <a:pt x="848" y="13"/>
                  </a:cubicBezTo>
                  <a:cubicBezTo>
                    <a:pt x="848" y="14"/>
                    <a:pt x="850" y="14"/>
                    <a:pt x="850" y="15"/>
                  </a:cubicBezTo>
                  <a:cubicBezTo>
                    <a:pt x="851" y="15"/>
                    <a:pt x="852" y="16"/>
                    <a:pt x="853" y="16"/>
                  </a:cubicBezTo>
                  <a:cubicBezTo>
                    <a:pt x="853" y="17"/>
                    <a:pt x="855" y="18"/>
                    <a:pt x="855" y="18"/>
                  </a:cubicBezTo>
                  <a:cubicBezTo>
                    <a:pt x="855" y="18"/>
                    <a:pt x="853" y="20"/>
                    <a:pt x="853" y="20"/>
                  </a:cubicBezTo>
                  <a:cubicBezTo>
                    <a:pt x="853" y="21"/>
                    <a:pt x="851" y="22"/>
                    <a:pt x="851" y="23"/>
                  </a:cubicBezTo>
                  <a:cubicBezTo>
                    <a:pt x="852" y="23"/>
                    <a:pt x="853" y="24"/>
                    <a:pt x="854" y="24"/>
                  </a:cubicBezTo>
                  <a:cubicBezTo>
                    <a:pt x="854" y="24"/>
                    <a:pt x="855" y="23"/>
                    <a:pt x="855" y="22"/>
                  </a:cubicBezTo>
                  <a:cubicBezTo>
                    <a:pt x="856" y="22"/>
                    <a:pt x="857" y="20"/>
                    <a:pt x="857" y="20"/>
                  </a:cubicBezTo>
                  <a:cubicBezTo>
                    <a:pt x="857" y="19"/>
                    <a:pt x="855" y="19"/>
                    <a:pt x="855" y="18"/>
                  </a:cubicBezTo>
                  <a:cubicBezTo>
                    <a:pt x="855" y="17"/>
                    <a:pt x="857" y="17"/>
                    <a:pt x="857" y="16"/>
                  </a:cubicBezTo>
                  <a:cubicBezTo>
                    <a:pt x="857" y="15"/>
                    <a:pt x="854" y="15"/>
                    <a:pt x="854" y="14"/>
                  </a:cubicBezTo>
                  <a:cubicBezTo>
                    <a:pt x="854" y="14"/>
                    <a:pt x="856" y="13"/>
                    <a:pt x="856" y="12"/>
                  </a:cubicBezTo>
                  <a:cubicBezTo>
                    <a:pt x="856" y="11"/>
                    <a:pt x="854" y="11"/>
                    <a:pt x="854" y="10"/>
                  </a:cubicBezTo>
                  <a:cubicBezTo>
                    <a:pt x="854" y="10"/>
                    <a:pt x="856" y="9"/>
                    <a:pt x="856" y="8"/>
                  </a:cubicBezTo>
                  <a:cubicBezTo>
                    <a:pt x="855" y="7"/>
                    <a:pt x="853" y="7"/>
                    <a:pt x="853" y="6"/>
                  </a:cubicBezTo>
                  <a:cubicBezTo>
                    <a:pt x="853" y="6"/>
                    <a:pt x="855" y="4"/>
                    <a:pt x="855" y="4"/>
                  </a:cubicBezTo>
                  <a:cubicBezTo>
                    <a:pt x="856" y="4"/>
                    <a:pt x="857" y="6"/>
                    <a:pt x="857" y="6"/>
                  </a:cubicBezTo>
                  <a:cubicBezTo>
                    <a:pt x="857" y="6"/>
                    <a:pt x="859" y="7"/>
                    <a:pt x="859" y="7"/>
                  </a:cubicBezTo>
                  <a:cubicBezTo>
                    <a:pt x="860" y="8"/>
                    <a:pt x="858" y="9"/>
                    <a:pt x="858" y="10"/>
                  </a:cubicBezTo>
                  <a:cubicBezTo>
                    <a:pt x="858" y="10"/>
                    <a:pt x="860" y="11"/>
                    <a:pt x="860" y="11"/>
                  </a:cubicBezTo>
                  <a:cubicBezTo>
                    <a:pt x="860" y="12"/>
                    <a:pt x="859" y="13"/>
                    <a:pt x="858" y="14"/>
                  </a:cubicBezTo>
                  <a:cubicBezTo>
                    <a:pt x="858" y="14"/>
                    <a:pt x="857" y="16"/>
                    <a:pt x="857" y="16"/>
                  </a:cubicBezTo>
                  <a:cubicBezTo>
                    <a:pt x="857" y="16"/>
                    <a:pt x="859" y="18"/>
                    <a:pt x="859" y="18"/>
                  </a:cubicBezTo>
                  <a:cubicBezTo>
                    <a:pt x="859" y="18"/>
                    <a:pt x="860" y="16"/>
                    <a:pt x="861" y="15"/>
                  </a:cubicBezTo>
                  <a:cubicBezTo>
                    <a:pt x="861" y="15"/>
                    <a:pt x="862" y="13"/>
                    <a:pt x="862" y="13"/>
                  </a:cubicBezTo>
                  <a:cubicBezTo>
                    <a:pt x="862" y="13"/>
                    <a:pt x="864" y="15"/>
                    <a:pt x="864" y="15"/>
                  </a:cubicBezTo>
                  <a:cubicBezTo>
                    <a:pt x="865" y="15"/>
                    <a:pt x="863" y="17"/>
                    <a:pt x="863" y="17"/>
                  </a:cubicBezTo>
                  <a:cubicBezTo>
                    <a:pt x="863" y="18"/>
                    <a:pt x="865" y="18"/>
                    <a:pt x="865" y="19"/>
                  </a:cubicBezTo>
                  <a:cubicBezTo>
                    <a:pt x="865" y="19"/>
                    <a:pt x="863" y="20"/>
                    <a:pt x="863" y="21"/>
                  </a:cubicBezTo>
                  <a:cubicBezTo>
                    <a:pt x="863" y="21"/>
                    <a:pt x="865" y="22"/>
                    <a:pt x="866" y="23"/>
                  </a:cubicBezTo>
                  <a:cubicBezTo>
                    <a:pt x="866" y="23"/>
                    <a:pt x="867" y="24"/>
                    <a:pt x="868" y="24"/>
                  </a:cubicBezTo>
                  <a:cubicBezTo>
                    <a:pt x="869" y="23"/>
                    <a:pt x="870" y="21"/>
                    <a:pt x="871" y="20"/>
                  </a:cubicBezTo>
                  <a:cubicBezTo>
                    <a:pt x="872" y="19"/>
                    <a:pt x="872" y="18"/>
                    <a:pt x="873" y="18"/>
                  </a:cubicBezTo>
                  <a:cubicBezTo>
                    <a:pt x="874" y="16"/>
                    <a:pt x="875" y="15"/>
                    <a:pt x="876" y="13"/>
                  </a:cubicBezTo>
                  <a:cubicBezTo>
                    <a:pt x="877" y="12"/>
                    <a:pt x="877" y="12"/>
                    <a:pt x="878" y="11"/>
                  </a:cubicBezTo>
                  <a:cubicBezTo>
                    <a:pt x="879" y="12"/>
                    <a:pt x="881" y="13"/>
                    <a:pt x="882" y="14"/>
                  </a:cubicBezTo>
                  <a:cubicBezTo>
                    <a:pt x="882" y="15"/>
                    <a:pt x="881" y="16"/>
                    <a:pt x="881" y="17"/>
                  </a:cubicBezTo>
                  <a:cubicBezTo>
                    <a:pt x="881" y="17"/>
                    <a:pt x="879" y="19"/>
                    <a:pt x="879" y="19"/>
                  </a:cubicBezTo>
                  <a:cubicBezTo>
                    <a:pt x="879" y="19"/>
                    <a:pt x="881" y="20"/>
                    <a:pt x="881" y="21"/>
                  </a:cubicBezTo>
                  <a:cubicBezTo>
                    <a:pt x="882" y="21"/>
                    <a:pt x="883" y="22"/>
                    <a:pt x="884" y="22"/>
                  </a:cubicBezTo>
                  <a:cubicBezTo>
                    <a:pt x="884" y="22"/>
                    <a:pt x="885" y="20"/>
                    <a:pt x="885" y="20"/>
                  </a:cubicBezTo>
                  <a:cubicBezTo>
                    <a:pt x="885" y="20"/>
                    <a:pt x="887" y="22"/>
                    <a:pt x="887" y="22"/>
                  </a:cubicBezTo>
                  <a:cubicBezTo>
                    <a:pt x="888" y="21"/>
                    <a:pt x="889" y="20"/>
                    <a:pt x="889" y="20"/>
                  </a:cubicBezTo>
                  <a:cubicBezTo>
                    <a:pt x="889" y="19"/>
                    <a:pt x="887" y="18"/>
                    <a:pt x="887" y="18"/>
                  </a:cubicBezTo>
                  <a:cubicBezTo>
                    <a:pt x="887" y="17"/>
                    <a:pt x="889" y="16"/>
                    <a:pt x="889" y="16"/>
                  </a:cubicBezTo>
                  <a:cubicBezTo>
                    <a:pt x="889" y="15"/>
                    <a:pt x="886" y="14"/>
                    <a:pt x="886" y="14"/>
                  </a:cubicBezTo>
                  <a:cubicBezTo>
                    <a:pt x="886" y="14"/>
                    <a:pt x="888" y="12"/>
                    <a:pt x="888" y="12"/>
                  </a:cubicBezTo>
                  <a:cubicBezTo>
                    <a:pt x="889" y="11"/>
                    <a:pt x="889" y="10"/>
                    <a:pt x="890" y="9"/>
                  </a:cubicBezTo>
                  <a:cubicBezTo>
                    <a:pt x="890" y="10"/>
                    <a:pt x="892" y="11"/>
                    <a:pt x="892" y="11"/>
                  </a:cubicBezTo>
                  <a:cubicBezTo>
                    <a:pt x="892" y="12"/>
                    <a:pt x="890" y="13"/>
                    <a:pt x="890" y="13"/>
                  </a:cubicBezTo>
                  <a:cubicBezTo>
                    <a:pt x="891" y="14"/>
                    <a:pt x="892" y="14"/>
                    <a:pt x="893" y="15"/>
                  </a:cubicBezTo>
                  <a:cubicBezTo>
                    <a:pt x="893" y="15"/>
                    <a:pt x="891" y="17"/>
                    <a:pt x="891" y="17"/>
                  </a:cubicBezTo>
                  <a:cubicBezTo>
                    <a:pt x="891" y="17"/>
                    <a:pt x="893" y="19"/>
                    <a:pt x="893" y="19"/>
                  </a:cubicBezTo>
                  <a:cubicBezTo>
                    <a:pt x="893" y="19"/>
                    <a:pt x="895" y="17"/>
                    <a:pt x="895" y="17"/>
                  </a:cubicBezTo>
                  <a:cubicBezTo>
                    <a:pt x="895" y="17"/>
                    <a:pt x="896" y="15"/>
                    <a:pt x="896" y="15"/>
                  </a:cubicBezTo>
                  <a:cubicBezTo>
                    <a:pt x="897" y="15"/>
                    <a:pt x="898" y="16"/>
                    <a:pt x="899" y="16"/>
                  </a:cubicBezTo>
                  <a:cubicBezTo>
                    <a:pt x="899" y="17"/>
                    <a:pt x="901" y="17"/>
                    <a:pt x="901" y="18"/>
                  </a:cubicBezTo>
                  <a:cubicBezTo>
                    <a:pt x="901" y="18"/>
                    <a:pt x="899" y="20"/>
                    <a:pt x="899" y="20"/>
                  </a:cubicBezTo>
                  <a:cubicBezTo>
                    <a:pt x="899" y="20"/>
                    <a:pt x="901" y="22"/>
                    <a:pt x="901" y="22"/>
                  </a:cubicBezTo>
                  <a:cubicBezTo>
                    <a:pt x="902" y="22"/>
                    <a:pt x="903" y="20"/>
                    <a:pt x="903" y="20"/>
                  </a:cubicBezTo>
                  <a:cubicBezTo>
                    <a:pt x="903" y="19"/>
                    <a:pt x="905" y="18"/>
                    <a:pt x="905" y="17"/>
                  </a:cubicBezTo>
                  <a:cubicBezTo>
                    <a:pt x="905" y="17"/>
                    <a:pt x="903" y="16"/>
                    <a:pt x="903" y="16"/>
                  </a:cubicBezTo>
                  <a:cubicBezTo>
                    <a:pt x="903" y="15"/>
                    <a:pt x="904" y="14"/>
                    <a:pt x="904" y="13"/>
                  </a:cubicBezTo>
                  <a:cubicBezTo>
                    <a:pt x="905" y="14"/>
                    <a:pt x="906" y="15"/>
                    <a:pt x="907" y="15"/>
                  </a:cubicBezTo>
                  <a:cubicBezTo>
                    <a:pt x="907" y="15"/>
                    <a:pt x="909" y="17"/>
                    <a:pt x="909" y="17"/>
                  </a:cubicBezTo>
                  <a:cubicBezTo>
                    <a:pt x="909" y="18"/>
                    <a:pt x="907" y="18"/>
                    <a:pt x="907" y="19"/>
                  </a:cubicBezTo>
                  <a:cubicBezTo>
                    <a:pt x="907" y="20"/>
                    <a:pt x="909" y="20"/>
                    <a:pt x="909" y="21"/>
                  </a:cubicBezTo>
                  <a:cubicBezTo>
                    <a:pt x="909" y="21"/>
                    <a:pt x="908" y="22"/>
                    <a:pt x="908" y="23"/>
                  </a:cubicBezTo>
                  <a:cubicBezTo>
                    <a:pt x="908" y="24"/>
                    <a:pt x="910" y="24"/>
                    <a:pt x="910" y="25"/>
                  </a:cubicBezTo>
                  <a:cubicBezTo>
                    <a:pt x="911" y="23"/>
                    <a:pt x="912" y="22"/>
                    <a:pt x="913" y="20"/>
                  </a:cubicBezTo>
                  <a:cubicBezTo>
                    <a:pt x="914" y="20"/>
                    <a:pt x="914" y="19"/>
                    <a:pt x="915" y="18"/>
                  </a:cubicBezTo>
                  <a:cubicBezTo>
                    <a:pt x="916" y="17"/>
                    <a:pt x="916" y="17"/>
                    <a:pt x="917" y="16"/>
                  </a:cubicBezTo>
                  <a:cubicBezTo>
                    <a:pt x="917" y="16"/>
                    <a:pt x="914" y="14"/>
                    <a:pt x="914" y="14"/>
                  </a:cubicBezTo>
                  <a:cubicBezTo>
                    <a:pt x="914" y="14"/>
                    <a:pt x="916" y="12"/>
                    <a:pt x="916" y="12"/>
                  </a:cubicBezTo>
                  <a:cubicBezTo>
                    <a:pt x="917" y="12"/>
                    <a:pt x="918" y="13"/>
                    <a:pt x="918" y="14"/>
                  </a:cubicBezTo>
                  <a:cubicBezTo>
                    <a:pt x="918" y="13"/>
                    <a:pt x="920" y="12"/>
                    <a:pt x="920" y="11"/>
                  </a:cubicBezTo>
                  <a:cubicBezTo>
                    <a:pt x="920" y="12"/>
                    <a:pt x="922" y="12"/>
                    <a:pt x="922" y="13"/>
                  </a:cubicBezTo>
                  <a:cubicBezTo>
                    <a:pt x="922" y="13"/>
                    <a:pt x="921" y="15"/>
                    <a:pt x="921" y="15"/>
                  </a:cubicBezTo>
                  <a:cubicBezTo>
                    <a:pt x="920" y="16"/>
                    <a:pt x="919" y="17"/>
                    <a:pt x="919" y="18"/>
                  </a:cubicBezTo>
                  <a:cubicBezTo>
                    <a:pt x="919" y="18"/>
                    <a:pt x="921" y="19"/>
                    <a:pt x="921" y="19"/>
                  </a:cubicBezTo>
                  <a:cubicBezTo>
                    <a:pt x="921" y="20"/>
                    <a:pt x="920" y="21"/>
                    <a:pt x="919" y="21"/>
                  </a:cubicBezTo>
                  <a:cubicBezTo>
                    <a:pt x="919" y="22"/>
                    <a:pt x="918" y="23"/>
                    <a:pt x="918" y="24"/>
                  </a:cubicBezTo>
                  <a:cubicBezTo>
                    <a:pt x="918" y="24"/>
                    <a:pt x="920" y="25"/>
                    <a:pt x="920" y="25"/>
                  </a:cubicBezTo>
                  <a:cubicBezTo>
                    <a:pt x="921" y="25"/>
                    <a:pt x="921" y="24"/>
                    <a:pt x="922" y="23"/>
                  </a:cubicBezTo>
                  <a:cubicBezTo>
                    <a:pt x="922" y="23"/>
                    <a:pt x="923" y="21"/>
                    <a:pt x="923" y="21"/>
                  </a:cubicBezTo>
                  <a:cubicBezTo>
                    <a:pt x="924" y="21"/>
                    <a:pt x="925" y="22"/>
                    <a:pt x="926" y="23"/>
                  </a:cubicBezTo>
                  <a:cubicBezTo>
                    <a:pt x="926" y="23"/>
                    <a:pt x="927" y="24"/>
                    <a:pt x="928" y="24"/>
                  </a:cubicBezTo>
                  <a:cubicBezTo>
                    <a:pt x="928" y="24"/>
                    <a:pt x="929" y="22"/>
                    <a:pt x="930" y="22"/>
                  </a:cubicBezTo>
                  <a:cubicBezTo>
                    <a:pt x="930" y="22"/>
                    <a:pt x="931" y="24"/>
                    <a:pt x="932" y="24"/>
                  </a:cubicBezTo>
                  <a:cubicBezTo>
                    <a:pt x="932" y="24"/>
                    <a:pt x="934" y="22"/>
                    <a:pt x="933" y="22"/>
                  </a:cubicBezTo>
                  <a:cubicBezTo>
                    <a:pt x="933" y="21"/>
                    <a:pt x="931" y="20"/>
                    <a:pt x="931" y="20"/>
                  </a:cubicBezTo>
                  <a:cubicBezTo>
                    <a:pt x="931" y="19"/>
                    <a:pt x="933" y="18"/>
                    <a:pt x="933" y="18"/>
                  </a:cubicBezTo>
                  <a:cubicBezTo>
                    <a:pt x="933" y="17"/>
                    <a:pt x="934" y="16"/>
                    <a:pt x="935" y="15"/>
                  </a:cubicBezTo>
                  <a:cubicBezTo>
                    <a:pt x="935" y="15"/>
                    <a:pt x="936" y="17"/>
                    <a:pt x="937" y="17"/>
                  </a:cubicBezTo>
                  <a:cubicBezTo>
                    <a:pt x="937" y="17"/>
                    <a:pt x="938" y="15"/>
                    <a:pt x="939" y="15"/>
                  </a:cubicBezTo>
                  <a:cubicBezTo>
                    <a:pt x="939" y="15"/>
                    <a:pt x="940" y="16"/>
                    <a:pt x="941" y="17"/>
                  </a:cubicBezTo>
                  <a:cubicBezTo>
                    <a:pt x="941" y="16"/>
                    <a:pt x="943" y="14"/>
                    <a:pt x="943" y="14"/>
                  </a:cubicBezTo>
                  <a:cubicBezTo>
                    <a:pt x="943" y="15"/>
                    <a:pt x="945" y="16"/>
                    <a:pt x="945" y="16"/>
                  </a:cubicBezTo>
                  <a:cubicBezTo>
                    <a:pt x="945" y="16"/>
                    <a:pt x="943" y="18"/>
                    <a:pt x="943" y="18"/>
                  </a:cubicBezTo>
                  <a:cubicBezTo>
                    <a:pt x="943" y="19"/>
                    <a:pt x="942" y="20"/>
                    <a:pt x="941" y="21"/>
                  </a:cubicBezTo>
                  <a:cubicBezTo>
                    <a:pt x="941" y="21"/>
                    <a:pt x="939" y="19"/>
                    <a:pt x="939" y="19"/>
                  </a:cubicBezTo>
                  <a:cubicBezTo>
                    <a:pt x="939" y="19"/>
                    <a:pt x="938" y="21"/>
                    <a:pt x="937" y="21"/>
                  </a:cubicBezTo>
                  <a:cubicBezTo>
                    <a:pt x="937" y="22"/>
                    <a:pt x="936" y="23"/>
                    <a:pt x="936" y="23"/>
                  </a:cubicBezTo>
                  <a:cubicBezTo>
                    <a:pt x="936" y="23"/>
                    <a:pt x="937" y="25"/>
                    <a:pt x="938" y="25"/>
                  </a:cubicBezTo>
                  <a:cubicBezTo>
                    <a:pt x="938" y="25"/>
                    <a:pt x="939" y="23"/>
                    <a:pt x="940" y="23"/>
                  </a:cubicBezTo>
                  <a:cubicBezTo>
                    <a:pt x="940" y="22"/>
                    <a:pt x="941" y="21"/>
                    <a:pt x="941" y="21"/>
                  </a:cubicBezTo>
                  <a:cubicBezTo>
                    <a:pt x="942" y="20"/>
                    <a:pt x="943" y="22"/>
                    <a:pt x="944" y="22"/>
                  </a:cubicBezTo>
                  <a:cubicBezTo>
                    <a:pt x="944" y="22"/>
                    <a:pt x="945" y="20"/>
                    <a:pt x="945" y="20"/>
                  </a:cubicBezTo>
                  <a:cubicBezTo>
                    <a:pt x="946" y="20"/>
                    <a:pt x="947" y="22"/>
                    <a:pt x="948" y="22"/>
                  </a:cubicBezTo>
                  <a:cubicBezTo>
                    <a:pt x="948" y="22"/>
                    <a:pt x="949" y="20"/>
                    <a:pt x="949" y="19"/>
                  </a:cubicBezTo>
                  <a:cubicBezTo>
                    <a:pt x="950" y="19"/>
                    <a:pt x="951" y="21"/>
                    <a:pt x="951" y="21"/>
                  </a:cubicBezTo>
                  <a:cubicBezTo>
                    <a:pt x="952" y="21"/>
                    <a:pt x="953" y="19"/>
                    <a:pt x="953" y="19"/>
                  </a:cubicBezTo>
                  <a:cubicBezTo>
                    <a:pt x="954" y="19"/>
                    <a:pt x="955" y="21"/>
                    <a:pt x="955" y="21"/>
                  </a:cubicBezTo>
                  <a:cubicBezTo>
                    <a:pt x="956" y="21"/>
                    <a:pt x="957" y="18"/>
                    <a:pt x="957" y="18"/>
                  </a:cubicBezTo>
                  <a:cubicBezTo>
                    <a:pt x="957" y="18"/>
                    <a:pt x="959" y="20"/>
                    <a:pt x="959" y="20"/>
                  </a:cubicBezTo>
                  <a:cubicBezTo>
                    <a:pt x="960" y="20"/>
                    <a:pt x="961" y="18"/>
                    <a:pt x="961" y="18"/>
                  </a:cubicBezTo>
                  <a:cubicBezTo>
                    <a:pt x="962" y="17"/>
                    <a:pt x="962" y="16"/>
                    <a:pt x="963" y="16"/>
                  </a:cubicBezTo>
                  <a:cubicBezTo>
                    <a:pt x="963" y="15"/>
                    <a:pt x="965" y="14"/>
                    <a:pt x="964" y="13"/>
                  </a:cubicBezTo>
                  <a:cubicBezTo>
                    <a:pt x="964" y="13"/>
                    <a:pt x="962" y="12"/>
                    <a:pt x="962" y="12"/>
                  </a:cubicBezTo>
                  <a:cubicBezTo>
                    <a:pt x="963" y="11"/>
                    <a:pt x="964" y="10"/>
                    <a:pt x="964" y="9"/>
                  </a:cubicBezTo>
                  <a:cubicBezTo>
                    <a:pt x="965" y="9"/>
                    <a:pt x="965" y="11"/>
                    <a:pt x="966" y="11"/>
                  </a:cubicBezTo>
                  <a:cubicBezTo>
                    <a:pt x="966" y="12"/>
                    <a:pt x="968" y="12"/>
                    <a:pt x="968" y="13"/>
                  </a:cubicBezTo>
                  <a:cubicBezTo>
                    <a:pt x="968" y="13"/>
                    <a:pt x="967" y="15"/>
                    <a:pt x="967" y="15"/>
                  </a:cubicBezTo>
                  <a:cubicBezTo>
                    <a:pt x="966" y="16"/>
                    <a:pt x="965" y="17"/>
                    <a:pt x="965" y="17"/>
                  </a:cubicBezTo>
                  <a:cubicBezTo>
                    <a:pt x="965" y="18"/>
                    <a:pt x="964" y="19"/>
                    <a:pt x="963" y="20"/>
                  </a:cubicBezTo>
                  <a:cubicBezTo>
                    <a:pt x="963" y="20"/>
                    <a:pt x="962" y="21"/>
                    <a:pt x="962" y="22"/>
                  </a:cubicBezTo>
                  <a:cubicBezTo>
                    <a:pt x="962" y="22"/>
                    <a:pt x="964" y="23"/>
                    <a:pt x="964" y="24"/>
                  </a:cubicBezTo>
                  <a:cubicBezTo>
                    <a:pt x="964" y="24"/>
                    <a:pt x="962" y="25"/>
                    <a:pt x="962" y="26"/>
                  </a:cubicBezTo>
                  <a:cubicBezTo>
                    <a:pt x="962" y="26"/>
                    <a:pt x="964" y="27"/>
                    <a:pt x="964" y="27"/>
                  </a:cubicBezTo>
                  <a:cubicBezTo>
                    <a:pt x="965" y="26"/>
                    <a:pt x="967" y="24"/>
                    <a:pt x="968" y="23"/>
                  </a:cubicBezTo>
                  <a:cubicBezTo>
                    <a:pt x="968" y="22"/>
                    <a:pt x="969" y="22"/>
                    <a:pt x="969" y="21"/>
                  </a:cubicBezTo>
                  <a:cubicBezTo>
                    <a:pt x="971" y="19"/>
                    <a:pt x="972" y="18"/>
                    <a:pt x="973" y="16"/>
                  </a:cubicBezTo>
                  <a:cubicBezTo>
                    <a:pt x="974" y="17"/>
                    <a:pt x="976" y="19"/>
                    <a:pt x="977" y="20"/>
                  </a:cubicBezTo>
                  <a:cubicBezTo>
                    <a:pt x="977" y="20"/>
                    <a:pt x="976" y="21"/>
                    <a:pt x="976" y="22"/>
                  </a:cubicBezTo>
                  <a:cubicBezTo>
                    <a:pt x="976" y="22"/>
                    <a:pt x="978" y="23"/>
                    <a:pt x="978" y="24"/>
                  </a:cubicBezTo>
                  <a:cubicBezTo>
                    <a:pt x="978" y="24"/>
                    <a:pt x="976" y="26"/>
                    <a:pt x="976" y="26"/>
                  </a:cubicBezTo>
                  <a:cubicBezTo>
                    <a:pt x="976" y="26"/>
                    <a:pt x="974" y="24"/>
                    <a:pt x="974" y="24"/>
                  </a:cubicBezTo>
                  <a:cubicBezTo>
                    <a:pt x="974" y="24"/>
                    <a:pt x="972" y="26"/>
                    <a:pt x="972" y="26"/>
                  </a:cubicBezTo>
                  <a:cubicBezTo>
                    <a:pt x="972" y="27"/>
                    <a:pt x="971" y="28"/>
                    <a:pt x="971" y="29"/>
                  </a:cubicBezTo>
                  <a:cubicBezTo>
                    <a:pt x="972" y="30"/>
                    <a:pt x="973" y="31"/>
                    <a:pt x="975" y="32"/>
                  </a:cubicBezTo>
                  <a:cubicBezTo>
                    <a:pt x="976" y="33"/>
                    <a:pt x="976" y="33"/>
                    <a:pt x="977" y="34"/>
                  </a:cubicBezTo>
                  <a:cubicBezTo>
                    <a:pt x="978" y="32"/>
                    <a:pt x="979" y="31"/>
                    <a:pt x="981" y="29"/>
                  </a:cubicBezTo>
                  <a:cubicBezTo>
                    <a:pt x="981" y="29"/>
                    <a:pt x="982" y="28"/>
                    <a:pt x="982" y="27"/>
                  </a:cubicBezTo>
                  <a:cubicBezTo>
                    <a:pt x="983" y="27"/>
                    <a:pt x="984" y="25"/>
                    <a:pt x="984" y="25"/>
                  </a:cubicBezTo>
                  <a:cubicBezTo>
                    <a:pt x="984" y="25"/>
                    <a:pt x="982" y="23"/>
                    <a:pt x="982" y="23"/>
                  </a:cubicBezTo>
                  <a:cubicBezTo>
                    <a:pt x="982" y="23"/>
                    <a:pt x="983" y="21"/>
                    <a:pt x="983" y="21"/>
                  </a:cubicBezTo>
                  <a:cubicBezTo>
                    <a:pt x="984" y="21"/>
                    <a:pt x="985" y="23"/>
                    <a:pt x="986" y="23"/>
                  </a:cubicBezTo>
                  <a:cubicBezTo>
                    <a:pt x="986" y="22"/>
                    <a:pt x="987" y="21"/>
                    <a:pt x="987" y="20"/>
                  </a:cubicBezTo>
                  <a:cubicBezTo>
                    <a:pt x="989" y="19"/>
                    <a:pt x="990" y="17"/>
                    <a:pt x="991" y="16"/>
                  </a:cubicBezTo>
                  <a:cubicBezTo>
                    <a:pt x="991" y="15"/>
                    <a:pt x="992" y="14"/>
                    <a:pt x="993" y="14"/>
                  </a:cubicBezTo>
                  <a:cubicBezTo>
                    <a:pt x="993" y="13"/>
                    <a:pt x="994" y="12"/>
                    <a:pt x="994" y="11"/>
                  </a:cubicBezTo>
                  <a:cubicBezTo>
                    <a:pt x="994" y="12"/>
                    <a:pt x="996" y="12"/>
                    <a:pt x="996" y="13"/>
                  </a:cubicBezTo>
                  <a:cubicBezTo>
                    <a:pt x="997" y="14"/>
                    <a:pt x="995" y="15"/>
                    <a:pt x="995" y="15"/>
                  </a:cubicBezTo>
                  <a:cubicBezTo>
                    <a:pt x="994" y="16"/>
                    <a:pt x="994" y="17"/>
                    <a:pt x="993" y="18"/>
                  </a:cubicBezTo>
                  <a:cubicBezTo>
                    <a:pt x="993" y="18"/>
                    <a:pt x="992" y="19"/>
                    <a:pt x="991" y="20"/>
                  </a:cubicBezTo>
                  <a:cubicBezTo>
                    <a:pt x="991" y="21"/>
                    <a:pt x="990" y="21"/>
                    <a:pt x="990" y="22"/>
                  </a:cubicBezTo>
                  <a:cubicBezTo>
                    <a:pt x="989" y="23"/>
                    <a:pt x="988" y="24"/>
                    <a:pt x="988" y="24"/>
                  </a:cubicBezTo>
                  <a:cubicBezTo>
                    <a:pt x="988" y="25"/>
                    <a:pt x="990" y="26"/>
                    <a:pt x="990" y="26"/>
                  </a:cubicBezTo>
                  <a:cubicBezTo>
                    <a:pt x="990" y="26"/>
                    <a:pt x="988" y="28"/>
                    <a:pt x="988" y="28"/>
                  </a:cubicBezTo>
                  <a:cubicBezTo>
                    <a:pt x="989" y="28"/>
                    <a:pt x="990" y="30"/>
                    <a:pt x="991" y="30"/>
                  </a:cubicBezTo>
                  <a:cubicBezTo>
                    <a:pt x="991" y="30"/>
                    <a:pt x="992" y="28"/>
                    <a:pt x="992" y="28"/>
                  </a:cubicBezTo>
                  <a:cubicBezTo>
                    <a:pt x="993" y="28"/>
                    <a:pt x="994" y="29"/>
                    <a:pt x="995" y="29"/>
                  </a:cubicBezTo>
                  <a:cubicBezTo>
                    <a:pt x="995" y="30"/>
                    <a:pt x="996" y="31"/>
                    <a:pt x="997" y="31"/>
                  </a:cubicBezTo>
                  <a:cubicBezTo>
                    <a:pt x="997" y="30"/>
                    <a:pt x="998" y="30"/>
                    <a:pt x="999" y="29"/>
                  </a:cubicBezTo>
                  <a:cubicBezTo>
                    <a:pt x="999" y="29"/>
                    <a:pt x="1000" y="27"/>
                    <a:pt x="1000" y="27"/>
                  </a:cubicBezTo>
                  <a:cubicBezTo>
                    <a:pt x="1000" y="26"/>
                    <a:pt x="998" y="25"/>
                    <a:pt x="998" y="25"/>
                  </a:cubicBezTo>
                  <a:cubicBezTo>
                    <a:pt x="997" y="24"/>
                    <a:pt x="997" y="24"/>
                    <a:pt x="996" y="23"/>
                  </a:cubicBezTo>
                  <a:cubicBezTo>
                    <a:pt x="997" y="22"/>
                    <a:pt x="998" y="20"/>
                    <a:pt x="999" y="19"/>
                  </a:cubicBezTo>
                  <a:cubicBezTo>
                    <a:pt x="1000" y="18"/>
                    <a:pt x="1000" y="17"/>
                    <a:pt x="1001" y="17"/>
                  </a:cubicBezTo>
                  <a:cubicBezTo>
                    <a:pt x="1001" y="16"/>
                    <a:pt x="1002" y="14"/>
                    <a:pt x="1003" y="14"/>
                  </a:cubicBezTo>
                  <a:cubicBezTo>
                    <a:pt x="1003" y="14"/>
                    <a:pt x="1005" y="16"/>
                    <a:pt x="1005" y="16"/>
                  </a:cubicBezTo>
                  <a:cubicBezTo>
                    <a:pt x="1005" y="16"/>
                    <a:pt x="1003" y="18"/>
                    <a:pt x="1003" y="18"/>
                  </a:cubicBezTo>
                  <a:cubicBezTo>
                    <a:pt x="1003" y="19"/>
                    <a:pt x="1002" y="20"/>
                    <a:pt x="1001" y="20"/>
                  </a:cubicBezTo>
                  <a:cubicBezTo>
                    <a:pt x="1001" y="21"/>
                    <a:pt x="1000" y="22"/>
                    <a:pt x="1000" y="23"/>
                  </a:cubicBezTo>
                  <a:cubicBezTo>
                    <a:pt x="1000" y="23"/>
                    <a:pt x="1002" y="24"/>
                    <a:pt x="1002" y="24"/>
                  </a:cubicBezTo>
                  <a:cubicBezTo>
                    <a:pt x="1002" y="25"/>
                    <a:pt x="1000" y="26"/>
                    <a:pt x="1000" y="27"/>
                  </a:cubicBezTo>
                  <a:cubicBezTo>
                    <a:pt x="1001" y="27"/>
                    <a:pt x="1002" y="28"/>
                    <a:pt x="1003" y="28"/>
                  </a:cubicBezTo>
                  <a:cubicBezTo>
                    <a:pt x="1003" y="29"/>
                    <a:pt x="1005" y="30"/>
                    <a:pt x="1005" y="30"/>
                  </a:cubicBezTo>
                  <a:cubicBezTo>
                    <a:pt x="1005" y="31"/>
                    <a:pt x="1003" y="32"/>
                    <a:pt x="1003" y="32"/>
                  </a:cubicBezTo>
                  <a:cubicBezTo>
                    <a:pt x="1003" y="33"/>
                    <a:pt x="1005" y="33"/>
                    <a:pt x="1005" y="34"/>
                  </a:cubicBezTo>
                  <a:cubicBezTo>
                    <a:pt x="1005" y="35"/>
                    <a:pt x="1003" y="36"/>
                    <a:pt x="1004" y="36"/>
                  </a:cubicBezTo>
                  <a:cubicBezTo>
                    <a:pt x="1004" y="37"/>
                    <a:pt x="1006" y="37"/>
                    <a:pt x="1006" y="38"/>
                  </a:cubicBezTo>
                  <a:cubicBezTo>
                    <a:pt x="1006" y="37"/>
                    <a:pt x="1007" y="36"/>
                    <a:pt x="1008" y="36"/>
                  </a:cubicBezTo>
                  <a:cubicBezTo>
                    <a:pt x="1008" y="35"/>
                    <a:pt x="1009" y="34"/>
                    <a:pt x="1009" y="33"/>
                  </a:cubicBezTo>
                  <a:cubicBezTo>
                    <a:pt x="1009" y="33"/>
                    <a:pt x="1007" y="32"/>
                    <a:pt x="1007" y="32"/>
                  </a:cubicBezTo>
                  <a:cubicBezTo>
                    <a:pt x="1007" y="31"/>
                    <a:pt x="1005" y="31"/>
                    <a:pt x="1005" y="30"/>
                  </a:cubicBezTo>
                  <a:cubicBezTo>
                    <a:pt x="1005" y="30"/>
                    <a:pt x="1006" y="28"/>
                    <a:pt x="1006" y="28"/>
                  </a:cubicBezTo>
                  <a:cubicBezTo>
                    <a:pt x="1007" y="27"/>
                    <a:pt x="1008" y="26"/>
                    <a:pt x="1008" y="26"/>
                  </a:cubicBezTo>
                  <a:cubicBezTo>
                    <a:pt x="1009" y="26"/>
                    <a:pt x="1010" y="27"/>
                    <a:pt x="1010" y="27"/>
                  </a:cubicBezTo>
                  <a:cubicBezTo>
                    <a:pt x="1011" y="28"/>
                    <a:pt x="1012" y="29"/>
                    <a:pt x="1013" y="29"/>
                  </a:cubicBezTo>
                  <a:cubicBezTo>
                    <a:pt x="1013" y="29"/>
                    <a:pt x="1014" y="31"/>
                    <a:pt x="1015" y="31"/>
                  </a:cubicBezTo>
                  <a:cubicBezTo>
                    <a:pt x="1015" y="31"/>
                    <a:pt x="1016" y="29"/>
                    <a:pt x="1017" y="28"/>
                  </a:cubicBezTo>
                  <a:cubicBezTo>
                    <a:pt x="1017" y="28"/>
                    <a:pt x="1018" y="27"/>
                    <a:pt x="1018" y="26"/>
                  </a:cubicBezTo>
                  <a:cubicBezTo>
                    <a:pt x="1019" y="26"/>
                    <a:pt x="1020" y="28"/>
                    <a:pt x="1021" y="28"/>
                  </a:cubicBezTo>
                  <a:cubicBezTo>
                    <a:pt x="1021" y="28"/>
                    <a:pt x="1022" y="26"/>
                    <a:pt x="1022" y="26"/>
                  </a:cubicBezTo>
                  <a:cubicBezTo>
                    <a:pt x="1022" y="26"/>
                    <a:pt x="1024" y="23"/>
                    <a:pt x="1024" y="23"/>
                  </a:cubicBezTo>
                  <a:cubicBezTo>
                    <a:pt x="1024" y="24"/>
                    <a:pt x="1026" y="25"/>
                    <a:pt x="1026" y="25"/>
                  </a:cubicBezTo>
                  <a:cubicBezTo>
                    <a:pt x="1026" y="26"/>
                    <a:pt x="1024" y="27"/>
                    <a:pt x="1024" y="27"/>
                  </a:cubicBezTo>
                  <a:cubicBezTo>
                    <a:pt x="1025" y="28"/>
                    <a:pt x="1027" y="28"/>
                    <a:pt x="1027" y="29"/>
                  </a:cubicBezTo>
                  <a:cubicBezTo>
                    <a:pt x="1027" y="30"/>
                    <a:pt x="1025" y="31"/>
                    <a:pt x="1025" y="31"/>
                  </a:cubicBezTo>
                  <a:cubicBezTo>
                    <a:pt x="1025" y="32"/>
                    <a:pt x="1027" y="32"/>
                    <a:pt x="1027" y="33"/>
                  </a:cubicBezTo>
                  <a:cubicBezTo>
                    <a:pt x="1028" y="32"/>
                    <a:pt x="1028" y="32"/>
                    <a:pt x="1029" y="31"/>
                  </a:cubicBezTo>
                  <a:cubicBezTo>
                    <a:pt x="1029" y="31"/>
                    <a:pt x="1030" y="29"/>
                    <a:pt x="1031" y="29"/>
                  </a:cubicBezTo>
                  <a:cubicBezTo>
                    <a:pt x="1031" y="29"/>
                    <a:pt x="1033" y="30"/>
                    <a:pt x="1033" y="30"/>
                  </a:cubicBezTo>
                  <a:cubicBezTo>
                    <a:pt x="1033" y="30"/>
                    <a:pt x="1034" y="29"/>
                    <a:pt x="1035" y="28"/>
                  </a:cubicBezTo>
                  <a:cubicBezTo>
                    <a:pt x="1035" y="27"/>
                    <a:pt x="1036" y="27"/>
                    <a:pt x="1036" y="26"/>
                  </a:cubicBezTo>
                  <a:cubicBezTo>
                    <a:pt x="1037" y="25"/>
                    <a:pt x="1037" y="24"/>
                    <a:pt x="1038" y="24"/>
                  </a:cubicBezTo>
                  <a:cubicBezTo>
                    <a:pt x="1038" y="23"/>
                    <a:pt x="1039" y="21"/>
                    <a:pt x="1040" y="21"/>
                  </a:cubicBezTo>
                  <a:cubicBezTo>
                    <a:pt x="1040" y="21"/>
                    <a:pt x="1041" y="23"/>
                    <a:pt x="1042" y="23"/>
                  </a:cubicBezTo>
                  <a:cubicBezTo>
                    <a:pt x="1042" y="24"/>
                    <a:pt x="1044" y="24"/>
                    <a:pt x="1044" y="25"/>
                  </a:cubicBezTo>
                  <a:cubicBezTo>
                    <a:pt x="1044" y="25"/>
                    <a:pt x="1043" y="27"/>
                    <a:pt x="1042" y="27"/>
                  </a:cubicBezTo>
                  <a:cubicBezTo>
                    <a:pt x="1042" y="28"/>
                    <a:pt x="1041" y="28"/>
                    <a:pt x="1041" y="29"/>
                  </a:cubicBezTo>
                  <a:cubicBezTo>
                    <a:pt x="1040" y="29"/>
                    <a:pt x="1039" y="27"/>
                    <a:pt x="1038" y="28"/>
                  </a:cubicBezTo>
                  <a:cubicBezTo>
                    <a:pt x="1038" y="28"/>
                    <a:pt x="1037" y="29"/>
                    <a:pt x="1037" y="30"/>
                  </a:cubicBezTo>
                  <a:cubicBezTo>
                    <a:pt x="1036" y="30"/>
                    <a:pt x="1035" y="32"/>
                    <a:pt x="1035" y="32"/>
                  </a:cubicBezTo>
                  <a:cubicBezTo>
                    <a:pt x="1035" y="33"/>
                    <a:pt x="1037" y="33"/>
                    <a:pt x="1037" y="34"/>
                  </a:cubicBezTo>
                  <a:cubicBezTo>
                    <a:pt x="1037" y="34"/>
                    <a:pt x="1036" y="36"/>
                    <a:pt x="1036" y="36"/>
                  </a:cubicBezTo>
                  <a:cubicBezTo>
                    <a:pt x="1035" y="37"/>
                    <a:pt x="1034" y="37"/>
                    <a:pt x="1034" y="38"/>
                  </a:cubicBezTo>
                  <a:cubicBezTo>
                    <a:pt x="1035" y="38"/>
                    <a:pt x="1035" y="40"/>
                    <a:pt x="1036" y="40"/>
                  </a:cubicBezTo>
                  <a:cubicBezTo>
                    <a:pt x="1036" y="40"/>
                    <a:pt x="1038" y="38"/>
                    <a:pt x="1038" y="38"/>
                  </a:cubicBezTo>
                  <a:cubicBezTo>
                    <a:pt x="1038" y="37"/>
                    <a:pt x="1039" y="35"/>
                    <a:pt x="1040" y="35"/>
                  </a:cubicBezTo>
                  <a:cubicBezTo>
                    <a:pt x="1040" y="35"/>
                    <a:pt x="1041" y="37"/>
                    <a:pt x="1042" y="37"/>
                  </a:cubicBezTo>
                  <a:cubicBezTo>
                    <a:pt x="1042" y="38"/>
                    <a:pt x="1043" y="39"/>
                    <a:pt x="1044" y="39"/>
                  </a:cubicBezTo>
                  <a:cubicBezTo>
                    <a:pt x="1044" y="39"/>
                    <a:pt x="1046" y="41"/>
                    <a:pt x="1046" y="41"/>
                  </a:cubicBezTo>
                  <a:cubicBezTo>
                    <a:pt x="1047" y="40"/>
                    <a:pt x="1048" y="39"/>
                    <a:pt x="1048" y="38"/>
                  </a:cubicBezTo>
                  <a:cubicBezTo>
                    <a:pt x="1049" y="38"/>
                    <a:pt x="1049" y="37"/>
                    <a:pt x="1050" y="36"/>
                  </a:cubicBezTo>
                  <a:cubicBezTo>
                    <a:pt x="1051" y="37"/>
                    <a:pt x="1053" y="38"/>
                    <a:pt x="1054" y="39"/>
                  </a:cubicBezTo>
                  <a:cubicBezTo>
                    <a:pt x="1053" y="41"/>
                    <a:pt x="1052" y="42"/>
                    <a:pt x="1051" y="44"/>
                  </a:cubicBezTo>
                  <a:cubicBezTo>
                    <a:pt x="1050" y="44"/>
                    <a:pt x="1050" y="46"/>
                    <a:pt x="1049" y="46"/>
                  </a:cubicBezTo>
                  <a:cubicBezTo>
                    <a:pt x="1048" y="46"/>
                    <a:pt x="1047" y="44"/>
                    <a:pt x="1047" y="44"/>
                  </a:cubicBezTo>
                  <a:cubicBezTo>
                    <a:pt x="1046" y="45"/>
                    <a:pt x="1046" y="47"/>
                    <a:pt x="1045" y="47"/>
                  </a:cubicBezTo>
                  <a:cubicBezTo>
                    <a:pt x="1044" y="47"/>
                    <a:pt x="1043" y="45"/>
                    <a:pt x="1043" y="45"/>
                  </a:cubicBezTo>
                  <a:cubicBezTo>
                    <a:pt x="1042" y="45"/>
                    <a:pt x="1042" y="47"/>
                    <a:pt x="1041" y="47"/>
                  </a:cubicBezTo>
                  <a:cubicBezTo>
                    <a:pt x="1041" y="48"/>
                    <a:pt x="1043" y="48"/>
                    <a:pt x="1043" y="49"/>
                  </a:cubicBezTo>
                  <a:cubicBezTo>
                    <a:pt x="1043" y="49"/>
                    <a:pt x="1041" y="51"/>
                    <a:pt x="1042" y="51"/>
                  </a:cubicBezTo>
                  <a:cubicBezTo>
                    <a:pt x="1042" y="51"/>
                    <a:pt x="1044" y="53"/>
                    <a:pt x="1044" y="53"/>
                  </a:cubicBezTo>
                  <a:cubicBezTo>
                    <a:pt x="1044" y="53"/>
                    <a:pt x="1045" y="51"/>
                    <a:pt x="1046" y="51"/>
                  </a:cubicBezTo>
                  <a:cubicBezTo>
                    <a:pt x="1046" y="51"/>
                    <a:pt x="1047" y="52"/>
                    <a:pt x="1048" y="52"/>
                  </a:cubicBezTo>
                  <a:cubicBezTo>
                    <a:pt x="1048" y="52"/>
                    <a:pt x="1049" y="50"/>
                    <a:pt x="1050" y="50"/>
                  </a:cubicBezTo>
                  <a:cubicBezTo>
                    <a:pt x="1050" y="50"/>
                    <a:pt x="1051" y="52"/>
                    <a:pt x="1052" y="52"/>
                  </a:cubicBezTo>
                  <a:cubicBezTo>
                    <a:pt x="1052" y="52"/>
                    <a:pt x="1053" y="50"/>
                    <a:pt x="1053" y="50"/>
                  </a:cubicBezTo>
                  <a:cubicBezTo>
                    <a:pt x="1054" y="49"/>
                    <a:pt x="1055" y="48"/>
                    <a:pt x="1055" y="47"/>
                  </a:cubicBezTo>
                  <a:cubicBezTo>
                    <a:pt x="1056" y="47"/>
                    <a:pt x="1057" y="46"/>
                    <a:pt x="1057" y="45"/>
                  </a:cubicBezTo>
                  <a:cubicBezTo>
                    <a:pt x="1057" y="45"/>
                    <a:pt x="1055" y="44"/>
                    <a:pt x="1055" y="43"/>
                  </a:cubicBezTo>
                  <a:cubicBezTo>
                    <a:pt x="1055" y="43"/>
                    <a:pt x="1056" y="42"/>
                    <a:pt x="1056" y="41"/>
                  </a:cubicBezTo>
                  <a:cubicBezTo>
                    <a:pt x="1056" y="41"/>
                    <a:pt x="1054" y="40"/>
                    <a:pt x="1054" y="39"/>
                  </a:cubicBezTo>
                  <a:cubicBezTo>
                    <a:pt x="1054" y="39"/>
                    <a:pt x="1056" y="38"/>
                    <a:pt x="1056" y="37"/>
                  </a:cubicBezTo>
                  <a:cubicBezTo>
                    <a:pt x="1056" y="36"/>
                    <a:pt x="1057" y="36"/>
                    <a:pt x="1058" y="35"/>
                  </a:cubicBezTo>
                  <a:cubicBezTo>
                    <a:pt x="1058" y="35"/>
                    <a:pt x="1060" y="37"/>
                    <a:pt x="1060" y="37"/>
                  </a:cubicBezTo>
                  <a:cubicBezTo>
                    <a:pt x="1060" y="37"/>
                    <a:pt x="1062" y="38"/>
                    <a:pt x="1062" y="38"/>
                  </a:cubicBezTo>
                  <a:cubicBezTo>
                    <a:pt x="1062" y="38"/>
                    <a:pt x="1064" y="36"/>
                    <a:pt x="1064" y="36"/>
                  </a:cubicBezTo>
                  <a:cubicBezTo>
                    <a:pt x="1064" y="36"/>
                    <a:pt x="1061" y="35"/>
                    <a:pt x="1061" y="34"/>
                  </a:cubicBezTo>
                  <a:cubicBezTo>
                    <a:pt x="1061" y="34"/>
                    <a:pt x="1063" y="33"/>
                    <a:pt x="1063" y="32"/>
                  </a:cubicBezTo>
                  <a:cubicBezTo>
                    <a:pt x="1064" y="31"/>
                    <a:pt x="1065" y="29"/>
                    <a:pt x="1067" y="28"/>
                  </a:cubicBezTo>
                  <a:cubicBezTo>
                    <a:pt x="1067" y="28"/>
                    <a:pt x="1069" y="29"/>
                    <a:pt x="1069" y="29"/>
                  </a:cubicBezTo>
                  <a:cubicBezTo>
                    <a:pt x="1069" y="30"/>
                    <a:pt x="1067" y="31"/>
                    <a:pt x="1067" y="32"/>
                  </a:cubicBezTo>
                  <a:cubicBezTo>
                    <a:pt x="1067" y="32"/>
                    <a:pt x="1069" y="33"/>
                    <a:pt x="1069" y="33"/>
                  </a:cubicBezTo>
                  <a:cubicBezTo>
                    <a:pt x="1069" y="34"/>
                    <a:pt x="1068" y="35"/>
                    <a:pt x="1068" y="36"/>
                  </a:cubicBezTo>
                  <a:cubicBezTo>
                    <a:pt x="1067" y="36"/>
                    <a:pt x="1066" y="37"/>
                    <a:pt x="1066" y="38"/>
                  </a:cubicBezTo>
                  <a:cubicBezTo>
                    <a:pt x="1065" y="39"/>
                    <a:pt x="1065" y="40"/>
                    <a:pt x="1064" y="40"/>
                  </a:cubicBezTo>
                  <a:cubicBezTo>
                    <a:pt x="1064" y="40"/>
                    <a:pt x="1063" y="42"/>
                    <a:pt x="1063" y="42"/>
                  </a:cubicBezTo>
                  <a:cubicBezTo>
                    <a:pt x="1062" y="42"/>
                    <a:pt x="1060" y="41"/>
                    <a:pt x="1060" y="41"/>
                  </a:cubicBezTo>
                  <a:cubicBezTo>
                    <a:pt x="1060" y="41"/>
                    <a:pt x="1058" y="42"/>
                    <a:pt x="1059" y="43"/>
                  </a:cubicBezTo>
                  <a:cubicBezTo>
                    <a:pt x="1059" y="43"/>
                    <a:pt x="1060" y="44"/>
                    <a:pt x="1061" y="45"/>
                  </a:cubicBezTo>
                  <a:cubicBezTo>
                    <a:pt x="1061" y="45"/>
                    <a:pt x="1063" y="46"/>
                    <a:pt x="1063" y="46"/>
                  </a:cubicBezTo>
                  <a:cubicBezTo>
                    <a:pt x="1063" y="47"/>
                    <a:pt x="1062" y="48"/>
                    <a:pt x="1061" y="49"/>
                  </a:cubicBezTo>
                  <a:cubicBezTo>
                    <a:pt x="1061" y="49"/>
                    <a:pt x="1060" y="50"/>
                    <a:pt x="1060" y="51"/>
                  </a:cubicBezTo>
                  <a:cubicBezTo>
                    <a:pt x="1059" y="51"/>
                    <a:pt x="1058" y="53"/>
                    <a:pt x="1058" y="53"/>
                  </a:cubicBezTo>
                  <a:cubicBezTo>
                    <a:pt x="1058" y="54"/>
                    <a:pt x="1056" y="55"/>
                    <a:pt x="1056" y="55"/>
                  </a:cubicBezTo>
                  <a:cubicBezTo>
                    <a:pt x="1056" y="55"/>
                    <a:pt x="1058" y="57"/>
                    <a:pt x="1058" y="57"/>
                  </a:cubicBezTo>
                  <a:cubicBezTo>
                    <a:pt x="1059" y="57"/>
                    <a:pt x="1060" y="55"/>
                    <a:pt x="1060" y="55"/>
                  </a:cubicBezTo>
                  <a:cubicBezTo>
                    <a:pt x="1061" y="55"/>
                    <a:pt x="1062" y="56"/>
                    <a:pt x="1062" y="56"/>
                  </a:cubicBezTo>
                  <a:cubicBezTo>
                    <a:pt x="1063" y="57"/>
                    <a:pt x="1065" y="58"/>
                    <a:pt x="1065" y="58"/>
                  </a:cubicBezTo>
                  <a:cubicBezTo>
                    <a:pt x="1065" y="59"/>
                    <a:pt x="1063" y="60"/>
                    <a:pt x="1063" y="60"/>
                  </a:cubicBezTo>
                  <a:cubicBezTo>
                    <a:pt x="1062" y="62"/>
                    <a:pt x="1061" y="63"/>
                    <a:pt x="1060" y="65"/>
                  </a:cubicBezTo>
                  <a:cubicBezTo>
                    <a:pt x="1058" y="64"/>
                    <a:pt x="1057" y="63"/>
                    <a:pt x="1055" y="61"/>
                  </a:cubicBezTo>
                  <a:cubicBezTo>
                    <a:pt x="1055" y="61"/>
                    <a:pt x="1057" y="60"/>
                    <a:pt x="1057" y="59"/>
                  </a:cubicBezTo>
                  <a:cubicBezTo>
                    <a:pt x="1057" y="59"/>
                    <a:pt x="1054" y="58"/>
                    <a:pt x="1055" y="57"/>
                  </a:cubicBezTo>
                  <a:cubicBezTo>
                    <a:pt x="1055" y="57"/>
                    <a:pt x="1056" y="56"/>
                    <a:pt x="1056" y="55"/>
                  </a:cubicBezTo>
                  <a:cubicBezTo>
                    <a:pt x="1056" y="55"/>
                    <a:pt x="1055" y="54"/>
                    <a:pt x="1054" y="53"/>
                  </a:cubicBezTo>
                  <a:cubicBezTo>
                    <a:pt x="1053" y="53"/>
                    <a:pt x="1052" y="52"/>
                    <a:pt x="1052" y="52"/>
                  </a:cubicBezTo>
                  <a:cubicBezTo>
                    <a:pt x="1051" y="53"/>
                    <a:pt x="1049" y="55"/>
                    <a:pt x="1048" y="56"/>
                  </a:cubicBezTo>
                  <a:cubicBezTo>
                    <a:pt x="1049" y="57"/>
                    <a:pt x="1050" y="57"/>
                    <a:pt x="1051" y="58"/>
                  </a:cubicBezTo>
                  <a:cubicBezTo>
                    <a:pt x="1051" y="58"/>
                    <a:pt x="1053" y="59"/>
                    <a:pt x="1053" y="60"/>
                  </a:cubicBezTo>
                  <a:cubicBezTo>
                    <a:pt x="1053" y="60"/>
                    <a:pt x="1051" y="62"/>
                    <a:pt x="1051" y="62"/>
                  </a:cubicBezTo>
                  <a:cubicBezTo>
                    <a:pt x="1051" y="62"/>
                    <a:pt x="1049" y="64"/>
                    <a:pt x="1049" y="64"/>
                  </a:cubicBezTo>
                  <a:cubicBezTo>
                    <a:pt x="1049" y="64"/>
                    <a:pt x="1051" y="66"/>
                    <a:pt x="1052" y="66"/>
                  </a:cubicBezTo>
                  <a:cubicBezTo>
                    <a:pt x="1052" y="66"/>
                    <a:pt x="1054" y="67"/>
                    <a:pt x="1054" y="68"/>
                  </a:cubicBezTo>
                  <a:cubicBezTo>
                    <a:pt x="1054" y="68"/>
                    <a:pt x="1052" y="70"/>
                    <a:pt x="1052" y="70"/>
                  </a:cubicBezTo>
                  <a:cubicBezTo>
                    <a:pt x="1052" y="70"/>
                    <a:pt x="1050" y="68"/>
                    <a:pt x="1050" y="68"/>
                  </a:cubicBezTo>
                  <a:cubicBezTo>
                    <a:pt x="1049" y="68"/>
                    <a:pt x="1049" y="70"/>
                    <a:pt x="1048" y="70"/>
                  </a:cubicBezTo>
                  <a:cubicBezTo>
                    <a:pt x="1048" y="71"/>
                    <a:pt x="1047" y="72"/>
                    <a:pt x="1047" y="73"/>
                  </a:cubicBezTo>
                  <a:cubicBezTo>
                    <a:pt x="1047" y="73"/>
                    <a:pt x="1048" y="74"/>
                    <a:pt x="1049" y="74"/>
                  </a:cubicBezTo>
                  <a:cubicBezTo>
                    <a:pt x="1049" y="74"/>
                    <a:pt x="1047" y="76"/>
                    <a:pt x="1047" y="76"/>
                  </a:cubicBezTo>
                  <a:cubicBezTo>
                    <a:pt x="1047" y="76"/>
                    <a:pt x="1045" y="75"/>
                    <a:pt x="1045" y="75"/>
                  </a:cubicBezTo>
                  <a:cubicBezTo>
                    <a:pt x="1045" y="74"/>
                    <a:pt x="1047" y="73"/>
                    <a:pt x="1047" y="73"/>
                  </a:cubicBezTo>
                  <a:cubicBezTo>
                    <a:pt x="1046" y="72"/>
                    <a:pt x="1044" y="71"/>
                    <a:pt x="1044" y="71"/>
                  </a:cubicBezTo>
                  <a:cubicBezTo>
                    <a:pt x="1044" y="70"/>
                    <a:pt x="1046" y="69"/>
                    <a:pt x="1046" y="69"/>
                  </a:cubicBezTo>
                  <a:cubicBezTo>
                    <a:pt x="1046" y="68"/>
                    <a:pt x="1044" y="68"/>
                    <a:pt x="1044" y="67"/>
                  </a:cubicBezTo>
                  <a:cubicBezTo>
                    <a:pt x="1044" y="66"/>
                    <a:pt x="1046" y="65"/>
                    <a:pt x="1045" y="65"/>
                  </a:cubicBezTo>
                  <a:cubicBezTo>
                    <a:pt x="1045" y="64"/>
                    <a:pt x="1043" y="64"/>
                    <a:pt x="1043" y="63"/>
                  </a:cubicBezTo>
                  <a:cubicBezTo>
                    <a:pt x="1043" y="62"/>
                    <a:pt x="1045" y="61"/>
                    <a:pt x="1045" y="61"/>
                  </a:cubicBezTo>
                  <a:cubicBezTo>
                    <a:pt x="1045" y="60"/>
                    <a:pt x="1043" y="60"/>
                    <a:pt x="1043" y="59"/>
                  </a:cubicBezTo>
                  <a:cubicBezTo>
                    <a:pt x="1042" y="61"/>
                    <a:pt x="1040" y="62"/>
                    <a:pt x="1039" y="63"/>
                  </a:cubicBezTo>
                  <a:cubicBezTo>
                    <a:pt x="1039" y="64"/>
                    <a:pt x="1038" y="65"/>
                    <a:pt x="1038" y="66"/>
                  </a:cubicBezTo>
                  <a:cubicBezTo>
                    <a:pt x="1037" y="66"/>
                    <a:pt x="1036" y="68"/>
                    <a:pt x="1036" y="68"/>
                  </a:cubicBezTo>
                  <a:cubicBezTo>
                    <a:pt x="1036" y="68"/>
                    <a:pt x="1034" y="66"/>
                    <a:pt x="1034" y="66"/>
                  </a:cubicBezTo>
                  <a:cubicBezTo>
                    <a:pt x="1033" y="67"/>
                    <a:pt x="1032" y="68"/>
                    <a:pt x="1032" y="68"/>
                  </a:cubicBezTo>
                  <a:cubicBezTo>
                    <a:pt x="1032" y="69"/>
                    <a:pt x="1034" y="70"/>
                    <a:pt x="1034" y="70"/>
                  </a:cubicBezTo>
                  <a:cubicBezTo>
                    <a:pt x="1034" y="71"/>
                    <a:pt x="1033" y="72"/>
                    <a:pt x="1032" y="72"/>
                  </a:cubicBezTo>
                  <a:cubicBezTo>
                    <a:pt x="1032" y="73"/>
                    <a:pt x="1031" y="74"/>
                    <a:pt x="1031" y="75"/>
                  </a:cubicBezTo>
                  <a:cubicBezTo>
                    <a:pt x="1030" y="75"/>
                    <a:pt x="1030" y="76"/>
                    <a:pt x="1029" y="77"/>
                  </a:cubicBezTo>
                  <a:cubicBezTo>
                    <a:pt x="1028" y="76"/>
                    <a:pt x="1026" y="75"/>
                    <a:pt x="1025" y="73"/>
                  </a:cubicBezTo>
                  <a:cubicBezTo>
                    <a:pt x="1025" y="73"/>
                    <a:pt x="1026" y="72"/>
                    <a:pt x="1026" y="71"/>
                  </a:cubicBezTo>
                  <a:cubicBezTo>
                    <a:pt x="1027" y="71"/>
                    <a:pt x="1028" y="69"/>
                    <a:pt x="1028" y="69"/>
                  </a:cubicBezTo>
                  <a:cubicBezTo>
                    <a:pt x="1028" y="69"/>
                    <a:pt x="1026" y="68"/>
                    <a:pt x="1026" y="67"/>
                  </a:cubicBezTo>
                  <a:cubicBezTo>
                    <a:pt x="1025" y="67"/>
                    <a:pt x="1024" y="66"/>
                    <a:pt x="1024" y="66"/>
                  </a:cubicBezTo>
                  <a:cubicBezTo>
                    <a:pt x="1023" y="66"/>
                    <a:pt x="1022" y="68"/>
                    <a:pt x="1022" y="68"/>
                  </a:cubicBezTo>
                  <a:cubicBezTo>
                    <a:pt x="1022" y="68"/>
                    <a:pt x="1020" y="70"/>
                    <a:pt x="1020" y="70"/>
                  </a:cubicBezTo>
                  <a:cubicBezTo>
                    <a:pt x="1020" y="70"/>
                    <a:pt x="1018" y="69"/>
                    <a:pt x="1018" y="68"/>
                  </a:cubicBezTo>
                  <a:cubicBezTo>
                    <a:pt x="1018" y="68"/>
                    <a:pt x="1016" y="67"/>
                    <a:pt x="1016" y="67"/>
                  </a:cubicBezTo>
                  <a:cubicBezTo>
                    <a:pt x="1016" y="66"/>
                    <a:pt x="1018" y="65"/>
                    <a:pt x="1017" y="64"/>
                  </a:cubicBezTo>
                  <a:cubicBezTo>
                    <a:pt x="1017" y="64"/>
                    <a:pt x="1016" y="63"/>
                    <a:pt x="1015" y="63"/>
                  </a:cubicBezTo>
                  <a:cubicBezTo>
                    <a:pt x="1014" y="62"/>
                    <a:pt x="1014" y="62"/>
                    <a:pt x="1013" y="61"/>
                  </a:cubicBezTo>
                  <a:cubicBezTo>
                    <a:pt x="1013" y="62"/>
                    <a:pt x="1011" y="63"/>
                    <a:pt x="1011" y="63"/>
                  </a:cubicBezTo>
                  <a:cubicBezTo>
                    <a:pt x="1011" y="64"/>
                    <a:pt x="1013" y="65"/>
                    <a:pt x="1013" y="65"/>
                  </a:cubicBezTo>
                  <a:cubicBezTo>
                    <a:pt x="1014" y="65"/>
                    <a:pt x="1016" y="66"/>
                    <a:pt x="1016" y="67"/>
                  </a:cubicBezTo>
                  <a:cubicBezTo>
                    <a:pt x="1016" y="67"/>
                    <a:pt x="1014" y="68"/>
                    <a:pt x="1014" y="69"/>
                  </a:cubicBezTo>
                  <a:cubicBezTo>
                    <a:pt x="1014" y="69"/>
                    <a:pt x="1013" y="71"/>
                    <a:pt x="1012" y="71"/>
                  </a:cubicBezTo>
                  <a:cubicBezTo>
                    <a:pt x="1012" y="71"/>
                    <a:pt x="1010" y="69"/>
                    <a:pt x="1010" y="69"/>
                  </a:cubicBezTo>
                  <a:cubicBezTo>
                    <a:pt x="1009" y="70"/>
                    <a:pt x="1009" y="71"/>
                    <a:pt x="1008" y="72"/>
                  </a:cubicBezTo>
                  <a:cubicBezTo>
                    <a:pt x="1009" y="72"/>
                    <a:pt x="1010" y="73"/>
                    <a:pt x="1011" y="73"/>
                  </a:cubicBezTo>
                  <a:cubicBezTo>
                    <a:pt x="1010" y="73"/>
                    <a:pt x="1009" y="76"/>
                    <a:pt x="1009" y="76"/>
                  </a:cubicBezTo>
                  <a:cubicBezTo>
                    <a:pt x="1008" y="76"/>
                    <a:pt x="1007" y="74"/>
                    <a:pt x="1007" y="74"/>
                  </a:cubicBezTo>
                  <a:cubicBezTo>
                    <a:pt x="1006" y="74"/>
                    <a:pt x="1004" y="72"/>
                    <a:pt x="1004" y="72"/>
                  </a:cubicBezTo>
                  <a:cubicBezTo>
                    <a:pt x="1004" y="72"/>
                    <a:pt x="1006" y="70"/>
                    <a:pt x="1006" y="70"/>
                  </a:cubicBezTo>
                  <a:cubicBezTo>
                    <a:pt x="1006" y="70"/>
                    <a:pt x="1008" y="68"/>
                    <a:pt x="1008" y="68"/>
                  </a:cubicBezTo>
                  <a:cubicBezTo>
                    <a:pt x="1008" y="67"/>
                    <a:pt x="1006" y="67"/>
                    <a:pt x="1006" y="66"/>
                  </a:cubicBezTo>
                  <a:cubicBezTo>
                    <a:pt x="1005" y="65"/>
                    <a:pt x="1007" y="64"/>
                    <a:pt x="1007" y="64"/>
                  </a:cubicBezTo>
                  <a:cubicBezTo>
                    <a:pt x="1007" y="63"/>
                    <a:pt x="1009" y="62"/>
                    <a:pt x="1009" y="62"/>
                  </a:cubicBezTo>
                  <a:cubicBezTo>
                    <a:pt x="1009" y="61"/>
                    <a:pt x="1007" y="60"/>
                    <a:pt x="1007" y="60"/>
                  </a:cubicBezTo>
                  <a:cubicBezTo>
                    <a:pt x="1007" y="59"/>
                    <a:pt x="1005" y="59"/>
                    <a:pt x="1005" y="58"/>
                  </a:cubicBezTo>
                  <a:cubicBezTo>
                    <a:pt x="1003" y="60"/>
                    <a:pt x="1002" y="61"/>
                    <a:pt x="1001" y="63"/>
                  </a:cubicBezTo>
                  <a:cubicBezTo>
                    <a:pt x="1001" y="63"/>
                    <a:pt x="1000" y="64"/>
                    <a:pt x="999" y="65"/>
                  </a:cubicBezTo>
                  <a:cubicBezTo>
                    <a:pt x="999" y="65"/>
                    <a:pt x="998" y="67"/>
                    <a:pt x="998" y="67"/>
                  </a:cubicBezTo>
                  <a:cubicBezTo>
                    <a:pt x="998" y="68"/>
                    <a:pt x="1000" y="68"/>
                    <a:pt x="1000" y="69"/>
                  </a:cubicBezTo>
                  <a:cubicBezTo>
                    <a:pt x="1000" y="70"/>
                    <a:pt x="998" y="70"/>
                    <a:pt x="998" y="71"/>
                  </a:cubicBezTo>
                  <a:cubicBezTo>
                    <a:pt x="997" y="70"/>
                    <a:pt x="997" y="70"/>
                    <a:pt x="996" y="69"/>
                  </a:cubicBezTo>
                  <a:cubicBezTo>
                    <a:pt x="996" y="69"/>
                    <a:pt x="994" y="68"/>
                    <a:pt x="994" y="68"/>
                  </a:cubicBezTo>
                  <a:cubicBezTo>
                    <a:pt x="994" y="67"/>
                    <a:pt x="996" y="66"/>
                    <a:pt x="995" y="65"/>
                  </a:cubicBezTo>
                  <a:cubicBezTo>
                    <a:pt x="995" y="65"/>
                    <a:pt x="994" y="64"/>
                    <a:pt x="993" y="64"/>
                  </a:cubicBezTo>
                  <a:cubicBezTo>
                    <a:pt x="993" y="63"/>
                    <a:pt x="991" y="62"/>
                    <a:pt x="991" y="62"/>
                  </a:cubicBezTo>
                  <a:cubicBezTo>
                    <a:pt x="991" y="61"/>
                    <a:pt x="993" y="60"/>
                    <a:pt x="993" y="60"/>
                  </a:cubicBezTo>
                  <a:cubicBezTo>
                    <a:pt x="993" y="59"/>
                    <a:pt x="991" y="59"/>
                    <a:pt x="990" y="58"/>
                  </a:cubicBezTo>
                  <a:cubicBezTo>
                    <a:pt x="990" y="57"/>
                    <a:pt x="992" y="56"/>
                    <a:pt x="992" y="56"/>
                  </a:cubicBezTo>
                  <a:cubicBezTo>
                    <a:pt x="992" y="55"/>
                    <a:pt x="990" y="55"/>
                    <a:pt x="990" y="54"/>
                  </a:cubicBezTo>
                  <a:cubicBezTo>
                    <a:pt x="990" y="55"/>
                    <a:pt x="988" y="56"/>
                    <a:pt x="988" y="56"/>
                  </a:cubicBezTo>
                  <a:cubicBezTo>
                    <a:pt x="988" y="57"/>
                    <a:pt x="991" y="58"/>
                    <a:pt x="990" y="58"/>
                  </a:cubicBezTo>
                  <a:cubicBezTo>
                    <a:pt x="990" y="59"/>
                    <a:pt x="989" y="60"/>
                    <a:pt x="989" y="60"/>
                  </a:cubicBezTo>
                  <a:cubicBezTo>
                    <a:pt x="988" y="61"/>
                    <a:pt x="987" y="62"/>
                    <a:pt x="987" y="62"/>
                  </a:cubicBezTo>
                  <a:cubicBezTo>
                    <a:pt x="987" y="63"/>
                    <a:pt x="985" y="64"/>
                    <a:pt x="985" y="65"/>
                  </a:cubicBezTo>
                  <a:cubicBezTo>
                    <a:pt x="985" y="65"/>
                    <a:pt x="988" y="66"/>
                    <a:pt x="988" y="66"/>
                  </a:cubicBezTo>
                  <a:cubicBezTo>
                    <a:pt x="987" y="67"/>
                    <a:pt x="986" y="68"/>
                    <a:pt x="986" y="69"/>
                  </a:cubicBezTo>
                  <a:cubicBezTo>
                    <a:pt x="985" y="69"/>
                    <a:pt x="985" y="70"/>
                    <a:pt x="984" y="71"/>
                  </a:cubicBezTo>
                  <a:cubicBezTo>
                    <a:pt x="984" y="71"/>
                    <a:pt x="982" y="69"/>
                    <a:pt x="982" y="69"/>
                  </a:cubicBezTo>
                  <a:cubicBezTo>
                    <a:pt x="981" y="69"/>
                    <a:pt x="981" y="71"/>
                    <a:pt x="980" y="71"/>
                  </a:cubicBezTo>
                  <a:cubicBezTo>
                    <a:pt x="979" y="71"/>
                    <a:pt x="979" y="70"/>
                    <a:pt x="978" y="70"/>
                  </a:cubicBezTo>
                  <a:cubicBezTo>
                    <a:pt x="977" y="70"/>
                    <a:pt x="977" y="71"/>
                    <a:pt x="976" y="72"/>
                  </a:cubicBezTo>
                  <a:cubicBezTo>
                    <a:pt x="976" y="72"/>
                    <a:pt x="974" y="70"/>
                    <a:pt x="974" y="70"/>
                  </a:cubicBezTo>
                  <a:cubicBezTo>
                    <a:pt x="974" y="70"/>
                    <a:pt x="976" y="68"/>
                    <a:pt x="976" y="68"/>
                  </a:cubicBezTo>
                  <a:cubicBezTo>
                    <a:pt x="976" y="68"/>
                    <a:pt x="977" y="66"/>
                    <a:pt x="977" y="66"/>
                  </a:cubicBezTo>
                  <a:cubicBezTo>
                    <a:pt x="978" y="66"/>
                    <a:pt x="980" y="68"/>
                    <a:pt x="980" y="67"/>
                  </a:cubicBezTo>
                  <a:cubicBezTo>
                    <a:pt x="980" y="67"/>
                    <a:pt x="981" y="66"/>
                    <a:pt x="981" y="65"/>
                  </a:cubicBezTo>
                  <a:cubicBezTo>
                    <a:pt x="982" y="64"/>
                    <a:pt x="983" y="64"/>
                    <a:pt x="983" y="63"/>
                  </a:cubicBezTo>
                  <a:cubicBezTo>
                    <a:pt x="983" y="63"/>
                    <a:pt x="985" y="61"/>
                    <a:pt x="985" y="61"/>
                  </a:cubicBezTo>
                  <a:cubicBezTo>
                    <a:pt x="985" y="61"/>
                    <a:pt x="983" y="59"/>
                    <a:pt x="983" y="59"/>
                  </a:cubicBezTo>
                  <a:cubicBezTo>
                    <a:pt x="982" y="59"/>
                    <a:pt x="981" y="61"/>
                    <a:pt x="981" y="61"/>
                  </a:cubicBezTo>
                  <a:cubicBezTo>
                    <a:pt x="980" y="61"/>
                    <a:pt x="979" y="60"/>
                    <a:pt x="979" y="60"/>
                  </a:cubicBezTo>
                  <a:cubicBezTo>
                    <a:pt x="978" y="59"/>
                    <a:pt x="977" y="58"/>
                    <a:pt x="976" y="58"/>
                  </a:cubicBezTo>
                  <a:cubicBezTo>
                    <a:pt x="976" y="58"/>
                    <a:pt x="975" y="56"/>
                    <a:pt x="974" y="56"/>
                  </a:cubicBezTo>
                  <a:cubicBezTo>
                    <a:pt x="974" y="56"/>
                    <a:pt x="973" y="58"/>
                    <a:pt x="972" y="58"/>
                  </a:cubicBezTo>
                  <a:cubicBezTo>
                    <a:pt x="972" y="58"/>
                    <a:pt x="971" y="57"/>
                    <a:pt x="970" y="57"/>
                  </a:cubicBezTo>
                  <a:cubicBezTo>
                    <a:pt x="970" y="57"/>
                    <a:pt x="969" y="58"/>
                    <a:pt x="969" y="59"/>
                  </a:cubicBezTo>
                  <a:cubicBezTo>
                    <a:pt x="968" y="60"/>
                    <a:pt x="967" y="60"/>
                    <a:pt x="967" y="61"/>
                  </a:cubicBezTo>
                  <a:cubicBezTo>
                    <a:pt x="966" y="62"/>
                    <a:pt x="966" y="63"/>
                    <a:pt x="965" y="63"/>
                  </a:cubicBezTo>
                  <a:cubicBezTo>
                    <a:pt x="965" y="64"/>
                    <a:pt x="964" y="65"/>
                    <a:pt x="963" y="66"/>
                  </a:cubicBezTo>
                  <a:cubicBezTo>
                    <a:pt x="963" y="66"/>
                    <a:pt x="962" y="68"/>
                    <a:pt x="962" y="68"/>
                  </a:cubicBezTo>
                  <a:cubicBezTo>
                    <a:pt x="961" y="68"/>
                    <a:pt x="961" y="70"/>
                    <a:pt x="960" y="70"/>
                  </a:cubicBezTo>
                  <a:cubicBezTo>
                    <a:pt x="960" y="70"/>
                    <a:pt x="958" y="69"/>
                    <a:pt x="958" y="68"/>
                  </a:cubicBezTo>
                  <a:cubicBezTo>
                    <a:pt x="958" y="68"/>
                    <a:pt x="959" y="67"/>
                    <a:pt x="960" y="66"/>
                  </a:cubicBezTo>
                  <a:cubicBezTo>
                    <a:pt x="960" y="65"/>
                    <a:pt x="961" y="65"/>
                    <a:pt x="961" y="64"/>
                  </a:cubicBezTo>
                  <a:cubicBezTo>
                    <a:pt x="962" y="63"/>
                    <a:pt x="962" y="62"/>
                    <a:pt x="963" y="62"/>
                  </a:cubicBezTo>
                  <a:cubicBezTo>
                    <a:pt x="962" y="61"/>
                    <a:pt x="961" y="61"/>
                    <a:pt x="961" y="60"/>
                  </a:cubicBezTo>
                  <a:cubicBezTo>
                    <a:pt x="960" y="60"/>
                    <a:pt x="959" y="58"/>
                    <a:pt x="958" y="58"/>
                  </a:cubicBezTo>
                  <a:cubicBezTo>
                    <a:pt x="958" y="58"/>
                    <a:pt x="957" y="60"/>
                    <a:pt x="957" y="61"/>
                  </a:cubicBezTo>
                  <a:cubicBezTo>
                    <a:pt x="956" y="61"/>
                    <a:pt x="955" y="59"/>
                    <a:pt x="955" y="59"/>
                  </a:cubicBezTo>
                  <a:cubicBezTo>
                    <a:pt x="954" y="59"/>
                    <a:pt x="953" y="61"/>
                    <a:pt x="953" y="61"/>
                  </a:cubicBezTo>
                  <a:cubicBezTo>
                    <a:pt x="952" y="61"/>
                    <a:pt x="951" y="60"/>
                    <a:pt x="951" y="59"/>
                  </a:cubicBezTo>
                  <a:cubicBezTo>
                    <a:pt x="950" y="59"/>
                    <a:pt x="949" y="58"/>
                    <a:pt x="948" y="58"/>
                  </a:cubicBezTo>
                  <a:cubicBezTo>
                    <a:pt x="948" y="58"/>
                    <a:pt x="947" y="56"/>
                    <a:pt x="946" y="56"/>
                  </a:cubicBezTo>
                  <a:cubicBezTo>
                    <a:pt x="946" y="56"/>
                    <a:pt x="945" y="58"/>
                    <a:pt x="944" y="58"/>
                  </a:cubicBezTo>
                  <a:cubicBezTo>
                    <a:pt x="944" y="58"/>
                    <a:pt x="943" y="56"/>
                    <a:pt x="942" y="56"/>
                  </a:cubicBezTo>
                  <a:cubicBezTo>
                    <a:pt x="942" y="57"/>
                    <a:pt x="941" y="59"/>
                    <a:pt x="940" y="59"/>
                  </a:cubicBezTo>
                  <a:cubicBezTo>
                    <a:pt x="940" y="59"/>
                    <a:pt x="939" y="57"/>
                    <a:pt x="938" y="57"/>
                  </a:cubicBezTo>
                  <a:cubicBezTo>
                    <a:pt x="938" y="57"/>
                    <a:pt x="937" y="59"/>
                    <a:pt x="937" y="59"/>
                  </a:cubicBezTo>
                  <a:cubicBezTo>
                    <a:pt x="936" y="59"/>
                    <a:pt x="935" y="57"/>
                    <a:pt x="934" y="58"/>
                  </a:cubicBezTo>
                  <a:cubicBezTo>
                    <a:pt x="934" y="58"/>
                    <a:pt x="933" y="60"/>
                    <a:pt x="933" y="60"/>
                  </a:cubicBezTo>
                  <a:cubicBezTo>
                    <a:pt x="932" y="60"/>
                    <a:pt x="931" y="58"/>
                    <a:pt x="930" y="58"/>
                  </a:cubicBezTo>
                  <a:cubicBezTo>
                    <a:pt x="930" y="58"/>
                    <a:pt x="929" y="60"/>
                    <a:pt x="929" y="60"/>
                  </a:cubicBezTo>
                  <a:cubicBezTo>
                    <a:pt x="929" y="61"/>
                    <a:pt x="931" y="61"/>
                    <a:pt x="931" y="62"/>
                  </a:cubicBezTo>
                  <a:cubicBezTo>
                    <a:pt x="931" y="62"/>
                    <a:pt x="929" y="64"/>
                    <a:pt x="929" y="64"/>
                  </a:cubicBezTo>
                  <a:cubicBezTo>
                    <a:pt x="929" y="64"/>
                    <a:pt x="927" y="62"/>
                    <a:pt x="927" y="63"/>
                  </a:cubicBezTo>
                  <a:cubicBezTo>
                    <a:pt x="926" y="63"/>
                    <a:pt x="926" y="65"/>
                    <a:pt x="925" y="65"/>
                  </a:cubicBezTo>
                  <a:cubicBezTo>
                    <a:pt x="925" y="64"/>
                    <a:pt x="923" y="64"/>
                    <a:pt x="923" y="63"/>
                  </a:cubicBezTo>
                  <a:cubicBezTo>
                    <a:pt x="923" y="63"/>
                    <a:pt x="925" y="61"/>
                    <a:pt x="925" y="61"/>
                  </a:cubicBezTo>
                  <a:cubicBezTo>
                    <a:pt x="925" y="60"/>
                    <a:pt x="926" y="59"/>
                    <a:pt x="926" y="59"/>
                  </a:cubicBezTo>
                  <a:cubicBezTo>
                    <a:pt x="927" y="58"/>
                    <a:pt x="928" y="57"/>
                    <a:pt x="928" y="56"/>
                  </a:cubicBezTo>
                  <a:cubicBezTo>
                    <a:pt x="928" y="56"/>
                    <a:pt x="926" y="55"/>
                    <a:pt x="926" y="55"/>
                  </a:cubicBezTo>
                  <a:cubicBezTo>
                    <a:pt x="926" y="54"/>
                    <a:pt x="928" y="53"/>
                    <a:pt x="928" y="52"/>
                  </a:cubicBezTo>
                  <a:cubicBezTo>
                    <a:pt x="928" y="52"/>
                    <a:pt x="925" y="51"/>
                    <a:pt x="925" y="51"/>
                  </a:cubicBezTo>
                  <a:cubicBezTo>
                    <a:pt x="926" y="50"/>
                    <a:pt x="927" y="49"/>
                    <a:pt x="927" y="48"/>
                  </a:cubicBezTo>
                  <a:cubicBezTo>
                    <a:pt x="928" y="48"/>
                    <a:pt x="928" y="47"/>
                    <a:pt x="929" y="46"/>
                  </a:cubicBezTo>
                  <a:cubicBezTo>
                    <a:pt x="929" y="46"/>
                    <a:pt x="930" y="44"/>
                    <a:pt x="930" y="44"/>
                  </a:cubicBezTo>
                  <a:cubicBezTo>
                    <a:pt x="930" y="44"/>
                    <a:pt x="929" y="42"/>
                    <a:pt x="928" y="42"/>
                  </a:cubicBezTo>
                  <a:cubicBezTo>
                    <a:pt x="928" y="42"/>
                    <a:pt x="927" y="44"/>
                    <a:pt x="927" y="45"/>
                  </a:cubicBezTo>
                  <a:cubicBezTo>
                    <a:pt x="926" y="45"/>
                    <a:pt x="924" y="43"/>
                    <a:pt x="924" y="43"/>
                  </a:cubicBezTo>
                  <a:cubicBezTo>
                    <a:pt x="924" y="43"/>
                    <a:pt x="923" y="45"/>
                    <a:pt x="923" y="45"/>
                  </a:cubicBezTo>
                  <a:cubicBezTo>
                    <a:pt x="923" y="46"/>
                    <a:pt x="925" y="46"/>
                    <a:pt x="925" y="47"/>
                  </a:cubicBezTo>
                  <a:cubicBezTo>
                    <a:pt x="925" y="47"/>
                    <a:pt x="923" y="48"/>
                    <a:pt x="923" y="49"/>
                  </a:cubicBezTo>
                  <a:cubicBezTo>
                    <a:pt x="923" y="50"/>
                    <a:pt x="925" y="50"/>
                    <a:pt x="925" y="51"/>
                  </a:cubicBezTo>
                  <a:cubicBezTo>
                    <a:pt x="925" y="51"/>
                    <a:pt x="924" y="52"/>
                    <a:pt x="924" y="53"/>
                  </a:cubicBezTo>
                  <a:cubicBezTo>
                    <a:pt x="924" y="53"/>
                    <a:pt x="926" y="54"/>
                    <a:pt x="926" y="55"/>
                  </a:cubicBezTo>
                  <a:cubicBezTo>
                    <a:pt x="926" y="55"/>
                    <a:pt x="925" y="56"/>
                    <a:pt x="924" y="57"/>
                  </a:cubicBezTo>
                  <a:cubicBezTo>
                    <a:pt x="924" y="57"/>
                    <a:pt x="923" y="59"/>
                    <a:pt x="923" y="59"/>
                  </a:cubicBezTo>
                  <a:cubicBezTo>
                    <a:pt x="922" y="59"/>
                    <a:pt x="920" y="58"/>
                    <a:pt x="920" y="57"/>
                  </a:cubicBezTo>
                  <a:cubicBezTo>
                    <a:pt x="920" y="57"/>
                    <a:pt x="919" y="56"/>
                    <a:pt x="918" y="56"/>
                  </a:cubicBezTo>
                  <a:cubicBezTo>
                    <a:pt x="918" y="56"/>
                    <a:pt x="916" y="54"/>
                    <a:pt x="916" y="54"/>
                  </a:cubicBezTo>
                  <a:cubicBezTo>
                    <a:pt x="915" y="54"/>
                    <a:pt x="914" y="56"/>
                    <a:pt x="914" y="56"/>
                  </a:cubicBezTo>
                  <a:cubicBezTo>
                    <a:pt x="914" y="57"/>
                    <a:pt x="913" y="58"/>
                    <a:pt x="912" y="58"/>
                  </a:cubicBezTo>
                  <a:cubicBezTo>
                    <a:pt x="912" y="59"/>
                    <a:pt x="910" y="57"/>
                    <a:pt x="910" y="57"/>
                  </a:cubicBezTo>
                  <a:cubicBezTo>
                    <a:pt x="910" y="57"/>
                    <a:pt x="908" y="55"/>
                    <a:pt x="908" y="55"/>
                  </a:cubicBezTo>
                  <a:cubicBezTo>
                    <a:pt x="908" y="55"/>
                    <a:pt x="906" y="57"/>
                    <a:pt x="906" y="57"/>
                  </a:cubicBezTo>
                  <a:cubicBezTo>
                    <a:pt x="906" y="57"/>
                    <a:pt x="905" y="60"/>
                    <a:pt x="905" y="60"/>
                  </a:cubicBezTo>
                  <a:cubicBezTo>
                    <a:pt x="904" y="59"/>
                    <a:pt x="903" y="58"/>
                    <a:pt x="902" y="58"/>
                  </a:cubicBezTo>
                  <a:cubicBezTo>
                    <a:pt x="902" y="57"/>
                    <a:pt x="901" y="57"/>
                    <a:pt x="900" y="56"/>
                  </a:cubicBezTo>
                  <a:cubicBezTo>
                    <a:pt x="900" y="56"/>
                    <a:pt x="898" y="55"/>
                    <a:pt x="898" y="54"/>
                  </a:cubicBezTo>
                  <a:cubicBezTo>
                    <a:pt x="898" y="54"/>
                    <a:pt x="899" y="52"/>
                    <a:pt x="900" y="52"/>
                  </a:cubicBezTo>
                  <a:cubicBezTo>
                    <a:pt x="899" y="52"/>
                    <a:pt x="898" y="50"/>
                    <a:pt x="897" y="50"/>
                  </a:cubicBezTo>
                  <a:cubicBezTo>
                    <a:pt x="897" y="51"/>
                    <a:pt x="896" y="52"/>
                    <a:pt x="896" y="53"/>
                  </a:cubicBezTo>
                  <a:cubicBezTo>
                    <a:pt x="895" y="53"/>
                    <a:pt x="895" y="54"/>
                    <a:pt x="894" y="55"/>
                  </a:cubicBezTo>
                  <a:cubicBezTo>
                    <a:pt x="893" y="56"/>
                    <a:pt x="893" y="56"/>
                    <a:pt x="892" y="57"/>
                  </a:cubicBezTo>
                  <a:cubicBezTo>
                    <a:pt x="892" y="58"/>
                    <a:pt x="891" y="59"/>
                    <a:pt x="890" y="59"/>
                  </a:cubicBezTo>
                  <a:cubicBezTo>
                    <a:pt x="890" y="59"/>
                    <a:pt x="889" y="58"/>
                    <a:pt x="888" y="58"/>
                  </a:cubicBezTo>
                  <a:cubicBezTo>
                    <a:pt x="888" y="58"/>
                    <a:pt x="886" y="56"/>
                    <a:pt x="886" y="56"/>
                  </a:cubicBezTo>
                  <a:cubicBezTo>
                    <a:pt x="886" y="56"/>
                    <a:pt x="888" y="54"/>
                    <a:pt x="888" y="54"/>
                  </a:cubicBezTo>
                  <a:cubicBezTo>
                    <a:pt x="887" y="54"/>
                    <a:pt x="886" y="52"/>
                    <a:pt x="885" y="52"/>
                  </a:cubicBezTo>
                  <a:cubicBezTo>
                    <a:pt x="885" y="52"/>
                    <a:pt x="884" y="54"/>
                    <a:pt x="884" y="54"/>
                  </a:cubicBezTo>
                  <a:cubicBezTo>
                    <a:pt x="883" y="55"/>
                    <a:pt x="883" y="56"/>
                    <a:pt x="882" y="57"/>
                  </a:cubicBezTo>
                  <a:cubicBezTo>
                    <a:pt x="882" y="57"/>
                    <a:pt x="881" y="59"/>
                    <a:pt x="880" y="59"/>
                  </a:cubicBezTo>
                  <a:cubicBezTo>
                    <a:pt x="880" y="59"/>
                    <a:pt x="878" y="57"/>
                    <a:pt x="878" y="57"/>
                  </a:cubicBezTo>
                  <a:cubicBezTo>
                    <a:pt x="878" y="57"/>
                    <a:pt x="876" y="59"/>
                    <a:pt x="876" y="59"/>
                  </a:cubicBezTo>
                  <a:cubicBezTo>
                    <a:pt x="877" y="60"/>
                    <a:pt x="879" y="61"/>
                    <a:pt x="879" y="61"/>
                  </a:cubicBezTo>
                  <a:cubicBezTo>
                    <a:pt x="879" y="62"/>
                    <a:pt x="877" y="63"/>
                    <a:pt x="877" y="63"/>
                  </a:cubicBezTo>
                  <a:cubicBezTo>
                    <a:pt x="876" y="64"/>
                    <a:pt x="876" y="65"/>
                    <a:pt x="875" y="65"/>
                  </a:cubicBezTo>
                  <a:cubicBezTo>
                    <a:pt x="875" y="66"/>
                    <a:pt x="874" y="68"/>
                    <a:pt x="874" y="68"/>
                  </a:cubicBezTo>
                  <a:cubicBezTo>
                    <a:pt x="873" y="68"/>
                    <a:pt x="872" y="66"/>
                    <a:pt x="871" y="66"/>
                  </a:cubicBezTo>
                  <a:cubicBezTo>
                    <a:pt x="871" y="66"/>
                    <a:pt x="870" y="68"/>
                    <a:pt x="870" y="68"/>
                  </a:cubicBezTo>
                  <a:cubicBezTo>
                    <a:pt x="868" y="67"/>
                    <a:pt x="867" y="66"/>
                    <a:pt x="865" y="65"/>
                  </a:cubicBezTo>
                  <a:cubicBezTo>
                    <a:pt x="866" y="64"/>
                    <a:pt x="866" y="63"/>
                    <a:pt x="867" y="63"/>
                  </a:cubicBezTo>
                  <a:cubicBezTo>
                    <a:pt x="867" y="62"/>
                    <a:pt x="869" y="61"/>
                    <a:pt x="869" y="60"/>
                  </a:cubicBezTo>
                  <a:cubicBezTo>
                    <a:pt x="869" y="60"/>
                    <a:pt x="866" y="59"/>
                    <a:pt x="866" y="59"/>
                  </a:cubicBezTo>
                  <a:cubicBezTo>
                    <a:pt x="867" y="58"/>
                    <a:pt x="868" y="56"/>
                    <a:pt x="868" y="56"/>
                  </a:cubicBezTo>
                  <a:cubicBezTo>
                    <a:pt x="869" y="56"/>
                    <a:pt x="870" y="58"/>
                    <a:pt x="870" y="58"/>
                  </a:cubicBezTo>
                  <a:cubicBezTo>
                    <a:pt x="871" y="58"/>
                    <a:pt x="872" y="59"/>
                    <a:pt x="873" y="60"/>
                  </a:cubicBezTo>
                  <a:cubicBezTo>
                    <a:pt x="873" y="60"/>
                    <a:pt x="874" y="61"/>
                    <a:pt x="875" y="62"/>
                  </a:cubicBezTo>
                  <a:cubicBezTo>
                    <a:pt x="875" y="61"/>
                    <a:pt x="877" y="60"/>
                    <a:pt x="876" y="59"/>
                  </a:cubicBezTo>
                  <a:cubicBezTo>
                    <a:pt x="876" y="59"/>
                    <a:pt x="874" y="58"/>
                    <a:pt x="874" y="58"/>
                  </a:cubicBezTo>
                  <a:cubicBezTo>
                    <a:pt x="874" y="57"/>
                    <a:pt x="876" y="56"/>
                    <a:pt x="876" y="55"/>
                  </a:cubicBezTo>
                  <a:cubicBezTo>
                    <a:pt x="876" y="55"/>
                    <a:pt x="874" y="54"/>
                    <a:pt x="874" y="54"/>
                  </a:cubicBezTo>
                  <a:cubicBezTo>
                    <a:pt x="874" y="53"/>
                    <a:pt x="876" y="52"/>
                    <a:pt x="875" y="51"/>
                  </a:cubicBezTo>
                  <a:cubicBezTo>
                    <a:pt x="875" y="51"/>
                    <a:pt x="874" y="50"/>
                    <a:pt x="873" y="50"/>
                  </a:cubicBezTo>
                  <a:cubicBezTo>
                    <a:pt x="873" y="50"/>
                    <a:pt x="872" y="52"/>
                    <a:pt x="871" y="52"/>
                  </a:cubicBezTo>
                  <a:cubicBezTo>
                    <a:pt x="871" y="52"/>
                    <a:pt x="870" y="50"/>
                    <a:pt x="869" y="50"/>
                  </a:cubicBezTo>
                  <a:cubicBezTo>
                    <a:pt x="869" y="51"/>
                    <a:pt x="868" y="52"/>
                    <a:pt x="868" y="52"/>
                  </a:cubicBezTo>
                  <a:cubicBezTo>
                    <a:pt x="867" y="53"/>
                    <a:pt x="866" y="55"/>
                    <a:pt x="866" y="55"/>
                  </a:cubicBezTo>
                  <a:cubicBezTo>
                    <a:pt x="865" y="55"/>
                    <a:pt x="864" y="53"/>
                    <a:pt x="864" y="53"/>
                  </a:cubicBezTo>
                  <a:cubicBezTo>
                    <a:pt x="863" y="52"/>
                    <a:pt x="862" y="52"/>
                    <a:pt x="861" y="51"/>
                  </a:cubicBezTo>
                  <a:cubicBezTo>
                    <a:pt x="861" y="51"/>
                    <a:pt x="859" y="50"/>
                    <a:pt x="859" y="50"/>
                  </a:cubicBezTo>
                  <a:cubicBezTo>
                    <a:pt x="859" y="50"/>
                    <a:pt x="858" y="51"/>
                    <a:pt x="857" y="52"/>
                  </a:cubicBezTo>
                  <a:cubicBezTo>
                    <a:pt x="857" y="53"/>
                    <a:pt x="856" y="53"/>
                    <a:pt x="856" y="54"/>
                  </a:cubicBezTo>
                  <a:cubicBezTo>
                    <a:pt x="855" y="55"/>
                    <a:pt x="855" y="56"/>
                    <a:pt x="854" y="56"/>
                  </a:cubicBezTo>
                  <a:cubicBezTo>
                    <a:pt x="853" y="57"/>
                    <a:pt x="853" y="58"/>
                    <a:pt x="852" y="59"/>
                  </a:cubicBezTo>
                  <a:cubicBezTo>
                    <a:pt x="852" y="59"/>
                    <a:pt x="851" y="61"/>
                    <a:pt x="851" y="61"/>
                  </a:cubicBezTo>
                  <a:cubicBezTo>
                    <a:pt x="850" y="61"/>
                    <a:pt x="849" y="59"/>
                    <a:pt x="848" y="59"/>
                  </a:cubicBezTo>
                  <a:cubicBezTo>
                    <a:pt x="848" y="58"/>
                    <a:pt x="847" y="58"/>
                    <a:pt x="846" y="57"/>
                  </a:cubicBezTo>
                  <a:cubicBezTo>
                    <a:pt x="846" y="57"/>
                    <a:pt x="844" y="56"/>
                    <a:pt x="844" y="56"/>
                  </a:cubicBezTo>
                  <a:cubicBezTo>
                    <a:pt x="843" y="56"/>
                    <a:pt x="842" y="54"/>
                    <a:pt x="842" y="54"/>
                  </a:cubicBezTo>
                  <a:cubicBezTo>
                    <a:pt x="841" y="54"/>
                    <a:pt x="840" y="56"/>
                    <a:pt x="840" y="56"/>
                  </a:cubicBezTo>
                  <a:cubicBezTo>
                    <a:pt x="840" y="57"/>
                    <a:pt x="839" y="58"/>
                    <a:pt x="838" y="58"/>
                  </a:cubicBezTo>
                  <a:cubicBezTo>
                    <a:pt x="838" y="59"/>
                    <a:pt x="837" y="57"/>
                    <a:pt x="836" y="57"/>
                  </a:cubicBezTo>
                  <a:cubicBezTo>
                    <a:pt x="835" y="57"/>
                    <a:pt x="835" y="59"/>
                    <a:pt x="834" y="59"/>
                  </a:cubicBezTo>
                  <a:cubicBezTo>
                    <a:pt x="834" y="59"/>
                    <a:pt x="833" y="57"/>
                    <a:pt x="832" y="57"/>
                  </a:cubicBezTo>
                  <a:cubicBezTo>
                    <a:pt x="832" y="57"/>
                    <a:pt x="831" y="59"/>
                    <a:pt x="830" y="59"/>
                  </a:cubicBezTo>
                  <a:cubicBezTo>
                    <a:pt x="830" y="60"/>
                    <a:pt x="829" y="62"/>
                    <a:pt x="829" y="62"/>
                  </a:cubicBezTo>
                  <a:cubicBezTo>
                    <a:pt x="828" y="62"/>
                    <a:pt x="827" y="60"/>
                    <a:pt x="826" y="60"/>
                  </a:cubicBezTo>
                  <a:cubicBezTo>
                    <a:pt x="826" y="60"/>
                    <a:pt x="825" y="62"/>
                    <a:pt x="825" y="62"/>
                  </a:cubicBezTo>
                  <a:cubicBezTo>
                    <a:pt x="824" y="62"/>
                    <a:pt x="823" y="60"/>
                    <a:pt x="823" y="61"/>
                  </a:cubicBezTo>
                  <a:cubicBezTo>
                    <a:pt x="822" y="61"/>
                    <a:pt x="822" y="62"/>
                    <a:pt x="821" y="63"/>
                  </a:cubicBezTo>
                  <a:cubicBezTo>
                    <a:pt x="820" y="63"/>
                    <a:pt x="820" y="64"/>
                    <a:pt x="819" y="65"/>
                  </a:cubicBezTo>
                  <a:cubicBezTo>
                    <a:pt x="819" y="65"/>
                    <a:pt x="817" y="63"/>
                    <a:pt x="817" y="63"/>
                  </a:cubicBezTo>
                  <a:cubicBezTo>
                    <a:pt x="817" y="63"/>
                    <a:pt x="818" y="61"/>
                    <a:pt x="819" y="61"/>
                  </a:cubicBezTo>
                  <a:cubicBezTo>
                    <a:pt x="819" y="61"/>
                    <a:pt x="820" y="59"/>
                    <a:pt x="820" y="59"/>
                  </a:cubicBezTo>
                  <a:cubicBezTo>
                    <a:pt x="821" y="59"/>
                    <a:pt x="822" y="61"/>
                    <a:pt x="823" y="61"/>
                  </a:cubicBezTo>
                  <a:cubicBezTo>
                    <a:pt x="823" y="60"/>
                    <a:pt x="824" y="59"/>
                    <a:pt x="824" y="58"/>
                  </a:cubicBezTo>
                  <a:cubicBezTo>
                    <a:pt x="825" y="58"/>
                    <a:pt x="825" y="57"/>
                    <a:pt x="826" y="56"/>
                  </a:cubicBezTo>
                  <a:cubicBezTo>
                    <a:pt x="826" y="55"/>
                    <a:pt x="827" y="55"/>
                    <a:pt x="828" y="54"/>
                  </a:cubicBezTo>
                  <a:cubicBezTo>
                    <a:pt x="828" y="53"/>
                    <a:pt x="829" y="52"/>
                    <a:pt x="829" y="52"/>
                  </a:cubicBezTo>
                  <a:cubicBezTo>
                    <a:pt x="830" y="52"/>
                    <a:pt x="831" y="53"/>
                    <a:pt x="832" y="53"/>
                  </a:cubicBezTo>
                  <a:cubicBezTo>
                    <a:pt x="832" y="53"/>
                    <a:pt x="834" y="55"/>
                    <a:pt x="834" y="55"/>
                  </a:cubicBezTo>
                  <a:cubicBezTo>
                    <a:pt x="834" y="54"/>
                    <a:pt x="835" y="53"/>
                    <a:pt x="836" y="53"/>
                  </a:cubicBezTo>
                  <a:cubicBezTo>
                    <a:pt x="836" y="53"/>
                    <a:pt x="837" y="51"/>
                    <a:pt x="837" y="51"/>
                  </a:cubicBezTo>
                  <a:cubicBezTo>
                    <a:pt x="837" y="50"/>
                    <a:pt x="835" y="49"/>
                    <a:pt x="835" y="49"/>
                  </a:cubicBezTo>
                  <a:cubicBezTo>
                    <a:pt x="835" y="48"/>
                    <a:pt x="836" y="47"/>
                    <a:pt x="837" y="47"/>
                  </a:cubicBezTo>
                  <a:cubicBezTo>
                    <a:pt x="837" y="46"/>
                    <a:pt x="838" y="45"/>
                    <a:pt x="838" y="44"/>
                  </a:cubicBezTo>
                  <a:cubicBezTo>
                    <a:pt x="839" y="44"/>
                    <a:pt x="840" y="43"/>
                    <a:pt x="840" y="42"/>
                  </a:cubicBezTo>
                  <a:cubicBezTo>
                    <a:pt x="839" y="41"/>
                    <a:pt x="837" y="40"/>
                    <a:pt x="836" y="39"/>
                  </a:cubicBezTo>
                  <a:cubicBezTo>
                    <a:pt x="835" y="38"/>
                    <a:pt x="834" y="38"/>
                    <a:pt x="833" y="37"/>
                  </a:cubicBezTo>
                  <a:cubicBezTo>
                    <a:pt x="833" y="38"/>
                    <a:pt x="832" y="39"/>
                    <a:pt x="832" y="39"/>
                  </a:cubicBezTo>
                  <a:cubicBezTo>
                    <a:pt x="832" y="40"/>
                    <a:pt x="834" y="40"/>
                    <a:pt x="834" y="41"/>
                  </a:cubicBezTo>
                  <a:cubicBezTo>
                    <a:pt x="834" y="42"/>
                    <a:pt x="832" y="43"/>
                    <a:pt x="832" y="43"/>
                  </a:cubicBezTo>
                  <a:cubicBezTo>
                    <a:pt x="832" y="43"/>
                    <a:pt x="834" y="45"/>
                    <a:pt x="834" y="45"/>
                  </a:cubicBezTo>
                  <a:cubicBezTo>
                    <a:pt x="834" y="45"/>
                    <a:pt x="833" y="47"/>
                    <a:pt x="833" y="47"/>
                  </a:cubicBezTo>
                  <a:cubicBezTo>
                    <a:pt x="832" y="47"/>
                    <a:pt x="831" y="46"/>
                    <a:pt x="831" y="45"/>
                  </a:cubicBezTo>
                  <a:cubicBezTo>
                    <a:pt x="830" y="45"/>
                    <a:pt x="829" y="44"/>
                    <a:pt x="828" y="44"/>
                  </a:cubicBezTo>
                  <a:cubicBezTo>
                    <a:pt x="828" y="44"/>
                    <a:pt x="827" y="46"/>
                    <a:pt x="827" y="46"/>
                  </a:cubicBezTo>
                  <a:cubicBezTo>
                    <a:pt x="826" y="46"/>
                    <a:pt x="825" y="44"/>
                    <a:pt x="824" y="44"/>
                  </a:cubicBezTo>
                  <a:cubicBezTo>
                    <a:pt x="824" y="44"/>
                    <a:pt x="823" y="46"/>
                    <a:pt x="823" y="46"/>
                  </a:cubicBezTo>
                  <a:cubicBezTo>
                    <a:pt x="822" y="47"/>
                    <a:pt x="821" y="49"/>
                    <a:pt x="821" y="49"/>
                  </a:cubicBezTo>
                  <a:cubicBezTo>
                    <a:pt x="821" y="49"/>
                    <a:pt x="819" y="47"/>
                    <a:pt x="819" y="47"/>
                  </a:cubicBezTo>
                  <a:cubicBezTo>
                    <a:pt x="818" y="47"/>
                    <a:pt x="817" y="49"/>
                    <a:pt x="817" y="49"/>
                  </a:cubicBezTo>
                  <a:cubicBezTo>
                    <a:pt x="816" y="50"/>
                    <a:pt x="816" y="51"/>
                    <a:pt x="815" y="51"/>
                  </a:cubicBezTo>
                  <a:cubicBezTo>
                    <a:pt x="815" y="52"/>
                    <a:pt x="814" y="53"/>
                    <a:pt x="814" y="54"/>
                  </a:cubicBezTo>
                  <a:cubicBezTo>
                    <a:pt x="813" y="54"/>
                    <a:pt x="812" y="56"/>
                    <a:pt x="812" y="56"/>
                  </a:cubicBezTo>
                  <a:cubicBezTo>
                    <a:pt x="811" y="56"/>
                    <a:pt x="810" y="54"/>
                    <a:pt x="810" y="54"/>
                  </a:cubicBezTo>
                  <a:cubicBezTo>
                    <a:pt x="809" y="54"/>
                    <a:pt x="809" y="56"/>
                    <a:pt x="808" y="56"/>
                  </a:cubicBezTo>
                  <a:cubicBezTo>
                    <a:pt x="808" y="57"/>
                    <a:pt x="806" y="55"/>
                    <a:pt x="806" y="55"/>
                  </a:cubicBezTo>
                  <a:cubicBezTo>
                    <a:pt x="805" y="55"/>
                    <a:pt x="804" y="53"/>
                    <a:pt x="803" y="53"/>
                  </a:cubicBezTo>
                  <a:cubicBezTo>
                    <a:pt x="803" y="53"/>
                    <a:pt x="805" y="51"/>
                    <a:pt x="805" y="51"/>
                  </a:cubicBezTo>
                  <a:cubicBezTo>
                    <a:pt x="806" y="50"/>
                    <a:pt x="806" y="49"/>
                    <a:pt x="807" y="49"/>
                  </a:cubicBezTo>
                  <a:cubicBezTo>
                    <a:pt x="807" y="48"/>
                    <a:pt x="808" y="47"/>
                    <a:pt x="809" y="46"/>
                  </a:cubicBezTo>
                  <a:cubicBezTo>
                    <a:pt x="808" y="46"/>
                    <a:pt x="807" y="45"/>
                    <a:pt x="806" y="45"/>
                  </a:cubicBezTo>
                  <a:cubicBezTo>
                    <a:pt x="806" y="45"/>
                    <a:pt x="805" y="47"/>
                    <a:pt x="805" y="47"/>
                  </a:cubicBezTo>
                  <a:cubicBezTo>
                    <a:pt x="804" y="47"/>
                    <a:pt x="803" y="45"/>
                    <a:pt x="802" y="45"/>
                  </a:cubicBezTo>
                  <a:cubicBezTo>
                    <a:pt x="802" y="45"/>
                    <a:pt x="801" y="47"/>
                    <a:pt x="801" y="47"/>
                  </a:cubicBezTo>
                  <a:cubicBezTo>
                    <a:pt x="800" y="48"/>
                    <a:pt x="800" y="49"/>
                    <a:pt x="799" y="50"/>
                  </a:cubicBezTo>
                  <a:cubicBezTo>
                    <a:pt x="798" y="50"/>
                    <a:pt x="798" y="51"/>
                    <a:pt x="797" y="52"/>
                  </a:cubicBezTo>
                  <a:cubicBezTo>
                    <a:pt x="797" y="51"/>
                    <a:pt x="796" y="51"/>
                    <a:pt x="795" y="50"/>
                  </a:cubicBezTo>
                  <a:cubicBezTo>
                    <a:pt x="795" y="50"/>
                    <a:pt x="793" y="48"/>
                    <a:pt x="793" y="48"/>
                  </a:cubicBezTo>
                  <a:cubicBezTo>
                    <a:pt x="792" y="49"/>
                    <a:pt x="792" y="50"/>
                    <a:pt x="791" y="51"/>
                  </a:cubicBezTo>
                  <a:cubicBezTo>
                    <a:pt x="793" y="52"/>
                    <a:pt x="794" y="53"/>
                    <a:pt x="796" y="54"/>
                  </a:cubicBezTo>
                  <a:cubicBezTo>
                    <a:pt x="796" y="55"/>
                    <a:pt x="797" y="55"/>
                    <a:pt x="798" y="56"/>
                  </a:cubicBezTo>
                  <a:cubicBezTo>
                    <a:pt x="799" y="56"/>
                    <a:pt x="799" y="57"/>
                    <a:pt x="800" y="58"/>
                  </a:cubicBezTo>
                  <a:cubicBezTo>
                    <a:pt x="800" y="58"/>
                    <a:pt x="802" y="59"/>
                    <a:pt x="802" y="59"/>
                  </a:cubicBezTo>
                  <a:cubicBezTo>
                    <a:pt x="802" y="59"/>
                    <a:pt x="804" y="57"/>
                    <a:pt x="804" y="57"/>
                  </a:cubicBezTo>
                  <a:cubicBezTo>
                    <a:pt x="804" y="57"/>
                    <a:pt x="806" y="58"/>
                    <a:pt x="806" y="59"/>
                  </a:cubicBezTo>
                  <a:cubicBezTo>
                    <a:pt x="806" y="59"/>
                    <a:pt x="805" y="61"/>
                    <a:pt x="805" y="61"/>
                  </a:cubicBezTo>
                  <a:cubicBezTo>
                    <a:pt x="804" y="61"/>
                    <a:pt x="803" y="63"/>
                    <a:pt x="803" y="63"/>
                  </a:cubicBezTo>
                  <a:cubicBezTo>
                    <a:pt x="802" y="63"/>
                    <a:pt x="801" y="62"/>
                    <a:pt x="801" y="61"/>
                  </a:cubicBezTo>
                  <a:cubicBezTo>
                    <a:pt x="800" y="62"/>
                    <a:pt x="799" y="63"/>
                    <a:pt x="799" y="64"/>
                  </a:cubicBezTo>
                  <a:cubicBezTo>
                    <a:pt x="799" y="64"/>
                    <a:pt x="797" y="66"/>
                    <a:pt x="797" y="66"/>
                  </a:cubicBezTo>
                  <a:cubicBezTo>
                    <a:pt x="796" y="66"/>
                    <a:pt x="796" y="64"/>
                    <a:pt x="795" y="64"/>
                  </a:cubicBezTo>
                  <a:cubicBezTo>
                    <a:pt x="795" y="64"/>
                    <a:pt x="793" y="67"/>
                    <a:pt x="793" y="66"/>
                  </a:cubicBezTo>
                  <a:cubicBezTo>
                    <a:pt x="793" y="66"/>
                    <a:pt x="791" y="65"/>
                    <a:pt x="791" y="65"/>
                  </a:cubicBezTo>
                  <a:cubicBezTo>
                    <a:pt x="791" y="64"/>
                    <a:pt x="793" y="63"/>
                    <a:pt x="793" y="63"/>
                  </a:cubicBezTo>
                  <a:cubicBezTo>
                    <a:pt x="793" y="62"/>
                    <a:pt x="795" y="60"/>
                    <a:pt x="794" y="60"/>
                  </a:cubicBezTo>
                  <a:cubicBezTo>
                    <a:pt x="794" y="60"/>
                    <a:pt x="792" y="59"/>
                    <a:pt x="792" y="59"/>
                  </a:cubicBezTo>
                  <a:cubicBezTo>
                    <a:pt x="792" y="59"/>
                    <a:pt x="791" y="61"/>
                    <a:pt x="791" y="61"/>
                  </a:cubicBezTo>
                  <a:cubicBezTo>
                    <a:pt x="790" y="61"/>
                    <a:pt x="789" y="60"/>
                    <a:pt x="788" y="59"/>
                  </a:cubicBezTo>
                  <a:cubicBezTo>
                    <a:pt x="788" y="59"/>
                    <a:pt x="786" y="58"/>
                    <a:pt x="786" y="57"/>
                  </a:cubicBezTo>
                  <a:cubicBezTo>
                    <a:pt x="786" y="57"/>
                    <a:pt x="788" y="55"/>
                    <a:pt x="788" y="55"/>
                  </a:cubicBezTo>
                  <a:cubicBezTo>
                    <a:pt x="788" y="54"/>
                    <a:pt x="789" y="54"/>
                    <a:pt x="789" y="53"/>
                  </a:cubicBezTo>
                  <a:cubicBezTo>
                    <a:pt x="790" y="52"/>
                    <a:pt x="791" y="51"/>
                    <a:pt x="791" y="51"/>
                  </a:cubicBezTo>
                  <a:cubicBezTo>
                    <a:pt x="791" y="50"/>
                    <a:pt x="789" y="49"/>
                    <a:pt x="789" y="49"/>
                  </a:cubicBezTo>
                  <a:cubicBezTo>
                    <a:pt x="789" y="48"/>
                    <a:pt x="791" y="47"/>
                    <a:pt x="791" y="47"/>
                  </a:cubicBezTo>
                  <a:cubicBezTo>
                    <a:pt x="791" y="46"/>
                    <a:pt x="788" y="46"/>
                    <a:pt x="788" y="45"/>
                  </a:cubicBezTo>
                  <a:cubicBezTo>
                    <a:pt x="788" y="46"/>
                    <a:pt x="787" y="47"/>
                    <a:pt x="787" y="47"/>
                  </a:cubicBezTo>
                  <a:cubicBezTo>
                    <a:pt x="786" y="48"/>
                    <a:pt x="785" y="49"/>
                    <a:pt x="785" y="50"/>
                  </a:cubicBezTo>
                  <a:cubicBezTo>
                    <a:pt x="785" y="50"/>
                    <a:pt x="787" y="51"/>
                    <a:pt x="787" y="51"/>
                  </a:cubicBezTo>
                  <a:cubicBezTo>
                    <a:pt x="787" y="52"/>
                    <a:pt x="786" y="53"/>
                    <a:pt x="786" y="53"/>
                  </a:cubicBezTo>
                  <a:cubicBezTo>
                    <a:pt x="785" y="54"/>
                    <a:pt x="784" y="52"/>
                    <a:pt x="783" y="52"/>
                  </a:cubicBezTo>
                  <a:cubicBezTo>
                    <a:pt x="782" y="53"/>
                    <a:pt x="781" y="55"/>
                    <a:pt x="780" y="56"/>
                  </a:cubicBezTo>
                  <a:cubicBezTo>
                    <a:pt x="778" y="55"/>
                    <a:pt x="777" y="54"/>
                    <a:pt x="775" y="53"/>
                  </a:cubicBezTo>
                  <a:cubicBezTo>
                    <a:pt x="777" y="51"/>
                    <a:pt x="778" y="50"/>
                    <a:pt x="779" y="48"/>
                  </a:cubicBezTo>
                  <a:cubicBezTo>
                    <a:pt x="779" y="48"/>
                    <a:pt x="780" y="50"/>
                    <a:pt x="781" y="50"/>
                  </a:cubicBezTo>
                  <a:cubicBezTo>
                    <a:pt x="781" y="50"/>
                    <a:pt x="783" y="48"/>
                    <a:pt x="783" y="48"/>
                  </a:cubicBezTo>
                  <a:cubicBezTo>
                    <a:pt x="783" y="48"/>
                    <a:pt x="781" y="46"/>
                    <a:pt x="781" y="46"/>
                  </a:cubicBezTo>
                  <a:cubicBezTo>
                    <a:pt x="780" y="46"/>
                    <a:pt x="782" y="44"/>
                    <a:pt x="782" y="44"/>
                  </a:cubicBezTo>
                  <a:cubicBezTo>
                    <a:pt x="782" y="43"/>
                    <a:pt x="780" y="43"/>
                    <a:pt x="780" y="42"/>
                  </a:cubicBezTo>
                  <a:cubicBezTo>
                    <a:pt x="779" y="44"/>
                    <a:pt x="778" y="45"/>
                    <a:pt x="777" y="47"/>
                  </a:cubicBezTo>
                  <a:cubicBezTo>
                    <a:pt x="776" y="47"/>
                    <a:pt x="776" y="48"/>
                    <a:pt x="775" y="49"/>
                  </a:cubicBezTo>
                  <a:cubicBezTo>
                    <a:pt x="775" y="49"/>
                    <a:pt x="773" y="47"/>
                    <a:pt x="773" y="47"/>
                  </a:cubicBezTo>
                  <a:cubicBezTo>
                    <a:pt x="772" y="47"/>
                    <a:pt x="771" y="49"/>
                    <a:pt x="771" y="49"/>
                  </a:cubicBezTo>
                  <a:cubicBezTo>
                    <a:pt x="771" y="50"/>
                    <a:pt x="770" y="52"/>
                    <a:pt x="769" y="52"/>
                  </a:cubicBezTo>
                  <a:cubicBezTo>
                    <a:pt x="769" y="52"/>
                    <a:pt x="767" y="50"/>
                    <a:pt x="767" y="50"/>
                  </a:cubicBezTo>
                  <a:cubicBezTo>
                    <a:pt x="767" y="50"/>
                    <a:pt x="765" y="48"/>
                    <a:pt x="765" y="48"/>
                  </a:cubicBezTo>
                  <a:cubicBezTo>
                    <a:pt x="765" y="48"/>
                    <a:pt x="763" y="50"/>
                    <a:pt x="763" y="50"/>
                  </a:cubicBezTo>
                  <a:cubicBezTo>
                    <a:pt x="763" y="51"/>
                    <a:pt x="765" y="52"/>
                    <a:pt x="765" y="52"/>
                  </a:cubicBezTo>
                  <a:cubicBezTo>
                    <a:pt x="765" y="53"/>
                    <a:pt x="764" y="54"/>
                    <a:pt x="764" y="54"/>
                  </a:cubicBezTo>
                  <a:cubicBezTo>
                    <a:pt x="763" y="55"/>
                    <a:pt x="763" y="56"/>
                    <a:pt x="762" y="57"/>
                  </a:cubicBezTo>
                  <a:cubicBezTo>
                    <a:pt x="762" y="57"/>
                    <a:pt x="760" y="55"/>
                    <a:pt x="760" y="55"/>
                  </a:cubicBezTo>
                  <a:cubicBezTo>
                    <a:pt x="759" y="55"/>
                    <a:pt x="758" y="57"/>
                    <a:pt x="758" y="57"/>
                  </a:cubicBezTo>
                  <a:cubicBezTo>
                    <a:pt x="758" y="58"/>
                    <a:pt x="756" y="59"/>
                    <a:pt x="756" y="59"/>
                  </a:cubicBezTo>
                  <a:cubicBezTo>
                    <a:pt x="756" y="60"/>
                    <a:pt x="759" y="61"/>
                    <a:pt x="758" y="61"/>
                  </a:cubicBezTo>
                  <a:cubicBezTo>
                    <a:pt x="758" y="62"/>
                    <a:pt x="757" y="63"/>
                    <a:pt x="757" y="63"/>
                  </a:cubicBezTo>
                  <a:cubicBezTo>
                    <a:pt x="756" y="64"/>
                    <a:pt x="756" y="65"/>
                    <a:pt x="755" y="66"/>
                  </a:cubicBezTo>
                  <a:cubicBezTo>
                    <a:pt x="755" y="66"/>
                    <a:pt x="753" y="64"/>
                    <a:pt x="753" y="64"/>
                  </a:cubicBezTo>
                  <a:cubicBezTo>
                    <a:pt x="753" y="64"/>
                    <a:pt x="754" y="62"/>
                    <a:pt x="755" y="62"/>
                  </a:cubicBezTo>
                  <a:cubicBezTo>
                    <a:pt x="755" y="61"/>
                    <a:pt x="756" y="60"/>
                    <a:pt x="756" y="59"/>
                  </a:cubicBezTo>
                  <a:cubicBezTo>
                    <a:pt x="756" y="59"/>
                    <a:pt x="754" y="58"/>
                    <a:pt x="754" y="58"/>
                  </a:cubicBezTo>
                  <a:cubicBezTo>
                    <a:pt x="754" y="57"/>
                    <a:pt x="756" y="56"/>
                    <a:pt x="756" y="55"/>
                  </a:cubicBezTo>
                  <a:cubicBezTo>
                    <a:pt x="756" y="55"/>
                    <a:pt x="754" y="54"/>
                    <a:pt x="753" y="54"/>
                  </a:cubicBezTo>
                  <a:cubicBezTo>
                    <a:pt x="753" y="53"/>
                    <a:pt x="752" y="53"/>
                    <a:pt x="751" y="52"/>
                  </a:cubicBezTo>
                  <a:cubicBezTo>
                    <a:pt x="751" y="53"/>
                    <a:pt x="749" y="54"/>
                    <a:pt x="750" y="54"/>
                  </a:cubicBezTo>
                  <a:cubicBezTo>
                    <a:pt x="750" y="55"/>
                    <a:pt x="752" y="55"/>
                    <a:pt x="752" y="56"/>
                  </a:cubicBezTo>
                  <a:cubicBezTo>
                    <a:pt x="752" y="56"/>
                    <a:pt x="750" y="58"/>
                    <a:pt x="750" y="58"/>
                  </a:cubicBezTo>
                  <a:cubicBezTo>
                    <a:pt x="750" y="58"/>
                    <a:pt x="748" y="56"/>
                    <a:pt x="748" y="57"/>
                  </a:cubicBezTo>
                  <a:cubicBezTo>
                    <a:pt x="747" y="57"/>
                    <a:pt x="747" y="59"/>
                    <a:pt x="746" y="59"/>
                  </a:cubicBezTo>
                  <a:cubicBezTo>
                    <a:pt x="747" y="59"/>
                    <a:pt x="748" y="61"/>
                    <a:pt x="748" y="60"/>
                  </a:cubicBezTo>
                  <a:cubicBezTo>
                    <a:pt x="748" y="61"/>
                    <a:pt x="747" y="63"/>
                    <a:pt x="747" y="63"/>
                  </a:cubicBezTo>
                  <a:cubicBezTo>
                    <a:pt x="746" y="63"/>
                    <a:pt x="745" y="61"/>
                    <a:pt x="744" y="61"/>
                  </a:cubicBezTo>
                  <a:cubicBezTo>
                    <a:pt x="744" y="61"/>
                    <a:pt x="742" y="60"/>
                    <a:pt x="742" y="59"/>
                  </a:cubicBezTo>
                  <a:cubicBezTo>
                    <a:pt x="742" y="59"/>
                    <a:pt x="744" y="58"/>
                    <a:pt x="744" y="57"/>
                  </a:cubicBezTo>
                  <a:cubicBezTo>
                    <a:pt x="744" y="56"/>
                    <a:pt x="742" y="56"/>
                    <a:pt x="742" y="55"/>
                  </a:cubicBezTo>
                  <a:cubicBezTo>
                    <a:pt x="742" y="55"/>
                    <a:pt x="744" y="54"/>
                    <a:pt x="743" y="53"/>
                  </a:cubicBezTo>
                  <a:cubicBezTo>
                    <a:pt x="743" y="52"/>
                    <a:pt x="742" y="52"/>
                    <a:pt x="741" y="51"/>
                  </a:cubicBezTo>
                  <a:cubicBezTo>
                    <a:pt x="740" y="53"/>
                    <a:pt x="739" y="54"/>
                    <a:pt x="738" y="56"/>
                  </a:cubicBezTo>
                  <a:cubicBezTo>
                    <a:pt x="737" y="57"/>
                    <a:pt x="736" y="57"/>
                    <a:pt x="736" y="58"/>
                  </a:cubicBezTo>
                  <a:cubicBezTo>
                    <a:pt x="736" y="58"/>
                    <a:pt x="738" y="59"/>
                    <a:pt x="738" y="60"/>
                  </a:cubicBezTo>
                  <a:cubicBezTo>
                    <a:pt x="738" y="60"/>
                    <a:pt x="737" y="62"/>
                    <a:pt x="737" y="62"/>
                  </a:cubicBezTo>
                  <a:cubicBezTo>
                    <a:pt x="736" y="63"/>
                    <a:pt x="735" y="64"/>
                    <a:pt x="735" y="64"/>
                  </a:cubicBezTo>
                  <a:cubicBezTo>
                    <a:pt x="732" y="62"/>
                    <a:pt x="729" y="60"/>
                    <a:pt x="726" y="57"/>
                  </a:cubicBezTo>
                  <a:cubicBezTo>
                    <a:pt x="727" y="57"/>
                    <a:pt x="727" y="55"/>
                    <a:pt x="728" y="55"/>
                  </a:cubicBezTo>
                  <a:cubicBezTo>
                    <a:pt x="728" y="55"/>
                    <a:pt x="729" y="57"/>
                    <a:pt x="730" y="57"/>
                  </a:cubicBezTo>
                  <a:cubicBezTo>
                    <a:pt x="730" y="57"/>
                    <a:pt x="731" y="55"/>
                    <a:pt x="732" y="55"/>
                  </a:cubicBezTo>
                  <a:cubicBezTo>
                    <a:pt x="732" y="54"/>
                    <a:pt x="733" y="53"/>
                    <a:pt x="733" y="52"/>
                  </a:cubicBezTo>
                  <a:cubicBezTo>
                    <a:pt x="734" y="52"/>
                    <a:pt x="734" y="51"/>
                    <a:pt x="735" y="50"/>
                  </a:cubicBezTo>
                  <a:cubicBezTo>
                    <a:pt x="735" y="50"/>
                    <a:pt x="737" y="49"/>
                    <a:pt x="737" y="48"/>
                  </a:cubicBezTo>
                  <a:cubicBezTo>
                    <a:pt x="737" y="48"/>
                    <a:pt x="735" y="47"/>
                    <a:pt x="734" y="46"/>
                  </a:cubicBezTo>
                  <a:cubicBezTo>
                    <a:pt x="734" y="47"/>
                    <a:pt x="733" y="48"/>
                    <a:pt x="733" y="49"/>
                  </a:cubicBezTo>
                  <a:cubicBezTo>
                    <a:pt x="733" y="49"/>
                    <a:pt x="731" y="51"/>
                    <a:pt x="731" y="51"/>
                  </a:cubicBezTo>
                  <a:cubicBezTo>
                    <a:pt x="731" y="51"/>
                    <a:pt x="729" y="49"/>
                    <a:pt x="729" y="49"/>
                  </a:cubicBezTo>
                  <a:cubicBezTo>
                    <a:pt x="729" y="49"/>
                    <a:pt x="731" y="47"/>
                    <a:pt x="731" y="47"/>
                  </a:cubicBezTo>
                  <a:cubicBezTo>
                    <a:pt x="730" y="47"/>
                    <a:pt x="729" y="45"/>
                    <a:pt x="728" y="45"/>
                  </a:cubicBezTo>
                  <a:cubicBezTo>
                    <a:pt x="728" y="45"/>
                    <a:pt x="727" y="47"/>
                    <a:pt x="727" y="47"/>
                  </a:cubicBezTo>
                  <a:cubicBezTo>
                    <a:pt x="726" y="47"/>
                    <a:pt x="725" y="46"/>
                    <a:pt x="724" y="46"/>
                  </a:cubicBezTo>
                  <a:cubicBezTo>
                    <a:pt x="724" y="46"/>
                    <a:pt x="723" y="44"/>
                    <a:pt x="722" y="44"/>
                  </a:cubicBezTo>
                  <a:cubicBezTo>
                    <a:pt x="722" y="44"/>
                    <a:pt x="721" y="46"/>
                    <a:pt x="720" y="46"/>
                  </a:cubicBezTo>
                  <a:cubicBezTo>
                    <a:pt x="720" y="46"/>
                    <a:pt x="719" y="44"/>
                    <a:pt x="718" y="44"/>
                  </a:cubicBezTo>
                  <a:cubicBezTo>
                    <a:pt x="718" y="45"/>
                    <a:pt x="717" y="47"/>
                    <a:pt x="716" y="47"/>
                  </a:cubicBezTo>
                  <a:cubicBezTo>
                    <a:pt x="716" y="47"/>
                    <a:pt x="715" y="45"/>
                    <a:pt x="714" y="45"/>
                  </a:cubicBezTo>
                  <a:cubicBezTo>
                    <a:pt x="714" y="45"/>
                    <a:pt x="713" y="47"/>
                    <a:pt x="713" y="47"/>
                  </a:cubicBezTo>
                  <a:cubicBezTo>
                    <a:pt x="713" y="48"/>
                    <a:pt x="715" y="48"/>
                    <a:pt x="715" y="49"/>
                  </a:cubicBezTo>
                  <a:cubicBezTo>
                    <a:pt x="715" y="50"/>
                    <a:pt x="713" y="50"/>
                    <a:pt x="713" y="51"/>
                  </a:cubicBezTo>
                  <a:cubicBezTo>
                    <a:pt x="715" y="52"/>
                    <a:pt x="716" y="53"/>
                    <a:pt x="718" y="55"/>
                  </a:cubicBezTo>
                  <a:cubicBezTo>
                    <a:pt x="718" y="55"/>
                    <a:pt x="719" y="56"/>
                    <a:pt x="720" y="56"/>
                  </a:cubicBezTo>
                  <a:cubicBezTo>
                    <a:pt x="719" y="58"/>
                    <a:pt x="717" y="59"/>
                    <a:pt x="716" y="61"/>
                  </a:cubicBezTo>
                  <a:cubicBezTo>
                    <a:pt x="715" y="60"/>
                    <a:pt x="713" y="58"/>
                    <a:pt x="712" y="57"/>
                  </a:cubicBezTo>
                  <a:cubicBezTo>
                    <a:pt x="712" y="57"/>
                    <a:pt x="714" y="56"/>
                    <a:pt x="714" y="55"/>
                  </a:cubicBezTo>
                  <a:cubicBezTo>
                    <a:pt x="714" y="55"/>
                    <a:pt x="712" y="54"/>
                    <a:pt x="711" y="53"/>
                  </a:cubicBezTo>
                  <a:cubicBezTo>
                    <a:pt x="711" y="53"/>
                    <a:pt x="710" y="52"/>
                    <a:pt x="709" y="52"/>
                  </a:cubicBezTo>
                  <a:cubicBezTo>
                    <a:pt x="708" y="53"/>
                    <a:pt x="707" y="55"/>
                    <a:pt x="706" y="56"/>
                  </a:cubicBezTo>
                  <a:cubicBezTo>
                    <a:pt x="705" y="57"/>
                    <a:pt x="705" y="58"/>
                    <a:pt x="704" y="58"/>
                  </a:cubicBezTo>
                  <a:cubicBezTo>
                    <a:pt x="704" y="58"/>
                    <a:pt x="702" y="57"/>
                    <a:pt x="702" y="57"/>
                  </a:cubicBezTo>
                  <a:cubicBezTo>
                    <a:pt x="702" y="56"/>
                    <a:pt x="700" y="55"/>
                    <a:pt x="700" y="55"/>
                  </a:cubicBezTo>
                  <a:cubicBezTo>
                    <a:pt x="699" y="55"/>
                    <a:pt x="698" y="57"/>
                    <a:pt x="698" y="57"/>
                  </a:cubicBezTo>
                  <a:cubicBezTo>
                    <a:pt x="698" y="57"/>
                    <a:pt x="696" y="56"/>
                    <a:pt x="696" y="56"/>
                  </a:cubicBezTo>
                  <a:cubicBezTo>
                    <a:pt x="696" y="55"/>
                    <a:pt x="697" y="53"/>
                    <a:pt x="697" y="53"/>
                  </a:cubicBezTo>
                  <a:cubicBezTo>
                    <a:pt x="698" y="53"/>
                    <a:pt x="699" y="55"/>
                    <a:pt x="700" y="55"/>
                  </a:cubicBezTo>
                  <a:cubicBezTo>
                    <a:pt x="700" y="54"/>
                    <a:pt x="701" y="53"/>
                    <a:pt x="701" y="53"/>
                  </a:cubicBezTo>
                  <a:cubicBezTo>
                    <a:pt x="701" y="52"/>
                    <a:pt x="699" y="51"/>
                    <a:pt x="699" y="51"/>
                  </a:cubicBezTo>
                  <a:cubicBezTo>
                    <a:pt x="699" y="50"/>
                    <a:pt x="697" y="50"/>
                    <a:pt x="697" y="49"/>
                  </a:cubicBezTo>
                  <a:cubicBezTo>
                    <a:pt x="696" y="49"/>
                    <a:pt x="695" y="48"/>
                    <a:pt x="695" y="48"/>
                  </a:cubicBezTo>
                  <a:cubicBezTo>
                    <a:pt x="694" y="47"/>
                    <a:pt x="693" y="47"/>
                    <a:pt x="692" y="46"/>
                  </a:cubicBezTo>
                  <a:cubicBezTo>
                    <a:pt x="692" y="47"/>
                    <a:pt x="691" y="47"/>
                    <a:pt x="691" y="48"/>
                  </a:cubicBezTo>
                  <a:cubicBezTo>
                    <a:pt x="690" y="48"/>
                    <a:pt x="689" y="50"/>
                    <a:pt x="689" y="50"/>
                  </a:cubicBezTo>
                  <a:cubicBezTo>
                    <a:pt x="689" y="51"/>
                    <a:pt x="691" y="52"/>
                    <a:pt x="691" y="52"/>
                  </a:cubicBezTo>
                  <a:cubicBezTo>
                    <a:pt x="691" y="52"/>
                    <a:pt x="690" y="54"/>
                    <a:pt x="689" y="54"/>
                  </a:cubicBezTo>
                  <a:cubicBezTo>
                    <a:pt x="689" y="54"/>
                    <a:pt x="688" y="53"/>
                    <a:pt x="687" y="53"/>
                  </a:cubicBezTo>
                  <a:cubicBezTo>
                    <a:pt x="686" y="52"/>
                    <a:pt x="686" y="51"/>
                    <a:pt x="685" y="51"/>
                  </a:cubicBezTo>
                  <a:cubicBezTo>
                    <a:pt x="685" y="51"/>
                    <a:pt x="683" y="49"/>
                    <a:pt x="683" y="49"/>
                  </a:cubicBezTo>
                  <a:cubicBezTo>
                    <a:pt x="682" y="49"/>
                    <a:pt x="681" y="51"/>
                    <a:pt x="681" y="51"/>
                  </a:cubicBezTo>
                  <a:cubicBezTo>
                    <a:pt x="680" y="52"/>
                    <a:pt x="680" y="53"/>
                    <a:pt x="679" y="54"/>
                  </a:cubicBezTo>
                  <a:cubicBezTo>
                    <a:pt x="679" y="54"/>
                    <a:pt x="678" y="56"/>
                    <a:pt x="678" y="56"/>
                  </a:cubicBezTo>
                  <a:cubicBezTo>
                    <a:pt x="677" y="56"/>
                    <a:pt x="676" y="54"/>
                    <a:pt x="675" y="54"/>
                  </a:cubicBezTo>
                  <a:cubicBezTo>
                    <a:pt x="675" y="54"/>
                    <a:pt x="674" y="53"/>
                    <a:pt x="673" y="53"/>
                  </a:cubicBezTo>
                  <a:cubicBezTo>
                    <a:pt x="673" y="52"/>
                    <a:pt x="672" y="55"/>
                    <a:pt x="671" y="55"/>
                  </a:cubicBezTo>
                  <a:cubicBezTo>
                    <a:pt x="671" y="55"/>
                    <a:pt x="670" y="53"/>
                    <a:pt x="669" y="53"/>
                  </a:cubicBezTo>
                  <a:cubicBezTo>
                    <a:pt x="669" y="54"/>
                    <a:pt x="668" y="55"/>
                    <a:pt x="668" y="55"/>
                  </a:cubicBezTo>
                  <a:cubicBezTo>
                    <a:pt x="668" y="55"/>
                    <a:pt x="665" y="54"/>
                    <a:pt x="665" y="54"/>
                  </a:cubicBezTo>
                  <a:cubicBezTo>
                    <a:pt x="665" y="53"/>
                    <a:pt x="667" y="52"/>
                    <a:pt x="667" y="51"/>
                  </a:cubicBezTo>
                  <a:cubicBezTo>
                    <a:pt x="667" y="51"/>
                    <a:pt x="668" y="50"/>
                    <a:pt x="669" y="49"/>
                  </a:cubicBezTo>
                  <a:cubicBezTo>
                    <a:pt x="669" y="49"/>
                    <a:pt x="670" y="47"/>
                    <a:pt x="670" y="47"/>
                  </a:cubicBezTo>
                  <a:cubicBezTo>
                    <a:pt x="670" y="46"/>
                    <a:pt x="668" y="46"/>
                    <a:pt x="668" y="45"/>
                  </a:cubicBezTo>
                  <a:cubicBezTo>
                    <a:pt x="668" y="45"/>
                    <a:pt x="670" y="43"/>
                    <a:pt x="670" y="43"/>
                  </a:cubicBezTo>
                  <a:cubicBezTo>
                    <a:pt x="670" y="42"/>
                    <a:pt x="668" y="42"/>
                    <a:pt x="668" y="41"/>
                  </a:cubicBezTo>
                  <a:cubicBezTo>
                    <a:pt x="668" y="41"/>
                    <a:pt x="666" y="40"/>
                    <a:pt x="665" y="40"/>
                  </a:cubicBezTo>
                  <a:cubicBezTo>
                    <a:pt x="665" y="40"/>
                    <a:pt x="664" y="41"/>
                    <a:pt x="664" y="42"/>
                  </a:cubicBezTo>
                  <a:cubicBezTo>
                    <a:pt x="664" y="42"/>
                    <a:pt x="666" y="43"/>
                    <a:pt x="666" y="43"/>
                  </a:cubicBezTo>
                  <a:cubicBezTo>
                    <a:pt x="666" y="44"/>
                    <a:pt x="665" y="45"/>
                    <a:pt x="664" y="46"/>
                  </a:cubicBezTo>
                  <a:cubicBezTo>
                    <a:pt x="664" y="46"/>
                    <a:pt x="663" y="47"/>
                    <a:pt x="663" y="48"/>
                  </a:cubicBezTo>
                  <a:cubicBezTo>
                    <a:pt x="662" y="48"/>
                    <a:pt x="665" y="49"/>
                    <a:pt x="665" y="50"/>
                  </a:cubicBezTo>
                  <a:cubicBezTo>
                    <a:pt x="665" y="50"/>
                    <a:pt x="663" y="51"/>
                    <a:pt x="663" y="52"/>
                  </a:cubicBezTo>
                  <a:cubicBezTo>
                    <a:pt x="663" y="53"/>
                    <a:pt x="661" y="53"/>
                    <a:pt x="661" y="54"/>
                  </a:cubicBezTo>
                  <a:cubicBezTo>
                    <a:pt x="661" y="55"/>
                    <a:pt x="663" y="55"/>
                    <a:pt x="664" y="56"/>
                  </a:cubicBezTo>
                  <a:cubicBezTo>
                    <a:pt x="662" y="57"/>
                    <a:pt x="661" y="59"/>
                    <a:pt x="660" y="60"/>
                  </a:cubicBezTo>
                  <a:cubicBezTo>
                    <a:pt x="660" y="61"/>
                    <a:pt x="659" y="62"/>
                    <a:pt x="659" y="63"/>
                  </a:cubicBezTo>
                  <a:cubicBezTo>
                    <a:pt x="657" y="61"/>
                    <a:pt x="656" y="60"/>
                    <a:pt x="654" y="59"/>
                  </a:cubicBezTo>
                  <a:cubicBezTo>
                    <a:pt x="655" y="58"/>
                    <a:pt x="655" y="58"/>
                    <a:pt x="656" y="57"/>
                  </a:cubicBezTo>
                  <a:cubicBezTo>
                    <a:pt x="656" y="56"/>
                    <a:pt x="657" y="55"/>
                    <a:pt x="657" y="55"/>
                  </a:cubicBezTo>
                  <a:cubicBezTo>
                    <a:pt x="657" y="54"/>
                    <a:pt x="655" y="53"/>
                    <a:pt x="655" y="53"/>
                  </a:cubicBezTo>
                  <a:cubicBezTo>
                    <a:pt x="655" y="53"/>
                    <a:pt x="653" y="52"/>
                    <a:pt x="653" y="51"/>
                  </a:cubicBezTo>
                  <a:cubicBezTo>
                    <a:pt x="653" y="51"/>
                    <a:pt x="655" y="50"/>
                    <a:pt x="655" y="49"/>
                  </a:cubicBezTo>
                  <a:cubicBezTo>
                    <a:pt x="654" y="48"/>
                    <a:pt x="653" y="48"/>
                    <a:pt x="652" y="47"/>
                  </a:cubicBezTo>
                  <a:cubicBezTo>
                    <a:pt x="652" y="47"/>
                    <a:pt x="651" y="46"/>
                    <a:pt x="650" y="46"/>
                  </a:cubicBezTo>
                  <a:cubicBezTo>
                    <a:pt x="650" y="46"/>
                    <a:pt x="649" y="47"/>
                    <a:pt x="649" y="48"/>
                  </a:cubicBezTo>
                  <a:cubicBezTo>
                    <a:pt x="648" y="48"/>
                    <a:pt x="647" y="50"/>
                    <a:pt x="647" y="50"/>
                  </a:cubicBezTo>
                  <a:cubicBezTo>
                    <a:pt x="647" y="50"/>
                    <a:pt x="649" y="51"/>
                    <a:pt x="649" y="52"/>
                  </a:cubicBezTo>
                  <a:cubicBezTo>
                    <a:pt x="649" y="52"/>
                    <a:pt x="648" y="53"/>
                    <a:pt x="647" y="54"/>
                  </a:cubicBezTo>
                  <a:cubicBezTo>
                    <a:pt x="647" y="54"/>
                    <a:pt x="646" y="56"/>
                    <a:pt x="646" y="56"/>
                  </a:cubicBezTo>
                  <a:cubicBezTo>
                    <a:pt x="646" y="57"/>
                    <a:pt x="648" y="57"/>
                    <a:pt x="648" y="58"/>
                  </a:cubicBezTo>
                  <a:cubicBezTo>
                    <a:pt x="648" y="59"/>
                    <a:pt x="646" y="59"/>
                    <a:pt x="646" y="60"/>
                  </a:cubicBezTo>
                  <a:cubicBezTo>
                    <a:pt x="646" y="60"/>
                    <a:pt x="644" y="59"/>
                    <a:pt x="644" y="58"/>
                  </a:cubicBezTo>
                  <a:cubicBezTo>
                    <a:pt x="644" y="58"/>
                    <a:pt x="646" y="57"/>
                    <a:pt x="646" y="56"/>
                  </a:cubicBezTo>
                  <a:cubicBezTo>
                    <a:pt x="645" y="56"/>
                    <a:pt x="644" y="55"/>
                    <a:pt x="643" y="55"/>
                  </a:cubicBezTo>
                  <a:cubicBezTo>
                    <a:pt x="643" y="54"/>
                    <a:pt x="642" y="53"/>
                    <a:pt x="641" y="53"/>
                  </a:cubicBezTo>
                  <a:cubicBezTo>
                    <a:pt x="641" y="53"/>
                    <a:pt x="639" y="51"/>
                    <a:pt x="639" y="51"/>
                  </a:cubicBezTo>
                  <a:cubicBezTo>
                    <a:pt x="638" y="51"/>
                    <a:pt x="638" y="53"/>
                    <a:pt x="637" y="53"/>
                  </a:cubicBezTo>
                  <a:cubicBezTo>
                    <a:pt x="637" y="53"/>
                    <a:pt x="636" y="51"/>
                    <a:pt x="635" y="52"/>
                  </a:cubicBezTo>
                  <a:cubicBezTo>
                    <a:pt x="634" y="52"/>
                    <a:pt x="634" y="54"/>
                    <a:pt x="633" y="54"/>
                  </a:cubicBezTo>
                  <a:cubicBezTo>
                    <a:pt x="634" y="55"/>
                    <a:pt x="635" y="55"/>
                    <a:pt x="636" y="56"/>
                  </a:cubicBezTo>
                  <a:cubicBezTo>
                    <a:pt x="636" y="56"/>
                    <a:pt x="634" y="57"/>
                    <a:pt x="634" y="58"/>
                  </a:cubicBezTo>
                  <a:cubicBezTo>
                    <a:pt x="633" y="58"/>
                    <a:pt x="632" y="59"/>
                    <a:pt x="632" y="60"/>
                  </a:cubicBezTo>
                  <a:cubicBezTo>
                    <a:pt x="632" y="60"/>
                    <a:pt x="634" y="61"/>
                    <a:pt x="634" y="62"/>
                  </a:cubicBezTo>
                  <a:cubicBezTo>
                    <a:pt x="634" y="62"/>
                    <a:pt x="633" y="64"/>
                    <a:pt x="633" y="64"/>
                  </a:cubicBezTo>
                  <a:cubicBezTo>
                    <a:pt x="632" y="65"/>
                    <a:pt x="631" y="65"/>
                    <a:pt x="631" y="66"/>
                  </a:cubicBezTo>
                  <a:cubicBezTo>
                    <a:pt x="631" y="66"/>
                    <a:pt x="629" y="65"/>
                    <a:pt x="629" y="64"/>
                  </a:cubicBezTo>
                  <a:cubicBezTo>
                    <a:pt x="629" y="64"/>
                    <a:pt x="631" y="63"/>
                    <a:pt x="630" y="62"/>
                  </a:cubicBezTo>
                  <a:cubicBezTo>
                    <a:pt x="630" y="62"/>
                    <a:pt x="628" y="61"/>
                    <a:pt x="628" y="61"/>
                  </a:cubicBezTo>
                  <a:cubicBezTo>
                    <a:pt x="628" y="60"/>
                    <a:pt x="626" y="60"/>
                    <a:pt x="626" y="59"/>
                  </a:cubicBezTo>
                  <a:cubicBezTo>
                    <a:pt x="626" y="58"/>
                    <a:pt x="628" y="57"/>
                    <a:pt x="628" y="57"/>
                  </a:cubicBezTo>
                  <a:cubicBezTo>
                    <a:pt x="628" y="56"/>
                    <a:pt x="629" y="55"/>
                    <a:pt x="629" y="54"/>
                  </a:cubicBezTo>
                  <a:cubicBezTo>
                    <a:pt x="629" y="54"/>
                    <a:pt x="627" y="53"/>
                    <a:pt x="627" y="53"/>
                  </a:cubicBezTo>
                  <a:cubicBezTo>
                    <a:pt x="627" y="52"/>
                    <a:pt x="629" y="51"/>
                    <a:pt x="629" y="50"/>
                  </a:cubicBezTo>
                  <a:cubicBezTo>
                    <a:pt x="629" y="50"/>
                    <a:pt x="627" y="49"/>
                    <a:pt x="627" y="49"/>
                  </a:cubicBezTo>
                  <a:cubicBezTo>
                    <a:pt x="626" y="48"/>
                    <a:pt x="625" y="48"/>
                    <a:pt x="624" y="47"/>
                  </a:cubicBezTo>
                  <a:cubicBezTo>
                    <a:pt x="624" y="48"/>
                    <a:pt x="623" y="49"/>
                    <a:pt x="623" y="49"/>
                  </a:cubicBezTo>
                  <a:cubicBezTo>
                    <a:pt x="623" y="50"/>
                    <a:pt x="625" y="51"/>
                    <a:pt x="625" y="51"/>
                  </a:cubicBezTo>
                  <a:cubicBezTo>
                    <a:pt x="625" y="52"/>
                    <a:pt x="624" y="53"/>
                    <a:pt x="623" y="53"/>
                  </a:cubicBezTo>
                  <a:cubicBezTo>
                    <a:pt x="623" y="54"/>
                    <a:pt x="622" y="55"/>
                    <a:pt x="621" y="55"/>
                  </a:cubicBezTo>
                  <a:cubicBezTo>
                    <a:pt x="621" y="56"/>
                    <a:pt x="624" y="57"/>
                    <a:pt x="624" y="57"/>
                  </a:cubicBezTo>
                  <a:cubicBezTo>
                    <a:pt x="624" y="58"/>
                    <a:pt x="622" y="59"/>
                    <a:pt x="622" y="59"/>
                  </a:cubicBezTo>
                  <a:cubicBezTo>
                    <a:pt x="622" y="60"/>
                    <a:pt x="621" y="61"/>
                    <a:pt x="620" y="62"/>
                  </a:cubicBezTo>
                  <a:cubicBezTo>
                    <a:pt x="620" y="62"/>
                    <a:pt x="618" y="60"/>
                    <a:pt x="618" y="60"/>
                  </a:cubicBezTo>
                  <a:cubicBezTo>
                    <a:pt x="618" y="60"/>
                    <a:pt x="620" y="58"/>
                    <a:pt x="620" y="58"/>
                  </a:cubicBezTo>
                  <a:cubicBezTo>
                    <a:pt x="619" y="57"/>
                    <a:pt x="618" y="56"/>
                    <a:pt x="618" y="56"/>
                  </a:cubicBezTo>
                  <a:cubicBezTo>
                    <a:pt x="617" y="56"/>
                    <a:pt x="616" y="54"/>
                    <a:pt x="615" y="54"/>
                  </a:cubicBezTo>
                  <a:cubicBezTo>
                    <a:pt x="615" y="54"/>
                    <a:pt x="614" y="56"/>
                    <a:pt x="614" y="57"/>
                  </a:cubicBezTo>
                  <a:cubicBezTo>
                    <a:pt x="613" y="57"/>
                    <a:pt x="612" y="58"/>
                    <a:pt x="612" y="59"/>
                  </a:cubicBezTo>
                  <a:cubicBezTo>
                    <a:pt x="612" y="59"/>
                    <a:pt x="614" y="60"/>
                    <a:pt x="614" y="60"/>
                  </a:cubicBezTo>
                  <a:cubicBezTo>
                    <a:pt x="614" y="61"/>
                    <a:pt x="616" y="62"/>
                    <a:pt x="616" y="62"/>
                  </a:cubicBezTo>
                  <a:cubicBezTo>
                    <a:pt x="616" y="62"/>
                    <a:pt x="615" y="64"/>
                    <a:pt x="615" y="64"/>
                  </a:cubicBezTo>
                  <a:cubicBezTo>
                    <a:pt x="614" y="64"/>
                    <a:pt x="613" y="62"/>
                    <a:pt x="612" y="63"/>
                  </a:cubicBezTo>
                  <a:cubicBezTo>
                    <a:pt x="612" y="63"/>
                    <a:pt x="611" y="65"/>
                    <a:pt x="611" y="65"/>
                  </a:cubicBezTo>
                  <a:cubicBezTo>
                    <a:pt x="610" y="64"/>
                    <a:pt x="609" y="64"/>
                    <a:pt x="609" y="63"/>
                  </a:cubicBezTo>
                  <a:cubicBezTo>
                    <a:pt x="608" y="63"/>
                    <a:pt x="606" y="62"/>
                    <a:pt x="606" y="62"/>
                  </a:cubicBezTo>
                  <a:cubicBezTo>
                    <a:pt x="606" y="61"/>
                    <a:pt x="608" y="60"/>
                    <a:pt x="608" y="59"/>
                  </a:cubicBezTo>
                  <a:cubicBezTo>
                    <a:pt x="608" y="59"/>
                    <a:pt x="606" y="58"/>
                    <a:pt x="606" y="58"/>
                  </a:cubicBezTo>
                  <a:cubicBezTo>
                    <a:pt x="606" y="57"/>
                    <a:pt x="608" y="56"/>
                    <a:pt x="607" y="55"/>
                  </a:cubicBezTo>
                  <a:cubicBezTo>
                    <a:pt x="607" y="55"/>
                    <a:pt x="605" y="54"/>
                    <a:pt x="605" y="54"/>
                  </a:cubicBezTo>
                  <a:cubicBezTo>
                    <a:pt x="605" y="53"/>
                    <a:pt x="607" y="52"/>
                    <a:pt x="607" y="51"/>
                  </a:cubicBezTo>
                  <a:cubicBezTo>
                    <a:pt x="607" y="51"/>
                    <a:pt x="609" y="49"/>
                    <a:pt x="609" y="49"/>
                  </a:cubicBezTo>
                  <a:cubicBezTo>
                    <a:pt x="609" y="49"/>
                    <a:pt x="606" y="48"/>
                    <a:pt x="606" y="47"/>
                  </a:cubicBezTo>
                  <a:cubicBezTo>
                    <a:pt x="607" y="47"/>
                    <a:pt x="608" y="46"/>
                    <a:pt x="608" y="45"/>
                  </a:cubicBezTo>
                  <a:cubicBezTo>
                    <a:pt x="609" y="44"/>
                    <a:pt x="609" y="44"/>
                    <a:pt x="610" y="43"/>
                  </a:cubicBezTo>
                  <a:cubicBezTo>
                    <a:pt x="609" y="43"/>
                    <a:pt x="608" y="41"/>
                    <a:pt x="608" y="41"/>
                  </a:cubicBezTo>
                  <a:cubicBezTo>
                    <a:pt x="607" y="41"/>
                    <a:pt x="607" y="43"/>
                    <a:pt x="606" y="44"/>
                  </a:cubicBezTo>
                  <a:cubicBezTo>
                    <a:pt x="605" y="44"/>
                    <a:pt x="604" y="42"/>
                    <a:pt x="604" y="42"/>
                  </a:cubicBezTo>
                  <a:cubicBezTo>
                    <a:pt x="603" y="42"/>
                    <a:pt x="602" y="44"/>
                    <a:pt x="602" y="44"/>
                  </a:cubicBezTo>
                  <a:cubicBezTo>
                    <a:pt x="602" y="44"/>
                    <a:pt x="604" y="46"/>
                    <a:pt x="604" y="46"/>
                  </a:cubicBezTo>
                  <a:cubicBezTo>
                    <a:pt x="604" y="46"/>
                    <a:pt x="603" y="48"/>
                    <a:pt x="602" y="48"/>
                  </a:cubicBezTo>
                  <a:cubicBezTo>
                    <a:pt x="602" y="49"/>
                    <a:pt x="601" y="50"/>
                    <a:pt x="601" y="50"/>
                  </a:cubicBezTo>
                  <a:cubicBezTo>
                    <a:pt x="600" y="51"/>
                    <a:pt x="600" y="52"/>
                    <a:pt x="599" y="52"/>
                  </a:cubicBezTo>
                  <a:cubicBezTo>
                    <a:pt x="599" y="53"/>
                    <a:pt x="597" y="51"/>
                    <a:pt x="597" y="51"/>
                  </a:cubicBezTo>
                  <a:cubicBezTo>
                    <a:pt x="596" y="51"/>
                    <a:pt x="596" y="53"/>
                    <a:pt x="595" y="53"/>
                  </a:cubicBezTo>
                  <a:cubicBezTo>
                    <a:pt x="594" y="53"/>
                    <a:pt x="594" y="55"/>
                    <a:pt x="593" y="55"/>
                  </a:cubicBezTo>
                  <a:cubicBezTo>
                    <a:pt x="593" y="55"/>
                    <a:pt x="591" y="53"/>
                    <a:pt x="591" y="54"/>
                  </a:cubicBezTo>
                  <a:cubicBezTo>
                    <a:pt x="591" y="54"/>
                    <a:pt x="590" y="55"/>
                    <a:pt x="589" y="56"/>
                  </a:cubicBezTo>
                  <a:cubicBezTo>
                    <a:pt x="589" y="56"/>
                    <a:pt x="588" y="57"/>
                    <a:pt x="588" y="58"/>
                  </a:cubicBezTo>
                  <a:cubicBezTo>
                    <a:pt x="587" y="59"/>
                    <a:pt x="587" y="59"/>
                    <a:pt x="586" y="60"/>
                  </a:cubicBezTo>
                  <a:cubicBezTo>
                    <a:pt x="586" y="61"/>
                    <a:pt x="585" y="62"/>
                    <a:pt x="584" y="62"/>
                  </a:cubicBezTo>
                  <a:cubicBezTo>
                    <a:pt x="584" y="62"/>
                    <a:pt x="586" y="64"/>
                    <a:pt x="587" y="64"/>
                  </a:cubicBezTo>
                  <a:cubicBezTo>
                    <a:pt x="587" y="64"/>
                    <a:pt x="588" y="62"/>
                    <a:pt x="588" y="62"/>
                  </a:cubicBezTo>
                  <a:cubicBezTo>
                    <a:pt x="588" y="62"/>
                    <a:pt x="590" y="63"/>
                    <a:pt x="591" y="64"/>
                  </a:cubicBezTo>
                  <a:cubicBezTo>
                    <a:pt x="591" y="64"/>
                    <a:pt x="589" y="66"/>
                    <a:pt x="589" y="66"/>
                  </a:cubicBezTo>
                  <a:cubicBezTo>
                    <a:pt x="589" y="66"/>
                    <a:pt x="587" y="64"/>
                    <a:pt x="587" y="64"/>
                  </a:cubicBezTo>
                  <a:cubicBezTo>
                    <a:pt x="586" y="64"/>
                    <a:pt x="586" y="66"/>
                    <a:pt x="585" y="66"/>
                  </a:cubicBezTo>
                  <a:cubicBezTo>
                    <a:pt x="584" y="66"/>
                    <a:pt x="583" y="65"/>
                    <a:pt x="583" y="65"/>
                  </a:cubicBezTo>
                  <a:cubicBezTo>
                    <a:pt x="582" y="64"/>
                    <a:pt x="580" y="63"/>
                    <a:pt x="580" y="63"/>
                  </a:cubicBezTo>
                  <a:cubicBezTo>
                    <a:pt x="580" y="63"/>
                    <a:pt x="582" y="61"/>
                    <a:pt x="582" y="61"/>
                  </a:cubicBezTo>
                  <a:cubicBezTo>
                    <a:pt x="582" y="61"/>
                    <a:pt x="584" y="59"/>
                    <a:pt x="584" y="59"/>
                  </a:cubicBezTo>
                  <a:cubicBezTo>
                    <a:pt x="584" y="58"/>
                    <a:pt x="582" y="57"/>
                    <a:pt x="582" y="57"/>
                  </a:cubicBezTo>
                  <a:cubicBezTo>
                    <a:pt x="581" y="57"/>
                    <a:pt x="580" y="59"/>
                    <a:pt x="580" y="59"/>
                  </a:cubicBezTo>
                  <a:cubicBezTo>
                    <a:pt x="579" y="59"/>
                    <a:pt x="578" y="58"/>
                    <a:pt x="578" y="57"/>
                  </a:cubicBezTo>
                  <a:cubicBezTo>
                    <a:pt x="577" y="57"/>
                    <a:pt x="576" y="56"/>
                    <a:pt x="575" y="56"/>
                  </a:cubicBezTo>
                  <a:cubicBezTo>
                    <a:pt x="575" y="55"/>
                    <a:pt x="577" y="54"/>
                    <a:pt x="577" y="53"/>
                  </a:cubicBezTo>
                  <a:cubicBezTo>
                    <a:pt x="577" y="53"/>
                    <a:pt x="579" y="51"/>
                    <a:pt x="579" y="51"/>
                  </a:cubicBezTo>
                  <a:cubicBezTo>
                    <a:pt x="579" y="50"/>
                    <a:pt x="577" y="50"/>
                    <a:pt x="577" y="49"/>
                  </a:cubicBezTo>
                  <a:cubicBezTo>
                    <a:pt x="576" y="49"/>
                    <a:pt x="575" y="48"/>
                    <a:pt x="574" y="48"/>
                  </a:cubicBezTo>
                  <a:cubicBezTo>
                    <a:pt x="573" y="49"/>
                    <a:pt x="572" y="51"/>
                    <a:pt x="571" y="52"/>
                  </a:cubicBezTo>
                  <a:cubicBezTo>
                    <a:pt x="570" y="54"/>
                    <a:pt x="569" y="55"/>
                    <a:pt x="568" y="57"/>
                  </a:cubicBezTo>
                  <a:cubicBezTo>
                    <a:pt x="566" y="58"/>
                    <a:pt x="565" y="60"/>
                    <a:pt x="564" y="61"/>
                  </a:cubicBezTo>
                  <a:cubicBezTo>
                    <a:pt x="564" y="62"/>
                    <a:pt x="563" y="63"/>
                    <a:pt x="562" y="63"/>
                  </a:cubicBezTo>
                  <a:cubicBezTo>
                    <a:pt x="562" y="64"/>
                    <a:pt x="561" y="65"/>
                    <a:pt x="561" y="66"/>
                  </a:cubicBezTo>
                  <a:cubicBezTo>
                    <a:pt x="561" y="66"/>
                    <a:pt x="559" y="64"/>
                    <a:pt x="559" y="64"/>
                  </a:cubicBezTo>
                  <a:cubicBezTo>
                    <a:pt x="558" y="63"/>
                    <a:pt x="560" y="62"/>
                    <a:pt x="560" y="62"/>
                  </a:cubicBezTo>
                  <a:cubicBezTo>
                    <a:pt x="559" y="61"/>
                    <a:pt x="559" y="60"/>
                    <a:pt x="558" y="60"/>
                  </a:cubicBezTo>
                  <a:cubicBezTo>
                    <a:pt x="557" y="60"/>
                    <a:pt x="556" y="58"/>
                    <a:pt x="556" y="58"/>
                  </a:cubicBezTo>
                  <a:cubicBezTo>
                    <a:pt x="555" y="58"/>
                    <a:pt x="555" y="61"/>
                    <a:pt x="554" y="60"/>
                  </a:cubicBezTo>
                  <a:cubicBezTo>
                    <a:pt x="553" y="60"/>
                    <a:pt x="553" y="59"/>
                    <a:pt x="552" y="59"/>
                  </a:cubicBezTo>
                  <a:cubicBezTo>
                    <a:pt x="551" y="59"/>
                    <a:pt x="551" y="61"/>
                    <a:pt x="550" y="61"/>
                  </a:cubicBezTo>
                  <a:cubicBezTo>
                    <a:pt x="550" y="61"/>
                    <a:pt x="548" y="60"/>
                    <a:pt x="548" y="59"/>
                  </a:cubicBezTo>
                  <a:cubicBezTo>
                    <a:pt x="547" y="59"/>
                    <a:pt x="546" y="58"/>
                    <a:pt x="546" y="58"/>
                  </a:cubicBezTo>
                  <a:cubicBezTo>
                    <a:pt x="546" y="58"/>
                    <a:pt x="547" y="56"/>
                    <a:pt x="547" y="55"/>
                  </a:cubicBezTo>
                  <a:cubicBezTo>
                    <a:pt x="548" y="55"/>
                    <a:pt x="549" y="54"/>
                    <a:pt x="549" y="53"/>
                  </a:cubicBezTo>
                  <a:cubicBezTo>
                    <a:pt x="549" y="53"/>
                    <a:pt x="547" y="51"/>
                    <a:pt x="547" y="51"/>
                  </a:cubicBezTo>
                  <a:cubicBezTo>
                    <a:pt x="546" y="51"/>
                    <a:pt x="546" y="54"/>
                    <a:pt x="545" y="54"/>
                  </a:cubicBezTo>
                  <a:cubicBezTo>
                    <a:pt x="544" y="54"/>
                    <a:pt x="544" y="52"/>
                    <a:pt x="543" y="52"/>
                  </a:cubicBezTo>
                  <a:cubicBezTo>
                    <a:pt x="541" y="51"/>
                    <a:pt x="540" y="50"/>
                    <a:pt x="538" y="49"/>
                  </a:cubicBezTo>
                  <a:cubicBezTo>
                    <a:pt x="538" y="49"/>
                    <a:pt x="537" y="50"/>
                    <a:pt x="537" y="51"/>
                  </a:cubicBezTo>
                  <a:cubicBezTo>
                    <a:pt x="537" y="51"/>
                    <a:pt x="539" y="52"/>
                    <a:pt x="539" y="53"/>
                  </a:cubicBezTo>
                  <a:cubicBezTo>
                    <a:pt x="539" y="53"/>
                    <a:pt x="541" y="54"/>
                    <a:pt x="541" y="54"/>
                  </a:cubicBezTo>
                  <a:cubicBezTo>
                    <a:pt x="541" y="55"/>
                    <a:pt x="540" y="56"/>
                    <a:pt x="539" y="56"/>
                  </a:cubicBezTo>
                  <a:cubicBezTo>
                    <a:pt x="540" y="57"/>
                    <a:pt x="541" y="58"/>
                    <a:pt x="542" y="58"/>
                  </a:cubicBezTo>
                  <a:cubicBezTo>
                    <a:pt x="542" y="58"/>
                    <a:pt x="540" y="60"/>
                    <a:pt x="540" y="60"/>
                  </a:cubicBezTo>
                  <a:cubicBezTo>
                    <a:pt x="540" y="60"/>
                    <a:pt x="538" y="59"/>
                    <a:pt x="538" y="59"/>
                  </a:cubicBezTo>
                  <a:cubicBezTo>
                    <a:pt x="537" y="58"/>
                    <a:pt x="536" y="57"/>
                    <a:pt x="536" y="57"/>
                  </a:cubicBezTo>
                  <a:cubicBezTo>
                    <a:pt x="535" y="56"/>
                    <a:pt x="534" y="56"/>
                    <a:pt x="533" y="55"/>
                  </a:cubicBezTo>
                  <a:cubicBezTo>
                    <a:pt x="533" y="55"/>
                    <a:pt x="531" y="53"/>
                    <a:pt x="531" y="54"/>
                  </a:cubicBezTo>
                  <a:cubicBezTo>
                    <a:pt x="531" y="54"/>
                    <a:pt x="529" y="56"/>
                    <a:pt x="529" y="56"/>
                  </a:cubicBezTo>
                  <a:cubicBezTo>
                    <a:pt x="529" y="56"/>
                    <a:pt x="532" y="57"/>
                    <a:pt x="532" y="57"/>
                  </a:cubicBezTo>
                  <a:cubicBezTo>
                    <a:pt x="532" y="58"/>
                    <a:pt x="530" y="59"/>
                    <a:pt x="530" y="60"/>
                  </a:cubicBezTo>
                  <a:cubicBezTo>
                    <a:pt x="530" y="60"/>
                    <a:pt x="529" y="61"/>
                    <a:pt x="528" y="62"/>
                  </a:cubicBezTo>
                  <a:cubicBezTo>
                    <a:pt x="528" y="63"/>
                    <a:pt x="527" y="63"/>
                    <a:pt x="526" y="64"/>
                  </a:cubicBezTo>
                  <a:cubicBezTo>
                    <a:pt x="526" y="64"/>
                    <a:pt x="525" y="66"/>
                    <a:pt x="525" y="66"/>
                  </a:cubicBezTo>
                  <a:cubicBezTo>
                    <a:pt x="525" y="66"/>
                    <a:pt x="523" y="65"/>
                    <a:pt x="523" y="65"/>
                  </a:cubicBezTo>
                  <a:cubicBezTo>
                    <a:pt x="522" y="64"/>
                    <a:pt x="524" y="63"/>
                    <a:pt x="524" y="62"/>
                  </a:cubicBezTo>
                  <a:cubicBezTo>
                    <a:pt x="524" y="62"/>
                    <a:pt x="526" y="61"/>
                    <a:pt x="526" y="60"/>
                  </a:cubicBezTo>
                  <a:cubicBezTo>
                    <a:pt x="526" y="60"/>
                    <a:pt x="524" y="59"/>
                    <a:pt x="524" y="59"/>
                  </a:cubicBezTo>
                  <a:cubicBezTo>
                    <a:pt x="523" y="58"/>
                    <a:pt x="522" y="57"/>
                    <a:pt x="522" y="57"/>
                  </a:cubicBezTo>
                  <a:cubicBezTo>
                    <a:pt x="521" y="57"/>
                    <a:pt x="520" y="59"/>
                    <a:pt x="520" y="59"/>
                  </a:cubicBezTo>
                  <a:cubicBezTo>
                    <a:pt x="519" y="60"/>
                    <a:pt x="519" y="61"/>
                    <a:pt x="518" y="61"/>
                  </a:cubicBezTo>
                  <a:cubicBezTo>
                    <a:pt x="517" y="63"/>
                    <a:pt x="516" y="64"/>
                    <a:pt x="515" y="66"/>
                  </a:cubicBezTo>
                  <a:cubicBezTo>
                    <a:pt x="513" y="65"/>
                    <a:pt x="512" y="64"/>
                    <a:pt x="510" y="62"/>
                  </a:cubicBezTo>
                  <a:cubicBezTo>
                    <a:pt x="511" y="61"/>
                    <a:pt x="512" y="59"/>
                    <a:pt x="514" y="58"/>
                  </a:cubicBezTo>
                  <a:cubicBezTo>
                    <a:pt x="515" y="56"/>
                    <a:pt x="516" y="55"/>
                    <a:pt x="517" y="53"/>
                  </a:cubicBezTo>
                  <a:cubicBezTo>
                    <a:pt x="516" y="53"/>
                    <a:pt x="515" y="52"/>
                    <a:pt x="515" y="52"/>
                  </a:cubicBezTo>
                  <a:cubicBezTo>
                    <a:pt x="514" y="52"/>
                    <a:pt x="514" y="54"/>
                    <a:pt x="513" y="54"/>
                  </a:cubicBezTo>
                  <a:cubicBezTo>
                    <a:pt x="512" y="54"/>
                    <a:pt x="512" y="52"/>
                    <a:pt x="511" y="52"/>
                  </a:cubicBezTo>
                  <a:cubicBezTo>
                    <a:pt x="510" y="52"/>
                    <a:pt x="510" y="54"/>
                    <a:pt x="509" y="54"/>
                  </a:cubicBezTo>
                  <a:cubicBezTo>
                    <a:pt x="509" y="55"/>
                    <a:pt x="508" y="53"/>
                    <a:pt x="507" y="53"/>
                  </a:cubicBezTo>
                  <a:cubicBezTo>
                    <a:pt x="506" y="53"/>
                    <a:pt x="506" y="55"/>
                    <a:pt x="505" y="55"/>
                  </a:cubicBezTo>
                  <a:cubicBezTo>
                    <a:pt x="505" y="55"/>
                    <a:pt x="503" y="53"/>
                    <a:pt x="503" y="53"/>
                  </a:cubicBezTo>
                  <a:cubicBezTo>
                    <a:pt x="502" y="54"/>
                    <a:pt x="502" y="55"/>
                    <a:pt x="501" y="56"/>
                  </a:cubicBezTo>
                  <a:cubicBezTo>
                    <a:pt x="501" y="56"/>
                    <a:pt x="500" y="57"/>
                    <a:pt x="500" y="58"/>
                  </a:cubicBezTo>
                  <a:cubicBezTo>
                    <a:pt x="499" y="57"/>
                    <a:pt x="498" y="57"/>
                    <a:pt x="497" y="56"/>
                  </a:cubicBezTo>
                  <a:cubicBezTo>
                    <a:pt x="497" y="56"/>
                    <a:pt x="495" y="55"/>
                    <a:pt x="495" y="54"/>
                  </a:cubicBezTo>
                  <a:cubicBezTo>
                    <a:pt x="495" y="54"/>
                    <a:pt x="497" y="53"/>
                    <a:pt x="497" y="52"/>
                  </a:cubicBezTo>
                  <a:cubicBezTo>
                    <a:pt x="497" y="52"/>
                    <a:pt x="495" y="51"/>
                    <a:pt x="495" y="50"/>
                  </a:cubicBezTo>
                  <a:cubicBezTo>
                    <a:pt x="495" y="50"/>
                    <a:pt x="496" y="49"/>
                    <a:pt x="496" y="48"/>
                  </a:cubicBezTo>
                  <a:cubicBezTo>
                    <a:pt x="496" y="47"/>
                    <a:pt x="494" y="47"/>
                    <a:pt x="494" y="47"/>
                  </a:cubicBezTo>
                  <a:cubicBezTo>
                    <a:pt x="493" y="48"/>
                    <a:pt x="492" y="49"/>
                    <a:pt x="491" y="51"/>
                  </a:cubicBezTo>
                  <a:cubicBezTo>
                    <a:pt x="491" y="52"/>
                    <a:pt x="492" y="52"/>
                    <a:pt x="493" y="53"/>
                  </a:cubicBezTo>
                  <a:cubicBezTo>
                    <a:pt x="493" y="53"/>
                    <a:pt x="495" y="54"/>
                    <a:pt x="495" y="54"/>
                  </a:cubicBezTo>
                  <a:cubicBezTo>
                    <a:pt x="495" y="55"/>
                    <a:pt x="493" y="56"/>
                    <a:pt x="493" y="57"/>
                  </a:cubicBezTo>
                  <a:cubicBezTo>
                    <a:pt x="493" y="57"/>
                    <a:pt x="496" y="58"/>
                    <a:pt x="496" y="58"/>
                  </a:cubicBezTo>
                  <a:cubicBezTo>
                    <a:pt x="496" y="59"/>
                    <a:pt x="494" y="61"/>
                    <a:pt x="494" y="61"/>
                  </a:cubicBezTo>
                  <a:cubicBezTo>
                    <a:pt x="493" y="61"/>
                    <a:pt x="492" y="59"/>
                    <a:pt x="492" y="59"/>
                  </a:cubicBezTo>
                  <a:cubicBezTo>
                    <a:pt x="492" y="58"/>
                    <a:pt x="490" y="58"/>
                    <a:pt x="489" y="57"/>
                  </a:cubicBezTo>
                  <a:cubicBezTo>
                    <a:pt x="489" y="57"/>
                    <a:pt x="491" y="55"/>
                    <a:pt x="491" y="55"/>
                  </a:cubicBezTo>
                  <a:cubicBezTo>
                    <a:pt x="491" y="54"/>
                    <a:pt x="490" y="54"/>
                    <a:pt x="489" y="53"/>
                  </a:cubicBezTo>
                  <a:cubicBezTo>
                    <a:pt x="489" y="53"/>
                    <a:pt x="487" y="51"/>
                    <a:pt x="487" y="52"/>
                  </a:cubicBezTo>
                  <a:cubicBezTo>
                    <a:pt x="486" y="52"/>
                    <a:pt x="485" y="54"/>
                    <a:pt x="485" y="54"/>
                  </a:cubicBezTo>
                  <a:cubicBezTo>
                    <a:pt x="484" y="54"/>
                    <a:pt x="483" y="52"/>
                    <a:pt x="483" y="52"/>
                  </a:cubicBezTo>
                  <a:cubicBezTo>
                    <a:pt x="482" y="52"/>
                    <a:pt x="481" y="51"/>
                    <a:pt x="481" y="50"/>
                  </a:cubicBezTo>
                  <a:cubicBezTo>
                    <a:pt x="481" y="50"/>
                    <a:pt x="482" y="48"/>
                    <a:pt x="482" y="48"/>
                  </a:cubicBezTo>
                  <a:cubicBezTo>
                    <a:pt x="483" y="47"/>
                    <a:pt x="483" y="47"/>
                    <a:pt x="484" y="46"/>
                  </a:cubicBezTo>
                  <a:cubicBezTo>
                    <a:pt x="484" y="45"/>
                    <a:pt x="486" y="44"/>
                    <a:pt x="486" y="44"/>
                  </a:cubicBezTo>
                  <a:cubicBezTo>
                    <a:pt x="486" y="43"/>
                    <a:pt x="484" y="42"/>
                    <a:pt x="483" y="42"/>
                  </a:cubicBezTo>
                  <a:cubicBezTo>
                    <a:pt x="483" y="43"/>
                    <a:pt x="482" y="43"/>
                    <a:pt x="482" y="44"/>
                  </a:cubicBezTo>
                  <a:cubicBezTo>
                    <a:pt x="481" y="44"/>
                    <a:pt x="480" y="46"/>
                    <a:pt x="480" y="46"/>
                  </a:cubicBezTo>
                  <a:cubicBezTo>
                    <a:pt x="480" y="46"/>
                    <a:pt x="478" y="45"/>
                    <a:pt x="478" y="45"/>
                  </a:cubicBezTo>
                  <a:cubicBezTo>
                    <a:pt x="478" y="45"/>
                    <a:pt x="476" y="43"/>
                    <a:pt x="476" y="43"/>
                  </a:cubicBezTo>
                  <a:cubicBezTo>
                    <a:pt x="475" y="43"/>
                    <a:pt x="474" y="45"/>
                    <a:pt x="474" y="45"/>
                  </a:cubicBezTo>
                  <a:cubicBezTo>
                    <a:pt x="473" y="46"/>
                    <a:pt x="473" y="47"/>
                    <a:pt x="472" y="47"/>
                  </a:cubicBezTo>
                  <a:cubicBezTo>
                    <a:pt x="472" y="48"/>
                    <a:pt x="471" y="49"/>
                    <a:pt x="470" y="50"/>
                  </a:cubicBezTo>
                  <a:cubicBezTo>
                    <a:pt x="470" y="50"/>
                    <a:pt x="473" y="51"/>
                    <a:pt x="473" y="51"/>
                  </a:cubicBezTo>
                  <a:cubicBezTo>
                    <a:pt x="473" y="52"/>
                    <a:pt x="471" y="53"/>
                    <a:pt x="471" y="54"/>
                  </a:cubicBezTo>
                  <a:cubicBezTo>
                    <a:pt x="470" y="54"/>
                    <a:pt x="470" y="55"/>
                    <a:pt x="469" y="56"/>
                  </a:cubicBezTo>
                  <a:cubicBezTo>
                    <a:pt x="469" y="57"/>
                    <a:pt x="468" y="57"/>
                    <a:pt x="468" y="58"/>
                  </a:cubicBezTo>
                  <a:cubicBezTo>
                    <a:pt x="467" y="58"/>
                    <a:pt x="466" y="60"/>
                    <a:pt x="466" y="60"/>
                  </a:cubicBezTo>
                  <a:cubicBezTo>
                    <a:pt x="466" y="60"/>
                    <a:pt x="464" y="59"/>
                    <a:pt x="464" y="59"/>
                  </a:cubicBezTo>
                  <a:cubicBezTo>
                    <a:pt x="464" y="58"/>
                    <a:pt x="466" y="57"/>
                    <a:pt x="465" y="56"/>
                  </a:cubicBezTo>
                  <a:cubicBezTo>
                    <a:pt x="465" y="56"/>
                    <a:pt x="463" y="55"/>
                    <a:pt x="463" y="55"/>
                  </a:cubicBezTo>
                  <a:cubicBezTo>
                    <a:pt x="464" y="54"/>
                    <a:pt x="464" y="53"/>
                    <a:pt x="465" y="52"/>
                  </a:cubicBezTo>
                  <a:cubicBezTo>
                    <a:pt x="465" y="52"/>
                    <a:pt x="466" y="51"/>
                    <a:pt x="467" y="50"/>
                  </a:cubicBezTo>
                  <a:cubicBezTo>
                    <a:pt x="467" y="50"/>
                    <a:pt x="468" y="48"/>
                    <a:pt x="468" y="48"/>
                  </a:cubicBezTo>
                  <a:cubicBezTo>
                    <a:pt x="468" y="48"/>
                    <a:pt x="466" y="47"/>
                    <a:pt x="466" y="46"/>
                  </a:cubicBezTo>
                  <a:cubicBezTo>
                    <a:pt x="465" y="46"/>
                    <a:pt x="464" y="45"/>
                    <a:pt x="464" y="45"/>
                  </a:cubicBezTo>
                  <a:cubicBezTo>
                    <a:pt x="464" y="45"/>
                    <a:pt x="462" y="46"/>
                    <a:pt x="462" y="47"/>
                  </a:cubicBezTo>
                  <a:cubicBezTo>
                    <a:pt x="462" y="47"/>
                    <a:pt x="464" y="48"/>
                    <a:pt x="464" y="49"/>
                  </a:cubicBezTo>
                  <a:cubicBezTo>
                    <a:pt x="464" y="49"/>
                    <a:pt x="463" y="51"/>
                    <a:pt x="463" y="51"/>
                  </a:cubicBezTo>
                  <a:cubicBezTo>
                    <a:pt x="462" y="51"/>
                    <a:pt x="460" y="49"/>
                    <a:pt x="460" y="49"/>
                  </a:cubicBezTo>
                  <a:cubicBezTo>
                    <a:pt x="460" y="49"/>
                    <a:pt x="459" y="51"/>
                    <a:pt x="459" y="51"/>
                  </a:cubicBezTo>
                  <a:cubicBezTo>
                    <a:pt x="459" y="52"/>
                    <a:pt x="461" y="52"/>
                    <a:pt x="461" y="53"/>
                  </a:cubicBezTo>
                  <a:cubicBezTo>
                    <a:pt x="461" y="54"/>
                    <a:pt x="459" y="54"/>
                    <a:pt x="459" y="55"/>
                  </a:cubicBezTo>
                  <a:cubicBezTo>
                    <a:pt x="458" y="57"/>
                    <a:pt x="457" y="58"/>
                    <a:pt x="456" y="60"/>
                  </a:cubicBezTo>
                  <a:cubicBezTo>
                    <a:pt x="455" y="60"/>
                    <a:pt x="454" y="62"/>
                    <a:pt x="454" y="62"/>
                  </a:cubicBezTo>
                  <a:cubicBezTo>
                    <a:pt x="454" y="62"/>
                    <a:pt x="452" y="60"/>
                    <a:pt x="452" y="60"/>
                  </a:cubicBezTo>
                  <a:cubicBezTo>
                    <a:pt x="452" y="60"/>
                    <a:pt x="453" y="58"/>
                    <a:pt x="454" y="58"/>
                  </a:cubicBezTo>
                  <a:cubicBezTo>
                    <a:pt x="454" y="57"/>
                    <a:pt x="455" y="56"/>
                    <a:pt x="455" y="56"/>
                  </a:cubicBezTo>
                  <a:cubicBezTo>
                    <a:pt x="456" y="55"/>
                    <a:pt x="456" y="54"/>
                    <a:pt x="457" y="53"/>
                  </a:cubicBezTo>
                  <a:cubicBezTo>
                    <a:pt x="456" y="53"/>
                    <a:pt x="455" y="52"/>
                    <a:pt x="455" y="52"/>
                  </a:cubicBezTo>
                  <a:cubicBezTo>
                    <a:pt x="454" y="52"/>
                    <a:pt x="453" y="50"/>
                    <a:pt x="452" y="50"/>
                  </a:cubicBezTo>
                  <a:cubicBezTo>
                    <a:pt x="452" y="50"/>
                    <a:pt x="454" y="48"/>
                    <a:pt x="454" y="48"/>
                  </a:cubicBezTo>
                  <a:cubicBezTo>
                    <a:pt x="455" y="47"/>
                    <a:pt x="455" y="46"/>
                    <a:pt x="456" y="46"/>
                  </a:cubicBezTo>
                  <a:cubicBezTo>
                    <a:pt x="456" y="45"/>
                    <a:pt x="457" y="44"/>
                    <a:pt x="458" y="43"/>
                  </a:cubicBezTo>
                  <a:cubicBezTo>
                    <a:pt x="458" y="43"/>
                    <a:pt x="455" y="42"/>
                    <a:pt x="455" y="42"/>
                  </a:cubicBezTo>
                  <a:cubicBezTo>
                    <a:pt x="455" y="41"/>
                    <a:pt x="457" y="40"/>
                    <a:pt x="457" y="39"/>
                  </a:cubicBezTo>
                  <a:cubicBezTo>
                    <a:pt x="457" y="39"/>
                    <a:pt x="455" y="38"/>
                    <a:pt x="455" y="38"/>
                  </a:cubicBezTo>
                  <a:cubicBezTo>
                    <a:pt x="455" y="38"/>
                    <a:pt x="453" y="39"/>
                    <a:pt x="453" y="40"/>
                  </a:cubicBezTo>
                  <a:cubicBezTo>
                    <a:pt x="453" y="41"/>
                    <a:pt x="455" y="41"/>
                    <a:pt x="455" y="42"/>
                  </a:cubicBezTo>
                  <a:cubicBezTo>
                    <a:pt x="455" y="42"/>
                    <a:pt x="454" y="43"/>
                    <a:pt x="454" y="44"/>
                  </a:cubicBezTo>
                  <a:cubicBezTo>
                    <a:pt x="453" y="45"/>
                    <a:pt x="453" y="45"/>
                    <a:pt x="452" y="46"/>
                  </a:cubicBezTo>
                  <a:cubicBezTo>
                    <a:pt x="452" y="46"/>
                    <a:pt x="451" y="48"/>
                    <a:pt x="450" y="48"/>
                  </a:cubicBezTo>
                  <a:cubicBezTo>
                    <a:pt x="450" y="48"/>
                    <a:pt x="448" y="47"/>
                    <a:pt x="448" y="47"/>
                  </a:cubicBezTo>
                  <a:cubicBezTo>
                    <a:pt x="448" y="47"/>
                    <a:pt x="446" y="49"/>
                    <a:pt x="446" y="49"/>
                  </a:cubicBezTo>
                  <a:cubicBezTo>
                    <a:pt x="446" y="49"/>
                    <a:pt x="449" y="50"/>
                    <a:pt x="449" y="51"/>
                  </a:cubicBezTo>
                  <a:cubicBezTo>
                    <a:pt x="448" y="51"/>
                    <a:pt x="447" y="52"/>
                    <a:pt x="447" y="53"/>
                  </a:cubicBezTo>
                  <a:cubicBezTo>
                    <a:pt x="447" y="53"/>
                    <a:pt x="445" y="55"/>
                    <a:pt x="445" y="55"/>
                  </a:cubicBezTo>
                  <a:cubicBezTo>
                    <a:pt x="445" y="55"/>
                    <a:pt x="443" y="53"/>
                    <a:pt x="443" y="53"/>
                  </a:cubicBezTo>
                  <a:cubicBezTo>
                    <a:pt x="443" y="54"/>
                    <a:pt x="441" y="55"/>
                    <a:pt x="441" y="56"/>
                  </a:cubicBezTo>
                  <a:cubicBezTo>
                    <a:pt x="441" y="56"/>
                    <a:pt x="443" y="57"/>
                    <a:pt x="443" y="57"/>
                  </a:cubicBezTo>
                  <a:cubicBezTo>
                    <a:pt x="444" y="58"/>
                    <a:pt x="442" y="59"/>
                    <a:pt x="442" y="60"/>
                  </a:cubicBezTo>
                  <a:cubicBezTo>
                    <a:pt x="442" y="60"/>
                    <a:pt x="444" y="61"/>
                    <a:pt x="444" y="61"/>
                  </a:cubicBezTo>
                  <a:cubicBezTo>
                    <a:pt x="444" y="62"/>
                    <a:pt x="443" y="63"/>
                    <a:pt x="442" y="63"/>
                  </a:cubicBezTo>
                  <a:cubicBezTo>
                    <a:pt x="442" y="64"/>
                    <a:pt x="441" y="62"/>
                    <a:pt x="440" y="62"/>
                  </a:cubicBezTo>
                  <a:cubicBezTo>
                    <a:pt x="439" y="62"/>
                    <a:pt x="439" y="64"/>
                    <a:pt x="438" y="64"/>
                  </a:cubicBezTo>
                  <a:cubicBezTo>
                    <a:pt x="438" y="64"/>
                    <a:pt x="437" y="62"/>
                    <a:pt x="436" y="62"/>
                  </a:cubicBezTo>
                  <a:cubicBezTo>
                    <a:pt x="436" y="62"/>
                    <a:pt x="435" y="64"/>
                    <a:pt x="434" y="65"/>
                  </a:cubicBezTo>
                  <a:cubicBezTo>
                    <a:pt x="434" y="65"/>
                    <a:pt x="432" y="63"/>
                    <a:pt x="432" y="63"/>
                  </a:cubicBezTo>
                  <a:cubicBezTo>
                    <a:pt x="432" y="63"/>
                    <a:pt x="434" y="61"/>
                    <a:pt x="434" y="61"/>
                  </a:cubicBezTo>
                  <a:cubicBezTo>
                    <a:pt x="434" y="60"/>
                    <a:pt x="432" y="59"/>
                    <a:pt x="432" y="59"/>
                  </a:cubicBezTo>
                  <a:cubicBezTo>
                    <a:pt x="432" y="59"/>
                    <a:pt x="430" y="61"/>
                    <a:pt x="430" y="61"/>
                  </a:cubicBezTo>
                  <a:cubicBezTo>
                    <a:pt x="430" y="62"/>
                    <a:pt x="432" y="62"/>
                    <a:pt x="432" y="63"/>
                  </a:cubicBezTo>
                  <a:cubicBezTo>
                    <a:pt x="432" y="63"/>
                    <a:pt x="430" y="64"/>
                    <a:pt x="430" y="65"/>
                  </a:cubicBezTo>
                  <a:cubicBezTo>
                    <a:pt x="430" y="65"/>
                    <a:pt x="433" y="67"/>
                    <a:pt x="433" y="67"/>
                  </a:cubicBezTo>
                  <a:cubicBezTo>
                    <a:pt x="432" y="67"/>
                    <a:pt x="432" y="69"/>
                    <a:pt x="431" y="69"/>
                  </a:cubicBezTo>
                  <a:cubicBezTo>
                    <a:pt x="430" y="69"/>
                    <a:pt x="429" y="67"/>
                    <a:pt x="429" y="67"/>
                  </a:cubicBezTo>
                  <a:cubicBezTo>
                    <a:pt x="429" y="67"/>
                    <a:pt x="427" y="66"/>
                    <a:pt x="427" y="66"/>
                  </a:cubicBezTo>
                  <a:cubicBezTo>
                    <a:pt x="426" y="65"/>
                    <a:pt x="428" y="64"/>
                    <a:pt x="428" y="63"/>
                  </a:cubicBezTo>
                  <a:cubicBezTo>
                    <a:pt x="428" y="63"/>
                    <a:pt x="426" y="62"/>
                    <a:pt x="426" y="62"/>
                  </a:cubicBezTo>
                  <a:cubicBezTo>
                    <a:pt x="426" y="61"/>
                    <a:pt x="428" y="60"/>
                    <a:pt x="428" y="59"/>
                  </a:cubicBezTo>
                  <a:cubicBezTo>
                    <a:pt x="428" y="59"/>
                    <a:pt x="426" y="58"/>
                    <a:pt x="425" y="58"/>
                  </a:cubicBezTo>
                  <a:cubicBezTo>
                    <a:pt x="425" y="58"/>
                    <a:pt x="423" y="56"/>
                    <a:pt x="423" y="56"/>
                  </a:cubicBezTo>
                  <a:cubicBezTo>
                    <a:pt x="423" y="56"/>
                    <a:pt x="425" y="54"/>
                    <a:pt x="425" y="54"/>
                  </a:cubicBezTo>
                  <a:cubicBezTo>
                    <a:pt x="425" y="53"/>
                    <a:pt x="423" y="52"/>
                    <a:pt x="423" y="52"/>
                  </a:cubicBezTo>
                  <a:cubicBezTo>
                    <a:pt x="422" y="52"/>
                    <a:pt x="421" y="51"/>
                    <a:pt x="420" y="50"/>
                  </a:cubicBezTo>
                  <a:cubicBezTo>
                    <a:pt x="420" y="50"/>
                    <a:pt x="418" y="49"/>
                    <a:pt x="418" y="49"/>
                  </a:cubicBezTo>
                  <a:cubicBezTo>
                    <a:pt x="418" y="48"/>
                    <a:pt x="420" y="47"/>
                    <a:pt x="420" y="46"/>
                  </a:cubicBezTo>
                  <a:cubicBezTo>
                    <a:pt x="420" y="46"/>
                    <a:pt x="418" y="45"/>
                    <a:pt x="418" y="45"/>
                  </a:cubicBezTo>
                  <a:cubicBezTo>
                    <a:pt x="417" y="45"/>
                    <a:pt x="416" y="47"/>
                    <a:pt x="416" y="47"/>
                  </a:cubicBezTo>
                  <a:cubicBezTo>
                    <a:pt x="416" y="47"/>
                    <a:pt x="418" y="48"/>
                    <a:pt x="418" y="49"/>
                  </a:cubicBezTo>
                  <a:cubicBezTo>
                    <a:pt x="418" y="49"/>
                    <a:pt x="417" y="50"/>
                    <a:pt x="417" y="51"/>
                  </a:cubicBezTo>
                  <a:cubicBezTo>
                    <a:pt x="416" y="51"/>
                    <a:pt x="415" y="52"/>
                    <a:pt x="415" y="53"/>
                  </a:cubicBezTo>
                  <a:cubicBezTo>
                    <a:pt x="415" y="54"/>
                    <a:pt x="413" y="55"/>
                    <a:pt x="413" y="55"/>
                  </a:cubicBezTo>
                  <a:cubicBezTo>
                    <a:pt x="413" y="56"/>
                    <a:pt x="415" y="57"/>
                    <a:pt x="415" y="57"/>
                  </a:cubicBezTo>
                  <a:cubicBezTo>
                    <a:pt x="415" y="58"/>
                    <a:pt x="414" y="59"/>
                    <a:pt x="414" y="59"/>
                  </a:cubicBezTo>
                  <a:cubicBezTo>
                    <a:pt x="413" y="60"/>
                    <a:pt x="413" y="61"/>
                    <a:pt x="412" y="62"/>
                  </a:cubicBezTo>
                  <a:cubicBezTo>
                    <a:pt x="411" y="63"/>
                    <a:pt x="410" y="65"/>
                    <a:pt x="409" y="66"/>
                  </a:cubicBezTo>
                  <a:cubicBezTo>
                    <a:pt x="407" y="65"/>
                    <a:pt x="406" y="64"/>
                    <a:pt x="404" y="63"/>
                  </a:cubicBezTo>
                  <a:cubicBezTo>
                    <a:pt x="404" y="62"/>
                    <a:pt x="402" y="62"/>
                    <a:pt x="402" y="61"/>
                  </a:cubicBezTo>
                  <a:cubicBezTo>
                    <a:pt x="402" y="60"/>
                    <a:pt x="404" y="59"/>
                    <a:pt x="404" y="59"/>
                  </a:cubicBezTo>
                  <a:cubicBezTo>
                    <a:pt x="403" y="58"/>
                    <a:pt x="401" y="58"/>
                    <a:pt x="401" y="57"/>
                  </a:cubicBezTo>
                  <a:cubicBezTo>
                    <a:pt x="401" y="57"/>
                    <a:pt x="403" y="55"/>
                    <a:pt x="403" y="55"/>
                  </a:cubicBezTo>
                  <a:cubicBezTo>
                    <a:pt x="403" y="54"/>
                    <a:pt x="401" y="53"/>
                    <a:pt x="401" y="53"/>
                  </a:cubicBezTo>
                  <a:cubicBezTo>
                    <a:pt x="400" y="53"/>
                    <a:pt x="399" y="55"/>
                    <a:pt x="399" y="55"/>
                  </a:cubicBezTo>
                  <a:cubicBezTo>
                    <a:pt x="399" y="55"/>
                    <a:pt x="398" y="58"/>
                    <a:pt x="397" y="57"/>
                  </a:cubicBezTo>
                  <a:cubicBezTo>
                    <a:pt x="397" y="57"/>
                    <a:pt x="395" y="56"/>
                    <a:pt x="395" y="56"/>
                  </a:cubicBezTo>
                  <a:cubicBezTo>
                    <a:pt x="395" y="55"/>
                    <a:pt x="397" y="54"/>
                    <a:pt x="397" y="54"/>
                  </a:cubicBezTo>
                  <a:cubicBezTo>
                    <a:pt x="397" y="53"/>
                    <a:pt x="395" y="53"/>
                    <a:pt x="395" y="52"/>
                  </a:cubicBezTo>
                  <a:cubicBezTo>
                    <a:pt x="393" y="53"/>
                    <a:pt x="392" y="55"/>
                    <a:pt x="391" y="56"/>
                  </a:cubicBezTo>
                  <a:cubicBezTo>
                    <a:pt x="391" y="57"/>
                    <a:pt x="390" y="58"/>
                    <a:pt x="390" y="59"/>
                  </a:cubicBezTo>
                  <a:cubicBezTo>
                    <a:pt x="389" y="59"/>
                    <a:pt x="392" y="60"/>
                    <a:pt x="392" y="60"/>
                  </a:cubicBezTo>
                  <a:cubicBezTo>
                    <a:pt x="392" y="61"/>
                    <a:pt x="390" y="62"/>
                    <a:pt x="390" y="62"/>
                  </a:cubicBezTo>
                  <a:cubicBezTo>
                    <a:pt x="390" y="63"/>
                    <a:pt x="389" y="65"/>
                    <a:pt x="388" y="65"/>
                  </a:cubicBezTo>
                  <a:cubicBezTo>
                    <a:pt x="388" y="65"/>
                    <a:pt x="386" y="63"/>
                    <a:pt x="386" y="63"/>
                  </a:cubicBezTo>
                  <a:cubicBezTo>
                    <a:pt x="386" y="62"/>
                    <a:pt x="388" y="61"/>
                    <a:pt x="388" y="61"/>
                  </a:cubicBezTo>
                  <a:cubicBezTo>
                    <a:pt x="387" y="60"/>
                    <a:pt x="386" y="60"/>
                    <a:pt x="386" y="59"/>
                  </a:cubicBezTo>
                  <a:cubicBezTo>
                    <a:pt x="385" y="59"/>
                    <a:pt x="383" y="58"/>
                    <a:pt x="383" y="57"/>
                  </a:cubicBezTo>
                  <a:cubicBezTo>
                    <a:pt x="383" y="57"/>
                    <a:pt x="385" y="55"/>
                    <a:pt x="385" y="55"/>
                  </a:cubicBezTo>
                  <a:cubicBezTo>
                    <a:pt x="385" y="55"/>
                    <a:pt x="383" y="54"/>
                    <a:pt x="383" y="53"/>
                  </a:cubicBezTo>
                  <a:cubicBezTo>
                    <a:pt x="382" y="53"/>
                    <a:pt x="381" y="52"/>
                    <a:pt x="381" y="52"/>
                  </a:cubicBezTo>
                  <a:cubicBezTo>
                    <a:pt x="381" y="51"/>
                    <a:pt x="382" y="50"/>
                    <a:pt x="382" y="49"/>
                  </a:cubicBezTo>
                  <a:cubicBezTo>
                    <a:pt x="383" y="49"/>
                    <a:pt x="384" y="48"/>
                    <a:pt x="384" y="47"/>
                  </a:cubicBezTo>
                  <a:cubicBezTo>
                    <a:pt x="384" y="47"/>
                    <a:pt x="382" y="46"/>
                    <a:pt x="382" y="46"/>
                  </a:cubicBezTo>
                  <a:cubicBezTo>
                    <a:pt x="382" y="45"/>
                    <a:pt x="383" y="44"/>
                    <a:pt x="383" y="43"/>
                  </a:cubicBezTo>
                  <a:cubicBezTo>
                    <a:pt x="384" y="43"/>
                    <a:pt x="381" y="42"/>
                    <a:pt x="381" y="42"/>
                  </a:cubicBezTo>
                  <a:cubicBezTo>
                    <a:pt x="381" y="42"/>
                    <a:pt x="379" y="43"/>
                    <a:pt x="380" y="44"/>
                  </a:cubicBezTo>
                  <a:cubicBezTo>
                    <a:pt x="380" y="44"/>
                    <a:pt x="382" y="45"/>
                    <a:pt x="382" y="46"/>
                  </a:cubicBezTo>
                  <a:cubicBezTo>
                    <a:pt x="382" y="46"/>
                    <a:pt x="380" y="47"/>
                    <a:pt x="380" y="48"/>
                  </a:cubicBezTo>
                  <a:cubicBezTo>
                    <a:pt x="380" y="49"/>
                    <a:pt x="379" y="49"/>
                    <a:pt x="378" y="50"/>
                  </a:cubicBezTo>
                  <a:cubicBezTo>
                    <a:pt x="378" y="51"/>
                    <a:pt x="377" y="52"/>
                    <a:pt x="377" y="52"/>
                  </a:cubicBezTo>
                  <a:cubicBezTo>
                    <a:pt x="376" y="54"/>
                    <a:pt x="374" y="55"/>
                    <a:pt x="373" y="57"/>
                  </a:cubicBezTo>
                  <a:cubicBezTo>
                    <a:pt x="372" y="58"/>
                    <a:pt x="371" y="60"/>
                    <a:pt x="370" y="61"/>
                  </a:cubicBezTo>
                  <a:cubicBezTo>
                    <a:pt x="369" y="62"/>
                    <a:pt x="369" y="63"/>
                    <a:pt x="368" y="63"/>
                  </a:cubicBezTo>
                  <a:cubicBezTo>
                    <a:pt x="368" y="64"/>
                    <a:pt x="367" y="65"/>
                    <a:pt x="366" y="66"/>
                  </a:cubicBezTo>
                  <a:cubicBezTo>
                    <a:pt x="366" y="66"/>
                    <a:pt x="364" y="64"/>
                    <a:pt x="364" y="64"/>
                  </a:cubicBezTo>
                  <a:cubicBezTo>
                    <a:pt x="364" y="64"/>
                    <a:pt x="362" y="62"/>
                    <a:pt x="362" y="62"/>
                  </a:cubicBezTo>
                  <a:cubicBezTo>
                    <a:pt x="361" y="62"/>
                    <a:pt x="361" y="64"/>
                    <a:pt x="360" y="64"/>
                  </a:cubicBezTo>
                  <a:cubicBezTo>
                    <a:pt x="360" y="64"/>
                    <a:pt x="359" y="63"/>
                    <a:pt x="358" y="63"/>
                  </a:cubicBezTo>
                  <a:cubicBezTo>
                    <a:pt x="358" y="63"/>
                    <a:pt x="356" y="65"/>
                    <a:pt x="356" y="65"/>
                  </a:cubicBezTo>
                  <a:cubicBezTo>
                    <a:pt x="356" y="65"/>
                    <a:pt x="354" y="64"/>
                    <a:pt x="354" y="63"/>
                  </a:cubicBezTo>
                  <a:cubicBezTo>
                    <a:pt x="354" y="63"/>
                    <a:pt x="356" y="62"/>
                    <a:pt x="356" y="61"/>
                  </a:cubicBezTo>
                  <a:cubicBezTo>
                    <a:pt x="356" y="60"/>
                    <a:pt x="357" y="59"/>
                    <a:pt x="357" y="59"/>
                  </a:cubicBezTo>
                  <a:cubicBezTo>
                    <a:pt x="358" y="58"/>
                    <a:pt x="359" y="57"/>
                    <a:pt x="359" y="57"/>
                  </a:cubicBezTo>
                  <a:cubicBezTo>
                    <a:pt x="360" y="56"/>
                    <a:pt x="360" y="55"/>
                    <a:pt x="361" y="54"/>
                  </a:cubicBezTo>
                  <a:cubicBezTo>
                    <a:pt x="361" y="54"/>
                    <a:pt x="362" y="52"/>
                    <a:pt x="363" y="52"/>
                  </a:cubicBezTo>
                  <a:cubicBezTo>
                    <a:pt x="363" y="52"/>
                    <a:pt x="365" y="54"/>
                    <a:pt x="365" y="54"/>
                  </a:cubicBezTo>
                  <a:cubicBezTo>
                    <a:pt x="365" y="53"/>
                    <a:pt x="367" y="52"/>
                    <a:pt x="367" y="52"/>
                  </a:cubicBezTo>
                  <a:cubicBezTo>
                    <a:pt x="366" y="51"/>
                    <a:pt x="365" y="51"/>
                    <a:pt x="364" y="50"/>
                  </a:cubicBezTo>
                  <a:cubicBezTo>
                    <a:pt x="364" y="49"/>
                    <a:pt x="362" y="49"/>
                    <a:pt x="362" y="48"/>
                  </a:cubicBezTo>
                  <a:cubicBezTo>
                    <a:pt x="362" y="48"/>
                    <a:pt x="364" y="47"/>
                    <a:pt x="364" y="46"/>
                  </a:cubicBezTo>
                  <a:cubicBezTo>
                    <a:pt x="363" y="46"/>
                    <a:pt x="362" y="44"/>
                    <a:pt x="362" y="44"/>
                  </a:cubicBezTo>
                  <a:cubicBezTo>
                    <a:pt x="361" y="44"/>
                    <a:pt x="360" y="46"/>
                    <a:pt x="360" y="46"/>
                  </a:cubicBezTo>
                  <a:cubicBezTo>
                    <a:pt x="360" y="47"/>
                    <a:pt x="358" y="48"/>
                    <a:pt x="358" y="49"/>
                  </a:cubicBezTo>
                  <a:cubicBezTo>
                    <a:pt x="358" y="49"/>
                    <a:pt x="360" y="50"/>
                    <a:pt x="360" y="50"/>
                  </a:cubicBezTo>
                  <a:cubicBezTo>
                    <a:pt x="360" y="51"/>
                    <a:pt x="359" y="53"/>
                    <a:pt x="359" y="53"/>
                  </a:cubicBezTo>
                  <a:cubicBezTo>
                    <a:pt x="358" y="53"/>
                    <a:pt x="357" y="51"/>
                    <a:pt x="356" y="51"/>
                  </a:cubicBezTo>
                  <a:cubicBezTo>
                    <a:pt x="356" y="51"/>
                    <a:pt x="355" y="53"/>
                    <a:pt x="355" y="53"/>
                  </a:cubicBezTo>
                  <a:cubicBezTo>
                    <a:pt x="354" y="54"/>
                    <a:pt x="354" y="55"/>
                    <a:pt x="353" y="55"/>
                  </a:cubicBezTo>
                  <a:cubicBezTo>
                    <a:pt x="353" y="56"/>
                    <a:pt x="352" y="58"/>
                    <a:pt x="351" y="58"/>
                  </a:cubicBezTo>
                  <a:cubicBezTo>
                    <a:pt x="351" y="58"/>
                    <a:pt x="349" y="56"/>
                    <a:pt x="349" y="56"/>
                  </a:cubicBezTo>
                  <a:cubicBezTo>
                    <a:pt x="348" y="56"/>
                    <a:pt x="348" y="58"/>
                    <a:pt x="347" y="58"/>
                  </a:cubicBezTo>
                  <a:cubicBezTo>
                    <a:pt x="347" y="59"/>
                    <a:pt x="346" y="60"/>
                    <a:pt x="346" y="60"/>
                  </a:cubicBezTo>
                  <a:cubicBezTo>
                    <a:pt x="346" y="60"/>
                    <a:pt x="343" y="59"/>
                    <a:pt x="343" y="59"/>
                  </a:cubicBezTo>
                  <a:cubicBezTo>
                    <a:pt x="343" y="58"/>
                    <a:pt x="345" y="57"/>
                    <a:pt x="345" y="56"/>
                  </a:cubicBezTo>
                  <a:cubicBezTo>
                    <a:pt x="345" y="56"/>
                    <a:pt x="343" y="55"/>
                    <a:pt x="343" y="55"/>
                  </a:cubicBezTo>
                  <a:cubicBezTo>
                    <a:pt x="342" y="55"/>
                    <a:pt x="342" y="57"/>
                    <a:pt x="341" y="57"/>
                  </a:cubicBezTo>
                  <a:cubicBezTo>
                    <a:pt x="341" y="57"/>
                    <a:pt x="340" y="55"/>
                    <a:pt x="339" y="55"/>
                  </a:cubicBezTo>
                  <a:cubicBezTo>
                    <a:pt x="338" y="55"/>
                    <a:pt x="338" y="57"/>
                    <a:pt x="337" y="58"/>
                  </a:cubicBezTo>
                  <a:cubicBezTo>
                    <a:pt x="337" y="58"/>
                    <a:pt x="336" y="56"/>
                    <a:pt x="335" y="56"/>
                  </a:cubicBezTo>
                  <a:cubicBezTo>
                    <a:pt x="334" y="56"/>
                    <a:pt x="334" y="58"/>
                    <a:pt x="333" y="58"/>
                  </a:cubicBezTo>
                  <a:cubicBezTo>
                    <a:pt x="332" y="57"/>
                    <a:pt x="330" y="56"/>
                    <a:pt x="329" y="55"/>
                  </a:cubicBezTo>
                  <a:cubicBezTo>
                    <a:pt x="330" y="53"/>
                    <a:pt x="331" y="52"/>
                    <a:pt x="332" y="50"/>
                  </a:cubicBezTo>
                  <a:cubicBezTo>
                    <a:pt x="333" y="49"/>
                    <a:pt x="333" y="49"/>
                    <a:pt x="334" y="48"/>
                  </a:cubicBezTo>
                  <a:cubicBezTo>
                    <a:pt x="334" y="48"/>
                    <a:pt x="336" y="46"/>
                    <a:pt x="336" y="46"/>
                  </a:cubicBezTo>
                  <a:cubicBezTo>
                    <a:pt x="336" y="46"/>
                    <a:pt x="334" y="44"/>
                    <a:pt x="333" y="44"/>
                  </a:cubicBezTo>
                  <a:cubicBezTo>
                    <a:pt x="333" y="44"/>
                    <a:pt x="332" y="46"/>
                    <a:pt x="332" y="46"/>
                  </a:cubicBezTo>
                  <a:cubicBezTo>
                    <a:pt x="331" y="47"/>
                    <a:pt x="331" y="48"/>
                    <a:pt x="330" y="48"/>
                  </a:cubicBezTo>
                  <a:cubicBezTo>
                    <a:pt x="329" y="49"/>
                    <a:pt x="329" y="50"/>
                    <a:pt x="328" y="51"/>
                  </a:cubicBezTo>
                  <a:cubicBezTo>
                    <a:pt x="328" y="51"/>
                    <a:pt x="327" y="52"/>
                    <a:pt x="327" y="53"/>
                  </a:cubicBezTo>
                  <a:cubicBezTo>
                    <a:pt x="326" y="54"/>
                    <a:pt x="325" y="55"/>
                    <a:pt x="325" y="55"/>
                  </a:cubicBezTo>
                  <a:cubicBezTo>
                    <a:pt x="325" y="56"/>
                    <a:pt x="327" y="57"/>
                    <a:pt x="327" y="57"/>
                  </a:cubicBezTo>
                  <a:cubicBezTo>
                    <a:pt x="328" y="57"/>
                    <a:pt x="329" y="58"/>
                    <a:pt x="329" y="59"/>
                  </a:cubicBezTo>
                  <a:cubicBezTo>
                    <a:pt x="330" y="59"/>
                    <a:pt x="328" y="60"/>
                    <a:pt x="328" y="61"/>
                  </a:cubicBezTo>
                  <a:cubicBezTo>
                    <a:pt x="327" y="60"/>
                    <a:pt x="326" y="60"/>
                    <a:pt x="325" y="59"/>
                  </a:cubicBezTo>
                  <a:cubicBezTo>
                    <a:pt x="325" y="59"/>
                    <a:pt x="324" y="57"/>
                    <a:pt x="323" y="57"/>
                  </a:cubicBezTo>
                  <a:cubicBezTo>
                    <a:pt x="323" y="57"/>
                    <a:pt x="322" y="59"/>
                    <a:pt x="322" y="60"/>
                  </a:cubicBezTo>
                  <a:cubicBezTo>
                    <a:pt x="321" y="60"/>
                    <a:pt x="320" y="61"/>
                    <a:pt x="320" y="62"/>
                  </a:cubicBezTo>
                  <a:cubicBezTo>
                    <a:pt x="320" y="61"/>
                    <a:pt x="318" y="61"/>
                    <a:pt x="318" y="60"/>
                  </a:cubicBezTo>
                  <a:cubicBezTo>
                    <a:pt x="318" y="60"/>
                    <a:pt x="319" y="58"/>
                    <a:pt x="319" y="58"/>
                  </a:cubicBezTo>
                  <a:cubicBezTo>
                    <a:pt x="320" y="57"/>
                    <a:pt x="320" y="56"/>
                    <a:pt x="321" y="56"/>
                  </a:cubicBezTo>
                  <a:cubicBezTo>
                    <a:pt x="322" y="55"/>
                    <a:pt x="322" y="54"/>
                    <a:pt x="323" y="53"/>
                  </a:cubicBezTo>
                  <a:cubicBezTo>
                    <a:pt x="323" y="53"/>
                    <a:pt x="324" y="52"/>
                    <a:pt x="324" y="51"/>
                  </a:cubicBezTo>
                  <a:cubicBezTo>
                    <a:pt x="324" y="51"/>
                    <a:pt x="323" y="49"/>
                    <a:pt x="322" y="50"/>
                  </a:cubicBezTo>
                  <a:cubicBezTo>
                    <a:pt x="322" y="50"/>
                    <a:pt x="321" y="52"/>
                    <a:pt x="320" y="52"/>
                  </a:cubicBezTo>
                  <a:cubicBezTo>
                    <a:pt x="320" y="52"/>
                    <a:pt x="319" y="50"/>
                    <a:pt x="318" y="50"/>
                  </a:cubicBezTo>
                  <a:cubicBezTo>
                    <a:pt x="318" y="50"/>
                    <a:pt x="317" y="52"/>
                    <a:pt x="317" y="52"/>
                  </a:cubicBezTo>
                  <a:cubicBezTo>
                    <a:pt x="316" y="53"/>
                    <a:pt x="315" y="54"/>
                    <a:pt x="315" y="55"/>
                  </a:cubicBezTo>
                  <a:cubicBezTo>
                    <a:pt x="315" y="55"/>
                    <a:pt x="314" y="57"/>
                    <a:pt x="313" y="57"/>
                  </a:cubicBezTo>
                  <a:cubicBezTo>
                    <a:pt x="313" y="57"/>
                    <a:pt x="311" y="55"/>
                    <a:pt x="311" y="55"/>
                  </a:cubicBezTo>
                  <a:cubicBezTo>
                    <a:pt x="310" y="55"/>
                    <a:pt x="310" y="57"/>
                    <a:pt x="309" y="57"/>
                  </a:cubicBezTo>
                  <a:cubicBezTo>
                    <a:pt x="309" y="57"/>
                    <a:pt x="308" y="56"/>
                    <a:pt x="307" y="56"/>
                  </a:cubicBezTo>
                  <a:cubicBezTo>
                    <a:pt x="306" y="56"/>
                    <a:pt x="306" y="58"/>
                    <a:pt x="305" y="58"/>
                  </a:cubicBezTo>
                  <a:cubicBezTo>
                    <a:pt x="305" y="58"/>
                    <a:pt x="304" y="56"/>
                    <a:pt x="303" y="56"/>
                  </a:cubicBezTo>
                  <a:cubicBezTo>
                    <a:pt x="302" y="56"/>
                    <a:pt x="302" y="58"/>
                    <a:pt x="301" y="58"/>
                  </a:cubicBezTo>
                  <a:cubicBezTo>
                    <a:pt x="301" y="58"/>
                    <a:pt x="300" y="57"/>
                    <a:pt x="299" y="57"/>
                  </a:cubicBezTo>
                  <a:cubicBezTo>
                    <a:pt x="299" y="57"/>
                    <a:pt x="298" y="59"/>
                    <a:pt x="297" y="59"/>
                  </a:cubicBezTo>
                  <a:cubicBezTo>
                    <a:pt x="297" y="59"/>
                    <a:pt x="295" y="57"/>
                    <a:pt x="295" y="57"/>
                  </a:cubicBezTo>
                  <a:cubicBezTo>
                    <a:pt x="295" y="57"/>
                    <a:pt x="294" y="59"/>
                    <a:pt x="293" y="59"/>
                  </a:cubicBezTo>
                  <a:cubicBezTo>
                    <a:pt x="293" y="60"/>
                    <a:pt x="292" y="61"/>
                    <a:pt x="292" y="62"/>
                  </a:cubicBezTo>
                  <a:cubicBezTo>
                    <a:pt x="291" y="61"/>
                    <a:pt x="290" y="61"/>
                    <a:pt x="290" y="60"/>
                  </a:cubicBezTo>
                  <a:cubicBezTo>
                    <a:pt x="289" y="60"/>
                    <a:pt x="287" y="59"/>
                    <a:pt x="287" y="58"/>
                  </a:cubicBezTo>
                  <a:cubicBezTo>
                    <a:pt x="287" y="58"/>
                    <a:pt x="289" y="56"/>
                    <a:pt x="289" y="56"/>
                  </a:cubicBezTo>
                  <a:cubicBezTo>
                    <a:pt x="290" y="55"/>
                    <a:pt x="290" y="55"/>
                    <a:pt x="291" y="54"/>
                  </a:cubicBezTo>
                  <a:cubicBezTo>
                    <a:pt x="291" y="54"/>
                    <a:pt x="292" y="55"/>
                    <a:pt x="293" y="55"/>
                  </a:cubicBezTo>
                  <a:cubicBezTo>
                    <a:pt x="293" y="56"/>
                    <a:pt x="295" y="57"/>
                    <a:pt x="295" y="57"/>
                  </a:cubicBezTo>
                  <a:cubicBezTo>
                    <a:pt x="296" y="57"/>
                    <a:pt x="296" y="55"/>
                    <a:pt x="297" y="55"/>
                  </a:cubicBezTo>
                  <a:cubicBezTo>
                    <a:pt x="298" y="55"/>
                    <a:pt x="298" y="57"/>
                    <a:pt x="299" y="57"/>
                  </a:cubicBezTo>
                  <a:cubicBezTo>
                    <a:pt x="300" y="57"/>
                    <a:pt x="300" y="54"/>
                    <a:pt x="301" y="54"/>
                  </a:cubicBezTo>
                  <a:cubicBezTo>
                    <a:pt x="301" y="54"/>
                    <a:pt x="303" y="56"/>
                    <a:pt x="303" y="56"/>
                  </a:cubicBezTo>
                  <a:cubicBezTo>
                    <a:pt x="304" y="56"/>
                    <a:pt x="304" y="54"/>
                    <a:pt x="305" y="54"/>
                  </a:cubicBezTo>
                  <a:cubicBezTo>
                    <a:pt x="304" y="53"/>
                    <a:pt x="303" y="53"/>
                    <a:pt x="303" y="52"/>
                  </a:cubicBezTo>
                  <a:cubicBezTo>
                    <a:pt x="302" y="52"/>
                    <a:pt x="300" y="51"/>
                    <a:pt x="300" y="50"/>
                  </a:cubicBezTo>
                  <a:cubicBezTo>
                    <a:pt x="300" y="50"/>
                    <a:pt x="302" y="49"/>
                    <a:pt x="302" y="48"/>
                  </a:cubicBezTo>
                  <a:cubicBezTo>
                    <a:pt x="303" y="48"/>
                    <a:pt x="303" y="47"/>
                    <a:pt x="304" y="46"/>
                  </a:cubicBezTo>
                  <a:cubicBezTo>
                    <a:pt x="304" y="45"/>
                    <a:pt x="305" y="45"/>
                    <a:pt x="305" y="44"/>
                  </a:cubicBezTo>
                  <a:cubicBezTo>
                    <a:pt x="305" y="44"/>
                    <a:pt x="304" y="42"/>
                    <a:pt x="303" y="42"/>
                  </a:cubicBezTo>
                  <a:cubicBezTo>
                    <a:pt x="303" y="42"/>
                    <a:pt x="302" y="44"/>
                    <a:pt x="301" y="44"/>
                  </a:cubicBezTo>
                  <a:cubicBezTo>
                    <a:pt x="301" y="45"/>
                    <a:pt x="300" y="46"/>
                    <a:pt x="300" y="47"/>
                  </a:cubicBezTo>
                  <a:cubicBezTo>
                    <a:pt x="299" y="47"/>
                    <a:pt x="299" y="48"/>
                    <a:pt x="298" y="49"/>
                  </a:cubicBezTo>
                  <a:cubicBezTo>
                    <a:pt x="298" y="49"/>
                    <a:pt x="297" y="51"/>
                    <a:pt x="296" y="51"/>
                  </a:cubicBezTo>
                  <a:cubicBezTo>
                    <a:pt x="296" y="51"/>
                    <a:pt x="295" y="49"/>
                    <a:pt x="294" y="49"/>
                  </a:cubicBezTo>
                  <a:cubicBezTo>
                    <a:pt x="294" y="49"/>
                    <a:pt x="293" y="52"/>
                    <a:pt x="292" y="52"/>
                  </a:cubicBezTo>
                  <a:cubicBezTo>
                    <a:pt x="292" y="52"/>
                    <a:pt x="290" y="50"/>
                    <a:pt x="290" y="50"/>
                  </a:cubicBezTo>
                  <a:cubicBezTo>
                    <a:pt x="290" y="50"/>
                    <a:pt x="289" y="51"/>
                    <a:pt x="288" y="52"/>
                  </a:cubicBezTo>
                  <a:cubicBezTo>
                    <a:pt x="288" y="53"/>
                    <a:pt x="287" y="54"/>
                    <a:pt x="287" y="54"/>
                  </a:cubicBezTo>
                  <a:cubicBezTo>
                    <a:pt x="286" y="55"/>
                    <a:pt x="286" y="56"/>
                    <a:pt x="285" y="57"/>
                  </a:cubicBezTo>
                  <a:cubicBezTo>
                    <a:pt x="284" y="57"/>
                    <a:pt x="284" y="58"/>
                    <a:pt x="283" y="59"/>
                  </a:cubicBezTo>
                  <a:cubicBezTo>
                    <a:pt x="283" y="60"/>
                    <a:pt x="282" y="60"/>
                    <a:pt x="282" y="61"/>
                  </a:cubicBezTo>
                  <a:cubicBezTo>
                    <a:pt x="281" y="62"/>
                    <a:pt x="280" y="63"/>
                    <a:pt x="280" y="63"/>
                  </a:cubicBezTo>
                  <a:cubicBezTo>
                    <a:pt x="280" y="64"/>
                    <a:pt x="282" y="65"/>
                    <a:pt x="282" y="65"/>
                  </a:cubicBezTo>
                  <a:cubicBezTo>
                    <a:pt x="282" y="65"/>
                    <a:pt x="281" y="67"/>
                    <a:pt x="280" y="67"/>
                  </a:cubicBezTo>
                  <a:cubicBezTo>
                    <a:pt x="280" y="67"/>
                    <a:pt x="279" y="69"/>
                    <a:pt x="279" y="69"/>
                  </a:cubicBezTo>
                  <a:cubicBezTo>
                    <a:pt x="278" y="69"/>
                    <a:pt x="277" y="68"/>
                    <a:pt x="277" y="68"/>
                  </a:cubicBezTo>
                  <a:cubicBezTo>
                    <a:pt x="276" y="68"/>
                    <a:pt x="275" y="70"/>
                    <a:pt x="275" y="70"/>
                  </a:cubicBezTo>
                  <a:cubicBezTo>
                    <a:pt x="275" y="70"/>
                    <a:pt x="273" y="68"/>
                    <a:pt x="273" y="68"/>
                  </a:cubicBezTo>
                  <a:cubicBezTo>
                    <a:pt x="273" y="67"/>
                    <a:pt x="274" y="67"/>
                    <a:pt x="274" y="66"/>
                  </a:cubicBezTo>
                  <a:cubicBezTo>
                    <a:pt x="275" y="65"/>
                    <a:pt x="276" y="64"/>
                    <a:pt x="276" y="64"/>
                  </a:cubicBezTo>
                  <a:cubicBezTo>
                    <a:pt x="276" y="63"/>
                    <a:pt x="274" y="62"/>
                    <a:pt x="274" y="62"/>
                  </a:cubicBezTo>
                  <a:cubicBezTo>
                    <a:pt x="274" y="62"/>
                    <a:pt x="275" y="60"/>
                    <a:pt x="275" y="60"/>
                  </a:cubicBezTo>
                  <a:cubicBezTo>
                    <a:pt x="276" y="59"/>
                    <a:pt x="277" y="58"/>
                    <a:pt x="277" y="58"/>
                  </a:cubicBezTo>
                  <a:cubicBezTo>
                    <a:pt x="278" y="57"/>
                    <a:pt x="278" y="56"/>
                    <a:pt x="279" y="55"/>
                  </a:cubicBezTo>
                  <a:cubicBezTo>
                    <a:pt x="279" y="55"/>
                    <a:pt x="280" y="54"/>
                    <a:pt x="281" y="53"/>
                  </a:cubicBezTo>
                  <a:cubicBezTo>
                    <a:pt x="281" y="54"/>
                    <a:pt x="282" y="54"/>
                    <a:pt x="283" y="55"/>
                  </a:cubicBezTo>
                  <a:cubicBezTo>
                    <a:pt x="283" y="55"/>
                    <a:pt x="285" y="53"/>
                    <a:pt x="285" y="53"/>
                  </a:cubicBezTo>
                  <a:cubicBezTo>
                    <a:pt x="285" y="52"/>
                    <a:pt x="282" y="51"/>
                    <a:pt x="282" y="51"/>
                  </a:cubicBezTo>
                  <a:cubicBezTo>
                    <a:pt x="282" y="51"/>
                    <a:pt x="281" y="53"/>
                    <a:pt x="281" y="53"/>
                  </a:cubicBezTo>
                  <a:cubicBezTo>
                    <a:pt x="280" y="53"/>
                    <a:pt x="279" y="51"/>
                    <a:pt x="278" y="51"/>
                  </a:cubicBezTo>
                  <a:cubicBezTo>
                    <a:pt x="278" y="51"/>
                    <a:pt x="277" y="54"/>
                    <a:pt x="277" y="54"/>
                  </a:cubicBezTo>
                  <a:cubicBezTo>
                    <a:pt x="276" y="54"/>
                    <a:pt x="274" y="52"/>
                    <a:pt x="274" y="52"/>
                  </a:cubicBezTo>
                  <a:cubicBezTo>
                    <a:pt x="274" y="51"/>
                    <a:pt x="276" y="50"/>
                    <a:pt x="276" y="50"/>
                  </a:cubicBezTo>
                  <a:cubicBezTo>
                    <a:pt x="276" y="50"/>
                    <a:pt x="274" y="48"/>
                    <a:pt x="274" y="48"/>
                  </a:cubicBezTo>
                  <a:cubicBezTo>
                    <a:pt x="274" y="48"/>
                    <a:pt x="272" y="50"/>
                    <a:pt x="272" y="50"/>
                  </a:cubicBezTo>
                  <a:cubicBezTo>
                    <a:pt x="272" y="51"/>
                    <a:pt x="275" y="52"/>
                    <a:pt x="274" y="52"/>
                  </a:cubicBezTo>
                  <a:cubicBezTo>
                    <a:pt x="274" y="52"/>
                    <a:pt x="273" y="54"/>
                    <a:pt x="273" y="54"/>
                  </a:cubicBezTo>
                  <a:cubicBezTo>
                    <a:pt x="272" y="54"/>
                    <a:pt x="271" y="52"/>
                    <a:pt x="270" y="52"/>
                  </a:cubicBezTo>
                  <a:cubicBezTo>
                    <a:pt x="270" y="53"/>
                    <a:pt x="269" y="55"/>
                    <a:pt x="269" y="55"/>
                  </a:cubicBezTo>
                  <a:cubicBezTo>
                    <a:pt x="268" y="55"/>
                    <a:pt x="267" y="53"/>
                    <a:pt x="267" y="53"/>
                  </a:cubicBezTo>
                  <a:cubicBezTo>
                    <a:pt x="266" y="54"/>
                    <a:pt x="265" y="54"/>
                    <a:pt x="265" y="55"/>
                  </a:cubicBezTo>
                  <a:cubicBezTo>
                    <a:pt x="265" y="56"/>
                    <a:pt x="263" y="57"/>
                    <a:pt x="263" y="57"/>
                  </a:cubicBezTo>
                  <a:cubicBezTo>
                    <a:pt x="263" y="58"/>
                    <a:pt x="265" y="59"/>
                    <a:pt x="265" y="59"/>
                  </a:cubicBezTo>
                  <a:cubicBezTo>
                    <a:pt x="265" y="60"/>
                    <a:pt x="264" y="61"/>
                    <a:pt x="264" y="61"/>
                  </a:cubicBezTo>
                  <a:cubicBezTo>
                    <a:pt x="264" y="62"/>
                    <a:pt x="266" y="63"/>
                    <a:pt x="266" y="63"/>
                  </a:cubicBezTo>
                  <a:cubicBezTo>
                    <a:pt x="266" y="64"/>
                    <a:pt x="264" y="65"/>
                    <a:pt x="264" y="65"/>
                  </a:cubicBezTo>
                  <a:cubicBezTo>
                    <a:pt x="264" y="66"/>
                    <a:pt x="262" y="67"/>
                    <a:pt x="262" y="68"/>
                  </a:cubicBezTo>
                  <a:cubicBezTo>
                    <a:pt x="262" y="67"/>
                    <a:pt x="260" y="67"/>
                    <a:pt x="260" y="66"/>
                  </a:cubicBezTo>
                  <a:cubicBezTo>
                    <a:pt x="260" y="65"/>
                    <a:pt x="262" y="64"/>
                    <a:pt x="262" y="64"/>
                  </a:cubicBezTo>
                  <a:cubicBezTo>
                    <a:pt x="262" y="63"/>
                    <a:pt x="260" y="63"/>
                    <a:pt x="260" y="62"/>
                  </a:cubicBezTo>
                  <a:cubicBezTo>
                    <a:pt x="260" y="62"/>
                    <a:pt x="262" y="60"/>
                    <a:pt x="261" y="60"/>
                  </a:cubicBezTo>
                  <a:cubicBezTo>
                    <a:pt x="261" y="59"/>
                    <a:pt x="259" y="58"/>
                    <a:pt x="259" y="58"/>
                  </a:cubicBezTo>
                  <a:cubicBezTo>
                    <a:pt x="259" y="58"/>
                    <a:pt x="258" y="60"/>
                    <a:pt x="257" y="60"/>
                  </a:cubicBezTo>
                  <a:cubicBezTo>
                    <a:pt x="257" y="60"/>
                    <a:pt x="256" y="59"/>
                    <a:pt x="255" y="59"/>
                  </a:cubicBezTo>
                  <a:cubicBezTo>
                    <a:pt x="254" y="60"/>
                    <a:pt x="253" y="62"/>
                    <a:pt x="252" y="63"/>
                  </a:cubicBezTo>
                  <a:cubicBezTo>
                    <a:pt x="251" y="64"/>
                    <a:pt x="251" y="64"/>
                    <a:pt x="250" y="65"/>
                  </a:cubicBezTo>
                  <a:cubicBezTo>
                    <a:pt x="249" y="64"/>
                    <a:pt x="247" y="63"/>
                    <a:pt x="246" y="62"/>
                  </a:cubicBezTo>
                  <a:cubicBezTo>
                    <a:pt x="246" y="61"/>
                    <a:pt x="247" y="60"/>
                    <a:pt x="247" y="60"/>
                  </a:cubicBezTo>
                  <a:cubicBezTo>
                    <a:pt x="247" y="59"/>
                    <a:pt x="245" y="58"/>
                    <a:pt x="245" y="58"/>
                  </a:cubicBezTo>
                  <a:cubicBezTo>
                    <a:pt x="245" y="57"/>
                    <a:pt x="247" y="56"/>
                    <a:pt x="247" y="56"/>
                  </a:cubicBezTo>
                  <a:cubicBezTo>
                    <a:pt x="247" y="55"/>
                    <a:pt x="248" y="53"/>
                    <a:pt x="249" y="53"/>
                  </a:cubicBezTo>
                  <a:cubicBezTo>
                    <a:pt x="249" y="53"/>
                    <a:pt x="250" y="55"/>
                    <a:pt x="251" y="55"/>
                  </a:cubicBezTo>
                  <a:cubicBezTo>
                    <a:pt x="251" y="55"/>
                    <a:pt x="253" y="57"/>
                    <a:pt x="253" y="57"/>
                  </a:cubicBezTo>
                  <a:cubicBezTo>
                    <a:pt x="253" y="56"/>
                    <a:pt x="255" y="55"/>
                    <a:pt x="255" y="55"/>
                  </a:cubicBezTo>
                  <a:cubicBezTo>
                    <a:pt x="255" y="54"/>
                    <a:pt x="253" y="54"/>
                    <a:pt x="253" y="53"/>
                  </a:cubicBezTo>
                  <a:cubicBezTo>
                    <a:pt x="252" y="52"/>
                    <a:pt x="254" y="51"/>
                    <a:pt x="254" y="51"/>
                  </a:cubicBezTo>
                  <a:cubicBezTo>
                    <a:pt x="254" y="50"/>
                    <a:pt x="252" y="49"/>
                    <a:pt x="252" y="49"/>
                  </a:cubicBezTo>
                  <a:cubicBezTo>
                    <a:pt x="252" y="49"/>
                    <a:pt x="251" y="51"/>
                    <a:pt x="250" y="51"/>
                  </a:cubicBezTo>
                  <a:cubicBezTo>
                    <a:pt x="250" y="51"/>
                    <a:pt x="249" y="50"/>
                    <a:pt x="248" y="49"/>
                  </a:cubicBezTo>
                  <a:cubicBezTo>
                    <a:pt x="248" y="49"/>
                    <a:pt x="250" y="48"/>
                    <a:pt x="250" y="47"/>
                  </a:cubicBezTo>
                  <a:cubicBezTo>
                    <a:pt x="250" y="47"/>
                    <a:pt x="247" y="46"/>
                    <a:pt x="248" y="46"/>
                  </a:cubicBezTo>
                  <a:cubicBezTo>
                    <a:pt x="247" y="46"/>
                    <a:pt x="246" y="47"/>
                    <a:pt x="246" y="48"/>
                  </a:cubicBezTo>
                  <a:cubicBezTo>
                    <a:pt x="246" y="48"/>
                    <a:pt x="248" y="49"/>
                    <a:pt x="248" y="49"/>
                  </a:cubicBezTo>
                  <a:cubicBezTo>
                    <a:pt x="248" y="50"/>
                    <a:pt x="247" y="51"/>
                    <a:pt x="246" y="52"/>
                  </a:cubicBezTo>
                  <a:cubicBezTo>
                    <a:pt x="246" y="52"/>
                    <a:pt x="245" y="53"/>
                    <a:pt x="245" y="54"/>
                  </a:cubicBezTo>
                  <a:cubicBezTo>
                    <a:pt x="244" y="55"/>
                    <a:pt x="244" y="56"/>
                    <a:pt x="243" y="56"/>
                  </a:cubicBezTo>
                  <a:cubicBezTo>
                    <a:pt x="243" y="56"/>
                    <a:pt x="241" y="54"/>
                    <a:pt x="241" y="54"/>
                  </a:cubicBezTo>
                  <a:cubicBezTo>
                    <a:pt x="240" y="55"/>
                    <a:pt x="240" y="56"/>
                    <a:pt x="239" y="57"/>
                  </a:cubicBezTo>
                  <a:cubicBezTo>
                    <a:pt x="239" y="57"/>
                    <a:pt x="241" y="58"/>
                    <a:pt x="241" y="58"/>
                  </a:cubicBezTo>
                  <a:cubicBezTo>
                    <a:pt x="241" y="59"/>
                    <a:pt x="240" y="61"/>
                    <a:pt x="240" y="61"/>
                  </a:cubicBezTo>
                  <a:cubicBezTo>
                    <a:pt x="239" y="61"/>
                    <a:pt x="237" y="59"/>
                    <a:pt x="237" y="59"/>
                  </a:cubicBezTo>
                  <a:cubicBezTo>
                    <a:pt x="237" y="59"/>
                    <a:pt x="239" y="57"/>
                    <a:pt x="239" y="57"/>
                  </a:cubicBezTo>
                  <a:cubicBezTo>
                    <a:pt x="239" y="56"/>
                    <a:pt x="237" y="55"/>
                    <a:pt x="237" y="55"/>
                  </a:cubicBezTo>
                  <a:cubicBezTo>
                    <a:pt x="236" y="54"/>
                    <a:pt x="235" y="54"/>
                    <a:pt x="235" y="53"/>
                  </a:cubicBezTo>
                  <a:cubicBezTo>
                    <a:pt x="234" y="53"/>
                    <a:pt x="233" y="52"/>
                    <a:pt x="232" y="52"/>
                  </a:cubicBezTo>
                  <a:cubicBezTo>
                    <a:pt x="231" y="53"/>
                    <a:pt x="230" y="55"/>
                    <a:pt x="229" y="56"/>
                  </a:cubicBezTo>
                  <a:cubicBezTo>
                    <a:pt x="228" y="57"/>
                    <a:pt x="228" y="58"/>
                    <a:pt x="227" y="58"/>
                  </a:cubicBezTo>
                  <a:cubicBezTo>
                    <a:pt x="227" y="58"/>
                    <a:pt x="225" y="57"/>
                    <a:pt x="225" y="57"/>
                  </a:cubicBezTo>
                  <a:cubicBezTo>
                    <a:pt x="224" y="57"/>
                    <a:pt x="224" y="59"/>
                    <a:pt x="223" y="59"/>
                  </a:cubicBezTo>
                  <a:cubicBezTo>
                    <a:pt x="222" y="59"/>
                    <a:pt x="222" y="57"/>
                    <a:pt x="221" y="57"/>
                  </a:cubicBezTo>
                  <a:cubicBezTo>
                    <a:pt x="220" y="57"/>
                    <a:pt x="219" y="55"/>
                    <a:pt x="219" y="55"/>
                  </a:cubicBezTo>
                  <a:cubicBezTo>
                    <a:pt x="218" y="55"/>
                    <a:pt x="218" y="57"/>
                    <a:pt x="217" y="58"/>
                  </a:cubicBezTo>
                  <a:cubicBezTo>
                    <a:pt x="216" y="57"/>
                    <a:pt x="216" y="57"/>
                    <a:pt x="215" y="56"/>
                  </a:cubicBezTo>
                  <a:cubicBezTo>
                    <a:pt x="214" y="56"/>
                    <a:pt x="213" y="55"/>
                    <a:pt x="213" y="54"/>
                  </a:cubicBezTo>
                  <a:cubicBezTo>
                    <a:pt x="213" y="54"/>
                    <a:pt x="214" y="52"/>
                    <a:pt x="214" y="52"/>
                  </a:cubicBezTo>
                  <a:cubicBezTo>
                    <a:pt x="215" y="52"/>
                    <a:pt x="216" y="54"/>
                    <a:pt x="217" y="54"/>
                  </a:cubicBezTo>
                  <a:cubicBezTo>
                    <a:pt x="217" y="53"/>
                    <a:pt x="218" y="52"/>
                    <a:pt x="218" y="51"/>
                  </a:cubicBezTo>
                  <a:cubicBezTo>
                    <a:pt x="217" y="50"/>
                    <a:pt x="215" y="49"/>
                    <a:pt x="214" y="48"/>
                  </a:cubicBezTo>
                  <a:cubicBezTo>
                    <a:pt x="213" y="49"/>
                    <a:pt x="213" y="50"/>
                    <a:pt x="212" y="50"/>
                  </a:cubicBezTo>
                  <a:cubicBezTo>
                    <a:pt x="212" y="51"/>
                    <a:pt x="211" y="53"/>
                    <a:pt x="210" y="53"/>
                  </a:cubicBezTo>
                  <a:cubicBezTo>
                    <a:pt x="210" y="53"/>
                    <a:pt x="208" y="51"/>
                    <a:pt x="208" y="51"/>
                  </a:cubicBezTo>
                  <a:cubicBezTo>
                    <a:pt x="208" y="51"/>
                    <a:pt x="207" y="52"/>
                    <a:pt x="206" y="53"/>
                  </a:cubicBezTo>
                  <a:cubicBezTo>
                    <a:pt x="206" y="54"/>
                    <a:pt x="205" y="55"/>
                    <a:pt x="205" y="55"/>
                  </a:cubicBezTo>
                  <a:cubicBezTo>
                    <a:pt x="205" y="56"/>
                    <a:pt x="203" y="57"/>
                    <a:pt x="203" y="58"/>
                  </a:cubicBezTo>
                  <a:cubicBezTo>
                    <a:pt x="203" y="58"/>
                    <a:pt x="205" y="59"/>
                    <a:pt x="205" y="59"/>
                  </a:cubicBezTo>
                  <a:cubicBezTo>
                    <a:pt x="205" y="59"/>
                    <a:pt x="204" y="61"/>
                    <a:pt x="204" y="61"/>
                  </a:cubicBezTo>
                  <a:cubicBezTo>
                    <a:pt x="203" y="62"/>
                    <a:pt x="202" y="60"/>
                    <a:pt x="201" y="60"/>
                  </a:cubicBezTo>
                  <a:cubicBezTo>
                    <a:pt x="201" y="60"/>
                    <a:pt x="199" y="58"/>
                    <a:pt x="199" y="58"/>
                  </a:cubicBezTo>
                  <a:cubicBezTo>
                    <a:pt x="199" y="57"/>
                    <a:pt x="201" y="56"/>
                    <a:pt x="201" y="56"/>
                  </a:cubicBezTo>
                  <a:cubicBezTo>
                    <a:pt x="201" y="55"/>
                    <a:pt x="203" y="54"/>
                    <a:pt x="203" y="54"/>
                  </a:cubicBezTo>
                  <a:cubicBezTo>
                    <a:pt x="202" y="53"/>
                    <a:pt x="200" y="53"/>
                    <a:pt x="200" y="52"/>
                  </a:cubicBezTo>
                  <a:cubicBezTo>
                    <a:pt x="200" y="51"/>
                    <a:pt x="202" y="50"/>
                    <a:pt x="202" y="50"/>
                  </a:cubicBezTo>
                  <a:cubicBezTo>
                    <a:pt x="202" y="49"/>
                    <a:pt x="200" y="49"/>
                    <a:pt x="200" y="48"/>
                  </a:cubicBezTo>
                  <a:cubicBezTo>
                    <a:pt x="199" y="49"/>
                    <a:pt x="197" y="51"/>
                    <a:pt x="196" y="52"/>
                  </a:cubicBezTo>
                  <a:cubicBezTo>
                    <a:pt x="197" y="53"/>
                    <a:pt x="198" y="53"/>
                    <a:pt x="199" y="54"/>
                  </a:cubicBezTo>
                  <a:cubicBezTo>
                    <a:pt x="199" y="54"/>
                    <a:pt x="197" y="56"/>
                    <a:pt x="197" y="56"/>
                  </a:cubicBezTo>
                  <a:cubicBezTo>
                    <a:pt x="196" y="57"/>
                    <a:pt x="196" y="58"/>
                    <a:pt x="195" y="59"/>
                  </a:cubicBezTo>
                  <a:cubicBezTo>
                    <a:pt x="195" y="59"/>
                    <a:pt x="194" y="60"/>
                    <a:pt x="193" y="61"/>
                  </a:cubicBezTo>
                  <a:cubicBezTo>
                    <a:pt x="193" y="61"/>
                    <a:pt x="192" y="63"/>
                    <a:pt x="192" y="63"/>
                  </a:cubicBezTo>
                  <a:cubicBezTo>
                    <a:pt x="192" y="63"/>
                    <a:pt x="190" y="61"/>
                    <a:pt x="190" y="61"/>
                  </a:cubicBezTo>
                  <a:cubicBezTo>
                    <a:pt x="189" y="61"/>
                    <a:pt x="188" y="60"/>
                    <a:pt x="187" y="60"/>
                  </a:cubicBezTo>
                  <a:cubicBezTo>
                    <a:pt x="187" y="60"/>
                    <a:pt x="186" y="62"/>
                    <a:pt x="186" y="62"/>
                  </a:cubicBezTo>
                  <a:cubicBezTo>
                    <a:pt x="185" y="63"/>
                    <a:pt x="184" y="63"/>
                    <a:pt x="184" y="64"/>
                  </a:cubicBezTo>
                  <a:cubicBezTo>
                    <a:pt x="183" y="65"/>
                    <a:pt x="183" y="66"/>
                    <a:pt x="182" y="66"/>
                  </a:cubicBezTo>
                  <a:cubicBezTo>
                    <a:pt x="182" y="67"/>
                    <a:pt x="181" y="68"/>
                    <a:pt x="180" y="69"/>
                  </a:cubicBezTo>
                  <a:cubicBezTo>
                    <a:pt x="180" y="69"/>
                    <a:pt x="179" y="67"/>
                    <a:pt x="178" y="67"/>
                  </a:cubicBezTo>
                  <a:cubicBezTo>
                    <a:pt x="178" y="67"/>
                    <a:pt x="177" y="69"/>
                    <a:pt x="177" y="69"/>
                  </a:cubicBezTo>
                  <a:cubicBezTo>
                    <a:pt x="176" y="69"/>
                    <a:pt x="174" y="68"/>
                    <a:pt x="174" y="67"/>
                  </a:cubicBezTo>
                  <a:cubicBezTo>
                    <a:pt x="174" y="67"/>
                    <a:pt x="176" y="65"/>
                    <a:pt x="176" y="65"/>
                  </a:cubicBezTo>
                  <a:cubicBezTo>
                    <a:pt x="176" y="65"/>
                    <a:pt x="178" y="67"/>
                    <a:pt x="178" y="67"/>
                  </a:cubicBezTo>
                  <a:cubicBezTo>
                    <a:pt x="179" y="66"/>
                    <a:pt x="179" y="65"/>
                    <a:pt x="180" y="65"/>
                  </a:cubicBezTo>
                  <a:cubicBezTo>
                    <a:pt x="181" y="64"/>
                    <a:pt x="181" y="63"/>
                    <a:pt x="182" y="62"/>
                  </a:cubicBezTo>
                  <a:cubicBezTo>
                    <a:pt x="182" y="62"/>
                    <a:pt x="183" y="61"/>
                    <a:pt x="183" y="60"/>
                  </a:cubicBezTo>
                  <a:cubicBezTo>
                    <a:pt x="184" y="59"/>
                    <a:pt x="184" y="59"/>
                    <a:pt x="185" y="58"/>
                  </a:cubicBezTo>
                  <a:cubicBezTo>
                    <a:pt x="185" y="58"/>
                    <a:pt x="187" y="60"/>
                    <a:pt x="187" y="60"/>
                  </a:cubicBezTo>
                  <a:cubicBezTo>
                    <a:pt x="188" y="60"/>
                    <a:pt x="189" y="58"/>
                    <a:pt x="189" y="57"/>
                  </a:cubicBezTo>
                  <a:cubicBezTo>
                    <a:pt x="190" y="57"/>
                    <a:pt x="190" y="56"/>
                    <a:pt x="191" y="55"/>
                  </a:cubicBezTo>
                  <a:cubicBezTo>
                    <a:pt x="191" y="55"/>
                    <a:pt x="192" y="53"/>
                    <a:pt x="192" y="53"/>
                  </a:cubicBezTo>
                  <a:cubicBezTo>
                    <a:pt x="192" y="52"/>
                    <a:pt x="190" y="52"/>
                    <a:pt x="190" y="51"/>
                  </a:cubicBezTo>
                  <a:cubicBezTo>
                    <a:pt x="190" y="51"/>
                    <a:pt x="192" y="50"/>
                    <a:pt x="192" y="49"/>
                  </a:cubicBezTo>
                  <a:cubicBezTo>
                    <a:pt x="192" y="49"/>
                    <a:pt x="190" y="48"/>
                    <a:pt x="190" y="47"/>
                  </a:cubicBezTo>
                  <a:cubicBezTo>
                    <a:pt x="189" y="49"/>
                    <a:pt x="187" y="50"/>
                    <a:pt x="186" y="52"/>
                  </a:cubicBezTo>
                  <a:cubicBezTo>
                    <a:pt x="186" y="52"/>
                    <a:pt x="185" y="54"/>
                    <a:pt x="185" y="54"/>
                  </a:cubicBezTo>
                  <a:cubicBezTo>
                    <a:pt x="184" y="54"/>
                    <a:pt x="183" y="52"/>
                    <a:pt x="182" y="52"/>
                  </a:cubicBezTo>
                  <a:cubicBezTo>
                    <a:pt x="182" y="52"/>
                    <a:pt x="181" y="55"/>
                    <a:pt x="181" y="55"/>
                  </a:cubicBezTo>
                  <a:cubicBezTo>
                    <a:pt x="180" y="55"/>
                    <a:pt x="178" y="53"/>
                    <a:pt x="178" y="53"/>
                  </a:cubicBezTo>
                  <a:cubicBezTo>
                    <a:pt x="178" y="53"/>
                    <a:pt x="177" y="55"/>
                    <a:pt x="177" y="55"/>
                  </a:cubicBezTo>
                  <a:cubicBezTo>
                    <a:pt x="177" y="56"/>
                    <a:pt x="179" y="56"/>
                    <a:pt x="179" y="57"/>
                  </a:cubicBezTo>
                  <a:cubicBezTo>
                    <a:pt x="179" y="57"/>
                    <a:pt x="177" y="58"/>
                    <a:pt x="177" y="59"/>
                  </a:cubicBezTo>
                  <a:cubicBezTo>
                    <a:pt x="177" y="60"/>
                    <a:pt x="176" y="61"/>
                    <a:pt x="175" y="61"/>
                  </a:cubicBezTo>
                  <a:cubicBezTo>
                    <a:pt x="175" y="62"/>
                    <a:pt x="174" y="63"/>
                    <a:pt x="174" y="63"/>
                  </a:cubicBezTo>
                  <a:cubicBezTo>
                    <a:pt x="174" y="64"/>
                    <a:pt x="172" y="62"/>
                    <a:pt x="172" y="62"/>
                  </a:cubicBezTo>
                  <a:cubicBezTo>
                    <a:pt x="171" y="62"/>
                    <a:pt x="171" y="64"/>
                    <a:pt x="170" y="64"/>
                  </a:cubicBezTo>
                  <a:cubicBezTo>
                    <a:pt x="169" y="64"/>
                    <a:pt x="168" y="62"/>
                    <a:pt x="168" y="62"/>
                  </a:cubicBezTo>
                  <a:cubicBezTo>
                    <a:pt x="167" y="62"/>
                    <a:pt x="167" y="64"/>
                    <a:pt x="166" y="65"/>
                  </a:cubicBezTo>
                  <a:cubicBezTo>
                    <a:pt x="164" y="63"/>
                    <a:pt x="163" y="62"/>
                    <a:pt x="161" y="61"/>
                  </a:cubicBezTo>
                  <a:cubicBezTo>
                    <a:pt x="162" y="60"/>
                    <a:pt x="163" y="60"/>
                    <a:pt x="163" y="59"/>
                  </a:cubicBezTo>
                  <a:cubicBezTo>
                    <a:pt x="163" y="59"/>
                    <a:pt x="165" y="57"/>
                    <a:pt x="165" y="57"/>
                  </a:cubicBezTo>
                  <a:cubicBezTo>
                    <a:pt x="165" y="57"/>
                    <a:pt x="167" y="58"/>
                    <a:pt x="167" y="58"/>
                  </a:cubicBezTo>
                  <a:cubicBezTo>
                    <a:pt x="167" y="58"/>
                    <a:pt x="169" y="56"/>
                    <a:pt x="169" y="56"/>
                  </a:cubicBezTo>
                  <a:cubicBezTo>
                    <a:pt x="169" y="56"/>
                    <a:pt x="167" y="55"/>
                    <a:pt x="167" y="54"/>
                  </a:cubicBezTo>
                  <a:cubicBezTo>
                    <a:pt x="167" y="54"/>
                    <a:pt x="168" y="53"/>
                    <a:pt x="168" y="52"/>
                  </a:cubicBezTo>
                  <a:cubicBezTo>
                    <a:pt x="168" y="52"/>
                    <a:pt x="170" y="51"/>
                    <a:pt x="170" y="50"/>
                  </a:cubicBezTo>
                  <a:cubicBezTo>
                    <a:pt x="170" y="49"/>
                    <a:pt x="168" y="49"/>
                    <a:pt x="168" y="48"/>
                  </a:cubicBezTo>
                  <a:cubicBezTo>
                    <a:pt x="168" y="47"/>
                    <a:pt x="169" y="47"/>
                    <a:pt x="169" y="46"/>
                  </a:cubicBezTo>
                  <a:cubicBezTo>
                    <a:pt x="169" y="45"/>
                    <a:pt x="171" y="44"/>
                    <a:pt x="171" y="44"/>
                  </a:cubicBezTo>
                  <a:cubicBezTo>
                    <a:pt x="171" y="43"/>
                    <a:pt x="169" y="43"/>
                    <a:pt x="169" y="42"/>
                  </a:cubicBezTo>
                  <a:cubicBezTo>
                    <a:pt x="169" y="41"/>
                    <a:pt x="167" y="41"/>
                    <a:pt x="167" y="40"/>
                  </a:cubicBezTo>
                  <a:cubicBezTo>
                    <a:pt x="167" y="40"/>
                    <a:pt x="169" y="39"/>
                    <a:pt x="168" y="38"/>
                  </a:cubicBezTo>
                  <a:cubicBezTo>
                    <a:pt x="168" y="38"/>
                    <a:pt x="166" y="37"/>
                    <a:pt x="166" y="36"/>
                  </a:cubicBezTo>
                  <a:cubicBezTo>
                    <a:pt x="166" y="36"/>
                    <a:pt x="168" y="35"/>
                    <a:pt x="168" y="34"/>
                  </a:cubicBezTo>
                  <a:cubicBezTo>
                    <a:pt x="168" y="34"/>
                    <a:pt x="166" y="33"/>
                    <a:pt x="166" y="32"/>
                  </a:cubicBezTo>
                  <a:cubicBezTo>
                    <a:pt x="165" y="32"/>
                    <a:pt x="164" y="31"/>
                    <a:pt x="163" y="31"/>
                  </a:cubicBezTo>
                  <a:cubicBezTo>
                    <a:pt x="163" y="31"/>
                    <a:pt x="162" y="32"/>
                    <a:pt x="162" y="33"/>
                  </a:cubicBezTo>
                  <a:cubicBezTo>
                    <a:pt x="162" y="34"/>
                    <a:pt x="164" y="34"/>
                    <a:pt x="164" y="35"/>
                  </a:cubicBezTo>
                  <a:cubicBezTo>
                    <a:pt x="164" y="35"/>
                    <a:pt x="162" y="36"/>
                    <a:pt x="162" y="37"/>
                  </a:cubicBezTo>
                  <a:cubicBezTo>
                    <a:pt x="162" y="38"/>
                    <a:pt x="164" y="38"/>
                    <a:pt x="164" y="39"/>
                  </a:cubicBezTo>
                  <a:cubicBezTo>
                    <a:pt x="165" y="39"/>
                    <a:pt x="167" y="40"/>
                    <a:pt x="167" y="40"/>
                  </a:cubicBezTo>
                  <a:cubicBezTo>
                    <a:pt x="167" y="41"/>
                    <a:pt x="165" y="42"/>
                    <a:pt x="165" y="43"/>
                  </a:cubicBezTo>
                  <a:cubicBezTo>
                    <a:pt x="165" y="43"/>
                    <a:pt x="167" y="44"/>
                    <a:pt x="167" y="44"/>
                  </a:cubicBezTo>
                  <a:cubicBezTo>
                    <a:pt x="167" y="45"/>
                    <a:pt x="166" y="46"/>
                    <a:pt x="166" y="47"/>
                  </a:cubicBezTo>
                  <a:cubicBezTo>
                    <a:pt x="165" y="47"/>
                    <a:pt x="164" y="48"/>
                    <a:pt x="164" y="49"/>
                  </a:cubicBezTo>
                  <a:cubicBezTo>
                    <a:pt x="164" y="49"/>
                    <a:pt x="166" y="50"/>
                    <a:pt x="166" y="50"/>
                  </a:cubicBezTo>
                  <a:cubicBezTo>
                    <a:pt x="166" y="51"/>
                    <a:pt x="165" y="53"/>
                    <a:pt x="164" y="53"/>
                  </a:cubicBezTo>
                  <a:cubicBezTo>
                    <a:pt x="164" y="53"/>
                    <a:pt x="163" y="51"/>
                    <a:pt x="162" y="51"/>
                  </a:cubicBezTo>
                  <a:cubicBezTo>
                    <a:pt x="162" y="51"/>
                    <a:pt x="161" y="53"/>
                    <a:pt x="160" y="53"/>
                  </a:cubicBezTo>
                  <a:cubicBezTo>
                    <a:pt x="160" y="54"/>
                    <a:pt x="159" y="55"/>
                    <a:pt x="159" y="55"/>
                  </a:cubicBezTo>
                  <a:cubicBezTo>
                    <a:pt x="158" y="56"/>
                    <a:pt x="157" y="57"/>
                    <a:pt x="157" y="58"/>
                  </a:cubicBezTo>
                  <a:cubicBezTo>
                    <a:pt x="157" y="58"/>
                    <a:pt x="159" y="59"/>
                    <a:pt x="159" y="59"/>
                  </a:cubicBezTo>
                  <a:cubicBezTo>
                    <a:pt x="159" y="60"/>
                    <a:pt x="158" y="61"/>
                    <a:pt x="158" y="62"/>
                  </a:cubicBezTo>
                  <a:cubicBezTo>
                    <a:pt x="157" y="62"/>
                    <a:pt x="160" y="63"/>
                    <a:pt x="160" y="63"/>
                  </a:cubicBezTo>
                  <a:cubicBezTo>
                    <a:pt x="160" y="64"/>
                    <a:pt x="158" y="65"/>
                    <a:pt x="158" y="66"/>
                  </a:cubicBezTo>
                  <a:cubicBezTo>
                    <a:pt x="158" y="66"/>
                    <a:pt x="157" y="67"/>
                    <a:pt x="156" y="68"/>
                  </a:cubicBezTo>
                  <a:cubicBezTo>
                    <a:pt x="156" y="68"/>
                    <a:pt x="154" y="66"/>
                    <a:pt x="154" y="66"/>
                  </a:cubicBezTo>
                  <a:cubicBezTo>
                    <a:pt x="154" y="65"/>
                    <a:pt x="156" y="65"/>
                    <a:pt x="156" y="64"/>
                  </a:cubicBezTo>
                  <a:cubicBezTo>
                    <a:pt x="156" y="63"/>
                    <a:pt x="154" y="63"/>
                    <a:pt x="154" y="62"/>
                  </a:cubicBezTo>
                  <a:cubicBezTo>
                    <a:pt x="154" y="62"/>
                    <a:pt x="155" y="60"/>
                    <a:pt x="155" y="60"/>
                  </a:cubicBezTo>
                  <a:cubicBezTo>
                    <a:pt x="155" y="59"/>
                    <a:pt x="154" y="59"/>
                    <a:pt x="153" y="58"/>
                  </a:cubicBezTo>
                  <a:cubicBezTo>
                    <a:pt x="153" y="58"/>
                    <a:pt x="151" y="57"/>
                    <a:pt x="151" y="57"/>
                  </a:cubicBezTo>
                  <a:cubicBezTo>
                    <a:pt x="151" y="56"/>
                    <a:pt x="152" y="55"/>
                    <a:pt x="153" y="54"/>
                  </a:cubicBezTo>
                  <a:cubicBezTo>
                    <a:pt x="153" y="54"/>
                    <a:pt x="154" y="53"/>
                    <a:pt x="154" y="52"/>
                  </a:cubicBezTo>
                  <a:cubicBezTo>
                    <a:pt x="154" y="52"/>
                    <a:pt x="156" y="50"/>
                    <a:pt x="156" y="50"/>
                  </a:cubicBezTo>
                  <a:cubicBezTo>
                    <a:pt x="156" y="49"/>
                    <a:pt x="154" y="49"/>
                    <a:pt x="154" y="48"/>
                  </a:cubicBezTo>
                  <a:cubicBezTo>
                    <a:pt x="154" y="48"/>
                    <a:pt x="152" y="47"/>
                    <a:pt x="151" y="46"/>
                  </a:cubicBezTo>
                  <a:cubicBezTo>
                    <a:pt x="151" y="47"/>
                    <a:pt x="150" y="48"/>
                    <a:pt x="150" y="49"/>
                  </a:cubicBezTo>
                  <a:cubicBezTo>
                    <a:pt x="150" y="49"/>
                    <a:pt x="148" y="51"/>
                    <a:pt x="148" y="51"/>
                  </a:cubicBezTo>
                  <a:cubicBezTo>
                    <a:pt x="148" y="51"/>
                    <a:pt x="150" y="52"/>
                    <a:pt x="150" y="53"/>
                  </a:cubicBezTo>
                  <a:cubicBezTo>
                    <a:pt x="150" y="53"/>
                    <a:pt x="149" y="54"/>
                    <a:pt x="149" y="55"/>
                  </a:cubicBezTo>
                  <a:cubicBezTo>
                    <a:pt x="148" y="56"/>
                    <a:pt x="147" y="56"/>
                    <a:pt x="147" y="57"/>
                  </a:cubicBezTo>
                  <a:cubicBezTo>
                    <a:pt x="146" y="58"/>
                    <a:pt x="146" y="59"/>
                    <a:pt x="145" y="59"/>
                  </a:cubicBezTo>
                  <a:cubicBezTo>
                    <a:pt x="145" y="59"/>
                    <a:pt x="143" y="58"/>
                    <a:pt x="143" y="58"/>
                  </a:cubicBezTo>
                  <a:cubicBezTo>
                    <a:pt x="143" y="57"/>
                    <a:pt x="145" y="56"/>
                    <a:pt x="145" y="55"/>
                  </a:cubicBezTo>
                  <a:cubicBezTo>
                    <a:pt x="144" y="55"/>
                    <a:pt x="143" y="54"/>
                    <a:pt x="142" y="54"/>
                  </a:cubicBezTo>
                  <a:cubicBezTo>
                    <a:pt x="142" y="54"/>
                    <a:pt x="141" y="56"/>
                    <a:pt x="141" y="56"/>
                  </a:cubicBezTo>
                  <a:cubicBezTo>
                    <a:pt x="140" y="56"/>
                    <a:pt x="139" y="54"/>
                    <a:pt x="138" y="54"/>
                  </a:cubicBezTo>
                  <a:cubicBezTo>
                    <a:pt x="138" y="54"/>
                    <a:pt x="137" y="56"/>
                    <a:pt x="137" y="56"/>
                  </a:cubicBezTo>
                  <a:cubicBezTo>
                    <a:pt x="136" y="57"/>
                    <a:pt x="136" y="58"/>
                    <a:pt x="135" y="59"/>
                  </a:cubicBezTo>
                  <a:cubicBezTo>
                    <a:pt x="134" y="60"/>
                    <a:pt x="133" y="62"/>
                    <a:pt x="132" y="63"/>
                  </a:cubicBezTo>
                  <a:cubicBezTo>
                    <a:pt x="130" y="62"/>
                    <a:pt x="129" y="61"/>
                    <a:pt x="127" y="60"/>
                  </a:cubicBezTo>
                  <a:cubicBezTo>
                    <a:pt x="128" y="59"/>
                    <a:pt x="128" y="58"/>
                    <a:pt x="129" y="57"/>
                  </a:cubicBezTo>
                  <a:cubicBezTo>
                    <a:pt x="129" y="57"/>
                    <a:pt x="131" y="56"/>
                    <a:pt x="131" y="55"/>
                  </a:cubicBezTo>
                  <a:cubicBezTo>
                    <a:pt x="131" y="55"/>
                    <a:pt x="128" y="54"/>
                    <a:pt x="128" y="54"/>
                  </a:cubicBezTo>
                  <a:cubicBezTo>
                    <a:pt x="129" y="53"/>
                    <a:pt x="130" y="51"/>
                    <a:pt x="130" y="51"/>
                  </a:cubicBezTo>
                  <a:cubicBezTo>
                    <a:pt x="130" y="51"/>
                    <a:pt x="132" y="53"/>
                    <a:pt x="132" y="53"/>
                  </a:cubicBezTo>
                  <a:cubicBezTo>
                    <a:pt x="133" y="53"/>
                    <a:pt x="134" y="51"/>
                    <a:pt x="134" y="51"/>
                  </a:cubicBezTo>
                  <a:cubicBezTo>
                    <a:pt x="135" y="50"/>
                    <a:pt x="135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8" y="46"/>
                    <a:pt x="139" y="45"/>
                    <a:pt x="139" y="44"/>
                  </a:cubicBezTo>
                  <a:cubicBezTo>
                    <a:pt x="140" y="43"/>
                    <a:pt x="140" y="43"/>
                    <a:pt x="141" y="42"/>
                  </a:cubicBezTo>
                  <a:cubicBezTo>
                    <a:pt x="141" y="42"/>
                    <a:pt x="139" y="40"/>
                    <a:pt x="139" y="40"/>
                  </a:cubicBezTo>
                  <a:cubicBezTo>
                    <a:pt x="138" y="40"/>
                    <a:pt x="138" y="42"/>
                    <a:pt x="137" y="42"/>
                  </a:cubicBezTo>
                  <a:cubicBezTo>
                    <a:pt x="136" y="42"/>
                    <a:pt x="135" y="40"/>
                    <a:pt x="135" y="41"/>
                  </a:cubicBezTo>
                  <a:cubicBezTo>
                    <a:pt x="134" y="41"/>
                    <a:pt x="133" y="42"/>
                    <a:pt x="133" y="43"/>
                  </a:cubicBezTo>
                  <a:cubicBezTo>
                    <a:pt x="133" y="43"/>
                    <a:pt x="135" y="44"/>
                    <a:pt x="135" y="45"/>
                  </a:cubicBezTo>
                  <a:cubicBezTo>
                    <a:pt x="135" y="45"/>
                    <a:pt x="134" y="47"/>
                    <a:pt x="133" y="47"/>
                  </a:cubicBezTo>
                  <a:cubicBezTo>
                    <a:pt x="133" y="47"/>
                    <a:pt x="131" y="45"/>
                    <a:pt x="131" y="45"/>
                  </a:cubicBezTo>
                  <a:cubicBezTo>
                    <a:pt x="131" y="46"/>
                    <a:pt x="130" y="47"/>
                    <a:pt x="130" y="47"/>
                  </a:cubicBezTo>
                  <a:cubicBezTo>
                    <a:pt x="129" y="48"/>
                    <a:pt x="128" y="49"/>
                    <a:pt x="128" y="50"/>
                  </a:cubicBezTo>
                  <a:cubicBezTo>
                    <a:pt x="127" y="50"/>
                    <a:pt x="127" y="51"/>
                    <a:pt x="126" y="52"/>
                  </a:cubicBezTo>
                  <a:cubicBezTo>
                    <a:pt x="126" y="52"/>
                    <a:pt x="125" y="54"/>
                    <a:pt x="124" y="54"/>
                  </a:cubicBezTo>
                  <a:cubicBezTo>
                    <a:pt x="124" y="54"/>
                    <a:pt x="122" y="52"/>
                    <a:pt x="122" y="52"/>
                  </a:cubicBezTo>
                  <a:cubicBezTo>
                    <a:pt x="122" y="52"/>
                    <a:pt x="121" y="54"/>
                    <a:pt x="121" y="55"/>
                  </a:cubicBezTo>
                  <a:cubicBezTo>
                    <a:pt x="120" y="55"/>
                    <a:pt x="119" y="56"/>
                    <a:pt x="119" y="57"/>
                  </a:cubicBezTo>
                  <a:cubicBezTo>
                    <a:pt x="118" y="57"/>
                    <a:pt x="118" y="59"/>
                    <a:pt x="117" y="59"/>
                  </a:cubicBezTo>
                  <a:cubicBezTo>
                    <a:pt x="117" y="59"/>
                    <a:pt x="115" y="57"/>
                    <a:pt x="115" y="57"/>
                  </a:cubicBezTo>
                  <a:cubicBezTo>
                    <a:pt x="114" y="57"/>
                    <a:pt x="114" y="59"/>
                    <a:pt x="113" y="60"/>
                  </a:cubicBezTo>
                  <a:cubicBezTo>
                    <a:pt x="113" y="60"/>
                    <a:pt x="112" y="58"/>
                    <a:pt x="111" y="58"/>
                  </a:cubicBezTo>
                  <a:cubicBezTo>
                    <a:pt x="111" y="58"/>
                    <a:pt x="110" y="60"/>
                    <a:pt x="109" y="60"/>
                  </a:cubicBezTo>
                  <a:cubicBezTo>
                    <a:pt x="109" y="60"/>
                    <a:pt x="108" y="59"/>
                    <a:pt x="107" y="58"/>
                  </a:cubicBezTo>
                  <a:cubicBezTo>
                    <a:pt x="106" y="58"/>
                    <a:pt x="106" y="57"/>
                    <a:pt x="105" y="57"/>
                  </a:cubicBezTo>
                  <a:cubicBezTo>
                    <a:pt x="104" y="56"/>
                    <a:pt x="103" y="55"/>
                    <a:pt x="103" y="55"/>
                  </a:cubicBezTo>
                  <a:cubicBezTo>
                    <a:pt x="102" y="55"/>
                    <a:pt x="101" y="57"/>
                    <a:pt x="101" y="57"/>
                  </a:cubicBezTo>
                  <a:cubicBezTo>
                    <a:pt x="101" y="57"/>
                    <a:pt x="103" y="59"/>
                    <a:pt x="103" y="59"/>
                  </a:cubicBezTo>
                  <a:cubicBezTo>
                    <a:pt x="103" y="59"/>
                    <a:pt x="102" y="61"/>
                    <a:pt x="101" y="61"/>
                  </a:cubicBezTo>
                  <a:cubicBezTo>
                    <a:pt x="101" y="61"/>
                    <a:pt x="99" y="60"/>
                    <a:pt x="99" y="59"/>
                  </a:cubicBezTo>
                  <a:cubicBezTo>
                    <a:pt x="99" y="59"/>
                    <a:pt x="101" y="57"/>
                    <a:pt x="101" y="57"/>
                  </a:cubicBezTo>
                  <a:cubicBezTo>
                    <a:pt x="101" y="57"/>
                    <a:pt x="99" y="56"/>
                    <a:pt x="99" y="56"/>
                  </a:cubicBezTo>
                  <a:cubicBezTo>
                    <a:pt x="98" y="55"/>
                    <a:pt x="97" y="54"/>
                    <a:pt x="96" y="54"/>
                  </a:cubicBezTo>
                  <a:cubicBezTo>
                    <a:pt x="96" y="53"/>
                    <a:pt x="95" y="53"/>
                    <a:pt x="94" y="52"/>
                  </a:cubicBezTo>
                  <a:cubicBezTo>
                    <a:pt x="93" y="52"/>
                    <a:pt x="93" y="51"/>
                    <a:pt x="92" y="50"/>
                  </a:cubicBezTo>
                  <a:cubicBezTo>
                    <a:pt x="91" y="50"/>
                    <a:pt x="90" y="49"/>
                    <a:pt x="90" y="49"/>
                  </a:cubicBezTo>
                  <a:cubicBezTo>
                    <a:pt x="89" y="49"/>
                    <a:pt x="89" y="50"/>
                    <a:pt x="88" y="51"/>
                  </a:cubicBezTo>
                  <a:cubicBezTo>
                    <a:pt x="88" y="51"/>
                    <a:pt x="87" y="53"/>
                    <a:pt x="86" y="53"/>
                  </a:cubicBezTo>
                  <a:cubicBezTo>
                    <a:pt x="86" y="53"/>
                    <a:pt x="84" y="51"/>
                    <a:pt x="84" y="51"/>
                  </a:cubicBezTo>
                  <a:cubicBezTo>
                    <a:pt x="83" y="52"/>
                    <a:pt x="83" y="53"/>
                    <a:pt x="82" y="54"/>
                  </a:cubicBezTo>
                  <a:cubicBezTo>
                    <a:pt x="82" y="54"/>
                    <a:pt x="81" y="55"/>
                    <a:pt x="81" y="56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8" y="59"/>
                    <a:pt x="78" y="60"/>
                    <a:pt x="77" y="60"/>
                  </a:cubicBezTo>
                  <a:cubicBezTo>
                    <a:pt x="77" y="61"/>
                    <a:pt x="76" y="63"/>
                    <a:pt x="76" y="63"/>
                  </a:cubicBezTo>
                  <a:cubicBezTo>
                    <a:pt x="75" y="63"/>
                    <a:pt x="73" y="61"/>
                    <a:pt x="73" y="61"/>
                  </a:cubicBezTo>
                  <a:cubicBezTo>
                    <a:pt x="73" y="61"/>
                    <a:pt x="75" y="59"/>
                    <a:pt x="75" y="59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2" y="57"/>
                    <a:pt x="71" y="59"/>
                    <a:pt x="71" y="59"/>
                  </a:cubicBezTo>
                  <a:cubicBezTo>
                    <a:pt x="70" y="59"/>
                    <a:pt x="69" y="58"/>
                    <a:pt x="69" y="58"/>
                  </a:cubicBezTo>
                  <a:cubicBezTo>
                    <a:pt x="68" y="57"/>
                    <a:pt x="67" y="56"/>
                    <a:pt x="67" y="56"/>
                  </a:cubicBezTo>
                  <a:cubicBezTo>
                    <a:pt x="66" y="55"/>
                    <a:pt x="65" y="55"/>
                    <a:pt x="64" y="54"/>
                  </a:cubicBezTo>
                  <a:cubicBezTo>
                    <a:pt x="64" y="55"/>
                    <a:pt x="63" y="56"/>
                    <a:pt x="63" y="56"/>
                  </a:cubicBezTo>
                  <a:close/>
                  <a:moveTo>
                    <a:pt x="163" y="13"/>
                  </a:moveTo>
                  <a:cubicBezTo>
                    <a:pt x="163" y="13"/>
                    <a:pt x="162" y="15"/>
                    <a:pt x="161" y="15"/>
                  </a:cubicBezTo>
                  <a:cubicBezTo>
                    <a:pt x="161" y="16"/>
                    <a:pt x="160" y="17"/>
                    <a:pt x="160" y="17"/>
                  </a:cubicBezTo>
                  <a:cubicBezTo>
                    <a:pt x="159" y="18"/>
                    <a:pt x="162" y="19"/>
                    <a:pt x="162" y="19"/>
                  </a:cubicBezTo>
                  <a:cubicBezTo>
                    <a:pt x="162" y="19"/>
                    <a:pt x="160" y="21"/>
                    <a:pt x="160" y="21"/>
                  </a:cubicBezTo>
                  <a:cubicBezTo>
                    <a:pt x="160" y="21"/>
                    <a:pt x="162" y="23"/>
                    <a:pt x="162" y="23"/>
                  </a:cubicBezTo>
                  <a:cubicBezTo>
                    <a:pt x="163" y="23"/>
                    <a:pt x="164" y="21"/>
                    <a:pt x="164" y="21"/>
                  </a:cubicBezTo>
                  <a:cubicBezTo>
                    <a:pt x="165" y="20"/>
                    <a:pt x="165" y="19"/>
                    <a:pt x="166" y="18"/>
                  </a:cubicBezTo>
                  <a:cubicBezTo>
                    <a:pt x="166" y="18"/>
                    <a:pt x="164" y="17"/>
                    <a:pt x="164" y="17"/>
                  </a:cubicBezTo>
                  <a:cubicBezTo>
                    <a:pt x="163" y="16"/>
                    <a:pt x="165" y="15"/>
                    <a:pt x="165" y="15"/>
                  </a:cubicBezTo>
                  <a:cubicBezTo>
                    <a:pt x="165" y="15"/>
                    <a:pt x="163" y="13"/>
                    <a:pt x="163" y="13"/>
                  </a:cubicBezTo>
                  <a:close/>
                  <a:moveTo>
                    <a:pt x="367" y="24"/>
                  </a:moveTo>
                  <a:cubicBezTo>
                    <a:pt x="367" y="24"/>
                    <a:pt x="368" y="21"/>
                    <a:pt x="368" y="21"/>
                  </a:cubicBezTo>
                  <a:cubicBezTo>
                    <a:pt x="368" y="21"/>
                    <a:pt x="367" y="20"/>
                    <a:pt x="366" y="20"/>
                  </a:cubicBezTo>
                  <a:cubicBezTo>
                    <a:pt x="366" y="19"/>
                    <a:pt x="364" y="18"/>
                    <a:pt x="364" y="18"/>
                  </a:cubicBezTo>
                  <a:cubicBezTo>
                    <a:pt x="364" y="18"/>
                    <a:pt x="363" y="20"/>
                    <a:pt x="362" y="20"/>
                  </a:cubicBezTo>
                  <a:cubicBezTo>
                    <a:pt x="362" y="21"/>
                    <a:pt x="361" y="22"/>
                    <a:pt x="361" y="22"/>
                  </a:cubicBezTo>
                  <a:cubicBezTo>
                    <a:pt x="360" y="23"/>
                    <a:pt x="359" y="24"/>
                    <a:pt x="359" y="25"/>
                  </a:cubicBezTo>
                  <a:cubicBezTo>
                    <a:pt x="359" y="25"/>
                    <a:pt x="357" y="26"/>
                    <a:pt x="357" y="27"/>
                  </a:cubicBezTo>
                  <a:cubicBezTo>
                    <a:pt x="357" y="27"/>
                    <a:pt x="359" y="29"/>
                    <a:pt x="359" y="29"/>
                  </a:cubicBezTo>
                  <a:cubicBezTo>
                    <a:pt x="360" y="28"/>
                    <a:pt x="361" y="27"/>
                    <a:pt x="361" y="26"/>
                  </a:cubicBezTo>
                  <a:cubicBezTo>
                    <a:pt x="362" y="25"/>
                    <a:pt x="363" y="23"/>
                    <a:pt x="365" y="22"/>
                  </a:cubicBezTo>
                  <a:cubicBezTo>
                    <a:pt x="365" y="22"/>
                    <a:pt x="366" y="24"/>
                    <a:pt x="367" y="24"/>
                  </a:cubicBezTo>
                  <a:close/>
                  <a:moveTo>
                    <a:pt x="592" y="15"/>
                  </a:moveTo>
                  <a:cubicBezTo>
                    <a:pt x="592" y="16"/>
                    <a:pt x="591" y="17"/>
                    <a:pt x="590" y="18"/>
                  </a:cubicBezTo>
                  <a:cubicBezTo>
                    <a:pt x="590" y="18"/>
                    <a:pt x="593" y="19"/>
                    <a:pt x="593" y="19"/>
                  </a:cubicBezTo>
                  <a:cubicBezTo>
                    <a:pt x="593" y="20"/>
                    <a:pt x="591" y="21"/>
                    <a:pt x="591" y="21"/>
                  </a:cubicBezTo>
                  <a:cubicBezTo>
                    <a:pt x="591" y="22"/>
                    <a:pt x="590" y="23"/>
                    <a:pt x="589" y="24"/>
                  </a:cubicBezTo>
                  <a:cubicBezTo>
                    <a:pt x="589" y="24"/>
                    <a:pt x="588" y="25"/>
                    <a:pt x="587" y="26"/>
                  </a:cubicBezTo>
                  <a:cubicBezTo>
                    <a:pt x="588" y="26"/>
                    <a:pt x="589" y="28"/>
                    <a:pt x="590" y="28"/>
                  </a:cubicBezTo>
                  <a:cubicBezTo>
                    <a:pt x="590" y="27"/>
                    <a:pt x="591" y="26"/>
                    <a:pt x="591" y="25"/>
                  </a:cubicBezTo>
                  <a:cubicBezTo>
                    <a:pt x="592" y="25"/>
                    <a:pt x="593" y="24"/>
                    <a:pt x="593" y="23"/>
                  </a:cubicBezTo>
                  <a:cubicBezTo>
                    <a:pt x="594" y="22"/>
                    <a:pt x="594" y="22"/>
                    <a:pt x="595" y="21"/>
                  </a:cubicBezTo>
                  <a:cubicBezTo>
                    <a:pt x="596" y="19"/>
                    <a:pt x="597" y="18"/>
                    <a:pt x="598" y="16"/>
                  </a:cubicBezTo>
                  <a:cubicBezTo>
                    <a:pt x="597" y="15"/>
                    <a:pt x="595" y="14"/>
                    <a:pt x="594" y="13"/>
                  </a:cubicBezTo>
                  <a:cubicBezTo>
                    <a:pt x="593" y="14"/>
                    <a:pt x="593" y="15"/>
                    <a:pt x="592" y="15"/>
                  </a:cubicBezTo>
                  <a:close/>
                  <a:moveTo>
                    <a:pt x="554" y="57"/>
                  </a:moveTo>
                  <a:cubicBezTo>
                    <a:pt x="554" y="56"/>
                    <a:pt x="555" y="55"/>
                    <a:pt x="555" y="54"/>
                  </a:cubicBezTo>
                  <a:cubicBezTo>
                    <a:pt x="555" y="54"/>
                    <a:pt x="553" y="53"/>
                    <a:pt x="553" y="53"/>
                  </a:cubicBezTo>
                  <a:cubicBezTo>
                    <a:pt x="553" y="52"/>
                    <a:pt x="555" y="51"/>
                    <a:pt x="555" y="50"/>
                  </a:cubicBezTo>
                  <a:cubicBezTo>
                    <a:pt x="555" y="50"/>
                    <a:pt x="553" y="49"/>
                    <a:pt x="552" y="49"/>
                  </a:cubicBezTo>
                  <a:cubicBezTo>
                    <a:pt x="552" y="48"/>
                    <a:pt x="554" y="47"/>
                    <a:pt x="554" y="46"/>
                  </a:cubicBezTo>
                  <a:cubicBezTo>
                    <a:pt x="554" y="46"/>
                    <a:pt x="556" y="45"/>
                    <a:pt x="556" y="44"/>
                  </a:cubicBezTo>
                  <a:cubicBezTo>
                    <a:pt x="556" y="44"/>
                    <a:pt x="554" y="43"/>
                    <a:pt x="554" y="43"/>
                  </a:cubicBezTo>
                  <a:cubicBezTo>
                    <a:pt x="553" y="43"/>
                    <a:pt x="553" y="44"/>
                    <a:pt x="552" y="45"/>
                  </a:cubicBezTo>
                  <a:cubicBezTo>
                    <a:pt x="551" y="45"/>
                    <a:pt x="551" y="46"/>
                    <a:pt x="550" y="47"/>
                  </a:cubicBezTo>
                  <a:cubicBezTo>
                    <a:pt x="550" y="48"/>
                    <a:pt x="549" y="49"/>
                    <a:pt x="549" y="49"/>
                  </a:cubicBezTo>
                  <a:cubicBezTo>
                    <a:pt x="548" y="50"/>
                    <a:pt x="551" y="50"/>
                    <a:pt x="551" y="51"/>
                  </a:cubicBezTo>
                  <a:cubicBezTo>
                    <a:pt x="551" y="52"/>
                    <a:pt x="549" y="52"/>
                    <a:pt x="549" y="53"/>
                  </a:cubicBezTo>
                  <a:cubicBezTo>
                    <a:pt x="549" y="54"/>
                    <a:pt x="551" y="54"/>
                    <a:pt x="551" y="55"/>
                  </a:cubicBezTo>
                  <a:cubicBezTo>
                    <a:pt x="551" y="55"/>
                    <a:pt x="550" y="57"/>
                    <a:pt x="550" y="57"/>
                  </a:cubicBezTo>
                  <a:cubicBezTo>
                    <a:pt x="550" y="58"/>
                    <a:pt x="552" y="58"/>
                    <a:pt x="552" y="59"/>
                  </a:cubicBezTo>
                  <a:cubicBezTo>
                    <a:pt x="552" y="58"/>
                    <a:pt x="553" y="57"/>
                    <a:pt x="554" y="57"/>
                  </a:cubicBezTo>
                  <a:close/>
                  <a:moveTo>
                    <a:pt x="352" y="51"/>
                  </a:moveTo>
                  <a:cubicBezTo>
                    <a:pt x="351" y="50"/>
                    <a:pt x="350" y="49"/>
                    <a:pt x="348" y="48"/>
                  </a:cubicBezTo>
                  <a:cubicBezTo>
                    <a:pt x="347" y="50"/>
                    <a:pt x="346" y="51"/>
                    <a:pt x="345" y="53"/>
                  </a:cubicBezTo>
                  <a:cubicBezTo>
                    <a:pt x="346" y="54"/>
                    <a:pt x="348" y="55"/>
                    <a:pt x="349" y="56"/>
                  </a:cubicBezTo>
                  <a:cubicBezTo>
                    <a:pt x="350" y="54"/>
                    <a:pt x="351" y="53"/>
                    <a:pt x="352" y="51"/>
                  </a:cubicBezTo>
                  <a:close/>
                  <a:moveTo>
                    <a:pt x="11" y="45"/>
                  </a:moveTo>
                  <a:cubicBezTo>
                    <a:pt x="11" y="45"/>
                    <a:pt x="13" y="47"/>
                    <a:pt x="13" y="47"/>
                  </a:cubicBezTo>
                  <a:cubicBezTo>
                    <a:pt x="14" y="47"/>
                    <a:pt x="15" y="45"/>
                    <a:pt x="15" y="45"/>
                  </a:cubicBezTo>
                  <a:cubicBezTo>
                    <a:pt x="15" y="44"/>
                    <a:pt x="13" y="43"/>
                    <a:pt x="13" y="43"/>
                  </a:cubicBezTo>
                  <a:cubicBezTo>
                    <a:pt x="12" y="43"/>
                    <a:pt x="11" y="41"/>
                    <a:pt x="11" y="41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9" y="44"/>
                    <a:pt x="7" y="45"/>
                    <a:pt x="7" y="46"/>
                  </a:cubicBezTo>
                  <a:cubicBezTo>
                    <a:pt x="7" y="46"/>
                    <a:pt x="9" y="47"/>
                    <a:pt x="9" y="47"/>
                  </a:cubicBezTo>
                  <a:cubicBezTo>
                    <a:pt x="10" y="47"/>
                    <a:pt x="10" y="45"/>
                    <a:pt x="11" y="45"/>
                  </a:cubicBezTo>
                  <a:close/>
                  <a:moveTo>
                    <a:pt x="51" y="44"/>
                  </a:moveTo>
                  <a:cubicBezTo>
                    <a:pt x="51" y="44"/>
                    <a:pt x="52" y="42"/>
                    <a:pt x="53" y="42"/>
                  </a:cubicBezTo>
                  <a:cubicBezTo>
                    <a:pt x="53" y="42"/>
                    <a:pt x="55" y="44"/>
                    <a:pt x="55" y="43"/>
                  </a:cubicBezTo>
                  <a:cubicBezTo>
                    <a:pt x="55" y="43"/>
                    <a:pt x="56" y="42"/>
                    <a:pt x="57" y="41"/>
                  </a:cubicBezTo>
                  <a:cubicBezTo>
                    <a:pt x="57" y="40"/>
                    <a:pt x="58" y="40"/>
                    <a:pt x="58" y="39"/>
                  </a:cubicBezTo>
                  <a:cubicBezTo>
                    <a:pt x="57" y="39"/>
                    <a:pt x="57" y="37"/>
                    <a:pt x="56" y="37"/>
                  </a:cubicBezTo>
                  <a:cubicBezTo>
                    <a:pt x="56" y="37"/>
                    <a:pt x="55" y="39"/>
                    <a:pt x="54" y="39"/>
                  </a:cubicBezTo>
                  <a:cubicBezTo>
                    <a:pt x="54" y="39"/>
                    <a:pt x="52" y="38"/>
                    <a:pt x="52" y="38"/>
                  </a:cubicBezTo>
                  <a:cubicBezTo>
                    <a:pt x="52" y="38"/>
                    <a:pt x="51" y="39"/>
                    <a:pt x="50" y="40"/>
                  </a:cubicBezTo>
                  <a:cubicBezTo>
                    <a:pt x="50" y="41"/>
                    <a:pt x="49" y="41"/>
                    <a:pt x="49" y="42"/>
                  </a:cubicBezTo>
                  <a:cubicBezTo>
                    <a:pt x="50" y="42"/>
                    <a:pt x="50" y="44"/>
                    <a:pt x="51" y="44"/>
                  </a:cubicBezTo>
                  <a:close/>
                  <a:moveTo>
                    <a:pt x="63" y="28"/>
                  </a:moveTo>
                  <a:cubicBezTo>
                    <a:pt x="63" y="28"/>
                    <a:pt x="61" y="27"/>
                    <a:pt x="61" y="27"/>
                  </a:cubicBezTo>
                  <a:cubicBezTo>
                    <a:pt x="60" y="26"/>
                    <a:pt x="59" y="25"/>
                    <a:pt x="58" y="25"/>
                  </a:cubicBezTo>
                  <a:cubicBezTo>
                    <a:pt x="58" y="25"/>
                    <a:pt x="57" y="27"/>
                    <a:pt x="57" y="27"/>
                  </a:cubicBezTo>
                  <a:cubicBezTo>
                    <a:pt x="56" y="27"/>
                    <a:pt x="55" y="29"/>
                    <a:pt x="55" y="29"/>
                  </a:cubicBezTo>
                  <a:cubicBezTo>
                    <a:pt x="55" y="30"/>
                    <a:pt x="57" y="31"/>
                    <a:pt x="57" y="31"/>
                  </a:cubicBezTo>
                  <a:cubicBezTo>
                    <a:pt x="58" y="31"/>
                    <a:pt x="59" y="33"/>
                    <a:pt x="59" y="33"/>
                  </a:cubicBezTo>
                  <a:cubicBezTo>
                    <a:pt x="60" y="33"/>
                    <a:pt x="61" y="31"/>
                    <a:pt x="61" y="30"/>
                  </a:cubicBezTo>
                  <a:cubicBezTo>
                    <a:pt x="61" y="30"/>
                    <a:pt x="63" y="29"/>
                    <a:pt x="63" y="28"/>
                  </a:cubicBezTo>
                  <a:close/>
                  <a:moveTo>
                    <a:pt x="108" y="48"/>
                  </a:moveTo>
                  <a:cubicBezTo>
                    <a:pt x="108" y="48"/>
                    <a:pt x="106" y="47"/>
                    <a:pt x="105" y="47"/>
                  </a:cubicBezTo>
                  <a:cubicBezTo>
                    <a:pt x="105" y="46"/>
                    <a:pt x="103" y="45"/>
                    <a:pt x="103" y="45"/>
                  </a:cubicBezTo>
                  <a:cubicBezTo>
                    <a:pt x="103" y="45"/>
                    <a:pt x="102" y="47"/>
                    <a:pt x="101" y="47"/>
                  </a:cubicBezTo>
                  <a:cubicBezTo>
                    <a:pt x="101" y="47"/>
                    <a:pt x="100" y="49"/>
                    <a:pt x="100" y="49"/>
                  </a:cubicBezTo>
                  <a:cubicBezTo>
                    <a:pt x="100" y="50"/>
                    <a:pt x="102" y="51"/>
                    <a:pt x="102" y="51"/>
                  </a:cubicBezTo>
                  <a:cubicBezTo>
                    <a:pt x="102" y="51"/>
                    <a:pt x="104" y="53"/>
                    <a:pt x="104" y="53"/>
                  </a:cubicBezTo>
                  <a:cubicBezTo>
                    <a:pt x="105" y="53"/>
                    <a:pt x="106" y="51"/>
                    <a:pt x="106" y="51"/>
                  </a:cubicBezTo>
                  <a:cubicBezTo>
                    <a:pt x="106" y="50"/>
                    <a:pt x="108" y="49"/>
                    <a:pt x="108" y="48"/>
                  </a:cubicBezTo>
                  <a:close/>
                  <a:moveTo>
                    <a:pt x="116" y="51"/>
                  </a:moveTo>
                  <a:cubicBezTo>
                    <a:pt x="116" y="51"/>
                    <a:pt x="117" y="49"/>
                    <a:pt x="118" y="49"/>
                  </a:cubicBezTo>
                  <a:cubicBezTo>
                    <a:pt x="118" y="48"/>
                    <a:pt x="119" y="47"/>
                    <a:pt x="119" y="47"/>
                  </a:cubicBezTo>
                  <a:cubicBezTo>
                    <a:pt x="120" y="46"/>
                    <a:pt x="121" y="45"/>
                    <a:pt x="121" y="44"/>
                  </a:cubicBezTo>
                  <a:cubicBezTo>
                    <a:pt x="121" y="44"/>
                    <a:pt x="119" y="43"/>
                    <a:pt x="119" y="43"/>
                  </a:cubicBezTo>
                  <a:cubicBezTo>
                    <a:pt x="119" y="43"/>
                    <a:pt x="117" y="41"/>
                    <a:pt x="117" y="41"/>
                  </a:cubicBezTo>
                  <a:cubicBezTo>
                    <a:pt x="116" y="41"/>
                    <a:pt x="115" y="43"/>
                    <a:pt x="115" y="43"/>
                  </a:cubicBezTo>
                  <a:cubicBezTo>
                    <a:pt x="114" y="44"/>
                    <a:pt x="114" y="45"/>
                    <a:pt x="113" y="46"/>
                  </a:cubicBezTo>
                  <a:cubicBezTo>
                    <a:pt x="113" y="46"/>
                    <a:pt x="115" y="47"/>
                    <a:pt x="116" y="47"/>
                  </a:cubicBezTo>
                  <a:cubicBezTo>
                    <a:pt x="116" y="48"/>
                    <a:pt x="114" y="49"/>
                    <a:pt x="114" y="49"/>
                  </a:cubicBezTo>
                  <a:cubicBezTo>
                    <a:pt x="114" y="49"/>
                    <a:pt x="116" y="51"/>
                    <a:pt x="116" y="51"/>
                  </a:cubicBezTo>
                  <a:close/>
                  <a:moveTo>
                    <a:pt x="177" y="27"/>
                  </a:moveTo>
                  <a:cubicBezTo>
                    <a:pt x="178" y="27"/>
                    <a:pt x="178" y="29"/>
                    <a:pt x="179" y="29"/>
                  </a:cubicBezTo>
                  <a:cubicBezTo>
                    <a:pt x="180" y="29"/>
                    <a:pt x="180" y="27"/>
                    <a:pt x="181" y="26"/>
                  </a:cubicBezTo>
                  <a:cubicBezTo>
                    <a:pt x="181" y="26"/>
                    <a:pt x="182" y="24"/>
                    <a:pt x="183" y="24"/>
                  </a:cubicBezTo>
                  <a:cubicBezTo>
                    <a:pt x="183" y="24"/>
                    <a:pt x="185" y="26"/>
                    <a:pt x="185" y="26"/>
                  </a:cubicBezTo>
                  <a:cubicBezTo>
                    <a:pt x="185" y="25"/>
                    <a:pt x="186" y="24"/>
                    <a:pt x="186" y="24"/>
                  </a:cubicBezTo>
                  <a:cubicBezTo>
                    <a:pt x="188" y="22"/>
                    <a:pt x="189" y="21"/>
                    <a:pt x="190" y="19"/>
                  </a:cubicBezTo>
                  <a:cubicBezTo>
                    <a:pt x="191" y="19"/>
                    <a:pt x="191" y="21"/>
                    <a:pt x="192" y="21"/>
                  </a:cubicBezTo>
                  <a:cubicBezTo>
                    <a:pt x="192" y="21"/>
                    <a:pt x="194" y="19"/>
                    <a:pt x="194" y="19"/>
                  </a:cubicBezTo>
                  <a:cubicBezTo>
                    <a:pt x="194" y="19"/>
                    <a:pt x="192" y="17"/>
                    <a:pt x="192" y="17"/>
                  </a:cubicBezTo>
                  <a:cubicBezTo>
                    <a:pt x="191" y="17"/>
                    <a:pt x="190" y="19"/>
                    <a:pt x="190" y="19"/>
                  </a:cubicBezTo>
                  <a:cubicBezTo>
                    <a:pt x="189" y="19"/>
                    <a:pt x="188" y="17"/>
                    <a:pt x="188" y="18"/>
                  </a:cubicBezTo>
                  <a:cubicBezTo>
                    <a:pt x="187" y="18"/>
                    <a:pt x="186" y="20"/>
                    <a:pt x="186" y="20"/>
                  </a:cubicBezTo>
                  <a:cubicBezTo>
                    <a:pt x="185" y="20"/>
                    <a:pt x="184" y="18"/>
                    <a:pt x="184" y="18"/>
                  </a:cubicBezTo>
                  <a:cubicBezTo>
                    <a:pt x="183" y="18"/>
                    <a:pt x="182" y="16"/>
                    <a:pt x="181" y="16"/>
                  </a:cubicBezTo>
                  <a:cubicBezTo>
                    <a:pt x="181" y="17"/>
                    <a:pt x="180" y="18"/>
                    <a:pt x="180" y="19"/>
                  </a:cubicBezTo>
                  <a:cubicBezTo>
                    <a:pt x="179" y="19"/>
                    <a:pt x="179" y="20"/>
                    <a:pt x="178" y="21"/>
                  </a:cubicBezTo>
                  <a:cubicBezTo>
                    <a:pt x="178" y="22"/>
                    <a:pt x="177" y="22"/>
                    <a:pt x="176" y="23"/>
                  </a:cubicBezTo>
                  <a:cubicBezTo>
                    <a:pt x="176" y="24"/>
                    <a:pt x="175" y="25"/>
                    <a:pt x="175" y="25"/>
                  </a:cubicBezTo>
                  <a:cubicBezTo>
                    <a:pt x="174" y="26"/>
                    <a:pt x="173" y="27"/>
                    <a:pt x="173" y="27"/>
                  </a:cubicBezTo>
                  <a:cubicBezTo>
                    <a:pt x="173" y="28"/>
                    <a:pt x="175" y="29"/>
                    <a:pt x="175" y="29"/>
                  </a:cubicBezTo>
                  <a:cubicBezTo>
                    <a:pt x="176" y="28"/>
                    <a:pt x="176" y="28"/>
                    <a:pt x="177" y="27"/>
                  </a:cubicBezTo>
                  <a:close/>
                  <a:moveTo>
                    <a:pt x="206" y="49"/>
                  </a:moveTo>
                  <a:cubicBezTo>
                    <a:pt x="206" y="49"/>
                    <a:pt x="207" y="47"/>
                    <a:pt x="208" y="47"/>
                  </a:cubicBezTo>
                  <a:cubicBezTo>
                    <a:pt x="208" y="47"/>
                    <a:pt x="205" y="45"/>
                    <a:pt x="205" y="45"/>
                  </a:cubicBezTo>
                  <a:cubicBezTo>
                    <a:pt x="205" y="45"/>
                    <a:pt x="207" y="44"/>
                    <a:pt x="207" y="43"/>
                  </a:cubicBezTo>
                  <a:cubicBezTo>
                    <a:pt x="207" y="42"/>
                    <a:pt x="208" y="41"/>
                    <a:pt x="209" y="41"/>
                  </a:cubicBezTo>
                  <a:cubicBezTo>
                    <a:pt x="209" y="40"/>
                    <a:pt x="210" y="39"/>
                    <a:pt x="211" y="38"/>
                  </a:cubicBezTo>
                  <a:cubicBezTo>
                    <a:pt x="211" y="38"/>
                    <a:pt x="208" y="37"/>
                    <a:pt x="208" y="37"/>
                  </a:cubicBezTo>
                  <a:cubicBezTo>
                    <a:pt x="208" y="36"/>
                    <a:pt x="210" y="35"/>
                    <a:pt x="210" y="35"/>
                  </a:cubicBezTo>
                  <a:cubicBezTo>
                    <a:pt x="210" y="35"/>
                    <a:pt x="208" y="33"/>
                    <a:pt x="208" y="33"/>
                  </a:cubicBezTo>
                  <a:cubicBezTo>
                    <a:pt x="207" y="33"/>
                    <a:pt x="207" y="34"/>
                    <a:pt x="206" y="35"/>
                  </a:cubicBezTo>
                  <a:cubicBezTo>
                    <a:pt x="206" y="35"/>
                    <a:pt x="204" y="37"/>
                    <a:pt x="204" y="37"/>
                  </a:cubicBezTo>
                  <a:cubicBezTo>
                    <a:pt x="204" y="38"/>
                    <a:pt x="207" y="39"/>
                    <a:pt x="207" y="39"/>
                  </a:cubicBezTo>
                  <a:cubicBezTo>
                    <a:pt x="206" y="40"/>
                    <a:pt x="205" y="41"/>
                    <a:pt x="205" y="41"/>
                  </a:cubicBezTo>
                  <a:cubicBezTo>
                    <a:pt x="204" y="42"/>
                    <a:pt x="203" y="43"/>
                    <a:pt x="203" y="43"/>
                  </a:cubicBezTo>
                  <a:cubicBezTo>
                    <a:pt x="203" y="44"/>
                    <a:pt x="201" y="45"/>
                    <a:pt x="201" y="46"/>
                  </a:cubicBezTo>
                  <a:cubicBezTo>
                    <a:pt x="202" y="46"/>
                    <a:pt x="203" y="47"/>
                    <a:pt x="204" y="47"/>
                  </a:cubicBezTo>
                  <a:cubicBezTo>
                    <a:pt x="204" y="47"/>
                    <a:pt x="205" y="49"/>
                    <a:pt x="206" y="49"/>
                  </a:cubicBezTo>
                  <a:close/>
                  <a:moveTo>
                    <a:pt x="240" y="51"/>
                  </a:moveTo>
                  <a:cubicBezTo>
                    <a:pt x="240" y="50"/>
                    <a:pt x="242" y="52"/>
                    <a:pt x="242" y="52"/>
                  </a:cubicBezTo>
                  <a:cubicBezTo>
                    <a:pt x="243" y="52"/>
                    <a:pt x="244" y="50"/>
                    <a:pt x="244" y="50"/>
                  </a:cubicBezTo>
                  <a:cubicBezTo>
                    <a:pt x="244" y="50"/>
                    <a:pt x="242" y="48"/>
                    <a:pt x="242" y="48"/>
                  </a:cubicBezTo>
                  <a:cubicBezTo>
                    <a:pt x="241" y="48"/>
                    <a:pt x="240" y="47"/>
                    <a:pt x="240" y="47"/>
                  </a:cubicBezTo>
                  <a:cubicBezTo>
                    <a:pt x="239" y="47"/>
                    <a:pt x="238" y="49"/>
                    <a:pt x="238" y="49"/>
                  </a:cubicBezTo>
                  <a:cubicBezTo>
                    <a:pt x="238" y="49"/>
                    <a:pt x="236" y="51"/>
                    <a:pt x="236" y="51"/>
                  </a:cubicBezTo>
                  <a:cubicBezTo>
                    <a:pt x="236" y="52"/>
                    <a:pt x="238" y="52"/>
                    <a:pt x="238" y="53"/>
                  </a:cubicBezTo>
                  <a:cubicBezTo>
                    <a:pt x="239" y="53"/>
                    <a:pt x="240" y="51"/>
                    <a:pt x="240" y="51"/>
                  </a:cubicBezTo>
                  <a:close/>
                  <a:moveTo>
                    <a:pt x="233" y="45"/>
                  </a:moveTo>
                  <a:cubicBezTo>
                    <a:pt x="234" y="46"/>
                    <a:pt x="235" y="43"/>
                    <a:pt x="235" y="43"/>
                  </a:cubicBezTo>
                  <a:cubicBezTo>
                    <a:pt x="236" y="43"/>
                    <a:pt x="237" y="45"/>
                    <a:pt x="237" y="45"/>
                  </a:cubicBezTo>
                  <a:cubicBezTo>
                    <a:pt x="238" y="45"/>
                    <a:pt x="239" y="43"/>
                    <a:pt x="239" y="43"/>
                  </a:cubicBezTo>
                  <a:cubicBezTo>
                    <a:pt x="240" y="42"/>
                    <a:pt x="240" y="41"/>
                    <a:pt x="241" y="40"/>
                  </a:cubicBezTo>
                  <a:cubicBezTo>
                    <a:pt x="240" y="40"/>
                    <a:pt x="239" y="39"/>
                    <a:pt x="239" y="39"/>
                  </a:cubicBezTo>
                  <a:cubicBezTo>
                    <a:pt x="238" y="39"/>
                    <a:pt x="237" y="41"/>
                    <a:pt x="237" y="41"/>
                  </a:cubicBezTo>
                  <a:cubicBezTo>
                    <a:pt x="236" y="41"/>
                    <a:pt x="235" y="39"/>
                    <a:pt x="235" y="39"/>
                  </a:cubicBezTo>
                  <a:cubicBezTo>
                    <a:pt x="234" y="40"/>
                    <a:pt x="233" y="41"/>
                    <a:pt x="233" y="41"/>
                  </a:cubicBezTo>
                  <a:cubicBezTo>
                    <a:pt x="232" y="42"/>
                    <a:pt x="232" y="43"/>
                    <a:pt x="231" y="44"/>
                  </a:cubicBezTo>
                  <a:cubicBezTo>
                    <a:pt x="232" y="44"/>
                    <a:pt x="233" y="45"/>
                    <a:pt x="233" y="45"/>
                  </a:cubicBezTo>
                  <a:close/>
                  <a:moveTo>
                    <a:pt x="241" y="30"/>
                  </a:moveTo>
                  <a:cubicBezTo>
                    <a:pt x="242" y="30"/>
                    <a:pt x="243" y="32"/>
                    <a:pt x="244" y="32"/>
                  </a:cubicBezTo>
                  <a:cubicBezTo>
                    <a:pt x="244" y="32"/>
                    <a:pt x="245" y="30"/>
                    <a:pt x="245" y="30"/>
                  </a:cubicBezTo>
                  <a:cubicBezTo>
                    <a:pt x="246" y="30"/>
                    <a:pt x="247" y="32"/>
                    <a:pt x="248" y="32"/>
                  </a:cubicBezTo>
                  <a:cubicBezTo>
                    <a:pt x="248" y="31"/>
                    <a:pt x="249" y="29"/>
                    <a:pt x="249" y="29"/>
                  </a:cubicBezTo>
                  <a:cubicBezTo>
                    <a:pt x="248" y="28"/>
                    <a:pt x="246" y="27"/>
                    <a:pt x="245" y="26"/>
                  </a:cubicBezTo>
                  <a:cubicBezTo>
                    <a:pt x="244" y="25"/>
                    <a:pt x="243" y="25"/>
                    <a:pt x="243" y="24"/>
                  </a:cubicBezTo>
                  <a:cubicBezTo>
                    <a:pt x="242" y="25"/>
                    <a:pt x="242" y="26"/>
                    <a:pt x="241" y="26"/>
                  </a:cubicBezTo>
                  <a:cubicBezTo>
                    <a:pt x="240" y="27"/>
                    <a:pt x="240" y="28"/>
                    <a:pt x="239" y="29"/>
                  </a:cubicBezTo>
                  <a:cubicBezTo>
                    <a:pt x="239" y="29"/>
                    <a:pt x="237" y="30"/>
                    <a:pt x="238" y="31"/>
                  </a:cubicBezTo>
                  <a:cubicBezTo>
                    <a:pt x="238" y="32"/>
                    <a:pt x="240" y="32"/>
                    <a:pt x="240" y="33"/>
                  </a:cubicBezTo>
                  <a:cubicBezTo>
                    <a:pt x="240" y="32"/>
                    <a:pt x="241" y="30"/>
                    <a:pt x="241" y="30"/>
                  </a:cubicBezTo>
                  <a:close/>
                  <a:moveTo>
                    <a:pt x="283" y="41"/>
                  </a:moveTo>
                  <a:cubicBezTo>
                    <a:pt x="284" y="40"/>
                    <a:pt x="284" y="39"/>
                    <a:pt x="285" y="39"/>
                  </a:cubicBezTo>
                  <a:cubicBezTo>
                    <a:pt x="285" y="38"/>
                    <a:pt x="286" y="37"/>
                    <a:pt x="286" y="36"/>
                  </a:cubicBezTo>
                  <a:cubicBezTo>
                    <a:pt x="286" y="36"/>
                    <a:pt x="284" y="35"/>
                    <a:pt x="284" y="35"/>
                  </a:cubicBezTo>
                  <a:cubicBezTo>
                    <a:pt x="284" y="34"/>
                    <a:pt x="286" y="33"/>
                    <a:pt x="286" y="32"/>
                  </a:cubicBezTo>
                  <a:cubicBezTo>
                    <a:pt x="286" y="32"/>
                    <a:pt x="287" y="31"/>
                    <a:pt x="288" y="30"/>
                  </a:cubicBezTo>
                  <a:cubicBezTo>
                    <a:pt x="288" y="30"/>
                    <a:pt x="285" y="29"/>
                    <a:pt x="285" y="28"/>
                  </a:cubicBezTo>
                  <a:cubicBezTo>
                    <a:pt x="285" y="28"/>
                    <a:pt x="287" y="27"/>
                    <a:pt x="287" y="26"/>
                  </a:cubicBezTo>
                  <a:cubicBezTo>
                    <a:pt x="287" y="26"/>
                    <a:pt x="289" y="25"/>
                    <a:pt x="289" y="24"/>
                  </a:cubicBezTo>
                  <a:cubicBezTo>
                    <a:pt x="289" y="23"/>
                    <a:pt x="287" y="23"/>
                    <a:pt x="286" y="22"/>
                  </a:cubicBezTo>
                  <a:cubicBezTo>
                    <a:pt x="286" y="23"/>
                    <a:pt x="285" y="24"/>
                    <a:pt x="285" y="25"/>
                  </a:cubicBezTo>
                  <a:cubicBezTo>
                    <a:pt x="285" y="25"/>
                    <a:pt x="283" y="26"/>
                    <a:pt x="283" y="27"/>
                  </a:cubicBezTo>
                  <a:cubicBezTo>
                    <a:pt x="283" y="27"/>
                    <a:pt x="285" y="28"/>
                    <a:pt x="285" y="28"/>
                  </a:cubicBezTo>
                  <a:cubicBezTo>
                    <a:pt x="285" y="29"/>
                    <a:pt x="284" y="30"/>
                    <a:pt x="284" y="31"/>
                  </a:cubicBezTo>
                  <a:cubicBezTo>
                    <a:pt x="283" y="31"/>
                    <a:pt x="282" y="32"/>
                    <a:pt x="282" y="33"/>
                  </a:cubicBezTo>
                  <a:cubicBezTo>
                    <a:pt x="282" y="33"/>
                    <a:pt x="284" y="34"/>
                    <a:pt x="284" y="35"/>
                  </a:cubicBezTo>
                  <a:cubicBezTo>
                    <a:pt x="284" y="35"/>
                    <a:pt x="283" y="37"/>
                    <a:pt x="282" y="37"/>
                  </a:cubicBezTo>
                  <a:cubicBezTo>
                    <a:pt x="282" y="37"/>
                    <a:pt x="281" y="38"/>
                    <a:pt x="281" y="39"/>
                  </a:cubicBezTo>
                  <a:cubicBezTo>
                    <a:pt x="281" y="40"/>
                    <a:pt x="279" y="41"/>
                    <a:pt x="279" y="41"/>
                  </a:cubicBezTo>
                  <a:cubicBezTo>
                    <a:pt x="279" y="42"/>
                    <a:pt x="281" y="42"/>
                    <a:pt x="281" y="43"/>
                  </a:cubicBezTo>
                  <a:cubicBezTo>
                    <a:pt x="282" y="42"/>
                    <a:pt x="282" y="42"/>
                    <a:pt x="283" y="41"/>
                  </a:cubicBezTo>
                  <a:close/>
                  <a:moveTo>
                    <a:pt x="270" y="34"/>
                  </a:moveTo>
                  <a:cubicBezTo>
                    <a:pt x="270" y="35"/>
                    <a:pt x="271" y="32"/>
                    <a:pt x="272" y="32"/>
                  </a:cubicBezTo>
                  <a:cubicBezTo>
                    <a:pt x="272" y="32"/>
                    <a:pt x="274" y="34"/>
                    <a:pt x="274" y="34"/>
                  </a:cubicBezTo>
                  <a:cubicBezTo>
                    <a:pt x="275" y="34"/>
                    <a:pt x="275" y="32"/>
                    <a:pt x="276" y="32"/>
                  </a:cubicBezTo>
                  <a:cubicBezTo>
                    <a:pt x="276" y="31"/>
                    <a:pt x="277" y="30"/>
                    <a:pt x="277" y="30"/>
                  </a:cubicBezTo>
                  <a:cubicBezTo>
                    <a:pt x="277" y="29"/>
                    <a:pt x="276" y="28"/>
                    <a:pt x="275" y="28"/>
                  </a:cubicBezTo>
                  <a:cubicBezTo>
                    <a:pt x="275" y="28"/>
                    <a:pt x="273" y="26"/>
                    <a:pt x="273" y="26"/>
                  </a:cubicBezTo>
                  <a:cubicBezTo>
                    <a:pt x="273" y="26"/>
                    <a:pt x="271" y="28"/>
                    <a:pt x="271" y="28"/>
                  </a:cubicBezTo>
                  <a:cubicBezTo>
                    <a:pt x="271" y="29"/>
                    <a:pt x="270" y="30"/>
                    <a:pt x="270" y="31"/>
                  </a:cubicBezTo>
                  <a:cubicBezTo>
                    <a:pt x="269" y="31"/>
                    <a:pt x="268" y="32"/>
                    <a:pt x="268" y="33"/>
                  </a:cubicBezTo>
                  <a:cubicBezTo>
                    <a:pt x="269" y="33"/>
                    <a:pt x="269" y="34"/>
                    <a:pt x="270" y="34"/>
                  </a:cubicBezTo>
                  <a:close/>
                  <a:moveTo>
                    <a:pt x="295" y="25"/>
                  </a:moveTo>
                  <a:cubicBezTo>
                    <a:pt x="295" y="25"/>
                    <a:pt x="293" y="27"/>
                    <a:pt x="293" y="27"/>
                  </a:cubicBezTo>
                  <a:cubicBezTo>
                    <a:pt x="293" y="28"/>
                    <a:pt x="295" y="29"/>
                    <a:pt x="295" y="29"/>
                  </a:cubicBezTo>
                  <a:cubicBezTo>
                    <a:pt x="296" y="29"/>
                    <a:pt x="297" y="31"/>
                    <a:pt x="298" y="31"/>
                  </a:cubicBezTo>
                  <a:cubicBezTo>
                    <a:pt x="298" y="31"/>
                    <a:pt x="299" y="29"/>
                    <a:pt x="299" y="29"/>
                  </a:cubicBezTo>
                  <a:cubicBezTo>
                    <a:pt x="300" y="28"/>
                    <a:pt x="301" y="27"/>
                    <a:pt x="301" y="26"/>
                  </a:cubicBezTo>
                  <a:cubicBezTo>
                    <a:pt x="301" y="26"/>
                    <a:pt x="303" y="25"/>
                    <a:pt x="303" y="24"/>
                  </a:cubicBezTo>
                  <a:cubicBezTo>
                    <a:pt x="303" y="23"/>
                    <a:pt x="301" y="23"/>
                    <a:pt x="301" y="22"/>
                  </a:cubicBezTo>
                  <a:cubicBezTo>
                    <a:pt x="299" y="24"/>
                    <a:pt x="298" y="25"/>
                    <a:pt x="297" y="27"/>
                  </a:cubicBezTo>
                  <a:cubicBezTo>
                    <a:pt x="296" y="27"/>
                    <a:pt x="296" y="25"/>
                    <a:pt x="295" y="25"/>
                  </a:cubicBezTo>
                  <a:close/>
                  <a:moveTo>
                    <a:pt x="373" y="39"/>
                  </a:moveTo>
                  <a:cubicBezTo>
                    <a:pt x="373" y="38"/>
                    <a:pt x="374" y="37"/>
                    <a:pt x="375" y="37"/>
                  </a:cubicBezTo>
                  <a:cubicBezTo>
                    <a:pt x="375" y="36"/>
                    <a:pt x="376" y="38"/>
                    <a:pt x="377" y="38"/>
                  </a:cubicBezTo>
                  <a:cubicBezTo>
                    <a:pt x="377" y="38"/>
                    <a:pt x="378" y="36"/>
                    <a:pt x="378" y="36"/>
                  </a:cubicBezTo>
                  <a:cubicBezTo>
                    <a:pt x="379" y="36"/>
                    <a:pt x="380" y="37"/>
                    <a:pt x="381" y="38"/>
                  </a:cubicBezTo>
                  <a:cubicBezTo>
                    <a:pt x="381" y="38"/>
                    <a:pt x="383" y="39"/>
                    <a:pt x="383" y="39"/>
                  </a:cubicBezTo>
                  <a:cubicBezTo>
                    <a:pt x="384" y="39"/>
                    <a:pt x="384" y="37"/>
                    <a:pt x="385" y="37"/>
                  </a:cubicBezTo>
                  <a:cubicBezTo>
                    <a:pt x="384" y="37"/>
                    <a:pt x="383" y="36"/>
                    <a:pt x="382" y="35"/>
                  </a:cubicBezTo>
                  <a:cubicBezTo>
                    <a:pt x="382" y="35"/>
                    <a:pt x="381" y="34"/>
                    <a:pt x="380" y="34"/>
                  </a:cubicBezTo>
                  <a:cubicBezTo>
                    <a:pt x="380" y="33"/>
                    <a:pt x="379" y="32"/>
                    <a:pt x="378" y="32"/>
                  </a:cubicBezTo>
                  <a:cubicBezTo>
                    <a:pt x="378" y="32"/>
                    <a:pt x="377" y="34"/>
                    <a:pt x="376" y="34"/>
                  </a:cubicBezTo>
                  <a:cubicBezTo>
                    <a:pt x="376" y="34"/>
                    <a:pt x="374" y="32"/>
                    <a:pt x="374" y="33"/>
                  </a:cubicBezTo>
                  <a:cubicBezTo>
                    <a:pt x="373" y="33"/>
                    <a:pt x="373" y="34"/>
                    <a:pt x="372" y="35"/>
                  </a:cubicBezTo>
                  <a:cubicBezTo>
                    <a:pt x="372" y="35"/>
                    <a:pt x="371" y="36"/>
                    <a:pt x="371" y="37"/>
                  </a:cubicBezTo>
                  <a:cubicBezTo>
                    <a:pt x="370" y="38"/>
                    <a:pt x="369" y="39"/>
                    <a:pt x="369" y="39"/>
                  </a:cubicBezTo>
                  <a:cubicBezTo>
                    <a:pt x="369" y="40"/>
                    <a:pt x="371" y="40"/>
                    <a:pt x="371" y="41"/>
                  </a:cubicBezTo>
                  <a:cubicBezTo>
                    <a:pt x="372" y="40"/>
                    <a:pt x="372" y="39"/>
                    <a:pt x="373" y="39"/>
                  </a:cubicBezTo>
                  <a:close/>
                  <a:moveTo>
                    <a:pt x="410" y="50"/>
                  </a:moveTo>
                  <a:cubicBezTo>
                    <a:pt x="411" y="49"/>
                    <a:pt x="412" y="48"/>
                    <a:pt x="412" y="47"/>
                  </a:cubicBezTo>
                  <a:cubicBezTo>
                    <a:pt x="412" y="47"/>
                    <a:pt x="410" y="46"/>
                    <a:pt x="410" y="46"/>
                  </a:cubicBezTo>
                  <a:cubicBezTo>
                    <a:pt x="410" y="46"/>
                    <a:pt x="408" y="44"/>
                    <a:pt x="408" y="44"/>
                  </a:cubicBezTo>
                  <a:cubicBezTo>
                    <a:pt x="407" y="44"/>
                    <a:pt x="406" y="46"/>
                    <a:pt x="406" y="46"/>
                  </a:cubicBezTo>
                  <a:cubicBezTo>
                    <a:pt x="405" y="47"/>
                    <a:pt x="405" y="48"/>
                    <a:pt x="404" y="49"/>
                  </a:cubicBezTo>
                  <a:cubicBezTo>
                    <a:pt x="404" y="49"/>
                    <a:pt x="402" y="50"/>
                    <a:pt x="402" y="51"/>
                  </a:cubicBezTo>
                  <a:cubicBezTo>
                    <a:pt x="402" y="51"/>
                    <a:pt x="404" y="52"/>
                    <a:pt x="405" y="52"/>
                  </a:cubicBezTo>
                  <a:cubicBezTo>
                    <a:pt x="405" y="53"/>
                    <a:pt x="406" y="54"/>
                    <a:pt x="407" y="54"/>
                  </a:cubicBezTo>
                  <a:cubicBezTo>
                    <a:pt x="408" y="53"/>
                    <a:pt x="409" y="51"/>
                    <a:pt x="410" y="50"/>
                  </a:cubicBezTo>
                  <a:close/>
                  <a:moveTo>
                    <a:pt x="399" y="41"/>
                  </a:moveTo>
                  <a:cubicBezTo>
                    <a:pt x="400" y="40"/>
                    <a:pt x="400" y="40"/>
                    <a:pt x="401" y="39"/>
                  </a:cubicBezTo>
                  <a:cubicBezTo>
                    <a:pt x="402" y="37"/>
                    <a:pt x="403" y="36"/>
                    <a:pt x="404" y="35"/>
                  </a:cubicBezTo>
                  <a:cubicBezTo>
                    <a:pt x="403" y="33"/>
                    <a:pt x="401" y="32"/>
                    <a:pt x="400" y="31"/>
                  </a:cubicBezTo>
                  <a:cubicBezTo>
                    <a:pt x="399" y="32"/>
                    <a:pt x="399" y="33"/>
                    <a:pt x="398" y="33"/>
                  </a:cubicBezTo>
                  <a:cubicBezTo>
                    <a:pt x="397" y="35"/>
                    <a:pt x="396" y="36"/>
                    <a:pt x="395" y="38"/>
                  </a:cubicBezTo>
                  <a:cubicBezTo>
                    <a:pt x="394" y="39"/>
                    <a:pt x="392" y="41"/>
                    <a:pt x="391" y="42"/>
                  </a:cubicBezTo>
                  <a:cubicBezTo>
                    <a:pt x="393" y="43"/>
                    <a:pt x="394" y="45"/>
                    <a:pt x="396" y="46"/>
                  </a:cubicBezTo>
                  <a:cubicBezTo>
                    <a:pt x="397" y="44"/>
                    <a:pt x="398" y="43"/>
                    <a:pt x="399" y="41"/>
                  </a:cubicBezTo>
                  <a:close/>
                  <a:moveTo>
                    <a:pt x="433" y="53"/>
                  </a:moveTo>
                  <a:cubicBezTo>
                    <a:pt x="434" y="53"/>
                    <a:pt x="434" y="54"/>
                    <a:pt x="435" y="54"/>
                  </a:cubicBezTo>
                  <a:cubicBezTo>
                    <a:pt x="436" y="55"/>
                    <a:pt x="437" y="56"/>
                    <a:pt x="437" y="56"/>
                  </a:cubicBezTo>
                  <a:cubicBezTo>
                    <a:pt x="438" y="56"/>
                    <a:pt x="439" y="54"/>
                    <a:pt x="439" y="54"/>
                  </a:cubicBezTo>
                  <a:cubicBezTo>
                    <a:pt x="440" y="53"/>
                    <a:pt x="440" y="52"/>
                    <a:pt x="441" y="52"/>
                  </a:cubicBezTo>
                  <a:cubicBezTo>
                    <a:pt x="441" y="51"/>
                    <a:pt x="442" y="50"/>
                    <a:pt x="442" y="49"/>
                  </a:cubicBezTo>
                  <a:cubicBezTo>
                    <a:pt x="442" y="49"/>
                    <a:pt x="440" y="48"/>
                    <a:pt x="440" y="48"/>
                  </a:cubicBezTo>
                  <a:cubicBezTo>
                    <a:pt x="440" y="48"/>
                    <a:pt x="439" y="50"/>
                    <a:pt x="438" y="50"/>
                  </a:cubicBezTo>
                  <a:cubicBezTo>
                    <a:pt x="438" y="50"/>
                    <a:pt x="437" y="48"/>
                    <a:pt x="436" y="48"/>
                  </a:cubicBezTo>
                  <a:cubicBezTo>
                    <a:pt x="436" y="48"/>
                    <a:pt x="435" y="46"/>
                    <a:pt x="434" y="47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1" y="50"/>
                    <a:pt x="431" y="51"/>
                  </a:cubicBezTo>
                  <a:cubicBezTo>
                    <a:pt x="430" y="51"/>
                    <a:pt x="429" y="53"/>
                    <a:pt x="429" y="53"/>
                  </a:cubicBezTo>
                  <a:cubicBezTo>
                    <a:pt x="429" y="54"/>
                    <a:pt x="431" y="54"/>
                    <a:pt x="431" y="55"/>
                  </a:cubicBezTo>
                  <a:cubicBezTo>
                    <a:pt x="432" y="54"/>
                    <a:pt x="432" y="53"/>
                    <a:pt x="433" y="53"/>
                  </a:cubicBezTo>
                  <a:close/>
                  <a:moveTo>
                    <a:pt x="464" y="31"/>
                  </a:moveTo>
                  <a:cubicBezTo>
                    <a:pt x="464" y="30"/>
                    <a:pt x="466" y="32"/>
                    <a:pt x="466" y="32"/>
                  </a:cubicBezTo>
                  <a:cubicBezTo>
                    <a:pt x="466" y="32"/>
                    <a:pt x="468" y="30"/>
                    <a:pt x="468" y="30"/>
                  </a:cubicBezTo>
                  <a:cubicBezTo>
                    <a:pt x="468" y="30"/>
                    <a:pt x="466" y="28"/>
                    <a:pt x="466" y="28"/>
                  </a:cubicBezTo>
                  <a:cubicBezTo>
                    <a:pt x="465" y="28"/>
                    <a:pt x="463" y="27"/>
                    <a:pt x="463" y="27"/>
                  </a:cubicBezTo>
                  <a:cubicBezTo>
                    <a:pt x="463" y="26"/>
                    <a:pt x="465" y="25"/>
                    <a:pt x="465" y="24"/>
                  </a:cubicBezTo>
                  <a:cubicBezTo>
                    <a:pt x="465" y="24"/>
                    <a:pt x="466" y="23"/>
                    <a:pt x="467" y="22"/>
                  </a:cubicBezTo>
                  <a:cubicBezTo>
                    <a:pt x="467" y="22"/>
                    <a:pt x="469" y="20"/>
                    <a:pt x="468" y="20"/>
                  </a:cubicBezTo>
                  <a:cubicBezTo>
                    <a:pt x="468" y="19"/>
                    <a:pt x="467" y="19"/>
                    <a:pt x="466" y="18"/>
                  </a:cubicBezTo>
                  <a:cubicBezTo>
                    <a:pt x="466" y="18"/>
                    <a:pt x="465" y="20"/>
                    <a:pt x="465" y="20"/>
                  </a:cubicBezTo>
                  <a:cubicBezTo>
                    <a:pt x="464" y="21"/>
                    <a:pt x="463" y="19"/>
                    <a:pt x="462" y="19"/>
                  </a:cubicBezTo>
                  <a:cubicBezTo>
                    <a:pt x="462" y="19"/>
                    <a:pt x="461" y="20"/>
                    <a:pt x="461" y="21"/>
                  </a:cubicBezTo>
                  <a:cubicBezTo>
                    <a:pt x="461" y="21"/>
                    <a:pt x="463" y="22"/>
                    <a:pt x="463" y="23"/>
                  </a:cubicBezTo>
                  <a:cubicBezTo>
                    <a:pt x="463" y="23"/>
                    <a:pt x="461" y="24"/>
                    <a:pt x="461" y="25"/>
                  </a:cubicBezTo>
                  <a:cubicBezTo>
                    <a:pt x="461" y="25"/>
                    <a:pt x="463" y="26"/>
                    <a:pt x="463" y="27"/>
                  </a:cubicBezTo>
                  <a:cubicBezTo>
                    <a:pt x="463" y="27"/>
                    <a:pt x="462" y="28"/>
                    <a:pt x="462" y="29"/>
                  </a:cubicBezTo>
                  <a:cubicBezTo>
                    <a:pt x="462" y="29"/>
                    <a:pt x="460" y="30"/>
                    <a:pt x="460" y="31"/>
                  </a:cubicBezTo>
                  <a:cubicBezTo>
                    <a:pt x="460" y="32"/>
                    <a:pt x="462" y="32"/>
                    <a:pt x="462" y="33"/>
                  </a:cubicBezTo>
                  <a:cubicBezTo>
                    <a:pt x="463" y="32"/>
                    <a:pt x="463" y="31"/>
                    <a:pt x="464" y="31"/>
                  </a:cubicBezTo>
                  <a:close/>
                  <a:moveTo>
                    <a:pt x="483" y="38"/>
                  </a:moveTo>
                  <a:cubicBezTo>
                    <a:pt x="483" y="38"/>
                    <a:pt x="485" y="40"/>
                    <a:pt x="485" y="40"/>
                  </a:cubicBezTo>
                  <a:cubicBezTo>
                    <a:pt x="485" y="39"/>
                    <a:pt x="487" y="38"/>
                    <a:pt x="487" y="37"/>
                  </a:cubicBezTo>
                  <a:cubicBezTo>
                    <a:pt x="487" y="37"/>
                    <a:pt x="485" y="36"/>
                    <a:pt x="485" y="36"/>
                  </a:cubicBezTo>
                  <a:cubicBezTo>
                    <a:pt x="484" y="36"/>
                    <a:pt x="483" y="34"/>
                    <a:pt x="482" y="34"/>
                  </a:cubicBezTo>
                  <a:cubicBezTo>
                    <a:pt x="482" y="34"/>
                    <a:pt x="481" y="36"/>
                    <a:pt x="481" y="36"/>
                  </a:cubicBezTo>
                  <a:cubicBezTo>
                    <a:pt x="480" y="37"/>
                    <a:pt x="479" y="38"/>
                    <a:pt x="479" y="39"/>
                  </a:cubicBezTo>
                  <a:cubicBezTo>
                    <a:pt x="479" y="39"/>
                    <a:pt x="481" y="40"/>
                    <a:pt x="481" y="40"/>
                  </a:cubicBezTo>
                  <a:cubicBezTo>
                    <a:pt x="482" y="40"/>
                    <a:pt x="482" y="38"/>
                    <a:pt x="483" y="38"/>
                  </a:cubicBezTo>
                  <a:close/>
                  <a:moveTo>
                    <a:pt x="498" y="32"/>
                  </a:moveTo>
                  <a:cubicBezTo>
                    <a:pt x="499" y="32"/>
                    <a:pt x="500" y="34"/>
                    <a:pt x="500" y="34"/>
                  </a:cubicBezTo>
                  <a:cubicBezTo>
                    <a:pt x="501" y="34"/>
                    <a:pt x="502" y="32"/>
                    <a:pt x="502" y="31"/>
                  </a:cubicBezTo>
                  <a:cubicBezTo>
                    <a:pt x="502" y="31"/>
                    <a:pt x="500" y="30"/>
                    <a:pt x="500" y="30"/>
                  </a:cubicBezTo>
                  <a:cubicBezTo>
                    <a:pt x="500" y="29"/>
                    <a:pt x="501" y="28"/>
                    <a:pt x="502" y="27"/>
                  </a:cubicBezTo>
                  <a:cubicBezTo>
                    <a:pt x="501" y="27"/>
                    <a:pt x="500" y="26"/>
                    <a:pt x="499" y="26"/>
                  </a:cubicBezTo>
                  <a:cubicBezTo>
                    <a:pt x="499" y="26"/>
                    <a:pt x="498" y="28"/>
                    <a:pt x="498" y="28"/>
                  </a:cubicBezTo>
                  <a:cubicBezTo>
                    <a:pt x="497" y="29"/>
                    <a:pt x="496" y="29"/>
                    <a:pt x="496" y="30"/>
                  </a:cubicBezTo>
                  <a:cubicBezTo>
                    <a:pt x="496" y="31"/>
                    <a:pt x="494" y="32"/>
                    <a:pt x="494" y="32"/>
                  </a:cubicBezTo>
                  <a:cubicBezTo>
                    <a:pt x="494" y="33"/>
                    <a:pt x="496" y="34"/>
                    <a:pt x="496" y="34"/>
                  </a:cubicBezTo>
                  <a:cubicBezTo>
                    <a:pt x="497" y="34"/>
                    <a:pt x="497" y="32"/>
                    <a:pt x="498" y="32"/>
                  </a:cubicBezTo>
                  <a:close/>
                  <a:moveTo>
                    <a:pt x="527" y="36"/>
                  </a:moveTo>
                  <a:cubicBezTo>
                    <a:pt x="526" y="36"/>
                    <a:pt x="525" y="34"/>
                    <a:pt x="525" y="34"/>
                  </a:cubicBezTo>
                  <a:cubicBezTo>
                    <a:pt x="524" y="34"/>
                    <a:pt x="523" y="36"/>
                    <a:pt x="523" y="37"/>
                  </a:cubicBezTo>
                  <a:cubicBezTo>
                    <a:pt x="523" y="37"/>
                    <a:pt x="525" y="38"/>
                    <a:pt x="525" y="38"/>
                  </a:cubicBezTo>
                  <a:cubicBezTo>
                    <a:pt x="525" y="39"/>
                    <a:pt x="527" y="40"/>
                    <a:pt x="527" y="40"/>
                  </a:cubicBezTo>
                  <a:cubicBezTo>
                    <a:pt x="528" y="40"/>
                    <a:pt x="529" y="38"/>
                    <a:pt x="529" y="38"/>
                  </a:cubicBezTo>
                  <a:cubicBezTo>
                    <a:pt x="530" y="37"/>
                    <a:pt x="530" y="36"/>
                    <a:pt x="531" y="36"/>
                  </a:cubicBezTo>
                  <a:cubicBezTo>
                    <a:pt x="530" y="35"/>
                    <a:pt x="529" y="35"/>
                    <a:pt x="528" y="34"/>
                  </a:cubicBezTo>
                  <a:cubicBezTo>
                    <a:pt x="528" y="34"/>
                    <a:pt x="530" y="32"/>
                    <a:pt x="530" y="32"/>
                  </a:cubicBezTo>
                  <a:cubicBezTo>
                    <a:pt x="530" y="31"/>
                    <a:pt x="528" y="30"/>
                    <a:pt x="528" y="30"/>
                  </a:cubicBezTo>
                  <a:cubicBezTo>
                    <a:pt x="528" y="30"/>
                    <a:pt x="526" y="32"/>
                    <a:pt x="526" y="32"/>
                  </a:cubicBezTo>
                  <a:cubicBezTo>
                    <a:pt x="526" y="33"/>
                    <a:pt x="528" y="33"/>
                    <a:pt x="528" y="34"/>
                  </a:cubicBezTo>
                  <a:cubicBezTo>
                    <a:pt x="528" y="34"/>
                    <a:pt x="527" y="36"/>
                    <a:pt x="527" y="36"/>
                  </a:cubicBezTo>
                  <a:close/>
                  <a:moveTo>
                    <a:pt x="567" y="49"/>
                  </a:moveTo>
                  <a:cubicBezTo>
                    <a:pt x="567" y="49"/>
                    <a:pt x="568" y="47"/>
                    <a:pt x="568" y="47"/>
                  </a:cubicBezTo>
                  <a:cubicBezTo>
                    <a:pt x="569" y="46"/>
                    <a:pt x="569" y="45"/>
                    <a:pt x="570" y="44"/>
                  </a:cubicBezTo>
                  <a:cubicBezTo>
                    <a:pt x="571" y="43"/>
                    <a:pt x="572" y="41"/>
                    <a:pt x="573" y="40"/>
                  </a:cubicBezTo>
                  <a:cubicBezTo>
                    <a:pt x="573" y="40"/>
                    <a:pt x="572" y="38"/>
                    <a:pt x="571" y="38"/>
                  </a:cubicBezTo>
                  <a:cubicBezTo>
                    <a:pt x="571" y="38"/>
                    <a:pt x="570" y="40"/>
                    <a:pt x="569" y="40"/>
                  </a:cubicBezTo>
                  <a:cubicBezTo>
                    <a:pt x="569" y="41"/>
                    <a:pt x="568" y="42"/>
                    <a:pt x="568" y="43"/>
                  </a:cubicBezTo>
                  <a:cubicBezTo>
                    <a:pt x="567" y="44"/>
                    <a:pt x="565" y="46"/>
                    <a:pt x="564" y="47"/>
                  </a:cubicBezTo>
                  <a:cubicBezTo>
                    <a:pt x="565" y="47"/>
                    <a:pt x="566" y="49"/>
                    <a:pt x="567" y="49"/>
                  </a:cubicBezTo>
                  <a:close/>
                  <a:moveTo>
                    <a:pt x="614" y="28"/>
                  </a:moveTo>
                  <a:cubicBezTo>
                    <a:pt x="614" y="28"/>
                    <a:pt x="615" y="26"/>
                    <a:pt x="616" y="26"/>
                  </a:cubicBezTo>
                  <a:cubicBezTo>
                    <a:pt x="616" y="26"/>
                    <a:pt x="618" y="28"/>
                    <a:pt x="618" y="28"/>
                  </a:cubicBezTo>
                  <a:cubicBezTo>
                    <a:pt x="618" y="28"/>
                    <a:pt x="620" y="30"/>
                    <a:pt x="620" y="30"/>
                  </a:cubicBezTo>
                  <a:cubicBezTo>
                    <a:pt x="620" y="30"/>
                    <a:pt x="622" y="28"/>
                    <a:pt x="622" y="27"/>
                  </a:cubicBezTo>
                  <a:cubicBezTo>
                    <a:pt x="622" y="27"/>
                    <a:pt x="620" y="26"/>
                    <a:pt x="619" y="26"/>
                  </a:cubicBezTo>
                  <a:cubicBezTo>
                    <a:pt x="619" y="25"/>
                    <a:pt x="621" y="24"/>
                    <a:pt x="621" y="23"/>
                  </a:cubicBezTo>
                  <a:cubicBezTo>
                    <a:pt x="621" y="23"/>
                    <a:pt x="620" y="22"/>
                    <a:pt x="619" y="22"/>
                  </a:cubicBezTo>
                  <a:cubicBezTo>
                    <a:pt x="618" y="22"/>
                    <a:pt x="618" y="24"/>
                    <a:pt x="617" y="24"/>
                  </a:cubicBezTo>
                  <a:cubicBezTo>
                    <a:pt x="617" y="24"/>
                    <a:pt x="616" y="22"/>
                    <a:pt x="615" y="22"/>
                  </a:cubicBezTo>
                  <a:cubicBezTo>
                    <a:pt x="615" y="22"/>
                    <a:pt x="614" y="24"/>
                    <a:pt x="613" y="24"/>
                  </a:cubicBezTo>
                  <a:cubicBezTo>
                    <a:pt x="613" y="25"/>
                    <a:pt x="612" y="26"/>
                    <a:pt x="612" y="27"/>
                  </a:cubicBezTo>
                  <a:cubicBezTo>
                    <a:pt x="611" y="27"/>
                    <a:pt x="610" y="28"/>
                    <a:pt x="610" y="29"/>
                  </a:cubicBezTo>
                  <a:cubicBezTo>
                    <a:pt x="610" y="30"/>
                    <a:pt x="612" y="30"/>
                    <a:pt x="612" y="31"/>
                  </a:cubicBezTo>
                  <a:cubicBezTo>
                    <a:pt x="613" y="30"/>
                    <a:pt x="613" y="29"/>
                    <a:pt x="614" y="28"/>
                  </a:cubicBezTo>
                  <a:close/>
                  <a:moveTo>
                    <a:pt x="628" y="29"/>
                  </a:moveTo>
                  <a:cubicBezTo>
                    <a:pt x="629" y="27"/>
                    <a:pt x="630" y="26"/>
                    <a:pt x="631" y="24"/>
                  </a:cubicBezTo>
                  <a:cubicBezTo>
                    <a:pt x="631" y="24"/>
                    <a:pt x="630" y="22"/>
                    <a:pt x="629" y="22"/>
                  </a:cubicBezTo>
                  <a:cubicBezTo>
                    <a:pt x="629" y="22"/>
                    <a:pt x="628" y="24"/>
                    <a:pt x="627" y="25"/>
                  </a:cubicBezTo>
                  <a:cubicBezTo>
                    <a:pt x="627" y="25"/>
                    <a:pt x="626" y="26"/>
                    <a:pt x="626" y="27"/>
                  </a:cubicBezTo>
                  <a:cubicBezTo>
                    <a:pt x="625" y="27"/>
                    <a:pt x="624" y="29"/>
                    <a:pt x="624" y="29"/>
                  </a:cubicBezTo>
                  <a:cubicBezTo>
                    <a:pt x="624" y="30"/>
                    <a:pt x="626" y="30"/>
                    <a:pt x="626" y="31"/>
                  </a:cubicBezTo>
                  <a:cubicBezTo>
                    <a:pt x="627" y="30"/>
                    <a:pt x="627" y="29"/>
                    <a:pt x="628" y="29"/>
                  </a:cubicBezTo>
                  <a:close/>
                  <a:moveTo>
                    <a:pt x="650" y="32"/>
                  </a:moveTo>
                  <a:cubicBezTo>
                    <a:pt x="651" y="32"/>
                    <a:pt x="652" y="33"/>
                    <a:pt x="653" y="33"/>
                  </a:cubicBezTo>
                  <a:cubicBezTo>
                    <a:pt x="653" y="33"/>
                    <a:pt x="654" y="31"/>
                    <a:pt x="654" y="31"/>
                  </a:cubicBezTo>
                  <a:cubicBezTo>
                    <a:pt x="655" y="31"/>
                    <a:pt x="655" y="29"/>
                    <a:pt x="656" y="29"/>
                  </a:cubicBezTo>
                  <a:cubicBezTo>
                    <a:pt x="656" y="29"/>
                    <a:pt x="658" y="31"/>
                    <a:pt x="658" y="30"/>
                  </a:cubicBezTo>
                  <a:cubicBezTo>
                    <a:pt x="659" y="30"/>
                    <a:pt x="660" y="29"/>
                    <a:pt x="660" y="28"/>
                  </a:cubicBezTo>
                  <a:cubicBezTo>
                    <a:pt x="660" y="28"/>
                    <a:pt x="662" y="26"/>
                    <a:pt x="662" y="26"/>
                  </a:cubicBezTo>
                  <a:cubicBezTo>
                    <a:pt x="662" y="25"/>
                    <a:pt x="660" y="25"/>
                    <a:pt x="659" y="24"/>
                  </a:cubicBezTo>
                  <a:cubicBezTo>
                    <a:pt x="659" y="25"/>
                    <a:pt x="658" y="26"/>
                    <a:pt x="658" y="27"/>
                  </a:cubicBezTo>
                  <a:cubicBezTo>
                    <a:pt x="657" y="27"/>
                    <a:pt x="656" y="25"/>
                    <a:pt x="655" y="25"/>
                  </a:cubicBezTo>
                  <a:cubicBezTo>
                    <a:pt x="655" y="25"/>
                    <a:pt x="653" y="23"/>
                    <a:pt x="653" y="23"/>
                  </a:cubicBezTo>
                  <a:cubicBezTo>
                    <a:pt x="653" y="23"/>
                    <a:pt x="652" y="25"/>
                    <a:pt x="652" y="25"/>
                  </a:cubicBezTo>
                  <a:cubicBezTo>
                    <a:pt x="651" y="26"/>
                    <a:pt x="650" y="27"/>
                    <a:pt x="650" y="28"/>
                  </a:cubicBezTo>
                  <a:cubicBezTo>
                    <a:pt x="649" y="28"/>
                    <a:pt x="649" y="29"/>
                    <a:pt x="648" y="30"/>
                  </a:cubicBezTo>
                  <a:cubicBezTo>
                    <a:pt x="649" y="30"/>
                    <a:pt x="650" y="31"/>
                    <a:pt x="650" y="32"/>
                  </a:cubicBezTo>
                  <a:close/>
                  <a:moveTo>
                    <a:pt x="695" y="38"/>
                  </a:moveTo>
                  <a:cubicBezTo>
                    <a:pt x="696" y="37"/>
                    <a:pt x="696" y="36"/>
                    <a:pt x="697" y="35"/>
                  </a:cubicBezTo>
                  <a:cubicBezTo>
                    <a:pt x="697" y="35"/>
                    <a:pt x="699" y="34"/>
                    <a:pt x="699" y="33"/>
                  </a:cubicBezTo>
                  <a:cubicBezTo>
                    <a:pt x="699" y="33"/>
                    <a:pt x="697" y="32"/>
                    <a:pt x="696" y="31"/>
                  </a:cubicBezTo>
                  <a:cubicBezTo>
                    <a:pt x="696" y="31"/>
                    <a:pt x="698" y="30"/>
                    <a:pt x="698" y="29"/>
                  </a:cubicBezTo>
                  <a:cubicBezTo>
                    <a:pt x="698" y="29"/>
                    <a:pt x="696" y="27"/>
                    <a:pt x="696" y="27"/>
                  </a:cubicBezTo>
                  <a:cubicBezTo>
                    <a:pt x="695" y="28"/>
                    <a:pt x="694" y="29"/>
                    <a:pt x="694" y="30"/>
                  </a:cubicBezTo>
                  <a:cubicBezTo>
                    <a:pt x="694" y="30"/>
                    <a:pt x="693" y="31"/>
                    <a:pt x="692" y="32"/>
                  </a:cubicBezTo>
                  <a:cubicBezTo>
                    <a:pt x="693" y="33"/>
                    <a:pt x="695" y="33"/>
                    <a:pt x="695" y="34"/>
                  </a:cubicBezTo>
                  <a:cubicBezTo>
                    <a:pt x="695" y="34"/>
                    <a:pt x="693" y="35"/>
                    <a:pt x="693" y="36"/>
                  </a:cubicBezTo>
                  <a:cubicBezTo>
                    <a:pt x="694" y="36"/>
                    <a:pt x="695" y="38"/>
                    <a:pt x="695" y="38"/>
                  </a:cubicBezTo>
                  <a:close/>
                  <a:moveTo>
                    <a:pt x="720" y="28"/>
                  </a:moveTo>
                  <a:cubicBezTo>
                    <a:pt x="721" y="27"/>
                    <a:pt x="721" y="27"/>
                    <a:pt x="722" y="26"/>
                  </a:cubicBezTo>
                  <a:cubicBezTo>
                    <a:pt x="720" y="25"/>
                    <a:pt x="719" y="24"/>
                    <a:pt x="717" y="23"/>
                  </a:cubicBezTo>
                  <a:cubicBezTo>
                    <a:pt x="717" y="23"/>
                    <a:pt x="716" y="24"/>
                    <a:pt x="716" y="25"/>
                  </a:cubicBezTo>
                  <a:cubicBezTo>
                    <a:pt x="715" y="25"/>
                    <a:pt x="718" y="26"/>
                    <a:pt x="718" y="26"/>
                  </a:cubicBezTo>
                  <a:cubicBezTo>
                    <a:pt x="718" y="27"/>
                    <a:pt x="716" y="28"/>
                    <a:pt x="716" y="29"/>
                  </a:cubicBezTo>
                  <a:cubicBezTo>
                    <a:pt x="716" y="29"/>
                    <a:pt x="714" y="30"/>
                    <a:pt x="714" y="31"/>
                  </a:cubicBezTo>
                  <a:cubicBezTo>
                    <a:pt x="714" y="32"/>
                    <a:pt x="716" y="32"/>
                    <a:pt x="717" y="33"/>
                  </a:cubicBezTo>
                  <a:cubicBezTo>
                    <a:pt x="718" y="31"/>
                    <a:pt x="719" y="30"/>
                    <a:pt x="720" y="28"/>
                  </a:cubicBezTo>
                  <a:close/>
                  <a:moveTo>
                    <a:pt x="736" y="44"/>
                  </a:moveTo>
                  <a:cubicBezTo>
                    <a:pt x="737" y="44"/>
                    <a:pt x="738" y="46"/>
                    <a:pt x="738" y="46"/>
                  </a:cubicBezTo>
                  <a:cubicBezTo>
                    <a:pt x="739" y="46"/>
                    <a:pt x="739" y="44"/>
                    <a:pt x="740" y="44"/>
                  </a:cubicBezTo>
                  <a:cubicBezTo>
                    <a:pt x="741" y="43"/>
                    <a:pt x="741" y="42"/>
                    <a:pt x="742" y="41"/>
                  </a:cubicBezTo>
                  <a:cubicBezTo>
                    <a:pt x="742" y="41"/>
                    <a:pt x="743" y="43"/>
                    <a:pt x="744" y="43"/>
                  </a:cubicBezTo>
                  <a:cubicBezTo>
                    <a:pt x="745" y="43"/>
                    <a:pt x="745" y="41"/>
                    <a:pt x="746" y="41"/>
                  </a:cubicBezTo>
                  <a:cubicBezTo>
                    <a:pt x="746" y="40"/>
                    <a:pt x="748" y="39"/>
                    <a:pt x="747" y="39"/>
                  </a:cubicBezTo>
                  <a:cubicBezTo>
                    <a:pt x="747" y="38"/>
                    <a:pt x="745" y="37"/>
                    <a:pt x="745" y="37"/>
                  </a:cubicBezTo>
                  <a:cubicBezTo>
                    <a:pt x="745" y="37"/>
                    <a:pt x="744" y="39"/>
                    <a:pt x="744" y="39"/>
                  </a:cubicBezTo>
                  <a:cubicBezTo>
                    <a:pt x="743" y="39"/>
                    <a:pt x="742" y="37"/>
                    <a:pt x="741" y="37"/>
                  </a:cubicBezTo>
                  <a:cubicBezTo>
                    <a:pt x="741" y="37"/>
                    <a:pt x="740" y="39"/>
                    <a:pt x="740" y="40"/>
                  </a:cubicBezTo>
                  <a:cubicBezTo>
                    <a:pt x="739" y="40"/>
                    <a:pt x="739" y="42"/>
                    <a:pt x="738" y="42"/>
                  </a:cubicBezTo>
                  <a:cubicBezTo>
                    <a:pt x="737" y="42"/>
                    <a:pt x="736" y="40"/>
                    <a:pt x="736" y="40"/>
                  </a:cubicBezTo>
                  <a:cubicBezTo>
                    <a:pt x="735" y="40"/>
                    <a:pt x="735" y="42"/>
                    <a:pt x="734" y="42"/>
                  </a:cubicBezTo>
                  <a:cubicBezTo>
                    <a:pt x="735" y="43"/>
                    <a:pt x="735" y="44"/>
                    <a:pt x="736" y="44"/>
                  </a:cubicBezTo>
                  <a:close/>
                  <a:moveTo>
                    <a:pt x="758" y="43"/>
                  </a:moveTo>
                  <a:cubicBezTo>
                    <a:pt x="758" y="43"/>
                    <a:pt x="760" y="41"/>
                    <a:pt x="760" y="41"/>
                  </a:cubicBezTo>
                  <a:cubicBezTo>
                    <a:pt x="760" y="40"/>
                    <a:pt x="761" y="39"/>
                    <a:pt x="761" y="39"/>
                  </a:cubicBezTo>
                  <a:cubicBezTo>
                    <a:pt x="762" y="38"/>
                    <a:pt x="763" y="37"/>
                    <a:pt x="763" y="36"/>
                  </a:cubicBezTo>
                  <a:cubicBezTo>
                    <a:pt x="763" y="36"/>
                    <a:pt x="761" y="35"/>
                    <a:pt x="761" y="35"/>
                  </a:cubicBezTo>
                  <a:cubicBezTo>
                    <a:pt x="761" y="34"/>
                    <a:pt x="762" y="33"/>
                    <a:pt x="763" y="32"/>
                  </a:cubicBezTo>
                  <a:cubicBezTo>
                    <a:pt x="763" y="32"/>
                    <a:pt x="765" y="34"/>
                    <a:pt x="765" y="34"/>
                  </a:cubicBezTo>
                  <a:cubicBezTo>
                    <a:pt x="765" y="34"/>
                    <a:pt x="766" y="32"/>
                    <a:pt x="767" y="32"/>
                  </a:cubicBezTo>
                  <a:cubicBezTo>
                    <a:pt x="767" y="31"/>
                    <a:pt x="768" y="30"/>
                    <a:pt x="768" y="30"/>
                  </a:cubicBezTo>
                  <a:cubicBezTo>
                    <a:pt x="767" y="29"/>
                    <a:pt x="765" y="27"/>
                    <a:pt x="764" y="26"/>
                  </a:cubicBezTo>
                  <a:cubicBezTo>
                    <a:pt x="763" y="27"/>
                    <a:pt x="763" y="28"/>
                    <a:pt x="762" y="29"/>
                  </a:cubicBezTo>
                  <a:cubicBezTo>
                    <a:pt x="762" y="29"/>
                    <a:pt x="760" y="27"/>
                    <a:pt x="760" y="27"/>
                  </a:cubicBezTo>
                  <a:cubicBezTo>
                    <a:pt x="760" y="27"/>
                    <a:pt x="758" y="29"/>
                    <a:pt x="758" y="29"/>
                  </a:cubicBezTo>
                  <a:cubicBezTo>
                    <a:pt x="758" y="29"/>
                    <a:pt x="761" y="30"/>
                    <a:pt x="760" y="31"/>
                  </a:cubicBezTo>
                  <a:cubicBezTo>
                    <a:pt x="760" y="31"/>
                    <a:pt x="759" y="32"/>
                    <a:pt x="759" y="33"/>
                  </a:cubicBezTo>
                  <a:cubicBezTo>
                    <a:pt x="759" y="33"/>
                    <a:pt x="761" y="34"/>
                    <a:pt x="761" y="35"/>
                  </a:cubicBezTo>
                  <a:cubicBezTo>
                    <a:pt x="761" y="35"/>
                    <a:pt x="760" y="36"/>
                    <a:pt x="759" y="37"/>
                  </a:cubicBezTo>
                  <a:cubicBezTo>
                    <a:pt x="759" y="37"/>
                    <a:pt x="758" y="39"/>
                    <a:pt x="758" y="39"/>
                  </a:cubicBezTo>
                  <a:cubicBezTo>
                    <a:pt x="757" y="40"/>
                    <a:pt x="756" y="41"/>
                    <a:pt x="756" y="41"/>
                  </a:cubicBezTo>
                  <a:cubicBezTo>
                    <a:pt x="757" y="42"/>
                    <a:pt x="757" y="43"/>
                    <a:pt x="758" y="43"/>
                  </a:cubicBezTo>
                  <a:close/>
                  <a:moveTo>
                    <a:pt x="750" y="30"/>
                  </a:moveTo>
                  <a:cubicBezTo>
                    <a:pt x="750" y="30"/>
                    <a:pt x="752" y="28"/>
                    <a:pt x="752" y="28"/>
                  </a:cubicBezTo>
                  <a:cubicBezTo>
                    <a:pt x="752" y="28"/>
                    <a:pt x="750" y="26"/>
                    <a:pt x="750" y="26"/>
                  </a:cubicBezTo>
                  <a:cubicBezTo>
                    <a:pt x="749" y="26"/>
                    <a:pt x="749" y="28"/>
                    <a:pt x="748" y="28"/>
                  </a:cubicBezTo>
                  <a:cubicBezTo>
                    <a:pt x="748" y="29"/>
                    <a:pt x="746" y="30"/>
                    <a:pt x="746" y="31"/>
                  </a:cubicBezTo>
                  <a:cubicBezTo>
                    <a:pt x="746" y="31"/>
                    <a:pt x="748" y="32"/>
                    <a:pt x="749" y="32"/>
                  </a:cubicBezTo>
                  <a:cubicBezTo>
                    <a:pt x="749" y="33"/>
                    <a:pt x="751" y="34"/>
                    <a:pt x="751" y="34"/>
                  </a:cubicBezTo>
                  <a:cubicBezTo>
                    <a:pt x="752" y="34"/>
                    <a:pt x="752" y="32"/>
                    <a:pt x="753" y="32"/>
                  </a:cubicBezTo>
                  <a:cubicBezTo>
                    <a:pt x="752" y="31"/>
                    <a:pt x="750" y="31"/>
                    <a:pt x="750" y="30"/>
                  </a:cubicBezTo>
                  <a:close/>
                  <a:moveTo>
                    <a:pt x="787" y="37"/>
                  </a:moveTo>
                  <a:cubicBezTo>
                    <a:pt x="787" y="37"/>
                    <a:pt x="789" y="36"/>
                    <a:pt x="789" y="35"/>
                  </a:cubicBezTo>
                  <a:cubicBezTo>
                    <a:pt x="789" y="35"/>
                    <a:pt x="787" y="34"/>
                    <a:pt x="787" y="33"/>
                  </a:cubicBezTo>
                  <a:cubicBezTo>
                    <a:pt x="787" y="33"/>
                    <a:pt x="788" y="32"/>
                    <a:pt x="789" y="31"/>
                  </a:cubicBezTo>
                  <a:cubicBezTo>
                    <a:pt x="789" y="31"/>
                    <a:pt x="790" y="29"/>
                    <a:pt x="790" y="29"/>
                  </a:cubicBezTo>
                  <a:cubicBezTo>
                    <a:pt x="790" y="28"/>
                    <a:pt x="788" y="27"/>
                    <a:pt x="788" y="27"/>
                  </a:cubicBezTo>
                  <a:cubicBezTo>
                    <a:pt x="787" y="27"/>
                    <a:pt x="786" y="26"/>
                    <a:pt x="786" y="25"/>
                  </a:cubicBezTo>
                  <a:cubicBezTo>
                    <a:pt x="785" y="25"/>
                    <a:pt x="784" y="27"/>
                    <a:pt x="784" y="28"/>
                  </a:cubicBezTo>
                  <a:cubicBezTo>
                    <a:pt x="784" y="28"/>
                    <a:pt x="782" y="26"/>
                    <a:pt x="782" y="26"/>
                  </a:cubicBezTo>
                  <a:cubicBezTo>
                    <a:pt x="781" y="26"/>
                    <a:pt x="781" y="28"/>
                    <a:pt x="780" y="28"/>
                  </a:cubicBezTo>
                  <a:cubicBezTo>
                    <a:pt x="780" y="29"/>
                    <a:pt x="778" y="30"/>
                    <a:pt x="778" y="30"/>
                  </a:cubicBezTo>
                  <a:cubicBezTo>
                    <a:pt x="778" y="31"/>
                    <a:pt x="780" y="32"/>
                    <a:pt x="781" y="32"/>
                  </a:cubicBezTo>
                  <a:cubicBezTo>
                    <a:pt x="781" y="32"/>
                    <a:pt x="782" y="30"/>
                    <a:pt x="782" y="30"/>
                  </a:cubicBezTo>
                  <a:cubicBezTo>
                    <a:pt x="783" y="30"/>
                    <a:pt x="784" y="31"/>
                    <a:pt x="785" y="32"/>
                  </a:cubicBezTo>
                  <a:cubicBezTo>
                    <a:pt x="785" y="32"/>
                    <a:pt x="786" y="33"/>
                    <a:pt x="787" y="33"/>
                  </a:cubicBezTo>
                  <a:cubicBezTo>
                    <a:pt x="786" y="34"/>
                    <a:pt x="786" y="35"/>
                    <a:pt x="785" y="35"/>
                  </a:cubicBezTo>
                  <a:cubicBezTo>
                    <a:pt x="785" y="36"/>
                    <a:pt x="783" y="37"/>
                    <a:pt x="783" y="38"/>
                  </a:cubicBezTo>
                  <a:cubicBezTo>
                    <a:pt x="783" y="38"/>
                    <a:pt x="785" y="39"/>
                    <a:pt x="786" y="39"/>
                  </a:cubicBezTo>
                  <a:cubicBezTo>
                    <a:pt x="786" y="39"/>
                    <a:pt x="787" y="38"/>
                    <a:pt x="787" y="37"/>
                  </a:cubicBezTo>
                  <a:close/>
                  <a:moveTo>
                    <a:pt x="772" y="25"/>
                  </a:moveTo>
                  <a:cubicBezTo>
                    <a:pt x="772" y="25"/>
                    <a:pt x="773" y="23"/>
                    <a:pt x="773" y="23"/>
                  </a:cubicBezTo>
                  <a:cubicBezTo>
                    <a:pt x="774" y="23"/>
                    <a:pt x="775" y="21"/>
                    <a:pt x="775" y="21"/>
                  </a:cubicBezTo>
                  <a:cubicBezTo>
                    <a:pt x="776" y="19"/>
                    <a:pt x="777" y="18"/>
                    <a:pt x="779" y="16"/>
                  </a:cubicBezTo>
                  <a:cubicBezTo>
                    <a:pt x="778" y="16"/>
                    <a:pt x="777" y="15"/>
                    <a:pt x="776" y="15"/>
                  </a:cubicBezTo>
                  <a:cubicBezTo>
                    <a:pt x="776" y="15"/>
                    <a:pt x="775" y="17"/>
                    <a:pt x="775" y="17"/>
                  </a:cubicBezTo>
                  <a:cubicBezTo>
                    <a:pt x="774" y="17"/>
                    <a:pt x="773" y="18"/>
                    <a:pt x="773" y="19"/>
                  </a:cubicBezTo>
                  <a:cubicBezTo>
                    <a:pt x="772" y="21"/>
                    <a:pt x="771" y="22"/>
                    <a:pt x="769" y="24"/>
                  </a:cubicBezTo>
                  <a:cubicBezTo>
                    <a:pt x="770" y="24"/>
                    <a:pt x="771" y="25"/>
                    <a:pt x="772" y="25"/>
                  </a:cubicBezTo>
                  <a:close/>
                  <a:moveTo>
                    <a:pt x="801" y="37"/>
                  </a:moveTo>
                  <a:cubicBezTo>
                    <a:pt x="801" y="37"/>
                    <a:pt x="804" y="39"/>
                    <a:pt x="804" y="39"/>
                  </a:cubicBezTo>
                  <a:cubicBezTo>
                    <a:pt x="804" y="39"/>
                    <a:pt x="805" y="37"/>
                    <a:pt x="805" y="37"/>
                  </a:cubicBezTo>
                  <a:cubicBezTo>
                    <a:pt x="805" y="36"/>
                    <a:pt x="807" y="35"/>
                    <a:pt x="807" y="35"/>
                  </a:cubicBezTo>
                  <a:cubicBezTo>
                    <a:pt x="807" y="34"/>
                    <a:pt x="805" y="33"/>
                    <a:pt x="805" y="33"/>
                  </a:cubicBezTo>
                  <a:cubicBezTo>
                    <a:pt x="805" y="32"/>
                    <a:pt x="806" y="31"/>
                    <a:pt x="806" y="31"/>
                  </a:cubicBezTo>
                  <a:cubicBezTo>
                    <a:pt x="807" y="30"/>
                    <a:pt x="808" y="29"/>
                    <a:pt x="808" y="28"/>
                  </a:cubicBezTo>
                  <a:cubicBezTo>
                    <a:pt x="809" y="28"/>
                    <a:pt x="809" y="26"/>
                    <a:pt x="810" y="26"/>
                  </a:cubicBezTo>
                  <a:cubicBezTo>
                    <a:pt x="810" y="26"/>
                    <a:pt x="812" y="28"/>
                    <a:pt x="812" y="28"/>
                  </a:cubicBezTo>
                  <a:cubicBezTo>
                    <a:pt x="813" y="28"/>
                    <a:pt x="813" y="26"/>
                    <a:pt x="814" y="26"/>
                  </a:cubicBezTo>
                  <a:cubicBezTo>
                    <a:pt x="814" y="25"/>
                    <a:pt x="816" y="27"/>
                    <a:pt x="816" y="27"/>
                  </a:cubicBezTo>
                  <a:cubicBezTo>
                    <a:pt x="816" y="27"/>
                    <a:pt x="818" y="25"/>
                    <a:pt x="818" y="25"/>
                  </a:cubicBezTo>
                  <a:cubicBezTo>
                    <a:pt x="818" y="25"/>
                    <a:pt x="820" y="23"/>
                    <a:pt x="819" y="23"/>
                  </a:cubicBezTo>
                  <a:cubicBezTo>
                    <a:pt x="819" y="22"/>
                    <a:pt x="817" y="22"/>
                    <a:pt x="817" y="21"/>
                  </a:cubicBezTo>
                  <a:cubicBezTo>
                    <a:pt x="817" y="21"/>
                    <a:pt x="816" y="23"/>
                    <a:pt x="816" y="23"/>
                  </a:cubicBezTo>
                  <a:cubicBezTo>
                    <a:pt x="815" y="23"/>
                    <a:pt x="814" y="22"/>
                    <a:pt x="813" y="22"/>
                  </a:cubicBezTo>
                  <a:cubicBezTo>
                    <a:pt x="813" y="22"/>
                    <a:pt x="812" y="24"/>
                    <a:pt x="812" y="24"/>
                  </a:cubicBezTo>
                  <a:cubicBezTo>
                    <a:pt x="811" y="24"/>
                    <a:pt x="810" y="22"/>
                    <a:pt x="809" y="22"/>
                  </a:cubicBezTo>
                  <a:cubicBezTo>
                    <a:pt x="809" y="22"/>
                    <a:pt x="808" y="24"/>
                    <a:pt x="808" y="24"/>
                  </a:cubicBezTo>
                  <a:cubicBezTo>
                    <a:pt x="807" y="25"/>
                    <a:pt x="806" y="26"/>
                    <a:pt x="806" y="27"/>
                  </a:cubicBezTo>
                  <a:cubicBezTo>
                    <a:pt x="805" y="27"/>
                    <a:pt x="805" y="28"/>
                    <a:pt x="804" y="29"/>
                  </a:cubicBezTo>
                  <a:cubicBezTo>
                    <a:pt x="804" y="29"/>
                    <a:pt x="803" y="31"/>
                    <a:pt x="803" y="31"/>
                  </a:cubicBezTo>
                  <a:cubicBezTo>
                    <a:pt x="802" y="31"/>
                    <a:pt x="801" y="29"/>
                    <a:pt x="800" y="29"/>
                  </a:cubicBezTo>
                  <a:cubicBezTo>
                    <a:pt x="800" y="29"/>
                    <a:pt x="799" y="31"/>
                    <a:pt x="799" y="32"/>
                  </a:cubicBezTo>
                  <a:cubicBezTo>
                    <a:pt x="799" y="32"/>
                    <a:pt x="801" y="33"/>
                    <a:pt x="801" y="33"/>
                  </a:cubicBezTo>
                  <a:cubicBezTo>
                    <a:pt x="802" y="34"/>
                    <a:pt x="802" y="35"/>
                    <a:pt x="803" y="35"/>
                  </a:cubicBezTo>
                  <a:cubicBezTo>
                    <a:pt x="803" y="36"/>
                    <a:pt x="801" y="37"/>
                    <a:pt x="801" y="37"/>
                  </a:cubicBezTo>
                  <a:close/>
                  <a:moveTo>
                    <a:pt x="853" y="52"/>
                  </a:moveTo>
                  <a:cubicBezTo>
                    <a:pt x="853" y="52"/>
                    <a:pt x="852" y="51"/>
                    <a:pt x="851" y="51"/>
                  </a:cubicBezTo>
                  <a:cubicBezTo>
                    <a:pt x="851" y="50"/>
                    <a:pt x="849" y="49"/>
                    <a:pt x="849" y="49"/>
                  </a:cubicBezTo>
                  <a:cubicBezTo>
                    <a:pt x="849" y="49"/>
                    <a:pt x="848" y="51"/>
                    <a:pt x="847" y="51"/>
                  </a:cubicBezTo>
                  <a:cubicBezTo>
                    <a:pt x="847" y="51"/>
                    <a:pt x="846" y="53"/>
                    <a:pt x="846" y="53"/>
                  </a:cubicBezTo>
                  <a:cubicBezTo>
                    <a:pt x="846" y="54"/>
                    <a:pt x="847" y="55"/>
                    <a:pt x="848" y="55"/>
                  </a:cubicBezTo>
                  <a:cubicBezTo>
                    <a:pt x="848" y="55"/>
                    <a:pt x="850" y="57"/>
                    <a:pt x="850" y="57"/>
                  </a:cubicBezTo>
                  <a:cubicBezTo>
                    <a:pt x="850" y="57"/>
                    <a:pt x="852" y="55"/>
                    <a:pt x="852" y="55"/>
                  </a:cubicBezTo>
                  <a:cubicBezTo>
                    <a:pt x="852" y="54"/>
                    <a:pt x="853" y="53"/>
                    <a:pt x="853" y="52"/>
                  </a:cubicBezTo>
                  <a:close/>
                  <a:moveTo>
                    <a:pt x="883" y="46"/>
                  </a:moveTo>
                  <a:cubicBezTo>
                    <a:pt x="883" y="46"/>
                    <a:pt x="884" y="45"/>
                    <a:pt x="884" y="44"/>
                  </a:cubicBezTo>
                  <a:cubicBezTo>
                    <a:pt x="884" y="44"/>
                    <a:pt x="886" y="43"/>
                    <a:pt x="886" y="42"/>
                  </a:cubicBezTo>
                  <a:cubicBezTo>
                    <a:pt x="886" y="41"/>
                    <a:pt x="884" y="41"/>
                    <a:pt x="884" y="40"/>
                  </a:cubicBezTo>
                  <a:cubicBezTo>
                    <a:pt x="883" y="40"/>
                    <a:pt x="883" y="42"/>
                    <a:pt x="882" y="42"/>
                  </a:cubicBezTo>
                  <a:cubicBezTo>
                    <a:pt x="882" y="43"/>
                    <a:pt x="880" y="41"/>
                    <a:pt x="880" y="41"/>
                  </a:cubicBezTo>
                  <a:cubicBezTo>
                    <a:pt x="880" y="41"/>
                    <a:pt x="878" y="43"/>
                    <a:pt x="878" y="43"/>
                  </a:cubicBezTo>
                  <a:cubicBezTo>
                    <a:pt x="878" y="44"/>
                    <a:pt x="880" y="44"/>
                    <a:pt x="881" y="45"/>
                  </a:cubicBezTo>
                  <a:cubicBezTo>
                    <a:pt x="880" y="45"/>
                    <a:pt x="879" y="46"/>
                    <a:pt x="879" y="47"/>
                  </a:cubicBezTo>
                  <a:cubicBezTo>
                    <a:pt x="879" y="47"/>
                    <a:pt x="881" y="48"/>
                    <a:pt x="881" y="49"/>
                  </a:cubicBezTo>
                  <a:cubicBezTo>
                    <a:pt x="881" y="49"/>
                    <a:pt x="883" y="50"/>
                    <a:pt x="883" y="50"/>
                  </a:cubicBezTo>
                  <a:cubicBezTo>
                    <a:pt x="884" y="50"/>
                    <a:pt x="884" y="48"/>
                    <a:pt x="885" y="48"/>
                  </a:cubicBezTo>
                  <a:cubicBezTo>
                    <a:pt x="885" y="47"/>
                    <a:pt x="883" y="47"/>
                    <a:pt x="883" y="46"/>
                  </a:cubicBezTo>
                  <a:close/>
                  <a:moveTo>
                    <a:pt x="883" y="32"/>
                  </a:moveTo>
                  <a:cubicBezTo>
                    <a:pt x="883" y="32"/>
                    <a:pt x="884" y="31"/>
                    <a:pt x="885" y="30"/>
                  </a:cubicBezTo>
                  <a:cubicBezTo>
                    <a:pt x="884" y="30"/>
                    <a:pt x="883" y="29"/>
                    <a:pt x="882" y="28"/>
                  </a:cubicBezTo>
                  <a:cubicBezTo>
                    <a:pt x="882" y="28"/>
                    <a:pt x="880" y="27"/>
                    <a:pt x="880" y="27"/>
                  </a:cubicBezTo>
                  <a:cubicBezTo>
                    <a:pt x="880" y="26"/>
                    <a:pt x="882" y="25"/>
                    <a:pt x="882" y="25"/>
                  </a:cubicBezTo>
                  <a:cubicBezTo>
                    <a:pt x="881" y="24"/>
                    <a:pt x="880" y="23"/>
                    <a:pt x="880" y="23"/>
                  </a:cubicBezTo>
                  <a:cubicBezTo>
                    <a:pt x="879" y="23"/>
                    <a:pt x="878" y="25"/>
                    <a:pt x="878" y="25"/>
                  </a:cubicBezTo>
                  <a:cubicBezTo>
                    <a:pt x="878" y="25"/>
                    <a:pt x="876" y="27"/>
                    <a:pt x="876" y="27"/>
                  </a:cubicBezTo>
                  <a:cubicBezTo>
                    <a:pt x="876" y="28"/>
                    <a:pt x="878" y="28"/>
                    <a:pt x="878" y="29"/>
                  </a:cubicBezTo>
                  <a:cubicBezTo>
                    <a:pt x="878" y="30"/>
                    <a:pt x="877" y="30"/>
                    <a:pt x="877" y="31"/>
                  </a:cubicBezTo>
                  <a:cubicBezTo>
                    <a:pt x="877" y="32"/>
                    <a:pt x="879" y="33"/>
                    <a:pt x="879" y="33"/>
                  </a:cubicBezTo>
                  <a:cubicBezTo>
                    <a:pt x="880" y="33"/>
                    <a:pt x="880" y="34"/>
                    <a:pt x="881" y="35"/>
                  </a:cubicBezTo>
                  <a:cubicBezTo>
                    <a:pt x="882" y="34"/>
                    <a:pt x="882" y="33"/>
                    <a:pt x="883" y="32"/>
                  </a:cubicBezTo>
                  <a:close/>
                  <a:moveTo>
                    <a:pt x="900" y="42"/>
                  </a:moveTo>
                  <a:cubicBezTo>
                    <a:pt x="901" y="42"/>
                    <a:pt x="901" y="40"/>
                    <a:pt x="902" y="40"/>
                  </a:cubicBezTo>
                  <a:cubicBezTo>
                    <a:pt x="902" y="39"/>
                    <a:pt x="904" y="38"/>
                    <a:pt x="904" y="38"/>
                  </a:cubicBezTo>
                  <a:cubicBezTo>
                    <a:pt x="904" y="38"/>
                    <a:pt x="902" y="36"/>
                    <a:pt x="901" y="36"/>
                  </a:cubicBezTo>
                  <a:cubicBezTo>
                    <a:pt x="901" y="36"/>
                    <a:pt x="900" y="38"/>
                    <a:pt x="900" y="38"/>
                  </a:cubicBezTo>
                  <a:cubicBezTo>
                    <a:pt x="899" y="39"/>
                    <a:pt x="899" y="40"/>
                    <a:pt x="898" y="40"/>
                  </a:cubicBezTo>
                  <a:cubicBezTo>
                    <a:pt x="898" y="41"/>
                    <a:pt x="896" y="39"/>
                    <a:pt x="896" y="39"/>
                  </a:cubicBezTo>
                  <a:cubicBezTo>
                    <a:pt x="896" y="39"/>
                    <a:pt x="894" y="41"/>
                    <a:pt x="894" y="41"/>
                  </a:cubicBezTo>
                  <a:cubicBezTo>
                    <a:pt x="894" y="41"/>
                    <a:pt x="896" y="43"/>
                    <a:pt x="896" y="43"/>
                  </a:cubicBezTo>
                  <a:cubicBezTo>
                    <a:pt x="897" y="43"/>
                    <a:pt x="897" y="41"/>
                    <a:pt x="898" y="40"/>
                  </a:cubicBezTo>
                  <a:cubicBezTo>
                    <a:pt x="898" y="40"/>
                    <a:pt x="900" y="42"/>
                    <a:pt x="900" y="42"/>
                  </a:cubicBezTo>
                  <a:close/>
                  <a:moveTo>
                    <a:pt x="899" y="30"/>
                  </a:moveTo>
                  <a:cubicBezTo>
                    <a:pt x="900" y="31"/>
                    <a:pt x="902" y="33"/>
                    <a:pt x="903" y="34"/>
                  </a:cubicBezTo>
                  <a:cubicBezTo>
                    <a:pt x="904" y="33"/>
                    <a:pt x="904" y="32"/>
                    <a:pt x="905" y="31"/>
                  </a:cubicBezTo>
                  <a:cubicBezTo>
                    <a:pt x="905" y="31"/>
                    <a:pt x="906" y="33"/>
                    <a:pt x="907" y="33"/>
                  </a:cubicBezTo>
                  <a:cubicBezTo>
                    <a:pt x="907" y="32"/>
                    <a:pt x="909" y="32"/>
                    <a:pt x="909" y="31"/>
                  </a:cubicBezTo>
                  <a:cubicBezTo>
                    <a:pt x="909" y="30"/>
                    <a:pt x="907" y="30"/>
                    <a:pt x="906" y="29"/>
                  </a:cubicBezTo>
                  <a:cubicBezTo>
                    <a:pt x="906" y="29"/>
                    <a:pt x="908" y="28"/>
                    <a:pt x="908" y="27"/>
                  </a:cubicBezTo>
                  <a:cubicBezTo>
                    <a:pt x="907" y="26"/>
                    <a:pt x="905" y="25"/>
                    <a:pt x="904" y="24"/>
                  </a:cubicBezTo>
                  <a:cubicBezTo>
                    <a:pt x="903" y="25"/>
                    <a:pt x="901" y="27"/>
                    <a:pt x="900" y="28"/>
                  </a:cubicBezTo>
                  <a:cubicBezTo>
                    <a:pt x="900" y="29"/>
                    <a:pt x="899" y="30"/>
                    <a:pt x="899" y="30"/>
                  </a:cubicBezTo>
                  <a:close/>
                  <a:moveTo>
                    <a:pt x="961" y="50"/>
                  </a:moveTo>
                  <a:cubicBezTo>
                    <a:pt x="962" y="48"/>
                    <a:pt x="964" y="47"/>
                    <a:pt x="965" y="45"/>
                  </a:cubicBezTo>
                  <a:cubicBezTo>
                    <a:pt x="964" y="45"/>
                    <a:pt x="963" y="44"/>
                    <a:pt x="963" y="44"/>
                  </a:cubicBezTo>
                  <a:cubicBezTo>
                    <a:pt x="962" y="44"/>
                    <a:pt x="961" y="46"/>
                    <a:pt x="961" y="46"/>
                  </a:cubicBezTo>
                  <a:cubicBezTo>
                    <a:pt x="960" y="46"/>
                    <a:pt x="960" y="48"/>
                    <a:pt x="959" y="48"/>
                  </a:cubicBezTo>
                  <a:cubicBezTo>
                    <a:pt x="959" y="49"/>
                    <a:pt x="957" y="50"/>
                    <a:pt x="957" y="50"/>
                  </a:cubicBezTo>
                  <a:cubicBezTo>
                    <a:pt x="957" y="51"/>
                    <a:pt x="959" y="52"/>
                    <a:pt x="960" y="52"/>
                  </a:cubicBezTo>
                  <a:cubicBezTo>
                    <a:pt x="960" y="51"/>
                    <a:pt x="961" y="51"/>
                    <a:pt x="961" y="50"/>
                  </a:cubicBezTo>
                  <a:close/>
                  <a:moveTo>
                    <a:pt x="971" y="51"/>
                  </a:moveTo>
                  <a:cubicBezTo>
                    <a:pt x="972" y="51"/>
                    <a:pt x="973" y="52"/>
                    <a:pt x="974" y="52"/>
                  </a:cubicBezTo>
                  <a:cubicBezTo>
                    <a:pt x="974" y="52"/>
                    <a:pt x="975" y="51"/>
                    <a:pt x="975" y="50"/>
                  </a:cubicBezTo>
                  <a:cubicBezTo>
                    <a:pt x="976" y="49"/>
                    <a:pt x="976" y="48"/>
                    <a:pt x="977" y="48"/>
                  </a:cubicBezTo>
                  <a:cubicBezTo>
                    <a:pt x="977" y="48"/>
                    <a:pt x="979" y="50"/>
                    <a:pt x="979" y="49"/>
                  </a:cubicBezTo>
                  <a:cubicBezTo>
                    <a:pt x="980" y="49"/>
                    <a:pt x="981" y="48"/>
                    <a:pt x="981" y="47"/>
                  </a:cubicBezTo>
                  <a:cubicBezTo>
                    <a:pt x="981" y="47"/>
                    <a:pt x="979" y="46"/>
                    <a:pt x="979" y="46"/>
                  </a:cubicBezTo>
                  <a:cubicBezTo>
                    <a:pt x="979" y="45"/>
                    <a:pt x="980" y="44"/>
                    <a:pt x="980" y="43"/>
                  </a:cubicBezTo>
                  <a:cubicBezTo>
                    <a:pt x="981" y="43"/>
                    <a:pt x="982" y="42"/>
                    <a:pt x="982" y="41"/>
                  </a:cubicBezTo>
                  <a:cubicBezTo>
                    <a:pt x="982" y="40"/>
                    <a:pt x="980" y="40"/>
                    <a:pt x="980" y="39"/>
                  </a:cubicBezTo>
                  <a:cubicBezTo>
                    <a:pt x="980" y="39"/>
                    <a:pt x="982" y="38"/>
                    <a:pt x="982" y="37"/>
                  </a:cubicBezTo>
                  <a:cubicBezTo>
                    <a:pt x="982" y="37"/>
                    <a:pt x="979" y="35"/>
                    <a:pt x="979" y="35"/>
                  </a:cubicBezTo>
                  <a:cubicBezTo>
                    <a:pt x="979" y="36"/>
                    <a:pt x="978" y="37"/>
                    <a:pt x="978" y="38"/>
                  </a:cubicBezTo>
                  <a:cubicBezTo>
                    <a:pt x="977" y="38"/>
                    <a:pt x="976" y="39"/>
                    <a:pt x="976" y="40"/>
                  </a:cubicBezTo>
                  <a:cubicBezTo>
                    <a:pt x="976" y="40"/>
                    <a:pt x="978" y="41"/>
                    <a:pt x="978" y="42"/>
                  </a:cubicBezTo>
                  <a:cubicBezTo>
                    <a:pt x="978" y="42"/>
                    <a:pt x="977" y="44"/>
                    <a:pt x="977" y="44"/>
                  </a:cubicBezTo>
                  <a:cubicBezTo>
                    <a:pt x="976" y="44"/>
                    <a:pt x="975" y="46"/>
                    <a:pt x="975" y="46"/>
                  </a:cubicBezTo>
                  <a:cubicBezTo>
                    <a:pt x="974" y="46"/>
                    <a:pt x="973" y="44"/>
                    <a:pt x="973" y="44"/>
                  </a:cubicBezTo>
                  <a:cubicBezTo>
                    <a:pt x="972" y="44"/>
                    <a:pt x="971" y="46"/>
                    <a:pt x="971" y="47"/>
                  </a:cubicBezTo>
                  <a:cubicBezTo>
                    <a:pt x="970" y="47"/>
                    <a:pt x="970" y="48"/>
                    <a:pt x="969" y="49"/>
                  </a:cubicBezTo>
                  <a:cubicBezTo>
                    <a:pt x="969" y="49"/>
                    <a:pt x="967" y="51"/>
                    <a:pt x="968" y="51"/>
                  </a:cubicBezTo>
                  <a:cubicBezTo>
                    <a:pt x="968" y="52"/>
                    <a:pt x="970" y="52"/>
                    <a:pt x="970" y="53"/>
                  </a:cubicBezTo>
                  <a:cubicBezTo>
                    <a:pt x="970" y="52"/>
                    <a:pt x="971" y="51"/>
                    <a:pt x="971" y="51"/>
                  </a:cubicBezTo>
                  <a:close/>
                  <a:moveTo>
                    <a:pt x="951" y="31"/>
                  </a:moveTo>
                  <a:cubicBezTo>
                    <a:pt x="952" y="32"/>
                    <a:pt x="952" y="32"/>
                    <a:pt x="953" y="33"/>
                  </a:cubicBezTo>
                  <a:cubicBezTo>
                    <a:pt x="953" y="33"/>
                    <a:pt x="955" y="35"/>
                    <a:pt x="955" y="35"/>
                  </a:cubicBezTo>
                  <a:cubicBezTo>
                    <a:pt x="956" y="35"/>
                    <a:pt x="957" y="33"/>
                    <a:pt x="957" y="32"/>
                  </a:cubicBezTo>
                  <a:cubicBezTo>
                    <a:pt x="957" y="32"/>
                    <a:pt x="955" y="31"/>
                    <a:pt x="955" y="31"/>
                  </a:cubicBezTo>
                  <a:cubicBezTo>
                    <a:pt x="955" y="30"/>
                    <a:pt x="956" y="29"/>
                    <a:pt x="956" y="29"/>
                  </a:cubicBezTo>
                  <a:cubicBezTo>
                    <a:pt x="957" y="28"/>
                    <a:pt x="958" y="27"/>
                    <a:pt x="958" y="26"/>
                  </a:cubicBezTo>
                  <a:cubicBezTo>
                    <a:pt x="958" y="26"/>
                    <a:pt x="960" y="24"/>
                    <a:pt x="960" y="24"/>
                  </a:cubicBezTo>
                  <a:cubicBezTo>
                    <a:pt x="960" y="23"/>
                    <a:pt x="958" y="23"/>
                    <a:pt x="958" y="22"/>
                  </a:cubicBezTo>
                  <a:cubicBezTo>
                    <a:pt x="957" y="23"/>
                    <a:pt x="957" y="24"/>
                    <a:pt x="956" y="25"/>
                  </a:cubicBezTo>
                  <a:cubicBezTo>
                    <a:pt x="955" y="25"/>
                    <a:pt x="955" y="26"/>
                    <a:pt x="954" y="27"/>
                  </a:cubicBezTo>
                  <a:cubicBezTo>
                    <a:pt x="954" y="28"/>
                    <a:pt x="953" y="28"/>
                    <a:pt x="953" y="29"/>
                  </a:cubicBezTo>
                  <a:cubicBezTo>
                    <a:pt x="952" y="29"/>
                    <a:pt x="951" y="27"/>
                    <a:pt x="950" y="27"/>
                  </a:cubicBezTo>
                  <a:cubicBezTo>
                    <a:pt x="950" y="27"/>
                    <a:pt x="949" y="29"/>
                    <a:pt x="949" y="30"/>
                  </a:cubicBezTo>
                  <a:cubicBezTo>
                    <a:pt x="948" y="30"/>
                    <a:pt x="947" y="31"/>
                    <a:pt x="947" y="32"/>
                  </a:cubicBezTo>
                  <a:cubicBezTo>
                    <a:pt x="947" y="32"/>
                    <a:pt x="949" y="33"/>
                    <a:pt x="949" y="34"/>
                  </a:cubicBezTo>
                  <a:cubicBezTo>
                    <a:pt x="950" y="33"/>
                    <a:pt x="950" y="32"/>
                    <a:pt x="951" y="31"/>
                  </a:cubicBezTo>
                  <a:close/>
                  <a:moveTo>
                    <a:pt x="994" y="54"/>
                  </a:moveTo>
                  <a:cubicBezTo>
                    <a:pt x="994" y="54"/>
                    <a:pt x="996" y="55"/>
                    <a:pt x="996" y="55"/>
                  </a:cubicBezTo>
                  <a:cubicBezTo>
                    <a:pt x="997" y="55"/>
                    <a:pt x="997" y="53"/>
                    <a:pt x="998" y="53"/>
                  </a:cubicBezTo>
                  <a:cubicBezTo>
                    <a:pt x="998" y="53"/>
                    <a:pt x="999" y="55"/>
                    <a:pt x="1000" y="55"/>
                  </a:cubicBezTo>
                  <a:cubicBezTo>
                    <a:pt x="1001" y="55"/>
                    <a:pt x="1001" y="53"/>
                    <a:pt x="1002" y="52"/>
                  </a:cubicBezTo>
                  <a:cubicBezTo>
                    <a:pt x="1002" y="52"/>
                    <a:pt x="1003" y="51"/>
                    <a:pt x="1003" y="50"/>
                  </a:cubicBezTo>
                  <a:cubicBezTo>
                    <a:pt x="1004" y="50"/>
                    <a:pt x="1005" y="49"/>
                    <a:pt x="1005" y="48"/>
                  </a:cubicBezTo>
                  <a:cubicBezTo>
                    <a:pt x="1006" y="49"/>
                    <a:pt x="1007" y="49"/>
                    <a:pt x="1007" y="50"/>
                  </a:cubicBezTo>
                  <a:cubicBezTo>
                    <a:pt x="1007" y="49"/>
                    <a:pt x="1009" y="48"/>
                    <a:pt x="1009" y="48"/>
                  </a:cubicBezTo>
                  <a:cubicBezTo>
                    <a:pt x="1009" y="47"/>
                    <a:pt x="1007" y="46"/>
                    <a:pt x="1007" y="46"/>
                  </a:cubicBezTo>
                  <a:cubicBezTo>
                    <a:pt x="1007" y="46"/>
                    <a:pt x="1006" y="48"/>
                    <a:pt x="1005" y="48"/>
                  </a:cubicBezTo>
                  <a:cubicBezTo>
                    <a:pt x="1005" y="48"/>
                    <a:pt x="1003" y="46"/>
                    <a:pt x="1003" y="46"/>
                  </a:cubicBezTo>
                  <a:cubicBezTo>
                    <a:pt x="1002" y="46"/>
                    <a:pt x="1002" y="48"/>
                    <a:pt x="1001" y="49"/>
                  </a:cubicBezTo>
                  <a:cubicBezTo>
                    <a:pt x="1001" y="49"/>
                    <a:pt x="1000" y="51"/>
                    <a:pt x="1000" y="51"/>
                  </a:cubicBezTo>
                  <a:cubicBezTo>
                    <a:pt x="999" y="51"/>
                    <a:pt x="998" y="49"/>
                    <a:pt x="997" y="49"/>
                  </a:cubicBezTo>
                  <a:cubicBezTo>
                    <a:pt x="997" y="49"/>
                    <a:pt x="996" y="51"/>
                    <a:pt x="996" y="51"/>
                  </a:cubicBezTo>
                  <a:cubicBezTo>
                    <a:pt x="996" y="52"/>
                    <a:pt x="994" y="53"/>
                    <a:pt x="994" y="54"/>
                  </a:cubicBezTo>
                  <a:close/>
                  <a:moveTo>
                    <a:pt x="1013" y="43"/>
                  </a:moveTo>
                  <a:cubicBezTo>
                    <a:pt x="1013" y="43"/>
                    <a:pt x="1014" y="41"/>
                    <a:pt x="1014" y="41"/>
                  </a:cubicBezTo>
                  <a:cubicBezTo>
                    <a:pt x="1015" y="41"/>
                    <a:pt x="1016" y="43"/>
                    <a:pt x="1016" y="43"/>
                  </a:cubicBezTo>
                  <a:cubicBezTo>
                    <a:pt x="1017" y="42"/>
                    <a:pt x="1018" y="44"/>
                    <a:pt x="1019" y="44"/>
                  </a:cubicBezTo>
                  <a:cubicBezTo>
                    <a:pt x="1019" y="44"/>
                    <a:pt x="1020" y="42"/>
                    <a:pt x="1020" y="42"/>
                  </a:cubicBezTo>
                  <a:cubicBezTo>
                    <a:pt x="1021" y="41"/>
                    <a:pt x="1022" y="40"/>
                    <a:pt x="1022" y="40"/>
                  </a:cubicBezTo>
                  <a:cubicBezTo>
                    <a:pt x="1021" y="40"/>
                    <a:pt x="1021" y="38"/>
                    <a:pt x="1020" y="38"/>
                  </a:cubicBezTo>
                  <a:cubicBezTo>
                    <a:pt x="1019" y="38"/>
                    <a:pt x="1019" y="40"/>
                    <a:pt x="1018" y="40"/>
                  </a:cubicBezTo>
                  <a:cubicBezTo>
                    <a:pt x="1018" y="40"/>
                    <a:pt x="1017" y="38"/>
                    <a:pt x="1016" y="39"/>
                  </a:cubicBezTo>
                  <a:cubicBezTo>
                    <a:pt x="1015" y="39"/>
                    <a:pt x="1015" y="41"/>
                    <a:pt x="1014" y="41"/>
                  </a:cubicBezTo>
                  <a:cubicBezTo>
                    <a:pt x="1014" y="41"/>
                    <a:pt x="1013" y="39"/>
                    <a:pt x="1012" y="39"/>
                  </a:cubicBezTo>
                  <a:cubicBezTo>
                    <a:pt x="1011" y="39"/>
                    <a:pt x="1011" y="41"/>
                    <a:pt x="1010" y="41"/>
                  </a:cubicBezTo>
                  <a:cubicBezTo>
                    <a:pt x="1011" y="42"/>
                    <a:pt x="1012" y="43"/>
                    <a:pt x="1013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Freeform 29"/>
          <p:cNvSpPr>
            <a:spLocks noEditPoints="1"/>
          </p:cNvSpPr>
          <p:nvPr/>
        </p:nvSpPr>
        <p:spPr bwMode="auto">
          <a:xfrm>
            <a:off x="5467350" y="3359150"/>
            <a:ext cx="561975" cy="590550"/>
          </a:xfrm>
          <a:custGeom>
            <a:avLst/>
            <a:gdLst>
              <a:gd name="T0" fmla="*/ 2 w 178"/>
              <a:gd name="T1" fmla="*/ 71 h 187"/>
              <a:gd name="T2" fmla="*/ 22 w 178"/>
              <a:gd name="T3" fmla="*/ 17 h 187"/>
              <a:gd name="T4" fmla="*/ 98 w 178"/>
              <a:gd name="T5" fmla="*/ 2 h 187"/>
              <a:gd name="T6" fmla="*/ 155 w 178"/>
              <a:gd name="T7" fmla="*/ 22 h 187"/>
              <a:gd name="T8" fmla="*/ 170 w 178"/>
              <a:gd name="T9" fmla="*/ 87 h 187"/>
              <a:gd name="T10" fmla="*/ 157 w 178"/>
              <a:gd name="T11" fmla="*/ 165 h 187"/>
              <a:gd name="T12" fmla="*/ 65 w 178"/>
              <a:gd name="T13" fmla="*/ 180 h 187"/>
              <a:gd name="T14" fmla="*/ 8 w 178"/>
              <a:gd name="T15" fmla="*/ 153 h 187"/>
              <a:gd name="T16" fmla="*/ 74 w 178"/>
              <a:gd name="T17" fmla="*/ 82 h 187"/>
              <a:gd name="T18" fmla="*/ 52 w 178"/>
              <a:gd name="T19" fmla="*/ 5 h 187"/>
              <a:gd name="T20" fmla="*/ 75 w 178"/>
              <a:gd name="T21" fmla="*/ 5 h 187"/>
              <a:gd name="T22" fmla="*/ 108 w 178"/>
              <a:gd name="T23" fmla="*/ 9 h 187"/>
              <a:gd name="T24" fmla="*/ 94 w 178"/>
              <a:gd name="T25" fmla="*/ 13 h 187"/>
              <a:gd name="T26" fmla="*/ 54 w 178"/>
              <a:gd name="T27" fmla="*/ 12 h 187"/>
              <a:gd name="T28" fmla="*/ 79 w 178"/>
              <a:gd name="T29" fmla="*/ 19 h 187"/>
              <a:gd name="T30" fmla="*/ 100 w 178"/>
              <a:gd name="T31" fmla="*/ 18 h 187"/>
              <a:gd name="T32" fmla="*/ 60 w 178"/>
              <a:gd name="T33" fmla="*/ 14 h 187"/>
              <a:gd name="T34" fmla="*/ 108 w 178"/>
              <a:gd name="T35" fmla="*/ 16 h 187"/>
              <a:gd name="T36" fmla="*/ 102 w 178"/>
              <a:gd name="T37" fmla="*/ 21 h 187"/>
              <a:gd name="T38" fmla="*/ 5 w 178"/>
              <a:gd name="T39" fmla="*/ 41 h 187"/>
              <a:gd name="T40" fmla="*/ 23 w 178"/>
              <a:gd name="T41" fmla="*/ 81 h 187"/>
              <a:gd name="T42" fmla="*/ 30 w 178"/>
              <a:gd name="T43" fmla="*/ 80 h 187"/>
              <a:gd name="T44" fmla="*/ 8 w 178"/>
              <a:gd name="T45" fmla="*/ 39 h 187"/>
              <a:gd name="T46" fmla="*/ 11 w 178"/>
              <a:gd name="T47" fmla="*/ 36 h 187"/>
              <a:gd name="T48" fmla="*/ 50 w 178"/>
              <a:gd name="T49" fmla="*/ 81 h 187"/>
              <a:gd name="T50" fmla="*/ 76 w 178"/>
              <a:gd name="T51" fmla="*/ 84 h 187"/>
              <a:gd name="T52" fmla="*/ 139 w 178"/>
              <a:gd name="T53" fmla="*/ 60 h 187"/>
              <a:gd name="T54" fmla="*/ 149 w 178"/>
              <a:gd name="T55" fmla="*/ 24 h 187"/>
              <a:gd name="T56" fmla="*/ 47 w 178"/>
              <a:gd name="T57" fmla="*/ 20 h 187"/>
              <a:gd name="T58" fmla="*/ 105 w 178"/>
              <a:gd name="T59" fmla="*/ 93 h 187"/>
              <a:gd name="T60" fmla="*/ 132 w 178"/>
              <a:gd name="T61" fmla="*/ 90 h 187"/>
              <a:gd name="T62" fmla="*/ 160 w 178"/>
              <a:gd name="T63" fmla="*/ 28 h 187"/>
              <a:gd name="T64" fmla="*/ 166 w 178"/>
              <a:gd name="T65" fmla="*/ 41 h 187"/>
              <a:gd name="T66" fmla="*/ 158 w 178"/>
              <a:gd name="T67" fmla="*/ 59 h 187"/>
              <a:gd name="T68" fmla="*/ 148 w 178"/>
              <a:gd name="T69" fmla="*/ 84 h 187"/>
              <a:gd name="T70" fmla="*/ 153 w 178"/>
              <a:gd name="T71" fmla="*/ 136 h 187"/>
              <a:gd name="T72" fmla="*/ 160 w 178"/>
              <a:gd name="T73" fmla="*/ 159 h 187"/>
              <a:gd name="T74" fmla="*/ 167 w 178"/>
              <a:gd name="T75" fmla="*/ 49 h 187"/>
              <a:gd name="T76" fmla="*/ 50 w 178"/>
              <a:gd name="T77" fmla="*/ 70 h 187"/>
              <a:gd name="T78" fmla="*/ 63 w 178"/>
              <a:gd name="T79" fmla="*/ 82 h 187"/>
              <a:gd name="T80" fmla="*/ 70 w 178"/>
              <a:gd name="T81" fmla="*/ 78 h 187"/>
              <a:gd name="T82" fmla="*/ 145 w 178"/>
              <a:gd name="T83" fmla="*/ 164 h 187"/>
              <a:gd name="T84" fmla="*/ 150 w 178"/>
              <a:gd name="T85" fmla="*/ 174 h 187"/>
              <a:gd name="T86" fmla="*/ 144 w 178"/>
              <a:gd name="T87" fmla="*/ 75 h 187"/>
              <a:gd name="T88" fmla="*/ 136 w 178"/>
              <a:gd name="T89" fmla="*/ 163 h 187"/>
              <a:gd name="T90" fmla="*/ 143 w 178"/>
              <a:gd name="T91" fmla="*/ 78 h 187"/>
              <a:gd name="T92" fmla="*/ 11 w 178"/>
              <a:gd name="T93" fmla="*/ 145 h 187"/>
              <a:gd name="T94" fmla="*/ 76 w 178"/>
              <a:gd name="T95" fmla="*/ 175 h 187"/>
              <a:gd name="T96" fmla="*/ 128 w 178"/>
              <a:gd name="T97" fmla="*/ 115 h 187"/>
              <a:gd name="T98" fmla="*/ 54 w 178"/>
              <a:gd name="T99" fmla="*/ 108 h 187"/>
              <a:gd name="T100" fmla="*/ 10 w 178"/>
              <a:gd name="T101" fmla="*/ 91 h 187"/>
              <a:gd name="T102" fmla="*/ 74 w 178"/>
              <a:gd name="T103" fmla="*/ 84 h 187"/>
              <a:gd name="T104" fmla="*/ 67 w 178"/>
              <a:gd name="T105" fmla="*/ 91 h 187"/>
              <a:gd name="T106" fmla="*/ 54 w 178"/>
              <a:gd name="T107" fmla="*/ 89 h 187"/>
              <a:gd name="T108" fmla="*/ 55 w 178"/>
              <a:gd name="T109" fmla="*/ 90 h 187"/>
              <a:gd name="T110" fmla="*/ 63 w 178"/>
              <a:gd name="T111" fmla="*/ 95 h 187"/>
              <a:gd name="T112" fmla="*/ 130 w 178"/>
              <a:gd name="T113" fmla="*/ 106 h 187"/>
              <a:gd name="T114" fmla="*/ 101 w 178"/>
              <a:gd name="T115" fmla="*/ 182 h 187"/>
              <a:gd name="T116" fmla="*/ 9 w 178"/>
              <a:gd name="T117" fmla="*/ 156 h 187"/>
              <a:gd name="T118" fmla="*/ 58 w 178"/>
              <a:gd name="T119" fmla="*/ 175 h 187"/>
              <a:gd name="T120" fmla="*/ 129 w 178"/>
              <a:gd name="T121" fmla="*/ 181 h 187"/>
              <a:gd name="T122" fmla="*/ 133 w 178"/>
              <a:gd name="T123" fmla="*/ 94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8" h="187">
                <a:moveTo>
                  <a:pt x="8" y="153"/>
                </a:moveTo>
                <a:cubicBezTo>
                  <a:pt x="8" y="145"/>
                  <a:pt x="11" y="137"/>
                  <a:pt x="10" y="130"/>
                </a:cubicBezTo>
                <a:cubicBezTo>
                  <a:pt x="10" y="129"/>
                  <a:pt x="10" y="128"/>
                  <a:pt x="10" y="127"/>
                </a:cubicBezTo>
                <a:cubicBezTo>
                  <a:pt x="9" y="119"/>
                  <a:pt x="10" y="110"/>
                  <a:pt x="10" y="103"/>
                </a:cubicBezTo>
                <a:cubicBezTo>
                  <a:pt x="9" y="95"/>
                  <a:pt x="7" y="86"/>
                  <a:pt x="7" y="78"/>
                </a:cubicBezTo>
                <a:cubicBezTo>
                  <a:pt x="5" y="76"/>
                  <a:pt x="4" y="73"/>
                  <a:pt x="2" y="71"/>
                </a:cubicBezTo>
                <a:cubicBezTo>
                  <a:pt x="1" y="65"/>
                  <a:pt x="1" y="59"/>
                  <a:pt x="0" y="54"/>
                </a:cubicBezTo>
                <a:cubicBezTo>
                  <a:pt x="0" y="52"/>
                  <a:pt x="0" y="50"/>
                  <a:pt x="1" y="49"/>
                </a:cubicBezTo>
                <a:cubicBezTo>
                  <a:pt x="1" y="44"/>
                  <a:pt x="2" y="41"/>
                  <a:pt x="3" y="37"/>
                </a:cubicBezTo>
                <a:cubicBezTo>
                  <a:pt x="4" y="34"/>
                  <a:pt x="5" y="32"/>
                  <a:pt x="6" y="29"/>
                </a:cubicBezTo>
                <a:cubicBezTo>
                  <a:pt x="8" y="25"/>
                  <a:pt x="10" y="20"/>
                  <a:pt x="13" y="17"/>
                </a:cubicBezTo>
                <a:cubicBezTo>
                  <a:pt x="16" y="16"/>
                  <a:pt x="20" y="14"/>
                  <a:pt x="22" y="17"/>
                </a:cubicBezTo>
                <a:cubicBezTo>
                  <a:pt x="29" y="17"/>
                  <a:pt x="39" y="16"/>
                  <a:pt x="46" y="18"/>
                </a:cubicBezTo>
                <a:cubicBezTo>
                  <a:pt x="45" y="14"/>
                  <a:pt x="46" y="11"/>
                  <a:pt x="48" y="7"/>
                </a:cubicBezTo>
                <a:cubicBezTo>
                  <a:pt x="52" y="1"/>
                  <a:pt x="59" y="2"/>
                  <a:pt x="68" y="2"/>
                </a:cubicBezTo>
                <a:cubicBezTo>
                  <a:pt x="71" y="2"/>
                  <a:pt x="73" y="1"/>
                  <a:pt x="75" y="1"/>
                </a:cubicBezTo>
                <a:cubicBezTo>
                  <a:pt x="82" y="1"/>
                  <a:pt x="88" y="0"/>
                  <a:pt x="94" y="1"/>
                </a:cubicBezTo>
                <a:cubicBezTo>
                  <a:pt x="95" y="1"/>
                  <a:pt x="97" y="2"/>
                  <a:pt x="98" y="2"/>
                </a:cubicBezTo>
                <a:cubicBezTo>
                  <a:pt x="99" y="2"/>
                  <a:pt x="100" y="2"/>
                  <a:pt x="101" y="2"/>
                </a:cubicBezTo>
                <a:cubicBezTo>
                  <a:pt x="104" y="3"/>
                  <a:pt x="108" y="5"/>
                  <a:pt x="111" y="6"/>
                </a:cubicBezTo>
                <a:cubicBezTo>
                  <a:pt x="111" y="11"/>
                  <a:pt x="113" y="14"/>
                  <a:pt x="113" y="20"/>
                </a:cubicBezTo>
                <a:cubicBezTo>
                  <a:pt x="120" y="21"/>
                  <a:pt x="130" y="20"/>
                  <a:pt x="138" y="21"/>
                </a:cubicBezTo>
                <a:cubicBezTo>
                  <a:pt x="141" y="21"/>
                  <a:pt x="143" y="22"/>
                  <a:pt x="146" y="22"/>
                </a:cubicBezTo>
                <a:cubicBezTo>
                  <a:pt x="149" y="22"/>
                  <a:pt x="152" y="22"/>
                  <a:pt x="155" y="22"/>
                </a:cubicBezTo>
                <a:cubicBezTo>
                  <a:pt x="160" y="22"/>
                  <a:pt x="165" y="26"/>
                  <a:pt x="167" y="29"/>
                </a:cubicBezTo>
                <a:cubicBezTo>
                  <a:pt x="168" y="31"/>
                  <a:pt x="168" y="32"/>
                  <a:pt x="168" y="35"/>
                </a:cubicBezTo>
                <a:cubicBezTo>
                  <a:pt x="168" y="37"/>
                  <a:pt x="170" y="40"/>
                  <a:pt x="170" y="42"/>
                </a:cubicBezTo>
                <a:cubicBezTo>
                  <a:pt x="170" y="44"/>
                  <a:pt x="168" y="47"/>
                  <a:pt x="169" y="50"/>
                </a:cubicBezTo>
                <a:cubicBezTo>
                  <a:pt x="169" y="58"/>
                  <a:pt x="169" y="67"/>
                  <a:pt x="170" y="75"/>
                </a:cubicBezTo>
                <a:cubicBezTo>
                  <a:pt x="170" y="79"/>
                  <a:pt x="170" y="83"/>
                  <a:pt x="170" y="87"/>
                </a:cubicBezTo>
                <a:cubicBezTo>
                  <a:pt x="171" y="97"/>
                  <a:pt x="171" y="107"/>
                  <a:pt x="172" y="115"/>
                </a:cubicBezTo>
                <a:cubicBezTo>
                  <a:pt x="172" y="118"/>
                  <a:pt x="173" y="121"/>
                  <a:pt x="172" y="123"/>
                </a:cubicBezTo>
                <a:cubicBezTo>
                  <a:pt x="172" y="124"/>
                  <a:pt x="173" y="124"/>
                  <a:pt x="173" y="125"/>
                </a:cubicBezTo>
                <a:cubicBezTo>
                  <a:pt x="173" y="138"/>
                  <a:pt x="178" y="150"/>
                  <a:pt x="173" y="158"/>
                </a:cubicBezTo>
                <a:cubicBezTo>
                  <a:pt x="168" y="160"/>
                  <a:pt x="164" y="158"/>
                  <a:pt x="160" y="161"/>
                </a:cubicBezTo>
                <a:cubicBezTo>
                  <a:pt x="159" y="163"/>
                  <a:pt x="158" y="165"/>
                  <a:pt x="157" y="165"/>
                </a:cubicBezTo>
                <a:cubicBezTo>
                  <a:pt x="155" y="170"/>
                  <a:pt x="154" y="176"/>
                  <a:pt x="150" y="179"/>
                </a:cubicBezTo>
                <a:cubicBezTo>
                  <a:pt x="146" y="182"/>
                  <a:pt x="139" y="181"/>
                  <a:pt x="134" y="181"/>
                </a:cubicBezTo>
                <a:cubicBezTo>
                  <a:pt x="133" y="182"/>
                  <a:pt x="132" y="182"/>
                  <a:pt x="132" y="183"/>
                </a:cubicBezTo>
                <a:cubicBezTo>
                  <a:pt x="128" y="186"/>
                  <a:pt x="123" y="186"/>
                  <a:pt x="117" y="187"/>
                </a:cubicBezTo>
                <a:cubicBezTo>
                  <a:pt x="104" y="184"/>
                  <a:pt x="90" y="186"/>
                  <a:pt x="77" y="183"/>
                </a:cubicBezTo>
                <a:cubicBezTo>
                  <a:pt x="73" y="182"/>
                  <a:pt x="69" y="180"/>
                  <a:pt x="65" y="180"/>
                </a:cubicBezTo>
                <a:cubicBezTo>
                  <a:pt x="62" y="179"/>
                  <a:pt x="57" y="177"/>
                  <a:pt x="53" y="176"/>
                </a:cubicBezTo>
                <a:cubicBezTo>
                  <a:pt x="46" y="174"/>
                  <a:pt x="39" y="171"/>
                  <a:pt x="32" y="169"/>
                </a:cubicBezTo>
                <a:cubicBezTo>
                  <a:pt x="28" y="168"/>
                  <a:pt x="25" y="167"/>
                  <a:pt x="21" y="165"/>
                </a:cubicBezTo>
                <a:cubicBezTo>
                  <a:pt x="17" y="164"/>
                  <a:pt x="14" y="162"/>
                  <a:pt x="10" y="161"/>
                </a:cubicBezTo>
                <a:cubicBezTo>
                  <a:pt x="9" y="160"/>
                  <a:pt x="8" y="159"/>
                  <a:pt x="6" y="158"/>
                </a:cubicBezTo>
                <a:cubicBezTo>
                  <a:pt x="6" y="156"/>
                  <a:pt x="5" y="153"/>
                  <a:pt x="8" y="153"/>
                </a:cubicBezTo>
                <a:close/>
                <a:moveTo>
                  <a:pt x="77" y="79"/>
                </a:moveTo>
                <a:cubicBezTo>
                  <a:pt x="80" y="76"/>
                  <a:pt x="81" y="74"/>
                  <a:pt x="80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68"/>
                  <a:pt x="77" y="66"/>
                  <a:pt x="73" y="65"/>
                </a:cubicBezTo>
                <a:cubicBezTo>
                  <a:pt x="75" y="66"/>
                  <a:pt x="77" y="68"/>
                  <a:pt x="78" y="71"/>
                </a:cubicBezTo>
                <a:cubicBezTo>
                  <a:pt x="77" y="77"/>
                  <a:pt x="76" y="78"/>
                  <a:pt x="74" y="82"/>
                </a:cubicBezTo>
                <a:cubicBezTo>
                  <a:pt x="74" y="82"/>
                  <a:pt x="74" y="82"/>
                  <a:pt x="74" y="82"/>
                </a:cubicBezTo>
                <a:cubicBezTo>
                  <a:pt x="76" y="83"/>
                  <a:pt x="76" y="80"/>
                  <a:pt x="77" y="79"/>
                </a:cubicBezTo>
                <a:close/>
                <a:moveTo>
                  <a:pt x="108" y="9"/>
                </a:moveTo>
                <a:cubicBezTo>
                  <a:pt x="106" y="5"/>
                  <a:pt x="96" y="3"/>
                  <a:pt x="91" y="3"/>
                </a:cubicBezTo>
                <a:cubicBezTo>
                  <a:pt x="84" y="3"/>
                  <a:pt x="75" y="3"/>
                  <a:pt x="68" y="4"/>
                </a:cubicBezTo>
                <a:cubicBezTo>
                  <a:pt x="62" y="5"/>
                  <a:pt x="55" y="4"/>
                  <a:pt x="52" y="5"/>
                </a:cubicBezTo>
                <a:cubicBezTo>
                  <a:pt x="51" y="6"/>
                  <a:pt x="49" y="9"/>
                  <a:pt x="49" y="10"/>
                </a:cubicBezTo>
                <a:cubicBezTo>
                  <a:pt x="50" y="10"/>
                  <a:pt x="51" y="10"/>
                  <a:pt x="52" y="10"/>
                </a:cubicBezTo>
                <a:cubicBezTo>
                  <a:pt x="53" y="9"/>
                  <a:pt x="53" y="8"/>
                  <a:pt x="54" y="8"/>
                </a:cubicBezTo>
                <a:cubicBezTo>
                  <a:pt x="56" y="7"/>
                  <a:pt x="59" y="7"/>
                  <a:pt x="61" y="6"/>
                </a:cubicBezTo>
                <a:cubicBezTo>
                  <a:pt x="62" y="6"/>
                  <a:pt x="63" y="5"/>
                  <a:pt x="64" y="5"/>
                </a:cubicBezTo>
                <a:cubicBezTo>
                  <a:pt x="68" y="5"/>
                  <a:pt x="71" y="5"/>
                  <a:pt x="75" y="5"/>
                </a:cubicBezTo>
                <a:cubicBezTo>
                  <a:pt x="77" y="5"/>
                  <a:pt x="80" y="5"/>
                  <a:pt x="82" y="5"/>
                </a:cubicBezTo>
                <a:cubicBezTo>
                  <a:pt x="83" y="5"/>
                  <a:pt x="83" y="6"/>
                  <a:pt x="84" y="6"/>
                </a:cubicBezTo>
                <a:cubicBezTo>
                  <a:pt x="87" y="7"/>
                  <a:pt x="90" y="6"/>
                  <a:pt x="92" y="7"/>
                </a:cubicBezTo>
                <a:cubicBezTo>
                  <a:pt x="95" y="7"/>
                  <a:pt x="98" y="9"/>
                  <a:pt x="101" y="9"/>
                </a:cubicBezTo>
                <a:cubicBezTo>
                  <a:pt x="103" y="11"/>
                  <a:pt x="105" y="13"/>
                  <a:pt x="104" y="15"/>
                </a:cubicBezTo>
                <a:cubicBezTo>
                  <a:pt x="107" y="14"/>
                  <a:pt x="110" y="13"/>
                  <a:pt x="108" y="9"/>
                </a:cubicBezTo>
                <a:close/>
                <a:moveTo>
                  <a:pt x="54" y="10"/>
                </a:moveTo>
                <a:cubicBezTo>
                  <a:pt x="56" y="10"/>
                  <a:pt x="56" y="11"/>
                  <a:pt x="57" y="12"/>
                </a:cubicBezTo>
                <a:cubicBezTo>
                  <a:pt x="58" y="11"/>
                  <a:pt x="60" y="12"/>
                  <a:pt x="61" y="11"/>
                </a:cubicBezTo>
                <a:cubicBezTo>
                  <a:pt x="67" y="10"/>
                  <a:pt x="72" y="11"/>
                  <a:pt x="78" y="11"/>
                </a:cubicBezTo>
                <a:cubicBezTo>
                  <a:pt x="80" y="11"/>
                  <a:pt x="82" y="11"/>
                  <a:pt x="84" y="11"/>
                </a:cubicBezTo>
                <a:cubicBezTo>
                  <a:pt x="87" y="11"/>
                  <a:pt x="90" y="14"/>
                  <a:pt x="94" y="13"/>
                </a:cubicBezTo>
                <a:cubicBezTo>
                  <a:pt x="96" y="12"/>
                  <a:pt x="98" y="11"/>
                  <a:pt x="100" y="10"/>
                </a:cubicBezTo>
                <a:cubicBezTo>
                  <a:pt x="85" y="8"/>
                  <a:pt x="67" y="5"/>
                  <a:pt x="54" y="10"/>
                </a:cubicBezTo>
                <a:close/>
                <a:moveTo>
                  <a:pt x="49" y="13"/>
                </a:moveTo>
                <a:cubicBezTo>
                  <a:pt x="48" y="15"/>
                  <a:pt x="47" y="23"/>
                  <a:pt x="51" y="22"/>
                </a:cubicBezTo>
                <a:cubicBezTo>
                  <a:pt x="51" y="21"/>
                  <a:pt x="51" y="19"/>
                  <a:pt x="51" y="18"/>
                </a:cubicBezTo>
                <a:cubicBezTo>
                  <a:pt x="51" y="16"/>
                  <a:pt x="53" y="14"/>
                  <a:pt x="54" y="12"/>
                </a:cubicBezTo>
                <a:cubicBezTo>
                  <a:pt x="52" y="11"/>
                  <a:pt x="50" y="12"/>
                  <a:pt x="49" y="13"/>
                </a:cubicBezTo>
                <a:close/>
                <a:moveTo>
                  <a:pt x="84" y="13"/>
                </a:moveTo>
                <a:cubicBezTo>
                  <a:pt x="82" y="13"/>
                  <a:pt x="79" y="13"/>
                  <a:pt x="76" y="13"/>
                </a:cubicBezTo>
                <a:cubicBezTo>
                  <a:pt x="71" y="13"/>
                  <a:pt x="67" y="12"/>
                  <a:pt x="63" y="13"/>
                </a:cubicBezTo>
                <a:cubicBezTo>
                  <a:pt x="65" y="15"/>
                  <a:pt x="66" y="17"/>
                  <a:pt x="66" y="19"/>
                </a:cubicBezTo>
                <a:cubicBezTo>
                  <a:pt x="70" y="20"/>
                  <a:pt x="75" y="19"/>
                  <a:pt x="79" y="19"/>
                </a:cubicBezTo>
                <a:cubicBezTo>
                  <a:pt x="85" y="19"/>
                  <a:pt x="90" y="20"/>
                  <a:pt x="95" y="20"/>
                </a:cubicBezTo>
                <a:cubicBezTo>
                  <a:pt x="95" y="18"/>
                  <a:pt x="94" y="17"/>
                  <a:pt x="94" y="15"/>
                </a:cubicBezTo>
                <a:cubicBezTo>
                  <a:pt x="91" y="15"/>
                  <a:pt x="88" y="13"/>
                  <a:pt x="84" y="13"/>
                </a:cubicBezTo>
                <a:close/>
                <a:moveTo>
                  <a:pt x="98" y="25"/>
                </a:moveTo>
                <a:cubicBezTo>
                  <a:pt x="99" y="25"/>
                  <a:pt x="100" y="24"/>
                  <a:pt x="100" y="23"/>
                </a:cubicBezTo>
                <a:cubicBezTo>
                  <a:pt x="100" y="21"/>
                  <a:pt x="100" y="20"/>
                  <a:pt x="100" y="18"/>
                </a:cubicBezTo>
                <a:cubicBezTo>
                  <a:pt x="100" y="16"/>
                  <a:pt x="101" y="15"/>
                  <a:pt x="101" y="13"/>
                </a:cubicBezTo>
                <a:cubicBezTo>
                  <a:pt x="94" y="12"/>
                  <a:pt x="97" y="21"/>
                  <a:pt x="98" y="25"/>
                </a:cubicBezTo>
                <a:close/>
                <a:moveTo>
                  <a:pt x="60" y="19"/>
                </a:moveTo>
                <a:cubicBezTo>
                  <a:pt x="60" y="19"/>
                  <a:pt x="62" y="19"/>
                  <a:pt x="63" y="19"/>
                </a:cubicBezTo>
                <a:cubicBezTo>
                  <a:pt x="63" y="17"/>
                  <a:pt x="62" y="15"/>
                  <a:pt x="62" y="13"/>
                </a:cubicBezTo>
                <a:cubicBezTo>
                  <a:pt x="61" y="13"/>
                  <a:pt x="61" y="14"/>
                  <a:pt x="60" y="14"/>
                </a:cubicBezTo>
                <a:cubicBezTo>
                  <a:pt x="60" y="16"/>
                  <a:pt x="60" y="19"/>
                  <a:pt x="60" y="19"/>
                </a:cubicBezTo>
                <a:close/>
                <a:moveTo>
                  <a:pt x="108" y="16"/>
                </a:moveTo>
                <a:cubicBezTo>
                  <a:pt x="108" y="17"/>
                  <a:pt x="109" y="19"/>
                  <a:pt x="109" y="20"/>
                </a:cubicBezTo>
                <a:cubicBezTo>
                  <a:pt x="110" y="20"/>
                  <a:pt x="110" y="20"/>
                  <a:pt x="111" y="20"/>
                </a:cubicBezTo>
                <a:cubicBezTo>
                  <a:pt x="111" y="18"/>
                  <a:pt x="112" y="16"/>
                  <a:pt x="110" y="15"/>
                </a:cubicBezTo>
                <a:cubicBezTo>
                  <a:pt x="109" y="16"/>
                  <a:pt x="109" y="15"/>
                  <a:pt x="108" y="16"/>
                </a:cubicBezTo>
                <a:close/>
                <a:moveTo>
                  <a:pt x="54" y="15"/>
                </a:moveTo>
                <a:cubicBezTo>
                  <a:pt x="54" y="16"/>
                  <a:pt x="53" y="17"/>
                  <a:pt x="53" y="18"/>
                </a:cubicBezTo>
                <a:cubicBezTo>
                  <a:pt x="55" y="19"/>
                  <a:pt x="59" y="19"/>
                  <a:pt x="58" y="15"/>
                </a:cubicBezTo>
                <a:cubicBezTo>
                  <a:pt x="57" y="15"/>
                  <a:pt x="56" y="15"/>
                  <a:pt x="54" y="15"/>
                </a:cubicBezTo>
                <a:close/>
                <a:moveTo>
                  <a:pt x="104" y="18"/>
                </a:moveTo>
                <a:cubicBezTo>
                  <a:pt x="102" y="18"/>
                  <a:pt x="101" y="20"/>
                  <a:pt x="102" y="21"/>
                </a:cubicBezTo>
                <a:cubicBezTo>
                  <a:pt x="104" y="20"/>
                  <a:pt x="105" y="21"/>
                  <a:pt x="107" y="20"/>
                </a:cubicBezTo>
                <a:cubicBezTo>
                  <a:pt x="107" y="19"/>
                  <a:pt x="107" y="18"/>
                  <a:pt x="106" y="17"/>
                </a:cubicBezTo>
                <a:cubicBezTo>
                  <a:pt x="105" y="17"/>
                  <a:pt x="104" y="17"/>
                  <a:pt x="104" y="18"/>
                </a:cubicBezTo>
                <a:close/>
                <a:moveTo>
                  <a:pt x="15" y="19"/>
                </a:moveTo>
                <a:cubicBezTo>
                  <a:pt x="14" y="20"/>
                  <a:pt x="14" y="21"/>
                  <a:pt x="13" y="21"/>
                </a:cubicBezTo>
                <a:cubicBezTo>
                  <a:pt x="8" y="27"/>
                  <a:pt x="6" y="34"/>
                  <a:pt x="5" y="41"/>
                </a:cubicBezTo>
                <a:cubicBezTo>
                  <a:pt x="2" y="46"/>
                  <a:pt x="3" y="56"/>
                  <a:pt x="5" y="63"/>
                </a:cubicBezTo>
                <a:cubicBezTo>
                  <a:pt x="4" y="65"/>
                  <a:pt x="5" y="66"/>
                  <a:pt x="5" y="68"/>
                </a:cubicBezTo>
                <a:cubicBezTo>
                  <a:pt x="6" y="68"/>
                  <a:pt x="5" y="69"/>
                  <a:pt x="6" y="69"/>
                </a:cubicBezTo>
                <a:cubicBezTo>
                  <a:pt x="6" y="70"/>
                  <a:pt x="7" y="72"/>
                  <a:pt x="7" y="73"/>
                </a:cubicBezTo>
                <a:cubicBezTo>
                  <a:pt x="8" y="74"/>
                  <a:pt x="9" y="75"/>
                  <a:pt x="9" y="77"/>
                </a:cubicBezTo>
                <a:cubicBezTo>
                  <a:pt x="13" y="79"/>
                  <a:pt x="18" y="80"/>
                  <a:pt x="23" y="81"/>
                </a:cubicBezTo>
                <a:cubicBezTo>
                  <a:pt x="23" y="81"/>
                  <a:pt x="24" y="81"/>
                  <a:pt x="25" y="81"/>
                </a:cubicBezTo>
                <a:cubicBezTo>
                  <a:pt x="25" y="81"/>
                  <a:pt x="26" y="81"/>
                  <a:pt x="27" y="81"/>
                </a:cubicBezTo>
                <a:cubicBezTo>
                  <a:pt x="29" y="81"/>
                  <a:pt x="30" y="82"/>
                  <a:pt x="31" y="83"/>
                </a:cubicBezTo>
                <a:cubicBezTo>
                  <a:pt x="37" y="84"/>
                  <a:pt x="44" y="85"/>
                  <a:pt x="49" y="85"/>
                </a:cubicBezTo>
                <a:cubicBezTo>
                  <a:pt x="48" y="85"/>
                  <a:pt x="49" y="83"/>
                  <a:pt x="49" y="83"/>
                </a:cubicBezTo>
                <a:cubicBezTo>
                  <a:pt x="43" y="82"/>
                  <a:pt x="36" y="81"/>
                  <a:pt x="30" y="80"/>
                </a:cubicBezTo>
                <a:cubicBezTo>
                  <a:pt x="27" y="79"/>
                  <a:pt x="24" y="78"/>
                  <a:pt x="21" y="78"/>
                </a:cubicBezTo>
                <a:cubicBezTo>
                  <a:pt x="15" y="76"/>
                  <a:pt x="11" y="73"/>
                  <a:pt x="7" y="70"/>
                </a:cubicBezTo>
                <a:cubicBezTo>
                  <a:pt x="6" y="67"/>
                  <a:pt x="6" y="65"/>
                  <a:pt x="6" y="63"/>
                </a:cubicBezTo>
                <a:cubicBezTo>
                  <a:pt x="6" y="62"/>
                  <a:pt x="5" y="61"/>
                  <a:pt x="5" y="60"/>
                </a:cubicBezTo>
                <a:cubicBezTo>
                  <a:pt x="5" y="57"/>
                  <a:pt x="6" y="53"/>
                  <a:pt x="6" y="51"/>
                </a:cubicBezTo>
                <a:cubicBezTo>
                  <a:pt x="7" y="47"/>
                  <a:pt x="7" y="43"/>
                  <a:pt x="8" y="39"/>
                </a:cubicBezTo>
                <a:cubicBezTo>
                  <a:pt x="10" y="31"/>
                  <a:pt x="14" y="24"/>
                  <a:pt x="18" y="18"/>
                </a:cubicBezTo>
                <a:cubicBezTo>
                  <a:pt x="16" y="18"/>
                  <a:pt x="16" y="18"/>
                  <a:pt x="15" y="19"/>
                </a:cubicBezTo>
                <a:close/>
                <a:moveTo>
                  <a:pt x="47" y="20"/>
                </a:moveTo>
                <a:cubicBezTo>
                  <a:pt x="46" y="20"/>
                  <a:pt x="45" y="19"/>
                  <a:pt x="44" y="19"/>
                </a:cubicBezTo>
                <a:cubicBezTo>
                  <a:pt x="38" y="18"/>
                  <a:pt x="31" y="19"/>
                  <a:pt x="23" y="19"/>
                </a:cubicBezTo>
                <a:cubicBezTo>
                  <a:pt x="17" y="22"/>
                  <a:pt x="13" y="28"/>
                  <a:pt x="11" y="36"/>
                </a:cubicBezTo>
                <a:cubicBezTo>
                  <a:pt x="10" y="40"/>
                  <a:pt x="10" y="43"/>
                  <a:pt x="10" y="47"/>
                </a:cubicBezTo>
                <a:cubicBezTo>
                  <a:pt x="10" y="49"/>
                  <a:pt x="9" y="51"/>
                  <a:pt x="8" y="52"/>
                </a:cubicBezTo>
                <a:cubicBezTo>
                  <a:pt x="8" y="57"/>
                  <a:pt x="7" y="63"/>
                  <a:pt x="9" y="69"/>
                </a:cubicBezTo>
                <a:cubicBezTo>
                  <a:pt x="13" y="73"/>
                  <a:pt x="20" y="74"/>
                  <a:pt x="25" y="77"/>
                </a:cubicBezTo>
                <a:cubicBezTo>
                  <a:pt x="29" y="78"/>
                  <a:pt x="32" y="78"/>
                  <a:pt x="35" y="78"/>
                </a:cubicBezTo>
                <a:cubicBezTo>
                  <a:pt x="41" y="79"/>
                  <a:pt x="46" y="82"/>
                  <a:pt x="50" y="81"/>
                </a:cubicBezTo>
                <a:cubicBezTo>
                  <a:pt x="51" y="76"/>
                  <a:pt x="46" y="72"/>
                  <a:pt x="48" y="68"/>
                </a:cubicBezTo>
                <a:cubicBezTo>
                  <a:pt x="50" y="64"/>
                  <a:pt x="60" y="62"/>
                  <a:pt x="64" y="63"/>
                </a:cubicBezTo>
                <a:cubicBezTo>
                  <a:pt x="67" y="63"/>
                  <a:pt x="72" y="63"/>
                  <a:pt x="75" y="64"/>
                </a:cubicBezTo>
                <a:cubicBezTo>
                  <a:pt x="78" y="64"/>
                  <a:pt x="80" y="67"/>
                  <a:pt x="82" y="69"/>
                </a:cubicBezTo>
                <a:cubicBezTo>
                  <a:pt x="82" y="69"/>
                  <a:pt x="83" y="70"/>
                  <a:pt x="83" y="71"/>
                </a:cubicBezTo>
                <a:cubicBezTo>
                  <a:pt x="82" y="76"/>
                  <a:pt x="80" y="81"/>
                  <a:pt x="76" y="84"/>
                </a:cubicBezTo>
                <a:cubicBezTo>
                  <a:pt x="77" y="86"/>
                  <a:pt x="75" y="87"/>
                  <a:pt x="76" y="88"/>
                </a:cubicBezTo>
                <a:cubicBezTo>
                  <a:pt x="82" y="88"/>
                  <a:pt x="85" y="89"/>
                  <a:pt x="90" y="89"/>
                </a:cubicBezTo>
                <a:cubicBezTo>
                  <a:pt x="96" y="90"/>
                  <a:pt x="104" y="90"/>
                  <a:pt x="109" y="92"/>
                </a:cubicBezTo>
                <a:cubicBezTo>
                  <a:pt x="113" y="91"/>
                  <a:pt x="114" y="92"/>
                  <a:pt x="118" y="91"/>
                </a:cubicBezTo>
                <a:cubicBezTo>
                  <a:pt x="122" y="88"/>
                  <a:pt x="126" y="87"/>
                  <a:pt x="129" y="83"/>
                </a:cubicBezTo>
                <a:cubicBezTo>
                  <a:pt x="134" y="77"/>
                  <a:pt x="138" y="69"/>
                  <a:pt x="139" y="60"/>
                </a:cubicBezTo>
                <a:cubicBezTo>
                  <a:pt x="140" y="57"/>
                  <a:pt x="139" y="54"/>
                  <a:pt x="140" y="51"/>
                </a:cubicBezTo>
                <a:cubicBezTo>
                  <a:pt x="140" y="50"/>
                  <a:pt x="141" y="49"/>
                  <a:pt x="141" y="48"/>
                </a:cubicBezTo>
                <a:cubicBezTo>
                  <a:pt x="143" y="42"/>
                  <a:pt x="144" y="36"/>
                  <a:pt x="146" y="30"/>
                </a:cubicBezTo>
                <a:cubicBezTo>
                  <a:pt x="147" y="30"/>
                  <a:pt x="147" y="28"/>
                  <a:pt x="148" y="27"/>
                </a:cubicBezTo>
                <a:cubicBezTo>
                  <a:pt x="149" y="26"/>
                  <a:pt x="151" y="25"/>
                  <a:pt x="151" y="24"/>
                </a:cubicBezTo>
                <a:cubicBezTo>
                  <a:pt x="150" y="24"/>
                  <a:pt x="149" y="24"/>
                  <a:pt x="149" y="24"/>
                </a:cubicBezTo>
                <a:cubicBezTo>
                  <a:pt x="134" y="21"/>
                  <a:pt x="116" y="22"/>
                  <a:pt x="103" y="23"/>
                </a:cubicBezTo>
                <a:cubicBezTo>
                  <a:pt x="102" y="24"/>
                  <a:pt x="102" y="24"/>
                  <a:pt x="102" y="25"/>
                </a:cubicBezTo>
                <a:cubicBezTo>
                  <a:pt x="101" y="26"/>
                  <a:pt x="99" y="27"/>
                  <a:pt x="97" y="27"/>
                </a:cubicBezTo>
                <a:cubicBezTo>
                  <a:pt x="96" y="26"/>
                  <a:pt x="95" y="24"/>
                  <a:pt x="95" y="22"/>
                </a:cubicBezTo>
                <a:cubicBezTo>
                  <a:pt x="82" y="21"/>
                  <a:pt x="67" y="21"/>
                  <a:pt x="53" y="21"/>
                </a:cubicBezTo>
                <a:cubicBezTo>
                  <a:pt x="53" y="24"/>
                  <a:pt x="46" y="25"/>
                  <a:pt x="47" y="20"/>
                </a:cubicBezTo>
                <a:close/>
                <a:moveTo>
                  <a:pt x="153" y="26"/>
                </a:moveTo>
                <a:cubicBezTo>
                  <a:pt x="149" y="30"/>
                  <a:pt x="146" y="37"/>
                  <a:pt x="146" y="41"/>
                </a:cubicBezTo>
                <a:cubicBezTo>
                  <a:pt x="142" y="49"/>
                  <a:pt x="142" y="58"/>
                  <a:pt x="140" y="66"/>
                </a:cubicBezTo>
                <a:cubicBezTo>
                  <a:pt x="138" y="70"/>
                  <a:pt x="137" y="74"/>
                  <a:pt x="136" y="77"/>
                </a:cubicBezTo>
                <a:cubicBezTo>
                  <a:pt x="134" y="80"/>
                  <a:pt x="133" y="82"/>
                  <a:pt x="132" y="85"/>
                </a:cubicBezTo>
                <a:cubicBezTo>
                  <a:pt x="126" y="92"/>
                  <a:pt x="117" y="94"/>
                  <a:pt x="105" y="93"/>
                </a:cubicBezTo>
                <a:cubicBezTo>
                  <a:pt x="95" y="92"/>
                  <a:pt x="85" y="90"/>
                  <a:pt x="76" y="90"/>
                </a:cubicBezTo>
                <a:cubicBezTo>
                  <a:pt x="74" y="91"/>
                  <a:pt x="75" y="92"/>
                  <a:pt x="75" y="94"/>
                </a:cubicBezTo>
                <a:cubicBezTo>
                  <a:pt x="82" y="95"/>
                  <a:pt x="91" y="96"/>
                  <a:pt x="99" y="97"/>
                </a:cubicBezTo>
                <a:cubicBezTo>
                  <a:pt x="105" y="97"/>
                  <a:pt x="109" y="99"/>
                  <a:pt x="115" y="98"/>
                </a:cubicBezTo>
                <a:cubicBezTo>
                  <a:pt x="120" y="97"/>
                  <a:pt x="126" y="96"/>
                  <a:pt x="129" y="93"/>
                </a:cubicBezTo>
                <a:cubicBezTo>
                  <a:pt x="130" y="92"/>
                  <a:pt x="131" y="91"/>
                  <a:pt x="132" y="90"/>
                </a:cubicBezTo>
                <a:cubicBezTo>
                  <a:pt x="136" y="86"/>
                  <a:pt x="139" y="82"/>
                  <a:pt x="141" y="77"/>
                </a:cubicBezTo>
                <a:cubicBezTo>
                  <a:pt x="144" y="69"/>
                  <a:pt x="146" y="59"/>
                  <a:pt x="146" y="52"/>
                </a:cubicBezTo>
                <a:cubicBezTo>
                  <a:pt x="147" y="49"/>
                  <a:pt x="147" y="46"/>
                  <a:pt x="148" y="43"/>
                </a:cubicBezTo>
                <a:cubicBezTo>
                  <a:pt x="148" y="41"/>
                  <a:pt x="149" y="38"/>
                  <a:pt x="150" y="37"/>
                </a:cubicBezTo>
                <a:cubicBezTo>
                  <a:pt x="152" y="32"/>
                  <a:pt x="154" y="30"/>
                  <a:pt x="158" y="29"/>
                </a:cubicBezTo>
                <a:cubicBezTo>
                  <a:pt x="159" y="28"/>
                  <a:pt x="159" y="28"/>
                  <a:pt x="160" y="28"/>
                </a:cubicBezTo>
                <a:cubicBezTo>
                  <a:pt x="162" y="28"/>
                  <a:pt x="163" y="29"/>
                  <a:pt x="164" y="29"/>
                </a:cubicBezTo>
                <a:cubicBezTo>
                  <a:pt x="162" y="25"/>
                  <a:pt x="156" y="24"/>
                  <a:pt x="153" y="26"/>
                </a:cubicBezTo>
                <a:close/>
                <a:moveTo>
                  <a:pt x="149" y="46"/>
                </a:moveTo>
                <a:cubicBezTo>
                  <a:pt x="148" y="48"/>
                  <a:pt x="148" y="50"/>
                  <a:pt x="148" y="52"/>
                </a:cubicBezTo>
                <a:cubicBezTo>
                  <a:pt x="154" y="52"/>
                  <a:pt x="163" y="51"/>
                  <a:pt x="166" y="47"/>
                </a:cubicBezTo>
                <a:cubicBezTo>
                  <a:pt x="167" y="46"/>
                  <a:pt x="166" y="43"/>
                  <a:pt x="166" y="41"/>
                </a:cubicBezTo>
                <a:cubicBezTo>
                  <a:pt x="166" y="40"/>
                  <a:pt x="166" y="40"/>
                  <a:pt x="166" y="40"/>
                </a:cubicBezTo>
                <a:cubicBezTo>
                  <a:pt x="163" y="46"/>
                  <a:pt x="155" y="46"/>
                  <a:pt x="149" y="46"/>
                </a:cubicBezTo>
                <a:close/>
                <a:moveTo>
                  <a:pt x="158" y="52"/>
                </a:moveTo>
                <a:cubicBezTo>
                  <a:pt x="159" y="60"/>
                  <a:pt x="159" y="67"/>
                  <a:pt x="158" y="74"/>
                </a:cubicBezTo>
                <a:cubicBezTo>
                  <a:pt x="158" y="77"/>
                  <a:pt x="158" y="82"/>
                  <a:pt x="157" y="84"/>
                </a:cubicBezTo>
                <a:cubicBezTo>
                  <a:pt x="156" y="79"/>
                  <a:pt x="158" y="68"/>
                  <a:pt x="158" y="59"/>
                </a:cubicBezTo>
                <a:cubicBezTo>
                  <a:pt x="157" y="57"/>
                  <a:pt x="158" y="53"/>
                  <a:pt x="155" y="53"/>
                </a:cubicBezTo>
                <a:cubicBezTo>
                  <a:pt x="155" y="56"/>
                  <a:pt x="156" y="63"/>
                  <a:pt x="155" y="67"/>
                </a:cubicBezTo>
                <a:cubicBezTo>
                  <a:pt x="153" y="62"/>
                  <a:pt x="155" y="59"/>
                  <a:pt x="154" y="54"/>
                </a:cubicBezTo>
                <a:cubicBezTo>
                  <a:pt x="152" y="53"/>
                  <a:pt x="150" y="54"/>
                  <a:pt x="149" y="53"/>
                </a:cubicBezTo>
                <a:cubicBezTo>
                  <a:pt x="149" y="59"/>
                  <a:pt x="149" y="64"/>
                  <a:pt x="148" y="69"/>
                </a:cubicBezTo>
                <a:cubicBezTo>
                  <a:pt x="148" y="73"/>
                  <a:pt x="148" y="78"/>
                  <a:pt x="148" y="84"/>
                </a:cubicBezTo>
                <a:cubicBezTo>
                  <a:pt x="148" y="94"/>
                  <a:pt x="147" y="107"/>
                  <a:pt x="146" y="117"/>
                </a:cubicBezTo>
                <a:cubicBezTo>
                  <a:pt x="145" y="133"/>
                  <a:pt x="145" y="150"/>
                  <a:pt x="149" y="164"/>
                </a:cubicBezTo>
                <a:cubicBezTo>
                  <a:pt x="151" y="167"/>
                  <a:pt x="151" y="170"/>
                  <a:pt x="152" y="173"/>
                </a:cubicBezTo>
                <a:cubicBezTo>
                  <a:pt x="154" y="169"/>
                  <a:pt x="154" y="166"/>
                  <a:pt x="154" y="161"/>
                </a:cubicBezTo>
                <a:cubicBezTo>
                  <a:pt x="154" y="155"/>
                  <a:pt x="153" y="148"/>
                  <a:pt x="152" y="142"/>
                </a:cubicBezTo>
                <a:cubicBezTo>
                  <a:pt x="152" y="140"/>
                  <a:pt x="151" y="138"/>
                  <a:pt x="153" y="136"/>
                </a:cubicBezTo>
                <a:cubicBezTo>
                  <a:pt x="155" y="145"/>
                  <a:pt x="155" y="154"/>
                  <a:pt x="157" y="162"/>
                </a:cubicBezTo>
                <a:cubicBezTo>
                  <a:pt x="159" y="161"/>
                  <a:pt x="158" y="158"/>
                  <a:pt x="159" y="156"/>
                </a:cubicBezTo>
                <a:cubicBezTo>
                  <a:pt x="160" y="149"/>
                  <a:pt x="161" y="141"/>
                  <a:pt x="160" y="133"/>
                </a:cubicBezTo>
                <a:cubicBezTo>
                  <a:pt x="159" y="126"/>
                  <a:pt x="156" y="118"/>
                  <a:pt x="158" y="112"/>
                </a:cubicBezTo>
                <a:cubicBezTo>
                  <a:pt x="160" y="116"/>
                  <a:pt x="159" y="120"/>
                  <a:pt x="159" y="124"/>
                </a:cubicBezTo>
                <a:cubicBezTo>
                  <a:pt x="161" y="136"/>
                  <a:pt x="163" y="147"/>
                  <a:pt x="160" y="159"/>
                </a:cubicBezTo>
                <a:cubicBezTo>
                  <a:pt x="163" y="157"/>
                  <a:pt x="169" y="159"/>
                  <a:pt x="171" y="156"/>
                </a:cubicBezTo>
                <a:cubicBezTo>
                  <a:pt x="175" y="153"/>
                  <a:pt x="173" y="143"/>
                  <a:pt x="173" y="138"/>
                </a:cubicBezTo>
                <a:cubicBezTo>
                  <a:pt x="173" y="138"/>
                  <a:pt x="173" y="137"/>
                  <a:pt x="173" y="137"/>
                </a:cubicBezTo>
                <a:cubicBezTo>
                  <a:pt x="172" y="134"/>
                  <a:pt x="171" y="130"/>
                  <a:pt x="171" y="126"/>
                </a:cubicBezTo>
                <a:cubicBezTo>
                  <a:pt x="171" y="121"/>
                  <a:pt x="170" y="115"/>
                  <a:pt x="170" y="110"/>
                </a:cubicBezTo>
                <a:cubicBezTo>
                  <a:pt x="169" y="90"/>
                  <a:pt x="168" y="69"/>
                  <a:pt x="167" y="49"/>
                </a:cubicBezTo>
                <a:cubicBezTo>
                  <a:pt x="167" y="49"/>
                  <a:pt x="167" y="49"/>
                  <a:pt x="167" y="49"/>
                </a:cubicBezTo>
                <a:cubicBezTo>
                  <a:pt x="164" y="50"/>
                  <a:pt x="162" y="52"/>
                  <a:pt x="158" y="52"/>
                </a:cubicBezTo>
                <a:close/>
                <a:moveTo>
                  <a:pt x="71" y="66"/>
                </a:moveTo>
                <a:cubicBezTo>
                  <a:pt x="69" y="66"/>
                  <a:pt x="68" y="66"/>
                  <a:pt x="66" y="66"/>
                </a:cubicBezTo>
                <a:cubicBezTo>
                  <a:pt x="65" y="66"/>
                  <a:pt x="64" y="65"/>
                  <a:pt x="63" y="65"/>
                </a:cubicBezTo>
                <a:cubicBezTo>
                  <a:pt x="58" y="65"/>
                  <a:pt x="51" y="65"/>
                  <a:pt x="50" y="70"/>
                </a:cubicBezTo>
                <a:cubicBezTo>
                  <a:pt x="49" y="73"/>
                  <a:pt x="52" y="76"/>
                  <a:pt x="53" y="80"/>
                </a:cubicBezTo>
                <a:cubicBezTo>
                  <a:pt x="53" y="80"/>
                  <a:pt x="54" y="81"/>
                  <a:pt x="55" y="81"/>
                </a:cubicBezTo>
                <a:cubicBezTo>
                  <a:pt x="54" y="79"/>
                  <a:pt x="52" y="78"/>
                  <a:pt x="53" y="76"/>
                </a:cubicBezTo>
                <a:cubicBezTo>
                  <a:pt x="56" y="78"/>
                  <a:pt x="56" y="82"/>
                  <a:pt x="60" y="82"/>
                </a:cubicBezTo>
                <a:cubicBezTo>
                  <a:pt x="59" y="79"/>
                  <a:pt x="56" y="77"/>
                  <a:pt x="56" y="74"/>
                </a:cubicBezTo>
                <a:cubicBezTo>
                  <a:pt x="58" y="76"/>
                  <a:pt x="61" y="79"/>
                  <a:pt x="63" y="82"/>
                </a:cubicBezTo>
                <a:cubicBezTo>
                  <a:pt x="64" y="82"/>
                  <a:pt x="66" y="83"/>
                  <a:pt x="67" y="82"/>
                </a:cubicBezTo>
                <a:cubicBezTo>
                  <a:pt x="65" y="79"/>
                  <a:pt x="62" y="77"/>
                  <a:pt x="61" y="73"/>
                </a:cubicBezTo>
                <a:cubicBezTo>
                  <a:pt x="63" y="76"/>
                  <a:pt x="66" y="79"/>
                  <a:pt x="68" y="82"/>
                </a:cubicBezTo>
                <a:cubicBezTo>
                  <a:pt x="69" y="82"/>
                  <a:pt x="70" y="83"/>
                  <a:pt x="71" y="82"/>
                </a:cubicBezTo>
                <a:cubicBezTo>
                  <a:pt x="69" y="80"/>
                  <a:pt x="67" y="77"/>
                  <a:pt x="67" y="75"/>
                </a:cubicBezTo>
                <a:cubicBezTo>
                  <a:pt x="68" y="75"/>
                  <a:pt x="69" y="77"/>
                  <a:pt x="70" y="78"/>
                </a:cubicBezTo>
                <a:cubicBezTo>
                  <a:pt x="71" y="79"/>
                  <a:pt x="71" y="81"/>
                  <a:pt x="73" y="82"/>
                </a:cubicBezTo>
                <a:cubicBezTo>
                  <a:pt x="76" y="76"/>
                  <a:pt x="78" y="69"/>
                  <a:pt x="71" y="66"/>
                </a:cubicBezTo>
                <a:close/>
                <a:moveTo>
                  <a:pt x="144" y="75"/>
                </a:moveTo>
                <a:cubicBezTo>
                  <a:pt x="146" y="80"/>
                  <a:pt x="145" y="86"/>
                  <a:pt x="144" y="91"/>
                </a:cubicBezTo>
                <a:cubicBezTo>
                  <a:pt x="144" y="97"/>
                  <a:pt x="143" y="102"/>
                  <a:pt x="143" y="108"/>
                </a:cubicBezTo>
                <a:cubicBezTo>
                  <a:pt x="142" y="126"/>
                  <a:pt x="140" y="146"/>
                  <a:pt x="145" y="164"/>
                </a:cubicBezTo>
                <a:cubicBezTo>
                  <a:pt x="145" y="164"/>
                  <a:pt x="146" y="166"/>
                  <a:pt x="147" y="167"/>
                </a:cubicBezTo>
                <a:cubicBezTo>
                  <a:pt x="147" y="169"/>
                  <a:pt x="148" y="174"/>
                  <a:pt x="146" y="175"/>
                </a:cubicBezTo>
                <a:cubicBezTo>
                  <a:pt x="144" y="178"/>
                  <a:pt x="139" y="177"/>
                  <a:pt x="136" y="177"/>
                </a:cubicBezTo>
                <a:cubicBezTo>
                  <a:pt x="135" y="177"/>
                  <a:pt x="135" y="179"/>
                  <a:pt x="134" y="180"/>
                </a:cubicBezTo>
                <a:cubicBezTo>
                  <a:pt x="140" y="179"/>
                  <a:pt x="146" y="181"/>
                  <a:pt x="150" y="177"/>
                </a:cubicBezTo>
                <a:cubicBezTo>
                  <a:pt x="148" y="176"/>
                  <a:pt x="150" y="175"/>
                  <a:pt x="150" y="174"/>
                </a:cubicBezTo>
                <a:cubicBezTo>
                  <a:pt x="148" y="166"/>
                  <a:pt x="146" y="160"/>
                  <a:pt x="145" y="152"/>
                </a:cubicBezTo>
                <a:cubicBezTo>
                  <a:pt x="143" y="143"/>
                  <a:pt x="145" y="133"/>
                  <a:pt x="145" y="122"/>
                </a:cubicBezTo>
                <a:cubicBezTo>
                  <a:pt x="145" y="120"/>
                  <a:pt x="144" y="119"/>
                  <a:pt x="144" y="118"/>
                </a:cubicBezTo>
                <a:cubicBezTo>
                  <a:pt x="145" y="109"/>
                  <a:pt x="146" y="100"/>
                  <a:pt x="146" y="92"/>
                </a:cubicBezTo>
                <a:cubicBezTo>
                  <a:pt x="146" y="83"/>
                  <a:pt x="147" y="75"/>
                  <a:pt x="146" y="67"/>
                </a:cubicBezTo>
                <a:cubicBezTo>
                  <a:pt x="145" y="70"/>
                  <a:pt x="145" y="73"/>
                  <a:pt x="144" y="75"/>
                </a:cubicBezTo>
                <a:close/>
                <a:moveTo>
                  <a:pt x="135" y="91"/>
                </a:moveTo>
                <a:cubicBezTo>
                  <a:pt x="137" y="93"/>
                  <a:pt x="135" y="94"/>
                  <a:pt x="135" y="96"/>
                </a:cubicBezTo>
                <a:cubicBezTo>
                  <a:pt x="133" y="105"/>
                  <a:pt x="135" y="114"/>
                  <a:pt x="135" y="123"/>
                </a:cubicBezTo>
                <a:cubicBezTo>
                  <a:pt x="134" y="135"/>
                  <a:pt x="135" y="144"/>
                  <a:pt x="136" y="154"/>
                </a:cubicBezTo>
                <a:cubicBezTo>
                  <a:pt x="136" y="156"/>
                  <a:pt x="135" y="158"/>
                  <a:pt x="135" y="160"/>
                </a:cubicBezTo>
                <a:cubicBezTo>
                  <a:pt x="135" y="161"/>
                  <a:pt x="136" y="162"/>
                  <a:pt x="136" y="163"/>
                </a:cubicBezTo>
                <a:cubicBezTo>
                  <a:pt x="136" y="167"/>
                  <a:pt x="136" y="171"/>
                  <a:pt x="136" y="175"/>
                </a:cubicBezTo>
                <a:cubicBezTo>
                  <a:pt x="139" y="176"/>
                  <a:pt x="141" y="176"/>
                  <a:pt x="145" y="174"/>
                </a:cubicBezTo>
                <a:cubicBezTo>
                  <a:pt x="147" y="171"/>
                  <a:pt x="144" y="167"/>
                  <a:pt x="143" y="164"/>
                </a:cubicBezTo>
                <a:cubicBezTo>
                  <a:pt x="141" y="156"/>
                  <a:pt x="140" y="146"/>
                  <a:pt x="140" y="138"/>
                </a:cubicBezTo>
                <a:cubicBezTo>
                  <a:pt x="141" y="122"/>
                  <a:pt x="141" y="107"/>
                  <a:pt x="143" y="92"/>
                </a:cubicBezTo>
                <a:cubicBezTo>
                  <a:pt x="143" y="86"/>
                  <a:pt x="145" y="83"/>
                  <a:pt x="143" y="78"/>
                </a:cubicBezTo>
                <a:cubicBezTo>
                  <a:pt x="142" y="82"/>
                  <a:pt x="140" y="87"/>
                  <a:pt x="135" y="91"/>
                </a:cubicBezTo>
                <a:close/>
                <a:moveTo>
                  <a:pt x="10" y="91"/>
                </a:moveTo>
                <a:cubicBezTo>
                  <a:pt x="11" y="95"/>
                  <a:pt x="11" y="98"/>
                  <a:pt x="12" y="102"/>
                </a:cubicBezTo>
                <a:cubicBezTo>
                  <a:pt x="12" y="109"/>
                  <a:pt x="12" y="114"/>
                  <a:pt x="11" y="121"/>
                </a:cubicBezTo>
                <a:cubicBezTo>
                  <a:pt x="11" y="125"/>
                  <a:pt x="12" y="128"/>
                  <a:pt x="12" y="132"/>
                </a:cubicBezTo>
                <a:cubicBezTo>
                  <a:pt x="12" y="136"/>
                  <a:pt x="11" y="140"/>
                  <a:pt x="11" y="145"/>
                </a:cubicBezTo>
                <a:cubicBezTo>
                  <a:pt x="10" y="148"/>
                  <a:pt x="9" y="150"/>
                  <a:pt x="9" y="153"/>
                </a:cubicBezTo>
                <a:cubicBezTo>
                  <a:pt x="13" y="156"/>
                  <a:pt x="18" y="157"/>
                  <a:pt x="24" y="159"/>
                </a:cubicBezTo>
                <a:cubicBezTo>
                  <a:pt x="30" y="161"/>
                  <a:pt x="37" y="163"/>
                  <a:pt x="43" y="165"/>
                </a:cubicBezTo>
                <a:cubicBezTo>
                  <a:pt x="49" y="167"/>
                  <a:pt x="56" y="170"/>
                  <a:pt x="62" y="172"/>
                </a:cubicBezTo>
                <a:cubicBezTo>
                  <a:pt x="65" y="173"/>
                  <a:pt x="70" y="173"/>
                  <a:pt x="73" y="174"/>
                </a:cubicBezTo>
                <a:cubicBezTo>
                  <a:pt x="74" y="174"/>
                  <a:pt x="75" y="175"/>
                  <a:pt x="76" y="175"/>
                </a:cubicBezTo>
                <a:cubicBezTo>
                  <a:pt x="83" y="177"/>
                  <a:pt x="91" y="177"/>
                  <a:pt x="98" y="179"/>
                </a:cubicBezTo>
                <a:cubicBezTo>
                  <a:pt x="105" y="180"/>
                  <a:pt x="114" y="180"/>
                  <a:pt x="122" y="180"/>
                </a:cubicBezTo>
                <a:cubicBezTo>
                  <a:pt x="123" y="179"/>
                  <a:pt x="124" y="179"/>
                  <a:pt x="126" y="178"/>
                </a:cubicBezTo>
                <a:cubicBezTo>
                  <a:pt x="132" y="174"/>
                  <a:pt x="130" y="163"/>
                  <a:pt x="129" y="156"/>
                </a:cubicBezTo>
                <a:cubicBezTo>
                  <a:pt x="128" y="146"/>
                  <a:pt x="128" y="137"/>
                  <a:pt x="127" y="130"/>
                </a:cubicBezTo>
                <a:cubicBezTo>
                  <a:pt x="127" y="125"/>
                  <a:pt x="128" y="120"/>
                  <a:pt x="128" y="115"/>
                </a:cubicBezTo>
                <a:cubicBezTo>
                  <a:pt x="128" y="109"/>
                  <a:pt x="128" y="103"/>
                  <a:pt x="128" y="97"/>
                </a:cubicBezTo>
                <a:cubicBezTo>
                  <a:pt x="123" y="98"/>
                  <a:pt x="118" y="101"/>
                  <a:pt x="111" y="100"/>
                </a:cubicBezTo>
                <a:cubicBezTo>
                  <a:pt x="99" y="99"/>
                  <a:pt x="85" y="97"/>
                  <a:pt x="75" y="96"/>
                </a:cubicBezTo>
                <a:cubicBezTo>
                  <a:pt x="74" y="100"/>
                  <a:pt x="75" y="105"/>
                  <a:pt x="71" y="107"/>
                </a:cubicBezTo>
                <a:cubicBezTo>
                  <a:pt x="69" y="109"/>
                  <a:pt x="67" y="108"/>
                  <a:pt x="65" y="108"/>
                </a:cubicBezTo>
                <a:cubicBezTo>
                  <a:pt x="61" y="108"/>
                  <a:pt x="57" y="109"/>
                  <a:pt x="54" y="108"/>
                </a:cubicBezTo>
                <a:cubicBezTo>
                  <a:pt x="51" y="106"/>
                  <a:pt x="49" y="99"/>
                  <a:pt x="49" y="95"/>
                </a:cubicBezTo>
                <a:cubicBezTo>
                  <a:pt x="49" y="93"/>
                  <a:pt x="50" y="91"/>
                  <a:pt x="50" y="89"/>
                </a:cubicBezTo>
                <a:cubicBezTo>
                  <a:pt x="49" y="89"/>
                  <a:pt x="48" y="89"/>
                  <a:pt x="47" y="89"/>
                </a:cubicBezTo>
                <a:cubicBezTo>
                  <a:pt x="36" y="84"/>
                  <a:pt x="21" y="84"/>
                  <a:pt x="10" y="79"/>
                </a:cubicBezTo>
                <a:cubicBezTo>
                  <a:pt x="10" y="79"/>
                  <a:pt x="10" y="80"/>
                  <a:pt x="10" y="80"/>
                </a:cubicBezTo>
                <a:cubicBezTo>
                  <a:pt x="9" y="82"/>
                  <a:pt x="10" y="87"/>
                  <a:pt x="10" y="91"/>
                </a:cubicBezTo>
                <a:close/>
                <a:moveTo>
                  <a:pt x="69" y="85"/>
                </a:moveTo>
                <a:cubicBezTo>
                  <a:pt x="63" y="84"/>
                  <a:pt x="58" y="83"/>
                  <a:pt x="52" y="82"/>
                </a:cubicBezTo>
                <a:cubicBezTo>
                  <a:pt x="51" y="84"/>
                  <a:pt x="51" y="84"/>
                  <a:pt x="52" y="86"/>
                </a:cubicBezTo>
                <a:cubicBezTo>
                  <a:pt x="58" y="89"/>
                  <a:pt x="66" y="90"/>
                  <a:pt x="73" y="89"/>
                </a:cubicBezTo>
                <a:cubicBezTo>
                  <a:pt x="73" y="88"/>
                  <a:pt x="73" y="88"/>
                  <a:pt x="74" y="88"/>
                </a:cubicBezTo>
                <a:cubicBezTo>
                  <a:pt x="73" y="86"/>
                  <a:pt x="73" y="85"/>
                  <a:pt x="74" y="84"/>
                </a:cubicBezTo>
                <a:cubicBezTo>
                  <a:pt x="71" y="84"/>
                  <a:pt x="71" y="84"/>
                  <a:pt x="69" y="85"/>
                </a:cubicBezTo>
                <a:close/>
                <a:moveTo>
                  <a:pt x="56" y="106"/>
                </a:moveTo>
                <a:cubicBezTo>
                  <a:pt x="59" y="106"/>
                  <a:pt x="62" y="107"/>
                  <a:pt x="65" y="106"/>
                </a:cubicBezTo>
                <a:cubicBezTo>
                  <a:pt x="66" y="105"/>
                  <a:pt x="67" y="101"/>
                  <a:pt x="68" y="99"/>
                </a:cubicBezTo>
                <a:cubicBezTo>
                  <a:pt x="68" y="96"/>
                  <a:pt x="69" y="95"/>
                  <a:pt x="69" y="91"/>
                </a:cubicBezTo>
                <a:cubicBezTo>
                  <a:pt x="68" y="91"/>
                  <a:pt x="68" y="91"/>
                  <a:pt x="67" y="91"/>
                </a:cubicBezTo>
                <a:cubicBezTo>
                  <a:pt x="67" y="96"/>
                  <a:pt x="67" y="102"/>
                  <a:pt x="61" y="104"/>
                </a:cubicBezTo>
                <a:cubicBezTo>
                  <a:pt x="58" y="100"/>
                  <a:pt x="62" y="95"/>
                  <a:pt x="60" y="90"/>
                </a:cubicBezTo>
                <a:cubicBezTo>
                  <a:pt x="56" y="91"/>
                  <a:pt x="58" y="99"/>
                  <a:pt x="58" y="101"/>
                </a:cubicBezTo>
                <a:cubicBezTo>
                  <a:pt x="54" y="106"/>
                  <a:pt x="51" y="97"/>
                  <a:pt x="52" y="94"/>
                </a:cubicBezTo>
                <a:cubicBezTo>
                  <a:pt x="53" y="93"/>
                  <a:pt x="53" y="93"/>
                  <a:pt x="53" y="93"/>
                </a:cubicBezTo>
                <a:cubicBezTo>
                  <a:pt x="53" y="92"/>
                  <a:pt x="53" y="90"/>
                  <a:pt x="54" y="89"/>
                </a:cubicBezTo>
                <a:cubicBezTo>
                  <a:pt x="53" y="89"/>
                  <a:pt x="53" y="90"/>
                  <a:pt x="52" y="89"/>
                </a:cubicBezTo>
                <a:cubicBezTo>
                  <a:pt x="51" y="95"/>
                  <a:pt x="51" y="103"/>
                  <a:pt x="56" y="106"/>
                </a:cubicBezTo>
                <a:close/>
                <a:moveTo>
                  <a:pt x="55" y="100"/>
                </a:moveTo>
                <a:cubicBezTo>
                  <a:pt x="56" y="100"/>
                  <a:pt x="56" y="100"/>
                  <a:pt x="56" y="100"/>
                </a:cubicBezTo>
                <a:cubicBezTo>
                  <a:pt x="55" y="99"/>
                  <a:pt x="56" y="95"/>
                  <a:pt x="56" y="93"/>
                </a:cubicBezTo>
                <a:cubicBezTo>
                  <a:pt x="56" y="91"/>
                  <a:pt x="57" y="90"/>
                  <a:pt x="55" y="90"/>
                </a:cubicBezTo>
                <a:cubicBezTo>
                  <a:pt x="54" y="93"/>
                  <a:pt x="53" y="98"/>
                  <a:pt x="55" y="100"/>
                </a:cubicBezTo>
                <a:close/>
                <a:moveTo>
                  <a:pt x="63" y="95"/>
                </a:moveTo>
                <a:cubicBezTo>
                  <a:pt x="62" y="97"/>
                  <a:pt x="61" y="100"/>
                  <a:pt x="62" y="102"/>
                </a:cubicBezTo>
                <a:cubicBezTo>
                  <a:pt x="66" y="100"/>
                  <a:pt x="65" y="94"/>
                  <a:pt x="65" y="91"/>
                </a:cubicBezTo>
                <a:cubicBezTo>
                  <a:pt x="64" y="91"/>
                  <a:pt x="63" y="91"/>
                  <a:pt x="62" y="91"/>
                </a:cubicBezTo>
                <a:cubicBezTo>
                  <a:pt x="62" y="92"/>
                  <a:pt x="62" y="94"/>
                  <a:pt x="63" y="95"/>
                </a:cubicBezTo>
                <a:close/>
                <a:moveTo>
                  <a:pt x="67" y="107"/>
                </a:moveTo>
                <a:cubicBezTo>
                  <a:pt x="74" y="106"/>
                  <a:pt x="72" y="98"/>
                  <a:pt x="73" y="91"/>
                </a:cubicBezTo>
                <a:cubicBezTo>
                  <a:pt x="72" y="91"/>
                  <a:pt x="71" y="92"/>
                  <a:pt x="71" y="91"/>
                </a:cubicBezTo>
                <a:cubicBezTo>
                  <a:pt x="70" y="98"/>
                  <a:pt x="69" y="103"/>
                  <a:pt x="67" y="107"/>
                </a:cubicBezTo>
                <a:close/>
                <a:moveTo>
                  <a:pt x="131" y="97"/>
                </a:moveTo>
                <a:cubicBezTo>
                  <a:pt x="130" y="100"/>
                  <a:pt x="130" y="103"/>
                  <a:pt x="130" y="106"/>
                </a:cubicBezTo>
                <a:cubicBezTo>
                  <a:pt x="131" y="110"/>
                  <a:pt x="130" y="116"/>
                  <a:pt x="130" y="122"/>
                </a:cubicBezTo>
                <a:cubicBezTo>
                  <a:pt x="130" y="132"/>
                  <a:pt x="130" y="141"/>
                  <a:pt x="131" y="150"/>
                </a:cubicBezTo>
                <a:cubicBezTo>
                  <a:pt x="131" y="159"/>
                  <a:pt x="134" y="168"/>
                  <a:pt x="131" y="177"/>
                </a:cubicBezTo>
                <a:cubicBezTo>
                  <a:pt x="129" y="178"/>
                  <a:pt x="128" y="179"/>
                  <a:pt x="127" y="180"/>
                </a:cubicBezTo>
                <a:cubicBezTo>
                  <a:pt x="122" y="183"/>
                  <a:pt x="114" y="181"/>
                  <a:pt x="108" y="182"/>
                </a:cubicBezTo>
                <a:cubicBezTo>
                  <a:pt x="106" y="182"/>
                  <a:pt x="103" y="182"/>
                  <a:pt x="101" y="182"/>
                </a:cubicBezTo>
                <a:cubicBezTo>
                  <a:pt x="99" y="181"/>
                  <a:pt x="98" y="181"/>
                  <a:pt x="96" y="180"/>
                </a:cubicBezTo>
                <a:cubicBezTo>
                  <a:pt x="92" y="179"/>
                  <a:pt x="88" y="179"/>
                  <a:pt x="84" y="179"/>
                </a:cubicBezTo>
                <a:cubicBezTo>
                  <a:pt x="78" y="178"/>
                  <a:pt x="73" y="176"/>
                  <a:pt x="68" y="175"/>
                </a:cubicBezTo>
                <a:cubicBezTo>
                  <a:pt x="64" y="174"/>
                  <a:pt x="58" y="172"/>
                  <a:pt x="54" y="171"/>
                </a:cubicBezTo>
                <a:cubicBezTo>
                  <a:pt x="52" y="170"/>
                  <a:pt x="51" y="170"/>
                  <a:pt x="49" y="169"/>
                </a:cubicBezTo>
                <a:cubicBezTo>
                  <a:pt x="35" y="164"/>
                  <a:pt x="21" y="161"/>
                  <a:pt x="9" y="156"/>
                </a:cubicBezTo>
                <a:cubicBezTo>
                  <a:pt x="9" y="157"/>
                  <a:pt x="8" y="156"/>
                  <a:pt x="8" y="155"/>
                </a:cubicBezTo>
                <a:cubicBezTo>
                  <a:pt x="7" y="157"/>
                  <a:pt x="9" y="157"/>
                  <a:pt x="10" y="158"/>
                </a:cubicBezTo>
                <a:cubicBezTo>
                  <a:pt x="13" y="160"/>
                  <a:pt x="15" y="162"/>
                  <a:pt x="20" y="162"/>
                </a:cubicBezTo>
                <a:cubicBezTo>
                  <a:pt x="22" y="164"/>
                  <a:pt x="25" y="164"/>
                  <a:pt x="28" y="165"/>
                </a:cubicBezTo>
                <a:cubicBezTo>
                  <a:pt x="30" y="166"/>
                  <a:pt x="34" y="167"/>
                  <a:pt x="36" y="167"/>
                </a:cubicBezTo>
                <a:cubicBezTo>
                  <a:pt x="43" y="171"/>
                  <a:pt x="50" y="173"/>
                  <a:pt x="58" y="175"/>
                </a:cubicBezTo>
                <a:cubicBezTo>
                  <a:pt x="63" y="177"/>
                  <a:pt x="68" y="178"/>
                  <a:pt x="74" y="179"/>
                </a:cubicBezTo>
                <a:cubicBezTo>
                  <a:pt x="78" y="180"/>
                  <a:pt x="81" y="180"/>
                  <a:pt x="84" y="181"/>
                </a:cubicBezTo>
                <a:cubicBezTo>
                  <a:pt x="85" y="181"/>
                  <a:pt x="85" y="182"/>
                  <a:pt x="86" y="182"/>
                </a:cubicBezTo>
                <a:cubicBezTo>
                  <a:pt x="89" y="183"/>
                  <a:pt x="93" y="183"/>
                  <a:pt x="97" y="183"/>
                </a:cubicBezTo>
                <a:cubicBezTo>
                  <a:pt x="106" y="184"/>
                  <a:pt x="117" y="185"/>
                  <a:pt x="126" y="184"/>
                </a:cubicBezTo>
                <a:cubicBezTo>
                  <a:pt x="127" y="183"/>
                  <a:pt x="129" y="183"/>
                  <a:pt x="129" y="181"/>
                </a:cubicBezTo>
                <a:cubicBezTo>
                  <a:pt x="130" y="181"/>
                  <a:pt x="131" y="180"/>
                  <a:pt x="132" y="180"/>
                </a:cubicBezTo>
                <a:cubicBezTo>
                  <a:pt x="135" y="174"/>
                  <a:pt x="134" y="166"/>
                  <a:pt x="133" y="160"/>
                </a:cubicBezTo>
                <a:cubicBezTo>
                  <a:pt x="133" y="155"/>
                  <a:pt x="133" y="149"/>
                  <a:pt x="133" y="144"/>
                </a:cubicBezTo>
                <a:cubicBezTo>
                  <a:pt x="133" y="136"/>
                  <a:pt x="132" y="128"/>
                  <a:pt x="132" y="120"/>
                </a:cubicBezTo>
                <a:cubicBezTo>
                  <a:pt x="132" y="111"/>
                  <a:pt x="132" y="102"/>
                  <a:pt x="133" y="94"/>
                </a:cubicBezTo>
                <a:cubicBezTo>
                  <a:pt x="133" y="94"/>
                  <a:pt x="133" y="94"/>
                  <a:pt x="133" y="94"/>
                </a:cubicBezTo>
                <a:cubicBezTo>
                  <a:pt x="131" y="95"/>
                  <a:pt x="131" y="95"/>
                  <a:pt x="131" y="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grpSp>
        <p:nvGrpSpPr>
          <p:cNvPr id="56322" name="组合 441"/>
          <p:cNvGrpSpPr>
            <a:grpSpLocks/>
          </p:cNvGrpSpPr>
          <p:nvPr/>
        </p:nvGrpSpPr>
        <p:grpSpPr bwMode="auto">
          <a:xfrm>
            <a:off x="5521325" y="4117975"/>
            <a:ext cx="665163" cy="495300"/>
            <a:chOff x="5521326" y="4117975"/>
            <a:chExt cx="665163" cy="495300"/>
          </a:xfrm>
        </p:grpSpPr>
        <p:sp>
          <p:nvSpPr>
            <p:cNvPr id="264" name="Freeform 30"/>
            <p:cNvSpPr/>
            <p:nvPr/>
          </p:nvSpPr>
          <p:spPr bwMode="auto">
            <a:xfrm>
              <a:off x="5962651" y="4178300"/>
              <a:ext cx="98425" cy="122238"/>
            </a:xfrm>
            <a:custGeom>
              <a:avLst/>
              <a:gdLst>
                <a:gd name="T0" fmla="*/ 31 w 31"/>
                <a:gd name="T1" fmla="*/ 10 h 39"/>
                <a:gd name="T2" fmla="*/ 29 w 31"/>
                <a:gd name="T3" fmla="*/ 12 h 39"/>
                <a:gd name="T4" fmla="*/ 25 w 31"/>
                <a:gd name="T5" fmla="*/ 7 h 39"/>
                <a:gd name="T6" fmla="*/ 22 w 31"/>
                <a:gd name="T7" fmla="*/ 4 h 39"/>
                <a:gd name="T8" fmla="*/ 14 w 31"/>
                <a:gd name="T9" fmla="*/ 9 h 39"/>
                <a:gd name="T10" fmla="*/ 9 w 31"/>
                <a:gd name="T11" fmla="*/ 19 h 39"/>
                <a:gd name="T12" fmla="*/ 9 w 31"/>
                <a:gd name="T13" fmla="*/ 20 h 39"/>
                <a:gd name="T14" fmla="*/ 8 w 31"/>
                <a:gd name="T15" fmla="*/ 22 h 39"/>
                <a:gd name="T16" fmla="*/ 8 w 31"/>
                <a:gd name="T17" fmla="*/ 31 h 39"/>
                <a:gd name="T18" fmla="*/ 20 w 31"/>
                <a:gd name="T19" fmla="*/ 28 h 39"/>
                <a:gd name="T20" fmla="*/ 24 w 31"/>
                <a:gd name="T21" fmla="*/ 28 h 39"/>
                <a:gd name="T22" fmla="*/ 24 w 31"/>
                <a:gd name="T23" fmla="*/ 30 h 39"/>
                <a:gd name="T24" fmla="*/ 6 w 31"/>
                <a:gd name="T25" fmla="*/ 37 h 39"/>
                <a:gd name="T26" fmla="*/ 2 w 31"/>
                <a:gd name="T27" fmla="*/ 32 h 39"/>
                <a:gd name="T28" fmla="*/ 0 w 31"/>
                <a:gd name="T29" fmla="*/ 24 h 39"/>
                <a:gd name="T30" fmla="*/ 16 w 31"/>
                <a:gd name="T31" fmla="*/ 2 h 39"/>
                <a:gd name="T32" fmla="*/ 27 w 31"/>
                <a:gd name="T33" fmla="*/ 1 h 39"/>
                <a:gd name="T34" fmla="*/ 31 w 31"/>
                <a:gd name="T35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39">
                  <a:moveTo>
                    <a:pt x="31" y="10"/>
                  </a:moveTo>
                  <a:cubicBezTo>
                    <a:pt x="30" y="9"/>
                    <a:pt x="30" y="11"/>
                    <a:pt x="29" y="12"/>
                  </a:cubicBezTo>
                  <a:cubicBezTo>
                    <a:pt x="25" y="14"/>
                    <a:pt x="22" y="8"/>
                    <a:pt x="25" y="7"/>
                  </a:cubicBezTo>
                  <a:cubicBezTo>
                    <a:pt x="25" y="5"/>
                    <a:pt x="23" y="5"/>
                    <a:pt x="22" y="4"/>
                  </a:cubicBezTo>
                  <a:cubicBezTo>
                    <a:pt x="19" y="5"/>
                    <a:pt x="16" y="6"/>
                    <a:pt x="14" y="9"/>
                  </a:cubicBezTo>
                  <a:cubicBezTo>
                    <a:pt x="12" y="11"/>
                    <a:pt x="9" y="16"/>
                    <a:pt x="9" y="19"/>
                  </a:cubicBezTo>
                  <a:cubicBezTo>
                    <a:pt x="9" y="19"/>
                    <a:pt x="10" y="20"/>
                    <a:pt x="9" y="20"/>
                  </a:cubicBezTo>
                  <a:cubicBezTo>
                    <a:pt x="9" y="21"/>
                    <a:pt x="8" y="21"/>
                    <a:pt x="8" y="22"/>
                  </a:cubicBezTo>
                  <a:cubicBezTo>
                    <a:pt x="7" y="25"/>
                    <a:pt x="8" y="28"/>
                    <a:pt x="8" y="31"/>
                  </a:cubicBezTo>
                  <a:cubicBezTo>
                    <a:pt x="11" y="35"/>
                    <a:pt x="19" y="34"/>
                    <a:pt x="20" y="28"/>
                  </a:cubicBezTo>
                  <a:cubicBezTo>
                    <a:pt x="21" y="27"/>
                    <a:pt x="23" y="26"/>
                    <a:pt x="24" y="28"/>
                  </a:cubicBezTo>
                  <a:cubicBezTo>
                    <a:pt x="24" y="28"/>
                    <a:pt x="23" y="30"/>
                    <a:pt x="24" y="30"/>
                  </a:cubicBezTo>
                  <a:cubicBezTo>
                    <a:pt x="20" y="36"/>
                    <a:pt x="13" y="39"/>
                    <a:pt x="6" y="37"/>
                  </a:cubicBezTo>
                  <a:cubicBezTo>
                    <a:pt x="6" y="35"/>
                    <a:pt x="3" y="35"/>
                    <a:pt x="2" y="32"/>
                  </a:cubicBezTo>
                  <a:cubicBezTo>
                    <a:pt x="1" y="30"/>
                    <a:pt x="1" y="27"/>
                    <a:pt x="0" y="24"/>
                  </a:cubicBezTo>
                  <a:cubicBezTo>
                    <a:pt x="1" y="14"/>
                    <a:pt x="8" y="7"/>
                    <a:pt x="16" y="2"/>
                  </a:cubicBezTo>
                  <a:cubicBezTo>
                    <a:pt x="20" y="0"/>
                    <a:pt x="24" y="2"/>
                    <a:pt x="27" y="1"/>
                  </a:cubicBezTo>
                  <a:cubicBezTo>
                    <a:pt x="30" y="3"/>
                    <a:pt x="31" y="6"/>
                    <a:pt x="3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65" name="Freeform 31"/>
            <p:cNvSpPr>
              <a:spLocks noEditPoints="1"/>
            </p:cNvSpPr>
            <p:nvPr/>
          </p:nvSpPr>
          <p:spPr bwMode="auto">
            <a:xfrm>
              <a:off x="5729289" y="4184650"/>
              <a:ext cx="114300" cy="115888"/>
            </a:xfrm>
            <a:custGeom>
              <a:avLst/>
              <a:gdLst>
                <a:gd name="T0" fmla="*/ 36 w 36"/>
                <a:gd name="T1" fmla="*/ 3 h 37"/>
                <a:gd name="T2" fmla="*/ 35 w 36"/>
                <a:gd name="T3" fmla="*/ 6 h 37"/>
                <a:gd name="T4" fmla="*/ 32 w 36"/>
                <a:gd name="T5" fmla="*/ 5 h 37"/>
                <a:gd name="T6" fmla="*/ 31 w 36"/>
                <a:gd name="T7" fmla="*/ 22 h 37"/>
                <a:gd name="T8" fmla="*/ 30 w 36"/>
                <a:gd name="T9" fmla="*/ 21 h 37"/>
                <a:gd name="T10" fmla="*/ 31 w 36"/>
                <a:gd name="T11" fmla="*/ 31 h 37"/>
                <a:gd name="T12" fmla="*/ 33 w 36"/>
                <a:gd name="T13" fmla="*/ 32 h 37"/>
                <a:gd name="T14" fmla="*/ 34 w 36"/>
                <a:gd name="T15" fmla="*/ 35 h 37"/>
                <a:gd name="T16" fmla="*/ 29 w 36"/>
                <a:gd name="T17" fmla="*/ 35 h 37"/>
                <a:gd name="T18" fmla="*/ 19 w 36"/>
                <a:gd name="T19" fmla="*/ 32 h 37"/>
                <a:gd name="T20" fmla="*/ 23 w 36"/>
                <a:gd name="T21" fmla="*/ 32 h 37"/>
                <a:gd name="T22" fmla="*/ 25 w 36"/>
                <a:gd name="T23" fmla="*/ 24 h 37"/>
                <a:gd name="T24" fmla="*/ 15 w 36"/>
                <a:gd name="T25" fmla="*/ 24 h 37"/>
                <a:gd name="T26" fmla="*/ 9 w 36"/>
                <a:gd name="T27" fmla="*/ 30 h 37"/>
                <a:gd name="T28" fmla="*/ 12 w 36"/>
                <a:gd name="T29" fmla="*/ 33 h 37"/>
                <a:gd name="T30" fmla="*/ 2 w 36"/>
                <a:gd name="T31" fmla="*/ 35 h 37"/>
                <a:gd name="T32" fmla="*/ 1 w 36"/>
                <a:gd name="T33" fmla="*/ 32 h 37"/>
                <a:gd name="T34" fmla="*/ 5 w 36"/>
                <a:gd name="T35" fmla="*/ 31 h 37"/>
                <a:gd name="T36" fmla="*/ 5 w 36"/>
                <a:gd name="T37" fmla="*/ 30 h 37"/>
                <a:gd name="T38" fmla="*/ 10 w 36"/>
                <a:gd name="T39" fmla="*/ 24 h 37"/>
                <a:gd name="T40" fmla="*/ 20 w 36"/>
                <a:gd name="T41" fmla="*/ 11 h 37"/>
                <a:gd name="T42" fmla="*/ 21 w 36"/>
                <a:gd name="T43" fmla="*/ 7 h 37"/>
                <a:gd name="T44" fmla="*/ 23 w 36"/>
                <a:gd name="T45" fmla="*/ 7 h 37"/>
                <a:gd name="T46" fmla="*/ 23 w 36"/>
                <a:gd name="T47" fmla="*/ 6 h 37"/>
                <a:gd name="T48" fmla="*/ 25 w 36"/>
                <a:gd name="T49" fmla="*/ 2 h 37"/>
                <a:gd name="T50" fmla="*/ 35 w 36"/>
                <a:gd name="T51" fmla="*/ 0 h 37"/>
                <a:gd name="T52" fmla="*/ 36 w 36"/>
                <a:gd name="T53" fmla="*/ 3 h 37"/>
                <a:gd name="T54" fmla="*/ 18 w 36"/>
                <a:gd name="T55" fmla="*/ 20 h 37"/>
                <a:gd name="T56" fmla="*/ 25 w 36"/>
                <a:gd name="T57" fmla="*/ 20 h 37"/>
                <a:gd name="T58" fmla="*/ 26 w 36"/>
                <a:gd name="T59" fmla="*/ 7 h 37"/>
                <a:gd name="T60" fmla="*/ 18 w 36"/>
                <a:gd name="T61" fmla="*/ 2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37">
                  <a:moveTo>
                    <a:pt x="36" y="3"/>
                  </a:moveTo>
                  <a:cubicBezTo>
                    <a:pt x="36" y="4"/>
                    <a:pt x="35" y="4"/>
                    <a:pt x="35" y="6"/>
                  </a:cubicBezTo>
                  <a:cubicBezTo>
                    <a:pt x="34" y="5"/>
                    <a:pt x="34" y="5"/>
                    <a:pt x="32" y="5"/>
                  </a:cubicBezTo>
                  <a:cubicBezTo>
                    <a:pt x="32" y="10"/>
                    <a:pt x="30" y="19"/>
                    <a:pt x="31" y="22"/>
                  </a:cubicBezTo>
                  <a:cubicBezTo>
                    <a:pt x="31" y="22"/>
                    <a:pt x="30" y="21"/>
                    <a:pt x="30" y="21"/>
                  </a:cubicBezTo>
                  <a:cubicBezTo>
                    <a:pt x="31" y="24"/>
                    <a:pt x="30" y="28"/>
                    <a:pt x="31" y="31"/>
                  </a:cubicBezTo>
                  <a:cubicBezTo>
                    <a:pt x="31" y="32"/>
                    <a:pt x="32" y="32"/>
                    <a:pt x="33" y="32"/>
                  </a:cubicBezTo>
                  <a:cubicBezTo>
                    <a:pt x="33" y="33"/>
                    <a:pt x="33" y="35"/>
                    <a:pt x="34" y="35"/>
                  </a:cubicBezTo>
                  <a:cubicBezTo>
                    <a:pt x="32" y="36"/>
                    <a:pt x="30" y="36"/>
                    <a:pt x="29" y="35"/>
                  </a:cubicBezTo>
                  <a:cubicBezTo>
                    <a:pt x="26" y="35"/>
                    <a:pt x="19" y="37"/>
                    <a:pt x="19" y="32"/>
                  </a:cubicBezTo>
                  <a:cubicBezTo>
                    <a:pt x="20" y="32"/>
                    <a:pt x="22" y="32"/>
                    <a:pt x="23" y="32"/>
                  </a:cubicBezTo>
                  <a:cubicBezTo>
                    <a:pt x="25" y="31"/>
                    <a:pt x="25" y="26"/>
                    <a:pt x="25" y="24"/>
                  </a:cubicBezTo>
                  <a:cubicBezTo>
                    <a:pt x="22" y="25"/>
                    <a:pt x="20" y="22"/>
                    <a:pt x="15" y="24"/>
                  </a:cubicBezTo>
                  <a:cubicBezTo>
                    <a:pt x="12" y="24"/>
                    <a:pt x="11" y="29"/>
                    <a:pt x="9" y="30"/>
                  </a:cubicBezTo>
                  <a:cubicBezTo>
                    <a:pt x="9" y="32"/>
                    <a:pt x="12" y="31"/>
                    <a:pt x="12" y="33"/>
                  </a:cubicBezTo>
                  <a:cubicBezTo>
                    <a:pt x="11" y="37"/>
                    <a:pt x="6" y="34"/>
                    <a:pt x="2" y="35"/>
                  </a:cubicBezTo>
                  <a:cubicBezTo>
                    <a:pt x="1" y="34"/>
                    <a:pt x="0" y="34"/>
                    <a:pt x="1" y="32"/>
                  </a:cubicBezTo>
                  <a:cubicBezTo>
                    <a:pt x="2" y="32"/>
                    <a:pt x="3" y="32"/>
                    <a:pt x="5" y="31"/>
                  </a:cubicBezTo>
                  <a:cubicBezTo>
                    <a:pt x="6" y="31"/>
                    <a:pt x="4" y="31"/>
                    <a:pt x="5" y="30"/>
                  </a:cubicBezTo>
                  <a:cubicBezTo>
                    <a:pt x="7" y="29"/>
                    <a:pt x="8" y="26"/>
                    <a:pt x="10" y="24"/>
                  </a:cubicBezTo>
                  <a:cubicBezTo>
                    <a:pt x="13" y="20"/>
                    <a:pt x="17" y="16"/>
                    <a:pt x="20" y="11"/>
                  </a:cubicBezTo>
                  <a:cubicBezTo>
                    <a:pt x="21" y="10"/>
                    <a:pt x="21" y="8"/>
                    <a:pt x="21" y="7"/>
                  </a:cubicBezTo>
                  <a:cubicBezTo>
                    <a:pt x="22" y="7"/>
                    <a:pt x="22" y="8"/>
                    <a:pt x="23" y="7"/>
                  </a:cubicBezTo>
                  <a:cubicBezTo>
                    <a:pt x="23" y="7"/>
                    <a:pt x="22" y="6"/>
                    <a:pt x="23" y="6"/>
                  </a:cubicBezTo>
                  <a:cubicBezTo>
                    <a:pt x="24" y="5"/>
                    <a:pt x="25" y="4"/>
                    <a:pt x="25" y="2"/>
                  </a:cubicBezTo>
                  <a:cubicBezTo>
                    <a:pt x="28" y="0"/>
                    <a:pt x="30" y="0"/>
                    <a:pt x="35" y="0"/>
                  </a:cubicBezTo>
                  <a:cubicBezTo>
                    <a:pt x="35" y="2"/>
                    <a:pt x="36" y="1"/>
                    <a:pt x="36" y="3"/>
                  </a:cubicBezTo>
                  <a:close/>
                  <a:moveTo>
                    <a:pt x="18" y="20"/>
                  </a:moveTo>
                  <a:cubicBezTo>
                    <a:pt x="21" y="20"/>
                    <a:pt x="23" y="20"/>
                    <a:pt x="25" y="20"/>
                  </a:cubicBezTo>
                  <a:cubicBezTo>
                    <a:pt x="25" y="14"/>
                    <a:pt x="27" y="11"/>
                    <a:pt x="26" y="7"/>
                  </a:cubicBezTo>
                  <a:cubicBezTo>
                    <a:pt x="23" y="12"/>
                    <a:pt x="20" y="16"/>
                    <a:pt x="18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66" name="Freeform 32"/>
            <p:cNvSpPr>
              <a:spLocks noEditPoints="1"/>
            </p:cNvSpPr>
            <p:nvPr/>
          </p:nvSpPr>
          <p:spPr bwMode="auto">
            <a:xfrm>
              <a:off x="5846764" y="4184650"/>
              <a:ext cx="109537" cy="112713"/>
            </a:xfrm>
            <a:custGeom>
              <a:avLst/>
              <a:gdLst>
                <a:gd name="T0" fmla="*/ 0 w 35"/>
                <a:gd name="T1" fmla="*/ 33 h 36"/>
                <a:gd name="T2" fmla="*/ 4 w 35"/>
                <a:gd name="T3" fmla="*/ 32 h 36"/>
                <a:gd name="T4" fmla="*/ 15 w 35"/>
                <a:gd name="T5" fmla="*/ 6 h 36"/>
                <a:gd name="T6" fmla="*/ 11 w 35"/>
                <a:gd name="T7" fmla="*/ 6 h 36"/>
                <a:gd name="T8" fmla="*/ 10 w 35"/>
                <a:gd name="T9" fmla="*/ 2 h 36"/>
                <a:gd name="T10" fmla="*/ 32 w 35"/>
                <a:gd name="T11" fmla="*/ 3 h 36"/>
                <a:gd name="T12" fmla="*/ 35 w 35"/>
                <a:gd name="T13" fmla="*/ 8 h 36"/>
                <a:gd name="T14" fmla="*/ 26 w 35"/>
                <a:gd name="T15" fmla="*/ 16 h 36"/>
                <a:gd name="T16" fmla="*/ 27 w 35"/>
                <a:gd name="T17" fmla="*/ 16 h 36"/>
                <a:gd name="T18" fmla="*/ 31 w 35"/>
                <a:gd name="T19" fmla="*/ 24 h 36"/>
                <a:gd name="T20" fmla="*/ 2 w 35"/>
                <a:gd name="T21" fmla="*/ 35 h 36"/>
                <a:gd name="T22" fmla="*/ 0 w 35"/>
                <a:gd name="T23" fmla="*/ 33 h 36"/>
                <a:gd name="T24" fmla="*/ 22 w 35"/>
                <a:gd name="T25" fmla="*/ 4 h 36"/>
                <a:gd name="T26" fmla="*/ 18 w 35"/>
                <a:gd name="T27" fmla="*/ 13 h 36"/>
                <a:gd name="T28" fmla="*/ 22 w 35"/>
                <a:gd name="T29" fmla="*/ 14 h 36"/>
                <a:gd name="T30" fmla="*/ 26 w 35"/>
                <a:gd name="T31" fmla="*/ 4 h 36"/>
                <a:gd name="T32" fmla="*/ 22 w 35"/>
                <a:gd name="T33" fmla="*/ 4 h 36"/>
                <a:gd name="T34" fmla="*/ 17 w 35"/>
                <a:gd name="T35" fmla="*/ 17 h 36"/>
                <a:gd name="T36" fmla="*/ 9 w 35"/>
                <a:gd name="T37" fmla="*/ 32 h 36"/>
                <a:gd name="T38" fmla="*/ 23 w 35"/>
                <a:gd name="T39" fmla="*/ 19 h 36"/>
                <a:gd name="T40" fmla="*/ 17 w 35"/>
                <a:gd name="T41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36">
                  <a:moveTo>
                    <a:pt x="0" y="33"/>
                  </a:moveTo>
                  <a:cubicBezTo>
                    <a:pt x="1" y="33"/>
                    <a:pt x="2" y="32"/>
                    <a:pt x="4" y="32"/>
                  </a:cubicBezTo>
                  <a:cubicBezTo>
                    <a:pt x="8" y="23"/>
                    <a:pt x="11" y="15"/>
                    <a:pt x="15" y="6"/>
                  </a:cubicBezTo>
                  <a:cubicBezTo>
                    <a:pt x="13" y="6"/>
                    <a:pt x="13" y="6"/>
                    <a:pt x="11" y="6"/>
                  </a:cubicBezTo>
                  <a:cubicBezTo>
                    <a:pt x="10" y="5"/>
                    <a:pt x="10" y="4"/>
                    <a:pt x="10" y="2"/>
                  </a:cubicBezTo>
                  <a:cubicBezTo>
                    <a:pt x="16" y="1"/>
                    <a:pt x="25" y="0"/>
                    <a:pt x="32" y="3"/>
                  </a:cubicBezTo>
                  <a:cubicBezTo>
                    <a:pt x="32" y="5"/>
                    <a:pt x="34" y="6"/>
                    <a:pt x="35" y="8"/>
                  </a:cubicBezTo>
                  <a:cubicBezTo>
                    <a:pt x="35" y="14"/>
                    <a:pt x="30" y="14"/>
                    <a:pt x="26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9" y="18"/>
                    <a:pt x="30" y="21"/>
                    <a:pt x="31" y="24"/>
                  </a:cubicBezTo>
                  <a:cubicBezTo>
                    <a:pt x="30" y="36"/>
                    <a:pt x="14" y="36"/>
                    <a:pt x="2" y="35"/>
                  </a:cubicBezTo>
                  <a:cubicBezTo>
                    <a:pt x="1" y="34"/>
                    <a:pt x="0" y="34"/>
                    <a:pt x="0" y="33"/>
                  </a:cubicBezTo>
                  <a:close/>
                  <a:moveTo>
                    <a:pt x="22" y="4"/>
                  </a:moveTo>
                  <a:cubicBezTo>
                    <a:pt x="21" y="7"/>
                    <a:pt x="19" y="10"/>
                    <a:pt x="18" y="13"/>
                  </a:cubicBezTo>
                  <a:cubicBezTo>
                    <a:pt x="19" y="14"/>
                    <a:pt x="21" y="12"/>
                    <a:pt x="22" y="14"/>
                  </a:cubicBezTo>
                  <a:cubicBezTo>
                    <a:pt x="24" y="11"/>
                    <a:pt x="28" y="9"/>
                    <a:pt x="26" y="4"/>
                  </a:cubicBezTo>
                  <a:cubicBezTo>
                    <a:pt x="24" y="4"/>
                    <a:pt x="24" y="4"/>
                    <a:pt x="22" y="4"/>
                  </a:cubicBezTo>
                  <a:close/>
                  <a:moveTo>
                    <a:pt x="17" y="17"/>
                  </a:moveTo>
                  <a:cubicBezTo>
                    <a:pt x="15" y="23"/>
                    <a:pt x="12" y="28"/>
                    <a:pt x="9" y="32"/>
                  </a:cubicBezTo>
                  <a:cubicBezTo>
                    <a:pt x="20" y="33"/>
                    <a:pt x="24" y="27"/>
                    <a:pt x="23" y="19"/>
                  </a:cubicBezTo>
                  <a:cubicBezTo>
                    <a:pt x="21" y="16"/>
                    <a:pt x="20" y="18"/>
                    <a:pt x="17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67" name="Freeform 33"/>
            <p:cNvSpPr>
              <a:spLocks noEditPoints="1"/>
            </p:cNvSpPr>
            <p:nvPr/>
          </p:nvSpPr>
          <p:spPr bwMode="auto">
            <a:xfrm>
              <a:off x="5521326" y="4117975"/>
              <a:ext cx="665163" cy="495300"/>
            </a:xfrm>
            <a:custGeom>
              <a:avLst/>
              <a:gdLst>
                <a:gd name="T0" fmla="*/ 196 w 211"/>
                <a:gd name="T1" fmla="*/ 29 h 157"/>
                <a:gd name="T2" fmla="*/ 190 w 211"/>
                <a:gd name="T3" fmla="*/ 70 h 157"/>
                <a:gd name="T4" fmla="*/ 148 w 211"/>
                <a:gd name="T5" fmla="*/ 151 h 157"/>
                <a:gd name="T6" fmla="*/ 137 w 211"/>
                <a:gd name="T7" fmla="*/ 156 h 157"/>
                <a:gd name="T8" fmla="*/ 39 w 211"/>
                <a:gd name="T9" fmla="*/ 152 h 157"/>
                <a:gd name="T10" fmla="*/ 2 w 211"/>
                <a:gd name="T11" fmla="*/ 141 h 157"/>
                <a:gd name="T12" fmla="*/ 15 w 211"/>
                <a:gd name="T13" fmla="*/ 102 h 157"/>
                <a:gd name="T14" fmla="*/ 43 w 211"/>
                <a:gd name="T15" fmla="*/ 57 h 157"/>
                <a:gd name="T16" fmla="*/ 74 w 211"/>
                <a:gd name="T17" fmla="*/ 13 h 157"/>
                <a:gd name="T18" fmla="*/ 112 w 211"/>
                <a:gd name="T19" fmla="*/ 8 h 157"/>
                <a:gd name="T20" fmla="*/ 159 w 211"/>
                <a:gd name="T21" fmla="*/ 4 h 157"/>
                <a:gd name="T22" fmla="*/ 203 w 211"/>
                <a:gd name="T23" fmla="*/ 5 h 157"/>
                <a:gd name="T24" fmla="*/ 173 w 211"/>
                <a:gd name="T25" fmla="*/ 7 h 157"/>
                <a:gd name="T26" fmla="*/ 125 w 211"/>
                <a:gd name="T27" fmla="*/ 11 h 157"/>
                <a:gd name="T28" fmla="*/ 105 w 211"/>
                <a:gd name="T29" fmla="*/ 11 h 157"/>
                <a:gd name="T30" fmla="*/ 60 w 211"/>
                <a:gd name="T31" fmla="*/ 39 h 157"/>
                <a:gd name="T32" fmla="*/ 44 w 211"/>
                <a:gd name="T33" fmla="*/ 64 h 157"/>
                <a:gd name="T34" fmla="*/ 67 w 211"/>
                <a:gd name="T35" fmla="*/ 124 h 157"/>
                <a:gd name="T36" fmla="*/ 113 w 211"/>
                <a:gd name="T37" fmla="*/ 126 h 157"/>
                <a:gd name="T38" fmla="*/ 137 w 211"/>
                <a:gd name="T39" fmla="*/ 118 h 157"/>
                <a:gd name="T40" fmla="*/ 169 w 211"/>
                <a:gd name="T41" fmla="*/ 61 h 157"/>
                <a:gd name="T42" fmla="*/ 200 w 211"/>
                <a:gd name="T43" fmla="*/ 7 h 157"/>
                <a:gd name="T44" fmla="*/ 188 w 211"/>
                <a:gd name="T45" fmla="*/ 34 h 157"/>
                <a:gd name="T46" fmla="*/ 134 w 211"/>
                <a:gd name="T47" fmla="*/ 129 h 157"/>
                <a:gd name="T48" fmla="*/ 136 w 211"/>
                <a:gd name="T49" fmla="*/ 147 h 157"/>
                <a:gd name="T50" fmla="*/ 170 w 211"/>
                <a:gd name="T51" fmla="*/ 81 h 157"/>
                <a:gd name="T52" fmla="*/ 177 w 211"/>
                <a:gd name="T53" fmla="*/ 70 h 157"/>
                <a:gd name="T54" fmla="*/ 180 w 211"/>
                <a:gd name="T55" fmla="*/ 62 h 157"/>
                <a:gd name="T56" fmla="*/ 193 w 211"/>
                <a:gd name="T57" fmla="*/ 40 h 157"/>
                <a:gd name="T58" fmla="*/ 185 w 211"/>
                <a:gd name="T59" fmla="*/ 49 h 157"/>
                <a:gd name="T60" fmla="*/ 190 w 211"/>
                <a:gd name="T61" fmla="*/ 33 h 157"/>
                <a:gd name="T62" fmla="*/ 191 w 211"/>
                <a:gd name="T63" fmla="*/ 29 h 157"/>
                <a:gd name="T64" fmla="*/ 15 w 211"/>
                <a:gd name="T65" fmla="*/ 147 h 157"/>
                <a:gd name="T66" fmla="*/ 116 w 211"/>
                <a:gd name="T67" fmla="*/ 153 h 157"/>
                <a:gd name="T68" fmla="*/ 144 w 211"/>
                <a:gd name="T69" fmla="*/ 150 h 157"/>
                <a:gd name="T70" fmla="*/ 162 w 211"/>
                <a:gd name="T71" fmla="*/ 118 h 157"/>
                <a:gd name="T72" fmla="*/ 202 w 211"/>
                <a:gd name="T73" fmla="*/ 41 h 157"/>
                <a:gd name="T74" fmla="*/ 199 w 211"/>
                <a:gd name="T75" fmla="*/ 36 h 157"/>
                <a:gd name="T76" fmla="*/ 189 w 211"/>
                <a:gd name="T77" fmla="*/ 56 h 157"/>
                <a:gd name="T78" fmla="*/ 177 w 211"/>
                <a:gd name="T79" fmla="*/ 78 h 157"/>
                <a:gd name="T80" fmla="*/ 171 w 211"/>
                <a:gd name="T81" fmla="*/ 87 h 157"/>
                <a:gd name="T82" fmla="*/ 136 w 211"/>
                <a:gd name="T83" fmla="*/ 151 h 157"/>
                <a:gd name="T84" fmla="*/ 82 w 211"/>
                <a:gd name="T85" fmla="*/ 151 h 157"/>
                <a:gd name="T86" fmla="*/ 47 w 211"/>
                <a:gd name="T87" fmla="*/ 147 h 157"/>
                <a:gd name="T88" fmla="*/ 16 w 211"/>
                <a:gd name="T89" fmla="*/ 123 h 157"/>
                <a:gd name="T90" fmla="*/ 8 w 211"/>
                <a:gd name="T91" fmla="*/ 145 h 157"/>
                <a:gd name="T92" fmla="*/ 9 w 211"/>
                <a:gd name="T93" fmla="*/ 123 h 157"/>
                <a:gd name="T94" fmla="*/ 20 w 211"/>
                <a:gd name="T95" fmla="*/ 128 h 157"/>
                <a:gd name="T96" fmla="*/ 51 w 211"/>
                <a:gd name="T97" fmla="*/ 131 h 157"/>
                <a:gd name="T98" fmla="*/ 31 w 211"/>
                <a:gd name="T99" fmla="*/ 134 h 157"/>
                <a:gd name="T100" fmla="*/ 20 w 211"/>
                <a:gd name="T101" fmla="*/ 139 h 157"/>
                <a:gd name="T102" fmla="*/ 103 w 211"/>
                <a:gd name="T103" fmla="*/ 147 h 157"/>
                <a:gd name="T104" fmla="*/ 111 w 211"/>
                <a:gd name="T105" fmla="*/ 143 h 157"/>
                <a:gd name="T106" fmla="*/ 120 w 211"/>
                <a:gd name="T107" fmla="*/ 138 h 157"/>
                <a:gd name="T108" fmla="*/ 132 w 211"/>
                <a:gd name="T109" fmla="*/ 132 h 157"/>
                <a:gd name="T110" fmla="*/ 78 w 211"/>
                <a:gd name="T111" fmla="*/ 127 h 157"/>
                <a:gd name="T112" fmla="*/ 20 w 211"/>
                <a:gd name="T113" fmla="*/ 12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" h="157">
                  <a:moveTo>
                    <a:pt x="203" y="5"/>
                  </a:moveTo>
                  <a:cubicBezTo>
                    <a:pt x="201" y="11"/>
                    <a:pt x="197" y="15"/>
                    <a:pt x="195" y="20"/>
                  </a:cubicBezTo>
                  <a:cubicBezTo>
                    <a:pt x="198" y="22"/>
                    <a:pt x="196" y="26"/>
                    <a:pt x="196" y="29"/>
                  </a:cubicBezTo>
                  <a:cubicBezTo>
                    <a:pt x="199" y="27"/>
                    <a:pt x="207" y="26"/>
                    <a:pt x="210" y="30"/>
                  </a:cubicBezTo>
                  <a:cubicBezTo>
                    <a:pt x="211" y="34"/>
                    <a:pt x="209" y="37"/>
                    <a:pt x="208" y="40"/>
                  </a:cubicBezTo>
                  <a:cubicBezTo>
                    <a:pt x="201" y="48"/>
                    <a:pt x="197" y="61"/>
                    <a:pt x="190" y="70"/>
                  </a:cubicBezTo>
                  <a:cubicBezTo>
                    <a:pt x="185" y="84"/>
                    <a:pt x="177" y="92"/>
                    <a:pt x="172" y="106"/>
                  </a:cubicBezTo>
                  <a:cubicBezTo>
                    <a:pt x="167" y="112"/>
                    <a:pt x="165" y="119"/>
                    <a:pt x="160" y="125"/>
                  </a:cubicBezTo>
                  <a:cubicBezTo>
                    <a:pt x="157" y="135"/>
                    <a:pt x="152" y="141"/>
                    <a:pt x="148" y="151"/>
                  </a:cubicBezTo>
                  <a:cubicBezTo>
                    <a:pt x="147" y="151"/>
                    <a:pt x="146" y="153"/>
                    <a:pt x="145" y="154"/>
                  </a:cubicBezTo>
                  <a:cubicBezTo>
                    <a:pt x="144" y="154"/>
                    <a:pt x="146" y="155"/>
                    <a:pt x="145" y="156"/>
                  </a:cubicBezTo>
                  <a:cubicBezTo>
                    <a:pt x="143" y="157"/>
                    <a:pt x="140" y="156"/>
                    <a:pt x="137" y="156"/>
                  </a:cubicBezTo>
                  <a:cubicBezTo>
                    <a:pt x="135" y="157"/>
                    <a:pt x="134" y="157"/>
                    <a:pt x="131" y="157"/>
                  </a:cubicBezTo>
                  <a:cubicBezTo>
                    <a:pt x="125" y="155"/>
                    <a:pt x="116" y="156"/>
                    <a:pt x="108" y="155"/>
                  </a:cubicBezTo>
                  <a:cubicBezTo>
                    <a:pt x="88" y="154"/>
                    <a:pt x="62" y="153"/>
                    <a:pt x="39" y="152"/>
                  </a:cubicBezTo>
                  <a:cubicBezTo>
                    <a:pt x="38" y="152"/>
                    <a:pt x="36" y="151"/>
                    <a:pt x="34" y="151"/>
                  </a:cubicBezTo>
                  <a:cubicBezTo>
                    <a:pt x="23" y="150"/>
                    <a:pt x="8" y="154"/>
                    <a:pt x="4" y="143"/>
                  </a:cubicBezTo>
                  <a:cubicBezTo>
                    <a:pt x="4" y="142"/>
                    <a:pt x="3" y="142"/>
                    <a:pt x="2" y="141"/>
                  </a:cubicBezTo>
                  <a:cubicBezTo>
                    <a:pt x="0" y="137"/>
                    <a:pt x="0" y="133"/>
                    <a:pt x="1" y="127"/>
                  </a:cubicBezTo>
                  <a:cubicBezTo>
                    <a:pt x="3" y="125"/>
                    <a:pt x="3" y="125"/>
                    <a:pt x="3" y="123"/>
                  </a:cubicBezTo>
                  <a:cubicBezTo>
                    <a:pt x="8" y="117"/>
                    <a:pt x="10" y="109"/>
                    <a:pt x="15" y="102"/>
                  </a:cubicBezTo>
                  <a:cubicBezTo>
                    <a:pt x="15" y="100"/>
                    <a:pt x="15" y="101"/>
                    <a:pt x="15" y="100"/>
                  </a:cubicBezTo>
                  <a:cubicBezTo>
                    <a:pt x="18" y="99"/>
                    <a:pt x="17" y="96"/>
                    <a:pt x="20" y="96"/>
                  </a:cubicBezTo>
                  <a:cubicBezTo>
                    <a:pt x="27" y="82"/>
                    <a:pt x="37" y="71"/>
                    <a:pt x="43" y="57"/>
                  </a:cubicBezTo>
                  <a:cubicBezTo>
                    <a:pt x="49" y="51"/>
                    <a:pt x="52" y="43"/>
                    <a:pt x="58" y="37"/>
                  </a:cubicBezTo>
                  <a:cubicBezTo>
                    <a:pt x="57" y="34"/>
                    <a:pt x="61" y="32"/>
                    <a:pt x="61" y="29"/>
                  </a:cubicBezTo>
                  <a:cubicBezTo>
                    <a:pt x="65" y="24"/>
                    <a:pt x="71" y="19"/>
                    <a:pt x="74" y="13"/>
                  </a:cubicBezTo>
                  <a:cubicBezTo>
                    <a:pt x="77" y="13"/>
                    <a:pt x="79" y="12"/>
                    <a:pt x="81" y="11"/>
                  </a:cubicBezTo>
                  <a:cubicBezTo>
                    <a:pt x="86" y="11"/>
                    <a:pt x="91" y="9"/>
                    <a:pt x="96" y="9"/>
                  </a:cubicBezTo>
                  <a:cubicBezTo>
                    <a:pt x="101" y="9"/>
                    <a:pt x="106" y="9"/>
                    <a:pt x="112" y="8"/>
                  </a:cubicBezTo>
                  <a:cubicBezTo>
                    <a:pt x="117" y="8"/>
                    <a:pt x="123" y="8"/>
                    <a:pt x="128" y="8"/>
                  </a:cubicBezTo>
                  <a:cubicBezTo>
                    <a:pt x="134" y="7"/>
                    <a:pt x="138" y="6"/>
                    <a:pt x="145" y="6"/>
                  </a:cubicBezTo>
                  <a:cubicBezTo>
                    <a:pt x="149" y="5"/>
                    <a:pt x="155" y="4"/>
                    <a:pt x="159" y="4"/>
                  </a:cubicBezTo>
                  <a:cubicBezTo>
                    <a:pt x="168" y="4"/>
                    <a:pt x="176" y="4"/>
                    <a:pt x="183" y="1"/>
                  </a:cubicBezTo>
                  <a:cubicBezTo>
                    <a:pt x="184" y="1"/>
                    <a:pt x="184" y="1"/>
                    <a:pt x="184" y="2"/>
                  </a:cubicBezTo>
                  <a:cubicBezTo>
                    <a:pt x="191" y="3"/>
                    <a:pt x="199" y="0"/>
                    <a:pt x="203" y="5"/>
                  </a:cubicBezTo>
                  <a:close/>
                  <a:moveTo>
                    <a:pt x="192" y="6"/>
                  </a:moveTo>
                  <a:cubicBezTo>
                    <a:pt x="189" y="6"/>
                    <a:pt x="186" y="5"/>
                    <a:pt x="183" y="5"/>
                  </a:cubicBezTo>
                  <a:cubicBezTo>
                    <a:pt x="180" y="6"/>
                    <a:pt x="177" y="7"/>
                    <a:pt x="173" y="7"/>
                  </a:cubicBezTo>
                  <a:cubicBezTo>
                    <a:pt x="171" y="7"/>
                    <a:pt x="169" y="7"/>
                    <a:pt x="167" y="7"/>
                  </a:cubicBezTo>
                  <a:cubicBezTo>
                    <a:pt x="158" y="7"/>
                    <a:pt x="149" y="8"/>
                    <a:pt x="141" y="9"/>
                  </a:cubicBezTo>
                  <a:cubicBezTo>
                    <a:pt x="135" y="9"/>
                    <a:pt x="130" y="11"/>
                    <a:pt x="125" y="11"/>
                  </a:cubicBezTo>
                  <a:cubicBezTo>
                    <a:pt x="124" y="11"/>
                    <a:pt x="123" y="10"/>
                    <a:pt x="122" y="10"/>
                  </a:cubicBezTo>
                  <a:cubicBezTo>
                    <a:pt x="119" y="11"/>
                    <a:pt x="115" y="12"/>
                    <a:pt x="112" y="12"/>
                  </a:cubicBezTo>
                  <a:cubicBezTo>
                    <a:pt x="110" y="12"/>
                    <a:pt x="107" y="12"/>
                    <a:pt x="105" y="11"/>
                  </a:cubicBezTo>
                  <a:cubicBezTo>
                    <a:pt x="95" y="11"/>
                    <a:pt x="87" y="13"/>
                    <a:pt x="78" y="14"/>
                  </a:cubicBezTo>
                  <a:cubicBezTo>
                    <a:pt x="75" y="19"/>
                    <a:pt x="70" y="23"/>
                    <a:pt x="68" y="27"/>
                  </a:cubicBezTo>
                  <a:cubicBezTo>
                    <a:pt x="65" y="31"/>
                    <a:pt x="63" y="35"/>
                    <a:pt x="60" y="39"/>
                  </a:cubicBezTo>
                  <a:cubicBezTo>
                    <a:pt x="56" y="45"/>
                    <a:pt x="51" y="52"/>
                    <a:pt x="48" y="57"/>
                  </a:cubicBezTo>
                  <a:cubicBezTo>
                    <a:pt x="46" y="59"/>
                    <a:pt x="46" y="61"/>
                    <a:pt x="44" y="62"/>
                  </a:cubicBezTo>
                  <a:cubicBezTo>
                    <a:pt x="43" y="63"/>
                    <a:pt x="45" y="64"/>
                    <a:pt x="44" y="64"/>
                  </a:cubicBezTo>
                  <a:cubicBezTo>
                    <a:pt x="32" y="82"/>
                    <a:pt x="20" y="101"/>
                    <a:pt x="11" y="121"/>
                  </a:cubicBezTo>
                  <a:cubicBezTo>
                    <a:pt x="23" y="121"/>
                    <a:pt x="33" y="122"/>
                    <a:pt x="43" y="122"/>
                  </a:cubicBezTo>
                  <a:cubicBezTo>
                    <a:pt x="51" y="124"/>
                    <a:pt x="59" y="123"/>
                    <a:pt x="67" y="124"/>
                  </a:cubicBezTo>
                  <a:cubicBezTo>
                    <a:pt x="73" y="124"/>
                    <a:pt x="84" y="126"/>
                    <a:pt x="90" y="126"/>
                  </a:cubicBezTo>
                  <a:cubicBezTo>
                    <a:pt x="91" y="126"/>
                    <a:pt x="92" y="125"/>
                    <a:pt x="94" y="125"/>
                  </a:cubicBezTo>
                  <a:cubicBezTo>
                    <a:pt x="100" y="126"/>
                    <a:pt x="107" y="126"/>
                    <a:pt x="113" y="126"/>
                  </a:cubicBezTo>
                  <a:cubicBezTo>
                    <a:pt x="117" y="127"/>
                    <a:pt x="122" y="128"/>
                    <a:pt x="126" y="127"/>
                  </a:cubicBezTo>
                  <a:cubicBezTo>
                    <a:pt x="128" y="127"/>
                    <a:pt x="130" y="126"/>
                    <a:pt x="132" y="127"/>
                  </a:cubicBezTo>
                  <a:cubicBezTo>
                    <a:pt x="135" y="125"/>
                    <a:pt x="135" y="122"/>
                    <a:pt x="137" y="118"/>
                  </a:cubicBezTo>
                  <a:cubicBezTo>
                    <a:pt x="140" y="112"/>
                    <a:pt x="144" y="106"/>
                    <a:pt x="148" y="100"/>
                  </a:cubicBezTo>
                  <a:cubicBezTo>
                    <a:pt x="149" y="98"/>
                    <a:pt x="150" y="95"/>
                    <a:pt x="150" y="93"/>
                  </a:cubicBezTo>
                  <a:cubicBezTo>
                    <a:pt x="157" y="83"/>
                    <a:pt x="162" y="72"/>
                    <a:pt x="169" y="61"/>
                  </a:cubicBezTo>
                  <a:cubicBezTo>
                    <a:pt x="175" y="51"/>
                    <a:pt x="180" y="39"/>
                    <a:pt x="187" y="29"/>
                  </a:cubicBezTo>
                  <a:cubicBezTo>
                    <a:pt x="187" y="28"/>
                    <a:pt x="188" y="28"/>
                    <a:pt x="188" y="26"/>
                  </a:cubicBezTo>
                  <a:cubicBezTo>
                    <a:pt x="193" y="21"/>
                    <a:pt x="196" y="13"/>
                    <a:pt x="200" y="7"/>
                  </a:cubicBezTo>
                  <a:cubicBezTo>
                    <a:pt x="198" y="5"/>
                    <a:pt x="195" y="6"/>
                    <a:pt x="192" y="6"/>
                  </a:cubicBezTo>
                  <a:close/>
                  <a:moveTo>
                    <a:pt x="191" y="29"/>
                  </a:moveTo>
                  <a:cubicBezTo>
                    <a:pt x="189" y="30"/>
                    <a:pt x="188" y="32"/>
                    <a:pt x="188" y="34"/>
                  </a:cubicBezTo>
                  <a:cubicBezTo>
                    <a:pt x="180" y="45"/>
                    <a:pt x="175" y="58"/>
                    <a:pt x="168" y="69"/>
                  </a:cubicBezTo>
                  <a:cubicBezTo>
                    <a:pt x="157" y="86"/>
                    <a:pt x="146" y="108"/>
                    <a:pt x="137" y="126"/>
                  </a:cubicBezTo>
                  <a:cubicBezTo>
                    <a:pt x="136" y="127"/>
                    <a:pt x="135" y="128"/>
                    <a:pt x="134" y="129"/>
                  </a:cubicBezTo>
                  <a:cubicBezTo>
                    <a:pt x="134" y="133"/>
                    <a:pt x="134" y="136"/>
                    <a:pt x="134" y="139"/>
                  </a:cubicBezTo>
                  <a:cubicBezTo>
                    <a:pt x="137" y="135"/>
                    <a:pt x="139" y="127"/>
                    <a:pt x="143" y="125"/>
                  </a:cubicBezTo>
                  <a:cubicBezTo>
                    <a:pt x="141" y="132"/>
                    <a:pt x="133" y="139"/>
                    <a:pt x="136" y="147"/>
                  </a:cubicBezTo>
                  <a:cubicBezTo>
                    <a:pt x="140" y="138"/>
                    <a:pt x="146" y="129"/>
                    <a:pt x="152" y="120"/>
                  </a:cubicBezTo>
                  <a:cubicBezTo>
                    <a:pt x="158" y="110"/>
                    <a:pt x="160" y="98"/>
                    <a:pt x="166" y="90"/>
                  </a:cubicBezTo>
                  <a:cubicBezTo>
                    <a:pt x="166" y="87"/>
                    <a:pt x="169" y="85"/>
                    <a:pt x="170" y="81"/>
                  </a:cubicBezTo>
                  <a:cubicBezTo>
                    <a:pt x="171" y="79"/>
                    <a:pt x="173" y="77"/>
                    <a:pt x="175" y="74"/>
                  </a:cubicBezTo>
                  <a:cubicBezTo>
                    <a:pt x="175" y="73"/>
                    <a:pt x="175" y="72"/>
                    <a:pt x="176" y="70"/>
                  </a:cubicBezTo>
                  <a:cubicBezTo>
                    <a:pt x="176" y="70"/>
                    <a:pt x="177" y="70"/>
                    <a:pt x="177" y="70"/>
                  </a:cubicBezTo>
                  <a:cubicBezTo>
                    <a:pt x="177" y="69"/>
                    <a:pt x="177" y="68"/>
                    <a:pt x="177" y="68"/>
                  </a:cubicBezTo>
                  <a:cubicBezTo>
                    <a:pt x="178" y="67"/>
                    <a:pt x="179" y="66"/>
                    <a:pt x="179" y="65"/>
                  </a:cubicBezTo>
                  <a:cubicBezTo>
                    <a:pt x="180" y="64"/>
                    <a:pt x="180" y="63"/>
                    <a:pt x="180" y="62"/>
                  </a:cubicBezTo>
                  <a:cubicBezTo>
                    <a:pt x="181" y="61"/>
                    <a:pt x="183" y="60"/>
                    <a:pt x="184" y="58"/>
                  </a:cubicBezTo>
                  <a:cubicBezTo>
                    <a:pt x="186" y="55"/>
                    <a:pt x="186" y="52"/>
                    <a:pt x="188" y="49"/>
                  </a:cubicBezTo>
                  <a:cubicBezTo>
                    <a:pt x="190" y="46"/>
                    <a:pt x="193" y="44"/>
                    <a:pt x="193" y="40"/>
                  </a:cubicBezTo>
                  <a:cubicBezTo>
                    <a:pt x="195" y="38"/>
                    <a:pt x="197" y="36"/>
                    <a:pt x="197" y="33"/>
                  </a:cubicBezTo>
                  <a:cubicBezTo>
                    <a:pt x="194" y="35"/>
                    <a:pt x="192" y="38"/>
                    <a:pt x="191" y="41"/>
                  </a:cubicBezTo>
                  <a:cubicBezTo>
                    <a:pt x="189" y="44"/>
                    <a:pt x="188" y="48"/>
                    <a:pt x="185" y="49"/>
                  </a:cubicBezTo>
                  <a:cubicBezTo>
                    <a:pt x="186" y="46"/>
                    <a:pt x="188" y="45"/>
                    <a:pt x="188" y="41"/>
                  </a:cubicBezTo>
                  <a:cubicBezTo>
                    <a:pt x="190" y="38"/>
                    <a:pt x="193" y="35"/>
                    <a:pt x="194" y="31"/>
                  </a:cubicBezTo>
                  <a:cubicBezTo>
                    <a:pt x="193" y="31"/>
                    <a:pt x="191" y="34"/>
                    <a:pt x="190" y="33"/>
                  </a:cubicBezTo>
                  <a:cubicBezTo>
                    <a:pt x="190" y="29"/>
                    <a:pt x="194" y="28"/>
                    <a:pt x="194" y="24"/>
                  </a:cubicBezTo>
                  <a:cubicBezTo>
                    <a:pt x="194" y="24"/>
                    <a:pt x="194" y="23"/>
                    <a:pt x="193" y="23"/>
                  </a:cubicBezTo>
                  <a:cubicBezTo>
                    <a:pt x="193" y="25"/>
                    <a:pt x="191" y="26"/>
                    <a:pt x="191" y="29"/>
                  </a:cubicBezTo>
                  <a:close/>
                  <a:moveTo>
                    <a:pt x="11" y="129"/>
                  </a:moveTo>
                  <a:cubicBezTo>
                    <a:pt x="11" y="131"/>
                    <a:pt x="10" y="131"/>
                    <a:pt x="10" y="132"/>
                  </a:cubicBezTo>
                  <a:cubicBezTo>
                    <a:pt x="9" y="138"/>
                    <a:pt x="18" y="141"/>
                    <a:pt x="15" y="147"/>
                  </a:cubicBezTo>
                  <a:cubicBezTo>
                    <a:pt x="17" y="149"/>
                    <a:pt x="20" y="148"/>
                    <a:pt x="23" y="148"/>
                  </a:cubicBezTo>
                  <a:cubicBezTo>
                    <a:pt x="30" y="147"/>
                    <a:pt x="36" y="150"/>
                    <a:pt x="42" y="149"/>
                  </a:cubicBezTo>
                  <a:cubicBezTo>
                    <a:pt x="67" y="150"/>
                    <a:pt x="91" y="153"/>
                    <a:pt x="116" y="153"/>
                  </a:cubicBezTo>
                  <a:cubicBezTo>
                    <a:pt x="119" y="152"/>
                    <a:pt x="122" y="153"/>
                    <a:pt x="125" y="154"/>
                  </a:cubicBezTo>
                  <a:cubicBezTo>
                    <a:pt x="131" y="154"/>
                    <a:pt x="137" y="152"/>
                    <a:pt x="141" y="154"/>
                  </a:cubicBezTo>
                  <a:cubicBezTo>
                    <a:pt x="143" y="153"/>
                    <a:pt x="144" y="152"/>
                    <a:pt x="144" y="150"/>
                  </a:cubicBezTo>
                  <a:cubicBezTo>
                    <a:pt x="145" y="149"/>
                    <a:pt x="146" y="148"/>
                    <a:pt x="146" y="147"/>
                  </a:cubicBezTo>
                  <a:cubicBezTo>
                    <a:pt x="149" y="142"/>
                    <a:pt x="152" y="138"/>
                    <a:pt x="154" y="131"/>
                  </a:cubicBezTo>
                  <a:cubicBezTo>
                    <a:pt x="157" y="127"/>
                    <a:pt x="160" y="123"/>
                    <a:pt x="162" y="118"/>
                  </a:cubicBezTo>
                  <a:cubicBezTo>
                    <a:pt x="167" y="108"/>
                    <a:pt x="173" y="98"/>
                    <a:pt x="178" y="87"/>
                  </a:cubicBezTo>
                  <a:cubicBezTo>
                    <a:pt x="186" y="74"/>
                    <a:pt x="192" y="59"/>
                    <a:pt x="201" y="46"/>
                  </a:cubicBezTo>
                  <a:cubicBezTo>
                    <a:pt x="201" y="43"/>
                    <a:pt x="202" y="43"/>
                    <a:pt x="202" y="41"/>
                  </a:cubicBezTo>
                  <a:cubicBezTo>
                    <a:pt x="205" y="39"/>
                    <a:pt x="205" y="34"/>
                    <a:pt x="208" y="32"/>
                  </a:cubicBezTo>
                  <a:cubicBezTo>
                    <a:pt x="205" y="32"/>
                    <a:pt x="200" y="31"/>
                    <a:pt x="199" y="33"/>
                  </a:cubicBezTo>
                  <a:cubicBezTo>
                    <a:pt x="198" y="34"/>
                    <a:pt x="200" y="35"/>
                    <a:pt x="199" y="36"/>
                  </a:cubicBezTo>
                  <a:cubicBezTo>
                    <a:pt x="198" y="41"/>
                    <a:pt x="194" y="45"/>
                    <a:pt x="192" y="50"/>
                  </a:cubicBezTo>
                  <a:cubicBezTo>
                    <a:pt x="191" y="51"/>
                    <a:pt x="190" y="52"/>
                    <a:pt x="189" y="53"/>
                  </a:cubicBezTo>
                  <a:cubicBezTo>
                    <a:pt x="189" y="54"/>
                    <a:pt x="189" y="55"/>
                    <a:pt x="189" y="56"/>
                  </a:cubicBezTo>
                  <a:cubicBezTo>
                    <a:pt x="188" y="56"/>
                    <a:pt x="187" y="56"/>
                    <a:pt x="187" y="56"/>
                  </a:cubicBezTo>
                  <a:cubicBezTo>
                    <a:pt x="185" y="59"/>
                    <a:pt x="185" y="62"/>
                    <a:pt x="183" y="65"/>
                  </a:cubicBezTo>
                  <a:cubicBezTo>
                    <a:pt x="181" y="69"/>
                    <a:pt x="179" y="73"/>
                    <a:pt x="177" y="78"/>
                  </a:cubicBezTo>
                  <a:cubicBezTo>
                    <a:pt x="175" y="78"/>
                    <a:pt x="176" y="80"/>
                    <a:pt x="175" y="81"/>
                  </a:cubicBezTo>
                  <a:cubicBezTo>
                    <a:pt x="174" y="82"/>
                    <a:pt x="173" y="83"/>
                    <a:pt x="172" y="84"/>
                  </a:cubicBezTo>
                  <a:cubicBezTo>
                    <a:pt x="172" y="85"/>
                    <a:pt x="172" y="86"/>
                    <a:pt x="171" y="87"/>
                  </a:cubicBezTo>
                  <a:cubicBezTo>
                    <a:pt x="169" y="92"/>
                    <a:pt x="166" y="96"/>
                    <a:pt x="164" y="101"/>
                  </a:cubicBezTo>
                  <a:cubicBezTo>
                    <a:pt x="162" y="105"/>
                    <a:pt x="161" y="110"/>
                    <a:pt x="158" y="114"/>
                  </a:cubicBezTo>
                  <a:cubicBezTo>
                    <a:pt x="151" y="126"/>
                    <a:pt x="144" y="140"/>
                    <a:pt x="136" y="151"/>
                  </a:cubicBezTo>
                  <a:cubicBezTo>
                    <a:pt x="133" y="150"/>
                    <a:pt x="131" y="151"/>
                    <a:pt x="128" y="150"/>
                  </a:cubicBezTo>
                  <a:cubicBezTo>
                    <a:pt x="117" y="151"/>
                    <a:pt x="102" y="151"/>
                    <a:pt x="87" y="150"/>
                  </a:cubicBezTo>
                  <a:cubicBezTo>
                    <a:pt x="86" y="150"/>
                    <a:pt x="84" y="151"/>
                    <a:pt x="82" y="151"/>
                  </a:cubicBezTo>
                  <a:cubicBezTo>
                    <a:pt x="80" y="151"/>
                    <a:pt x="79" y="150"/>
                    <a:pt x="78" y="150"/>
                  </a:cubicBezTo>
                  <a:cubicBezTo>
                    <a:pt x="74" y="149"/>
                    <a:pt x="69" y="150"/>
                    <a:pt x="64" y="149"/>
                  </a:cubicBezTo>
                  <a:cubicBezTo>
                    <a:pt x="58" y="148"/>
                    <a:pt x="52" y="147"/>
                    <a:pt x="47" y="147"/>
                  </a:cubicBezTo>
                  <a:cubicBezTo>
                    <a:pt x="43" y="146"/>
                    <a:pt x="40" y="147"/>
                    <a:pt x="37" y="146"/>
                  </a:cubicBezTo>
                  <a:cubicBezTo>
                    <a:pt x="31" y="145"/>
                    <a:pt x="20" y="146"/>
                    <a:pt x="17" y="144"/>
                  </a:cubicBezTo>
                  <a:cubicBezTo>
                    <a:pt x="12" y="140"/>
                    <a:pt x="13" y="128"/>
                    <a:pt x="16" y="123"/>
                  </a:cubicBezTo>
                  <a:cubicBezTo>
                    <a:pt x="12" y="123"/>
                    <a:pt x="12" y="127"/>
                    <a:pt x="11" y="129"/>
                  </a:cubicBezTo>
                  <a:close/>
                  <a:moveTo>
                    <a:pt x="8" y="143"/>
                  </a:moveTo>
                  <a:cubicBezTo>
                    <a:pt x="8" y="144"/>
                    <a:pt x="9" y="144"/>
                    <a:pt x="8" y="145"/>
                  </a:cubicBezTo>
                  <a:cubicBezTo>
                    <a:pt x="10" y="145"/>
                    <a:pt x="11" y="147"/>
                    <a:pt x="12" y="146"/>
                  </a:cubicBezTo>
                  <a:cubicBezTo>
                    <a:pt x="9" y="140"/>
                    <a:pt x="6" y="137"/>
                    <a:pt x="7" y="130"/>
                  </a:cubicBezTo>
                  <a:cubicBezTo>
                    <a:pt x="8" y="129"/>
                    <a:pt x="9" y="124"/>
                    <a:pt x="9" y="123"/>
                  </a:cubicBezTo>
                  <a:cubicBezTo>
                    <a:pt x="7" y="124"/>
                    <a:pt x="6" y="127"/>
                    <a:pt x="5" y="127"/>
                  </a:cubicBezTo>
                  <a:cubicBezTo>
                    <a:pt x="4" y="133"/>
                    <a:pt x="4" y="139"/>
                    <a:pt x="8" y="143"/>
                  </a:cubicBezTo>
                  <a:close/>
                  <a:moveTo>
                    <a:pt x="20" y="128"/>
                  </a:moveTo>
                  <a:cubicBezTo>
                    <a:pt x="22" y="127"/>
                    <a:pt x="21" y="129"/>
                    <a:pt x="22" y="130"/>
                  </a:cubicBezTo>
                  <a:cubicBezTo>
                    <a:pt x="33" y="131"/>
                    <a:pt x="47" y="128"/>
                    <a:pt x="61" y="131"/>
                  </a:cubicBezTo>
                  <a:cubicBezTo>
                    <a:pt x="58" y="132"/>
                    <a:pt x="55" y="131"/>
                    <a:pt x="51" y="131"/>
                  </a:cubicBezTo>
                  <a:cubicBezTo>
                    <a:pt x="48" y="131"/>
                    <a:pt x="44" y="131"/>
                    <a:pt x="41" y="132"/>
                  </a:cubicBezTo>
                  <a:cubicBezTo>
                    <a:pt x="35" y="132"/>
                    <a:pt x="27" y="131"/>
                    <a:pt x="22" y="133"/>
                  </a:cubicBezTo>
                  <a:cubicBezTo>
                    <a:pt x="24" y="134"/>
                    <a:pt x="29" y="132"/>
                    <a:pt x="31" y="134"/>
                  </a:cubicBezTo>
                  <a:cubicBezTo>
                    <a:pt x="29" y="136"/>
                    <a:pt x="22" y="134"/>
                    <a:pt x="20" y="137"/>
                  </a:cubicBezTo>
                  <a:cubicBezTo>
                    <a:pt x="28" y="138"/>
                    <a:pt x="39" y="134"/>
                    <a:pt x="45" y="138"/>
                  </a:cubicBezTo>
                  <a:cubicBezTo>
                    <a:pt x="37" y="137"/>
                    <a:pt x="29" y="139"/>
                    <a:pt x="20" y="139"/>
                  </a:cubicBezTo>
                  <a:cubicBezTo>
                    <a:pt x="21" y="140"/>
                    <a:pt x="22" y="141"/>
                    <a:pt x="22" y="143"/>
                  </a:cubicBezTo>
                  <a:cubicBezTo>
                    <a:pt x="50" y="144"/>
                    <a:pt x="71" y="148"/>
                    <a:pt x="94" y="148"/>
                  </a:cubicBezTo>
                  <a:cubicBezTo>
                    <a:pt x="97" y="147"/>
                    <a:pt x="100" y="147"/>
                    <a:pt x="103" y="147"/>
                  </a:cubicBezTo>
                  <a:cubicBezTo>
                    <a:pt x="113" y="148"/>
                    <a:pt x="122" y="149"/>
                    <a:pt x="132" y="148"/>
                  </a:cubicBezTo>
                  <a:cubicBezTo>
                    <a:pt x="132" y="147"/>
                    <a:pt x="133" y="145"/>
                    <a:pt x="132" y="144"/>
                  </a:cubicBezTo>
                  <a:cubicBezTo>
                    <a:pt x="125" y="143"/>
                    <a:pt x="119" y="143"/>
                    <a:pt x="111" y="143"/>
                  </a:cubicBezTo>
                  <a:cubicBezTo>
                    <a:pt x="116" y="140"/>
                    <a:pt x="127" y="143"/>
                    <a:pt x="131" y="142"/>
                  </a:cubicBezTo>
                  <a:cubicBezTo>
                    <a:pt x="131" y="141"/>
                    <a:pt x="130" y="141"/>
                    <a:pt x="130" y="139"/>
                  </a:cubicBezTo>
                  <a:cubicBezTo>
                    <a:pt x="128" y="138"/>
                    <a:pt x="123" y="139"/>
                    <a:pt x="120" y="138"/>
                  </a:cubicBezTo>
                  <a:cubicBezTo>
                    <a:pt x="123" y="135"/>
                    <a:pt x="131" y="140"/>
                    <a:pt x="131" y="135"/>
                  </a:cubicBezTo>
                  <a:cubicBezTo>
                    <a:pt x="119" y="136"/>
                    <a:pt x="109" y="135"/>
                    <a:pt x="100" y="134"/>
                  </a:cubicBezTo>
                  <a:cubicBezTo>
                    <a:pt x="110" y="133"/>
                    <a:pt x="122" y="135"/>
                    <a:pt x="132" y="132"/>
                  </a:cubicBezTo>
                  <a:cubicBezTo>
                    <a:pt x="128" y="130"/>
                    <a:pt x="124" y="131"/>
                    <a:pt x="121" y="131"/>
                  </a:cubicBezTo>
                  <a:cubicBezTo>
                    <a:pt x="118" y="130"/>
                    <a:pt x="115" y="130"/>
                    <a:pt x="113" y="129"/>
                  </a:cubicBezTo>
                  <a:cubicBezTo>
                    <a:pt x="102" y="128"/>
                    <a:pt x="89" y="129"/>
                    <a:pt x="78" y="127"/>
                  </a:cubicBezTo>
                  <a:cubicBezTo>
                    <a:pt x="70" y="127"/>
                    <a:pt x="58" y="127"/>
                    <a:pt x="51" y="126"/>
                  </a:cubicBezTo>
                  <a:cubicBezTo>
                    <a:pt x="44" y="127"/>
                    <a:pt x="30" y="124"/>
                    <a:pt x="21" y="125"/>
                  </a:cubicBezTo>
                  <a:cubicBezTo>
                    <a:pt x="22" y="125"/>
                    <a:pt x="20" y="128"/>
                    <a:pt x="20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grpSp>
        <p:nvGrpSpPr>
          <p:cNvPr id="56327" name="组合 443"/>
          <p:cNvGrpSpPr>
            <a:grpSpLocks/>
          </p:cNvGrpSpPr>
          <p:nvPr/>
        </p:nvGrpSpPr>
        <p:grpSpPr bwMode="auto">
          <a:xfrm>
            <a:off x="7496175" y="2630488"/>
            <a:ext cx="985838" cy="893762"/>
            <a:chOff x="7496176" y="2630488"/>
            <a:chExt cx="985838" cy="893763"/>
          </a:xfrm>
        </p:grpSpPr>
        <p:sp>
          <p:nvSpPr>
            <p:cNvPr id="251" name="Freeform 17"/>
            <p:cNvSpPr>
              <a:spLocks noEditPoints="1"/>
            </p:cNvSpPr>
            <p:nvPr/>
          </p:nvSpPr>
          <p:spPr bwMode="auto">
            <a:xfrm>
              <a:off x="7713664" y="2768600"/>
              <a:ext cx="106362" cy="88900"/>
            </a:xfrm>
            <a:custGeom>
              <a:avLst/>
              <a:gdLst>
                <a:gd name="T0" fmla="*/ 34 w 34"/>
                <a:gd name="T1" fmla="*/ 2 h 28"/>
                <a:gd name="T2" fmla="*/ 31 w 34"/>
                <a:gd name="T3" fmla="*/ 4 h 28"/>
                <a:gd name="T4" fmla="*/ 26 w 34"/>
                <a:gd name="T5" fmla="*/ 28 h 28"/>
                <a:gd name="T6" fmla="*/ 24 w 34"/>
                <a:gd name="T7" fmla="*/ 28 h 28"/>
                <a:gd name="T8" fmla="*/ 24 w 34"/>
                <a:gd name="T9" fmla="*/ 27 h 28"/>
                <a:gd name="T10" fmla="*/ 20 w 34"/>
                <a:gd name="T11" fmla="*/ 27 h 28"/>
                <a:gd name="T12" fmla="*/ 17 w 34"/>
                <a:gd name="T13" fmla="*/ 13 h 28"/>
                <a:gd name="T14" fmla="*/ 12 w 34"/>
                <a:gd name="T15" fmla="*/ 25 h 28"/>
                <a:gd name="T16" fmla="*/ 7 w 34"/>
                <a:gd name="T17" fmla="*/ 26 h 28"/>
                <a:gd name="T18" fmla="*/ 5 w 34"/>
                <a:gd name="T19" fmla="*/ 13 h 28"/>
                <a:gd name="T20" fmla="*/ 2 w 34"/>
                <a:gd name="T21" fmla="*/ 4 h 28"/>
                <a:gd name="T22" fmla="*/ 3 w 34"/>
                <a:gd name="T23" fmla="*/ 1 h 28"/>
                <a:gd name="T24" fmla="*/ 9 w 34"/>
                <a:gd name="T25" fmla="*/ 1 h 28"/>
                <a:gd name="T26" fmla="*/ 10 w 34"/>
                <a:gd name="T27" fmla="*/ 18 h 28"/>
                <a:gd name="T28" fmla="*/ 16 w 34"/>
                <a:gd name="T29" fmla="*/ 8 h 28"/>
                <a:gd name="T30" fmla="*/ 20 w 34"/>
                <a:gd name="T31" fmla="*/ 9 h 28"/>
                <a:gd name="T32" fmla="*/ 23 w 34"/>
                <a:gd name="T33" fmla="*/ 24 h 28"/>
                <a:gd name="T34" fmla="*/ 1 w 34"/>
                <a:gd name="T35" fmla="*/ 2 h 28"/>
                <a:gd name="T36" fmla="*/ 2 w 34"/>
                <a:gd name="T37" fmla="*/ 1 h 28"/>
                <a:gd name="T38" fmla="*/ 1 w 34"/>
                <a:gd name="T39" fmla="*/ 3 h 28"/>
                <a:gd name="T40" fmla="*/ 3 w 34"/>
                <a:gd name="T41" fmla="*/ 3 h 28"/>
                <a:gd name="T42" fmla="*/ 5 w 34"/>
                <a:gd name="T43" fmla="*/ 3 h 28"/>
                <a:gd name="T44" fmla="*/ 3 w 34"/>
                <a:gd name="T45" fmla="*/ 3 h 28"/>
                <a:gd name="T46" fmla="*/ 7 w 34"/>
                <a:gd name="T47" fmla="*/ 9 h 28"/>
                <a:gd name="T48" fmla="*/ 7 w 34"/>
                <a:gd name="T49" fmla="*/ 13 h 28"/>
                <a:gd name="T50" fmla="*/ 7 w 34"/>
                <a:gd name="T51" fmla="*/ 14 h 28"/>
                <a:gd name="T52" fmla="*/ 8 w 34"/>
                <a:gd name="T53" fmla="*/ 10 h 28"/>
                <a:gd name="T54" fmla="*/ 8 w 34"/>
                <a:gd name="T55" fmla="*/ 9 h 28"/>
                <a:gd name="T56" fmla="*/ 8 w 34"/>
                <a:gd name="T57" fmla="*/ 20 h 28"/>
                <a:gd name="T58" fmla="*/ 8 w 34"/>
                <a:gd name="T59" fmla="*/ 23 h 28"/>
                <a:gd name="T60" fmla="*/ 8 w 34"/>
                <a:gd name="T61" fmla="*/ 23 h 28"/>
                <a:gd name="T62" fmla="*/ 8 w 34"/>
                <a:gd name="T63" fmla="*/ 25 h 28"/>
                <a:gd name="T64" fmla="*/ 10 w 34"/>
                <a:gd name="T65" fmla="*/ 24 h 28"/>
                <a:gd name="T66" fmla="*/ 12 w 34"/>
                <a:gd name="T67" fmla="*/ 22 h 28"/>
                <a:gd name="T68" fmla="*/ 11 w 34"/>
                <a:gd name="T69" fmla="*/ 24 h 28"/>
                <a:gd name="T70" fmla="*/ 14 w 34"/>
                <a:gd name="T71" fmla="*/ 18 h 28"/>
                <a:gd name="T72" fmla="*/ 15 w 34"/>
                <a:gd name="T73" fmla="*/ 12 h 28"/>
                <a:gd name="T74" fmla="*/ 17 w 34"/>
                <a:gd name="T75" fmla="*/ 9 h 28"/>
                <a:gd name="T76" fmla="*/ 17 w 34"/>
                <a:gd name="T77" fmla="*/ 10 h 28"/>
                <a:gd name="T78" fmla="*/ 19 w 34"/>
                <a:gd name="T79" fmla="*/ 14 h 28"/>
                <a:gd name="T80" fmla="*/ 19 w 34"/>
                <a:gd name="T81" fmla="*/ 14 h 28"/>
                <a:gd name="T82" fmla="*/ 20 w 34"/>
                <a:gd name="T83" fmla="*/ 10 h 28"/>
                <a:gd name="T84" fmla="*/ 20 w 34"/>
                <a:gd name="T85" fmla="*/ 24 h 28"/>
                <a:gd name="T86" fmla="*/ 21 w 34"/>
                <a:gd name="T87" fmla="*/ 24 h 28"/>
                <a:gd name="T88" fmla="*/ 23 w 34"/>
                <a:gd name="T89" fmla="*/ 25 h 28"/>
                <a:gd name="T90" fmla="*/ 23 w 34"/>
                <a:gd name="T91" fmla="*/ 25 h 28"/>
                <a:gd name="T92" fmla="*/ 24 w 34"/>
                <a:gd name="T93" fmla="*/ 25 h 28"/>
                <a:gd name="T94" fmla="*/ 24 w 34"/>
                <a:gd name="T95" fmla="*/ 25 h 28"/>
                <a:gd name="T96" fmla="*/ 24 w 34"/>
                <a:gd name="T97" fmla="*/ 24 h 28"/>
                <a:gd name="T98" fmla="*/ 26 w 34"/>
                <a:gd name="T99" fmla="*/ 18 h 28"/>
                <a:gd name="T100" fmla="*/ 30 w 34"/>
                <a:gd name="T101" fmla="*/ 3 h 28"/>
                <a:gd name="T102" fmla="*/ 31 w 34"/>
                <a:gd name="T103" fmla="*/ 3 h 28"/>
                <a:gd name="T104" fmla="*/ 30 w 34"/>
                <a:gd name="T105" fmla="*/ 2 h 28"/>
                <a:gd name="T106" fmla="*/ 33 w 34"/>
                <a:gd name="T107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" h="28"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31" y="0"/>
                    <a:pt x="33" y="0"/>
                    <a:pt x="33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3" y="3"/>
                    <a:pt x="33" y="3"/>
                    <a:pt x="33" y="4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4"/>
                    <a:pt x="30" y="6"/>
                    <a:pt x="30" y="8"/>
                  </a:cubicBezTo>
                  <a:cubicBezTo>
                    <a:pt x="29" y="11"/>
                    <a:pt x="29" y="13"/>
                    <a:pt x="28" y="16"/>
                  </a:cubicBezTo>
                  <a:cubicBezTo>
                    <a:pt x="28" y="20"/>
                    <a:pt x="27" y="22"/>
                    <a:pt x="27" y="22"/>
                  </a:cubicBezTo>
                  <a:cubicBezTo>
                    <a:pt x="27" y="23"/>
                    <a:pt x="26" y="25"/>
                    <a:pt x="26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2" y="27"/>
                    <a:pt x="24" y="27"/>
                  </a:cubicBezTo>
                  <a:cubicBezTo>
                    <a:pt x="24" y="27"/>
                    <a:pt x="24" y="27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6"/>
                    <a:pt x="19" y="25"/>
                    <a:pt x="19" y="24"/>
                  </a:cubicBezTo>
                  <a:cubicBezTo>
                    <a:pt x="19" y="22"/>
                    <a:pt x="18" y="21"/>
                    <a:pt x="18" y="20"/>
                  </a:cubicBezTo>
                  <a:cubicBezTo>
                    <a:pt x="18" y="20"/>
                    <a:pt x="18" y="19"/>
                    <a:pt x="18" y="18"/>
                  </a:cubicBezTo>
                  <a:cubicBezTo>
                    <a:pt x="18" y="17"/>
                    <a:pt x="17" y="15"/>
                    <a:pt x="17" y="13"/>
                  </a:cubicBezTo>
                  <a:cubicBezTo>
                    <a:pt x="17" y="13"/>
                    <a:pt x="17" y="12"/>
                    <a:pt x="17" y="12"/>
                  </a:cubicBezTo>
                  <a:cubicBezTo>
                    <a:pt x="16" y="13"/>
                    <a:pt x="16" y="14"/>
                    <a:pt x="15" y="16"/>
                  </a:cubicBezTo>
                  <a:cubicBezTo>
                    <a:pt x="14" y="20"/>
                    <a:pt x="13" y="23"/>
                    <a:pt x="13" y="24"/>
                  </a:cubicBezTo>
                  <a:cubicBezTo>
                    <a:pt x="12" y="24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6"/>
                    <a:pt x="12" y="26"/>
                  </a:cubicBezTo>
                  <a:cubicBezTo>
                    <a:pt x="12" y="26"/>
                    <a:pt x="12" y="26"/>
                    <a:pt x="11" y="26"/>
                  </a:cubicBezTo>
                  <a:cubicBezTo>
                    <a:pt x="9" y="27"/>
                    <a:pt x="8" y="27"/>
                    <a:pt x="7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2"/>
                    <a:pt x="7" y="19"/>
                    <a:pt x="6" y="15"/>
                  </a:cubicBezTo>
                  <a:cubicBezTo>
                    <a:pt x="6" y="14"/>
                    <a:pt x="6" y="13"/>
                    <a:pt x="5" y="1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5" y="5"/>
                    <a:pt x="5" y="5"/>
                  </a:cubicBezTo>
                  <a:cubicBezTo>
                    <a:pt x="5" y="5"/>
                    <a:pt x="4" y="4"/>
                    <a:pt x="2" y="4"/>
                  </a:cubicBezTo>
                  <a:cubicBezTo>
                    <a:pt x="1" y="4"/>
                    <a:pt x="1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4"/>
                    <a:pt x="9" y="6"/>
                  </a:cubicBezTo>
                  <a:cubicBezTo>
                    <a:pt x="9" y="9"/>
                    <a:pt x="10" y="12"/>
                    <a:pt x="10" y="14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0"/>
                    <a:pt x="10" y="22"/>
                    <a:pt x="10" y="22"/>
                  </a:cubicBezTo>
                  <a:cubicBezTo>
                    <a:pt x="11" y="22"/>
                    <a:pt x="11" y="21"/>
                    <a:pt x="12" y="18"/>
                  </a:cubicBezTo>
                  <a:cubicBezTo>
                    <a:pt x="13" y="15"/>
                    <a:pt x="14" y="12"/>
                    <a:pt x="15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9" y="7"/>
                    <a:pt x="20" y="7"/>
                    <a:pt x="20" y="9"/>
                  </a:cubicBezTo>
                  <a:cubicBezTo>
                    <a:pt x="20" y="10"/>
                    <a:pt x="20" y="11"/>
                    <a:pt x="20" y="12"/>
                  </a:cubicBezTo>
                  <a:cubicBezTo>
                    <a:pt x="21" y="17"/>
                    <a:pt x="22" y="21"/>
                    <a:pt x="22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4" y="23"/>
                    <a:pt x="24" y="23"/>
                  </a:cubicBezTo>
                  <a:cubicBezTo>
                    <a:pt x="24" y="22"/>
                    <a:pt x="24" y="21"/>
                    <a:pt x="24" y="19"/>
                  </a:cubicBezTo>
                  <a:cubicBezTo>
                    <a:pt x="25" y="15"/>
                    <a:pt x="26" y="9"/>
                    <a:pt x="26" y="0"/>
                  </a:cubicBezTo>
                  <a:close/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lose/>
                  <a:moveTo>
                    <a:pt x="2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lnTo>
                    <a:pt x="2" y="3"/>
                  </a:lnTo>
                  <a:close/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3" y="3"/>
                  </a:lnTo>
                  <a:close/>
                  <a:moveTo>
                    <a:pt x="6" y="6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7"/>
                    <a:pt x="6" y="6"/>
                  </a:cubicBezTo>
                  <a:close/>
                  <a:moveTo>
                    <a:pt x="7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lnTo>
                    <a:pt x="7" y="13"/>
                  </a:lnTo>
                  <a:close/>
                  <a:moveTo>
                    <a:pt x="8" y="9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1"/>
                    <a:pt x="8" y="13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2"/>
                    <a:pt x="8" y="11"/>
                    <a:pt x="8" y="9"/>
                  </a:cubicBezTo>
                  <a:close/>
                  <a:moveTo>
                    <a:pt x="8" y="20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0"/>
                    <a:pt x="8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20"/>
                    <a:pt x="8" y="20"/>
                  </a:cubicBezTo>
                  <a:close/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lnTo>
                    <a:pt x="8" y="23"/>
                  </a:lnTo>
                  <a:close/>
                  <a:moveTo>
                    <a:pt x="8" y="25"/>
                  </a:move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lose/>
                  <a:moveTo>
                    <a:pt x="10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4"/>
                  </a:cubicBezTo>
                  <a:close/>
                  <a:moveTo>
                    <a:pt x="12" y="21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3"/>
                    <a:pt x="13" y="23"/>
                    <a:pt x="13" y="22"/>
                  </a:cubicBezTo>
                  <a:cubicBezTo>
                    <a:pt x="13" y="20"/>
                    <a:pt x="14" y="19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9"/>
                    <a:pt x="12" y="21"/>
                  </a:cubicBezTo>
                  <a:close/>
                  <a:moveTo>
                    <a:pt x="15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lose/>
                  <a:moveTo>
                    <a:pt x="17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9"/>
                    <a:pt x="17" y="9"/>
                    <a:pt x="17" y="9"/>
                  </a:cubicBezTo>
                  <a:close/>
                  <a:moveTo>
                    <a:pt x="19" y="14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5"/>
                    <a:pt x="19" y="16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5"/>
                    <a:pt x="19" y="14"/>
                    <a:pt x="19" y="14"/>
                  </a:cubicBezTo>
                  <a:close/>
                  <a:moveTo>
                    <a:pt x="20" y="10"/>
                  </a:move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lose/>
                  <a:moveTo>
                    <a:pt x="20" y="23"/>
                  </a:move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4"/>
                    <a:pt x="20" y="24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lose/>
                  <a:moveTo>
                    <a:pt x="23" y="25"/>
                  </a:move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3" y="24"/>
                    <a:pt x="23" y="25"/>
                  </a:cubicBezTo>
                  <a:close/>
                  <a:moveTo>
                    <a:pt x="24" y="25"/>
                  </a:move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5"/>
                  </a:cubicBezTo>
                  <a:close/>
                  <a:moveTo>
                    <a:pt x="24" y="23"/>
                  </a:moveTo>
                  <a:cubicBezTo>
                    <a:pt x="24" y="23"/>
                    <a:pt x="24" y="23"/>
                    <a:pt x="24" y="23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5" y="24"/>
                    <a:pt x="25" y="23"/>
                    <a:pt x="25" y="22"/>
                  </a:cubicBezTo>
                  <a:cubicBezTo>
                    <a:pt x="25" y="22"/>
                    <a:pt x="25" y="20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5" y="18"/>
                    <a:pt x="25" y="19"/>
                    <a:pt x="25" y="20"/>
                  </a:cubicBezTo>
                  <a:cubicBezTo>
                    <a:pt x="25" y="21"/>
                    <a:pt x="25" y="22"/>
                    <a:pt x="24" y="23"/>
                  </a:cubicBezTo>
                  <a:close/>
                  <a:moveTo>
                    <a:pt x="30" y="2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0" y="2"/>
                    <a:pt x="30" y="2"/>
                    <a:pt x="30" y="2"/>
                  </a:cubicBezTo>
                  <a:close/>
                  <a:moveTo>
                    <a:pt x="30" y="1"/>
                  </a:move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52" name="Freeform 18"/>
            <p:cNvSpPr>
              <a:spLocks noEditPoints="1"/>
            </p:cNvSpPr>
            <p:nvPr/>
          </p:nvSpPr>
          <p:spPr bwMode="auto">
            <a:xfrm>
              <a:off x="7816851" y="2774950"/>
              <a:ext cx="76200" cy="82550"/>
            </a:xfrm>
            <a:custGeom>
              <a:avLst/>
              <a:gdLst>
                <a:gd name="T0" fmla="*/ 21 w 24"/>
                <a:gd name="T1" fmla="*/ 10 h 26"/>
                <a:gd name="T2" fmla="*/ 5 w 24"/>
                <a:gd name="T3" fmla="*/ 12 h 26"/>
                <a:gd name="T4" fmla="*/ 4 w 24"/>
                <a:gd name="T5" fmla="*/ 17 h 26"/>
                <a:gd name="T6" fmla="*/ 5 w 24"/>
                <a:gd name="T7" fmla="*/ 19 h 26"/>
                <a:gd name="T8" fmla="*/ 18 w 24"/>
                <a:gd name="T9" fmla="*/ 19 h 26"/>
                <a:gd name="T10" fmla="*/ 24 w 24"/>
                <a:gd name="T11" fmla="*/ 21 h 26"/>
                <a:gd name="T12" fmla="*/ 18 w 24"/>
                <a:gd name="T13" fmla="*/ 24 h 26"/>
                <a:gd name="T14" fmla="*/ 1 w 24"/>
                <a:gd name="T15" fmla="*/ 21 h 26"/>
                <a:gd name="T16" fmla="*/ 6 w 24"/>
                <a:gd name="T17" fmla="*/ 1 h 26"/>
                <a:gd name="T18" fmla="*/ 1 w 24"/>
                <a:gd name="T19" fmla="*/ 13 h 26"/>
                <a:gd name="T20" fmla="*/ 1 w 24"/>
                <a:gd name="T21" fmla="*/ 13 h 26"/>
                <a:gd name="T22" fmla="*/ 2 w 24"/>
                <a:gd name="T23" fmla="*/ 8 h 26"/>
                <a:gd name="T24" fmla="*/ 1 w 24"/>
                <a:gd name="T25" fmla="*/ 11 h 26"/>
                <a:gd name="T26" fmla="*/ 2 w 24"/>
                <a:gd name="T27" fmla="*/ 17 h 26"/>
                <a:gd name="T28" fmla="*/ 3 w 24"/>
                <a:gd name="T29" fmla="*/ 19 h 26"/>
                <a:gd name="T30" fmla="*/ 3 w 24"/>
                <a:gd name="T31" fmla="*/ 11 h 26"/>
                <a:gd name="T32" fmla="*/ 4 w 24"/>
                <a:gd name="T33" fmla="*/ 11 h 26"/>
                <a:gd name="T34" fmla="*/ 4 w 24"/>
                <a:gd name="T35" fmla="*/ 5 h 26"/>
                <a:gd name="T36" fmla="*/ 4 w 24"/>
                <a:gd name="T37" fmla="*/ 9 h 26"/>
                <a:gd name="T38" fmla="*/ 4 w 24"/>
                <a:gd name="T39" fmla="*/ 8 h 26"/>
                <a:gd name="T40" fmla="*/ 14 w 24"/>
                <a:gd name="T41" fmla="*/ 9 h 26"/>
                <a:gd name="T42" fmla="*/ 15 w 24"/>
                <a:gd name="T43" fmla="*/ 5 h 26"/>
                <a:gd name="T44" fmla="*/ 4 w 24"/>
                <a:gd name="T45" fmla="*/ 6 h 26"/>
                <a:gd name="T46" fmla="*/ 4 w 24"/>
                <a:gd name="T47" fmla="*/ 23 h 26"/>
                <a:gd name="T48" fmla="*/ 5 w 24"/>
                <a:gd name="T49" fmla="*/ 4 h 26"/>
                <a:gd name="T50" fmla="*/ 5 w 24"/>
                <a:gd name="T51" fmla="*/ 4 h 26"/>
                <a:gd name="T52" fmla="*/ 5 w 24"/>
                <a:gd name="T53" fmla="*/ 11 h 26"/>
                <a:gd name="T54" fmla="*/ 6 w 24"/>
                <a:gd name="T55" fmla="*/ 2 h 26"/>
                <a:gd name="T56" fmla="*/ 6 w 24"/>
                <a:gd name="T57" fmla="*/ 1 h 26"/>
                <a:gd name="T58" fmla="*/ 11 w 24"/>
                <a:gd name="T59" fmla="*/ 11 h 26"/>
                <a:gd name="T60" fmla="*/ 6 w 24"/>
                <a:gd name="T61" fmla="*/ 10 h 26"/>
                <a:gd name="T62" fmla="*/ 11 w 24"/>
                <a:gd name="T63" fmla="*/ 9 h 26"/>
                <a:gd name="T64" fmla="*/ 9 w 24"/>
                <a:gd name="T65" fmla="*/ 3 h 26"/>
                <a:gd name="T66" fmla="*/ 7 w 24"/>
                <a:gd name="T67" fmla="*/ 1 h 26"/>
                <a:gd name="T68" fmla="*/ 11 w 24"/>
                <a:gd name="T69" fmla="*/ 0 h 26"/>
                <a:gd name="T70" fmla="*/ 9 w 24"/>
                <a:gd name="T71" fmla="*/ 24 h 26"/>
                <a:gd name="T72" fmla="*/ 9 w 24"/>
                <a:gd name="T73" fmla="*/ 2 h 26"/>
                <a:gd name="T74" fmla="*/ 10 w 24"/>
                <a:gd name="T75" fmla="*/ 2 h 26"/>
                <a:gd name="T76" fmla="*/ 11 w 24"/>
                <a:gd name="T77" fmla="*/ 24 h 26"/>
                <a:gd name="T78" fmla="*/ 11 w 24"/>
                <a:gd name="T79" fmla="*/ 25 h 26"/>
                <a:gd name="T80" fmla="*/ 14 w 24"/>
                <a:gd name="T81" fmla="*/ 25 h 26"/>
                <a:gd name="T82" fmla="*/ 13 w 24"/>
                <a:gd name="T83" fmla="*/ 2 h 26"/>
                <a:gd name="T84" fmla="*/ 12 w 24"/>
                <a:gd name="T85" fmla="*/ 3 h 26"/>
                <a:gd name="T86" fmla="*/ 16 w 24"/>
                <a:gd name="T87" fmla="*/ 4 h 26"/>
                <a:gd name="T88" fmla="*/ 13 w 24"/>
                <a:gd name="T89" fmla="*/ 2 h 26"/>
                <a:gd name="T90" fmla="*/ 15 w 24"/>
                <a:gd name="T91" fmla="*/ 10 h 26"/>
                <a:gd name="T92" fmla="*/ 16 w 24"/>
                <a:gd name="T93" fmla="*/ 11 h 26"/>
                <a:gd name="T94" fmla="*/ 16 w 24"/>
                <a:gd name="T95" fmla="*/ 22 h 26"/>
                <a:gd name="T96" fmla="*/ 16 w 24"/>
                <a:gd name="T97" fmla="*/ 25 h 26"/>
                <a:gd name="T98" fmla="*/ 17 w 24"/>
                <a:gd name="T99" fmla="*/ 5 h 26"/>
                <a:gd name="T100" fmla="*/ 17 w 24"/>
                <a:gd name="T101" fmla="*/ 21 h 26"/>
                <a:gd name="T102" fmla="*/ 17 w 24"/>
                <a:gd name="T103" fmla="*/ 6 h 26"/>
                <a:gd name="T104" fmla="*/ 17 w 24"/>
                <a:gd name="T105" fmla="*/ 6 h 26"/>
                <a:gd name="T106" fmla="*/ 18 w 24"/>
                <a:gd name="T107" fmla="*/ 18 h 26"/>
                <a:gd name="T108" fmla="*/ 19 w 24"/>
                <a:gd name="T109" fmla="*/ 22 h 26"/>
                <a:gd name="T110" fmla="*/ 19 w 24"/>
                <a:gd name="T111" fmla="*/ 8 h 26"/>
                <a:gd name="T112" fmla="*/ 19 w 24"/>
                <a:gd name="T113" fmla="*/ 21 h 26"/>
                <a:gd name="T114" fmla="*/ 19 w 24"/>
                <a:gd name="T115" fmla="*/ 21 h 26"/>
                <a:gd name="T116" fmla="*/ 21 w 24"/>
                <a:gd name="T117" fmla="*/ 20 h 26"/>
                <a:gd name="T118" fmla="*/ 22 w 24"/>
                <a:gd name="T119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" h="26">
                  <a:moveTo>
                    <a:pt x="12" y="0"/>
                  </a:moveTo>
                  <a:cubicBezTo>
                    <a:pt x="13" y="0"/>
                    <a:pt x="15" y="1"/>
                    <a:pt x="17" y="2"/>
                  </a:cubicBezTo>
                  <a:cubicBezTo>
                    <a:pt x="18" y="3"/>
                    <a:pt x="19" y="4"/>
                    <a:pt x="19" y="4"/>
                  </a:cubicBezTo>
                  <a:cubicBezTo>
                    <a:pt x="21" y="7"/>
                    <a:pt x="21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2"/>
                    <a:pt x="21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5" y="12"/>
                    <a:pt x="15" y="12"/>
                  </a:cubicBezTo>
                  <a:cubicBezTo>
                    <a:pt x="10" y="12"/>
                    <a:pt x="7" y="12"/>
                    <a:pt x="5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3"/>
                    <a:pt x="4" y="14"/>
                    <a:pt x="4" y="15"/>
                  </a:cubicBezTo>
                  <a:cubicBezTo>
                    <a:pt x="4" y="16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5" y="19"/>
                    <a:pt x="5" y="19"/>
                  </a:cubicBezTo>
                  <a:cubicBezTo>
                    <a:pt x="6" y="21"/>
                    <a:pt x="7" y="22"/>
                    <a:pt x="9" y="23"/>
                  </a:cubicBezTo>
                  <a:cubicBezTo>
                    <a:pt x="10" y="23"/>
                    <a:pt x="11" y="23"/>
                    <a:pt x="12" y="23"/>
                  </a:cubicBezTo>
                  <a:cubicBezTo>
                    <a:pt x="13" y="23"/>
                    <a:pt x="13" y="23"/>
                    <a:pt x="14" y="23"/>
                  </a:cubicBezTo>
                  <a:cubicBezTo>
                    <a:pt x="14" y="23"/>
                    <a:pt x="16" y="21"/>
                    <a:pt x="18" y="20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7"/>
                    <a:pt x="18" y="17"/>
                    <a:pt x="19" y="16"/>
                  </a:cubicBezTo>
                  <a:cubicBezTo>
                    <a:pt x="20" y="16"/>
                    <a:pt x="20" y="17"/>
                    <a:pt x="21" y="17"/>
                  </a:cubicBezTo>
                  <a:cubicBezTo>
                    <a:pt x="22" y="19"/>
                    <a:pt x="23" y="20"/>
                    <a:pt x="24" y="21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3" y="23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1" y="22"/>
                    <a:pt x="20" y="22"/>
                  </a:cubicBezTo>
                  <a:cubicBezTo>
                    <a:pt x="20" y="22"/>
                    <a:pt x="19" y="23"/>
                    <a:pt x="18" y="24"/>
                  </a:cubicBezTo>
                  <a:cubicBezTo>
                    <a:pt x="17" y="25"/>
                    <a:pt x="16" y="25"/>
                    <a:pt x="14" y="26"/>
                  </a:cubicBezTo>
                  <a:cubicBezTo>
                    <a:pt x="12" y="26"/>
                    <a:pt x="11" y="26"/>
                    <a:pt x="10" y="26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5"/>
                    <a:pt x="4" y="24"/>
                    <a:pt x="3" y="23"/>
                  </a:cubicBezTo>
                  <a:cubicBezTo>
                    <a:pt x="2" y="22"/>
                    <a:pt x="2" y="21"/>
                    <a:pt x="1" y="21"/>
                  </a:cubicBezTo>
                  <a:cubicBezTo>
                    <a:pt x="1" y="20"/>
                    <a:pt x="1" y="19"/>
                    <a:pt x="0" y="17"/>
                  </a:cubicBezTo>
                  <a:cubicBezTo>
                    <a:pt x="0" y="16"/>
                    <a:pt x="0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1" y="6"/>
                    <a:pt x="4" y="2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0"/>
                    <a:pt x="10" y="0"/>
                    <a:pt x="12" y="0"/>
                  </a:cubicBezTo>
                  <a:close/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4"/>
                    <a:pt x="1" y="13"/>
                    <a:pt x="1" y="13"/>
                  </a:cubicBezTo>
                  <a:close/>
                  <a:moveTo>
                    <a:pt x="2" y="8"/>
                  </a:moveTo>
                  <a:cubicBezTo>
                    <a:pt x="1" y="8"/>
                    <a:pt x="1" y="9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lose/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lose/>
                  <a:moveTo>
                    <a:pt x="2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lose/>
                  <a:moveTo>
                    <a:pt x="2" y="18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2" y="18"/>
                    <a:pt x="2" y="18"/>
                  </a:cubicBezTo>
                  <a:close/>
                  <a:moveTo>
                    <a:pt x="3" y="11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3" y="11"/>
                  </a:cubicBezTo>
                  <a:close/>
                  <a:moveTo>
                    <a:pt x="4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lose/>
                  <a:moveTo>
                    <a:pt x="4" y="8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lose/>
                  <a:moveTo>
                    <a:pt x="4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7" y="8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9"/>
                    <a:pt x="16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6" y="6"/>
                    <a:pt x="15" y="5"/>
                  </a:cubicBezTo>
                  <a:cubicBezTo>
                    <a:pt x="14" y="4"/>
                    <a:pt x="13" y="4"/>
                    <a:pt x="12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8" y="4"/>
                    <a:pt x="6" y="5"/>
                    <a:pt x="5" y="5"/>
                  </a:cubicBezTo>
                  <a:cubicBezTo>
                    <a:pt x="5" y="6"/>
                    <a:pt x="4" y="7"/>
                    <a:pt x="4" y="7"/>
                  </a:cubicBezTo>
                  <a:close/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lose/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4" y="23"/>
                  </a:cubicBezTo>
                  <a:close/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lose/>
                  <a:moveTo>
                    <a:pt x="5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2"/>
                    <a:pt x="5" y="2"/>
                  </a:cubicBezTo>
                  <a:close/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8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6" y="10"/>
                  </a:cubicBezTo>
                  <a:close/>
                  <a:moveTo>
                    <a:pt x="6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8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8" y="9"/>
                    <a:pt x="6" y="9"/>
                  </a:cubicBezTo>
                  <a:close/>
                  <a:moveTo>
                    <a:pt x="7" y="4"/>
                  </a:moveTo>
                  <a:cubicBezTo>
                    <a:pt x="7" y="4"/>
                    <a:pt x="8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4"/>
                    <a:pt x="7" y="4"/>
                  </a:cubicBezTo>
                  <a:close/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1" y="1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1"/>
                    <a:pt x="7" y="1"/>
                  </a:cubicBezTo>
                  <a:close/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3"/>
                    <a:pt x="8" y="23"/>
                    <a:pt x="8" y="23"/>
                  </a:cubicBezTo>
                  <a:close/>
                  <a:moveTo>
                    <a:pt x="9" y="2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10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2"/>
                    <a:pt x="9" y="2"/>
                  </a:cubicBezTo>
                  <a:close/>
                  <a:moveTo>
                    <a:pt x="11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4"/>
                    <a:pt x="11" y="24"/>
                    <a:pt x="11" y="24"/>
                  </a:cubicBezTo>
                  <a:close/>
                  <a:moveTo>
                    <a:pt x="12" y="25"/>
                  </a:move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3" y="25"/>
                    <a:pt x="14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3" y="25"/>
                    <a:pt x="12" y="25"/>
                  </a:cubicBezTo>
                  <a:close/>
                  <a:moveTo>
                    <a:pt x="13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2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1"/>
                  </a:cubicBezTo>
                  <a:close/>
                  <a:moveTo>
                    <a:pt x="12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4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5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2" y="2"/>
                    <a:pt x="12" y="3"/>
                  </a:cubicBezTo>
                  <a:close/>
                  <a:moveTo>
                    <a:pt x="15" y="10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lose/>
                  <a:moveTo>
                    <a:pt x="15" y="11"/>
                  </a:moveTo>
                  <a:cubicBezTo>
                    <a:pt x="15" y="11"/>
                    <a:pt x="16" y="11"/>
                    <a:pt x="16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lose/>
                  <a:moveTo>
                    <a:pt x="15" y="22"/>
                  </a:move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5" y="22"/>
                    <a:pt x="15" y="22"/>
                    <a:pt x="15" y="22"/>
                  </a:cubicBezTo>
                  <a:close/>
                  <a:moveTo>
                    <a:pt x="16" y="25"/>
                  </a:moveTo>
                  <a:cubicBezTo>
                    <a:pt x="16" y="25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5"/>
                  </a:cubicBezTo>
                  <a:close/>
                  <a:moveTo>
                    <a:pt x="16" y="5"/>
                  </a:moveTo>
                  <a:cubicBezTo>
                    <a:pt x="16" y="5"/>
                    <a:pt x="16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5"/>
                    <a:pt x="16" y="5"/>
                  </a:cubicBezTo>
                  <a:close/>
                  <a:moveTo>
                    <a:pt x="17" y="21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8" y="21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7" y="20"/>
                    <a:pt x="17" y="21"/>
                  </a:cubicBezTo>
                  <a:close/>
                  <a:moveTo>
                    <a:pt x="17" y="6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lnTo>
                    <a:pt x="17" y="6"/>
                  </a:lnTo>
                  <a:close/>
                  <a:moveTo>
                    <a:pt x="18" y="18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lose/>
                  <a:moveTo>
                    <a:pt x="18" y="23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2"/>
                    <a:pt x="18" y="22"/>
                    <a:pt x="18" y="23"/>
                  </a:cubicBezTo>
                  <a:close/>
                  <a:moveTo>
                    <a:pt x="19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lose/>
                  <a:moveTo>
                    <a:pt x="19" y="21"/>
                  </a:moveTo>
                  <a:cubicBezTo>
                    <a:pt x="19" y="21"/>
                    <a:pt x="19" y="21"/>
                    <a:pt x="19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19" y="21"/>
                    <a:pt x="19" y="21"/>
                  </a:cubicBezTo>
                  <a:close/>
                  <a:moveTo>
                    <a:pt x="20" y="21"/>
                  </a:move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21"/>
                    <a:pt x="21" y="21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1"/>
                    <a:pt x="20" y="21"/>
                  </a:cubicBezTo>
                  <a:close/>
                  <a:moveTo>
                    <a:pt x="22" y="20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0"/>
                    <a:pt x="22" y="20"/>
                    <a:pt x="22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53" name="Freeform 19"/>
            <p:cNvSpPr>
              <a:spLocks noEditPoints="1"/>
            </p:cNvSpPr>
            <p:nvPr/>
          </p:nvSpPr>
          <p:spPr bwMode="auto">
            <a:xfrm>
              <a:off x="7896226" y="2736850"/>
              <a:ext cx="44450" cy="120650"/>
            </a:xfrm>
            <a:custGeom>
              <a:avLst/>
              <a:gdLst>
                <a:gd name="T0" fmla="*/ 8 w 14"/>
                <a:gd name="T1" fmla="*/ 0 h 38"/>
                <a:gd name="T2" fmla="*/ 9 w 14"/>
                <a:gd name="T3" fmla="*/ 21 h 38"/>
                <a:gd name="T4" fmla="*/ 14 w 14"/>
                <a:gd name="T5" fmla="*/ 33 h 38"/>
                <a:gd name="T6" fmla="*/ 13 w 14"/>
                <a:gd name="T7" fmla="*/ 38 h 38"/>
                <a:gd name="T8" fmla="*/ 0 w 14"/>
                <a:gd name="T9" fmla="*/ 36 h 38"/>
                <a:gd name="T10" fmla="*/ 1 w 14"/>
                <a:gd name="T11" fmla="*/ 32 h 38"/>
                <a:gd name="T12" fmla="*/ 4 w 14"/>
                <a:gd name="T13" fmla="*/ 32 h 38"/>
                <a:gd name="T14" fmla="*/ 4 w 14"/>
                <a:gd name="T15" fmla="*/ 4 h 38"/>
                <a:gd name="T16" fmla="*/ 1 w 14"/>
                <a:gd name="T17" fmla="*/ 36 h 38"/>
                <a:gd name="T18" fmla="*/ 1 w 14"/>
                <a:gd name="T19" fmla="*/ 36 h 38"/>
                <a:gd name="T20" fmla="*/ 1 w 14"/>
                <a:gd name="T21" fmla="*/ 34 h 38"/>
                <a:gd name="T22" fmla="*/ 2 w 14"/>
                <a:gd name="T23" fmla="*/ 2 h 38"/>
                <a:gd name="T24" fmla="*/ 3 w 14"/>
                <a:gd name="T25" fmla="*/ 3 h 38"/>
                <a:gd name="T26" fmla="*/ 2 w 14"/>
                <a:gd name="T27" fmla="*/ 2 h 38"/>
                <a:gd name="T28" fmla="*/ 3 w 14"/>
                <a:gd name="T29" fmla="*/ 2 h 38"/>
                <a:gd name="T30" fmla="*/ 3 w 14"/>
                <a:gd name="T31" fmla="*/ 1 h 38"/>
                <a:gd name="T32" fmla="*/ 3 w 14"/>
                <a:gd name="T33" fmla="*/ 34 h 38"/>
                <a:gd name="T34" fmla="*/ 3 w 14"/>
                <a:gd name="T35" fmla="*/ 35 h 38"/>
                <a:gd name="T36" fmla="*/ 5 w 14"/>
                <a:gd name="T37" fmla="*/ 35 h 38"/>
                <a:gd name="T38" fmla="*/ 4 w 14"/>
                <a:gd name="T39" fmla="*/ 34 h 38"/>
                <a:gd name="T40" fmla="*/ 4 w 14"/>
                <a:gd name="T41" fmla="*/ 34 h 38"/>
                <a:gd name="T42" fmla="*/ 5 w 14"/>
                <a:gd name="T43" fmla="*/ 1 h 38"/>
                <a:gd name="T44" fmla="*/ 6 w 14"/>
                <a:gd name="T45" fmla="*/ 1 h 38"/>
                <a:gd name="T46" fmla="*/ 6 w 14"/>
                <a:gd name="T47" fmla="*/ 31 h 38"/>
                <a:gd name="T48" fmla="*/ 6 w 14"/>
                <a:gd name="T49" fmla="*/ 30 h 38"/>
                <a:gd name="T50" fmla="*/ 6 w 14"/>
                <a:gd name="T51" fmla="*/ 14 h 38"/>
                <a:gd name="T52" fmla="*/ 6 w 14"/>
                <a:gd name="T53" fmla="*/ 14 h 38"/>
                <a:gd name="T54" fmla="*/ 6 w 14"/>
                <a:gd name="T55" fmla="*/ 9 h 38"/>
                <a:gd name="T56" fmla="*/ 6 w 14"/>
                <a:gd name="T57" fmla="*/ 6 h 38"/>
                <a:gd name="T58" fmla="*/ 6 w 14"/>
                <a:gd name="T59" fmla="*/ 7 h 38"/>
                <a:gd name="T60" fmla="*/ 6 w 14"/>
                <a:gd name="T61" fmla="*/ 20 h 38"/>
                <a:gd name="T62" fmla="*/ 6 w 14"/>
                <a:gd name="T63" fmla="*/ 20 h 38"/>
                <a:gd name="T64" fmla="*/ 7 w 14"/>
                <a:gd name="T65" fmla="*/ 3 h 38"/>
                <a:gd name="T66" fmla="*/ 8 w 14"/>
                <a:gd name="T67" fmla="*/ 2 h 38"/>
                <a:gd name="T68" fmla="*/ 7 w 14"/>
                <a:gd name="T69" fmla="*/ 23 h 38"/>
                <a:gd name="T70" fmla="*/ 8 w 14"/>
                <a:gd name="T71" fmla="*/ 32 h 38"/>
                <a:gd name="T72" fmla="*/ 8 w 14"/>
                <a:gd name="T73" fmla="*/ 12 h 38"/>
                <a:gd name="T74" fmla="*/ 8 w 14"/>
                <a:gd name="T75" fmla="*/ 13 h 38"/>
                <a:gd name="T76" fmla="*/ 8 w 14"/>
                <a:gd name="T77" fmla="*/ 14 h 38"/>
                <a:gd name="T78" fmla="*/ 8 w 14"/>
                <a:gd name="T79" fmla="*/ 13 h 38"/>
                <a:gd name="T80" fmla="*/ 8 w 14"/>
                <a:gd name="T81" fmla="*/ 15 h 38"/>
                <a:gd name="T82" fmla="*/ 10 w 14"/>
                <a:gd name="T83" fmla="*/ 35 h 38"/>
                <a:gd name="T84" fmla="*/ 13 w 14"/>
                <a:gd name="T85" fmla="*/ 35 h 38"/>
                <a:gd name="T86" fmla="*/ 12 w 14"/>
                <a:gd name="T87" fmla="*/ 36 h 38"/>
                <a:gd name="T88" fmla="*/ 12 w 14"/>
                <a:gd name="T89" fmla="*/ 36 h 38"/>
                <a:gd name="T90" fmla="*/ 12 w 14"/>
                <a:gd name="T91" fmla="*/ 33 h 38"/>
                <a:gd name="T92" fmla="*/ 13 w 14"/>
                <a:gd name="T93" fmla="*/ 33 h 38"/>
                <a:gd name="T94" fmla="*/ 12 w 14"/>
                <a:gd name="T95" fmla="*/ 37 h 38"/>
                <a:gd name="T96" fmla="*/ 13 w 14"/>
                <a:gd name="T97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" h="38">
                  <a:moveTo>
                    <a:pt x="2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9" y="2"/>
                    <a:pt x="9" y="4"/>
                    <a:pt x="9" y="6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3"/>
                    <a:pt x="12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5"/>
                    <a:pt x="14" y="36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2" y="38"/>
                    <a:pt x="12" y="38"/>
                    <a:pt x="11" y="38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7"/>
                    <a:pt x="0" y="36"/>
                  </a:cubicBezTo>
                  <a:cubicBezTo>
                    <a:pt x="0" y="35"/>
                    <a:pt x="0" y="34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2"/>
                    <a:pt x="5" y="32"/>
                    <a:pt x="5" y="31"/>
                  </a:cubicBezTo>
                  <a:cubicBezTo>
                    <a:pt x="5" y="31"/>
                    <a:pt x="5" y="27"/>
                    <a:pt x="5" y="21"/>
                  </a:cubicBezTo>
                  <a:cubicBezTo>
                    <a:pt x="5" y="19"/>
                    <a:pt x="5" y="13"/>
                    <a:pt x="5" y="5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2" y="1"/>
                    <a:pt x="2" y="0"/>
                    <a:pt x="2" y="0"/>
                  </a:cubicBezTo>
                  <a:close/>
                  <a:moveTo>
                    <a:pt x="1" y="36"/>
                  </a:move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lose/>
                  <a:moveTo>
                    <a:pt x="1" y="33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3"/>
                    <a:pt x="1" y="33"/>
                    <a:pt x="1" y="33"/>
                  </a:cubicBezTo>
                  <a:close/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lose/>
                  <a:moveTo>
                    <a:pt x="3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lnTo>
                    <a:pt x="3" y="1"/>
                  </a:lnTo>
                  <a:close/>
                  <a:moveTo>
                    <a:pt x="3" y="33"/>
                  </a:move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lose/>
                  <a:moveTo>
                    <a:pt x="3" y="35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5"/>
                    <a:pt x="4" y="35"/>
                    <a:pt x="3" y="35"/>
                  </a:cubicBezTo>
                  <a:close/>
                  <a:moveTo>
                    <a:pt x="4" y="34"/>
                  </a:move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lose/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lnTo>
                    <a:pt x="5" y="1"/>
                  </a:lnTo>
                  <a:close/>
                  <a:moveTo>
                    <a:pt x="6" y="30"/>
                  </a:move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1"/>
                    <a:pt x="6" y="31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29"/>
                    <a:pt x="6" y="29"/>
                  </a:cubicBezTo>
                  <a:cubicBezTo>
                    <a:pt x="6" y="29"/>
                    <a:pt x="6" y="30"/>
                    <a:pt x="6" y="30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lose/>
                  <a:moveTo>
                    <a:pt x="6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lose/>
                  <a:moveTo>
                    <a:pt x="6" y="6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lose/>
                  <a:moveTo>
                    <a:pt x="6" y="20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0"/>
                    <a:pt x="7" y="19"/>
                  </a:cubicBezTo>
                  <a:cubicBezTo>
                    <a:pt x="7" y="19"/>
                    <a:pt x="7" y="19"/>
                    <a:pt x="6" y="20"/>
                  </a:cubicBezTo>
                  <a:close/>
                  <a:moveTo>
                    <a:pt x="7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lose/>
                  <a:moveTo>
                    <a:pt x="8" y="23"/>
                  </a:moveTo>
                  <a:cubicBezTo>
                    <a:pt x="7" y="23"/>
                    <a:pt x="7" y="23"/>
                    <a:pt x="7" y="23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6"/>
                    <a:pt x="8" y="23"/>
                    <a:pt x="8" y="23"/>
                  </a:cubicBezTo>
                  <a:close/>
                  <a:moveTo>
                    <a:pt x="8" y="1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2"/>
                    <a:pt x="8" y="12"/>
                    <a:pt x="8" y="12"/>
                  </a:cubicBezTo>
                  <a:close/>
                  <a:moveTo>
                    <a:pt x="8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4"/>
                    <a:pt x="8" y="14"/>
                  </a:cubicBezTo>
                  <a:lnTo>
                    <a:pt x="8" y="13"/>
                  </a:lnTo>
                  <a:close/>
                  <a:moveTo>
                    <a:pt x="8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lose/>
                  <a:moveTo>
                    <a:pt x="12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1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lnTo>
                    <a:pt x="12" y="35"/>
                  </a:lnTo>
                  <a:close/>
                  <a:moveTo>
                    <a:pt x="11" y="36"/>
                  </a:moveTo>
                  <a:cubicBezTo>
                    <a:pt x="11" y="36"/>
                    <a:pt x="11" y="36"/>
                    <a:pt x="11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6"/>
                    <a:pt x="11" y="36"/>
                  </a:cubicBezTo>
                  <a:close/>
                  <a:moveTo>
                    <a:pt x="12" y="33"/>
                  </a:move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4"/>
                    <a:pt x="12" y="34"/>
                    <a:pt x="13" y="34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lnTo>
                    <a:pt x="12" y="33"/>
                  </a:lnTo>
                  <a:close/>
                  <a:moveTo>
                    <a:pt x="12" y="37"/>
                  </a:move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7"/>
                    <a:pt x="12" y="37"/>
                    <a:pt x="12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54" name="Freeform 20"/>
            <p:cNvSpPr>
              <a:spLocks noEditPoints="1"/>
            </p:cNvSpPr>
            <p:nvPr/>
          </p:nvSpPr>
          <p:spPr bwMode="auto">
            <a:xfrm>
              <a:off x="7947026" y="2768600"/>
              <a:ext cx="87313" cy="88900"/>
            </a:xfrm>
            <a:custGeom>
              <a:avLst/>
              <a:gdLst>
                <a:gd name="T0" fmla="*/ 21 w 28"/>
                <a:gd name="T1" fmla="*/ 3 h 28"/>
                <a:gd name="T2" fmla="*/ 23 w 28"/>
                <a:gd name="T3" fmla="*/ 5 h 28"/>
                <a:gd name="T4" fmla="*/ 19 w 28"/>
                <a:gd name="T5" fmla="*/ 9 h 28"/>
                <a:gd name="T6" fmla="*/ 8 w 28"/>
                <a:gd name="T7" fmla="*/ 6 h 28"/>
                <a:gd name="T8" fmla="*/ 4 w 28"/>
                <a:gd name="T9" fmla="*/ 12 h 28"/>
                <a:gd name="T10" fmla="*/ 4 w 28"/>
                <a:gd name="T11" fmla="*/ 18 h 28"/>
                <a:gd name="T12" fmla="*/ 21 w 28"/>
                <a:gd name="T13" fmla="*/ 19 h 28"/>
                <a:gd name="T14" fmla="*/ 24 w 28"/>
                <a:gd name="T15" fmla="*/ 17 h 28"/>
                <a:gd name="T16" fmla="*/ 25 w 28"/>
                <a:gd name="T17" fmla="*/ 18 h 28"/>
                <a:gd name="T18" fmla="*/ 25 w 28"/>
                <a:gd name="T19" fmla="*/ 25 h 28"/>
                <a:gd name="T20" fmla="*/ 12 w 28"/>
                <a:gd name="T21" fmla="*/ 28 h 28"/>
                <a:gd name="T22" fmla="*/ 0 w 28"/>
                <a:gd name="T23" fmla="*/ 11 h 28"/>
                <a:gd name="T24" fmla="*/ 2 w 28"/>
                <a:gd name="T25" fmla="*/ 15 h 28"/>
                <a:gd name="T26" fmla="*/ 2 w 28"/>
                <a:gd name="T27" fmla="*/ 14 h 28"/>
                <a:gd name="T28" fmla="*/ 3 w 28"/>
                <a:gd name="T29" fmla="*/ 10 h 28"/>
                <a:gd name="T30" fmla="*/ 3 w 28"/>
                <a:gd name="T31" fmla="*/ 17 h 28"/>
                <a:gd name="T32" fmla="*/ 3 w 28"/>
                <a:gd name="T33" fmla="*/ 20 h 28"/>
                <a:gd name="T34" fmla="*/ 3 w 28"/>
                <a:gd name="T35" fmla="*/ 22 h 28"/>
                <a:gd name="T36" fmla="*/ 5 w 28"/>
                <a:gd name="T37" fmla="*/ 24 h 28"/>
                <a:gd name="T38" fmla="*/ 4 w 28"/>
                <a:gd name="T39" fmla="*/ 8 h 28"/>
                <a:gd name="T40" fmla="*/ 4 w 28"/>
                <a:gd name="T41" fmla="*/ 21 h 28"/>
                <a:gd name="T42" fmla="*/ 4 w 28"/>
                <a:gd name="T43" fmla="*/ 21 h 28"/>
                <a:gd name="T44" fmla="*/ 5 w 28"/>
                <a:gd name="T45" fmla="*/ 24 h 28"/>
                <a:gd name="T46" fmla="*/ 6 w 28"/>
                <a:gd name="T47" fmla="*/ 24 h 28"/>
                <a:gd name="T48" fmla="*/ 5 w 28"/>
                <a:gd name="T49" fmla="*/ 3 h 28"/>
                <a:gd name="T50" fmla="*/ 6 w 28"/>
                <a:gd name="T51" fmla="*/ 2 h 28"/>
                <a:gd name="T52" fmla="*/ 11 w 28"/>
                <a:gd name="T53" fmla="*/ 0 h 28"/>
                <a:gd name="T54" fmla="*/ 11 w 28"/>
                <a:gd name="T55" fmla="*/ 26 h 28"/>
                <a:gd name="T56" fmla="*/ 10 w 28"/>
                <a:gd name="T57" fmla="*/ 25 h 28"/>
                <a:gd name="T58" fmla="*/ 7 w 28"/>
                <a:gd name="T59" fmla="*/ 24 h 28"/>
                <a:gd name="T60" fmla="*/ 8 w 28"/>
                <a:gd name="T61" fmla="*/ 4 h 28"/>
                <a:gd name="T62" fmla="*/ 10 w 28"/>
                <a:gd name="T63" fmla="*/ 3 h 28"/>
                <a:gd name="T64" fmla="*/ 12 w 28"/>
                <a:gd name="T65" fmla="*/ 3 h 28"/>
                <a:gd name="T66" fmla="*/ 12 w 28"/>
                <a:gd name="T67" fmla="*/ 4 h 28"/>
                <a:gd name="T68" fmla="*/ 12 w 28"/>
                <a:gd name="T69" fmla="*/ 4 h 28"/>
                <a:gd name="T70" fmla="*/ 13 w 28"/>
                <a:gd name="T71" fmla="*/ 27 h 28"/>
                <a:gd name="T72" fmla="*/ 15 w 28"/>
                <a:gd name="T73" fmla="*/ 3 h 28"/>
                <a:gd name="T74" fmla="*/ 15 w 28"/>
                <a:gd name="T75" fmla="*/ 3 h 28"/>
                <a:gd name="T76" fmla="*/ 16 w 28"/>
                <a:gd name="T77" fmla="*/ 25 h 28"/>
                <a:gd name="T78" fmla="*/ 16 w 28"/>
                <a:gd name="T79" fmla="*/ 3 h 28"/>
                <a:gd name="T80" fmla="*/ 15 w 28"/>
                <a:gd name="T81" fmla="*/ 1 h 28"/>
                <a:gd name="T82" fmla="*/ 17 w 28"/>
                <a:gd name="T83" fmla="*/ 26 h 28"/>
                <a:gd name="T84" fmla="*/ 17 w 28"/>
                <a:gd name="T85" fmla="*/ 3 h 28"/>
                <a:gd name="T86" fmla="*/ 17 w 28"/>
                <a:gd name="T87" fmla="*/ 3 h 28"/>
                <a:gd name="T88" fmla="*/ 17 w 28"/>
                <a:gd name="T89" fmla="*/ 24 h 28"/>
                <a:gd name="T90" fmla="*/ 20 w 28"/>
                <a:gd name="T91" fmla="*/ 4 h 28"/>
                <a:gd name="T92" fmla="*/ 20 w 28"/>
                <a:gd name="T93" fmla="*/ 22 h 28"/>
                <a:gd name="T94" fmla="*/ 23 w 28"/>
                <a:gd name="T95" fmla="*/ 5 h 28"/>
                <a:gd name="T96" fmla="*/ 23 w 28"/>
                <a:gd name="T97" fmla="*/ 19 h 28"/>
                <a:gd name="T98" fmla="*/ 24 w 28"/>
                <a:gd name="T99" fmla="*/ 18 h 28"/>
                <a:gd name="T100" fmla="*/ 27 w 28"/>
                <a:gd name="T101" fmla="*/ 22 h 28"/>
                <a:gd name="T102" fmla="*/ 25 w 28"/>
                <a:gd name="T103" fmla="*/ 23 h 28"/>
                <a:gd name="T104" fmla="*/ 25 w 28"/>
                <a:gd name="T105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17" y="0"/>
                    <a:pt x="18" y="1"/>
                    <a:pt x="20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3" y="4"/>
                    <a:pt x="24" y="4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3" y="5"/>
                  </a:cubicBezTo>
                  <a:cubicBezTo>
                    <a:pt x="23" y="6"/>
                    <a:pt x="22" y="7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9"/>
                    <a:pt x="20" y="10"/>
                  </a:cubicBezTo>
                  <a:cubicBezTo>
                    <a:pt x="20" y="10"/>
                    <a:pt x="19" y="9"/>
                    <a:pt x="19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7" y="5"/>
                    <a:pt x="15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9" y="5"/>
                    <a:pt x="8" y="6"/>
                  </a:cubicBezTo>
                  <a:cubicBezTo>
                    <a:pt x="6" y="6"/>
                    <a:pt x="6" y="7"/>
                    <a:pt x="5" y="9"/>
                  </a:cubicBezTo>
                  <a:cubicBezTo>
                    <a:pt x="5" y="11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6"/>
                    <a:pt x="5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8"/>
                    <a:pt x="5" y="19"/>
                    <a:pt x="5" y="20"/>
                  </a:cubicBezTo>
                  <a:cubicBezTo>
                    <a:pt x="5" y="21"/>
                    <a:pt x="6" y="22"/>
                    <a:pt x="8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3" y="24"/>
                    <a:pt x="16" y="24"/>
                    <a:pt x="18" y="23"/>
                  </a:cubicBezTo>
                  <a:cubicBezTo>
                    <a:pt x="20" y="21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2" y="17"/>
                    <a:pt x="23" y="16"/>
                  </a:cubicBezTo>
                  <a:cubicBezTo>
                    <a:pt x="23" y="16"/>
                    <a:pt x="23" y="16"/>
                    <a:pt x="24" y="16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5" y="17"/>
                    <a:pt x="25" y="18"/>
                  </a:cubicBezTo>
                  <a:cubicBezTo>
                    <a:pt x="26" y="18"/>
                    <a:pt x="26" y="19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3"/>
                    <a:pt x="28" y="23"/>
                    <a:pt x="27" y="23"/>
                  </a:cubicBezTo>
                  <a:cubicBezTo>
                    <a:pt x="27" y="23"/>
                    <a:pt x="26" y="24"/>
                    <a:pt x="25" y="25"/>
                  </a:cubicBezTo>
                  <a:cubicBezTo>
                    <a:pt x="24" y="23"/>
                    <a:pt x="23" y="23"/>
                    <a:pt x="23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5"/>
                    <a:pt x="19" y="26"/>
                    <a:pt x="18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1" y="28"/>
                    <a:pt x="10" y="28"/>
                    <a:pt x="8" y="27"/>
                  </a:cubicBezTo>
                  <a:cubicBezTo>
                    <a:pt x="6" y="26"/>
                    <a:pt x="4" y="25"/>
                    <a:pt x="4" y="25"/>
                  </a:cubicBezTo>
                  <a:cubicBezTo>
                    <a:pt x="1" y="21"/>
                    <a:pt x="0" y="19"/>
                    <a:pt x="0" y="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3"/>
                    <a:pt x="0" y="1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6"/>
                    <a:pt x="3" y="5"/>
                  </a:cubicBezTo>
                  <a:cubicBezTo>
                    <a:pt x="4" y="3"/>
                    <a:pt x="6" y="2"/>
                    <a:pt x="9" y="0"/>
                  </a:cubicBezTo>
                  <a:cubicBezTo>
                    <a:pt x="10" y="0"/>
                    <a:pt x="12" y="0"/>
                    <a:pt x="14" y="0"/>
                  </a:cubicBezTo>
                  <a:close/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2" y="16"/>
                    <a:pt x="2" y="15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5"/>
                  </a:cubicBezTo>
                  <a:close/>
                  <a:moveTo>
                    <a:pt x="4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0"/>
                    <a:pt x="4" y="9"/>
                  </a:cubicBezTo>
                  <a:close/>
                  <a:moveTo>
                    <a:pt x="3" y="16"/>
                  </a:moveTo>
                  <a:cubicBezTo>
                    <a:pt x="3" y="16"/>
                    <a:pt x="3" y="16"/>
                    <a:pt x="3" y="17"/>
                  </a:cubicBezTo>
                  <a:cubicBezTo>
                    <a:pt x="3" y="17"/>
                    <a:pt x="3" y="17"/>
                    <a:pt x="3" y="18"/>
                  </a:cubicBezTo>
                  <a:cubicBezTo>
                    <a:pt x="3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7"/>
                    <a:pt x="3" y="16"/>
                  </a:cubicBezTo>
                  <a:close/>
                  <a:moveTo>
                    <a:pt x="3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4" y="20"/>
                  </a:cubicBezTo>
                  <a:cubicBezTo>
                    <a:pt x="4" y="20"/>
                    <a:pt x="3" y="20"/>
                    <a:pt x="3" y="20"/>
                  </a:cubicBezTo>
                  <a:close/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4" y="23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3" y="22"/>
                  </a:cubicBezTo>
                  <a:close/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lose/>
                  <a:moveTo>
                    <a:pt x="4" y="21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4" y="21"/>
                    <a:pt x="4" y="21"/>
                  </a:cubicBezTo>
                  <a:close/>
                  <a:moveTo>
                    <a:pt x="5" y="6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lose/>
                  <a:moveTo>
                    <a:pt x="5" y="24"/>
                  </a:moveTo>
                  <a:cubicBezTo>
                    <a:pt x="5" y="25"/>
                    <a:pt x="6" y="26"/>
                    <a:pt x="8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7" y="26"/>
                    <a:pt x="6" y="25"/>
                    <a:pt x="6" y="24"/>
                  </a:cubicBezTo>
                  <a:cubicBezTo>
                    <a:pt x="6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lose/>
                  <a:moveTo>
                    <a:pt x="6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8" y="1"/>
                    <a:pt x="6" y="2"/>
                  </a:cubicBezTo>
                  <a:close/>
                  <a:moveTo>
                    <a:pt x="7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5"/>
                    <a:pt x="8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0" y="25"/>
                    <a:pt x="10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7" y="24"/>
                  </a:cubicBezTo>
                  <a:close/>
                  <a:moveTo>
                    <a:pt x="8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9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lose/>
                  <a:moveTo>
                    <a:pt x="11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5" y="2"/>
                    <a:pt x="15" y="2"/>
                  </a:cubicBezTo>
                  <a:cubicBezTo>
                    <a:pt x="15" y="2"/>
                    <a:pt x="14" y="2"/>
                    <a:pt x="14" y="2"/>
                  </a:cubicBezTo>
                  <a:cubicBezTo>
                    <a:pt x="13" y="2"/>
                    <a:pt x="12" y="2"/>
                    <a:pt x="11" y="2"/>
                  </a:cubicBezTo>
                  <a:close/>
                  <a:moveTo>
                    <a:pt x="12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4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4"/>
                  </a:cubicBezTo>
                  <a:close/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3" y="28"/>
                    <a:pt x="1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2" y="27"/>
                    <a:pt x="12" y="27"/>
                  </a:cubicBezTo>
                  <a:close/>
                  <a:moveTo>
                    <a:pt x="15" y="3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4"/>
                    <a:pt x="15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5" y="3"/>
                  </a:lnTo>
                  <a:close/>
                  <a:moveTo>
                    <a:pt x="15" y="25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lose/>
                  <a:moveTo>
                    <a:pt x="16" y="2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3"/>
                    <a:pt x="16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lose/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lose/>
                  <a:moveTo>
                    <a:pt x="17" y="26"/>
                  </a:move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7" y="25"/>
                    <a:pt x="17" y="26"/>
                  </a:cubicBezTo>
                  <a:close/>
                  <a:moveTo>
                    <a:pt x="17" y="3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lose/>
                  <a:moveTo>
                    <a:pt x="17" y="24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4"/>
                    <a:pt x="19" y="23"/>
                    <a:pt x="19" y="23"/>
                  </a:cubicBezTo>
                  <a:cubicBezTo>
                    <a:pt x="18" y="23"/>
                    <a:pt x="17" y="24"/>
                    <a:pt x="17" y="24"/>
                  </a:cubicBezTo>
                  <a:close/>
                  <a:moveTo>
                    <a:pt x="20" y="4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lose/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0" y="21"/>
                    <a:pt x="20" y="22"/>
                  </a:cubicBezTo>
                  <a:close/>
                  <a:moveTo>
                    <a:pt x="22" y="5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lose/>
                  <a:moveTo>
                    <a:pt x="23" y="19"/>
                  </a:moveTo>
                  <a:cubicBezTo>
                    <a:pt x="23" y="19"/>
                    <a:pt x="23" y="19"/>
                    <a:pt x="23" y="19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9"/>
                    <a:pt x="24" y="19"/>
                    <a:pt x="23" y="19"/>
                  </a:cubicBezTo>
                  <a:close/>
                  <a:moveTo>
                    <a:pt x="24" y="18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9"/>
                    <a:pt x="25" y="20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1"/>
                    <a:pt x="26" y="20"/>
                    <a:pt x="25" y="19"/>
                  </a:cubicBezTo>
                  <a:lnTo>
                    <a:pt x="24" y="18"/>
                  </a:lnTo>
                  <a:close/>
                  <a:moveTo>
                    <a:pt x="25" y="23"/>
                  </a:move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5" y="22"/>
                    <a:pt x="25" y="22"/>
                  </a:cubicBezTo>
                  <a:cubicBezTo>
                    <a:pt x="25" y="22"/>
                    <a:pt x="25" y="23"/>
                    <a:pt x="25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55" name="Freeform 21"/>
            <p:cNvSpPr>
              <a:spLocks noEditPoints="1"/>
            </p:cNvSpPr>
            <p:nvPr/>
          </p:nvSpPr>
          <p:spPr bwMode="auto">
            <a:xfrm>
              <a:off x="8037514" y="2781300"/>
              <a:ext cx="73025" cy="76200"/>
            </a:xfrm>
            <a:custGeom>
              <a:avLst/>
              <a:gdLst>
                <a:gd name="T0" fmla="*/ 20 w 23"/>
                <a:gd name="T1" fmla="*/ 3 h 24"/>
                <a:gd name="T2" fmla="*/ 22 w 23"/>
                <a:gd name="T3" fmla="*/ 6 h 24"/>
                <a:gd name="T4" fmla="*/ 23 w 23"/>
                <a:gd name="T5" fmla="*/ 7 h 24"/>
                <a:gd name="T6" fmla="*/ 23 w 23"/>
                <a:gd name="T7" fmla="*/ 10 h 24"/>
                <a:gd name="T8" fmla="*/ 14 w 23"/>
                <a:gd name="T9" fmla="*/ 24 h 24"/>
                <a:gd name="T10" fmla="*/ 1 w 23"/>
                <a:gd name="T11" fmla="*/ 17 h 24"/>
                <a:gd name="T12" fmla="*/ 8 w 23"/>
                <a:gd name="T13" fmla="*/ 1 h 24"/>
                <a:gd name="T14" fmla="*/ 1 w 23"/>
                <a:gd name="T15" fmla="*/ 15 h 24"/>
                <a:gd name="T16" fmla="*/ 2 w 23"/>
                <a:gd name="T17" fmla="*/ 16 h 24"/>
                <a:gd name="T18" fmla="*/ 3 w 23"/>
                <a:gd name="T19" fmla="*/ 19 h 24"/>
                <a:gd name="T20" fmla="*/ 3 w 23"/>
                <a:gd name="T21" fmla="*/ 8 h 24"/>
                <a:gd name="T22" fmla="*/ 3 w 23"/>
                <a:gd name="T23" fmla="*/ 7 h 24"/>
                <a:gd name="T24" fmla="*/ 3 w 23"/>
                <a:gd name="T25" fmla="*/ 13 h 24"/>
                <a:gd name="T26" fmla="*/ 3 w 23"/>
                <a:gd name="T27" fmla="*/ 13 h 24"/>
                <a:gd name="T28" fmla="*/ 3 w 23"/>
                <a:gd name="T29" fmla="*/ 20 h 24"/>
                <a:gd name="T30" fmla="*/ 4 w 23"/>
                <a:gd name="T31" fmla="*/ 15 h 24"/>
                <a:gd name="T32" fmla="*/ 11 w 23"/>
                <a:gd name="T33" fmla="*/ 21 h 24"/>
                <a:gd name="T34" fmla="*/ 19 w 23"/>
                <a:gd name="T35" fmla="*/ 14 h 24"/>
                <a:gd name="T36" fmla="*/ 17 w 23"/>
                <a:gd name="T37" fmla="*/ 7 h 24"/>
                <a:gd name="T38" fmla="*/ 6 w 23"/>
                <a:gd name="T39" fmla="*/ 8 h 24"/>
                <a:gd name="T40" fmla="*/ 4 w 23"/>
                <a:gd name="T41" fmla="*/ 21 h 24"/>
                <a:gd name="T42" fmla="*/ 5 w 23"/>
                <a:gd name="T43" fmla="*/ 21 h 24"/>
                <a:gd name="T44" fmla="*/ 6 w 23"/>
                <a:gd name="T45" fmla="*/ 6 h 24"/>
                <a:gd name="T46" fmla="*/ 6 w 23"/>
                <a:gd name="T47" fmla="*/ 3 h 24"/>
                <a:gd name="T48" fmla="*/ 9 w 23"/>
                <a:gd name="T49" fmla="*/ 1 h 24"/>
                <a:gd name="T50" fmla="*/ 12 w 23"/>
                <a:gd name="T51" fmla="*/ 1 h 24"/>
                <a:gd name="T52" fmla="*/ 7 w 23"/>
                <a:gd name="T53" fmla="*/ 3 h 24"/>
                <a:gd name="T54" fmla="*/ 6 w 23"/>
                <a:gd name="T55" fmla="*/ 6 h 24"/>
                <a:gd name="T56" fmla="*/ 7 w 23"/>
                <a:gd name="T57" fmla="*/ 22 h 24"/>
                <a:gd name="T58" fmla="*/ 8 w 23"/>
                <a:gd name="T59" fmla="*/ 22 h 24"/>
                <a:gd name="T60" fmla="*/ 8 w 23"/>
                <a:gd name="T61" fmla="*/ 22 h 24"/>
                <a:gd name="T62" fmla="*/ 8 w 23"/>
                <a:gd name="T63" fmla="*/ 22 h 24"/>
                <a:gd name="T64" fmla="*/ 13 w 23"/>
                <a:gd name="T65" fmla="*/ 2 h 24"/>
                <a:gd name="T66" fmla="*/ 9 w 23"/>
                <a:gd name="T67" fmla="*/ 4 h 24"/>
                <a:gd name="T68" fmla="*/ 14 w 23"/>
                <a:gd name="T69" fmla="*/ 3 h 24"/>
                <a:gd name="T70" fmla="*/ 13 w 23"/>
                <a:gd name="T71" fmla="*/ 23 h 24"/>
                <a:gd name="T72" fmla="*/ 14 w 23"/>
                <a:gd name="T73" fmla="*/ 23 h 24"/>
                <a:gd name="T74" fmla="*/ 15 w 23"/>
                <a:gd name="T75" fmla="*/ 1 h 24"/>
                <a:gd name="T76" fmla="*/ 14 w 23"/>
                <a:gd name="T77" fmla="*/ 0 h 24"/>
                <a:gd name="T78" fmla="*/ 14 w 23"/>
                <a:gd name="T79" fmla="*/ 2 h 24"/>
                <a:gd name="T80" fmla="*/ 14 w 23"/>
                <a:gd name="T81" fmla="*/ 2 h 24"/>
                <a:gd name="T82" fmla="*/ 14 w 23"/>
                <a:gd name="T83" fmla="*/ 2 h 24"/>
                <a:gd name="T84" fmla="*/ 16 w 23"/>
                <a:gd name="T85" fmla="*/ 23 h 24"/>
                <a:gd name="T86" fmla="*/ 17 w 23"/>
                <a:gd name="T87" fmla="*/ 5 h 24"/>
                <a:gd name="T88" fmla="*/ 17 w 23"/>
                <a:gd name="T89" fmla="*/ 2 h 24"/>
                <a:gd name="T90" fmla="*/ 18 w 23"/>
                <a:gd name="T91" fmla="*/ 4 h 24"/>
                <a:gd name="T92" fmla="*/ 19 w 23"/>
                <a:gd name="T93" fmla="*/ 5 h 24"/>
                <a:gd name="T94" fmla="*/ 19 w 23"/>
                <a:gd name="T95" fmla="*/ 5 h 24"/>
                <a:gd name="T96" fmla="*/ 20 w 23"/>
                <a:gd name="T97" fmla="*/ 6 h 24"/>
                <a:gd name="T98" fmla="*/ 22 w 23"/>
                <a:gd name="T99" fmla="*/ 17 h 24"/>
                <a:gd name="T100" fmla="*/ 22 w 23"/>
                <a:gd name="T101" fmla="*/ 16 h 24"/>
                <a:gd name="T102" fmla="*/ 22 w 23"/>
                <a:gd name="T103" fmla="*/ 16 h 24"/>
                <a:gd name="T104" fmla="*/ 22 w 23"/>
                <a:gd name="T105" fmla="*/ 15 h 24"/>
                <a:gd name="T106" fmla="*/ 22 w 23"/>
                <a:gd name="T107" fmla="*/ 13 h 24"/>
                <a:gd name="T108" fmla="*/ 23 w 23"/>
                <a:gd name="T109" fmla="*/ 10 h 24"/>
                <a:gd name="T110" fmla="*/ 23 w 23"/>
                <a:gd name="T111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" h="24">
                  <a:moveTo>
                    <a:pt x="13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1"/>
                    <a:pt x="18" y="2"/>
                    <a:pt x="20" y="3"/>
                  </a:cubicBezTo>
                  <a:cubicBezTo>
                    <a:pt x="22" y="5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6"/>
                    <a:pt x="22" y="7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8"/>
                    <a:pt x="23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3"/>
                    <a:pt x="23" y="14"/>
                    <a:pt x="23" y="15"/>
                  </a:cubicBezTo>
                  <a:cubicBezTo>
                    <a:pt x="23" y="16"/>
                    <a:pt x="21" y="18"/>
                    <a:pt x="18" y="22"/>
                  </a:cubicBezTo>
                  <a:cubicBezTo>
                    <a:pt x="17" y="23"/>
                    <a:pt x="16" y="24"/>
                    <a:pt x="14" y="24"/>
                  </a:cubicBezTo>
                  <a:cubicBezTo>
                    <a:pt x="13" y="24"/>
                    <a:pt x="12" y="24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4"/>
                    <a:pt x="8" y="24"/>
                    <a:pt x="5" y="23"/>
                  </a:cubicBezTo>
                  <a:cubicBezTo>
                    <a:pt x="2" y="20"/>
                    <a:pt x="1" y="18"/>
                    <a:pt x="1" y="17"/>
                  </a:cubicBezTo>
                  <a:cubicBezTo>
                    <a:pt x="0" y="16"/>
                    <a:pt x="0" y="15"/>
                    <a:pt x="0" y="14"/>
                  </a:cubicBezTo>
                  <a:cubicBezTo>
                    <a:pt x="0" y="14"/>
                    <a:pt x="0" y="13"/>
                    <a:pt x="1" y="10"/>
                  </a:cubicBezTo>
                  <a:cubicBezTo>
                    <a:pt x="1" y="9"/>
                    <a:pt x="2" y="8"/>
                    <a:pt x="2" y="7"/>
                  </a:cubicBezTo>
                  <a:cubicBezTo>
                    <a:pt x="4" y="4"/>
                    <a:pt x="6" y="2"/>
                    <a:pt x="8" y="1"/>
                  </a:cubicBezTo>
                  <a:cubicBezTo>
                    <a:pt x="10" y="0"/>
                    <a:pt x="12" y="0"/>
                    <a:pt x="13" y="0"/>
                  </a:cubicBezTo>
                  <a:close/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lose/>
                  <a:moveTo>
                    <a:pt x="2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7"/>
                    <a:pt x="2" y="16"/>
                    <a:pt x="2" y="16"/>
                  </a:cubicBezTo>
                  <a:close/>
                  <a:moveTo>
                    <a:pt x="2" y="9"/>
                  </a:moveTo>
                  <a:cubicBezTo>
                    <a:pt x="2" y="9"/>
                    <a:pt x="2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9"/>
                  </a:cubicBezTo>
                  <a:close/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lose/>
                  <a:moveTo>
                    <a:pt x="3" y="13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lose/>
                  <a:moveTo>
                    <a:pt x="4" y="19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19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5" y="17"/>
                    <a:pt x="6" y="18"/>
                  </a:cubicBezTo>
                  <a:cubicBezTo>
                    <a:pt x="6" y="18"/>
                    <a:pt x="6" y="19"/>
                    <a:pt x="8" y="19"/>
                  </a:cubicBezTo>
                  <a:cubicBezTo>
                    <a:pt x="8" y="20"/>
                    <a:pt x="9" y="21"/>
                    <a:pt x="1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4" y="20"/>
                    <a:pt x="15" y="20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7"/>
                    <a:pt x="19" y="15"/>
                    <a:pt x="19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2"/>
                    <a:pt x="19" y="11"/>
                  </a:cubicBezTo>
                  <a:cubicBezTo>
                    <a:pt x="19" y="10"/>
                    <a:pt x="19" y="9"/>
                    <a:pt x="19" y="9"/>
                  </a:cubicBezTo>
                  <a:cubicBezTo>
                    <a:pt x="19" y="8"/>
                    <a:pt x="19" y="8"/>
                    <a:pt x="17" y="7"/>
                  </a:cubicBezTo>
                  <a:cubicBezTo>
                    <a:pt x="16" y="6"/>
                    <a:pt x="15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0" y="5"/>
                    <a:pt x="8" y="5"/>
                    <a:pt x="8" y="5"/>
                  </a:cubicBezTo>
                  <a:cubicBezTo>
                    <a:pt x="7" y="6"/>
                    <a:pt x="7" y="7"/>
                    <a:pt x="6" y="8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1"/>
                    <a:pt x="4" y="13"/>
                    <a:pt x="4" y="15"/>
                  </a:cubicBezTo>
                  <a:close/>
                  <a:moveTo>
                    <a:pt x="5" y="21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2"/>
                    <a:pt x="6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6" y="21"/>
                    <a:pt x="5" y="21"/>
                  </a:cubicBezTo>
                  <a:close/>
                  <a:moveTo>
                    <a:pt x="5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7"/>
                  </a:cubicBezTo>
                  <a:close/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7" y="3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9" y="1"/>
                    <a:pt x="7" y="1"/>
                    <a:pt x="6" y="3"/>
                  </a:cubicBezTo>
                  <a:close/>
                  <a:moveTo>
                    <a:pt x="6" y="4"/>
                  </a:moveTo>
                  <a:cubicBezTo>
                    <a:pt x="6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4"/>
                    <a:pt x="6" y="4"/>
                    <a:pt x="6" y="4"/>
                  </a:cubicBezTo>
                  <a:close/>
                  <a:moveTo>
                    <a:pt x="6" y="5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5"/>
                  </a:lnTo>
                  <a:close/>
                  <a:moveTo>
                    <a:pt x="7" y="22"/>
                  </a:moveTo>
                  <a:cubicBezTo>
                    <a:pt x="7" y="23"/>
                    <a:pt x="7" y="23"/>
                    <a:pt x="7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lose/>
                  <a:moveTo>
                    <a:pt x="8" y="22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8" y="22"/>
                  </a:cubicBezTo>
                  <a:close/>
                  <a:moveTo>
                    <a:pt x="9" y="2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12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2"/>
                    <a:pt x="10" y="2"/>
                    <a:pt x="9" y="2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1" y="3"/>
                    <a:pt x="9" y="4"/>
                    <a:pt x="9" y="4"/>
                  </a:cubicBezTo>
                  <a:close/>
                  <a:moveTo>
                    <a:pt x="13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3" y="23"/>
                  </a:cubicBezTo>
                  <a:close/>
                  <a:moveTo>
                    <a:pt x="14" y="1"/>
                  </a:moveTo>
                  <a:cubicBezTo>
                    <a:pt x="14" y="1"/>
                    <a:pt x="14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  <a:cubicBezTo>
                    <a:pt x="14" y="0"/>
                    <a:pt x="14" y="0"/>
                    <a:pt x="14" y="1"/>
                  </a:cubicBezTo>
                  <a:close/>
                  <a:moveTo>
                    <a:pt x="14" y="3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3"/>
                    <a:pt x="14" y="3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5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2"/>
                    <a:pt x="15" y="2"/>
                    <a:pt x="14" y="2"/>
                  </a:cubicBezTo>
                  <a:close/>
                  <a:moveTo>
                    <a:pt x="15" y="2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5" y="23"/>
                    <a:pt x="15" y="23"/>
                  </a:cubicBezTo>
                  <a:close/>
                  <a:moveTo>
                    <a:pt x="16" y="4"/>
                  </a:moveTo>
                  <a:cubicBezTo>
                    <a:pt x="16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4"/>
                    <a:pt x="17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lose/>
                  <a:moveTo>
                    <a:pt x="17" y="2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8" y="2"/>
                    <a:pt x="18" y="2"/>
                  </a:cubicBezTo>
                  <a:cubicBezTo>
                    <a:pt x="18" y="2"/>
                    <a:pt x="18" y="2"/>
                    <a:pt x="17" y="2"/>
                  </a:cubicBezTo>
                  <a:close/>
                  <a:moveTo>
                    <a:pt x="18" y="4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4"/>
                    <a:pt x="18" y="4"/>
                  </a:cubicBezTo>
                  <a:close/>
                  <a:moveTo>
                    <a:pt x="19" y="5"/>
                  </a:move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19" y="5"/>
                    <a:pt x="19" y="5"/>
                  </a:cubicBezTo>
                  <a:close/>
                  <a:moveTo>
                    <a:pt x="21" y="17"/>
                  </a:move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2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7"/>
                    <a:pt x="21" y="17"/>
                  </a:cubicBezTo>
                  <a:close/>
                  <a:moveTo>
                    <a:pt x="22" y="16"/>
                  </a:moveTo>
                  <a:cubicBezTo>
                    <a:pt x="22" y="16"/>
                    <a:pt x="22" y="16"/>
                    <a:pt x="22" y="1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5"/>
                    <a:pt x="22" y="15"/>
                    <a:pt x="22" y="15"/>
                  </a:cubicBezTo>
                  <a:lnTo>
                    <a:pt x="22" y="16"/>
                  </a:lnTo>
                  <a:close/>
                  <a:moveTo>
                    <a:pt x="22" y="14"/>
                  </a:move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4"/>
                  </a:cubicBezTo>
                  <a:close/>
                  <a:moveTo>
                    <a:pt x="23" y="10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56" name="Freeform 22"/>
            <p:cNvSpPr>
              <a:spLocks noEditPoints="1"/>
            </p:cNvSpPr>
            <p:nvPr/>
          </p:nvSpPr>
          <p:spPr bwMode="auto">
            <a:xfrm>
              <a:off x="8113714" y="2774950"/>
              <a:ext cx="119062" cy="79375"/>
            </a:xfrm>
            <a:custGeom>
              <a:avLst/>
              <a:gdLst>
                <a:gd name="T0" fmla="*/ 18 w 38"/>
                <a:gd name="T1" fmla="*/ 4 h 25"/>
                <a:gd name="T2" fmla="*/ 35 w 38"/>
                <a:gd name="T3" fmla="*/ 20 h 25"/>
                <a:gd name="T4" fmla="*/ 29 w 38"/>
                <a:gd name="T5" fmla="*/ 25 h 25"/>
                <a:gd name="T6" fmla="*/ 28 w 38"/>
                <a:gd name="T7" fmla="*/ 21 h 25"/>
                <a:gd name="T8" fmla="*/ 28 w 38"/>
                <a:gd name="T9" fmla="*/ 9 h 25"/>
                <a:gd name="T10" fmla="*/ 20 w 38"/>
                <a:gd name="T11" fmla="*/ 17 h 25"/>
                <a:gd name="T12" fmla="*/ 15 w 38"/>
                <a:gd name="T13" fmla="*/ 20 h 25"/>
                <a:gd name="T14" fmla="*/ 17 w 38"/>
                <a:gd name="T15" fmla="*/ 8 h 25"/>
                <a:gd name="T16" fmla="*/ 9 w 38"/>
                <a:gd name="T17" fmla="*/ 21 h 25"/>
                <a:gd name="T18" fmla="*/ 8 w 38"/>
                <a:gd name="T19" fmla="*/ 25 h 25"/>
                <a:gd name="T20" fmla="*/ 5 w 38"/>
                <a:gd name="T21" fmla="*/ 5 h 25"/>
                <a:gd name="T22" fmla="*/ 1 w 38"/>
                <a:gd name="T23" fmla="*/ 1 h 25"/>
                <a:gd name="T24" fmla="*/ 2 w 38"/>
                <a:gd name="T25" fmla="*/ 21 h 25"/>
                <a:gd name="T26" fmla="*/ 2 w 38"/>
                <a:gd name="T27" fmla="*/ 2 h 25"/>
                <a:gd name="T28" fmla="*/ 3 w 38"/>
                <a:gd name="T29" fmla="*/ 22 h 25"/>
                <a:gd name="T30" fmla="*/ 3 w 38"/>
                <a:gd name="T31" fmla="*/ 23 h 25"/>
                <a:gd name="T32" fmla="*/ 8 w 38"/>
                <a:gd name="T33" fmla="*/ 23 h 25"/>
                <a:gd name="T34" fmla="*/ 5 w 38"/>
                <a:gd name="T35" fmla="*/ 1 h 25"/>
                <a:gd name="T36" fmla="*/ 6 w 38"/>
                <a:gd name="T37" fmla="*/ 21 h 25"/>
                <a:gd name="T38" fmla="*/ 6 w 38"/>
                <a:gd name="T39" fmla="*/ 2 h 25"/>
                <a:gd name="T40" fmla="*/ 6 w 38"/>
                <a:gd name="T41" fmla="*/ 8 h 25"/>
                <a:gd name="T42" fmla="*/ 7 w 38"/>
                <a:gd name="T43" fmla="*/ 4 h 25"/>
                <a:gd name="T44" fmla="*/ 8 w 38"/>
                <a:gd name="T45" fmla="*/ 20 h 25"/>
                <a:gd name="T46" fmla="*/ 8 w 38"/>
                <a:gd name="T47" fmla="*/ 1 h 25"/>
                <a:gd name="T48" fmla="*/ 8 w 38"/>
                <a:gd name="T49" fmla="*/ 8 h 25"/>
                <a:gd name="T50" fmla="*/ 8 w 38"/>
                <a:gd name="T51" fmla="*/ 1 h 25"/>
                <a:gd name="T52" fmla="*/ 8 w 38"/>
                <a:gd name="T53" fmla="*/ 10 h 25"/>
                <a:gd name="T54" fmla="*/ 8 w 38"/>
                <a:gd name="T55" fmla="*/ 22 h 25"/>
                <a:gd name="T56" fmla="*/ 9 w 38"/>
                <a:gd name="T57" fmla="*/ 24 h 25"/>
                <a:gd name="T58" fmla="*/ 9 w 38"/>
                <a:gd name="T59" fmla="*/ 3 h 25"/>
                <a:gd name="T60" fmla="*/ 9 w 38"/>
                <a:gd name="T61" fmla="*/ 4 h 25"/>
                <a:gd name="T62" fmla="*/ 9 w 38"/>
                <a:gd name="T63" fmla="*/ 22 h 25"/>
                <a:gd name="T64" fmla="*/ 10 w 38"/>
                <a:gd name="T65" fmla="*/ 21 h 25"/>
                <a:gd name="T66" fmla="*/ 15 w 38"/>
                <a:gd name="T67" fmla="*/ 3 h 25"/>
                <a:gd name="T68" fmla="*/ 14 w 38"/>
                <a:gd name="T69" fmla="*/ 4 h 25"/>
                <a:gd name="T70" fmla="*/ 15 w 38"/>
                <a:gd name="T71" fmla="*/ 2 h 25"/>
                <a:gd name="T72" fmla="*/ 16 w 38"/>
                <a:gd name="T73" fmla="*/ 3 h 25"/>
                <a:gd name="T74" fmla="*/ 16 w 38"/>
                <a:gd name="T75" fmla="*/ 4 h 25"/>
                <a:gd name="T76" fmla="*/ 17 w 38"/>
                <a:gd name="T77" fmla="*/ 16 h 25"/>
                <a:gd name="T78" fmla="*/ 18 w 38"/>
                <a:gd name="T79" fmla="*/ 7 h 25"/>
                <a:gd name="T80" fmla="*/ 18 w 38"/>
                <a:gd name="T81" fmla="*/ 22 h 25"/>
                <a:gd name="T82" fmla="*/ 19 w 38"/>
                <a:gd name="T83" fmla="*/ 5 h 25"/>
                <a:gd name="T84" fmla="*/ 19 w 38"/>
                <a:gd name="T85" fmla="*/ 8 h 25"/>
                <a:gd name="T86" fmla="*/ 19 w 38"/>
                <a:gd name="T87" fmla="*/ 19 h 25"/>
                <a:gd name="T88" fmla="*/ 21 w 38"/>
                <a:gd name="T89" fmla="*/ 4 h 25"/>
                <a:gd name="T90" fmla="*/ 25 w 38"/>
                <a:gd name="T91" fmla="*/ 4 h 25"/>
                <a:gd name="T92" fmla="*/ 26 w 38"/>
                <a:gd name="T93" fmla="*/ 3 h 25"/>
                <a:gd name="T94" fmla="*/ 29 w 38"/>
                <a:gd name="T95" fmla="*/ 3 h 25"/>
                <a:gd name="T96" fmla="*/ 29 w 38"/>
                <a:gd name="T97" fmla="*/ 7 h 25"/>
                <a:gd name="T98" fmla="*/ 31 w 38"/>
                <a:gd name="T99" fmla="*/ 7 h 25"/>
                <a:gd name="T100" fmla="*/ 31 w 38"/>
                <a:gd name="T101" fmla="*/ 22 h 25"/>
                <a:gd name="T102" fmla="*/ 31 w 38"/>
                <a:gd name="T103" fmla="*/ 8 h 25"/>
                <a:gd name="T104" fmla="*/ 32 w 38"/>
                <a:gd name="T105" fmla="*/ 15 h 25"/>
                <a:gd name="T106" fmla="*/ 32 w 38"/>
                <a:gd name="T107" fmla="*/ 10 h 25"/>
                <a:gd name="T108" fmla="*/ 32 w 38"/>
                <a:gd name="T109" fmla="*/ 19 h 25"/>
                <a:gd name="T110" fmla="*/ 32 w 38"/>
                <a:gd name="T111" fmla="*/ 22 h 25"/>
                <a:gd name="T112" fmla="*/ 34 w 38"/>
                <a:gd name="T113" fmla="*/ 20 h 25"/>
                <a:gd name="T114" fmla="*/ 35 w 38"/>
                <a:gd name="T115" fmla="*/ 22 h 25"/>
                <a:gd name="T116" fmla="*/ 36 w 38"/>
                <a:gd name="T1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" h="25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6" y="1"/>
                    <a:pt x="17" y="2"/>
                  </a:cubicBezTo>
                  <a:cubicBezTo>
                    <a:pt x="18" y="3"/>
                    <a:pt x="18" y="4"/>
                    <a:pt x="18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21" y="3"/>
                    <a:pt x="24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7" y="1"/>
                    <a:pt x="28" y="2"/>
                    <a:pt x="29" y="3"/>
                  </a:cubicBezTo>
                  <a:cubicBezTo>
                    <a:pt x="32" y="5"/>
                    <a:pt x="33" y="7"/>
                    <a:pt x="33" y="8"/>
                  </a:cubicBezTo>
                  <a:cubicBezTo>
                    <a:pt x="34" y="9"/>
                    <a:pt x="34" y="12"/>
                    <a:pt x="35" y="18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6" y="20"/>
                    <a:pt x="36" y="20"/>
                    <a:pt x="37" y="20"/>
                  </a:cubicBezTo>
                  <a:cubicBezTo>
                    <a:pt x="38" y="20"/>
                    <a:pt x="38" y="21"/>
                    <a:pt x="38" y="23"/>
                  </a:cubicBezTo>
                  <a:cubicBezTo>
                    <a:pt x="38" y="24"/>
                    <a:pt x="38" y="24"/>
                    <a:pt x="38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6" y="25"/>
                    <a:pt x="35" y="25"/>
                    <a:pt x="34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1"/>
                    <a:pt x="29" y="21"/>
                  </a:cubicBezTo>
                  <a:cubicBezTo>
                    <a:pt x="30" y="21"/>
                    <a:pt x="31" y="20"/>
                    <a:pt x="30" y="20"/>
                  </a:cubicBezTo>
                  <a:cubicBezTo>
                    <a:pt x="30" y="17"/>
                    <a:pt x="30" y="15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0"/>
                    <a:pt x="30" y="10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7" y="8"/>
                    <a:pt x="26" y="7"/>
                    <a:pt x="24" y="7"/>
                  </a:cubicBezTo>
                  <a:cubicBezTo>
                    <a:pt x="22" y="7"/>
                    <a:pt x="21" y="8"/>
                    <a:pt x="21" y="9"/>
                  </a:cubicBezTo>
                  <a:cubicBezTo>
                    <a:pt x="20" y="9"/>
                    <a:pt x="20" y="10"/>
                    <a:pt x="20" y="1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9"/>
                    <a:pt x="21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2"/>
                    <a:pt x="22" y="23"/>
                    <a:pt x="21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6" y="20"/>
                  </a:cubicBezTo>
                  <a:cubicBezTo>
                    <a:pt x="17" y="20"/>
                    <a:pt x="17" y="19"/>
                    <a:pt x="17" y="19"/>
                  </a:cubicBezTo>
                  <a:cubicBezTo>
                    <a:pt x="16" y="18"/>
                    <a:pt x="16" y="17"/>
                    <a:pt x="16" y="16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6" y="10"/>
                    <a:pt x="16" y="9"/>
                  </a:cubicBezTo>
                  <a:cubicBezTo>
                    <a:pt x="16" y="9"/>
                    <a:pt x="16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6" y="7"/>
                    <a:pt x="14" y="5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1" y="5"/>
                    <a:pt x="10" y="5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10" y="21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0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4"/>
                    <a:pt x="11" y="25"/>
                    <a:pt x="10" y="25"/>
                  </a:cubicBezTo>
                  <a:cubicBezTo>
                    <a:pt x="10" y="25"/>
                    <a:pt x="9" y="25"/>
                    <a:pt x="8" y="2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3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1" y="21"/>
                    <a:pt x="2" y="20"/>
                  </a:cubicBezTo>
                  <a:cubicBezTo>
                    <a:pt x="2" y="20"/>
                    <a:pt x="3" y="20"/>
                    <a:pt x="4" y="20"/>
                  </a:cubicBezTo>
                  <a:cubicBezTo>
                    <a:pt x="5" y="20"/>
                    <a:pt x="5" y="20"/>
                    <a:pt x="5" y="1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4" y="0"/>
                    <a:pt x="6" y="0"/>
                    <a:pt x="9" y="0"/>
                  </a:cubicBezTo>
                  <a:close/>
                  <a:moveTo>
                    <a:pt x="2" y="21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1" y="22"/>
                    <a:pt x="1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1"/>
                    <a:pt x="2" y="21"/>
                    <a:pt x="2" y="21"/>
                  </a:cubicBezTo>
                  <a:close/>
                  <a:moveTo>
                    <a:pt x="2" y="3"/>
                  </a:move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2" y="3"/>
                    <a:pt x="2" y="3"/>
                  </a:cubicBezTo>
                  <a:close/>
                  <a:moveTo>
                    <a:pt x="3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lnTo>
                    <a:pt x="3" y="2"/>
                  </a:lnTo>
                  <a:close/>
                  <a:moveTo>
                    <a:pt x="2" y="21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1"/>
                    <a:pt x="3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2" y="21"/>
                    <a:pt x="2" y="21"/>
                  </a:cubicBezTo>
                  <a:close/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lose/>
                  <a:moveTo>
                    <a:pt x="4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4" y="23"/>
                    <a:pt x="5" y="23"/>
                  </a:cubicBezTo>
                  <a:cubicBezTo>
                    <a:pt x="5" y="23"/>
                    <a:pt x="5" y="23"/>
                    <a:pt x="6" y="23"/>
                  </a:cubicBezTo>
                  <a:cubicBezTo>
                    <a:pt x="6" y="23"/>
                    <a:pt x="7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2"/>
                    <a:pt x="5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lose/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lose/>
                  <a:moveTo>
                    <a:pt x="5" y="21"/>
                  </a:move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lnTo>
                    <a:pt x="5" y="21"/>
                  </a:lnTo>
                  <a:close/>
                  <a:moveTo>
                    <a:pt x="6" y="19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19"/>
                  </a:cubicBezTo>
                  <a:close/>
                  <a:moveTo>
                    <a:pt x="6" y="2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lose/>
                  <a:moveTo>
                    <a:pt x="6" y="4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8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lose/>
                  <a:moveTo>
                    <a:pt x="7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lose/>
                  <a:moveTo>
                    <a:pt x="8" y="20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0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lose/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lose/>
                  <a:moveTo>
                    <a:pt x="8" y="6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7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lose/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lose/>
                  <a:moveTo>
                    <a:pt x="8" y="22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lose/>
                  <a:moveTo>
                    <a:pt x="9" y="22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lnTo>
                    <a:pt x="9" y="22"/>
                  </a:lnTo>
                  <a:close/>
                  <a:moveTo>
                    <a:pt x="8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8" y="24"/>
                  </a:cubicBezTo>
                  <a:close/>
                  <a:moveTo>
                    <a:pt x="9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lose/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1"/>
                    <a:pt x="9" y="1"/>
                    <a:pt x="9" y="1"/>
                  </a:cubicBezTo>
                  <a:close/>
                  <a:moveTo>
                    <a:pt x="9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9" y="23"/>
                    <a:pt x="9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9" y="22"/>
                  </a:cubicBezTo>
                  <a:close/>
                  <a:moveTo>
                    <a:pt x="10" y="21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lose/>
                  <a:moveTo>
                    <a:pt x="10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4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2"/>
                    <a:pt x="10" y="2"/>
                    <a:pt x="10" y="3"/>
                  </a:cubicBezTo>
                  <a:close/>
                  <a:moveTo>
                    <a:pt x="11" y="3"/>
                  </a:moveTo>
                  <a:cubicBezTo>
                    <a:pt x="11" y="4"/>
                    <a:pt x="12" y="4"/>
                    <a:pt x="13" y="4"/>
                  </a:cubicBezTo>
                  <a:cubicBezTo>
                    <a:pt x="13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3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lose/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4" y="1"/>
                  </a:cubicBezTo>
                  <a:close/>
                  <a:moveTo>
                    <a:pt x="15" y="3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5" y="4"/>
                    <a:pt x="15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3"/>
                    <a:pt x="15" y="3"/>
                  </a:cubicBezTo>
                  <a:close/>
                  <a:moveTo>
                    <a:pt x="16" y="3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4"/>
                    <a:pt x="16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6" y="3"/>
                    <a:pt x="16" y="3"/>
                  </a:cubicBezTo>
                  <a:close/>
                  <a:moveTo>
                    <a:pt x="16" y="4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6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4"/>
                    <a:pt x="16" y="4"/>
                  </a:cubicBezTo>
                  <a:close/>
                  <a:moveTo>
                    <a:pt x="17" y="13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3"/>
                    <a:pt x="18" y="13"/>
                    <a:pt x="17" y="13"/>
                  </a:cubicBezTo>
                  <a:close/>
                  <a:moveTo>
                    <a:pt x="18" y="7"/>
                  </a:move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lose/>
                  <a:moveTo>
                    <a:pt x="18" y="22"/>
                  </a:move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lose/>
                  <a:moveTo>
                    <a:pt x="19" y="20"/>
                  </a:move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19" y="5"/>
                  </a:move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0" y="5"/>
                    <a:pt x="21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lose/>
                  <a:moveTo>
                    <a:pt x="19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lose/>
                  <a:moveTo>
                    <a:pt x="19" y="19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lose/>
                  <a:moveTo>
                    <a:pt x="21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1" y="4"/>
                    <a:pt x="21" y="4"/>
                    <a:pt x="21" y="4"/>
                  </a:cubicBezTo>
                  <a:close/>
                  <a:moveTo>
                    <a:pt x="22" y="3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3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3"/>
                    <a:pt x="22" y="3"/>
                    <a:pt x="22" y="3"/>
                  </a:cubicBezTo>
                  <a:close/>
                  <a:moveTo>
                    <a:pt x="25" y="4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5"/>
                    <a:pt x="25" y="5"/>
                  </a:cubicBezTo>
                  <a:cubicBezTo>
                    <a:pt x="27" y="5"/>
                    <a:pt x="27" y="4"/>
                    <a:pt x="28" y="4"/>
                  </a:cubicBezTo>
                  <a:cubicBezTo>
                    <a:pt x="27" y="4"/>
                    <a:pt x="27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lose/>
                  <a:moveTo>
                    <a:pt x="26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6" y="3"/>
                    <a:pt x="26" y="3"/>
                  </a:cubicBezTo>
                  <a:close/>
                  <a:moveTo>
                    <a:pt x="26" y="2"/>
                  </a:moveTo>
                  <a:cubicBezTo>
                    <a:pt x="26" y="2"/>
                    <a:pt x="26" y="2"/>
                    <a:pt x="27" y="2"/>
                  </a:cubicBezTo>
                  <a:cubicBezTo>
                    <a:pt x="27" y="3"/>
                    <a:pt x="27" y="3"/>
                    <a:pt x="28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8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lose/>
                  <a:moveTo>
                    <a:pt x="27" y="6"/>
                  </a:moveTo>
                  <a:cubicBezTo>
                    <a:pt x="27" y="6"/>
                    <a:pt x="27" y="6"/>
                    <a:pt x="27" y="6"/>
                  </a:cubicBezTo>
                  <a:cubicBezTo>
                    <a:pt x="28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6"/>
                    <a:pt x="28" y="6"/>
                  </a:cubicBezTo>
                  <a:lnTo>
                    <a:pt x="27" y="6"/>
                  </a:lnTo>
                  <a:close/>
                  <a:moveTo>
                    <a:pt x="30" y="5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6"/>
                    <a:pt x="30" y="6"/>
                    <a:pt x="31" y="6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0" y="5"/>
                  </a:cubicBezTo>
                  <a:close/>
                  <a:moveTo>
                    <a:pt x="30" y="23"/>
                  </a:moveTo>
                  <a:cubicBezTo>
                    <a:pt x="30" y="23"/>
                    <a:pt x="30" y="23"/>
                    <a:pt x="30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2" y="23"/>
                    <a:pt x="32" y="23"/>
                  </a:cubicBezTo>
                  <a:cubicBezTo>
                    <a:pt x="32" y="22"/>
                    <a:pt x="32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2"/>
                    <a:pt x="30" y="22"/>
                    <a:pt x="30" y="23"/>
                  </a:cubicBezTo>
                  <a:close/>
                  <a:moveTo>
                    <a:pt x="31" y="8"/>
                  </a:move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8"/>
                    <a:pt x="31" y="8"/>
                  </a:cubicBezTo>
                  <a:close/>
                  <a:moveTo>
                    <a:pt x="32" y="13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3"/>
                    <a:pt x="32" y="13"/>
                    <a:pt x="32" y="13"/>
                  </a:cubicBezTo>
                  <a:close/>
                  <a:moveTo>
                    <a:pt x="32" y="17"/>
                  </a:move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7"/>
                    <a:pt x="32" y="17"/>
                    <a:pt x="32" y="17"/>
                  </a:cubicBezTo>
                  <a:close/>
                  <a:moveTo>
                    <a:pt x="32" y="10"/>
                  </a:move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lose/>
                  <a:moveTo>
                    <a:pt x="32" y="19"/>
                  </a:move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lose/>
                  <a:moveTo>
                    <a:pt x="32" y="22"/>
                  </a:move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3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2" y="22"/>
                    <a:pt x="32" y="22"/>
                    <a:pt x="32" y="22"/>
                  </a:cubicBezTo>
                  <a:close/>
                  <a:moveTo>
                    <a:pt x="33" y="20"/>
                  </a:move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lose/>
                  <a:moveTo>
                    <a:pt x="35" y="22"/>
                  </a:moveTo>
                  <a:cubicBezTo>
                    <a:pt x="35" y="22"/>
                    <a:pt x="35" y="22"/>
                    <a:pt x="35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2"/>
                    <a:pt x="35" y="22"/>
                  </a:cubicBezTo>
                  <a:close/>
                  <a:moveTo>
                    <a:pt x="36" y="21"/>
                  </a:moveTo>
                  <a:cubicBezTo>
                    <a:pt x="36" y="21"/>
                    <a:pt x="36" y="21"/>
                    <a:pt x="36" y="21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57" name="Freeform 23"/>
            <p:cNvSpPr>
              <a:spLocks noEditPoints="1"/>
            </p:cNvSpPr>
            <p:nvPr/>
          </p:nvSpPr>
          <p:spPr bwMode="auto">
            <a:xfrm>
              <a:off x="8239126" y="2774950"/>
              <a:ext cx="76200" cy="82550"/>
            </a:xfrm>
            <a:custGeom>
              <a:avLst/>
              <a:gdLst>
                <a:gd name="T0" fmla="*/ 21 w 24"/>
                <a:gd name="T1" fmla="*/ 10 h 26"/>
                <a:gd name="T2" fmla="*/ 5 w 24"/>
                <a:gd name="T3" fmla="*/ 12 h 26"/>
                <a:gd name="T4" fmla="*/ 4 w 24"/>
                <a:gd name="T5" fmla="*/ 17 h 26"/>
                <a:gd name="T6" fmla="*/ 5 w 24"/>
                <a:gd name="T7" fmla="*/ 19 h 26"/>
                <a:gd name="T8" fmla="*/ 18 w 24"/>
                <a:gd name="T9" fmla="*/ 19 h 26"/>
                <a:gd name="T10" fmla="*/ 24 w 24"/>
                <a:gd name="T11" fmla="*/ 21 h 26"/>
                <a:gd name="T12" fmla="*/ 18 w 24"/>
                <a:gd name="T13" fmla="*/ 24 h 26"/>
                <a:gd name="T14" fmla="*/ 2 w 24"/>
                <a:gd name="T15" fmla="*/ 21 h 26"/>
                <a:gd name="T16" fmla="*/ 6 w 24"/>
                <a:gd name="T17" fmla="*/ 1 h 26"/>
                <a:gd name="T18" fmla="*/ 1 w 24"/>
                <a:gd name="T19" fmla="*/ 13 h 26"/>
                <a:gd name="T20" fmla="*/ 1 w 24"/>
                <a:gd name="T21" fmla="*/ 13 h 26"/>
                <a:gd name="T22" fmla="*/ 2 w 24"/>
                <a:gd name="T23" fmla="*/ 8 h 26"/>
                <a:gd name="T24" fmla="*/ 1 w 24"/>
                <a:gd name="T25" fmla="*/ 11 h 26"/>
                <a:gd name="T26" fmla="*/ 2 w 24"/>
                <a:gd name="T27" fmla="*/ 17 h 26"/>
                <a:gd name="T28" fmla="*/ 3 w 24"/>
                <a:gd name="T29" fmla="*/ 19 h 26"/>
                <a:gd name="T30" fmla="*/ 4 w 24"/>
                <a:gd name="T31" fmla="*/ 11 h 26"/>
                <a:gd name="T32" fmla="*/ 4 w 24"/>
                <a:gd name="T33" fmla="*/ 11 h 26"/>
                <a:gd name="T34" fmla="*/ 4 w 24"/>
                <a:gd name="T35" fmla="*/ 5 h 26"/>
                <a:gd name="T36" fmla="*/ 4 w 24"/>
                <a:gd name="T37" fmla="*/ 9 h 26"/>
                <a:gd name="T38" fmla="*/ 4 w 24"/>
                <a:gd name="T39" fmla="*/ 8 h 26"/>
                <a:gd name="T40" fmla="*/ 14 w 24"/>
                <a:gd name="T41" fmla="*/ 9 h 26"/>
                <a:gd name="T42" fmla="*/ 15 w 24"/>
                <a:gd name="T43" fmla="*/ 5 h 26"/>
                <a:gd name="T44" fmla="*/ 4 w 24"/>
                <a:gd name="T45" fmla="*/ 6 h 26"/>
                <a:gd name="T46" fmla="*/ 4 w 24"/>
                <a:gd name="T47" fmla="*/ 23 h 26"/>
                <a:gd name="T48" fmla="*/ 5 w 24"/>
                <a:gd name="T49" fmla="*/ 4 h 26"/>
                <a:gd name="T50" fmla="*/ 5 w 24"/>
                <a:gd name="T51" fmla="*/ 4 h 26"/>
                <a:gd name="T52" fmla="*/ 5 w 24"/>
                <a:gd name="T53" fmla="*/ 11 h 26"/>
                <a:gd name="T54" fmla="*/ 6 w 24"/>
                <a:gd name="T55" fmla="*/ 2 h 26"/>
                <a:gd name="T56" fmla="*/ 6 w 24"/>
                <a:gd name="T57" fmla="*/ 1 h 26"/>
                <a:gd name="T58" fmla="*/ 11 w 24"/>
                <a:gd name="T59" fmla="*/ 11 h 26"/>
                <a:gd name="T60" fmla="*/ 6 w 24"/>
                <a:gd name="T61" fmla="*/ 10 h 26"/>
                <a:gd name="T62" fmla="*/ 11 w 24"/>
                <a:gd name="T63" fmla="*/ 9 h 26"/>
                <a:gd name="T64" fmla="*/ 9 w 24"/>
                <a:gd name="T65" fmla="*/ 3 h 26"/>
                <a:gd name="T66" fmla="*/ 8 w 24"/>
                <a:gd name="T67" fmla="*/ 1 h 26"/>
                <a:gd name="T68" fmla="*/ 11 w 24"/>
                <a:gd name="T69" fmla="*/ 0 h 26"/>
                <a:gd name="T70" fmla="*/ 9 w 24"/>
                <a:gd name="T71" fmla="*/ 24 h 26"/>
                <a:gd name="T72" fmla="*/ 10 w 24"/>
                <a:gd name="T73" fmla="*/ 2 h 26"/>
                <a:gd name="T74" fmla="*/ 10 w 24"/>
                <a:gd name="T75" fmla="*/ 2 h 26"/>
                <a:gd name="T76" fmla="*/ 11 w 24"/>
                <a:gd name="T77" fmla="*/ 24 h 26"/>
                <a:gd name="T78" fmla="*/ 11 w 24"/>
                <a:gd name="T79" fmla="*/ 25 h 26"/>
                <a:gd name="T80" fmla="*/ 15 w 24"/>
                <a:gd name="T81" fmla="*/ 25 h 26"/>
                <a:gd name="T82" fmla="*/ 14 w 24"/>
                <a:gd name="T83" fmla="*/ 2 h 26"/>
                <a:gd name="T84" fmla="*/ 13 w 24"/>
                <a:gd name="T85" fmla="*/ 3 h 26"/>
                <a:gd name="T86" fmla="*/ 16 w 24"/>
                <a:gd name="T87" fmla="*/ 4 h 26"/>
                <a:gd name="T88" fmla="*/ 13 w 24"/>
                <a:gd name="T89" fmla="*/ 2 h 26"/>
                <a:gd name="T90" fmla="*/ 16 w 24"/>
                <a:gd name="T91" fmla="*/ 10 h 26"/>
                <a:gd name="T92" fmla="*/ 16 w 24"/>
                <a:gd name="T93" fmla="*/ 11 h 26"/>
                <a:gd name="T94" fmla="*/ 16 w 24"/>
                <a:gd name="T95" fmla="*/ 22 h 26"/>
                <a:gd name="T96" fmla="*/ 16 w 24"/>
                <a:gd name="T97" fmla="*/ 25 h 26"/>
                <a:gd name="T98" fmla="*/ 17 w 24"/>
                <a:gd name="T99" fmla="*/ 5 h 26"/>
                <a:gd name="T100" fmla="*/ 17 w 24"/>
                <a:gd name="T101" fmla="*/ 21 h 26"/>
                <a:gd name="T102" fmla="*/ 17 w 24"/>
                <a:gd name="T103" fmla="*/ 6 h 26"/>
                <a:gd name="T104" fmla="*/ 18 w 24"/>
                <a:gd name="T105" fmla="*/ 18 h 26"/>
                <a:gd name="T106" fmla="*/ 19 w 24"/>
                <a:gd name="T107" fmla="*/ 18 h 26"/>
                <a:gd name="T108" fmla="*/ 19 w 24"/>
                <a:gd name="T109" fmla="*/ 22 h 26"/>
                <a:gd name="T110" fmla="*/ 19 w 24"/>
                <a:gd name="T111" fmla="*/ 8 h 26"/>
                <a:gd name="T112" fmla="*/ 19 w 24"/>
                <a:gd name="T113" fmla="*/ 21 h 26"/>
                <a:gd name="T114" fmla="*/ 20 w 24"/>
                <a:gd name="T115" fmla="*/ 21 h 26"/>
                <a:gd name="T116" fmla="*/ 20 w 24"/>
                <a:gd name="T117" fmla="*/ 21 h 26"/>
                <a:gd name="T118" fmla="*/ 23 w 24"/>
                <a:gd name="T119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" h="26">
                  <a:moveTo>
                    <a:pt x="12" y="0"/>
                  </a:moveTo>
                  <a:cubicBezTo>
                    <a:pt x="13" y="0"/>
                    <a:pt x="15" y="1"/>
                    <a:pt x="17" y="2"/>
                  </a:cubicBezTo>
                  <a:cubicBezTo>
                    <a:pt x="19" y="3"/>
                    <a:pt x="19" y="4"/>
                    <a:pt x="19" y="4"/>
                  </a:cubicBezTo>
                  <a:cubicBezTo>
                    <a:pt x="21" y="7"/>
                    <a:pt x="21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2"/>
                    <a:pt x="21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5" y="12"/>
                    <a:pt x="15" y="12"/>
                  </a:cubicBezTo>
                  <a:cubicBezTo>
                    <a:pt x="10" y="12"/>
                    <a:pt x="7" y="12"/>
                    <a:pt x="5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3"/>
                    <a:pt x="3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4" y="16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9"/>
                    <a:pt x="5" y="19"/>
                  </a:cubicBezTo>
                  <a:cubicBezTo>
                    <a:pt x="7" y="21"/>
                    <a:pt x="8" y="22"/>
                    <a:pt x="9" y="23"/>
                  </a:cubicBezTo>
                  <a:cubicBezTo>
                    <a:pt x="10" y="23"/>
                    <a:pt x="11" y="23"/>
                    <a:pt x="13" y="23"/>
                  </a:cubicBezTo>
                  <a:cubicBezTo>
                    <a:pt x="13" y="23"/>
                    <a:pt x="13" y="23"/>
                    <a:pt x="14" y="23"/>
                  </a:cubicBezTo>
                  <a:cubicBezTo>
                    <a:pt x="15" y="23"/>
                    <a:pt x="16" y="21"/>
                    <a:pt x="18" y="20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7"/>
                    <a:pt x="19" y="17"/>
                    <a:pt x="20" y="16"/>
                  </a:cubicBezTo>
                  <a:cubicBezTo>
                    <a:pt x="20" y="16"/>
                    <a:pt x="21" y="17"/>
                    <a:pt x="21" y="17"/>
                  </a:cubicBezTo>
                  <a:cubicBezTo>
                    <a:pt x="22" y="19"/>
                    <a:pt x="23" y="20"/>
                    <a:pt x="24" y="21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3" y="23"/>
                    <a:pt x="23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1" y="22"/>
                    <a:pt x="21" y="22"/>
                  </a:cubicBezTo>
                  <a:cubicBezTo>
                    <a:pt x="20" y="22"/>
                    <a:pt x="20" y="23"/>
                    <a:pt x="18" y="24"/>
                  </a:cubicBezTo>
                  <a:cubicBezTo>
                    <a:pt x="18" y="25"/>
                    <a:pt x="16" y="25"/>
                    <a:pt x="15" y="26"/>
                  </a:cubicBezTo>
                  <a:cubicBezTo>
                    <a:pt x="12" y="26"/>
                    <a:pt x="11" y="26"/>
                    <a:pt x="10" y="26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5"/>
                    <a:pt x="4" y="24"/>
                    <a:pt x="3" y="23"/>
                  </a:cubicBezTo>
                  <a:cubicBezTo>
                    <a:pt x="2" y="22"/>
                    <a:pt x="2" y="21"/>
                    <a:pt x="2" y="21"/>
                  </a:cubicBezTo>
                  <a:cubicBezTo>
                    <a:pt x="2" y="20"/>
                    <a:pt x="1" y="19"/>
                    <a:pt x="1" y="17"/>
                  </a:cubicBezTo>
                  <a:cubicBezTo>
                    <a:pt x="0" y="16"/>
                    <a:pt x="0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2" y="6"/>
                    <a:pt x="4" y="2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0"/>
                    <a:pt x="10" y="0"/>
                    <a:pt x="12" y="0"/>
                  </a:cubicBezTo>
                  <a:close/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1" y="13"/>
                    <a:pt x="1" y="13"/>
                  </a:cubicBezTo>
                  <a:close/>
                  <a:moveTo>
                    <a:pt x="2" y="8"/>
                  </a:moveTo>
                  <a:cubicBezTo>
                    <a:pt x="1" y="8"/>
                    <a:pt x="1" y="9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2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lose/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lose/>
                  <a:moveTo>
                    <a:pt x="2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lose/>
                  <a:moveTo>
                    <a:pt x="2" y="18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2" y="18"/>
                  </a:cubicBezTo>
                  <a:close/>
                  <a:moveTo>
                    <a:pt x="4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4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lose/>
                  <a:moveTo>
                    <a:pt x="4" y="8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lose/>
                  <a:moveTo>
                    <a:pt x="4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7" y="8"/>
                    <a:pt x="13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6" y="9"/>
                    <a:pt x="16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7" y="6"/>
                    <a:pt x="15" y="5"/>
                  </a:cubicBezTo>
                  <a:cubicBezTo>
                    <a:pt x="14" y="4"/>
                    <a:pt x="13" y="4"/>
                    <a:pt x="12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8" y="4"/>
                    <a:pt x="6" y="5"/>
                    <a:pt x="5" y="5"/>
                  </a:cubicBezTo>
                  <a:cubicBezTo>
                    <a:pt x="5" y="6"/>
                    <a:pt x="5" y="7"/>
                    <a:pt x="4" y="7"/>
                  </a:cubicBezTo>
                  <a:close/>
                  <a:moveTo>
                    <a:pt x="4" y="6"/>
                  </a:moveTo>
                  <a:cubicBezTo>
                    <a:pt x="4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lose/>
                  <a:moveTo>
                    <a:pt x="5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lose/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lose/>
                  <a:moveTo>
                    <a:pt x="5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lose/>
                  <a:moveTo>
                    <a:pt x="6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2"/>
                  </a:cubicBezTo>
                  <a:close/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9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1" y="11"/>
                    <a:pt x="12" y="11"/>
                  </a:cubicBezTo>
                  <a:cubicBezTo>
                    <a:pt x="13" y="11"/>
                    <a:pt x="14" y="11"/>
                    <a:pt x="14" y="11"/>
                  </a:cubicBezTo>
                  <a:cubicBezTo>
                    <a:pt x="14" y="11"/>
                    <a:pt x="11" y="11"/>
                    <a:pt x="6" y="10"/>
                  </a:cubicBezTo>
                  <a:close/>
                  <a:moveTo>
                    <a:pt x="7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8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8" y="9"/>
                    <a:pt x="7" y="9"/>
                  </a:cubicBezTo>
                  <a:close/>
                  <a:moveTo>
                    <a:pt x="7" y="4"/>
                  </a:moveTo>
                  <a:cubicBezTo>
                    <a:pt x="7" y="4"/>
                    <a:pt x="8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4"/>
                    <a:pt x="7" y="4"/>
                  </a:cubicBezTo>
                  <a:close/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9" y="1"/>
                    <a:pt x="11" y="1"/>
                  </a:cubicBezTo>
                  <a:cubicBezTo>
                    <a:pt x="11" y="1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1"/>
                    <a:pt x="8" y="1"/>
                  </a:cubicBezTo>
                  <a:close/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3"/>
                    <a:pt x="8" y="23"/>
                    <a:pt x="8" y="23"/>
                  </a:cubicBezTo>
                  <a:close/>
                  <a:moveTo>
                    <a:pt x="10" y="2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lose/>
                  <a:moveTo>
                    <a:pt x="11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lose/>
                  <a:moveTo>
                    <a:pt x="13" y="25"/>
                  </a:move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3" y="25"/>
                    <a:pt x="14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5"/>
                    <a:pt x="13" y="25"/>
                    <a:pt x="13" y="25"/>
                  </a:cubicBezTo>
                  <a:close/>
                  <a:moveTo>
                    <a:pt x="13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3" y="2"/>
                    <a:pt x="13" y="1"/>
                  </a:cubicBezTo>
                  <a:close/>
                  <a:moveTo>
                    <a:pt x="13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5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3"/>
                  </a:cubicBezTo>
                  <a:close/>
                  <a:moveTo>
                    <a:pt x="16" y="10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  <a:moveTo>
                    <a:pt x="16" y="11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lose/>
                  <a:moveTo>
                    <a:pt x="16" y="22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lose/>
                  <a:moveTo>
                    <a:pt x="16" y="25"/>
                  </a:moveTo>
                  <a:cubicBezTo>
                    <a:pt x="16" y="25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6" y="24"/>
                    <a:pt x="16" y="24"/>
                    <a:pt x="16" y="25"/>
                  </a:cubicBezTo>
                  <a:close/>
                  <a:moveTo>
                    <a:pt x="16" y="5"/>
                  </a:moveTo>
                  <a:cubicBezTo>
                    <a:pt x="16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6" y="5"/>
                    <a:pt x="16" y="5"/>
                  </a:cubicBezTo>
                  <a:close/>
                  <a:moveTo>
                    <a:pt x="17" y="21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8" y="21"/>
                    <a:pt x="18" y="21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7" y="20"/>
                    <a:pt x="17" y="21"/>
                  </a:cubicBezTo>
                  <a:close/>
                  <a:moveTo>
                    <a:pt x="18" y="6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6"/>
                    <a:pt x="18" y="6"/>
                    <a:pt x="18" y="6"/>
                  </a:cubicBezTo>
                  <a:close/>
                  <a:moveTo>
                    <a:pt x="18" y="18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8" y="18"/>
                    <a:pt x="18" y="18"/>
                    <a:pt x="18" y="18"/>
                  </a:cubicBezTo>
                  <a:close/>
                  <a:moveTo>
                    <a:pt x="18" y="23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8" y="22"/>
                    <a:pt x="18" y="23"/>
                  </a:cubicBezTo>
                  <a:close/>
                  <a:moveTo>
                    <a:pt x="19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lose/>
                  <a:moveTo>
                    <a:pt x="19" y="21"/>
                  </a:moveTo>
                  <a:cubicBezTo>
                    <a:pt x="19" y="21"/>
                    <a:pt x="19" y="21"/>
                    <a:pt x="19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19" y="21"/>
                    <a:pt x="19" y="21"/>
                  </a:cubicBezTo>
                  <a:close/>
                  <a:moveTo>
                    <a:pt x="20" y="21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0" y="21"/>
                    <a:pt x="20" y="21"/>
                  </a:cubicBezTo>
                  <a:close/>
                  <a:moveTo>
                    <a:pt x="22" y="20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1"/>
                    <a:pt x="22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2" y="20"/>
                    <a:pt x="22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58" name="Freeform 24"/>
            <p:cNvSpPr>
              <a:spLocks noEditPoints="1"/>
            </p:cNvSpPr>
            <p:nvPr/>
          </p:nvSpPr>
          <p:spPr bwMode="auto">
            <a:xfrm>
              <a:off x="7826376" y="2930525"/>
              <a:ext cx="76200" cy="115888"/>
            </a:xfrm>
            <a:custGeom>
              <a:avLst/>
              <a:gdLst>
                <a:gd name="T0" fmla="*/ 3 w 24"/>
                <a:gd name="T1" fmla="*/ 1 h 37"/>
                <a:gd name="T2" fmla="*/ 5 w 24"/>
                <a:gd name="T3" fmla="*/ 0 h 37"/>
                <a:gd name="T4" fmla="*/ 7 w 24"/>
                <a:gd name="T5" fmla="*/ 1 h 37"/>
                <a:gd name="T6" fmla="*/ 9 w 24"/>
                <a:gd name="T7" fmla="*/ 12 h 37"/>
                <a:gd name="T8" fmla="*/ 23 w 24"/>
                <a:gd name="T9" fmla="*/ 19 h 37"/>
                <a:gd name="T10" fmla="*/ 12 w 24"/>
                <a:gd name="T11" fmla="*/ 35 h 37"/>
                <a:gd name="T12" fmla="*/ 5 w 24"/>
                <a:gd name="T13" fmla="*/ 37 h 37"/>
                <a:gd name="T14" fmla="*/ 3 w 24"/>
                <a:gd name="T15" fmla="*/ 34 h 37"/>
                <a:gd name="T16" fmla="*/ 3 w 24"/>
                <a:gd name="T17" fmla="*/ 27 h 37"/>
                <a:gd name="T18" fmla="*/ 3 w 24"/>
                <a:gd name="T19" fmla="*/ 15 h 37"/>
                <a:gd name="T20" fmla="*/ 3 w 24"/>
                <a:gd name="T21" fmla="*/ 5 h 37"/>
                <a:gd name="T22" fmla="*/ 0 w 24"/>
                <a:gd name="T23" fmla="*/ 2 h 37"/>
                <a:gd name="T24" fmla="*/ 0 w 24"/>
                <a:gd name="T25" fmla="*/ 0 h 37"/>
                <a:gd name="T26" fmla="*/ 1 w 24"/>
                <a:gd name="T27" fmla="*/ 2 h 37"/>
                <a:gd name="T28" fmla="*/ 1 w 24"/>
                <a:gd name="T29" fmla="*/ 2 h 37"/>
                <a:gd name="T30" fmla="*/ 1 w 24"/>
                <a:gd name="T31" fmla="*/ 2 h 37"/>
                <a:gd name="T32" fmla="*/ 3 w 24"/>
                <a:gd name="T33" fmla="*/ 3 h 37"/>
                <a:gd name="T34" fmla="*/ 3 w 24"/>
                <a:gd name="T35" fmla="*/ 33 h 37"/>
                <a:gd name="T36" fmla="*/ 4 w 24"/>
                <a:gd name="T37" fmla="*/ 3 h 37"/>
                <a:gd name="T38" fmla="*/ 3 w 24"/>
                <a:gd name="T39" fmla="*/ 3 h 37"/>
                <a:gd name="T40" fmla="*/ 4 w 24"/>
                <a:gd name="T41" fmla="*/ 34 h 37"/>
                <a:gd name="T42" fmla="*/ 5 w 24"/>
                <a:gd name="T43" fmla="*/ 35 h 37"/>
                <a:gd name="T44" fmla="*/ 5 w 24"/>
                <a:gd name="T45" fmla="*/ 1 h 37"/>
                <a:gd name="T46" fmla="*/ 5 w 24"/>
                <a:gd name="T47" fmla="*/ 3 h 37"/>
                <a:gd name="T48" fmla="*/ 5 w 24"/>
                <a:gd name="T49" fmla="*/ 8 h 37"/>
                <a:gd name="T50" fmla="*/ 6 w 24"/>
                <a:gd name="T51" fmla="*/ 34 h 37"/>
                <a:gd name="T52" fmla="*/ 6 w 24"/>
                <a:gd name="T53" fmla="*/ 31 h 37"/>
                <a:gd name="T54" fmla="*/ 6 w 24"/>
                <a:gd name="T55" fmla="*/ 32 h 37"/>
                <a:gd name="T56" fmla="*/ 6 w 24"/>
                <a:gd name="T57" fmla="*/ 1 h 37"/>
                <a:gd name="T58" fmla="*/ 7 w 24"/>
                <a:gd name="T59" fmla="*/ 28 h 37"/>
                <a:gd name="T60" fmla="*/ 20 w 24"/>
                <a:gd name="T61" fmla="*/ 26 h 37"/>
                <a:gd name="T62" fmla="*/ 8 w 24"/>
                <a:gd name="T63" fmla="*/ 17 h 37"/>
                <a:gd name="T64" fmla="*/ 8 w 24"/>
                <a:gd name="T65" fmla="*/ 34 h 37"/>
                <a:gd name="T66" fmla="*/ 8 w 24"/>
                <a:gd name="T67" fmla="*/ 31 h 37"/>
                <a:gd name="T68" fmla="*/ 9 w 24"/>
                <a:gd name="T69" fmla="*/ 15 h 37"/>
                <a:gd name="T70" fmla="*/ 10 w 24"/>
                <a:gd name="T71" fmla="*/ 15 h 37"/>
                <a:gd name="T72" fmla="*/ 12 w 24"/>
                <a:gd name="T73" fmla="*/ 14 h 37"/>
                <a:gd name="T74" fmla="*/ 12 w 24"/>
                <a:gd name="T75" fmla="*/ 34 h 37"/>
                <a:gd name="T76" fmla="*/ 12 w 24"/>
                <a:gd name="T77" fmla="*/ 34 h 37"/>
                <a:gd name="T78" fmla="*/ 15 w 24"/>
                <a:gd name="T79" fmla="*/ 13 h 37"/>
                <a:gd name="T80" fmla="*/ 16 w 24"/>
                <a:gd name="T81" fmla="*/ 33 h 37"/>
                <a:gd name="T82" fmla="*/ 16 w 24"/>
                <a:gd name="T83" fmla="*/ 35 h 37"/>
                <a:gd name="T84" fmla="*/ 19 w 24"/>
                <a:gd name="T85" fmla="*/ 17 h 37"/>
                <a:gd name="T86" fmla="*/ 16 w 24"/>
                <a:gd name="T87" fmla="*/ 31 h 37"/>
                <a:gd name="T88" fmla="*/ 17 w 24"/>
                <a:gd name="T89" fmla="*/ 31 h 37"/>
                <a:gd name="T90" fmla="*/ 20 w 24"/>
                <a:gd name="T91" fmla="*/ 32 h 37"/>
                <a:gd name="T92" fmla="*/ 21 w 24"/>
                <a:gd name="T93" fmla="*/ 30 h 37"/>
                <a:gd name="T94" fmla="*/ 21 w 24"/>
                <a:gd name="T95" fmla="*/ 21 h 37"/>
                <a:gd name="T96" fmla="*/ 21 w 24"/>
                <a:gd name="T97" fmla="*/ 31 h 37"/>
                <a:gd name="T98" fmla="*/ 21 w 24"/>
                <a:gd name="T99" fmla="*/ 31 h 37"/>
                <a:gd name="T100" fmla="*/ 23 w 24"/>
                <a:gd name="T101" fmla="*/ 2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" h="37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8" y="7"/>
                    <a:pt x="8" y="10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6" y="12"/>
                    <a:pt x="17" y="13"/>
                    <a:pt x="17" y="13"/>
                  </a:cubicBezTo>
                  <a:cubicBezTo>
                    <a:pt x="18" y="13"/>
                    <a:pt x="18" y="13"/>
                    <a:pt x="19" y="15"/>
                  </a:cubicBezTo>
                  <a:cubicBezTo>
                    <a:pt x="21" y="16"/>
                    <a:pt x="22" y="18"/>
                    <a:pt x="23" y="19"/>
                  </a:cubicBezTo>
                  <a:cubicBezTo>
                    <a:pt x="23" y="20"/>
                    <a:pt x="24" y="22"/>
                    <a:pt x="24" y="24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8"/>
                    <a:pt x="22" y="29"/>
                    <a:pt x="22" y="29"/>
                  </a:cubicBezTo>
                  <a:cubicBezTo>
                    <a:pt x="22" y="31"/>
                    <a:pt x="21" y="32"/>
                    <a:pt x="18" y="34"/>
                  </a:cubicBezTo>
                  <a:cubicBezTo>
                    <a:pt x="18" y="35"/>
                    <a:pt x="16" y="35"/>
                    <a:pt x="12" y="35"/>
                  </a:cubicBezTo>
                  <a:cubicBezTo>
                    <a:pt x="11" y="35"/>
                    <a:pt x="10" y="35"/>
                    <a:pt x="9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7" y="35"/>
                    <a:pt x="7" y="35"/>
                    <a:pt x="7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5" y="37"/>
                    <a:pt x="5" y="37"/>
                  </a:cubicBezTo>
                  <a:cubicBezTo>
                    <a:pt x="4" y="37"/>
                    <a:pt x="4" y="37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0"/>
                    <a:pt x="3" y="28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2"/>
                    <a:pt x="3" y="19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2"/>
                    <a:pt x="3" y="10"/>
                    <a:pt x="3" y="9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1" y="6"/>
                    <a:pt x="0" y="6"/>
                  </a:cubicBezTo>
                  <a:cubicBezTo>
                    <a:pt x="0" y="6"/>
                    <a:pt x="0" y="5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lose/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2"/>
                    <a:pt x="1" y="2"/>
                  </a:cubicBezTo>
                  <a:close/>
                  <a:moveTo>
                    <a:pt x="3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2"/>
                  </a:lnTo>
                  <a:close/>
                  <a:moveTo>
                    <a:pt x="3" y="33"/>
                  </a:move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lose/>
                  <a:moveTo>
                    <a:pt x="3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3"/>
                  </a:cubicBezTo>
                  <a:close/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lose/>
                  <a:moveTo>
                    <a:pt x="4" y="34"/>
                  </a:moveTo>
                  <a:cubicBezTo>
                    <a:pt x="4" y="34"/>
                    <a:pt x="4" y="34"/>
                    <a:pt x="4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lnTo>
                    <a:pt x="4" y="34"/>
                  </a:lnTo>
                  <a:close/>
                  <a:moveTo>
                    <a:pt x="5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6" y="3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lose/>
                  <a:moveTo>
                    <a:pt x="5" y="6"/>
                  </a:moveTo>
                  <a:cubicBezTo>
                    <a:pt x="5" y="7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lose/>
                  <a:moveTo>
                    <a:pt x="5" y="34"/>
                  </a:move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4"/>
                    <a:pt x="5" y="34"/>
                    <a:pt x="5" y="34"/>
                  </a:cubicBezTo>
                  <a:close/>
                  <a:moveTo>
                    <a:pt x="6" y="3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1"/>
                    <a:pt x="6" y="31"/>
                    <a:pt x="6" y="31"/>
                  </a:cubicBezTo>
                  <a:close/>
                  <a:moveTo>
                    <a:pt x="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  <a:moveTo>
                    <a:pt x="7" y="24"/>
                  </a:moveTo>
                  <a:cubicBezTo>
                    <a:pt x="7" y="25"/>
                    <a:pt x="7" y="26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1"/>
                    <a:pt x="8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2"/>
                    <a:pt x="15" y="31"/>
                    <a:pt x="18" y="30"/>
                  </a:cubicBezTo>
                  <a:cubicBezTo>
                    <a:pt x="18" y="29"/>
                    <a:pt x="19" y="28"/>
                    <a:pt x="20" y="26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3"/>
                    <a:pt x="20" y="22"/>
                    <a:pt x="19" y="20"/>
                  </a:cubicBezTo>
                  <a:cubicBezTo>
                    <a:pt x="19" y="19"/>
                    <a:pt x="18" y="18"/>
                    <a:pt x="17" y="17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3" y="15"/>
                    <a:pt x="11" y="16"/>
                    <a:pt x="8" y="17"/>
                  </a:cubicBezTo>
                  <a:cubicBezTo>
                    <a:pt x="8" y="17"/>
                    <a:pt x="8" y="18"/>
                    <a:pt x="8" y="20"/>
                  </a:cubicBezTo>
                  <a:cubicBezTo>
                    <a:pt x="7" y="22"/>
                    <a:pt x="7" y="23"/>
                    <a:pt x="7" y="24"/>
                  </a:cubicBezTo>
                  <a:close/>
                  <a:moveTo>
                    <a:pt x="8" y="34"/>
                  </a:move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8" y="34"/>
                    <a:pt x="8" y="34"/>
                  </a:cubicBezTo>
                  <a:close/>
                  <a:moveTo>
                    <a:pt x="8" y="31"/>
                  </a:move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lose/>
                  <a:moveTo>
                    <a:pt x="9" y="15"/>
                  </a:move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9" y="15"/>
                    <a:pt x="9" y="15"/>
                  </a:cubicBezTo>
                  <a:close/>
                  <a:moveTo>
                    <a:pt x="11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1" y="13"/>
                    <a:pt x="11" y="14"/>
                  </a:cubicBezTo>
                  <a:close/>
                  <a:moveTo>
                    <a:pt x="12" y="34"/>
                  </a:moveTo>
                  <a:cubicBezTo>
                    <a:pt x="12" y="34"/>
                    <a:pt x="12" y="34"/>
                    <a:pt x="12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4" y="34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3" y="33"/>
                    <a:pt x="12" y="33"/>
                    <a:pt x="12" y="34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lose/>
                  <a:moveTo>
                    <a:pt x="16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lose/>
                  <a:moveTo>
                    <a:pt x="16" y="35"/>
                  </a:move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lose/>
                  <a:moveTo>
                    <a:pt x="16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7" y="15"/>
                    <a:pt x="18" y="16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6"/>
                    <a:pt x="19" y="16"/>
                    <a:pt x="18" y="15"/>
                  </a:cubicBezTo>
                  <a:cubicBezTo>
                    <a:pt x="17" y="15"/>
                    <a:pt x="17" y="15"/>
                    <a:pt x="16" y="15"/>
                  </a:cubicBezTo>
                  <a:close/>
                  <a:moveTo>
                    <a:pt x="16" y="31"/>
                  </a:moveTo>
                  <a:cubicBezTo>
                    <a:pt x="16" y="31"/>
                    <a:pt x="16" y="31"/>
                    <a:pt x="1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6" y="31"/>
                  </a:cubicBezTo>
                  <a:close/>
                  <a:moveTo>
                    <a:pt x="18" y="33"/>
                  </a:moveTo>
                  <a:cubicBezTo>
                    <a:pt x="18" y="33"/>
                    <a:pt x="18" y="33"/>
                    <a:pt x="18" y="33"/>
                  </a:cubicBezTo>
                  <a:cubicBezTo>
                    <a:pt x="19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9" y="32"/>
                    <a:pt x="19" y="32"/>
                    <a:pt x="18" y="33"/>
                  </a:cubicBezTo>
                  <a:close/>
                  <a:moveTo>
                    <a:pt x="20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1" y="30"/>
                    <a:pt x="21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lose/>
                  <a:moveTo>
                    <a:pt x="21" y="21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lose/>
                  <a:moveTo>
                    <a:pt x="21" y="31"/>
                  </a:moveTo>
                  <a:cubicBezTo>
                    <a:pt x="21" y="31"/>
                    <a:pt x="21" y="31"/>
                    <a:pt x="21" y="31"/>
                  </a:cubicBezTo>
                  <a:cubicBezTo>
                    <a:pt x="22" y="31"/>
                    <a:pt x="22" y="30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1" y="29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lose/>
                  <a:moveTo>
                    <a:pt x="22" y="19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19"/>
                    <a:pt x="22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59" name="Freeform 25"/>
            <p:cNvSpPr>
              <a:spLocks noEditPoints="1"/>
            </p:cNvSpPr>
            <p:nvPr/>
          </p:nvSpPr>
          <p:spPr bwMode="auto">
            <a:xfrm>
              <a:off x="7908926" y="2959100"/>
              <a:ext cx="77788" cy="84138"/>
            </a:xfrm>
            <a:custGeom>
              <a:avLst/>
              <a:gdLst>
                <a:gd name="T0" fmla="*/ 18 w 25"/>
                <a:gd name="T1" fmla="*/ 5 h 27"/>
                <a:gd name="T2" fmla="*/ 21 w 25"/>
                <a:gd name="T3" fmla="*/ 19 h 27"/>
                <a:gd name="T4" fmla="*/ 23 w 25"/>
                <a:gd name="T5" fmla="*/ 26 h 27"/>
                <a:gd name="T6" fmla="*/ 11 w 25"/>
                <a:gd name="T7" fmla="*/ 27 h 27"/>
                <a:gd name="T8" fmla="*/ 1 w 25"/>
                <a:gd name="T9" fmla="*/ 23 h 27"/>
                <a:gd name="T10" fmla="*/ 3 w 25"/>
                <a:gd name="T11" fmla="*/ 12 h 27"/>
                <a:gd name="T12" fmla="*/ 12 w 25"/>
                <a:gd name="T13" fmla="*/ 10 h 27"/>
                <a:gd name="T14" fmla="*/ 14 w 25"/>
                <a:gd name="T15" fmla="*/ 6 h 27"/>
                <a:gd name="T16" fmla="*/ 4 w 25"/>
                <a:gd name="T17" fmla="*/ 8 h 27"/>
                <a:gd name="T18" fmla="*/ 0 w 25"/>
                <a:gd name="T19" fmla="*/ 9 h 27"/>
                <a:gd name="T20" fmla="*/ 2 w 25"/>
                <a:gd name="T21" fmla="*/ 7 h 27"/>
                <a:gd name="T22" fmla="*/ 2 w 25"/>
                <a:gd name="T23" fmla="*/ 7 h 27"/>
                <a:gd name="T24" fmla="*/ 3 w 25"/>
                <a:gd name="T25" fmla="*/ 3 h 27"/>
                <a:gd name="T26" fmla="*/ 3 w 25"/>
                <a:gd name="T27" fmla="*/ 3 h 27"/>
                <a:gd name="T28" fmla="*/ 3 w 25"/>
                <a:gd name="T29" fmla="*/ 23 h 27"/>
                <a:gd name="T30" fmla="*/ 3 w 25"/>
                <a:gd name="T31" fmla="*/ 25 h 27"/>
                <a:gd name="T32" fmla="*/ 8 w 25"/>
                <a:gd name="T33" fmla="*/ 27 h 27"/>
                <a:gd name="T34" fmla="*/ 4 w 25"/>
                <a:gd name="T35" fmla="*/ 13 h 27"/>
                <a:gd name="T36" fmla="*/ 4 w 25"/>
                <a:gd name="T37" fmla="*/ 13 h 27"/>
                <a:gd name="T38" fmla="*/ 5 w 25"/>
                <a:gd name="T39" fmla="*/ 21 h 27"/>
                <a:gd name="T40" fmla="*/ 9 w 25"/>
                <a:gd name="T41" fmla="*/ 23 h 27"/>
                <a:gd name="T42" fmla="*/ 17 w 25"/>
                <a:gd name="T43" fmla="*/ 20 h 27"/>
                <a:gd name="T44" fmla="*/ 10 w 25"/>
                <a:gd name="T45" fmla="*/ 13 h 27"/>
                <a:gd name="T46" fmla="*/ 7 w 25"/>
                <a:gd name="T47" fmla="*/ 2 h 27"/>
                <a:gd name="T48" fmla="*/ 8 w 25"/>
                <a:gd name="T49" fmla="*/ 1 h 27"/>
                <a:gd name="T50" fmla="*/ 9 w 25"/>
                <a:gd name="T51" fmla="*/ 25 h 27"/>
                <a:gd name="T52" fmla="*/ 9 w 25"/>
                <a:gd name="T53" fmla="*/ 3 h 27"/>
                <a:gd name="T54" fmla="*/ 10 w 25"/>
                <a:gd name="T55" fmla="*/ 3 h 27"/>
                <a:gd name="T56" fmla="*/ 11 w 25"/>
                <a:gd name="T57" fmla="*/ 1 h 27"/>
                <a:gd name="T58" fmla="*/ 11 w 25"/>
                <a:gd name="T59" fmla="*/ 1 h 27"/>
                <a:gd name="T60" fmla="*/ 15 w 25"/>
                <a:gd name="T61" fmla="*/ 24 h 27"/>
                <a:gd name="T62" fmla="*/ 15 w 25"/>
                <a:gd name="T63" fmla="*/ 1 h 27"/>
                <a:gd name="T64" fmla="*/ 15 w 25"/>
                <a:gd name="T65" fmla="*/ 2 h 27"/>
                <a:gd name="T66" fmla="*/ 17 w 25"/>
                <a:gd name="T67" fmla="*/ 18 h 27"/>
                <a:gd name="T68" fmla="*/ 17 w 25"/>
                <a:gd name="T69" fmla="*/ 18 h 27"/>
                <a:gd name="T70" fmla="*/ 17 w 25"/>
                <a:gd name="T71" fmla="*/ 16 h 27"/>
                <a:gd name="T72" fmla="*/ 17 w 25"/>
                <a:gd name="T73" fmla="*/ 16 h 27"/>
                <a:gd name="T74" fmla="*/ 19 w 25"/>
                <a:gd name="T75" fmla="*/ 14 h 27"/>
                <a:gd name="T76" fmla="*/ 19 w 25"/>
                <a:gd name="T77" fmla="*/ 15 h 27"/>
                <a:gd name="T78" fmla="*/ 19 w 25"/>
                <a:gd name="T79" fmla="*/ 13 h 27"/>
                <a:gd name="T80" fmla="*/ 19 w 25"/>
                <a:gd name="T81" fmla="*/ 16 h 27"/>
                <a:gd name="T82" fmla="*/ 19 w 25"/>
                <a:gd name="T83" fmla="*/ 18 h 27"/>
                <a:gd name="T84" fmla="*/ 20 w 25"/>
                <a:gd name="T85" fmla="*/ 24 h 27"/>
                <a:gd name="T86" fmla="*/ 20 w 25"/>
                <a:gd name="T87" fmla="*/ 24 h 27"/>
                <a:gd name="T88" fmla="*/ 20 w 25"/>
                <a:gd name="T89" fmla="*/ 11 h 27"/>
                <a:gd name="T90" fmla="*/ 21 w 25"/>
                <a:gd name="T91" fmla="*/ 24 h 27"/>
                <a:gd name="T92" fmla="*/ 21 w 25"/>
                <a:gd name="T93" fmla="*/ 25 h 27"/>
                <a:gd name="T94" fmla="*/ 21 w 25"/>
                <a:gd name="T95" fmla="*/ 23 h 27"/>
                <a:gd name="T96" fmla="*/ 22 w 25"/>
                <a:gd name="T97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" h="27">
                  <a:moveTo>
                    <a:pt x="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0"/>
                    <a:pt x="15" y="1"/>
                  </a:cubicBezTo>
                  <a:cubicBezTo>
                    <a:pt x="17" y="2"/>
                    <a:pt x="18" y="4"/>
                    <a:pt x="18" y="5"/>
                  </a:cubicBezTo>
                  <a:cubicBezTo>
                    <a:pt x="19" y="6"/>
                    <a:pt x="20" y="7"/>
                    <a:pt x="20" y="9"/>
                  </a:cubicBezTo>
                  <a:cubicBezTo>
                    <a:pt x="20" y="10"/>
                    <a:pt x="21" y="11"/>
                    <a:pt x="21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1"/>
                    <a:pt x="22" y="22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5"/>
                    <a:pt x="24" y="25"/>
                    <a:pt x="23" y="26"/>
                  </a:cubicBezTo>
                  <a:cubicBezTo>
                    <a:pt x="22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19" y="26"/>
                    <a:pt x="17" y="24"/>
                  </a:cubicBezTo>
                  <a:cubicBezTo>
                    <a:pt x="13" y="26"/>
                    <a:pt x="11" y="27"/>
                    <a:pt x="11" y="27"/>
                  </a:cubicBezTo>
                  <a:cubicBezTo>
                    <a:pt x="10" y="27"/>
                    <a:pt x="9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5" y="27"/>
                    <a:pt x="4" y="26"/>
                    <a:pt x="2" y="25"/>
                  </a:cubicBezTo>
                  <a:cubicBezTo>
                    <a:pt x="2" y="25"/>
                    <a:pt x="2" y="24"/>
                    <a:pt x="1" y="23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1" y="15"/>
                    <a:pt x="2" y="14"/>
                    <a:pt x="3" y="12"/>
                  </a:cubicBezTo>
                  <a:cubicBezTo>
                    <a:pt x="4" y="12"/>
                    <a:pt x="4" y="11"/>
                    <a:pt x="5" y="11"/>
                  </a:cubicBezTo>
                  <a:cubicBezTo>
                    <a:pt x="6" y="10"/>
                    <a:pt x="8" y="10"/>
                    <a:pt x="10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4" y="7"/>
                    <a:pt x="14" y="6"/>
                  </a:cubicBezTo>
                  <a:cubicBezTo>
                    <a:pt x="13" y="5"/>
                    <a:pt x="12" y="4"/>
                    <a:pt x="10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5" y="4"/>
                    <a:pt x="5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8"/>
                    <a:pt x="3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7"/>
                    <a:pt x="0" y="5"/>
                  </a:cubicBezTo>
                  <a:cubicBezTo>
                    <a:pt x="1" y="4"/>
                    <a:pt x="2" y="2"/>
                    <a:pt x="4" y="1"/>
                  </a:cubicBezTo>
                  <a:cubicBezTo>
                    <a:pt x="5" y="0"/>
                    <a:pt x="5" y="0"/>
                    <a:pt x="6" y="0"/>
                  </a:cubicBezTo>
                  <a:close/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lose/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3"/>
                    <a:pt x="3" y="3"/>
                  </a:cubicBezTo>
                  <a:close/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3"/>
                    <a:pt x="3" y="23"/>
                    <a:pt x="3" y="23"/>
                  </a:cubicBezTo>
                  <a:close/>
                  <a:moveTo>
                    <a:pt x="3" y="25"/>
                  </a:moveTo>
                  <a:cubicBezTo>
                    <a:pt x="3" y="25"/>
                    <a:pt x="3" y="25"/>
                    <a:pt x="3" y="25"/>
                  </a:cubicBezTo>
                  <a:cubicBezTo>
                    <a:pt x="3" y="26"/>
                    <a:pt x="4" y="26"/>
                    <a:pt x="6" y="27"/>
                  </a:cubicBezTo>
                  <a:cubicBezTo>
                    <a:pt x="6" y="27"/>
                    <a:pt x="7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7" y="27"/>
                    <a:pt x="6" y="26"/>
                  </a:cubicBezTo>
                  <a:cubicBezTo>
                    <a:pt x="5" y="26"/>
                    <a:pt x="4" y="26"/>
                    <a:pt x="4" y="25"/>
                  </a:cubicBezTo>
                  <a:lnTo>
                    <a:pt x="3" y="25"/>
                  </a:lnTo>
                  <a:close/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lose/>
                  <a:moveTo>
                    <a:pt x="4" y="17"/>
                  </a:moveTo>
                  <a:cubicBezTo>
                    <a:pt x="4" y="19"/>
                    <a:pt x="4" y="20"/>
                    <a:pt x="5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7" y="23"/>
                    <a:pt x="9" y="23"/>
                  </a:cubicBezTo>
                  <a:cubicBezTo>
                    <a:pt x="9" y="24"/>
                    <a:pt x="9" y="24"/>
                    <a:pt x="10" y="24"/>
                  </a:cubicBezTo>
                  <a:cubicBezTo>
                    <a:pt x="10" y="24"/>
                    <a:pt x="12" y="23"/>
                    <a:pt x="16" y="21"/>
                  </a:cubicBezTo>
                  <a:cubicBezTo>
                    <a:pt x="17" y="21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19"/>
                    <a:pt x="16" y="17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5" y="14"/>
                  </a:cubicBezTo>
                  <a:cubicBezTo>
                    <a:pt x="12" y="14"/>
                    <a:pt x="11" y="13"/>
                    <a:pt x="10" y="13"/>
                  </a:cubicBezTo>
                  <a:cubicBezTo>
                    <a:pt x="7" y="14"/>
                    <a:pt x="6" y="15"/>
                    <a:pt x="5" y="16"/>
                  </a:cubicBezTo>
                  <a:cubicBezTo>
                    <a:pt x="4" y="16"/>
                    <a:pt x="4" y="17"/>
                    <a:pt x="4" y="17"/>
                  </a:cubicBezTo>
                  <a:close/>
                  <a:moveTo>
                    <a:pt x="7" y="2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1"/>
                    <a:pt x="7" y="2"/>
                  </a:cubicBezTo>
                  <a:close/>
                  <a:moveTo>
                    <a:pt x="9" y="25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5"/>
                    <a:pt x="9" y="25"/>
                    <a:pt x="9" y="25"/>
                  </a:cubicBezTo>
                  <a:close/>
                  <a:moveTo>
                    <a:pt x="9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lnTo>
                    <a:pt x="9" y="3"/>
                  </a:lnTo>
                  <a:close/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lose/>
                  <a:moveTo>
                    <a:pt x="13" y="24"/>
                  </a:move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4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lose/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1"/>
                    <a:pt x="15" y="1"/>
                  </a:cubicBezTo>
                  <a:close/>
                  <a:moveTo>
                    <a:pt x="17" y="18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lose/>
                  <a:moveTo>
                    <a:pt x="17" y="16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lose/>
                  <a:moveTo>
                    <a:pt x="19" y="14"/>
                  </a:move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4"/>
                    <a:pt x="19" y="14"/>
                  </a:cubicBezTo>
                  <a:close/>
                  <a:moveTo>
                    <a:pt x="19" y="15"/>
                  </a:move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lose/>
                  <a:moveTo>
                    <a:pt x="19" y="12"/>
                  </a:moveTo>
                  <a:cubicBezTo>
                    <a:pt x="19" y="12"/>
                    <a:pt x="19" y="12"/>
                    <a:pt x="19" y="12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2"/>
                  </a:cubicBezTo>
                  <a:close/>
                  <a:moveTo>
                    <a:pt x="19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7"/>
                    <a:pt x="19" y="17"/>
                    <a:pt x="19" y="16"/>
                  </a:cubicBezTo>
                  <a:close/>
                  <a:moveTo>
                    <a:pt x="20" y="23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lose/>
                  <a:moveTo>
                    <a:pt x="20" y="11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lose/>
                  <a:moveTo>
                    <a:pt x="21" y="24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lose/>
                  <a:moveTo>
                    <a:pt x="21" y="23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1" y="23"/>
                    <a:pt x="21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60" name="Freeform 26"/>
            <p:cNvSpPr>
              <a:spLocks noEditPoints="1"/>
            </p:cNvSpPr>
            <p:nvPr/>
          </p:nvSpPr>
          <p:spPr bwMode="auto">
            <a:xfrm>
              <a:off x="7989889" y="2959100"/>
              <a:ext cx="88900" cy="87313"/>
            </a:xfrm>
            <a:custGeom>
              <a:avLst/>
              <a:gdLst>
                <a:gd name="T0" fmla="*/ 21 w 28"/>
                <a:gd name="T1" fmla="*/ 3 h 28"/>
                <a:gd name="T2" fmla="*/ 23 w 28"/>
                <a:gd name="T3" fmla="*/ 5 h 28"/>
                <a:gd name="T4" fmla="*/ 19 w 28"/>
                <a:gd name="T5" fmla="*/ 9 h 28"/>
                <a:gd name="T6" fmla="*/ 8 w 28"/>
                <a:gd name="T7" fmla="*/ 6 h 28"/>
                <a:gd name="T8" fmla="*/ 4 w 28"/>
                <a:gd name="T9" fmla="*/ 12 h 28"/>
                <a:gd name="T10" fmla="*/ 4 w 28"/>
                <a:gd name="T11" fmla="*/ 18 h 28"/>
                <a:gd name="T12" fmla="*/ 21 w 28"/>
                <a:gd name="T13" fmla="*/ 19 h 28"/>
                <a:gd name="T14" fmla="*/ 24 w 28"/>
                <a:gd name="T15" fmla="*/ 16 h 28"/>
                <a:gd name="T16" fmla="*/ 25 w 28"/>
                <a:gd name="T17" fmla="*/ 18 h 28"/>
                <a:gd name="T18" fmla="*/ 25 w 28"/>
                <a:gd name="T19" fmla="*/ 25 h 28"/>
                <a:gd name="T20" fmla="*/ 12 w 28"/>
                <a:gd name="T21" fmla="*/ 28 h 28"/>
                <a:gd name="T22" fmla="*/ 0 w 28"/>
                <a:gd name="T23" fmla="*/ 11 h 28"/>
                <a:gd name="T24" fmla="*/ 2 w 28"/>
                <a:gd name="T25" fmla="*/ 15 h 28"/>
                <a:gd name="T26" fmla="*/ 2 w 28"/>
                <a:gd name="T27" fmla="*/ 14 h 28"/>
                <a:gd name="T28" fmla="*/ 3 w 28"/>
                <a:gd name="T29" fmla="*/ 10 h 28"/>
                <a:gd name="T30" fmla="*/ 3 w 28"/>
                <a:gd name="T31" fmla="*/ 17 h 28"/>
                <a:gd name="T32" fmla="*/ 3 w 28"/>
                <a:gd name="T33" fmla="*/ 20 h 28"/>
                <a:gd name="T34" fmla="*/ 3 w 28"/>
                <a:gd name="T35" fmla="*/ 22 h 28"/>
                <a:gd name="T36" fmla="*/ 5 w 28"/>
                <a:gd name="T37" fmla="*/ 24 h 28"/>
                <a:gd name="T38" fmla="*/ 4 w 28"/>
                <a:gd name="T39" fmla="*/ 8 h 28"/>
                <a:gd name="T40" fmla="*/ 4 w 28"/>
                <a:gd name="T41" fmla="*/ 21 h 28"/>
                <a:gd name="T42" fmla="*/ 4 w 28"/>
                <a:gd name="T43" fmla="*/ 21 h 28"/>
                <a:gd name="T44" fmla="*/ 5 w 28"/>
                <a:gd name="T45" fmla="*/ 24 h 28"/>
                <a:gd name="T46" fmla="*/ 6 w 28"/>
                <a:gd name="T47" fmla="*/ 24 h 28"/>
                <a:gd name="T48" fmla="*/ 5 w 28"/>
                <a:gd name="T49" fmla="*/ 3 h 28"/>
                <a:gd name="T50" fmla="*/ 6 w 28"/>
                <a:gd name="T51" fmla="*/ 2 h 28"/>
                <a:gd name="T52" fmla="*/ 11 w 28"/>
                <a:gd name="T53" fmla="*/ 0 h 28"/>
                <a:gd name="T54" fmla="*/ 11 w 28"/>
                <a:gd name="T55" fmla="*/ 26 h 28"/>
                <a:gd name="T56" fmla="*/ 10 w 28"/>
                <a:gd name="T57" fmla="*/ 25 h 28"/>
                <a:gd name="T58" fmla="*/ 7 w 28"/>
                <a:gd name="T59" fmla="*/ 24 h 28"/>
                <a:gd name="T60" fmla="*/ 8 w 28"/>
                <a:gd name="T61" fmla="*/ 4 h 28"/>
                <a:gd name="T62" fmla="*/ 10 w 28"/>
                <a:gd name="T63" fmla="*/ 3 h 28"/>
                <a:gd name="T64" fmla="*/ 12 w 28"/>
                <a:gd name="T65" fmla="*/ 3 h 28"/>
                <a:gd name="T66" fmla="*/ 12 w 28"/>
                <a:gd name="T67" fmla="*/ 4 h 28"/>
                <a:gd name="T68" fmla="*/ 12 w 28"/>
                <a:gd name="T69" fmla="*/ 4 h 28"/>
                <a:gd name="T70" fmla="*/ 13 w 28"/>
                <a:gd name="T71" fmla="*/ 27 h 28"/>
                <a:gd name="T72" fmla="*/ 15 w 28"/>
                <a:gd name="T73" fmla="*/ 3 h 28"/>
                <a:gd name="T74" fmla="*/ 15 w 28"/>
                <a:gd name="T75" fmla="*/ 3 h 28"/>
                <a:gd name="T76" fmla="*/ 16 w 28"/>
                <a:gd name="T77" fmla="*/ 25 h 28"/>
                <a:gd name="T78" fmla="*/ 16 w 28"/>
                <a:gd name="T79" fmla="*/ 3 h 28"/>
                <a:gd name="T80" fmla="*/ 15 w 28"/>
                <a:gd name="T81" fmla="*/ 1 h 28"/>
                <a:gd name="T82" fmla="*/ 17 w 28"/>
                <a:gd name="T83" fmla="*/ 26 h 28"/>
                <a:gd name="T84" fmla="*/ 17 w 28"/>
                <a:gd name="T85" fmla="*/ 3 h 28"/>
                <a:gd name="T86" fmla="*/ 17 w 28"/>
                <a:gd name="T87" fmla="*/ 3 h 28"/>
                <a:gd name="T88" fmla="*/ 17 w 28"/>
                <a:gd name="T89" fmla="*/ 24 h 28"/>
                <a:gd name="T90" fmla="*/ 20 w 28"/>
                <a:gd name="T91" fmla="*/ 4 h 28"/>
                <a:gd name="T92" fmla="*/ 20 w 28"/>
                <a:gd name="T93" fmla="*/ 22 h 28"/>
                <a:gd name="T94" fmla="*/ 23 w 28"/>
                <a:gd name="T95" fmla="*/ 5 h 28"/>
                <a:gd name="T96" fmla="*/ 23 w 28"/>
                <a:gd name="T97" fmla="*/ 19 h 28"/>
                <a:gd name="T98" fmla="*/ 25 w 28"/>
                <a:gd name="T99" fmla="*/ 18 h 28"/>
                <a:gd name="T100" fmla="*/ 27 w 28"/>
                <a:gd name="T101" fmla="*/ 22 h 28"/>
                <a:gd name="T102" fmla="*/ 25 w 28"/>
                <a:gd name="T103" fmla="*/ 23 h 28"/>
                <a:gd name="T104" fmla="*/ 25 w 28"/>
                <a:gd name="T105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17" y="0"/>
                    <a:pt x="18" y="1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3" y="4"/>
                    <a:pt x="24" y="4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3" y="5"/>
                  </a:cubicBezTo>
                  <a:cubicBezTo>
                    <a:pt x="23" y="6"/>
                    <a:pt x="22" y="7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9"/>
                    <a:pt x="20" y="10"/>
                  </a:cubicBezTo>
                  <a:cubicBezTo>
                    <a:pt x="20" y="10"/>
                    <a:pt x="19" y="9"/>
                    <a:pt x="19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7" y="5"/>
                    <a:pt x="15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9" y="5"/>
                    <a:pt x="8" y="6"/>
                  </a:cubicBezTo>
                  <a:cubicBezTo>
                    <a:pt x="6" y="6"/>
                    <a:pt x="6" y="7"/>
                    <a:pt x="5" y="9"/>
                  </a:cubicBezTo>
                  <a:cubicBezTo>
                    <a:pt x="5" y="11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6"/>
                    <a:pt x="5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8"/>
                    <a:pt x="5" y="19"/>
                    <a:pt x="5" y="20"/>
                  </a:cubicBezTo>
                  <a:cubicBezTo>
                    <a:pt x="5" y="21"/>
                    <a:pt x="6" y="22"/>
                    <a:pt x="8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3" y="24"/>
                    <a:pt x="16" y="24"/>
                    <a:pt x="18" y="23"/>
                  </a:cubicBezTo>
                  <a:cubicBezTo>
                    <a:pt x="20" y="21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2" y="17"/>
                    <a:pt x="23" y="16"/>
                  </a:cubicBezTo>
                  <a:cubicBezTo>
                    <a:pt x="23" y="16"/>
                    <a:pt x="23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5" y="17"/>
                    <a:pt x="25" y="18"/>
                  </a:cubicBezTo>
                  <a:cubicBezTo>
                    <a:pt x="26" y="18"/>
                    <a:pt x="26" y="19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3"/>
                    <a:pt x="28" y="23"/>
                    <a:pt x="27" y="23"/>
                  </a:cubicBezTo>
                  <a:cubicBezTo>
                    <a:pt x="27" y="23"/>
                    <a:pt x="26" y="24"/>
                    <a:pt x="25" y="25"/>
                  </a:cubicBezTo>
                  <a:cubicBezTo>
                    <a:pt x="24" y="23"/>
                    <a:pt x="23" y="23"/>
                    <a:pt x="23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5"/>
                    <a:pt x="19" y="26"/>
                    <a:pt x="18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1" y="28"/>
                    <a:pt x="10" y="28"/>
                    <a:pt x="8" y="27"/>
                  </a:cubicBezTo>
                  <a:cubicBezTo>
                    <a:pt x="6" y="26"/>
                    <a:pt x="4" y="25"/>
                    <a:pt x="4" y="25"/>
                  </a:cubicBezTo>
                  <a:cubicBezTo>
                    <a:pt x="1" y="21"/>
                    <a:pt x="0" y="19"/>
                    <a:pt x="0" y="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3"/>
                    <a:pt x="0" y="1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6"/>
                    <a:pt x="3" y="5"/>
                  </a:cubicBezTo>
                  <a:cubicBezTo>
                    <a:pt x="4" y="3"/>
                    <a:pt x="6" y="2"/>
                    <a:pt x="9" y="0"/>
                  </a:cubicBezTo>
                  <a:cubicBezTo>
                    <a:pt x="10" y="0"/>
                    <a:pt x="12" y="0"/>
                    <a:pt x="14" y="0"/>
                  </a:cubicBezTo>
                  <a:close/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2" y="16"/>
                    <a:pt x="2" y="15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5"/>
                  </a:cubicBezTo>
                  <a:close/>
                  <a:moveTo>
                    <a:pt x="4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0"/>
                    <a:pt x="4" y="9"/>
                  </a:cubicBezTo>
                  <a:close/>
                  <a:moveTo>
                    <a:pt x="3" y="16"/>
                  </a:moveTo>
                  <a:cubicBezTo>
                    <a:pt x="3" y="16"/>
                    <a:pt x="3" y="16"/>
                    <a:pt x="3" y="17"/>
                  </a:cubicBezTo>
                  <a:cubicBezTo>
                    <a:pt x="3" y="17"/>
                    <a:pt x="3" y="17"/>
                    <a:pt x="3" y="18"/>
                  </a:cubicBezTo>
                  <a:cubicBezTo>
                    <a:pt x="3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7"/>
                    <a:pt x="3" y="16"/>
                  </a:cubicBezTo>
                  <a:close/>
                  <a:moveTo>
                    <a:pt x="3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4" y="20"/>
                  </a:cubicBezTo>
                  <a:cubicBezTo>
                    <a:pt x="4" y="20"/>
                    <a:pt x="3" y="20"/>
                    <a:pt x="3" y="20"/>
                  </a:cubicBezTo>
                  <a:close/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4" y="23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3" y="22"/>
                  </a:cubicBezTo>
                  <a:close/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lose/>
                  <a:moveTo>
                    <a:pt x="4" y="21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4" y="21"/>
                    <a:pt x="4" y="21"/>
                  </a:cubicBezTo>
                  <a:close/>
                  <a:moveTo>
                    <a:pt x="5" y="6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lose/>
                  <a:moveTo>
                    <a:pt x="5" y="24"/>
                  </a:moveTo>
                  <a:cubicBezTo>
                    <a:pt x="5" y="25"/>
                    <a:pt x="6" y="26"/>
                    <a:pt x="8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8" y="26"/>
                    <a:pt x="6" y="25"/>
                    <a:pt x="6" y="24"/>
                  </a:cubicBezTo>
                  <a:cubicBezTo>
                    <a:pt x="6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lose/>
                  <a:moveTo>
                    <a:pt x="6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8" y="1"/>
                    <a:pt x="6" y="2"/>
                  </a:cubicBezTo>
                  <a:close/>
                  <a:moveTo>
                    <a:pt x="7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5"/>
                    <a:pt x="8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0" y="25"/>
                    <a:pt x="10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7" y="24"/>
                  </a:cubicBezTo>
                  <a:close/>
                  <a:moveTo>
                    <a:pt x="8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9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lose/>
                  <a:moveTo>
                    <a:pt x="11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5" y="2"/>
                    <a:pt x="15" y="2"/>
                  </a:cubicBezTo>
                  <a:cubicBezTo>
                    <a:pt x="15" y="2"/>
                    <a:pt x="15" y="2"/>
                    <a:pt x="14" y="2"/>
                  </a:cubicBezTo>
                  <a:cubicBezTo>
                    <a:pt x="13" y="2"/>
                    <a:pt x="12" y="2"/>
                    <a:pt x="11" y="2"/>
                  </a:cubicBezTo>
                  <a:close/>
                  <a:moveTo>
                    <a:pt x="12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4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3"/>
                    <a:pt x="12" y="3"/>
                    <a:pt x="12" y="4"/>
                  </a:cubicBezTo>
                  <a:close/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3" y="27"/>
                    <a:pt x="1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2" y="27"/>
                    <a:pt x="12" y="27"/>
                  </a:cubicBezTo>
                  <a:close/>
                  <a:moveTo>
                    <a:pt x="15" y="3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4"/>
                    <a:pt x="15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5" y="3"/>
                  </a:lnTo>
                  <a:close/>
                  <a:moveTo>
                    <a:pt x="15" y="25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lose/>
                  <a:moveTo>
                    <a:pt x="16" y="2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6" y="3"/>
                    <a:pt x="16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lose/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lose/>
                  <a:moveTo>
                    <a:pt x="17" y="26"/>
                  </a:move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7" y="25"/>
                    <a:pt x="17" y="26"/>
                  </a:cubicBezTo>
                  <a:close/>
                  <a:moveTo>
                    <a:pt x="17" y="3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lose/>
                  <a:moveTo>
                    <a:pt x="17" y="24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4"/>
                    <a:pt x="19" y="23"/>
                    <a:pt x="19" y="23"/>
                  </a:cubicBezTo>
                  <a:cubicBezTo>
                    <a:pt x="18" y="23"/>
                    <a:pt x="17" y="24"/>
                    <a:pt x="17" y="24"/>
                  </a:cubicBezTo>
                  <a:close/>
                  <a:moveTo>
                    <a:pt x="20" y="4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lose/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0" y="21"/>
                    <a:pt x="20" y="22"/>
                  </a:cubicBezTo>
                  <a:close/>
                  <a:moveTo>
                    <a:pt x="22" y="5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lose/>
                  <a:moveTo>
                    <a:pt x="23" y="19"/>
                  </a:moveTo>
                  <a:cubicBezTo>
                    <a:pt x="23" y="19"/>
                    <a:pt x="23" y="19"/>
                    <a:pt x="23" y="19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9"/>
                    <a:pt x="24" y="19"/>
                    <a:pt x="23" y="19"/>
                  </a:cubicBezTo>
                  <a:close/>
                  <a:moveTo>
                    <a:pt x="25" y="18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9"/>
                    <a:pt x="25" y="20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1"/>
                    <a:pt x="26" y="20"/>
                    <a:pt x="25" y="19"/>
                  </a:cubicBezTo>
                  <a:lnTo>
                    <a:pt x="25" y="18"/>
                  </a:lnTo>
                  <a:close/>
                  <a:moveTo>
                    <a:pt x="25" y="23"/>
                  </a:move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5" y="22"/>
                    <a:pt x="25" y="22"/>
                  </a:cubicBezTo>
                  <a:cubicBezTo>
                    <a:pt x="25" y="22"/>
                    <a:pt x="25" y="23"/>
                    <a:pt x="25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61" name="Freeform 27"/>
            <p:cNvSpPr>
              <a:spLocks noEditPoints="1"/>
            </p:cNvSpPr>
            <p:nvPr/>
          </p:nvSpPr>
          <p:spPr bwMode="auto">
            <a:xfrm>
              <a:off x="8078789" y="2927350"/>
              <a:ext cx="85725" cy="122238"/>
            </a:xfrm>
            <a:custGeom>
              <a:avLst/>
              <a:gdLst>
                <a:gd name="T0" fmla="*/ 7 w 27"/>
                <a:gd name="T1" fmla="*/ 3 h 39"/>
                <a:gd name="T2" fmla="*/ 17 w 27"/>
                <a:gd name="T3" fmla="*/ 12 h 39"/>
                <a:gd name="T4" fmla="*/ 24 w 27"/>
                <a:gd name="T5" fmla="*/ 12 h 39"/>
                <a:gd name="T6" fmla="*/ 24 w 27"/>
                <a:gd name="T7" fmla="*/ 16 h 39"/>
                <a:gd name="T8" fmla="*/ 22 w 27"/>
                <a:gd name="T9" fmla="*/ 18 h 39"/>
                <a:gd name="T10" fmla="*/ 22 w 27"/>
                <a:gd name="T11" fmla="*/ 33 h 39"/>
                <a:gd name="T12" fmla="*/ 27 w 27"/>
                <a:gd name="T13" fmla="*/ 39 h 39"/>
                <a:gd name="T14" fmla="*/ 15 w 27"/>
                <a:gd name="T15" fmla="*/ 25 h 39"/>
                <a:gd name="T16" fmla="*/ 10 w 27"/>
                <a:gd name="T17" fmla="*/ 25 h 39"/>
                <a:gd name="T18" fmla="*/ 9 w 27"/>
                <a:gd name="T19" fmla="*/ 32 h 39"/>
                <a:gd name="T20" fmla="*/ 13 w 27"/>
                <a:gd name="T21" fmla="*/ 36 h 39"/>
                <a:gd name="T22" fmla="*/ 12 w 27"/>
                <a:gd name="T23" fmla="*/ 38 h 39"/>
                <a:gd name="T24" fmla="*/ 2 w 27"/>
                <a:gd name="T25" fmla="*/ 35 h 39"/>
                <a:gd name="T26" fmla="*/ 3 w 27"/>
                <a:gd name="T27" fmla="*/ 35 h 39"/>
                <a:gd name="T28" fmla="*/ 4 w 27"/>
                <a:gd name="T29" fmla="*/ 34 h 39"/>
                <a:gd name="T30" fmla="*/ 3 w 27"/>
                <a:gd name="T31" fmla="*/ 33 h 39"/>
                <a:gd name="T32" fmla="*/ 6 w 27"/>
                <a:gd name="T33" fmla="*/ 28 h 39"/>
                <a:gd name="T34" fmla="*/ 0 w 27"/>
                <a:gd name="T35" fmla="*/ 2 h 39"/>
                <a:gd name="T36" fmla="*/ 1 w 27"/>
                <a:gd name="T37" fmla="*/ 0 h 39"/>
                <a:gd name="T38" fmla="*/ 3 w 27"/>
                <a:gd name="T39" fmla="*/ 4 h 39"/>
                <a:gd name="T40" fmla="*/ 4 w 27"/>
                <a:gd name="T41" fmla="*/ 3 h 39"/>
                <a:gd name="T42" fmla="*/ 4 w 27"/>
                <a:gd name="T43" fmla="*/ 35 h 39"/>
                <a:gd name="T44" fmla="*/ 7 w 27"/>
                <a:gd name="T45" fmla="*/ 35 h 39"/>
                <a:gd name="T46" fmla="*/ 7 w 27"/>
                <a:gd name="T47" fmla="*/ 36 h 39"/>
                <a:gd name="T48" fmla="*/ 6 w 27"/>
                <a:gd name="T49" fmla="*/ 2 h 39"/>
                <a:gd name="T50" fmla="*/ 6 w 27"/>
                <a:gd name="T51" fmla="*/ 10 h 39"/>
                <a:gd name="T52" fmla="*/ 6 w 27"/>
                <a:gd name="T53" fmla="*/ 15 h 39"/>
                <a:gd name="T54" fmla="*/ 7 w 27"/>
                <a:gd name="T55" fmla="*/ 35 h 39"/>
                <a:gd name="T56" fmla="*/ 7 w 27"/>
                <a:gd name="T57" fmla="*/ 23 h 39"/>
                <a:gd name="T58" fmla="*/ 8 w 27"/>
                <a:gd name="T59" fmla="*/ 27 h 39"/>
                <a:gd name="T60" fmla="*/ 7 w 27"/>
                <a:gd name="T61" fmla="*/ 26 h 39"/>
                <a:gd name="T62" fmla="*/ 7 w 27"/>
                <a:gd name="T63" fmla="*/ 32 h 39"/>
                <a:gd name="T64" fmla="*/ 8 w 27"/>
                <a:gd name="T65" fmla="*/ 29 h 39"/>
                <a:gd name="T66" fmla="*/ 9 w 27"/>
                <a:gd name="T67" fmla="*/ 23 h 39"/>
                <a:gd name="T68" fmla="*/ 9 w 27"/>
                <a:gd name="T69" fmla="*/ 35 h 39"/>
                <a:gd name="T70" fmla="*/ 10 w 27"/>
                <a:gd name="T71" fmla="*/ 36 h 39"/>
                <a:gd name="T72" fmla="*/ 11 w 27"/>
                <a:gd name="T73" fmla="*/ 35 h 39"/>
                <a:gd name="T74" fmla="*/ 11 w 27"/>
                <a:gd name="T75" fmla="*/ 24 h 39"/>
                <a:gd name="T76" fmla="*/ 11 w 27"/>
                <a:gd name="T77" fmla="*/ 37 h 39"/>
                <a:gd name="T78" fmla="*/ 12 w 27"/>
                <a:gd name="T79" fmla="*/ 34 h 39"/>
                <a:gd name="T80" fmla="*/ 15 w 27"/>
                <a:gd name="T81" fmla="*/ 23 h 39"/>
                <a:gd name="T82" fmla="*/ 16 w 27"/>
                <a:gd name="T83" fmla="*/ 25 h 39"/>
                <a:gd name="T84" fmla="*/ 16 w 27"/>
                <a:gd name="T85" fmla="*/ 25 h 39"/>
                <a:gd name="T86" fmla="*/ 22 w 27"/>
                <a:gd name="T87" fmla="*/ 16 h 39"/>
                <a:gd name="T88" fmla="*/ 19 w 27"/>
                <a:gd name="T89" fmla="*/ 16 h 39"/>
                <a:gd name="T90" fmla="*/ 18 w 27"/>
                <a:gd name="T91" fmla="*/ 15 h 39"/>
                <a:gd name="T92" fmla="*/ 18 w 27"/>
                <a:gd name="T93" fmla="*/ 14 h 39"/>
                <a:gd name="T94" fmla="*/ 18 w 27"/>
                <a:gd name="T95" fmla="*/ 13 h 39"/>
                <a:gd name="T96" fmla="*/ 19 w 27"/>
                <a:gd name="T97" fmla="*/ 32 h 39"/>
                <a:gd name="T98" fmla="*/ 19 w 27"/>
                <a:gd name="T99" fmla="*/ 11 h 39"/>
                <a:gd name="T100" fmla="*/ 19 w 27"/>
                <a:gd name="T101" fmla="*/ 27 h 39"/>
                <a:gd name="T102" fmla="*/ 21 w 27"/>
                <a:gd name="T103" fmla="*/ 34 h 39"/>
                <a:gd name="T104" fmla="*/ 24 w 27"/>
                <a:gd name="T105" fmla="*/ 14 h 39"/>
                <a:gd name="T106" fmla="*/ 23 w 27"/>
                <a:gd name="T107" fmla="*/ 38 h 39"/>
                <a:gd name="T108" fmla="*/ 26 w 27"/>
                <a:gd name="T109" fmla="*/ 38 h 39"/>
                <a:gd name="T110" fmla="*/ 23 w 27"/>
                <a:gd name="T111" fmla="*/ 35 h 39"/>
                <a:gd name="T112" fmla="*/ 25 w 27"/>
                <a:gd name="T113" fmla="*/ 35 h 39"/>
                <a:gd name="T114" fmla="*/ 26 w 27"/>
                <a:gd name="T115" fmla="*/ 35 h 39"/>
                <a:gd name="T116" fmla="*/ 26 w 27"/>
                <a:gd name="T117" fmla="*/ 35 h 39"/>
                <a:gd name="T118" fmla="*/ 26 w 27"/>
                <a:gd name="T119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" h="3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8" y="6"/>
                    <a:pt x="8" y="10"/>
                  </a:cubicBezTo>
                  <a:cubicBezTo>
                    <a:pt x="8" y="16"/>
                    <a:pt x="8" y="20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21"/>
                    <a:pt x="13" y="19"/>
                    <a:pt x="17" y="16"/>
                  </a:cubicBezTo>
                  <a:cubicBezTo>
                    <a:pt x="17" y="16"/>
                    <a:pt x="17" y="15"/>
                    <a:pt x="17" y="12"/>
                  </a:cubicBezTo>
                  <a:cubicBezTo>
                    <a:pt x="17" y="11"/>
                    <a:pt x="18" y="11"/>
                    <a:pt x="18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3" y="11"/>
                    <a:pt x="25" y="11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5" y="12"/>
                  </a:cubicBezTo>
                  <a:cubicBezTo>
                    <a:pt x="25" y="12"/>
                    <a:pt x="26" y="13"/>
                    <a:pt x="26" y="15"/>
                  </a:cubicBezTo>
                  <a:cubicBezTo>
                    <a:pt x="26" y="15"/>
                    <a:pt x="25" y="15"/>
                    <a:pt x="25" y="15"/>
                  </a:cubicBezTo>
                  <a:cubicBezTo>
                    <a:pt x="25" y="15"/>
                    <a:pt x="25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9" y="25"/>
                    <a:pt x="22" y="31"/>
                  </a:cubicBezTo>
                  <a:cubicBezTo>
                    <a:pt x="22" y="32"/>
                    <a:pt x="23" y="33"/>
                    <a:pt x="23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3" y="34"/>
                    <a:pt x="24" y="34"/>
                  </a:cubicBezTo>
                  <a:cubicBezTo>
                    <a:pt x="26" y="34"/>
                    <a:pt x="27" y="34"/>
                    <a:pt x="27" y="34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5"/>
                    <a:pt x="27" y="36"/>
                    <a:pt x="27" y="38"/>
                  </a:cubicBezTo>
                  <a:cubicBezTo>
                    <a:pt x="27" y="38"/>
                    <a:pt x="27" y="39"/>
                    <a:pt x="27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5" y="38"/>
                    <a:pt x="24" y="38"/>
                    <a:pt x="21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19" y="37"/>
                  </a:cubicBezTo>
                  <a:cubicBezTo>
                    <a:pt x="19" y="35"/>
                    <a:pt x="19" y="34"/>
                    <a:pt x="18" y="32"/>
                  </a:cubicBezTo>
                  <a:cubicBezTo>
                    <a:pt x="18" y="31"/>
                    <a:pt x="17" y="28"/>
                    <a:pt x="15" y="25"/>
                  </a:cubicBezTo>
                  <a:cubicBezTo>
                    <a:pt x="15" y="24"/>
                    <a:pt x="14" y="23"/>
                    <a:pt x="14" y="23"/>
                  </a:cubicBezTo>
                  <a:cubicBezTo>
                    <a:pt x="13" y="23"/>
                    <a:pt x="12" y="24"/>
                    <a:pt x="11" y="25"/>
                  </a:cubicBezTo>
                  <a:cubicBezTo>
                    <a:pt x="11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9" y="25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7"/>
                    <a:pt x="9" y="2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3"/>
                    <a:pt x="10" y="33"/>
                    <a:pt x="11" y="33"/>
                  </a:cubicBezTo>
                  <a:cubicBezTo>
                    <a:pt x="11" y="33"/>
                    <a:pt x="12" y="33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6" y="37"/>
                    <a:pt x="4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2" y="37"/>
                    <a:pt x="2" y="36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4" y="33"/>
                    <a:pt x="5" y="33"/>
                  </a:cubicBezTo>
                  <a:cubicBezTo>
                    <a:pt x="5" y="32"/>
                    <a:pt x="6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6" y="32"/>
                  </a:cubicBezTo>
                  <a:cubicBezTo>
                    <a:pt x="6" y="32"/>
                    <a:pt x="6" y="31"/>
                    <a:pt x="6" y="28"/>
                  </a:cubicBezTo>
                  <a:cubicBezTo>
                    <a:pt x="6" y="24"/>
                    <a:pt x="5" y="22"/>
                    <a:pt x="5" y="21"/>
                  </a:cubicBezTo>
                  <a:cubicBezTo>
                    <a:pt x="5" y="13"/>
                    <a:pt x="4" y="8"/>
                    <a:pt x="4" y="6"/>
                  </a:cubicBezTo>
                  <a:cubicBezTo>
                    <a:pt x="4" y="6"/>
                    <a:pt x="4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lose/>
                  <a:moveTo>
                    <a:pt x="3" y="35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6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7" y="35"/>
                    <a:pt x="7" y="35"/>
                  </a:cubicBezTo>
                  <a:cubicBezTo>
                    <a:pt x="5" y="35"/>
                    <a:pt x="4" y="35"/>
                    <a:pt x="3" y="35"/>
                  </a:cubicBezTo>
                  <a:close/>
                  <a:moveTo>
                    <a:pt x="5" y="36"/>
                  </a:moveTo>
                  <a:cubicBezTo>
                    <a:pt x="5" y="36"/>
                    <a:pt x="5" y="36"/>
                    <a:pt x="5" y="36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6"/>
                    <a:pt x="9" y="36"/>
                    <a:pt x="7" y="36"/>
                  </a:cubicBezTo>
                  <a:lnTo>
                    <a:pt x="5" y="36"/>
                  </a:ln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5" y="3"/>
                  </a:cubicBezTo>
                  <a:close/>
                  <a:moveTo>
                    <a:pt x="6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lose/>
                  <a:moveTo>
                    <a:pt x="6" y="15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lose/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lose/>
                  <a:moveTo>
                    <a:pt x="7" y="23"/>
                  </a:move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lose/>
                  <a:moveTo>
                    <a:pt x="7" y="27"/>
                  </a:move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lose/>
                  <a:moveTo>
                    <a:pt x="7" y="25"/>
                  </a:move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8" y="26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5"/>
                    <a:pt x="7" y="25"/>
                  </a:cubicBezTo>
                  <a:close/>
                  <a:moveTo>
                    <a:pt x="7" y="32"/>
                  </a:move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2"/>
                    <a:pt x="7" y="32"/>
                    <a:pt x="7" y="32"/>
                  </a:cubicBezTo>
                  <a:close/>
                  <a:moveTo>
                    <a:pt x="8" y="29"/>
                  </a:move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29"/>
                  </a:cubicBezTo>
                  <a:close/>
                  <a:moveTo>
                    <a:pt x="9" y="23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10" y="23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9" y="22"/>
                    <a:pt x="9" y="23"/>
                  </a:cubicBezTo>
                  <a:close/>
                  <a:moveTo>
                    <a:pt x="9" y="35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lose/>
                  <a:moveTo>
                    <a:pt x="9" y="36"/>
                  </a:move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9" y="36"/>
                  </a:cubicBezTo>
                  <a:close/>
                  <a:moveTo>
                    <a:pt x="10" y="35"/>
                  </a:move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0" y="34"/>
                    <a:pt x="10" y="35"/>
                  </a:cubicBezTo>
                  <a:close/>
                  <a:moveTo>
                    <a:pt x="11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1" y="24"/>
                    <a:pt x="11" y="24"/>
                  </a:cubicBezTo>
                  <a:close/>
                  <a:moveTo>
                    <a:pt x="11" y="37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lose/>
                  <a:moveTo>
                    <a:pt x="12" y="34"/>
                  </a:move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lose/>
                  <a:moveTo>
                    <a:pt x="15" y="23"/>
                  </a:moveTo>
                  <a:cubicBezTo>
                    <a:pt x="15" y="23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lose/>
                  <a:moveTo>
                    <a:pt x="16" y="25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7" y="27"/>
                    <a:pt x="17" y="28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7"/>
                    <a:pt x="16" y="25"/>
                  </a:cubicBezTo>
                  <a:close/>
                  <a:moveTo>
                    <a:pt x="17" y="19"/>
                  </a:move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9"/>
                    <a:pt x="20" y="18"/>
                    <a:pt x="22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0" y="17"/>
                    <a:pt x="19" y="18"/>
                    <a:pt x="17" y="19"/>
                  </a:cubicBezTo>
                  <a:close/>
                  <a:moveTo>
                    <a:pt x="17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8" y="17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16"/>
                    <a:pt x="18" y="16"/>
                    <a:pt x="17" y="17"/>
                  </a:cubicBezTo>
                  <a:close/>
                  <a:moveTo>
                    <a:pt x="18" y="15"/>
                  </a:move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lose/>
                  <a:moveTo>
                    <a:pt x="18" y="14"/>
                  </a:move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4"/>
                  </a:cubicBezTo>
                  <a:close/>
                  <a:moveTo>
                    <a:pt x="18" y="30"/>
                  </a:move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1"/>
                    <a:pt x="19" y="31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1"/>
                    <a:pt x="19" y="31"/>
                    <a:pt x="19" y="30"/>
                  </a:cubicBezTo>
                  <a:lnTo>
                    <a:pt x="18" y="30"/>
                  </a:ln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lose/>
                  <a:moveTo>
                    <a:pt x="19" y="27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lose/>
                  <a:moveTo>
                    <a:pt x="20" y="33"/>
                  </a:moveTo>
                  <a:cubicBezTo>
                    <a:pt x="20" y="33"/>
                    <a:pt x="20" y="33"/>
                    <a:pt x="20" y="33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0" y="33"/>
                    <a:pt x="20" y="33"/>
                  </a:cubicBezTo>
                  <a:close/>
                  <a:moveTo>
                    <a:pt x="22" y="14"/>
                  </a:moveTo>
                  <a:cubicBezTo>
                    <a:pt x="22" y="14"/>
                    <a:pt x="23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2" y="14"/>
                    <a:pt x="22" y="14"/>
                  </a:cubicBezTo>
                  <a:close/>
                  <a:moveTo>
                    <a:pt x="23" y="38"/>
                  </a:move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lose/>
                  <a:moveTo>
                    <a:pt x="23" y="35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lnTo>
                    <a:pt x="23" y="35"/>
                  </a:lnTo>
                  <a:close/>
                  <a:moveTo>
                    <a:pt x="25" y="35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6"/>
                    <a:pt x="25" y="36"/>
                    <a:pt x="25" y="36"/>
                  </a:cubicBezTo>
                  <a:lnTo>
                    <a:pt x="25" y="35"/>
                  </a:lnTo>
                  <a:close/>
                  <a:moveTo>
                    <a:pt x="26" y="35"/>
                  </a:move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5"/>
                    <a:pt x="27" y="35"/>
                    <a:pt x="27" y="35"/>
                  </a:cubicBezTo>
                  <a:lnTo>
                    <a:pt x="26" y="35"/>
                  </a:lnTo>
                  <a:close/>
                  <a:moveTo>
                    <a:pt x="26" y="36"/>
                  </a:move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7" y="37"/>
                    <a:pt x="27" y="37"/>
                    <a:pt x="27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6"/>
                    <a:pt x="26" y="36"/>
                    <a:pt x="26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62" name="Freeform 28"/>
            <p:cNvSpPr>
              <a:spLocks noEditPoints="1"/>
            </p:cNvSpPr>
            <p:nvPr/>
          </p:nvSpPr>
          <p:spPr bwMode="auto">
            <a:xfrm>
              <a:off x="8177214" y="2930525"/>
              <a:ext cx="19050" cy="112713"/>
            </a:xfrm>
            <a:custGeom>
              <a:avLst/>
              <a:gdLst>
                <a:gd name="T0" fmla="*/ 6 w 6"/>
                <a:gd name="T1" fmla="*/ 33 h 36"/>
                <a:gd name="T2" fmla="*/ 4 w 6"/>
                <a:gd name="T3" fmla="*/ 36 h 36"/>
                <a:gd name="T4" fmla="*/ 2 w 6"/>
                <a:gd name="T5" fmla="*/ 30 h 36"/>
                <a:gd name="T6" fmla="*/ 6 w 6"/>
                <a:gd name="T7" fmla="*/ 5 h 36"/>
                <a:gd name="T8" fmla="*/ 6 w 6"/>
                <a:gd name="T9" fmla="*/ 18 h 36"/>
                <a:gd name="T10" fmla="*/ 6 w 6"/>
                <a:gd name="T11" fmla="*/ 22 h 36"/>
                <a:gd name="T12" fmla="*/ 3 w 6"/>
                <a:gd name="T13" fmla="*/ 24 h 36"/>
                <a:gd name="T14" fmla="*/ 2 w 6"/>
                <a:gd name="T15" fmla="*/ 25 h 36"/>
                <a:gd name="T16" fmla="*/ 2 w 6"/>
                <a:gd name="T17" fmla="*/ 24 h 36"/>
                <a:gd name="T18" fmla="*/ 2 w 6"/>
                <a:gd name="T19" fmla="*/ 23 h 36"/>
                <a:gd name="T20" fmla="*/ 1 w 6"/>
                <a:gd name="T21" fmla="*/ 5 h 36"/>
                <a:gd name="T22" fmla="*/ 1 w 6"/>
                <a:gd name="T23" fmla="*/ 1 h 36"/>
                <a:gd name="T24" fmla="*/ 3 w 6"/>
                <a:gd name="T25" fmla="*/ 0 h 36"/>
                <a:gd name="T26" fmla="*/ 1 w 6"/>
                <a:gd name="T27" fmla="*/ 32 h 36"/>
                <a:gd name="T28" fmla="*/ 1 w 6"/>
                <a:gd name="T29" fmla="*/ 6 h 36"/>
                <a:gd name="T30" fmla="*/ 2 w 6"/>
                <a:gd name="T31" fmla="*/ 7 h 36"/>
                <a:gd name="T32" fmla="*/ 1 w 6"/>
                <a:gd name="T33" fmla="*/ 7 h 36"/>
                <a:gd name="T34" fmla="*/ 2 w 6"/>
                <a:gd name="T35" fmla="*/ 8 h 36"/>
                <a:gd name="T36" fmla="*/ 2 w 6"/>
                <a:gd name="T37" fmla="*/ 11 h 36"/>
                <a:gd name="T38" fmla="*/ 2 w 6"/>
                <a:gd name="T39" fmla="*/ 2 h 36"/>
                <a:gd name="T40" fmla="*/ 2 w 6"/>
                <a:gd name="T41" fmla="*/ 2 h 36"/>
                <a:gd name="T42" fmla="*/ 2 w 6"/>
                <a:gd name="T43" fmla="*/ 17 h 36"/>
                <a:gd name="T44" fmla="*/ 3 w 6"/>
                <a:gd name="T45" fmla="*/ 19 h 36"/>
                <a:gd name="T46" fmla="*/ 2 w 6"/>
                <a:gd name="T47" fmla="*/ 17 h 36"/>
                <a:gd name="T48" fmla="*/ 2 w 6"/>
                <a:gd name="T49" fmla="*/ 21 h 36"/>
                <a:gd name="T50" fmla="*/ 2 w 6"/>
                <a:gd name="T51" fmla="*/ 21 h 36"/>
                <a:gd name="T52" fmla="*/ 4 w 6"/>
                <a:gd name="T53" fmla="*/ 32 h 36"/>
                <a:gd name="T54" fmla="*/ 3 w 6"/>
                <a:gd name="T55" fmla="*/ 11 h 36"/>
                <a:gd name="T56" fmla="*/ 3 w 6"/>
                <a:gd name="T57" fmla="*/ 12 h 36"/>
                <a:gd name="T58" fmla="*/ 3 w 6"/>
                <a:gd name="T59" fmla="*/ 14 h 36"/>
                <a:gd name="T60" fmla="*/ 3 w 6"/>
                <a:gd name="T61" fmla="*/ 14 h 36"/>
                <a:gd name="T62" fmla="*/ 4 w 6"/>
                <a:gd name="T63" fmla="*/ 31 h 36"/>
                <a:gd name="T64" fmla="*/ 3 w 6"/>
                <a:gd name="T65" fmla="*/ 19 h 36"/>
                <a:gd name="T66" fmla="*/ 4 w 6"/>
                <a:gd name="T67" fmla="*/ 19 h 36"/>
                <a:gd name="T68" fmla="*/ 3 w 6"/>
                <a:gd name="T69" fmla="*/ 33 h 36"/>
                <a:gd name="T70" fmla="*/ 4 w 6"/>
                <a:gd name="T71" fmla="*/ 33 h 36"/>
                <a:gd name="T72" fmla="*/ 4 w 6"/>
                <a:gd name="T73" fmla="*/ 4 h 36"/>
                <a:gd name="T74" fmla="*/ 4 w 6"/>
                <a:gd name="T75" fmla="*/ 9 h 36"/>
                <a:gd name="T76" fmla="*/ 4 w 6"/>
                <a:gd name="T77" fmla="*/ 6 h 36"/>
                <a:gd name="T78" fmla="*/ 4 w 6"/>
                <a:gd name="T79" fmla="*/ 4 h 36"/>
                <a:gd name="T80" fmla="*/ 4 w 6"/>
                <a:gd name="T81" fmla="*/ 4 h 36"/>
                <a:gd name="T82" fmla="*/ 5 w 6"/>
                <a:gd name="T83" fmla="*/ 21 h 36"/>
                <a:gd name="T84" fmla="*/ 4 w 6"/>
                <a:gd name="T85" fmla="*/ 22 h 36"/>
                <a:gd name="T86" fmla="*/ 5 w 6"/>
                <a:gd name="T87" fmla="*/ 10 h 36"/>
                <a:gd name="T88" fmla="*/ 5 w 6"/>
                <a:gd name="T89" fmla="*/ 9 h 36"/>
                <a:gd name="T90" fmla="*/ 5 w 6"/>
                <a:gd name="T91" fmla="*/ 3 h 36"/>
                <a:gd name="T92" fmla="*/ 5 w 6"/>
                <a:gd name="T93" fmla="*/ 2 h 36"/>
                <a:gd name="T94" fmla="*/ 5 w 6"/>
                <a:gd name="T95" fmla="*/ 1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" h="36">
                  <a:moveTo>
                    <a:pt x="2" y="30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4" y="30"/>
                    <a:pt x="5" y="31"/>
                    <a:pt x="6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5" y="34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1" y="35"/>
                    <a:pt x="0" y="35"/>
                  </a:cubicBezTo>
                  <a:cubicBezTo>
                    <a:pt x="0" y="34"/>
                    <a:pt x="0" y="34"/>
                    <a:pt x="0" y="33"/>
                  </a:cubicBezTo>
                  <a:cubicBezTo>
                    <a:pt x="0" y="32"/>
                    <a:pt x="1" y="31"/>
                    <a:pt x="2" y="30"/>
                  </a:cubicBezTo>
                  <a:close/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1"/>
                    <a:pt x="6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4"/>
                    <a:pt x="6" y="16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6" y="22"/>
                    <a:pt x="6" y="22"/>
                  </a:cubicBezTo>
                  <a:cubicBezTo>
                    <a:pt x="6" y="23"/>
                    <a:pt x="6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4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5" y="25"/>
                    <a:pt x="2" y="25"/>
                  </a:cubicBezTo>
                  <a:cubicBezTo>
                    <a:pt x="2" y="25"/>
                    <a:pt x="2" y="25"/>
                    <a:pt x="1" y="25"/>
                  </a:cubicBezTo>
                  <a:cubicBezTo>
                    <a:pt x="1" y="25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1" y="22"/>
                  </a:cubicBezTo>
                  <a:cubicBezTo>
                    <a:pt x="1" y="22"/>
                    <a:pt x="1" y="18"/>
                    <a:pt x="1" y="10"/>
                  </a:cubicBezTo>
                  <a:cubicBezTo>
                    <a:pt x="1" y="9"/>
                    <a:pt x="1" y="7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lose/>
                  <a:moveTo>
                    <a:pt x="1" y="33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3"/>
                  </a:cubicBezTo>
                  <a:close/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1" y="6"/>
                  </a:cubicBezTo>
                  <a:close/>
                  <a:moveTo>
                    <a:pt x="2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9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lose/>
                  <a:moveTo>
                    <a:pt x="2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lose/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  <a:moveTo>
                    <a:pt x="2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2" y="18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lose/>
                  <a:moveTo>
                    <a:pt x="2" y="21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1"/>
                    <a:pt x="2" y="21"/>
                  </a:cubicBezTo>
                  <a:close/>
                  <a:moveTo>
                    <a:pt x="3" y="32"/>
                  </a:move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lose/>
                  <a:moveTo>
                    <a:pt x="3" y="11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lose/>
                  <a:moveTo>
                    <a:pt x="3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3"/>
                    <a:pt x="3" y="14"/>
                  </a:cubicBezTo>
                  <a:close/>
                  <a:moveTo>
                    <a:pt x="3" y="31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3" y="31"/>
                  </a:cubicBezTo>
                  <a:close/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lnTo>
                    <a:pt x="3" y="19"/>
                  </a:lnTo>
                  <a:close/>
                  <a:moveTo>
                    <a:pt x="3" y="33"/>
                  </a:move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3" y="33"/>
                  </a:lnTo>
                  <a:close/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5"/>
                    <a:pt x="4" y="4"/>
                  </a:cubicBezTo>
                  <a:close/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lose/>
                  <a:moveTo>
                    <a:pt x="4" y="22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4" y="22"/>
                  </a:cubicBezTo>
                  <a:close/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4" y="10"/>
                    <a:pt x="4" y="10"/>
                  </a:cubicBez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5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2"/>
                    <a:pt x="5" y="12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68" name="Freeform 34"/>
            <p:cNvSpPr/>
            <p:nvPr/>
          </p:nvSpPr>
          <p:spPr bwMode="auto">
            <a:xfrm>
              <a:off x="8186739" y="3138489"/>
              <a:ext cx="15875" cy="12700"/>
            </a:xfrm>
            <a:custGeom>
              <a:avLst/>
              <a:gdLst>
                <a:gd name="T0" fmla="*/ 3 w 5"/>
                <a:gd name="T1" fmla="*/ 4 h 4"/>
                <a:gd name="T2" fmla="*/ 2 w 5"/>
                <a:gd name="T3" fmla="*/ 4 h 4"/>
                <a:gd name="T4" fmla="*/ 0 w 5"/>
                <a:gd name="T5" fmla="*/ 3 h 4"/>
                <a:gd name="T6" fmla="*/ 3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3"/>
                    <a:pt x="0" y="3"/>
                  </a:cubicBezTo>
                  <a:cubicBezTo>
                    <a:pt x="1" y="0"/>
                    <a:pt x="5" y="2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69" name="Freeform 35"/>
            <p:cNvSpPr/>
            <p:nvPr/>
          </p:nvSpPr>
          <p:spPr bwMode="auto">
            <a:xfrm>
              <a:off x="8132764" y="3144839"/>
              <a:ext cx="6350" cy="9525"/>
            </a:xfrm>
            <a:custGeom>
              <a:avLst/>
              <a:gdLst>
                <a:gd name="T0" fmla="*/ 2 w 2"/>
                <a:gd name="T1" fmla="*/ 0 h 3"/>
                <a:gd name="T2" fmla="*/ 1 w 2"/>
                <a:gd name="T3" fmla="*/ 2 h 3"/>
                <a:gd name="T4" fmla="*/ 0 w 2"/>
                <a:gd name="T5" fmla="*/ 1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1"/>
                    <a:pt x="2" y="2"/>
                    <a:pt x="1" y="2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70" name="Freeform 36"/>
            <p:cNvSpPr/>
            <p:nvPr/>
          </p:nvSpPr>
          <p:spPr bwMode="auto">
            <a:xfrm>
              <a:off x="8120064" y="3148014"/>
              <a:ext cx="6350" cy="6350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1 h 2"/>
                <a:gd name="T4" fmla="*/ 2 w 2"/>
                <a:gd name="T5" fmla="*/ 0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1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71" name="Freeform 37"/>
            <p:cNvSpPr/>
            <p:nvPr/>
          </p:nvSpPr>
          <p:spPr bwMode="auto">
            <a:xfrm>
              <a:off x="8110539" y="3135314"/>
              <a:ext cx="9525" cy="12700"/>
            </a:xfrm>
            <a:custGeom>
              <a:avLst/>
              <a:gdLst>
                <a:gd name="T0" fmla="*/ 2 w 3"/>
                <a:gd name="T1" fmla="*/ 4 h 4"/>
                <a:gd name="T2" fmla="*/ 0 w 3"/>
                <a:gd name="T3" fmla="*/ 1 h 4"/>
                <a:gd name="T4" fmla="*/ 2 w 3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2" y="0"/>
                    <a:pt x="3" y="3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72" name="Freeform 38"/>
            <p:cNvSpPr/>
            <p:nvPr/>
          </p:nvSpPr>
          <p:spPr bwMode="auto">
            <a:xfrm>
              <a:off x="8091489" y="3160714"/>
              <a:ext cx="9525" cy="9525"/>
            </a:xfrm>
            <a:custGeom>
              <a:avLst/>
              <a:gdLst>
                <a:gd name="T0" fmla="*/ 2 w 3"/>
                <a:gd name="T1" fmla="*/ 3 h 3"/>
                <a:gd name="T2" fmla="*/ 0 w 3"/>
                <a:gd name="T3" fmla="*/ 3 h 3"/>
                <a:gd name="T4" fmla="*/ 0 w 3"/>
                <a:gd name="T5" fmla="*/ 1 h 3"/>
                <a:gd name="T6" fmla="*/ 1 w 3"/>
                <a:gd name="T7" fmla="*/ 0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1" y="3"/>
                    <a:pt x="1" y="3"/>
                    <a:pt x="0" y="3"/>
                  </a:cubicBezTo>
                  <a:cubicBezTo>
                    <a:pt x="0" y="2"/>
                    <a:pt x="1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3" y="1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73" name="Freeform 39"/>
            <p:cNvSpPr/>
            <p:nvPr/>
          </p:nvSpPr>
          <p:spPr bwMode="auto">
            <a:xfrm>
              <a:off x="8091489" y="3154364"/>
              <a:ext cx="6350" cy="6350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1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2"/>
                    <a:pt x="0" y="2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74" name="Freeform 40"/>
            <p:cNvSpPr>
              <a:spLocks noEditPoints="1"/>
            </p:cNvSpPr>
            <p:nvPr/>
          </p:nvSpPr>
          <p:spPr bwMode="auto">
            <a:xfrm>
              <a:off x="7496176" y="2630488"/>
              <a:ext cx="985838" cy="893763"/>
            </a:xfrm>
            <a:custGeom>
              <a:avLst/>
              <a:gdLst>
                <a:gd name="T0" fmla="*/ 268 w 313"/>
                <a:gd name="T1" fmla="*/ 2 h 283"/>
                <a:gd name="T2" fmla="*/ 300 w 313"/>
                <a:gd name="T3" fmla="*/ 48 h 283"/>
                <a:gd name="T4" fmla="*/ 301 w 313"/>
                <a:gd name="T5" fmla="*/ 150 h 283"/>
                <a:gd name="T6" fmla="*/ 277 w 313"/>
                <a:gd name="T7" fmla="*/ 276 h 283"/>
                <a:gd name="T8" fmla="*/ 228 w 313"/>
                <a:gd name="T9" fmla="*/ 273 h 283"/>
                <a:gd name="T10" fmla="*/ 47 w 313"/>
                <a:gd name="T11" fmla="*/ 272 h 283"/>
                <a:gd name="T12" fmla="*/ 24 w 313"/>
                <a:gd name="T13" fmla="*/ 229 h 283"/>
                <a:gd name="T14" fmla="*/ 3 w 313"/>
                <a:gd name="T15" fmla="*/ 266 h 283"/>
                <a:gd name="T16" fmla="*/ 30 w 313"/>
                <a:gd name="T17" fmla="*/ 48 h 283"/>
                <a:gd name="T18" fmla="*/ 33 w 313"/>
                <a:gd name="T19" fmla="*/ 139 h 283"/>
                <a:gd name="T20" fmla="*/ 39 w 313"/>
                <a:gd name="T21" fmla="*/ 33 h 283"/>
                <a:gd name="T22" fmla="*/ 233 w 313"/>
                <a:gd name="T23" fmla="*/ 178 h 283"/>
                <a:gd name="T24" fmla="*/ 149 w 313"/>
                <a:gd name="T25" fmla="*/ 177 h 283"/>
                <a:gd name="T26" fmla="*/ 28 w 313"/>
                <a:gd name="T27" fmla="*/ 181 h 283"/>
                <a:gd name="T28" fmla="*/ 156 w 313"/>
                <a:gd name="T29" fmla="*/ 183 h 283"/>
                <a:gd name="T30" fmla="*/ 307 w 313"/>
                <a:gd name="T31" fmla="*/ 185 h 283"/>
                <a:gd name="T32" fmla="*/ 291 w 313"/>
                <a:gd name="T33" fmla="*/ 118 h 283"/>
                <a:gd name="T34" fmla="*/ 286 w 313"/>
                <a:gd name="T35" fmla="*/ 171 h 283"/>
                <a:gd name="T36" fmla="*/ 45 w 313"/>
                <a:gd name="T37" fmla="*/ 11 h 283"/>
                <a:gd name="T38" fmla="*/ 257 w 313"/>
                <a:gd name="T39" fmla="*/ 11 h 283"/>
                <a:gd name="T40" fmla="*/ 32 w 313"/>
                <a:gd name="T41" fmla="*/ 4 h 283"/>
                <a:gd name="T42" fmla="*/ 264 w 313"/>
                <a:gd name="T43" fmla="*/ 14 h 283"/>
                <a:gd name="T44" fmla="*/ 72 w 313"/>
                <a:gd name="T45" fmla="*/ 13 h 283"/>
                <a:gd name="T46" fmla="*/ 44 w 313"/>
                <a:gd name="T47" fmla="*/ 115 h 283"/>
                <a:gd name="T48" fmla="*/ 233 w 313"/>
                <a:gd name="T49" fmla="*/ 168 h 283"/>
                <a:gd name="T50" fmla="*/ 262 w 313"/>
                <a:gd name="T51" fmla="*/ 243 h 283"/>
                <a:gd name="T52" fmla="*/ 261 w 313"/>
                <a:gd name="T53" fmla="*/ 279 h 283"/>
                <a:gd name="T54" fmla="*/ 261 w 313"/>
                <a:gd name="T55" fmla="*/ 232 h 283"/>
                <a:gd name="T56" fmla="*/ 260 w 313"/>
                <a:gd name="T57" fmla="*/ 243 h 283"/>
                <a:gd name="T58" fmla="*/ 255 w 313"/>
                <a:gd name="T59" fmla="*/ 252 h 283"/>
                <a:gd name="T60" fmla="*/ 254 w 313"/>
                <a:gd name="T61" fmla="*/ 246 h 283"/>
                <a:gd name="T62" fmla="*/ 240 w 313"/>
                <a:gd name="T63" fmla="*/ 235 h 283"/>
                <a:gd name="T64" fmla="*/ 252 w 313"/>
                <a:gd name="T65" fmla="*/ 206 h 283"/>
                <a:gd name="T66" fmla="*/ 251 w 313"/>
                <a:gd name="T67" fmla="*/ 246 h 283"/>
                <a:gd name="T68" fmla="*/ 244 w 313"/>
                <a:gd name="T69" fmla="*/ 244 h 283"/>
                <a:gd name="T70" fmla="*/ 237 w 313"/>
                <a:gd name="T71" fmla="*/ 255 h 283"/>
                <a:gd name="T72" fmla="*/ 92 w 313"/>
                <a:gd name="T73" fmla="*/ 243 h 283"/>
                <a:gd name="T74" fmla="*/ 214 w 313"/>
                <a:gd name="T75" fmla="*/ 186 h 283"/>
                <a:gd name="T76" fmla="*/ 112 w 313"/>
                <a:gd name="T77" fmla="*/ 184 h 283"/>
                <a:gd name="T78" fmla="*/ 233 w 313"/>
                <a:gd name="T79" fmla="*/ 241 h 283"/>
                <a:gd name="T80" fmla="*/ 197 w 313"/>
                <a:gd name="T81" fmla="*/ 173 h 283"/>
                <a:gd name="T82" fmla="*/ 201 w 313"/>
                <a:gd name="T83" fmla="*/ 168 h 283"/>
                <a:gd name="T84" fmla="*/ 111 w 313"/>
                <a:gd name="T85" fmla="*/ 168 h 283"/>
                <a:gd name="T86" fmla="*/ 165 w 313"/>
                <a:gd name="T87" fmla="*/ 175 h 283"/>
                <a:gd name="T88" fmla="*/ 86 w 313"/>
                <a:gd name="T89" fmla="*/ 243 h 283"/>
                <a:gd name="T90" fmla="*/ 84 w 313"/>
                <a:gd name="T91" fmla="*/ 243 h 283"/>
                <a:gd name="T92" fmla="*/ 79 w 313"/>
                <a:gd name="T93" fmla="*/ 247 h 283"/>
                <a:gd name="T94" fmla="*/ 59 w 313"/>
                <a:gd name="T95" fmla="*/ 239 h 283"/>
                <a:gd name="T96" fmla="*/ 69 w 313"/>
                <a:gd name="T97" fmla="*/ 252 h 283"/>
                <a:gd name="T98" fmla="*/ 73 w 313"/>
                <a:gd name="T99" fmla="*/ 249 h 283"/>
                <a:gd name="T100" fmla="*/ 54 w 313"/>
                <a:gd name="T101" fmla="*/ 276 h 283"/>
                <a:gd name="T102" fmla="*/ 30 w 313"/>
                <a:gd name="T103" fmla="*/ 118 h 283"/>
                <a:gd name="T104" fmla="*/ 11 w 313"/>
                <a:gd name="T105" fmla="*/ 249 h 283"/>
                <a:gd name="T106" fmla="*/ 28 w 313"/>
                <a:gd name="T107" fmla="*/ 60 h 283"/>
                <a:gd name="T108" fmla="*/ 9 w 313"/>
                <a:gd name="T109" fmla="*/ 229 h 283"/>
                <a:gd name="T110" fmla="*/ 27 w 313"/>
                <a:gd name="T111" fmla="*/ 19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3" h="283">
                  <a:moveTo>
                    <a:pt x="27" y="2"/>
                  </a:moveTo>
                  <a:cubicBezTo>
                    <a:pt x="28" y="1"/>
                    <a:pt x="29" y="1"/>
                    <a:pt x="31" y="0"/>
                  </a:cubicBezTo>
                  <a:cubicBezTo>
                    <a:pt x="33" y="1"/>
                    <a:pt x="36" y="0"/>
                    <a:pt x="39" y="1"/>
                  </a:cubicBezTo>
                  <a:cubicBezTo>
                    <a:pt x="41" y="1"/>
                    <a:pt x="43" y="1"/>
                    <a:pt x="45" y="1"/>
                  </a:cubicBezTo>
                  <a:cubicBezTo>
                    <a:pt x="83" y="1"/>
                    <a:pt x="124" y="2"/>
                    <a:pt x="171" y="2"/>
                  </a:cubicBezTo>
                  <a:cubicBezTo>
                    <a:pt x="186" y="2"/>
                    <a:pt x="203" y="2"/>
                    <a:pt x="219" y="2"/>
                  </a:cubicBezTo>
                  <a:cubicBezTo>
                    <a:pt x="235" y="2"/>
                    <a:pt x="246" y="3"/>
                    <a:pt x="259" y="1"/>
                  </a:cubicBezTo>
                  <a:cubicBezTo>
                    <a:pt x="261" y="2"/>
                    <a:pt x="265" y="2"/>
                    <a:pt x="268" y="2"/>
                  </a:cubicBezTo>
                  <a:cubicBezTo>
                    <a:pt x="270" y="2"/>
                    <a:pt x="272" y="0"/>
                    <a:pt x="274" y="2"/>
                  </a:cubicBezTo>
                  <a:cubicBezTo>
                    <a:pt x="280" y="2"/>
                    <a:pt x="286" y="2"/>
                    <a:pt x="291" y="2"/>
                  </a:cubicBezTo>
                  <a:cubicBezTo>
                    <a:pt x="292" y="2"/>
                    <a:pt x="293" y="1"/>
                    <a:pt x="294" y="1"/>
                  </a:cubicBezTo>
                  <a:cubicBezTo>
                    <a:pt x="294" y="1"/>
                    <a:pt x="294" y="2"/>
                    <a:pt x="295" y="2"/>
                  </a:cubicBezTo>
                  <a:cubicBezTo>
                    <a:pt x="295" y="2"/>
                    <a:pt x="297" y="2"/>
                    <a:pt x="298" y="2"/>
                  </a:cubicBezTo>
                  <a:cubicBezTo>
                    <a:pt x="299" y="4"/>
                    <a:pt x="299" y="6"/>
                    <a:pt x="298" y="8"/>
                  </a:cubicBezTo>
                  <a:cubicBezTo>
                    <a:pt x="300" y="17"/>
                    <a:pt x="298" y="27"/>
                    <a:pt x="299" y="36"/>
                  </a:cubicBezTo>
                  <a:cubicBezTo>
                    <a:pt x="300" y="40"/>
                    <a:pt x="300" y="44"/>
                    <a:pt x="300" y="48"/>
                  </a:cubicBezTo>
                  <a:cubicBezTo>
                    <a:pt x="300" y="50"/>
                    <a:pt x="300" y="52"/>
                    <a:pt x="300" y="54"/>
                  </a:cubicBezTo>
                  <a:cubicBezTo>
                    <a:pt x="300" y="55"/>
                    <a:pt x="299" y="56"/>
                    <a:pt x="299" y="57"/>
                  </a:cubicBezTo>
                  <a:cubicBezTo>
                    <a:pt x="299" y="59"/>
                    <a:pt x="300" y="60"/>
                    <a:pt x="300" y="62"/>
                  </a:cubicBezTo>
                  <a:cubicBezTo>
                    <a:pt x="301" y="66"/>
                    <a:pt x="300" y="69"/>
                    <a:pt x="301" y="73"/>
                  </a:cubicBezTo>
                  <a:cubicBezTo>
                    <a:pt x="301" y="81"/>
                    <a:pt x="301" y="88"/>
                    <a:pt x="301" y="95"/>
                  </a:cubicBezTo>
                  <a:cubicBezTo>
                    <a:pt x="301" y="98"/>
                    <a:pt x="301" y="99"/>
                    <a:pt x="301" y="101"/>
                  </a:cubicBezTo>
                  <a:cubicBezTo>
                    <a:pt x="302" y="109"/>
                    <a:pt x="301" y="117"/>
                    <a:pt x="301" y="125"/>
                  </a:cubicBezTo>
                  <a:cubicBezTo>
                    <a:pt x="301" y="133"/>
                    <a:pt x="300" y="142"/>
                    <a:pt x="301" y="150"/>
                  </a:cubicBezTo>
                  <a:cubicBezTo>
                    <a:pt x="301" y="159"/>
                    <a:pt x="301" y="167"/>
                    <a:pt x="300" y="176"/>
                  </a:cubicBezTo>
                  <a:cubicBezTo>
                    <a:pt x="304" y="177"/>
                    <a:pt x="306" y="175"/>
                    <a:pt x="309" y="176"/>
                  </a:cubicBezTo>
                  <a:cubicBezTo>
                    <a:pt x="313" y="177"/>
                    <a:pt x="313" y="183"/>
                    <a:pt x="311" y="187"/>
                  </a:cubicBezTo>
                  <a:cubicBezTo>
                    <a:pt x="309" y="187"/>
                    <a:pt x="308" y="188"/>
                    <a:pt x="307" y="187"/>
                  </a:cubicBezTo>
                  <a:cubicBezTo>
                    <a:pt x="294" y="187"/>
                    <a:pt x="283" y="186"/>
                    <a:pt x="271" y="186"/>
                  </a:cubicBezTo>
                  <a:cubicBezTo>
                    <a:pt x="271" y="190"/>
                    <a:pt x="271" y="194"/>
                    <a:pt x="271" y="197"/>
                  </a:cubicBezTo>
                  <a:cubicBezTo>
                    <a:pt x="272" y="217"/>
                    <a:pt x="274" y="236"/>
                    <a:pt x="274" y="256"/>
                  </a:cubicBezTo>
                  <a:cubicBezTo>
                    <a:pt x="275" y="264"/>
                    <a:pt x="275" y="271"/>
                    <a:pt x="277" y="276"/>
                  </a:cubicBezTo>
                  <a:cubicBezTo>
                    <a:pt x="274" y="280"/>
                    <a:pt x="267" y="280"/>
                    <a:pt x="262" y="282"/>
                  </a:cubicBezTo>
                  <a:cubicBezTo>
                    <a:pt x="260" y="280"/>
                    <a:pt x="256" y="280"/>
                    <a:pt x="255" y="276"/>
                  </a:cubicBezTo>
                  <a:cubicBezTo>
                    <a:pt x="255" y="274"/>
                    <a:pt x="256" y="272"/>
                    <a:pt x="256" y="269"/>
                  </a:cubicBezTo>
                  <a:cubicBezTo>
                    <a:pt x="256" y="264"/>
                    <a:pt x="255" y="259"/>
                    <a:pt x="255" y="255"/>
                  </a:cubicBezTo>
                  <a:cubicBezTo>
                    <a:pt x="253" y="254"/>
                    <a:pt x="250" y="255"/>
                    <a:pt x="248" y="255"/>
                  </a:cubicBezTo>
                  <a:cubicBezTo>
                    <a:pt x="247" y="261"/>
                    <a:pt x="246" y="267"/>
                    <a:pt x="245" y="273"/>
                  </a:cubicBezTo>
                  <a:cubicBezTo>
                    <a:pt x="241" y="274"/>
                    <a:pt x="235" y="273"/>
                    <a:pt x="230" y="274"/>
                  </a:cubicBezTo>
                  <a:cubicBezTo>
                    <a:pt x="229" y="274"/>
                    <a:pt x="229" y="273"/>
                    <a:pt x="228" y="273"/>
                  </a:cubicBezTo>
                  <a:cubicBezTo>
                    <a:pt x="227" y="267"/>
                    <a:pt x="231" y="261"/>
                    <a:pt x="231" y="255"/>
                  </a:cubicBezTo>
                  <a:cubicBezTo>
                    <a:pt x="214" y="254"/>
                    <a:pt x="199" y="255"/>
                    <a:pt x="185" y="255"/>
                  </a:cubicBezTo>
                  <a:cubicBezTo>
                    <a:pt x="159" y="255"/>
                    <a:pt x="136" y="255"/>
                    <a:pt x="108" y="255"/>
                  </a:cubicBezTo>
                  <a:cubicBezTo>
                    <a:pt x="95" y="255"/>
                    <a:pt x="83" y="254"/>
                    <a:pt x="71" y="254"/>
                  </a:cubicBezTo>
                  <a:cubicBezTo>
                    <a:pt x="70" y="261"/>
                    <a:pt x="69" y="269"/>
                    <a:pt x="69" y="277"/>
                  </a:cubicBezTo>
                  <a:cubicBezTo>
                    <a:pt x="69" y="279"/>
                    <a:pt x="69" y="281"/>
                    <a:pt x="68" y="283"/>
                  </a:cubicBezTo>
                  <a:cubicBezTo>
                    <a:pt x="63" y="282"/>
                    <a:pt x="58" y="281"/>
                    <a:pt x="54" y="281"/>
                  </a:cubicBezTo>
                  <a:cubicBezTo>
                    <a:pt x="52" y="277"/>
                    <a:pt x="49" y="275"/>
                    <a:pt x="47" y="272"/>
                  </a:cubicBezTo>
                  <a:cubicBezTo>
                    <a:pt x="51" y="242"/>
                    <a:pt x="53" y="211"/>
                    <a:pt x="57" y="184"/>
                  </a:cubicBezTo>
                  <a:cubicBezTo>
                    <a:pt x="51" y="183"/>
                    <a:pt x="38" y="183"/>
                    <a:pt x="30" y="183"/>
                  </a:cubicBezTo>
                  <a:cubicBezTo>
                    <a:pt x="29" y="191"/>
                    <a:pt x="28" y="197"/>
                    <a:pt x="27" y="204"/>
                  </a:cubicBezTo>
                  <a:cubicBezTo>
                    <a:pt x="27" y="207"/>
                    <a:pt x="26" y="210"/>
                    <a:pt x="26" y="213"/>
                  </a:cubicBezTo>
                  <a:cubicBezTo>
                    <a:pt x="26" y="215"/>
                    <a:pt x="26" y="216"/>
                    <a:pt x="26" y="218"/>
                  </a:cubicBezTo>
                  <a:cubicBezTo>
                    <a:pt x="26" y="220"/>
                    <a:pt x="25" y="222"/>
                    <a:pt x="25" y="223"/>
                  </a:cubicBezTo>
                  <a:cubicBezTo>
                    <a:pt x="25" y="225"/>
                    <a:pt x="25" y="226"/>
                    <a:pt x="25" y="227"/>
                  </a:cubicBezTo>
                  <a:cubicBezTo>
                    <a:pt x="25" y="228"/>
                    <a:pt x="25" y="229"/>
                    <a:pt x="24" y="229"/>
                  </a:cubicBezTo>
                  <a:cubicBezTo>
                    <a:pt x="24" y="230"/>
                    <a:pt x="25" y="231"/>
                    <a:pt x="24" y="232"/>
                  </a:cubicBezTo>
                  <a:cubicBezTo>
                    <a:pt x="24" y="233"/>
                    <a:pt x="24" y="235"/>
                    <a:pt x="23" y="236"/>
                  </a:cubicBezTo>
                  <a:cubicBezTo>
                    <a:pt x="23" y="245"/>
                    <a:pt x="21" y="256"/>
                    <a:pt x="20" y="266"/>
                  </a:cubicBezTo>
                  <a:cubicBezTo>
                    <a:pt x="20" y="268"/>
                    <a:pt x="21" y="270"/>
                    <a:pt x="20" y="272"/>
                  </a:cubicBezTo>
                  <a:cubicBezTo>
                    <a:pt x="17" y="272"/>
                    <a:pt x="14" y="273"/>
                    <a:pt x="11" y="273"/>
                  </a:cubicBezTo>
                  <a:cubicBezTo>
                    <a:pt x="8" y="273"/>
                    <a:pt x="4" y="272"/>
                    <a:pt x="2" y="272"/>
                  </a:cubicBezTo>
                  <a:cubicBezTo>
                    <a:pt x="0" y="271"/>
                    <a:pt x="3" y="269"/>
                    <a:pt x="2" y="268"/>
                  </a:cubicBezTo>
                  <a:cubicBezTo>
                    <a:pt x="1" y="266"/>
                    <a:pt x="3" y="267"/>
                    <a:pt x="3" y="266"/>
                  </a:cubicBezTo>
                  <a:cubicBezTo>
                    <a:pt x="4" y="244"/>
                    <a:pt x="8" y="223"/>
                    <a:pt x="10" y="201"/>
                  </a:cubicBezTo>
                  <a:cubicBezTo>
                    <a:pt x="11" y="194"/>
                    <a:pt x="13" y="185"/>
                    <a:pt x="13" y="182"/>
                  </a:cubicBezTo>
                  <a:cubicBezTo>
                    <a:pt x="15" y="161"/>
                    <a:pt x="17" y="138"/>
                    <a:pt x="20" y="115"/>
                  </a:cubicBezTo>
                  <a:cubicBezTo>
                    <a:pt x="22" y="104"/>
                    <a:pt x="22" y="92"/>
                    <a:pt x="24" y="81"/>
                  </a:cubicBezTo>
                  <a:cubicBezTo>
                    <a:pt x="24" y="75"/>
                    <a:pt x="25" y="70"/>
                    <a:pt x="26" y="64"/>
                  </a:cubicBezTo>
                  <a:cubicBezTo>
                    <a:pt x="26" y="56"/>
                    <a:pt x="28" y="48"/>
                    <a:pt x="28" y="38"/>
                  </a:cubicBezTo>
                  <a:cubicBezTo>
                    <a:pt x="27" y="25"/>
                    <a:pt x="28" y="15"/>
                    <a:pt x="27" y="2"/>
                  </a:cubicBezTo>
                  <a:close/>
                  <a:moveTo>
                    <a:pt x="30" y="48"/>
                  </a:moveTo>
                  <a:cubicBezTo>
                    <a:pt x="31" y="52"/>
                    <a:pt x="31" y="57"/>
                    <a:pt x="31" y="61"/>
                  </a:cubicBezTo>
                  <a:cubicBezTo>
                    <a:pt x="32" y="68"/>
                    <a:pt x="32" y="72"/>
                    <a:pt x="32" y="76"/>
                  </a:cubicBezTo>
                  <a:cubicBezTo>
                    <a:pt x="32" y="78"/>
                    <a:pt x="32" y="79"/>
                    <a:pt x="32" y="82"/>
                  </a:cubicBezTo>
                  <a:cubicBezTo>
                    <a:pt x="31" y="88"/>
                    <a:pt x="32" y="95"/>
                    <a:pt x="32" y="101"/>
                  </a:cubicBezTo>
                  <a:cubicBezTo>
                    <a:pt x="32" y="105"/>
                    <a:pt x="33" y="110"/>
                    <a:pt x="33" y="114"/>
                  </a:cubicBezTo>
                  <a:cubicBezTo>
                    <a:pt x="33" y="115"/>
                    <a:pt x="32" y="115"/>
                    <a:pt x="32" y="116"/>
                  </a:cubicBezTo>
                  <a:cubicBezTo>
                    <a:pt x="32" y="121"/>
                    <a:pt x="33" y="128"/>
                    <a:pt x="33" y="131"/>
                  </a:cubicBezTo>
                  <a:cubicBezTo>
                    <a:pt x="33" y="133"/>
                    <a:pt x="33" y="136"/>
                    <a:pt x="33" y="139"/>
                  </a:cubicBezTo>
                  <a:cubicBezTo>
                    <a:pt x="33" y="150"/>
                    <a:pt x="34" y="160"/>
                    <a:pt x="34" y="170"/>
                  </a:cubicBezTo>
                  <a:cubicBezTo>
                    <a:pt x="36" y="169"/>
                    <a:pt x="39" y="167"/>
                    <a:pt x="42" y="165"/>
                  </a:cubicBezTo>
                  <a:cubicBezTo>
                    <a:pt x="43" y="151"/>
                    <a:pt x="41" y="134"/>
                    <a:pt x="41" y="119"/>
                  </a:cubicBezTo>
                  <a:cubicBezTo>
                    <a:pt x="41" y="114"/>
                    <a:pt x="41" y="109"/>
                    <a:pt x="41" y="104"/>
                  </a:cubicBezTo>
                  <a:cubicBezTo>
                    <a:pt x="41" y="98"/>
                    <a:pt x="41" y="92"/>
                    <a:pt x="41" y="86"/>
                  </a:cubicBezTo>
                  <a:cubicBezTo>
                    <a:pt x="41" y="79"/>
                    <a:pt x="41" y="73"/>
                    <a:pt x="41" y="67"/>
                  </a:cubicBezTo>
                  <a:cubicBezTo>
                    <a:pt x="41" y="61"/>
                    <a:pt x="40" y="55"/>
                    <a:pt x="40" y="49"/>
                  </a:cubicBezTo>
                  <a:cubicBezTo>
                    <a:pt x="39" y="44"/>
                    <a:pt x="40" y="38"/>
                    <a:pt x="39" y="33"/>
                  </a:cubicBezTo>
                  <a:cubicBezTo>
                    <a:pt x="39" y="26"/>
                    <a:pt x="38" y="19"/>
                    <a:pt x="39" y="12"/>
                  </a:cubicBezTo>
                  <a:cubicBezTo>
                    <a:pt x="37" y="11"/>
                    <a:pt x="36" y="9"/>
                    <a:pt x="34" y="8"/>
                  </a:cubicBezTo>
                  <a:cubicBezTo>
                    <a:pt x="32" y="7"/>
                    <a:pt x="30" y="5"/>
                    <a:pt x="29" y="5"/>
                  </a:cubicBezTo>
                  <a:cubicBezTo>
                    <a:pt x="30" y="18"/>
                    <a:pt x="30" y="34"/>
                    <a:pt x="30" y="48"/>
                  </a:cubicBezTo>
                  <a:close/>
                  <a:moveTo>
                    <a:pt x="308" y="179"/>
                  </a:moveTo>
                  <a:cubicBezTo>
                    <a:pt x="293" y="178"/>
                    <a:pt x="277" y="178"/>
                    <a:pt x="260" y="178"/>
                  </a:cubicBezTo>
                  <a:cubicBezTo>
                    <a:pt x="253" y="178"/>
                    <a:pt x="246" y="177"/>
                    <a:pt x="241" y="177"/>
                  </a:cubicBezTo>
                  <a:cubicBezTo>
                    <a:pt x="238" y="177"/>
                    <a:pt x="236" y="178"/>
                    <a:pt x="233" y="178"/>
                  </a:cubicBezTo>
                  <a:cubicBezTo>
                    <a:pt x="232" y="178"/>
                    <a:pt x="231" y="177"/>
                    <a:pt x="230" y="177"/>
                  </a:cubicBezTo>
                  <a:cubicBezTo>
                    <a:pt x="229" y="177"/>
                    <a:pt x="228" y="178"/>
                    <a:pt x="228" y="178"/>
                  </a:cubicBezTo>
                  <a:cubicBezTo>
                    <a:pt x="219" y="178"/>
                    <a:pt x="210" y="177"/>
                    <a:pt x="202" y="177"/>
                  </a:cubicBezTo>
                  <a:cubicBezTo>
                    <a:pt x="201" y="177"/>
                    <a:pt x="200" y="178"/>
                    <a:pt x="199" y="178"/>
                  </a:cubicBezTo>
                  <a:cubicBezTo>
                    <a:pt x="199" y="178"/>
                    <a:pt x="198" y="177"/>
                    <a:pt x="197" y="177"/>
                  </a:cubicBezTo>
                  <a:cubicBezTo>
                    <a:pt x="196" y="177"/>
                    <a:pt x="194" y="178"/>
                    <a:pt x="193" y="178"/>
                  </a:cubicBezTo>
                  <a:cubicBezTo>
                    <a:pt x="188" y="178"/>
                    <a:pt x="183" y="178"/>
                    <a:pt x="178" y="177"/>
                  </a:cubicBezTo>
                  <a:cubicBezTo>
                    <a:pt x="168" y="177"/>
                    <a:pt x="158" y="177"/>
                    <a:pt x="149" y="177"/>
                  </a:cubicBezTo>
                  <a:cubicBezTo>
                    <a:pt x="145" y="177"/>
                    <a:pt x="141" y="178"/>
                    <a:pt x="138" y="177"/>
                  </a:cubicBezTo>
                  <a:cubicBezTo>
                    <a:pt x="136" y="176"/>
                    <a:pt x="134" y="176"/>
                    <a:pt x="132" y="177"/>
                  </a:cubicBezTo>
                  <a:cubicBezTo>
                    <a:pt x="128" y="177"/>
                    <a:pt x="124" y="175"/>
                    <a:pt x="120" y="177"/>
                  </a:cubicBezTo>
                  <a:cubicBezTo>
                    <a:pt x="113" y="175"/>
                    <a:pt x="103" y="175"/>
                    <a:pt x="94" y="176"/>
                  </a:cubicBezTo>
                  <a:cubicBezTo>
                    <a:pt x="86" y="176"/>
                    <a:pt x="78" y="175"/>
                    <a:pt x="70" y="175"/>
                  </a:cubicBezTo>
                  <a:cubicBezTo>
                    <a:pt x="57" y="176"/>
                    <a:pt x="42" y="176"/>
                    <a:pt x="30" y="176"/>
                  </a:cubicBezTo>
                  <a:cubicBezTo>
                    <a:pt x="28" y="175"/>
                    <a:pt x="18" y="174"/>
                    <a:pt x="19" y="178"/>
                  </a:cubicBezTo>
                  <a:cubicBezTo>
                    <a:pt x="19" y="183"/>
                    <a:pt x="25" y="181"/>
                    <a:pt x="28" y="181"/>
                  </a:cubicBezTo>
                  <a:cubicBezTo>
                    <a:pt x="32" y="181"/>
                    <a:pt x="37" y="181"/>
                    <a:pt x="41" y="181"/>
                  </a:cubicBezTo>
                  <a:cubicBezTo>
                    <a:pt x="43" y="181"/>
                    <a:pt x="45" y="180"/>
                    <a:pt x="47" y="180"/>
                  </a:cubicBezTo>
                  <a:cubicBezTo>
                    <a:pt x="48" y="180"/>
                    <a:pt x="51" y="181"/>
                    <a:pt x="52" y="181"/>
                  </a:cubicBezTo>
                  <a:cubicBezTo>
                    <a:pt x="61" y="182"/>
                    <a:pt x="69" y="181"/>
                    <a:pt x="77" y="181"/>
                  </a:cubicBezTo>
                  <a:cubicBezTo>
                    <a:pt x="84" y="182"/>
                    <a:pt x="90" y="181"/>
                    <a:pt x="96" y="181"/>
                  </a:cubicBezTo>
                  <a:cubicBezTo>
                    <a:pt x="102" y="181"/>
                    <a:pt x="107" y="182"/>
                    <a:pt x="113" y="182"/>
                  </a:cubicBezTo>
                  <a:cubicBezTo>
                    <a:pt x="124" y="182"/>
                    <a:pt x="135" y="182"/>
                    <a:pt x="147" y="182"/>
                  </a:cubicBezTo>
                  <a:cubicBezTo>
                    <a:pt x="150" y="182"/>
                    <a:pt x="153" y="183"/>
                    <a:pt x="156" y="183"/>
                  </a:cubicBezTo>
                  <a:cubicBezTo>
                    <a:pt x="168" y="183"/>
                    <a:pt x="181" y="182"/>
                    <a:pt x="193" y="183"/>
                  </a:cubicBezTo>
                  <a:cubicBezTo>
                    <a:pt x="196" y="183"/>
                    <a:pt x="199" y="183"/>
                    <a:pt x="201" y="183"/>
                  </a:cubicBezTo>
                  <a:cubicBezTo>
                    <a:pt x="204" y="183"/>
                    <a:pt x="206" y="184"/>
                    <a:pt x="208" y="184"/>
                  </a:cubicBezTo>
                  <a:cubicBezTo>
                    <a:pt x="211" y="184"/>
                    <a:pt x="214" y="184"/>
                    <a:pt x="218" y="184"/>
                  </a:cubicBezTo>
                  <a:cubicBezTo>
                    <a:pt x="231" y="184"/>
                    <a:pt x="247" y="184"/>
                    <a:pt x="259" y="183"/>
                  </a:cubicBezTo>
                  <a:cubicBezTo>
                    <a:pt x="263" y="183"/>
                    <a:pt x="267" y="185"/>
                    <a:pt x="270" y="183"/>
                  </a:cubicBezTo>
                  <a:cubicBezTo>
                    <a:pt x="271" y="184"/>
                    <a:pt x="272" y="184"/>
                    <a:pt x="274" y="184"/>
                  </a:cubicBezTo>
                  <a:cubicBezTo>
                    <a:pt x="285" y="185"/>
                    <a:pt x="295" y="184"/>
                    <a:pt x="307" y="185"/>
                  </a:cubicBezTo>
                  <a:cubicBezTo>
                    <a:pt x="309" y="184"/>
                    <a:pt x="310" y="180"/>
                    <a:pt x="308" y="179"/>
                  </a:cubicBezTo>
                  <a:close/>
                  <a:moveTo>
                    <a:pt x="299" y="137"/>
                  </a:moveTo>
                  <a:cubicBezTo>
                    <a:pt x="299" y="110"/>
                    <a:pt x="299" y="83"/>
                    <a:pt x="297" y="55"/>
                  </a:cubicBezTo>
                  <a:cubicBezTo>
                    <a:pt x="297" y="39"/>
                    <a:pt x="297" y="23"/>
                    <a:pt x="296" y="7"/>
                  </a:cubicBezTo>
                  <a:cubicBezTo>
                    <a:pt x="292" y="8"/>
                    <a:pt x="291" y="12"/>
                    <a:pt x="288" y="14"/>
                  </a:cubicBezTo>
                  <a:cubicBezTo>
                    <a:pt x="291" y="37"/>
                    <a:pt x="290" y="56"/>
                    <a:pt x="291" y="77"/>
                  </a:cubicBezTo>
                  <a:cubicBezTo>
                    <a:pt x="291" y="81"/>
                    <a:pt x="290" y="85"/>
                    <a:pt x="290" y="89"/>
                  </a:cubicBezTo>
                  <a:cubicBezTo>
                    <a:pt x="290" y="100"/>
                    <a:pt x="291" y="108"/>
                    <a:pt x="291" y="118"/>
                  </a:cubicBezTo>
                  <a:cubicBezTo>
                    <a:pt x="292" y="126"/>
                    <a:pt x="291" y="135"/>
                    <a:pt x="291" y="144"/>
                  </a:cubicBezTo>
                  <a:cubicBezTo>
                    <a:pt x="291" y="153"/>
                    <a:pt x="290" y="162"/>
                    <a:pt x="290" y="170"/>
                  </a:cubicBezTo>
                  <a:cubicBezTo>
                    <a:pt x="292" y="173"/>
                    <a:pt x="295" y="174"/>
                    <a:pt x="298" y="175"/>
                  </a:cubicBezTo>
                  <a:cubicBezTo>
                    <a:pt x="299" y="164"/>
                    <a:pt x="298" y="151"/>
                    <a:pt x="299" y="137"/>
                  </a:cubicBezTo>
                  <a:close/>
                  <a:moveTo>
                    <a:pt x="295" y="176"/>
                  </a:moveTo>
                  <a:cubicBezTo>
                    <a:pt x="294" y="175"/>
                    <a:pt x="292" y="174"/>
                    <a:pt x="290" y="173"/>
                  </a:cubicBezTo>
                  <a:cubicBezTo>
                    <a:pt x="289" y="174"/>
                    <a:pt x="289" y="174"/>
                    <a:pt x="288" y="174"/>
                  </a:cubicBezTo>
                  <a:cubicBezTo>
                    <a:pt x="287" y="173"/>
                    <a:pt x="287" y="172"/>
                    <a:pt x="286" y="171"/>
                  </a:cubicBezTo>
                  <a:cubicBezTo>
                    <a:pt x="272" y="169"/>
                    <a:pt x="252" y="170"/>
                    <a:pt x="238" y="169"/>
                  </a:cubicBezTo>
                  <a:cubicBezTo>
                    <a:pt x="237" y="170"/>
                    <a:pt x="236" y="169"/>
                    <a:pt x="236" y="170"/>
                  </a:cubicBezTo>
                  <a:cubicBezTo>
                    <a:pt x="235" y="170"/>
                    <a:pt x="234" y="170"/>
                    <a:pt x="233" y="170"/>
                  </a:cubicBezTo>
                  <a:cubicBezTo>
                    <a:pt x="233" y="173"/>
                    <a:pt x="231" y="174"/>
                    <a:pt x="229" y="175"/>
                  </a:cubicBezTo>
                  <a:cubicBezTo>
                    <a:pt x="252" y="176"/>
                    <a:pt x="277" y="176"/>
                    <a:pt x="295" y="176"/>
                  </a:cubicBezTo>
                  <a:close/>
                  <a:moveTo>
                    <a:pt x="41" y="10"/>
                  </a:moveTo>
                  <a:cubicBezTo>
                    <a:pt x="41" y="11"/>
                    <a:pt x="42" y="9"/>
                    <a:pt x="43" y="10"/>
                  </a:cubicBezTo>
                  <a:cubicBezTo>
                    <a:pt x="43" y="10"/>
                    <a:pt x="44" y="11"/>
                    <a:pt x="45" y="11"/>
                  </a:cubicBezTo>
                  <a:cubicBezTo>
                    <a:pt x="46" y="11"/>
                    <a:pt x="47" y="10"/>
                    <a:pt x="48" y="10"/>
                  </a:cubicBezTo>
                  <a:cubicBezTo>
                    <a:pt x="49" y="10"/>
                    <a:pt x="51" y="11"/>
                    <a:pt x="52" y="11"/>
                  </a:cubicBezTo>
                  <a:cubicBezTo>
                    <a:pt x="53" y="11"/>
                    <a:pt x="54" y="11"/>
                    <a:pt x="55" y="11"/>
                  </a:cubicBezTo>
                  <a:cubicBezTo>
                    <a:pt x="79" y="11"/>
                    <a:pt x="101" y="11"/>
                    <a:pt x="124" y="11"/>
                  </a:cubicBezTo>
                  <a:cubicBezTo>
                    <a:pt x="125" y="11"/>
                    <a:pt x="127" y="11"/>
                    <a:pt x="128" y="11"/>
                  </a:cubicBezTo>
                  <a:cubicBezTo>
                    <a:pt x="139" y="11"/>
                    <a:pt x="149" y="11"/>
                    <a:pt x="161" y="11"/>
                  </a:cubicBezTo>
                  <a:cubicBezTo>
                    <a:pt x="183" y="12"/>
                    <a:pt x="199" y="11"/>
                    <a:pt x="218" y="12"/>
                  </a:cubicBezTo>
                  <a:cubicBezTo>
                    <a:pt x="231" y="12"/>
                    <a:pt x="246" y="12"/>
                    <a:pt x="257" y="11"/>
                  </a:cubicBezTo>
                  <a:cubicBezTo>
                    <a:pt x="267" y="13"/>
                    <a:pt x="277" y="12"/>
                    <a:pt x="287" y="12"/>
                  </a:cubicBezTo>
                  <a:cubicBezTo>
                    <a:pt x="288" y="9"/>
                    <a:pt x="292" y="7"/>
                    <a:pt x="294" y="4"/>
                  </a:cubicBezTo>
                  <a:cubicBezTo>
                    <a:pt x="275" y="3"/>
                    <a:pt x="254" y="5"/>
                    <a:pt x="237" y="4"/>
                  </a:cubicBezTo>
                  <a:cubicBezTo>
                    <a:pt x="228" y="4"/>
                    <a:pt x="218" y="4"/>
                    <a:pt x="208" y="4"/>
                  </a:cubicBezTo>
                  <a:cubicBezTo>
                    <a:pt x="186" y="4"/>
                    <a:pt x="170" y="3"/>
                    <a:pt x="149" y="3"/>
                  </a:cubicBezTo>
                  <a:cubicBezTo>
                    <a:pt x="116" y="3"/>
                    <a:pt x="91" y="3"/>
                    <a:pt x="58" y="3"/>
                  </a:cubicBezTo>
                  <a:cubicBezTo>
                    <a:pt x="50" y="3"/>
                    <a:pt x="41" y="2"/>
                    <a:pt x="36" y="5"/>
                  </a:cubicBezTo>
                  <a:cubicBezTo>
                    <a:pt x="34" y="4"/>
                    <a:pt x="33" y="4"/>
                    <a:pt x="32" y="4"/>
                  </a:cubicBezTo>
                  <a:cubicBezTo>
                    <a:pt x="34" y="6"/>
                    <a:pt x="37" y="9"/>
                    <a:pt x="41" y="10"/>
                  </a:cubicBezTo>
                  <a:close/>
                  <a:moveTo>
                    <a:pt x="288" y="106"/>
                  </a:moveTo>
                  <a:cubicBezTo>
                    <a:pt x="288" y="97"/>
                    <a:pt x="289" y="88"/>
                    <a:pt x="288" y="79"/>
                  </a:cubicBezTo>
                  <a:cubicBezTo>
                    <a:pt x="289" y="76"/>
                    <a:pt x="288" y="72"/>
                    <a:pt x="288" y="68"/>
                  </a:cubicBezTo>
                  <a:cubicBezTo>
                    <a:pt x="288" y="65"/>
                    <a:pt x="288" y="61"/>
                    <a:pt x="288" y="58"/>
                  </a:cubicBezTo>
                  <a:cubicBezTo>
                    <a:pt x="288" y="43"/>
                    <a:pt x="288" y="29"/>
                    <a:pt x="286" y="14"/>
                  </a:cubicBezTo>
                  <a:cubicBezTo>
                    <a:pt x="282" y="14"/>
                    <a:pt x="278" y="14"/>
                    <a:pt x="275" y="14"/>
                  </a:cubicBezTo>
                  <a:cubicBezTo>
                    <a:pt x="271" y="14"/>
                    <a:pt x="267" y="14"/>
                    <a:pt x="264" y="14"/>
                  </a:cubicBezTo>
                  <a:cubicBezTo>
                    <a:pt x="261" y="14"/>
                    <a:pt x="258" y="13"/>
                    <a:pt x="257" y="15"/>
                  </a:cubicBezTo>
                  <a:cubicBezTo>
                    <a:pt x="256" y="14"/>
                    <a:pt x="254" y="14"/>
                    <a:pt x="252" y="14"/>
                  </a:cubicBezTo>
                  <a:cubicBezTo>
                    <a:pt x="242" y="13"/>
                    <a:pt x="228" y="14"/>
                    <a:pt x="216" y="14"/>
                  </a:cubicBezTo>
                  <a:cubicBezTo>
                    <a:pt x="205" y="13"/>
                    <a:pt x="194" y="14"/>
                    <a:pt x="185" y="14"/>
                  </a:cubicBezTo>
                  <a:cubicBezTo>
                    <a:pt x="173" y="13"/>
                    <a:pt x="161" y="13"/>
                    <a:pt x="149" y="13"/>
                  </a:cubicBezTo>
                  <a:cubicBezTo>
                    <a:pt x="143" y="13"/>
                    <a:pt x="138" y="13"/>
                    <a:pt x="133" y="13"/>
                  </a:cubicBezTo>
                  <a:cubicBezTo>
                    <a:pt x="130" y="13"/>
                    <a:pt x="127" y="13"/>
                    <a:pt x="124" y="13"/>
                  </a:cubicBezTo>
                  <a:cubicBezTo>
                    <a:pt x="107" y="13"/>
                    <a:pt x="88" y="13"/>
                    <a:pt x="72" y="13"/>
                  </a:cubicBezTo>
                  <a:cubicBezTo>
                    <a:pt x="64" y="13"/>
                    <a:pt x="57" y="12"/>
                    <a:pt x="51" y="12"/>
                  </a:cubicBezTo>
                  <a:cubicBezTo>
                    <a:pt x="50" y="13"/>
                    <a:pt x="49" y="13"/>
                    <a:pt x="48" y="13"/>
                  </a:cubicBezTo>
                  <a:cubicBezTo>
                    <a:pt x="47" y="13"/>
                    <a:pt x="46" y="12"/>
                    <a:pt x="45" y="12"/>
                  </a:cubicBezTo>
                  <a:cubicBezTo>
                    <a:pt x="43" y="12"/>
                    <a:pt x="42" y="13"/>
                    <a:pt x="40" y="13"/>
                  </a:cubicBezTo>
                  <a:cubicBezTo>
                    <a:pt x="40" y="25"/>
                    <a:pt x="42" y="39"/>
                    <a:pt x="42" y="49"/>
                  </a:cubicBezTo>
                  <a:cubicBezTo>
                    <a:pt x="42" y="54"/>
                    <a:pt x="43" y="59"/>
                    <a:pt x="43" y="65"/>
                  </a:cubicBezTo>
                  <a:cubicBezTo>
                    <a:pt x="43" y="73"/>
                    <a:pt x="43" y="81"/>
                    <a:pt x="43" y="89"/>
                  </a:cubicBezTo>
                  <a:cubicBezTo>
                    <a:pt x="43" y="98"/>
                    <a:pt x="44" y="107"/>
                    <a:pt x="44" y="115"/>
                  </a:cubicBezTo>
                  <a:cubicBezTo>
                    <a:pt x="44" y="122"/>
                    <a:pt x="44" y="130"/>
                    <a:pt x="44" y="138"/>
                  </a:cubicBezTo>
                  <a:cubicBezTo>
                    <a:pt x="44" y="147"/>
                    <a:pt x="45" y="155"/>
                    <a:pt x="44" y="164"/>
                  </a:cubicBezTo>
                  <a:cubicBezTo>
                    <a:pt x="76" y="165"/>
                    <a:pt x="110" y="165"/>
                    <a:pt x="140" y="166"/>
                  </a:cubicBezTo>
                  <a:cubicBezTo>
                    <a:pt x="156" y="166"/>
                    <a:pt x="170" y="167"/>
                    <a:pt x="185" y="166"/>
                  </a:cubicBezTo>
                  <a:cubicBezTo>
                    <a:pt x="185" y="161"/>
                    <a:pt x="190" y="160"/>
                    <a:pt x="192" y="157"/>
                  </a:cubicBezTo>
                  <a:cubicBezTo>
                    <a:pt x="197" y="156"/>
                    <a:pt x="202" y="159"/>
                    <a:pt x="207" y="161"/>
                  </a:cubicBezTo>
                  <a:cubicBezTo>
                    <a:pt x="212" y="161"/>
                    <a:pt x="217" y="161"/>
                    <a:pt x="220" y="157"/>
                  </a:cubicBezTo>
                  <a:cubicBezTo>
                    <a:pt x="227" y="158"/>
                    <a:pt x="231" y="163"/>
                    <a:pt x="233" y="168"/>
                  </a:cubicBezTo>
                  <a:cubicBezTo>
                    <a:pt x="251" y="168"/>
                    <a:pt x="269" y="168"/>
                    <a:pt x="288" y="169"/>
                  </a:cubicBezTo>
                  <a:cubicBezTo>
                    <a:pt x="289" y="149"/>
                    <a:pt x="289" y="127"/>
                    <a:pt x="288" y="106"/>
                  </a:cubicBezTo>
                  <a:close/>
                  <a:moveTo>
                    <a:pt x="272" y="245"/>
                  </a:moveTo>
                  <a:cubicBezTo>
                    <a:pt x="271" y="227"/>
                    <a:pt x="270" y="208"/>
                    <a:pt x="269" y="186"/>
                  </a:cubicBezTo>
                  <a:cubicBezTo>
                    <a:pt x="265" y="186"/>
                    <a:pt x="264" y="186"/>
                    <a:pt x="261" y="186"/>
                  </a:cubicBezTo>
                  <a:cubicBezTo>
                    <a:pt x="259" y="193"/>
                    <a:pt x="261" y="202"/>
                    <a:pt x="261" y="211"/>
                  </a:cubicBezTo>
                  <a:cubicBezTo>
                    <a:pt x="261" y="216"/>
                    <a:pt x="261" y="222"/>
                    <a:pt x="261" y="227"/>
                  </a:cubicBezTo>
                  <a:cubicBezTo>
                    <a:pt x="261" y="233"/>
                    <a:pt x="262" y="238"/>
                    <a:pt x="262" y="243"/>
                  </a:cubicBezTo>
                  <a:cubicBezTo>
                    <a:pt x="262" y="254"/>
                    <a:pt x="262" y="264"/>
                    <a:pt x="263" y="274"/>
                  </a:cubicBezTo>
                  <a:cubicBezTo>
                    <a:pt x="263" y="276"/>
                    <a:pt x="263" y="278"/>
                    <a:pt x="264" y="279"/>
                  </a:cubicBezTo>
                  <a:cubicBezTo>
                    <a:pt x="267" y="279"/>
                    <a:pt x="270" y="277"/>
                    <a:pt x="272" y="276"/>
                  </a:cubicBezTo>
                  <a:cubicBezTo>
                    <a:pt x="273" y="267"/>
                    <a:pt x="273" y="255"/>
                    <a:pt x="272" y="245"/>
                  </a:cubicBezTo>
                  <a:close/>
                  <a:moveTo>
                    <a:pt x="261" y="254"/>
                  </a:moveTo>
                  <a:cubicBezTo>
                    <a:pt x="260" y="256"/>
                    <a:pt x="258" y="255"/>
                    <a:pt x="257" y="255"/>
                  </a:cubicBezTo>
                  <a:cubicBezTo>
                    <a:pt x="256" y="260"/>
                    <a:pt x="258" y="269"/>
                    <a:pt x="257" y="275"/>
                  </a:cubicBezTo>
                  <a:cubicBezTo>
                    <a:pt x="259" y="277"/>
                    <a:pt x="260" y="278"/>
                    <a:pt x="261" y="279"/>
                  </a:cubicBezTo>
                  <a:cubicBezTo>
                    <a:pt x="261" y="272"/>
                    <a:pt x="261" y="262"/>
                    <a:pt x="261" y="254"/>
                  </a:cubicBezTo>
                  <a:close/>
                  <a:moveTo>
                    <a:pt x="260" y="232"/>
                  </a:moveTo>
                  <a:cubicBezTo>
                    <a:pt x="259" y="216"/>
                    <a:pt x="260" y="202"/>
                    <a:pt x="258" y="186"/>
                  </a:cubicBezTo>
                  <a:cubicBezTo>
                    <a:pt x="256" y="186"/>
                    <a:pt x="256" y="186"/>
                    <a:pt x="254" y="186"/>
                  </a:cubicBezTo>
                  <a:cubicBezTo>
                    <a:pt x="254" y="200"/>
                    <a:pt x="255" y="213"/>
                    <a:pt x="256" y="228"/>
                  </a:cubicBezTo>
                  <a:cubicBezTo>
                    <a:pt x="256" y="233"/>
                    <a:pt x="256" y="238"/>
                    <a:pt x="257" y="242"/>
                  </a:cubicBezTo>
                  <a:cubicBezTo>
                    <a:pt x="258" y="242"/>
                    <a:pt x="259" y="241"/>
                    <a:pt x="260" y="241"/>
                  </a:cubicBezTo>
                  <a:cubicBezTo>
                    <a:pt x="261" y="239"/>
                    <a:pt x="259" y="235"/>
                    <a:pt x="261" y="232"/>
                  </a:cubicBezTo>
                  <a:cubicBezTo>
                    <a:pt x="261" y="232"/>
                    <a:pt x="261" y="232"/>
                    <a:pt x="261" y="232"/>
                  </a:cubicBezTo>
                  <a:cubicBezTo>
                    <a:pt x="261" y="232"/>
                    <a:pt x="260" y="232"/>
                    <a:pt x="260" y="232"/>
                  </a:cubicBezTo>
                  <a:close/>
                  <a:moveTo>
                    <a:pt x="261" y="248"/>
                  </a:moveTo>
                  <a:cubicBezTo>
                    <a:pt x="260" y="248"/>
                    <a:pt x="258" y="248"/>
                    <a:pt x="257" y="248"/>
                  </a:cubicBezTo>
                  <a:cubicBezTo>
                    <a:pt x="257" y="250"/>
                    <a:pt x="257" y="251"/>
                    <a:pt x="257" y="252"/>
                  </a:cubicBezTo>
                  <a:cubicBezTo>
                    <a:pt x="259" y="251"/>
                    <a:pt x="260" y="253"/>
                    <a:pt x="261" y="251"/>
                  </a:cubicBezTo>
                  <a:cubicBezTo>
                    <a:pt x="260" y="251"/>
                    <a:pt x="261" y="249"/>
                    <a:pt x="261" y="248"/>
                  </a:cubicBezTo>
                  <a:close/>
                  <a:moveTo>
                    <a:pt x="260" y="243"/>
                  </a:moveTo>
                  <a:cubicBezTo>
                    <a:pt x="259" y="244"/>
                    <a:pt x="257" y="243"/>
                    <a:pt x="256" y="244"/>
                  </a:cubicBezTo>
                  <a:cubicBezTo>
                    <a:pt x="256" y="244"/>
                    <a:pt x="257" y="245"/>
                    <a:pt x="257" y="246"/>
                  </a:cubicBezTo>
                  <a:cubicBezTo>
                    <a:pt x="258" y="245"/>
                    <a:pt x="259" y="246"/>
                    <a:pt x="261" y="246"/>
                  </a:cubicBezTo>
                  <a:cubicBezTo>
                    <a:pt x="260" y="245"/>
                    <a:pt x="260" y="244"/>
                    <a:pt x="260" y="243"/>
                  </a:cubicBezTo>
                  <a:close/>
                  <a:moveTo>
                    <a:pt x="255" y="248"/>
                  </a:moveTo>
                  <a:cubicBezTo>
                    <a:pt x="254" y="248"/>
                    <a:pt x="253" y="248"/>
                    <a:pt x="253" y="248"/>
                  </a:cubicBezTo>
                  <a:cubicBezTo>
                    <a:pt x="254" y="250"/>
                    <a:pt x="253" y="250"/>
                    <a:pt x="253" y="252"/>
                  </a:cubicBezTo>
                  <a:cubicBezTo>
                    <a:pt x="254" y="252"/>
                    <a:pt x="254" y="252"/>
                    <a:pt x="255" y="252"/>
                  </a:cubicBezTo>
                  <a:cubicBezTo>
                    <a:pt x="255" y="250"/>
                    <a:pt x="255" y="249"/>
                    <a:pt x="255" y="248"/>
                  </a:cubicBezTo>
                  <a:close/>
                  <a:moveTo>
                    <a:pt x="253" y="211"/>
                  </a:moveTo>
                  <a:cubicBezTo>
                    <a:pt x="252" y="222"/>
                    <a:pt x="250" y="232"/>
                    <a:pt x="250" y="242"/>
                  </a:cubicBezTo>
                  <a:cubicBezTo>
                    <a:pt x="251" y="241"/>
                    <a:pt x="253" y="242"/>
                    <a:pt x="255" y="241"/>
                  </a:cubicBezTo>
                  <a:cubicBezTo>
                    <a:pt x="254" y="231"/>
                    <a:pt x="254" y="221"/>
                    <a:pt x="253" y="211"/>
                  </a:cubicBezTo>
                  <a:close/>
                  <a:moveTo>
                    <a:pt x="253" y="243"/>
                  </a:moveTo>
                  <a:cubicBezTo>
                    <a:pt x="253" y="244"/>
                    <a:pt x="253" y="245"/>
                    <a:pt x="253" y="246"/>
                  </a:cubicBezTo>
                  <a:cubicBezTo>
                    <a:pt x="254" y="246"/>
                    <a:pt x="254" y="246"/>
                    <a:pt x="254" y="246"/>
                  </a:cubicBezTo>
                  <a:cubicBezTo>
                    <a:pt x="254" y="245"/>
                    <a:pt x="254" y="243"/>
                    <a:pt x="253" y="243"/>
                  </a:cubicBezTo>
                  <a:close/>
                  <a:moveTo>
                    <a:pt x="252" y="206"/>
                  </a:moveTo>
                  <a:cubicBezTo>
                    <a:pt x="252" y="205"/>
                    <a:pt x="253" y="206"/>
                    <a:pt x="253" y="204"/>
                  </a:cubicBezTo>
                  <a:cubicBezTo>
                    <a:pt x="252" y="199"/>
                    <a:pt x="253" y="191"/>
                    <a:pt x="252" y="186"/>
                  </a:cubicBezTo>
                  <a:cubicBezTo>
                    <a:pt x="251" y="186"/>
                    <a:pt x="248" y="185"/>
                    <a:pt x="247" y="186"/>
                  </a:cubicBezTo>
                  <a:cubicBezTo>
                    <a:pt x="246" y="190"/>
                    <a:pt x="246" y="195"/>
                    <a:pt x="246" y="200"/>
                  </a:cubicBezTo>
                  <a:cubicBezTo>
                    <a:pt x="245" y="206"/>
                    <a:pt x="243" y="213"/>
                    <a:pt x="242" y="220"/>
                  </a:cubicBezTo>
                  <a:cubicBezTo>
                    <a:pt x="241" y="225"/>
                    <a:pt x="241" y="232"/>
                    <a:pt x="240" y="235"/>
                  </a:cubicBezTo>
                  <a:cubicBezTo>
                    <a:pt x="240" y="237"/>
                    <a:pt x="240" y="239"/>
                    <a:pt x="239" y="241"/>
                  </a:cubicBezTo>
                  <a:cubicBezTo>
                    <a:pt x="237" y="240"/>
                    <a:pt x="238" y="238"/>
                    <a:pt x="238" y="236"/>
                  </a:cubicBezTo>
                  <a:cubicBezTo>
                    <a:pt x="238" y="235"/>
                    <a:pt x="238" y="233"/>
                    <a:pt x="239" y="231"/>
                  </a:cubicBezTo>
                  <a:cubicBezTo>
                    <a:pt x="240" y="217"/>
                    <a:pt x="245" y="202"/>
                    <a:pt x="245" y="186"/>
                  </a:cubicBezTo>
                  <a:cubicBezTo>
                    <a:pt x="244" y="186"/>
                    <a:pt x="243" y="186"/>
                    <a:pt x="242" y="186"/>
                  </a:cubicBezTo>
                  <a:cubicBezTo>
                    <a:pt x="239" y="203"/>
                    <a:pt x="237" y="225"/>
                    <a:pt x="234" y="241"/>
                  </a:cubicBezTo>
                  <a:cubicBezTo>
                    <a:pt x="239" y="241"/>
                    <a:pt x="244" y="241"/>
                    <a:pt x="248" y="241"/>
                  </a:cubicBezTo>
                  <a:cubicBezTo>
                    <a:pt x="249" y="230"/>
                    <a:pt x="252" y="218"/>
                    <a:pt x="252" y="206"/>
                  </a:cubicBezTo>
                  <a:close/>
                  <a:moveTo>
                    <a:pt x="249" y="249"/>
                  </a:moveTo>
                  <a:cubicBezTo>
                    <a:pt x="249" y="250"/>
                    <a:pt x="249" y="251"/>
                    <a:pt x="249" y="252"/>
                  </a:cubicBezTo>
                  <a:cubicBezTo>
                    <a:pt x="250" y="252"/>
                    <a:pt x="250" y="252"/>
                    <a:pt x="251" y="252"/>
                  </a:cubicBezTo>
                  <a:cubicBezTo>
                    <a:pt x="251" y="251"/>
                    <a:pt x="251" y="250"/>
                    <a:pt x="251" y="248"/>
                  </a:cubicBezTo>
                  <a:cubicBezTo>
                    <a:pt x="250" y="248"/>
                    <a:pt x="250" y="249"/>
                    <a:pt x="249" y="249"/>
                  </a:cubicBezTo>
                  <a:close/>
                  <a:moveTo>
                    <a:pt x="251" y="244"/>
                  </a:moveTo>
                  <a:cubicBezTo>
                    <a:pt x="249" y="244"/>
                    <a:pt x="249" y="245"/>
                    <a:pt x="249" y="246"/>
                  </a:cubicBezTo>
                  <a:cubicBezTo>
                    <a:pt x="249" y="246"/>
                    <a:pt x="250" y="246"/>
                    <a:pt x="251" y="246"/>
                  </a:cubicBezTo>
                  <a:cubicBezTo>
                    <a:pt x="251" y="245"/>
                    <a:pt x="251" y="244"/>
                    <a:pt x="251" y="244"/>
                  </a:cubicBezTo>
                  <a:close/>
                  <a:moveTo>
                    <a:pt x="244" y="249"/>
                  </a:moveTo>
                  <a:cubicBezTo>
                    <a:pt x="245" y="250"/>
                    <a:pt x="244" y="251"/>
                    <a:pt x="244" y="252"/>
                  </a:cubicBezTo>
                  <a:cubicBezTo>
                    <a:pt x="244" y="252"/>
                    <a:pt x="246" y="252"/>
                    <a:pt x="247" y="252"/>
                  </a:cubicBezTo>
                  <a:cubicBezTo>
                    <a:pt x="247" y="251"/>
                    <a:pt x="247" y="250"/>
                    <a:pt x="247" y="248"/>
                  </a:cubicBezTo>
                  <a:cubicBezTo>
                    <a:pt x="246" y="248"/>
                    <a:pt x="245" y="248"/>
                    <a:pt x="244" y="249"/>
                  </a:cubicBezTo>
                  <a:close/>
                  <a:moveTo>
                    <a:pt x="246" y="243"/>
                  </a:moveTo>
                  <a:cubicBezTo>
                    <a:pt x="246" y="244"/>
                    <a:pt x="245" y="244"/>
                    <a:pt x="244" y="244"/>
                  </a:cubicBezTo>
                  <a:cubicBezTo>
                    <a:pt x="244" y="244"/>
                    <a:pt x="244" y="246"/>
                    <a:pt x="244" y="246"/>
                  </a:cubicBezTo>
                  <a:cubicBezTo>
                    <a:pt x="245" y="245"/>
                    <a:pt x="246" y="247"/>
                    <a:pt x="247" y="246"/>
                  </a:cubicBezTo>
                  <a:cubicBezTo>
                    <a:pt x="246" y="245"/>
                    <a:pt x="247" y="243"/>
                    <a:pt x="246" y="243"/>
                  </a:cubicBezTo>
                  <a:close/>
                  <a:moveTo>
                    <a:pt x="237" y="255"/>
                  </a:moveTo>
                  <a:cubicBezTo>
                    <a:pt x="235" y="260"/>
                    <a:pt x="234" y="266"/>
                    <a:pt x="232" y="272"/>
                  </a:cubicBezTo>
                  <a:cubicBezTo>
                    <a:pt x="237" y="272"/>
                    <a:pt x="239" y="272"/>
                    <a:pt x="243" y="272"/>
                  </a:cubicBezTo>
                  <a:cubicBezTo>
                    <a:pt x="245" y="267"/>
                    <a:pt x="246" y="261"/>
                    <a:pt x="246" y="255"/>
                  </a:cubicBezTo>
                  <a:cubicBezTo>
                    <a:pt x="243" y="254"/>
                    <a:pt x="241" y="254"/>
                    <a:pt x="237" y="255"/>
                  </a:cubicBezTo>
                  <a:close/>
                  <a:moveTo>
                    <a:pt x="242" y="244"/>
                  </a:moveTo>
                  <a:cubicBezTo>
                    <a:pt x="236" y="242"/>
                    <a:pt x="231" y="243"/>
                    <a:pt x="225" y="244"/>
                  </a:cubicBezTo>
                  <a:cubicBezTo>
                    <a:pt x="219" y="244"/>
                    <a:pt x="213" y="243"/>
                    <a:pt x="206" y="243"/>
                  </a:cubicBezTo>
                  <a:cubicBezTo>
                    <a:pt x="205" y="243"/>
                    <a:pt x="203" y="243"/>
                    <a:pt x="201" y="243"/>
                  </a:cubicBezTo>
                  <a:cubicBezTo>
                    <a:pt x="192" y="243"/>
                    <a:pt x="186" y="243"/>
                    <a:pt x="178" y="243"/>
                  </a:cubicBezTo>
                  <a:cubicBezTo>
                    <a:pt x="172" y="242"/>
                    <a:pt x="159" y="244"/>
                    <a:pt x="150" y="243"/>
                  </a:cubicBezTo>
                  <a:cubicBezTo>
                    <a:pt x="145" y="242"/>
                    <a:pt x="139" y="243"/>
                    <a:pt x="134" y="243"/>
                  </a:cubicBezTo>
                  <a:cubicBezTo>
                    <a:pt x="118" y="243"/>
                    <a:pt x="105" y="243"/>
                    <a:pt x="92" y="243"/>
                  </a:cubicBezTo>
                  <a:cubicBezTo>
                    <a:pt x="92" y="246"/>
                    <a:pt x="92" y="249"/>
                    <a:pt x="93" y="252"/>
                  </a:cubicBezTo>
                  <a:cubicBezTo>
                    <a:pt x="106" y="253"/>
                    <a:pt x="121" y="252"/>
                    <a:pt x="136" y="252"/>
                  </a:cubicBezTo>
                  <a:cubicBezTo>
                    <a:pt x="174" y="252"/>
                    <a:pt x="202" y="252"/>
                    <a:pt x="242" y="252"/>
                  </a:cubicBezTo>
                  <a:cubicBezTo>
                    <a:pt x="242" y="250"/>
                    <a:pt x="243" y="247"/>
                    <a:pt x="242" y="244"/>
                  </a:cubicBezTo>
                  <a:close/>
                  <a:moveTo>
                    <a:pt x="240" y="186"/>
                  </a:moveTo>
                  <a:cubicBezTo>
                    <a:pt x="240" y="186"/>
                    <a:pt x="240" y="186"/>
                    <a:pt x="239" y="186"/>
                  </a:cubicBezTo>
                  <a:cubicBezTo>
                    <a:pt x="234" y="186"/>
                    <a:pt x="230" y="186"/>
                    <a:pt x="226" y="186"/>
                  </a:cubicBezTo>
                  <a:cubicBezTo>
                    <a:pt x="221" y="186"/>
                    <a:pt x="217" y="186"/>
                    <a:pt x="214" y="186"/>
                  </a:cubicBezTo>
                  <a:cubicBezTo>
                    <a:pt x="206" y="185"/>
                    <a:pt x="196" y="185"/>
                    <a:pt x="189" y="186"/>
                  </a:cubicBezTo>
                  <a:cubicBezTo>
                    <a:pt x="185" y="186"/>
                    <a:pt x="181" y="185"/>
                    <a:pt x="177" y="185"/>
                  </a:cubicBezTo>
                  <a:cubicBezTo>
                    <a:pt x="174" y="185"/>
                    <a:pt x="170" y="185"/>
                    <a:pt x="167" y="186"/>
                  </a:cubicBezTo>
                  <a:cubicBezTo>
                    <a:pt x="167" y="185"/>
                    <a:pt x="166" y="185"/>
                    <a:pt x="165" y="185"/>
                  </a:cubicBezTo>
                  <a:cubicBezTo>
                    <a:pt x="161" y="184"/>
                    <a:pt x="156" y="185"/>
                    <a:pt x="152" y="185"/>
                  </a:cubicBezTo>
                  <a:cubicBezTo>
                    <a:pt x="143" y="185"/>
                    <a:pt x="134" y="184"/>
                    <a:pt x="124" y="184"/>
                  </a:cubicBezTo>
                  <a:cubicBezTo>
                    <a:pt x="121" y="184"/>
                    <a:pt x="117" y="183"/>
                    <a:pt x="115" y="183"/>
                  </a:cubicBezTo>
                  <a:cubicBezTo>
                    <a:pt x="113" y="183"/>
                    <a:pt x="113" y="185"/>
                    <a:pt x="112" y="184"/>
                  </a:cubicBezTo>
                  <a:cubicBezTo>
                    <a:pt x="102" y="184"/>
                    <a:pt x="87" y="183"/>
                    <a:pt x="78" y="183"/>
                  </a:cubicBezTo>
                  <a:cubicBezTo>
                    <a:pt x="77" y="198"/>
                    <a:pt x="75" y="211"/>
                    <a:pt x="73" y="226"/>
                  </a:cubicBezTo>
                  <a:cubicBezTo>
                    <a:pt x="73" y="231"/>
                    <a:pt x="72" y="236"/>
                    <a:pt x="72" y="240"/>
                  </a:cubicBezTo>
                  <a:cubicBezTo>
                    <a:pt x="76" y="241"/>
                    <a:pt x="81" y="241"/>
                    <a:pt x="86" y="241"/>
                  </a:cubicBezTo>
                  <a:cubicBezTo>
                    <a:pt x="93" y="241"/>
                    <a:pt x="99" y="241"/>
                    <a:pt x="105" y="241"/>
                  </a:cubicBezTo>
                  <a:cubicBezTo>
                    <a:pt x="119" y="241"/>
                    <a:pt x="132" y="241"/>
                    <a:pt x="144" y="241"/>
                  </a:cubicBezTo>
                  <a:cubicBezTo>
                    <a:pt x="158" y="241"/>
                    <a:pt x="169" y="242"/>
                    <a:pt x="181" y="241"/>
                  </a:cubicBezTo>
                  <a:cubicBezTo>
                    <a:pt x="197" y="241"/>
                    <a:pt x="216" y="242"/>
                    <a:pt x="233" y="241"/>
                  </a:cubicBezTo>
                  <a:cubicBezTo>
                    <a:pt x="235" y="222"/>
                    <a:pt x="238" y="204"/>
                    <a:pt x="240" y="186"/>
                  </a:cubicBezTo>
                  <a:close/>
                  <a:moveTo>
                    <a:pt x="233" y="255"/>
                  </a:moveTo>
                  <a:cubicBezTo>
                    <a:pt x="233" y="256"/>
                    <a:pt x="233" y="257"/>
                    <a:pt x="232" y="258"/>
                  </a:cubicBezTo>
                  <a:cubicBezTo>
                    <a:pt x="232" y="262"/>
                    <a:pt x="228" y="267"/>
                    <a:pt x="231" y="270"/>
                  </a:cubicBezTo>
                  <a:cubicBezTo>
                    <a:pt x="232" y="265"/>
                    <a:pt x="234" y="260"/>
                    <a:pt x="235" y="255"/>
                  </a:cubicBezTo>
                  <a:cubicBezTo>
                    <a:pt x="234" y="254"/>
                    <a:pt x="234" y="255"/>
                    <a:pt x="233" y="255"/>
                  </a:cubicBezTo>
                  <a:close/>
                  <a:moveTo>
                    <a:pt x="187" y="170"/>
                  </a:moveTo>
                  <a:cubicBezTo>
                    <a:pt x="190" y="172"/>
                    <a:pt x="193" y="173"/>
                    <a:pt x="197" y="173"/>
                  </a:cubicBezTo>
                  <a:cubicBezTo>
                    <a:pt x="207" y="175"/>
                    <a:pt x="222" y="176"/>
                    <a:pt x="230" y="172"/>
                  </a:cubicBezTo>
                  <a:cubicBezTo>
                    <a:pt x="232" y="169"/>
                    <a:pt x="229" y="165"/>
                    <a:pt x="227" y="163"/>
                  </a:cubicBezTo>
                  <a:cubicBezTo>
                    <a:pt x="226" y="165"/>
                    <a:pt x="225" y="167"/>
                    <a:pt x="224" y="168"/>
                  </a:cubicBezTo>
                  <a:cubicBezTo>
                    <a:pt x="214" y="173"/>
                    <a:pt x="202" y="170"/>
                    <a:pt x="193" y="166"/>
                  </a:cubicBezTo>
                  <a:cubicBezTo>
                    <a:pt x="192" y="165"/>
                    <a:pt x="191" y="164"/>
                    <a:pt x="190" y="162"/>
                  </a:cubicBezTo>
                  <a:cubicBezTo>
                    <a:pt x="188" y="164"/>
                    <a:pt x="187" y="166"/>
                    <a:pt x="187" y="170"/>
                  </a:cubicBezTo>
                  <a:close/>
                  <a:moveTo>
                    <a:pt x="197" y="165"/>
                  </a:moveTo>
                  <a:cubicBezTo>
                    <a:pt x="198" y="166"/>
                    <a:pt x="200" y="167"/>
                    <a:pt x="201" y="168"/>
                  </a:cubicBezTo>
                  <a:cubicBezTo>
                    <a:pt x="210" y="170"/>
                    <a:pt x="226" y="170"/>
                    <a:pt x="224" y="161"/>
                  </a:cubicBezTo>
                  <a:cubicBezTo>
                    <a:pt x="220" y="158"/>
                    <a:pt x="218" y="162"/>
                    <a:pt x="214" y="163"/>
                  </a:cubicBezTo>
                  <a:cubicBezTo>
                    <a:pt x="210" y="164"/>
                    <a:pt x="206" y="163"/>
                    <a:pt x="202" y="162"/>
                  </a:cubicBezTo>
                  <a:cubicBezTo>
                    <a:pt x="199" y="161"/>
                    <a:pt x="194" y="157"/>
                    <a:pt x="192" y="162"/>
                  </a:cubicBezTo>
                  <a:cubicBezTo>
                    <a:pt x="193" y="164"/>
                    <a:pt x="194" y="164"/>
                    <a:pt x="197" y="165"/>
                  </a:cubicBezTo>
                  <a:close/>
                  <a:moveTo>
                    <a:pt x="185" y="169"/>
                  </a:moveTo>
                  <a:cubicBezTo>
                    <a:pt x="168" y="168"/>
                    <a:pt x="154" y="168"/>
                    <a:pt x="141" y="168"/>
                  </a:cubicBezTo>
                  <a:cubicBezTo>
                    <a:pt x="133" y="168"/>
                    <a:pt x="121" y="167"/>
                    <a:pt x="111" y="168"/>
                  </a:cubicBezTo>
                  <a:cubicBezTo>
                    <a:pt x="106" y="166"/>
                    <a:pt x="97" y="167"/>
                    <a:pt x="91" y="167"/>
                  </a:cubicBezTo>
                  <a:cubicBezTo>
                    <a:pt x="84" y="167"/>
                    <a:pt x="78" y="166"/>
                    <a:pt x="72" y="166"/>
                  </a:cubicBezTo>
                  <a:cubicBezTo>
                    <a:pt x="63" y="166"/>
                    <a:pt x="54" y="166"/>
                    <a:pt x="45" y="166"/>
                  </a:cubicBezTo>
                  <a:cubicBezTo>
                    <a:pt x="43" y="167"/>
                    <a:pt x="41" y="169"/>
                    <a:pt x="38" y="170"/>
                  </a:cubicBezTo>
                  <a:cubicBezTo>
                    <a:pt x="37" y="171"/>
                    <a:pt x="34" y="171"/>
                    <a:pt x="33" y="173"/>
                  </a:cubicBezTo>
                  <a:cubicBezTo>
                    <a:pt x="53" y="174"/>
                    <a:pt x="75" y="174"/>
                    <a:pt x="98" y="174"/>
                  </a:cubicBezTo>
                  <a:cubicBezTo>
                    <a:pt x="107" y="174"/>
                    <a:pt x="115" y="174"/>
                    <a:pt x="123" y="174"/>
                  </a:cubicBezTo>
                  <a:cubicBezTo>
                    <a:pt x="135" y="174"/>
                    <a:pt x="152" y="173"/>
                    <a:pt x="165" y="175"/>
                  </a:cubicBezTo>
                  <a:cubicBezTo>
                    <a:pt x="174" y="176"/>
                    <a:pt x="183" y="174"/>
                    <a:pt x="192" y="175"/>
                  </a:cubicBezTo>
                  <a:cubicBezTo>
                    <a:pt x="190" y="173"/>
                    <a:pt x="186" y="172"/>
                    <a:pt x="185" y="169"/>
                  </a:cubicBezTo>
                  <a:close/>
                  <a:moveTo>
                    <a:pt x="86" y="249"/>
                  </a:moveTo>
                  <a:cubicBezTo>
                    <a:pt x="86" y="251"/>
                    <a:pt x="85" y="251"/>
                    <a:pt x="85" y="252"/>
                  </a:cubicBezTo>
                  <a:cubicBezTo>
                    <a:pt x="87" y="252"/>
                    <a:pt x="89" y="252"/>
                    <a:pt x="90" y="253"/>
                  </a:cubicBezTo>
                  <a:cubicBezTo>
                    <a:pt x="93" y="248"/>
                    <a:pt x="88" y="249"/>
                    <a:pt x="86" y="249"/>
                  </a:cubicBezTo>
                  <a:close/>
                  <a:moveTo>
                    <a:pt x="90" y="243"/>
                  </a:moveTo>
                  <a:cubicBezTo>
                    <a:pt x="88" y="242"/>
                    <a:pt x="87" y="243"/>
                    <a:pt x="86" y="243"/>
                  </a:cubicBezTo>
                  <a:cubicBezTo>
                    <a:pt x="86" y="245"/>
                    <a:pt x="86" y="246"/>
                    <a:pt x="86" y="247"/>
                  </a:cubicBezTo>
                  <a:cubicBezTo>
                    <a:pt x="87" y="247"/>
                    <a:pt x="88" y="247"/>
                    <a:pt x="90" y="247"/>
                  </a:cubicBezTo>
                  <a:cubicBezTo>
                    <a:pt x="90" y="245"/>
                    <a:pt x="90" y="244"/>
                    <a:pt x="90" y="243"/>
                  </a:cubicBezTo>
                  <a:close/>
                  <a:moveTo>
                    <a:pt x="84" y="243"/>
                  </a:moveTo>
                  <a:cubicBezTo>
                    <a:pt x="83" y="243"/>
                    <a:pt x="81" y="243"/>
                    <a:pt x="81" y="243"/>
                  </a:cubicBezTo>
                  <a:cubicBezTo>
                    <a:pt x="81" y="245"/>
                    <a:pt x="80" y="245"/>
                    <a:pt x="80" y="247"/>
                  </a:cubicBezTo>
                  <a:cubicBezTo>
                    <a:pt x="82" y="247"/>
                    <a:pt x="83" y="247"/>
                    <a:pt x="84" y="247"/>
                  </a:cubicBezTo>
                  <a:cubicBezTo>
                    <a:pt x="84" y="246"/>
                    <a:pt x="84" y="244"/>
                    <a:pt x="84" y="243"/>
                  </a:cubicBezTo>
                  <a:close/>
                  <a:moveTo>
                    <a:pt x="80" y="249"/>
                  </a:moveTo>
                  <a:cubicBezTo>
                    <a:pt x="80" y="250"/>
                    <a:pt x="80" y="251"/>
                    <a:pt x="80" y="252"/>
                  </a:cubicBezTo>
                  <a:cubicBezTo>
                    <a:pt x="81" y="253"/>
                    <a:pt x="82" y="251"/>
                    <a:pt x="84" y="252"/>
                  </a:cubicBezTo>
                  <a:cubicBezTo>
                    <a:pt x="84" y="251"/>
                    <a:pt x="84" y="250"/>
                    <a:pt x="84" y="249"/>
                  </a:cubicBezTo>
                  <a:cubicBezTo>
                    <a:pt x="83" y="249"/>
                    <a:pt x="82" y="249"/>
                    <a:pt x="80" y="249"/>
                  </a:cubicBezTo>
                  <a:close/>
                  <a:moveTo>
                    <a:pt x="75" y="243"/>
                  </a:moveTo>
                  <a:cubicBezTo>
                    <a:pt x="75" y="245"/>
                    <a:pt x="74" y="246"/>
                    <a:pt x="75" y="247"/>
                  </a:cubicBezTo>
                  <a:cubicBezTo>
                    <a:pt x="76" y="246"/>
                    <a:pt x="78" y="247"/>
                    <a:pt x="79" y="247"/>
                  </a:cubicBezTo>
                  <a:cubicBezTo>
                    <a:pt x="79" y="245"/>
                    <a:pt x="78" y="244"/>
                    <a:pt x="79" y="243"/>
                  </a:cubicBezTo>
                  <a:cubicBezTo>
                    <a:pt x="77" y="243"/>
                    <a:pt x="76" y="243"/>
                    <a:pt x="75" y="243"/>
                  </a:cubicBezTo>
                  <a:close/>
                  <a:moveTo>
                    <a:pt x="75" y="249"/>
                  </a:moveTo>
                  <a:cubicBezTo>
                    <a:pt x="75" y="250"/>
                    <a:pt x="75" y="251"/>
                    <a:pt x="75" y="252"/>
                  </a:cubicBezTo>
                  <a:cubicBezTo>
                    <a:pt x="77" y="252"/>
                    <a:pt x="77" y="252"/>
                    <a:pt x="78" y="252"/>
                  </a:cubicBezTo>
                  <a:cubicBezTo>
                    <a:pt x="80" y="249"/>
                    <a:pt x="77" y="249"/>
                    <a:pt x="75" y="249"/>
                  </a:cubicBezTo>
                  <a:close/>
                  <a:moveTo>
                    <a:pt x="66" y="183"/>
                  </a:moveTo>
                  <a:cubicBezTo>
                    <a:pt x="64" y="200"/>
                    <a:pt x="62" y="219"/>
                    <a:pt x="59" y="239"/>
                  </a:cubicBezTo>
                  <a:cubicBezTo>
                    <a:pt x="58" y="245"/>
                    <a:pt x="59" y="252"/>
                    <a:pt x="57" y="258"/>
                  </a:cubicBezTo>
                  <a:cubicBezTo>
                    <a:pt x="56" y="265"/>
                    <a:pt x="56" y="273"/>
                    <a:pt x="56" y="278"/>
                  </a:cubicBezTo>
                  <a:cubicBezTo>
                    <a:pt x="59" y="278"/>
                    <a:pt x="62" y="279"/>
                    <a:pt x="65" y="280"/>
                  </a:cubicBezTo>
                  <a:cubicBezTo>
                    <a:pt x="66" y="278"/>
                    <a:pt x="67" y="277"/>
                    <a:pt x="66" y="274"/>
                  </a:cubicBezTo>
                  <a:cubicBezTo>
                    <a:pt x="67" y="275"/>
                    <a:pt x="67" y="274"/>
                    <a:pt x="67" y="273"/>
                  </a:cubicBezTo>
                  <a:cubicBezTo>
                    <a:pt x="68" y="268"/>
                    <a:pt x="68" y="260"/>
                    <a:pt x="69" y="255"/>
                  </a:cubicBezTo>
                  <a:cubicBezTo>
                    <a:pt x="68" y="254"/>
                    <a:pt x="67" y="254"/>
                    <a:pt x="67" y="253"/>
                  </a:cubicBezTo>
                  <a:cubicBezTo>
                    <a:pt x="68" y="252"/>
                    <a:pt x="69" y="253"/>
                    <a:pt x="69" y="252"/>
                  </a:cubicBezTo>
                  <a:cubicBezTo>
                    <a:pt x="71" y="229"/>
                    <a:pt x="74" y="204"/>
                    <a:pt x="76" y="183"/>
                  </a:cubicBezTo>
                  <a:cubicBezTo>
                    <a:pt x="76" y="183"/>
                    <a:pt x="76" y="183"/>
                    <a:pt x="76" y="183"/>
                  </a:cubicBezTo>
                  <a:cubicBezTo>
                    <a:pt x="72" y="183"/>
                    <a:pt x="70" y="182"/>
                    <a:pt x="66" y="183"/>
                  </a:cubicBezTo>
                  <a:close/>
                  <a:moveTo>
                    <a:pt x="73" y="243"/>
                  </a:moveTo>
                  <a:cubicBezTo>
                    <a:pt x="72" y="243"/>
                    <a:pt x="73" y="244"/>
                    <a:pt x="72" y="244"/>
                  </a:cubicBezTo>
                  <a:cubicBezTo>
                    <a:pt x="72" y="245"/>
                    <a:pt x="71" y="246"/>
                    <a:pt x="72" y="247"/>
                  </a:cubicBezTo>
                  <a:cubicBezTo>
                    <a:pt x="74" y="248"/>
                    <a:pt x="73" y="245"/>
                    <a:pt x="73" y="243"/>
                  </a:cubicBezTo>
                  <a:close/>
                  <a:moveTo>
                    <a:pt x="73" y="249"/>
                  </a:moveTo>
                  <a:cubicBezTo>
                    <a:pt x="72" y="249"/>
                    <a:pt x="72" y="249"/>
                    <a:pt x="71" y="249"/>
                  </a:cubicBezTo>
                  <a:cubicBezTo>
                    <a:pt x="71" y="251"/>
                    <a:pt x="71" y="252"/>
                    <a:pt x="71" y="253"/>
                  </a:cubicBezTo>
                  <a:cubicBezTo>
                    <a:pt x="72" y="253"/>
                    <a:pt x="72" y="252"/>
                    <a:pt x="73" y="252"/>
                  </a:cubicBezTo>
                  <a:cubicBezTo>
                    <a:pt x="73" y="251"/>
                    <a:pt x="73" y="251"/>
                    <a:pt x="73" y="249"/>
                  </a:cubicBezTo>
                  <a:close/>
                  <a:moveTo>
                    <a:pt x="59" y="184"/>
                  </a:moveTo>
                  <a:cubicBezTo>
                    <a:pt x="58" y="195"/>
                    <a:pt x="55" y="210"/>
                    <a:pt x="54" y="223"/>
                  </a:cubicBezTo>
                  <a:cubicBezTo>
                    <a:pt x="52" y="239"/>
                    <a:pt x="51" y="254"/>
                    <a:pt x="49" y="271"/>
                  </a:cubicBezTo>
                  <a:cubicBezTo>
                    <a:pt x="50" y="272"/>
                    <a:pt x="51" y="275"/>
                    <a:pt x="54" y="276"/>
                  </a:cubicBezTo>
                  <a:cubicBezTo>
                    <a:pt x="54" y="271"/>
                    <a:pt x="55" y="265"/>
                    <a:pt x="56" y="259"/>
                  </a:cubicBezTo>
                  <a:cubicBezTo>
                    <a:pt x="56" y="256"/>
                    <a:pt x="56" y="252"/>
                    <a:pt x="57" y="249"/>
                  </a:cubicBezTo>
                  <a:cubicBezTo>
                    <a:pt x="58" y="226"/>
                    <a:pt x="62" y="206"/>
                    <a:pt x="64" y="183"/>
                  </a:cubicBezTo>
                  <a:cubicBezTo>
                    <a:pt x="64" y="183"/>
                    <a:pt x="64" y="183"/>
                    <a:pt x="64" y="183"/>
                  </a:cubicBezTo>
                  <a:cubicBezTo>
                    <a:pt x="62" y="183"/>
                    <a:pt x="59" y="183"/>
                    <a:pt x="59" y="184"/>
                  </a:cubicBezTo>
                  <a:close/>
                  <a:moveTo>
                    <a:pt x="31" y="131"/>
                  </a:moveTo>
                  <a:cubicBezTo>
                    <a:pt x="30" y="129"/>
                    <a:pt x="31" y="126"/>
                    <a:pt x="31" y="124"/>
                  </a:cubicBezTo>
                  <a:cubicBezTo>
                    <a:pt x="30" y="122"/>
                    <a:pt x="30" y="120"/>
                    <a:pt x="30" y="118"/>
                  </a:cubicBezTo>
                  <a:cubicBezTo>
                    <a:pt x="29" y="109"/>
                    <a:pt x="30" y="100"/>
                    <a:pt x="29" y="92"/>
                  </a:cubicBezTo>
                  <a:cubicBezTo>
                    <a:pt x="28" y="109"/>
                    <a:pt x="26" y="130"/>
                    <a:pt x="24" y="145"/>
                  </a:cubicBezTo>
                  <a:cubicBezTo>
                    <a:pt x="23" y="154"/>
                    <a:pt x="21" y="164"/>
                    <a:pt x="21" y="173"/>
                  </a:cubicBezTo>
                  <a:cubicBezTo>
                    <a:pt x="24" y="173"/>
                    <a:pt x="28" y="174"/>
                    <a:pt x="32" y="173"/>
                  </a:cubicBezTo>
                  <a:cubicBezTo>
                    <a:pt x="32" y="158"/>
                    <a:pt x="31" y="144"/>
                    <a:pt x="31" y="131"/>
                  </a:cubicBezTo>
                  <a:close/>
                  <a:moveTo>
                    <a:pt x="9" y="265"/>
                  </a:moveTo>
                  <a:cubicBezTo>
                    <a:pt x="10" y="263"/>
                    <a:pt x="9" y="262"/>
                    <a:pt x="10" y="260"/>
                  </a:cubicBezTo>
                  <a:cubicBezTo>
                    <a:pt x="10" y="256"/>
                    <a:pt x="11" y="253"/>
                    <a:pt x="11" y="249"/>
                  </a:cubicBezTo>
                  <a:cubicBezTo>
                    <a:pt x="13" y="228"/>
                    <a:pt x="17" y="204"/>
                    <a:pt x="18" y="183"/>
                  </a:cubicBezTo>
                  <a:cubicBezTo>
                    <a:pt x="15" y="181"/>
                    <a:pt x="16" y="176"/>
                    <a:pt x="16" y="174"/>
                  </a:cubicBezTo>
                  <a:cubicBezTo>
                    <a:pt x="17" y="173"/>
                    <a:pt x="18" y="173"/>
                    <a:pt x="19" y="173"/>
                  </a:cubicBezTo>
                  <a:cubicBezTo>
                    <a:pt x="21" y="162"/>
                    <a:pt x="21" y="150"/>
                    <a:pt x="23" y="141"/>
                  </a:cubicBezTo>
                  <a:cubicBezTo>
                    <a:pt x="24" y="139"/>
                    <a:pt x="24" y="136"/>
                    <a:pt x="24" y="133"/>
                  </a:cubicBezTo>
                  <a:cubicBezTo>
                    <a:pt x="24" y="116"/>
                    <a:pt x="28" y="97"/>
                    <a:pt x="28" y="80"/>
                  </a:cubicBezTo>
                  <a:cubicBezTo>
                    <a:pt x="30" y="77"/>
                    <a:pt x="30" y="73"/>
                    <a:pt x="30" y="69"/>
                  </a:cubicBezTo>
                  <a:cubicBezTo>
                    <a:pt x="29" y="65"/>
                    <a:pt x="29" y="62"/>
                    <a:pt x="28" y="60"/>
                  </a:cubicBezTo>
                  <a:cubicBezTo>
                    <a:pt x="28" y="67"/>
                    <a:pt x="26" y="75"/>
                    <a:pt x="26" y="83"/>
                  </a:cubicBezTo>
                  <a:cubicBezTo>
                    <a:pt x="24" y="88"/>
                    <a:pt x="24" y="93"/>
                    <a:pt x="24" y="98"/>
                  </a:cubicBezTo>
                  <a:cubicBezTo>
                    <a:pt x="22" y="113"/>
                    <a:pt x="20" y="130"/>
                    <a:pt x="19" y="141"/>
                  </a:cubicBezTo>
                  <a:cubicBezTo>
                    <a:pt x="18" y="144"/>
                    <a:pt x="18" y="146"/>
                    <a:pt x="18" y="149"/>
                  </a:cubicBezTo>
                  <a:cubicBezTo>
                    <a:pt x="16" y="168"/>
                    <a:pt x="13" y="185"/>
                    <a:pt x="12" y="203"/>
                  </a:cubicBezTo>
                  <a:cubicBezTo>
                    <a:pt x="12" y="203"/>
                    <a:pt x="12" y="204"/>
                    <a:pt x="12" y="205"/>
                  </a:cubicBezTo>
                  <a:cubicBezTo>
                    <a:pt x="11" y="212"/>
                    <a:pt x="10" y="218"/>
                    <a:pt x="9" y="224"/>
                  </a:cubicBezTo>
                  <a:cubicBezTo>
                    <a:pt x="9" y="226"/>
                    <a:pt x="9" y="228"/>
                    <a:pt x="9" y="229"/>
                  </a:cubicBezTo>
                  <a:cubicBezTo>
                    <a:pt x="9" y="232"/>
                    <a:pt x="8" y="232"/>
                    <a:pt x="8" y="234"/>
                  </a:cubicBezTo>
                  <a:cubicBezTo>
                    <a:pt x="7" y="236"/>
                    <a:pt x="8" y="236"/>
                    <a:pt x="8" y="236"/>
                  </a:cubicBezTo>
                  <a:cubicBezTo>
                    <a:pt x="8" y="237"/>
                    <a:pt x="8" y="236"/>
                    <a:pt x="7" y="237"/>
                  </a:cubicBezTo>
                  <a:cubicBezTo>
                    <a:pt x="7" y="239"/>
                    <a:pt x="8" y="237"/>
                    <a:pt x="8" y="239"/>
                  </a:cubicBezTo>
                  <a:cubicBezTo>
                    <a:pt x="6" y="248"/>
                    <a:pt x="6" y="257"/>
                    <a:pt x="4" y="267"/>
                  </a:cubicBezTo>
                  <a:cubicBezTo>
                    <a:pt x="5" y="268"/>
                    <a:pt x="7" y="269"/>
                    <a:pt x="8" y="269"/>
                  </a:cubicBezTo>
                  <a:cubicBezTo>
                    <a:pt x="9" y="268"/>
                    <a:pt x="8" y="266"/>
                    <a:pt x="9" y="265"/>
                  </a:cubicBezTo>
                  <a:close/>
                  <a:moveTo>
                    <a:pt x="27" y="192"/>
                  </a:moveTo>
                  <a:cubicBezTo>
                    <a:pt x="25" y="188"/>
                    <a:pt x="27" y="186"/>
                    <a:pt x="28" y="183"/>
                  </a:cubicBezTo>
                  <a:cubicBezTo>
                    <a:pt x="28" y="183"/>
                    <a:pt x="28" y="183"/>
                    <a:pt x="28" y="183"/>
                  </a:cubicBezTo>
                  <a:cubicBezTo>
                    <a:pt x="26" y="183"/>
                    <a:pt x="22" y="182"/>
                    <a:pt x="20" y="183"/>
                  </a:cubicBezTo>
                  <a:cubicBezTo>
                    <a:pt x="19" y="188"/>
                    <a:pt x="19" y="192"/>
                    <a:pt x="18" y="197"/>
                  </a:cubicBezTo>
                  <a:cubicBezTo>
                    <a:pt x="16" y="218"/>
                    <a:pt x="13" y="248"/>
                    <a:pt x="11" y="271"/>
                  </a:cubicBezTo>
                  <a:cubicBezTo>
                    <a:pt x="14" y="271"/>
                    <a:pt x="15" y="269"/>
                    <a:pt x="18" y="269"/>
                  </a:cubicBezTo>
                  <a:cubicBezTo>
                    <a:pt x="20" y="245"/>
                    <a:pt x="24" y="214"/>
                    <a:pt x="27" y="1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75" name="Freeform 41"/>
            <p:cNvSpPr/>
            <p:nvPr/>
          </p:nvSpPr>
          <p:spPr bwMode="auto">
            <a:xfrm>
              <a:off x="7608889" y="3078164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76" name="Freeform 42"/>
            <p:cNvSpPr/>
            <p:nvPr/>
          </p:nvSpPr>
          <p:spPr bwMode="auto">
            <a:xfrm>
              <a:off x="7599364" y="3087689"/>
              <a:ext cx="6350" cy="6350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2 h 2"/>
                <a:gd name="T4" fmla="*/ 2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grpSp>
        <p:nvGrpSpPr>
          <p:cNvPr id="56349" name="组合 445"/>
          <p:cNvGrpSpPr>
            <a:grpSpLocks/>
          </p:cNvGrpSpPr>
          <p:nvPr/>
        </p:nvGrpSpPr>
        <p:grpSpPr bwMode="auto">
          <a:xfrm>
            <a:off x="5527675" y="2640013"/>
            <a:ext cx="508000" cy="400050"/>
            <a:chOff x="5527676" y="2640013"/>
            <a:chExt cx="508000" cy="400050"/>
          </a:xfrm>
        </p:grpSpPr>
        <p:sp>
          <p:nvSpPr>
            <p:cNvPr id="313" name="Freeform 79"/>
            <p:cNvSpPr/>
            <p:nvPr/>
          </p:nvSpPr>
          <p:spPr bwMode="auto">
            <a:xfrm>
              <a:off x="5930901" y="2832100"/>
              <a:ext cx="69850" cy="53975"/>
            </a:xfrm>
            <a:custGeom>
              <a:avLst/>
              <a:gdLst>
                <a:gd name="T0" fmla="*/ 21 w 22"/>
                <a:gd name="T1" fmla="*/ 3 h 17"/>
                <a:gd name="T2" fmla="*/ 13 w 22"/>
                <a:gd name="T3" fmla="*/ 10 h 17"/>
                <a:gd name="T4" fmla="*/ 7 w 22"/>
                <a:gd name="T5" fmla="*/ 13 h 17"/>
                <a:gd name="T6" fmla="*/ 1 w 22"/>
                <a:gd name="T7" fmla="*/ 15 h 17"/>
                <a:gd name="T8" fmla="*/ 1 w 22"/>
                <a:gd name="T9" fmla="*/ 5 h 17"/>
                <a:gd name="T10" fmla="*/ 2 w 22"/>
                <a:gd name="T11" fmla="*/ 1 h 17"/>
                <a:gd name="T12" fmla="*/ 9 w 22"/>
                <a:gd name="T13" fmla="*/ 2 h 17"/>
                <a:gd name="T14" fmla="*/ 21 w 22"/>
                <a:gd name="T15" fmla="*/ 1 h 17"/>
                <a:gd name="T16" fmla="*/ 21 w 22"/>
                <a:gd name="T17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21" y="3"/>
                  </a:moveTo>
                  <a:cubicBezTo>
                    <a:pt x="19" y="6"/>
                    <a:pt x="15" y="7"/>
                    <a:pt x="13" y="10"/>
                  </a:cubicBezTo>
                  <a:cubicBezTo>
                    <a:pt x="11" y="11"/>
                    <a:pt x="9" y="12"/>
                    <a:pt x="7" y="13"/>
                  </a:cubicBezTo>
                  <a:cubicBezTo>
                    <a:pt x="6" y="14"/>
                    <a:pt x="4" y="17"/>
                    <a:pt x="1" y="15"/>
                  </a:cubicBezTo>
                  <a:cubicBezTo>
                    <a:pt x="2" y="13"/>
                    <a:pt x="2" y="8"/>
                    <a:pt x="1" y="5"/>
                  </a:cubicBezTo>
                  <a:cubicBezTo>
                    <a:pt x="1" y="3"/>
                    <a:pt x="0" y="2"/>
                    <a:pt x="2" y="1"/>
                  </a:cubicBezTo>
                  <a:cubicBezTo>
                    <a:pt x="4" y="1"/>
                    <a:pt x="6" y="2"/>
                    <a:pt x="9" y="2"/>
                  </a:cubicBezTo>
                  <a:cubicBezTo>
                    <a:pt x="13" y="2"/>
                    <a:pt x="18" y="0"/>
                    <a:pt x="21" y="1"/>
                  </a:cubicBezTo>
                  <a:cubicBezTo>
                    <a:pt x="21" y="2"/>
                    <a:pt x="22" y="3"/>
                    <a:pt x="2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14" name="Freeform 80"/>
            <p:cNvSpPr/>
            <p:nvPr/>
          </p:nvSpPr>
          <p:spPr bwMode="auto">
            <a:xfrm>
              <a:off x="5937251" y="2838450"/>
              <a:ext cx="79375" cy="158750"/>
            </a:xfrm>
            <a:custGeom>
              <a:avLst/>
              <a:gdLst>
                <a:gd name="T0" fmla="*/ 5 w 25"/>
                <a:gd name="T1" fmla="*/ 14 h 50"/>
                <a:gd name="T2" fmla="*/ 18 w 25"/>
                <a:gd name="T3" fmla="*/ 3 h 50"/>
                <a:gd name="T4" fmla="*/ 23 w 25"/>
                <a:gd name="T5" fmla="*/ 1 h 50"/>
                <a:gd name="T6" fmla="*/ 24 w 25"/>
                <a:gd name="T7" fmla="*/ 19 h 50"/>
                <a:gd name="T8" fmla="*/ 24 w 25"/>
                <a:gd name="T9" fmla="*/ 27 h 50"/>
                <a:gd name="T10" fmla="*/ 24 w 25"/>
                <a:gd name="T11" fmla="*/ 30 h 50"/>
                <a:gd name="T12" fmla="*/ 19 w 25"/>
                <a:gd name="T13" fmla="*/ 37 h 50"/>
                <a:gd name="T14" fmla="*/ 19 w 25"/>
                <a:gd name="T15" fmla="*/ 37 h 50"/>
                <a:gd name="T16" fmla="*/ 19 w 25"/>
                <a:gd name="T17" fmla="*/ 37 h 50"/>
                <a:gd name="T18" fmla="*/ 14 w 25"/>
                <a:gd name="T19" fmla="*/ 43 h 50"/>
                <a:gd name="T20" fmla="*/ 5 w 25"/>
                <a:gd name="T21" fmla="*/ 49 h 50"/>
                <a:gd name="T22" fmla="*/ 1 w 25"/>
                <a:gd name="T23" fmla="*/ 38 h 50"/>
                <a:gd name="T24" fmla="*/ 0 w 25"/>
                <a:gd name="T25" fmla="*/ 29 h 50"/>
                <a:gd name="T26" fmla="*/ 0 w 25"/>
                <a:gd name="T27" fmla="*/ 21 h 50"/>
                <a:gd name="T28" fmla="*/ 5 w 25"/>
                <a:gd name="T29" fmla="*/ 1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50">
                  <a:moveTo>
                    <a:pt x="5" y="14"/>
                  </a:moveTo>
                  <a:cubicBezTo>
                    <a:pt x="9" y="10"/>
                    <a:pt x="14" y="7"/>
                    <a:pt x="18" y="3"/>
                  </a:cubicBezTo>
                  <a:cubicBezTo>
                    <a:pt x="19" y="2"/>
                    <a:pt x="20" y="0"/>
                    <a:pt x="23" y="1"/>
                  </a:cubicBezTo>
                  <a:cubicBezTo>
                    <a:pt x="23" y="6"/>
                    <a:pt x="24" y="14"/>
                    <a:pt x="24" y="19"/>
                  </a:cubicBezTo>
                  <a:cubicBezTo>
                    <a:pt x="25" y="23"/>
                    <a:pt x="24" y="25"/>
                    <a:pt x="24" y="27"/>
                  </a:cubicBezTo>
                  <a:cubicBezTo>
                    <a:pt x="24" y="28"/>
                    <a:pt x="24" y="29"/>
                    <a:pt x="24" y="30"/>
                  </a:cubicBezTo>
                  <a:cubicBezTo>
                    <a:pt x="23" y="32"/>
                    <a:pt x="20" y="34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6"/>
                    <a:pt x="19" y="37"/>
                    <a:pt x="19" y="37"/>
                  </a:cubicBezTo>
                  <a:cubicBezTo>
                    <a:pt x="17" y="39"/>
                    <a:pt x="16" y="41"/>
                    <a:pt x="14" y="43"/>
                  </a:cubicBezTo>
                  <a:cubicBezTo>
                    <a:pt x="12" y="45"/>
                    <a:pt x="8" y="50"/>
                    <a:pt x="5" y="49"/>
                  </a:cubicBezTo>
                  <a:cubicBezTo>
                    <a:pt x="3" y="49"/>
                    <a:pt x="1" y="41"/>
                    <a:pt x="1" y="38"/>
                  </a:cubicBezTo>
                  <a:cubicBezTo>
                    <a:pt x="0" y="36"/>
                    <a:pt x="1" y="32"/>
                    <a:pt x="0" y="29"/>
                  </a:cubicBezTo>
                  <a:cubicBezTo>
                    <a:pt x="0" y="26"/>
                    <a:pt x="0" y="23"/>
                    <a:pt x="0" y="21"/>
                  </a:cubicBezTo>
                  <a:cubicBezTo>
                    <a:pt x="0" y="17"/>
                    <a:pt x="3" y="15"/>
                    <a:pt x="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15" name="Freeform 81"/>
            <p:cNvSpPr>
              <a:spLocks noEditPoints="1"/>
            </p:cNvSpPr>
            <p:nvPr/>
          </p:nvSpPr>
          <p:spPr bwMode="auto">
            <a:xfrm>
              <a:off x="5527676" y="2640013"/>
              <a:ext cx="508000" cy="400050"/>
            </a:xfrm>
            <a:custGeom>
              <a:avLst/>
              <a:gdLst>
                <a:gd name="T0" fmla="*/ 155 w 161"/>
                <a:gd name="T1" fmla="*/ 54 h 127"/>
                <a:gd name="T2" fmla="*/ 160 w 161"/>
                <a:gd name="T3" fmla="*/ 87 h 127"/>
                <a:gd name="T4" fmla="*/ 150 w 161"/>
                <a:gd name="T5" fmla="*/ 106 h 127"/>
                <a:gd name="T6" fmla="*/ 128 w 161"/>
                <a:gd name="T7" fmla="*/ 127 h 127"/>
                <a:gd name="T8" fmla="*/ 105 w 161"/>
                <a:gd name="T9" fmla="*/ 125 h 127"/>
                <a:gd name="T10" fmla="*/ 67 w 161"/>
                <a:gd name="T11" fmla="*/ 117 h 127"/>
                <a:gd name="T12" fmla="*/ 28 w 161"/>
                <a:gd name="T13" fmla="*/ 107 h 127"/>
                <a:gd name="T14" fmla="*/ 3 w 161"/>
                <a:gd name="T15" fmla="*/ 99 h 127"/>
                <a:gd name="T16" fmla="*/ 17 w 161"/>
                <a:gd name="T17" fmla="*/ 35 h 127"/>
                <a:gd name="T18" fmla="*/ 41 w 161"/>
                <a:gd name="T19" fmla="*/ 12 h 127"/>
                <a:gd name="T20" fmla="*/ 101 w 161"/>
                <a:gd name="T21" fmla="*/ 1 h 127"/>
                <a:gd name="T22" fmla="*/ 129 w 161"/>
                <a:gd name="T23" fmla="*/ 29 h 127"/>
                <a:gd name="T24" fmla="*/ 99 w 161"/>
                <a:gd name="T25" fmla="*/ 3 h 127"/>
                <a:gd name="T26" fmla="*/ 90 w 161"/>
                <a:gd name="T27" fmla="*/ 21 h 127"/>
                <a:gd name="T28" fmla="*/ 122 w 161"/>
                <a:gd name="T29" fmla="*/ 9 h 127"/>
                <a:gd name="T30" fmla="*/ 126 w 161"/>
                <a:gd name="T31" fmla="*/ 33 h 127"/>
                <a:gd name="T32" fmla="*/ 43 w 161"/>
                <a:gd name="T33" fmla="*/ 14 h 127"/>
                <a:gd name="T34" fmla="*/ 44 w 161"/>
                <a:gd name="T35" fmla="*/ 12 h 127"/>
                <a:gd name="T36" fmla="*/ 120 w 161"/>
                <a:gd name="T37" fmla="*/ 18 h 127"/>
                <a:gd name="T38" fmla="*/ 122 w 161"/>
                <a:gd name="T39" fmla="*/ 14 h 127"/>
                <a:gd name="T40" fmla="*/ 51 w 161"/>
                <a:gd name="T41" fmla="*/ 35 h 127"/>
                <a:gd name="T42" fmla="*/ 46 w 161"/>
                <a:gd name="T43" fmla="*/ 33 h 127"/>
                <a:gd name="T44" fmla="*/ 119 w 161"/>
                <a:gd name="T45" fmla="*/ 37 h 127"/>
                <a:gd name="T46" fmla="*/ 52 w 161"/>
                <a:gd name="T47" fmla="*/ 36 h 127"/>
                <a:gd name="T48" fmla="*/ 53 w 161"/>
                <a:gd name="T49" fmla="*/ 20 h 127"/>
                <a:gd name="T50" fmla="*/ 107 w 161"/>
                <a:gd name="T51" fmla="*/ 21 h 127"/>
                <a:gd name="T52" fmla="*/ 112 w 161"/>
                <a:gd name="T53" fmla="*/ 39 h 127"/>
                <a:gd name="T54" fmla="*/ 59 w 161"/>
                <a:gd name="T55" fmla="*/ 40 h 127"/>
                <a:gd name="T56" fmla="*/ 60 w 161"/>
                <a:gd name="T57" fmla="*/ 21 h 127"/>
                <a:gd name="T58" fmla="*/ 64 w 161"/>
                <a:gd name="T59" fmla="*/ 25 h 127"/>
                <a:gd name="T60" fmla="*/ 65 w 161"/>
                <a:gd name="T61" fmla="*/ 41 h 127"/>
                <a:gd name="T62" fmla="*/ 66 w 161"/>
                <a:gd name="T63" fmla="*/ 22 h 127"/>
                <a:gd name="T64" fmla="*/ 106 w 161"/>
                <a:gd name="T65" fmla="*/ 41 h 127"/>
                <a:gd name="T66" fmla="*/ 74 w 161"/>
                <a:gd name="T67" fmla="*/ 42 h 127"/>
                <a:gd name="T68" fmla="*/ 74 w 161"/>
                <a:gd name="T69" fmla="*/ 23 h 127"/>
                <a:gd name="T70" fmla="*/ 95 w 161"/>
                <a:gd name="T71" fmla="*/ 23 h 127"/>
                <a:gd name="T72" fmla="*/ 101 w 161"/>
                <a:gd name="T73" fmla="*/ 22 h 127"/>
                <a:gd name="T74" fmla="*/ 87 w 161"/>
                <a:gd name="T75" fmla="*/ 43 h 127"/>
                <a:gd name="T76" fmla="*/ 86 w 161"/>
                <a:gd name="T77" fmla="*/ 23 h 127"/>
                <a:gd name="T78" fmla="*/ 84 w 161"/>
                <a:gd name="T79" fmla="*/ 23 h 127"/>
                <a:gd name="T80" fmla="*/ 114 w 161"/>
                <a:gd name="T81" fmla="*/ 42 h 127"/>
                <a:gd name="T82" fmla="*/ 103 w 161"/>
                <a:gd name="T83" fmla="*/ 45 h 127"/>
                <a:gd name="T84" fmla="*/ 53 w 161"/>
                <a:gd name="T85" fmla="*/ 39 h 127"/>
                <a:gd name="T86" fmla="*/ 41 w 161"/>
                <a:gd name="T87" fmla="*/ 31 h 127"/>
                <a:gd name="T88" fmla="*/ 23 w 161"/>
                <a:gd name="T89" fmla="*/ 34 h 127"/>
                <a:gd name="T90" fmla="*/ 32 w 161"/>
                <a:gd name="T91" fmla="*/ 41 h 127"/>
                <a:gd name="T92" fmla="*/ 64 w 161"/>
                <a:gd name="T93" fmla="*/ 49 h 127"/>
                <a:gd name="T94" fmla="*/ 3 w 161"/>
                <a:gd name="T95" fmla="*/ 93 h 127"/>
                <a:gd name="T96" fmla="*/ 35 w 161"/>
                <a:gd name="T97" fmla="*/ 107 h 127"/>
                <a:gd name="T98" fmla="*/ 83 w 161"/>
                <a:gd name="T99" fmla="*/ 119 h 127"/>
                <a:gd name="T100" fmla="*/ 118 w 161"/>
                <a:gd name="T101" fmla="*/ 125 h 127"/>
                <a:gd name="T102" fmla="*/ 129 w 161"/>
                <a:gd name="T103" fmla="*/ 105 h 127"/>
                <a:gd name="T104" fmla="*/ 145 w 161"/>
                <a:gd name="T105" fmla="*/ 108 h 127"/>
                <a:gd name="T106" fmla="*/ 155 w 161"/>
                <a:gd name="T107" fmla="*/ 68 h 127"/>
                <a:gd name="T108" fmla="*/ 149 w 161"/>
                <a:gd name="T109" fmla="*/ 38 h 127"/>
                <a:gd name="T110" fmla="*/ 133 w 161"/>
                <a:gd name="T111" fmla="*/ 53 h 127"/>
                <a:gd name="T112" fmla="*/ 148 w 161"/>
                <a:gd name="T113" fmla="*/ 36 h 127"/>
                <a:gd name="T114" fmla="*/ 130 w 161"/>
                <a:gd name="T115" fmla="*/ 33 h 127"/>
                <a:gd name="T116" fmla="*/ 114 w 161"/>
                <a:gd name="T117" fmla="*/ 41 h 127"/>
                <a:gd name="T118" fmla="*/ 111 w 161"/>
                <a:gd name="T119" fmla="*/ 4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1" h="127">
                  <a:moveTo>
                    <a:pt x="129" y="29"/>
                  </a:moveTo>
                  <a:cubicBezTo>
                    <a:pt x="136" y="30"/>
                    <a:pt x="143" y="32"/>
                    <a:pt x="150" y="34"/>
                  </a:cubicBezTo>
                  <a:cubicBezTo>
                    <a:pt x="153" y="40"/>
                    <a:pt x="153" y="47"/>
                    <a:pt x="155" y="54"/>
                  </a:cubicBezTo>
                  <a:cubicBezTo>
                    <a:pt x="155" y="56"/>
                    <a:pt x="156" y="58"/>
                    <a:pt x="157" y="60"/>
                  </a:cubicBezTo>
                  <a:cubicBezTo>
                    <a:pt x="157" y="63"/>
                    <a:pt x="157" y="65"/>
                    <a:pt x="157" y="68"/>
                  </a:cubicBezTo>
                  <a:cubicBezTo>
                    <a:pt x="158" y="74"/>
                    <a:pt x="160" y="81"/>
                    <a:pt x="160" y="87"/>
                  </a:cubicBezTo>
                  <a:cubicBezTo>
                    <a:pt x="160" y="88"/>
                    <a:pt x="161" y="91"/>
                    <a:pt x="160" y="93"/>
                  </a:cubicBezTo>
                  <a:cubicBezTo>
                    <a:pt x="160" y="96"/>
                    <a:pt x="156" y="98"/>
                    <a:pt x="154" y="101"/>
                  </a:cubicBezTo>
                  <a:cubicBezTo>
                    <a:pt x="153" y="103"/>
                    <a:pt x="151" y="105"/>
                    <a:pt x="150" y="106"/>
                  </a:cubicBezTo>
                  <a:cubicBezTo>
                    <a:pt x="149" y="107"/>
                    <a:pt x="148" y="108"/>
                    <a:pt x="147" y="110"/>
                  </a:cubicBezTo>
                  <a:cubicBezTo>
                    <a:pt x="142" y="114"/>
                    <a:pt x="138" y="118"/>
                    <a:pt x="133" y="122"/>
                  </a:cubicBezTo>
                  <a:cubicBezTo>
                    <a:pt x="132" y="124"/>
                    <a:pt x="129" y="127"/>
                    <a:pt x="128" y="127"/>
                  </a:cubicBezTo>
                  <a:cubicBezTo>
                    <a:pt x="126" y="127"/>
                    <a:pt x="124" y="127"/>
                    <a:pt x="123" y="127"/>
                  </a:cubicBezTo>
                  <a:cubicBezTo>
                    <a:pt x="120" y="127"/>
                    <a:pt x="116" y="127"/>
                    <a:pt x="113" y="126"/>
                  </a:cubicBezTo>
                  <a:cubicBezTo>
                    <a:pt x="111" y="126"/>
                    <a:pt x="108" y="125"/>
                    <a:pt x="105" y="125"/>
                  </a:cubicBezTo>
                  <a:cubicBezTo>
                    <a:pt x="97" y="124"/>
                    <a:pt x="90" y="122"/>
                    <a:pt x="82" y="120"/>
                  </a:cubicBezTo>
                  <a:cubicBezTo>
                    <a:pt x="77" y="119"/>
                    <a:pt x="73" y="119"/>
                    <a:pt x="69" y="118"/>
                  </a:cubicBezTo>
                  <a:cubicBezTo>
                    <a:pt x="68" y="118"/>
                    <a:pt x="67" y="117"/>
                    <a:pt x="67" y="117"/>
                  </a:cubicBezTo>
                  <a:cubicBezTo>
                    <a:pt x="63" y="116"/>
                    <a:pt x="60" y="117"/>
                    <a:pt x="57" y="115"/>
                  </a:cubicBezTo>
                  <a:cubicBezTo>
                    <a:pt x="54" y="114"/>
                    <a:pt x="49" y="114"/>
                    <a:pt x="46" y="111"/>
                  </a:cubicBezTo>
                  <a:cubicBezTo>
                    <a:pt x="41" y="110"/>
                    <a:pt x="35" y="109"/>
                    <a:pt x="28" y="107"/>
                  </a:cubicBezTo>
                  <a:cubicBezTo>
                    <a:pt x="27" y="107"/>
                    <a:pt x="26" y="106"/>
                    <a:pt x="25" y="106"/>
                  </a:cubicBezTo>
                  <a:cubicBezTo>
                    <a:pt x="18" y="104"/>
                    <a:pt x="11" y="104"/>
                    <a:pt x="6" y="101"/>
                  </a:cubicBezTo>
                  <a:cubicBezTo>
                    <a:pt x="5" y="101"/>
                    <a:pt x="4" y="100"/>
                    <a:pt x="3" y="99"/>
                  </a:cubicBezTo>
                  <a:cubicBezTo>
                    <a:pt x="0" y="95"/>
                    <a:pt x="1" y="93"/>
                    <a:pt x="2" y="88"/>
                  </a:cubicBezTo>
                  <a:cubicBezTo>
                    <a:pt x="3" y="82"/>
                    <a:pt x="5" y="77"/>
                    <a:pt x="7" y="71"/>
                  </a:cubicBezTo>
                  <a:cubicBezTo>
                    <a:pt x="11" y="58"/>
                    <a:pt x="12" y="48"/>
                    <a:pt x="17" y="35"/>
                  </a:cubicBezTo>
                  <a:cubicBezTo>
                    <a:pt x="21" y="31"/>
                    <a:pt x="28" y="30"/>
                    <a:pt x="34" y="27"/>
                  </a:cubicBezTo>
                  <a:cubicBezTo>
                    <a:pt x="36" y="26"/>
                    <a:pt x="38" y="24"/>
                    <a:pt x="41" y="24"/>
                  </a:cubicBezTo>
                  <a:cubicBezTo>
                    <a:pt x="42" y="21"/>
                    <a:pt x="41" y="17"/>
                    <a:pt x="41" y="12"/>
                  </a:cubicBezTo>
                  <a:cubicBezTo>
                    <a:pt x="44" y="8"/>
                    <a:pt x="54" y="4"/>
                    <a:pt x="61" y="2"/>
                  </a:cubicBezTo>
                  <a:cubicBezTo>
                    <a:pt x="65" y="1"/>
                    <a:pt x="69" y="1"/>
                    <a:pt x="73" y="0"/>
                  </a:cubicBezTo>
                  <a:cubicBezTo>
                    <a:pt x="81" y="0"/>
                    <a:pt x="93" y="1"/>
                    <a:pt x="101" y="1"/>
                  </a:cubicBezTo>
                  <a:cubicBezTo>
                    <a:pt x="107" y="3"/>
                    <a:pt x="115" y="2"/>
                    <a:pt x="121" y="5"/>
                  </a:cubicBezTo>
                  <a:cubicBezTo>
                    <a:pt x="123" y="5"/>
                    <a:pt x="125" y="7"/>
                    <a:pt x="127" y="9"/>
                  </a:cubicBezTo>
                  <a:cubicBezTo>
                    <a:pt x="129" y="14"/>
                    <a:pt x="130" y="23"/>
                    <a:pt x="129" y="29"/>
                  </a:cubicBezTo>
                  <a:close/>
                  <a:moveTo>
                    <a:pt x="120" y="7"/>
                  </a:moveTo>
                  <a:cubicBezTo>
                    <a:pt x="114" y="5"/>
                    <a:pt x="107" y="3"/>
                    <a:pt x="100" y="4"/>
                  </a:cubicBezTo>
                  <a:cubicBezTo>
                    <a:pt x="100" y="3"/>
                    <a:pt x="100" y="3"/>
                    <a:pt x="99" y="3"/>
                  </a:cubicBezTo>
                  <a:cubicBezTo>
                    <a:pt x="81" y="2"/>
                    <a:pt x="60" y="2"/>
                    <a:pt x="46" y="10"/>
                  </a:cubicBezTo>
                  <a:cubicBezTo>
                    <a:pt x="46" y="15"/>
                    <a:pt x="50" y="17"/>
                    <a:pt x="54" y="18"/>
                  </a:cubicBezTo>
                  <a:cubicBezTo>
                    <a:pt x="65" y="21"/>
                    <a:pt x="78" y="21"/>
                    <a:pt x="90" y="21"/>
                  </a:cubicBezTo>
                  <a:cubicBezTo>
                    <a:pt x="96" y="21"/>
                    <a:pt x="101" y="20"/>
                    <a:pt x="106" y="19"/>
                  </a:cubicBezTo>
                  <a:cubicBezTo>
                    <a:pt x="111" y="18"/>
                    <a:pt x="115" y="18"/>
                    <a:pt x="118" y="15"/>
                  </a:cubicBezTo>
                  <a:cubicBezTo>
                    <a:pt x="120" y="13"/>
                    <a:pt x="122" y="11"/>
                    <a:pt x="122" y="9"/>
                  </a:cubicBezTo>
                  <a:cubicBezTo>
                    <a:pt x="122" y="8"/>
                    <a:pt x="120" y="8"/>
                    <a:pt x="120" y="7"/>
                  </a:cubicBezTo>
                  <a:close/>
                  <a:moveTo>
                    <a:pt x="125" y="14"/>
                  </a:moveTo>
                  <a:cubicBezTo>
                    <a:pt x="126" y="20"/>
                    <a:pt x="126" y="26"/>
                    <a:pt x="126" y="33"/>
                  </a:cubicBezTo>
                  <a:cubicBezTo>
                    <a:pt x="129" y="29"/>
                    <a:pt x="128" y="15"/>
                    <a:pt x="124" y="10"/>
                  </a:cubicBezTo>
                  <a:cubicBezTo>
                    <a:pt x="123" y="12"/>
                    <a:pt x="124" y="13"/>
                    <a:pt x="125" y="14"/>
                  </a:cubicBezTo>
                  <a:close/>
                  <a:moveTo>
                    <a:pt x="43" y="14"/>
                  </a:moveTo>
                  <a:cubicBezTo>
                    <a:pt x="44" y="19"/>
                    <a:pt x="43" y="25"/>
                    <a:pt x="44" y="31"/>
                  </a:cubicBezTo>
                  <a:cubicBezTo>
                    <a:pt x="45" y="25"/>
                    <a:pt x="45" y="20"/>
                    <a:pt x="46" y="15"/>
                  </a:cubicBezTo>
                  <a:cubicBezTo>
                    <a:pt x="45" y="14"/>
                    <a:pt x="45" y="13"/>
                    <a:pt x="44" y="12"/>
                  </a:cubicBezTo>
                  <a:cubicBezTo>
                    <a:pt x="44" y="13"/>
                    <a:pt x="43" y="14"/>
                    <a:pt x="43" y="14"/>
                  </a:cubicBezTo>
                  <a:close/>
                  <a:moveTo>
                    <a:pt x="119" y="17"/>
                  </a:moveTo>
                  <a:cubicBezTo>
                    <a:pt x="120" y="17"/>
                    <a:pt x="120" y="18"/>
                    <a:pt x="120" y="18"/>
                  </a:cubicBezTo>
                  <a:cubicBezTo>
                    <a:pt x="121" y="24"/>
                    <a:pt x="121" y="29"/>
                    <a:pt x="121" y="35"/>
                  </a:cubicBezTo>
                  <a:cubicBezTo>
                    <a:pt x="122" y="35"/>
                    <a:pt x="122" y="35"/>
                    <a:pt x="123" y="35"/>
                  </a:cubicBezTo>
                  <a:cubicBezTo>
                    <a:pt x="125" y="28"/>
                    <a:pt x="124" y="21"/>
                    <a:pt x="122" y="14"/>
                  </a:cubicBezTo>
                  <a:cubicBezTo>
                    <a:pt x="121" y="15"/>
                    <a:pt x="120" y="16"/>
                    <a:pt x="119" y="17"/>
                  </a:cubicBezTo>
                  <a:close/>
                  <a:moveTo>
                    <a:pt x="46" y="33"/>
                  </a:moveTo>
                  <a:cubicBezTo>
                    <a:pt x="48" y="34"/>
                    <a:pt x="49" y="34"/>
                    <a:pt x="51" y="35"/>
                  </a:cubicBezTo>
                  <a:cubicBezTo>
                    <a:pt x="51" y="30"/>
                    <a:pt x="51" y="25"/>
                    <a:pt x="52" y="19"/>
                  </a:cubicBezTo>
                  <a:cubicBezTo>
                    <a:pt x="50" y="19"/>
                    <a:pt x="49" y="17"/>
                    <a:pt x="47" y="17"/>
                  </a:cubicBezTo>
                  <a:cubicBezTo>
                    <a:pt x="46" y="22"/>
                    <a:pt x="46" y="28"/>
                    <a:pt x="46" y="33"/>
                  </a:cubicBezTo>
                  <a:close/>
                  <a:moveTo>
                    <a:pt x="113" y="19"/>
                  </a:moveTo>
                  <a:cubicBezTo>
                    <a:pt x="114" y="27"/>
                    <a:pt x="113" y="32"/>
                    <a:pt x="114" y="39"/>
                  </a:cubicBezTo>
                  <a:cubicBezTo>
                    <a:pt x="116" y="38"/>
                    <a:pt x="118" y="38"/>
                    <a:pt x="119" y="37"/>
                  </a:cubicBezTo>
                  <a:cubicBezTo>
                    <a:pt x="120" y="31"/>
                    <a:pt x="119" y="23"/>
                    <a:pt x="118" y="17"/>
                  </a:cubicBezTo>
                  <a:cubicBezTo>
                    <a:pt x="117" y="18"/>
                    <a:pt x="115" y="19"/>
                    <a:pt x="113" y="19"/>
                  </a:cubicBezTo>
                  <a:close/>
                  <a:moveTo>
                    <a:pt x="52" y="36"/>
                  </a:moveTo>
                  <a:cubicBezTo>
                    <a:pt x="54" y="37"/>
                    <a:pt x="55" y="38"/>
                    <a:pt x="57" y="39"/>
                  </a:cubicBezTo>
                  <a:cubicBezTo>
                    <a:pt x="57" y="33"/>
                    <a:pt x="58" y="26"/>
                    <a:pt x="58" y="21"/>
                  </a:cubicBezTo>
                  <a:cubicBezTo>
                    <a:pt x="56" y="21"/>
                    <a:pt x="55" y="19"/>
                    <a:pt x="53" y="20"/>
                  </a:cubicBezTo>
                  <a:cubicBezTo>
                    <a:pt x="53" y="25"/>
                    <a:pt x="52" y="31"/>
                    <a:pt x="52" y="36"/>
                  </a:cubicBezTo>
                  <a:close/>
                  <a:moveTo>
                    <a:pt x="111" y="20"/>
                  </a:moveTo>
                  <a:cubicBezTo>
                    <a:pt x="110" y="20"/>
                    <a:pt x="108" y="21"/>
                    <a:pt x="107" y="21"/>
                  </a:cubicBezTo>
                  <a:cubicBezTo>
                    <a:pt x="107" y="22"/>
                    <a:pt x="107" y="23"/>
                    <a:pt x="108" y="23"/>
                  </a:cubicBezTo>
                  <a:cubicBezTo>
                    <a:pt x="108" y="30"/>
                    <a:pt x="108" y="33"/>
                    <a:pt x="108" y="41"/>
                  </a:cubicBezTo>
                  <a:cubicBezTo>
                    <a:pt x="110" y="40"/>
                    <a:pt x="111" y="40"/>
                    <a:pt x="112" y="39"/>
                  </a:cubicBezTo>
                  <a:cubicBezTo>
                    <a:pt x="112" y="32"/>
                    <a:pt x="112" y="26"/>
                    <a:pt x="111" y="20"/>
                  </a:cubicBezTo>
                  <a:close/>
                  <a:moveTo>
                    <a:pt x="60" y="21"/>
                  </a:moveTo>
                  <a:cubicBezTo>
                    <a:pt x="58" y="27"/>
                    <a:pt x="59" y="35"/>
                    <a:pt x="59" y="40"/>
                  </a:cubicBezTo>
                  <a:cubicBezTo>
                    <a:pt x="60" y="40"/>
                    <a:pt x="61" y="40"/>
                    <a:pt x="62" y="40"/>
                  </a:cubicBezTo>
                  <a:cubicBezTo>
                    <a:pt x="64" y="36"/>
                    <a:pt x="62" y="26"/>
                    <a:pt x="63" y="22"/>
                  </a:cubicBezTo>
                  <a:cubicBezTo>
                    <a:pt x="62" y="22"/>
                    <a:pt x="61" y="21"/>
                    <a:pt x="60" y="21"/>
                  </a:cubicBezTo>
                  <a:close/>
                  <a:moveTo>
                    <a:pt x="66" y="22"/>
                  </a:moveTo>
                  <a:cubicBezTo>
                    <a:pt x="66" y="22"/>
                    <a:pt x="66" y="22"/>
                    <a:pt x="66" y="22"/>
                  </a:cubicBezTo>
                  <a:cubicBezTo>
                    <a:pt x="65" y="22"/>
                    <a:pt x="64" y="24"/>
                    <a:pt x="64" y="25"/>
                  </a:cubicBezTo>
                  <a:cubicBezTo>
                    <a:pt x="64" y="30"/>
                    <a:pt x="65" y="34"/>
                    <a:pt x="64" y="39"/>
                  </a:cubicBezTo>
                  <a:cubicBezTo>
                    <a:pt x="64" y="39"/>
                    <a:pt x="65" y="39"/>
                    <a:pt x="65" y="40"/>
                  </a:cubicBezTo>
                  <a:cubicBezTo>
                    <a:pt x="65" y="40"/>
                    <a:pt x="64" y="41"/>
                    <a:pt x="65" y="41"/>
                  </a:cubicBezTo>
                  <a:cubicBezTo>
                    <a:pt x="66" y="41"/>
                    <a:pt x="69" y="42"/>
                    <a:pt x="72" y="42"/>
                  </a:cubicBezTo>
                  <a:cubicBezTo>
                    <a:pt x="71" y="35"/>
                    <a:pt x="72" y="28"/>
                    <a:pt x="71" y="22"/>
                  </a:cubicBezTo>
                  <a:cubicBezTo>
                    <a:pt x="68" y="23"/>
                    <a:pt x="68" y="21"/>
                    <a:pt x="66" y="22"/>
                  </a:cubicBezTo>
                  <a:close/>
                  <a:moveTo>
                    <a:pt x="103" y="22"/>
                  </a:moveTo>
                  <a:cubicBezTo>
                    <a:pt x="103" y="28"/>
                    <a:pt x="104" y="34"/>
                    <a:pt x="104" y="42"/>
                  </a:cubicBezTo>
                  <a:cubicBezTo>
                    <a:pt x="105" y="42"/>
                    <a:pt x="106" y="42"/>
                    <a:pt x="106" y="41"/>
                  </a:cubicBezTo>
                  <a:cubicBezTo>
                    <a:pt x="107" y="35"/>
                    <a:pt x="107" y="27"/>
                    <a:pt x="105" y="22"/>
                  </a:cubicBezTo>
                  <a:cubicBezTo>
                    <a:pt x="104" y="21"/>
                    <a:pt x="103" y="22"/>
                    <a:pt x="103" y="22"/>
                  </a:cubicBezTo>
                  <a:close/>
                  <a:moveTo>
                    <a:pt x="74" y="42"/>
                  </a:moveTo>
                  <a:cubicBezTo>
                    <a:pt x="77" y="43"/>
                    <a:pt x="78" y="42"/>
                    <a:pt x="80" y="43"/>
                  </a:cubicBezTo>
                  <a:cubicBezTo>
                    <a:pt x="79" y="36"/>
                    <a:pt x="79" y="28"/>
                    <a:pt x="79" y="22"/>
                  </a:cubicBezTo>
                  <a:cubicBezTo>
                    <a:pt x="78" y="23"/>
                    <a:pt x="74" y="21"/>
                    <a:pt x="74" y="23"/>
                  </a:cubicBezTo>
                  <a:cubicBezTo>
                    <a:pt x="73" y="23"/>
                    <a:pt x="73" y="21"/>
                    <a:pt x="73" y="22"/>
                  </a:cubicBezTo>
                  <a:cubicBezTo>
                    <a:pt x="73" y="29"/>
                    <a:pt x="72" y="38"/>
                    <a:pt x="74" y="42"/>
                  </a:cubicBezTo>
                  <a:close/>
                  <a:moveTo>
                    <a:pt x="95" y="23"/>
                  </a:moveTo>
                  <a:cubicBezTo>
                    <a:pt x="95" y="28"/>
                    <a:pt x="97" y="36"/>
                    <a:pt x="96" y="43"/>
                  </a:cubicBezTo>
                  <a:cubicBezTo>
                    <a:pt x="99" y="43"/>
                    <a:pt x="100" y="42"/>
                    <a:pt x="102" y="42"/>
                  </a:cubicBezTo>
                  <a:cubicBezTo>
                    <a:pt x="103" y="36"/>
                    <a:pt x="101" y="28"/>
                    <a:pt x="101" y="22"/>
                  </a:cubicBezTo>
                  <a:cubicBezTo>
                    <a:pt x="98" y="22"/>
                    <a:pt x="97" y="22"/>
                    <a:pt x="95" y="23"/>
                  </a:cubicBezTo>
                  <a:close/>
                  <a:moveTo>
                    <a:pt x="86" y="23"/>
                  </a:moveTo>
                  <a:cubicBezTo>
                    <a:pt x="85" y="29"/>
                    <a:pt x="86" y="37"/>
                    <a:pt x="87" y="43"/>
                  </a:cubicBezTo>
                  <a:cubicBezTo>
                    <a:pt x="90" y="43"/>
                    <a:pt x="92" y="42"/>
                    <a:pt x="95" y="43"/>
                  </a:cubicBezTo>
                  <a:cubicBezTo>
                    <a:pt x="95" y="35"/>
                    <a:pt x="94" y="30"/>
                    <a:pt x="93" y="23"/>
                  </a:cubicBezTo>
                  <a:cubicBezTo>
                    <a:pt x="91" y="23"/>
                    <a:pt x="89" y="23"/>
                    <a:pt x="86" y="23"/>
                  </a:cubicBezTo>
                  <a:close/>
                  <a:moveTo>
                    <a:pt x="82" y="43"/>
                  </a:moveTo>
                  <a:cubicBezTo>
                    <a:pt x="84" y="43"/>
                    <a:pt x="83" y="43"/>
                    <a:pt x="85" y="43"/>
                  </a:cubicBezTo>
                  <a:cubicBezTo>
                    <a:pt x="85" y="36"/>
                    <a:pt x="84" y="30"/>
                    <a:pt x="84" y="23"/>
                  </a:cubicBezTo>
                  <a:cubicBezTo>
                    <a:pt x="83" y="23"/>
                    <a:pt x="82" y="23"/>
                    <a:pt x="82" y="23"/>
                  </a:cubicBezTo>
                  <a:cubicBezTo>
                    <a:pt x="80" y="29"/>
                    <a:pt x="81" y="37"/>
                    <a:pt x="82" y="43"/>
                  </a:cubicBezTo>
                  <a:close/>
                  <a:moveTo>
                    <a:pt x="114" y="42"/>
                  </a:moveTo>
                  <a:cubicBezTo>
                    <a:pt x="113" y="42"/>
                    <a:pt x="113" y="42"/>
                    <a:pt x="111" y="43"/>
                  </a:cubicBezTo>
                  <a:cubicBezTo>
                    <a:pt x="108" y="43"/>
                    <a:pt x="107" y="45"/>
                    <a:pt x="104" y="44"/>
                  </a:cubicBezTo>
                  <a:cubicBezTo>
                    <a:pt x="103" y="44"/>
                    <a:pt x="103" y="45"/>
                    <a:pt x="103" y="45"/>
                  </a:cubicBezTo>
                  <a:cubicBezTo>
                    <a:pt x="97" y="46"/>
                    <a:pt x="93" y="45"/>
                    <a:pt x="88" y="46"/>
                  </a:cubicBezTo>
                  <a:cubicBezTo>
                    <a:pt x="82" y="45"/>
                    <a:pt x="75" y="45"/>
                    <a:pt x="70" y="44"/>
                  </a:cubicBezTo>
                  <a:cubicBezTo>
                    <a:pt x="64" y="43"/>
                    <a:pt x="58" y="41"/>
                    <a:pt x="53" y="39"/>
                  </a:cubicBezTo>
                  <a:cubicBezTo>
                    <a:pt x="52" y="39"/>
                    <a:pt x="52" y="39"/>
                    <a:pt x="51" y="39"/>
                  </a:cubicBezTo>
                  <a:cubicBezTo>
                    <a:pt x="50" y="37"/>
                    <a:pt x="47" y="37"/>
                    <a:pt x="45" y="36"/>
                  </a:cubicBezTo>
                  <a:cubicBezTo>
                    <a:pt x="44" y="34"/>
                    <a:pt x="41" y="34"/>
                    <a:pt x="41" y="31"/>
                  </a:cubicBezTo>
                  <a:cubicBezTo>
                    <a:pt x="42" y="30"/>
                    <a:pt x="41" y="29"/>
                    <a:pt x="41" y="27"/>
                  </a:cubicBezTo>
                  <a:cubicBezTo>
                    <a:pt x="38" y="27"/>
                    <a:pt x="33" y="29"/>
                    <a:pt x="29" y="31"/>
                  </a:cubicBezTo>
                  <a:cubicBezTo>
                    <a:pt x="27" y="32"/>
                    <a:pt x="24" y="33"/>
                    <a:pt x="23" y="34"/>
                  </a:cubicBezTo>
                  <a:cubicBezTo>
                    <a:pt x="22" y="34"/>
                    <a:pt x="19" y="36"/>
                    <a:pt x="20" y="37"/>
                  </a:cubicBezTo>
                  <a:cubicBezTo>
                    <a:pt x="20" y="39"/>
                    <a:pt x="27" y="40"/>
                    <a:pt x="29" y="40"/>
                  </a:cubicBezTo>
                  <a:cubicBezTo>
                    <a:pt x="30" y="41"/>
                    <a:pt x="31" y="41"/>
                    <a:pt x="32" y="41"/>
                  </a:cubicBezTo>
                  <a:cubicBezTo>
                    <a:pt x="39" y="44"/>
                    <a:pt x="45" y="44"/>
                    <a:pt x="52" y="45"/>
                  </a:cubicBezTo>
                  <a:cubicBezTo>
                    <a:pt x="58" y="46"/>
                    <a:pt x="63" y="48"/>
                    <a:pt x="68" y="49"/>
                  </a:cubicBezTo>
                  <a:cubicBezTo>
                    <a:pt x="67" y="51"/>
                    <a:pt x="65" y="50"/>
                    <a:pt x="64" y="49"/>
                  </a:cubicBezTo>
                  <a:cubicBezTo>
                    <a:pt x="59" y="48"/>
                    <a:pt x="53" y="47"/>
                    <a:pt x="49" y="46"/>
                  </a:cubicBezTo>
                  <a:cubicBezTo>
                    <a:pt x="39" y="45"/>
                    <a:pt x="28" y="42"/>
                    <a:pt x="18" y="39"/>
                  </a:cubicBezTo>
                  <a:cubicBezTo>
                    <a:pt x="12" y="56"/>
                    <a:pt x="8" y="74"/>
                    <a:pt x="3" y="93"/>
                  </a:cubicBezTo>
                  <a:cubicBezTo>
                    <a:pt x="4" y="98"/>
                    <a:pt x="7" y="99"/>
                    <a:pt x="11" y="100"/>
                  </a:cubicBezTo>
                  <a:cubicBezTo>
                    <a:pt x="12" y="101"/>
                    <a:pt x="13" y="101"/>
                    <a:pt x="14" y="101"/>
                  </a:cubicBezTo>
                  <a:cubicBezTo>
                    <a:pt x="21" y="103"/>
                    <a:pt x="28" y="106"/>
                    <a:pt x="35" y="107"/>
                  </a:cubicBezTo>
                  <a:cubicBezTo>
                    <a:pt x="42" y="108"/>
                    <a:pt x="49" y="110"/>
                    <a:pt x="57" y="113"/>
                  </a:cubicBezTo>
                  <a:cubicBezTo>
                    <a:pt x="58" y="113"/>
                    <a:pt x="60" y="114"/>
                    <a:pt x="62" y="114"/>
                  </a:cubicBezTo>
                  <a:cubicBezTo>
                    <a:pt x="70" y="116"/>
                    <a:pt x="76" y="118"/>
                    <a:pt x="83" y="119"/>
                  </a:cubicBezTo>
                  <a:cubicBezTo>
                    <a:pt x="87" y="120"/>
                    <a:pt x="93" y="120"/>
                    <a:pt x="98" y="122"/>
                  </a:cubicBezTo>
                  <a:cubicBezTo>
                    <a:pt x="101" y="122"/>
                    <a:pt x="104" y="123"/>
                    <a:pt x="108" y="123"/>
                  </a:cubicBezTo>
                  <a:cubicBezTo>
                    <a:pt x="112" y="124"/>
                    <a:pt x="115" y="124"/>
                    <a:pt x="118" y="125"/>
                  </a:cubicBezTo>
                  <a:cubicBezTo>
                    <a:pt x="122" y="126"/>
                    <a:pt x="125" y="125"/>
                    <a:pt x="128" y="124"/>
                  </a:cubicBezTo>
                  <a:cubicBezTo>
                    <a:pt x="128" y="119"/>
                    <a:pt x="129" y="112"/>
                    <a:pt x="129" y="108"/>
                  </a:cubicBezTo>
                  <a:cubicBezTo>
                    <a:pt x="129" y="107"/>
                    <a:pt x="128" y="106"/>
                    <a:pt x="129" y="105"/>
                  </a:cubicBezTo>
                  <a:cubicBezTo>
                    <a:pt x="130" y="110"/>
                    <a:pt x="130" y="117"/>
                    <a:pt x="130" y="122"/>
                  </a:cubicBezTo>
                  <a:cubicBezTo>
                    <a:pt x="135" y="119"/>
                    <a:pt x="138" y="114"/>
                    <a:pt x="143" y="110"/>
                  </a:cubicBezTo>
                  <a:cubicBezTo>
                    <a:pt x="143" y="109"/>
                    <a:pt x="145" y="109"/>
                    <a:pt x="145" y="108"/>
                  </a:cubicBezTo>
                  <a:cubicBezTo>
                    <a:pt x="147" y="106"/>
                    <a:pt x="149" y="104"/>
                    <a:pt x="151" y="101"/>
                  </a:cubicBezTo>
                  <a:cubicBezTo>
                    <a:pt x="154" y="98"/>
                    <a:pt x="158" y="95"/>
                    <a:pt x="158" y="90"/>
                  </a:cubicBezTo>
                  <a:cubicBezTo>
                    <a:pt x="158" y="83"/>
                    <a:pt x="156" y="75"/>
                    <a:pt x="155" y="68"/>
                  </a:cubicBezTo>
                  <a:cubicBezTo>
                    <a:pt x="155" y="65"/>
                    <a:pt x="155" y="62"/>
                    <a:pt x="155" y="59"/>
                  </a:cubicBezTo>
                  <a:cubicBezTo>
                    <a:pt x="155" y="57"/>
                    <a:pt x="154" y="55"/>
                    <a:pt x="153" y="54"/>
                  </a:cubicBezTo>
                  <a:cubicBezTo>
                    <a:pt x="152" y="49"/>
                    <a:pt x="152" y="43"/>
                    <a:pt x="149" y="38"/>
                  </a:cubicBezTo>
                  <a:cubicBezTo>
                    <a:pt x="149" y="40"/>
                    <a:pt x="147" y="41"/>
                    <a:pt x="147" y="43"/>
                  </a:cubicBezTo>
                  <a:cubicBezTo>
                    <a:pt x="145" y="43"/>
                    <a:pt x="145" y="45"/>
                    <a:pt x="144" y="46"/>
                  </a:cubicBezTo>
                  <a:cubicBezTo>
                    <a:pt x="140" y="47"/>
                    <a:pt x="137" y="51"/>
                    <a:pt x="133" y="53"/>
                  </a:cubicBezTo>
                  <a:cubicBezTo>
                    <a:pt x="132" y="53"/>
                    <a:pt x="130" y="54"/>
                    <a:pt x="129" y="53"/>
                  </a:cubicBezTo>
                  <a:cubicBezTo>
                    <a:pt x="133" y="51"/>
                    <a:pt x="136" y="48"/>
                    <a:pt x="140" y="46"/>
                  </a:cubicBezTo>
                  <a:cubicBezTo>
                    <a:pt x="144" y="43"/>
                    <a:pt x="147" y="41"/>
                    <a:pt x="148" y="36"/>
                  </a:cubicBezTo>
                  <a:cubicBezTo>
                    <a:pt x="147" y="36"/>
                    <a:pt x="147" y="35"/>
                    <a:pt x="146" y="35"/>
                  </a:cubicBezTo>
                  <a:cubicBezTo>
                    <a:pt x="141" y="34"/>
                    <a:pt x="136" y="31"/>
                    <a:pt x="129" y="31"/>
                  </a:cubicBezTo>
                  <a:cubicBezTo>
                    <a:pt x="129" y="32"/>
                    <a:pt x="129" y="32"/>
                    <a:pt x="130" y="33"/>
                  </a:cubicBezTo>
                  <a:cubicBezTo>
                    <a:pt x="126" y="35"/>
                    <a:pt x="125" y="39"/>
                    <a:pt x="121" y="38"/>
                  </a:cubicBezTo>
                  <a:cubicBezTo>
                    <a:pt x="120" y="40"/>
                    <a:pt x="116" y="41"/>
                    <a:pt x="114" y="41"/>
                  </a:cubicBezTo>
                  <a:cubicBezTo>
                    <a:pt x="115" y="41"/>
                    <a:pt x="115" y="41"/>
                    <a:pt x="114" y="41"/>
                  </a:cubicBezTo>
                  <a:cubicBezTo>
                    <a:pt x="114" y="42"/>
                    <a:pt x="114" y="42"/>
                    <a:pt x="114" y="42"/>
                  </a:cubicBezTo>
                  <a:close/>
                  <a:moveTo>
                    <a:pt x="108" y="42"/>
                  </a:moveTo>
                  <a:cubicBezTo>
                    <a:pt x="109" y="42"/>
                    <a:pt x="110" y="42"/>
                    <a:pt x="111" y="41"/>
                  </a:cubicBezTo>
                  <a:cubicBezTo>
                    <a:pt x="110" y="41"/>
                    <a:pt x="109" y="42"/>
                    <a:pt x="108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16" name="Freeform 82"/>
            <p:cNvSpPr>
              <a:spLocks noEditPoints="1"/>
            </p:cNvSpPr>
            <p:nvPr/>
          </p:nvSpPr>
          <p:spPr bwMode="auto">
            <a:xfrm>
              <a:off x="5594351" y="2800350"/>
              <a:ext cx="320675" cy="82550"/>
            </a:xfrm>
            <a:custGeom>
              <a:avLst/>
              <a:gdLst>
                <a:gd name="T0" fmla="*/ 1 w 102"/>
                <a:gd name="T1" fmla="*/ 8 h 26"/>
                <a:gd name="T2" fmla="*/ 4 w 102"/>
                <a:gd name="T3" fmla="*/ 4 h 26"/>
                <a:gd name="T4" fmla="*/ 23 w 102"/>
                <a:gd name="T5" fmla="*/ 0 h 26"/>
                <a:gd name="T6" fmla="*/ 31 w 102"/>
                <a:gd name="T7" fmla="*/ 1 h 26"/>
                <a:gd name="T8" fmla="*/ 35 w 102"/>
                <a:gd name="T9" fmla="*/ 2 h 26"/>
                <a:gd name="T10" fmla="*/ 39 w 102"/>
                <a:gd name="T11" fmla="*/ 3 h 26"/>
                <a:gd name="T12" fmla="*/ 47 w 102"/>
                <a:gd name="T13" fmla="*/ 4 h 26"/>
                <a:gd name="T14" fmla="*/ 55 w 102"/>
                <a:gd name="T15" fmla="*/ 6 h 26"/>
                <a:gd name="T16" fmla="*/ 98 w 102"/>
                <a:gd name="T17" fmla="*/ 12 h 26"/>
                <a:gd name="T18" fmla="*/ 100 w 102"/>
                <a:gd name="T19" fmla="*/ 20 h 26"/>
                <a:gd name="T20" fmla="*/ 100 w 102"/>
                <a:gd name="T21" fmla="*/ 26 h 26"/>
                <a:gd name="T22" fmla="*/ 86 w 102"/>
                <a:gd name="T23" fmla="*/ 24 h 26"/>
                <a:gd name="T24" fmla="*/ 75 w 102"/>
                <a:gd name="T25" fmla="*/ 24 h 26"/>
                <a:gd name="T26" fmla="*/ 58 w 102"/>
                <a:gd name="T27" fmla="*/ 20 h 26"/>
                <a:gd name="T28" fmla="*/ 50 w 102"/>
                <a:gd name="T29" fmla="*/ 19 h 26"/>
                <a:gd name="T30" fmla="*/ 50 w 102"/>
                <a:gd name="T31" fmla="*/ 19 h 26"/>
                <a:gd name="T32" fmla="*/ 51 w 102"/>
                <a:gd name="T33" fmla="*/ 19 h 26"/>
                <a:gd name="T34" fmla="*/ 19 w 102"/>
                <a:gd name="T35" fmla="*/ 12 h 26"/>
                <a:gd name="T36" fmla="*/ 13 w 102"/>
                <a:gd name="T37" fmla="*/ 10 h 26"/>
                <a:gd name="T38" fmla="*/ 6 w 102"/>
                <a:gd name="T39" fmla="*/ 8 h 26"/>
                <a:gd name="T40" fmla="*/ 1 w 102"/>
                <a:gd name="T41" fmla="*/ 8 h 26"/>
                <a:gd name="T42" fmla="*/ 61 w 102"/>
                <a:gd name="T43" fmla="*/ 8 h 26"/>
                <a:gd name="T44" fmla="*/ 66 w 102"/>
                <a:gd name="T45" fmla="*/ 10 h 26"/>
                <a:gd name="T46" fmla="*/ 55 w 102"/>
                <a:gd name="T47" fmla="*/ 9 h 26"/>
                <a:gd name="T48" fmla="*/ 64 w 102"/>
                <a:gd name="T49" fmla="*/ 13 h 26"/>
                <a:gd name="T50" fmla="*/ 56 w 102"/>
                <a:gd name="T51" fmla="*/ 11 h 26"/>
                <a:gd name="T52" fmla="*/ 63 w 102"/>
                <a:gd name="T53" fmla="*/ 14 h 26"/>
                <a:gd name="T54" fmla="*/ 69 w 102"/>
                <a:gd name="T55" fmla="*/ 16 h 26"/>
                <a:gd name="T56" fmla="*/ 55 w 102"/>
                <a:gd name="T57" fmla="*/ 13 h 26"/>
                <a:gd name="T58" fmla="*/ 63 w 102"/>
                <a:gd name="T59" fmla="*/ 16 h 26"/>
                <a:gd name="T60" fmla="*/ 62 w 102"/>
                <a:gd name="T61" fmla="*/ 17 h 26"/>
                <a:gd name="T62" fmla="*/ 57 w 102"/>
                <a:gd name="T63" fmla="*/ 16 h 26"/>
                <a:gd name="T64" fmla="*/ 78 w 102"/>
                <a:gd name="T65" fmla="*/ 22 h 26"/>
                <a:gd name="T66" fmla="*/ 84 w 102"/>
                <a:gd name="T67" fmla="*/ 22 h 26"/>
                <a:gd name="T68" fmla="*/ 73 w 102"/>
                <a:gd name="T69" fmla="*/ 19 h 26"/>
                <a:gd name="T70" fmla="*/ 82 w 102"/>
                <a:gd name="T71" fmla="*/ 20 h 26"/>
                <a:gd name="T72" fmla="*/ 84 w 102"/>
                <a:gd name="T73" fmla="*/ 18 h 26"/>
                <a:gd name="T74" fmla="*/ 76 w 102"/>
                <a:gd name="T75" fmla="*/ 15 h 26"/>
                <a:gd name="T76" fmla="*/ 83 w 102"/>
                <a:gd name="T77" fmla="*/ 16 h 26"/>
                <a:gd name="T78" fmla="*/ 83 w 102"/>
                <a:gd name="T79" fmla="*/ 14 h 26"/>
                <a:gd name="T80" fmla="*/ 75 w 102"/>
                <a:gd name="T81" fmla="*/ 11 h 26"/>
                <a:gd name="T82" fmla="*/ 84 w 102"/>
                <a:gd name="T83" fmla="*/ 12 h 26"/>
                <a:gd name="T84" fmla="*/ 82 w 102"/>
                <a:gd name="T85" fmla="*/ 10 h 26"/>
                <a:gd name="T86" fmla="*/ 61 w 102"/>
                <a:gd name="T87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" h="26">
                  <a:moveTo>
                    <a:pt x="1" y="8"/>
                  </a:moveTo>
                  <a:cubicBezTo>
                    <a:pt x="0" y="7"/>
                    <a:pt x="3" y="5"/>
                    <a:pt x="4" y="4"/>
                  </a:cubicBezTo>
                  <a:cubicBezTo>
                    <a:pt x="10" y="3"/>
                    <a:pt x="16" y="0"/>
                    <a:pt x="23" y="0"/>
                  </a:cubicBezTo>
                  <a:cubicBezTo>
                    <a:pt x="25" y="0"/>
                    <a:pt x="28" y="1"/>
                    <a:pt x="31" y="1"/>
                  </a:cubicBezTo>
                  <a:cubicBezTo>
                    <a:pt x="32" y="2"/>
                    <a:pt x="33" y="1"/>
                    <a:pt x="35" y="2"/>
                  </a:cubicBezTo>
                  <a:cubicBezTo>
                    <a:pt x="36" y="2"/>
                    <a:pt x="37" y="3"/>
                    <a:pt x="39" y="3"/>
                  </a:cubicBezTo>
                  <a:cubicBezTo>
                    <a:pt x="41" y="3"/>
                    <a:pt x="44" y="3"/>
                    <a:pt x="47" y="4"/>
                  </a:cubicBezTo>
                  <a:cubicBezTo>
                    <a:pt x="49" y="4"/>
                    <a:pt x="52" y="5"/>
                    <a:pt x="55" y="6"/>
                  </a:cubicBezTo>
                  <a:cubicBezTo>
                    <a:pt x="67" y="8"/>
                    <a:pt x="85" y="8"/>
                    <a:pt x="98" y="12"/>
                  </a:cubicBezTo>
                  <a:cubicBezTo>
                    <a:pt x="99" y="14"/>
                    <a:pt x="99" y="17"/>
                    <a:pt x="100" y="20"/>
                  </a:cubicBezTo>
                  <a:cubicBezTo>
                    <a:pt x="100" y="22"/>
                    <a:pt x="102" y="24"/>
                    <a:pt x="100" y="26"/>
                  </a:cubicBezTo>
                  <a:cubicBezTo>
                    <a:pt x="96" y="26"/>
                    <a:pt x="90" y="25"/>
                    <a:pt x="86" y="24"/>
                  </a:cubicBezTo>
                  <a:cubicBezTo>
                    <a:pt x="82" y="24"/>
                    <a:pt x="78" y="24"/>
                    <a:pt x="75" y="24"/>
                  </a:cubicBezTo>
                  <a:cubicBezTo>
                    <a:pt x="69" y="23"/>
                    <a:pt x="64" y="21"/>
                    <a:pt x="58" y="20"/>
                  </a:cubicBezTo>
                  <a:cubicBezTo>
                    <a:pt x="56" y="20"/>
                    <a:pt x="53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41" y="16"/>
                    <a:pt x="29" y="15"/>
                    <a:pt x="19" y="12"/>
                  </a:cubicBezTo>
                  <a:cubicBezTo>
                    <a:pt x="17" y="12"/>
                    <a:pt x="15" y="11"/>
                    <a:pt x="13" y="10"/>
                  </a:cubicBezTo>
                  <a:cubicBezTo>
                    <a:pt x="10" y="10"/>
                    <a:pt x="8" y="9"/>
                    <a:pt x="6" y="8"/>
                  </a:cubicBezTo>
                  <a:cubicBezTo>
                    <a:pt x="4" y="8"/>
                    <a:pt x="2" y="9"/>
                    <a:pt x="1" y="8"/>
                  </a:cubicBezTo>
                  <a:close/>
                  <a:moveTo>
                    <a:pt x="61" y="8"/>
                  </a:moveTo>
                  <a:cubicBezTo>
                    <a:pt x="62" y="9"/>
                    <a:pt x="65" y="8"/>
                    <a:pt x="66" y="10"/>
                  </a:cubicBezTo>
                  <a:cubicBezTo>
                    <a:pt x="63" y="11"/>
                    <a:pt x="58" y="9"/>
                    <a:pt x="55" y="9"/>
                  </a:cubicBezTo>
                  <a:cubicBezTo>
                    <a:pt x="58" y="10"/>
                    <a:pt x="63" y="10"/>
                    <a:pt x="64" y="13"/>
                  </a:cubicBezTo>
                  <a:cubicBezTo>
                    <a:pt x="61" y="12"/>
                    <a:pt x="58" y="11"/>
                    <a:pt x="56" y="11"/>
                  </a:cubicBezTo>
                  <a:cubicBezTo>
                    <a:pt x="57" y="12"/>
                    <a:pt x="60" y="13"/>
                    <a:pt x="63" y="14"/>
                  </a:cubicBezTo>
                  <a:cubicBezTo>
                    <a:pt x="64" y="15"/>
                    <a:pt x="68" y="14"/>
                    <a:pt x="69" y="16"/>
                  </a:cubicBezTo>
                  <a:cubicBezTo>
                    <a:pt x="64" y="17"/>
                    <a:pt x="60" y="13"/>
                    <a:pt x="55" y="13"/>
                  </a:cubicBezTo>
                  <a:cubicBezTo>
                    <a:pt x="58" y="14"/>
                    <a:pt x="61" y="14"/>
                    <a:pt x="63" y="16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0" y="17"/>
                    <a:pt x="58" y="16"/>
                    <a:pt x="57" y="16"/>
                  </a:cubicBezTo>
                  <a:cubicBezTo>
                    <a:pt x="63" y="19"/>
                    <a:pt x="71" y="19"/>
                    <a:pt x="78" y="22"/>
                  </a:cubicBezTo>
                  <a:cubicBezTo>
                    <a:pt x="80" y="21"/>
                    <a:pt x="82" y="22"/>
                    <a:pt x="84" y="22"/>
                  </a:cubicBezTo>
                  <a:cubicBezTo>
                    <a:pt x="81" y="21"/>
                    <a:pt x="76" y="21"/>
                    <a:pt x="73" y="19"/>
                  </a:cubicBezTo>
                  <a:cubicBezTo>
                    <a:pt x="77" y="19"/>
                    <a:pt x="79" y="20"/>
                    <a:pt x="82" y="20"/>
                  </a:cubicBezTo>
                  <a:cubicBezTo>
                    <a:pt x="82" y="19"/>
                    <a:pt x="83" y="19"/>
                    <a:pt x="84" y="18"/>
                  </a:cubicBezTo>
                  <a:cubicBezTo>
                    <a:pt x="81" y="17"/>
                    <a:pt x="78" y="17"/>
                    <a:pt x="76" y="15"/>
                  </a:cubicBezTo>
                  <a:cubicBezTo>
                    <a:pt x="78" y="14"/>
                    <a:pt x="81" y="16"/>
                    <a:pt x="83" y="16"/>
                  </a:cubicBezTo>
                  <a:cubicBezTo>
                    <a:pt x="83" y="16"/>
                    <a:pt x="83" y="15"/>
                    <a:pt x="83" y="14"/>
                  </a:cubicBezTo>
                  <a:cubicBezTo>
                    <a:pt x="82" y="13"/>
                    <a:pt x="72" y="13"/>
                    <a:pt x="75" y="11"/>
                  </a:cubicBezTo>
                  <a:cubicBezTo>
                    <a:pt x="78" y="12"/>
                    <a:pt x="82" y="13"/>
                    <a:pt x="84" y="12"/>
                  </a:cubicBezTo>
                  <a:cubicBezTo>
                    <a:pt x="83" y="12"/>
                    <a:pt x="81" y="11"/>
                    <a:pt x="82" y="10"/>
                  </a:cubicBezTo>
                  <a:cubicBezTo>
                    <a:pt x="75" y="10"/>
                    <a:pt x="66" y="8"/>
                    <a:pt x="6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17" name="Freeform 83"/>
            <p:cNvSpPr>
              <a:spLocks noEditPoints="1"/>
            </p:cNvSpPr>
            <p:nvPr/>
          </p:nvSpPr>
          <p:spPr bwMode="auto">
            <a:xfrm>
              <a:off x="5546726" y="2832100"/>
              <a:ext cx="368300" cy="180975"/>
            </a:xfrm>
            <a:custGeom>
              <a:avLst/>
              <a:gdLst>
                <a:gd name="T0" fmla="*/ 30 w 117"/>
                <a:gd name="T1" fmla="*/ 4 h 57"/>
                <a:gd name="T2" fmla="*/ 50 w 117"/>
                <a:gd name="T3" fmla="*/ 9 h 57"/>
                <a:gd name="T4" fmla="*/ 68 w 117"/>
                <a:gd name="T5" fmla="*/ 13 h 57"/>
                <a:gd name="T6" fmla="*/ 85 w 117"/>
                <a:gd name="T7" fmla="*/ 16 h 57"/>
                <a:gd name="T8" fmla="*/ 116 w 117"/>
                <a:gd name="T9" fmla="*/ 50 h 57"/>
                <a:gd name="T10" fmla="*/ 99 w 117"/>
                <a:gd name="T11" fmla="*/ 54 h 57"/>
                <a:gd name="T12" fmla="*/ 74 w 117"/>
                <a:gd name="T13" fmla="*/ 51 h 57"/>
                <a:gd name="T14" fmla="*/ 20 w 117"/>
                <a:gd name="T15" fmla="*/ 40 h 57"/>
                <a:gd name="T16" fmla="*/ 5 w 117"/>
                <a:gd name="T17" fmla="*/ 34 h 57"/>
                <a:gd name="T18" fmla="*/ 3 w 117"/>
                <a:gd name="T19" fmla="*/ 19 h 57"/>
                <a:gd name="T20" fmla="*/ 11 w 117"/>
                <a:gd name="T21" fmla="*/ 1 h 57"/>
                <a:gd name="T22" fmla="*/ 13 w 117"/>
                <a:gd name="T23" fmla="*/ 0 h 57"/>
                <a:gd name="T24" fmla="*/ 37 w 117"/>
                <a:gd name="T25" fmla="*/ 20 h 57"/>
                <a:gd name="T26" fmla="*/ 31 w 117"/>
                <a:gd name="T27" fmla="*/ 20 h 57"/>
                <a:gd name="T28" fmla="*/ 51 w 117"/>
                <a:gd name="T29" fmla="*/ 25 h 57"/>
                <a:gd name="T30" fmla="*/ 41 w 117"/>
                <a:gd name="T31" fmla="*/ 25 h 57"/>
                <a:gd name="T32" fmla="*/ 35 w 117"/>
                <a:gd name="T33" fmla="*/ 25 h 57"/>
                <a:gd name="T34" fmla="*/ 47 w 117"/>
                <a:gd name="T35" fmla="*/ 30 h 57"/>
                <a:gd name="T36" fmla="*/ 37 w 117"/>
                <a:gd name="T37" fmla="*/ 28 h 57"/>
                <a:gd name="T38" fmla="*/ 56 w 117"/>
                <a:gd name="T39" fmla="*/ 34 h 57"/>
                <a:gd name="T40" fmla="*/ 37 w 117"/>
                <a:gd name="T41" fmla="*/ 31 h 57"/>
                <a:gd name="T42" fmla="*/ 33 w 117"/>
                <a:gd name="T43" fmla="*/ 32 h 57"/>
                <a:gd name="T44" fmla="*/ 40 w 117"/>
                <a:gd name="T45" fmla="*/ 36 h 57"/>
                <a:gd name="T46" fmla="*/ 61 w 117"/>
                <a:gd name="T47" fmla="*/ 41 h 57"/>
                <a:gd name="T48" fmla="*/ 69 w 117"/>
                <a:gd name="T49" fmla="*/ 44 h 57"/>
                <a:gd name="T50" fmla="*/ 74 w 117"/>
                <a:gd name="T51" fmla="*/ 45 h 57"/>
                <a:gd name="T52" fmla="*/ 66 w 117"/>
                <a:gd name="T53" fmla="*/ 42 h 57"/>
                <a:gd name="T54" fmla="*/ 73 w 117"/>
                <a:gd name="T55" fmla="*/ 40 h 57"/>
                <a:gd name="T56" fmla="*/ 60 w 117"/>
                <a:gd name="T57" fmla="*/ 37 h 57"/>
                <a:gd name="T58" fmla="*/ 73 w 117"/>
                <a:gd name="T59" fmla="*/ 37 h 57"/>
                <a:gd name="T60" fmla="*/ 74 w 117"/>
                <a:gd name="T61" fmla="*/ 36 h 57"/>
                <a:gd name="T62" fmla="*/ 71 w 117"/>
                <a:gd name="T63" fmla="*/ 34 h 57"/>
                <a:gd name="T64" fmla="*/ 60 w 117"/>
                <a:gd name="T65" fmla="*/ 30 h 57"/>
                <a:gd name="T66" fmla="*/ 65 w 117"/>
                <a:gd name="T67" fmla="*/ 29 h 57"/>
                <a:gd name="T68" fmla="*/ 63 w 117"/>
                <a:gd name="T69" fmla="*/ 27 h 57"/>
                <a:gd name="T70" fmla="*/ 53 w 117"/>
                <a:gd name="T71" fmla="*/ 25 h 57"/>
                <a:gd name="T72" fmla="*/ 64 w 117"/>
                <a:gd name="T73" fmla="*/ 25 h 57"/>
                <a:gd name="T74" fmla="*/ 64 w 117"/>
                <a:gd name="T75" fmla="*/ 23 h 57"/>
                <a:gd name="T76" fmla="*/ 48 w 117"/>
                <a:gd name="T77" fmla="*/ 19 h 57"/>
                <a:gd name="T78" fmla="*/ 66 w 117"/>
                <a:gd name="T79" fmla="*/ 18 h 57"/>
                <a:gd name="T80" fmla="*/ 57 w 117"/>
                <a:gd name="T81" fmla="*/ 16 h 57"/>
                <a:gd name="T82" fmla="*/ 59 w 117"/>
                <a:gd name="T83" fmla="*/ 14 h 57"/>
                <a:gd name="T84" fmla="*/ 57 w 117"/>
                <a:gd name="T85" fmla="*/ 13 h 57"/>
                <a:gd name="T86" fmla="*/ 56 w 117"/>
                <a:gd name="T87" fmla="*/ 13 h 57"/>
                <a:gd name="T88" fmla="*/ 53 w 117"/>
                <a:gd name="T89" fmla="*/ 15 h 57"/>
                <a:gd name="T90" fmla="*/ 51 w 117"/>
                <a:gd name="T91" fmla="*/ 17 h 57"/>
                <a:gd name="T92" fmla="*/ 47 w 117"/>
                <a:gd name="T93" fmla="*/ 19 h 57"/>
                <a:gd name="T94" fmla="*/ 29 w 117"/>
                <a:gd name="T95" fmla="*/ 16 h 57"/>
                <a:gd name="T96" fmla="*/ 35 w 117"/>
                <a:gd name="T97" fmla="*/ 30 h 57"/>
                <a:gd name="T98" fmla="*/ 35 w 117"/>
                <a:gd name="T99" fmla="*/ 30 h 57"/>
                <a:gd name="T100" fmla="*/ 38 w 117"/>
                <a:gd name="T101" fmla="*/ 38 h 57"/>
                <a:gd name="T102" fmla="*/ 40 w 117"/>
                <a:gd name="T103" fmla="*/ 41 h 57"/>
                <a:gd name="T104" fmla="*/ 40 w 117"/>
                <a:gd name="T105" fmla="*/ 41 h 57"/>
                <a:gd name="T106" fmla="*/ 47 w 117"/>
                <a:gd name="T107" fmla="*/ 42 h 57"/>
                <a:gd name="T108" fmla="*/ 71 w 117"/>
                <a:gd name="T109" fmla="*/ 4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7" h="57">
                  <a:moveTo>
                    <a:pt x="13" y="0"/>
                  </a:moveTo>
                  <a:cubicBezTo>
                    <a:pt x="18" y="2"/>
                    <a:pt x="25" y="3"/>
                    <a:pt x="30" y="4"/>
                  </a:cubicBezTo>
                  <a:cubicBezTo>
                    <a:pt x="32" y="5"/>
                    <a:pt x="34" y="6"/>
                    <a:pt x="36" y="6"/>
                  </a:cubicBezTo>
                  <a:cubicBezTo>
                    <a:pt x="40" y="8"/>
                    <a:pt x="46" y="8"/>
                    <a:pt x="50" y="9"/>
                  </a:cubicBezTo>
                  <a:cubicBezTo>
                    <a:pt x="52" y="10"/>
                    <a:pt x="54" y="10"/>
                    <a:pt x="56" y="11"/>
                  </a:cubicBezTo>
                  <a:cubicBezTo>
                    <a:pt x="60" y="12"/>
                    <a:pt x="64" y="12"/>
                    <a:pt x="68" y="13"/>
                  </a:cubicBezTo>
                  <a:cubicBezTo>
                    <a:pt x="69" y="13"/>
                    <a:pt x="70" y="14"/>
                    <a:pt x="72" y="14"/>
                  </a:cubicBezTo>
                  <a:cubicBezTo>
                    <a:pt x="76" y="15"/>
                    <a:pt x="80" y="16"/>
                    <a:pt x="85" y="16"/>
                  </a:cubicBezTo>
                  <a:cubicBezTo>
                    <a:pt x="95" y="18"/>
                    <a:pt x="105" y="20"/>
                    <a:pt x="115" y="22"/>
                  </a:cubicBezTo>
                  <a:cubicBezTo>
                    <a:pt x="116" y="31"/>
                    <a:pt x="117" y="41"/>
                    <a:pt x="116" y="50"/>
                  </a:cubicBezTo>
                  <a:cubicBezTo>
                    <a:pt x="116" y="52"/>
                    <a:pt x="117" y="55"/>
                    <a:pt x="115" y="56"/>
                  </a:cubicBezTo>
                  <a:cubicBezTo>
                    <a:pt x="109" y="57"/>
                    <a:pt x="104" y="55"/>
                    <a:pt x="99" y="54"/>
                  </a:cubicBezTo>
                  <a:cubicBezTo>
                    <a:pt x="93" y="53"/>
                    <a:pt x="88" y="53"/>
                    <a:pt x="82" y="53"/>
                  </a:cubicBezTo>
                  <a:cubicBezTo>
                    <a:pt x="80" y="52"/>
                    <a:pt x="77" y="51"/>
                    <a:pt x="74" y="51"/>
                  </a:cubicBezTo>
                  <a:cubicBezTo>
                    <a:pt x="66" y="50"/>
                    <a:pt x="59" y="49"/>
                    <a:pt x="51" y="47"/>
                  </a:cubicBezTo>
                  <a:cubicBezTo>
                    <a:pt x="41" y="45"/>
                    <a:pt x="30" y="43"/>
                    <a:pt x="20" y="40"/>
                  </a:cubicBezTo>
                  <a:cubicBezTo>
                    <a:pt x="17" y="39"/>
                    <a:pt x="15" y="38"/>
                    <a:pt x="12" y="37"/>
                  </a:cubicBezTo>
                  <a:cubicBezTo>
                    <a:pt x="10" y="36"/>
                    <a:pt x="7" y="35"/>
                    <a:pt x="5" y="34"/>
                  </a:cubicBezTo>
                  <a:cubicBezTo>
                    <a:pt x="4" y="33"/>
                    <a:pt x="1" y="30"/>
                    <a:pt x="1" y="29"/>
                  </a:cubicBezTo>
                  <a:cubicBezTo>
                    <a:pt x="0" y="26"/>
                    <a:pt x="2" y="22"/>
                    <a:pt x="3" y="19"/>
                  </a:cubicBezTo>
                  <a:cubicBezTo>
                    <a:pt x="5" y="14"/>
                    <a:pt x="6" y="10"/>
                    <a:pt x="8" y="6"/>
                  </a:cubicBezTo>
                  <a:cubicBezTo>
                    <a:pt x="9" y="4"/>
                    <a:pt x="10" y="3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0"/>
                    <a:pt x="13" y="0"/>
                    <a:pt x="13" y="0"/>
                  </a:cubicBezTo>
                  <a:close/>
                  <a:moveTo>
                    <a:pt x="49" y="23"/>
                  </a:moveTo>
                  <a:cubicBezTo>
                    <a:pt x="45" y="23"/>
                    <a:pt x="41" y="20"/>
                    <a:pt x="37" y="20"/>
                  </a:cubicBezTo>
                  <a:cubicBezTo>
                    <a:pt x="37" y="20"/>
                    <a:pt x="38" y="20"/>
                    <a:pt x="38" y="21"/>
                  </a:cubicBezTo>
                  <a:cubicBezTo>
                    <a:pt x="36" y="21"/>
                    <a:pt x="33" y="19"/>
                    <a:pt x="31" y="20"/>
                  </a:cubicBezTo>
                  <a:cubicBezTo>
                    <a:pt x="34" y="20"/>
                    <a:pt x="36" y="21"/>
                    <a:pt x="39" y="22"/>
                  </a:cubicBezTo>
                  <a:cubicBezTo>
                    <a:pt x="43" y="23"/>
                    <a:pt x="49" y="23"/>
                    <a:pt x="51" y="25"/>
                  </a:cubicBezTo>
                  <a:cubicBezTo>
                    <a:pt x="45" y="25"/>
                    <a:pt x="38" y="23"/>
                    <a:pt x="32" y="22"/>
                  </a:cubicBezTo>
                  <a:cubicBezTo>
                    <a:pt x="35" y="23"/>
                    <a:pt x="38" y="24"/>
                    <a:pt x="41" y="25"/>
                  </a:cubicBezTo>
                  <a:cubicBezTo>
                    <a:pt x="46" y="26"/>
                    <a:pt x="52" y="26"/>
                    <a:pt x="56" y="29"/>
                  </a:cubicBezTo>
                  <a:cubicBezTo>
                    <a:pt x="48" y="28"/>
                    <a:pt x="42" y="26"/>
                    <a:pt x="35" y="25"/>
                  </a:cubicBezTo>
                  <a:cubicBezTo>
                    <a:pt x="35" y="26"/>
                    <a:pt x="34" y="25"/>
                    <a:pt x="33" y="26"/>
                  </a:cubicBezTo>
                  <a:cubicBezTo>
                    <a:pt x="38" y="27"/>
                    <a:pt x="42" y="29"/>
                    <a:pt x="47" y="30"/>
                  </a:cubicBezTo>
                  <a:cubicBezTo>
                    <a:pt x="49" y="30"/>
                    <a:pt x="52" y="30"/>
                    <a:pt x="54" y="32"/>
                  </a:cubicBezTo>
                  <a:cubicBezTo>
                    <a:pt x="49" y="31"/>
                    <a:pt x="43" y="30"/>
                    <a:pt x="37" y="28"/>
                  </a:cubicBezTo>
                  <a:cubicBezTo>
                    <a:pt x="37" y="29"/>
                    <a:pt x="38" y="29"/>
                    <a:pt x="38" y="30"/>
                  </a:cubicBezTo>
                  <a:cubicBezTo>
                    <a:pt x="44" y="31"/>
                    <a:pt x="51" y="31"/>
                    <a:pt x="56" y="34"/>
                  </a:cubicBezTo>
                  <a:cubicBezTo>
                    <a:pt x="51" y="33"/>
                    <a:pt x="45" y="32"/>
                    <a:pt x="39" y="31"/>
                  </a:cubicBezTo>
                  <a:cubicBezTo>
                    <a:pt x="39" y="31"/>
                    <a:pt x="37" y="30"/>
                    <a:pt x="37" y="31"/>
                  </a:cubicBezTo>
                  <a:cubicBezTo>
                    <a:pt x="42" y="33"/>
                    <a:pt x="51" y="33"/>
                    <a:pt x="56" y="36"/>
                  </a:cubicBezTo>
                  <a:cubicBezTo>
                    <a:pt x="49" y="35"/>
                    <a:pt x="41" y="33"/>
                    <a:pt x="33" y="32"/>
                  </a:cubicBezTo>
                  <a:cubicBezTo>
                    <a:pt x="41" y="36"/>
                    <a:pt x="53" y="35"/>
                    <a:pt x="61" y="39"/>
                  </a:cubicBezTo>
                  <a:cubicBezTo>
                    <a:pt x="54" y="38"/>
                    <a:pt x="48" y="36"/>
                    <a:pt x="40" y="36"/>
                  </a:cubicBezTo>
                  <a:cubicBezTo>
                    <a:pt x="41" y="36"/>
                    <a:pt x="42" y="37"/>
                    <a:pt x="42" y="37"/>
                  </a:cubicBezTo>
                  <a:cubicBezTo>
                    <a:pt x="48" y="39"/>
                    <a:pt x="56" y="38"/>
                    <a:pt x="61" y="41"/>
                  </a:cubicBezTo>
                  <a:cubicBezTo>
                    <a:pt x="53" y="41"/>
                    <a:pt x="49" y="38"/>
                    <a:pt x="41" y="39"/>
                  </a:cubicBezTo>
                  <a:cubicBezTo>
                    <a:pt x="50" y="41"/>
                    <a:pt x="61" y="43"/>
                    <a:pt x="69" y="44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1" y="45"/>
                    <a:pt x="73" y="46"/>
                    <a:pt x="74" y="45"/>
                  </a:cubicBezTo>
                  <a:cubicBezTo>
                    <a:pt x="73" y="44"/>
                    <a:pt x="72" y="45"/>
                    <a:pt x="72" y="43"/>
                  </a:cubicBezTo>
                  <a:cubicBezTo>
                    <a:pt x="70" y="43"/>
                    <a:pt x="68" y="43"/>
                    <a:pt x="66" y="42"/>
                  </a:cubicBezTo>
                  <a:cubicBezTo>
                    <a:pt x="68" y="41"/>
                    <a:pt x="66" y="41"/>
                    <a:pt x="66" y="40"/>
                  </a:cubicBezTo>
                  <a:cubicBezTo>
                    <a:pt x="68" y="39"/>
                    <a:pt x="71" y="40"/>
                    <a:pt x="73" y="40"/>
                  </a:cubicBezTo>
                  <a:cubicBezTo>
                    <a:pt x="73" y="40"/>
                    <a:pt x="72" y="39"/>
                    <a:pt x="74" y="39"/>
                  </a:cubicBezTo>
                  <a:cubicBezTo>
                    <a:pt x="69" y="38"/>
                    <a:pt x="64" y="38"/>
                    <a:pt x="60" y="37"/>
                  </a:cubicBezTo>
                  <a:cubicBezTo>
                    <a:pt x="62" y="36"/>
                    <a:pt x="66" y="38"/>
                    <a:pt x="68" y="36"/>
                  </a:cubicBezTo>
                  <a:cubicBezTo>
                    <a:pt x="69" y="37"/>
                    <a:pt x="72" y="38"/>
                    <a:pt x="73" y="37"/>
                  </a:cubicBezTo>
                  <a:cubicBezTo>
                    <a:pt x="73" y="37"/>
                    <a:pt x="72" y="37"/>
                    <a:pt x="72" y="36"/>
                  </a:cubicBezTo>
                  <a:cubicBezTo>
                    <a:pt x="72" y="36"/>
                    <a:pt x="73" y="36"/>
                    <a:pt x="74" y="36"/>
                  </a:cubicBezTo>
                  <a:cubicBezTo>
                    <a:pt x="69" y="35"/>
                    <a:pt x="65" y="34"/>
                    <a:pt x="61" y="33"/>
                  </a:cubicBezTo>
                  <a:cubicBezTo>
                    <a:pt x="64" y="32"/>
                    <a:pt x="68" y="33"/>
                    <a:pt x="71" y="34"/>
                  </a:cubicBezTo>
                  <a:cubicBezTo>
                    <a:pt x="71" y="32"/>
                    <a:pt x="73" y="33"/>
                    <a:pt x="74" y="32"/>
                  </a:cubicBezTo>
                  <a:cubicBezTo>
                    <a:pt x="70" y="31"/>
                    <a:pt x="64" y="32"/>
                    <a:pt x="60" y="30"/>
                  </a:cubicBezTo>
                  <a:cubicBezTo>
                    <a:pt x="60" y="30"/>
                    <a:pt x="59" y="30"/>
                    <a:pt x="58" y="29"/>
                  </a:cubicBezTo>
                  <a:cubicBezTo>
                    <a:pt x="60" y="28"/>
                    <a:pt x="62" y="29"/>
                    <a:pt x="65" y="29"/>
                  </a:cubicBezTo>
                  <a:cubicBezTo>
                    <a:pt x="69" y="30"/>
                    <a:pt x="74" y="31"/>
                    <a:pt x="76" y="30"/>
                  </a:cubicBezTo>
                  <a:cubicBezTo>
                    <a:pt x="72" y="29"/>
                    <a:pt x="66" y="29"/>
                    <a:pt x="63" y="27"/>
                  </a:cubicBezTo>
                  <a:cubicBezTo>
                    <a:pt x="67" y="27"/>
                    <a:pt x="67" y="28"/>
                    <a:pt x="70" y="28"/>
                  </a:cubicBezTo>
                  <a:cubicBezTo>
                    <a:pt x="66" y="25"/>
                    <a:pt x="59" y="26"/>
                    <a:pt x="53" y="25"/>
                  </a:cubicBezTo>
                  <a:cubicBezTo>
                    <a:pt x="53" y="24"/>
                    <a:pt x="52" y="24"/>
                    <a:pt x="52" y="23"/>
                  </a:cubicBezTo>
                  <a:cubicBezTo>
                    <a:pt x="55" y="25"/>
                    <a:pt x="61" y="24"/>
                    <a:pt x="64" y="25"/>
                  </a:cubicBezTo>
                  <a:cubicBezTo>
                    <a:pt x="65" y="24"/>
                    <a:pt x="66" y="24"/>
                    <a:pt x="68" y="24"/>
                  </a:cubicBezTo>
                  <a:cubicBezTo>
                    <a:pt x="67" y="23"/>
                    <a:pt x="65" y="23"/>
                    <a:pt x="64" y="23"/>
                  </a:cubicBezTo>
                  <a:cubicBezTo>
                    <a:pt x="64" y="23"/>
                    <a:pt x="64" y="22"/>
                    <a:pt x="64" y="22"/>
                  </a:cubicBezTo>
                  <a:cubicBezTo>
                    <a:pt x="59" y="21"/>
                    <a:pt x="53" y="19"/>
                    <a:pt x="48" y="19"/>
                  </a:cubicBezTo>
                  <a:cubicBezTo>
                    <a:pt x="55" y="18"/>
                    <a:pt x="61" y="20"/>
                    <a:pt x="67" y="20"/>
                  </a:cubicBezTo>
                  <a:cubicBezTo>
                    <a:pt x="67" y="19"/>
                    <a:pt x="65" y="19"/>
                    <a:pt x="66" y="18"/>
                  </a:cubicBezTo>
                  <a:cubicBezTo>
                    <a:pt x="64" y="19"/>
                    <a:pt x="62" y="17"/>
                    <a:pt x="61" y="17"/>
                  </a:cubicBezTo>
                  <a:cubicBezTo>
                    <a:pt x="59" y="17"/>
                    <a:pt x="58" y="18"/>
                    <a:pt x="57" y="16"/>
                  </a:cubicBezTo>
                  <a:cubicBezTo>
                    <a:pt x="61" y="16"/>
                    <a:pt x="65" y="17"/>
                    <a:pt x="68" y="16"/>
                  </a:cubicBezTo>
                  <a:cubicBezTo>
                    <a:pt x="65" y="15"/>
                    <a:pt x="62" y="16"/>
                    <a:pt x="59" y="14"/>
                  </a:cubicBezTo>
                  <a:cubicBezTo>
                    <a:pt x="62" y="14"/>
                    <a:pt x="64" y="15"/>
                    <a:pt x="68" y="15"/>
                  </a:cubicBezTo>
                  <a:cubicBezTo>
                    <a:pt x="64" y="14"/>
                    <a:pt x="61" y="13"/>
                    <a:pt x="57" y="13"/>
                  </a:cubicBezTo>
                  <a:cubicBezTo>
                    <a:pt x="57" y="13"/>
                    <a:pt x="57" y="14"/>
                    <a:pt x="57" y="14"/>
                  </a:cubicBezTo>
                  <a:cubicBezTo>
                    <a:pt x="56" y="14"/>
                    <a:pt x="57" y="13"/>
                    <a:pt x="56" y="13"/>
                  </a:cubicBezTo>
                  <a:cubicBezTo>
                    <a:pt x="52" y="12"/>
                    <a:pt x="50" y="12"/>
                    <a:pt x="46" y="12"/>
                  </a:cubicBezTo>
                  <a:cubicBezTo>
                    <a:pt x="48" y="14"/>
                    <a:pt x="53" y="12"/>
                    <a:pt x="53" y="15"/>
                  </a:cubicBezTo>
                  <a:cubicBezTo>
                    <a:pt x="50" y="14"/>
                    <a:pt x="45" y="13"/>
                    <a:pt x="43" y="14"/>
                  </a:cubicBezTo>
                  <a:cubicBezTo>
                    <a:pt x="44" y="15"/>
                    <a:pt x="50" y="14"/>
                    <a:pt x="51" y="17"/>
                  </a:cubicBezTo>
                  <a:cubicBezTo>
                    <a:pt x="47" y="17"/>
                    <a:pt x="43" y="15"/>
                    <a:pt x="40" y="16"/>
                  </a:cubicBezTo>
                  <a:cubicBezTo>
                    <a:pt x="42" y="18"/>
                    <a:pt x="46" y="17"/>
                    <a:pt x="47" y="19"/>
                  </a:cubicBezTo>
                  <a:cubicBezTo>
                    <a:pt x="43" y="19"/>
                    <a:pt x="40" y="17"/>
                    <a:pt x="37" y="18"/>
                  </a:cubicBezTo>
                  <a:cubicBezTo>
                    <a:pt x="35" y="17"/>
                    <a:pt x="32" y="17"/>
                    <a:pt x="29" y="16"/>
                  </a:cubicBezTo>
                  <a:cubicBezTo>
                    <a:pt x="36" y="19"/>
                    <a:pt x="45" y="19"/>
                    <a:pt x="49" y="23"/>
                  </a:cubicBezTo>
                  <a:close/>
                  <a:moveTo>
                    <a:pt x="35" y="30"/>
                  </a:moveTo>
                  <a:cubicBezTo>
                    <a:pt x="34" y="30"/>
                    <a:pt x="32" y="29"/>
                    <a:pt x="31" y="30"/>
                  </a:cubicBezTo>
                  <a:cubicBezTo>
                    <a:pt x="32" y="30"/>
                    <a:pt x="34" y="31"/>
                    <a:pt x="35" y="30"/>
                  </a:cubicBezTo>
                  <a:close/>
                  <a:moveTo>
                    <a:pt x="41" y="39"/>
                  </a:moveTo>
                  <a:cubicBezTo>
                    <a:pt x="41" y="38"/>
                    <a:pt x="39" y="38"/>
                    <a:pt x="38" y="38"/>
                  </a:cubicBezTo>
                  <a:cubicBezTo>
                    <a:pt x="39" y="38"/>
                    <a:pt x="40" y="39"/>
                    <a:pt x="41" y="39"/>
                  </a:cubicBezTo>
                  <a:close/>
                  <a:moveTo>
                    <a:pt x="40" y="41"/>
                  </a:moveTo>
                  <a:cubicBezTo>
                    <a:pt x="40" y="42"/>
                    <a:pt x="44" y="42"/>
                    <a:pt x="45" y="43"/>
                  </a:cubicBezTo>
                  <a:cubicBezTo>
                    <a:pt x="44" y="42"/>
                    <a:pt x="41" y="41"/>
                    <a:pt x="40" y="41"/>
                  </a:cubicBezTo>
                  <a:close/>
                  <a:moveTo>
                    <a:pt x="58" y="44"/>
                  </a:moveTo>
                  <a:cubicBezTo>
                    <a:pt x="55" y="42"/>
                    <a:pt x="51" y="42"/>
                    <a:pt x="47" y="42"/>
                  </a:cubicBezTo>
                  <a:cubicBezTo>
                    <a:pt x="48" y="42"/>
                    <a:pt x="46" y="42"/>
                    <a:pt x="46" y="43"/>
                  </a:cubicBezTo>
                  <a:cubicBezTo>
                    <a:pt x="54" y="44"/>
                    <a:pt x="63" y="48"/>
                    <a:pt x="71" y="47"/>
                  </a:cubicBezTo>
                  <a:cubicBezTo>
                    <a:pt x="66" y="46"/>
                    <a:pt x="62" y="45"/>
                    <a:pt x="58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18" name="Freeform 84"/>
            <p:cNvSpPr/>
            <p:nvPr/>
          </p:nvSpPr>
          <p:spPr bwMode="auto">
            <a:xfrm>
              <a:off x="5770564" y="2800350"/>
              <a:ext cx="157162" cy="127000"/>
            </a:xfrm>
            <a:custGeom>
              <a:avLst/>
              <a:gdLst>
                <a:gd name="T0" fmla="*/ 47 w 50"/>
                <a:gd name="T1" fmla="*/ 5 h 40"/>
                <a:gd name="T2" fmla="*/ 49 w 50"/>
                <a:gd name="T3" fmla="*/ 9 h 40"/>
                <a:gd name="T4" fmla="*/ 50 w 50"/>
                <a:gd name="T5" fmla="*/ 40 h 40"/>
                <a:gd name="T6" fmla="*/ 48 w 50"/>
                <a:gd name="T7" fmla="*/ 33 h 40"/>
                <a:gd name="T8" fmla="*/ 47 w 50"/>
                <a:gd name="T9" fmla="*/ 15 h 40"/>
                <a:gd name="T10" fmla="*/ 45 w 50"/>
                <a:gd name="T11" fmla="*/ 7 h 40"/>
                <a:gd name="T12" fmla="*/ 44 w 50"/>
                <a:gd name="T13" fmla="*/ 6 h 40"/>
                <a:gd name="T14" fmla="*/ 40 w 50"/>
                <a:gd name="T15" fmla="*/ 6 h 40"/>
                <a:gd name="T16" fmla="*/ 10 w 50"/>
                <a:gd name="T17" fmla="*/ 3 h 40"/>
                <a:gd name="T18" fmla="*/ 0 w 50"/>
                <a:gd name="T19" fmla="*/ 1 h 40"/>
                <a:gd name="T20" fmla="*/ 0 w 50"/>
                <a:gd name="T21" fmla="*/ 0 h 40"/>
                <a:gd name="T22" fmla="*/ 1 w 50"/>
                <a:gd name="T23" fmla="*/ 0 h 40"/>
                <a:gd name="T24" fmla="*/ 47 w 50"/>
                <a:gd name="T2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40">
                  <a:moveTo>
                    <a:pt x="47" y="5"/>
                  </a:moveTo>
                  <a:cubicBezTo>
                    <a:pt x="48" y="6"/>
                    <a:pt x="47" y="9"/>
                    <a:pt x="49" y="9"/>
                  </a:cubicBezTo>
                  <a:cubicBezTo>
                    <a:pt x="48" y="17"/>
                    <a:pt x="50" y="30"/>
                    <a:pt x="50" y="40"/>
                  </a:cubicBezTo>
                  <a:cubicBezTo>
                    <a:pt x="48" y="39"/>
                    <a:pt x="48" y="35"/>
                    <a:pt x="48" y="33"/>
                  </a:cubicBezTo>
                  <a:cubicBezTo>
                    <a:pt x="47" y="28"/>
                    <a:pt x="48" y="21"/>
                    <a:pt x="47" y="15"/>
                  </a:cubicBezTo>
                  <a:cubicBezTo>
                    <a:pt x="46" y="13"/>
                    <a:pt x="46" y="9"/>
                    <a:pt x="45" y="7"/>
                  </a:cubicBezTo>
                  <a:cubicBezTo>
                    <a:pt x="45" y="7"/>
                    <a:pt x="44" y="7"/>
                    <a:pt x="44" y="6"/>
                  </a:cubicBezTo>
                  <a:cubicBezTo>
                    <a:pt x="43" y="7"/>
                    <a:pt x="41" y="6"/>
                    <a:pt x="40" y="6"/>
                  </a:cubicBezTo>
                  <a:cubicBezTo>
                    <a:pt x="30" y="5"/>
                    <a:pt x="21" y="5"/>
                    <a:pt x="10" y="3"/>
                  </a:cubicBezTo>
                  <a:cubicBezTo>
                    <a:pt x="7" y="2"/>
                    <a:pt x="3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5" y="3"/>
                    <a:pt x="33" y="3"/>
                    <a:pt x="47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sp>
        <p:nvSpPr>
          <p:cNvPr id="319" name="Freeform 85"/>
          <p:cNvSpPr/>
          <p:nvPr/>
        </p:nvSpPr>
        <p:spPr bwMode="auto">
          <a:xfrm>
            <a:off x="6243638" y="674688"/>
            <a:ext cx="9525" cy="6350"/>
          </a:xfrm>
          <a:custGeom>
            <a:avLst/>
            <a:gdLst>
              <a:gd name="T0" fmla="*/ 2 w 3"/>
              <a:gd name="T1" fmla="*/ 0 h 2"/>
              <a:gd name="T2" fmla="*/ 2 w 3"/>
              <a:gd name="T3" fmla="*/ 2 h 2"/>
              <a:gd name="T4" fmla="*/ 0 w 3"/>
              <a:gd name="T5" fmla="*/ 1 h 2"/>
              <a:gd name="T6" fmla="*/ 2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2" y="0"/>
                </a:moveTo>
                <a:cubicBezTo>
                  <a:pt x="3" y="1"/>
                  <a:pt x="2" y="1"/>
                  <a:pt x="2" y="2"/>
                </a:cubicBezTo>
                <a:cubicBezTo>
                  <a:pt x="1" y="2"/>
                  <a:pt x="1" y="2"/>
                  <a:pt x="0" y="1"/>
                </a:cubicBezTo>
                <a:cubicBezTo>
                  <a:pt x="0" y="0"/>
                  <a:pt x="2" y="0"/>
                  <a:pt x="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20" name="Freeform 86"/>
          <p:cNvSpPr/>
          <p:nvPr/>
        </p:nvSpPr>
        <p:spPr bwMode="auto">
          <a:xfrm>
            <a:off x="6132513" y="684213"/>
            <a:ext cx="6350" cy="3175"/>
          </a:xfrm>
          <a:custGeom>
            <a:avLst/>
            <a:gdLst>
              <a:gd name="T0" fmla="*/ 2 w 2"/>
              <a:gd name="T1" fmla="*/ 0 h 1"/>
              <a:gd name="T2" fmla="*/ 2 w 2"/>
              <a:gd name="T3" fmla="*/ 1 h 1"/>
              <a:gd name="T4" fmla="*/ 0 w 2"/>
              <a:gd name="T5" fmla="*/ 1 h 1"/>
              <a:gd name="T6" fmla="*/ 0 w 2"/>
              <a:gd name="T7" fmla="*/ 0 h 1"/>
              <a:gd name="T8" fmla="*/ 2 w 2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2" y="0"/>
                  <a:pt x="2" y="0"/>
                  <a:pt x="2" y="1"/>
                </a:cubicBezTo>
                <a:cubicBezTo>
                  <a:pt x="1" y="1"/>
                  <a:pt x="1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0"/>
                  <a:pt x="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21" name="Freeform 87"/>
          <p:cNvSpPr/>
          <p:nvPr/>
        </p:nvSpPr>
        <p:spPr bwMode="auto">
          <a:xfrm>
            <a:off x="6227763" y="700088"/>
            <a:ext cx="6350" cy="6350"/>
          </a:xfrm>
          <a:custGeom>
            <a:avLst/>
            <a:gdLst>
              <a:gd name="T0" fmla="*/ 2 w 2"/>
              <a:gd name="T1" fmla="*/ 1 h 2"/>
              <a:gd name="T2" fmla="*/ 2 w 2"/>
              <a:gd name="T3" fmla="*/ 2 h 2"/>
              <a:gd name="T4" fmla="*/ 1 w 2"/>
              <a:gd name="T5" fmla="*/ 2 h 2"/>
              <a:gd name="T6" fmla="*/ 2 w 2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1"/>
                </a:moveTo>
                <a:cubicBezTo>
                  <a:pt x="2" y="1"/>
                  <a:pt x="2" y="1"/>
                  <a:pt x="2" y="2"/>
                </a:cubicBezTo>
                <a:cubicBezTo>
                  <a:pt x="2" y="2"/>
                  <a:pt x="1" y="2"/>
                  <a:pt x="1" y="2"/>
                </a:cubicBezTo>
                <a:cubicBezTo>
                  <a:pt x="0" y="1"/>
                  <a:pt x="1" y="0"/>
                  <a:pt x="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22" name="Freeform 88"/>
          <p:cNvSpPr>
            <a:spLocks noEditPoints="1"/>
          </p:cNvSpPr>
          <p:nvPr/>
        </p:nvSpPr>
        <p:spPr bwMode="auto">
          <a:xfrm>
            <a:off x="5511800" y="903288"/>
            <a:ext cx="34925" cy="33337"/>
          </a:xfrm>
          <a:custGeom>
            <a:avLst/>
            <a:gdLst>
              <a:gd name="T0" fmla="*/ 11 w 11"/>
              <a:gd name="T1" fmla="*/ 4 h 11"/>
              <a:gd name="T2" fmla="*/ 9 w 11"/>
              <a:gd name="T3" fmla="*/ 10 h 11"/>
              <a:gd name="T4" fmla="*/ 0 w 11"/>
              <a:gd name="T5" fmla="*/ 6 h 11"/>
              <a:gd name="T6" fmla="*/ 7 w 11"/>
              <a:gd name="T7" fmla="*/ 2 h 11"/>
              <a:gd name="T8" fmla="*/ 11 w 11"/>
              <a:gd name="T9" fmla="*/ 4 h 11"/>
              <a:gd name="T10" fmla="*/ 9 w 11"/>
              <a:gd name="T11" fmla="*/ 7 h 11"/>
              <a:gd name="T12" fmla="*/ 4 w 11"/>
              <a:gd name="T13" fmla="*/ 3 h 11"/>
              <a:gd name="T14" fmla="*/ 9 w 11"/>
              <a:gd name="T15" fmla="*/ 7 h 11"/>
              <a:gd name="T16" fmla="*/ 7 w 11"/>
              <a:gd name="T17" fmla="*/ 9 h 11"/>
              <a:gd name="T18" fmla="*/ 2 w 11"/>
              <a:gd name="T19" fmla="*/ 5 h 11"/>
              <a:gd name="T20" fmla="*/ 7 w 11"/>
              <a:gd name="T21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1">
                <a:moveTo>
                  <a:pt x="11" y="4"/>
                </a:moveTo>
                <a:cubicBezTo>
                  <a:pt x="11" y="6"/>
                  <a:pt x="10" y="8"/>
                  <a:pt x="9" y="10"/>
                </a:cubicBezTo>
                <a:cubicBezTo>
                  <a:pt x="6" y="11"/>
                  <a:pt x="1" y="10"/>
                  <a:pt x="0" y="6"/>
                </a:cubicBezTo>
                <a:cubicBezTo>
                  <a:pt x="0" y="2"/>
                  <a:pt x="5" y="0"/>
                  <a:pt x="7" y="2"/>
                </a:cubicBezTo>
                <a:cubicBezTo>
                  <a:pt x="9" y="2"/>
                  <a:pt x="9" y="3"/>
                  <a:pt x="11" y="4"/>
                </a:cubicBezTo>
                <a:close/>
                <a:moveTo>
                  <a:pt x="9" y="7"/>
                </a:moveTo>
                <a:cubicBezTo>
                  <a:pt x="10" y="4"/>
                  <a:pt x="6" y="3"/>
                  <a:pt x="4" y="3"/>
                </a:cubicBezTo>
                <a:cubicBezTo>
                  <a:pt x="6" y="4"/>
                  <a:pt x="8" y="6"/>
                  <a:pt x="9" y="7"/>
                </a:cubicBezTo>
                <a:close/>
                <a:moveTo>
                  <a:pt x="7" y="9"/>
                </a:moveTo>
                <a:cubicBezTo>
                  <a:pt x="7" y="6"/>
                  <a:pt x="5" y="5"/>
                  <a:pt x="2" y="5"/>
                </a:cubicBezTo>
                <a:cubicBezTo>
                  <a:pt x="2" y="7"/>
                  <a:pt x="4" y="9"/>
                  <a:pt x="7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23" name="Freeform 89"/>
          <p:cNvSpPr/>
          <p:nvPr/>
        </p:nvSpPr>
        <p:spPr bwMode="auto">
          <a:xfrm>
            <a:off x="5895975" y="922338"/>
            <a:ext cx="25400" cy="6350"/>
          </a:xfrm>
          <a:custGeom>
            <a:avLst/>
            <a:gdLst>
              <a:gd name="T0" fmla="*/ 8 w 8"/>
              <a:gd name="T1" fmla="*/ 1 h 2"/>
              <a:gd name="T2" fmla="*/ 0 w 8"/>
              <a:gd name="T3" fmla="*/ 2 h 2"/>
              <a:gd name="T4" fmla="*/ 8 w 8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2">
                <a:moveTo>
                  <a:pt x="8" y="1"/>
                </a:moveTo>
                <a:cubicBezTo>
                  <a:pt x="6" y="2"/>
                  <a:pt x="2" y="2"/>
                  <a:pt x="0" y="2"/>
                </a:cubicBezTo>
                <a:cubicBezTo>
                  <a:pt x="2" y="0"/>
                  <a:pt x="5" y="1"/>
                  <a:pt x="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24" name="Freeform 90"/>
          <p:cNvSpPr/>
          <p:nvPr/>
        </p:nvSpPr>
        <p:spPr bwMode="auto">
          <a:xfrm>
            <a:off x="6000750" y="1022350"/>
            <a:ext cx="38100" cy="6350"/>
          </a:xfrm>
          <a:custGeom>
            <a:avLst/>
            <a:gdLst>
              <a:gd name="T0" fmla="*/ 12 w 12"/>
              <a:gd name="T1" fmla="*/ 2 h 2"/>
              <a:gd name="T2" fmla="*/ 0 w 12"/>
              <a:gd name="T3" fmla="*/ 2 h 2"/>
              <a:gd name="T4" fmla="*/ 7 w 12"/>
              <a:gd name="T5" fmla="*/ 1 h 2"/>
              <a:gd name="T6" fmla="*/ 12 w 12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2">
                <a:moveTo>
                  <a:pt x="12" y="2"/>
                </a:moveTo>
                <a:cubicBezTo>
                  <a:pt x="8" y="2"/>
                  <a:pt x="5" y="2"/>
                  <a:pt x="0" y="2"/>
                </a:cubicBezTo>
                <a:cubicBezTo>
                  <a:pt x="1" y="1"/>
                  <a:pt x="4" y="1"/>
                  <a:pt x="7" y="1"/>
                </a:cubicBezTo>
                <a:cubicBezTo>
                  <a:pt x="9" y="1"/>
                  <a:pt x="11" y="0"/>
                  <a:pt x="12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25" name="Freeform 91"/>
          <p:cNvSpPr/>
          <p:nvPr/>
        </p:nvSpPr>
        <p:spPr bwMode="auto">
          <a:xfrm>
            <a:off x="6016625" y="1162050"/>
            <a:ext cx="28575" cy="9525"/>
          </a:xfrm>
          <a:custGeom>
            <a:avLst/>
            <a:gdLst>
              <a:gd name="T0" fmla="*/ 9 w 9"/>
              <a:gd name="T1" fmla="*/ 1 h 3"/>
              <a:gd name="T2" fmla="*/ 6 w 9"/>
              <a:gd name="T3" fmla="*/ 2 h 3"/>
              <a:gd name="T4" fmla="*/ 0 w 9"/>
              <a:gd name="T5" fmla="*/ 1 h 3"/>
              <a:gd name="T6" fmla="*/ 9 w 9"/>
              <a:gd name="T7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3">
                <a:moveTo>
                  <a:pt x="9" y="1"/>
                </a:moveTo>
                <a:cubicBezTo>
                  <a:pt x="9" y="3"/>
                  <a:pt x="7" y="2"/>
                  <a:pt x="6" y="2"/>
                </a:cubicBezTo>
                <a:cubicBezTo>
                  <a:pt x="4" y="1"/>
                  <a:pt x="2" y="1"/>
                  <a:pt x="0" y="1"/>
                </a:cubicBezTo>
                <a:cubicBezTo>
                  <a:pt x="3" y="0"/>
                  <a:pt x="7" y="0"/>
                  <a:pt x="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26" name="Freeform 92"/>
          <p:cNvSpPr/>
          <p:nvPr/>
        </p:nvSpPr>
        <p:spPr bwMode="auto">
          <a:xfrm>
            <a:off x="5940425" y="1219200"/>
            <a:ext cx="28575" cy="7938"/>
          </a:xfrm>
          <a:custGeom>
            <a:avLst/>
            <a:gdLst>
              <a:gd name="T0" fmla="*/ 9 w 9"/>
              <a:gd name="T1" fmla="*/ 1 h 3"/>
              <a:gd name="T2" fmla="*/ 0 w 9"/>
              <a:gd name="T3" fmla="*/ 1 h 3"/>
              <a:gd name="T4" fmla="*/ 9 w 9"/>
              <a:gd name="T5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3">
                <a:moveTo>
                  <a:pt x="9" y="1"/>
                </a:moveTo>
                <a:cubicBezTo>
                  <a:pt x="8" y="2"/>
                  <a:pt x="2" y="3"/>
                  <a:pt x="0" y="1"/>
                </a:cubicBezTo>
                <a:cubicBezTo>
                  <a:pt x="3" y="0"/>
                  <a:pt x="6" y="1"/>
                  <a:pt x="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27" name="Freeform 93"/>
          <p:cNvSpPr>
            <a:spLocks noEditPoints="1"/>
          </p:cNvSpPr>
          <p:nvPr/>
        </p:nvSpPr>
        <p:spPr bwMode="auto">
          <a:xfrm>
            <a:off x="5476875" y="501650"/>
            <a:ext cx="892175" cy="849313"/>
          </a:xfrm>
          <a:custGeom>
            <a:avLst/>
            <a:gdLst>
              <a:gd name="T0" fmla="*/ 183 w 283"/>
              <a:gd name="T1" fmla="*/ 84 h 269"/>
              <a:gd name="T2" fmla="*/ 234 w 283"/>
              <a:gd name="T3" fmla="*/ 19 h 269"/>
              <a:gd name="T4" fmla="*/ 240 w 283"/>
              <a:gd name="T5" fmla="*/ 49 h 269"/>
              <a:gd name="T6" fmla="*/ 242 w 283"/>
              <a:gd name="T7" fmla="*/ 72 h 269"/>
              <a:gd name="T8" fmla="*/ 264 w 283"/>
              <a:gd name="T9" fmla="*/ 205 h 269"/>
              <a:gd name="T10" fmla="*/ 58 w 283"/>
              <a:gd name="T11" fmla="*/ 261 h 269"/>
              <a:gd name="T12" fmla="*/ 2 w 283"/>
              <a:gd name="T13" fmla="*/ 139 h 269"/>
              <a:gd name="T14" fmla="*/ 86 w 283"/>
              <a:gd name="T15" fmla="*/ 96 h 269"/>
              <a:gd name="T16" fmla="*/ 233 w 283"/>
              <a:gd name="T17" fmla="*/ 3 h 269"/>
              <a:gd name="T18" fmla="*/ 227 w 283"/>
              <a:gd name="T19" fmla="*/ 40 h 269"/>
              <a:gd name="T20" fmla="*/ 263 w 283"/>
              <a:gd name="T21" fmla="*/ 36 h 269"/>
              <a:gd name="T22" fmla="*/ 79 w 283"/>
              <a:gd name="T23" fmla="*/ 54 h 269"/>
              <a:gd name="T24" fmla="*/ 213 w 283"/>
              <a:gd name="T25" fmla="*/ 46 h 269"/>
              <a:gd name="T26" fmla="*/ 83 w 283"/>
              <a:gd name="T27" fmla="*/ 50 h 269"/>
              <a:gd name="T28" fmla="*/ 80 w 283"/>
              <a:gd name="T29" fmla="*/ 53 h 269"/>
              <a:gd name="T30" fmla="*/ 113 w 283"/>
              <a:gd name="T31" fmla="*/ 115 h 269"/>
              <a:gd name="T32" fmla="*/ 94 w 283"/>
              <a:gd name="T33" fmla="*/ 62 h 269"/>
              <a:gd name="T34" fmla="*/ 155 w 283"/>
              <a:gd name="T35" fmla="*/ 74 h 269"/>
              <a:gd name="T36" fmla="*/ 201 w 283"/>
              <a:gd name="T37" fmla="*/ 66 h 269"/>
              <a:gd name="T38" fmla="*/ 88 w 283"/>
              <a:gd name="T39" fmla="*/ 117 h 269"/>
              <a:gd name="T40" fmla="*/ 223 w 283"/>
              <a:gd name="T41" fmla="*/ 86 h 269"/>
              <a:gd name="T42" fmla="*/ 176 w 283"/>
              <a:gd name="T43" fmla="*/ 108 h 269"/>
              <a:gd name="T44" fmla="*/ 196 w 283"/>
              <a:gd name="T45" fmla="*/ 158 h 269"/>
              <a:gd name="T46" fmla="*/ 205 w 283"/>
              <a:gd name="T47" fmla="*/ 228 h 269"/>
              <a:gd name="T48" fmla="*/ 258 w 283"/>
              <a:gd name="T49" fmla="*/ 127 h 269"/>
              <a:gd name="T50" fmla="*/ 193 w 283"/>
              <a:gd name="T51" fmla="*/ 138 h 269"/>
              <a:gd name="T52" fmla="*/ 189 w 283"/>
              <a:gd name="T53" fmla="*/ 117 h 269"/>
              <a:gd name="T54" fmla="*/ 172 w 283"/>
              <a:gd name="T55" fmla="*/ 119 h 269"/>
              <a:gd name="T56" fmla="*/ 181 w 283"/>
              <a:gd name="T57" fmla="*/ 135 h 269"/>
              <a:gd name="T58" fmla="*/ 138 w 283"/>
              <a:gd name="T59" fmla="*/ 121 h 269"/>
              <a:gd name="T60" fmla="*/ 52 w 283"/>
              <a:gd name="T61" fmla="*/ 152 h 269"/>
              <a:gd name="T62" fmla="*/ 34 w 283"/>
              <a:gd name="T63" fmla="*/ 138 h 269"/>
              <a:gd name="T64" fmla="*/ 190 w 283"/>
              <a:gd name="T65" fmla="*/ 142 h 269"/>
              <a:gd name="T66" fmla="*/ 102 w 283"/>
              <a:gd name="T67" fmla="*/ 153 h 269"/>
              <a:gd name="T68" fmla="*/ 103 w 283"/>
              <a:gd name="T69" fmla="*/ 149 h 269"/>
              <a:gd name="T70" fmla="*/ 235 w 283"/>
              <a:gd name="T71" fmla="*/ 226 h 269"/>
              <a:gd name="T72" fmla="*/ 65 w 283"/>
              <a:gd name="T73" fmla="*/ 158 h 269"/>
              <a:gd name="T74" fmla="*/ 96 w 283"/>
              <a:gd name="T75" fmla="*/ 153 h 269"/>
              <a:gd name="T76" fmla="*/ 111 w 283"/>
              <a:gd name="T77" fmla="*/ 160 h 269"/>
              <a:gd name="T78" fmla="*/ 110 w 283"/>
              <a:gd name="T79" fmla="*/ 166 h 269"/>
              <a:gd name="T80" fmla="*/ 180 w 283"/>
              <a:gd name="T81" fmla="*/ 169 h 269"/>
              <a:gd name="T82" fmla="*/ 90 w 283"/>
              <a:gd name="T83" fmla="*/ 171 h 269"/>
              <a:gd name="T84" fmla="*/ 197 w 283"/>
              <a:gd name="T85" fmla="*/ 175 h 269"/>
              <a:gd name="T86" fmla="*/ 150 w 283"/>
              <a:gd name="T87" fmla="*/ 184 h 269"/>
              <a:gd name="T88" fmla="*/ 73 w 283"/>
              <a:gd name="T89" fmla="*/ 196 h 269"/>
              <a:gd name="T90" fmla="*/ 109 w 283"/>
              <a:gd name="T91" fmla="*/ 199 h 269"/>
              <a:gd name="T92" fmla="*/ 159 w 283"/>
              <a:gd name="T93" fmla="*/ 203 h 269"/>
              <a:gd name="T94" fmla="*/ 187 w 283"/>
              <a:gd name="T95" fmla="*/ 203 h 269"/>
              <a:gd name="T96" fmla="*/ 74 w 283"/>
              <a:gd name="T97" fmla="*/ 204 h 269"/>
              <a:gd name="T98" fmla="*/ 204 w 283"/>
              <a:gd name="T99" fmla="*/ 227 h 269"/>
              <a:gd name="T100" fmla="*/ 138 w 283"/>
              <a:gd name="T101" fmla="*/ 214 h 269"/>
              <a:gd name="T102" fmla="*/ 92 w 283"/>
              <a:gd name="T103" fmla="*/ 216 h 269"/>
              <a:gd name="T104" fmla="*/ 127 w 283"/>
              <a:gd name="T105" fmla="*/ 219 h 269"/>
              <a:gd name="T106" fmla="*/ 76 w 283"/>
              <a:gd name="T107" fmla="*/ 237 h 269"/>
              <a:gd name="T108" fmla="*/ 169 w 283"/>
              <a:gd name="T109" fmla="*/ 238 h 269"/>
              <a:gd name="T110" fmla="*/ 79 w 283"/>
              <a:gd name="T111" fmla="*/ 227 h 269"/>
              <a:gd name="T112" fmla="*/ 73 w 283"/>
              <a:gd name="T113" fmla="*/ 229 h 269"/>
              <a:gd name="T114" fmla="*/ 212 w 283"/>
              <a:gd name="T115" fmla="*/ 231 h 269"/>
              <a:gd name="T116" fmla="*/ 209 w 283"/>
              <a:gd name="T117" fmla="*/ 240 h 269"/>
              <a:gd name="T118" fmla="*/ 112 w 283"/>
              <a:gd name="T119" fmla="*/ 260 h 269"/>
              <a:gd name="T120" fmla="*/ 206 w 283"/>
              <a:gd name="T121" fmla="*/ 247 h 269"/>
              <a:gd name="T122" fmla="*/ 98 w 283"/>
              <a:gd name="T123" fmla="*/ 264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3" h="269">
                <a:moveTo>
                  <a:pt x="121" y="116"/>
                </a:moveTo>
                <a:cubicBezTo>
                  <a:pt x="123" y="115"/>
                  <a:pt x="123" y="115"/>
                  <a:pt x="124" y="115"/>
                </a:cubicBezTo>
                <a:cubicBezTo>
                  <a:pt x="121" y="112"/>
                  <a:pt x="118" y="108"/>
                  <a:pt x="116" y="103"/>
                </a:cubicBezTo>
                <a:cubicBezTo>
                  <a:pt x="112" y="93"/>
                  <a:pt x="115" y="76"/>
                  <a:pt x="121" y="69"/>
                </a:cubicBezTo>
                <a:cubicBezTo>
                  <a:pt x="125" y="64"/>
                  <a:pt x="132" y="62"/>
                  <a:pt x="139" y="63"/>
                </a:cubicBezTo>
                <a:cubicBezTo>
                  <a:pt x="140" y="64"/>
                  <a:pt x="141" y="64"/>
                  <a:pt x="143" y="64"/>
                </a:cubicBezTo>
                <a:cubicBezTo>
                  <a:pt x="145" y="65"/>
                  <a:pt x="146" y="67"/>
                  <a:pt x="148" y="68"/>
                </a:cubicBezTo>
                <a:cubicBezTo>
                  <a:pt x="149" y="69"/>
                  <a:pt x="151" y="69"/>
                  <a:pt x="153" y="69"/>
                </a:cubicBezTo>
                <a:cubicBezTo>
                  <a:pt x="155" y="63"/>
                  <a:pt x="158" y="59"/>
                  <a:pt x="161" y="54"/>
                </a:cubicBezTo>
                <a:cubicBezTo>
                  <a:pt x="163" y="53"/>
                  <a:pt x="166" y="54"/>
                  <a:pt x="167" y="56"/>
                </a:cubicBezTo>
                <a:cubicBezTo>
                  <a:pt x="167" y="57"/>
                  <a:pt x="167" y="57"/>
                  <a:pt x="167" y="58"/>
                </a:cubicBezTo>
                <a:cubicBezTo>
                  <a:pt x="163" y="60"/>
                  <a:pt x="161" y="64"/>
                  <a:pt x="159" y="67"/>
                </a:cubicBezTo>
                <a:cubicBezTo>
                  <a:pt x="162" y="67"/>
                  <a:pt x="165" y="67"/>
                  <a:pt x="168" y="68"/>
                </a:cubicBezTo>
                <a:cubicBezTo>
                  <a:pt x="170" y="69"/>
                  <a:pt x="170" y="69"/>
                  <a:pt x="171" y="70"/>
                </a:cubicBezTo>
                <a:cubicBezTo>
                  <a:pt x="172" y="70"/>
                  <a:pt x="174" y="70"/>
                  <a:pt x="174" y="71"/>
                </a:cubicBezTo>
                <a:cubicBezTo>
                  <a:pt x="175" y="71"/>
                  <a:pt x="175" y="72"/>
                  <a:pt x="176" y="73"/>
                </a:cubicBezTo>
                <a:cubicBezTo>
                  <a:pt x="177" y="74"/>
                  <a:pt x="178" y="74"/>
                  <a:pt x="179" y="76"/>
                </a:cubicBezTo>
                <a:cubicBezTo>
                  <a:pt x="180" y="78"/>
                  <a:pt x="182" y="82"/>
                  <a:pt x="183" y="84"/>
                </a:cubicBezTo>
                <a:cubicBezTo>
                  <a:pt x="183" y="87"/>
                  <a:pt x="183" y="90"/>
                  <a:pt x="182" y="93"/>
                </a:cubicBezTo>
                <a:cubicBezTo>
                  <a:pt x="182" y="97"/>
                  <a:pt x="180" y="100"/>
                  <a:pt x="179" y="104"/>
                </a:cubicBezTo>
                <a:cubicBezTo>
                  <a:pt x="182" y="102"/>
                  <a:pt x="185" y="100"/>
                  <a:pt x="189" y="99"/>
                </a:cubicBezTo>
                <a:cubicBezTo>
                  <a:pt x="189" y="98"/>
                  <a:pt x="189" y="98"/>
                  <a:pt x="189" y="97"/>
                </a:cubicBezTo>
                <a:cubicBezTo>
                  <a:pt x="191" y="93"/>
                  <a:pt x="193" y="88"/>
                  <a:pt x="195" y="83"/>
                </a:cubicBezTo>
                <a:cubicBezTo>
                  <a:pt x="196" y="81"/>
                  <a:pt x="198" y="77"/>
                  <a:pt x="199" y="73"/>
                </a:cubicBezTo>
                <a:cubicBezTo>
                  <a:pt x="199" y="72"/>
                  <a:pt x="200" y="70"/>
                  <a:pt x="200" y="70"/>
                </a:cubicBezTo>
                <a:cubicBezTo>
                  <a:pt x="200" y="69"/>
                  <a:pt x="198" y="67"/>
                  <a:pt x="199" y="66"/>
                </a:cubicBezTo>
                <a:cubicBezTo>
                  <a:pt x="200" y="65"/>
                  <a:pt x="202" y="64"/>
                  <a:pt x="203" y="64"/>
                </a:cubicBezTo>
                <a:cubicBezTo>
                  <a:pt x="206" y="58"/>
                  <a:pt x="208" y="52"/>
                  <a:pt x="212" y="46"/>
                </a:cubicBezTo>
                <a:cubicBezTo>
                  <a:pt x="211" y="45"/>
                  <a:pt x="212" y="44"/>
                  <a:pt x="212" y="43"/>
                </a:cubicBezTo>
                <a:cubicBezTo>
                  <a:pt x="210" y="39"/>
                  <a:pt x="209" y="35"/>
                  <a:pt x="210" y="30"/>
                </a:cubicBezTo>
                <a:cubicBezTo>
                  <a:pt x="211" y="19"/>
                  <a:pt x="222" y="14"/>
                  <a:pt x="229" y="7"/>
                </a:cubicBezTo>
                <a:cubicBezTo>
                  <a:pt x="229" y="6"/>
                  <a:pt x="230" y="5"/>
                  <a:pt x="231" y="4"/>
                </a:cubicBezTo>
                <a:cubicBezTo>
                  <a:pt x="232" y="3"/>
                  <a:pt x="232" y="2"/>
                  <a:pt x="233" y="0"/>
                </a:cubicBezTo>
                <a:cubicBezTo>
                  <a:pt x="233" y="0"/>
                  <a:pt x="233" y="0"/>
                  <a:pt x="234" y="0"/>
                </a:cubicBezTo>
                <a:cubicBezTo>
                  <a:pt x="234" y="2"/>
                  <a:pt x="235" y="4"/>
                  <a:pt x="235" y="6"/>
                </a:cubicBezTo>
                <a:cubicBezTo>
                  <a:pt x="237" y="10"/>
                  <a:pt x="235" y="15"/>
                  <a:pt x="234" y="19"/>
                </a:cubicBezTo>
                <a:cubicBezTo>
                  <a:pt x="234" y="19"/>
                  <a:pt x="233" y="21"/>
                  <a:pt x="233" y="21"/>
                </a:cubicBezTo>
                <a:cubicBezTo>
                  <a:pt x="234" y="20"/>
                  <a:pt x="236" y="19"/>
                  <a:pt x="237" y="17"/>
                </a:cubicBezTo>
                <a:cubicBezTo>
                  <a:pt x="238" y="15"/>
                  <a:pt x="237" y="12"/>
                  <a:pt x="240" y="14"/>
                </a:cubicBezTo>
                <a:cubicBezTo>
                  <a:pt x="240" y="15"/>
                  <a:pt x="239" y="15"/>
                  <a:pt x="239" y="16"/>
                </a:cubicBezTo>
                <a:cubicBezTo>
                  <a:pt x="239" y="29"/>
                  <a:pt x="232" y="38"/>
                  <a:pt x="224" y="46"/>
                </a:cubicBezTo>
                <a:cubicBezTo>
                  <a:pt x="223" y="45"/>
                  <a:pt x="223" y="46"/>
                  <a:pt x="223" y="46"/>
                </a:cubicBezTo>
                <a:cubicBezTo>
                  <a:pt x="222" y="46"/>
                  <a:pt x="223" y="47"/>
                  <a:pt x="223" y="47"/>
                </a:cubicBezTo>
                <a:cubicBezTo>
                  <a:pt x="222" y="48"/>
                  <a:pt x="222" y="48"/>
                  <a:pt x="221" y="48"/>
                </a:cubicBezTo>
                <a:cubicBezTo>
                  <a:pt x="219" y="54"/>
                  <a:pt x="217" y="63"/>
                  <a:pt x="215" y="68"/>
                </a:cubicBezTo>
                <a:cubicBezTo>
                  <a:pt x="215" y="69"/>
                  <a:pt x="216" y="70"/>
                  <a:pt x="216" y="72"/>
                </a:cubicBezTo>
                <a:cubicBezTo>
                  <a:pt x="215" y="73"/>
                  <a:pt x="214" y="73"/>
                  <a:pt x="213" y="73"/>
                </a:cubicBezTo>
                <a:cubicBezTo>
                  <a:pt x="211" y="79"/>
                  <a:pt x="208" y="85"/>
                  <a:pt x="206" y="91"/>
                </a:cubicBezTo>
                <a:cubicBezTo>
                  <a:pt x="211" y="90"/>
                  <a:pt x="216" y="87"/>
                  <a:pt x="221" y="86"/>
                </a:cubicBezTo>
                <a:cubicBezTo>
                  <a:pt x="223" y="80"/>
                  <a:pt x="227" y="74"/>
                  <a:pt x="230" y="67"/>
                </a:cubicBezTo>
                <a:cubicBezTo>
                  <a:pt x="230" y="66"/>
                  <a:pt x="229" y="66"/>
                  <a:pt x="229" y="65"/>
                </a:cubicBezTo>
                <a:cubicBezTo>
                  <a:pt x="230" y="64"/>
                  <a:pt x="230" y="63"/>
                  <a:pt x="231" y="63"/>
                </a:cubicBezTo>
                <a:cubicBezTo>
                  <a:pt x="235" y="59"/>
                  <a:pt x="238" y="55"/>
                  <a:pt x="241" y="50"/>
                </a:cubicBezTo>
                <a:cubicBezTo>
                  <a:pt x="240" y="50"/>
                  <a:pt x="240" y="50"/>
                  <a:pt x="240" y="49"/>
                </a:cubicBezTo>
                <a:cubicBezTo>
                  <a:pt x="241" y="48"/>
                  <a:pt x="242" y="47"/>
                  <a:pt x="242" y="47"/>
                </a:cubicBezTo>
                <a:cubicBezTo>
                  <a:pt x="244" y="44"/>
                  <a:pt x="244" y="40"/>
                  <a:pt x="246" y="36"/>
                </a:cubicBezTo>
                <a:cubicBezTo>
                  <a:pt x="247" y="33"/>
                  <a:pt x="250" y="28"/>
                  <a:pt x="252" y="24"/>
                </a:cubicBezTo>
                <a:cubicBezTo>
                  <a:pt x="254" y="22"/>
                  <a:pt x="255" y="18"/>
                  <a:pt x="257" y="21"/>
                </a:cubicBezTo>
                <a:cubicBezTo>
                  <a:pt x="258" y="22"/>
                  <a:pt x="256" y="22"/>
                  <a:pt x="257" y="23"/>
                </a:cubicBezTo>
                <a:cubicBezTo>
                  <a:pt x="254" y="24"/>
                  <a:pt x="253" y="27"/>
                  <a:pt x="252" y="30"/>
                </a:cubicBezTo>
                <a:cubicBezTo>
                  <a:pt x="254" y="28"/>
                  <a:pt x="256" y="24"/>
                  <a:pt x="257" y="22"/>
                </a:cubicBezTo>
                <a:cubicBezTo>
                  <a:pt x="258" y="21"/>
                  <a:pt x="259" y="22"/>
                  <a:pt x="260" y="23"/>
                </a:cubicBezTo>
                <a:cubicBezTo>
                  <a:pt x="261" y="23"/>
                  <a:pt x="262" y="23"/>
                  <a:pt x="262" y="23"/>
                </a:cubicBezTo>
                <a:cubicBezTo>
                  <a:pt x="263" y="23"/>
                  <a:pt x="263" y="24"/>
                  <a:pt x="264" y="24"/>
                </a:cubicBezTo>
                <a:cubicBezTo>
                  <a:pt x="266" y="25"/>
                  <a:pt x="267" y="25"/>
                  <a:pt x="268" y="27"/>
                </a:cubicBezTo>
                <a:cubicBezTo>
                  <a:pt x="265" y="31"/>
                  <a:pt x="264" y="36"/>
                  <a:pt x="262" y="40"/>
                </a:cubicBezTo>
                <a:cubicBezTo>
                  <a:pt x="260" y="43"/>
                  <a:pt x="258" y="46"/>
                  <a:pt x="256" y="48"/>
                </a:cubicBezTo>
                <a:cubicBezTo>
                  <a:pt x="255" y="49"/>
                  <a:pt x="254" y="50"/>
                  <a:pt x="253" y="51"/>
                </a:cubicBezTo>
                <a:cubicBezTo>
                  <a:pt x="253" y="51"/>
                  <a:pt x="254" y="51"/>
                  <a:pt x="253" y="53"/>
                </a:cubicBezTo>
                <a:cubicBezTo>
                  <a:pt x="252" y="53"/>
                  <a:pt x="252" y="54"/>
                  <a:pt x="251" y="53"/>
                </a:cubicBezTo>
                <a:cubicBezTo>
                  <a:pt x="248" y="58"/>
                  <a:pt x="247" y="64"/>
                  <a:pt x="244" y="68"/>
                </a:cubicBezTo>
                <a:cubicBezTo>
                  <a:pt x="246" y="70"/>
                  <a:pt x="244" y="72"/>
                  <a:pt x="242" y="72"/>
                </a:cubicBezTo>
                <a:cubicBezTo>
                  <a:pt x="239" y="76"/>
                  <a:pt x="237" y="80"/>
                  <a:pt x="234" y="84"/>
                </a:cubicBezTo>
                <a:cubicBezTo>
                  <a:pt x="243" y="83"/>
                  <a:pt x="250" y="84"/>
                  <a:pt x="259" y="86"/>
                </a:cubicBezTo>
                <a:cubicBezTo>
                  <a:pt x="261" y="88"/>
                  <a:pt x="262" y="89"/>
                  <a:pt x="264" y="90"/>
                </a:cubicBezTo>
                <a:cubicBezTo>
                  <a:pt x="265" y="90"/>
                  <a:pt x="266" y="90"/>
                  <a:pt x="266" y="90"/>
                </a:cubicBezTo>
                <a:cubicBezTo>
                  <a:pt x="268" y="92"/>
                  <a:pt x="270" y="94"/>
                  <a:pt x="271" y="97"/>
                </a:cubicBezTo>
                <a:cubicBezTo>
                  <a:pt x="273" y="99"/>
                  <a:pt x="273" y="101"/>
                  <a:pt x="274" y="103"/>
                </a:cubicBezTo>
                <a:cubicBezTo>
                  <a:pt x="272" y="114"/>
                  <a:pt x="265" y="120"/>
                  <a:pt x="262" y="130"/>
                </a:cubicBezTo>
                <a:cubicBezTo>
                  <a:pt x="262" y="130"/>
                  <a:pt x="262" y="131"/>
                  <a:pt x="261" y="132"/>
                </a:cubicBezTo>
                <a:cubicBezTo>
                  <a:pt x="260" y="134"/>
                  <a:pt x="259" y="137"/>
                  <a:pt x="259" y="139"/>
                </a:cubicBezTo>
                <a:cubicBezTo>
                  <a:pt x="259" y="142"/>
                  <a:pt x="258" y="143"/>
                  <a:pt x="259" y="145"/>
                </a:cubicBezTo>
                <a:cubicBezTo>
                  <a:pt x="262" y="145"/>
                  <a:pt x="264" y="146"/>
                  <a:pt x="267" y="145"/>
                </a:cubicBezTo>
                <a:cubicBezTo>
                  <a:pt x="268" y="145"/>
                  <a:pt x="270" y="146"/>
                  <a:pt x="272" y="146"/>
                </a:cubicBezTo>
                <a:cubicBezTo>
                  <a:pt x="275" y="147"/>
                  <a:pt x="279" y="149"/>
                  <a:pt x="281" y="152"/>
                </a:cubicBezTo>
                <a:cubicBezTo>
                  <a:pt x="281" y="153"/>
                  <a:pt x="281" y="153"/>
                  <a:pt x="281" y="153"/>
                </a:cubicBezTo>
                <a:cubicBezTo>
                  <a:pt x="281" y="153"/>
                  <a:pt x="281" y="153"/>
                  <a:pt x="281" y="154"/>
                </a:cubicBezTo>
                <a:cubicBezTo>
                  <a:pt x="283" y="163"/>
                  <a:pt x="281" y="173"/>
                  <a:pt x="279" y="181"/>
                </a:cubicBezTo>
                <a:cubicBezTo>
                  <a:pt x="277" y="186"/>
                  <a:pt x="274" y="190"/>
                  <a:pt x="272" y="195"/>
                </a:cubicBezTo>
                <a:cubicBezTo>
                  <a:pt x="269" y="198"/>
                  <a:pt x="267" y="202"/>
                  <a:pt x="264" y="205"/>
                </a:cubicBezTo>
                <a:cubicBezTo>
                  <a:pt x="263" y="207"/>
                  <a:pt x="261" y="208"/>
                  <a:pt x="260" y="210"/>
                </a:cubicBezTo>
                <a:cubicBezTo>
                  <a:pt x="260" y="211"/>
                  <a:pt x="260" y="211"/>
                  <a:pt x="260" y="211"/>
                </a:cubicBezTo>
                <a:cubicBezTo>
                  <a:pt x="257" y="215"/>
                  <a:pt x="253" y="217"/>
                  <a:pt x="250" y="221"/>
                </a:cubicBezTo>
                <a:cubicBezTo>
                  <a:pt x="250" y="221"/>
                  <a:pt x="250" y="221"/>
                  <a:pt x="249" y="221"/>
                </a:cubicBezTo>
                <a:cubicBezTo>
                  <a:pt x="243" y="227"/>
                  <a:pt x="235" y="232"/>
                  <a:pt x="226" y="235"/>
                </a:cubicBezTo>
                <a:cubicBezTo>
                  <a:pt x="227" y="236"/>
                  <a:pt x="228" y="237"/>
                  <a:pt x="229" y="238"/>
                </a:cubicBezTo>
                <a:cubicBezTo>
                  <a:pt x="231" y="240"/>
                  <a:pt x="231" y="244"/>
                  <a:pt x="232" y="246"/>
                </a:cubicBezTo>
                <a:cubicBezTo>
                  <a:pt x="231" y="246"/>
                  <a:pt x="231" y="247"/>
                  <a:pt x="231" y="248"/>
                </a:cubicBezTo>
                <a:cubicBezTo>
                  <a:pt x="230" y="251"/>
                  <a:pt x="228" y="253"/>
                  <a:pt x="224" y="255"/>
                </a:cubicBezTo>
                <a:cubicBezTo>
                  <a:pt x="218" y="260"/>
                  <a:pt x="209" y="262"/>
                  <a:pt x="198" y="262"/>
                </a:cubicBezTo>
                <a:cubicBezTo>
                  <a:pt x="189" y="262"/>
                  <a:pt x="180" y="263"/>
                  <a:pt x="172" y="260"/>
                </a:cubicBezTo>
                <a:cubicBezTo>
                  <a:pt x="169" y="260"/>
                  <a:pt x="167" y="259"/>
                  <a:pt x="164" y="258"/>
                </a:cubicBezTo>
                <a:cubicBezTo>
                  <a:pt x="162" y="258"/>
                  <a:pt x="161" y="258"/>
                  <a:pt x="160" y="257"/>
                </a:cubicBezTo>
                <a:cubicBezTo>
                  <a:pt x="157" y="258"/>
                  <a:pt x="154" y="257"/>
                  <a:pt x="152" y="257"/>
                </a:cubicBezTo>
                <a:cubicBezTo>
                  <a:pt x="151" y="257"/>
                  <a:pt x="150" y="257"/>
                  <a:pt x="150" y="258"/>
                </a:cubicBezTo>
                <a:cubicBezTo>
                  <a:pt x="140" y="262"/>
                  <a:pt x="130" y="266"/>
                  <a:pt x="119" y="268"/>
                </a:cubicBezTo>
                <a:cubicBezTo>
                  <a:pt x="114" y="268"/>
                  <a:pt x="109" y="269"/>
                  <a:pt x="105" y="269"/>
                </a:cubicBezTo>
                <a:cubicBezTo>
                  <a:pt x="88" y="267"/>
                  <a:pt x="72" y="269"/>
                  <a:pt x="58" y="261"/>
                </a:cubicBezTo>
                <a:cubicBezTo>
                  <a:pt x="58" y="261"/>
                  <a:pt x="58" y="262"/>
                  <a:pt x="57" y="261"/>
                </a:cubicBezTo>
                <a:cubicBezTo>
                  <a:pt x="55" y="260"/>
                  <a:pt x="53" y="259"/>
                  <a:pt x="51" y="257"/>
                </a:cubicBezTo>
                <a:cubicBezTo>
                  <a:pt x="51" y="257"/>
                  <a:pt x="52" y="257"/>
                  <a:pt x="52" y="256"/>
                </a:cubicBezTo>
                <a:cubicBezTo>
                  <a:pt x="50" y="253"/>
                  <a:pt x="51" y="250"/>
                  <a:pt x="50" y="247"/>
                </a:cubicBezTo>
                <a:cubicBezTo>
                  <a:pt x="51" y="245"/>
                  <a:pt x="51" y="244"/>
                  <a:pt x="51" y="242"/>
                </a:cubicBezTo>
                <a:cubicBezTo>
                  <a:pt x="52" y="241"/>
                  <a:pt x="52" y="238"/>
                  <a:pt x="53" y="237"/>
                </a:cubicBezTo>
                <a:cubicBezTo>
                  <a:pt x="53" y="236"/>
                  <a:pt x="51" y="236"/>
                  <a:pt x="50" y="234"/>
                </a:cubicBezTo>
                <a:cubicBezTo>
                  <a:pt x="52" y="230"/>
                  <a:pt x="56" y="227"/>
                  <a:pt x="59" y="224"/>
                </a:cubicBezTo>
                <a:cubicBezTo>
                  <a:pt x="59" y="223"/>
                  <a:pt x="58" y="222"/>
                  <a:pt x="57" y="222"/>
                </a:cubicBezTo>
                <a:cubicBezTo>
                  <a:pt x="53" y="218"/>
                  <a:pt x="51" y="210"/>
                  <a:pt x="48" y="205"/>
                </a:cubicBezTo>
                <a:cubicBezTo>
                  <a:pt x="48" y="200"/>
                  <a:pt x="45" y="195"/>
                  <a:pt x="46" y="189"/>
                </a:cubicBezTo>
                <a:cubicBezTo>
                  <a:pt x="46" y="185"/>
                  <a:pt x="47" y="182"/>
                  <a:pt x="49" y="178"/>
                </a:cubicBezTo>
                <a:cubicBezTo>
                  <a:pt x="46" y="177"/>
                  <a:pt x="45" y="174"/>
                  <a:pt x="42" y="173"/>
                </a:cubicBezTo>
                <a:cubicBezTo>
                  <a:pt x="42" y="173"/>
                  <a:pt x="42" y="172"/>
                  <a:pt x="42" y="172"/>
                </a:cubicBezTo>
                <a:cubicBezTo>
                  <a:pt x="35" y="165"/>
                  <a:pt x="27" y="159"/>
                  <a:pt x="19" y="153"/>
                </a:cubicBezTo>
                <a:cubicBezTo>
                  <a:pt x="19" y="153"/>
                  <a:pt x="19" y="152"/>
                  <a:pt x="18" y="152"/>
                </a:cubicBezTo>
                <a:cubicBezTo>
                  <a:pt x="17" y="152"/>
                  <a:pt x="17" y="151"/>
                  <a:pt x="16" y="150"/>
                </a:cubicBezTo>
                <a:cubicBezTo>
                  <a:pt x="12" y="146"/>
                  <a:pt x="7" y="143"/>
                  <a:pt x="2" y="139"/>
                </a:cubicBezTo>
                <a:cubicBezTo>
                  <a:pt x="1" y="139"/>
                  <a:pt x="1" y="139"/>
                  <a:pt x="0" y="138"/>
                </a:cubicBezTo>
                <a:cubicBezTo>
                  <a:pt x="1" y="135"/>
                  <a:pt x="1" y="133"/>
                  <a:pt x="2" y="130"/>
                </a:cubicBezTo>
                <a:cubicBezTo>
                  <a:pt x="3" y="130"/>
                  <a:pt x="5" y="129"/>
                  <a:pt x="5" y="128"/>
                </a:cubicBezTo>
                <a:cubicBezTo>
                  <a:pt x="8" y="127"/>
                  <a:pt x="10" y="127"/>
                  <a:pt x="13" y="126"/>
                </a:cubicBezTo>
                <a:cubicBezTo>
                  <a:pt x="14" y="125"/>
                  <a:pt x="15" y="123"/>
                  <a:pt x="17" y="123"/>
                </a:cubicBezTo>
                <a:cubicBezTo>
                  <a:pt x="17" y="123"/>
                  <a:pt x="17" y="123"/>
                  <a:pt x="17" y="124"/>
                </a:cubicBezTo>
                <a:cubicBezTo>
                  <a:pt x="18" y="123"/>
                  <a:pt x="18" y="124"/>
                  <a:pt x="19" y="124"/>
                </a:cubicBezTo>
                <a:cubicBezTo>
                  <a:pt x="25" y="129"/>
                  <a:pt x="31" y="133"/>
                  <a:pt x="37" y="139"/>
                </a:cubicBezTo>
                <a:cubicBezTo>
                  <a:pt x="42" y="142"/>
                  <a:pt x="46" y="146"/>
                  <a:pt x="51" y="149"/>
                </a:cubicBezTo>
                <a:cubicBezTo>
                  <a:pt x="54" y="153"/>
                  <a:pt x="58" y="156"/>
                  <a:pt x="62" y="159"/>
                </a:cubicBezTo>
                <a:cubicBezTo>
                  <a:pt x="63" y="158"/>
                  <a:pt x="65" y="156"/>
                  <a:pt x="67" y="155"/>
                </a:cubicBezTo>
                <a:cubicBezTo>
                  <a:pt x="65" y="146"/>
                  <a:pt x="64" y="133"/>
                  <a:pt x="61" y="124"/>
                </a:cubicBezTo>
                <a:cubicBezTo>
                  <a:pt x="60" y="112"/>
                  <a:pt x="58" y="100"/>
                  <a:pt x="55" y="88"/>
                </a:cubicBezTo>
                <a:cubicBezTo>
                  <a:pt x="54" y="86"/>
                  <a:pt x="54" y="83"/>
                  <a:pt x="54" y="80"/>
                </a:cubicBezTo>
                <a:cubicBezTo>
                  <a:pt x="53" y="76"/>
                  <a:pt x="52" y="71"/>
                  <a:pt x="52" y="67"/>
                </a:cubicBezTo>
                <a:cubicBezTo>
                  <a:pt x="53" y="66"/>
                  <a:pt x="53" y="65"/>
                  <a:pt x="55" y="65"/>
                </a:cubicBezTo>
                <a:cubicBezTo>
                  <a:pt x="56" y="66"/>
                  <a:pt x="57" y="68"/>
                  <a:pt x="58" y="69"/>
                </a:cubicBezTo>
                <a:cubicBezTo>
                  <a:pt x="68" y="77"/>
                  <a:pt x="77" y="87"/>
                  <a:pt x="86" y="96"/>
                </a:cubicBezTo>
                <a:cubicBezTo>
                  <a:pt x="91" y="99"/>
                  <a:pt x="94" y="104"/>
                  <a:pt x="99" y="107"/>
                </a:cubicBezTo>
                <a:cubicBezTo>
                  <a:pt x="95" y="99"/>
                  <a:pt x="91" y="92"/>
                  <a:pt x="88" y="84"/>
                </a:cubicBezTo>
                <a:cubicBezTo>
                  <a:pt x="84" y="78"/>
                  <a:pt x="81" y="73"/>
                  <a:pt x="78" y="66"/>
                </a:cubicBezTo>
                <a:cubicBezTo>
                  <a:pt x="78" y="64"/>
                  <a:pt x="77" y="61"/>
                  <a:pt x="76" y="58"/>
                </a:cubicBezTo>
                <a:cubicBezTo>
                  <a:pt x="76" y="54"/>
                  <a:pt x="75" y="51"/>
                  <a:pt x="75" y="47"/>
                </a:cubicBezTo>
                <a:cubicBezTo>
                  <a:pt x="74" y="45"/>
                  <a:pt x="74" y="43"/>
                  <a:pt x="75" y="42"/>
                </a:cubicBezTo>
                <a:cubicBezTo>
                  <a:pt x="79" y="44"/>
                  <a:pt x="81" y="47"/>
                  <a:pt x="84" y="49"/>
                </a:cubicBezTo>
                <a:cubicBezTo>
                  <a:pt x="86" y="50"/>
                  <a:pt x="87" y="51"/>
                  <a:pt x="89" y="53"/>
                </a:cubicBezTo>
                <a:cubicBezTo>
                  <a:pt x="91" y="55"/>
                  <a:pt x="92" y="56"/>
                  <a:pt x="94" y="58"/>
                </a:cubicBezTo>
                <a:cubicBezTo>
                  <a:pt x="96" y="63"/>
                  <a:pt x="100" y="69"/>
                  <a:pt x="102" y="74"/>
                </a:cubicBezTo>
                <a:cubicBezTo>
                  <a:pt x="105" y="81"/>
                  <a:pt x="108" y="88"/>
                  <a:pt x="112" y="94"/>
                </a:cubicBezTo>
                <a:cubicBezTo>
                  <a:pt x="113" y="97"/>
                  <a:pt x="114" y="101"/>
                  <a:pt x="115" y="103"/>
                </a:cubicBezTo>
                <a:cubicBezTo>
                  <a:pt x="116" y="106"/>
                  <a:pt x="118" y="107"/>
                  <a:pt x="118" y="110"/>
                </a:cubicBezTo>
                <a:cubicBezTo>
                  <a:pt x="119" y="109"/>
                  <a:pt x="118" y="110"/>
                  <a:pt x="119" y="111"/>
                </a:cubicBezTo>
                <a:cubicBezTo>
                  <a:pt x="119" y="112"/>
                  <a:pt x="121" y="113"/>
                  <a:pt x="121" y="116"/>
                </a:cubicBezTo>
                <a:close/>
                <a:moveTo>
                  <a:pt x="232" y="5"/>
                </a:moveTo>
                <a:cubicBezTo>
                  <a:pt x="232" y="5"/>
                  <a:pt x="232" y="5"/>
                  <a:pt x="233" y="5"/>
                </a:cubicBezTo>
                <a:cubicBezTo>
                  <a:pt x="232" y="4"/>
                  <a:pt x="233" y="4"/>
                  <a:pt x="233" y="3"/>
                </a:cubicBezTo>
                <a:cubicBezTo>
                  <a:pt x="233" y="4"/>
                  <a:pt x="232" y="4"/>
                  <a:pt x="232" y="5"/>
                </a:cubicBezTo>
                <a:close/>
                <a:moveTo>
                  <a:pt x="224" y="19"/>
                </a:moveTo>
                <a:cubicBezTo>
                  <a:pt x="226" y="14"/>
                  <a:pt x="231" y="12"/>
                  <a:pt x="231" y="6"/>
                </a:cubicBezTo>
                <a:cubicBezTo>
                  <a:pt x="230" y="7"/>
                  <a:pt x="230" y="9"/>
                  <a:pt x="229" y="10"/>
                </a:cubicBezTo>
                <a:cubicBezTo>
                  <a:pt x="228" y="11"/>
                  <a:pt x="226" y="11"/>
                  <a:pt x="225" y="12"/>
                </a:cubicBezTo>
                <a:cubicBezTo>
                  <a:pt x="224" y="13"/>
                  <a:pt x="223" y="14"/>
                  <a:pt x="222" y="15"/>
                </a:cubicBezTo>
                <a:cubicBezTo>
                  <a:pt x="221" y="16"/>
                  <a:pt x="219" y="16"/>
                  <a:pt x="218" y="18"/>
                </a:cubicBezTo>
                <a:cubicBezTo>
                  <a:pt x="217" y="18"/>
                  <a:pt x="217" y="20"/>
                  <a:pt x="216" y="21"/>
                </a:cubicBezTo>
                <a:cubicBezTo>
                  <a:pt x="216" y="21"/>
                  <a:pt x="215" y="21"/>
                  <a:pt x="215" y="21"/>
                </a:cubicBezTo>
                <a:cubicBezTo>
                  <a:pt x="211" y="26"/>
                  <a:pt x="209" y="37"/>
                  <a:pt x="214" y="42"/>
                </a:cubicBezTo>
                <a:cubicBezTo>
                  <a:pt x="214" y="38"/>
                  <a:pt x="213" y="33"/>
                  <a:pt x="216" y="31"/>
                </a:cubicBezTo>
                <a:cubicBezTo>
                  <a:pt x="215" y="35"/>
                  <a:pt x="215" y="40"/>
                  <a:pt x="216" y="43"/>
                </a:cubicBezTo>
                <a:cubicBezTo>
                  <a:pt x="220" y="44"/>
                  <a:pt x="219" y="38"/>
                  <a:pt x="222" y="36"/>
                </a:cubicBezTo>
                <a:cubicBezTo>
                  <a:pt x="222" y="40"/>
                  <a:pt x="220" y="43"/>
                  <a:pt x="219" y="45"/>
                </a:cubicBezTo>
                <a:cubicBezTo>
                  <a:pt x="221" y="43"/>
                  <a:pt x="224" y="41"/>
                  <a:pt x="226" y="38"/>
                </a:cubicBezTo>
                <a:cubicBezTo>
                  <a:pt x="226" y="36"/>
                  <a:pt x="226" y="34"/>
                  <a:pt x="227" y="33"/>
                </a:cubicBezTo>
                <a:cubicBezTo>
                  <a:pt x="227" y="38"/>
                  <a:pt x="225" y="42"/>
                  <a:pt x="222" y="44"/>
                </a:cubicBezTo>
                <a:cubicBezTo>
                  <a:pt x="225" y="44"/>
                  <a:pt x="225" y="42"/>
                  <a:pt x="227" y="40"/>
                </a:cubicBezTo>
                <a:cubicBezTo>
                  <a:pt x="229" y="37"/>
                  <a:pt x="232" y="36"/>
                  <a:pt x="233" y="32"/>
                </a:cubicBezTo>
                <a:cubicBezTo>
                  <a:pt x="235" y="29"/>
                  <a:pt x="236" y="25"/>
                  <a:pt x="237" y="21"/>
                </a:cubicBezTo>
                <a:cubicBezTo>
                  <a:pt x="238" y="20"/>
                  <a:pt x="237" y="21"/>
                  <a:pt x="237" y="20"/>
                </a:cubicBezTo>
                <a:cubicBezTo>
                  <a:pt x="237" y="20"/>
                  <a:pt x="238" y="20"/>
                  <a:pt x="237" y="19"/>
                </a:cubicBezTo>
                <a:cubicBezTo>
                  <a:pt x="235" y="20"/>
                  <a:pt x="234" y="23"/>
                  <a:pt x="231" y="23"/>
                </a:cubicBezTo>
                <a:cubicBezTo>
                  <a:pt x="231" y="21"/>
                  <a:pt x="233" y="19"/>
                  <a:pt x="233" y="17"/>
                </a:cubicBezTo>
                <a:cubicBezTo>
                  <a:pt x="234" y="15"/>
                  <a:pt x="234" y="13"/>
                  <a:pt x="234" y="11"/>
                </a:cubicBezTo>
                <a:cubicBezTo>
                  <a:pt x="234" y="11"/>
                  <a:pt x="234" y="11"/>
                  <a:pt x="234" y="10"/>
                </a:cubicBezTo>
                <a:cubicBezTo>
                  <a:pt x="234" y="9"/>
                  <a:pt x="235" y="7"/>
                  <a:pt x="234" y="6"/>
                </a:cubicBezTo>
                <a:cubicBezTo>
                  <a:pt x="232" y="11"/>
                  <a:pt x="231" y="16"/>
                  <a:pt x="228" y="19"/>
                </a:cubicBezTo>
                <a:cubicBezTo>
                  <a:pt x="227" y="20"/>
                  <a:pt x="226" y="22"/>
                  <a:pt x="224" y="22"/>
                </a:cubicBezTo>
                <a:cubicBezTo>
                  <a:pt x="227" y="19"/>
                  <a:pt x="231" y="15"/>
                  <a:pt x="231" y="10"/>
                </a:cubicBezTo>
                <a:cubicBezTo>
                  <a:pt x="229" y="13"/>
                  <a:pt x="227" y="17"/>
                  <a:pt x="224" y="19"/>
                </a:cubicBezTo>
                <a:close/>
                <a:moveTo>
                  <a:pt x="250" y="30"/>
                </a:moveTo>
                <a:cubicBezTo>
                  <a:pt x="248" y="35"/>
                  <a:pt x="245" y="43"/>
                  <a:pt x="244" y="48"/>
                </a:cubicBezTo>
                <a:cubicBezTo>
                  <a:pt x="246" y="49"/>
                  <a:pt x="248" y="50"/>
                  <a:pt x="251" y="50"/>
                </a:cubicBezTo>
                <a:cubicBezTo>
                  <a:pt x="252" y="49"/>
                  <a:pt x="252" y="49"/>
                  <a:pt x="253" y="48"/>
                </a:cubicBezTo>
                <a:cubicBezTo>
                  <a:pt x="257" y="45"/>
                  <a:pt x="260" y="40"/>
                  <a:pt x="263" y="36"/>
                </a:cubicBezTo>
                <a:cubicBezTo>
                  <a:pt x="263" y="34"/>
                  <a:pt x="264" y="32"/>
                  <a:pt x="265" y="30"/>
                </a:cubicBezTo>
                <a:cubicBezTo>
                  <a:pt x="265" y="29"/>
                  <a:pt x="266" y="28"/>
                  <a:pt x="265" y="27"/>
                </a:cubicBezTo>
                <a:cubicBezTo>
                  <a:pt x="263" y="33"/>
                  <a:pt x="260" y="38"/>
                  <a:pt x="257" y="42"/>
                </a:cubicBezTo>
                <a:cubicBezTo>
                  <a:pt x="255" y="43"/>
                  <a:pt x="254" y="45"/>
                  <a:pt x="253" y="45"/>
                </a:cubicBezTo>
                <a:cubicBezTo>
                  <a:pt x="256" y="41"/>
                  <a:pt x="260" y="36"/>
                  <a:pt x="262" y="31"/>
                </a:cubicBezTo>
                <a:cubicBezTo>
                  <a:pt x="263" y="30"/>
                  <a:pt x="264" y="27"/>
                  <a:pt x="263" y="25"/>
                </a:cubicBezTo>
                <a:cubicBezTo>
                  <a:pt x="261" y="26"/>
                  <a:pt x="260" y="28"/>
                  <a:pt x="260" y="30"/>
                </a:cubicBezTo>
                <a:cubicBezTo>
                  <a:pt x="259" y="32"/>
                  <a:pt x="258" y="35"/>
                  <a:pt x="257" y="36"/>
                </a:cubicBezTo>
                <a:cubicBezTo>
                  <a:pt x="257" y="32"/>
                  <a:pt x="259" y="29"/>
                  <a:pt x="260" y="26"/>
                </a:cubicBezTo>
                <a:cubicBezTo>
                  <a:pt x="259" y="27"/>
                  <a:pt x="258" y="29"/>
                  <a:pt x="257" y="30"/>
                </a:cubicBezTo>
                <a:cubicBezTo>
                  <a:pt x="256" y="32"/>
                  <a:pt x="256" y="33"/>
                  <a:pt x="254" y="34"/>
                </a:cubicBezTo>
                <a:cubicBezTo>
                  <a:pt x="254" y="30"/>
                  <a:pt x="258" y="28"/>
                  <a:pt x="259" y="24"/>
                </a:cubicBezTo>
                <a:cubicBezTo>
                  <a:pt x="258" y="23"/>
                  <a:pt x="257" y="25"/>
                  <a:pt x="256" y="26"/>
                </a:cubicBezTo>
                <a:cubicBezTo>
                  <a:pt x="255" y="29"/>
                  <a:pt x="253" y="31"/>
                  <a:pt x="252" y="33"/>
                </a:cubicBezTo>
                <a:cubicBezTo>
                  <a:pt x="252" y="34"/>
                  <a:pt x="251" y="37"/>
                  <a:pt x="250" y="37"/>
                </a:cubicBezTo>
                <a:cubicBezTo>
                  <a:pt x="248" y="35"/>
                  <a:pt x="250" y="31"/>
                  <a:pt x="250" y="30"/>
                </a:cubicBezTo>
                <a:close/>
                <a:moveTo>
                  <a:pt x="77" y="54"/>
                </a:moveTo>
                <a:cubicBezTo>
                  <a:pt x="77" y="54"/>
                  <a:pt x="78" y="54"/>
                  <a:pt x="79" y="54"/>
                </a:cubicBezTo>
                <a:cubicBezTo>
                  <a:pt x="79" y="53"/>
                  <a:pt x="79" y="53"/>
                  <a:pt x="78" y="52"/>
                </a:cubicBezTo>
                <a:cubicBezTo>
                  <a:pt x="79" y="50"/>
                  <a:pt x="81" y="51"/>
                  <a:pt x="82" y="52"/>
                </a:cubicBezTo>
                <a:cubicBezTo>
                  <a:pt x="81" y="50"/>
                  <a:pt x="81" y="49"/>
                  <a:pt x="81" y="48"/>
                </a:cubicBezTo>
                <a:cubicBezTo>
                  <a:pt x="79" y="47"/>
                  <a:pt x="78" y="45"/>
                  <a:pt x="76" y="44"/>
                </a:cubicBezTo>
                <a:cubicBezTo>
                  <a:pt x="76" y="48"/>
                  <a:pt x="77" y="50"/>
                  <a:pt x="77" y="54"/>
                </a:cubicBezTo>
                <a:close/>
                <a:moveTo>
                  <a:pt x="219" y="46"/>
                </a:moveTo>
                <a:cubicBezTo>
                  <a:pt x="218" y="46"/>
                  <a:pt x="216" y="45"/>
                  <a:pt x="215" y="45"/>
                </a:cubicBezTo>
                <a:cubicBezTo>
                  <a:pt x="216" y="46"/>
                  <a:pt x="218" y="47"/>
                  <a:pt x="219" y="46"/>
                </a:cubicBezTo>
                <a:close/>
                <a:moveTo>
                  <a:pt x="207" y="58"/>
                </a:moveTo>
                <a:cubicBezTo>
                  <a:pt x="206" y="60"/>
                  <a:pt x="205" y="63"/>
                  <a:pt x="204" y="66"/>
                </a:cubicBezTo>
                <a:cubicBezTo>
                  <a:pt x="205" y="66"/>
                  <a:pt x="205" y="67"/>
                  <a:pt x="206" y="68"/>
                </a:cubicBezTo>
                <a:cubicBezTo>
                  <a:pt x="209" y="64"/>
                  <a:pt x="211" y="58"/>
                  <a:pt x="213" y="53"/>
                </a:cubicBezTo>
                <a:cubicBezTo>
                  <a:pt x="212" y="53"/>
                  <a:pt x="212" y="54"/>
                  <a:pt x="212" y="54"/>
                </a:cubicBezTo>
                <a:cubicBezTo>
                  <a:pt x="211" y="53"/>
                  <a:pt x="210" y="53"/>
                  <a:pt x="210" y="52"/>
                </a:cubicBezTo>
                <a:cubicBezTo>
                  <a:pt x="211" y="52"/>
                  <a:pt x="211" y="52"/>
                  <a:pt x="211" y="52"/>
                </a:cubicBezTo>
                <a:cubicBezTo>
                  <a:pt x="212" y="52"/>
                  <a:pt x="212" y="53"/>
                  <a:pt x="213" y="52"/>
                </a:cubicBezTo>
                <a:cubicBezTo>
                  <a:pt x="214" y="50"/>
                  <a:pt x="214" y="49"/>
                  <a:pt x="215" y="47"/>
                </a:cubicBezTo>
                <a:cubicBezTo>
                  <a:pt x="214" y="47"/>
                  <a:pt x="214" y="46"/>
                  <a:pt x="213" y="46"/>
                </a:cubicBezTo>
                <a:cubicBezTo>
                  <a:pt x="211" y="50"/>
                  <a:pt x="209" y="53"/>
                  <a:pt x="207" y="58"/>
                </a:cubicBezTo>
                <a:close/>
                <a:moveTo>
                  <a:pt x="216" y="48"/>
                </a:moveTo>
                <a:cubicBezTo>
                  <a:pt x="213" y="55"/>
                  <a:pt x="211" y="62"/>
                  <a:pt x="208" y="69"/>
                </a:cubicBezTo>
                <a:cubicBezTo>
                  <a:pt x="209" y="69"/>
                  <a:pt x="211" y="70"/>
                  <a:pt x="212" y="69"/>
                </a:cubicBezTo>
                <a:cubicBezTo>
                  <a:pt x="213" y="69"/>
                  <a:pt x="213" y="68"/>
                  <a:pt x="213" y="68"/>
                </a:cubicBezTo>
                <a:cubicBezTo>
                  <a:pt x="215" y="62"/>
                  <a:pt x="218" y="55"/>
                  <a:pt x="219" y="49"/>
                </a:cubicBezTo>
                <a:cubicBezTo>
                  <a:pt x="218" y="48"/>
                  <a:pt x="217" y="48"/>
                  <a:pt x="216" y="48"/>
                </a:cubicBezTo>
                <a:close/>
                <a:moveTo>
                  <a:pt x="251" y="52"/>
                </a:moveTo>
                <a:cubicBezTo>
                  <a:pt x="251" y="52"/>
                  <a:pt x="250" y="51"/>
                  <a:pt x="250" y="51"/>
                </a:cubicBezTo>
                <a:cubicBezTo>
                  <a:pt x="247" y="52"/>
                  <a:pt x="246" y="49"/>
                  <a:pt x="243" y="49"/>
                </a:cubicBezTo>
                <a:cubicBezTo>
                  <a:pt x="244" y="49"/>
                  <a:pt x="243" y="50"/>
                  <a:pt x="243" y="50"/>
                </a:cubicBezTo>
                <a:cubicBezTo>
                  <a:pt x="245" y="51"/>
                  <a:pt x="248" y="52"/>
                  <a:pt x="251" y="52"/>
                </a:cubicBezTo>
                <a:close/>
                <a:moveTo>
                  <a:pt x="83" y="50"/>
                </a:moveTo>
                <a:cubicBezTo>
                  <a:pt x="83" y="51"/>
                  <a:pt x="84" y="52"/>
                  <a:pt x="84" y="53"/>
                </a:cubicBezTo>
                <a:cubicBezTo>
                  <a:pt x="84" y="54"/>
                  <a:pt x="83" y="54"/>
                  <a:pt x="82" y="54"/>
                </a:cubicBezTo>
                <a:cubicBezTo>
                  <a:pt x="85" y="57"/>
                  <a:pt x="87" y="62"/>
                  <a:pt x="92" y="62"/>
                </a:cubicBezTo>
                <a:cubicBezTo>
                  <a:pt x="95" y="57"/>
                  <a:pt x="86" y="55"/>
                  <a:pt x="85" y="51"/>
                </a:cubicBezTo>
                <a:cubicBezTo>
                  <a:pt x="84" y="52"/>
                  <a:pt x="83" y="50"/>
                  <a:pt x="83" y="50"/>
                </a:cubicBezTo>
                <a:close/>
                <a:moveTo>
                  <a:pt x="241" y="51"/>
                </a:moveTo>
                <a:cubicBezTo>
                  <a:pt x="240" y="53"/>
                  <a:pt x="238" y="56"/>
                  <a:pt x="237" y="57"/>
                </a:cubicBezTo>
                <a:cubicBezTo>
                  <a:pt x="236" y="60"/>
                  <a:pt x="231" y="63"/>
                  <a:pt x="235" y="66"/>
                </a:cubicBezTo>
                <a:cubicBezTo>
                  <a:pt x="236" y="64"/>
                  <a:pt x="237" y="63"/>
                  <a:pt x="237" y="61"/>
                </a:cubicBezTo>
                <a:cubicBezTo>
                  <a:pt x="239" y="60"/>
                  <a:pt x="240" y="58"/>
                  <a:pt x="240" y="57"/>
                </a:cubicBezTo>
                <a:cubicBezTo>
                  <a:pt x="241" y="55"/>
                  <a:pt x="243" y="53"/>
                  <a:pt x="242" y="51"/>
                </a:cubicBezTo>
                <a:cubicBezTo>
                  <a:pt x="242" y="51"/>
                  <a:pt x="242" y="51"/>
                  <a:pt x="241" y="51"/>
                </a:cubicBezTo>
                <a:close/>
                <a:moveTo>
                  <a:pt x="244" y="53"/>
                </a:moveTo>
                <a:cubicBezTo>
                  <a:pt x="241" y="57"/>
                  <a:pt x="238" y="62"/>
                  <a:pt x="236" y="67"/>
                </a:cubicBezTo>
                <a:cubicBezTo>
                  <a:pt x="237" y="68"/>
                  <a:pt x="239" y="69"/>
                  <a:pt x="242" y="68"/>
                </a:cubicBezTo>
                <a:cubicBezTo>
                  <a:pt x="245" y="64"/>
                  <a:pt x="246" y="59"/>
                  <a:pt x="249" y="53"/>
                </a:cubicBezTo>
                <a:cubicBezTo>
                  <a:pt x="247" y="53"/>
                  <a:pt x="246" y="53"/>
                  <a:pt x="244" y="53"/>
                </a:cubicBezTo>
                <a:close/>
                <a:moveTo>
                  <a:pt x="80" y="68"/>
                </a:moveTo>
                <a:cubicBezTo>
                  <a:pt x="86" y="69"/>
                  <a:pt x="81" y="60"/>
                  <a:pt x="81" y="58"/>
                </a:cubicBezTo>
                <a:cubicBezTo>
                  <a:pt x="83" y="59"/>
                  <a:pt x="83" y="61"/>
                  <a:pt x="84" y="63"/>
                </a:cubicBezTo>
                <a:cubicBezTo>
                  <a:pt x="85" y="63"/>
                  <a:pt x="85" y="64"/>
                  <a:pt x="86" y="63"/>
                </a:cubicBezTo>
                <a:cubicBezTo>
                  <a:pt x="86" y="63"/>
                  <a:pt x="86" y="62"/>
                  <a:pt x="86" y="61"/>
                </a:cubicBezTo>
                <a:cubicBezTo>
                  <a:pt x="84" y="58"/>
                  <a:pt x="83" y="55"/>
                  <a:pt x="80" y="53"/>
                </a:cubicBezTo>
                <a:cubicBezTo>
                  <a:pt x="80" y="55"/>
                  <a:pt x="80" y="56"/>
                  <a:pt x="78" y="56"/>
                </a:cubicBezTo>
                <a:cubicBezTo>
                  <a:pt x="78" y="56"/>
                  <a:pt x="78" y="55"/>
                  <a:pt x="77" y="56"/>
                </a:cubicBezTo>
                <a:cubicBezTo>
                  <a:pt x="79" y="59"/>
                  <a:pt x="78" y="65"/>
                  <a:pt x="80" y="68"/>
                </a:cubicBezTo>
                <a:close/>
                <a:moveTo>
                  <a:pt x="162" y="56"/>
                </a:moveTo>
                <a:cubicBezTo>
                  <a:pt x="162" y="57"/>
                  <a:pt x="164" y="58"/>
                  <a:pt x="166" y="56"/>
                </a:cubicBezTo>
                <a:cubicBezTo>
                  <a:pt x="164" y="56"/>
                  <a:pt x="163" y="54"/>
                  <a:pt x="162" y="56"/>
                </a:cubicBezTo>
                <a:close/>
                <a:moveTo>
                  <a:pt x="152" y="75"/>
                </a:moveTo>
                <a:cubicBezTo>
                  <a:pt x="154" y="76"/>
                  <a:pt x="153" y="74"/>
                  <a:pt x="153" y="73"/>
                </a:cubicBezTo>
                <a:cubicBezTo>
                  <a:pt x="156" y="67"/>
                  <a:pt x="160" y="63"/>
                  <a:pt x="164" y="58"/>
                </a:cubicBezTo>
                <a:cubicBezTo>
                  <a:pt x="162" y="58"/>
                  <a:pt x="162" y="57"/>
                  <a:pt x="160" y="57"/>
                </a:cubicBezTo>
                <a:cubicBezTo>
                  <a:pt x="157" y="62"/>
                  <a:pt x="154" y="68"/>
                  <a:pt x="152" y="75"/>
                </a:cubicBezTo>
                <a:close/>
                <a:moveTo>
                  <a:pt x="91" y="64"/>
                </a:moveTo>
                <a:cubicBezTo>
                  <a:pt x="90" y="64"/>
                  <a:pt x="89" y="63"/>
                  <a:pt x="88" y="63"/>
                </a:cubicBezTo>
                <a:cubicBezTo>
                  <a:pt x="89" y="68"/>
                  <a:pt x="94" y="74"/>
                  <a:pt x="96" y="79"/>
                </a:cubicBezTo>
                <a:cubicBezTo>
                  <a:pt x="97" y="80"/>
                  <a:pt x="97" y="81"/>
                  <a:pt x="98" y="82"/>
                </a:cubicBezTo>
                <a:cubicBezTo>
                  <a:pt x="99" y="86"/>
                  <a:pt x="100" y="88"/>
                  <a:pt x="102" y="92"/>
                </a:cubicBezTo>
                <a:cubicBezTo>
                  <a:pt x="106" y="98"/>
                  <a:pt x="109" y="105"/>
                  <a:pt x="112" y="111"/>
                </a:cubicBezTo>
                <a:cubicBezTo>
                  <a:pt x="112" y="113"/>
                  <a:pt x="113" y="114"/>
                  <a:pt x="113" y="115"/>
                </a:cubicBezTo>
                <a:cubicBezTo>
                  <a:pt x="113" y="115"/>
                  <a:pt x="113" y="115"/>
                  <a:pt x="113" y="116"/>
                </a:cubicBezTo>
                <a:cubicBezTo>
                  <a:pt x="111" y="115"/>
                  <a:pt x="111" y="113"/>
                  <a:pt x="110" y="112"/>
                </a:cubicBezTo>
                <a:cubicBezTo>
                  <a:pt x="109" y="108"/>
                  <a:pt x="107" y="105"/>
                  <a:pt x="106" y="102"/>
                </a:cubicBezTo>
                <a:cubicBezTo>
                  <a:pt x="104" y="99"/>
                  <a:pt x="102" y="96"/>
                  <a:pt x="101" y="92"/>
                </a:cubicBezTo>
                <a:cubicBezTo>
                  <a:pt x="96" y="84"/>
                  <a:pt x="92" y="74"/>
                  <a:pt x="87" y="65"/>
                </a:cubicBezTo>
                <a:cubicBezTo>
                  <a:pt x="86" y="65"/>
                  <a:pt x="86" y="65"/>
                  <a:pt x="85" y="65"/>
                </a:cubicBezTo>
                <a:cubicBezTo>
                  <a:pt x="85" y="68"/>
                  <a:pt x="83" y="70"/>
                  <a:pt x="81" y="70"/>
                </a:cubicBezTo>
                <a:cubicBezTo>
                  <a:pt x="89" y="83"/>
                  <a:pt x="96" y="98"/>
                  <a:pt x="103" y="111"/>
                </a:cubicBezTo>
                <a:cubicBezTo>
                  <a:pt x="106" y="114"/>
                  <a:pt x="108" y="117"/>
                  <a:pt x="111" y="119"/>
                </a:cubicBezTo>
                <a:cubicBezTo>
                  <a:pt x="112" y="118"/>
                  <a:pt x="112" y="117"/>
                  <a:pt x="113" y="116"/>
                </a:cubicBezTo>
                <a:cubicBezTo>
                  <a:pt x="114" y="115"/>
                  <a:pt x="117" y="116"/>
                  <a:pt x="118" y="116"/>
                </a:cubicBezTo>
                <a:cubicBezTo>
                  <a:pt x="118" y="114"/>
                  <a:pt x="117" y="113"/>
                  <a:pt x="116" y="111"/>
                </a:cubicBezTo>
                <a:cubicBezTo>
                  <a:pt x="116" y="110"/>
                  <a:pt x="116" y="109"/>
                  <a:pt x="115" y="108"/>
                </a:cubicBezTo>
                <a:cubicBezTo>
                  <a:pt x="115" y="105"/>
                  <a:pt x="113" y="103"/>
                  <a:pt x="112" y="101"/>
                </a:cubicBezTo>
                <a:cubicBezTo>
                  <a:pt x="110" y="96"/>
                  <a:pt x="108" y="91"/>
                  <a:pt x="106" y="86"/>
                </a:cubicBezTo>
                <a:cubicBezTo>
                  <a:pt x="103" y="81"/>
                  <a:pt x="100" y="76"/>
                  <a:pt x="98" y="72"/>
                </a:cubicBezTo>
                <a:cubicBezTo>
                  <a:pt x="97" y="69"/>
                  <a:pt x="95" y="66"/>
                  <a:pt x="95" y="64"/>
                </a:cubicBezTo>
                <a:cubicBezTo>
                  <a:pt x="95" y="63"/>
                  <a:pt x="94" y="62"/>
                  <a:pt x="94" y="62"/>
                </a:cubicBezTo>
                <a:cubicBezTo>
                  <a:pt x="93" y="63"/>
                  <a:pt x="92" y="64"/>
                  <a:pt x="91" y="64"/>
                </a:cubicBezTo>
                <a:close/>
                <a:moveTo>
                  <a:pt x="147" y="70"/>
                </a:moveTo>
                <a:cubicBezTo>
                  <a:pt x="146" y="69"/>
                  <a:pt x="145" y="68"/>
                  <a:pt x="144" y="67"/>
                </a:cubicBezTo>
                <a:cubicBezTo>
                  <a:pt x="136" y="63"/>
                  <a:pt x="125" y="64"/>
                  <a:pt x="122" y="70"/>
                </a:cubicBezTo>
                <a:cubicBezTo>
                  <a:pt x="121" y="72"/>
                  <a:pt x="120" y="74"/>
                  <a:pt x="119" y="76"/>
                </a:cubicBezTo>
                <a:cubicBezTo>
                  <a:pt x="119" y="78"/>
                  <a:pt x="118" y="80"/>
                  <a:pt x="117" y="82"/>
                </a:cubicBezTo>
                <a:cubicBezTo>
                  <a:pt x="117" y="83"/>
                  <a:pt x="117" y="84"/>
                  <a:pt x="117" y="85"/>
                </a:cubicBezTo>
                <a:cubicBezTo>
                  <a:pt x="117" y="85"/>
                  <a:pt x="117" y="86"/>
                  <a:pt x="116" y="86"/>
                </a:cubicBezTo>
                <a:cubicBezTo>
                  <a:pt x="115" y="90"/>
                  <a:pt x="117" y="95"/>
                  <a:pt x="118" y="99"/>
                </a:cubicBezTo>
                <a:cubicBezTo>
                  <a:pt x="118" y="99"/>
                  <a:pt x="118" y="100"/>
                  <a:pt x="118" y="100"/>
                </a:cubicBezTo>
                <a:cubicBezTo>
                  <a:pt x="119" y="106"/>
                  <a:pt x="123" y="112"/>
                  <a:pt x="127" y="115"/>
                </a:cubicBezTo>
                <a:cubicBezTo>
                  <a:pt x="140" y="115"/>
                  <a:pt x="155" y="115"/>
                  <a:pt x="168" y="115"/>
                </a:cubicBezTo>
                <a:cubicBezTo>
                  <a:pt x="171" y="113"/>
                  <a:pt x="175" y="109"/>
                  <a:pt x="177" y="104"/>
                </a:cubicBezTo>
                <a:cubicBezTo>
                  <a:pt x="179" y="101"/>
                  <a:pt x="181" y="97"/>
                  <a:pt x="181" y="93"/>
                </a:cubicBezTo>
                <a:cubicBezTo>
                  <a:pt x="181" y="88"/>
                  <a:pt x="181" y="83"/>
                  <a:pt x="179" y="79"/>
                </a:cubicBezTo>
                <a:cubicBezTo>
                  <a:pt x="177" y="75"/>
                  <a:pt x="174" y="73"/>
                  <a:pt x="171" y="71"/>
                </a:cubicBezTo>
                <a:cubicBezTo>
                  <a:pt x="167" y="69"/>
                  <a:pt x="161" y="67"/>
                  <a:pt x="157" y="70"/>
                </a:cubicBezTo>
                <a:cubicBezTo>
                  <a:pt x="156" y="72"/>
                  <a:pt x="155" y="73"/>
                  <a:pt x="155" y="74"/>
                </a:cubicBezTo>
                <a:cubicBezTo>
                  <a:pt x="156" y="73"/>
                  <a:pt x="157" y="70"/>
                  <a:pt x="160" y="72"/>
                </a:cubicBezTo>
                <a:cubicBezTo>
                  <a:pt x="160" y="73"/>
                  <a:pt x="158" y="72"/>
                  <a:pt x="158" y="73"/>
                </a:cubicBezTo>
                <a:cubicBezTo>
                  <a:pt x="157" y="75"/>
                  <a:pt x="154" y="78"/>
                  <a:pt x="150" y="78"/>
                </a:cubicBezTo>
                <a:cubicBezTo>
                  <a:pt x="148" y="77"/>
                  <a:pt x="145" y="76"/>
                  <a:pt x="145" y="74"/>
                </a:cubicBezTo>
                <a:cubicBezTo>
                  <a:pt x="147" y="75"/>
                  <a:pt x="148" y="77"/>
                  <a:pt x="151" y="76"/>
                </a:cubicBezTo>
                <a:cubicBezTo>
                  <a:pt x="151" y="74"/>
                  <a:pt x="152" y="72"/>
                  <a:pt x="152" y="70"/>
                </a:cubicBezTo>
                <a:cubicBezTo>
                  <a:pt x="150" y="71"/>
                  <a:pt x="149" y="70"/>
                  <a:pt x="147" y="70"/>
                </a:cubicBezTo>
                <a:close/>
                <a:moveTo>
                  <a:pt x="231" y="65"/>
                </a:moveTo>
                <a:cubicBezTo>
                  <a:pt x="231" y="66"/>
                  <a:pt x="232" y="66"/>
                  <a:pt x="232" y="67"/>
                </a:cubicBezTo>
                <a:cubicBezTo>
                  <a:pt x="233" y="68"/>
                  <a:pt x="236" y="69"/>
                  <a:pt x="237" y="71"/>
                </a:cubicBezTo>
                <a:cubicBezTo>
                  <a:pt x="239" y="71"/>
                  <a:pt x="242" y="72"/>
                  <a:pt x="243" y="70"/>
                </a:cubicBezTo>
                <a:cubicBezTo>
                  <a:pt x="242" y="69"/>
                  <a:pt x="241" y="70"/>
                  <a:pt x="240" y="70"/>
                </a:cubicBezTo>
                <a:cubicBezTo>
                  <a:pt x="238" y="70"/>
                  <a:pt x="236" y="69"/>
                  <a:pt x="235" y="68"/>
                </a:cubicBezTo>
                <a:cubicBezTo>
                  <a:pt x="234" y="68"/>
                  <a:pt x="234" y="68"/>
                  <a:pt x="234" y="68"/>
                </a:cubicBezTo>
                <a:cubicBezTo>
                  <a:pt x="234" y="66"/>
                  <a:pt x="232" y="66"/>
                  <a:pt x="232" y="64"/>
                </a:cubicBezTo>
                <a:cubicBezTo>
                  <a:pt x="232" y="65"/>
                  <a:pt x="231" y="64"/>
                  <a:pt x="231" y="65"/>
                </a:cubicBezTo>
                <a:close/>
                <a:moveTo>
                  <a:pt x="202" y="66"/>
                </a:moveTo>
                <a:cubicBezTo>
                  <a:pt x="202" y="66"/>
                  <a:pt x="202" y="66"/>
                  <a:pt x="201" y="66"/>
                </a:cubicBezTo>
                <a:cubicBezTo>
                  <a:pt x="200" y="68"/>
                  <a:pt x="203" y="68"/>
                  <a:pt x="202" y="70"/>
                </a:cubicBezTo>
                <a:cubicBezTo>
                  <a:pt x="204" y="70"/>
                  <a:pt x="204" y="71"/>
                  <a:pt x="206" y="71"/>
                </a:cubicBezTo>
                <a:cubicBezTo>
                  <a:pt x="207" y="72"/>
                  <a:pt x="210" y="72"/>
                  <a:pt x="211" y="72"/>
                </a:cubicBezTo>
                <a:cubicBezTo>
                  <a:pt x="212" y="71"/>
                  <a:pt x="215" y="72"/>
                  <a:pt x="214" y="70"/>
                </a:cubicBezTo>
                <a:cubicBezTo>
                  <a:pt x="209" y="73"/>
                  <a:pt x="204" y="70"/>
                  <a:pt x="202" y="66"/>
                </a:cubicBezTo>
                <a:close/>
                <a:moveTo>
                  <a:pt x="58" y="93"/>
                </a:moveTo>
                <a:cubicBezTo>
                  <a:pt x="58" y="93"/>
                  <a:pt x="58" y="93"/>
                  <a:pt x="58" y="94"/>
                </a:cubicBezTo>
                <a:cubicBezTo>
                  <a:pt x="58" y="94"/>
                  <a:pt x="58" y="95"/>
                  <a:pt x="59" y="95"/>
                </a:cubicBezTo>
                <a:cubicBezTo>
                  <a:pt x="60" y="105"/>
                  <a:pt x="61" y="114"/>
                  <a:pt x="63" y="123"/>
                </a:cubicBezTo>
                <a:cubicBezTo>
                  <a:pt x="65" y="128"/>
                  <a:pt x="65" y="133"/>
                  <a:pt x="66" y="138"/>
                </a:cubicBezTo>
                <a:cubicBezTo>
                  <a:pt x="67" y="141"/>
                  <a:pt x="68" y="144"/>
                  <a:pt x="67" y="148"/>
                </a:cubicBezTo>
                <a:cubicBezTo>
                  <a:pt x="69" y="150"/>
                  <a:pt x="68" y="152"/>
                  <a:pt x="69" y="154"/>
                </a:cubicBezTo>
                <a:cubicBezTo>
                  <a:pt x="74" y="152"/>
                  <a:pt x="78" y="151"/>
                  <a:pt x="84" y="150"/>
                </a:cubicBezTo>
                <a:cubicBezTo>
                  <a:pt x="82" y="140"/>
                  <a:pt x="79" y="129"/>
                  <a:pt x="77" y="119"/>
                </a:cubicBezTo>
                <a:cubicBezTo>
                  <a:pt x="77" y="116"/>
                  <a:pt x="75" y="113"/>
                  <a:pt x="75" y="110"/>
                </a:cubicBezTo>
                <a:cubicBezTo>
                  <a:pt x="75" y="109"/>
                  <a:pt x="75" y="108"/>
                  <a:pt x="76" y="107"/>
                </a:cubicBezTo>
                <a:cubicBezTo>
                  <a:pt x="79" y="107"/>
                  <a:pt x="81" y="110"/>
                  <a:pt x="83" y="112"/>
                </a:cubicBezTo>
                <a:cubicBezTo>
                  <a:pt x="85" y="114"/>
                  <a:pt x="86" y="116"/>
                  <a:pt x="88" y="117"/>
                </a:cubicBezTo>
                <a:cubicBezTo>
                  <a:pt x="93" y="123"/>
                  <a:pt x="100" y="129"/>
                  <a:pt x="105" y="135"/>
                </a:cubicBezTo>
                <a:cubicBezTo>
                  <a:pt x="106" y="135"/>
                  <a:pt x="105" y="135"/>
                  <a:pt x="106" y="136"/>
                </a:cubicBezTo>
                <a:cubicBezTo>
                  <a:pt x="106" y="137"/>
                  <a:pt x="107" y="137"/>
                  <a:pt x="108" y="138"/>
                </a:cubicBezTo>
                <a:cubicBezTo>
                  <a:pt x="109" y="139"/>
                  <a:pt x="109" y="141"/>
                  <a:pt x="112" y="142"/>
                </a:cubicBezTo>
                <a:cubicBezTo>
                  <a:pt x="111" y="140"/>
                  <a:pt x="109" y="139"/>
                  <a:pt x="109" y="138"/>
                </a:cubicBezTo>
                <a:cubicBezTo>
                  <a:pt x="106" y="133"/>
                  <a:pt x="107" y="126"/>
                  <a:pt x="109" y="121"/>
                </a:cubicBezTo>
                <a:cubicBezTo>
                  <a:pt x="107" y="119"/>
                  <a:pt x="105" y="117"/>
                  <a:pt x="104" y="114"/>
                </a:cubicBezTo>
                <a:cubicBezTo>
                  <a:pt x="95" y="108"/>
                  <a:pt x="88" y="99"/>
                  <a:pt x="81" y="92"/>
                </a:cubicBezTo>
                <a:cubicBezTo>
                  <a:pt x="76" y="88"/>
                  <a:pt x="72" y="83"/>
                  <a:pt x="67" y="79"/>
                </a:cubicBezTo>
                <a:cubicBezTo>
                  <a:pt x="63" y="75"/>
                  <a:pt x="58" y="71"/>
                  <a:pt x="54" y="67"/>
                </a:cubicBezTo>
                <a:cubicBezTo>
                  <a:pt x="54" y="67"/>
                  <a:pt x="54" y="67"/>
                  <a:pt x="54" y="67"/>
                </a:cubicBezTo>
                <a:cubicBezTo>
                  <a:pt x="53" y="75"/>
                  <a:pt x="56" y="85"/>
                  <a:pt x="58" y="93"/>
                </a:cubicBezTo>
                <a:close/>
                <a:moveTo>
                  <a:pt x="223" y="86"/>
                </a:moveTo>
                <a:cubicBezTo>
                  <a:pt x="226" y="85"/>
                  <a:pt x="229" y="84"/>
                  <a:pt x="232" y="84"/>
                </a:cubicBezTo>
                <a:cubicBezTo>
                  <a:pt x="235" y="81"/>
                  <a:pt x="238" y="76"/>
                  <a:pt x="240" y="72"/>
                </a:cubicBezTo>
                <a:cubicBezTo>
                  <a:pt x="238" y="72"/>
                  <a:pt x="237" y="72"/>
                  <a:pt x="236" y="70"/>
                </a:cubicBezTo>
                <a:cubicBezTo>
                  <a:pt x="234" y="71"/>
                  <a:pt x="233" y="69"/>
                  <a:pt x="231" y="68"/>
                </a:cubicBezTo>
                <a:cubicBezTo>
                  <a:pt x="228" y="74"/>
                  <a:pt x="225" y="80"/>
                  <a:pt x="223" y="86"/>
                </a:cubicBezTo>
                <a:close/>
                <a:moveTo>
                  <a:pt x="201" y="71"/>
                </a:moveTo>
                <a:cubicBezTo>
                  <a:pt x="197" y="80"/>
                  <a:pt x="194" y="89"/>
                  <a:pt x="191" y="97"/>
                </a:cubicBezTo>
                <a:cubicBezTo>
                  <a:pt x="194" y="97"/>
                  <a:pt x="195" y="95"/>
                  <a:pt x="197" y="94"/>
                </a:cubicBezTo>
                <a:cubicBezTo>
                  <a:pt x="200" y="93"/>
                  <a:pt x="203" y="93"/>
                  <a:pt x="204" y="91"/>
                </a:cubicBezTo>
                <a:cubicBezTo>
                  <a:pt x="204" y="90"/>
                  <a:pt x="205" y="90"/>
                  <a:pt x="205" y="89"/>
                </a:cubicBezTo>
                <a:cubicBezTo>
                  <a:pt x="206" y="88"/>
                  <a:pt x="206" y="87"/>
                  <a:pt x="206" y="86"/>
                </a:cubicBezTo>
                <a:cubicBezTo>
                  <a:pt x="207" y="84"/>
                  <a:pt x="208" y="82"/>
                  <a:pt x="208" y="81"/>
                </a:cubicBezTo>
                <a:cubicBezTo>
                  <a:pt x="209" y="78"/>
                  <a:pt x="210" y="76"/>
                  <a:pt x="211" y="74"/>
                </a:cubicBezTo>
                <a:cubicBezTo>
                  <a:pt x="208" y="73"/>
                  <a:pt x="204" y="72"/>
                  <a:pt x="201" y="71"/>
                </a:cubicBezTo>
                <a:close/>
                <a:moveTo>
                  <a:pt x="263" y="114"/>
                </a:moveTo>
                <a:cubicBezTo>
                  <a:pt x="264" y="111"/>
                  <a:pt x="266" y="108"/>
                  <a:pt x="267" y="105"/>
                </a:cubicBezTo>
                <a:cubicBezTo>
                  <a:pt x="268" y="102"/>
                  <a:pt x="269" y="100"/>
                  <a:pt x="268" y="97"/>
                </a:cubicBezTo>
                <a:cubicBezTo>
                  <a:pt x="266" y="95"/>
                  <a:pt x="265" y="93"/>
                  <a:pt x="263" y="92"/>
                </a:cubicBezTo>
                <a:cubicBezTo>
                  <a:pt x="262" y="91"/>
                  <a:pt x="260" y="90"/>
                  <a:pt x="259" y="89"/>
                </a:cubicBezTo>
                <a:cubicBezTo>
                  <a:pt x="244" y="83"/>
                  <a:pt x="223" y="86"/>
                  <a:pt x="209" y="91"/>
                </a:cubicBezTo>
                <a:cubicBezTo>
                  <a:pt x="209" y="91"/>
                  <a:pt x="208" y="92"/>
                  <a:pt x="208" y="92"/>
                </a:cubicBezTo>
                <a:cubicBezTo>
                  <a:pt x="202" y="94"/>
                  <a:pt x="196" y="96"/>
                  <a:pt x="192" y="99"/>
                </a:cubicBezTo>
                <a:cubicBezTo>
                  <a:pt x="186" y="102"/>
                  <a:pt x="181" y="104"/>
                  <a:pt x="176" y="108"/>
                </a:cubicBezTo>
                <a:cubicBezTo>
                  <a:pt x="176" y="110"/>
                  <a:pt x="174" y="111"/>
                  <a:pt x="173" y="113"/>
                </a:cubicBezTo>
                <a:cubicBezTo>
                  <a:pt x="172" y="114"/>
                  <a:pt x="171" y="114"/>
                  <a:pt x="171" y="115"/>
                </a:cubicBezTo>
                <a:cubicBezTo>
                  <a:pt x="173" y="115"/>
                  <a:pt x="176" y="115"/>
                  <a:pt x="179" y="115"/>
                </a:cubicBezTo>
                <a:cubicBezTo>
                  <a:pt x="182" y="112"/>
                  <a:pt x="186" y="108"/>
                  <a:pt x="190" y="107"/>
                </a:cubicBezTo>
                <a:cubicBezTo>
                  <a:pt x="193" y="106"/>
                  <a:pt x="200" y="108"/>
                  <a:pt x="201" y="110"/>
                </a:cubicBezTo>
                <a:cubicBezTo>
                  <a:pt x="202" y="112"/>
                  <a:pt x="200" y="114"/>
                  <a:pt x="201" y="116"/>
                </a:cubicBezTo>
                <a:cubicBezTo>
                  <a:pt x="202" y="116"/>
                  <a:pt x="203" y="117"/>
                  <a:pt x="203" y="118"/>
                </a:cubicBezTo>
                <a:cubicBezTo>
                  <a:pt x="204" y="119"/>
                  <a:pt x="205" y="121"/>
                  <a:pt x="205" y="123"/>
                </a:cubicBezTo>
                <a:cubicBezTo>
                  <a:pt x="204" y="125"/>
                  <a:pt x="203" y="127"/>
                  <a:pt x="200" y="127"/>
                </a:cubicBezTo>
                <a:cubicBezTo>
                  <a:pt x="198" y="130"/>
                  <a:pt x="199" y="132"/>
                  <a:pt x="199" y="134"/>
                </a:cubicBezTo>
                <a:cubicBezTo>
                  <a:pt x="197" y="137"/>
                  <a:pt x="193" y="138"/>
                  <a:pt x="194" y="141"/>
                </a:cubicBezTo>
                <a:cubicBezTo>
                  <a:pt x="196" y="141"/>
                  <a:pt x="198" y="145"/>
                  <a:pt x="196" y="147"/>
                </a:cubicBezTo>
                <a:cubicBezTo>
                  <a:pt x="194" y="147"/>
                  <a:pt x="194" y="147"/>
                  <a:pt x="193" y="147"/>
                </a:cubicBezTo>
                <a:cubicBezTo>
                  <a:pt x="193" y="147"/>
                  <a:pt x="192" y="148"/>
                  <a:pt x="192" y="149"/>
                </a:cubicBezTo>
                <a:cubicBezTo>
                  <a:pt x="193" y="149"/>
                  <a:pt x="193" y="149"/>
                  <a:pt x="193" y="150"/>
                </a:cubicBezTo>
                <a:cubicBezTo>
                  <a:pt x="193" y="151"/>
                  <a:pt x="192" y="151"/>
                  <a:pt x="192" y="152"/>
                </a:cubicBezTo>
                <a:cubicBezTo>
                  <a:pt x="193" y="154"/>
                  <a:pt x="194" y="154"/>
                  <a:pt x="196" y="154"/>
                </a:cubicBezTo>
                <a:cubicBezTo>
                  <a:pt x="197" y="156"/>
                  <a:pt x="197" y="157"/>
                  <a:pt x="196" y="158"/>
                </a:cubicBezTo>
                <a:cubicBezTo>
                  <a:pt x="201" y="157"/>
                  <a:pt x="203" y="165"/>
                  <a:pt x="197" y="164"/>
                </a:cubicBezTo>
                <a:cubicBezTo>
                  <a:pt x="196" y="165"/>
                  <a:pt x="196" y="168"/>
                  <a:pt x="198" y="168"/>
                </a:cubicBezTo>
                <a:cubicBezTo>
                  <a:pt x="198" y="169"/>
                  <a:pt x="197" y="169"/>
                  <a:pt x="196" y="170"/>
                </a:cubicBezTo>
                <a:cubicBezTo>
                  <a:pt x="197" y="171"/>
                  <a:pt x="197" y="172"/>
                  <a:pt x="197" y="173"/>
                </a:cubicBezTo>
                <a:cubicBezTo>
                  <a:pt x="199" y="173"/>
                  <a:pt x="201" y="174"/>
                  <a:pt x="201" y="176"/>
                </a:cubicBezTo>
                <a:cubicBezTo>
                  <a:pt x="201" y="177"/>
                  <a:pt x="199" y="178"/>
                  <a:pt x="199" y="180"/>
                </a:cubicBezTo>
                <a:cubicBezTo>
                  <a:pt x="198" y="181"/>
                  <a:pt x="197" y="181"/>
                  <a:pt x="195" y="182"/>
                </a:cubicBezTo>
                <a:cubicBezTo>
                  <a:pt x="196" y="184"/>
                  <a:pt x="195" y="185"/>
                  <a:pt x="195" y="187"/>
                </a:cubicBezTo>
                <a:cubicBezTo>
                  <a:pt x="196" y="188"/>
                  <a:pt x="195" y="190"/>
                  <a:pt x="194" y="191"/>
                </a:cubicBezTo>
                <a:cubicBezTo>
                  <a:pt x="195" y="193"/>
                  <a:pt x="196" y="194"/>
                  <a:pt x="196" y="196"/>
                </a:cubicBezTo>
                <a:cubicBezTo>
                  <a:pt x="195" y="197"/>
                  <a:pt x="194" y="197"/>
                  <a:pt x="195" y="198"/>
                </a:cubicBezTo>
                <a:cubicBezTo>
                  <a:pt x="197" y="197"/>
                  <a:pt x="203" y="195"/>
                  <a:pt x="206" y="197"/>
                </a:cubicBezTo>
                <a:cubicBezTo>
                  <a:pt x="207" y="199"/>
                  <a:pt x="208" y="200"/>
                  <a:pt x="209" y="201"/>
                </a:cubicBezTo>
                <a:cubicBezTo>
                  <a:pt x="213" y="202"/>
                  <a:pt x="217" y="201"/>
                  <a:pt x="218" y="204"/>
                </a:cubicBezTo>
                <a:cubicBezTo>
                  <a:pt x="219" y="206"/>
                  <a:pt x="217" y="208"/>
                  <a:pt x="217" y="210"/>
                </a:cubicBezTo>
                <a:cubicBezTo>
                  <a:pt x="216" y="211"/>
                  <a:pt x="218" y="214"/>
                  <a:pt x="217" y="215"/>
                </a:cubicBezTo>
                <a:cubicBezTo>
                  <a:pt x="215" y="219"/>
                  <a:pt x="213" y="222"/>
                  <a:pt x="210" y="226"/>
                </a:cubicBezTo>
                <a:cubicBezTo>
                  <a:pt x="209" y="227"/>
                  <a:pt x="207" y="227"/>
                  <a:pt x="205" y="228"/>
                </a:cubicBezTo>
                <a:cubicBezTo>
                  <a:pt x="210" y="228"/>
                  <a:pt x="215" y="231"/>
                  <a:pt x="220" y="232"/>
                </a:cubicBezTo>
                <a:cubicBezTo>
                  <a:pt x="221" y="231"/>
                  <a:pt x="225" y="231"/>
                  <a:pt x="226" y="230"/>
                </a:cubicBezTo>
                <a:cubicBezTo>
                  <a:pt x="231" y="228"/>
                  <a:pt x="235" y="224"/>
                  <a:pt x="239" y="221"/>
                </a:cubicBezTo>
                <a:cubicBezTo>
                  <a:pt x="243" y="219"/>
                  <a:pt x="246" y="217"/>
                  <a:pt x="249" y="214"/>
                </a:cubicBezTo>
                <a:cubicBezTo>
                  <a:pt x="252" y="212"/>
                  <a:pt x="254" y="209"/>
                  <a:pt x="255" y="207"/>
                </a:cubicBezTo>
                <a:cubicBezTo>
                  <a:pt x="261" y="200"/>
                  <a:pt x="268" y="193"/>
                  <a:pt x="272" y="185"/>
                </a:cubicBezTo>
                <a:cubicBezTo>
                  <a:pt x="273" y="180"/>
                  <a:pt x="274" y="175"/>
                  <a:pt x="276" y="170"/>
                </a:cubicBezTo>
                <a:cubicBezTo>
                  <a:pt x="276" y="168"/>
                  <a:pt x="277" y="166"/>
                  <a:pt x="277" y="163"/>
                </a:cubicBezTo>
                <a:cubicBezTo>
                  <a:pt x="277" y="158"/>
                  <a:pt x="275" y="153"/>
                  <a:pt x="274" y="149"/>
                </a:cubicBezTo>
                <a:cubicBezTo>
                  <a:pt x="270" y="146"/>
                  <a:pt x="263" y="148"/>
                  <a:pt x="259" y="147"/>
                </a:cubicBezTo>
                <a:cubicBezTo>
                  <a:pt x="251" y="144"/>
                  <a:pt x="253" y="133"/>
                  <a:pt x="255" y="130"/>
                </a:cubicBezTo>
                <a:cubicBezTo>
                  <a:pt x="255" y="131"/>
                  <a:pt x="254" y="131"/>
                  <a:pt x="255" y="131"/>
                </a:cubicBezTo>
                <a:cubicBezTo>
                  <a:pt x="255" y="129"/>
                  <a:pt x="257" y="128"/>
                  <a:pt x="256" y="127"/>
                </a:cubicBezTo>
                <a:cubicBezTo>
                  <a:pt x="256" y="128"/>
                  <a:pt x="256" y="129"/>
                  <a:pt x="255" y="130"/>
                </a:cubicBezTo>
                <a:cubicBezTo>
                  <a:pt x="257" y="124"/>
                  <a:pt x="260" y="119"/>
                  <a:pt x="263" y="114"/>
                </a:cubicBezTo>
                <a:close/>
                <a:moveTo>
                  <a:pt x="268" y="106"/>
                </a:moveTo>
                <a:cubicBezTo>
                  <a:pt x="269" y="109"/>
                  <a:pt x="265" y="112"/>
                  <a:pt x="265" y="116"/>
                </a:cubicBezTo>
                <a:cubicBezTo>
                  <a:pt x="263" y="119"/>
                  <a:pt x="261" y="123"/>
                  <a:pt x="258" y="127"/>
                </a:cubicBezTo>
                <a:cubicBezTo>
                  <a:pt x="256" y="132"/>
                  <a:pt x="254" y="137"/>
                  <a:pt x="255" y="142"/>
                </a:cubicBezTo>
                <a:cubicBezTo>
                  <a:pt x="256" y="142"/>
                  <a:pt x="256" y="144"/>
                  <a:pt x="257" y="144"/>
                </a:cubicBezTo>
                <a:cubicBezTo>
                  <a:pt x="256" y="142"/>
                  <a:pt x="257" y="140"/>
                  <a:pt x="257" y="138"/>
                </a:cubicBezTo>
                <a:cubicBezTo>
                  <a:pt x="259" y="133"/>
                  <a:pt x="261" y="128"/>
                  <a:pt x="263" y="123"/>
                </a:cubicBezTo>
                <a:cubicBezTo>
                  <a:pt x="266" y="117"/>
                  <a:pt x="271" y="113"/>
                  <a:pt x="271" y="106"/>
                </a:cubicBezTo>
                <a:cubicBezTo>
                  <a:pt x="272" y="104"/>
                  <a:pt x="271" y="100"/>
                  <a:pt x="270" y="98"/>
                </a:cubicBezTo>
                <a:cubicBezTo>
                  <a:pt x="270" y="101"/>
                  <a:pt x="270" y="104"/>
                  <a:pt x="268" y="106"/>
                </a:cubicBezTo>
                <a:close/>
                <a:moveTo>
                  <a:pt x="191" y="108"/>
                </a:moveTo>
                <a:cubicBezTo>
                  <a:pt x="190" y="108"/>
                  <a:pt x="189" y="109"/>
                  <a:pt x="188" y="109"/>
                </a:cubicBezTo>
                <a:cubicBezTo>
                  <a:pt x="185" y="110"/>
                  <a:pt x="182" y="112"/>
                  <a:pt x="182" y="115"/>
                </a:cubicBezTo>
                <a:cubicBezTo>
                  <a:pt x="185" y="115"/>
                  <a:pt x="193" y="114"/>
                  <a:pt x="192" y="119"/>
                </a:cubicBezTo>
                <a:cubicBezTo>
                  <a:pt x="192" y="120"/>
                  <a:pt x="191" y="123"/>
                  <a:pt x="189" y="123"/>
                </a:cubicBezTo>
                <a:cubicBezTo>
                  <a:pt x="189" y="122"/>
                  <a:pt x="187" y="121"/>
                  <a:pt x="186" y="122"/>
                </a:cubicBezTo>
                <a:cubicBezTo>
                  <a:pt x="187" y="123"/>
                  <a:pt x="187" y="125"/>
                  <a:pt x="186" y="126"/>
                </a:cubicBezTo>
                <a:cubicBezTo>
                  <a:pt x="186" y="127"/>
                  <a:pt x="187" y="127"/>
                  <a:pt x="187" y="128"/>
                </a:cubicBezTo>
                <a:cubicBezTo>
                  <a:pt x="183" y="130"/>
                  <a:pt x="188" y="134"/>
                  <a:pt x="185" y="137"/>
                </a:cubicBezTo>
                <a:cubicBezTo>
                  <a:pt x="188" y="137"/>
                  <a:pt x="189" y="137"/>
                  <a:pt x="191" y="137"/>
                </a:cubicBezTo>
                <a:cubicBezTo>
                  <a:pt x="191" y="137"/>
                  <a:pt x="192" y="137"/>
                  <a:pt x="193" y="138"/>
                </a:cubicBezTo>
                <a:cubicBezTo>
                  <a:pt x="195" y="137"/>
                  <a:pt x="197" y="135"/>
                  <a:pt x="198" y="133"/>
                </a:cubicBezTo>
                <a:cubicBezTo>
                  <a:pt x="198" y="131"/>
                  <a:pt x="197" y="127"/>
                  <a:pt x="200" y="126"/>
                </a:cubicBezTo>
                <a:cubicBezTo>
                  <a:pt x="201" y="126"/>
                  <a:pt x="201" y="126"/>
                  <a:pt x="202" y="126"/>
                </a:cubicBezTo>
                <a:cubicBezTo>
                  <a:pt x="202" y="124"/>
                  <a:pt x="203" y="123"/>
                  <a:pt x="203" y="122"/>
                </a:cubicBezTo>
                <a:cubicBezTo>
                  <a:pt x="204" y="118"/>
                  <a:pt x="198" y="116"/>
                  <a:pt x="200" y="111"/>
                </a:cubicBezTo>
                <a:cubicBezTo>
                  <a:pt x="198" y="108"/>
                  <a:pt x="194" y="107"/>
                  <a:pt x="191" y="108"/>
                </a:cubicBezTo>
                <a:close/>
                <a:moveTo>
                  <a:pt x="77" y="111"/>
                </a:moveTo>
                <a:cubicBezTo>
                  <a:pt x="78" y="114"/>
                  <a:pt x="78" y="117"/>
                  <a:pt x="79" y="120"/>
                </a:cubicBezTo>
                <a:cubicBezTo>
                  <a:pt x="82" y="130"/>
                  <a:pt x="84" y="140"/>
                  <a:pt x="86" y="150"/>
                </a:cubicBezTo>
                <a:cubicBezTo>
                  <a:pt x="89" y="150"/>
                  <a:pt x="93" y="150"/>
                  <a:pt x="95" y="151"/>
                </a:cubicBezTo>
                <a:cubicBezTo>
                  <a:pt x="95" y="148"/>
                  <a:pt x="97" y="143"/>
                  <a:pt x="100" y="142"/>
                </a:cubicBezTo>
                <a:cubicBezTo>
                  <a:pt x="103" y="141"/>
                  <a:pt x="106" y="142"/>
                  <a:pt x="109" y="141"/>
                </a:cubicBezTo>
                <a:cubicBezTo>
                  <a:pt x="104" y="135"/>
                  <a:pt x="98" y="130"/>
                  <a:pt x="93" y="124"/>
                </a:cubicBezTo>
                <a:cubicBezTo>
                  <a:pt x="93" y="124"/>
                  <a:pt x="93" y="124"/>
                  <a:pt x="92" y="124"/>
                </a:cubicBezTo>
                <a:cubicBezTo>
                  <a:pt x="90" y="121"/>
                  <a:pt x="88" y="119"/>
                  <a:pt x="85" y="117"/>
                </a:cubicBezTo>
                <a:cubicBezTo>
                  <a:pt x="83" y="114"/>
                  <a:pt x="80" y="110"/>
                  <a:pt x="77" y="109"/>
                </a:cubicBezTo>
                <a:cubicBezTo>
                  <a:pt x="76" y="110"/>
                  <a:pt x="77" y="110"/>
                  <a:pt x="77" y="111"/>
                </a:cubicBezTo>
                <a:close/>
                <a:moveTo>
                  <a:pt x="189" y="117"/>
                </a:moveTo>
                <a:cubicBezTo>
                  <a:pt x="186" y="116"/>
                  <a:pt x="183" y="116"/>
                  <a:pt x="180" y="116"/>
                </a:cubicBezTo>
                <a:cubicBezTo>
                  <a:pt x="161" y="116"/>
                  <a:pt x="141" y="116"/>
                  <a:pt x="123" y="117"/>
                </a:cubicBezTo>
                <a:cubicBezTo>
                  <a:pt x="123" y="117"/>
                  <a:pt x="123" y="118"/>
                  <a:pt x="122" y="118"/>
                </a:cubicBezTo>
                <a:cubicBezTo>
                  <a:pt x="122" y="118"/>
                  <a:pt x="122" y="117"/>
                  <a:pt x="121" y="117"/>
                </a:cubicBezTo>
                <a:cubicBezTo>
                  <a:pt x="119" y="118"/>
                  <a:pt x="117" y="116"/>
                  <a:pt x="115" y="117"/>
                </a:cubicBezTo>
                <a:cubicBezTo>
                  <a:pt x="113" y="118"/>
                  <a:pt x="113" y="119"/>
                  <a:pt x="112" y="120"/>
                </a:cubicBezTo>
                <a:cubicBezTo>
                  <a:pt x="112" y="121"/>
                  <a:pt x="113" y="121"/>
                  <a:pt x="112" y="122"/>
                </a:cubicBezTo>
                <a:cubicBezTo>
                  <a:pt x="112" y="123"/>
                  <a:pt x="111" y="121"/>
                  <a:pt x="111" y="122"/>
                </a:cubicBezTo>
                <a:cubicBezTo>
                  <a:pt x="107" y="128"/>
                  <a:pt x="108" y="139"/>
                  <a:pt x="115" y="142"/>
                </a:cubicBezTo>
                <a:cubicBezTo>
                  <a:pt x="132" y="140"/>
                  <a:pt x="153" y="142"/>
                  <a:pt x="169" y="141"/>
                </a:cubicBezTo>
                <a:cubicBezTo>
                  <a:pt x="176" y="141"/>
                  <a:pt x="184" y="141"/>
                  <a:pt x="191" y="140"/>
                </a:cubicBezTo>
                <a:cubicBezTo>
                  <a:pt x="191" y="139"/>
                  <a:pt x="188" y="139"/>
                  <a:pt x="186" y="139"/>
                </a:cubicBezTo>
                <a:cubicBezTo>
                  <a:pt x="176" y="139"/>
                  <a:pt x="167" y="138"/>
                  <a:pt x="156" y="138"/>
                </a:cubicBezTo>
                <a:cubicBezTo>
                  <a:pt x="143" y="139"/>
                  <a:pt x="128" y="137"/>
                  <a:pt x="115" y="139"/>
                </a:cubicBezTo>
                <a:cubicBezTo>
                  <a:pt x="110" y="135"/>
                  <a:pt x="111" y="126"/>
                  <a:pt x="114" y="121"/>
                </a:cubicBezTo>
                <a:cubicBezTo>
                  <a:pt x="116" y="119"/>
                  <a:pt x="119" y="120"/>
                  <a:pt x="122" y="120"/>
                </a:cubicBezTo>
                <a:cubicBezTo>
                  <a:pt x="126" y="120"/>
                  <a:pt x="130" y="120"/>
                  <a:pt x="134" y="120"/>
                </a:cubicBezTo>
                <a:cubicBezTo>
                  <a:pt x="149" y="119"/>
                  <a:pt x="160" y="119"/>
                  <a:pt x="172" y="119"/>
                </a:cubicBezTo>
                <a:cubicBezTo>
                  <a:pt x="178" y="119"/>
                  <a:pt x="183" y="120"/>
                  <a:pt x="188" y="120"/>
                </a:cubicBezTo>
                <a:cubicBezTo>
                  <a:pt x="189" y="120"/>
                  <a:pt x="189" y="120"/>
                  <a:pt x="190" y="120"/>
                </a:cubicBezTo>
                <a:cubicBezTo>
                  <a:pt x="191" y="119"/>
                  <a:pt x="190" y="117"/>
                  <a:pt x="189" y="117"/>
                </a:cubicBezTo>
                <a:close/>
                <a:moveTo>
                  <a:pt x="138" y="121"/>
                </a:moveTo>
                <a:cubicBezTo>
                  <a:pt x="131" y="122"/>
                  <a:pt x="123" y="121"/>
                  <a:pt x="117" y="122"/>
                </a:cubicBezTo>
                <a:cubicBezTo>
                  <a:pt x="116" y="123"/>
                  <a:pt x="117" y="125"/>
                  <a:pt x="116" y="125"/>
                </a:cubicBezTo>
                <a:cubicBezTo>
                  <a:pt x="120" y="126"/>
                  <a:pt x="126" y="124"/>
                  <a:pt x="129" y="126"/>
                </a:cubicBezTo>
                <a:cubicBezTo>
                  <a:pt x="124" y="126"/>
                  <a:pt x="121" y="127"/>
                  <a:pt x="116" y="127"/>
                </a:cubicBezTo>
                <a:cubicBezTo>
                  <a:pt x="117" y="128"/>
                  <a:pt x="115" y="131"/>
                  <a:pt x="117" y="132"/>
                </a:cubicBezTo>
                <a:cubicBezTo>
                  <a:pt x="117" y="133"/>
                  <a:pt x="115" y="133"/>
                  <a:pt x="116" y="134"/>
                </a:cubicBezTo>
                <a:cubicBezTo>
                  <a:pt x="119" y="133"/>
                  <a:pt x="123" y="134"/>
                  <a:pt x="127" y="134"/>
                </a:cubicBezTo>
                <a:cubicBezTo>
                  <a:pt x="124" y="135"/>
                  <a:pt x="120" y="134"/>
                  <a:pt x="116" y="135"/>
                </a:cubicBezTo>
                <a:cubicBezTo>
                  <a:pt x="117" y="136"/>
                  <a:pt x="117" y="136"/>
                  <a:pt x="117" y="137"/>
                </a:cubicBezTo>
                <a:cubicBezTo>
                  <a:pt x="127" y="137"/>
                  <a:pt x="136" y="136"/>
                  <a:pt x="145" y="137"/>
                </a:cubicBezTo>
                <a:cubicBezTo>
                  <a:pt x="157" y="138"/>
                  <a:pt x="172" y="137"/>
                  <a:pt x="184" y="137"/>
                </a:cubicBezTo>
                <a:cubicBezTo>
                  <a:pt x="184" y="136"/>
                  <a:pt x="184" y="136"/>
                  <a:pt x="184" y="135"/>
                </a:cubicBezTo>
                <a:cubicBezTo>
                  <a:pt x="183" y="135"/>
                  <a:pt x="181" y="135"/>
                  <a:pt x="182" y="134"/>
                </a:cubicBezTo>
                <a:cubicBezTo>
                  <a:pt x="181" y="134"/>
                  <a:pt x="182" y="135"/>
                  <a:pt x="181" y="135"/>
                </a:cubicBezTo>
                <a:cubicBezTo>
                  <a:pt x="175" y="134"/>
                  <a:pt x="168" y="135"/>
                  <a:pt x="162" y="134"/>
                </a:cubicBezTo>
                <a:cubicBezTo>
                  <a:pt x="167" y="133"/>
                  <a:pt x="173" y="133"/>
                  <a:pt x="179" y="133"/>
                </a:cubicBezTo>
                <a:cubicBezTo>
                  <a:pt x="181" y="133"/>
                  <a:pt x="183" y="134"/>
                  <a:pt x="184" y="133"/>
                </a:cubicBezTo>
                <a:cubicBezTo>
                  <a:pt x="182" y="131"/>
                  <a:pt x="177" y="133"/>
                  <a:pt x="175" y="132"/>
                </a:cubicBezTo>
                <a:cubicBezTo>
                  <a:pt x="177" y="131"/>
                  <a:pt x="181" y="131"/>
                  <a:pt x="184" y="131"/>
                </a:cubicBezTo>
                <a:cubicBezTo>
                  <a:pt x="183" y="129"/>
                  <a:pt x="183" y="129"/>
                  <a:pt x="184" y="128"/>
                </a:cubicBezTo>
                <a:cubicBezTo>
                  <a:pt x="178" y="127"/>
                  <a:pt x="172" y="128"/>
                  <a:pt x="166" y="129"/>
                </a:cubicBezTo>
                <a:cubicBezTo>
                  <a:pt x="159" y="129"/>
                  <a:pt x="152" y="129"/>
                  <a:pt x="146" y="129"/>
                </a:cubicBezTo>
                <a:cubicBezTo>
                  <a:pt x="141" y="129"/>
                  <a:pt x="135" y="129"/>
                  <a:pt x="130" y="130"/>
                </a:cubicBezTo>
                <a:cubicBezTo>
                  <a:pt x="129" y="130"/>
                  <a:pt x="128" y="131"/>
                  <a:pt x="127" y="130"/>
                </a:cubicBezTo>
                <a:cubicBezTo>
                  <a:pt x="138" y="127"/>
                  <a:pt x="149" y="129"/>
                  <a:pt x="162" y="128"/>
                </a:cubicBezTo>
                <a:cubicBezTo>
                  <a:pt x="169" y="127"/>
                  <a:pt x="174" y="127"/>
                  <a:pt x="180" y="127"/>
                </a:cubicBezTo>
                <a:cubicBezTo>
                  <a:pt x="182" y="127"/>
                  <a:pt x="184" y="127"/>
                  <a:pt x="184" y="126"/>
                </a:cubicBezTo>
                <a:cubicBezTo>
                  <a:pt x="181" y="124"/>
                  <a:pt x="175" y="126"/>
                  <a:pt x="171" y="125"/>
                </a:cubicBezTo>
                <a:cubicBezTo>
                  <a:pt x="174" y="125"/>
                  <a:pt x="181" y="124"/>
                  <a:pt x="185" y="124"/>
                </a:cubicBezTo>
                <a:cubicBezTo>
                  <a:pt x="185" y="123"/>
                  <a:pt x="184" y="122"/>
                  <a:pt x="185" y="122"/>
                </a:cubicBezTo>
                <a:cubicBezTo>
                  <a:pt x="185" y="122"/>
                  <a:pt x="185" y="121"/>
                  <a:pt x="185" y="121"/>
                </a:cubicBezTo>
                <a:cubicBezTo>
                  <a:pt x="170" y="120"/>
                  <a:pt x="153" y="121"/>
                  <a:pt x="138" y="121"/>
                </a:cubicBezTo>
                <a:close/>
                <a:moveTo>
                  <a:pt x="25" y="131"/>
                </a:moveTo>
                <a:cubicBezTo>
                  <a:pt x="24" y="130"/>
                  <a:pt x="22" y="128"/>
                  <a:pt x="20" y="127"/>
                </a:cubicBezTo>
                <a:cubicBezTo>
                  <a:pt x="20" y="126"/>
                  <a:pt x="18" y="126"/>
                  <a:pt x="17" y="124"/>
                </a:cubicBezTo>
                <a:cubicBezTo>
                  <a:pt x="14" y="128"/>
                  <a:pt x="7" y="128"/>
                  <a:pt x="4" y="131"/>
                </a:cubicBezTo>
                <a:cubicBezTo>
                  <a:pt x="12" y="140"/>
                  <a:pt x="21" y="148"/>
                  <a:pt x="31" y="155"/>
                </a:cubicBezTo>
                <a:cubicBezTo>
                  <a:pt x="36" y="160"/>
                  <a:pt x="43" y="165"/>
                  <a:pt x="48" y="171"/>
                </a:cubicBezTo>
                <a:cubicBezTo>
                  <a:pt x="50" y="171"/>
                  <a:pt x="50" y="172"/>
                  <a:pt x="51" y="173"/>
                </a:cubicBezTo>
                <a:cubicBezTo>
                  <a:pt x="53" y="167"/>
                  <a:pt x="57" y="164"/>
                  <a:pt x="60" y="160"/>
                </a:cubicBezTo>
                <a:cubicBezTo>
                  <a:pt x="60" y="160"/>
                  <a:pt x="60" y="160"/>
                  <a:pt x="60" y="159"/>
                </a:cubicBezTo>
                <a:cubicBezTo>
                  <a:pt x="57" y="160"/>
                  <a:pt x="55" y="163"/>
                  <a:pt x="51" y="163"/>
                </a:cubicBezTo>
                <a:cubicBezTo>
                  <a:pt x="53" y="161"/>
                  <a:pt x="56" y="160"/>
                  <a:pt x="58" y="158"/>
                </a:cubicBezTo>
                <a:cubicBezTo>
                  <a:pt x="58" y="157"/>
                  <a:pt x="57" y="157"/>
                  <a:pt x="57" y="157"/>
                </a:cubicBezTo>
                <a:cubicBezTo>
                  <a:pt x="56" y="157"/>
                  <a:pt x="54" y="159"/>
                  <a:pt x="53" y="158"/>
                </a:cubicBezTo>
                <a:cubicBezTo>
                  <a:pt x="53" y="157"/>
                  <a:pt x="55" y="157"/>
                  <a:pt x="56" y="156"/>
                </a:cubicBezTo>
                <a:cubicBezTo>
                  <a:pt x="54" y="154"/>
                  <a:pt x="52" y="158"/>
                  <a:pt x="51" y="156"/>
                </a:cubicBezTo>
                <a:cubicBezTo>
                  <a:pt x="52" y="155"/>
                  <a:pt x="53" y="155"/>
                  <a:pt x="54" y="154"/>
                </a:cubicBezTo>
                <a:cubicBezTo>
                  <a:pt x="53" y="152"/>
                  <a:pt x="50" y="155"/>
                  <a:pt x="49" y="154"/>
                </a:cubicBezTo>
                <a:cubicBezTo>
                  <a:pt x="49" y="153"/>
                  <a:pt x="51" y="153"/>
                  <a:pt x="52" y="152"/>
                </a:cubicBezTo>
                <a:cubicBezTo>
                  <a:pt x="51" y="152"/>
                  <a:pt x="51" y="151"/>
                  <a:pt x="50" y="151"/>
                </a:cubicBezTo>
                <a:cubicBezTo>
                  <a:pt x="49" y="152"/>
                  <a:pt x="47" y="153"/>
                  <a:pt x="46" y="152"/>
                </a:cubicBezTo>
                <a:cubicBezTo>
                  <a:pt x="46" y="150"/>
                  <a:pt x="49" y="151"/>
                  <a:pt x="49" y="150"/>
                </a:cubicBezTo>
                <a:cubicBezTo>
                  <a:pt x="49" y="149"/>
                  <a:pt x="48" y="149"/>
                  <a:pt x="48" y="148"/>
                </a:cubicBezTo>
                <a:cubicBezTo>
                  <a:pt x="46" y="149"/>
                  <a:pt x="45" y="150"/>
                  <a:pt x="43" y="150"/>
                </a:cubicBezTo>
                <a:cubicBezTo>
                  <a:pt x="41" y="151"/>
                  <a:pt x="39" y="153"/>
                  <a:pt x="37" y="153"/>
                </a:cubicBezTo>
                <a:cubicBezTo>
                  <a:pt x="39" y="150"/>
                  <a:pt x="43" y="149"/>
                  <a:pt x="46" y="147"/>
                </a:cubicBezTo>
                <a:cubicBezTo>
                  <a:pt x="45" y="146"/>
                  <a:pt x="45" y="146"/>
                  <a:pt x="44" y="145"/>
                </a:cubicBezTo>
                <a:cubicBezTo>
                  <a:pt x="42" y="146"/>
                  <a:pt x="41" y="147"/>
                  <a:pt x="40" y="147"/>
                </a:cubicBezTo>
                <a:cubicBezTo>
                  <a:pt x="39" y="145"/>
                  <a:pt x="42" y="145"/>
                  <a:pt x="42" y="144"/>
                </a:cubicBezTo>
                <a:cubicBezTo>
                  <a:pt x="42" y="144"/>
                  <a:pt x="42" y="143"/>
                  <a:pt x="41" y="143"/>
                </a:cubicBezTo>
                <a:cubicBezTo>
                  <a:pt x="40" y="144"/>
                  <a:pt x="38" y="145"/>
                  <a:pt x="37" y="144"/>
                </a:cubicBezTo>
                <a:cubicBezTo>
                  <a:pt x="37" y="143"/>
                  <a:pt x="39" y="143"/>
                  <a:pt x="40" y="142"/>
                </a:cubicBezTo>
                <a:cubicBezTo>
                  <a:pt x="39" y="142"/>
                  <a:pt x="39" y="141"/>
                  <a:pt x="38" y="141"/>
                </a:cubicBezTo>
                <a:cubicBezTo>
                  <a:pt x="37" y="142"/>
                  <a:pt x="35" y="143"/>
                  <a:pt x="33" y="143"/>
                </a:cubicBezTo>
                <a:cubicBezTo>
                  <a:pt x="34" y="141"/>
                  <a:pt x="35" y="140"/>
                  <a:pt x="37" y="140"/>
                </a:cubicBezTo>
                <a:cubicBezTo>
                  <a:pt x="36" y="138"/>
                  <a:pt x="32" y="142"/>
                  <a:pt x="31" y="140"/>
                </a:cubicBezTo>
                <a:cubicBezTo>
                  <a:pt x="32" y="139"/>
                  <a:pt x="33" y="139"/>
                  <a:pt x="34" y="138"/>
                </a:cubicBezTo>
                <a:cubicBezTo>
                  <a:pt x="34" y="138"/>
                  <a:pt x="33" y="137"/>
                  <a:pt x="33" y="137"/>
                </a:cubicBezTo>
                <a:cubicBezTo>
                  <a:pt x="29" y="139"/>
                  <a:pt x="26" y="139"/>
                  <a:pt x="24" y="141"/>
                </a:cubicBezTo>
                <a:cubicBezTo>
                  <a:pt x="23" y="141"/>
                  <a:pt x="23" y="141"/>
                  <a:pt x="23" y="140"/>
                </a:cubicBezTo>
                <a:cubicBezTo>
                  <a:pt x="25" y="138"/>
                  <a:pt x="29" y="138"/>
                  <a:pt x="31" y="135"/>
                </a:cubicBezTo>
                <a:cubicBezTo>
                  <a:pt x="29" y="134"/>
                  <a:pt x="27" y="132"/>
                  <a:pt x="25" y="131"/>
                </a:cubicBezTo>
                <a:cubicBezTo>
                  <a:pt x="25" y="131"/>
                  <a:pt x="25" y="131"/>
                  <a:pt x="25" y="131"/>
                </a:cubicBezTo>
                <a:close/>
                <a:moveTo>
                  <a:pt x="2" y="137"/>
                </a:moveTo>
                <a:cubicBezTo>
                  <a:pt x="18" y="150"/>
                  <a:pt x="34" y="163"/>
                  <a:pt x="49" y="176"/>
                </a:cubicBezTo>
                <a:cubicBezTo>
                  <a:pt x="50" y="176"/>
                  <a:pt x="50" y="175"/>
                  <a:pt x="50" y="174"/>
                </a:cubicBezTo>
                <a:cubicBezTo>
                  <a:pt x="49" y="174"/>
                  <a:pt x="49" y="173"/>
                  <a:pt x="48" y="172"/>
                </a:cubicBezTo>
                <a:cubicBezTo>
                  <a:pt x="48" y="171"/>
                  <a:pt x="47" y="171"/>
                  <a:pt x="46" y="171"/>
                </a:cubicBezTo>
                <a:cubicBezTo>
                  <a:pt x="44" y="168"/>
                  <a:pt x="41" y="165"/>
                  <a:pt x="37" y="163"/>
                </a:cubicBezTo>
                <a:cubicBezTo>
                  <a:pt x="33" y="159"/>
                  <a:pt x="30" y="156"/>
                  <a:pt x="25" y="153"/>
                </a:cubicBezTo>
                <a:cubicBezTo>
                  <a:pt x="21" y="150"/>
                  <a:pt x="18" y="146"/>
                  <a:pt x="14" y="143"/>
                </a:cubicBezTo>
                <a:cubicBezTo>
                  <a:pt x="12" y="140"/>
                  <a:pt x="8" y="137"/>
                  <a:pt x="5" y="135"/>
                </a:cubicBezTo>
                <a:cubicBezTo>
                  <a:pt x="5" y="134"/>
                  <a:pt x="4" y="133"/>
                  <a:pt x="3" y="133"/>
                </a:cubicBezTo>
                <a:cubicBezTo>
                  <a:pt x="2" y="134"/>
                  <a:pt x="2" y="136"/>
                  <a:pt x="2" y="137"/>
                </a:cubicBezTo>
                <a:close/>
                <a:moveTo>
                  <a:pt x="190" y="142"/>
                </a:moveTo>
                <a:cubicBezTo>
                  <a:pt x="183" y="141"/>
                  <a:pt x="177" y="142"/>
                  <a:pt x="171" y="142"/>
                </a:cubicBezTo>
                <a:cubicBezTo>
                  <a:pt x="166" y="142"/>
                  <a:pt x="162" y="143"/>
                  <a:pt x="157" y="143"/>
                </a:cubicBezTo>
                <a:cubicBezTo>
                  <a:pt x="153" y="143"/>
                  <a:pt x="148" y="142"/>
                  <a:pt x="144" y="143"/>
                </a:cubicBezTo>
                <a:cubicBezTo>
                  <a:pt x="135" y="143"/>
                  <a:pt x="127" y="142"/>
                  <a:pt x="117" y="143"/>
                </a:cubicBezTo>
                <a:cubicBezTo>
                  <a:pt x="112" y="143"/>
                  <a:pt x="106" y="143"/>
                  <a:pt x="101" y="143"/>
                </a:cubicBezTo>
                <a:cubicBezTo>
                  <a:pt x="101" y="144"/>
                  <a:pt x="101" y="145"/>
                  <a:pt x="102" y="146"/>
                </a:cubicBezTo>
                <a:cubicBezTo>
                  <a:pt x="108" y="146"/>
                  <a:pt x="118" y="145"/>
                  <a:pt x="126" y="146"/>
                </a:cubicBezTo>
                <a:cubicBezTo>
                  <a:pt x="130" y="145"/>
                  <a:pt x="137" y="146"/>
                  <a:pt x="141" y="146"/>
                </a:cubicBezTo>
                <a:cubicBezTo>
                  <a:pt x="154" y="143"/>
                  <a:pt x="171" y="145"/>
                  <a:pt x="186" y="145"/>
                </a:cubicBezTo>
                <a:cubicBezTo>
                  <a:pt x="188" y="145"/>
                  <a:pt x="190" y="145"/>
                  <a:pt x="192" y="145"/>
                </a:cubicBezTo>
                <a:cubicBezTo>
                  <a:pt x="193" y="145"/>
                  <a:pt x="194" y="146"/>
                  <a:pt x="195" y="144"/>
                </a:cubicBezTo>
                <a:cubicBezTo>
                  <a:pt x="194" y="143"/>
                  <a:pt x="192" y="142"/>
                  <a:pt x="190" y="142"/>
                </a:cubicBezTo>
                <a:close/>
                <a:moveTo>
                  <a:pt x="100" y="157"/>
                </a:moveTo>
                <a:cubicBezTo>
                  <a:pt x="99" y="155"/>
                  <a:pt x="99" y="154"/>
                  <a:pt x="99" y="152"/>
                </a:cubicBezTo>
                <a:cubicBezTo>
                  <a:pt x="99" y="149"/>
                  <a:pt x="100" y="146"/>
                  <a:pt x="99" y="145"/>
                </a:cubicBezTo>
                <a:cubicBezTo>
                  <a:pt x="96" y="148"/>
                  <a:pt x="96" y="156"/>
                  <a:pt x="100" y="157"/>
                </a:cubicBezTo>
                <a:close/>
                <a:moveTo>
                  <a:pt x="107" y="152"/>
                </a:moveTo>
                <a:cubicBezTo>
                  <a:pt x="106" y="152"/>
                  <a:pt x="103" y="152"/>
                  <a:pt x="102" y="153"/>
                </a:cubicBezTo>
                <a:cubicBezTo>
                  <a:pt x="102" y="154"/>
                  <a:pt x="104" y="153"/>
                  <a:pt x="105" y="154"/>
                </a:cubicBezTo>
                <a:cubicBezTo>
                  <a:pt x="110" y="154"/>
                  <a:pt x="118" y="155"/>
                  <a:pt x="122" y="155"/>
                </a:cubicBezTo>
                <a:cubicBezTo>
                  <a:pt x="122" y="154"/>
                  <a:pt x="124" y="155"/>
                  <a:pt x="125" y="154"/>
                </a:cubicBezTo>
                <a:cubicBezTo>
                  <a:pt x="127" y="155"/>
                  <a:pt x="130" y="154"/>
                  <a:pt x="132" y="154"/>
                </a:cubicBezTo>
                <a:cubicBezTo>
                  <a:pt x="131" y="154"/>
                  <a:pt x="131" y="154"/>
                  <a:pt x="131" y="154"/>
                </a:cubicBezTo>
                <a:cubicBezTo>
                  <a:pt x="132" y="155"/>
                  <a:pt x="132" y="154"/>
                  <a:pt x="132" y="154"/>
                </a:cubicBezTo>
                <a:cubicBezTo>
                  <a:pt x="150" y="154"/>
                  <a:pt x="172" y="153"/>
                  <a:pt x="191" y="153"/>
                </a:cubicBezTo>
                <a:cubicBezTo>
                  <a:pt x="191" y="153"/>
                  <a:pt x="191" y="152"/>
                  <a:pt x="190" y="152"/>
                </a:cubicBezTo>
                <a:cubicBezTo>
                  <a:pt x="184" y="150"/>
                  <a:pt x="176" y="151"/>
                  <a:pt x="170" y="151"/>
                </a:cubicBezTo>
                <a:cubicBezTo>
                  <a:pt x="169" y="151"/>
                  <a:pt x="168" y="151"/>
                  <a:pt x="168" y="150"/>
                </a:cubicBezTo>
                <a:cubicBezTo>
                  <a:pt x="174" y="150"/>
                  <a:pt x="179" y="150"/>
                  <a:pt x="185" y="150"/>
                </a:cubicBezTo>
                <a:cubicBezTo>
                  <a:pt x="187" y="150"/>
                  <a:pt x="190" y="151"/>
                  <a:pt x="192" y="150"/>
                </a:cubicBezTo>
                <a:cubicBezTo>
                  <a:pt x="189" y="149"/>
                  <a:pt x="182" y="149"/>
                  <a:pt x="180" y="149"/>
                </a:cubicBezTo>
                <a:cubicBezTo>
                  <a:pt x="183" y="148"/>
                  <a:pt x="187" y="148"/>
                  <a:pt x="191" y="148"/>
                </a:cubicBezTo>
                <a:cubicBezTo>
                  <a:pt x="191" y="148"/>
                  <a:pt x="191" y="147"/>
                  <a:pt x="192" y="147"/>
                </a:cubicBezTo>
                <a:cubicBezTo>
                  <a:pt x="178" y="147"/>
                  <a:pt x="160" y="145"/>
                  <a:pt x="146" y="146"/>
                </a:cubicBezTo>
                <a:cubicBezTo>
                  <a:pt x="131" y="148"/>
                  <a:pt x="117" y="147"/>
                  <a:pt x="102" y="147"/>
                </a:cubicBezTo>
                <a:cubicBezTo>
                  <a:pt x="103" y="148"/>
                  <a:pt x="103" y="148"/>
                  <a:pt x="103" y="149"/>
                </a:cubicBezTo>
                <a:cubicBezTo>
                  <a:pt x="106" y="150"/>
                  <a:pt x="110" y="149"/>
                  <a:pt x="113" y="149"/>
                </a:cubicBezTo>
                <a:cubicBezTo>
                  <a:pt x="111" y="150"/>
                  <a:pt x="106" y="150"/>
                  <a:pt x="102" y="151"/>
                </a:cubicBezTo>
                <a:cubicBezTo>
                  <a:pt x="109" y="152"/>
                  <a:pt x="118" y="150"/>
                  <a:pt x="124" y="151"/>
                </a:cubicBezTo>
                <a:cubicBezTo>
                  <a:pt x="119" y="152"/>
                  <a:pt x="112" y="152"/>
                  <a:pt x="107" y="152"/>
                </a:cubicBezTo>
                <a:close/>
                <a:moveTo>
                  <a:pt x="278" y="168"/>
                </a:moveTo>
                <a:cubicBezTo>
                  <a:pt x="278" y="170"/>
                  <a:pt x="277" y="173"/>
                  <a:pt x="276" y="176"/>
                </a:cubicBezTo>
                <a:cubicBezTo>
                  <a:pt x="275" y="177"/>
                  <a:pt x="275" y="179"/>
                  <a:pt x="274" y="181"/>
                </a:cubicBezTo>
                <a:cubicBezTo>
                  <a:pt x="274" y="182"/>
                  <a:pt x="274" y="182"/>
                  <a:pt x="273" y="183"/>
                </a:cubicBezTo>
                <a:cubicBezTo>
                  <a:pt x="273" y="184"/>
                  <a:pt x="273" y="185"/>
                  <a:pt x="272" y="187"/>
                </a:cubicBezTo>
                <a:cubicBezTo>
                  <a:pt x="270" y="192"/>
                  <a:pt x="267" y="197"/>
                  <a:pt x="263" y="200"/>
                </a:cubicBezTo>
                <a:cubicBezTo>
                  <a:pt x="261" y="203"/>
                  <a:pt x="259" y="205"/>
                  <a:pt x="257" y="208"/>
                </a:cubicBezTo>
                <a:cubicBezTo>
                  <a:pt x="256" y="209"/>
                  <a:pt x="254" y="210"/>
                  <a:pt x="253" y="212"/>
                </a:cubicBezTo>
                <a:cubicBezTo>
                  <a:pt x="252" y="213"/>
                  <a:pt x="251" y="214"/>
                  <a:pt x="250" y="216"/>
                </a:cubicBezTo>
                <a:cubicBezTo>
                  <a:pt x="249" y="216"/>
                  <a:pt x="248" y="217"/>
                  <a:pt x="247" y="217"/>
                </a:cubicBezTo>
                <a:cubicBezTo>
                  <a:pt x="247" y="218"/>
                  <a:pt x="246" y="218"/>
                  <a:pt x="246" y="219"/>
                </a:cubicBezTo>
                <a:cubicBezTo>
                  <a:pt x="245" y="220"/>
                  <a:pt x="243" y="220"/>
                  <a:pt x="242" y="221"/>
                </a:cubicBezTo>
                <a:cubicBezTo>
                  <a:pt x="241" y="222"/>
                  <a:pt x="240" y="223"/>
                  <a:pt x="239" y="224"/>
                </a:cubicBezTo>
                <a:cubicBezTo>
                  <a:pt x="238" y="225"/>
                  <a:pt x="236" y="226"/>
                  <a:pt x="235" y="226"/>
                </a:cubicBezTo>
                <a:cubicBezTo>
                  <a:pt x="231" y="229"/>
                  <a:pt x="227" y="232"/>
                  <a:pt x="222" y="233"/>
                </a:cubicBezTo>
                <a:cubicBezTo>
                  <a:pt x="223" y="233"/>
                  <a:pt x="224" y="234"/>
                  <a:pt x="225" y="235"/>
                </a:cubicBezTo>
                <a:cubicBezTo>
                  <a:pt x="227" y="233"/>
                  <a:pt x="229" y="233"/>
                  <a:pt x="230" y="232"/>
                </a:cubicBezTo>
                <a:cubicBezTo>
                  <a:pt x="232" y="231"/>
                  <a:pt x="234" y="230"/>
                  <a:pt x="236" y="230"/>
                </a:cubicBezTo>
                <a:cubicBezTo>
                  <a:pt x="242" y="225"/>
                  <a:pt x="248" y="220"/>
                  <a:pt x="254" y="215"/>
                </a:cubicBezTo>
                <a:cubicBezTo>
                  <a:pt x="255" y="213"/>
                  <a:pt x="257" y="212"/>
                  <a:pt x="258" y="210"/>
                </a:cubicBezTo>
                <a:cubicBezTo>
                  <a:pt x="260" y="208"/>
                  <a:pt x="261" y="207"/>
                  <a:pt x="262" y="205"/>
                </a:cubicBezTo>
                <a:cubicBezTo>
                  <a:pt x="263" y="204"/>
                  <a:pt x="263" y="204"/>
                  <a:pt x="264" y="204"/>
                </a:cubicBezTo>
                <a:cubicBezTo>
                  <a:pt x="266" y="202"/>
                  <a:pt x="267" y="198"/>
                  <a:pt x="268" y="196"/>
                </a:cubicBezTo>
                <a:cubicBezTo>
                  <a:pt x="270" y="194"/>
                  <a:pt x="272" y="192"/>
                  <a:pt x="273" y="190"/>
                </a:cubicBezTo>
                <a:cubicBezTo>
                  <a:pt x="274" y="188"/>
                  <a:pt x="275" y="186"/>
                  <a:pt x="276" y="184"/>
                </a:cubicBezTo>
                <a:cubicBezTo>
                  <a:pt x="278" y="178"/>
                  <a:pt x="279" y="175"/>
                  <a:pt x="280" y="169"/>
                </a:cubicBezTo>
                <a:cubicBezTo>
                  <a:pt x="280" y="168"/>
                  <a:pt x="280" y="167"/>
                  <a:pt x="280" y="166"/>
                </a:cubicBezTo>
                <a:cubicBezTo>
                  <a:pt x="281" y="162"/>
                  <a:pt x="281" y="158"/>
                  <a:pt x="280" y="155"/>
                </a:cubicBezTo>
                <a:cubicBezTo>
                  <a:pt x="280" y="153"/>
                  <a:pt x="277" y="150"/>
                  <a:pt x="276" y="150"/>
                </a:cubicBezTo>
                <a:cubicBezTo>
                  <a:pt x="278" y="156"/>
                  <a:pt x="279" y="161"/>
                  <a:pt x="278" y="168"/>
                </a:cubicBezTo>
                <a:close/>
                <a:moveTo>
                  <a:pt x="74" y="154"/>
                </a:moveTo>
                <a:cubicBezTo>
                  <a:pt x="71" y="155"/>
                  <a:pt x="68" y="157"/>
                  <a:pt x="65" y="158"/>
                </a:cubicBezTo>
                <a:cubicBezTo>
                  <a:pt x="54" y="167"/>
                  <a:pt x="44" y="184"/>
                  <a:pt x="49" y="204"/>
                </a:cubicBezTo>
                <a:cubicBezTo>
                  <a:pt x="50" y="209"/>
                  <a:pt x="54" y="213"/>
                  <a:pt x="56" y="218"/>
                </a:cubicBezTo>
                <a:cubicBezTo>
                  <a:pt x="57" y="219"/>
                  <a:pt x="58" y="221"/>
                  <a:pt x="59" y="221"/>
                </a:cubicBezTo>
                <a:cubicBezTo>
                  <a:pt x="60" y="222"/>
                  <a:pt x="60" y="221"/>
                  <a:pt x="61" y="222"/>
                </a:cubicBezTo>
                <a:cubicBezTo>
                  <a:pt x="62" y="224"/>
                  <a:pt x="60" y="225"/>
                  <a:pt x="59" y="226"/>
                </a:cubicBezTo>
                <a:cubicBezTo>
                  <a:pt x="57" y="228"/>
                  <a:pt x="55" y="231"/>
                  <a:pt x="54" y="232"/>
                </a:cubicBezTo>
                <a:cubicBezTo>
                  <a:pt x="54" y="233"/>
                  <a:pt x="54" y="234"/>
                  <a:pt x="55" y="235"/>
                </a:cubicBezTo>
                <a:cubicBezTo>
                  <a:pt x="60" y="230"/>
                  <a:pt x="65" y="225"/>
                  <a:pt x="72" y="222"/>
                </a:cubicBezTo>
                <a:cubicBezTo>
                  <a:pt x="72" y="219"/>
                  <a:pt x="74" y="216"/>
                  <a:pt x="74" y="215"/>
                </a:cubicBezTo>
                <a:cubicBezTo>
                  <a:pt x="71" y="215"/>
                  <a:pt x="70" y="211"/>
                  <a:pt x="68" y="209"/>
                </a:cubicBezTo>
                <a:cubicBezTo>
                  <a:pt x="65" y="203"/>
                  <a:pt x="63" y="196"/>
                  <a:pt x="65" y="189"/>
                </a:cubicBezTo>
                <a:cubicBezTo>
                  <a:pt x="66" y="186"/>
                  <a:pt x="67" y="181"/>
                  <a:pt x="68" y="179"/>
                </a:cubicBezTo>
                <a:cubicBezTo>
                  <a:pt x="70" y="177"/>
                  <a:pt x="74" y="174"/>
                  <a:pt x="75" y="173"/>
                </a:cubicBezTo>
                <a:cubicBezTo>
                  <a:pt x="83" y="169"/>
                  <a:pt x="92" y="169"/>
                  <a:pt x="100" y="172"/>
                </a:cubicBezTo>
                <a:cubicBezTo>
                  <a:pt x="102" y="171"/>
                  <a:pt x="101" y="168"/>
                  <a:pt x="101" y="167"/>
                </a:cubicBezTo>
                <a:cubicBezTo>
                  <a:pt x="102" y="163"/>
                  <a:pt x="104" y="161"/>
                  <a:pt x="106" y="159"/>
                </a:cubicBezTo>
                <a:cubicBezTo>
                  <a:pt x="103" y="159"/>
                  <a:pt x="101" y="158"/>
                  <a:pt x="99" y="159"/>
                </a:cubicBezTo>
                <a:cubicBezTo>
                  <a:pt x="97" y="158"/>
                  <a:pt x="96" y="155"/>
                  <a:pt x="96" y="153"/>
                </a:cubicBezTo>
                <a:cubicBezTo>
                  <a:pt x="89" y="151"/>
                  <a:pt x="81" y="152"/>
                  <a:pt x="74" y="154"/>
                </a:cubicBezTo>
                <a:close/>
                <a:moveTo>
                  <a:pt x="193" y="155"/>
                </a:moveTo>
                <a:cubicBezTo>
                  <a:pt x="189" y="155"/>
                  <a:pt x="186" y="155"/>
                  <a:pt x="183" y="155"/>
                </a:cubicBezTo>
                <a:cubicBezTo>
                  <a:pt x="181" y="155"/>
                  <a:pt x="179" y="155"/>
                  <a:pt x="176" y="155"/>
                </a:cubicBezTo>
                <a:cubicBezTo>
                  <a:pt x="172" y="155"/>
                  <a:pt x="169" y="155"/>
                  <a:pt x="166" y="155"/>
                </a:cubicBezTo>
                <a:cubicBezTo>
                  <a:pt x="158" y="155"/>
                  <a:pt x="149" y="155"/>
                  <a:pt x="141" y="156"/>
                </a:cubicBezTo>
                <a:cubicBezTo>
                  <a:pt x="136" y="156"/>
                  <a:pt x="131" y="155"/>
                  <a:pt x="126" y="155"/>
                </a:cubicBezTo>
                <a:cubicBezTo>
                  <a:pt x="125" y="155"/>
                  <a:pt x="123" y="156"/>
                  <a:pt x="122" y="156"/>
                </a:cubicBezTo>
                <a:cubicBezTo>
                  <a:pt x="116" y="156"/>
                  <a:pt x="109" y="156"/>
                  <a:pt x="103" y="155"/>
                </a:cubicBezTo>
                <a:cubicBezTo>
                  <a:pt x="103" y="156"/>
                  <a:pt x="101" y="157"/>
                  <a:pt x="102" y="157"/>
                </a:cubicBezTo>
                <a:cubicBezTo>
                  <a:pt x="104" y="157"/>
                  <a:pt x="108" y="157"/>
                  <a:pt x="109" y="158"/>
                </a:cubicBezTo>
                <a:cubicBezTo>
                  <a:pt x="122" y="158"/>
                  <a:pt x="134" y="158"/>
                  <a:pt x="147" y="158"/>
                </a:cubicBezTo>
                <a:cubicBezTo>
                  <a:pt x="152" y="158"/>
                  <a:pt x="156" y="158"/>
                  <a:pt x="160" y="158"/>
                </a:cubicBezTo>
                <a:cubicBezTo>
                  <a:pt x="166" y="158"/>
                  <a:pt x="172" y="158"/>
                  <a:pt x="179" y="158"/>
                </a:cubicBezTo>
                <a:cubicBezTo>
                  <a:pt x="184" y="158"/>
                  <a:pt x="191" y="159"/>
                  <a:pt x="195" y="158"/>
                </a:cubicBezTo>
                <a:cubicBezTo>
                  <a:pt x="196" y="156"/>
                  <a:pt x="194" y="155"/>
                  <a:pt x="193" y="155"/>
                </a:cubicBezTo>
                <a:close/>
                <a:moveTo>
                  <a:pt x="198" y="160"/>
                </a:moveTo>
                <a:cubicBezTo>
                  <a:pt x="171" y="159"/>
                  <a:pt x="138" y="160"/>
                  <a:pt x="111" y="160"/>
                </a:cubicBezTo>
                <a:cubicBezTo>
                  <a:pt x="111" y="161"/>
                  <a:pt x="111" y="161"/>
                  <a:pt x="111" y="162"/>
                </a:cubicBezTo>
                <a:cubicBezTo>
                  <a:pt x="128" y="162"/>
                  <a:pt x="147" y="161"/>
                  <a:pt x="164" y="162"/>
                </a:cubicBezTo>
                <a:cubicBezTo>
                  <a:pt x="169" y="162"/>
                  <a:pt x="174" y="162"/>
                  <a:pt x="179" y="162"/>
                </a:cubicBezTo>
                <a:cubicBezTo>
                  <a:pt x="182" y="162"/>
                  <a:pt x="185" y="162"/>
                  <a:pt x="189" y="162"/>
                </a:cubicBezTo>
                <a:cubicBezTo>
                  <a:pt x="191" y="162"/>
                  <a:pt x="194" y="163"/>
                  <a:pt x="197" y="163"/>
                </a:cubicBezTo>
                <a:cubicBezTo>
                  <a:pt x="197" y="163"/>
                  <a:pt x="199" y="162"/>
                  <a:pt x="199" y="161"/>
                </a:cubicBezTo>
                <a:cubicBezTo>
                  <a:pt x="199" y="161"/>
                  <a:pt x="198" y="161"/>
                  <a:pt x="198" y="160"/>
                </a:cubicBezTo>
                <a:close/>
                <a:moveTo>
                  <a:pt x="107" y="160"/>
                </a:moveTo>
                <a:cubicBezTo>
                  <a:pt x="104" y="162"/>
                  <a:pt x="103" y="166"/>
                  <a:pt x="103" y="170"/>
                </a:cubicBezTo>
                <a:cubicBezTo>
                  <a:pt x="103" y="171"/>
                  <a:pt x="104" y="171"/>
                  <a:pt x="104" y="171"/>
                </a:cubicBezTo>
                <a:cubicBezTo>
                  <a:pt x="103" y="171"/>
                  <a:pt x="103" y="172"/>
                  <a:pt x="103" y="172"/>
                </a:cubicBezTo>
                <a:cubicBezTo>
                  <a:pt x="104" y="174"/>
                  <a:pt x="106" y="177"/>
                  <a:pt x="109" y="177"/>
                </a:cubicBezTo>
                <a:cubicBezTo>
                  <a:pt x="108" y="174"/>
                  <a:pt x="106" y="170"/>
                  <a:pt x="105" y="167"/>
                </a:cubicBezTo>
                <a:cubicBezTo>
                  <a:pt x="106" y="165"/>
                  <a:pt x="107" y="163"/>
                  <a:pt x="109" y="161"/>
                </a:cubicBezTo>
                <a:cubicBezTo>
                  <a:pt x="108" y="161"/>
                  <a:pt x="108" y="160"/>
                  <a:pt x="107" y="160"/>
                </a:cubicBezTo>
                <a:close/>
                <a:moveTo>
                  <a:pt x="149" y="163"/>
                </a:moveTo>
                <a:cubicBezTo>
                  <a:pt x="135" y="163"/>
                  <a:pt x="121" y="163"/>
                  <a:pt x="110" y="164"/>
                </a:cubicBezTo>
                <a:cubicBezTo>
                  <a:pt x="110" y="165"/>
                  <a:pt x="110" y="165"/>
                  <a:pt x="110" y="166"/>
                </a:cubicBezTo>
                <a:cubicBezTo>
                  <a:pt x="116" y="166"/>
                  <a:pt x="121" y="166"/>
                  <a:pt x="126" y="166"/>
                </a:cubicBezTo>
                <a:cubicBezTo>
                  <a:pt x="128" y="166"/>
                  <a:pt x="130" y="165"/>
                  <a:pt x="131" y="166"/>
                </a:cubicBezTo>
                <a:cubicBezTo>
                  <a:pt x="124" y="166"/>
                  <a:pt x="118" y="167"/>
                  <a:pt x="110" y="167"/>
                </a:cubicBezTo>
                <a:cubicBezTo>
                  <a:pt x="110" y="169"/>
                  <a:pt x="110" y="169"/>
                  <a:pt x="110" y="170"/>
                </a:cubicBezTo>
                <a:cubicBezTo>
                  <a:pt x="117" y="170"/>
                  <a:pt x="125" y="169"/>
                  <a:pt x="130" y="170"/>
                </a:cubicBezTo>
                <a:cubicBezTo>
                  <a:pt x="124" y="171"/>
                  <a:pt x="117" y="171"/>
                  <a:pt x="110" y="172"/>
                </a:cubicBezTo>
                <a:cubicBezTo>
                  <a:pt x="111" y="172"/>
                  <a:pt x="111" y="173"/>
                  <a:pt x="111" y="173"/>
                </a:cubicBezTo>
                <a:cubicBezTo>
                  <a:pt x="113" y="174"/>
                  <a:pt x="117" y="175"/>
                  <a:pt x="119" y="174"/>
                </a:cubicBezTo>
                <a:cubicBezTo>
                  <a:pt x="129" y="176"/>
                  <a:pt x="143" y="174"/>
                  <a:pt x="154" y="174"/>
                </a:cubicBezTo>
                <a:cubicBezTo>
                  <a:pt x="156" y="175"/>
                  <a:pt x="158" y="174"/>
                  <a:pt x="161" y="174"/>
                </a:cubicBezTo>
                <a:cubicBezTo>
                  <a:pt x="162" y="174"/>
                  <a:pt x="164" y="174"/>
                  <a:pt x="166" y="174"/>
                </a:cubicBezTo>
                <a:cubicBezTo>
                  <a:pt x="170" y="174"/>
                  <a:pt x="175" y="174"/>
                  <a:pt x="179" y="174"/>
                </a:cubicBezTo>
                <a:cubicBezTo>
                  <a:pt x="185" y="174"/>
                  <a:pt x="191" y="175"/>
                  <a:pt x="196" y="173"/>
                </a:cubicBezTo>
                <a:cubicBezTo>
                  <a:pt x="196" y="172"/>
                  <a:pt x="196" y="172"/>
                  <a:pt x="196" y="171"/>
                </a:cubicBezTo>
                <a:cubicBezTo>
                  <a:pt x="184" y="171"/>
                  <a:pt x="170" y="172"/>
                  <a:pt x="159" y="169"/>
                </a:cubicBezTo>
                <a:cubicBezTo>
                  <a:pt x="172" y="170"/>
                  <a:pt x="180" y="170"/>
                  <a:pt x="192" y="170"/>
                </a:cubicBezTo>
                <a:cubicBezTo>
                  <a:pt x="193" y="170"/>
                  <a:pt x="194" y="171"/>
                  <a:pt x="195" y="170"/>
                </a:cubicBezTo>
                <a:cubicBezTo>
                  <a:pt x="191" y="169"/>
                  <a:pt x="184" y="170"/>
                  <a:pt x="180" y="169"/>
                </a:cubicBezTo>
                <a:cubicBezTo>
                  <a:pt x="185" y="168"/>
                  <a:pt x="190" y="169"/>
                  <a:pt x="195" y="168"/>
                </a:cubicBezTo>
                <a:cubicBezTo>
                  <a:pt x="195" y="166"/>
                  <a:pt x="193" y="167"/>
                  <a:pt x="191" y="167"/>
                </a:cubicBezTo>
                <a:cubicBezTo>
                  <a:pt x="190" y="166"/>
                  <a:pt x="188" y="166"/>
                  <a:pt x="187" y="166"/>
                </a:cubicBezTo>
                <a:cubicBezTo>
                  <a:pt x="188" y="165"/>
                  <a:pt x="195" y="167"/>
                  <a:pt x="195" y="163"/>
                </a:cubicBezTo>
                <a:cubicBezTo>
                  <a:pt x="179" y="164"/>
                  <a:pt x="165" y="162"/>
                  <a:pt x="149" y="163"/>
                </a:cubicBezTo>
                <a:close/>
                <a:moveTo>
                  <a:pt x="73" y="179"/>
                </a:moveTo>
                <a:cubicBezTo>
                  <a:pt x="74" y="179"/>
                  <a:pt x="74" y="179"/>
                  <a:pt x="74" y="180"/>
                </a:cubicBezTo>
                <a:cubicBezTo>
                  <a:pt x="75" y="183"/>
                  <a:pt x="74" y="186"/>
                  <a:pt x="74" y="189"/>
                </a:cubicBezTo>
                <a:cubicBezTo>
                  <a:pt x="75" y="191"/>
                  <a:pt x="75" y="194"/>
                  <a:pt x="75" y="196"/>
                </a:cubicBezTo>
                <a:cubicBezTo>
                  <a:pt x="76" y="202"/>
                  <a:pt x="77" y="208"/>
                  <a:pt x="77" y="213"/>
                </a:cubicBezTo>
                <a:cubicBezTo>
                  <a:pt x="80" y="212"/>
                  <a:pt x="82" y="212"/>
                  <a:pt x="84" y="210"/>
                </a:cubicBezTo>
                <a:cubicBezTo>
                  <a:pt x="83" y="207"/>
                  <a:pt x="81" y="202"/>
                  <a:pt x="81" y="198"/>
                </a:cubicBezTo>
                <a:cubicBezTo>
                  <a:pt x="81" y="189"/>
                  <a:pt x="82" y="178"/>
                  <a:pt x="89" y="176"/>
                </a:cubicBezTo>
                <a:cubicBezTo>
                  <a:pt x="89" y="175"/>
                  <a:pt x="89" y="173"/>
                  <a:pt x="88" y="171"/>
                </a:cubicBezTo>
                <a:cubicBezTo>
                  <a:pt x="81" y="172"/>
                  <a:pt x="75" y="174"/>
                  <a:pt x="73" y="179"/>
                </a:cubicBezTo>
                <a:close/>
                <a:moveTo>
                  <a:pt x="91" y="176"/>
                </a:moveTo>
                <a:cubicBezTo>
                  <a:pt x="93" y="175"/>
                  <a:pt x="96" y="174"/>
                  <a:pt x="98" y="173"/>
                </a:cubicBezTo>
                <a:cubicBezTo>
                  <a:pt x="96" y="172"/>
                  <a:pt x="93" y="172"/>
                  <a:pt x="90" y="171"/>
                </a:cubicBezTo>
                <a:cubicBezTo>
                  <a:pt x="90" y="173"/>
                  <a:pt x="91" y="175"/>
                  <a:pt x="91" y="176"/>
                </a:cubicBezTo>
                <a:close/>
                <a:moveTo>
                  <a:pt x="94" y="176"/>
                </a:moveTo>
                <a:cubicBezTo>
                  <a:pt x="98" y="176"/>
                  <a:pt x="102" y="177"/>
                  <a:pt x="105" y="177"/>
                </a:cubicBezTo>
                <a:cubicBezTo>
                  <a:pt x="103" y="176"/>
                  <a:pt x="102" y="174"/>
                  <a:pt x="101" y="173"/>
                </a:cubicBezTo>
                <a:cubicBezTo>
                  <a:pt x="99" y="174"/>
                  <a:pt x="97" y="175"/>
                  <a:pt x="94" y="176"/>
                </a:cubicBezTo>
                <a:close/>
                <a:moveTo>
                  <a:pt x="197" y="175"/>
                </a:moveTo>
                <a:cubicBezTo>
                  <a:pt x="176" y="175"/>
                  <a:pt x="154" y="175"/>
                  <a:pt x="132" y="176"/>
                </a:cubicBezTo>
                <a:cubicBezTo>
                  <a:pt x="128" y="176"/>
                  <a:pt x="124" y="176"/>
                  <a:pt x="120" y="176"/>
                </a:cubicBezTo>
                <a:cubicBezTo>
                  <a:pt x="119" y="176"/>
                  <a:pt x="118" y="176"/>
                  <a:pt x="116" y="176"/>
                </a:cubicBezTo>
                <a:cubicBezTo>
                  <a:pt x="114" y="176"/>
                  <a:pt x="113" y="174"/>
                  <a:pt x="112" y="176"/>
                </a:cubicBezTo>
                <a:cubicBezTo>
                  <a:pt x="113" y="176"/>
                  <a:pt x="112" y="176"/>
                  <a:pt x="112" y="177"/>
                </a:cubicBezTo>
                <a:cubicBezTo>
                  <a:pt x="119" y="177"/>
                  <a:pt x="124" y="178"/>
                  <a:pt x="131" y="178"/>
                </a:cubicBezTo>
                <a:cubicBezTo>
                  <a:pt x="132" y="178"/>
                  <a:pt x="131" y="177"/>
                  <a:pt x="132" y="177"/>
                </a:cubicBezTo>
                <a:cubicBezTo>
                  <a:pt x="144" y="178"/>
                  <a:pt x="158" y="177"/>
                  <a:pt x="170" y="177"/>
                </a:cubicBezTo>
                <a:cubicBezTo>
                  <a:pt x="175" y="178"/>
                  <a:pt x="182" y="177"/>
                  <a:pt x="188" y="177"/>
                </a:cubicBezTo>
                <a:cubicBezTo>
                  <a:pt x="191" y="177"/>
                  <a:pt x="199" y="178"/>
                  <a:pt x="198" y="175"/>
                </a:cubicBezTo>
                <a:cubicBezTo>
                  <a:pt x="198" y="175"/>
                  <a:pt x="198" y="175"/>
                  <a:pt x="198" y="175"/>
                </a:cubicBezTo>
                <a:cubicBezTo>
                  <a:pt x="198" y="175"/>
                  <a:pt x="198" y="175"/>
                  <a:pt x="197" y="175"/>
                </a:cubicBezTo>
                <a:close/>
                <a:moveTo>
                  <a:pt x="177" y="183"/>
                </a:moveTo>
                <a:cubicBezTo>
                  <a:pt x="167" y="182"/>
                  <a:pt x="157" y="181"/>
                  <a:pt x="147" y="180"/>
                </a:cubicBezTo>
                <a:cubicBezTo>
                  <a:pt x="145" y="180"/>
                  <a:pt x="142" y="180"/>
                  <a:pt x="140" y="180"/>
                </a:cubicBezTo>
                <a:cubicBezTo>
                  <a:pt x="131" y="179"/>
                  <a:pt x="123" y="179"/>
                  <a:pt x="114" y="179"/>
                </a:cubicBezTo>
                <a:cubicBezTo>
                  <a:pt x="112" y="179"/>
                  <a:pt x="111" y="178"/>
                  <a:pt x="110" y="178"/>
                </a:cubicBezTo>
                <a:cubicBezTo>
                  <a:pt x="103" y="178"/>
                  <a:pt x="98" y="178"/>
                  <a:pt x="91" y="178"/>
                </a:cubicBezTo>
                <a:cubicBezTo>
                  <a:pt x="91" y="178"/>
                  <a:pt x="91" y="177"/>
                  <a:pt x="91" y="177"/>
                </a:cubicBezTo>
                <a:cubicBezTo>
                  <a:pt x="91" y="178"/>
                  <a:pt x="91" y="178"/>
                  <a:pt x="91" y="179"/>
                </a:cubicBezTo>
                <a:cubicBezTo>
                  <a:pt x="88" y="177"/>
                  <a:pt x="87" y="180"/>
                  <a:pt x="85" y="181"/>
                </a:cubicBezTo>
                <a:cubicBezTo>
                  <a:pt x="81" y="190"/>
                  <a:pt x="81" y="202"/>
                  <a:pt x="86" y="210"/>
                </a:cubicBezTo>
                <a:cubicBezTo>
                  <a:pt x="93" y="211"/>
                  <a:pt x="99" y="210"/>
                  <a:pt x="106" y="210"/>
                </a:cubicBezTo>
                <a:cubicBezTo>
                  <a:pt x="101" y="209"/>
                  <a:pt x="95" y="210"/>
                  <a:pt x="89" y="209"/>
                </a:cubicBezTo>
                <a:cubicBezTo>
                  <a:pt x="88" y="208"/>
                  <a:pt x="89" y="208"/>
                  <a:pt x="89" y="207"/>
                </a:cubicBezTo>
                <a:cubicBezTo>
                  <a:pt x="82" y="199"/>
                  <a:pt x="84" y="188"/>
                  <a:pt x="88" y="179"/>
                </a:cubicBezTo>
                <a:cubicBezTo>
                  <a:pt x="90" y="179"/>
                  <a:pt x="92" y="180"/>
                  <a:pt x="93" y="180"/>
                </a:cubicBezTo>
                <a:cubicBezTo>
                  <a:pt x="94" y="180"/>
                  <a:pt x="95" y="180"/>
                  <a:pt x="96" y="180"/>
                </a:cubicBezTo>
                <a:cubicBezTo>
                  <a:pt x="100" y="181"/>
                  <a:pt x="103" y="181"/>
                  <a:pt x="106" y="181"/>
                </a:cubicBezTo>
                <a:cubicBezTo>
                  <a:pt x="122" y="181"/>
                  <a:pt x="136" y="182"/>
                  <a:pt x="150" y="184"/>
                </a:cubicBezTo>
                <a:cubicBezTo>
                  <a:pt x="153" y="183"/>
                  <a:pt x="157" y="184"/>
                  <a:pt x="160" y="184"/>
                </a:cubicBezTo>
                <a:cubicBezTo>
                  <a:pt x="167" y="185"/>
                  <a:pt x="174" y="185"/>
                  <a:pt x="180" y="186"/>
                </a:cubicBezTo>
                <a:cubicBezTo>
                  <a:pt x="180" y="184"/>
                  <a:pt x="179" y="183"/>
                  <a:pt x="177" y="183"/>
                </a:cubicBezTo>
                <a:close/>
                <a:moveTo>
                  <a:pt x="148" y="179"/>
                </a:moveTo>
                <a:cubicBezTo>
                  <a:pt x="146" y="179"/>
                  <a:pt x="147" y="179"/>
                  <a:pt x="148" y="179"/>
                </a:cubicBezTo>
                <a:cubicBezTo>
                  <a:pt x="154" y="179"/>
                  <a:pt x="160" y="180"/>
                  <a:pt x="166" y="180"/>
                </a:cubicBezTo>
                <a:cubicBezTo>
                  <a:pt x="169" y="181"/>
                  <a:pt x="172" y="181"/>
                  <a:pt x="175" y="181"/>
                </a:cubicBezTo>
                <a:cubicBezTo>
                  <a:pt x="177" y="182"/>
                  <a:pt x="179" y="181"/>
                  <a:pt x="180" y="182"/>
                </a:cubicBezTo>
                <a:cubicBezTo>
                  <a:pt x="183" y="181"/>
                  <a:pt x="187" y="180"/>
                  <a:pt x="189" y="178"/>
                </a:cubicBezTo>
                <a:cubicBezTo>
                  <a:pt x="175" y="179"/>
                  <a:pt x="161" y="179"/>
                  <a:pt x="148" y="179"/>
                </a:cubicBezTo>
                <a:close/>
                <a:moveTo>
                  <a:pt x="191" y="180"/>
                </a:moveTo>
                <a:cubicBezTo>
                  <a:pt x="187" y="180"/>
                  <a:pt x="185" y="182"/>
                  <a:pt x="181" y="183"/>
                </a:cubicBezTo>
                <a:cubicBezTo>
                  <a:pt x="181" y="184"/>
                  <a:pt x="182" y="184"/>
                  <a:pt x="182" y="185"/>
                </a:cubicBezTo>
                <a:cubicBezTo>
                  <a:pt x="187" y="183"/>
                  <a:pt x="193" y="182"/>
                  <a:pt x="197" y="179"/>
                </a:cubicBezTo>
                <a:cubicBezTo>
                  <a:pt x="195" y="179"/>
                  <a:pt x="194" y="178"/>
                  <a:pt x="192" y="178"/>
                </a:cubicBezTo>
                <a:cubicBezTo>
                  <a:pt x="192" y="179"/>
                  <a:pt x="192" y="179"/>
                  <a:pt x="191" y="180"/>
                </a:cubicBezTo>
                <a:close/>
                <a:moveTo>
                  <a:pt x="67" y="190"/>
                </a:moveTo>
                <a:cubicBezTo>
                  <a:pt x="69" y="192"/>
                  <a:pt x="71" y="194"/>
                  <a:pt x="73" y="196"/>
                </a:cubicBezTo>
                <a:cubicBezTo>
                  <a:pt x="73" y="191"/>
                  <a:pt x="72" y="185"/>
                  <a:pt x="71" y="181"/>
                </a:cubicBezTo>
                <a:cubicBezTo>
                  <a:pt x="70" y="184"/>
                  <a:pt x="68" y="186"/>
                  <a:pt x="67" y="190"/>
                </a:cubicBezTo>
                <a:close/>
                <a:moveTo>
                  <a:pt x="152" y="195"/>
                </a:moveTo>
                <a:cubicBezTo>
                  <a:pt x="161" y="194"/>
                  <a:pt x="169" y="194"/>
                  <a:pt x="180" y="193"/>
                </a:cubicBezTo>
                <a:cubicBezTo>
                  <a:pt x="181" y="191"/>
                  <a:pt x="180" y="188"/>
                  <a:pt x="179" y="187"/>
                </a:cubicBezTo>
                <a:cubicBezTo>
                  <a:pt x="171" y="186"/>
                  <a:pt x="164" y="187"/>
                  <a:pt x="158" y="186"/>
                </a:cubicBezTo>
                <a:cubicBezTo>
                  <a:pt x="154" y="186"/>
                  <a:pt x="150" y="185"/>
                  <a:pt x="147" y="185"/>
                </a:cubicBezTo>
                <a:cubicBezTo>
                  <a:pt x="142" y="184"/>
                  <a:pt x="137" y="183"/>
                  <a:pt x="132" y="183"/>
                </a:cubicBezTo>
                <a:cubicBezTo>
                  <a:pt x="118" y="183"/>
                  <a:pt x="104" y="183"/>
                  <a:pt x="90" y="181"/>
                </a:cubicBezTo>
                <a:cubicBezTo>
                  <a:pt x="89" y="184"/>
                  <a:pt x="91" y="185"/>
                  <a:pt x="91" y="187"/>
                </a:cubicBezTo>
                <a:cubicBezTo>
                  <a:pt x="100" y="188"/>
                  <a:pt x="106" y="187"/>
                  <a:pt x="114" y="187"/>
                </a:cubicBezTo>
                <a:cubicBezTo>
                  <a:pt x="114" y="188"/>
                  <a:pt x="116" y="188"/>
                  <a:pt x="116" y="189"/>
                </a:cubicBezTo>
                <a:cubicBezTo>
                  <a:pt x="106" y="188"/>
                  <a:pt x="98" y="188"/>
                  <a:pt x="91" y="188"/>
                </a:cubicBezTo>
                <a:cubicBezTo>
                  <a:pt x="90" y="191"/>
                  <a:pt x="93" y="190"/>
                  <a:pt x="95" y="190"/>
                </a:cubicBezTo>
                <a:cubicBezTo>
                  <a:pt x="99" y="191"/>
                  <a:pt x="105" y="191"/>
                  <a:pt x="109" y="191"/>
                </a:cubicBezTo>
                <a:cubicBezTo>
                  <a:pt x="105" y="192"/>
                  <a:pt x="96" y="192"/>
                  <a:pt x="92" y="191"/>
                </a:cubicBezTo>
                <a:cubicBezTo>
                  <a:pt x="91" y="194"/>
                  <a:pt x="91" y="195"/>
                  <a:pt x="92" y="198"/>
                </a:cubicBezTo>
                <a:cubicBezTo>
                  <a:pt x="98" y="199"/>
                  <a:pt x="105" y="199"/>
                  <a:pt x="109" y="199"/>
                </a:cubicBezTo>
                <a:cubicBezTo>
                  <a:pt x="109" y="199"/>
                  <a:pt x="109" y="199"/>
                  <a:pt x="109" y="199"/>
                </a:cubicBezTo>
                <a:cubicBezTo>
                  <a:pt x="116" y="199"/>
                  <a:pt x="123" y="199"/>
                  <a:pt x="130" y="200"/>
                </a:cubicBezTo>
                <a:cubicBezTo>
                  <a:pt x="117" y="199"/>
                  <a:pt x="104" y="200"/>
                  <a:pt x="91" y="200"/>
                </a:cubicBezTo>
                <a:cubicBezTo>
                  <a:pt x="92" y="200"/>
                  <a:pt x="91" y="201"/>
                  <a:pt x="91" y="202"/>
                </a:cubicBezTo>
                <a:cubicBezTo>
                  <a:pt x="94" y="202"/>
                  <a:pt x="99" y="203"/>
                  <a:pt x="102" y="203"/>
                </a:cubicBezTo>
                <a:cubicBezTo>
                  <a:pt x="98" y="204"/>
                  <a:pt x="94" y="203"/>
                  <a:pt x="91" y="203"/>
                </a:cubicBezTo>
                <a:cubicBezTo>
                  <a:pt x="91" y="205"/>
                  <a:pt x="92" y="206"/>
                  <a:pt x="92" y="208"/>
                </a:cubicBezTo>
                <a:cubicBezTo>
                  <a:pt x="101" y="208"/>
                  <a:pt x="107" y="209"/>
                  <a:pt x="116" y="210"/>
                </a:cubicBezTo>
                <a:cubicBezTo>
                  <a:pt x="117" y="210"/>
                  <a:pt x="117" y="210"/>
                  <a:pt x="117" y="210"/>
                </a:cubicBezTo>
                <a:cubicBezTo>
                  <a:pt x="129" y="212"/>
                  <a:pt x="144" y="212"/>
                  <a:pt x="158" y="213"/>
                </a:cubicBezTo>
                <a:cubicBezTo>
                  <a:pt x="162" y="213"/>
                  <a:pt x="167" y="212"/>
                  <a:pt x="169" y="213"/>
                </a:cubicBezTo>
                <a:cubicBezTo>
                  <a:pt x="173" y="213"/>
                  <a:pt x="177" y="213"/>
                  <a:pt x="181" y="213"/>
                </a:cubicBezTo>
                <a:cubicBezTo>
                  <a:pt x="181" y="212"/>
                  <a:pt x="180" y="211"/>
                  <a:pt x="180" y="209"/>
                </a:cubicBezTo>
                <a:cubicBezTo>
                  <a:pt x="181" y="208"/>
                  <a:pt x="182" y="208"/>
                  <a:pt x="181" y="207"/>
                </a:cubicBezTo>
                <a:cubicBezTo>
                  <a:pt x="176" y="206"/>
                  <a:pt x="170" y="207"/>
                  <a:pt x="166" y="205"/>
                </a:cubicBezTo>
                <a:cubicBezTo>
                  <a:pt x="171" y="205"/>
                  <a:pt x="177" y="206"/>
                  <a:pt x="182" y="206"/>
                </a:cubicBezTo>
                <a:cubicBezTo>
                  <a:pt x="181" y="205"/>
                  <a:pt x="181" y="205"/>
                  <a:pt x="181" y="204"/>
                </a:cubicBezTo>
                <a:cubicBezTo>
                  <a:pt x="173" y="203"/>
                  <a:pt x="166" y="203"/>
                  <a:pt x="159" y="203"/>
                </a:cubicBezTo>
                <a:cubicBezTo>
                  <a:pt x="153" y="203"/>
                  <a:pt x="149" y="203"/>
                  <a:pt x="144" y="203"/>
                </a:cubicBezTo>
                <a:cubicBezTo>
                  <a:pt x="142" y="203"/>
                  <a:pt x="140" y="204"/>
                  <a:pt x="139" y="203"/>
                </a:cubicBezTo>
                <a:cubicBezTo>
                  <a:pt x="151" y="201"/>
                  <a:pt x="166" y="203"/>
                  <a:pt x="180" y="203"/>
                </a:cubicBezTo>
                <a:cubicBezTo>
                  <a:pt x="180" y="201"/>
                  <a:pt x="182" y="200"/>
                  <a:pt x="181" y="199"/>
                </a:cubicBezTo>
                <a:cubicBezTo>
                  <a:pt x="181" y="195"/>
                  <a:pt x="174" y="197"/>
                  <a:pt x="171" y="196"/>
                </a:cubicBezTo>
                <a:cubicBezTo>
                  <a:pt x="174" y="195"/>
                  <a:pt x="177" y="195"/>
                  <a:pt x="180" y="195"/>
                </a:cubicBezTo>
                <a:cubicBezTo>
                  <a:pt x="175" y="194"/>
                  <a:pt x="169" y="195"/>
                  <a:pt x="164" y="195"/>
                </a:cubicBezTo>
                <a:cubicBezTo>
                  <a:pt x="161" y="195"/>
                  <a:pt x="158" y="195"/>
                  <a:pt x="155" y="195"/>
                </a:cubicBezTo>
                <a:cubicBezTo>
                  <a:pt x="154" y="196"/>
                  <a:pt x="153" y="195"/>
                  <a:pt x="152" y="195"/>
                </a:cubicBezTo>
                <a:close/>
                <a:moveTo>
                  <a:pt x="181" y="187"/>
                </a:moveTo>
                <a:cubicBezTo>
                  <a:pt x="181" y="189"/>
                  <a:pt x="182" y="190"/>
                  <a:pt x="182" y="191"/>
                </a:cubicBezTo>
                <a:cubicBezTo>
                  <a:pt x="182" y="192"/>
                  <a:pt x="181" y="193"/>
                  <a:pt x="181" y="194"/>
                </a:cubicBezTo>
                <a:cubicBezTo>
                  <a:pt x="181" y="196"/>
                  <a:pt x="183" y="197"/>
                  <a:pt x="183" y="200"/>
                </a:cubicBezTo>
                <a:cubicBezTo>
                  <a:pt x="181" y="202"/>
                  <a:pt x="183" y="205"/>
                  <a:pt x="183" y="207"/>
                </a:cubicBezTo>
                <a:cubicBezTo>
                  <a:pt x="182" y="208"/>
                  <a:pt x="181" y="210"/>
                  <a:pt x="182" y="212"/>
                </a:cubicBezTo>
                <a:cubicBezTo>
                  <a:pt x="187" y="210"/>
                  <a:pt x="190" y="207"/>
                  <a:pt x="193" y="205"/>
                </a:cubicBezTo>
                <a:cubicBezTo>
                  <a:pt x="194" y="203"/>
                  <a:pt x="195" y="202"/>
                  <a:pt x="194" y="200"/>
                </a:cubicBezTo>
                <a:cubicBezTo>
                  <a:pt x="191" y="200"/>
                  <a:pt x="189" y="202"/>
                  <a:pt x="187" y="203"/>
                </a:cubicBezTo>
                <a:cubicBezTo>
                  <a:pt x="187" y="200"/>
                  <a:pt x="192" y="200"/>
                  <a:pt x="193" y="198"/>
                </a:cubicBezTo>
                <a:cubicBezTo>
                  <a:pt x="192" y="198"/>
                  <a:pt x="191" y="200"/>
                  <a:pt x="189" y="199"/>
                </a:cubicBezTo>
                <a:cubicBezTo>
                  <a:pt x="191" y="198"/>
                  <a:pt x="192" y="196"/>
                  <a:pt x="194" y="195"/>
                </a:cubicBezTo>
                <a:cubicBezTo>
                  <a:pt x="194" y="194"/>
                  <a:pt x="193" y="193"/>
                  <a:pt x="193" y="192"/>
                </a:cubicBezTo>
                <a:cubicBezTo>
                  <a:pt x="190" y="192"/>
                  <a:pt x="189" y="194"/>
                  <a:pt x="186" y="194"/>
                </a:cubicBezTo>
                <a:cubicBezTo>
                  <a:pt x="187" y="192"/>
                  <a:pt x="196" y="191"/>
                  <a:pt x="193" y="187"/>
                </a:cubicBezTo>
                <a:cubicBezTo>
                  <a:pt x="192" y="188"/>
                  <a:pt x="191" y="189"/>
                  <a:pt x="190" y="189"/>
                </a:cubicBezTo>
                <a:cubicBezTo>
                  <a:pt x="191" y="187"/>
                  <a:pt x="193" y="186"/>
                  <a:pt x="194" y="184"/>
                </a:cubicBezTo>
                <a:cubicBezTo>
                  <a:pt x="194" y="184"/>
                  <a:pt x="194" y="183"/>
                  <a:pt x="193" y="183"/>
                </a:cubicBezTo>
                <a:cubicBezTo>
                  <a:pt x="189" y="184"/>
                  <a:pt x="185" y="185"/>
                  <a:pt x="181" y="187"/>
                </a:cubicBezTo>
                <a:close/>
                <a:moveTo>
                  <a:pt x="66" y="194"/>
                </a:moveTo>
                <a:cubicBezTo>
                  <a:pt x="68" y="197"/>
                  <a:pt x="72" y="199"/>
                  <a:pt x="74" y="202"/>
                </a:cubicBezTo>
                <a:cubicBezTo>
                  <a:pt x="74" y="200"/>
                  <a:pt x="73" y="200"/>
                  <a:pt x="73" y="198"/>
                </a:cubicBezTo>
                <a:cubicBezTo>
                  <a:pt x="71" y="196"/>
                  <a:pt x="69" y="194"/>
                  <a:pt x="67" y="192"/>
                </a:cubicBezTo>
                <a:cubicBezTo>
                  <a:pt x="67" y="193"/>
                  <a:pt x="66" y="193"/>
                  <a:pt x="66" y="194"/>
                </a:cubicBezTo>
                <a:close/>
                <a:moveTo>
                  <a:pt x="71" y="210"/>
                </a:moveTo>
                <a:cubicBezTo>
                  <a:pt x="73" y="212"/>
                  <a:pt x="74" y="213"/>
                  <a:pt x="76" y="214"/>
                </a:cubicBezTo>
                <a:cubicBezTo>
                  <a:pt x="75" y="211"/>
                  <a:pt x="75" y="207"/>
                  <a:pt x="74" y="204"/>
                </a:cubicBezTo>
                <a:cubicBezTo>
                  <a:pt x="71" y="202"/>
                  <a:pt x="69" y="199"/>
                  <a:pt x="67" y="197"/>
                </a:cubicBezTo>
                <a:cubicBezTo>
                  <a:pt x="66" y="202"/>
                  <a:pt x="68" y="207"/>
                  <a:pt x="71" y="210"/>
                </a:cubicBezTo>
                <a:close/>
                <a:moveTo>
                  <a:pt x="206" y="225"/>
                </a:moveTo>
                <a:cubicBezTo>
                  <a:pt x="207" y="225"/>
                  <a:pt x="208" y="226"/>
                  <a:pt x="208" y="225"/>
                </a:cubicBezTo>
                <a:cubicBezTo>
                  <a:pt x="210" y="225"/>
                  <a:pt x="211" y="222"/>
                  <a:pt x="212" y="220"/>
                </a:cubicBezTo>
                <a:cubicBezTo>
                  <a:pt x="214" y="218"/>
                  <a:pt x="215" y="217"/>
                  <a:pt x="216" y="215"/>
                </a:cubicBezTo>
                <a:cubicBezTo>
                  <a:pt x="216" y="212"/>
                  <a:pt x="215" y="209"/>
                  <a:pt x="217" y="206"/>
                </a:cubicBezTo>
                <a:cubicBezTo>
                  <a:pt x="216" y="203"/>
                  <a:pt x="215" y="203"/>
                  <a:pt x="212" y="203"/>
                </a:cubicBezTo>
                <a:cubicBezTo>
                  <a:pt x="210" y="203"/>
                  <a:pt x="208" y="202"/>
                  <a:pt x="207" y="201"/>
                </a:cubicBezTo>
                <a:cubicBezTo>
                  <a:pt x="205" y="199"/>
                  <a:pt x="205" y="198"/>
                  <a:pt x="203" y="197"/>
                </a:cubicBezTo>
                <a:cubicBezTo>
                  <a:pt x="200" y="197"/>
                  <a:pt x="198" y="198"/>
                  <a:pt x="195" y="200"/>
                </a:cubicBezTo>
                <a:cubicBezTo>
                  <a:pt x="196" y="200"/>
                  <a:pt x="195" y="202"/>
                  <a:pt x="196" y="203"/>
                </a:cubicBezTo>
                <a:cubicBezTo>
                  <a:pt x="198" y="202"/>
                  <a:pt x="202" y="202"/>
                  <a:pt x="202" y="206"/>
                </a:cubicBezTo>
                <a:cubicBezTo>
                  <a:pt x="201" y="208"/>
                  <a:pt x="198" y="208"/>
                  <a:pt x="196" y="210"/>
                </a:cubicBezTo>
                <a:cubicBezTo>
                  <a:pt x="201" y="212"/>
                  <a:pt x="206" y="213"/>
                  <a:pt x="209" y="217"/>
                </a:cubicBezTo>
                <a:cubicBezTo>
                  <a:pt x="211" y="221"/>
                  <a:pt x="207" y="223"/>
                  <a:pt x="203" y="222"/>
                </a:cubicBezTo>
                <a:cubicBezTo>
                  <a:pt x="203" y="223"/>
                  <a:pt x="202" y="224"/>
                  <a:pt x="202" y="225"/>
                </a:cubicBezTo>
                <a:cubicBezTo>
                  <a:pt x="203" y="225"/>
                  <a:pt x="203" y="226"/>
                  <a:pt x="204" y="227"/>
                </a:cubicBezTo>
                <a:cubicBezTo>
                  <a:pt x="205" y="226"/>
                  <a:pt x="205" y="226"/>
                  <a:pt x="206" y="225"/>
                </a:cubicBezTo>
                <a:close/>
                <a:moveTo>
                  <a:pt x="198" y="204"/>
                </a:moveTo>
                <a:cubicBezTo>
                  <a:pt x="194" y="206"/>
                  <a:pt x="188" y="211"/>
                  <a:pt x="183" y="213"/>
                </a:cubicBezTo>
                <a:cubicBezTo>
                  <a:pt x="183" y="214"/>
                  <a:pt x="184" y="214"/>
                  <a:pt x="185" y="215"/>
                </a:cubicBezTo>
                <a:cubicBezTo>
                  <a:pt x="190" y="211"/>
                  <a:pt x="196" y="209"/>
                  <a:pt x="200" y="205"/>
                </a:cubicBezTo>
                <a:cubicBezTo>
                  <a:pt x="200" y="204"/>
                  <a:pt x="199" y="204"/>
                  <a:pt x="198" y="204"/>
                </a:cubicBezTo>
                <a:close/>
                <a:moveTo>
                  <a:pt x="195" y="211"/>
                </a:moveTo>
                <a:cubicBezTo>
                  <a:pt x="192" y="213"/>
                  <a:pt x="188" y="214"/>
                  <a:pt x="185" y="217"/>
                </a:cubicBezTo>
                <a:cubicBezTo>
                  <a:pt x="192" y="216"/>
                  <a:pt x="198" y="217"/>
                  <a:pt x="206" y="216"/>
                </a:cubicBezTo>
                <a:cubicBezTo>
                  <a:pt x="203" y="213"/>
                  <a:pt x="198" y="212"/>
                  <a:pt x="195" y="211"/>
                </a:cubicBezTo>
                <a:close/>
                <a:moveTo>
                  <a:pt x="176" y="215"/>
                </a:moveTo>
                <a:cubicBezTo>
                  <a:pt x="168" y="215"/>
                  <a:pt x="158" y="214"/>
                  <a:pt x="148" y="214"/>
                </a:cubicBezTo>
                <a:cubicBezTo>
                  <a:pt x="141" y="214"/>
                  <a:pt x="133" y="213"/>
                  <a:pt x="126" y="213"/>
                </a:cubicBezTo>
                <a:cubicBezTo>
                  <a:pt x="112" y="211"/>
                  <a:pt x="96" y="212"/>
                  <a:pt x="84" y="212"/>
                </a:cubicBezTo>
                <a:cubicBezTo>
                  <a:pt x="83" y="213"/>
                  <a:pt x="81" y="213"/>
                  <a:pt x="81" y="214"/>
                </a:cubicBezTo>
                <a:cubicBezTo>
                  <a:pt x="96" y="212"/>
                  <a:pt x="108" y="213"/>
                  <a:pt x="122" y="213"/>
                </a:cubicBezTo>
                <a:cubicBezTo>
                  <a:pt x="124" y="213"/>
                  <a:pt x="126" y="214"/>
                  <a:pt x="129" y="214"/>
                </a:cubicBezTo>
                <a:cubicBezTo>
                  <a:pt x="131" y="214"/>
                  <a:pt x="135" y="214"/>
                  <a:pt x="138" y="214"/>
                </a:cubicBezTo>
                <a:cubicBezTo>
                  <a:pt x="142" y="214"/>
                  <a:pt x="146" y="215"/>
                  <a:pt x="151" y="215"/>
                </a:cubicBezTo>
                <a:cubicBezTo>
                  <a:pt x="155" y="215"/>
                  <a:pt x="159" y="215"/>
                  <a:pt x="162" y="215"/>
                </a:cubicBezTo>
                <a:cubicBezTo>
                  <a:pt x="167" y="216"/>
                  <a:pt x="172" y="216"/>
                  <a:pt x="176" y="217"/>
                </a:cubicBezTo>
                <a:cubicBezTo>
                  <a:pt x="178" y="217"/>
                  <a:pt x="181" y="217"/>
                  <a:pt x="183" y="215"/>
                </a:cubicBezTo>
                <a:cubicBezTo>
                  <a:pt x="181" y="215"/>
                  <a:pt x="178" y="215"/>
                  <a:pt x="176" y="215"/>
                </a:cubicBezTo>
                <a:close/>
                <a:moveTo>
                  <a:pt x="191" y="218"/>
                </a:moveTo>
                <a:cubicBezTo>
                  <a:pt x="183" y="219"/>
                  <a:pt x="175" y="218"/>
                  <a:pt x="169" y="217"/>
                </a:cubicBezTo>
                <a:cubicBezTo>
                  <a:pt x="166" y="217"/>
                  <a:pt x="164" y="217"/>
                  <a:pt x="161" y="217"/>
                </a:cubicBezTo>
                <a:cubicBezTo>
                  <a:pt x="156" y="216"/>
                  <a:pt x="150" y="216"/>
                  <a:pt x="143" y="216"/>
                </a:cubicBezTo>
                <a:cubicBezTo>
                  <a:pt x="137" y="216"/>
                  <a:pt x="131" y="215"/>
                  <a:pt x="125" y="214"/>
                </a:cubicBezTo>
                <a:cubicBezTo>
                  <a:pt x="123" y="216"/>
                  <a:pt x="119" y="215"/>
                  <a:pt x="116" y="214"/>
                </a:cubicBezTo>
                <a:cubicBezTo>
                  <a:pt x="115" y="214"/>
                  <a:pt x="114" y="215"/>
                  <a:pt x="114" y="215"/>
                </a:cubicBezTo>
                <a:cubicBezTo>
                  <a:pt x="112" y="215"/>
                  <a:pt x="110" y="215"/>
                  <a:pt x="109" y="214"/>
                </a:cubicBezTo>
                <a:cubicBezTo>
                  <a:pt x="101" y="214"/>
                  <a:pt x="92" y="214"/>
                  <a:pt x="83" y="215"/>
                </a:cubicBezTo>
                <a:cubicBezTo>
                  <a:pt x="81" y="215"/>
                  <a:pt x="78" y="215"/>
                  <a:pt x="76" y="216"/>
                </a:cubicBezTo>
                <a:cubicBezTo>
                  <a:pt x="74" y="217"/>
                  <a:pt x="74" y="219"/>
                  <a:pt x="74" y="221"/>
                </a:cubicBezTo>
                <a:cubicBezTo>
                  <a:pt x="80" y="219"/>
                  <a:pt x="85" y="217"/>
                  <a:pt x="90" y="217"/>
                </a:cubicBezTo>
                <a:cubicBezTo>
                  <a:pt x="91" y="216"/>
                  <a:pt x="92" y="216"/>
                  <a:pt x="92" y="216"/>
                </a:cubicBezTo>
                <a:cubicBezTo>
                  <a:pt x="104" y="214"/>
                  <a:pt x="117" y="216"/>
                  <a:pt x="127" y="218"/>
                </a:cubicBezTo>
                <a:cubicBezTo>
                  <a:pt x="130" y="217"/>
                  <a:pt x="135" y="218"/>
                  <a:pt x="140" y="218"/>
                </a:cubicBezTo>
                <a:cubicBezTo>
                  <a:pt x="144" y="219"/>
                  <a:pt x="148" y="219"/>
                  <a:pt x="152" y="219"/>
                </a:cubicBezTo>
                <a:cubicBezTo>
                  <a:pt x="159" y="219"/>
                  <a:pt x="167" y="220"/>
                  <a:pt x="174" y="221"/>
                </a:cubicBezTo>
                <a:cubicBezTo>
                  <a:pt x="179" y="221"/>
                  <a:pt x="184" y="220"/>
                  <a:pt x="189" y="221"/>
                </a:cubicBezTo>
                <a:cubicBezTo>
                  <a:pt x="191" y="221"/>
                  <a:pt x="193" y="221"/>
                  <a:pt x="196" y="221"/>
                </a:cubicBezTo>
                <a:cubicBezTo>
                  <a:pt x="198" y="221"/>
                  <a:pt x="206" y="221"/>
                  <a:pt x="207" y="220"/>
                </a:cubicBezTo>
                <a:cubicBezTo>
                  <a:pt x="208" y="219"/>
                  <a:pt x="207" y="218"/>
                  <a:pt x="207" y="217"/>
                </a:cubicBezTo>
                <a:cubicBezTo>
                  <a:pt x="202" y="218"/>
                  <a:pt x="195" y="218"/>
                  <a:pt x="191" y="218"/>
                </a:cubicBezTo>
                <a:close/>
                <a:moveTo>
                  <a:pt x="66" y="250"/>
                </a:moveTo>
                <a:cubicBezTo>
                  <a:pt x="73" y="253"/>
                  <a:pt x="79" y="255"/>
                  <a:pt x="86" y="254"/>
                </a:cubicBezTo>
                <a:cubicBezTo>
                  <a:pt x="95" y="254"/>
                  <a:pt x="104" y="249"/>
                  <a:pt x="113" y="247"/>
                </a:cubicBezTo>
                <a:cubicBezTo>
                  <a:pt x="117" y="246"/>
                  <a:pt x="121" y="245"/>
                  <a:pt x="126" y="245"/>
                </a:cubicBezTo>
                <a:cubicBezTo>
                  <a:pt x="134" y="244"/>
                  <a:pt x="141" y="247"/>
                  <a:pt x="147" y="246"/>
                </a:cubicBezTo>
                <a:cubicBezTo>
                  <a:pt x="148" y="245"/>
                  <a:pt x="150" y="244"/>
                  <a:pt x="151" y="242"/>
                </a:cubicBezTo>
                <a:cubicBezTo>
                  <a:pt x="152" y="237"/>
                  <a:pt x="148" y="232"/>
                  <a:pt x="146" y="230"/>
                </a:cubicBezTo>
                <a:cubicBezTo>
                  <a:pt x="145" y="229"/>
                  <a:pt x="143" y="228"/>
                  <a:pt x="142" y="227"/>
                </a:cubicBezTo>
                <a:cubicBezTo>
                  <a:pt x="137" y="223"/>
                  <a:pt x="131" y="222"/>
                  <a:pt x="127" y="219"/>
                </a:cubicBezTo>
                <a:cubicBezTo>
                  <a:pt x="116" y="217"/>
                  <a:pt x="103" y="215"/>
                  <a:pt x="92" y="217"/>
                </a:cubicBezTo>
                <a:cubicBezTo>
                  <a:pt x="82" y="219"/>
                  <a:pt x="74" y="222"/>
                  <a:pt x="67" y="227"/>
                </a:cubicBezTo>
                <a:cubicBezTo>
                  <a:pt x="62" y="230"/>
                  <a:pt x="59" y="233"/>
                  <a:pt x="56" y="236"/>
                </a:cubicBezTo>
                <a:cubicBezTo>
                  <a:pt x="56" y="238"/>
                  <a:pt x="56" y="238"/>
                  <a:pt x="55" y="239"/>
                </a:cubicBezTo>
                <a:cubicBezTo>
                  <a:pt x="56" y="240"/>
                  <a:pt x="55" y="241"/>
                  <a:pt x="56" y="241"/>
                </a:cubicBezTo>
                <a:cubicBezTo>
                  <a:pt x="58" y="238"/>
                  <a:pt x="60" y="235"/>
                  <a:pt x="64" y="234"/>
                </a:cubicBezTo>
                <a:cubicBezTo>
                  <a:pt x="64" y="230"/>
                  <a:pt x="67" y="229"/>
                  <a:pt x="70" y="228"/>
                </a:cubicBezTo>
                <a:cubicBezTo>
                  <a:pt x="70" y="227"/>
                  <a:pt x="70" y="227"/>
                  <a:pt x="71" y="226"/>
                </a:cubicBezTo>
                <a:cubicBezTo>
                  <a:pt x="76" y="223"/>
                  <a:pt x="85" y="222"/>
                  <a:pt x="90" y="225"/>
                </a:cubicBezTo>
                <a:cubicBezTo>
                  <a:pt x="98" y="223"/>
                  <a:pt x="106" y="223"/>
                  <a:pt x="115" y="223"/>
                </a:cubicBezTo>
                <a:cubicBezTo>
                  <a:pt x="118" y="223"/>
                  <a:pt x="122" y="223"/>
                  <a:pt x="126" y="224"/>
                </a:cubicBezTo>
                <a:cubicBezTo>
                  <a:pt x="127" y="224"/>
                  <a:pt x="129" y="224"/>
                  <a:pt x="129" y="225"/>
                </a:cubicBezTo>
                <a:cubicBezTo>
                  <a:pt x="128" y="227"/>
                  <a:pt x="126" y="225"/>
                  <a:pt x="124" y="225"/>
                </a:cubicBezTo>
                <a:cubicBezTo>
                  <a:pt x="122" y="225"/>
                  <a:pt x="120" y="225"/>
                  <a:pt x="118" y="225"/>
                </a:cubicBezTo>
                <a:cubicBezTo>
                  <a:pt x="109" y="225"/>
                  <a:pt x="99" y="224"/>
                  <a:pt x="91" y="227"/>
                </a:cubicBezTo>
                <a:cubicBezTo>
                  <a:pt x="91" y="228"/>
                  <a:pt x="91" y="230"/>
                  <a:pt x="90" y="231"/>
                </a:cubicBezTo>
                <a:cubicBezTo>
                  <a:pt x="88" y="233"/>
                  <a:pt x="84" y="235"/>
                  <a:pt x="80" y="236"/>
                </a:cubicBezTo>
                <a:cubicBezTo>
                  <a:pt x="79" y="236"/>
                  <a:pt x="77" y="236"/>
                  <a:pt x="76" y="237"/>
                </a:cubicBezTo>
                <a:cubicBezTo>
                  <a:pt x="75" y="237"/>
                  <a:pt x="73" y="237"/>
                  <a:pt x="72" y="237"/>
                </a:cubicBezTo>
                <a:cubicBezTo>
                  <a:pt x="69" y="237"/>
                  <a:pt x="66" y="236"/>
                  <a:pt x="65" y="235"/>
                </a:cubicBezTo>
                <a:cubicBezTo>
                  <a:pt x="62" y="237"/>
                  <a:pt x="59" y="239"/>
                  <a:pt x="57" y="243"/>
                </a:cubicBezTo>
                <a:cubicBezTo>
                  <a:pt x="60" y="246"/>
                  <a:pt x="63" y="248"/>
                  <a:pt x="66" y="250"/>
                </a:cubicBezTo>
                <a:close/>
                <a:moveTo>
                  <a:pt x="181" y="221"/>
                </a:moveTo>
                <a:cubicBezTo>
                  <a:pt x="180" y="221"/>
                  <a:pt x="179" y="222"/>
                  <a:pt x="177" y="222"/>
                </a:cubicBezTo>
                <a:cubicBezTo>
                  <a:pt x="162" y="222"/>
                  <a:pt x="146" y="220"/>
                  <a:pt x="131" y="219"/>
                </a:cubicBezTo>
                <a:cubicBezTo>
                  <a:pt x="134" y="221"/>
                  <a:pt x="139" y="222"/>
                  <a:pt x="142" y="225"/>
                </a:cubicBezTo>
                <a:cubicBezTo>
                  <a:pt x="146" y="225"/>
                  <a:pt x="151" y="225"/>
                  <a:pt x="156" y="225"/>
                </a:cubicBezTo>
                <a:cubicBezTo>
                  <a:pt x="158" y="225"/>
                  <a:pt x="160" y="225"/>
                  <a:pt x="161" y="226"/>
                </a:cubicBezTo>
                <a:cubicBezTo>
                  <a:pt x="156" y="225"/>
                  <a:pt x="150" y="227"/>
                  <a:pt x="144" y="226"/>
                </a:cubicBezTo>
                <a:cubicBezTo>
                  <a:pt x="145" y="228"/>
                  <a:pt x="146" y="228"/>
                  <a:pt x="147" y="229"/>
                </a:cubicBezTo>
                <a:cubicBezTo>
                  <a:pt x="151" y="233"/>
                  <a:pt x="153" y="239"/>
                  <a:pt x="155" y="245"/>
                </a:cubicBezTo>
                <a:cubicBezTo>
                  <a:pt x="157" y="245"/>
                  <a:pt x="158" y="245"/>
                  <a:pt x="160" y="245"/>
                </a:cubicBezTo>
                <a:cubicBezTo>
                  <a:pt x="175" y="245"/>
                  <a:pt x="189" y="243"/>
                  <a:pt x="202" y="244"/>
                </a:cubicBezTo>
                <a:cubicBezTo>
                  <a:pt x="202" y="242"/>
                  <a:pt x="203" y="241"/>
                  <a:pt x="202" y="240"/>
                </a:cubicBezTo>
                <a:cubicBezTo>
                  <a:pt x="194" y="239"/>
                  <a:pt x="182" y="239"/>
                  <a:pt x="175" y="239"/>
                </a:cubicBezTo>
                <a:cubicBezTo>
                  <a:pt x="173" y="239"/>
                  <a:pt x="171" y="239"/>
                  <a:pt x="169" y="238"/>
                </a:cubicBezTo>
                <a:cubicBezTo>
                  <a:pt x="179" y="239"/>
                  <a:pt x="190" y="239"/>
                  <a:pt x="201" y="238"/>
                </a:cubicBezTo>
                <a:cubicBezTo>
                  <a:pt x="200" y="237"/>
                  <a:pt x="198" y="237"/>
                  <a:pt x="196" y="237"/>
                </a:cubicBezTo>
                <a:cubicBezTo>
                  <a:pt x="193" y="236"/>
                  <a:pt x="190" y="237"/>
                  <a:pt x="188" y="237"/>
                </a:cubicBezTo>
                <a:cubicBezTo>
                  <a:pt x="192" y="236"/>
                  <a:pt x="197" y="236"/>
                  <a:pt x="201" y="236"/>
                </a:cubicBezTo>
                <a:cubicBezTo>
                  <a:pt x="202" y="235"/>
                  <a:pt x="201" y="233"/>
                  <a:pt x="201" y="232"/>
                </a:cubicBezTo>
                <a:cubicBezTo>
                  <a:pt x="198" y="231"/>
                  <a:pt x="196" y="231"/>
                  <a:pt x="193" y="231"/>
                </a:cubicBezTo>
                <a:cubicBezTo>
                  <a:pt x="192" y="231"/>
                  <a:pt x="190" y="232"/>
                  <a:pt x="189" y="231"/>
                </a:cubicBezTo>
                <a:cubicBezTo>
                  <a:pt x="192" y="231"/>
                  <a:pt x="197" y="230"/>
                  <a:pt x="200" y="231"/>
                </a:cubicBezTo>
                <a:cubicBezTo>
                  <a:pt x="201" y="229"/>
                  <a:pt x="202" y="229"/>
                  <a:pt x="202" y="227"/>
                </a:cubicBezTo>
                <a:cubicBezTo>
                  <a:pt x="196" y="226"/>
                  <a:pt x="190" y="228"/>
                  <a:pt x="185" y="227"/>
                </a:cubicBezTo>
                <a:cubicBezTo>
                  <a:pt x="191" y="227"/>
                  <a:pt x="195" y="226"/>
                  <a:pt x="201" y="226"/>
                </a:cubicBezTo>
                <a:cubicBezTo>
                  <a:pt x="200" y="225"/>
                  <a:pt x="201" y="223"/>
                  <a:pt x="201" y="223"/>
                </a:cubicBezTo>
                <a:cubicBezTo>
                  <a:pt x="194" y="222"/>
                  <a:pt x="188" y="222"/>
                  <a:pt x="181" y="221"/>
                </a:cubicBezTo>
                <a:close/>
                <a:moveTo>
                  <a:pt x="79" y="227"/>
                </a:moveTo>
                <a:cubicBezTo>
                  <a:pt x="80" y="227"/>
                  <a:pt x="80" y="228"/>
                  <a:pt x="81" y="227"/>
                </a:cubicBezTo>
                <a:cubicBezTo>
                  <a:pt x="81" y="227"/>
                  <a:pt x="81" y="226"/>
                  <a:pt x="82" y="225"/>
                </a:cubicBezTo>
                <a:cubicBezTo>
                  <a:pt x="81" y="225"/>
                  <a:pt x="81" y="225"/>
                  <a:pt x="80" y="225"/>
                </a:cubicBezTo>
                <a:cubicBezTo>
                  <a:pt x="79" y="226"/>
                  <a:pt x="79" y="227"/>
                  <a:pt x="79" y="227"/>
                </a:cubicBezTo>
                <a:close/>
                <a:moveTo>
                  <a:pt x="87" y="227"/>
                </a:moveTo>
                <a:cubicBezTo>
                  <a:pt x="88" y="234"/>
                  <a:pt x="74" y="236"/>
                  <a:pt x="68" y="233"/>
                </a:cubicBezTo>
                <a:cubicBezTo>
                  <a:pt x="68" y="232"/>
                  <a:pt x="67" y="231"/>
                  <a:pt x="68" y="230"/>
                </a:cubicBezTo>
                <a:cubicBezTo>
                  <a:pt x="67" y="230"/>
                  <a:pt x="65" y="232"/>
                  <a:pt x="66" y="234"/>
                </a:cubicBezTo>
                <a:cubicBezTo>
                  <a:pt x="70" y="238"/>
                  <a:pt x="89" y="235"/>
                  <a:pt x="89" y="228"/>
                </a:cubicBezTo>
                <a:cubicBezTo>
                  <a:pt x="89" y="226"/>
                  <a:pt x="87" y="225"/>
                  <a:pt x="85" y="225"/>
                </a:cubicBezTo>
                <a:cubicBezTo>
                  <a:pt x="87" y="226"/>
                  <a:pt x="86" y="226"/>
                  <a:pt x="87" y="227"/>
                </a:cubicBezTo>
                <a:close/>
                <a:moveTo>
                  <a:pt x="76" y="227"/>
                </a:moveTo>
                <a:cubicBezTo>
                  <a:pt x="76" y="227"/>
                  <a:pt x="77" y="227"/>
                  <a:pt x="78" y="227"/>
                </a:cubicBezTo>
                <a:cubicBezTo>
                  <a:pt x="78" y="227"/>
                  <a:pt x="78" y="226"/>
                  <a:pt x="78" y="225"/>
                </a:cubicBezTo>
                <a:cubicBezTo>
                  <a:pt x="76" y="225"/>
                  <a:pt x="76" y="226"/>
                  <a:pt x="76" y="227"/>
                </a:cubicBezTo>
                <a:close/>
                <a:moveTo>
                  <a:pt x="82" y="228"/>
                </a:moveTo>
                <a:cubicBezTo>
                  <a:pt x="82" y="228"/>
                  <a:pt x="83" y="228"/>
                  <a:pt x="84" y="228"/>
                </a:cubicBezTo>
                <a:cubicBezTo>
                  <a:pt x="83" y="229"/>
                  <a:pt x="84" y="229"/>
                  <a:pt x="84" y="229"/>
                </a:cubicBezTo>
                <a:cubicBezTo>
                  <a:pt x="85" y="228"/>
                  <a:pt x="84" y="227"/>
                  <a:pt x="83" y="226"/>
                </a:cubicBezTo>
                <a:cubicBezTo>
                  <a:pt x="83" y="227"/>
                  <a:pt x="82" y="227"/>
                  <a:pt x="82" y="228"/>
                </a:cubicBezTo>
                <a:close/>
                <a:moveTo>
                  <a:pt x="72" y="227"/>
                </a:moveTo>
                <a:cubicBezTo>
                  <a:pt x="73" y="228"/>
                  <a:pt x="72" y="229"/>
                  <a:pt x="73" y="229"/>
                </a:cubicBezTo>
                <a:cubicBezTo>
                  <a:pt x="73" y="228"/>
                  <a:pt x="75" y="228"/>
                  <a:pt x="75" y="226"/>
                </a:cubicBezTo>
                <a:cubicBezTo>
                  <a:pt x="74" y="226"/>
                  <a:pt x="73" y="227"/>
                  <a:pt x="72" y="227"/>
                </a:cubicBezTo>
                <a:close/>
                <a:moveTo>
                  <a:pt x="70" y="230"/>
                </a:moveTo>
                <a:cubicBezTo>
                  <a:pt x="70" y="230"/>
                  <a:pt x="70" y="230"/>
                  <a:pt x="70" y="231"/>
                </a:cubicBezTo>
                <a:cubicBezTo>
                  <a:pt x="70" y="231"/>
                  <a:pt x="71" y="231"/>
                  <a:pt x="71" y="231"/>
                </a:cubicBezTo>
                <a:cubicBezTo>
                  <a:pt x="71" y="230"/>
                  <a:pt x="71" y="229"/>
                  <a:pt x="71" y="229"/>
                </a:cubicBezTo>
                <a:cubicBezTo>
                  <a:pt x="70" y="229"/>
                  <a:pt x="70" y="230"/>
                  <a:pt x="70" y="230"/>
                </a:cubicBezTo>
                <a:close/>
                <a:moveTo>
                  <a:pt x="167" y="258"/>
                </a:moveTo>
                <a:cubicBezTo>
                  <a:pt x="168" y="258"/>
                  <a:pt x="169" y="258"/>
                  <a:pt x="170" y="258"/>
                </a:cubicBezTo>
                <a:cubicBezTo>
                  <a:pt x="174" y="259"/>
                  <a:pt x="178" y="260"/>
                  <a:pt x="181" y="261"/>
                </a:cubicBezTo>
                <a:cubicBezTo>
                  <a:pt x="183" y="261"/>
                  <a:pt x="185" y="260"/>
                  <a:pt x="188" y="261"/>
                </a:cubicBezTo>
                <a:cubicBezTo>
                  <a:pt x="197" y="261"/>
                  <a:pt x="205" y="260"/>
                  <a:pt x="212" y="259"/>
                </a:cubicBezTo>
                <a:cubicBezTo>
                  <a:pt x="215" y="258"/>
                  <a:pt x="218" y="257"/>
                  <a:pt x="220" y="256"/>
                </a:cubicBezTo>
                <a:cubicBezTo>
                  <a:pt x="223" y="255"/>
                  <a:pt x="225" y="253"/>
                  <a:pt x="227" y="252"/>
                </a:cubicBezTo>
                <a:cubicBezTo>
                  <a:pt x="227" y="251"/>
                  <a:pt x="229" y="250"/>
                  <a:pt x="230" y="248"/>
                </a:cubicBezTo>
                <a:cubicBezTo>
                  <a:pt x="230" y="244"/>
                  <a:pt x="230" y="241"/>
                  <a:pt x="227" y="238"/>
                </a:cubicBezTo>
                <a:cubicBezTo>
                  <a:pt x="226" y="238"/>
                  <a:pt x="225" y="237"/>
                  <a:pt x="224" y="236"/>
                </a:cubicBezTo>
                <a:cubicBezTo>
                  <a:pt x="221" y="234"/>
                  <a:pt x="216" y="233"/>
                  <a:pt x="212" y="231"/>
                </a:cubicBezTo>
                <a:cubicBezTo>
                  <a:pt x="208" y="230"/>
                  <a:pt x="206" y="229"/>
                  <a:pt x="203" y="229"/>
                </a:cubicBezTo>
                <a:cubicBezTo>
                  <a:pt x="203" y="229"/>
                  <a:pt x="203" y="230"/>
                  <a:pt x="202" y="230"/>
                </a:cubicBezTo>
                <a:cubicBezTo>
                  <a:pt x="203" y="231"/>
                  <a:pt x="203" y="232"/>
                  <a:pt x="203" y="233"/>
                </a:cubicBezTo>
                <a:cubicBezTo>
                  <a:pt x="211" y="234"/>
                  <a:pt x="219" y="236"/>
                  <a:pt x="225" y="241"/>
                </a:cubicBezTo>
                <a:cubicBezTo>
                  <a:pt x="225" y="243"/>
                  <a:pt x="227" y="244"/>
                  <a:pt x="227" y="247"/>
                </a:cubicBezTo>
                <a:cubicBezTo>
                  <a:pt x="226" y="248"/>
                  <a:pt x="224" y="249"/>
                  <a:pt x="224" y="250"/>
                </a:cubicBezTo>
                <a:cubicBezTo>
                  <a:pt x="221" y="252"/>
                  <a:pt x="217" y="255"/>
                  <a:pt x="212" y="256"/>
                </a:cubicBezTo>
                <a:cubicBezTo>
                  <a:pt x="211" y="256"/>
                  <a:pt x="210" y="256"/>
                  <a:pt x="209" y="256"/>
                </a:cubicBezTo>
                <a:cubicBezTo>
                  <a:pt x="201" y="257"/>
                  <a:pt x="191" y="258"/>
                  <a:pt x="183" y="258"/>
                </a:cubicBezTo>
                <a:cubicBezTo>
                  <a:pt x="180" y="258"/>
                  <a:pt x="177" y="257"/>
                  <a:pt x="175" y="256"/>
                </a:cubicBezTo>
                <a:cubicBezTo>
                  <a:pt x="170" y="256"/>
                  <a:pt x="165" y="255"/>
                  <a:pt x="161" y="253"/>
                </a:cubicBezTo>
                <a:cubicBezTo>
                  <a:pt x="161" y="254"/>
                  <a:pt x="161" y="255"/>
                  <a:pt x="161" y="256"/>
                </a:cubicBezTo>
                <a:cubicBezTo>
                  <a:pt x="163" y="256"/>
                  <a:pt x="165" y="257"/>
                  <a:pt x="167" y="258"/>
                </a:cubicBezTo>
                <a:close/>
                <a:moveTo>
                  <a:pt x="203" y="234"/>
                </a:moveTo>
                <a:cubicBezTo>
                  <a:pt x="203" y="235"/>
                  <a:pt x="202" y="236"/>
                  <a:pt x="203" y="237"/>
                </a:cubicBezTo>
                <a:cubicBezTo>
                  <a:pt x="204" y="237"/>
                  <a:pt x="208" y="237"/>
                  <a:pt x="210" y="236"/>
                </a:cubicBezTo>
                <a:cubicBezTo>
                  <a:pt x="208" y="235"/>
                  <a:pt x="206" y="235"/>
                  <a:pt x="203" y="234"/>
                </a:cubicBezTo>
                <a:close/>
                <a:moveTo>
                  <a:pt x="209" y="240"/>
                </a:moveTo>
                <a:cubicBezTo>
                  <a:pt x="212" y="239"/>
                  <a:pt x="214" y="239"/>
                  <a:pt x="217" y="238"/>
                </a:cubicBezTo>
                <a:cubicBezTo>
                  <a:pt x="213" y="235"/>
                  <a:pt x="207" y="239"/>
                  <a:pt x="203" y="238"/>
                </a:cubicBezTo>
                <a:cubicBezTo>
                  <a:pt x="204" y="241"/>
                  <a:pt x="206" y="240"/>
                  <a:pt x="209" y="240"/>
                </a:cubicBezTo>
                <a:close/>
                <a:moveTo>
                  <a:pt x="219" y="239"/>
                </a:moveTo>
                <a:cubicBezTo>
                  <a:pt x="214" y="240"/>
                  <a:pt x="211" y="241"/>
                  <a:pt x="204" y="241"/>
                </a:cubicBezTo>
                <a:cubicBezTo>
                  <a:pt x="204" y="242"/>
                  <a:pt x="203" y="243"/>
                  <a:pt x="203" y="244"/>
                </a:cubicBezTo>
                <a:cubicBezTo>
                  <a:pt x="206" y="243"/>
                  <a:pt x="207" y="245"/>
                  <a:pt x="208" y="247"/>
                </a:cubicBezTo>
                <a:cubicBezTo>
                  <a:pt x="207" y="248"/>
                  <a:pt x="207" y="248"/>
                  <a:pt x="206" y="250"/>
                </a:cubicBezTo>
                <a:cubicBezTo>
                  <a:pt x="191" y="252"/>
                  <a:pt x="178" y="251"/>
                  <a:pt x="163" y="253"/>
                </a:cubicBezTo>
                <a:cubicBezTo>
                  <a:pt x="167" y="253"/>
                  <a:pt x="173" y="255"/>
                  <a:pt x="177" y="256"/>
                </a:cubicBezTo>
                <a:cubicBezTo>
                  <a:pt x="183" y="257"/>
                  <a:pt x="191" y="256"/>
                  <a:pt x="198" y="255"/>
                </a:cubicBezTo>
                <a:cubicBezTo>
                  <a:pt x="209" y="255"/>
                  <a:pt x="222" y="254"/>
                  <a:pt x="225" y="245"/>
                </a:cubicBezTo>
                <a:cubicBezTo>
                  <a:pt x="224" y="243"/>
                  <a:pt x="222" y="240"/>
                  <a:pt x="219" y="239"/>
                </a:cubicBezTo>
                <a:close/>
                <a:moveTo>
                  <a:pt x="52" y="251"/>
                </a:moveTo>
                <a:cubicBezTo>
                  <a:pt x="58" y="254"/>
                  <a:pt x="63" y="256"/>
                  <a:pt x="69" y="258"/>
                </a:cubicBezTo>
                <a:cubicBezTo>
                  <a:pt x="72" y="259"/>
                  <a:pt x="75" y="259"/>
                  <a:pt x="78" y="260"/>
                </a:cubicBezTo>
                <a:cubicBezTo>
                  <a:pt x="84" y="261"/>
                  <a:pt x="90" y="261"/>
                  <a:pt x="95" y="261"/>
                </a:cubicBezTo>
                <a:cubicBezTo>
                  <a:pt x="101" y="262"/>
                  <a:pt x="106" y="261"/>
                  <a:pt x="112" y="260"/>
                </a:cubicBezTo>
                <a:cubicBezTo>
                  <a:pt x="117" y="260"/>
                  <a:pt x="122" y="259"/>
                  <a:pt x="127" y="258"/>
                </a:cubicBezTo>
                <a:cubicBezTo>
                  <a:pt x="129" y="257"/>
                  <a:pt x="131" y="256"/>
                  <a:pt x="133" y="256"/>
                </a:cubicBezTo>
                <a:cubicBezTo>
                  <a:pt x="136" y="255"/>
                  <a:pt x="140" y="253"/>
                  <a:pt x="143" y="251"/>
                </a:cubicBezTo>
                <a:cubicBezTo>
                  <a:pt x="147" y="250"/>
                  <a:pt x="151" y="248"/>
                  <a:pt x="153" y="246"/>
                </a:cubicBezTo>
                <a:cubicBezTo>
                  <a:pt x="153" y="245"/>
                  <a:pt x="153" y="243"/>
                  <a:pt x="152" y="242"/>
                </a:cubicBezTo>
                <a:cubicBezTo>
                  <a:pt x="152" y="244"/>
                  <a:pt x="150" y="245"/>
                  <a:pt x="149" y="246"/>
                </a:cubicBezTo>
                <a:cubicBezTo>
                  <a:pt x="143" y="250"/>
                  <a:pt x="133" y="246"/>
                  <a:pt x="127" y="246"/>
                </a:cubicBezTo>
                <a:cubicBezTo>
                  <a:pt x="125" y="246"/>
                  <a:pt x="124" y="247"/>
                  <a:pt x="122" y="247"/>
                </a:cubicBezTo>
                <a:cubicBezTo>
                  <a:pt x="121" y="247"/>
                  <a:pt x="119" y="247"/>
                  <a:pt x="118" y="247"/>
                </a:cubicBezTo>
                <a:cubicBezTo>
                  <a:pt x="112" y="249"/>
                  <a:pt x="108" y="250"/>
                  <a:pt x="103" y="252"/>
                </a:cubicBezTo>
                <a:cubicBezTo>
                  <a:pt x="101" y="252"/>
                  <a:pt x="99" y="253"/>
                  <a:pt x="97" y="254"/>
                </a:cubicBezTo>
                <a:cubicBezTo>
                  <a:pt x="90" y="257"/>
                  <a:pt x="82" y="257"/>
                  <a:pt x="74" y="255"/>
                </a:cubicBezTo>
                <a:cubicBezTo>
                  <a:pt x="68" y="253"/>
                  <a:pt x="64" y="251"/>
                  <a:pt x="60" y="247"/>
                </a:cubicBezTo>
                <a:cubicBezTo>
                  <a:pt x="57" y="245"/>
                  <a:pt x="54" y="243"/>
                  <a:pt x="53" y="241"/>
                </a:cubicBezTo>
                <a:cubicBezTo>
                  <a:pt x="53" y="241"/>
                  <a:pt x="53" y="241"/>
                  <a:pt x="53" y="241"/>
                </a:cubicBezTo>
                <a:cubicBezTo>
                  <a:pt x="52" y="244"/>
                  <a:pt x="52" y="247"/>
                  <a:pt x="52" y="251"/>
                </a:cubicBezTo>
                <a:close/>
                <a:moveTo>
                  <a:pt x="199" y="249"/>
                </a:moveTo>
                <a:cubicBezTo>
                  <a:pt x="201" y="249"/>
                  <a:pt x="206" y="249"/>
                  <a:pt x="206" y="247"/>
                </a:cubicBezTo>
                <a:cubicBezTo>
                  <a:pt x="206" y="246"/>
                  <a:pt x="204" y="245"/>
                  <a:pt x="202" y="245"/>
                </a:cubicBezTo>
                <a:cubicBezTo>
                  <a:pt x="199" y="245"/>
                  <a:pt x="192" y="245"/>
                  <a:pt x="189" y="245"/>
                </a:cubicBezTo>
                <a:cubicBezTo>
                  <a:pt x="181" y="245"/>
                  <a:pt x="171" y="246"/>
                  <a:pt x="163" y="246"/>
                </a:cubicBezTo>
                <a:cubicBezTo>
                  <a:pt x="160" y="246"/>
                  <a:pt x="158" y="246"/>
                  <a:pt x="155" y="247"/>
                </a:cubicBezTo>
                <a:cubicBezTo>
                  <a:pt x="155" y="250"/>
                  <a:pt x="161" y="248"/>
                  <a:pt x="161" y="251"/>
                </a:cubicBezTo>
                <a:cubicBezTo>
                  <a:pt x="172" y="251"/>
                  <a:pt x="186" y="250"/>
                  <a:pt x="199" y="249"/>
                </a:cubicBezTo>
                <a:close/>
                <a:moveTo>
                  <a:pt x="53" y="257"/>
                </a:moveTo>
                <a:cubicBezTo>
                  <a:pt x="55" y="259"/>
                  <a:pt x="58" y="260"/>
                  <a:pt x="61" y="261"/>
                </a:cubicBezTo>
                <a:cubicBezTo>
                  <a:pt x="65" y="263"/>
                  <a:pt x="68" y="264"/>
                  <a:pt x="73" y="265"/>
                </a:cubicBezTo>
                <a:cubicBezTo>
                  <a:pt x="83" y="266"/>
                  <a:pt x="92" y="267"/>
                  <a:pt x="101" y="268"/>
                </a:cubicBezTo>
                <a:cubicBezTo>
                  <a:pt x="117" y="268"/>
                  <a:pt x="135" y="263"/>
                  <a:pt x="147" y="257"/>
                </a:cubicBezTo>
                <a:cubicBezTo>
                  <a:pt x="151" y="256"/>
                  <a:pt x="154" y="254"/>
                  <a:pt x="154" y="249"/>
                </a:cubicBezTo>
                <a:cubicBezTo>
                  <a:pt x="154" y="249"/>
                  <a:pt x="154" y="249"/>
                  <a:pt x="153" y="249"/>
                </a:cubicBezTo>
                <a:cubicBezTo>
                  <a:pt x="147" y="251"/>
                  <a:pt x="141" y="254"/>
                  <a:pt x="135" y="256"/>
                </a:cubicBezTo>
                <a:cubicBezTo>
                  <a:pt x="132" y="257"/>
                  <a:pt x="130" y="259"/>
                  <a:pt x="127" y="259"/>
                </a:cubicBezTo>
                <a:cubicBezTo>
                  <a:pt x="125" y="259"/>
                  <a:pt x="124" y="260"/>
                  <a:pt x="122" y="260"/>
                </a:cubicBezTo>
                <a:cubicBezTo>
                  <a:pt x="115" y="262"/>
                  <a:pt x="107" y="263"/>
                  <a:pt x="98" y="263"/>
                </a:cubicBezTo>
                <a:cubicBezTo>
                  <a:pt x="97" y="264"/>
                  <a:pt x="98" y="264"/>
                  <a:pt x="98" y="264"/>
                </a:cubicBezTo>
                <a:cubicBezTo>
                  <a:pt x="96" y="263"/>
                  <a:pt x="95" y="264"/>
                  <a:pt x="93" y="264"/>
                </a:cubicBezTo>
                <a:cubicBezTo>
                  <a:pt x="93" y="264"/>
                  <a:pt x="93" y="264"/>
                  <a:pt x="93" y="264"/>
                </a:cubicBezTo>
                <a:cubicBezTo>
                  <a:pt x="92" y="264"/>
                  <a:pt x="93" y="264"/>
                  <a:pt x="92" y="263"/>
                </a:cubicBezTo>
                <a:cubicBezTo>
                  <a:pt x="78" y="263"/>
                  <a:pt x="61" y="261"/>
                  <a:pt x="52" y="253"/>
                </a:cubicBezTo>
                <a:cubicBezTo>
                  <a:pt x="52" y="255"/>
                  <a:pt x="54" y="255"/>
                  <a:pt x="53" y="257"/>
                </a:cubicBezTo>
                <a:close/>
                <a:moveTo>
                  <a:pt x="153" y="255"/>
                </a:moveTo>
                <a:cubicBezTo>
                  <a:pt x="155" y="255"/>
                  <a:pt x="158" y="256"/>
                  <a:pt x="159" y="255"/>
                </a:cubicBezTo>
                <a:cubicBezTo>
                  <a:pt x="160" y="251"/>
                  <a:pt x="158" y="250"/>
                  <a:pt x="156" y="250"/>
                </a:cubicBezTo>
                <a:cubicBezTo>
                  <a:pt x="155" y="252"/>
                  <a:pt x="155" y="254"/>
                  <a:pt x="153" y="2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28" name="Freeform 94"/>
          <p:cNvSpPr>
            <a:spLocks noEditPoints="1"/>
          </p:cNvSpPr>
          <p:nvPr/>
        </p:nvSpPr>
        <p:spPr bwMode="auto">
          <a:xfrm>
            <a:off x="6154738" y="795338"/>
            <a:ext cx="117475" cy="98425"/>
          </a:xfrm>
          <a:custGeom>
            <a:avLst/>
            <a:gdLst>
              <a:gd name="T0" fmla="*/ 31 w 37"/>
              <a:gd name="T1" fmla="*/ 16 h 31"/>
              <a:gd name="T2" fmla="*/ 26 w 37"/>
              <a:gd name="T3" fmla="*/ 27 h 31"/>
              <a:gd name="T4" fmla="*/ 21 w 37"/>
              <a:gd name="T5" fmla="*/ 29 h 31"/>
              <a:gd name="T6" fmla="*/ 18 w 37"/>
              <a:gd name="T7" fmla="*/ 30 h 31"/>
              <a:gd name="T8" fmla="*/ 8 w 37"/>
              <a:gd name="T9" fmla="*/ 28 h 31"/>
              <a:gd name="T10" fmla="*/ 7 w 37"/>
              <a:gd name="T11" fmla="*/ 23 h 31"/>
              <a:gd name="T12" fmla="*/ 3 w 37"/>
              <a:gd name="T13" fmla="*/ 22 h 31"/>
              <a:gd name="T14" fmla="*/ 3 w 37"/>
              <a:gd name="T15" fmla="*/ 7 h 31"/>
              <a:gd name="T16" fmla="*/ 12 w 37"/>
              <a:gd name="T17" fmla="*/ 2 h 31"/>
              <a:gd name="T18" fmla="*/ 16 w 37"/>
              <a:gd name="T19" fmla="*/ 2 h 31"/>
              <a:gd name="T20" fmla="*/ 18 w 37"/>
              <a:gd name="T21" fmla="*/ 3 h 31"/>
              <a:gd name="T22" fmla="*/ 22 w 37"/>
              <a:gd name="T23" fmla="*/ 1 h 31"/>
              <a:gd name="T24" fmla="*/ 26 w 37"/>
              <a:gd name="T25" fmla="*/ 0 h 31"/>
              <a:gd name="T26" fmla="*/ 28 w 37"/>
              <a:gd name="T27" fmla="*/ 1 h 31"/>
              <a:gd name="T28" fmla="*/ 34 w 37"/>
              <a:gd name="T29" fmla="*/ 3 h 31"/>
              <a:gd name="T30" fmla="*/ 35 w 37"/>
              <a:gd name="T31" fmla="*/ 13 h 31"/>
              <a:gd name="T32" fmla="*/ 31 w 37"/>
              <a:gd name="T33" fmla="*/ 16 h 31"/>
              <a:gd name="T34" fmla="*/ 26 w 37"/>
              <a:gd name="T35" fmla="*/ 1 h 31"/>
              <a:gd name="T36" fmla="*/ 19 w 37"/>
              <a:gd name="T37" fmla="*/ 4 h 31"/>
              <a:gd name="T38" fmla="*/ 15 w 37"/>
              <a:gd name="T39" fmla="*/ 3 h 31"/>
              <a:gd name="T40" fmla="*/ 11 w 37"/>
              <a:gd name="T41" fmla="*/ 3 h 31"/>
              <a:gd name="T42" fmla="*/ 4 w 37"/>
              <a:gd name="T43" fmla="*/ 21 h 31"/>
              <a:gd name="T44" fmla="*/ 7 w 37"/>
              <a:gd name="T45" fmla="*/ 22 h 31"/>
              <a:gd name="T46" fmla="*/ 9 w 37"/>
              <a:gd name="T47" fmla="*/ 26 h 31"/>
              <a:gd name="T48" fmla="*/ 18 w 37"/>
              <a:gd name="T49" fmla="*/ 29 h 31"/>
              <a:gd name="T50" fmla="*/ 22 w 37"/>
              <a:gd name="T51" fmla="*/ 27 h 31"/>
              <a:gd name="T52" fmla="*/ 29 w 37"/>
              <a:gd name="T53" fmla="*/ 22 h 31"/>
              <a:gd name="T54" fmla="*/ 30 w 37"/>
              <a:gd name="T55" fmla="*/ 16 h 31"/>
              <a:gd name="T56" fmla="*/ 34 w 37"/>
              <a:gd name="T57" fmla="*/ 13 h 31"/>
              <a:gd name="T58" fmla="*/ 34 w 37"/>
              <a:gd name="T59" fmla="*/ 7 h 31"/>
              <a:gd name="T60" fmla="*/ 28 w 37"/>
              <a:gd name="T61" fmla="*/ 10 h 31"/>
              <a:gd name="T62" fmla="*/ 26 w 37"/>
              <a:gd name="T63" fmla="*/ 16 h 31"/>
              <a:gd name="T64" fmla="*/ 18 w 37"/>
              <a:gd name="T65" fmla="*/ 18 h 31"/>
              <a:gd name="T66" fmla="*/ 23 w 37"/>
              <a:gd name="T67" fmla="*/ 17 h 31"/>
              <a:gd name="T68" fmla="*/ 27 w 37"/>
              <a:gd name="T69" fmla="*/ 10 h 31"/>
              <a:gd name="T70" fmla="*/ 32 w 37"/>
              <a:gd name="T71" fmla="*/ 7 h 31"/>
              <a:gd name="T72" fmla="*/ 31 w 37"/>
              <a:gd name="T73" fmla="*/ 2 h 31"/>
              <a:gd name="T74" fmla="*/ 26 w 37"/>
              <a:gd name="T75" fmla="*/ 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" h="31">
                <a:moveTo>
                  <a:pt x="31" y="16"/>
                </a:moveTo>
                <a:cubicBezTo>
                  <a:pt x="31" y="21"/>
                  <a:pt x="29" y="24"/>
                  <a:pt x="26" y="27"/>
                </a:cubicBezTo>
                <a:cubicBezTo>
                  <a:pt x="25" y="28"/>
                  <a:pt x="23" y="28"/>
                  <a:pt x="21" y="29"/>
                </a:cubicBezTo>
                <a:cubicBezTo>
                  <a:pt x="19" y="30"/>
                  <a:pt x="18" y="30"/>
                  <a:pt x="18" y="30"/>
                </a:cubicBezTo>
                <a:cubicBezTo>
                  <a:pt x="14" y="31"/>
                  <a:pt x="10" y="30"/>
                  <a:pt x="8" y="28"/>
                </a:cubicBezTo>
                <a:cubicBezTo>
                  <a:pt x="8" y="26"/>
                  <a:pt x="7" y="25"/>
                  <a:pt x="7" y="23"/>
                </a:cubicBezTo>
                <a:cubicBezTo>
                  <a:pt x="6" y="23"/>
                  <a:pt x="4" y="23"/>
                  <a:pt x="3" y="22"/>
                </a:cubicBezTo>
                <a:cubicBezTo>
                  <a:pt x="0" y="18"/>
                  <a:pt x="2" y="13"/>
                  <a:pt x="3" y="7"/>
                </a:cubicBezTo>
                <a:cubicBezTo>
                  <a:pt x="5" y="5"/>
                  <a:pt x="8" y="2"/>
                  <a:pt x="12" y="2"/>
                </a:cubicBezTo>
                <a:cubicBezTo>
                  <a:pt x="13" y="2"/>
                  <a:pt x="15" y="2"/>
                  <a:pt x="16" y="2"/>
                </a:cubicBezTo>
                <a:cubicBezTo>
                  <a:pt x="17" y="2"/>
                  <a:pt x="18" y="3"/>
                  <a:pt x="18" y="3"/>
                </a:cubicBezTo>
                <a:cubicBezTo>
                  <a:pt x="20" y="3"/>
                  <a:pt x="20" y="2"/>
                  <a:pt x="22" y="1"/>
                </a:cubicBezTo>
                <a:cubicBezTo>
                  <a:pt x="23" y="0"/>
                  <a:pt x="25" y="0"/>
                  <a:pt x="26" y="0"/>
                </a:cubicBezTo>
                <a:cubicBezTo>
                  <a:pt x="27" y="0"/>
                  <a:pt x="28" y="0"/>
                  <a:pt x="28" y="1"/>
                </a:cubicBezTo>
                <a:cubicBezTo>
                  <a:pt x="31" y="1"/>
                  <a:pt x="32" y="1"/>
                  <a:pt x="34" y="3"/>
                </a:cubicBezTo>
                <a:cubicBezTo>
                  <a:pt x="35" y="6"/>
                  <a:pt x="37" y="10"/>
                  <a:pt x="35" y="13"/>
                </a:cubicBezTo>
                <a:cubicBezTo>
                  <a:pt x="34" y="15"/>
                  <a:pt x="32" y="15"/>
                  <a:pt x="31" y="16"/>
                </a:cubicBezTo>
                <a:close/>
                <a:moveTo>
                  <a:pt x="26" y="1"/>
                </a:moveTo>
                <a:cubicBezTo>
                  <a:pt x="22" y="1"/>
                  <a:pt x="22" y="4"/>
                  <a:pt x="19" y="4"/>
                </a:cubicBezTo>
                <a:cubicBezTo>
                  <a:pt x="17" y="4"/>
                  <a:pt x="17" y="3"/>
                  <a:pt x="15" y="3"/>
                </a:cubicBezTo>
                <a:cubicBezTo>
                  <a:pt x="14" y="3"/>
                  <a:pt x="12" y="3"/>
                  <a:pt x="11" y="3"/>
                </a:cubicBezTo>
                <a:cubicBezTo>
                  <a:pt x="4" y="4"/>
                  <a:pt x="1" y="13"/>
                  <a:pt x="4" y="21"/>
                </a:cubicBezTo>
                <a:cubicBezTo>
                  <a:pt x="5" y="22"/>
                  <a:pt x="6" y="22"/>
                  <a:pt x="7" y="22"/>
                </a:cubicBezTo>
                <a:cubicBezTo>
                  <a:pt x="8" y="23"/>
                  <a:pt x="9" y="24"/>
                  <a:pt x="9" y="26"/>
                </a:cubicBezTo>
                <a:cubicBezTo>
                  <a:pt x="10" y="29"/>
                  <a:pt x="15" y="30"/>
                  <a:pt x="18" y="29"/>
                </a:cubicBezTo>
                <a:cubicBezTo>
                  <a:pt x="19" y="29"/>
                  <a:pt x="20" y="28"/>
                  <a:pt x="22" y="27"/>
                </a:cubicBezTo>
                <a:cubicBezTo>
                  <a:pt x="24" y="26"/>
                  <a:pt x="27" y="24"/>
                  <a:pt x="29" y="22"/>
                </a:cubicBezTo>
                <a:cubicBezTo>
                  <a:pt x="30" y="20"/>
                  <a:pt x="29" y="18"/>
                  <a:pt x="30" y="16"/>
                </a:cubicBezTo>
                <a:cubicBezTo>
                  <a:pt x="31" y="14"/>
                  <a:pt x="33" y="14"/>
                  <a:pt x="34" y="13"/>
                </a:cubicBezTo>
                <a:cubicBezTo>
                  <a:pt x="35" y="11"/>
                  <a:pt x="35" y="8"/>
                  <a:pt x="34" y="7"/>
                </a:cubicBezTo>
                <a:cubicBezTo>
                  <a:pt x="33" y="9"/>
                  <a:pt x="32" y="11"/>
                  <a:pt x="28" y="10"/>
                </a:cubicBezTo>
                <a:cubicBezTo>
                  <a:pt x="26" y="12"/>
                  <a:pt x="27" y="14"/>
                  <a:pt x="26" y="16"/>
                </a:cubicBezTo>
                <a:cubicBezTo>
                  <a:pt x="25" y="19"/>
                  <a:pt x="21" y="20"/>
                  <a:pt x="18" y="18"/>
                </a:cubicBezTo>
                <a:cubicBezTo>
                  <a:pt x="19" y="17"/>
                  <a:pt x="22" y="18"/>
                  <a:pt x="23" y="17"/>
                </a:cubicBezTo>
                <a:cubicBezTo>
                  <a:pt x="26" y="16"/>
                  <a:pt x="24" y="11"/>
                  <a:pt x="27" y="10"/>
                </a:cubicBezTo>
                <a:cubicBezTo>
                  <a:pt x="29" y="9"/>
                  <a:pt x="32" y="9"/>
                  <a:pt x="32" y="7"/>
                </a:cubicBezTo>
                <a:cubicBezTo>
                  <a:pt x="33" y="5"/>
                  <a:pt x="32" y="3"/>
                  <a:pt x="31" y="2"/>
                </a:cubicBezTo>
                <a:cubicBezTo>
                  <a:pt x="28" y="2"/>
                  <a:pt x="28" y="1"/>
                  <a:pt x="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29" name="Freeform 95"/>
          <p:cNvSpPr>
            <a:spLocks noEditPoints="1"/>
          </p:cNvSpPr>
          <p:nvPr/>
        </p:nvSpPr>
        <p:spPr bwMode="auto">
          <a:xfrm>
            <a:off x="6180138" y="968375"/>
            <a:ext cx="82550" cy="76200"/>
          </a:xfrm>
          <a:custGeom>
            <a:avLst/>
            <a:gdLst>
              <a:gd name="T0" fmla="*/ 19 w 26"/>
              <a:gd name="T1" fmla="*/ 0 h 24"/>
              <a:gd name="T2" fmla="*/ 26 w 26"/>
              <a:gd name="T3" fmla="*/ 5 h 24"/>
              <a:gd name="T4" fmla="*/ 23 w 26"/>
              <a:gd name="T5" fmla="*/ 14 h 24"/>
              <a:gd name="T6" fmla="*/ 8 w 26"/>
              <a:gd name="T7" fmla="*/ 24 h 24"/>
              <a:gd name="T8" fmla="*/ 0 w 26"/>
              <a:gd name="T9" fmla="*/ 16 h 24"/>
              <a:gd name="T10" fmla="*/ 1 w 26"/>
              <a:gd name="T11" fmla="*/ 12 h 24"/>
              <a:gd name="T12" fmla="*/ 16 w 26"/>
              <a:gd name="T13" fmla="*/ 0 h 24"/>
              <a:gd name="T14" fmla="*/ 19 w 26"/>
              <a:gd name="T15" fmla="*/ 0 h 24"/>
              <a:gd name="T16" fmla="*/ 18 w 26"/>
              <a:gd name="T17" fmla="*/ 2 h 24"/>
              <a:gd name="T18" fmla="*/ 9 w 26"/>
              <a:gd name="T19" fmla="*/ 5 h 24"/>
              <a:gd name="T20" fmla="*/ 2 w 26"/>
              <a:gd name="T21" fmla="*/ 14 h 24"/>
              <a:gd name="T22" fmla="*/ 3 w 26"/>
              <a:gd name="T23" fmla="*/ 20 h 24"/>
              <a:gd name="T24" fmla="*/ 4 w 26"/>
              <a:gd name="T25" fmla="*/ 17 h 24"/>
              <a:gd name="T26" fmla="*/ 20 w 26"/>
              <a:gd name="T27" fmla="*/ 3 h 24"/>
              <a:gd name="T28" fmla="*/ 18 w 26"/>
              <a:gd name="T29" fmla="*/ 2 h 24"/>
              <a:gd name="T30" fmla="*/ 17 w 26"/>
              <a:gd name="T31" fmla="*/ 6 h 24"/>
              <a:gd name="T32" fmla="*/ 5 w 26"/>
              <a:gd name="T33" fmla="*/ 18 h 24"/>
              <a:gd name="T34" fmla="*/ 5 w 26"/>
              <a:gd name="T35" fmla="*/ 21 h 24"/>
              <a:gd name="T36" fmla="*/ 10 w 26"/>
              <a:gd name="T37" fmla="*/ 22 h 24"/>
              <a:gd name="T38" fmla="*/ 23 w 26"/>
              <a:gd name="T39" fmla="*/ 9 h 24"/>
              <a:gd name="T40" fmla="*/ 23 w 26"/>
              <a:gd name="T41" fmla="*/ 5 h 24"/>
              <a:gd name="T42" fmla="*/ 17 w 26"/>
              <a:gd name="T43" fmla="*/ 6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24">
                <a:moveTo>
                  <a:pt x="19" y="0"/>
                </a:moveTo>
                <a:cubicBezTo>
                  <a:pt x="21" y="0"/>
                  <a:pt x="26" y="2"/>
                  <a:pt x="26" y="5"/>
                </a:cubicBezTo>
                <a:cubicBezTo>
                  <a:pt x="26" y="8"/>
                  <a:pt x="23" y="10"/>
                  <a:pt x="23" y="14"/>
                </a:cubicBezTo>
                <a:cubicBezTo>
                  <a:pt x="19" y="18"/>
                  <a:pt x="16" y="23"/>
                  <a:pt x="8" y="24"/>
                </a:cubicBezTo>
                <a:cubicBezTo>
                  <a:pt x="3" y="23"/>
                  <a:pt x="0" y="21"/>
                  <a:pt x="0" y="16"/>
                </a:cubicBezTo>
                <a:cubicBezTo>
                  <a:pt x="0" y="15"/>
                  <a:pt x="1" y="13"/>
                  <a:pt x="1" y="12"/>
                </a:cubicBezTo>
                <a:cubicBezTo>
                  <a:pt x="3" y="7"/>
                  <a:pt x="10" y="1"/>
                  <a:pt x="16" y="0"/>
                </a:cubicBezTo>
                <a:cubicBezTo>
                  <a:pt x="17" y="0"/>
                  <a:pt x="18" y="0"/>
                  <a:pt x="19" y="0"/>
                </a:cubicBezTo>
                <a:close/>
                <a:moveTo>
                  <a:pt x="18" y="2"/>
                </a:moveTo>
                <a:cubicBezTo>
                  <a:pt x="14" y="1"/>
                  <a:pt x="11" y="3"/>
                  <a:pt x="9" y="5"/>
                </a:cubicBezTo>
                <a:cubicBezTo>
                  <a:pt x="6" y="7"/>
                  <a:pt x="3" y="10"/>
                  <a:pt x="2" y="14"/>
                </a:cubicBezTo>
                <a:cubicBezTo>
                  <a:pt x="2" y="16"/>
                  <a:pt x="2" y="19"/>
                  <a:pt x="3" y="20"/>
                </a:cubicBezTo>
                <a:cubicBezTo>
                  <a:pt x="3" y="19"/>
                  <a:pt x="4" y="18"/>
                  <a:pt x="4" y="17"/>
                </a:cubicBezTo>
                <a:cubicBezTo>
                  <a:pt x="8" y="11"/>
                  <a:pt x="12" y="5"/>
                  <a:pt x="20" y="3"/>
                </a:cubicBezTo>
                <a:cubicBezTo>
                  <a:pt x="20" y="2"/>
                  <a:pt x="18" y="2"/>
                  <a:pt x="18" y="2"/>
                </a:cubicBezTo>
                <a:close/>
                <a:moveTo>
                  <a:pt x="17" y="6"/>
                </a:moveTo>
                <a:cubicBezTo>
                  <a:pt x="11" y="8"/>
                  <a:pt x="8" y="13"/>
                  <a:pt x="5" y="18"/>
                </a:cubicBezTo>
                <a:cubicBezTo>
                  <a:pt x="5" y="19"/>
                  <a:pt x="5" y="20"/>
                  <a:pt x="5" y="21"/>
                </a:cubicBezTo>
                <a:cubicBezTo>
                  <a:pt x="6" y="22"/>
                  <a:pt x="8" y="22"/>
                  <a:pt x="10" y="22"/>
                </a:cubicBezTo>
                <a:cubicBezTo>
                  <a:pt x="16" y="21"/>
                  <a:pt x="21" y="15"/>
                  <a:pt x="23" y="9"/>
                </a:cubicBezTo>
                <a:cubicBezTo>
                  <a:pt x="23" y="8"/>
                  <a:pt x="23" y="6"/>
                  <a:pt x="23" y="5"/>
                </a:cubicBezTo>
                <a:cubicBezTo>
                  <a:pt x="21" y="4"/>
                  <a:pt x="19" y="5"/>
                  <a:pt x="17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30" name="Freeform 96"/>
          <p:cNvSpPr>
            <a:spLocks noEditPoints="1"/>
          </p:cNvSpPr>
          <p:nvPr/>
        </p:nvSpPr>
        <p:spPr bwMode="auto">
          <a:xfrm>
            <a:off x="6183313" y="1057275"/>
            <a:ext cx="114300" cy="117475"/>
          </a:xfrm>
          <a:custGeom>
            <a:avLst/>
            <a:gdLst>
              <a:gd name="T0" fmla="*/ 34 w 36"/>
              <a:gd name="T1" fmla="*/ 12 h 37"/>
              <a:gd name="T2" fmla="*/ 30 w 36"/>
              <a:gd name="T3" fmla="*/ 13 h 37"/>
              <a:gd name="T4" fmla="*/ 28 w 36"/>
              <a:gd name="T5" fmla="*/ 22 h 37"/>
              <a:gd name="T6" fmla="*/ 25 w 36"/>
              <a:gd name="T7" fmla="*/ 25 h 37"/>
              <a:gd name="T8" fmla="*/ 22 w 36"/>
              <a:gd name="T9" fmla="*/ 28 h 37"/>
              <a:gd name="T10" fmla="*/ 20 w 36"/>
              <a:gd name="T11" fmla="*/ 32 h 37"/>
              <a:gd name="T12" fmla="*/ 13 w 36"/>
              <a:gd name="T13" fmla="*/ 35 h 37"/>
              <a:gd name="T14" fmla="*/ 7 w 36"/>
              <a:gd name="T15" fmla="*/ 35 h 37"/>
              <a:gd name="T16" fmla="*/ 3 w 36"/>
              <a:gd name="T17" fmla="*/ 29 h 37"/>
              <a:gd name="T18" fmla="*/ 3 w 36"/>
              <a:gd name="T19" fmla="*/ 27 h 37"/>
              <a:gd name="T20" fmla="*/ 3 w 36"/>
              <a:gd name="T21" fmla="*/ 25 h 37"/>
              <a:gd name="T22" fmla="*/ 0 w 36"/>
              <a:gd name="T23" fmla="*/ 21 h 37"/>
              <a:gd name="T24" fmla="*/ 4 w 36"/>
              <a:gd name="T25" fmla="*/ 13 h 37"/>
              <a:gd name="T26" fmla="*/ 7 w 36"/>
              <a:gd name="T27" fmla="*/ 8 h 37"/>
              <a:gd name="T28" fmla="*/ 10 w 36"/>
              <a:gd name="T29" fmla="*/ 8 h 37"/>
              <a:gd name="T30" fmla="*/ 16 w 36"/>
              <a:gd name="T31" fmla="*/ 7 h 37"/>
              <a:gd name="T32" fmla="*/ 20 w 36"/>
              <a:gd name="T33" fmla="*/ 8 h 37"/>
              <a:gd name="T34" fmla="*/ 24 w 36"/>
              <a:gd name="T35" fmla="*/ 2 h 37"/>
              <a:gd name="T36" fmla="*/ 28 w 36"/>
              <a:gd name="T37" fmla="*/ 0 h 37"/>
              <a:gd name="T38" fmla="*/ 33 w 36"/>
              <a:gd name="T39" fmla="*/ 1 h 37"/>
              <a:gd name="T40" fmla="*/ 35 w 36"/>
              <a:gd name="T41" fmla="*/ 5 h 37"/>
              <a:gd name="T42" fmla="*/ 34 w 36"/>
              <a:gd name="T43" fmla="*/ 12 h 37"/>
              <a:gd name="T44" fmla="*/ 32 w 36"/>
              <a:gd name="T45" fmla="*/ 3 h 37"/>
              <a:gd name="T46" fmla="*/ 27 w 36"/>
              <a:gd name="T47" fmla="*/ 3 h 37"/>
              <a:gd name="T48" fmla="*/ 26 w 36"/>
              <a:gd name="T49" fmla="*/ 12 h 37"/>
              <a:gd name="T50" fmla="*/ 24 w 36"/>
              <a:gd name="T51" fmla="*/ 13 h 37"/>
              <a:gd name="T52" fmla="*/ 23 w 36"/>
              <a:gd name="T53" fmla="*/ 16 h 37"/>
              <a:gd name="T54" fmla="*/ 14 w 36"/>
              <a:gd name="T55" fmla="*/ 17 h 37"/>
              <a:gd name="T56" fmla="*/ 22 w 36"/>
              <a:gd name="T57" fmla="*/ 15 h 37"/>
              <a:gd name="T58" fmla="*/ 26 w 36"/>
              <a:gd name="T59" fmla="*/ 11 h 37"/>
              <a:gd name="T60" fmla="*/ 26 w 36"/>
              <a:gd name="T61" fmla="*/ 2 h 37"/>
              <a:gd name="T62" fmla="*/ 24 w 36"/>
              <a:gd name="T63" fmla="*/ 6 h 37"/>
              <a:gd name="T64" fmla="*/ 19 w 36"/>
              <a:gd name="T65" fmla="*/ 10 h 37"/>
              <a:gd name="T66" fmla="*/ 15 w 36"/>
              <a:gd name="T67" fmla="*/ 8 h 37"/>
              <a:gd name="T68" fmla="*/ 8 w 36"/>
              <a:gd name="T69" fmla="*/ 10 h 37"/>
              <a:gd name="T70" fmla="*/ 2 w 36"/>
              <a:gd name="T71" fmla="*/ 21 h 37"/>
              <a:gd name="T72" fmla="*/ 5 w 36"/>
              <a:gd name="T73" fmla="*/ 25 h 37"/>
              <a:gd name="T74" fmla="*/ 8 w 36"/>
              <a:gd name="T75" fmla="*/ 34 h 37"/>
              <a:gd name="T76" fmla="*/ 9 w 36"/>
              <a:gd name="T77" fmla="*/ 35 h 37"/>
              <a:gd name="T78" fmla="*/ 16 w 36"/>
              <a:gd name="T79" fmla="*/ 33 h 37"/>
              <a:gd name="T80" fmla="*/ 20 w 36"/>
              <a:gd name="T81" fmla="*/ 28 h 37"/>
              <a:gd name="T82" fmla="*/ 26 w 36"/>
              <a:gd name="T83" fmla="*/ 23 h 37"/>
              <a:gd name="T84" fmla="*/ 28 w 36"/>
              <a:gd name="T85" fmla="*/ 13 h 37"/>
              <a:gd name="T86" fmla="*/ 33 w 36"/>
              <a:gd name="T87" fmla="*/ 11 h 37"/>
              <a:gd name="T88" fmla="*/ 32 w 36"/>
              <a:gd name="T89" fmla="*/ 3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6" h="37">
                <a:moveTo>
                  <a:pt x="34" y="12"/>
                </a:moveTo>
                <a:cubicBezTo>
                  <a:pt x="33" y="13"/>
                  <a:pt x="31" y="13"/>
                  <a:pt x="30" y="13"/>
                </a:cubicBezTo>
                <a:cubicBezTo>
                  <a:pt x="27" y="15"/>
                  <a:pt x="30" y="19"/>
                  <a:pt x="28" y="22"/>
                </a:cubicBezTo>
                <a:cubicBezTo>
                  <a:pt x="27" y="23"/>
                  <a:pt x="27" y="24"/>
                  <a:pt x="25" y="25"/>
                </a:cubicBezTo>
                <a:cubicBezTo>
                  <a:pt x="24" y="26"/>
                  <a:pt x="23" y="27"/>
                  <a:pt x="22" y="28"/>
                </a:cubicBezTo>
                <a:cubicBezTo>
                  <a:pt x="21" y="29"/>
                  <a:pt x="21" y="31"/>
                  <a:pt x="20" y="32"/>
                </a:cubicBezTo>
                <a:cubicBezTo>
                  <a:pt x="19" y="34"/>
                  <a:pt x="16" y="34"/>
                  <a:pt x="13" y="35"/>
                </a:cubicBezTo>
                <a:cubicBezTo>
                  <a:pt x="11" y="36"/>
                  <a:pt x="10" y="37"/>
                  <a:pt x="7" y="35"/>
                </a:cubicBezTo>
                <a:cubicBezTo>
                  <a:pt x="5" y="34"/>
                  <a:pt x="4" y="31"/>
                  <a:pt x="3" y="29"/>
                </a:cubicBezTo>
                <a:cubicBezTo>
                  <a:pt x="3" y="28"/>
                  <a:pt x="3" y="27"/>
                  <a:pt x="3" y="27"/>
                </a:cubicBezTo>
                <a:cubicBezTo>
                  <a:pt x="3" y="26"/>
                  <a:pt x="3" y="26"/>
                  <a:pt x="3" y="25"/>
                </a:cubicBezTo>
                <a:cubicBezTo>
                  <a:pt x="3" y="24"/>
                  <a:pt x="1" y="22"/>
                  <a:pt x="0" y="21"/>
                </a:cubicBezTo>
                <a:cubicBezTo>
                  <a:pt x="0" y="18"/>
                  <a:pt x="3" y="16"/>
                  <a:pt x="4" y="13"/>
                </a:cubicBezTo>
                <a:cubicBezTo>
                  <a:pt x="5" y="12"/>
                  <a:pt x="6" y="9"/>
                  <a:pt x="7" y="8"/>
                </a:cubicBezTo>
                <a:cubicBezTo>
                  <a:pt x="8" y="8"/>
                  <a:pt x="9" y="8"/>
                  <a:pt x="10" y="8"/>
                </a:cubicBezTo>
                <a:cubicBezTo>
                  <a:pt x="12" y="7"/>
                  <a:pt x="14" y="7"/>
                  <a:pt x="16" y="7"/>
                </a:cubicBezTo>
                <a:cubicBezTo>
                  <a:pt x="18" y="7"/>
                  <a:pt x="19" y="8"/>
                  <a:pt x="20" y="8"/>
                </a:cubicBezTo>
                <a:cubicBezTo>
                  <a:pt x="23" y="8"/>
                  <a:pt x="23" y="5"/>
                  <a:pt x="24" y="2"/>
                </a:cubicBezTo>
                <a:cubicBezTo>
                  <a:pt x="25" y="1"/>
                  <a:pt x="27" y="1"/>
                  <a:pt x="28" y="0"/>
                </a:cubicBezTo>
                <a:cubicBezTo>
                  <a:pt x="30" y="1"/>
                  <a:pt x="31" y="0"/>
                  <a:pt x="33" y="1"/>
                </a:cubicBezTo>
                <a:cubicBezTo>
                  <a:pt x="33" y="3"/>
                  <a:pt x="34" y="4"/>
                  <a:pt x="35" y="5"/>
                </a:cubicBezTo>
                <a:cubicBezTo>
                  <a:pt x="36" y="8"/>
                  <a:pt x="35" y="10"/>
                  <a:pt x="34" y="12"/>
                </a:cubicBezTo>
                <a:close/>
                <a:moveTo>
                  <a:pt x="32" y="3"/>
                </a:moveTo>
                <a:cubicBezTo>
                  <a:pt x="30" y="2"/>
                  <a:pt x="28" y="1"/>
                  <a:pt x="27" y="3"/>
                </a:cubicBezTo>
                <a:cubicBezTo>
                  <a:pt x="26" y="7"/>
                  <a:pt x="29" y="10"/>
                  <a:pt x="26" y="12"/>
                </a:cubicBezTo>
                <a:cubicBezTo>
                  <a:pt x="25" y="12"/>
                  <a:pt x="24" y="12"/>
                  <a:pt x="24" y="13"/>
                </a:cubicBezTo>
                <a:cubicBezTo>
                  <a:pt x="23" y="14"/>
                  <a:pt x="23" y="15"/>
                  <a:pt x="23" y="16"/>
                </a:cubicBezTo>
                <a:cubicBezTo>
                  <a:pt x="21" y="18"/>
                  <a:pt x="17" y="18"/>
                  <a:pt x="14" y="17"/>
                </a:cubicBezTo>
                <a:cubicBezTo>
                  <a:pt x="17" y="15"/>
                  <a:pt x="20" y="17"/>
                  <a:pt x="22" y="15"/>
                </a:cubicBezTo>
                <a:cubicBezTo>
                  <a:pt x="22" y="12"/>
                  <a:pt x="23" y="11"/>
                  <a:pt x="26" y="11"/>
                </a:cubicBezTo>
                <a:cubicBezTo>
                  <a:pt x="27" y="8"/>
                  <a:pt x="25" y="5"/>
                  <a:pt x="26" y="2"/>
                </a:cubicBezTo>
                <a:cubicBezTo>
                  <a:pt x="24" y="3"/>
                  <a:pt x="24" y="5"/>
                  <a:pt x="24" y="6"/>
                </a:cubicBezTo>
                <a:cubicBezTo>
                  <a:pt x="23" y="8"/>
                  <a:pt x="21" y="10"/>
                  <a:pt x="19" y="10"/>
                </a:cubicBezTo>
                <a:cubicBezTo>
                  <a:pt x="18" y="9"/>
                  <a:pt x="17" y="8"/>
                  <a:pt x="15" y="8"/>
                </a:cubicBezTo>
                <a:cubicBezTo>
                  <a:pt x="12" y="8"/>
                  <a:pt x="10" y="9"/>
                  <a:pt x="8" y="10"/>
                </a:cubicBezTo>
                <a:cubicBezTo>
                  <a:pt x="7" y="14"/>
                  <a:pt x="1" y="16"/>
                  <a:pt x="2" y="21"/>
                </a:cubicBezTo>
                <a:cubicBezTo>
                  <a:pt x="2" y="22"/>
                  <a:pt x="4" y="23"/>
                  <a:pt x="5" y="25"/>
                </a:cubicBezTo>
                <a:cubicBezTo>
                  <a:pt x="3" y="29"/>
                  <a:pt x="6" y="32"/>
                  <a:pt x="8" y="34"/>
                </a:cubicBezTo>
                <a:cubicBezTo>
                  <a:pt x="8" y="34"/>
                  <a:pt x="9" y="34"/>
                  <a:pt x="9" y="35"/>
                </a:cubicBezTo>
                <a:cubicBezTo>
                  <a:pt x="11" y="34"/>
                  <a:pt x="14" y="34"/>
                  <a:pt x="16" y="33"/>
                </a:cubicBezTo>
                <a:cubicBezTo>
                  <a:pt x="19" y="32"/>
                  <a:pt x="19" y="30"/>
                  <a:pt x="20" y="28"/>
                </a:cubicBezTo>
                <a:cubicBezTo>
                  <a:pt x="22" y="25"/>
                  <a:pt x="25" y="25"/>
                  <a:pt x="26" y="23"/>
                </a:cubicBezTo>
                <a:cubicBezTo>
                  <a:pt x="28" y="20"/>
                  <a:pt x="27" y="17"/>
                  <a:pt x="28" y="13"/>
                </a:cubicBezTo>
                <a:cubicBezTo>
                  <a:pt x="29" y="12"/>
                  <a:pt x="31" y="12"/>
                  <a:pt x="33" y="11"/>
                </a:cubicBezTo>
                <a:cubicBezTo>
                  <a:pt x="34" y="8"/>
                  <a:pt x="34" y="5"/>
                  <a:pt x="32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31" name="Freeform 97"/>
          <p:cNvSpPr/>
          <p:nvPr/>
        </p:nvSpPr>
        <p:spPr bwMode="auto">
          <a:xfrm>
            <a:off x="8183563" y="1328738"/>
            <a:ext cx="19050" cy="12700"/>
          </a:xfrm>
          <a:custGeom>
            <a:avLst/>
            <a:gdLst>
              <a:gd name="T0" fmla="*/ 6 w 6"/>
              <a:gd name="T1" fmla="*/ 0 h 4"/>
              <a:gd name="T2" fmla="*/ 0 w 6"/>
              <a:gd name="T3" fmla="*/ 4 h 4"/>
              <a:gd name="T4" fmla="*/ 6 w 6"/>
              <a:gd name="T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4">
                <a:moveTo>
                  <a:pt x="6" y="0"/>
                </a:moveTo>
                <a:cubicBezTo>
                  <a:pt x="4" y="2"/>
                  <a:pt x="2" y="3"/>
                  <a:pt x="0" y="4"/>
                </a:cubicBezTo>
                <a:cubicBezTo>
                  <a:pt x="1" y="2"/>
                  <a:pt x="3" y="0"/>
                  <a:pt x="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32" name="Freeform 98"/>
          <p:cNvSpPr>
            <a:spLocks noEditPoints="1"/>
          </p:cNvSpPr>
          <p:nvPr/>
        </p:nvSpPr>
        <p:spPr bwMode="auto">
          <a:xfrm>
            <a:off x="8104188" y="1303338"/>
            <a:ext cx="696912" cy="1027112"/>
          </a:xfrm>
          <a:custGeom>
            <a:avLst/>
            <a:gdLst>
              <a:gd name="T0" fmla="*/ 167 w 221"/>
              <a:gd name="T1" fmla="*/ 149 h 325"/>
              <a:gd name="T2" fmla="*/ 112 w 221"/>
              <a:gd name="T3" fmla="*/ 120 h 325"/>
              <a:gd name="T4" fmla="*/ 178 w 221"/>
              <a:gd name="T5" fmla="*/ 276 h 325"/>
              <a:gd name="T6" fmla="*/ 155 w 221"/>
              <a:gd name="T7" fmla="*/ 296 h 325"/>
              <a:gd name="T8" fmla="*/ 81 w 221"/>
              <a:gd name="T9" fmla="*/ 256 h 325"/>
              <a:gd name="T10" fmla="*/ 28 w 221"/>
              <a:gd name="T11" fmla="*/ 282 h 325"/>
              <a:gd name="T12" fmla="*/ 9 w 221"/>
              <a:gd name="T13" fmla="*/ 292 h 325"/>
              <a:gd name="T14" fmla="*/ 31 w 221"/>
              <a:gd name="T15" fmla="*/ 228 h 325"/>
              <a:gd name="T16" fmla="*/ 82 w 221"/>
              <a:gd name="T17" fmla="*/ 127 h 325"/>
              <a:gd name="T18" fmla="*/ 87 w 221"/>
              <a:gd name="T19" fmla="*/ 80 h 325"/>
              <a:gd name="T20" fmla="*/ 104 w 221"/>
              <a:gd name="T21" fmla="*/ 58 h 325"/>
              <a:gd name="T22" fmla="*/ 139 w 221"/>
              <a:gd name="T23" fmla="*/ 95 h 325"/>
              <a:gd name="T24" fmla="*/ 207 w 221"/>
              <a:gd name="T25" fmla="*/ 123 h 325"/>
              <a:gd name="T26" fmla="*/ 207 w 221"/>
              <a:gd name="T27" fmla="*/ 135 h 325"/>
              <a:gd name="T28" fmla="*/ 107 w 221"/>
              <a:gd name="T29" fmla="*/ 57 h 325"/>
              <a:gd name="T30" fmla="*/ 37 w 221"/>
              <a:gd name="T31" fmla="*/ 35 h 325"/>
              <a:gd name="T32" fmla="*/ 71 w 221"/>
              <a:gd name="T33" fmla="*/ 34 h 325"/>
              <a:gd name="T34" fmla="*/ 99 w 221"/>
              <a:gd name="T35" fmla="*/ 88 h 325"/>
              <a:gd name="T36" fmla="*/ 105 w 221"/>
              <a:gd name="T37" fmla="*/ 80 h 325"/>
              <a:gd name="T38" fmla="*/ 89 w 221"/>
              <a:gd name="T39" fmla="*/ 91 h 325"/>
              <a:gd name="T40" fmla="*/ 94 w 221"/>
              <a:gd name="T41" fmla="*/ 87 h 325"/>
              <a:gd name="T42" fmla="*/ 103 w 221"/>
              <a:gd name="T43" fmla="*/ 105 h 325"/>
              <a:gd name="T44" fmla="*/ 116 w 221"/>
              <a:gd name="T45" fmla="*/ 140 h 325"/>
              <a:gd name="T46" fmla="*/ 137 w 221"/>
              <a:gd name="T47" fmla="*/ 97 h 325"/>
              <a:gd name="T48" fmla="*/ 102 w 221"/>
              <a:gd name="T49" fmla="*/ 106 h 325"/>
              <a:gd name="T50" fmla="*/ 193 w 221"/>
              <a:gd name="T51" fmla="*/ 112 h 325"/>
              <a:gd name="T52" fmla="*/ 147 w 221"/>
              <a:gd name="T53" fmla="*/ 134 h 325"/>
              <a:gd name="T54" fmla="*/ 75 w 221"/>
              <a:gd name="T55" fmla="*/ 120 h 325"/>
              <a:gd name="T56" fmla="*/ 83 w 221"/>
              <a:gd name="T57" fmla="*/ 119 h 325"/>
              <a:gd name="T58" fmla="*/ 145 w 221"/>
              <a:gd name="T59" fmla="*/ 158 h 325"/>
              <a:gd name="T60" fmla="*/ 76 w 221"/>
              <a:gd name="T61" fmla="*/ 124 h 325"/>
              <a:gd name="T62" fmla="*/ 208 w 221"/>
              <a:gd name="T63" fmla="*/ 137 h 325"/>
              <a:gd name="T64" fmla="*/ 100 w 221"/>
              <a:gd name="T65" fmla="*/ 137 h 325"/>
              <a:gd name="T66" fmla="*/ 92 w 221"/>
              <a:gd name="T67" fmla="*/ 139 h 325"/>
              <a:gd name="T68" fmla="*/ 92 w 221"/>
              <a:gd name="T69" fmla="*/ 139 h 325"/>
              <a:gd name="T70" fmla="*/ 83 w 221"/>
              <a:gd name="T71" fmla="*/ 169 h 325"/>
              <a:gd name="T72" fmla="*/ 130 w 221"/>
              <a:gd name="T73" fmla="*/ 241 h 325"/>
              <a:gd name="T74" fmla="*/ 23 w 221"/>
              <a:gd name="T75" fmla="*/ 259 h 325"/>
              <a:gd name="T76" fmla="*/ 54 w 221"/>
              <a:gd name="T77" fmla="*/ 189 h 325"/>
              <a:gd name="T78" fmla="*/ 25 w 221"/>
              <a:gd name="T79" fmla="*/ 280 h 325"/>
              <a:gd name="T80" fmla="*/ 114 w 221"/>
              <a:gd name="T81" fmla="*/ 170 h 325"/>
              <a:gd name="T82" fmla="*/ 126 w 221"/>
              <a:gd name="T83" fmla="*/ 189 h 325"/>
              <a:gd name="T84" fmla="*/ 160 w 221"/>
              <a:gd name="T85" fmla="*/ 278 h 325"/>
              <a:gd name="T86" fmla="*/ 178 w 221"/>
              <a:gd name="T87" fmla="*/ 148 h 325"/>
              <a:gd name="T88" fmla="*/ 181 w 221"/>
              <a:gd name="T89" fmla="*/ 155 h 325"/>
              <a:gd name="T90" fmla="*/ 193 w 221"/>
              <a:gd name="T91" fmla="*/ 163 h 325"/>
              <a:gd name="T92" fmla="*/ 202 w 221"/>
              <a:gd name="T93" fmla="*/ 167 h 325"/>
              <a:gd name="T94" fmla="*/ 204 w 221"/>
              <a:gd name="T95" fmla="*/ 163 h 325"/>
              <a:gd name="T96" fmla="*/ 76 w 221"/>
              <a:gd name="T97" fmla="*/ 241 h 325"/>
              <a:gd name="T98" fmla="*/ 106 w 221"/>
              <a:gd name="T99" fmla="*/ 241 h 325"/>
              <a:gd name="T100" fmla="*/ 67 w 221"/>
              <a:gd name="T101" fmla="*/ 245 h 325"/>
              <a:gd name="T102" fmla="*/ 93 w 221"/>
              <a:gd name="T103" fmla="*/ 249 h 325"/>
              <a:gd name="T104" fmla="*/ 79 w 221"/>
              <a:gd name="T105" fmla="*/ 253 h 325"/>
              <a:gd name="T106" fmla="*/ 4 w 221"/>
              <a:gd name="T107" fmla="*/ 278 h 325"/>
              <a:gd name="T108" fmla="*/ 167 w 221"/>
              <a:gd name="T109" fmla="*/ 278 h 325"/>
              <a:gd name="T110" fmla="*/ 26 w 221"/>
              <a:gd name="T111" fmla="*/ 283 h 325"/>
              <a:gd name="T112" fmla="*/ 10 w 221"/>
              <a:gd name="T113" fmla="*/ 284 h 325"/>
              <a:gd name="T114" fmla="*/ 160 w 221"/>
              <a:gd name="T115" fmla="*/ 296 h 325"/>
              <a:gd name="T116" fmla="*/ 170 w 221"/>
              <a:gd name="T117" fmla="*/ 316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1" h="325">
                <a:moveTo>
                  <a:pt x="218" y="161"/>
                </a:moveTo>
                <a:cubicBezTo>
                  <a:pt x="216" y="162"/>
                  <a:pt x="215" y="162"/>
                  <a:pt x="213" y="163"/>
                </a:cubicBezTo>
                <a:cubicBezTo>
                  <a:pt x="212" y="164"/>
                  <a:pt x="212" y="165"/>
                  <a:pt x="210" y="165"/>
                </a:cubicBezTo>
                <a:cubicBezTo>
                  <a:pt x="209" y="165"/>
                  <a:pt x="207" y="165"/>
                  <a:pt x="207" y="164"/>
                </a:cubicBezTo>
                <a:cubicBezTo>
                  <a:pt x="207" y="164"/>
                  <a:pt x="206" y="164"/>
                  <a:pt x="206" y="164"/>
                </a:cubicBezTo>
                <a:cubicBezTo>
                  <a:pt x="205" y="167"/>
                  <a:pt x="204" y="169"/>
                  <a:pt x="201" y="169"/>
                </a:cubicBezTo>
                <a:cubicBezTo>
                  <a:pt x="199" y="169"/>
                  <a:pt x="198" y="168"/>
                  <a:pt x="198" y="166"/>
                </a:cubicBezTo>
                <a:cubicBezTo>
                  <a:pt x="197" y="166"/>
                  <a:pt x="196" y="166"/>
                  <a:pt x="195" y="165"/>
                </a:cubicBezTo>
                <a:cubicBezTo>
                  <a:pt x="193" y="167"/>
                  <a:pt x="190" y="165"/>
                  <a:pt x="190" y="162"/>
                </a:cubicBezTo>
                <a:cubicBezTo>
                  <a:pt x="188" y="161"/>
                  <a:pt x="187" y="159"/>
                  <a:pt x="185" y="158"/>
                </a:cubicBezTo>
                <a:cubicBezTo>
                  <a:pt x="183" y="160"/>
                  <a:pt x="180" y="157"/>
                  <a:pt x="179" y="156"/>
                </a:cubicBezTo>
                <a:cubicBezTo>
                  <a:pt x="176" y="157"/>
                  <a:pt x="173" y="157"/>
                  <a:pt x="170" y="156"/>
                </a:cubicBezTo>
                <a:cubicBezTo>
                  <a:pt x="169" y="154"/>
                  <a:pt x="168" y="152"/>
                  <a:pt x="166" y="151"/>
                </a:cubicBezTo>
                <a:cubicBezTo>
                  <a:pt x="166" y="150"/>
                  <a:pt x="166" y="149"/>
                  <a:pt x="167" y="149"/>
                </a:cubicBezTo>
                <a:cubicBezTo>
                  <a:pt x="162" y="146"/>
                  <a:pt x="157" y="142"/>
                  <a:pt x="153" y="138"/>
                </a:cubicBezTo>
                <a:cubicBezTo>
                  <a:pt x="152" y="139"/>
                  <a:pt x="151" y="141"/>
                  <a:pt x="148" y="140"/>
                </a:cubicBezTo>
                <a:cubicBezTo>
                  <a:pt x="147" y="139"/>
                  <a:pt x="147" y="137"/>
                  <a:pt x="146" y="137"/>
                </a:cubicBezTo>
                <a:cubicBezTo>
                  <a:pt x="142" y="130"/>
                  <a:pt x="133" y="126"/>
                  <a:pt x="125" y="123"/>
                </a:cubicBezTo>
                <a:cubicBezTo>
                  <a:pt x="124" y="123"/>
                  <a:pt x="122" y="121"/>
                  <a:pt x="120" y="121"/>
                </a:cubicBezTo>
                <a:cubicBezTo>
                  <a:pt x="123" y="126"/>
                  <a:pt x="128" y="131"/>
                  <a:pt x="132" y="136"/>
                </a:cubicBezTo>
                <a:cubicBezTo>
                  <a:pt x="132" y="136"/>
                  <a:pt x="132" y="137"/>
                  <a:pt x="133" y="137"/>
                </a:cubicBezTo>
                <a:cubicBezTo>
                  <a:pt x="137" y="143"/>
                  <a:pt x="141" y="149"/>
                  <a:pt x="145" y="155"/>
                </a:cubicBezTo>
                <a:cubicBezTo>
                  <a:pt x="153" y="154"/>
                  <a:pt x="158" y="161"/>
                  <a:pt x="153" y="165"/>
                </a:cubicBezTo>
                <a:cubicBezTo>
                  <a:pt x="157" y="168"/>
                  <a:pt x="151" y="173"/>
                  <a:pt x="148" y="168"/>
                </a:cubicBezTo>
                <a:cubicBezTo>
                  <a:pt x="145" y="170"/>
                  <a:pt x="140" y="169"/>
                  <a:pt x="139" y="166"/>
                </a:cubicBezTo>
                <a:cubicBezTo>
                  <a:pt x="138" y="165"/>
                  <a:pt x="140" y="164"/>
                  <a:pt x="139" y="161"/>
                </a:cubicBezTo>
                <a:cubicBezTo>
                  <a:pt x="140" y="160"/>
                  <a:pt x="141" y="159"/>
                  <a:pt x="142" y="158"/>
                </a:cubicBezTo>
                <a:cubicBezTo>
                  <a:pt x="133" y="145"/>
                  <a:pt x="123" y="132"/>
                  <a:pt x="112" y="120"/>
                </a:cubicBezTo>
                <a:cubicBezTo>
                  <a:pt x="109" y="120"/>
                  <a:pt x="105" y="120"/>
                  <a:pt x="102" y="121"/>
                </a:cubicBezTo>
                <a:cubicBezTo>
                  <a:pt x="103" y="122"/>
                  <a:pt x="103" y="123"/>
                  <a:pt x="104" y="125"/>
                </a:cubicBezTo>
                <a:cubicBezTo>
                  <a:pt x="106" y="126"/>
                  <a:pt x="109" y="127"/>
                  <a:pt x="113" y="128"/>
                </a:cubicBezTo>
                <a:cubicBezTo>
                  <a:pt x="115" y="132"/>
                  <a:pt x="116" y="136"/>
                  <a:pt x="118" y="140"/>
                </a:cubicBezTo>
                <a:cubicBezTo>
                  <a:pt x="118" y="141"/>
                  <a:pt x="118" y="141"/>
                  <a:pt x="117" y="142"/>
                </a:cubicBezTo>
                <a:cubicBezTo>
                  <a:pt x="122" y="151"/>
                  <a:pt x="125" y="162"/>
                  <a:pt x="130" y="171"/>
                </a:cubicBezTo>
                <a:cubicBezTo>
                  <a:pt x="132" y="178"/>
                  <a:pt x="134" y="185"/>
                  <a:pt x="137" y="191"/>
                </a:cubicBezTo>
                <a:cubicBezTo>
                  <a:pt x="138" y="195"/>
                  <a:pt x="140" y="199"/>
                  <a:pt x="142" y="204"/>
                </a:cubicBezTo>
                <a:cubicBezTo>
                  <a:pt x="146" y="213"/>
                  <a:pt x="149" y="224"/>
                  <a:pt x="153" y="233"/>
                </a:cubicBezTo>
                <a:cubicBezTo>
                  <a:pt x="156" y="247"/>
                  <a:pt x="162" y="261"/>
                  <a:pt x="165" y="275"/>
                </a:cubicBezTo>
                <a:cubicBezTo>
                  <a:pt x="169" y="275"/>
                  <a:pt x="170" y="279"/>
                  <a:pt x="171" y="282"/>
                </a:cubicBezTo>
                <a:cubicBezTo>
                  <a:pt x="173" y="282"/>
                  <a:pt x="173" y="281"/>
                  <a:pt x="174" y="280"/>
                </a:cubicBezTo>
                <a:cubicBezTo>
                  <a:pt x="174" y="279"/>
                  <a:pt x="173" y="278"/>
                  <a:pt x="173" y="277"/>
                </a:cubicBezTo>
                <a:cubicBezTo>
                  <a:pt x="174" y="275"/>
                  <a:pt x="177" y="275"/>
                  <a:pt x="178" y="276"/>
                </a:cubicBezTo>
                <a:cubicBezTo>
                  <a:pt x="179" y="281"/>
                  <a:pt x="181" y="285"/>
                  <a:pt x="181" y="289"/>
                </a:cubicBezTo>
                <a:cubicBezTo>
                  <a:pt x="178" y="291"/>
                  <a:pt x="176" y="288"/>
                  <a:pt x="175" y="285"/>
                </a:cubicBezTo>
                <a:cubicBezTo>
                  <a:pt x="175" y="286"/>
                  <a:pt x="174" y="286"/>
                  <a:pt x="173" y="286"/>
                </a:cubicBezTo>
                <a:cubicBezTo>
                  <a:pt x="173" y="288"/>
                  <a:pt x="175" y="288"/>
                  <a:pt x="174" y="290"/>
                </a:cubicBezTo>
                <a:cubicBezTo>
                  <a:pt x="174" y="292"/>
                  <a:pt x="172" y="291"/>
                  <a:pt x="172" y="293"/>
                </a:cubicBezTo>
                <a:cubicBezTo>
                  <a:pt x="171" y="293"/>
                  <a:pt x="173" y="296"/>
                  <a:pt x="173" y="297"/>
                </a:cubicBezTo>
                <a:cubicBezTo>
                  <a:pt x="174" y="301"/>
                  <a:pt x="178" y="307"/>
                  <a:pt x="179" y="310"/>
                </a:cubicBezTo>
                <a:cubicBezTo>
                  <a:pt x="180" y="312"/>
                  <a:pt x="181" y="315"/>
                  <a:pt x="178" y="316"/>
                </a:cubicBezTo>
                <a:cubicBezTo>
                  <a:pt x="178" y="318"/>
                  <a:pt x="178" y="319"/>
                  <a:pt x="178" y="321"/>
                </a:cubicBezTo>
                <a:cubicBezTo>
                  <a:pt x="176" y="325"/>
                  <a:pt x="172" y="321"/>
                  <a:pt x="171" y="318"/>
                </a:cubicBezTo>
                <a:cubicBezTo>
                  <a:pt x="170" y="318"/>
                  <a:pt x="170" y="318"/>
                  <a:pt x="169" y="318"/>
                </a:cubicBezTo>
                <a:cubicBezTo>
                  <a:pt x="168" y="318"/>
                  <a:pt x="168" y="316"/>
                  <a:pt x="167" y="316"/>
                </a:cubicBezTo>
                <a:cubicBezTo>
                  <a:pt x="164" y="308"/>
                  <a:pt x="161" y="302"/>
                  <a:pt x="158" y="296"/>
                </a:cubicBezTo>
                <a:cubicBezTo>
                  <a:pt x="156" y="296"/>
                  <a:pt x="156" y="296"/>
                  <a:pt x="155" y="296"/>
                </a:cubicBezTo>
                <a:cubicBezTo>
                  <a:pt x="152" y="291"/>
                  <a:pt x="151" y="285"/>
                  <a:pt x="149" y="280"/>
                </a:cubicBezTo>
                <a:cubicBezTo>
                  <a:pt x="149" y="280"/>
                  <a:pt x="149" y="279"/>
                  <a:pt x="150" y="279"/>
                </a:cubicBezTo>
                <a:cubicBezTo>
                  <a:pt x="146" y="270"/>
                  <a:pt x="144" y="262"/>
                  <a:pt x="141" y="252"/>
                </a:cubicBezTo>
                <a:cubicBezTo>
                  <a:pt x="134" y="250"/>
                  <a:pt x="126" y="248"/>
                  <a:pt x="119" y="246"/>
                </a:cubicBezTo>
                <a:cubicBezTo>
                  <a:pt x="117" y="246"/>
                  <a:pt x="115" y="245"/>
                  <a:pt x="113" y="245"/>
                </a:cubicBezTo>
                <a:cubicBezTo>
                  <a:pt x="109" y="244"/>
                  <a:pt x="104" y="245"/>
                  <a:pt x="100" y="245"/>
                </a:cubicBezTo>
                <a:cubicBezTo>
                  <a:pt x="100" y="246"/>
                  <a:pt x="100" y="247"/>
                  <a:pt x="100" y="248"/>
                </a:cubicBezTo>
                <a:cubicBezTo>
                  <a:pt x="104" y="250"/>
                  <a:pt x="103" y="260"/>
                  <a:pt x="98" y="259"/>
                </a:cubicBezTo>
                <a:cubicBezTo>
                  <a:pt x="97" y="265"/>
                  <a:pt x="100" y="273"/>
                  <a:pt x="95" y="276"/>
                </a:cubicBezTo>
                <a:cubicBezTo>
                  <a:pt x="96" y="280"/>
                  <a:pt x="87" y="282"/>
                  <a:pt x="87" y="276"/>
                </a:cubicBezTo>
                <a:cubicBezTo>
                  <a:pt x="86" y="276"/>
                  <a:pt x="85" y="276"/>
                  <a:pt x="84" y="276"/>
                </a:cubicBezTo>
                <a:cubicBezTo>
                  <a:pt x="84" y="275"/>
                  <a:pt x="83" y="274"/>
                  <a:pt x="83" y="273"/>
                </a:cubicBezTo>
                <a:cubicBezTo>
                  <a:pt x="85" y="269"/>
                  <a:pt x="84" y="262"/>
                  <a:pt x="83" y="259"/>
                </a:cubicBezTo>
                <a:cubicBezTo>
                  <a:pt x="83" y="258"/>
                  <a:pt x="81" y="257"/>
                  <a:pt x="81" y="256"/>
                </a:cubicBezTo>
                <a:cubicBezTo>
                  <a:pt x="81" y="256"/>
                  <a:pt x="79" y="256"/>
                  <a:pt x="79" y="256"/>
                </a:cubicBezTo>
                <a:cubicBezTo>
                  <a:pt x="79" y="258"/>
                  <a:pt x="78" y="260"/>
                  <a:pt x="74" y="260"/>
                </a:cubicBezTo>
                <a:cubicBezTo>
                  <a:pt x="71" y="258"/>
                  <a:pt x="74" y="252"/>
                  <a:pt x="73" y="248"/>
                </a:cubicBezTo>
                <a:cubicBezTo>
                  <a:pt x="73" y="248"/>
                  <a:pt x="73" y="248"/>
                  <a:pt x="73" y="248"/>
                </a:cubicBezTo>
                <a:cubicBezTo>
                  <a:pt x="76" y="246"/>
                  <a:pt x="79" y="249"/>
                  <a:pt x="78" y="252"/>
                </a:cubicBezTo>
                <a:cubicBezTo>
                  <a:pt x="80" y="252"/>
                  <a:pt x="80" y="251"/>
                  <a:pt x="81" y="251"/>
                </a:cubicBezTo>
                <a:cubicBezTo>
                  <a:pt x="81" y="250"/>
                  <a:pt x="81" y="249"/>
                  <a:pt x="81" y="248"/>
                </a:cubicBezTo>
                <a:cubicBezTo>
                  <a:pt x="82" y="248"/>
                  <a:pt x="82" y="248"/>
                  <a:pt x="83" y="248"/>
                </a:cubicBezTo>
                <a:cubicBezTo>
                  <a:pt x="83" y="247"/>
                  <a:pt x="83" y="246"/>
                  <a:pt x="83" y="245"/>
                </a:cubicBezTo>
                <a:cubicBezTo>
                  <a:pt x="79" y="245"/>
                  <a:pt x="77" y="245"/>
                  <a:pt x="75" y="246"/>
                </a:cubicBezTo>
                <a:cubicBezTo>
                  <a:pt x="69" y="246"/>
                  <a:pt x="62" y="248"/>
                  <a:pt x="56" y="249"/>
                </a:cubicBezTo>
                <a:cubicBezTo>
                  <a:pt x="51" y="250"/>
                  <a:pt x="43" y="251"/>
                  <a:pt x="38" y="252"/>
                </a:cubicBezTo>
                <a:cubicBezTo>
                  <a:pt x="35" y="261"/>
                  <a:pt x="29" y="272"/>
                  <a:pt x="27" y="281"/>
                </a:cubicBezTo>
                <a:cubicBezTo>
                  <a:pt x="28" y="281"/>
                  <a:pt x="28" y="282"/>
                  <a:pt x="28" y="282"/>
                </a:cubicBezTo>
                <a:cubicBezTo>
                  <a:pt x="27" y="286"/>
                  <a:pt x="25" y="291"/>
                  <a:pt x="24" y="294"/>
                </a:cubicBezTo>
                <a:cubicBezTo>
                  <a:pt x="23" y="295"/>
                  <a:pt x="23" y="295"/>
                  <a:pt x="22" y="295"/>
                </a:cubicBezTo>
                <a:cubicBezTo>
                  <a:pt x="20" y="298"/>
                  <a:pt x="19" y="301"/>
                  <a:pt x="17" y="305"/>
                </a:cubicBezTo>
                <a:cubicBezTo>
                  <a:pt x="17" y="306"/>
                  <a:pt x="16" y="306"/>
                  <a:pt x="16" y="306"/>
                </a:cubicBezTo>
                <a:cubicBezTo>
                  <a:pt x="15" y="310"/>
                  <a:pt x="15" y="314"/>
                  <a:pt x="12" y="316"/>
                </a:cubicBezTo>
                <a:cubicBezTo>
                  <a:pt x="11" y="316"/>
                  <a:pt x="11" y="316"/>
                  <a:pt x="10" y="316"/>
                </a:cubicBezTo>
                <a:cubicBezTo>
                  <a:pt x="9" y="317"/>
                  <a:pt x="8" y="320"/>
                  <a:pt x="7" y="321"/>
                </a:cubicBezTo>
                <a:cubicBezTo>
                  <a:pt x="5" y="320"/>
                  <a:pt x="3" y="320"/>
                  <a:pt x="3" y="318"/>
                </a:cubicBezTo>
                <a:cubicBezTo>
                  <a:pt x="3" y="316"/>
                  <a:pt x="4" y="316"/>
                  <a:pt x="5" y="314"/>
                </a:cubicBezTo>
                <a:cubicBezTo>
                  <a:pt x="1" y="313"/>
                  <a:pt x="2" y="310"/>
                  <a:pt x="3" y="307"/>
                </a:cubicBezTo>
                <a:cubicBezTo>
                  <a:pt x="3" y="306"/>
                  <a:pt x="3" y="305"/>
                  <a:pt x="3" y="305"/>
                </a:cubicBezTo>
                <a:cubicBezTo>
                  <a:pt x="3" y="305"/>
                  <a:pt x="4" y="304"/>
                  <a:pt x="4" y="304"/>
                </a:cubicBezTo>
                <a:cubicBezTo>
                  <a:pt x="4" y="303"/>
                  <a:pt x="4" y="301"/>
                  <a:pt x="5" y="300"/>
                </a:cubicBezTo>
                <a:cubicBezTo>
                  <a:pt x="6" y="298"/>
                  <a:pt x="8" y="295"/>
                  <a:pt x="9" y="292"/>
                </a:cubicBezTo>
                <a:cubicBezTo>
                  <a:pt x="9" y="292"/>
                  <a:pt x="7" y="292"/>
                  <a:pt x="7" y="291"/>
                </a:cubicBezTo>
                <a:cubicBezTo>
                  <a:pt x="7" y="289"/>
                  <a:pt x="8" y="288"/>
                  <a:pt x="9" y="287"/>
                </a:cubicBezTo>
                <a:cubicBezTo>
                  <a:pt x="8" y="286"/>
                  <a:pt x="7" y="285"/>
                  <a:pt x="6" y="285"/>
                </a:cubicBezTo>
                <a:cubicBezTo>
                  <a:pt x="6" y="286"/>
                  <a:pt x="5" y="287"/>
                  <a:pt x="5" y="288"/>
                </a:cubicBezTo>
                <a:cubicBezTo>
                  <a:pt x="4" y="289"/>
                  <a:pt x="2" y="290"/>
                  <a:pt x="0" y="289"/>
                </a:cubicBezTo>
                <a:cubicBezTo>
                  <a:pt x="0" y="284"/>
                  <a:pt x="2" y="279"/>
                  <a:pt x="4" y="274"/>
                </a:cubicBezTo>
                <a:cubicBezTo>
                  <a:pt x="6" y="274"/>
                  <a:pt x="9" y="275"/>
                  <a:pt x="9" y="277"/>
                </a:cubicBezTo>
                <a:cubicBezTo>
                  <a:pt x="9" y="279"/>
                  <a:pt x="7" y="280"/>
                  <a:pt x="7" y="282"/>
                </a:cubicBezTo>
                <a:cubicBezTo>
                  <a:pt x="8" y="282"/>
                  <a:pt x="9" y="282"/>
                  <a:pt x="10" y="282"/>
                </a:cubicBezTo>
                <a:cubicBezTo>
                  <a:pt x="11" y="280"/>
                  <a:pt x="11" y="279"/>
                  <a:pt x="11" y="278"/>
                </a:cubicBezTo>
                <a:cubicBezTo>
                  <a:pt x="12" y="277"/>
                  <a:pt x="13" y="277"/>
                  <a:pt x="14" y="277"/>
                </a:cubicBezTo>
                <a:cubicBezTo>
                  <a:pt x="17" y="267"/>
                  <a:pt x="22" y="256"/>
                  <a:pt x="26" y="246"/>
                </a:cubicBezTo>
                <a:cubicBezTo>
                  <a:pt x="26" y="243"/>
                  <a:pt x="27" y="240"/>
                  <a:pt x="28" y="237"/>
                </a:cubicBezTo>
                <a:cubicBezTo>
                  <a:pt x="28" y="233"/>
                  <a:pt x="30" y="230"/>
                  <a:pt x="31" y="228"/>
                </a:cubicBezTo>
                <a:cubicBezTo>
                  <a:pt x="33" y="224"/>
                  <a:pt x="34" y="219"/>
                  <a:pt x="36" y="215"/>
                </a:cubicBezTo>
                <a:cubicBezTo>
                  <a:pt x="37" y="211"/>
                  <a:pt x="39" y="206"/>
                  <a:pt x="41" y="201"/>
                </a:cubicBezTo>
                <a:cubicBezTo>
                  <a:pt x="42" y="198"/>
                  <a:pt x="44" y="194"/>
                  <a:pt x="45" y="190"/>
                </a:cubicBezTo>
                <a:cubicBezTo>
                  <a:pt x="46" y="188"/>
                  <a:pt x="47" y="187"/>
                  <a:pt x="48" y="185"/>
                </a:cubicBezTo>
                <a:cubicBezTo>
                  <a:pt x="49" y="181"/>
                  <a:pt x="50" y="178"/>
                  <a:pt x="51" y="175"/>
                </a:cubicBezTo>
                <a:cubicBezTo>
                  <a:pt x="52" y="172"/>
                  <a:pt x="53" y="169"/>
                  <a:pt x="54" y="166"/>
                </a:cubicBezTo>
                <a:cubicBezTo>
                  <a:pt x="55" y="165"/>
                  <a:pt x="56" y="164"/>
                  <a:pt x="56" y="163"/>
                </a:cubicBezTo>
                <a:cubicBezTo>
                  <a:pt x="56" y="162"/>
                  <a:pt x="56" y="161"/>
                  <a:pt x="57" y="160"/>
                </a:cubicBezTo>
                <a:cubicBezTo>
                  <a:pt x="57" y="159"/>
                  <a:pt x="58" y="158"/>
                  <a:pt x="58" y="157"/>
                </a:cubicBezTo>
                <a:cubicBezTo>
                  <a:pt x="59" y="154"/>
                  <a:pt x="60" y="151"/>
                  <a:pt x="61" y="149"/>
                </a:cubicBezTo>
                <a:cubicBezTo>
                  <a:pt x="62" y="145"/>
                  <a:pt x="63" y="143"/>
                  <a:pt x="65" y="140"/>
                </a:cubicBezTo>
                <a:cubicBezTo>
                  <a:pt x="65" y="139"/>
                  <a:pt x="64" y="139"/>
                  <a:pt x="64" y="139"/>
                </a:cubicBezTo>
                <a:cubicBezTo>
                  <a:pt x="66" y="136"/>
                  <a:pt x="67" y="133"/>
                  <a:pt x="68" y="131"/>
                </a:cubicBezTo>
                <a:cubicBezTo>
                  <a:pt x="71" y="129"/>
                  <a:pt x="78" y="129"/>
                  <a:pt x="82" y="127"/>
                </a:cubicBezTo>
                <a:cubicBezTo>
                  <a:pt x="85" y="127"/>
                  <a:pt x="85" y="124"/>
                  <a:pt x="86" y="121"/>
                </a:cubicBezTo>
                <a:cubicBezTo>
                  <a:pt x="85" y="122"/>
                  <a:pt x="83" y="121"/>
                  <a:pt x="81" y="121"/>
                </a:cubicBezTo>
                <a:cubicBezTo>
                  <a:pt x="80" y="122"/>
                  <a:pt x="81" y="123"/>
                  <a:pt x="81" y="124"/>
                </a:cubicBezTo>
                <a:cubicBezTo>
                  <a:pt x="79" y="126"/>
                  <a:pt x="76" y="127"/>
                  <a:pt x="74" y="125"/>
                </a:cubicBezTo>
                <a:cubicBezTo>
                  <a:pt x="72" y="122"/>
                  <a:pt x="74" y="116"/>
                  <a:pt x="74" y="113"/>
                </a:cubicBezTo>
                <a:cubicBezTo>
                  <a:pt x="75" y="113"/>
                  <a:pt x="75" y="113"/>
                  <a:pt x="75" y="112"/>
                </a:cubicBezTo>
                <a:cubicBezTo>
                  <a:pt x="77" y="112"/>
                  <a:pt x="79" y="112"/>
                  <a:pt x="80" y="113"/>
                </a:cubicBezTo>
                <a:cubicBezTo>
                  <a:pt x="79" y="114"/>
                  <a:pt x="80" y="115"/>
                  <a:pt x="80" y="116"/>
                </a:cubicBezTo>
                <a:cubicBezTo>
                  <a:pt x="83" y="117"/>
                  <a:pt x="84" y="116"/>
                  <a:pt x="87" y="116"/>
                </a:cubicBezTo>
                <a:cubicBezTo>
                  <a:pt x="88" y="115"/>
                  <a:pt x="87" y="113"/>
                  <a:pt x="88" y="112"/>
                </a:cubicBezTo>
                <a:cubicBezTo>
                  <a:pt x="86" y="110"/>
                  <a:pt x="84" y="107"/>
                  <a:pt x="83" y="105"/>
                </a:cubicBezTo>
                <a:cubicBezTo>
                  <a:pt x="82" y="100"/>
                  <a:pt x="85" y="95"/>
                  <a:pt x="88" y="92"/>
                </a:cubicBezTo>
                <a:cubicBezTo>
                  <a:pt x="86" y="91"/>
                  <a:pt x="85" y="90"/>
                  <a:pt x="84" y="88"/>
                </a:cubicBezTo>
                <a:cubicBezTo>
                  <a:pt x="85" y="86"/>
                  <a:pt x="86" y="83"/>
                  <a:pt x="87" y="80"/>
                </a:cubicBezTo>
                <a:cubicBezTo>
                  <a:pt x="76" y="70"/>
                  <a:pt x="64" y="62"/>
                  <a:pt x="53" y="52"/>
                </a:cubicBezTo>
                <a:cubicBezTo>
                  <a:pt x="53" y="52"/>
                  <a:pt x="53" y="52"/>
                  <a:pt x="53" y="51"/>
                </a:cubicBezTo>
                <a:cubicBezTo>
                  <a:pt x="43" y="43"/>
                  <a:pt x="34" y="34"/>
                  <a:pt x="23" y="26"/>
                </a:cubicBezTo>
                <a:cubicBezTo>
                  <a:pt x="23" y="26"/>
                  <a:pt x="22" y="26"/>
                  <a:pt x="21" y="26"/>
                </a:cubicBezTo>
                <a:cubicBezTo>
                  <a:pt x="21" y="25"/>
                  <a:pt x="20" y="25"/>
                  <a:pt x="19" y="24"/>
                </a:cubicBezTo>
                <a:cubicBezTo>
                  <a:pt x="19" y="23"/>
                  <a:pt x="19" y="23"/>
                  <a:pt x="18" y="22"/>
                </a:cubicBezTo>
                <a:cubicBezTo>
                  <a:pt x="21" y="14"/>
                  <a:pt x="24" y="6"/>
                  <a:pt x="33" y="2"/>
                </a:cubicBezTo>
                <a:cubicBezTo>
                  <a:pt x="34" y="1"/>
                  <a:pt x="35" y="1"/>
                  <a:pt x="36" y="0"/>
                </a:cubicBezTo>
                <a:cubicBezTo>
                  <a:pt x="39" y="1"/>
                  <a:pt x="41" y="2"/>
                  <a:pt x="41" y="4"/>
                </a:cubicBezTo>
                <a:cubicBezTo>
                  <a:pt x="51" y="13"/>
                  <a:pt x="62" y="21"/>
                  <a:pt x="70" y="31"/>
                </a:cubicBezTo>
                <a:cubicBezTo>
                  <a:pt x="71" y="31"/>
                  <a:pt x="71" y="31"/>
                  <a:pt x="72" y="31"/>
                </a:cubicBezTo>
                <a:cubicBezTo>
                  <a:pt x="83" y="40"/>
                  <a:pt x="92" y="52"/>
                  <a:pt x="104" y="60"/>
                </a:cubicBezTo>
                <a:cubicBezTo>
                  <a:pt x="105" y="61"/>
                  <a:pt x="105" y="63"/>
                  <a:pt x="107" y="63"/>
                </a:cubicBezTo>
                <a:cubicBezTo>
                  <a:pt x="107" y="61"/>
                  <a:pt x="106" y="58"/>
                  <a:pt x="104" y="58"/>
                </a:cubicBezTo>
                <a:cubicBezTo>
                  <a:pt x="105" y="57"/>
                  <a:pt x="104" y="56"/>
                  <a:pt x="105" y="56"/>
                </a:cubicBezTo>
                <a:cubicBezTo>
                  <a:pt x="109" y="51"/>
                  <a:pt x="119" y="55"/>
                  <a:pt x="117" y="61"/>
                </a:cubicBezTo>
                <a:cubicBezTo>
                  <a:pt x="115" y="62"/>
                  <a:pt x="114" y="63"/>
                  <a:pt x="112" y="62"/>
                </a:cubicBezTo>
                <a:cubicBezTo>
                  <a:pt x="111" y="63"/>
                  <a:pt x="111" y="65"/>
                  <a:pt x="110" y="66"/>
                </a:cubicBezTo>
                <a:cubicBezTo>
                  <a:pt x="112" y="67"/>
                  <a:pt x="113" y="69"/>
                  <a:pt x="114" y="71"/>
                </a:cubicBezTo>
                <a:cubicBezTo>
                  <a:pt x="117" y="75"/>
                  <a:pt x="122" y="78"/>
                  <a:pt x="126" y="82"/>
                </a:cubicBezTo>
                <a:cubicBezTo>
                  <a:pt x="128" y="84"/>
                  <a:pt x="131" y="86"/>
                  <a:pt x="133" y="87"/>
                </a:cubicBezTo>
                <a:cubicBezTo>
                  <a:pt x="134" y="84"/>
                  <a:pt x="129" y="84"/>
                  <a:pt x="130" y="81"/>
                </a:cubicBezTo>
                <a:cubicBezTo>
                  <a:pt x="133" y="77"/>
                  <a:pt x="139" y="79"/>
                  <a:pt x="142" y="82"/>
                </a:cubicBezTo>
                <a:cubicBezTo>
                  <a:pt x="142" y="83"/>
                  <a:pt x="142" y="85"/>
                  <a:pt x="141" y="86"/>
                </a:cubicBezTo>
                <a:cubicBezTo>
                  <a:pt x="140" y="86"/>
                  <a:pt x="139" y="87"/>
                  <a:pt x="137" y="86"/>
                </a:cubicBezTo>
                <a:cubicBezTo>
                  <a:pt x="137" y="87"/>
                  <a:pt x="137" y="89"/>
                  <a:pt x="136" y="89"/>
                </a:cubicBezTo>
                <a:cubicBezTo>
                  <a:pt x="136" y="91"/>
                  <a:pt x="138" y="91"/>
                  <a:pt x="138" y="93"/>
                </a:cubicBezTo>
                <a:cubicBezTo>
                  <a:pt x="139" y="93"/>
                  <a:pt x="138" y="94"/>
                  <a:pt x="139" y="95"/>
                </a:cubicBezTo>
                <a:cubicBezTo>
                  <a:pt x="139" y="96"/>
                  <a:pt x="141" y="98"/>
                  <a:pt x="142" y="99"/>
                </a:cubicBezTo>
                <a:cubicBezTo>
                  <a:pt x="151" y="109"/>
                  <a:pt x="164" y="117"/>
                  <a:pt x="173" y="128"/>
                </a:cubicBezTo>
                <a:cubicBezTo>
                  <a:pt x="176" y="130"/>
                  <a:pt x="179" y="135"/>
                  <a:pt x="184" y="137"/>
                </a:cubicBezTo>
                <a:cubicBezTo>
                  <a:pt x="188" y="135"/>
                  <a:pt x="192" y="132"/>
                  <a:pt x="197" y="130"/>
                </a:cubicBezTo>
                <a:cubicBezTo>
                  <a:pt x="197" y="129"/>
                  <a:pt x="196" y="129"/>
                  <a:pt x="196" y="128"/>
                </a:cubicBezTo>
                <a:cubicBezTo>
                  <a:pt x="196" y="127"/>
                  <a:pt x="197" y="127"/>
                  <a:pt x="197" y="126"/>
                </a:cubicBezTo>
                <a:cubicBezTo>
                  <a:pt x="195" y="124"/>
                  <a:pt x="193" y="123"/>
                  <a:pt x="192" y="122"/>
                </a:cubicBezTo>
                <a:cubicBezTo>
                  <a:pt x="190" y="123"/>
                  <a:pt x="188" y="124"/>
                  <a:pt x="186" y="123"/>
                </a:cubicBezTo>
                <a:cubicBezTo>
                  <a:pt x="186" y="122"/>
                  <a:pt x="185" y="121"/>
                  <a:pt x="185" y="119"/>
                </a:cubicBezTo>
                <a:cubicBezTo>
                  <a:pt x="185" y="116"/>
                  <a:pt x="191" y="109"/>
                  <a:pt x="194" y="109"/>
                </a:cubicBezTo>
                <a:cubicBezTo>
                  <a:pt x="196" y="109"/>
                  <a:pt x="198" y="111"/>
                  <a:pt x="199" y="113"/>
                </a:cubicBezTo>
                <a:cubicBezTo>
                  <a:pt x="199" y="114"/>
                  <a:pt x="198" y="114"/>
                  <a:pt x="198" y="115"/>
                </a:cubicBezTo>
                <a:cubicBezTo>
                  <a:pt x="199" y="117"/>
                  <a:pt x="200" y="117"/>
                  <a:pt x="202" y="119"/>
                </a:cubicBezTo>
                <a:cubicBezTo>
                  <a:pt x="205" y="118"/>
                  <a:pt x="208" y="120"/>
                  <a:pt x="207" y="123"/>
                </a:cubicBezTo>
                <a:cubicBezTo>
                  <a:pt x="207" y="124"/>
                  <a:pt x="208" y="124"/>
                  <a:pt x="208" y="125"/>
                </a:cubicBezTo>
                <a:cubicBezTo>
                  <a:pt x="209" y="125"/>
                  <a:pt x="209" y="124"/>
                  <a:pt x="210" y="124"/>
                </a:cubicBezTo>
                <a:cubicBezTo>
                  <a:pt x="209" y="122"/>
                  <a:pt x="206" y="121"/>
                  <a:pt x="207" y="118"/>
                </a:cubicBezTo>
                <a:cubicBezTo>
                  <a:pt x="212" y="116"/>
                  <a:pt x="221" y="122"/>
                  <a:pt x="218" y="126"/>
                </a:cubicBezTo>
                <a:cubicBezTo>
                  <a:pt x="217" y="128"/>
                  <a:pt x="213" y="127"/>
                  <a:pt x="212" y="125"/>
                </a:cubicBezTo>
                <a:cubicBezTo>
                  <a:pt x="211" y="126"/>
                  <a:pt x="212" y="127"/>
                  <a:pt x="210" y="126"/>
                </a:cubicBezTo>
                <a:cubicBezTo>
                  <a:pt x="210" y="127"/>
                  <a:pt x="211" y="127"/>
                  <a:pt x="211" y="127"/>
                </a:cubicBezTo>
                <a:cubicBezTo>
                  <a:pt x="212" y="127"/>
                  <a:pt x="212" y="127"/>
                  <a:pt x="212" y="126"/>
                </a:cubicBezTo>
                <a:cubicBezTo>
                  <a:pt x="215" y="127"/>
                  <a:pt x="216" y="129"/>
                  <a:pt x="216" y="132"/>
                </a:cubicBezTo>
                <a:cubicBezTo>
                  <a:pt x="217" y="133"/>
                  <a:pt x="221" y="135"/>
                  <a:pt x="221" y="137"/>
                </a:cubicBezTo>
                <a:cubicBezTo>
                  <a:pt x="221" y="139"/>
                  <a:pt x="219" y="140"/>
                  <a:pt x="217" y="142"/>
                </a:cubicBezTo>
                <a:cubicBezTo>
                  <a:pt x="214" y="142"/>
                  <a:pt x="213" y="140"/>
                  <a:pt x="211" y="138"/>
                </a:cubicBezTo>
                <a:cubicBezTo>
                  <a:pt x="209" y="138"/>
                  <a:pt x="209" y="140"/>
                  <a:pt x="207" y="139"/>
                </a:cubicBezTo>
                <a:cubicBezTo>
                  <a:pt x="205" y="139"/>
                  <a:pt x="205" y="136"/>
                  <a:pt x="207" y="135"/>
                </a:cubicBezTo>
                <a:cubicBezTo>
                  <a:pt x="205" y="134"/>
                  <a:pt x="205" y="133"/>
                  <a:pt x="203" y="132"/>
                </a:cubicBezTo>
                <a:cubicBezTo>
                  <a:pt x="198" y="135"/>
                  <a:pt x="192" y="139"/>
                  <a:pt x="187" y="142"/>
                </a:cubicBezTo>
                <a:cubicBezTo>
                  <a:pt x="186" y="145"/>
                  <a:pt x="188" y="148"/>
                  <a:pt x="190" y="149"/>
                </a:cubicBezTo>
                <a:cubicBezTo>
                  <a:pt x="190" y="152"/>
                  <a:pt x="193" y="153"/>
                  <a:pt x="194" y="155"/>
                </a:cubicBezTo>
                <a:cubicBezTo>
                  <a:pt x="196" y="154"/>
                  <a:pt x="198" y="156"/>
                  <a:pt x="199" y="159"/>
                </a:cubicBezTo>
                <a:cubicBezTo>
                  <a:pt x="200" y="157"/>
                  <a:pt x="204" y="158"/>
                  <a:pt x="205" y="158"/>
                </a:cubicBezTo>
                <a:cubicBezTo>
                  <a:pt x="206" y="158"/>
                  <a:pt x="207" y="156"/>
                  <a:pt x="209" y="155"/>
                </a:cubicBezTo>
                <a:cubicBezTo>
                  <a:pt x="210" y="155"/>
                  <a:pt x="210" y="157"/>
                  <a:pt x="211" y="156"/>
                </a:cubicBezTo>
                <a:cubicBezTo>
                  <a:pt x="213" y="156"/>
                  <a:pt x="215" y="154"/>
                  <a:pt x="217" y="155"/>
                </a:cubicBezTo>
                <a:cubicBezTo>
                  <a:pt x="218" y="156"/>
                  <a:pt x="219" y="159"/>
                  <a:pt x="218" y="161"/>
                </a:cubicBezTo>
                <a:close/>
                <a:moveTo>
                  <a:pt x="115" y="60"/>
                </a:moveTo>
                <a:cubicBezTo>
                  <a:pt x="115" y="59"/>
                  <a:pt x="115" y="58"/>
                  <a:pt x="114" y="58"/>
                </a:cubicBezTo>
                <a:cubicBezTo>
                  <a:pt x="113" y="60"/>
                  <a:pt x="109" y="58"/>
                  <a:pt x="109" y="56"/>
                </a:cubicBezTo>
                <a:cubicBezTo>
                  <a:pt x="108" y="56"/>
                  <a:pt x="107" y="57"/>
                  <a:pt x="107" y="57"/>
                </a:cubicBezTo>
                <a:cubicBezTo>
                  <a:pt x="108" y="58"/>
                  <a:pt x="112" y="61"/>
                  <a:pt x="115" y="60"/>
                </a:cubicBezTo>
                <a:close/>
                <a:moveTo>
                  <a:pt x="35" y="7"/>
                </a:moveTo>
                <a:cubicBezTo>
                  <a:pt x="32" y="14"/>
                  <a:pt x="29" y="19"/>
                  <a:pt x="23" y="22"/>
                </a:cubicBezTo>
                <a:cubicBezTo>
                  <a:pt x="23" y="23"/>
                  <a:pt x="22" y="23"/>
                  <a:pt x="22" y="24"/>
                </a:cubicBezTo>
                <a:cubicBezTo>
                  <a:pt x="22" y="24"/>
                  <a:pt x="23" y="24"/>
                  <a:pt x="24" y="24"/>
                </a:cubicBezTo>
                <a:cubicBezTo>
                  <a:pt x="31" y="20"/>
                  <a:pt x="39" y="14"/>
                  <a:pt x="38" y="5"/>
                </a:cubicBezTo>
                <a:cubicBezTo>
                  <a:pt x="38" y="4"/>
                  <a:pt x="38" y="4"/>
                  <a:pt x="39" y="4"/>
                </a:cubicBezTo>
                <a:cubicBezTo>
                  <a:pt x="39" y="3"/>
                  <a:pt x="38" y="3"/>
                  <a:pt x="37" y="3"/>
                </a:cubicBezTo>
                <a:cubicBezTo>
                  <a:pt x="37" y="4"/>
                  <a:pt x="35" y="5"/>
                  <a:pt x="35" y="7"/>
                </a:cubicBezTo>
                <a:close/>
                <a:moveTo>
                  <a:pt x="20" y="22"/>
                </a:moveTo>
                <a:cubicBezTo>
                  <a:pt x="27" y="18"/>
                  <a:pt x="32" y="12"/>
                  <a:pt x="34" y="4"/>
                </a:cubicBezTo>
                <a:cubicBezTo>
                  <a:pt x="26" y="7"/>
                  <a:pt x="23" y="14"/>
                  <a:pt x="20" y="22"/>
                </a:cubicBezTo>
                <a:close/>
                <a:moveTo>
                  <a:pt x="26" y="25"/>
                </a:moveTo>
                <a:cubicBezTo>
                  <a:pt x="29" y="29"/>
                  <a:pt x="33" y="32"/>
                  <a:pt x="37" y="35"/>
                </a:cubicBezTo>
                <a:cubicBezTo>
                  <a:pt x="43" y="40"/>
                  <a:pt x="48" y="46"/>
                  <a:pt x="55" y="50"/>
                </a:cubicBezTo>
                <a:cubicBezTo>
                  <a:pt x="61" y="46"/>
                  <a:pt x="68" y="41"/>
                  <a:pt x="68" y="32"/>
                </a:cubicBezTo>
                <a:cubicBezTo>
                  <a:pt x="60" y="23"/>
                  <a:pt x="51" y="14"/>
                  <a:pt x="40" y="7"/>
                </a:cubicBezTo>
                <a:cubicBezTo>
                  <a:pt x="38" y="15"/>
                  <a:pt x="33" y="21"/>
                  <a:pt x="26" y="25"/>
                </a:cubicBezTo>
                <a:close/>
                <a:moveTo>
                  <a:pt x="55" y="52"/>
                </a:moveTo>
                <a:cubicBezTo>
                  <a:pt x="67" y="62"/>
                  <a:pt x="80" y="71"/>
                  <a:pt x="92" y="81"/>
                </a:cubicBezTo>
                <a:cubicBezTo>
                  <a:pt x="93" y="80"/>
                  <a:pt x="95" y="79"/>
                  <a:pt x="96" y="78"/>
                </a:cubicBezTo>
                <a:cubicBezTo>
                  <a:pt x="98" y="77"/>
                  <a:pt x="101" y="74"/>
                  <a:pt x="102" y="72"/>
                </a:cubicBezTo>
                <a:cubicBezTo>
                  <a:pt x="102" y="72"/>
                  <a:pt x="102" y="71"/>
                  <a:pt x="102" y="71"/>
                </a:cubicBezTo>
                <a:cubicBezTo>
                  <a:pt x="102" y="69"/>
                  <a:pt x="104" y="68"/>
                  <a:pt x="104" y="66"/>
                </a:cubicBezTo>
                <a:cubicBezTo>
                  <a:pt x="103" y="62"/>
                  <a:pt x="99" y="60"/>
                  <a:pt x="97" y="56"/>
                </a:cubicBezTo>
                <a:cubicBezTo>
                  <a:pt x="95" y="55"/>
                  <a:pt x="95" y="54"/>
                  <a:pt x="94" y="54"/>
                </a:cubicBezTo>
                <a:cubicBezTo>
                  <a:pt x="91" y="52"/>
                  <a:pt x="89" y="49"/>
                  <a:pt x="86" y="47"/>
                </a:cubicBezTo>
                <a:cubicBezTo>
                  <a:pt x="82" y="42"/>
                  <a:pt x="77" y="37"/>
                  <a:pt x="71" y="34"/>
                </a:cubicBezTo>
                <a:cubicBezTo>
                  <a:pt x="68" y="42"/>
                  <a:pt x="64" y="49"/>
                  <a:pt x="55" y="52"/>
                </a:cubicBezTo>
                <a:close/>
                <a:moveTo>
                  <a:pt x="109" y="65"/>
                </a:moveTo>
                <a:cubicBezTo>
                  <a:pt x="110" y="64"/>
                  <a:pt x="109" y="63"/>
                  <a:pt x="110" y="62"/>
                </a:cubicBezTo>
                <a:cubicBezTo>
                  <a:pt x="109" y="61"/>
                  <a:pt x="109" y="61"/>
                  <a:pt x="109" y="61"/>
                </a:cubicBezTo>
                <a:cubicBezTo>
                  <a:pt x="109" y="62"/>
                  <a:pt x="109" y="63"/>
                  <a:pt x="109" y="65"/>
                </a:cubicBezTo>
                <a:close/>
                <a:moveTo>
                  <a:pt x="116" y="103"/>
                </a:moveTo>
                <a:cubicBezTo>
                  <a:pt x="119" y="103"/>
                  <a:pt x="122" y="103"/>
                  <a:pt x="124" y="101"/>
                </a:cubicBezTo>
                <a:cubicBezTo>
                  <a:pt x="125" y="100"/>
                  <a:pt x="128" y="97"/>
                  <a:pt x="129" y="95"/>
                </a:cubicBezTo>
                <a:cubicBezTo>
                  <a:pt x="130" y="94"/>
                  <a:pt x="131" y="90"/>
                  <a:pt x="131" y="89"/>
                </a:cubicBezTo>
                <a:cubicBezTo>
                  <a:pt x="130" y="87"/>
                  <a:pt x="126" y="85"/>
                  <a:pt x="124" y="83"/>
                </a:cubicBezTo>
                <a:cubicBezTo>
                  <a:pt x="124" y="83"/>
                  <a:pt x="123" y="82"/>
                  <a:pt x="123" y="82"/>
                </a:cubicBezTo>
                <a:cubicBezTo>
                  <a:pt x="123" y="81"/>
                  <a:pt x="122" y="81"/>
                  <a:pt x="122" y="81"/>
                </a:cubicBezTo>
                <a:cubicBezTo>
                  <a:pt x="119" y="78"/>
                  <a:pt x="115" y="75"/>
                  <a:pt x="113" y="73"/>
                </a:cubicBezTo>
                <a:cubicBezTo>
                  <a:pt x="111" y="80"/>
                  <a:pt x="105" y="85"/>
                  <a:pt x="99" y="88"/>
                </a:cubicBezTo>
                <a:cubicBezTo>
                  <a:pt x="104" y="93"/>
                  <a:pt x="110" y="99"/>
                  <a:pt x="116" y="103"/>
                </a:cubicBezTo>
                <a:close/>
                <a:moveTo>
                  <a:pt x="103" y="76"/>
                </a:moveTo>
                <a:cubicBezTo>
                  <a:pt x="102" y="76"/>
                  <a:pt x="102" y="77"/>
                  <a:pt x="102" y="77"/>
                </a:cubicBezTo>
                <a:cubicBezTo>
                  <a:pt x="102" y="76"/>
                  <a:pt x="103" y="76"/>
                  <a:pt x="102" y="76"/>
                </a:cubicBezTo>
                <a:cubicBezTo>
                  <a:pt x="101" y="77"/>
                  <a:pt x="99" y="79"/>
                  <a:pt x="97" y="80"/>
                </a:cubicBezTo>
                <a:cubicBezTo>
                  <a:pt x="98" y="81"/>
                  <a:pt x="97" y="80"/>
                  <a:pt x="97" y="81"/>
                </a:cubicBezTo>
                <a:cubicBezTo>
                  <a:pt x="98" y="81"/>
                  <a:pt x="98" y="81"/>
                  <a:pt x="97" y="82"/>
                </a:cubicBezTo>
                <a:cubicBezTo>
                  <a:pt x="98" y="82"/>
                  <a:pt x="98" y="81"/>
                  <a:pt x="99" y="82"/>
                </a:cubicBezTo>
                <a:cubicBezTo>
                  <a:pt x="98" y="83"/>
                  <a:pt x="100" y="83"/>
                  <a:pt x="101" y="83"/>
                </a:cubicBezTo>
                <a:cubicBezTo>
                  <a:pt x="100" y="83"/>
                  <a:pt x="101" y="84"/>
                  <a:pt x="100" y="84"/>
                </a:cubicBezTo>
                <a:cubicBezTo>
                  <a:pt x="99" y="85"/>
                  <a:pt x="99" y="84"/>
                  <a:pt x="100" y="84"/>
                </a:cubicBezTo>
                <a:cubicBezTo>
                  <a:pt x="101" y="84"/>
                  <a:pt x="103" y="83"/>
                  <a:pt x="104" y="82"/>
                </a:cubicBezTo>
                <a:cubicBezTo>
                  <a:pt x="105" y="81"/>
                  <a:pt x="106" y="81"/>
                  <a:pt x="106" y="80"/>
                </a:cubicBezTo>
                <a:cubicBezTo>
                  <a:pt x="105" y="80"/>
                  <a:pt x="106" y="81"/>
                  <a:pt x="105" y="80"/>
                </a:cubicBezTo>
                <a:cubicBezTo>
                  <a:pt x="105" y="80"/>
                  <a:pt x="104" y="80"/>
                  <a:pt x="104" y="79"/>
                </a:cubicBezTo>
                <a:cubicBezTo>
                  <a:pt x="105" y="79"/>
                  <a:pt x="105" y="79"/>
                  <a:pt x="104" y="79"/>
                </a:cubicBezTo>
                <a:cubicBezTo>
                  <a:pt x="105" y="78"/>
                  <a:pt x="104" y="78"/>
                  <a:pt x="104" y="77"/>
                </a:cubicBezTo>
                <a:cubicBezTo>
                  <a:pt x="104" y="78"/>
                  <a:pt x="102" y="78"/>
                  <a:pt x="102" y="77"/>
                </a:cubicBezTo>
                <a:cubicBezTo>
                  <a:pt x="102" y="77"/>
                  <a:pt x="103" y="76"/>
                  <a:pt x="103" y="76"/>
                </a:cubicBezTo>
                <a:close/>
                <a:moveTo>
                  <a:pt x="132" y="82"/>
                </a:moveTo>
                <a:cubicBezTo>
                  <a:pt x="133" y="84"/>
                  <a:pt x="135" y="85"/>
                  <a:pt x="137" y="84"/>
                </a:cubicBezTo>
                <a:cubicBezTo>
                  <a:pt x="135" y="84"/>
                  <a:pt x="134" y="82"/>
                  <a:pt x="133" y="81"/>
                </a:cubicBezTo>
                <a:cubicBezTo>
                  <a:pt x="133" y="81"/>
                  <a:pt x="132" y="81"/>
                  <a:pt x="132" y="82"/>
                </a:cubicBezTo>
                <a:close/>
                <a:moveTo>
                  <a:pt x="137" y="82"/>
                </a:moveTo>
                <a:cubicBezTo>
                  <a:pt x="137" y="81"/>
                  <a:pt x="136" y="81"/>
                  <a:pt x="135" y="81"/>
                </a:cubicBezTo>
                <a:cubicBezTo>
                  <a:pt x="136" y="81"/>
                  <a:pt x="136" y="82"/>
                  <a:pt x="137" y="82"/>
                </a:cubicBezTo>
                <a:close/>
                <a:moveTo>
                  <a:pt x="86" y="88"/>
                </a:moveTo>
                <a:cubicBezTo>
                  <a:pt x="86" y="89"/>
                  <a:pt x="88" y="90"/>
                  <a:pt x="89" y="91"/>
                </a:cubicBezTo>
                <a:cubicBezTo>
                  <a:pt x="97" y="96"/>
                  <a:pt x="104" y="104"/>
                  <a:pt x="112" y="108"/>
                </a:cubicBezTo>
                <a:cubicBezTo>
                  <a:pt x="113" y="107"/>
                  <a:pt x="114" y="106"/>
                  <a:pt x="115" y="105"/>
                </a:cubicBezTo>
                <a:cubicBezTo>
                  <a:pt x="114" y="105"/>
                  <a:pt x="114" y="104"/>
                  <a:pt x="114" y="104"/>
                </a:cubicBezTo>
                <a:cubicBezTo>
                  <a:pt x="110" y="106"/>
                  <a:pt x="109" y="103"/>
                  <a:pt x="106" y="101"/>
                </a:cubicBezTo>
                <a:cubicBezTo>
                  <a:pt x="102" y="98"/>
                  <a:pt x="98" y="95"/>
                  <a:pt x="95" y="92"/>
                </a:cubicBezTo>
                <a:cubicBezTo>
                  <a:pt x="93" y="91"/>
                  <a:pt x="91" y="89"/>
                  <a:pt x="90" y="88"/>
                </a:cubicBezTo>
                <a:cubicBezTo>
                  <a:pt x="90" y="87"/>
                  <a:pt x="91" y="86"/>
                  <a:pt x="91" y="85"/>
                </a:cubicBezTo>
                <a:cubicBezTo>
                  <a:pt x="91" y="84"/>
                  <a:pt x="89" y="83"/>
                  <a:pt x="88" y="82"/>
                </a:cubicBezTo>
                <a:cubicBezTo>
                  <a:pt x="88" y="84"/>
                  <a:pt x="86" y="86"/>
                  <a:pt x="86" y="88"/>
                </a:cubicBezTo>
                <a:close/>
                <a:moveTo>
                  <a:pt x="137" y="84"/>
                </a:moveTo>
                <a:cubicBezTo>
                  <a:pt x="137" y="85"/>
                  <a:pt x="139" y="85"/>
                  <a:pt x="140" y="85"/>
                </a:cubicBezTo>
                <a:cubicBezTo>
                  <a:pt x="140" y="84"/>
                  <a:pt x="140" y="83"/>
                  <a:pt x="139" y="83"/>
                </a:cubicBezTo>
                <a:cubicBezTo>
                  <a:pt x="139" y="83"/>
                  <a:pt x="138" y="84"/>
                  <a:pt x="137" y="84"/>
                </a:cubicBezTo>
                <a:close/>
                <a:moveTo>
                  <a:pt x="94" y="87"/>
                </a:moveTo>
                <a:cubicBezTo>
                  <a:pt x="93" y="87"/>
                  <a:pt x="93" y="87"/>
                  <a:pt x="92" y="87"/>
                </a:cubicBezTo>
                <a:cubicBezTo>
                  <a:pt x="97" y="93"/>
                  <a:pt x="103" y="96"/>
                  <a:pt x="109" y="101"/>
                </a:cubicBezTo>
                <a:cubicBezTo>
                  <a:pt x="110" y="101"/>
                  <a:pt x="111" y="103"/>
                  <a:pt x="111" y="102"/>
                </a:cubicBezTo>
                <a:cubicBezTo>
                  <a:pt x="106" y="97"/>
                  <a:pt x="101" y="91"/>
                  <a:pt x="94" y="87"/>
                </a:cubicBezTo>
                <a:close/>
                <a:moveTo>
                  <a:pt x="89" y="93"/>
                </a:moveTo>
                <a:cubicBezTo>
                  <a:pt x="86" y="95"/>
                  <a:pt x="84" y="101"/>
                  <a:pt x="85" y="105"/>
                </a:cubicBezTo>
                <a:cubicBezTo>
                  <a:pt x="85" y="100"/>
                  <a:pt x="88" y="97"/>
                  <a:pt x="91" y="94"/>
                </a:cubicBezTo>
                <a:cubicBezTo>
                  <a:pt x="90" y="94"/>
                  <a:pt x="90" y="94"/>
                  <a:pt x="89" y="93"/>
                </a:cubicBezTo>
                <a:close/>
                <a:moveTo>
                  <a:pt x="115" y="140"/>
                </a:moveTo>
                <a:cubicBezTo>
                  <a:pt x="114" y="137"/>
                  <a:pt x="113" y="133"/>
                  <a:pt x="112" y="130"/>
                </a:cubicBezTo>
                <a:cubicBezTo>
                  <a:pt x="108" y="128"/>
                  <a:pt x="103" y="129"/>
                  <a:pt x="102" y="125"/>
                </a:cubicBezTo>
                <a:cubicBezTo>
                  <a:pt x="100" y="123"/>
                  <a:pt x="100" y="118"/>
                  <a:pt x="100" y="115"/>
                </a:cubicBezTo>
                <a:cubicBezTo>
                  <a:pt x="104" y="114"/>
                  <a:pt x="107" y="111"/>
                  <a:pt x="107" y="106"/>
                </a:cubicBezTo>
                <a:cubicBezTo>
                  <a:pt x="105" y="106"/>
                  <a:pt x="105" y="104"/>
                  <a:pt x="103" y="105"/>
                </a:cubicBezTo>
                <a:cubicBezTo>
                  <a:pt x="105" y="112"/>
                  <a:pt x="95" y="113"/>
                  <a:pt x="93" y="107"/>
                </a:cubicBezTo>
                <a:cubicBezTo>
                  <a:pt x="92" y="104"/>
                  <a:pt x="94" y="101"/>
                  <a:pt x="98" y="100"/>
                </a:cubicBezTo>
                <a:cubicBezTo>
                  <a:pt x="96" y="99"/>
                  <a:pt x="94" y="98"/>
                  <a:pt x="92" y="96"/>
                </a:cubicBezTo>
                <a:cubicBezTo>
                  <a:pt x="87" y="99"/>
                  <a:pt x="85" y="108"/>
                  <a:pt x="90" y="111"/>
                </a:cubicBezTo>
                <a:cubicBezTo>
                  <a:pt x="88" y="116"/>
                  <a:pt x="89" y="126"/>
                  <a:pt x="85" y="128"/>
                </a:cubicBezTo>
                <a:cubicBezTo>
                  <a:pt x="83" y="129"/>
                  <a:pt x="80" y="129"/>
                  <a:pt x="78" y="129"/>
                </a:cubicBezTo>
                <a:cubicBezTo>
                  <a:pt x="78" y="129"/>
                  <a:pt x="77" y="130"/>
                  <a:pt x="77" y="130"/>
                </a:cubicBezTo>
                <a:cubicBezTo>
                  <a:pt x="74" y="131"/>
                  <a:pt x="71" y="130"/>
                  <a:pt x="69" y="132"/>
                </a:cubicBezTo>
                <a:cubicBezTo>
                  <a:pt x="68" y="134"/>
                  <a:pt x="67" y="136"/>
                  <a:pt x="66" y="139"/>
                </a:cubicBezTo>
                <a:cubicBezTo>
                  <a:pt x="71" y="138"/>
                  <a:pt x="75" y="141"/>
                  <a:pt x="80" y="140"/>
                </a:cubicBezTo>
                <a:cubicBezTo>
                  <a:pt x="81" y="138"/>
                  <a:pt x="82" y="135"/>
                  <a:pt x="85" y="134"/>
                </a:cubicBezTo>
                <a:cubicBezTo>
                  <a:pt x="88" y="133"/>
                  <a:pt x="94" y="133"/>
                  <a:pt x="97" y="133"/>
                </a:cubicBezTo>
                <a:cubicBezTo>
                  <a:pt x="101" y="134"/>
                  <a:pt x="102" y="137"/>
                  <a:pt x="103" y="140"/>
                </a:cubicBezTo>
                <a:cubicBezTo>
                  <a:pt x="108" y="140"/>
                  <a:pt x="113" y="140"/>
                  <a:pt x="116" y="140"/>
                </a:cubicBezTo>
                <a:cubicBezTo>
                  <a:pt x="116" y="140"/>
                  <a:pt x="116" y="140"/>
                  <a:pt x="116" y="140"/>
                </a:cubicBezTo>
                <a:cubicBezTo>
                  <a:pt x="116" y="140"/>
                  <a:pt x="116" y="140"/>
                  <a:pt x="115" y="140"/>
                </a:cubicBezTo>
                <a:close/>
                <a:moveTo>
                  <a:pt x="125" y="111"/>
                </a:moveTo>
                <a:cubicBezTo>
                  <a:pt x="127" y="115"/>
                  <a:pt x="130" y="117"/>
                  <a:pt x="134" y="119"/>
                </a:cubicBezTo>
                <a:cubicBezTo>
                  <a:pt x="136" y="121"/>
                  <a:pt x="139" y="123"/>
                  <a:pt x="141" y="125"/>
                </a:cubicBezTo>
                <a:cubicBezTo>
                  <a:pt x="142" y="126"/>
                  <a:pt x="142" y="126"/>
                  <a:pt x="143" y="127"/>
                </a:cubicBezTo>
                <a:cubicBezTo>
                  <a:pt x="144" y="128"/>
                  <a:pt x="145" y="128"/>
                  <a:pt x="146" y="129"/>
                </a:cubicBezTo>
                <a:cubicBezTo>
                  <a:pt x="148" y="131"/>
                  <a:pt x="150" y="133"/>
                  <a:pt x="152" y="134"/>
                </a:cubicBezTo>
                <a:cubicBezTo>
                  <a:pt x="156" y="138"/>
                  <a:pt x="159" y="141"/>
                  <a:pt x="164" y="144"/>
                </a:cubicBezTo>
                <a:cubicBezTo>
                  <a:pt x="165" y="145"/>
                  <a:pt x="168" y="148"/>
                  <a:pt x="170" y="148"/>
                </a:cubicBezTo>
                <a:cubicBezTo>
                  <a:pt x="171" y="148"/>
                  <a:pt x="172" y="147"/>
                  <a:pt x="173" y="146"/>
                </a:cubicBezTo>
                <a:cubicBezTo>
                  <a:pt x="175" y="144"/>
                  <a:pt x="177" y="142"/>
                  <a:pt x="178" y="140"/>
                </a:cubicBezTo>
                <a:cubicBezTo>
                  <a:pt x="178" y="138"/>
                  <a:pt x="178" y="137"/>
                  <a:pt x="179" y="137"/>
                </a:cubicBezTo>
                <a:cubicBezTo>
                  <a:pt x="166" y="122"/>
                  <a:pt x="151" y="110"/>
                  <a:pt x="137" y="97"/>
                </a:cubicBezTo>
                <a:cubicBezTo>
                  <a:pt x="134" y="103"/>
                  <a:pt x="131" y="108"/>
                  <a:pt x="125" y="111"/>
                </a:cubicBezTo>
                <a:close/>
                <a:moveTo>
                  <a:pt x="126" y="108"/>
                </a:moveTo>
                <a:cubicBezTo>
                  <a:pt x="126" y="108"/>
                  <a:pt x="126" y="107"/>
                  <a:pt x="126" y="108"/>
                </a:cubicBezTo>
                <a:cubicBezTo>
                  <a:pt x="128" y="107"/>
                  <a:pt x="130" y="105"/>
                  <a:pt x="131" y="103"/>
                </a:cubicBezTo>
                <a:cubicBezTo>
                  <a:pt x="130" y="102"/>
                  <a:pt x="130" y="104"/>
                  <a:pt x="129" y="104"/>
                </a:cubicBezTo>
                <a:cubicBezTo>
                  <a:pt x="128" y="103"/>
                  <a:pt x="128" y="101"/>
                  <a:pt x="128" y="100"/>
                </a:cubicBezTo>
                <a:cubicBezTo>
                  <a:pt x="126" y="103"/>
                  <a:pt x="124" y="103"/>
                  <a:pt x="121" y="105"/>
                </a:cubicBezTo>
                <a:cubicBezTo>
                  <a:pt x="122" y="105"/>
                  <a:pt x="122" y="105"/>
                  <a:pt x="123" y="105"/>
                </a:cubicBezTo>
                <a:cubicBezTo>
                  <a:pt x="123" y="105"/>
                  <a:pt x="123" y="105"/>
                  <a:pt x="123" y="106"/>
                </a:cubicBezTo>
                <a:cubicBezTo>
                  <a:pt x="124" y="105"/>
                  <a:pt x="124" y="108"/>
                  <a:pt x="125" y="107"/>
                </a:cubicBezTo>
                <a:cubicBezTo>
                  <a:pt x="126" y="107"/>
                  <a:pt x="126" y="107"/>
                  <a:pt x="126" y="108"/>
                </a:cubicBezTo>
                <a:close/>
                <a:moveTo>
                  <a:pt x="102" y="106"/>
                </a:moveTo>
                <a:cubicBezTo>
                  <a:pt x="102" y="103"/>
                  <a:pt x="97" y="101"/>
                  <a:pt x="95" y="104"/>
                </a:cubicBezTo>
                <a:cubicBezTo>
                  <a:pt x="94" y="109"/>
                  <a:pt x="101" y="111"/>
                  <a:pt x="102" y="106"/>
                </a:cubicBezTo>
                <a:close/>
                <a:moveTo>
                  <a:pt x="116" y="116"/>
                </a:moveTo>
                <a:cubicBezTo>
                  <a:pt x="121" y="116"/>
                  <a:pt x="127" y="118"/>
                  <a:pt x="130" y="119"/>
                </a:cubicBezTo>
                <a:cubicBezTo>
                  <a:pt x="127" y="117"/>
                  <a:pt x="125" y="114"/>
                  <a:pt x="122" y="112"/>
                </a:cubicBezTo>
                <a:cubicBezTo>
                  <a:pt x="120" y="112"/>
                  <a:pt x="120" y="112"/>
                  <a:pt x="118" y="112"/>
                </a:cubicBezTo>
                <a:cubicBezTo>
                  <a:pt x="117" y="110"/>
                  <a:pt x="116" y="109"/>
                  <a:pt x="115" y="108"/>
                </a:cubicBezTo>
                <a:cubicBezTo>
                  <a:pt x="113" y="111"/>
                  <a:pt x="111" y="110"/>
                  <a:pt x="109" y="109"/>
                </a:cubicBezTo>
                <a:cubicBezTo>
                  <a:pt x="112" y="111"/>
                  <a:pt x="114" y="113"/>
                  <a:pt x="116" y="116"/>
                </a:cubicBezTo>
                <a:close/>
                <a:moveTo>
                  <a:pt x="111" y="116"/>
                </a:moveTo>
                <a:cubicBezTo>
                  <a:pt x="111" y="115"/>
                  <a:pt x="113" y="116"/>
                  <a:pt x="113" y="115"/>
                </a:cubicBezTo>
                <a:cubicBezTo>
                  <a:pt x="111" y="114"/>
                  <a:pt x="111" y="111"/>
                  <a:pt x="108" y="110"/>
                </a:cubicBezTo>
                <a:cubicBezTo>
                  <a:pt x="107" y="113"/>
                  <a:pt x="111" y="113"/>
                  <a:pt x="111" y="116"/>
                </a:cubicBezTo>
                <a:close/>
                <a:moveTo>
                  <a:pt x="188" y="120"/>
                </a:moveTo>
                <a:cubicBezTo>
                  <a:pt x="189" y="120"/>
                  <a:pt x="190" y="118"/>
                  <a:pt x="191" y="117"/>
                </a:cubicBezTo>
                <a:cubicBezTo>
                  <a:pt x="192" y="115"/>
                  <a:pt x="195" y="113"/>
                  <a:pt x="193" y="112"/>
                </a:cubicBezTo>
                <a:cubicBezTo>
                  <a:pt x="191" y="113"/>
                  <a:pt x="187" y="116"/>
                  <a:pt x="188" y="120"/>
                </a:cubicBezTo>
                <a:close/>
                <a:moveTo>
                  <a:pt x="195" y="115"/>
                </a:moveTo>
                <a:cubicBezTo>
                  <a:pt x="194" y="117"/>
                  <a:pt x="193" y="118"/>
                  <a:pt x="192" y="120"/>
                </a:cubicBezTo>
                <a:cubicBezTo>
                  <a:pt x="195" y="119"/>
                  <a:pt x="195" y="116"/>
                  <a:pt x="197" y="114"/>
                </a:cubicBezTo>
                <a:cubicBezTo>
                  <a:pt x="196" y="113"/>
                  <a:pt x="196" y="112"/>
                  <a:pt x="196" y="112"/>
                </a:cubicBezTo>
                <a:cubicBezTo>
                  <a:pt x="196" y="113"/>
                  <a:pt x="195" y="114"/>
                  <a:pt x="195" y="115"/>
                </a:cubicBezTo>
                <a:close/>
                <a:moveTo>
                  <a:pt x="107" y="113"/>
                </a:moveTo>
                <a:cubicBezTo>
                  <a:pt x="106" y="113"/>
                  <a:pt x="105" y="114"/>
                  <a:pt x="104" y="115"/>
                </a:cubicBezTo>
                <a:cubicBezTo>
                  <a:pt x="106" y="115"/>
                  <a:pt x="108" y="115"/>
                  <a:pt x="109" y="116"/>
                </a:cubicBezTo>
                <a:cubicBezTo>
                  <a:pt x="109" y="114"/>
                  <a:pt x="108" y="113"/>
                  <a:pt x="107" y="113"/>
                </a:cubicBezTo>
                <a:close/>
                <a:moveTo>
                  <a:pt x="75" y="116"/>
                </a:moveTo>
                <a:cubicBezTo>
                  <a:pt x="76" y="116"/>
                  <a:pt x="77" y="116"/>
                  <a:pt x="78" y="116"/>
                </a:cubicBezTo>
                <a:cubicBezTo>
                  <a:pt x="78" y="113"/>
                  <a:pt x="75" y="113"/>
                  <a:pt x="75" y="116"/>
                </a:cubicBezTo>
                <a:close/>
                <a:moveTo>
                  <a:pt x="147" y="134"/>
                </a:moveTo>
                <a:cubicBezTo>
                  <a:pt x="145" y="131"/>
                  <a:pt x="142" y="129"/>
                  <a:pt x="140" y="127"/>
                </a:cubicBezTo>
                <a:cubicBezTo>
                  <a:pt x="138" y="126"/>
                  <a:pt x="136" y="125"/>
                  <a:pt x="134" y="123"/>
                </a:cubicBezTo>
                <a:cubicBezTo>
                  <a:pt x="131" y="121"/>
                  <a:pt x="126" y="119"/>
                  <a:pt x="121" y="118"/>
                </a:cubicBezTo>
                <a:cubicBezTo>
                  <a:pt x="119" y="118"/>
                  <a:pt x="117" y="118"/>
                  <a:pt x="115" y="118"/>
                </a:cubicBezTo>
                <a:cubicBezTo>
                  <a:pt x="112" y="117"/>
                  <a:pt x="109" y="117"/>
                  <a:pt x="106" y="117"/>
                </a:cubicBezTo>
                <a:cubicBezTo>
                  <a:pt x="105" y="117"/>
                  <a:pt x="102" y="116"/>
                  <a:pt x="102" y="118"/>
                </a:cubicBezTo>
                <a:cubicBezTo>
                  <a:pt x="112" y="118"/>
                  <a:pt x="123" y="119"/>
                  <a:pt x="131" y="123"/>
                </a:cubicBezTo>
                <a:cubicBezTo>
                  <a:pt x="131" y="123"/>
                  <a:pt x="132" y="124"/>
                  <a:pt x="132" y="124"/>
                </a:cubicBezTo>
                <a:cubicBezTo>
                  <a:pt x="134" y="125"/>
                  <a:pt x="135" y="125"/>
                  <a:pt x="137" y="126"/>
                </a:cubicBezTo>
                <a:cubicBezTo>
                  <a:pt x="139" y="127"/>
                  <a:pt x="141" y="129"/>
                  <a:pt x="142" y="130"/>
                </a:cubicBezTo>
                <a:cubicBezTo>
                  <a:pt x="143" y="131"/>
                  <a:pt x="144" y="131"/>
                  <a:pt x="145" y="132"/>
                </a:cubicBezTo>
                <a:cubicBezTo>
                  <a:pt x="147" y="134"/>
                  <a:pt x="148" y="137"/>
                  <a:pt x="151" y="138"/>
                </a:cubicBezTo>
                <a:cubicBezTo>
                  <a:pt x="150" y="136"/>
                  <a:pt x="149" y="134"/>
                  <a:pt x="147" y="134"/>
                </a:cubicBezTo>
                <a:close/>
                <a:moveTo>
                  <a:pt x="75" y="120"/>
                </a:moveTo>
                <a:cubicBezTo>
                  <a:pt x="76" y="120"/>
                  <a:pt x="78" y="120"/>
                  <a:pt x="79" y="120"/>
                </a:cubicBezTo>
                <a:cubicBezTo>
                  <a:pt x="79" y="118"/>
                  <a:pt x="77" y="118"/>
                  <a:pt x="76" y="117"/>
                </a:cubicBezTo>
                <a:cubicBezTo>
                  <a:pt x="75" y="118"/>
                  <a:pt x="75" y="118"/>
                  <a:pt x="75" y="120"/>
                </a:cubicBezTo>
                <a:close/>
                <a:moveTo>
                  <a:pt x="197" y="118"/>
                </a:moveTo>
                <a:cubicBezTo>
                  <a:pt x="196" y="119"/>
                  <a:pt x="195" y="120"/>
                  <a:pt x="194" y="121"/>
                </a:cubicBezTo>
                <a:cubicBezTo>
                  <a:pt x="195" y="122"/>
                  <a:pt x="196" y="124"/>
                  <a:pt x="199" y="124"/>
                </a:cubicBezTo>
                <a:cubicBezTo>
                  <a:pt x="200" y="123"/>
                  <a:pt x="200" y="122"/>
                  <a:pt x="201" y="121"/>
                </a:cubicBezTo>
                <a:cubicBezTo>
                  <a:pt x="200" y="120"/>
                  <a:pt x="199" y="118"/>
                  <a:pt x="197" y="118"/>
                </a:cubicBezTo>
                <a:close/>
                <a:moveTo>
                  <a:pt x="83" y="119"/>
                </a:moveTo>
                <a:cubicBezTo>
                  <a:pt x="85" y="120"/>
                  <a:pt x="87" y="120"/>
                  <a:pt x="87" y="118"/>
                </a:cubicBezTo>
                <a:cubicBezTo>
                  <a:pt x="85" y="117"/>
                  <a:pt x="83" y="118"/>
                  <a:pt x="81" y="118"/>
                </a:cubicBezTo>
                <a:cubicBezTo>
                  <a:pt x="81" y="119"/>
                  <a:pt x="81" y="119"/>
                  <a:pt x="81" y="120"/>
                </a:cubicBezTo>
                <a:cubicBezTo>
                  <a:pt x="81" y="120"/>
                  <a:pt x="83" y="120"/>
                  <a:pt x="82" y="119"/>
                </a:cubicBezTo>
                <a:cubicBezTo>
                  <a:pt x="83" y="119"/>
                  <a:pt x="84" y="120"/>
                  <a:pt x="83" y="119"/>
                </a:cubicBezTo>
                <a:close/>
                <a:moveTo>
                  <a:pt x="209" y="119"/>
                </a:moveTo>
                <a:cubicBezTo>
                  <a:pt x="210" y="122"/>
                  <a:pt x="212" y="124"/>
                  <a:pt x="216" y="125"/>
                </a:cubicBezTo>
                <a:cubicBezTo>
                  <a:pt x="216" y="124"/>
                  <a:pt x="216" y="124"/>
                  <a:pt x="216" y="123"/>
                </a:cubicBezTo>
                <a:cubicBezTo>
                  <a:pt x="216" y="122"/>
                  <a:pt x="216" y="123"/>
                  <a:pt x="216" y="122"/>
                </a:cubicBezTo>
                <a:cubicBezTo>
                  <a:pt x="215" y="123"/>
                  <a:pt x="215" y="124"/>
                  <a:pt x="214" y="124"/>
                </a:cubicBezTo>
                <a:cubicBezTo>
                  <a:pt x="213" y="124"/>
                  <a:pt x="212" y="122"/>
                  <a:pt x="211" y="121"/>
                </a:cubicBezTo>
                <a:cubicBezTo>
                  <a:pt x="211" y="120"/>
                  <a:pt x="212" y="121"/>
                  <a:pt x="212" y="120"/>
                </a:cubicBezTo>
                <a:cubicBezTo>
                  <a:pt x="212" y="119"/>
                  <a:pt x="210" y="118"/>
                  <a:pt x="209" y="119"/>
                </a:cubicBezTo>
                <a:close/>
                <a:moveTo>
                  <a:pt x="214" y="121"/>
                </a:moveTo>
                <a:cubicBezTo>
                  <a:pt x="213" y="121"/>
                  <a:pt x="213" y="121"/>
                  <a:pt x="213" y="120"/>
                </a:cubicBezTo>
                <a:cubicBezTo>
                  <a:pt x="213" y="121"/>
                  <a:pt x="214" y="122"/>
                  <a:pt x="214" y="121"/>
                </a:cubicBezTo>
                <a:close/>
                <a:moveTo>
                  <a:pt x="115" y="121"/>
                </a:moveTo>
                <a:cubicBezTo>
                  <a:pt x="123" y="130"/>
                  <a:pt x="130" y="139"/>
                  <a:pt x="138" y="148"/>
                </a:cubicBezTo>
                <a:cubicBezTo>
                  <a:pt x="140" y="152"/>
                  <a:pt x="142" y="156"/>
                  <a:pt x="145" y="158"/>
                </a:cubicBezTo>
                <a:cubicBezTo>
                  <a:pt x="142" y="153"/>
                  <a:pt x="138" y="147"/>
                  <a:pt x="134" y="142"/>
                </a:cubicBezTo>
                <a:cubicBezTo>
                  <a:pt x="133" y="140"/>
                  <a:pt x="131" y="139"/>
                  <a:pt x="130" y="137"/>
                </a:cubicBezTo>
                <a:cubicBezTo>
                  <a:pt x="126" y="133"/>
                  <a:pt x="123" y="128"/>
                  <a:pt x="120" y="124"/>
                </a:cubicBezTo>
                <a:cubicBezTo>
                  <a:pt x="118" y="123"/>
                  <a:pt x="117" y="121"/>
                  <a:pt x="115" y="121"/>
                </a:cubicBezTo>
                <a:cubicBezTo>
                  <a:pt x="115" y="121"/>
                  <a:pt x="115" y="121"/>
                  <a:pt x="115" y="121"/>
                </a:cubicBezTo>
                <a:cubicBezTo>
                  <a:pt x="115" y="121"/>
                  <a:pt x="115" y="121"/>
                  <a:pt x="115" y="121"/>
                </a:cubicBezTo>
                <a:close/>
                <a:moveTo>
                  <a:pt x="198" y="127"/>
                </a:moveTo>
                <a:cubicBezTo>
                  <a:pt x="198" y="127"/>
                  <a:pt x="199" y="127"/>
                  <a:pt x="198" y="128"/>
                </a:cubicBezTo>
                <a:cubicBezTo>
                  <a:pt x="201" y="127"/>
                  <a:pt x="204" y="126"/>
                  <a:pt x="204" y="123"/>
                </a:cubicBezTo>
                <a:cubicBezTo>
                  <a:pt x="204" y="123"/>
                  <a:pt x="204" y="122"/>
                  <a:pt x="205" y="122"/>
                </a:cubicBezTo>
                <a:cubicBezTo>
                  <a:pt x="205" y="121"/>
                  <a:pt x="204" y="121"/>
                  <a:pt x="204" y="121"/>
                </a:cubicBezTo>
                <a:cubicBezTo>
                  <a:pt x="202" y="123"/>
                  <a:pt x="201" y="125"/>
                  <a:pt x="198" y="127"/>
                </a:cubicBezTo>
                <a:close/>
                <a:moveTo>
                  <a:pt x="76" y="124"/>
                </a:moveTo>
                <a:cubicBezTo>
                  <a:pt x="76" y="124"/>
                  <a:pt x="76" y="124"/>
                  <a:pt x="76" y="124"/>
                </a:cubicBezTo>
                <a:cubicBezTo>
                  <a:pt x="76" y="123"/>
                  <a:pt x="77" y="124"/>
                  <a:pt x="78" y="124"/>
                </a:cubicBezTo>
                <a:cubicBezTo>
                  <a:pt x="78" y="123"/>
                  <a:pt x="79" y="123"/>
                  <a:pt x="79" y="121"/>
                </a:cubicBezTo>
                <a:cubicBezTo>
                  <a:pt x="77" y="122"/>
                  <a:pt x="76" y="121"/>
                  <a:pt x="75" y="121"/>
                </a:cubicBezTo>
                <a:cubicBezTo>
                  <a:pt x="75" y="123"/>
                  <a:pt x="77" y="123"/>
                  <a:pt x="76" y="124"/>
                </a:cubicBezTo>
                <a:close/>
                <a:moveTo>
                  <a:pt x="202" y="128"/>
                </a:moveTo>
                <a:cubicBezTo>
                  <a:pt x="204" y="130"/>
                  <a:pt x="207" y="131"/>
                  <a:pt x="209" y="133"/>
                </a:cubicBezTo>
                <a:cubicBezTo>
                  <a:pt x="209" y="132"/>
                  <a:pt x="211" y="131"/>
                  <a:pt x="211" y="130"/>
                </a:cubicBezTo>
                <a:cubicBezTo>
                  <a:pt x="209" y="128"/>
                  <a:pt x="207" y="126"/>
                  <a:pt x="205" y="125"/>
                </a:cubicBezTo>
                <a:cubicBezTo>
                  <a:pt x="204" y="126"/>
                  <a:pt x="203" y="127"/>
                  <a:pt x="202" y="128"/>
                </a:cubicBezTo>
                <a:close/>
                <a:moveTo>
                  <a:pt x="213" y="133"/>
                </a:moveTo>
                <a:cubicBezTo>
                  <a:pt x="214" y="133"/>
                  <a:pt x="214" y="132"/>
                  <a:pt x="213" y="133"/>
                </a:cubicBezTo>
                <a:cubicBezTo>
                  <a:pt x="214" y="132"/>
                  <a:pt x="215" y="130"/>
                  <a:pt x="213" y="130"/>
                </a:cubicBezTo>
                <a:cubicBezTo>
                  <a:pt x="212" y="131"/>
                  <a:pt x="211" y="133"/>
                  <a:pt x="210" y="135"/>
                </a:cubicBezTo>
                <a:cubicBezTo>
                  <a:pt x="209" y="135"/>
                  <a:pt x="207" y="136"/>
                  <a:pt x="208" y="137"/>
                </a:cubicBezTo>
                <a:cubicBezTo>
                  <a:pt x="210" y="136"/>
                  <a:pt x="212" y="135"/>
                  <a:pt x="213" y="133"/>
                </a:cubicBezTo>
                <a:close/>
                <a:moveTo>
                  <a:pt x="197" y="131"/>
                </a:moveTo>
                <a:cubicBezTo>
                  <a:pt x="193" y="134"/>
                  <a:pt x="188" y="137"/>
                  <a:pt x="185" y="139"/>
                </a:cubicBezTo>
                <a:cubicBezTo>
                  <a:pt x="185" y="139"/>
                  <a:pt x="186" y="140"/>
                  <a:pt x="186" y="140"/>
                </a:cubicBezTo>
                <a:cubicBezTo>
                  <a:pt x="192" y="137"/>
                  <a:pt x="196" y="134"/>
                  <a:pt x="202" y="131"/>
                </a:cubicBezTo>
                <a:cubicBezTo>
                  <a:pt x="201" y="129"/>
                  <a:pt x="199" y="130"/>
                  <a:pt x="197" y="131"/>
                </a:cubicBezTo>
                <a:close/>
                <a:moveTo>
                  <a:pt x="216" y="140"/>
                </a:moveTo>
                <a:cubicBezTo>
                  <a:pt x="217" y="140"/>
                  <a:pt x="219" y="139"/>
                  <a:pt x="219" y="138"/>
                </a:cubicBezTo>
                <a:cubicBezTo>
                  <a:pt x="219" y="137"/>
                  <a:pt x="215" y="134"/>
                  <a:pt x="214" y="134"/>
                </a:cubicBezTo>
                <a:cubicBezTo>
                  <a:pt x="214" y="135"/>
                  <a:pt x="213" y="135"/>
                  <a:pt x="212" y="136"/>
                </a:cubicBezTo>
                <a:cubicBezTo>
                  <a:pt x="213" y="137"/>
                  <a:pt x="214" y="140"/>
                  <a:pt x="216" y="140"/>
                </a:cubicBezTo>
                <a:close/>
                <a:moveTo>
                  <a:pt x="92" y="135"/>
                </a:moveTo>
                <a:cubicBezTo>
                  <a:pt x="89" y="135"/>
                  <a:pt x="86" y="134"/>
                  <a:pt x="85" y="136"/>
                </a:cubicBezTo>
                <a:cubicBezTo>
                  <a:pt x="90" y="136"/>
                  <a:pt x="94" y="137"/>
                  <a:pt x="100" y="137"/>
                </a:cubicBezTo>
                <a:cubicBezTo>
                  <a:pt x="98" y="134"/>
                  <a:pt x="94" y="135"/>
                  <a:pt x="92" y="135"/>
                </a:cubicBezTo>
                <a:close/>
                <a:moveTo>
                  <a:pt x="84" y="138"/>
                </a:moveTo>
                <a:cubicBezTo>
                  <a:pt x="84" y="142"/>
                  <a:pt x="84" y="147"/>
                  <a:pt x="84" y="150"/>
                </a:cubicBezTo>
                <a:cubicBezTo>
                  <a:pt x="86" y="162"/>
                  <a:pt x="84" y="177"/>
                  <a:pt x="85" y="191"/>
                </a:cubicBezTo>
                <a:cubicBezTo>
                  <a:pt x="85" y="193"/>
                  <a:pt x="85" y="195"/>
                  <a:pt x="85" y="198"/>
                </a:cubicBezTo>
                <a:cubicBezTo>
                  <a:pt x="86" y="206"/>
                  <a:pt x="86" y="214"/>
                  <a:pt x="87" y="222"/>
                </a:cubicBezTo>
                <a:cubicBezTo>
                  <a:pt x="88" y="221"/>
                  <a:pt x="90" y="222"/>
                  <a:pt x="92" y="222"/>
                </a:cubicBezTo>
                <a:cubicBezTo>
                  <a:pt x="91" y="215"/>
                  <a:pt x="92" y="206"/>
                  <a:pt x="91" y="200"/>
                </a:cubicBezTo>
                <a:cubicBezTo>
                  <a:pt x="92" y="197"/>
                  <a:pt x="91" y="193"/>
                  <a:pt x="91" y="191"/>
                </a:cubicBezTo>
                <a:cubicBezTo>
                  <a:pt x="91" y="190"/>
                  <a:pt x="91" y="189"/>
                  <a:pt x="91" y="188"/>
                </a:cubicBezTo>
                <a:cubicBezTo>
                  <a:pt x="91" y="187"/>
                  <a:pt x="91" y="187"/>
                  <a:pt x="91" y="186"/>
                </a:cubicBezTo>
                <a:cubicBezTo>
                  <a:pt x="90" y="183"/>
                  <a:pt x="90" y="179"/>
                  <a:pt x="90" y="176"/>
                </a:cubicBezTo>
                <a:cubicBezTo>
                  <a:pt x="90" y="162"/>
                  <a:pt x="91" y="150"/>
                  <a:pt x="90" y="139"/>
                </a:cubicBezTo>
                <a:cubicBezTo>
                  <a:pt x="91" y="139"/>
                  <a:pt x="91" y="139"/>
                  <a:pt x="92" y="139"/>
                </a:cubicBezTo>
                <a:cubicBezTo>
                  <a:pt x="89" y="139"/>
                  <a:pt x="87" y="138"/>
                  <a:pt x="84" y="138"/>
                </a:cubicBezTo>
                <a:close/>
                <a:moveTo>
                  <a:pt x="93" y="139"/>
                </a:moveTo>
                <a:cubicBezTo>
                  <a:pt x="93" y="144"/>
                  <a:pt x="92" y="148"/>
                  <a:pt x="92" y="152"/>
                </a:cubicBezTo>
                <a:cubicBezTo>
                  <a:pt x="92" y="156"/>
                  <a:pt x="92" y="160"/>
                  <a:pt x="92" y="165"/>
                </a:cubicBezTo>
                <a:cubicBezTo>
                  <a:pt x="92" y="170"/>
                  <a:pt x="92" y="175"/>
                  <a:pt x="92" y="179"/>
                </a:cubicBezTo>
                <a:cubicBezTo>
                  <a:pt x="93" y="188"/>
                  <a:pt x="94" y="197"/>
                  <a:pt x="94" y="207"/>
                </a:cubicBezTo>
                <a:cubicBezTo>
                  <a:pt x="93" y="210"/>
                  <a:pt x="93" y="212"/>
                  <a:pt x="93" y="215"/>
                </a:cubicBezTo>
                <a:cubicBezTo>
                  <a:pt x="93" y="218"/>
                  <a:pt x="94" y="220"/>
                  <a:pt x="93" y="222"/>
                </a:cubicBezTo>
                <a:cubicBezTo>
                  <a:pt x="95" y="223"/>
                  <a:pt x="98" y="223"/>
                  <a:pt x="98" y="223"/>
                </a:cubicBezTo>
                <a:cubicBezTo>
                  <a:pt x="97" y="215"/>
                  <a:pt x="98" y="207"/>
                  <a:pt x="98" y="200"/>
                </a:cubicBezTo>
                <a:cubicBezTo>
                  <a:pt x="98" y="197"/>
                  <a:pt x="98" y="194"/>
                  <a:pt x="98" y="191"/>
                </a:cubicBezTo>
                <a:cubicBezTo>
                  <a:pt x="98" y="185"/>
                  <a:pt x="97" y="178"/>
                  <a:pt x="97" y="171"/>
                </a:cubicBezTo>
                <a:cubicBezTo>
                  <a:pt x="97" y="161"/>
                  <a:pt x="97" y="148"/>
                  <a:pt x="97" y="139"/>
                </a:cubicBezTo>
                <a:cubicBezTo>
                  <a:pt x="96" y="139"/>
                  <a:pt x="94" y="139"/>
                  <a:pt x="92" y="139"/>
                </a:cubicBezTo>
                <a:cubicBezTo>
                  <a:pt x="92" y="139"/>
                  <a:pt x="92" y="139"/>
                  <a:pt x="93" y="139"/>
                </a:cubicBezTo>
                <a:close/>
                <a:moveTo>
                  <a:pt x="79" y="142"/>
                </a:moveTo>
                <a:cubicBezTo>
                  <a:pt x="76" y="151"/>
                  <a:pt x="71" y="161"/>
                  <a:pt x="68" y="171"/>
                </a:cubicBezTo>
                <a:cubicBezTo>
                  <a:pt x="62" y="188"/>
                  <a:pt x="55" y="203"/>
                  <a:pt x="50" y="220"/>
                </a:cubicBezTo>
                <a:cubicBezTo>
                  <a:pt x="46" y="228"/>
                  <a:pt x="44" y="235"/>
                  <a:pt x="41" y="243"/>
                </a:cubicBezTo>
                <a:cubicBezTo>
                  <a:pt x="46" y="243"/>
                  <a:pt x="49" y="242"/>
                  <a:pt x="54" y="241"/>
                </a:cubicBezTo>
                <a:cubicBezTo>
                  <a:pt x="53" y="237"/>
                  <a:pt x="55" y="233"/>
                  <a:pt x="59" y="232"/>
                </a:cubicBezTo>
                <a:cubicBezTo>
                  <a:pt x="66" y="229"/>
                  <a:pt x="75" y="226"/>
                  <a:pt x="83" y="224"/>
                </a:cubicBezTo>
                <a:cubicBezTo>
                  <a:pt x="83" y="223"/>
                  <a:pt x="84" y="222"/>
                  <a:pt x="85" y="222"/>
                </a:cubicBezTo>
                <a:cubicBezTo>
                  <a:pt x="84" y="217"/>
                  <a:pt x="85" y="211"/>
                  <a:pt x="84" y="204"/>
                </a:cubicBezTo>
                <a:cubicBezTo>
                  <a:pt x="84" y="200"/>
                  <a:pt x="83" y="196"/>
                  <a:pt x="83" y="192"/>
                </a:cubicBezTo>
                <a:cubicBezTo>
                  <a:pt x="83" y="190"/>
                  <a:pt x="84" y="189"/>
                  <a:pt x="84" y="187"/>
                </a:cubicBezTo>
                <a:cubicBezTo>
                  <a:pt x="84" y="185"/>
                  <a:pt x="83" y="182"/>
                  <a:pt x="83" y="179"/>
                </a:cubicBezTo>
                <a:cubicBezTo>
                  <a:pt x="83" y="176"/>
                  <a:pt x="83" y="172"/>
                  <a:pt x="83" y="169"/>
                </a:cubicBezTo>
                <a:cubicBezTo>
                  <a:pt x="83" y="160"/>
                  <a:pt x="82" y="150"/>
                  <a:pt x="82" y="139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2" y="141"/>
                  <a:pt x="81" y="142"/>
                  <a:pt x="79" y="142"/>
                </a:cubicBezTo>
                <a:close/>
                <a:moveTo>
                  <a:pt x="100" y="139"/>
                </a:moveTo>
                <a:cubicBezTo>
                  <a:pt x="99" y="140"/>
                  <a:pt x="99" y="141"/>
                  <a:pt x="99" y="142"/>
                </a:cubicBezTo>
                <a:cubicBezTo>
                  <a:pt x="98" y="148"/>
                  <a:pt x="99" y="156"/>
                  <a:pt x="99" y="162"/>
                </a:cubicBezTo>
                <a:cubicBezTo>
                  <a:pt x="99" y="166"/>
                  <a:pt x="99" y="170"/>
                  <a:pt x="99" y="174"/>
                </a:cubicBezTo>
                <a:cubicBezTo>
                  <a:pt x="99" y="181"/>
                  <a:pt x="100" y="189"/>
                  <a:pt x="100" y="196"/>
                </a:cubicBezTo>
                <a:cubicBezTo>
                  <a:pt x="100" y="199"/>
                  <a:pt x="100" y="201"/>
                  <a:pt x="100" y="204"/>
                </a:cubicBezTo>
                <a:cubicBezTo>
                  <a:pt x="100" y="207"/>
                  <a:pt x="100" y="210"/>
                  <a:pt x="100" y="212"/>
                </a:cubicBezTo>
                <a:cubicBezTo>
                  <a:pt x="100" y="213"/>
                  <a:pt x="101" y="214"/>
                  <a:pt x="101" y="214"/>
                </a:cubicBezTo>
                <a:cubicBezTo>
                  <a:pt x="101" y="217"/>
                  <a:pt x="100" y="221"/>
                  <a:pt x="101" y="224"/>
                </a:cubicBezTo>
                <a:cubicBezTo>
                  <a:pt x="108" y="226"/>
                  <a:pt x="120" y="230"/>
                  <a:pt x="127" y="233"/>
                </a:cubicBezTo>
                <a:cubicBezTo>
                  <a:pt x="130" y="235"/>
                  <a:pt x="131" y="238"/>
                  <a:pt x="130" y="241"/>
                </a:cubicBezTo>
                <a:cubicBezTo>
                  <a:pt x="133" y="241"/>
                  <a:pt x="136" y="243"/>
                  <a:pt x="138" y="243"/>
                </a:cubicBezTo>
                <a:cubicBezTo>
                  <a:pt x="129" y="219"/>
                  <a:pt x="121" y="194"/>
                  <a:pt x="111" y="171"/>
                </a:cubicBezTo>
                <a:cubicBezTo>
                  <a:pt x="111" y="166"/>
                  <a:pt x="109" y="163"/>
                  <a:pt x="108" y="160"/>
                </a:cubicBezTo>
                <a:cubicBezTo>
                  <a:pt x="107" y="157"/>
                  <a:pt x="106" y="155"/>
                  <a:pt x="105" y="153"/>
                </a:cubicBezTo>
                <a:cubicBezTo>
                  <a:pt x="105" y="151"/>
                  <a:pt x="104" y="150"/>
                  <a:pt x="103" y="148"/>
                </a:cubicBezTo>
                <a:cubicBezTo>
                  <a:pt x="102" y="146"/>
                  <a:pt x="102" y="143"/>
                  <a:pt x="101" y="141"/>
                </a:cubicBezTo>
                <a:cubicBezTo>
                  <a:pt x="101" y="140"/>
                  <a:pt x="101" y="139"/>
                  <a:pt x="100" y="139"/>
                </a:cubicBezTo>
                <a:close/>
                <a:moveTo>
                  <a:pt x="66" y="141"/>
                </a:moveTo>
                <a:cubicBezTo>
                  <a:pt x="65" y="145"/>
                  <a:pt x="63" y="148"/>
                  <a:pt x="62" y="153"/>
                </a:cubicBezTo>
                <a:cubicBezTo>
                  <a:pt x="59" y="157"/>
                  <a:pt x="58" y="161"/>
                  <a:pt x="57" y="166"/>
                </a:cubicBezTo>
                <a:cubicBezTo>
                  <a:pt x="54" y="174"/>
                  <a:pt x="50" y="183"/>
                  <a:pt x="47" y="191"/>
                </a:cubicBezTo>
                <a:cubicBezTo>
                  <a:pt x="41" y="204"/>
                  <a:pt x="37" y="219"/>
                  <a:pt x="31" y="232"/>
                </a:cubicBezTo>
                <a:cubicBezTo>
                  <a:pt x="31" y="236"/>
                  <a:pt x="29" y="238"/>
                  <a:pt x="29" y="241"/>
                </a:cubicBezTo>
                <a:cubicBezTo>
                  <a:pt x="27" y="247"/>
                  <a:pt x="25" y="252"/>
                  <a:pt x="23" y="259"/>
                </a:cubicBezTo>
                <a:cubicBezTo>
                  <a:pt x="21" y="262"/>
                  <a:pt x="20" y="266"/>
                  <a:pt x="19" y="269"/>
                </a:cubicBezTo>
                <a:cubicBezTo>
                  <a:pt x="18" y="272"/>
                  <a:pt x="16" y="275"/>
                  <a:pt x="15" y="278"/>
                </a:cubicBezTo>
                <a:cubicBezTo>
                  <a:pt x="16" y="279"/>
                  <a:pt x="18" y="280"/>
                  <a:pt x="19" y="280"/>
                </a:cubicBezTo>
                <a:cubicBezTo>
                  <a:pt x="20" y="276"/>
                  <a:pt x="22" y="273"/>
                  <a:pt x="23" y="270"/>
                </a:cubicBezTo>
                <a:cubicBezTo>
                  <a:pt x="23" y="268"/>
                  <a:pt x="24" y="266"/>
                  <a:pt x="25" y="264"/>
                </a:cubicBezTo>
                <a:cubicBezTo>
                  <a:pt x="28" y="256"/>
                  <a:pt x="31" y="248"/>
                  <a:pt x="33" y="239"/>
                </a:cubicBezTo>
                <a:cubicBezTo>
                  <a:pt x="39" y="224"/>
                  <a:pt x="44" y="209"/>
                  <a:pt x="50" y="194"/>
                </a:cubicBezTo>
                <a:cubicBezTo>
                  <a:pt x="57" y="176"/>
                  <a:pt x="63" y="158"/>
                  <a:pt x="71" y="141"/>
                </a:cubicBezTo>
                <a:cubicBezTo>
                  <a:pt x="69" y="140"/>
                  <a:pt x="67" y="140"/>
                  <a:pt x="66" y="141"/>
                </a:cubicBezTo>
                <a:close/>
                <a:moveTo>
                  <a:pt x="72" y="141"/>
                </a:moveTo>
                <a:cubicBezTo>
                  <a:pt x="71" y="144"/>
                  <a:pt x="70" y="147"/>
                  <a:pt x="69" y="150"/>
                </a:cubicBezTo>
                <a:cubicBezTo>
                  <a:pt x="68" y="152"/>
                  <a:pt x="67" y="153"/>
                  <a:pt x="66" y="155"/>
                </a:cubicBezTo>
                <a:cubicBezTo>
                  <a:pt x="65" y="160"/>
                  <a:pt x="63" y="165"/>
                  <a:pt x="61" y="170"/>
                </a:cubicBezTo>
                <a:cubicBezTo>
                  <a:pt x="58" y="177"/>
                  <a:pt x="57" y="183"/>
                  <a:pt x="54" y="189"/>
                </a:cubicBezTo>
                <a:cubicBezTo>
                  <a:pt x="53" y="191"/>
                  <a:pt x="53" y="193"/>
                  <a:pt x="52" y="194"/>
                </a:cubicBezTo>
                <a:cubicBezTo>
                  <a:pt x="51" y="197"/>
                  <a:pt x="49" y="200"/>
                  <a:pt x="48" y="203"/>
                </a:cubicBezTo>
                <a:cubicBezTo>
                  <a:pt x="48" y="205"/>
                  <a:pt x="47" y="207"/>
                  <a:pt x="47" y="209"/>
                </a:cubicBezTo>
                <a:cubicBezTo>
                  <a:pt x="46" y="211"/>
                  <a:pt x="45" y="213"/>
                  <a:pt x="44" y="215"/>
                </a:cubicBezTo>
                <a:cubicBezTo>
                  <a:pt x="44" y="217"/>
                  <a:pt x="43" y="218"/>
                  <a:pt x="42" y="219"/>
                </a:cubicBezTo>
                <a:cubicBezTo>
                  <a:pt x="42" y="220"/>
                  <a:pt x="42" y="220"/>
                  <a:pt x="42" y="221"/>
                </a:cubicBezTo>
                <a:cubicBezTo>
                  <a:pt x="42" y="222"/>
                  <a:pt x="41" y="224"/>
                  <a:pt x="40" y="226"/>
                </a:cubicBezTo>
                <a:cubicBezTo>
                  <a:pt x="39" y="227"/>
                  <a:pt x="39" y="229"/>
                  <a:pt x="38" y="231"/>
                </a:cubicBezTo>
                <a:cubicBezTo>
                  <a:pt x="36" y="238"/>
                  <a:pt x="33" y="245"/>
                  <a:pt x="31" y="253"/>
                </a:cubicBezTo>
                <a:cubicBezTo>
                  <a:pt x="30" y="255"/>
                  <a:pt x="29" y="258"/>
                  <a:pt x="28" y="260"/>
                </a:cubicBezTo>
                <a:cubicBezTo>
                  <a:pt x="28" y="261"/>
                  <a:pt x="28" y="261"/>
                  <a:pt x="28" y="262"/>
                </a:cubicBezTo>
                <a:cubicBezTo>
                  <a:pt x="28" y="263"/>
                  <a:pt x="26" y="265"/>
                  <a:pt x="26" y="266"/>
                </a:cubicBezTo>
                <a:cubicBezTo>
                  <a:pt x="24" y="272"/>
                  <a:pt x="23" y="276"/>
                  <a:pt x="21" y="280"/>
                </a:cubicBezTo>
                <a:cubicBezTo>
                  <a:pt x="22" y="280"/>
                  <a:pt x="23" y="280"/>
                  <a:pt x="25" y="280"/>
                </a:cubicBezTo>
                <a:cubicBezTo>
                  <a:pt x="25" y="278"/>
                  <a:pt x="27" y="276"/>
                  <a:pt x="27" y="274"/>
                </a:cubicBezTo>
                <a:cubicBezTo>
                  <a:pt x="29" y="270"/>
                  <a:pt x="31" y="266"/>
                  <a:pt x="32" y="262"/>
                </a:cubicBezTo>
                <a:cubicBezTo>
                  <a:pt x="33" y="260"/>
                  <a:pt x="34" y="258"/>
                  <a:pt x="35" y="256"/>
                </a:cubicBezTo>
                <a:cubicBezTo>
                  <a:pt x="36" y="252"/>
                  <a:pt x="36" y="250"/>
                  <a:pt x="38" y="246"/>
                </a:cubicBezTo>
                <a:cubicBezTo>
                  <a:pt x="39" y="242"/>
                  <a:pt x="41" y="239"/>
                  <a:pt x="42" y="235"/>
                </a:cubicBezTo>
                <a:cubicBezTo>
                  <a:pt x="44" y="231"/>
                  <a:pt x="45" y="227"/>
                  <a:pt x="47" y="224"/>
                </a:cubicBezTo>
                <a:cubicBezTo>
                  <a:pt x="49" y="218"/>
                  <a:pt x="51" y="212"/>
                  <a:pt x="52" y="206"/>
                </a:cubicBezTo>
                <a:cubicBezTo>
                  <a:pt x="59" y="191"/>
                  <a:pt x="65" y="174"/>
                  <a:pt x="71" y="158"/>
                </a:cubicBezTo>
                <a:cubicBezTo>
                  <a:pt x="73" y="152"/>
                  <a:pt x="76" y="147"/>
                  <a:pt x="77" y="142"/>
                </a:cubicBezTo>
                <a:cubicBezTo>
                  <a:pt x="75" y="142"/>
                  <a:pt x="74" y="141"/>
                  <a:pt x="72" y="141"/>
                </a:cubicBezTo>
                <a:close/>
                <a:moveTo>
                  <a:pt x="103" y="142"/>
                </a:moveTo>
                <a:cubicBezTo>
                  <a:pt x="104" y="145"/>
                  <a:pt x="105" y="150"/>
                  <a:pt x="107" y="153"/>
                </a:cubicBezTo>
                <a:cubicBezTo>
                  <a:pt x="108" y="157"/>
                  <a:pt x="111" y="162"/>
                  <a:pt x="112" y="168"/>
                </a:cubicBezTo>
                <a:cubicBezTo>
                  <a:pt x="113" y="168"/>
                  <a:pt x="113" y="169"/>
                  <a:pt x="114" y="170"/>
                </a:cubicBezTo>
                <a:cubicBezTo>
                  <a:pt x="114" y="173"/>
                  <a:pt x="115" y="177"/>
                  <a:pt x="117" y="180"/>
                </a:cubicBezTo>
                <a:cubicBezTo>
                  <a:pt x="122" y="193"/>
                  <a:pt x="127" y="207"/>
                  <a:pt x="132" y="221"/>
                </a:cubicBezTo>
                <a:cubicBezTo>
                  <a:pt x="134" y="226"/>
                  <a:pt x="136" y="233"/>
                  <a:pt x="138" y="238"/>
                </a:cubicBezTo>
                <a:cubicBezTo>
                  <a:pt x="139" y="240"/>
                  <a:pt x="140" y="242"/>
                  <a:pt x="141" y="244"/>
                </a:cubicBezTo>
                <a:cubicBezTo>
                  <a:pt x="141" y="246"/>
                  <a:pt x="142" y="248"/>
                  <a:pt x="142" y="250"/>
                </a:cubicBezTo>
                <a:cubicBezTo>
                  <a:pt x="145" y="261"/>
                  <a:pt x="148" y="270"/>
                  <a:pt x="152" y="279"/>
                </a:cubicBezTo>
                <a:cubicBezTo>
                  <a:pt x="154" y="278"/>
                  <a:pt x="156" y="279"/>
                  <a:pt x="158" y="278"/>
                </a:cubicBezTo>
                <a:cubicBezTo>
                  <a:pt x="158" y="276"/>
                  <a:pt x="156" y="274"/>
                  <a:pt x="157" y="273"/>
                </a:cubicBezTo>
                <a:cubicBezTo>
                  <a:pt x="156" y="271"/>
                  <a:pt x="155" y="269"/>
                  <a:pt x="154" y="267"/>
                </a:cubicBezTo>
                <a:cubicBezTo>
                  <a:pt x="154" y="266"/>
                  <a:pt x="154" y="265"/>
                  <a:pt x="153" y="264"/>
                </a:cubicBezTo>
                <a:cubicBezTo>
                  <a:pt x="153" y="262"/>
                  <a:pt x="152" y="260"/>
                  <a:pt x="151" y="258"/>
                </a:cubicBezTo>
                <a:cubicBezTo>
                  <a:pt x="150" y="256"/>
                  <a:pt x="149" y="254"/>
                  <a:pt x="149" y="251"/>
                </a:cubicBezTo>
                <a:cubicBezTo>
                  <a:pt x="145" y="242"/>
                  <a:pt x="140" y="234"/>
                  <a:pt x="139" y="224"/>
                </a:cubicBezTo>
                <a:cubicBezTo>
                  <a:pt x="134" y="212"/>
                  <a:pt x="130" y="200"/>
                  <a:pt x="126" y="189"/>
                </a:cubicBezTo>
                <a:cubicBezTo>
                  <a:pt x="125" y="187"/>
                  <a:pt x="125" y="186"/>
                  <a:pt x="124" y="184"/>
                </a:cubicBezTo>
                <a:cubicBezTo>
                  <a:pt x="121" y="178"/>
                  <a:pt x="120" y="170"/>
                  <a:pt x="117" y="165"/>
                </a:cubicBezTo>
                <a:cubicBezTo>
                  <a:pt x="113" y="158"/>
                  <a:pt x="111" y="149"/>
                  <a:pt x="108" y="142"/>
                </a:cubicBezTo>
                <a:cubicBezTo>
                  <a:pt x="106" y="142"/>
                  <a:pt x="104" y="141"/>
                  <a:pt x="103" y="142"/>
                </a:cubicBezTo>
                <a:close/>
                <a:moveTo>
                  <a:pt x="110" y="142"/>
                </a:moveTo>
                <a:cubicBezTo>
                  <a:pt x="112" y="149"/>
                  <a:pt x="115" y="157"/>
                  <a:pt x="118" y="164"/>
                </a:cubicBezTo>
                <a:cubicBezTo>
                  <a:pt x="121" y="170"/>
                  <a:pt x="123" y="177"/>
                  <a:pt x="125" y="183"/>
                </a:cubicBezTo>
                <a:cubicBezTo>
                  <a:pt x="129" y="191"/>
                  <a:pt x="132" y="199"/>
                  <a:pt x="134" y="207"/>
                </a:cubicBezTo>
                <a:cubicBezTo>
                  <a:pt x="137" y="216"/>
                  <a:pt x="141" y="225"/>
                  <a:pt x="144" y="235"/>
                </a:cubicBezTo>
                <a:cubicBezTo>
                  <a:pt x="146" y="240"/>
                  <a:pt x="149" y="246"/>
                  <a:pt x="151" y="251"/>
                </a:cubicBezTo>
                <a:cubicBezTo>
                  <a:pt x="152" y="253"/>
                  <a:pt x="153" y="255"/>
                  <a:pt x="153" y="257"/>
                </a:cubicBezTo>
                <a:cubicBezTo>
                  <a:pt x="154" y="258"/>
                  <a:pt x="155" y="259"/>
                  <a:pt x="155" y="260"/>
                </a:cubicBezTo>
                <a:cubicBezTo>
                  <a:pt x="157" y="265"/>
                  <a:pt x="158" y="271"/>
                  <a:pt x="160" y="276"/>
                </a:cubicBezTo>
                <a:cubicBezTo>
                  <a:pt x="161" y="277"/>
                  <a:pt x="159" y="277"/>
                  <a:pt x="160" y="278"/>
                </a:cubicBezTo>
                <a:cubicBezTo>
                  <a:pt x="162" y="278"/>
                  <a:pt x="163" y="277"/>
                  <a:pt x="164" y="275"/>
                </a:cubicBezTo>
                <a:cubicBezTo>
                  <a:pt x="164" y="273"/>
                  <a:pt x="162" y="270"/>
                  <a:pt x="161" y="268"/>
                </a:cubicBezTo>
                <a:cubicBezTo>
                  <a:pt x="161" y="267"/>
                  <a:pt x="161" y="265"/>
                  <a:pt x="160" y="264"/>
                </a:cubicBezTo>
                <a:cubicBezTo>
                  <a:pt x="158" y="257"/>
                  <a:pt x="155" y="250"/>
                  <a:pt x="153" y="242"/>
                </a:cubicBezTo>
                <a:cubicBezTo>
                  <a:pt x="150" y="232"/>
                  <a:pt x="146" y="223"/>
                  <a:pt x="143" y="213"/>
                </a:cubicBezTo>
                <a:cubicBezTo>
                  <a:pt x="139" y="201"/>
                  <a:pt x="134" y="190"/>
                  <a:pt x="130" y="179"/>
                </a:cubicBezTo>
                <a:cubicBezTo>
                  <a:pt x="130" y="178"/>
                  <a:pt x="131" y="178"/>
                  <a:pt x="130" y="178"/>
                </a:cubicBezTo>
                <a:cubicBezTo>
                  <a:pt x="128" y="170"/>
                  <a:pt x="124" y="162"/>
                  <a:pt x="121" y="155"/>
                </a:cubicBezTo>
                <a:cubicBezTo>
                  <a:pt x="120" y="150"/>
                  <a:pt x="117" y="147"/>
                  <a:pt x="115" y="142"/>
                </a:cubicBezTo>
                <a:cubicBezTo>
                  <a:pt x="113" y="143"/>
                  <a:pt x="112" y="141"/>
                  <a:pt x="110" y="142"/>
                </a:cubicBezTo>
                <a:close/>
                <a:moveTo>
                  <a:pt x="180" y="150"/>
                </a:moveTo>
                <a:cubicBezTo>
                  <a:pt x="180" y="150"/>
                  <a:pt x="180" y="150"/>
                  <a:pt x="180" y="149"/>
                </a:cubicBezTo>
                <a:cubicBezTo>
                  <a:pt x="180" y="149"/>
                  <a:pt x="179" y="149"/>
                  <a:pt x="179" y="149"/>
                </a:cubicBezTo>
                <a:cubicBezTo>
                  <a:pt x="179" y="149"/>
                  <a:pt x="177" y="149"/>
                  <a:pt x="178" y="148"/>
                </a:cubicBezTo>
                <a:cubicBezTo>
                  <a:pt x="177" y="149"/>
                  <a:pt x="177" y="148"/>
                  <a:pt x="176" y="148"/>
                </a:cubicBezTo>
                <a:cubicBezTo>
                  <a:pt x="176" y="148"/>
                  <a:pt x="176" y="147"/>
                  <a:pt x="175" y="147"/>
                </a:cubicBezTo>
                <a:cubicBezTo>
                  <a:pt x="175" y="148"/>
                  <a:pt x="173" y="148"/>
                  <a:pt x="173" y="149"/>
                </a:cubicBezTo>
                <a:cubicBezTo>
                  <a:pt x="173" y="150"/>
                  <a:pt x="173" y="149"/>
                  <a:pt x="174" y="149"/>
                </a:cubicBezTo>
                <a:cubicBezTo>
                  <a:pt x="173" y="150"/>
                  <a:pt x="174" y="150"/>
                  <a:pt x="174" y="150"/>
                </a:cubicBezTo>
                <a:cubicBezTo>
                  <a:pt x="174" y="150"/>
                  <a:pt x="174" y="150"/>
                  <a:pt x="174" y="151"/>
                </a:cubicBezTo>
                <a:cubicBezTo>
                  <a:pt x="175" y="153"/>
                  <a:pt x="178" y="151"/>
                  <a:pt x="179" y="153"/>
                </a:cubicBezTo>
                <a:cubicBezTo>
                  <a:pt x="181" y="152"/>
                  <a:pt x="181" y="151"/>
                  <a:pt x="182" y="150"/>
                </a:cubicBezTo>
                <a:cubicBezTo>
                  <a:pt x="182" y="150"/>
                  <a:pt x="182" y="150"/>
                  <a:pt x="182" y="149"/>
                </a:cubicBezTo>
                <a:cubicBezTo>
                  <a:pt x="182" y="149"/>
                  <a:pt x="183" y="149"/>
                  <a:pt x="182" y="148"/>
                </a:cubicBezTo>
                <a:cubicBezTo>
                  <a:pt x="182" y="149"/>
                  <a:pt x="181" y="150"/>
                  <a:pt x="180" y="150"/>
                </a:cubicBezTo>
                <a:close/>
                <a:moveTo>
                  <a:pt x="181" y="155"/>
                </a:moveTo>
                <a:cubicBezTo>
                  <a:pt x="186" y="159"/>
                  <a:pt x="191" y="151"/>
                  <a:pt x="186" y="148"/>
                </a:cubicBezTo>
                <a:cubicBezTo>
                  <a:pt x="184" y="151"/>
                  <a:pt x="183" y="153"/>
                  <a:pt x="181" y="155"/>
                </a:cubicBezTo>
                <a:close/>
                <a:moveTo>
                  <a:pt x="190" y="154"/>
                </a:moveTo>
                <a:cubicBezTo>
                  <a:pt x="188" y="155"/>
                  <a:pt x="187" y="156"/>
                  <a:pt x="186" y="157"/>
                </a:cubicBezTo>
                <a:cubicBezTo>
                  <a:pt x="188" y="158"/>
                  <a:pt x="189" y="159"/>
                  <a:pt x="190" y="160"/>
                </a:cubicBezTo>
                <a:cubicBezTo>
                  <a:pt x="191" y="159"/>
                  <a:pt x="193" y="158"/>
                  <a:pt x="193" y="156"/>
                </a:cubicBezTo>
                <a:cubicBezTo>
                  <a:pt x="191" y="156"/>
                  <a:pt x="191" y="154"/>
                  <a:pt x="190" y="154"/>
                </a:cubicBezTo>
                <a:close/>
                <a:moveTo>
                  <a:pt x="147" y="157"/>
                </a:moveTo>
                <a:cubicBezTo>
                  <a:pt x="147" y="158"/>
                  <a:pt x="147" y="158"/>
                  <a:pt x="147" y="159"/>
                </a:cubicBezTo>
                <a:cubicBezTo>
                  <a:pt x="146" y="160"/>
                  <a:pt x="145" y="160"/>
                  <a:pt x="143" y="159"/>
                </a:cubicBezTo>
                <a:cubicBezTo>
                  <a:pt x="143" y="161"/>
                  <a:pt x="141" y="161"/>
                  <a:pt x="141" y="163"/>
                </a:cubicBezTo>
                <a:cubicBezTo>
                  <a:pt x="145" y="165"/>
                  <a:pt x="148" y="162"/>
                  <a:pt x="150" y="159"/>
                </a:cubicBezTo>
                <a:cubicBezTo>
                  <a:pt x="151" y="158"/>
                  <a:pt x="149" y="158"/>
                  <a:pt x="150" y="157"/>
                </a:cubicBezTo>
                <a:cubicBezTo>
                  <a:pt x="149" y="157"/>
                  <a:pt x="148" y="157"/>
                  <a:pt x="147" y="157"/>
                </a:cubicBezTo>
                <a:close/>
                <a:moveTo>
                  <a:pt x="191" y="162"/>
                </a:moveTo>
                <a:cubicBezTo>
                  <a:pt x="191" y="163"/>
                  <a:pt x="192" y="163"/>
                  <a:pt x="193" y="163"/>
                </a:cubicBezTo>
                <a:cubicBezTo>
                  <a:pt x="194" y="162"/>
                  <a:pt x="196" y="159"/>
                  <a:pt x="196" y="157"/>
                </a:cubicBezTo>
                <a:cubicBezTo>
                  <a:pt x="194" y="158"/>
                  <a:pt x="192" y="160"/>
                  <a:pt x="191" y="162"/>
                </a:cubicBezTo>
                <a:close/>
                <a:moveTo>
                  <a:pt x="216" y="158"/>
                </a:moveTo>
                <a:cubicBezTo>
                  <a:pt x="216" y="158"/>
                  <a:pt x="216" y="158"/>
                  <a:pt x="216" y="157"/>
                </a:cubicBezTo>
                <a:cubicBezTo>
                  <a:pt x="215" y="158"/>
                  <a:pt x="216" y="159"/>
                  <a:pt x="216" y="158"/>
                </a:cubicBezTo>
                <a:close/>
                <a:moveTo>
                  <a:pt x="211" y="159"/>
                </a:moveTo>
                <a:cubicBezTo>
                  <a:pt x="212" y="160"/>
                  <a:pt x="212" y="161"/>
                  <a:pt x="213" y="161"/>
                </a:cubicBezTo>
                <a:cubicBezTo>
                  <a:pt x="214" y="161"/>
                  <a:pt x="214" y="160"/>
                  <a:pt x="215" y="160"/>
                </a:cubicBezTo>
                <a:cubicBezTo>
                  <a:pt x="214" y="157"/>
                  <a:pt x="213" y="158"/>
                  <a:pt x="211" y="159"/>
                </a:cubicBezTo>
                <a:close/>
                <a:moveTo>
                  <a:pt x="210" y="163"/>
                </a:moveTo>
                <a:cubicBezTo>
                  <a:pt x="210" y="161"/>
                  <a:pt x="209" y="159"/>
                  <a:pt x="209" y="158"/>
                </a:cubicBezTo>
                <a:cubicBezTo>
                  <a:pt x="208" y="160"/>
                  <a:pt x="208" y="162"/>
                  <a:pt x="210" y="163"/>
                </a:cubicBezTo>
                <a:close/>
                <a:moveTo>
                  <a:pt x="201" y="160"/>
                </a:moveTo>
                <a:cubicBezTo>
                  <a:pt x="201" y="162"/>
                  <a:pt x="199" y="166"/>
                  <a:pt x="202" y="167"/>
                </a:cubicBezTo>
                <a:cubicBezTo>
                  <a:pt x="203" y="165"/>
                  <a:pt x="202" y="162"/>
                  <a:pt x="201" y="160"/>
                </a:cubicBezTo>
                <a:close/>
                <a:moveTo>
                  <a:pt x="196" y="164"/>
                </a:moveTo>
                <a:cubicBezTo>
                  <a:pt x="197" y="164"/>
                  <a:pt x="197" y="164"/>
                  <a:pt x="198" y="165"/>
                </a:cubicBezTo>
                <a:cubicBezTo>
                  <a:pt x="199" y="163"/>
                  <a:pt x="198" y="162"/>
                  <a:pt x="199" y="161"/>
                </a:cubicBezTo>
                <a:cubicBezTo>
                  <a:pt x="198" y="161"/>
                  <a:pt x="198" y="160"/>
                  <a:pt x="197" y="160"/>
                </a:cubicBezTo>
                <a:cubicBezTo>
                  <a:pt x="197" y="161"/>
                  <a:pt x="196" y="162"/>
                  <a:pt x="196" y="164"/>
                </a:cubicBezTo>
                <a:close/>
                <a:moveTo>
                  <a:pt x="141" y="167"/>
                </a:moveTo>
                <a:cubicBezTo>
                  <a:pt x="147" y="169"/>
                  <a:pt x="150" y="165"/>
                  <a:pt x="153" y="162"/>
                </a:cubicBezTo>
                <a:cubicBezTo>
                  <a:pt x="152" y="161"/>
                  <a:pt x="153" y="160"/>
                  <a:pt x="152" y="160"/>
                </a:cubicBezTo>
                <a:cubicBezTo>
                  <a:pt x="151" y="162"/>
                  <a:pt x="149" y="163"/>
                  <a:pt x="148" y="165"/>
                </a:cubicBezTo>
                <a:cubicBezTo>
                  <a:pt x="144" y="165"/>
                  <a:pt x="142" y="166"/>
                  <a:pt x="140" y="165"/>
                </a:cubicBezTo>
                <a:cubicBezTo>
                  <a:pt x="141" y="165"/>
                  <a:pt x="141" y="166"/>
                  <a:pt x="141" y="167"/>
                </a:cubicBezTo>
                <a:close/>
                <a:moveTo>
                  <a:pt x="204" y="161"/>
                </a:moveTo>
                <a:cubicBezTo>
                  <a:pt x="204" y="161"/>
                  <a:pt x="204" y="162"/>
                  <a:pt x="204" y="163"/>
                </a:cubicBezTo>
                <a:cubicBezTo>
                  <a:pt x="205" y="163"/>
                  <a:pt x="206" y="162"/>
                  <a:pt x="207" y="162"/>
                </a:cubicBezTo>
                <a:cubicBezTo>
                  <a:pt x="207" y="161"/>
                  <a:pt x="207" y="161"/>
                  <a:pt x="206" y="160"/>
                </a:cubicBezTo>
                <a:cubicBezTo>
                  <a:pt x="205" y="160"/>
                  <a:pt x="204" y="160"/>
                  <a:pt x="204" y="161"/>
                </a:cubicBezTo>
                <a:close/>
                <a:moveTo>
                  <a:pt x="152" y="168"/>
                </a:moveTo>
                <a:cubicBezTo>
                  <a:pt x="151" y="168"/>
                  <a:pt x="152" y="166"/>
                  <a:pt x="151" y="166"/>
                </a:cubicBezTo>
                <a:cubicBezTo>
                  <a:pt x="149" y="167"/>
                  <a:pt x="150" y="169"/>
                  <a:pt x="152" y="168"/>
                </a:cubicBezTo>
                <a:close/>
                <a:moveTo>
                  <a:pt x="118" y="237"/>
                </a:moveTo>
                <a:cubicBezTo>
                  <a:pt x="119" y="237"/>
                  <a:pt x="119" y="237"/>
                  <a:pt x="119" y="237"/>
                </a:cubicBezTo>
                <a:cubicBezTo>
                  <a:pt x="117" y="236"/>
                  <a:pt x="116" y="237"/>
                  <a:pt x="114" y="237"/>
                </a:cubicBezTo>
                <a:cubicBezTo>
                  <a:pt x="111" y="238"/>
                  <a:pt x="107" y="237"/>
                  <a:pt x="104" y="237"/>
                </a:cubicBezTo>
                <a:cubicBezTo>
                  <a:pt x="94" y="238"/>
                  <a:pt x="88" y="238"/>
                  <a:pt x="78" y="238"/>
                </a:cubicBezTo>
                <a:cubicBezTo>
                  <a:pt x="72" y="238"/>
                  <a:pt x="65" y="238"/>
                  <a:pt x="60" y="238"/>
                </a:cubicBezTo>
                <a:cubicBezTo>
                  <a:pt x="61" y="239"/>
                  <a:pt x="68" y="239"/>
                  <a:pt x="66" y="240"/>
                </a:cubicBezTo>
                <a:cubicBezTo>
                  <a:pt x="69" y="240"/>
                  <a:pt x="72" y="240"/>
                  <a:pt x="76" y="241"/>
                </a:cubicBezTo>
                <a:cubicBezTo>
                  <a:pt x="75" y="242"/>
                  <a:pt x="73" y="240"/>
                  <a:pt x="73" y="241"/>
                </a:cubicBezTo>
                <a:cubicBezTo>
                  <a:pt x="73" y="241"/>
                  <a:pt x="74" y="242"/>
                  <a:pt x="75" y="242"/>
                </a:cubicBezTo>
                <a:cubicBezTo>
                  <a:pt x="75" y="242"/>
                  <a:pt x="75" y="242"/>
                  <a:pt x="75" y="242"/>
                </a:cubicBezTo>
                <a:cubicBezTo>
                  <a:pt x="81" y="243"/>
                  <a:pt x="86" y="243"/>
                  <a:pt x="92" y="243"/>
                </a:cubicBezTo>
                <a:cubicBezTo>
                  <a:pt x="92" y="243"/>
                  <a:pt x="93" y="243"/>
                  <a:pt x="94" y="243"/>
                </a:cubicBezTo>
                <a:cubicBezTo>
                  <a:pt x="92" y="242"/>
                  <a:pt x="96" y="242"/>
                  <a:pt x="97" y="242"/>
                </a:cubicBezTo>
                <a:cubicBezTo>
                  <a:pt x="97" y="242"/>
                  <a:pt x="97" y="242"/>
                  <a:pt x="97" y="242"/>
                </a:cubicBezTo>
                <a:cubicBezTo>
                  <a:pt x="98" y="242"/>
                  <a:pt x="99" y="243"/>
                  <a:pt x="99" y="242"/>
                </a:cubicBezTo>
                <a:cubicBezTo>
                  <a:pt x="99" y="241"/>
                  <a:pt x="103" y="242"/>
                  <a:pt x="104" y="241"/>
                </a:cubicBezTo>
                <a:cubicBezTo>
                  <a:pt x="104" y="241"/>
                  <a:pt x="103" y="241"/>
                  <a:pt x="103" y="241"/>
                </a:cubicBezTo>
                <a:cubicBezTo>
                  <a:pt x="104" y="241"/>
                  <a:pt x="105" y="240"/>
                  <a:pt x="105" y="241"/>
                </a:cubicBezTo>
                <a:cubicBezTo>
                  <a:pt x="105" y="241"/>
                  <a:pt x="104" y="241"/>
                  <a:pt x="104" y="242"/>
                </a:cubicBezTo>
                <a:cubicBezTo>
                  <a:pt x="105" y="242"/>
                  <a:pt x="106" y="241"/>
                  <a:pt x="107" y="241"/>
                </a:cubicBezTo>
                <a:cubicBezTo>
                  <a:pt x="106" y="241"/>
                  <a:pt x="106" y="241"/>
                  <a:pt x="106" y="241"/>
                </a:cubicBezTo>
                <a:cubicBezTo>
                  <a:pt x="105" y="241"/>
                  <a:pt x="104" y="241"/>
                  <a:pt x="104" y="240"/>
                </a:cubicBezTo>
                <a:cubicBezTo>
                  <a:pt x="109" y="240"/>
                  <a:pt x="114" y="239"/>
                  <a:pt x="119" y="239"/>
                </a:cubicBezTo>
                <a:cubicBezTo>
                  <a:pt x="119" y="239"/>
                  <a:pt x="118" y="239"/>
                  <a:pt x="118" y="238"/>
                </a:cubicBezTo>
                <a:cubicBezTo>
                  <a:pt x="120" y="237"/>
                  <a:pt x="124" y="238"/>
                  <a:pt x="126" y="236"/>
                </a:cubicBezTo>
                <a:cubicBezTo>
                  <a:pt x="126" y="236"/>
                  <a:pt x="127" y="237"/>
                  <a:pt x="127" y="236"/>
                </a:cubicBezTo>
                <a:cubicBezTo>
                  <a:pt x="127" y="236"/>
                  <a:pt x="126" y="235"/>
                  <a:pt x="125" y="235"/>
                </a:cubicBezTo>
                <a:cubicBezTo>
                  <a:pt x="125" y="238"/>
                  <a:pt x="121" y="237"/>
                  <a:pt x="118" y="237"/>
                </a:cubicBezTo>
                <a:close/>
                <a:moveTo>
                  <a:pt x="125" y="243"/>
                </a:moveTo>
                <a:cubicBezTo>
                  <a:pt x="123" y="244"/>
                  <a:pt x="120" y="244"/>
                  <a:pt x="118" y="244"/>
                </a:cubicBezTo>
                <a:cubicBezTo>
                  <a:pt x="125" y="246"/>
                  <a:pt x="132" y="248"/>
                  <a:pt x="140" y="250"/>
                </a:cubicBezTo>
                <a:cubicBezTo>
                  <a:pt x="140" y="248"/>
                  <a:pt x="139" y="247"/>
                  <a:pt x="139" y="245"/>
                </a:cubicBezTo>
                <a:cubicBezTo>
                  <a:pt x="135" y="244"/>
                  <a:pt x="129" y="242"/>
                  <a:pt x="125" y="243"/>
                </a:cubicBezTo>
                <a:close/>
                <a:moveTo>
                  <a:pt x="67" y="245"/>
                </a:moveTo>
                <a:cubicBezTo>
                  <a:pt x="67" y="245"/>
                  <a:pt x="68" y="245"/>
                  <a:pt x="67" y="245"/>
                </a:cubicBezTo>
                <a:cubicBezTo>
                  <a:pt x="64" y="244"/>
                  <a:pt x="59" y="244"/>
                  <a:pt x="55" y="243"/>
                </a:cubicBezTo>
                <a:cubicBezTo>
                  <a:pt x="50" y="244"/>
                  <a:pt x="44" y="244"/>
                  <a:pt x="40" y="246"/>
                </a:cubicBezTo>
                <a:cubicBezTo>
                  <a:pt x="40" y="247"/>
                  <a:pt x="38" y="248"/>
                  <a:pt x="38" y="250"/>
                </a:cubicBezTo>
                <a:cubicBezTo>
                  <a:pt x="48" y="249"/>
                  <a:pt x="58" y="247"/>
                  <a:pt x="67" y="245"/>
                </a:cubicBezTo>
                <a:close/>
                <a:moveTo>
                  <a:pt x="85" y="245"/>
                </a:moveTo>
                <a:cubicBezTo>
                  <a:pt x="85" y="246"/>
                  <a:pt x="85" y="247"/>
                  <a:pt x="85" y="248"/>
                </a:cubicBezTo>
                <a:cubicBezTo>
                  <a:pt x="87" y="249"/>
                  <a:pt x="89" y="248"/>
                  <a:pt x="91" y="249"/>
                </a:cubicBezTo>
                <a:cubicBezTo>
                  <a:pt x="91" y="247"/>
                  <a:pt x="91" y="246"/>
                  <a:pt x="90" y="245"/>
                </a:cubicBezTo>
                <a:cubicBezTo>
                  <a:pt x="89" y="245"/>
                  <a:pt x="86" y="245"/>
                  <a:pt x="85" y="245"/>
                </a:cubicBezTo>
                <a:close/>
                <a:moveTo>
                  <a:pt x="93" y="249"/>
                </a:moveTo>
                <a:cubicBezTo>
                  <a:pt x="94" y="249"/>
                  <a:pt x="96" y="249"/>
                  <a:pt x="98" y="249"/>
                </a:cubicBezTo>
                <a:cubicBezTo>
                  <a:pt x="98" y="247"/>
                  <a:pt x="98" y="246"/>
                  <a:pt x="98" y="245"/>
                </a:cubicBezTo>
                <a:cubicBezTo>
                  <a:pt x="96" y="245"/>
                  <a:pt x="95" y="245"/>
                  <a:pt x="93" y="245"/>
                </a:cubicBezTo>
                <a:cubicBezTo>
                  <a:pt x="92" y="246"/>
                  <a:pt x="93" y="247"/>
                  <a:pt x="93" y="249"/>
                </a:cubicBezTo>
                <a:close/>
                <a:moveTo>
                  <a:pt x="83" y="251"/>
                </a:moveTo>
                <a:cubicBezTo>
                  <a:pt x="83" y="253"/>
                  <a:pt x="84" y="255"/>
                  <a:pt x="85" y="257"/>
                </a:cubicBezTo>
                <a:cubicBezTo>
                  <a:pt x="89" y="259"/>
                  <a:pt x="97" y="259"/>
                  <a:pt x="100" y="256"/>
                </a:cubicBezTo>
                <a:cubicBezTo>
                  <a:pt x="100" y="254"/>
                  <a:pt x="101" y="252"/>
                  <a:pt x="100" y="250"/>
                </a:cubicBezTo>
                <a:cubicBezTo>
                  <a:pt x="95" y="252"/>
                  <a:pt x="88" y="251"/>
                  <a:pt x="83" y="251"/>
                </a:cubicBezTo>
                <a:close/>
                <a:moveTo>
                  <a:pt x="77" y="254"/>
                </a:moveTo>
                <a:cubicBezTo>
                  <a:pt x="76" y="253"/>
                  <a:pt x="77" y="253"/>
                  <a:pt x="76" y="252"/>
                </a:cubicBezTo>
                <a:cubicBezTo>
                  <a:pt x="76" y="252"/>
                  <a:pt x="76" y="252"/>
                  <a:pt x="75" y="252"/>
                </a:cubicBezTo>
                <a:cubicBezTo>
                  <a:pt x="75" y="253"/>
                  <a:pt x="75" y="253"/>
                  <a:pt x="75" y="254"/>
                </a:cubicBezTo>
                <a:cubicBezTo>
                  <a:pt x="76" y="254"/>
                  <a:pt x="77" y="254"/>
                  <a:pt x="77" y="254"/>
                </a:cubicBezTo>
                <a:close/>
                <a:moveTo>
                  <a:pt x="79" y="253"/>
                </a:moveTo>
                <a:cubicBezTo>
                  <a:pt x="79" y="254"/>
                  <a:pt x="79" y="254"/>
                  <a:pt x="79" y="254"/>
                </a:cubicBezTo>
                <a:cubicBezTo>
                  <a:pt x="79" y="254"/>
                  <a:pt x="81" y="254"/>
                  <a:pt x="81" y="253"/>
                </a:cubicBezTo>
                <a:cubicBezTo>
                  <a:pt x="81" y="253"/>
                  <a:pt x="80" y="253"/>
                  <a:pt x="79" y="253"/>
                </a:cubicBezTo>
                <a:close/>
                <a:moveTo>
                  <a:pt x="76" y="258"/>
                </a:moveTo>
                <a:cubicBezTo>
                  <a:pt x="77" y="258"/>
                  <a:pt x="76" y="257"/>
                  <a:pt x="77" y="256"/>
                </a:cubicBezTo>
                <a:cubicBezTo>
                  <a:pt x="76" y="256"/>
                  <a:pt x="76" y="255"/>
                  <a:pt x="74" y="256"/>
                </a:cubicBezTo>
                <a:cubicBezTo>
                  <a:pt x="74" y="257"/>
                  <a:pt x="75" y="258"/>
                  <a:pt x="76" y="258"/>
                </a:cubicBezTo>
                <a:close/>
                <a:moveTo>
                  <a:pt x="95" y="268"/>
                </a:moveTo>
                <a:cubicBezTo>
                  <a:pt x="95" y="265"/>
                  <a:pt x="96" y="263"/>
                  <a:pt x="95" y="260"/>
                </a:cubicBezTo>
                <a:cubicBezTo>
                  <a:pt x="92" y="260"/>
                  <a:pt x="90" y="260"/>
                  <a:pt x="87" y="259"/>
                </a:cubicBezTo>
                <a:cubicBezTo>
                  <a:pt x="87" y="263"/>
                  <a:pt x="87" y="265"/>
                  <a:pt x="86" y="269"/>
                </a:cubicBezTo>
                <a:cubicBezTo>
                  <a:pt x="90" y="270"/>
                  <a:pt x="92" y="270"/>
                  <a:pt x="95" y="268"/>
                </a:cubicBezTo>
                <a:close/>
                <a:moveTo>
                  <a:pt x="85" y="274"/>
                </a:moveTo>
                <a:cubicBezTo>
                  <a:pt x="89" y="275"/>
                  <a:pt x="96" y="275"/>
                  <a:pt x="96" y="271"/>
                </a:cubicBezTo>
                <a:cubicBezTo>
                  <a:pt x="92" y="272"/>
                  <a:pt x="89" y="272"/>
                  <a:pt x="85" y="271"/>
                </a:cubicBezTo>
                <a:cubicBezTo>
                  <a:pt x="85" y="272"/>
                  <a:pt x="85" y="273"/>
                  <a:pt x="85" y="274"/>
                </a:cubicBezTo>
                <a:close/>
                <a:moveTo>
                  <a:pt x="4" y="278"/>
                </a:moveTo>
                <a:cubicBezTo>
                  <a:pt x="5" y="277"/>
                  <a:pt x="6" y="278"/>
                  <a:pt x="7" y="278"/>
                </a:cubicBezTo>
                <a:cubicBezTo>
                  <a:pt x="6" y="277"/>
                  <a:pt x="6" y="276"/>
                  <a:pt x="5" y="276"/>
                </a:cubicBezTo>
                <a:cubicBezTo>
                  <a:pt x="5" y="276"/>
                  <a:pt x="5" y="277"/>
                  <a:pt x="4" y="278"/>
                </a:cubicBezTo>
                <a:close/>
                <a:moveTo>
                  <a:pt x="89" y="276"/>
                </a:moveTo>
                <a:cubicBezTo>
                  <a:pt x="89" y="279"/>
                  <a:pt x="92" y="278"/>
                  <a:pt x="92" y="276"/>
                </a:cubicBezTo>
                <a:cubicBezTo>
                  <a:pt x="91" y="276"/>
                  <a:pt x="90" y="276"/>
                  <a:pt x="89" y="276"/>
                </a:cubicBezTo>
                <a:close/>
                <a:moveTo>
                  <a:pt x="167" y="278"/>
                </a:moveTo>
                <a:cubicBezTo>
                  <a:pt x="166" y="278"/>
                  <a:pt x="166" y="278"/>
                  <a:pt x="165" y="278"/>
                </a:cubicBezTo>
                <a:cubicBezTo>
                  <a:pt x="162" y="281"/>
                  <a:pt x="156" y="280"/>
                  <a:pt x="152" y="282"/>
                </a:cubicBezTo>
                <a:cubicBezTo>
                  <a:pt x="152" y="281"/>
                  <a:pt x="152" y="282"/>
                  <a:pt x="151" y="281"/>
                </a:cubicBezTo>
                <a:cubicBezTo>
                  <a:pt x="153" y="286"/>
                  <a:pt x="154" y="290"/>
                  <a:pt x="157" y="293"/>
                </a:cubicBezTo>
                <a:cubicBezTo>
                  <a:pt x="161" y="294"/>
                  <a:pt x="167" y="295"/>
                  <a:pt x="170" y="291"/>
                </a:cubicBezTo>
                <a:cubicBezTo>
                  <a:pt x="170" y="291"/>
                  <a:pt x="170" y="291"/>
                  <a:pt x="171" y="291"/>
                </a:cubicBezTo>
                <a:cubicBezTo>
                  <a:pt x="172" y="287"/>
                  <a:pt x="169" y="282"/>
                  <a:pt x="167" y="278"/>
                </a:cubicBezTo>
                <a:close/>
                <a:moveTo>
                  <a:pt x="176" y="280"/>
                </a:moveTo>
                <a:cubicBezTo>
                  <a:pt x="177" y="280"/>
                  <a:pt x="177" y="280"/>
                  <a:pt x="177" y="280"/>
                </a:cubicBezTo>
                <a:cubicBezTo>
                  <a:pt x="177" y="279"/>
                  <a:pt x="177" y="278"/>
                  <a:pt x="176" y="278"/>
                </a:cubicBezTo>
                <a:cubicBezTo>
                  <a:pt x="175" y="278"/>
                  <a:pt x="176" y="280"/>
                  <a:pt x="176" y="280"/>
                </a:cubicBezTo>
                <a:close/>
                <a:moveTo>
                  <a:pt x="3" y="283"/>
                </a:moveTo>
                <a:cubicBezTo>
                  <a:pt x="4" y="283"/>
                  <a:pt x="5" y="283"/>
                  <a:pt x="5" y="283"/>
                </a:cubicBezTo>
                <a:cubicBezTo>
                  <a:pt x="5" y="282"/>
                  <a:pt x="6" y="281"/>
                  <a:pt x="6" y="280"/>
                </a:cubicBezTo>
                <a:cubicBezTo>
                  <a:pt x="5" y="279"/>
                  <a:pt x="4" y="279"/>
                  <a:pt x="4" y="279"/>
                </a:cubicBezTo>
                <a:cubicBezTo>
                  <a:pt x="3" y="280"/>
                  <a:pt x="2" y="282"/>
                  <a:pt x="3" y="283"/>
                </a:cubicBezTo>
                <a:close/>
                <a:moveTo>
                  <a:pt x="13" y="280"/>
                </a:moveTo>
                <a:cubicBezTo>
                  <a:pt x="11" y="283"/>
                  <a:pt x="11" y="287"/>
                  <a:pt x="10" y="290"/>
                </a:cubicBezTo>
                <a:cubicBezTo>
                  <a:pt x="12" y="292"/>
                  <a:pt x="15" y="293"/>
                  <a:pt x="19" y="294"/>
                </a:cubicBezTo>
                <a:cubicBezTo>
                  <a:pt x="21" y="293"/>
                  <a:pt x="21" y="292"/>
                  <a:pt x="22" y="293"/>
                </a:cubicBezTo>
                <a:cubicBezTo>
                  <a:pt x="24" y="290"/>
                  <a:pt x="25" y="287"/>
                  <a:pt x="26" y="283"/>
                </a:cubicBezTo>
                <a:cubicBezTo>
                  <a:pt x="21" y="283"/>
                  <a:pt x="17" y="281"/>
                  <a:pt x="13" y="280"/>
                </a:cubicBezTo>
                <a:close/>
                <a:moveTo>
                  <a:pt x="177" y="282"/>
                </a:moveTo>
                <a:cubicBezTo>
                  <a:pt x="176" y="283"/>
                  <a:pt x="177" y="283"/>
                  <a:pt x="177" y="283"/>
                </a:cubicBezTo>
                <a:cubicBezTo>
                  <a:pt x="178" y="284"/>
                  <a:pt x="178" y="283"/>
                  <a:pt x="179" y="283"/>
                </a:cubicBezTo>
                <a:cubicBezTo>
                  <a:pt x="179" y="283"/>
                  <a:pt x="178" y="282"/>
                  <a:pt x="178" y="282"/>
                </a:cubicBezTo>
                <a:cubicBezTo>
                  <a:pt x="177" y="282"/>
                  <a:pt x="177" y="282"/>
                  <a:pt x="177" y="282"/>
                </a:cubicBezTo>
                <a:close/>
                <a:moveTo>
                  <a:pt x="172" y="283"/>
                </a:moveTo>
                <a:cubicBezTo>
                  <a:pt x="172" y="283"/>
                  <a:pt x="172" y="284"/>
                  <a:pt x="172" y="284"/>
                </a:cubicBezTo>
                <a:cubicBezTo>
                  <a:pt x="174" y="284"/>
                  <a:pt x="174" y="284"/>
                  <a:pt x="175" y="284"/>
                </a:cubicBezTo>
                <a:cubicBezTo>
                  <a:pt x="175" y="283"/>
                  <a:pt x="175" y="283"/>
                  <a:pt x="175" y="283"/>
                </a:cubicBezTo>
                <a:cubicBezTo>
                  <a:pt x="174" y="283"/>
                  <a:pt x="172" y="283"/>
                  <a:pt x="172" y="283"/>
                </a:cubicBezTo>
                <a:close/>
                <a:moveTo>
                  <a:pt x="10" y="284"/>
                </a:moveTo>
                <a:cubicBezTo>
                  <a:pt x="8" y="284"/>
                  <a:pt x="8" y="283"/>
                  <a:pt x="7" y="283"/>
                </a:cubicBezTo>
                <a:cubicBezTo>
                  <a:pt x="7" y="284"/>
                  <a:pt x="9" y="285"/>
                  <a:pt x="10" y="284"/>
                </a:cubicBezTo>
                <a:close/>
                <a:moveTo>
                  <a:pt x="2" y="287"/>
                </a:moveTo>
                <a:cubicBezTo>
                  <a:pt x="4" y="287"/>
                  <a:pt x="4" y="286"/>
                  <a:pt x="5" y="285"/>
                </a:cubicBezTo>
                <a:cubicBezTo>
                  <a:pt x="3" y="285"/>
                  <a:pt x="3" y="284"/>
                  <a:pt x="2" y="284"/>
                </a:cubicBezTo>
                <a:cubicBezTo>
                  <a:pt x="2" y="286"/>
                  <a:pt x="2" y="286"/>
                  <a:pt x="2" y="287"/>
                </a:cubicBezTo>
                <a:close/>
                <a:moveTo>
                  <a:pt x="178" y="285"/>
                </a:moveTo>
                <a:cubicBezTo>
                  <a:pt x="178" y="286"/>
                  <a:pt x="179" y="286"/>
                  <a:pt x="179" y="287"/>
                </a:cubicBezTo>
                <a:cubicBezTo>
                  <a:pt x="179" y="286"/>
                  <a:pt x="180" y="285"/>
                  <a:pt x="179" y="285"/>
                </a:cubicBezTo>
                <a:cubicBezTo>
                  <a:pt x="179" y="285"/>
                  <a:pt x="178" y="285"/>
                  <a:pt x="178" y="285"/>
                </a:cubicBezTo>
                <a:close/>
                <a:moveTo>
                  <a:pt x="6" y="304"/>
                </a:moveTo>
                <a:cubicBezTo>
                  <a:pt x="9" y="305"/>
                  <a:pt x="11" y="307"/>
                  <a:pt x="14" y="306"/>
                </a:cubicBezTo>
                <a:cubicBezTo>
                  <a:pt x="15" y="303"/>
                  <a:pt x="18" y="299"/>
                  <a:pt x="19" y="295"/>
                </a:cubicBezTo>
                <a:cubicBezTo>
                  <a:pt x="15" y="295"/>
                  <a:pt x="13" y="295"/>
                  <a:pt x="10" y="293"/>
                </a:cubicBezTo>
                <a:cubicBezTo>
                  <a:pt x="9" y="297"/>
                  <a:pt x="7" y="301"/>
                  <a:pt x="6" y="304"/>
                </a:cubicBezTo>
                <a:close/>
                <a:moveTo>
                  <a:pt x="160" y="296"/>
                </a:moveTo>
                <a:cubicBezTo>
                  <a:pt x="162" y="300"/>
                  <a:pt x="163" y="304"/>
                  <a:pt x="165" y="308"/>
                </a:cubicBezTo>
                <a:cubicBezTo>
                  <a:pt x="168" y="306"/>
                  <a:pt x="172" y="307"/>
                  <a:pt x="174" y="305"/>
                </a:cubicBezTo>
                <a:cubicBezTo>
                  <a:pt x="173" y="301"/>
                  <a:pt x="172" y="297"/>
                  <a:pt x="170" y="294"/>
                </a:cubicBezTo>
                <a:cubicBezTo>
                  <a:pt x="167" y="297"/>
                  <a:pt x="164" y="296"/>
                  <a:pt x="160" y="296"/>
                </a:cubicBezTo>
                <a:close/>
                <a:moveTo>
                  <a:pt x="5" y="312"/>
                </a:moveTo>
                <a:cubicBezTo>
                  <a:pt x="6" y="312"/>
                  <a:pt x="7" y="311"/>
                  <a:pt x="7" y="312"/>
                </a:cubicBezTo>
                <a:cubicBezTo>
                  <a:pt x="7" y="312"/>
                  <a:pt x="7" y="312"/>
                  <a:pt x="7" y="313"/>
                </a:cubicBezTo>
                <a:cubicBezTo>
                  <a:pt x="8" y="313"/>
                  <a:pt x="9" y="314"/>
                  <a:pt x="11" y="314"/>
                </a:cubicBezTo>
                <a:cubicBezTo>
                  <a:pt x="12" y="312"/>
                  <a:pt x="13" y="310"/>
                  <a:pt x="14" y="308"/>
                </a:cubicBezTo>
                <a:cubicBezTo>
                  <a:pt x="11" y="308"/>
                  <a:pt x="8" y="307"/>
                  <a:pt x="5" y="306"/>
                </a:cubicBezTo>
                <a:cubicBezTo>
                  <a:pt x="4" y="308"/>
                  <a:pt x="3" y="311"/>
                  <a:pt x="5" y="312"/>
                </a:cubicBezTo>
                <a:close/>
                <a:moveTo>
                  <a:pt x="176" y="307"/>
                </a:moveTo>
                <a:cubicBezTo>
                  <a:pt x="173" y="309"/>
                  <a:pt x="169" y="308"/>
                  <a:pt x="166" y="309"/>
                </a:cubicBezTo>
                <a:cubicBezTo>
                  <a:pt x="167" y="312"/>
                  <a:pt x="168" y="314"/>
                  <a:pt x="170" y="316"/>
                </a:cubicBezTo>
                <a:cubicBezTo>
                  <a:pt x="172" y="315"/>
                  <a:pt x="176" y="315"/>
                  <a:pt x="177" y="313"/>
                </a:cubicBezTo>
                <a:cubicBezTo>
                  <a:pt x="177" y="311"/>
                  <a:pt x="176" y="309"/>
                  <a:pt x="176" y="307"/>
                </a:cubicBezTo>
                <a:close/>
                <a:moveTo>
                  <a:pt x="5" y="318"/>
                </a:moveTo>
                <a:cubicBezTo>
                  <a:pt x="5" y="318"/>
                  <a:pt x="5" y="319"/>
                  <a:pt x="6" y="318"/>
                </a:cubicBezTo>
                <a:cubicBezTo>
                  <a:pt x="7" y="318"/>
                  <a:pt x="7" y="316"/>
                  <a:pt x="8" y="315"/>
                </a:cubicBezTo>
                <a:cubicBezTo>
                  <a:pt x="7" y="315"/>
                  <a:pt x="7" y="315"/>
                  <a:pt x="6" y="314"/>
                </a:cubicBezTo>
                <a:cubicBezTo>
                  <a:pt x="6" y="316"/>
                  <a:pt x="5" y="316"/>
                  <a:pt x="5" y="318"/>
                </a:cubicBezTo>
                <a:close/>
                <a:moveTo>
                  <a:pt x="174" y="317"/>
                </a:moveTo>
                <a:cubicBezTo>
                  <a:pt x="174" y="319"/>
                  <a:pt x="174" y="320"/>
                  <a:pt x="175" y="321"/>
                </a:cubicBezTo>
                <a:cubicBezTo>
                  <a:pt x="176" y="320"/>
                  <a:pt x="177" y="318"/>
                  <a:pt x="176" y="317"/>
                </a:cubicBezTo>
                <a:cubicBezTo>
                  <a:pt x="175" y="317"/>
                  <a:pt x="174" y="317"/>
                  <a:pt x="174" y="3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33" name="Freeform 99"/>
          <p:cNvSpPr>
            <a:spLocks noEditPoints="1"/>
          </p:cNvSpPr>
          <p:nvPr/>
        </p:nvSpPr>
        <p:spPr bwMode="auto">
          <a:xfrm>
            <a:off x="8347075" y="1462088"/>
            <a:ext cx="63500" cy="57150"/>
          </a:xfrm>
          <a:custGeom>
            <a:avLst/>
            <a:gdLst>
              <a:gd name="T0" fmla="*/ 4 w 20"/>
              <a:gd name="T1" fmla="*/ 1 h 18"/>
              <a:gd name="T2" fmla="*/ 6 w 20"/>
              <a:gd name="T3" fmla="*/ 3 h 18"/>
              <a:gd name="T4" fmla="*/ 13 w 20"/>
              <a:gd name="T5" fmla="*/ 8 h 18"/>
              <a:gd name="T6" fmla="*/ 16 w 20"/>
              <a:gd name="T7" fmla="*/ 10 h 18"/>
              <a:gd name="T8" fmla="*/ 17 w 20"/>
              <a:gd name="T9" fmla="*/ 12 h 18"/>
              <a:gd name="T10" fmla="*/ 20 w 20"/>
              <a:gd name="T11" fmla="*/ 14 h 18"/>
              <a:gd name="T12" fmla="*/ 18 w 20"/>
              <a:gd name="T13" fmla="*/ 18 h 18"/>
              <a:gd name="T14" fmla="*/ 12 w 20"/>
              <a:gd name="T15" fmla="*/ 14 h 18"/>
              <a:gd name="T16" fmla="*/ 6 w 20"/>
              <a:gd name="T17" fmla="*/ 9 h 18"/>
              <a:gd name="T18" fmla="*/ 0 w 20"/>
              <a:gd name="T19" fmla="*/ 4 h 18"/>
              <a:gd name="T20" fmla="*/ 4 w 20"/>
              <a:gd name="T21" fmla="*/ 1 h 18"/>
              <a:gd name="T22" fmla="*/ 13 w 20"/>
              <a:gd name="T23" fmla="*/ 11 h 18"/>
              <a:gd name="T24" fmla="*/ 3 w 20"/>
              <a:gd name="T25" fmla="*/ 3 h 18"/>
              <a:gd name="T26" fmla="*/ 2 w 20"/>
              <a:gd name="T27" fmla="*/ 3 h 18"/>
              <a:gd name="T28" fmla="*/ 2 w 20"/>
              <a:gd name="T29" fmla="*/ 4 h 18"/>
              <a:gd name="T30" fmla="*/ 17 w 20"/>
              <a:gd name="T31" fmla="*/ 15 h 18"/>
              <a:gd name="T32" fmla="*/ 13 w 20"/>
              <a:gd name="T33" fmla="*/ 1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" h="18">
                <a:moveTo>
                  <a:pt x="4" y="1"/>
                </a:moveTo>
                <a:cubicBezTo>
                  <a:pt x="4" y="2"/>
                  <a:pt x="6" y="2"/>
                  <a:pt x="6" y="3"/>
                </a:cubicBezTo>
                <a:cubicBezTo>
                  <a:pt x="8" y="3"/>
                  <a:pt x="11" y="7"/>
                  <a:pt x="13" y="8"/>
                </a:cubicBezTo>
                <a:cubicBezTo>
                  <a:pt x="14" y="9"/>
                  <a:pt x="15" y="10"/>
                  <a:pt x="16" y="10"/>
                </a:cubicBezTo>
                <a:cubicBezTo>
                  <a:pt x="17" y="11"/>
                  <a:pt x="16" y="11"/>
                  <a:pt x="17" y="12"/>
                </a:cubicBezTo>
                <a:cubicBezTo>
                  <a:pt x="18" y="13"/>
                  <a:pt x="20" y="13"/>
                  <a:pt x="20" y="14"/>
                </a:cubicBezTo>
                <a:cubicBezTo>
                  <a:pt x="20" y="15"/>
                  <a:pt x="19" y="17"/>
                  <a:pt x="18" y="18"/>
                </a:cubicBezTo>
                <a:cubicBezTo>
                  <a:pt x="15" y="18"/>
                  <a:pt x="14" y="15"/>
                  <a:pt x="12" y="14"/>
                </a:cubicBezTo>
                <a:cubicBezTo>
                  <a:pt x="10" y="13"/>
                  <a:pt x="8" y="12"/>
                  <a:pt x="6" y="9"/>
                </a:cubicBezTo>
                <a:cubicBezTo>
                  <a:pt x="4" y="8"/>
                  <a:pt x="0" y="6"/>
                  <a:pt x="0" y="4"/>
                </a:cubicBezTo>
                <a:cubicBezTo>
                  <a:pt x="0" y="2"/>
                  <a:pt x="1" y="0"/>
                  <a:pt x="4" y="1"/>
                </a:cubicBezTo>
                <a:close/>
                <a:moveTo>
                  <a:pt x="13" y="11"/>
                </a:moveTo>
                <a:cubicBezTo>
                  <a:pt x="10" y="8"/>
                  <a:pt x="7" y="5"/>
                  <a:pt x="3" y="3"/>
                </a:cubicBezTo>
                <a:cubicBezTo>
                  <a:pt x="3" y="4"/>
                  <a:pt x="2" y="3"/>
                  <a:pt x="2" y="3"/>
                </a:cubicBezTo>
                <a:cubicBezTo>
                  <a:pt x="2" y="4"/>
                  <a:pt x="2" y="4"/>
                  <a:pt x="2" y="4"/>
                </a:cubicBezTo>
                <a:cubicBezTo>
                  <a:pt x="6" y="8"/>
                  <a:pt x="11" y="12"/>
                  <a:pt x="17" y="15"/>
                </a:cubicBezTo>
                <a:cubicBezTo>
                  <a:pt x="16" y="13"/>
                  <a:pt x="14" y="12"/>
                  <a:pt x="13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grpSp>
        <p:nvGrpSpPr>
          <p:cNvPr id="56371" name="组合 442"/>
          <p:cNvGrpSpPr>
            <a:grpSpLocks/>
          </p:cNvGrpSpPr>
          <p:nvPr/>
        </p:nvGrpSpPr>
        <p:grpSpPr bwMode="auto">
          <a:xfrm>
            <a:off x="7394575" y="3627438"/>
            <a:ext cx="1077913" cy="566737"/>
            <a:chOff x="7394576" y="3627438"/>
            <a:chExt cx="1077913" cy="566738"/>
          </a:xfrm>
        </p:grpSpPr>
        <p:sp>
          <p:nvSpPr>
            <p:cNvPr id="334" name="Freeform 100"/>
            <p:cNvSpPr/>
            <p:nvPr/>
          </p:nvSpPr>
          <p:spPr bwMode="auto">
            <a:xfrm>
              <a:off x="8123239" y="3681413"/>
              <a:ext cx="96837" cy="15875"/>
            </a:xfrm>
            <a:custGeom>
              <a:avLst/>
              <a:gdLst>
                <a:gd name="T0" fmla="*/ 31 w 31"/>
                <a:gd name="T1" fmla="*/ 2 h 5"/>
                <a:gd name="T2" fmla="*/ 30 w 31"/>
                <a:gd name="T3" fmla="*/ 5 h 5"/>
                <a:gd name="T4" fmla="*/ 0 w 31"/>
                <a:gd name="T5" fmla="*/ 4 h 5"/>
                <a:gd name="T6" fmla="*/ 12 w 31"/>
                <a:gd name="T7" fmla="*/ 1 h 5"/>
                <a:gd name="T8" fmla="*/ 18 w 31"/>
                <a:gd name="T9" fmla="*/ 0 h 5"/>
                <a:gd name="T10" fmla="*/ 26 w 31"/>
                <a:gd name="T11" fmla="*/ 2 h 5"/>
                <a:gd name="T12" fmla="*/ 31 w 31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">
                  <a:moveTo>
                    <a:pt x="31" y="2"/>
                  </a:moveTo>
                  <a:cubicBezTo>
                    <a:pt x="31" y="3"/>
                    <a:pt x="31" y="4"/>
                    <a:pt x="30" y="5"/>
                  </a:cubicBezTo>
                  <a:cubicBezTo>
                    <a:pt x="21" y="2"/>
                    <a:pt x="11" y="3"/>
                    <a:pt x="0" y="4"/>
                  </a:cubicBezTo>
                  <a:cubicBezTo>
                    <a:pt x="1" y="0"/>
                    <a:pt x="8" y="1"/>
                    <a:pt x="12" y="1"/>
                  </a:cubicBezTo>
                  <a:cubicBezTo>
                    <a:pt x="14" y="1"/>
                    <a:pt x="16" y="0"/>
                    <a:pt x="18" y="0"/>
                  </a:cubicBezTo>
                  <a:cubicBezTo>
                    <a:pt x="20" y="0"/>
                    <a:pt x="23" y="1"/>
                    <a:pt x="26" y="2"/>
                  </a:cubicBezTo>
                  <a:cubicBezTo>
                    <a:pt x="28" y="2"/>
                    <a:pt x="30" y="0"/>
                    <a:pt x="3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35" name="Freeform 101"/>
            <p:cNvSpPr/>
            <p:nvPr/>
          </p:nvSpPr>
          <p:spPr bwMode="auto">
            <a:xfrm>
              <a:off x="8129589" y="3706813"/>
              <a:ext cx="90487" cy="15875"/>
            </a:xfrm>
            <a:custGeom>
              <a:avLst/>
              <a:gdLst>
                <a:gd name="T0" fmla="*/ 28 w 29"/>
                <a:gd name="T1" fmla="*/ 2 h 5"/>
                <a:gd name="T2" fmla="*/ 29 w 29"/>
                <a:gd name="T3" fmla="*/ 5 h 5"/>
                <a:gd name="T4" fmla="*/ 21 w 29"/>
                <a:gd name="T5" fmla="*/ 3 h 5"/>
                <a:gd name="T6" fmla="*/ 0 w 29"/>
                <a:gd name="T7" fmla="*/ 5 h 5"/>
                <a:gd name="T8" fmla="*/ 0 w 29"/>
                <a:gd name="T9" fmla="*/ 3 h 5"/>
                <a:gd name="T10" fmla="*/ 18 w 29"/>
                <a:gd name="T11" fmla="*/ 0 h 5"/>
                <a:gd name="T12" fmla="*/ 28 w 2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">
                  <a:moveTo>
                    <a:pt x="28" y="2"/>
                  </a:moveTo>
                  <a:cubicBezTo>
                    <a:pt x="28" y="2"/>
                    <a:pt x="29" y="3"/>
                    <a:pt x="29" y="5"/>
                  </a:cubicBezTo>
                  <a:cubicBezTo>
                    <a:pt x="26" y="5"/>
                    <a:pt x="23" y="3"/>
                    <a:pt x="21" y="3"/>
                  </a:cubicBezTo>
                  <a:cubicBezTo>
                    <a:pt x="13" y="2"/>
                    <a:pt x="7" y="3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13" y="0"/>
                    <a:pt x="18" y="0"/>
                  </a:cubicBezTo>
                  <a:cubicBezTo>
                    <a:pt x="22" y="1"/>
                    <a:pt x="24" y="1"/>
                    <a:pt x="2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36" name="Freeform 102"/>
            <p:cNvSpPr/>
            <p:nvPr/>
          </p:nvSpPr>
          <p:spPr bwMode="auto">
            <a:xfrm>
              <a:off x="8145464" y="3884613"/>
              <a:ext cx="69850" cy="15875"/>
            </a:xfrm>
            <a:custGeom>
              <a:avLst/>
              <a:gdLst>
                <a:gd name="T0" fmla="*/ 21 w 22"/>
                <a:gd name="T1" fmla="*/ 1 h 5"/>
                <a:gd name="T2" fmla="*/ 22 w 22"/>
                <a:gd name="T3" fmla="*/ 3 h 5"/>
                <a:gd name="T4" fmla="*/ 20 w 22"/>
                <a:gd name="T5" fmla="*/ 5 h 5"/>
                <a:gd name="T6" fmla="*/ 0 w 22"/>
                <a:gd name="T7" fmla="*/ 3 h 5"/>
                <a:gd name="T8" fmla="*/ 5 w 22"/>
                <a:gd name="T9" fmla="*/ 1 h 5"/>
                <a:gd name="T10" fmla="*/ 21 w 22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">
                  <a:moveTo>
                    <a:pt x="21" y="1"/>
                  </a:moveTo>
                  <a:cubicBezTo>
                    <a:pt x="21" y="2"/>
                    <a:pt x="22" y="2"/>
                    <a:pt x="22" y="3"/>
                  </a:cubicBezTo>
                  <a:cubicBezTo>
                    <a:pt x="22" y="4"/>
                    <a:pt x="21" y="4"/>
                    <a:pt x="20" y="5"/>
                  </a:cubicBezTo>
                  <a:cubicBezTo>
                    <a:pt x="15" y="2"/>
                    <a:pt x="5" y="4"/>
                    <a:pt x="0" y="3"/>
                  </a:cubicBezTo>
                  <a:cubicBezTo>
                    <a:pt x="0" y="0"/>
                    <a:pt x="4" y="1"/>
                    <a:pt x="5" y="1"/>
                  </a:cubicBezTo>
                  <a:cubicBezTo>
                    <a:pt x="9" y="0"/>
                    <a:pt x="17" y="2"/>
                    <a:pt x="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37" name="Freeform 103"/>
            <p:cNvSpPr/>
            <p:nvPr/>
          </p:nvSpPr>
          <p:spPr bwMode="auto">
            <a:xfrm>
              <a:off x="8145464" y="3900488"/>
              <a:ext cx="71437" cy="20637"/>
            </a:xfrm>
            <a:custGeom>
              <a:avLst/>
              <a:gdLst>
                <a:gd name="T0" fmla="*/ 22 w 23"/>
                <a:gd name="T1" fmla="*/ 3 h 7"/>
                <a:gd name="T2" fmla="*/ 22 w 23"/>
                <a:gd name="T3" fmla="*/ 7 h 7"/>
                <a:gd name="T4" fmla="*/ 8 w 23"/>
                <a:gd name="T5" fmla="*/ 4 h 7"/>
                <a:gd name="T6" fmla="*/ 0 w 23"/>
                <a:gd name="T7" fmla="*/ 3 h 7"/>
                <a:gd name="T8" fmla="*/ 22 w 2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22" y="3"/>
                  </a:moveTo>
                  <a:cubicBezTo>
                    <a:pt x="23" y="4"/>
                    <a:pt x="22" y="6"/>
                    <a:pt x="22" y="7"/>
                  </a:cubicBezTo>
                  <a:cubicBezTo>
                    <a:pt x="18" y="6"/>
                    <a:pt x="13" y="5"/>
                    <a:pt x="8" y="4"/>
                  </a:cubicBezTo>
                  <a:cubicBezTo>
                    <a:pt x="5" y="4"/>
                    <a:pt x="0" y="6"/>
                    <a:pt x="0" y="3"/>
                  </a:cubicBezTo>
                  <a:cubicBezTo>
                    <a:pt x="6" y="0"/>
                    <a:pt x="13" y="4"/>
                    <a:pt x="2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38" name="Freeform 104"/>
            <p:cNvSpPr/>
            <p:nvPr/>
          </p:nvSpPr>
          <p:spPr bwMode="auto">
            <a:xfrm>
              <a:off x="8142289" y="4073526"/>
              <a:ext cx="77787" cy="19050"/>
            </a:xfrm>
            <a:custGeom>
              <a:avLst/>
              <a:gdLst>
                <a:gd name="T0" fmla="*/ 23 w 25"/>
                <a:gd name="T1" fmla="*/ 2 h 6"/>
                <a:gd name="T2" fmla="*/ 22 w 25"/>
                <a:gd name="T3" fmla="*/ 6 h 6"/>
                <a:gd name="T4" fmla="*/ 20 w 25"/>
                <a:gd name="T5" fmla="*/ 5 h 6"/>
                <a:gd name="T6" fmla="*/ 0 w 25"/>
                <a:gd name="T7" fmla="*/ 4 h 6"/>
                <a:gd name="T8" fmla="*/ 13 w 25"/>
                <a:gd name="T9" fmla="*/ 2 h 6"/>
                <a:gd name="T10" fmla="*/ 23 w 2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6">
                  <a:moveTo>
                    <a:pt x="23" y="2"/>
                  </a:moveTo>
                  <a:cubicBezTo>
                    <a:pt x="25" y="3"/>
                    <a:pt x="25" y="6"/>
                    <a:pt x="22" y="6"/>
                  </a:cubicBezTo>
                  <a:cubicBezTo>
                    <a:pt x="22" y="6"/>
                    <a:pt x="21" y="6"/>
                    <a:pt x="20" y="5"/>
                  </a:cubicBezTo>
                  <a:cubicBezTo>
                    <a:pt x="15" y="4"/>
                    <a:pt x="5" y="5"/>
                    <a:pt x="0" y="4"/>
                  </a:cubicBezTo>
                  <a:cubicBezTo>
                    <a:pt x="3" y="0"/>
                    <a:pt x="10" y="2"/>
                    <a:pt x="13" y="2"/>
                  </a:cubicBezTo>
                  <a:cubicBezTo>
                    <a:pt x="18" y="2"/>
                    <a:pt x="19" y="3"/>
                    <a:pt x="2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39" name="Freeform 105"/>
            <p:cNvSpPr/>
            <p:nvPr/>
          </p:nvSpPr>
          <p:spPr bwMode="auto">
            <a:xfrm>
              <a:off x="8139114" y="4098926"/>
              <a:ext cx="80962" cy="22225"/>
            </a:xfrm>
            <a:custGeom>
              <a:avLst/>
              <a:gdLst>
                <a:gd name="T0" fmla="*/ 25 w 26"/>
                <a:gd name="T1" fmla="*/ 1 h 7"/>
                <a:gd name="T2" fmla="*/ 26 w 26"/>
                <a:gd name="T3" fmla="*/ 4 h 7"/>
                <a:gd name="T4" fmla="*/ 20 w 26"/>
                <a:gd name="T5" fmla="*/ 5 h 7"/>
                <a:gd name="T6" fmla="*/ 5 w 26"/>
                <a:gd name="T7" fmla="*/ 4 h 7"/>
                <a:gd name="T8" fmla="*/ 0 w 26"/>
                <a:gd name="T9" fmla="*/ 3 h 7"/>
                <a:gd name="T10" fmla="*/ 25 w 26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">
                  <a:moveTo>
                    <a:pt x="25" y="1"/>
                  </a:moveTo>
                  <a:cubicBezTo>
                    <a:pt x="25" y="2"/>
                    <a:pt x="26" y="3"/>
                    <a:pt x="26" y="4"/>
                  </a:cubicBezTo>
                  <a:cubicBezTo>
                    <a:pt x="25" y="7"/>
                    <a:pt x="23" y="6"/>
                    <a:pt x="20" y="5"/>
                  </a:cubicBezTo>
                  <a:cubicBezTo>
                    <a:pt x="16" y="5"/>
                    <a:pt x="10" y="4"/>
                    <a:pt x="5" y="4"/>
                  </a:cubicBezTo>
                  <a:cubicBezTo>
                    <a:pt x="3" y="4"/>
                    <a:pt x="1" y="5"/>
                    <a:pt x="0" y="3"/>
                  </a:cubicBezTo>
                  <a:cubicBezTo>
                    <a:pt x="6" y="0"/>
                    <a:pt x="17" y="5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40" name="Freeform 106"/>
            <p:cNvSpPr>
              <a:spLocks noEditPoints="1"/>
            </p:cNvSpPr>
            <p:nvPr/>
          </p:nvSpPr>
          <p:spPr bwMode="auto">
            <a:xfrm>
              <a:off x="7394576" y="3627438"/>
              <a:ext cx="1077913" cy="566738"/>
            </a:xfrm>
            <a:custGeom>
              <a:avLst/>
              <a:gdLst>
                <a:gd name="T0" fmla="*/ 114 w 342"/>
                <a:gd name="T1" fmla="*/ 19 h 179"/>
                <a:gd name="T2" fmla="*/ 194 w 342"/>
                <a:gd name="T3" fmla="*/ 30 h 179"/>
                <a:gd name="T4" fmla="*/ 265 w 342"/>
                <a:gd name="T5" fmla="*/ 19 h 179"/>
                <a:gd name="T6" fmla="*/ 335 w 342"/>
                <a:gd name="T7" fmla="*/ 144 h 179"/>
                <a:gd name="T8" fmla="*/ 288 w 342"/>
                <a:gd name="T9" fmla="*/ 167 h 179"/>
                <a:gd name="T10" fmla="*/ 235 w 342"/>
                <a:gd name="T11" fmla="*/ 178 h 179"/>
                <a:gd name="T12" fmla="*/ 173 w 342"/>
                <a:gd name="T13" fmla="*/ 172 h 179"/>
                <a:gd name="T14" fmla="*/ 112 w 342"/>
                <a:gd name="T15" fmla="*/ 168 h 179"/>
                <a:gd name="T16" fmla="*/ 43 w 342"/>
                <a:gd name="T17" fmla="*/ 169 h 179"/>
                <a:gd name="T18" fmla="*/ 52 w 342"/>
                <a:gd name="T19" fmla="*/ 47 h 179"/>
                <a:gd name="T20" fmla="*/ 264 w 342"/>
                <a:gd name="T21" fmla="*/ 132 h 179"/>
                <a:gd name="T22" fmla="*/ 229 w 342"/>
                <a:gd name="T23" fmla="*/ 10 h 179"/>
                <a:gd name="T24" fmla="*/ 246 w 342"/>
                <a:gd name="T25" fmla="*/ 177 h 179"/>
                <a:gd name="T26" fmla="*/ 224 w 342"/>
                <a:gd name="T27" fmla="*/ 168 h 179"/>
                <a:gd name="T28" fmla="*/ 225 w 342"/>
                <a:gd name="T29" fmla="*/ 11 h 179"/>
                <a:gd name="T30" fmla="*/ 134 w 342"/>
                <a:gd name="T31" fmla="*/ 20 h 179"/>
                <a:gd name="T32" fmla="*/ 98 w 342"/>
                <a:gd name="T33" fmla="*/ 49 h 179"/>
                <a:gd name="T34" fmla="*/ 112 w 342"/>
                <a:gd name="T35" fmla="*/ 165 h 179"/>
                <a:gd name="T36" fmla="*/ 111 w 342"/>
                <a:gd name="T37" fmla="*/ 24 h 179"/>
                <a:gd name="T38" fmla="*/ 195 w 342"/>
                <a:gd name="T39" fmla="*/ 57 h 179"/>
                <a:gd name="T40" fmla="*/ 154 w 342"/>
                <a:gd name="T41" fmla="*/ 34 h 179"/>
                <a:gd name="T42" fmla="*/ 156 w 342"/>
                <a:gd name="T43" fmla="*/ 142 h 179"/>
                <a:gd name="T44" fmla="*/ 114 w 342"/>
                <a:gd name="T45" fmla="*/ 39 h 179"/>
                <a:gd name="T46" fmla="*/ 52 w 342"/>
                <a:gd name="T47" fmla="*/ 50 h 179"/>
                <a:gd name="T48" fmla="*/ 15 w 342"/>
                <a:gd name="T49" fmla="*/ 153 h 179"/>
                <a:gd name="T50" fmla="*/ 75 w 342"/>
                <a:gd name="T51" fmla="*/ 45 h 179"/>
                <a:gd name="T52" fmla="*/ 221 w 342"/>
                <a:gd name="T53" fmla="*/ 51 h 179"/>
                <a:gd name="T54" fmla="*/ 221 w 342"/>
                <a:gd name="T55" fmla="*/ 170 h 179"/>
                <a:gd name="T56" fmla="*/ 69 w 342"/>
                <a:gd name="T57" fmla="*/ 85 h 179"/>
                <a:gd name="T58" fmla="*/ 82 w 342"/>
                <a:gd name="T59" fmla="*/ 58 h 179"/>
                <a:gd name="T60" fmla="*/ 72 w 342"/>
                <a:gd name="T61" fmla="*/ 74 h 179"/>
                <a:gd name="T62" fmla="*/ 63 w 342"/>
                <a:gd name="T63" fmla="*/ 93 h 179"/>
                <a:gd name="T64" fmla="*/ 45 w 342"/>
                <a:gd name="T65" fmla="*/ 133 h 179"/>
                <a:gd name="T66" fmla="*/ 50 w 342"/>
                <a:gd name="T67" fmla="*/ 131 h 179"/>
                <a:gd name="T68" fmla="*/ 114 w 342"/>
                <a:gd name="T69" fmla="*/ 51 h 179"/>
                <a:gd name="T70" fmla="*/ 153 w 342"/>
                <a:gd name="T71" fmla="*/ 110 h 179"/>
                <a:gd name="T72" fmla="*/ 198 w 342"/>
                <a:gd name="T73" fmla="*/ 165 h 179"/>
                <a:gd name="T74" fmla="*/ 279 w 342"/>
                <a:gd name="T75" fmla="*/ 76 h 179"/>
                <a:gd name="T76" fmla="*/ 267 w 342"/>
                <a:gd name="T77" fmla="*/ 63 h 179"/>
                <a:gd name="T78" fmla="*/ 76 w 342"/>
                <a:gd name="T79" fmla="*/ 57 h 179"/>
                <a:gd name="T80" fmla="*/ 85 w 342"/>
                <a:gd name="T81" fmla="*/ 61 h 179"/>
                <a:gd name="T82" fmla="*/ 107 w 342"/>
                <a:gd name="T83" fmla="*/ 167 h 179"/>
                <a:gd name="T84" fmla="*/ 93 w 342"/>
                <a:gd name="T85" fmla="*/ 64 h 179"/>
                <a:gd name="T86" fmla="*/ 265 w 342"/>
                <a:gd name="T87" fmla="*/ 103 h 179"/>
                <a:gd name="T88" fmla="*/ 306 w 342"/>
                <a:gd name="T89" fmla="*/ 169 h 179"/>
                <a:gd name="T90" fmla="*/ 265 w 342"/>
                <a:gd name="T91" fmla="*/ 73 h 179"/>
                <a:gd name="T92" fmla="*/ 300 w 342"/>
                <a:gd name="T93" fmla="*/ 78 h 179"/>
                <a:gd name="T94" fmla="*/ 278 w 342"/>
                <a:gd name="T95" fmla="*/ 96 h 179"/>
                <a:gd name="T96" fmla="*/ 64 w 342"/>
                <a:gd name="T97" fmla="*/ 105 h 179"/>
                <a:gd name="T98" fmla="*/ 71 w 342"/>
                <a:gd name="T99" fmla="*/ 123 h 179"/>
                <a:gd name="T100" fmla="*/ 280 w 342"/>
                <a:gd name="T101" fmla="*/ 100 h 179"/>
                <a:gd name="T102" fmla="*/ 52 w 342"/>
                <a:gd name="T103" fmla="*/ 111 h 179"/>
                <a:gd name="T104" fmla="*/ 66 w 342"/>
                <a:gd name="T105" fmla="*/ 118 h 179"/>
                <a:gd name="T106" fmla="*/ 323 w 342"/>
                <a:gd name="T107" fmla="*/ 125 h 179"/>
                <a:gd name="T108" fmla="*/ 37 w 342"/>
                <a:gd name="T109" fmla="*/ 140 h 179"/>
                <a:gd name="T110" fmla="*/ 332 w 342"/>
                <a:gd name="T111" fmla="*/ 153 h 179"/>
                <a:gd name="T112" fmla="*/ 153 w 342"/>
                <a:gd name="T113" fmla="*/ 156 h 179"/>
                <a:gd name="T114" fmla="*/ 34 w 342"/>
                <a:gd name="T115" fmla="*/ 149 h 179"/>
                <a:gd name="T116" fmla="*/ 339 w 342"/>
                <a:gd name="T117" fmla="*/ 162 h 179"/>
                <a:gd name="T118" fmla="*/ 115 w 342"/>
                <a:gd name="T119" fmla="*/ 16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2" h="179">
                  <a:moveTo>
                    <a:pt x="79" y="39"/>
                  </a:moveTo>
                  <a:cubicBezTo>
                    <a:pt x="80" y="39"/>
                    <a:pt x="82" y="40"/>
                    <a:pt x="83" y="40"/>
                  </a:cubicBezTo>
                  <a:cubicBezTo>
                    <a:pt x="84" y="37"/>
                    <a:pt x="83" y="32"/>
                    <a:pt x="85" y="30"/>
                  </a:cubicBezTo>
                  <a:cubicBezTo>
                    <a:pt x="92" y="28"/>
                    <a:pt x="99" y="28"/>
                    <a:pt x="106" y="24"/>
                  </a:cubicBezTo>
                  <a:cubicBezTo>
                    <a:pt x="108" y="23"/>
                    <a:pt x="110" y="22"/>
                    <a:pt x="111" y="21"/>
                  </a:cubicBezTo>
                  <a:cubicBezTo>
                    <a:pt x="112" y="21"/>
                    <a:pt x="112" y="20"/>
                    <a:pt x="113" y="21"/>
                  </a:cubicBezTo>
                  <a:cubicBezTo>
                    <a:pt x="113" y="20"/>
                    <a:pt x="114" y="20"/>
                    <a:pt x="114" y="19"/>
                  </a:cubicBezTo>
                  <a:cubicBezTo>
                    <a:pt x="120" y="18"/>
                    <a:pt x="126" y="17"/>
                    <a:pt x="131" y="17"/>
                  </a:cubicBezTo>
                  <a:cubicBezTo>
                    <a:pt x="136" y="17"/>
                    <a:pt x="140" y="18"/>
                    <a:pt x="145" y="19"/>
                  </a:cubicBezTo>
                  <a:cubicBezTo>
                    <a:pt x="147" y="20"/>
                    <a:pt x="150" y="20"/>
                    <a:pt x="152" y="23"/>
                  </a:cubicBezTo>
                  <a:cubicBezTo>
                    <a:pt x="153" y="25"/>
                    <a:pt x="153" y="26"/>
                    <a:pt x="153" y="28"/>
                  </a:cubicBezTo>
                  <a:cubicBezTo>
                    <a:pt x="155" y="28"/>
                    <a:pt x="157" y="27"/>
                    <a:pt x="160" y="26"/>
                  </a:cubicBezTo>
                  <a:cubicBezTo>
                    <a:pt x="164" y="26"/>
                    <a:pt x="170" y="28"/>
                    <a:pt x="176" y="28"/>
                  </a:cubicBezTo>
                  <a:cubicBezTo>
                    <a:pt x="182" y="29"/>
                    <a:pt x="190" y="26"/>
                    <a:pt x="194" y="30"/>
                  </a:cubicBezTo>
                  <a:cubicBezTo>
                    <a:pt x="196" y="32"/>
                    <a:pt x="198" y="37"/>
                    <a:pt x="198" y="41"/>
                  </a:cubicBezTo>
                  <a:cubicBezTo>
                    <a:pt x="199" y="43"/>
                    <a:pt x="198" y="45"/>
                    <a:pt x="198" y="47"/>
                  </a:cubicBezTo>
                  <a:cubicBezTo>
                    <a:pt x="201" y="47"/>
                    <a:pt x="203" y="45"/>
                    <a:pt x="205" y="45"/>
                  </a:cubicBezTo>
                  <a:cubicBezTo>
                    <a:pt x="207" y="34"/>
                    <a:pt x="204" y="22"/>
                    <a:pt x="207" y="15"/>
                  </a:cubicBezTo>
                  <a:cubicBezTo>
                    <a:pt x="214" y="14"/>
                    <a:pt x="221" y="10"/>
                    <a:pt x="228" y="7"/>
                  </a:cubicBezTo>
                  <a:cubicBezTo>
                    <a:pt x="237" y="0"/>
                    <a:pt x="250" y="1"/>
                    <a:pt x="260" y="4"/>
                  </a:cubicBezTo>
                  <a:cubicBezTo>
                    <a:pt x="265" y="6"/>
                    <a:pt x="264" y="12"/>
                    <a:pt x="265" y="19"/>
                  </a:cubicBezTo>
                  <a:cubicBezTo>
                    <a:pt x="266" y="31"/>
                    <a:pt x="266" y="47"/>
                    <a:pt x="265" y="59"/>
                  </a:cubicBezTo>
                  <a:cubicBezTo>
                    <a:pt x="271" y="54"/>
                    <a:pt x="281" y="50"/>
                    <a:pt x="291" y="52"/>
                  </a:cubicBezTo>
                  <a:cubicBezTo>
                    <a:pt x="293" y="56"/>
                    <a:pt x="294" y="60"/>
                    <a:pt x="296" y="64"/>
                  </a:cubicBezTo>
                  <a:cubicBezTo>
                    <a:pt x="297" y="66"/>
                    <a:pt x="298" y="68"/>
                    <a:pt x="299" y="70"/>
                  </a:cubicBezTo>
                  <a:cubicBezTo>
                    <a:pt x="302" y="80"/>
                    <a:pt x="309" y="89"/>
                    <a:pt x="313" y="99"/>
                  </a:cubicBezTo>
                  <a:cubicBezTo>
                    <a:pt x="314" y="101"/>
                    <a:pt x="316" y="103"/>
                    <a:pt x="317" y="106"/>
                  </a:cubicBezTo>
                  <a:cubicBezTo>
                    <a:pt x="323" y="118"/>
                    <a:pt x="329" y="132"/>
                    <a:pt x="335" y="144"/>
                  </a:cubicBezTo>
                  <a:cubicBezTo>
                    <a:pt x="336" y="145"/>
                    <a:pt x="336" y="146"/>
                    <a:pt x="337" y="147"/>
                  </a:cubicBezTo>
                  <a:cubicBezTo>
                    <a:pt x="337" y="148"/>
                    <a:pt x="337" y="148"/>
                    <a:pt x="337" y="148"/>
                  </a:cubicBezTo>
                  <a:cubicBezTo>
                    <a:pt x="339" y="151"/>
                    <a:pt x="340" y="155"/>
                    <a:pt x="342" y="158"/>
                  </a:cubicBezTo>
                  <a:cubicBezTo>
                    <a:pt x="342" y="165"/>
                    <a:pt x="335" y="174"/>
                    <a:pt x="327" y="175"/>
                  </a:cubicBezTo>
                  <a:cubicBezTo>
                    <a:pt x="321" y="176"/>
                    <a:pt x="316" y="176"/>
                    <a:pt x="311" y="174"/>
                  </a:cubicBezTo>
                  <a:cubicBezTo>
                    <a:pt x="308" y="173"/>
                    <a:pt x="306" y="172"/>
                    <a:pt x="303" y="172"/>
                  </a:cubicBezTo>
                  <a:cubicBezTo>
                    <a:pt x="299" y="170"/>
                    <a:pt x="293" y="169"/>
                    <a:pt x="288" y="167"/>
                  </a:cubicBezTo>
                  <a:cubicBezTo>
                    <a:pt x="285" y="167"/>
                    <a:pt x="282" y="165"/>
                    <a:pt x="281" y="164"/>
                  </a:cubicBezTo>
                  <a:cubicBezTo>
                    <a:pt x="280" y="163"/>
                    <a:pt x="279" y="158"/>
                    <a:pt x="278" y="156"/>
                  </a:cubicBezTo>
                  <a:cubicBezTo>
                    <a:pt x="277" y="153"/>
                    <a:pt x="275" y="150"/>
                    <a:pt x="274" y="148"/>
                  </a:cubicBezTo>
                  <a:cubicBezTo>
                    <a:pt x="272" y="142"/>
                    <a:pt x="269" y="137"/>
                    <a:pt x="267" y="132"/>
                  </a:cubicBezTo>
                  <a:cubicBezTo>
                    <a:pt x="266" y="141"/>
                    <a:pt x="266" y="156"/>
                    <a:pt x="267" y="168"/>
                  </a:cubicBezTo>
                  <a:cubicBezTo>
                    <a:pt x="267" y="178"/>
                    <a:pt x="255" y="179"/>
                    <a:pt x="247" y="179"/>
                  </a:cubicBezTo>
                  <a:cubicBezTo>
                    <a:pt x="243" y="179"/>
                    <a:pt x="239" y="178"/>
                    <a:pt x="235" y="178"/>
                  </a:cubicBezTo>
                  <a:cubicBezTo>
                    <a:pt x="232" y="176"/>
                    <a:pt x="227" y="171"/>
                    <a:pt x="222" y="172"/>
                  </a:cubicBezTo>
                  <a:cubicBezTo>
                    <a:pt x="220" y="172"/>
                    <a:pt x="219" y="174"/>
                    <a:pt x="217" y="174"/>
                  </a:cubicBezTo>
                  <a:cubicBezTo>
                    <a:pt x="212" y="175"/>
                    <a:pt x="208" y="175"/>
                    <a:pt x="205" y="171"/>
                  </a:cubicBezTo>
                  <a:cubicBezTo>
                    <a:pt x="203" y="171"/>
                    <a:pt x="200" y="170"/>
                    <a:pt x="198" y="168"/>
                  </a:cubicBezTo>
                  <a:cubicBezTo>
                    <a:pt x="195" y="168"/>
                    <a:pt x="194" y="170"/>
                    <a:pt x="193" y="171"/>
                  </a:cubicBezTo>
                  <a:cubicBezTo>
                    <a:pt x="190" y="173"/>
                    <a:pt x="186" y="172"/>
                    <a:pt x="182" y="172"/>
                  </a:cubicBezTo>
                  <a:cubicBezTo>
                    <a:pt x="179" y="172"/>
                    <a:pt x="176" y="172"/>
                    <a:pt x="173" y="172"/>
                  </a:cubicBezTo>
                  <a:cubicBezTo>
                    <a:pt x="169" y="172"/>
                    <a:pt x="165" y="170"/>
                    <a:pt x="161" y="171"/>
                  </a:cubicBezTo>
                  <a:cubicBezTo>
                    <a:pt x="158" y="170"/>
                    <a:pt x="156" y="170"/>
                    <a:pt x="154" y="169"/>
                  </a:cubicBezTo>
                  <a:cubicBezTo>
                    <a:pt x="151" y="172"/>
                    <a:pt x="140" y="173"/>
                    <a:pt x="138" y="172"/>
                  </a:cubicBezTo>
                  <a:cubicBezTo>
                    <a:pt x="137" y="172"/>
                    <a:pt x="138" y="173"/>
                    <a:pt x="137" y="173"/>
                  </a:cubicBezTo>
                  <a:cubicBezTo>
                    <a:pt x="134" y="171"/>
                    <a:pt x="122" y="171"/>
                    <a:pt x="115" y="169"/>
                  </a:cubicBezTo>
                  <a:cubicBezTo>
                    <a:pt x="114" y="169"/>
                    <a:pt x="114" y="172"/>
                    <a:pt x="113" y="171"/>
                  </a:cubicBezTo>
                  <a:cubicBezTo>
                    <a:pt x="112" y="171"/>
                    <a:pt x="112" y="170"/>
                    <a:pt x="112" y="168"/>
                  </a:cubicBezTo>
                  <a:cubicBezTo>
                    <a:pt x="111" y="170"/>
                    <a:pt x="109" y="171"/>
                    <a:pt x="109" y="171"/>
                  </a:cubicBezTo>
                  <a:cubicBezTo>
                    <a:pt x="102" y="171"/>
                    <a:pt x="94" y="173"/>
                    <a:pt x="86" y="170"/>
                  </a:cubicBezTo>
                  <a:cubicBezTo>
                    <a:pt x="81" y="165"/>
                    <a:pt x="75" y="160"/>
                    <a:pt x="68" y="157"/>
                  </a:cubicBezTo>
                  <a:cubicBezTo>
                    <a:pt x="69" y="144"/>
                    <a:pt x="69" y="131"/>
                    <a:pt x="70" y="117"/>
                  </a:cubicBezTo>
                  <a:cubicBezTo>
                    <a:pt x="65" y="128"/>
                    <a:pt x="60" y="139"/>
                    <a:pt x="55" y="150"/>
                  </a:cubicBezTo>
                  <a:cubicBezTo>
                    <a:pt x="53" y="155"/>
                    <a:pt x="51" y="162"/>
                    <a:pt x="48" y="167"/>
                  </a:cubicBezTo>
                  <a:cubicBezTo>
                    <a:pt x="46" y="169"/>
                    <a:pt x="45" y="167"/>
                    <a:pt x="43" y="169"/>
                  </a:cubicBezTo>
                  <a:cubicBezTo>
                    <a:pt x="38" y="167"/>
                    <a:pt x="31" y="166"/>
                    <a:pt x="28" y="161"/>
                  </a:cubicBezTo>
                  <a:cubicBezTo>
                    <a:pt x="19" y="157"/>
                    <a:pt x="9" y="153"/>
                    <a:pt x="0" y="150"/>
                  </a:cubicBezTo>
                  <a:cubicBezTo>
                    <a:pt x="0" y="149"/>
                    <a:pt x="1" y="147"/>
                    <a:pt x="0" y="147"/>
                  </a:cubicBezTo>
                  <a:cubicBezTo>
                    <a:pt x="7" y="132"/>
                    <a:pt x="15" y="118"/>
                    <a:pt x="22" y="104"/>
                  </a:cubicBezTo>
                  <a:cubicBezTo>
                    <a:pt x="22" y="98"/>
                    <a:pt x="26" y="94"/>
                    <a:pt x="28" y="89"/>
                  </a:cubicBezTo>
                  <a:cubicBezTo>
                    <a:pt x="32" y="79"/>
                    <a:pt x="37" y="72"/>
                    <a:pt x="41" y="63"/>
                  </a:cubicBezTo>
                  <a:cubicBezTo>
                    <a:pt x="43" y="59"/>
                    <a:pt x="48" y="49"/>
                    <a:pt x="52" y="47"/>
                  </a:cubicBezTo>
                  <a:cubicBezTo>
                    <a:pt x="54" y="45"/>
                    <a:pt x="59" y="44"/>
                    <a:pt x="62" y="44"/>
                  </a:cubicBezTo>
                  <a:cubicBezTo>
                    <a:pt x="64" y="43"/>
                    <a:pt x="66" y="43"/>
                    <a:pt x="68" y="42"/>
                  </a:cubicBezTo>
                  <a:cubicBezTo>
                    <a:pt x="72" y="41"/>
                    <a:pt x="76" y="42"/>
                    <a:pt x="79" y="39"/>
                  </a:cubicBezTo>
                  <a:close/>
                  <a:moveTo>
                    <a:pt x="246" y="177"/>
                  </a:moveTo>
                  <a:cubicBezTo>
                    <a:pt x="252" y="177"/>
                    <a:pt x="262" y="175"/>
                    <a:pt x="264" y="171"/>
                  </a:cubicBezTo>
                  <a:cubicBezTo>
                    <a:pt x="264" y="169"/>
                    <a:pt x="264" y="164"/>
                    <a:pt x="264" y="161"/>
                  </a:cubicBezTo>
                  <a:cubicBezTo>
                    <a:pt x="264" y="153"/>
                    <a:pt x="264" y="141"/>
                    <a:pt x="264" y="132"/>
                  </a:cubicBezTo>
                  <a:cubicBezTo>
                    <a:pt x="264" y="127"/>
                    <a:pt x="263" y="121"/>
                    <a:pt x="263" y="115"/>
                  </a:cubicBezTo>
                  <a:cubicBezTo>
                    <a:pt x="263" y="103"/>
                    <a:pt x="262" y="92"/>
                    <a:pt x="262" y="80"/>
                  </a:cubicBezTo>
                  <a:cubicBezTo>
                    <a:pt x="263" y="53"/>
                    <a:pt x="264" y="32"/>
                    <a:pt x="262" y="10"/>
                  </a:cubicBezTo>
                  <a:cubicBezTo>
                    <a:pt x="261" y="10"/>
                    <a:pt x="261" y="8"/>
                    <a:pt x="261" y="8"/>
                  </a:cubicBezTo>
                  <a:cubicBezTo>
                    <a:pt x="257" y="5"/>
                    <a:pt x="253" y="5"/>
                    <a:pt x="249" y="5"/>
                  </a:cubicBezTo>
                  <a:cubicBezTo>
                    <a:pt x="246" y="4"/>
                    <a:pt x="243" y="4"/>
                    <a:pt x="241" y="4"/>
                  </a:cubicBezTo>
                  <a:cubicBezTo>
                    <a:pt x="237" y="5"/>
                    <a:pt x="230" y="6"/>
                    <a:pt x="229" y="10"/>
                  </a:cubicBezTo>
                  <a:cubicBezTo>
                    <a:pt x="227" y="15"/>
                    <a:pt x="229" y="27"/>
                    <a:pt x="229" y="32"/>
                  </a:cubicBezTo>
                  <a:cubicBezTo>
                    <a:pt x="229" y="38"/>
                    <a:pt x="229" y="45"/>
                    <a:pt x="230" y="52"/>
                  </a:cubicBezTo>
                  <a:cubicBezTo>
                    <a:pt x="231" y="60"/>
                    <a:pt x="233" y="69"/>
                    <a:pt x="233" y="79"/>
                  </a:cubicBezTo>
                  <a:cubicBezTo>
                    <a:pt x="233" y="94"/>
                    <a:pt x="234" y="112"/>
                    <a:pt x="233" y="128"/>
                  </a:cubicBezTo>
                  <a:cubicBezTo>
                    <a:pt x="232" y="131"/>
                    <a:pt x="233" y="133"/>
                    <a:pt x="233" y="137"/>
                  </a:cubicBezTo>
                  <a:cubicBezTo>
                    <a:pt x="233" y="149"/>
                    <a:pt x="232" y="161"/>
                    <a:pt x="231" y="173"/>
                  </a:cubicBezTo>
                  <a:cubicBezTo>
                    <a:pt x="235" y="175"/>
                    <a:pt x="240" y="177"/>
                    <a:pt x="246" y="177"/>
                  </a:cubicBezTo>
                  <a:close/>
                  <a:moveTo>
                    <a:pt x="208" y="19"/>
                  </a:moveTo>
                  <a:cubicBezTo>
                    <a:pt x="208" y="28"/>
                    <a:pt x="208" y="39"/>
                    <a:pt x="208" y="45"/>
                  </a:cubicBezTo>
                  <a:cubicBezTo>
                    <a:pt x="212" y="46"/>
                    <a:pt x="218" y="47"/>
                    <a:pt x="222" y="48"/>
                  </a:cubicBezTo>
                  <a:cubicBezTo>
                    <a:pt x="222" y="49"/>
                    <a:pt x="223" y="49"/>
                    <a:pt x="224" y="50"/>
                  </a:cubicBezTo>
                  <a:cubicBezTo>
                    <a:pt x="225" y="55"/>
                    <a:pt x="224" y="62"/>
                    <a:pt x="224" y="68"/>
                  </a:cubicBezTo>
                  <a:cubicBezTo>
                    <a:pt x="224" y="85"/>
                    <a:pt x="226" y="104"/>
                    <a:pt x="225" y="123"/>
                  </a:cubicBezTo>
                  <a:cubicBezTo>
                    <a:pt x="225" y="137"/>
                    <a:pt x="225" y="151"/>
                    <a:pt x="224" y="168"/>
                  </a:cubicBezTo>
                  <a:cubicBezTo>
                    <a:pt x="226" y="169"/>
                    <a:pt x="226" y="170"/>
                    <a:pt x="229" y="171"/>
                  </a:cubicBezTo>
                  <a:cubicBezTo>
                    <a:pt x="231" y="152"/>
                    <a:pt x="230" y="134"/>
                    <a:pt x="230" y="111"/>
                  </a:cubicBezTo>
                  <a:cubicBezTo>
                    <a:pt x="230" y="108"/>
                    <a:pt x="231" y="105"/>
                    <a:pt x="231" y="102"/>
                  </a:cubicBezTo>
                  <a:cubicBezTo>
                    <a:pt x="231" y="94"/>
                    <a:pt x="231" y="85"/>
                    <a:pt x="231" y="77"/>
                  </a:cubicBezTo>
                  <a:cubicBezTo>
                    <a:pt x="230" y="68"/>
                    <a:pt x="228" y="58"/>
                    <a:pt x="228" y="48"/>
                  </a:cubicBezTo>
                  <a:cubicBezTo>
                    <a:pt x="227" y="38"/>
                    <a:pt x="227" y="29"/>
                    <a:pt x="226" y="19"/>
                  </a:cubicBezTo>
                  <a:cubicBezTo>
                    <a:pt x="226" y="16"/>
                    <a:pt x="227" y="14"/>
                    <a:pt x="225" y="11"/>
                  </a:cubicBezTo>
                  <a:cubicBezTo>
                    <a:pt x="219" y="14"/>
                    <a:pt x="214" y="16"/>
                    <a:pt x="208" y="19"/>
                  </a:cubicBezTo>
                  <a:close/>
                  <a:moveTo>
                    <a:pt x="123" y="38"/>
                  </a:moveTo>
                  <a:cubicBezTo>
                    <a:pt x="128" y="39"/>
                    <a:pt x="132" y="40"/>
                    <a:pt x="137" y="40"/>
                  </a:cubicBezTo>
                  <a:cubicBezTo>
                    <a:pt x="140" y="40"/>
                    <a:pt x="145" y="39"/>
                    <a:pt x="146" y="39"/>
                  </a:cubicBezTo>
                  <a:cubicBezTo>
                    <a:pt x="147" y="39"/>
                    <a:pt x="149" y="38"/>
                    <a:pt x="150" y="37"/>
                  </a:cubicBezTo>
                  <a:cubicBezTo>
                    <a:pt x="150" y="32"/>
                    <a:pt x="150" y="27"/>
                    <a:pt x="149" y="23"/>
                  </a:cubicBezTo>
                  <a:cubicBezTo>
                    <a:pt x="145" y="22"/>
                    <a:pt x="140" y="20"/>
                    <a:pt x="134" y="20"/>
                  </a:cubicBezTo>
                  <a:cubicBezTo>
                    <a:pt x="128" y="20"/>
                    <a:pt x="117" y="20"/>
                    <a:pt x="115" y="23"/>
                  </a:cubicBezTo>
                  <a:cubicBezTo>
                    <a:pt x="113" y="25"/>
                    <a:pt x="114" y="28"/>
                    <a:pt x="114" y="31"/>
                  </a:cubicBezTo>
                  <a:cubicBezTo>
                    <a:pt x="114" y="34"/>
                    <a:pt x="113" y="36"/>
                    <a:pt x="114" y="38"/>
                  </a:cubicBezTo>
                  <a:cubicBezTo>
                    <a:pt x="116" y="35"/>
                    <a:pt x="120" y="38"/>
                    <a:pt x="123" y="38"/>
                  </a:cubicBezTo>
                  <a:close/>
                  <a:moveTo>
                    <a:pt x="86" y="34"/>
                  </a:moveTo>
                  <a:cubicBezTo>
                    <a:pt x="86" y="36"/>
                    <a:pt x="85" y="39"/>
                    <a:pt x="85" y="41"/>
                  </a:cubicBezTo>
                  <a:cubicBezTo>
                    <a:pt x="90" y="42"/>
                    <a:pt x="94" y="46"/>
                    <a:pt x="98" y="49"/>
                  </a:cubicBezTo>
                  <a:cubicBezTo>
                    <a:pt x="99" y="52"/>
                    <a:pt x="96" y="57"/>
                    <a:pt x="95" y="61"/>
                  </a:cubicBezTo>
                  <a:cubicBezTo>
                    <a:pt x="101" y="60"/>
                    <a:pt x="105" y="61"/>
                    <a:pt x="109" y="63"/>
                  </a:cubicBezTo>
                  <a:cubicBezTo>
                    <a:pt x="109" y="66"/>
                    <a:pt x="108" y="69"/>
                    <a:pt x="110" y="71"/>
                  </a:cubicBezTo>
                  <a:cubicBezTo>
                    <a:pt x="111" y="87"/>
                    <a:pt x="112" y="105"/>
                    <a:pt x="111" y="121"/>
                  </a:cubicBezTo>
                  <a:cubicBezTo>
                    <a:pt x="111" y="124"/>
                    <a:pt x="110" y="126"/>
                    <a:pt x="110" y="129"/>
                  </a:cubicBezTo>
                  <a:cubicBezTo>
                    <a:pt x="110" y="138"/>
                    <a:pt x="111" y="148"/>
                    <a:pt x="111" y="157"/>
                  </a:cubicBezTo>
                  <a:cubicBezTo>
                    <a:pt x="110" y="160"/>
                    <a:pt x="109" y="163"/>
                    <a:pt x="112" y="165"/>
                  </a:cubicBezTo>
                  <a:cubicBezTo>
                    <a:pt x="111" y="163"/>
                    <a:pt x="113" y="157"/>
                    <a:pt x="111" y="154"/>
                  </a:cubicBezTo>
                  <a:cubicBezTo>
                    <a:pt x="111" y="153"/>
                    <a:pt x="112" y="154"/>
                    <a:pt x="112" y="153"/>
                  </a:cubicBezTo>
                  <a:cubicBezTo>
                    <a:pt x="112" y="139"/>
                    <a:pt x="112" y="122"/>
                    <a:pt x="112" y="108"/>
                  </a:cubicBezTo>
                  <a:cubicBezTo>
                    <a:pt x="113" y="97"/>
                    <a:pt x="112" y="85"/>
                    <a:pt x="112" y="75"/>
                  </a:cubicBezTo>
                  <a:cubicBezTo>
                    <a:pt x="112" y="66"/>
                    <a:pt x="112" y="56"/>
                    <a:pt x="112" y="48"/>
                  </a:cubicBezTo>
                  <a:cubicBezTo>
                    <a:pt x="112" y="40"/>
                    <a:pt x="112" y="32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05" y="28"/>
                    <a:pt x="93" y="31"/>
                    <a:pt x="86" y="34"/>
                  </a:cubicBezTo>
                  <a:close/>
                  <a:moveTo>
                    <a:pt x="179" y="170"/>
                  </a:moveTo>
                  <a:cubicBezTo>
                    <a:pt x="186" y="171"/>
                    <a:pt x="192" y="169"/>
                    <a:pt x="194" y="165"/>
                  </a:cubicBezTo>
                  <a:cubicBezTo>
                    <a:pt x="195" y="157"/>
                    <a:pt x="194" y="147"/>
                    <a:pt x="194" y="139"/>
                  </a:cubicBezTo>
                  <a:cubicBezTo>
                    <a:pt x="194" y="120"/>
                    <a:pt x="194" y="103"/>
                    <a:pt x="195" y="87"/>
                  </a:cubicBezTo>
                  <a:cubicBezTo>
                    <a:pt x="196" y="79"/>
                    <a:pt x="195" y="70"/>
                    <a:pt x="195" y="61"/>
                  </a:cubicBezTo>
                  <a:cubicBezTo>
                    <a:pt x="195" y="60"/>
                    <a:pt x="195" y="58"/>
                    <a:pt x="195" y="57"/>
                  </a:cubicBezTo>
                  <a:cubicBezTo>
                    <a:pt x="195" y="55"/>
                    <a:pt x="195" y="54"/>
                    <a:pt x="195" y="52"/>
                  </a:cubicBezTo>
                  <a:cubicBezTo>
                    <a:pt x="195" y="48"/>
                    <a:pt x="197" y="39"/>
                    <a:pt x="194" y="35"/>
                  </a:cubicBezTo>
                  <a:cubicBezTo>
                    <a:pt x="193" y="33"/>
                    <a:pt x="188" y="31"/>
                    <a:pt x="185" y="31"/>
                  </a:cubicBezTo>
                  <a:cubicBezTo>
                    <a:pt x="180" y="30"/>
                    <a:pt x="176" y="31"/>
                    <a:pt x="171" y="30"/>
                  </a:cubicBezTo>
                  <a:cubicBezTo>
                    <a:pt x="166" y="29"/>
                    <a:pt x="161" y="28"/>
                    <a:pt x="158" y="29"/>
                  </a:cubicBezTo>
                  <a:cubicBezTo>
                    <a:pt x="157" y="29"/>
                    <a:pt x="154" y="30"/>
                    <a:pt x="154" y="32"/>
                  </a:cubicBezTo>
                  <a:cubicBezTo>
                    <a:pt x="153" y="32"/>
                    <a:pt x="154" y="33"/>
                    <a:pt x="154" y="34"/>
                  </a:cubicBezTo>
                  <a:cubicBezTo>
                    <a:pt x="154" y="36"/>
                    <a:pt x="154" y="40"/>
                    <a:pt x="154" y="43"/>
                  </a:cubicBezTo>
                  <a:cubicBezTo>
                    <a:pt x="154" y="44"/>
                    <a:pt x="153" y="45"/>
                    <a:pt x="153" y="46"/>
                  </a:cubicBezTo>
                  <a:cubicBezTo>
                    <a:pt x="153" y="50"/>
                    <a:pt x="153" y="54"/>
                    <a:pt x="153" y="57"/>
                  </a:cubicBezTo>
                  <a:cubicBezTo>
                    <a:pt x="153" y="66"/>
                    <a:pt x="155" y="77"/>
                    <a:pt x="155" y="88"/>
                  </a:cubicBezTo>
                  <a:cubicBezTo>
                    <a:pt x="155" y="93"/>
                    <a:pt x="155" y="98"/>
                    <a:pt x="155" y="103"/>
                  </a:cubicBezTo>
                  <a:cubicBezTo>
                    <a:pt x="155" y="108"/>
                    <a:pt x="156" y="113"/>
                    <a:pt x="156" y="118"/>
                  </a:cubicBezTo>
                  <a:cubicBezTo>
                    <a:pt x="156" y="126"/>
                    <a:pt x="156" y="134"/>
                    <a:pt x="156" y="142"/>
                  </a:cubicBezTo>
                  <a:cubicBezTo>
                    <a:pt x="155" y="150"/>
                    <a:pt x="154" y="159"/>
                    <a:pt x="156" y="167"/>
                  </a:cubicBezTo>
                  <a:cubicBezTo>
                    <a:pt x="162" y="167"/>
                    <a:pt x="171" y="169"/>
                    <a:pt x="179" y="170"/>
                  </a:cubicBezTo>
                  <a:close/>
                  <a:moveTo>
                    <a:pt x="114" y="47"/>
                  </a:moveTo>
                  <a:cubicBezTo>
                    <a:pt x="118" y="47"/>
                    <a:pt x="122" y="50"/>
                    <a:pt x="127" y="51"/>
                  </a:cubicBezTo>
                  <a:cubicBezTo>
                    <a:pt x="133" y="52"/>
                    <a:pt x="146" y="53"/>
                    <a:pt x="151" y="49"/>
                  </a:cubicBezTo>
                  <a:cubicBezTo>
                    <a:pt x="150" y="45"/>
                    <a:pt x="150" y="44"/>
                    <a:pt x="151" y="40"/>
                  </a:cubicBezTo>
                  <a:cubicBezTo>
                    <a:pt x="140" y="44"/>
                    <a:pt x="126" y="42"/>
                    <a:pt x="114" y="39"/>
                  </a:cubicBezTo>
                  <a:cubicBezTo>
                    <a:pt x="113" y="42"/>
                    <a:pt x="114" y="44"/>
                    <a:pt x="114" y="47"/>
                  </a:cubicBezTo>
                  <a:close/>
                  <a:moveTo>
                    <a:pt x="94" y="49"/>
                  </a:moveTo>
                  <a:cubicBezTo>
                    <a:pt x="90" y="47"/>
                    <a:pt x="86" y="43"/>
                    <a:pt x="80" y="43"/>
                  </a:cubicBezTo>
                  <a:cubicBezTo>
                    <a:pt x="79" y="44"/>
                    <a:pt x="77" y="45"/>
                    <a:pt x="77" y="47"/>
                  </a:cubicBezTo>
                  <a:cubicBezTo>
                    <a:pt x="84" y="47"/>
                    <a:pt x="88" y="52"/>
                    <a:pt x="94" y="55"/>
                  </a:cubicBezTo>
                  <a:cubicBezTo>
                    <a:pt x="95" y="52"/>
                    <a:pt x="96" y="51"/>
                    <a:pt x="94" y="49"/>
                  </a:cubicBezTo>
                  <a:close/>
                  <a:moveTo>
                    <a:pt x="52" y="50"/>
                  </a:moveTo>
                  <a:cubicBezTo>
                    <a:pt x="43" y="64"/>
                    <a:pt x="36" y="80"/>
                    <a:pt x="28" y="95"/>
                  </a:cubicBezTo>
                  <a:cubicBezTo>
                    <a:pt x="28" y="96"/>
                    <a:pt x="27" y="97"/>
                    <a:pt x="26" y="98"/>
                  </a:cubicBezTo>
                  <a:cubicBezTo>
                    <a:pt x="25" y="100"/>
                    <a:pt x="25" y="103"/>
                    <a:pt x="24" y="105"/>
                  </a:cubicBezTo>
                  <a:cubicBezTo>
                    <a:pt x="21" y="113"/>
                    <a:pt x="15" y="121"/>
                    <a:pt x="12" y="130"/>
                  </a:cubicBezTo>
                  <a:cubicBezTo>
                    <a:pt x="8" y="135"/>
                    <a:pt x="6" y="141"/>
                    <a:pt x="4" y="147"/>
                  </a:cubicBezTo>
                  <a:cubicBezTo>
                    <a:pt x="6" y="150"/>
                    <a:pt x="11" y="151"/>
                    <a:pt x="13" y="152"/>
                  </a:cubicBezTo>
                  <a:cubicBezTo>
                    <a:pt x="14" y="153"/>
                    <a:pt x="15" y="153"/>
                    <a:pt x="15" y="153"/>
                  </a:cubicBezTo>
                  <a:cubicBezTo>
                    <a:pt x="20" y="155"/>
                    <a:pt x="24" y="156"/>
                    <a:pt x="27" y="156"/>
                  </a:cubicBezTo>
                  <a:cubicBezTo>
                    <a:pt x="28" y="155"/>
                    <a:pt x="28" y="154"/>
                    <a:pt x="28" y="152"/>
                  </a:cubicBezTo>
                  <a:cubicBezTo>
                    <a:pt x="28" y="151"/>
                    <a:pt x="29" y="152"/>
                    <a:pt x="30" y="151"/>
                  </a:cubicBezTo>
                  <a:cubicBezTo>
                    <a:pt x="37" y="135"/>
                    <a:pt x="45" y="119"/>
                    <a:pt x="51" y="102"/>
                  </a:cubicBezTo>
                  <a:cubicBezTo>
                    <a:pt x="58" y="85"/>
                    <a:pt x="65" y="65"/>
                    <a:pt x="74" y="50"/>
                  </a:cubicBezTo>
                  <a:cubicBezTo>
                    <a:pt x="73" y="49"/>
                    <a:pt x="72" y="49"/>
                    <a:pt x="72" y="48"/>
                  </a:cubicBezTo>
                  <a:cubicBezTo>
                    <a:pt x="74" y="47"/>
                    <a:pt x="75" y="47"/>
                    <a:pt x="75" y="45"/>
                  </a:cubicBezTo>
                  <a:cubicBezTo>
                    <a:pt x="69" y="44"/>
                    <a:pt x="58" y="46"/>
                    <a:pt x="52" y="50"/>
                  </a:cubicBezTo>
                  <a:close/>
                  <a:moveTo>
                    <a:pt x="222" y="152"/>
                  </a:moveTo>
                  <a:cubicBezTo>
                    <a:pt x="223" y="137"/>
                    <a:pt x="223" y="119"/>
                    <a:pt x="223" y="105"/>
                  </a:cubicBezTo>
                  <a:cubicBezTo>
                    <a:pt x="223" y="100"/>
                    <a:pt x="222" y="96"/>
                    <a:pt x="222" y="93"/>
                  </a:cubicBezTo>
                  <a:cubicBezTo>
                    <a:pt x="222" y="91"/>
                    <a:pt x="222" y="90"/>
                    <a:pt x="222" y="88"/>
                  </a:cubicBezTo>
                  <a:cubicBezTo>
                    <a:pt x="222" y="82"/>
                    <a:pt x="222" y="76"/>
                    <a:pt x="222" y="70"/>
                  </a:cubicBezTo>
                  <a:cubicBezTo>
                    <a:pt x="222" y="65"/>
                    <a:pt x="223" y="53"/>
                    <a:pt x="221" y="51"/>
                  </a:cubicBezTo>
                  <a:cubicBezTo>
                    <a:pt x="220" y="50"/>
                    <a:pt x="211" y="48"/>
                    <a:pt x="208" y="48"/>
                  </a:cubicBezTo>
                  <a:cubicBezTo>
                    <a:pt x="208" y="48"/>
                    <a:pt x="206" y="48"/>
                    <a:pt x="205" y="49"/>
                  </a:cubicBezTo>
                  <a:cubicBezTo>
                    <a:pt x="206" y="53"/>
                    <a:pt x="205" y="58"/>
                    <a:pt x="205" y="63"/>
                  </a:cubicBezTo>
                  <a:cubicBezTo>
                    <a:pt x="205" y="68"/>
                    <a:pt x="205" y="73"/>
                    <a:pt x="205" y="77"/>
                  </a:cubicBezTo>
                  <a:cubicBezTo>
                    <a:pt x="205" y="87"/>
                    <a:pt x="206" y="97"/>
                    <a:pt x="206" y="107"/>
                  </a:cubicBezTo>
                  <a:cubicBezTo>
                    <a:pt x="207" y="128"/>
                    <a:pt x="206" y="149"/>
                    <a:pt x="205" y="169"/>
                  </a:cubicBezTo>
                  <a:cubicBezTo>
                    <a:pt x="209" y="174"/>
                    <a:pt x="217" y="172"/>
                    <a:pt x="221" y="170"/>
                  </a:cubicBezTo>
                  <a:cubicBezTo>
                    <a:pt x="223" y="164"/>
                    <a:pt x="222" y="158"/>
                    <a:pt x="222" y="152"/>
                  </a:cubicBezTo>
                  <a:close/>
                  <a:moveTo>
                    <a:pt x="68" y="115"/>
                  </a:moveTo>
                  <a:cubicBezTo>
                    <a:pt x="68" y="114"/>
                    <a:pt x="69" y="113"/>
                    <a:pt x="70" y="111"/>
                  </a:cubicBezTo>
                  <a:cubicBezTo>
                    <a:pt x="69" y="112"/>
                    <a:pt x="68" y="112"/>
                    <a:pt x="67" y="111"/>
                  </a:cubicBezTo>
                  <a:cubicBezTo>
                    <a:pt x="67" y="107"/>
                    <a:pt x="62" y="108"/>
                    <a:pt x="60" y="105"/>
                  </a:cubicBezTo>
                  <a:cubicBezTo>
                    <a:pt x="60" y="105"/>
                    <a:pt x="60" y="103"/>
                    <a:pt x="62" y="103"/>
                  </a:cubicBezTo>
                  <a:cubicBezTo>
                    <a:pt x="63" y="97"/>
                    <a:pt x="68" y="93"/>
                    <a:pt x="69" y="85"/>
                  </a:cubicBezTo>
                  <a:cubicBezTo>
                    <a:pt x="72" y="82"/>
                    <a:pt x="76" y="87"/>
                    <a:pt x="79" y="88"/>
                  </a:cubicBezTo>
                  <a:cubicBezTo>
                    <a:pt x="80" y="87"/>
                    <a:pt x="81" y="86"/>
                    <a:pt x="81" y="85"/>
                  </a:cubicBezTo>
                  <a:cubicBezTo>
                    <a:pt x="78" y="82"/>
                    <a:pt x="75" y="83"/>
                    <a:pt x="72" y="81"/>
                  </a:cubicBezTo>
                  <a:cubicBezTo>
                    <a:pt x="71" y="76"/>
                    <a:pt x="76" y="76"/>
                    <a:pt x="76" y="71"/>
                  </a:cubicBezTo>
                  <a:cubicBezTo>
                    <a:pt x="78" y="69"/>
                    <a:pt x="79" y="66"/>
                    <a:pt x="80" y="63"/>
                  </a:cubicBezTo>
                  <a:cubicBezTo>
                    <a:pt x="81" y="61"/>
                    <a:pt x="81" y="57"/>
                    <a:pt x="82" y="59"/>
                  </a:cubicBezTo>
                  <a:cubicBezTo>
                    <a:pt x="82" y="58"/>
                    <a:pt x="81" y="58"/>
                    <a:pt x="82" y="58"/>
                  </a:cubicBezTo>
                  <a:cubicBezTo>
                    <a:pt x="86" y="56"/>
                    <a:pt x="89" y="59"/>
                    <a:pt x="92" y="61"/>
                  </a:cubicBezTo>
                  <a:cubicBezTo>
                    <a:pt x="92" y="60"/>
                    <a:pt x="93" y="59"/>
                    <a:pt x="93" y="58"/>
                  </a:cubicBezTo>
                  <a:cubicBezTo>
                    <a:pt x="89" y="53"/>
                    <a:pt x="83" y="50"/>
                    <a:pt x="76" y="49"/>
                  </a:cubicBezTo>
                  <a:cubicBezTo>
                    <a:pt x="76" y="51"/>
                    <a:pt x="74" y="52"/>
                    <a:pt x="75" y="53"/>
                  </a:cubicBezTo>
                  <a:cubicBezTo>
                    <a:pt x="77" y="54"/>
                    <a:pt x="82" y="57"/>
                    <a:pt x="78" y="60"/>
                  </a:cubicBezTo>
                  <a:cubicBezTo>
                    <a:pt x="78" y="61"/>
                    <a:pt x="77" y="62"/>
                    <a:pt x="77" y="63"/>
                  </a:cubicBezTo>
                  <a:cubicBezTo>
                    <a:pt x="75" y="67"/>
                    <a:pt x="73" y="71"/>
                    <a:pt x="72" y="74"/>
                  </a:cubicBezTo>
                  <a:cubicBezTo>
                    <a:pt x="71" y="76"/>
                    <a:pt x="71" y="79"/>
                    <a:pt x="69" y="80"/>
                  </a:cubicBezTo>
                  <a:cubicBezTo>
                    <a:pt x="68" y="79"/>
                    <a:pt x="67" y="78"/>
                    <a:pt x="66" y="77"/>
                  </a:cubicBezTo>
                  <a:cubicBezTo>
                    <a:pt x="65" y="78"/>
                    <a:pt x="64" y="78"/>
                    <a:pt x="63" y="78"/>
                  </a:cubicBezTo>
                  <a:cubicBezTo>
                    <a:pt x="62" y="79"/>
                    <a:pt x="62" y="80"/>
                    <a:pt x="62" y="82"/>
                  </a:cubicBezTo>
                  <a:cubicBezTo>
                    <a:pt x="63" y="83"/>
                    <a:pt x="66" y="84"/>
                    <a:pt x="66" y="86"/>
                  </a:cubicBezTo>
                  <a:cubicBezTo>
                    <a:pt x="66" y="87"/>
                    <a:pt x="64" y="88"/>
                    <a:pt x="63" y="90"/>
                  </a:cubicBezTo>
                  <a:cubicBezTo>
                    <a:pt x="63" y="91"/>
                    <a:pt x="63" y="92"/>
                    <a:pt x="63" y="93"/>
                  </a:cubicBezTo>
                  <a:cubicBezTo>
                    <a:pt x="61" y="97"/>
                    <a:pt x="59" y="102"/>
                    <a:pt x="58" y="105"/>
                  </a:cubicBezTo>
                  <a:cubicBezTo>
                    <a:pt x="57" y="105"/>
                    <a:pt x="57" y="105"/>
                    <a:pt x="56" y="105"/>
                  </a:cubicBezTo>
                  <a:cubicBezTo>
                    <a:pt x="55" y="105"/>
                    <a:pt x="55" y="104"/>
                    <a:pt x="53" y="103"/>
                  </a:cubicBezTo>
                  <a:cubicBezTo>
                    <a:pt x="52" y="105"/>
                    <a:pt x="52" y="107"/>
                    <a:pt x="51" y="108"/>
                  </a:cubicBezTo>
                  <a:cubicBezTo>
                    <a:pt x="53" y="109"/>
                    <a:pt x="55" y="110"/>
                    <a:pt x="55" y="112"/>
                  </a:cubicBezTo>
                  <a:cubicBezTo>
                    <a:pt x="51" y="117"/>
                    <a:pt x="48" y="125"/>
                    <a:pt x="48" y="131"/>
                  </a:cubicBezTo>
                  <a:cubicBezTo>
                    <a:pt x="47" y="132"/>
                    <a:pt x="46" y="132"/>
                    <a:pt x="45" y="133"/>
                  </a:cubicBezTo>
                  <a:cubicBezTo>
                    <a:pt x="44" y="132"/>
                    <a:pt x="43" y="130"/>
                    <a:pt x="42" y="130"/>
                  </a:cubicBezTo>
                  <a:cubicBezTo>
                    <a:pt x="41" y="133"/>
                    <a:pt x="39" y="135"/>
                    <a:pt x="39" y="138"/>
                  </a:cubicBezTo>
                  <a:cubicBezTo>
                    <a:pt x="45" y="136"/>
                    <a:pt x="50" y="141"/>
                    <a:pt x="55" y="143"/>
                  </a:cubicBezTo>
                  <a:cubicBezTo>
                    <a:pt x="56" y="142"/>
                    <a:pt x="57" y="141"/>
                    <a:pt x="57" y="140"/>
                  </a:cubicBezTo>
                  <a:cubicBezTo>
                    <a:pt x="55" y="137"/>
                    <a:pt x="52" y="135"/>
                    <a:pt x="49" y="134"/>
                  </a:cubicBezTo>
                  <a:cubicBezTo>
                    <a:pt x="49" y="134"/>
                    <a:pt x="49" y="133"/>
                    <a:pt x="49" y="133"/>
                  </a:cubicBezTo>
                  <a:cubicBezTo>
                    <a:pt x="49" y="132"/>
                    <a:pt x="49" y="131"/>
                    <a:pt x="50" y="131"/>
                  </a:cubicBezTo>
                  <a:cubicBezTo>
                    <a:pt x="50" y="130"/>
                    <a:pt x="50" y="130"/>
                    <a:pt x="50" y="129"/>
                  </a:cubicBezTo>
                  <a:cubicBezTo>
                    <a:pt x="54" y="126"/>
                    <a:pt x="54" y="120"/>
                    <a:pt x="58" y="117"/>
                  </a:cubicBezTo>
                  <a:cubicBezTo>
                    <a:pt x="58" y="114"/>
                    <a:pt x="58" y="112"/>
                    <a:pt x="60" y="111"/>
                  </a:cubicBezTo>
                  <a:cubicBezTo>
                    <a:pt x="63" y="112"/>
                    <a:pt x="65" y="114"/>
                    <a:pt x="68" y="115"/>
                  </a:cubicBezTo>
                  <a:close/>
                  <a:moveTo>
                    <a:pt x="140" y="54"/>
                  </a:moveTo>
                  <a:cubicBezTo>
                    <a:pt x="131" y="55"/>
                    <a:pt x="122" y="52"/>
                    <a:pt x="114" y="50"/>
                  </a:cubicBezTo>
                  <a:cubicBezTo>
                    <a:pt x="114" y="50"/>
                    <a:pt x="114" y="51"/>
                    <a:pt x="114" y="51"/>
                  </a:cubicBezTo>
                  <a:cubicBezTo>
                    <a:pt x="115" y="82"/>
                    <a:pt x="113" y="115"/>
                    <a:pt x="114" y="142"/>
                  </a:cubicBezTo>
                  <a:cubicBezTo>
                    <a:pt x="115" y="141"/>
                    <a:pt x="117" y="142"/>
                    <a:pt x="117" y="142"/>
                  </a:cubicBezTo>
                  <a:cubicBezTo>
                    <a:pt x="119" y="141"/>
                    <a:pt x="119" y="142"/>
                    <a:pt x="121" y="143"/>
                  </a:cubicBezTo>
                  <a:cubicBezTo>
                    <a:pt x="122" y="143"/>
                    <a:pt x="123" y="142"/>
                    <a:pt x="124" y="143"/>
                  </a:cubicBezTo>
                  <a:cubicBezTo>
                    <a:pt x="125" y="143"/>
                    <a:pt x="126" y="143"/>
                    <a:pt x="126" y="143"/>
                  </a:cubicBezTo>
                  <a:cubicBezTo>
                    <a:pt x="135" y="145"/>
                    <a:pt x="145" y="144"/>
                    <a:pt x="153" y="143"/>
                  </a:cubicBezTo>
                  <a:cubicBezTo>
                    <a:pt x="153" y="132"/>
                    <a:pt x="154" y="121"/>
                    <a:pt x="153" y="110"/>
                  </a:cubicBezTo>
                  <a:cubicBezTo>
                    <a:pt x="152" y="101"/>
                    <a:pt x="153" y="91"/>
                    <a:pt x="152" y="82"/>
                  </a:cubicBezTo>
                  <a:cubicBezTo>
                    <a:pt x="152" y="73"/>
                    <a:pt x="150" y="62"/>
                    <a:pt x="151" y="53"/>
                  </a:cubicBezTo>
                  <a:cubicBezTo>
                    <a:pt x="147" y="52"/>
                    <a:pt x="144" y="54"/>
                    <a:pt x="140" y="54"/>
                  </a:cubicBezTo>
                  <a:close/>
                  <a:moveTo>
                    <a:pt x="197" y="51"/>
                  </a:moveTo>
                  <a:cubicBezTo>
                    <a:pt x="197" y="57"/>
                    <a:pt x="198" y="59"/>
                    <a:pt x="197" y="62"/>
                  </a:cubicBezTo>
                  <a:cubicBezTo>
                    <a:pt x="198" y="70"/>
                    <a:pt x="199" y="78"/>
                    <a:pt x="198" y="86"/>
                  </a:cubicBezTo>
                  <a:cubicBezTo>
                    <a:pt x="196" y="112"/>
                    <a:pt x="197" y="141"/>
                    <a:pt x="198" y="165"/>
                  </a:cubicBezTo>
                  <a:cubicBezTo>
                    <a:pt x="199" y="166"/>
                    <a:pt x="201" y="168"/>
                    <a:pt x="202" y="167"/>
                  </a:cubicBezTo>
                  <a:cubicBezTo>
                    <a:pt x="205" y="146"/>
                    <a:pt x="204" y="126"/>
                    <a:pt x="204" y="105"/>
                  </a:cubicBezTo>
                  <a:cubicBezTo>
                    <a:pt x="204" y="98"/>
                    <a:pt x="203" y="92"/>
                    <a:pt x="202" y="85"/>
                  </a:cubicBezTo>
                  <a:cubicBezTo>
                    <a:pt x="202" y="74"/>
                    <a:pt x="203" y="62"/>
                    <a:pt x="203" y="51"/>
                  </a:cubicBezTo>
                  <a:cubicBezTo>
                    <a:pt x="200" y="51"/>
                    <a:pt x="199" y="52"/>
                    <a:pt x="198" y="51"/>
                  </a:cubicBezTo>
                  <a:cubicBezTo>
                    <a:pt x="198" y="51"/>
                    <a:pt x="197" y="51"/>
                    <a:pt x="197" y="51"/>
                  </a:cubicBezTo>
                  <a:close/>
                  <a:moveTo>
                    <a:pt x="279" y="76"/>
                  </a:moveTo>
                  <a:cubicBezTo>
                    <a:pt x="284" y="75"/>
                    <a:pt x="291" y="72"/>
                    <a:pt x="294" y="68"/>
                  </a:cubicBezTo>
                  <a:cubicBezTo>
                    <a:pt x="296" y="65"/>
                    <a:pt x="293" y="62"/>
                    <a:pt x="292" y="60"/>
                  </a:cubicBezTo>
                  <a:cubicBezTo>
                    <a:pt x="291" y="58"/>
                    <a:pt x="290" y="55"/>
                    <a:pt x="288" y="54"/>
                  </a:cubicBezTo>
                  <a:cubicBezTo>
                    <a:pt x="287" y="54"/>
                    <a:pt x="284" y="54"/>
                    <a:pt x="281" y="54"/>
                  </a:cubicBezTo>
                  <a:cubicBezTo>
                    <a:pt x="279" y="55"/>
                    <a:pt x="276" y="55"/>
                    <a:pt x="275" y="55"/>
                  </a:cubicBezTo>
                  <a:cubicBezTo>
                    <a:pt x="272" y="56"/>
                    <a:pt x="269" y="59"/>
                    <a:pt x="267" y="60"/>
                  </a:cubicBezTo>
                  <a:cubicBezTo>
                    <a:pt x="268" y="61"/>
                    <a:pt x="266" y="62"/>
                    <a:pt x="267" y="63"/>
                  </a:cubicBezTo>
                  <a:cubicBezTo>
                    <a:pt x="266" y="63"/>
                    <a:pt x="265" y="63"/>
                    <a:pt x="265" y="64"/>
                  </a:cubicBezTo>
                  <a:cubicBezTo>
                    <a:pt x="265" y="69"/>
                    <a:pt x="268" y="73"/>
                    <a:pt x="270" y="77"/>
                  </a:cubicBezTo>
                  <a:cubicBezTo>
                    <a:pt x="273" y="76"/>
                    <a:pt x="275" y="76"/>
                    <a:pt x="279" y="76"/>
                  </a:cubicBezTo>
                  <a:close/>
                  <a:moveTo>
                    <a:pt x="73" y="56"/>
                  </a:moveTo>
                  <a:cubicBezTo>
                    <a:pt x="70" y="62"/>
                    <a:pt x="67" y="68"/>
                    <a:pt x="64" y="75"/>
                  </a:cubicBezTo>
                  <a:cubicBezTo>
                    <a:pt x="66" y="74"/>
                    <a:pt x="66" y="76"/>
                    <a:pt x="68" y="76"/>
                  </a:cubicBezTo>
                  <a:cubicBezTo>
                    <a:pt x="71" y="70"/>
                    <a:pt x="74" y="63"/>
                    <a:pt x="76" y="57"/>
                  </a:cubicBezTo>
                  <a:cubicBezTo>
                    <a:pt x="76" y="56"/>
                    <a:pt x="75" y="55"/>
                    <a:pt x="73" y="56"/>
                  </a:cubicBezTo>
                  <a:close/>
                  <a:moveTo>
                    <a:pt x="85" y="61"/>
                  </a:moveTo>
                  <a:cubicBezTo>
                    <a:pt x="83" y="63"/>
                    <a:pt x="82" y="66"/>
                    <a:pt x="80" y="70"/>
                  </a:cubicBezTo>
                  <a:cubicBezTo>
                    <a:pt x="79" y="73"/>
                    <a:pt x="76" y="76"/>
                    <a:pt x="76" y="78"/>
                  </a:cubicBezTo>
                  <a:cubicBezTo>
                    <a:pt x="77" y="81"/>
                    <a:pt x="80" y="81"/>
                    <a:pt x="81" y="83"/>
                  </a:cubicBezTo>
                  <a:cubicBezTo>
                    <a:pt x="86" y="77"/>
                    <a:pt x="88" y="70"/>
                    <a:pt x="91" y="64"/>
                  </a:cubicBezTo>
                  <a:cubicBezTo>
                    <a:pt x="89" y="62"/>
                    <a:pt x="87" y="61"/>
                    <a:pt x="85" y="61"/>
                  </a:cubicBezTo>
                  <a:close/>
                  <a:moveTo>
                    <a:pt x="93" y="64"/>
                  </a:moveTo>
                  <a:cubicBezTo>
                    <a:pt x="91" y="70"/>
                    <a:pt x="86" y="77"/>
                    <a:pt x="84" y="83"/>
                  </a:cubicBezTo>
                  <a:cubicBezTo>
                    <a:pt x="83" y="89"/>
                    <a:pt x="84" y="98"/>
                    <a:pt x="85" y="105"/>
                  </a:cubicBezTo>
                  <a:cubicBezTo>
                    <a:pt x="85" y="111"/>
                    <a:pt x="84" y="117"/>
                    <a:pt x="84" y="123"/>
                  </a:cubicBezTo>
                  <a:cubicBezTo>
                    <a:pt x="85" y="135"/>
                    <a:pt x="85" y="150"/>
                    <a:pt x="85" y="163"/>
                  </a:cubicBezTo>
                  <a:cubicBezTo>
                    <a:pt x="85" y="164"/>
                    <a:pt x="87" y="165"/>
                    <a:pt x="86" y="167"/>
                  </a:cubicBezTo>
                  <a:cubicBezTo>
                    <a:pt x="93" y="170"/>
                    <a:pt x="101" y="169"/>
                    <a:pt x="107" y="167"/>
                  </a:cubicBezTo>
                  <a:cubicBezTo>
                    <a:pt x="109" y="159"/>
                    <a:pt x="108" y="152"/>
                    <a:pt x="108" y="144"/>
                  </a:cubicBezTo>
                  <a:cubicBezTo>
                    <a:pt x="108" y="132"/>
                    <a:pt x="109" y="119"/>
                    <a:pt x="109" y="105"/>
                  </a:cubicBezTo>
                  <a:cubicBezTo>
                    <a:pt x="109" y="101"/>
                    <a:pt x="109" y="96"/>
                    <a:pt x="109" y="93"/>
                  </a:cubicBezTo>
                  <a:cubicBezTo>
                    <a:pt x="109" y="92"/>
                    <a:pt x="108" y="91"/>
                    <a:pt x="108" y="90"/>
                  </a:cubicBezTo>
                  <a:cubicBezTo>
                    <a:pt x="108" y="87"/>
                    <a:pt x="109" y="84"/>
                    <a:pt x="108" y="81"/>
                  </a:cubicBezTo>
                  <a:cubicBezTo>
                    <a:pt x="108" y="75"/>
                    <a:pt x="106" y="70"/>
                    <a:pt x="106" y="64"/>
                  </a:cubicBezTo>
                  <a:cubicBezTo>
                    <a:pt x="102" y="62"/>
                    <a:pt x="97" y="62"/>
                    <a:pt x="93" y="64"/>
                  </a:cubicBezTo>
                  <a:close/>
                  <a:moveTo>
                    <a:pt x="271" y="79"/>
                  </a:moveTo>
                  <a:cubicBezTo>
                    <a:pt x="271" y="82"/>
                    <a:pt x="272" y="83"/>
                    <a:pt x="273" y="84"/>
                  </a:cubicBezTo>
                  <a:cubicBezTo>
                    <a:pt x="274" y="84"/>
                    <a:pt x="274" y="83"/>
                    <a:pt x="276" y="83"/>
                  </a:cubicBezTo>
                  <a:cubicBezTo>
                    <a:pt x="285" y="87"/>
                    <a:pt x="306" y="80"/>
                    <a:pt x="296" y="69"/>
                  </a:cubicBezTo>
                  <a:cubicBezTo>
                    <a:pt x="292" y="77"/>
                    <a:pt x="281" y="78"/>
                    <a:pt x="271" y="79"/>
                  </a:cubicBezTo>
                  <a:close/>
                  <a:moveTo>
                    <a:pt x="265" y="96"/>
                  </a:moveTo>
                  <a:cubicBezTo>
                    <a:pt x="265" y="98"/>
                    <a:pt x="265" y="100"/>
                    <a:pt x="265" y="103"/>
                  </a:cubicBezTo>
                  <a:cubicBezTo>
                    <a:pt x="265" y="107"/>
                    <a:pt x="265" y="112"/>
                    <a:pt x="265" y="118"/>
                  </a:cubicBezTo>
                  <a:cubicBezTo>
                    <a:pt x="265" y="121"/>
                    <a:pt x="265" y="125"/>
                    <a:pt x="266" y="127"/>
                  </a:cubicBezTo>
                  <a:cubicBezTo>
                    <a:pt x="266" y="128"/>
                    <a:pt x="268" y="130"/>
                    <a:pt x="269" y="132"/>
                  </a:cubicBezTo>
                  <a:cubicBezTo>
                    <a:pt x="272" y="136"/>
                    <a:pt x="274" y="141"/>
                    <a:pt x="276" y="147"/>
                  </a:cubicBezTo>
                  <a:cubicBezTo>
                    <a:pt x="278" y="151"/>
                    <a:pt x="281" y="160"/>
                    <a:pt x="284" y="163"/>
                  </a:cubicBezTo>
                  <a:cubicBezTo>
                    <a:pt x="285" y="164"/>
                    <a:pt x="289" y="165"/>
                    <a:pt x="291" y="166"/>
                  </a:cubicBezTo>
                  <a:cubicBezTo>
                    <a:pt x="296" y="168"/>
                    <a:pt x="302" y="168"/>
                    <a:pt x="306" y="169"/>
                  </a:cubicBezTo>
                  <a:cubicBezTo>
                    <a:pt x="304" y="166"/>
                    <a:pt x="303" y="162"/>
                    <a:pt x="302" y="159"/>
                  </a:cubicBezTo>
                  <a:cubicBezTo>
                    <a:pt x="301" y="156"/>
                    <a:pt x="299" y="153"/>
                    <a:pt x="298" y="151"/>
                  </a:cubicBezTo>
                  <a:cubicBezTo>
                    <a:pt x="298" y="150"/>
                    <a:pt x="298" y="148"/>
                    <a:pt x="298" y="147"/>
                  </a:cubicBezTo>
                  <a:cubicBezTo>
                    <a:pt x="296" y="141"/>
                    <a:pt x="292" y="135"/>
                    <a:pt x="290" y="128"/>
                  </a:cubicBezTo>
                  <a:cubicBezTo>
                    <a:pt x="287" y="122"/>
                    <a:pt x="285" y="115"/>
                    <a:pt x="282" y="109"/>
                  </a:cubicBezTo>
                  <a:cubicBezTo>
                    <a:pt x="276" y="97"/>
                    <a:pt x="271" y="84"/>
                    <a:pt x="265" y="73"/>
                  </a:cubicBezTo>
                  <a:cubicBezTo>
                    <a:pt x="265" y="72"/>
                    <a:pt x="265" y="72"/>
                    <a:pt x="265" y="73"/>
                  </a:cubicBezTo>
                  <a:cubicBezTo>
                    <a:pt x="264" y="79"/>
                    <a:pt x="265" y="87"/>
                    <a:pt x="265" y="96"/>
                  </a:cubicBezTo>
                  <a:close/>
                  <a:moveTo>
                    <a:pt x="274" y="87"/>
                  </a:moveTo>
                  <a:cubicBezTo>
                    <a:pt x="276" y="89"/>
                    <a:pt x="276" y="92"/>
                    <a:pt x="278" y="94"/>
                  </a:cubicBezTo>
                  <a:cubicBezTo>
                    <a:pt x="278" y="93"/>
                    <a:pt x="278" y="93"/>
                    <a:pt x="278" y="93"/>
                  </a:cubicBezTo>
                  <a:cubicBezTo>
                    <a:pt x="280" y="93"/>
                    <a:pt x="283" y="93"/>
                    <a:pt x="285" y="93"/>
                  </a:cubicBezTo>
                  <a:cubicBezTo>
                    <a:pt x="291" y="93"/>
                    <a:pt x="299" y="87"/>
                    <a:pt x="301" y="83"/>
                  </a:cubicBezTo>
                  <a:cubicBezTo>
                    <a:pt x="302" y="81"/>
                    <a:pt x="302" y="79"/>
                    <a:pt x="300" y="78"/>
                  </a:cubicBezTo>
                  <a:cubicBezTo>
                    <a:pt x="295" y="87"/>
                    <a:pt x="283" y="86"/>
                    <a:pt x="274" y="87"/>
                  </a:cubicBezTo>
                  <a:close/>
                  <a:moveTo>
                    <a:pt x="278" y="96"/>
                  </a:moveTo>
                  <a:cubicBezTo>
                    <a:pt x="279" y="96"/>
                    <a:pt x="279" y="97"/>
                    <a:pt x="279" y="98"/>
                  </a:cubicBezTo>
                  <a:cubicBezTo>
                    <a:pt x="283" y="98"/>
                    <a:pt x="287" y="99"/>
                    <a:pt x="290" y="98"/>
                  </a:cubicBezTo>
                  <a:cubicBezTo>
                    <a:pt x="297" y="98"/>
                    <a:pt x="302" y="92"/>
                    <a:pt x="305" y="87"/>
                  </a:cubicBezTo>
                  <a:cubicBezTo>
                    <a:pt x="304" y="86"/>
                    <a:pt x="304" y="84"/>
                    <a:pt x="303" y="84"/>
                  </a:cubicBezTo>
                  <a:cubicBezTo>
                    <a:pt x="298" y="92"/>
                    <a:pt x="289" y="97"/>
                    <a:pt x="278" y="96"/>
                  </a:cubicBezTo>
                  <a:close/>
                  <a:moveTo>
                    <a:pt x="54" y="102"/>
                  </a:moveTo>
                  <a:cubicBezTo>
                    <a:pt x="55" y="102"/>
                    <a:pt x="56" y="103"/>
                    <a:pt x="57" y="102"/>
                  </a:cubicBezTo>
                  <a:cubicBezTo>
                    <a:pt x="57" y="100"/>
                    <a:pt x="60" y="96"/>
                    <a:pt x="61" y="92"/>
                  </a:cubicBezTo>
                  <a:cubicBezTo>
                    <a:pt x="62" y="90"/>
                    <a:pt x="65" y="84"/>
                    <a:pt x="60" y="84"/>
                  </a:cubicBezTo>
                  <a:cubicBezTo>
                    <a:pt x="59" y="91"/>
                    <a:pt x="56" y="95"/>
                    <a:pt x="54" y="102"/>
                  </a:cubicBezTo>
                  <a:close/>
                  <a:moveTo>
                    <a:pt x="72" y="88"/>
                  </a:moveTo>
                  <a:cubicBezTo>
                    <a:pt x="69" y="92"/>
                    <a:pt x="66" y="99"/>
                    <a:pt x="64" y="105"/>
                  </a:cubicBezTo>
                  <a:cubicBezTo>
                    <a:pt x="66" y="106"/>
                    <a:pt x="68" y="108"/>
                    <a:pt x="70" y="110"/>
                  </a:cubicBezTo>
                  <a:cubicBezTo>
                    <a:pt x="73" y="104"/>
                    <a:pt x="76" y="98"/>
                    <a:pt x="78" y="91"/>
                  </a:cubicBezTo>
                  <a:cubicBezTo>
                    <a:pt x="77" y="89"/>
                    <a:pt x="74" y="88"/>
                    <a:pt x="72" y="88"/>
                  </a:cubicBezTo>
                  <a:close/>
                  <a:moveTo>
                    <a:pt x="79" y="94"/>
                  </a:moveTo>
                  <a:cubicBezTo>
                    <a:pt x="79" y="95"/>
                    <a:pt x="79" y="96"/>
                    <a:pt x="79" y="97"/>
                  </a:cubicBezTo>
                  <a:cubicBezTo>
                    <a:pt x="77" y="101"/>
                    <a:pt x="74" y="105"/>
                    <a:pt x="73" y="109"/>
                  </a:cubicBezTo>
                  <a:cubicBezTo>
                    <a:pt x="72" y="113"/>
                    <a:pt x="72" y="118"/>
                    <a:pt x="71" y="123"/>
                  </a:cubicBezTo>
                  <a:cubicBezTo>
                    <a:pt x="71" y="135"/>
                    <a:pt x="72" y="143"/>
                    <a:pt x="70" y="154"/>
                  </a:cubicBezTo>
                  <a:cubicBezTo>
                    <a:pt x="74" y="157"/>
                    <a:pt x="78" y="160"/>
                    <a:pt x="82" y="163"/>
                  </a:cubicBezTo>
                  <a:cubicBezTo>
                    <a:pt x="83" y="155"/>
                    <a:pt x="83" y="148"/>
                    <a:pt x="83" y="139"/>
                  </a:cubicBezTo>
                  <a:cubicBezTo>
                    <a:pt x="83" y="131"/>
                    <a:pt x="82" y="123"/>
                    <a:pt x="82" y="117"/>
                  </a:cubicBezTo>
                  <a:cubicBezTo>
                    <a:pt x="82" y="109"/>
                    <a:pt x="83" y="97"/>
                    <a:pt x="82" y="89"/>
                  </a:cubicBezTo>
                  <a:cubicBezTo>
                    <a:pt x="81" y="91"/>
                    <a:pt x="80" y="92"/>
                    <a:pt x="79" y="94"/>
                  </a:cubicBezTo>
                  <a:close/>
                  <a:moveTo>
                    <a:pt x="280" y="100"/>
                  </a:moveTo>
                  <a:cubicBezTo>
                    <a:pt x="285" y="111"/>
                    <a:pt x="290" y="124"/>
                    <a:pt x="295" y="136"/>
                  </a:cubicBezTo>
                  <a:cubicBezTo>
                    <a:pt x="305" y="137"/>
                    <a:pt x="318" y="131"/>
                    <a:pt x="322" y="122"/>
                  </a:cubicBezTo>
                  <a:cubicBezTo>
                    <a:pt x="317" y="111"/>
                    <a:pt x="312" y="100"/>
                    <a:pt x="306" y="90"/>
                  </a:cubicBezTo>
                  <a:cubicBezTo>
                    <a:pt x="302" y="97"/>
                    <a:pt x="291" y="104"/>
                    <a:pt x="280" y="100"/>
                  </a:cubicBezTo>
                  <a:close/>
                  <a:moveTo>
                    <a:pt x="43" y="128"/>
                  </a:moveTo>
                  <a:cubicBezTo>
                    <a:pt x="44" y="129"/>
                    <a:pt x="44" y="129"/>
                    <a:pt x="45" y="129"/>
                  </a:cubicBezTo>
                  <a:cubicBezTo>
                    <a:pt x="47" y="123"/>
                    <a:pt x="50" y="117"/>
                    <a:pt x="52" y="111"/>
                  </a:cubicBezTo>
                  <a:cubicBezTo>
                    <a:pt x="51" y="112"/>
                    <a:pt x="51" y="111"/>
                    <a:pt x="50" y="111"/>
                  </a:cubicBezTo>
                  <a:cubicBezTo>
                    <a:pt x="48" y="117"/>
                    <a:pt x="45" y="122"/>
                    <a:pt x="43" y="128"/>
                  </a:cubicBezTo>
                  <a:close/>
                  <a:moveTo>
                    <a:pt x="62" y="115"/>
                  </a:moveTo>
                  <a:cubicBezTo>
                    <a:pt x="59" y="116"/>
                    <a:pt x="58" y="121"/>
                    <a:pt x="57" y="124"/>
                  </a:cubicBezTo>
                  <a:cubicBezTo>
                    <a:pt x="56" y="126"/>
                    <a:pt x="53" y="129"/>
                    <a:pt x="52" y="133"/>
                  </a:cubicBezTo>
                  <a:cubicBezTo>
                    <a:pt x="54" y="134"/>
                    <a:pt x="57" y="136"/>
                    <a:pt x="58" y="138"/>
                  </a:cubicBezTo>
                  <a:cubicBezTo>
                    <a:pt x="61" y="132"/>
                    <a:pt x="64" y="125"/>
                    <a:pt x="66" y="118"/>
                  </a:cubicBezTo>
                  <a:cubicBezTo>
                    <a:pt x="65" y="117"/>
                    <a:pt x="64" y="116"/>
                    <a:pt x="62" y="115"/>
                  </a:cubicBezTo>
                  <a:close/>
                  <a:moveTo>
                    <a:pt x="297" y="139"/>
                  </a:moveTo>
                  <a:cubicBezTo>
                    <a:pt x="297" y="140"/>
                    <a:pt x="297" y="141"/>
                    <a:pt x="298" y="142"/>
                  </a:cubicBezTo>
                  <a:cubicBezTo>
                    <a:pt x="298" y="141"/>
                    <a:pt x="298" y="141"/>
                    <a:pt x="299" y="140"/>
                  </a:cubicBezTo>
                  <a:cubicBezTo>
                    <a:pt x="302" y="141"/>
                    <a:pt x="306" y="140"/>
                    <a:pt x="308" y="140"/>
                  </a:cubicBezTo>
                  <a:cubicBezTo>
                    <a:pt x="314" y="139"/>
                    <a:pt x="320" y="135"/>
                    <a:pt x="323" y="132"/>
                  </a:cubicBezTo>
                  <a:cubicBezTo>
                    <a:pt x="324" y="130"/>
                    <a:pt x="326" y="127"/>
                    <a:pt x="323" y="125"/>
                  </a:cubicBezTo>
                  <a:cubicBezTo>
                    <a:pt x="317" y="134"/>
                    <a:pt x="308" y="138"/>
                    <a:pt x="297" y="139"/>
                  </a:cubicBezTo>
                  <a:close/>
                  <a:moveTo>
                    <a:pt x="326" y="131"/>
                  </a:moveTo>
                  <a:cubicBezTo>
                    <a:pt x="321" y="139"/>
                    <a:pt x="310" y="145"/>
                    <a:pt x="298" y="142"/>
                  </a:cubicBezTo>
                  <a:cubicBezTo>
                    <a:pt x="299" y="146"/>
                    <a:pt x="301" y="150"/>
                    <a:pt x="306" y="148"/>
                  </a:cubicBezTo>
                  <a:cubicBezTo>
                    <a:pt x="316" y="150"/>
                    <a:pt x="327" y="146"/>
                    <a:pt x="330" y="137"/>
                  </a:cubicBezTo>
                  <a:cubicBezTo>
                    <a:pt x="328" y="135"/>
                    <a:pt x="328" y="132"/>
                    <a:pt x="326" y="131"/>
                  </a:cubicBezTo>
                  <a:close/>
                  <a:moveTo>
                    <a:pt x="37" y="140"/>
                  </a:moveTo>
                  <a:cubicBezTo>
                    <a:pt x="36" y="142"/>
                    <a:pt x="35" y="145"/>
                    <a:pt x="34" y="147"/>
                  </a:cubicBezTo>
                  <a:cubicBezTo>
                    <a:pt x="38" y="148"/>
                    <a:pt x="41" y="147"/>
                    <a:pt x="45" y="149"/>
                  </a:cubicBezTo>
                  <a:cubicBezTo>
                    <a:pt x="47" y="150"/>
                    <a:pt x="49" y="153"/>
                    <a:pt x="51" y="154"/>
                  </a:cubicBezTo>
                  <a:cubicBezTo>
                    <a:pt x="52" y="151"/>
                    <a:pt x="53" y="150"/>
                    <a:pt x="54" y="147"/>
                  </a:cubicBezTo>
                  <a:cubicBezTo>
                    <a:pt x="50" y="143"/>
                    <a:pt x="44" y="140"/>
                    <a:pt x="37" y="140"/>
                  </a:cubicBezTo>
                  <a:close/>
                  <a:moveTo>
                    <a:pt x="313" y="160"/>
                  </a:moveTo>
                  <a:cubicBezTo>
                    <a:pt x="320" y="161"/>
                    <a:pt x="328" y="157"/>
                    <a:pt x="332" y="153"/>
                  </a:cubicBezTo>
                  <a:cubicBezTo>
                    <a:pt x="335" y="149"/>
                    <a:pt x="334" y="145"/>
                    <a:pt x="332" y="141"/>
                  </a:cubicBezTo>
                  <a:cubicBezTo>
                    <a:pt x="332" y="141"/>
                    <a:pt x="331" y="141"/>
                    <a:pt x="331" y="141"/>
                  </a:cubicBezTo>
                  <a:cubicBezTo>
                    <a:pt x="326" y="150"/>
                    <a:pt x="312" y="151"/>
                    <a:pt x="302" y="151"/>
                  </a:cubicBezTo>
                  <a:cubicBezTo>
                    <a:pt x="303" y="154"/>
                    <a:pt x="304" y="157"/>
                    <a:pt x="306" y="159"/>
                  </a:cubicBezTo>
                  <a:cubicBezTo>
                    <a:pt x="308" y="159"/>
                    <a:pt x="311" y="160"/>
                    <a:pt x="313" y="160"/>
                  </a:cubicBezTo>
                  <a:close/>
                  <a:moveTo>
                    <a:pt x="114" y="154"/>
                  </a:moveTo>
                  <a:cubicBezTo>
                    <a:pt x="125" y="157"/>
                    <a:pt x="139" y="158"/>
                    <a:pt x="153" y="156"/>
                  </a:cubicBezTo>
                  <a:cubicBezTo>
                    <a:pt x="153" y="152"/>
                    <a:pt x="153" y="149"/>
                    <a:pt x="153" y="145"/>
                  </a:cubicBezTo>
                  <a:cubicBezTo>
                    <a:pt x="139" y="147"/>
                    <a:pt x="124" y="147"/>
                    <a:pt x="115" y="144"/>
                  </a:cubicBezTo>
                  <a:cubicBezTo>
                    <a:pt x="114" y="147"/>
                    <a:pt x="114" y="150"/>
                    <a:pt x="114" y="154"/>
                  </a:cubicBezTo>
                  <a:close/>
                  <a:moveTo>
                    <a:pt x="32" y="153"/>
                  </a:moveTo>
                  <a:cubicBezTo>
                    <a:pt x="40" y="153"/>
                    <a:pt x="44" y="158"/>
                    <a:pt x="49" y="160"/>
                  </a:cubicBezTo>
                  <a:cubicBezTo>
                    <a:pt x="49" y="159"/>
                    <a:pt x="50" y="158"/>
                    <a:pt x="50" y="157"/>
                  </a:cubicBezTo>
                  <a:cubicBezTo>
                    <a:pt x="47" y="152"/>
                    <a:pt x="41" y="150"/>
                    <a:pt x="34" y="149"/>
                  </a:cubicBezTo>
                  <a:cubicBezTo>
                    <a:pt x="34" y="149"/>
                    <a:pt x="33" y="149"/>
                    <a:pt x="33" y="149"/>
                  </a:cubicBezTo>
                  <a:cubicBezTo>
                    <a:pt x="33" y="150"/>
                    <a:pt x="32" y="151"/>
                    <a:pt x="32" y="153"/>
                  </a:cubicBezTo>
                  <a:close/>
                  <a:moveTo>
                    <a:pt x="332" y="156"/>
                  </a:moveTo>
                  <a:cubicBezTo>
                    <a:pt x="326" y="163"/>
                    <a:pt x="317" y="163"/>
                    <a:pt x="307" y="162"/>
                  </a:cubicBezTo>
                  <a:cubicBezTo>
                    <a:pt x="309" y="166"/>
                    <a:pt x="310" y="171"/>
                    <a:pt x="314" y="172"/>
                  </a:cubicBezTo>
                  <a:cubicBezTo>
                    <a:pt x="316" y="173"/>
                    <a:pt x="321" y="173"/>
                    <a:pt x="323" y="173"/>
                  </a:cubicBezTo>
                  <a:cubicBezTo>
                    <a:pt x="331" y="172"/>
                    <a:pt x="337" y="168"/>
                    <a:pt x="339" y="162"/>
                  </a:cubicBezTo>
                  <a:cubicBezTo>
                    <a:pt x="341" y="158"/>
                    <a:pt x="338" y="154"/>
                    <a:pt x="336" y="150"/>
                  </a:cubicBezTo>
                  <a:cubicBezTo>
                    <a:pt x="335" y="152"/>
                    <a:pt x="333" y="155"/>
                    <a:pt x="332" y="156"/>
                  </a:cubicBezTo>
                  <a:close/>
                  <a:moveTo>
                    <a:pt x="30" y="160"/>
                  </a:moveTo>
                  <a:cubicBezTo>
                    <a:pt x="33" y="164"/>
                    <a:pt x="45" y="169"/>
                    <a:pt x="48" y="162"/>
                  </a:cubicBezTo>
                  <a:cubicBezTo>
                    <a:pt x="42" y="159"/>
                    <a:pt x="38" y="155"/>
                    <a:pt x="31" y="154"/>
                  </a:cubicBezTo>
                  <a:cubicBezTo>
                    <a:pt x="30" y="156"/>
                    <a:pt x="30" y="158"/>
                    <a:pt x="30" y="160"/>
                  </a:cubicBezTo>
                  <a:close/>
                  <a:moveTo>
                    <a:pt x="115" y="166"/>
                  </a:moveTo>
                  <a:cubicBezTo>
                    <a:pt x="119" y="167"/>
                    <a:pt x="125" y="169"/>
                    <a:pt x="132" y="169"/>
                  </a:cubicBezTo>
                  <a:cubicBezTo>
                    <a:pt x="138" y="170"/>
                    <a:pt x="149" y="171"/>
                    <a:pt x="152" y="167"/>
                  </a:cubicBezTo>
                  <a:cubicBezTo>
                    <a:pt x="153" y="165"/>
                    <a:pt x="152" y="160"/>
                    <a:pt x="152" y="159"/>
                  </a:cubicBezTo>
                  <a:cubicBezTo>
                    <a:pt x="139" y="159"/>
                    <a:pt x="125" y="160"/>
                    <a:pt x="114" y="156"/>
                  </a:cubicBezTo>
                  <a:cubicBezTo>
                    <a:pt x="114" y="160"/>
                    <a:pt x="113" y="164"/>
                    <a:pt x="115" y="1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41" name="Freeform 107"/>
            <p:cNvSpPr>
              <a:spLocks noEditPoints="1"/>
            </p:cNvSpPr>
            <p:nvPr/>
          </p:nvSpPr>
          <p:spPr bwMode="auto">
            <a:xfrm>
              <a:off x="7893051" y="3754438"/>
              <a:ext cx="96838" cy="369888"/>
            </a:xfrm>
            <a:custGeom>
              <a:avLst/>
              <a:gdLst>
                <a:gd name="T0" fmla="*/ 28 w 31"/>
                <a:gd name="T1" fmla="*/ 114 h 117"/>
                <a:gd name="T2" fmla="*/ 4 w 31"/>
                <a:gd name="T3" fmla="*/ 114 h 117"/>
                <a:gd name="T4" fmla="*/ 2 w 31"/>
                <a:gd name="T5" fmla="*/ 91 h 117"/>
                <a:gd name="T6" fmla="*/ 3 w 31"/>
                <a:gd name="T7" fmla="*/ 67 h 117"/>
                <a:gd name="T8" fmla="*/ 2 w 31"/>
                <a:gd name="T9" fmla="*/ 61 h 117"/>
                <a:gd name="T10" fmla="*/ 2 w 31"/>
                <a:gd name="T11" fmla="*/ 34 h 117"/>
                <a:gd name="T12" fmla="*/ 1 w 31"/>
                <a:gd name="T13" fmla="*/ 18 h 117"/>
                <a:gd name="T14" fmla="*/ 2 w 31"/>
                <a:gd name="T15" fmla="*/ 5 h 117"/>
                <a:gd name="T16" fmla="*/ 7 w 31"/>
                <a:gd name="T17" fmla="*/ 1 h 117"/>
                <a:gd name="T18" fmla="*/ 12 w 31"/>
                <a:gd name="T19" fmla="*/ 1 h 117"/>
                <a:gd name="T20" fmla="*/ 29 w 31"/>
                <a:gd name="T21" fmla="*/ 7 h 117"/>
                <a:gd name="T22" fmla="*/ 29 w 31"/>
                <a:gd name="T23" fmla="*/ 24 h 117"/>
                <a:gd name="T24" fmla="*/ 29 w 31"/>
                <a:gd name="T25" fmla="*/ 82 h 117"/>
                <a:gd name="T26" fmla="*/ 28 w 31"/>
                <a:gd name="T27" fmla="*/ 114 h 117"/>
                <a:gd name="T28" fmla="*/ 9 w 31"/>
                <a:gd name="T29" fmla="*/ 112 h 117"/>
                <a:gd name="T30" fmla="*/ 19 w 31"/>
                <a:gd name="T31" fmla="*/ 112 h 117"/>
                <a:gd name="T32" fmla="*/ 26 w 31"/>
                <a:gd name="T33" fmla="*/ 108 h 117"/>
                <a:gd name="T34" fmla="*/ 26 w 31"/>
                <a:gd name="T35" fmla="*/ 97 h 117"/>
                <a:gd name="T36" fmla="*/ 26 w 31"/>
                <a:gd name="T37" fmla="*/ 76 h 117"/>
                <a:gd name="T38" fmla="*/ 27 w 31"/>
                <a:gd name="T39" fmla="*/ 24 h 117"/>
                <a:gd name="T40" fmla="*/ 27 w 31"/>
                <a:gd name="T41" fmla="*/ 10 h 117"/>
                <a:gd name="T42" fmla="*/ 21 w 31"/>
                <a:gd name="T43" fmla="*/ 5 h 117"/>
                <a:gd name="T44" fmla="*/ 7 w 31"/>
                <a:gd name="T45" fmla="*/ 5 h 117"/>
                <a:gd name="T46" fmla="*/ 4 w 31"/>
                <a:gd name="T47" fmla="*/ 13 h 117"/>
                <a:gd name="T48" fmla="*/ 4 w 31"/>
                <a:gd name="T49" fmla="*/ 15 h 117"/>
                <a:gd name="T50" fmla="*/ 5 w 31"/>
                <a:gd name="T51" fmla="*/ 54 h 117"/>
                <a:gd name="T52" fmla="*/ 4 w 31"/>
                <a:gd name="T53" fmla="*/ 106 h 117"/>
                <a:gd name="T54" fmla="*/ 4 w 31"/>
                <a:gd name="T55" fmla="*/ 109 h 117"/>
                <a:gd name="T56" fmla="*/ 8 w 31"/>
                <a:gd name="T57" fmla="*/ 113 h 117"/>
                <a:gd name="T58" fmla="*/ 9 w 31"/>
                <a:gd name="T59" fmla="*/ 11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117">
                  <a:moveTo>
                    <a:pt x="28" y="114"/>
                  </a:moveTo>
                  <a:cubicBezTo>
                    <a:pt x="22" y="117"/>
                    <a:pt x="12" y="117"/>
                    <a:pt x="4" y="114"/>
                  </a:cubicBezTo>
                  <a:cubicBezTo>
                    <a:pt x="0" y="108"/>
                    <a:pt x="2" y="100"/>
                    <a:pt x="2" y="91"/>
                  </a:cubicBezTo>
                  <a:cubicBezTo>
                    <a:pt x="2" y="83"/>
                    <a:pt x="3" y="75"/>
                    <a:pt x="3" y="67"/>
                  </a:cubicBezTo>
                  <a:cubicBezTo>
                    <a:pt x="3" y="65"/>
                    <a:pt x="2" y="63"/>
                    <a:pt x="2" y="61"/>
                  </a:cubicBezTo>
                  <a:cubicBezTo>
                    <a:pt x="3" y="51"/>
                    <a:pt x="2" y="42"/>
                    <a:pt x="2" y="34"/>
                  </a:cubicBezTo>
                  <a:cubicBezTo>
                    <a:pt x="1" y="28"/>
                    <a:pt x="1" y="23"/>
                    <a:pt x="1" y="18"/>
                  </a:cubicBezTo>
                  <a:cubicBezTo>
                    <a:pt x="2" y="14"/>
                    <a:pt x="0" y="9"/>
                    <a:pt x="2" y="5"/>
                  </a:cubicBezTo>
                  <a:cubicBezTo>
                    <a:pt x="3" y="3"/>
                    <a:pt x="6" y="1"/>
                    <a:pt x="7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9" y="1"/>
                    <a:pt x="26" y="0"/>
                    <a:pt x="29" y="7"/>
                  </a:cubicBezTo>
                  <a:cubicBezTo>
                    <a:pt x="31" y="13"/>
                    <a:pt x="29" y="19"/>
                    <a:pt x="29" y="24"/>
                  </a:cubicBezTo>
                  <a:cubicBezTo>
                    <a:pt x="28" y="41"/>
                    <a:pt x="29" y="64"/>
                    <a:pt x="29" y="82"/>
                  </a:cubicBezTo>
                  <a:cubicBezTo>
                    <a:pt x="29" y="94"/>
                    <a:pt x="30" y="104"/>
                    <a:pt x="28" y="114"/>
                  </a:cubicBezTo>
                  <a:close/>
                  <a:moveTo>
                    <a:pt x="9" y="112"/>
                  </a:moveTo>
                  <a:cubicBezTo>
                    <a:pt x="10" y="113"/>
                    <a:pt x="16" y="114"/>
                    <a:pt x="19" y="112"/>
                  </a:cubicBezTo>
                  <a:cubicBezTo>
                    <a:pt x="23" y="114"/>
                    <a:pt x="26" y="112"/>
                    <a:pt x="26" y="108"/>
                  </a:cubicBezTo>
                  <a:cubicBezTo>
                    <a:pt x="27" y="105"/>
                    <a:pt x="26" y="101"/>
                    <a:pt x="26" y="97"/>
                  </a:cubicBezTo>
                  <a:cubicBezTo>
                    <a:pt x="27" y="90"/>
                    <a:pt x="26" y="83"/>
                    <a:pt x="26" y="76"/>
                  </a:cubicBezTo>
                  <a:cubicBezTo>
                    <a:pt x="27" y="56"/>
                    <a:pt x="26" y="43"/>
                    <a:pt x="27" y="24"/>
                  </a:cubicBezTo>
                  <a:cubicBezTo>
                    <a:pt x="27" y="19"/>
                    <a:pt x="28" y="13"/>
                    <a:pt x="27" y="10"/>
                  </a:cubicBezTo>
                  <a:cubicBezTo>
                    <a:pt x="26" y="8"/>
                    <a:pt x="24" y="6"/>
                    <a:pt x="21" y="5"/>
                  </a:cubicBezTo>
                  <a:cubicBezTo>
                    <a:pt x="17" y="2"/>
                    <a:pt x="10" y="5"/>
                    <a:pt x="7" y="5"/>
                  </a:cubicBezTo>
                  <a:cubicBezTo>
                    <a:pt x="4" y="6"/>
                    <a:pt x="4" y="10"/>
                    <a:pt x="4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3" y="27"/>
                    <a:pt x="4" y="41"/>
                    <a:pt x="5" y="54"/>
                  </a:cubicBezTo>
                  <a:cubicBezTo>
                    <a:pt x="6" y="71"/>
                    <a:pt x="4" y="91"/>
                    <a:pt x="4" y="106"/>
                  </a:cubicBezTo>
                  <a:cubicBezTo>
                    <a:pt x="4" y="107"/>
                    <a:pt x="5" y="108"/>
                    <a:pt x="4" y="109"/>
                  </a:cubicBezTo>
                  <a:cubicBezTo>
                    <a:pt x="6" y="110"/>
                    <a:pt x="7" y="112"/>
                    <a:pt x="8" y="113"/>
                  </a:cubicBezTo>
                  <a:cubicBezTo>
                    <a:pt x="8" y="112"/>
                    <a:pt x="8" y="111"/>
                    <a:pt x="9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sp>
        <p:nvSpPr>
          <p:cNvPr id="342" name="Freeform 108"/>
          <p:cNvSpPr>
            <a:spLocks noEditPoints="1"/>
          </p:cNvSpPr>
          <p:nvPr/>
        </p:nvSpPr>
        <p:spPr bwMode="auto">
          <a:xfrm>
            <a:off x="4673600" y="2774950"/>
            <a:ext cx="588963" cy="628650"/>
          </a:xfrm>
          <a:custGeom>
            <a:avLst/>
            <a:gdLst>
              <a:gd name="T0" fmla="*/ 125 w 187"/>
              <a:gd name="T1" fmla="*/ 15 h 199"/>
              <a:gd name="T2" fmla="*/ 139 w 187"/>
              <a:gd name="T3" fmla="*/ 13 h 199"/>
              <a:gd name="T4" fmla="*/ 152 w 187"/>
              <a:gd name="T5" fmla="*/ 49 h 199"/>
              <a:gd name="T6" fmla="*/ 170 w 187"/>
              <a:gd name="T7" fmla="*/ 114 h 199"/>
              <a:gd name="T8" fmla="*/ 183 w 187"/>
              <a:gd name="T9" fmla="*/ 147 h 199"/>
              <a:gd name="T10" fmla="*/ 158 w 187"/>
              <a:gd name="T11" fmla="*/ 158 h 199"/>
              <a:gd name="T12" fmla="*/ 120 w 187"/>
              <a:gd name="T13" fmla="*/ 168 h 199"/>
              <a:gd name="T14" fmla="*/ 39 w 187"/>
              <a:gd name="T15" fmla="*/ 199 h 199"/>
              <a:gd name="T16" fmla="*/ 31 w 187"/>
              <a:gd name="T17" fmla="*/ 181 h 199"/>
              <a:gd name="T18" fmla="*/ 19 w 187"/>
              <a:gd name="T19" fmla="*/ 150 h 199"/>
              <a:gd name="T20" fmla="*/ 9 w 187"/>
              <a:gd name="T21" fmla="*/ 119 h 199"/>
              <a:gd name="T22" fmla="*/ 3 w 187"/>
              <a:gd name="T23" fmla="*/ 83 h 199"/>
              <a:gd name="T24" fmla="*/ 25 w 187"/>
              <a:gd name="T25" fmla="*/ 44 h 199"/>
              <a:gd name="T26" fmla="*/ 69 w 187"/>
              <a:gd name="T27" fmla="*/ 30 h 199"/>
              <a:gd name="T28" fmla="*/ 75 w 187"/>
              <a:gd name="T29" fmla="*/ 3 h 199"/>
              <a:gd name="T30" fmla="*/ 98 w 187"/>
              <a:gd name="T31" fmla="*/ 8 h 199"/>
              <a:gd name="T32" fmla="*/ 88 w 187"/>
              <a:gd name="T33" fmla="*/ 40 h 199"/>
              <a:gd name="T34" fmla="*/ 104 w 187"/>
              <a:gd name="T35" fmla="*/ 48 h 199"/>
              <a:gd name="T36" fmla="*/ 97 w 187"/>
              <a:gd name="T37" fmla="*/ 70 h 199"/>
              <a:gd name="T38" fmla="*/ 83 w 187"/>
              <a:gd name="T39" fmla="*/ 6 h 199"/>
              <a:gd name="T40" fmla="*/ 100 w 187"/>
              <a:gd name="T41" fmla="*/ 22 h 199"/>
              <a:gd name="T42" fmla="*/ 92 w 187"/>
              <a:gd name="T43" fmla="*/ 5 h 199"/>
              <a:gd name="T44" fmla="*/ 72 w 187"/>
              <a:gd name="T45" fmla="*/ 16 h 199"/>
              <a:gd name="T46" fmla="*/ 86 w 187"/>
              <a:gd name="T47" fmla="*/ 58 h 199"/>
              <a:gd name="T48" fmla="*/ 107 w 187"/>
              <a:gd name="T49" fmla="*/ 73 h 199"/>
              <a:gd name="T50" fmla="*/ 109 w 187"/>
              <a:gd name="T51" fmla="*/ 52 h 199"/>
              <a:gd name="T52" fmla="*/ 95 w 187"/>
              <a:gd name="T53" fmla="*/ 22 h 199"/>
              <a:gd name="T54" fmla="*/ 89 w 187"/>
              <a:gd name="T55" fmla="*/ 49 h 199"/>
              <a:gd name="T56" fmla="*/ 95 w 187"/>
              <a:gd name="T57" fmla="*/ 16 h 199"/>
              <a:gd name="T58" fmla="*/ 80 w 187"/>
              <a:gd name="T59" fmla="*/ 11 h 199"/>
              <a:gd name="T60" fmla="*/ 80 w 187"/>
              <a:gd name="T61" fmla="*/ 27 h 199"/>
              <a:gd name="T62" fmla="*/ 95 w 187"/>
              <a:gd name="T63" fmla="*/ 16 h 199"/>
              <a:gd name="T64" fmla="*/ 121 w 187"/>
              <a:gd name="T65" fmla="*/ 19 h 199"/>
              <a:gd name="T66" fmla="*/ 107 w 187"/>
              <a:gd name="T67" fmla="*/ 43 h 199"/>
              <a:gd name="T68" fmla="*/ 99 w 187"/>
              <a:gd name="T69" fmla="*/ 75 h 199"/>
              <a:gd name="T70" fmla="*/ 69 w 187"/>
              <a:gd name="T71" fmla="*/ 32 h 199"/>
              <a:gd name="T72" fmla="*/ 41 w 187"/>
              <a:gd name="T73" fmla="*/ 40 h 199"/>
              <a:gd name="T74" fmla="*/ 3 w 187"/>
              <a:gd name="T75" fmla="*/ 56 h 199"/>
              <a:gd name="T76" fmla="*/ 13 w 187"/>
              <a:gd name="T77" fmla="*/ 125 h 199"/>
              <a:gd name="T78" fmla="*/ 30 w 187"/>
              <a:gd name="T79" fmla="*/ 175 h 199"/>
              <a:gd name="T80" fmla="*/ 122 w 187"/>
              <a:gd name="T81" fmla="*/ 166 h 199"/>
              <a:gd name="T82" fmla="*/ 174 w 187"/>
              <a:gd name="T83" fmla="*/ 148 h 199"/>
              <a:gd name="T84" fmla="*/ 171 w 187"/>
              <a:gd name="T85" fmla="*/ 121 h 199"/>
              <a:gd name="T86" fmla="*/ 152 w 187"/>
              <a:gd name="T87" fmla="*/ 62 h 199"/>
              <a:gd name="T88" fmla="*/ 144 w 187"/>
              <a:gd name="T89" fmla="*/ 15 h 199"/>
              <a:gd name="T90" fmla="*/ 104 w 187"/>
              <a:gd name="T91" fmla="*/ 67 h 199"/>
              <a:gd name="T92" fmla="*/ 87 w 187"/>
              <a:gd name="T93" fmla="*/ 27 h 199"/>
              <a:gd name="T94" fmla="*/ 93 w 187"/>
              <a:gd name="T95" fmla="*/ 46 h 199"/>
              <a:gd name="T96" fmla="*/ 92 w 187"/>
              <a:gd name="T97" fmla="*/ 57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7" h="199">
                <a:moveTo>
                  <a:pt x="104" y="20"/>
                </a:moveTo>
                <a:cubicBezTo>
                  <a:pt x="109" y="19"/>
                  <a:pt x="114" y="17"/>
                  <a:pt x="120" y="16"/>
                </a:cubicBezTo>
                <a:cubicBezTo>
                  <a:pt x="121" y="15"/>
                  <a:pt x="123" y="15"/>
                  <a:pt x="125" y="15"/>
                </a:cubicBezTo>
                <a:cubicBezTo>
                  <a:pt x="125" y="15"/>
                  <a:pt x="126" y="15"/>
                  <a:pt x="126" y="15"/>
                </a:cubicBezTo>
                <a:cubicBezTo>
                  <a:pt x="128" y="14"/>
                  <a:pt x="130" y="15"/>
                  <a:pt x="131" y="15"/>
                </a:cubicBezTo>
                <a:cubicBezTo>
                  <a:pt x="133" y="14"/>
                  <a:pt x="136" y="13"/>
                  <a:pt x="139" y="13"/>
                </a:cubicBezTo>
                <a:cubicBezTo>
                  <a:pt x="141" y="12"/>
                  <a:pt x="144" y="12"/>
                  <a:pt x="147" y="13"/>
                </a:cubicBezTo>
                <a:cubicBezTo>
                  <a:pt x="148" y="19"/>
                  <a:pt x="150" y="27"/>
                  <a:pt x="149" y="32"/>
                </a:cubicBezTo>
                <a:cubicBezTo>
                  <a:pt x="150" y="38"/>
                  <a:pt x="150" y="45"/>
                  <a:pt x="152" y="49"/>
                </a:cubicBezTo>
                <a:cubicBezTo>
                  <a:pt x="153" y="56"/>
                  <a:pt x="154" y="64"/>
                  <a:pt x="155" y="71"/>
                </a:cubicBezTo>
                <a:cubicBezTo>
                  <a:pt x="156" y="79"/>
                  <a:pt x="159" y="85"/>
                  <a:pt x="161" y="91"/>
                </a:cubicBezTo>
                <a:cubicBezTo>
                  <a:pt x="164" y="99"/>
                  <a:pt x="167" y="107"/>
                  <a:pt x="170" y="114"/>
                </a:cubicBezTo>
                <a:cubicBezTo>
                  <a:pt x="175" y="124"/>
                  <a:pt x="181" y="132"/>
                  <a:pt x="185" y="142"/>
                </a:cubicBezTo>
                <a:cubicBezTo>
                  <a:pt x="186" y="143"/>
                  <a:pt x="187" y="144"/>
                  <a:pt x="186" y="146"/>
                </a:cubicBezTo>
                <a:cubicBezTo>
                  <a:pt x="186" y="146"/>
                  <a:pt x="184" y="146"/>
                  <a:pt x="183" y="147"/>
                </a:cubicBezTo>
                <a:cubicBezTo>
                  <a:pt x="182" y="148"/>
                  <a:pt x="180" y="149"/>
                  <a:pt x="177" y="150"/>
                </a:cubicBezTo>
                <a:cubicBezTo>
                  <a:pt x="173" y="152"/>
                  <a:pt x="168" y="154"/>
                  <a:pt x="164" y="156"/>
                </a:cubicBezTo>
                <a:cubicBezTo>
                  <a:pt x="163" y="157"/>
                  <a:pt x="159" y="157"/>
                  <a:pt x="158" y="158"/>
                </a:cubicBezTo>
                <a:cubicBezTo>
                  <a:pt x="150" y="159"/>
                  <a:pt x="138" y="164"/>
                  <a:pt x="129" y="166"/>
                </a:cubicBezTo>
                <a:cubicBezTo>
                  <a:pt x="129" y="166"/>
                  <a:pt x="129" y="166"/>
                  <a:pt x="128" y="167"/>
                </a:cubicBezTo>
                <a:cubicBezTo>
                  <a:pt x="126" y="166"/>
                  <a:pt x="123" y="167"/>
                  <a:pt x="120" y="168"/>
                </a:cubicBezTo>
                <a:cubicBezTo>
                  <a:pt x="108" y="170"/>
                  <a:pt x="94" y="172"/>
                  <a:pt x="82" y="177"/>
                </a:cubicBezTo>
                <a:cubicBezTo>
                  <a:pt x="74" y="180"/>
                  <a:pt x="65" y="183"/>
                  <a:pt x="58" y="187"/>
                </a:cubicBezTo>
                <a:cubicBezTo>
                  <a:pt x="51" y="191"/>
                  <a:pt x="45" y="195"/>
                  <a:pt x="39" y="199"/>
                </a:cubicBezTo>
                <a:cubicBezTo>
                  <a:pt x="38" y="197"/>
                  <a:pt x="37" y="195"/>
                  <a:pt x="36" y="193"/>
                </a:cubicBezTo>
                <a:cubicBezTo>
                  <a:pt x="35" y="190"/>
                  <a:pt x="33" y="188"/>
                  <a:pt x="32" y="185"/>
                </a:cubicBezTo>
                <a:cubicBezTo>
                  <a:pt x="32" y="184"/>
                  <a:pt x="31" y="182"/>
                  <a:pt x="31" y="181"/>
                </a:cubicBezTo>
                <a:cubicBezTo>
                  <a:pt x="28" y="173"/>
                  <a:pt x="25" y="165"/>
                  <a:pt x="21" y="156"/>
                </a:cubicBezTo>
                <a:cubicBezTo>
                  <a:pt x="21" y="155"/>
                  <a:pt x="20" y="154"/>
                  <a:pt x="19" y="153"/>
                </a:cubicBezTo>
                <a:cubicBezTo>
                  <a:pt x="19" y="152"/>
                  <a:pt x="19" y="151"/>
                  <a:pt x="19" y="150"/>
                </a:cubicBezTo>
                <a:cubicBezTo>
                  <a:pt x="17" y="145"/>
                  <a:pt x="15" y="139"/>
                  <a:pt x="14" y="133"/>
                </a:cubicBezTo>
                <a:cubicBezTo>
                  <a:pt x="13" y="130"/>
                  <a:pt x="12" y="127"/>
                  <a:pt x="11" y="124"/>
                </a:cubicBezTo>
                <a:cubicBezTo>
                  <a:pt x="10" y="122"/>
                  <a:pt x="10" y="120"/>
                  <a:pt x="9" y="119"/>
                </a:cubicBezTo>
                <a:cubicBezTo>
                  <a:pt x="9" y="117"/>
                  <a:pt x="9" y="115"/>
                  <a:pt x="8" y="113"/>
                </a:cubicBezTo>
                <a:cubicBezTo>
                  <a:pt x="7" y="106"/>
                  <a:pt x="5" y="100"/>
                  <a:pt x="4" y="93"/>
                </a:cubicBezTo>
                <a:cubicBezTo>
                  <a:pt x="4" y="90"/>
                  <a:pt x="3" y="86"/>
                  <a:pt x="3" y="83"/>
                </a:cubicBezTo>
                <a:cubicBezTo>
                  <a:pt x="2" y="77"/>
                  <a:pt x="1" y="71"/>
                  <a:pt x="1" y="65"/>
                </a:cubicBezTo>
                <a:cubicBezTo>
                  <a:pt x="1" y="62"/>
                  <a:pt x="0" y="58"/>
                  <a:pt x="1" y="55"/>
                </a:cubicBezTo>
                <a:cubicBezTo>
                  <a:pt x="8" y="52"/>
                  <a:pt x="16" y="47"/>
                  <a:pt x="25" y="44"/>
                </a:cubicBezTo>
                <a:cubicBezTo>
                  <a:pt x="26" y="43"/>
                  <a:pt x="29" y="42"/>
                  <a:pt x="31" y="42"/>
                </a:cubicBezTo>
                <a:cubicBezTo>
                  <a:pt x="37" y="39"/>
                  <a:pt x="44" y="37"/>
                  <a:pt x="51" y="35"/>
                </a:cubicBezTo>
                <a:cubicBezTo>
                  <a:pt x="57" y="34"/>
                  <a:pt x="63" y="31"/>
                  <a:pt x="69" y="30"/>
                </a:cubicBezTo>
                <a:cubicBezTo>
                  <a:pt x="70" y="29"/>
                  <a:pt x="72" y="29"/>
                  <a:pt x="75" y="28"/>
                </a:cubicBezTo>
                <a:cubicBezTo>
                  <a:pt x="74" y="25"/>
                  <a:pt x="70" y="19"/>
                  <a:pt x="70" y="15"/>
                </a:cubicBezTo>
                <a:cubicBezTo>
                  <a:pt x="70" y="10"/>
                  <a:pt x="72" y="7"/>
                  <a:pt x="75" y="3"/>
                </a:cubicBezTo>
                <a:cubicBezTo>
                  <a:pt x="77" y="3"/>
                  <a:pt x="80" y="1"/>
                  <a:pt x="83" y="0"/>
                </a:cubicBezTo>
                <a:cubicBezTo>
                  <a:pt x="87" y="0"/>
                  <a:pt x="90" y="1"/>
                  <a:pt x="94" y="3"/>
                </a:cubicBezTo>
                <a:cubicBezTo>
                  <a:pt x="95" y="5"/>
                  <a:pt x="97" y="6"/>
                  <a:pt x="98" y="8"/>
                </a:cubicBezTo>
                <a:cubicBezTo>
                  <a:pt x="101" y="12"/>
                  <a:pt x="101" y="16"/>
                  <a:pt x="104" y="20"/>
                </a:cubicBezTo>
                <a:close/>
                <a:moveTo>
                  <a:pt x="92" y="48"/>
                </a:moveTo>
                <a:cubicBezTo>
                  <a:pt x="90" y="46"/>
                  <a:pt x="89" y="43"/>
                  <a:pt x="88" y="40"/>
                </a:cubicBezTo>
                <a:cubicBezTo>
                  <a:pt x="86" y="35"/>
                  <a:pt x="84" y="31"/>
                  <a:pt x="85" y="26"/>
                </a:cubicBezTo>
                <a:cubicBezTo>
                  <a:pt x="86" y="24"/>
                  <a:pt x="89" y="23"/>
                  <a:pt x="93" y="24"/>
                </a:cubicBezTo>
                <a:cubicBezTo>
                  <a:pt x="97" y="29"/>
                  <a:pt x="101" y="40"/>
                  <a:pt x="104" y="48"/>
                </a:cubicBezTo>
                <a:cubicBezTo>
                  <a:pt x="106" y="54"/>
                  <a:pt x="111" y="64"/>
                  <a:pt x="107" y="68"/>
                </a:cubicBezTo>
                <a:cubicBezTo>
                  <a:pt x="106" y="68"/>
                  <a:pt x="104" y="71"/>
                  <a:pt x="103" y="71"/>
                </a:cubicBezTo>
                <a:cubicBezTo>
                  <a:pt x="101" y="71"/>
                  <a:pt x="98" y="70"/>
                  <a:pt x="97" y="70"/>
                </a:cubicBezTo>
                <a:cubicBezTo>
                  <a:pt x="96" y="69"/>
                  <a:pt x="96" y="67"/>
                  <a:pt x="94" y="66"/>
                </a:cubicBezTo>
                <a:cubicBezTo>
                  <a:pt x="87" y="49"/>
                  <a:pt x="78" y="34"/>
                  <a:pt x="75" y="12"/>
                </a:cubicBezTo>
                <a:cubicBezTo>
                  <a:pt x="77" y="9"/>
                  <a:pt x="80" y="8"/>
                  <a:pt x="83" y="6"/>
                </a:cubicBezTo>
                <a:cubicBezTo>
                  <a:pt x="86" y="6"/>
                  <a:pt x="89" y="7"/>
                  <a:pt x="92" y="8"/>
                </a:cubicBezTo>
                <a:cubicBezTo>
                  <a:pt x="94" y="11"/>
                  <a:pt x="96" y="13"/>
                  <a:pt x="98" y="16"/>
                </a:cubicBezTo>
                <a:cubicBezTo>
                  <a:pt x="99" y="18"/>
                  <a:pt x="99" y="20"/>
                  <a:pt x="100" y="22"/>
                </a:cubicBezTo>
                <a:cubicBezTo>
                  <a:pt x="101" y="21"/>
                  <a:pt x="101" y="22"/>
                  <a:pt x="101" y="21"/>
                </a:cubicBezTo>
                <a:cubicBezTo>
                  <a:pt x="100" y="16"/>
                  <a:pt x="98" y="12"/>
                  <a:pt x="95" y="7"/>
                </a:cubicBezTo>
                <a:cubicBezTo>
                  <a:pt x="94" y="7"/>
                  <a:pt x="93" y="6"/>
                  <a:pt x="92" y="5"/>
                </a:cubicBezTo>
                <a:cubicBezTo>
                  <a:pt x="90" y="4"/>
                  <a:pt x="87" y="2"/>
                  <a:pt x="84" y="3"/>
                </a:cubicBezTo>
                <a:cubicBezTo>
                  <a:pt x="82" y="3"/>
                  <a:pt x="79" y="4"/>
                  <a:pt x="76" y="5"/>
                </a:cubicBezTo>
                <a:cubicBezTo>
                  <a:pt x="73" y="8"/>
                  <a:pt x="72" y="11"/>
                  <a:pt x="72" y="16"/>
                </a:cubicBezTo>
                <a:cubicBezTo>
                  <a:pt x="74" y="19"/>
                  <a:pt x="75" y="24"/>
                  <a:pt x="77" y="28"/>
                </a:cubicBezTo>
                <a:cubicBezTo>
                  <a:pt x="77" y="32"/>
                  <a:pt x="79" y="35"/>
                  <a:pt x="79" y="38"/>
                </a:cubicBezTo>
                <a:cubicBezTo>
                  <a:pt x="82" y="45"/>
                  <a:pt x="84" y="52"/>
                  <a:pt x="86" y="58"/>
                </a:cubicBezTo>
                <a:cubicBezTo>
                  <a:pt x="89" y="63"/>
                  <a:pt x="92" y="69"/>
                  <a:pt x="96" y="73"/>
                </a:cubicBezTo>
                <a:cubicBezTo>
                  <a:pt x="98" y="73"/>
                  <a:pt x="99" y="74"/>
                  <a:pt x="101" y="74"/>
                </a:cubicBezTo>
                <a:cubicBezTo>
                  <a:pt x="102" y="73"/>
                  <a:pt x="105" y="73"/>
                  <a:pt x="107" y="73"/>
                </a:cubicBezTo>
                <a:cubicBezTo>
                  <a:pt x="107" y="72"/>
                  <a:pt x="108" y="72"/>
                  <a:pt x="109" y="71"/>
                </a:cubicBezTo>
                <a:cubicBezTo>
                  <a:pt x="112" y="67"/>
                  <a:pt x="111" y="61"/>
                  <a:pt x="109" y="56"/>
                </a:cubicBezTo>
                <a:cubicBezTo>
                  <a:pt x="109" y="54"/>
                  <a:pt x="109" y="53"/>
                  <a:pt x="109" y="52"/>
                </a:cubicBezTo>
                <a:cubicBezTo>
                  <a:pt x="107" y="46"/>
                  <a:pt x="104" y="39"/>
                  <a:pt x="102" y="34"/>
                </a:cubicBezTo>
                <a:cubicBezTo>
                  <a:pt x="100" y="31"/>
                  <a:pt x="99" y="28"/>
                  <a:pt x="97" y="25"/>
                </a:cubicBezTo>
                <a:cubicBezTo>
                  <a:pt x="96" y="24"/>
                  <a:pt x="96" y="22"/>
                  <a:pt x="95" y="22"/>
                </a:cubicBezTo>
                <a:cubicBezTo>
                  <a:pt x="92" y="18"/>
                  <a:pt x="85" y="20"/>
                  <a:pt x="82" y="24"/>
                </a:cubicBezTo>
                <a:cubicBezTo>
                  <a:pt x="81" y="30"/>
                  <a:pt x="83" y="36"/>
                  <a:pt x="86" y="42"/>
                </a:cubicBezTo>
                <a:cubicBezTo>
                  <a:pt x="87" y="44"/>
                  <a:pt x="88" y="47"/>
                  <a:pt x="89" y="49"/>
                </a:cubicBezTo>
                <a:cubicBezTo>
                  <a:pt x="90" y="51"/>
                  <a:pt x="91" y="54"/>
                  <a:pt x="94" y="54"/>
                </a:cubicBezTo>
                <a:cubicBezTo>
                  <a:pt x="95" y="52"/>
                  <a:pt x="93" y="50"/>
                  <a:pt x="92" y="48"/>
                </a:cubicBezTo>
                <a:close/>
                <a:moveTo>
                  <a:pt x="95" y="16"/>
                </a:moveTo>
                <a:cubicBezTo>
                  <a:pt x="94" y="14"/>
                  <a:pt x="92" y="11"/>
                  <a:pt x="91" y="10"/>
                </a:cubicBezTo>
                <a:cubicBezTo>
                  <a:pt x="89" y="9"/>
                  <a:pt x="85" y="8"/>
                  <a:pt x="83" y="8"/>
                </a:cubicBezTo>
                <a:cubicBezTo>
                  <a:pt x="82" y="9"/>
                  <a:pt x="81" y="10"/>
                  <a:pt x="80" y="11"/>
                </a:cubicBezTo>
                <a:cubicBezTo>
                  <a:pt x="79" y="11"/>
                  <a:pt x="78" y="11"/>
                  <a:pt x="77" y="13"/>
                </a:cubicBezTo>
                <a:cubicBezTo>
                  <a:pt x="77" y="14"/>
                  <a:pt x="77" y="17"/>
                  <a:pt x="77" y="18"/>
                </a:cubicBezTo>
                <a:cubicBezTo>
                  <a:pt x="78" y="21"/>
                  <a:pt x="80" y="25"/>
                  <a:pt x="80" y="27"/>
                </a:cubicBezTo>
                <a:cubicBezTo>
                  <a:pt x="80" y="21"/>
                  <a:pt x="86" y="18"/>
                  <a:pt x="90" y="18"/>
                </a:cubicBezTo>
                <a:cubicBezTo>
                  <a:pt x="93" y="18"/>
                  <a:pt x="95" y="20"/>
                  <a:pt x="97" y="22"/>
                </a:cubicBezTo>
                <a:cubicBezTo>
                  <a:pt x="96" y="19"/>
                  <a:pt x="97" y="18"/>
                  <a:pt x="95" y="16"/>
                </a:cubicBezTo>
                <a:close/>
                <a:moveTo>
                  <a:pt x="138" y="16"/>
                </a:moveTo>
                <a:cubicBezTo>
                  <a:pt x="135" y="17"/>
                  <a:pt x="132" y="16"/>
                  <a:pt x="129" y="17"/>
                </a:cubicBezTo>
                <a:cubicBezTo>
                  <a:pt x="126" y="17"/>
                  <a:pt x="123" y="18"/>
                  <a:pt x="121" y="19"/>
                </a:cubicBezTo>
                <a:cubicBezTo>
                  <a:pt x="120" y="19"/>
                  <a:pt x="119" y="18"/>
                  <a:pt x="117" y="19"/>
                </a:cubicBezTo>
                <a:cubicBezTo>
                  <a:pt x="111" y="20"/>
                  <a:pt x="105" y="22"/>
                  <a:pt x="99" y="24"/>
                </a:cubicBezTo>
                <a:cubicBezTo>
                  <a:pt x="102" y="28"/>
                  <a:pt x="105" y="36"/>
                  <a:pt x="107" y="43"/>
                </a:cubicBezTo>
                <a:cubicBezTo>
                  <a:pt x="110" y="52"/>
                  <a:pt x="116" y="63"/>
                  <a:pt x="112" y="72"/>
                </a:cubicBezTo>
                <a:cubicBezTo>
                  <a:pt x="109" y="75"/>
                  <a:pt x="105" y="75"/>
                  <a:pt x="101" y="76"/>
                </a:cubicBezTo>
                <a:cubicBezTo>
                  <a:pt x="100" y="76"/>
                  <a:pt x="99" y="76"/>
                  <a:pt x="99" y="75"/>
                </a:cubicBezTo>
                <a:cubicBezTo>
                  <a:pt x="94" y="75"/>
                  <a:pt x="91" y="71"/>
                  <a:pt x="89" y="67"/>
                </a:cubicBezTo>
                <a:cubicBezTo>
                  <a:pt x="83" y="56"/>
                  <a:pt x="78" y="42"/>
                  <a:pt x="75" y="30"/>
                </a:cubicBezTo>
                <a:cubicBezTo>
                  <a:pt x="73" y="31"/>
                  <a:pt x="71" y="31"/>
                  <a:pt x="69" y="32"/>
                </a:cubicBezTo>
                <a:cubicBezTo>
                  <a:pt x="65" y="33"/>
                  <a:pt x="63" y="34"/>
                  <a:pt x="61" y="34"/>
                </a:cubicBezTo>
                <a:cubicBezTo>
                  <a:pt x="58" y="35"/>
                  <a:pt x="56" y="36"/>
                  <a:pt x="54" y="37"/>
                </a:cubicBezTo>
                <a:cubicBezTo>
                  <a:pt x="50" y="38"/>
                  <a:pt x="46" y="39"/>
                  <a:pt x="41" y="40"/>
                </a:cubicBezTo>
                <a:cubicBezTo>
                  <a:pt x="39" y="41"/>
                  <a:pt x="36" y="42"/>
                  <a:pt x="34" y="43"/>
                </a:cubicBezTo>
                <a:cubicBezTo>
                  <a:pt x="27" y="46"/>
                  <a:pt x="20" y="48"/>
                  <a:pt x="13" y="51"/>
                </a:cubicBezTo>
                <a:cubicBezTo>
                  <a:pt x="10" y="52"/>
                  <a:pt x="7" y="55"/>
                  <a:pt x="3" y="56"/>
                </a:cubicBezTo>
                <a:cubicBezTo>
                  <a:pt x="3" y="67"/>
                  <a:pt x="4" y="78"/>
                  <a:pt x="6" y="90"/>
                </a:cubicBezTo>
                <a:cubicBezTo>
                  <a:pt x="6" y="94"/>
                  <a:pt x="9" y="99"/>
                  <a:pt x="9" y="104"/>
                </a:cubicBezTo>
                <a:cubicBezTo>
                  <a:pt x="10" y="111"/>
                  <a:pt x="11" y="118"/>
                  <a:pt x="13" y="125"/>
                </a:cubicBezTo>
                <a:cubicBezTo>
                  <a:pt x="16" y="132"/>
                  <a:pt x="17" y="140"/>
                  <a:pt x="19" y="146"/>
                </a:cubicBezTo>
                <a:cubicBezTo>
                  <a:pt x="21" y="152"/>
                  <a:pt x="23" y="157"/>
                  <a:pt x="25" y="162"/>
                </a:cubicBezTo>
                <a:cubicBezTo>
                  <a:pt x="27" y="167"/>
                  <a:pt x="29" y="171"/>
                  <a:pt x="30" y="175"/>
                </a:cubicBezTo>
                <a:cubicBezTo>
                  <a:pt x="33" y="183"/>
                  <a:pt x="36" y="190"/>
                  <a:pt x="40" y="197"/>
                </a:cubicBezTo>
                <a:cubicBezTo>
                  <a:pt x="51" y="187"/>
                  <a:pt x="65" y="182"/>
                  <a:pt x="78" y="177"/>
                </a:cubicBezTo>
                <a:cubicBezTo>
                  <a:pt x="91" y="171"/>
                  <a:pt x="107" y="169"/>
                  <a:pt x="122" y="166"/>
                </a:cubicBezTo>
                <a:cubicBezTo>
                  <a:pt x="129" y="164"/>
                  <a:pt x="134" y="162"/>
                  <a:pt x="140" y="160"/>
                </a:cubicBezTo>
                <a:cubicBezTo>
                  <a:pt x="146" y="158"/>
                  <a:pt x="152" y="157"/>
                  <a:pt x="158" y="155"/>
                </a:cubicBezTo>
                <a:cubicBezTo>
                  <a:pt x="163" y="153"/>
                  <a:pt x="169" y="150"/>
                  <a:pt x="174" y="148"/>
                </a:cubicBezTo>
                <a:cubicBezTo>
                  <a:pt x="176" y="146"/>
                  <a:pt x="181" y="145"/>
                  <a:pt x="183" y="144"/>
                </a:cubicBezTo>
                <a:cubicBezTo>
                  <a:pt x="182" y="140"/>
                  <a:pt x="179" y="137"/>
                  <a:pt x="177" y="134"/>
                </a:cubicBezTo>
                <a:cubicBezTo>
                  <a:pt x="175" y="129"/>
                  <a:pt x="172" y="125"/>
                  <a:pt x="171" y="121"/>
                </a:cubicBezTo>
                <a:cubicBezTo>
                  <a:pt x="166" y="111"/>
                  <a:pt x="162" y="102"/>
                  <a:pt x="159" y="92"/>
                </a:cubicBezTo>
                <a:cubicBezTo>
                  <a:pt x="158" y="87"/>
                  <a:pt x="156" y="83"/>
                  <a:pt x="155" y="78"/>
                </a:cubicBezTo>
                <a:cubicBezTo>
                  <a:pt x="153" y="73"/>
                  <a:pt x="153" y="68"/>
                  <a:pt x="152" y="62"/>
                </a:cubicBezTo>
                <a:cubicBezTo>
                  <a:pt x="151" y="57"/>
                  <a:pt x="150" y="52"/>
                  <a:pt x="149" y="47"/>
                </a:cubicBezTo>
                <a:cubicBezTo>
                  <a:pt x="147" y="36"/>
                  <a:pt x="148" y="25"/>
                  <a:pt x="145" y="15"/>
                </a:cubicBezTo>
                <a:cubicBezTo>
                  <a:pt x="145" y="15"/>
                  <a:pt x="144" y="15"/>
                  <a:pt x="144" y="15"/>
                </a:cubicBezTo>
                <a:cubicBezTo>
                  <a:pt x="141" y="15"/>
                  <a:pt x="140" y="16"/>
                  <a:pt x="138" y="16"/>
                </a:cubicBezTo>
                <a:close/>
                <a:moveTo>
                  <a:pt x="100" y="69"/>
                </a:moveTo>
                <a:cubicBezTo>
                  <a:pt x="101" y="69"/>
                  <a:pt x="104" y="68"/>
                  <a:pt x="104" y="67"/>
                </a:cubicBezTo>
                <a:cubicBezTo>
                  <a:pt x="106" y="66"/>
                  <a:pt x="106" y="62"/>
                  <a:pt x="106" y="60"/>
                </a:cubicBezTo>
                <a:cubicBezTo>
                  <a:pt x="101" y="48"/>
                  <a:pt x="98" y="35"/>
                  <a:pt x="91" y="26"/>
                </a:cubicBezTo>
                <a:cubicBezTo>
                  <a:pt x="89" y="26"/>
                  <a:pt x="88" y="25"/>
                  <a:pt x="87" y="27"/>
                </a:cubicBezTo>
                <a:cubicBezTo>
                  <a:pt x="88" y="27"/>
                  <a:pt x="87" y="27"/>
                  <a:pt x="87" y="27"/>
                </a:cubicBezTo>
                <a:cubicBezTo>
                  <a:pt x="86" y="33"/>
                  <a:pt x="89" y="37"/>
                  <a:pt x="91" y="42"/>
                </a:cubicBezTo>
                <a:cubicBezTo>
                  <a:pt x="91" y="44"/>
                  <a:pt x="92" y="44"/>
                  <a:pt x="93" y="46"/>
                </a:cubicBezTo>
                <a:cubicBezTo>
                  <a:pt x="93" y="46"/>
                  <a:pt x="93" y="47"/>
                  <a:pt x="93" y="48"/>
                </a:cubicBezTo>
                <a:cubicBezTo>
                  <a:pt x="95" y="51"/>
                  <a:pt x="99" y="53"/>
                  <a:pt x="95" y="56"/>
                </a:cubicBezTo>
                <a:cubicBezTo>
                  <a:pt x="94" y="56"/>
                  <a:pt x="93" y="57"/>
                  <a:pt x="92" y="57"/>
                </a:cubicBezTo>
                <a:cubicBezTo>
                  <a:pt x="94" y="60"/>
                  <a:pt x="96" y="68"/>
                  <a:pt x="100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43" name="Freeform 109"/>
          <p:cNvSpPr>
            <a:spLocks noEditPoints="1"/>
          </p:cNvSpPr>
          <p:nvPr/>
        </p:nvSpPr>
        <p:spPr bwMode="auto">
          <a:xfrm>
            <a:off x="5399088" y="1439863"/>
            <a:ext cx="727075" cy="935037"/>
          </a:xfrm>
          <a:custGeom>
            <a:avLst/>
            <a:gdLst>
              <a:gd name="T0" fmla="*/ 53 w 231"/>
              <a:gd name="T1" fmla="*/ 259 h 296"/>
              <a:gd name="T2" fmla="*/ 4 w 231"/>
              <a:gd name="T3" fmla="*/ 263 h 296"/>
              <a:gd name="T4" fmla="*/ 43 w 231"/>
              <a:gd name="T5" fmla="*/ 189 h 296"/>
              <a:gd name="T6" fmla="*/ 101 w 231"/>
              <a:gd name="T7" fmla="*/ 90 h 296"/>
              <a:gd name="T8" fmla="*/ 132 w 231"/>
              <a:gd name="T9" fmla="*/ 69 h 296"/>
              <a:gd name="T10" fmla="*/ 163 w 231"/>
              <a:gd name="T11" fmla="*/ 76 h 296"/>
              <a:gd name="T12" fmla="*/ 177 w 231"/>
              <a:gd name="T13" fmla="*/ 121 h 296"/>
              <a:gd name="T14" fmla="*/ 183 w 231"/>
              <a:gd name="T15" fmla="*/ 46 h 296"/>
              <a:gd name="T16" fmla="*/ 221 w 231"/>
              <a:gd name="T17" fmla="*/ 26 h 296"/>
              <a:gd name="T18" fmla="*/ 198 w 231"/>
              <a:gd name="T19" fmla="*/ 51 h 296"/>
              <a:gd name="T20" fmla="*/ 197 w 231"/>
              <a:gd name="T21" fmla="*/ 151 h 296"/>
              <a:gd name="T22" fmla="*/ 166 w 231"/>
              <a:gd name="T23" fmla="*/ 211 h 296"/>
              <a:gd name="T24" fmla="*/ 116 w 231"/>
              <a:gd name="T25" fmla="*/ 246 h 296"/>
              <a:gd name="T26" fmla="*/ 196 w 231"/>
              <a:gd name="T27" fmla="*/ 53 h 296"/>
              <a:gd name="T28" fmla="*/ 149 w 231"/>
              <a:gd name="T29" fmla="*/ 48 h 296"/>
              <a:gd name="T30" fmla="*/ 205 w 231"/>
              <a:gd name="T31" fmla="*/ 76 h 296"/>
              <a:gd name="T32" fmla="*/ 141 w 231"/>
              <a:gd name="T33" fmla="*/ 69 h 296"/>
              <a:gd name="T34" fmla="*/ 149 w 231"/>
              <a:gd name="T35" fmla="*/ 53 h 296"/>
              <a:gd name="T36" fmla="*/ 120 w 231"/>
              <a:gd name="T37" fmla="*/ 77 h 296"/>
              <a:gd name="T38" fmla="*/ 135 w 231"/>
              <a:gd name="T39" fmla="*/ 70 h 296"/>
              <a:gd name="T40" fmla="*/ 155 w 231"/>
              <a:gd name="T41" fmla="*/ 70 h 296"/>
              <a:gd name="T42" fmla="*/ 142 w 231"/>
              <a:gd name="T43" fmla="*/ 76 h 296"/>
              <a:gd name="T44" fmla="*/ 209 w 231"/>
              <a:gd name="T45" fmla="*/ 135 h 296"/>
              <a:gd name="T46" fmla="*/ 204 w 231"/>
              <a:gd name="T47" fmla="*/ 107 h 296"/>
              <a:gd name="T48" fmla="*/ 174 w 231"/>
              <a:gd name="T49" fmla="*/ 148 h 296"/>
              <a:gd name="T50" fmla="*/ 89 w 231"/>
              <a:gd name="T51" fmla="*/ 82 h 296"/>
              <a:gd name="T52" fmla="*/ 139 w 231"/>
              <a:gd name="T53" fmla="*/ 98 h 296"/>
              <a:gd name="T54" fmla="*/ 167 w 231"/>
              <a:gd name="T55" fmla="*/ 82 h 296"/>
              <a:gd name="T56" fmla="*/ 109 w 231"/>
              <a:gd name="T57" fmla="*/ 81 h 296"/>
              <a:gd name="T58" fmla="*/ 121 w 231"/>
              <a:gd name="T59" fmla="*/ 82 h 296"/>
              <a:gd name="T60" fmla="*/ 90 w 231"/>
              <a:gd name="T61" fmla="*/ 94 h 296"/>
              <a:gd name="T62" fmla="*/ 153 w 231"/>
              <a:gd name="T63" fmla="*/ 112 h 296"/>
              <a:gd name="T64" fmla="*/ 167 w 231"/>
              <a:gd name="T65" fmla="*/ 89 h 296"/>
              <a:gd name="T66" fmla="*/ 108 w 231"/>
              <a:gd name="T67" fmla="*/ 104 h 296"/>
              <a:gd name="T68" fmla="*/ 96 w 231"/>
              <a:gd name="T69" fmla="*/ 121 h 296"/>
              <a:gd name="T70" fmla="*/ 139 w 231"/>
              <a:gd name="T71" fmla="*/ 123 h 296"/>
              <a:gd name="T72" fmla="*/ 140 w 231"/>
              <a:gd name="T73" fmla="*/ 101 h 296"/>
              <a:gd name="T74" fmla="*/ 126 w 231"/>
              <a:gd name="T75" fmla="*/ 121 h 296"/>
              <a:gd name="T76" fmla="*/ 100 w 231"/>
              <a:gd name="T77" fmla="*/ 117 h 296"/>
              <a:gd name="T78" fmla="*/ 116 w 231"/>
              <a:gd name="T79" fmla="*/ 130 h 296"/>
              <a:gd name="T80" fmla="*/ 82 w 231"/>
              <a:gd name="T81" fmla="*/ 106 h 296"/>
              <a:gd name="T82" fmla="*/ 161 w 231"/>
              <a:gd name="T83" fmla="*/ 146 h 296"/>
              <a:gd name="T84" fmla="*/ 152 w 231"/>
              <a:gd name="T85" fmla="*/ 161 h 296"/>
              <a:gd name="T86" fmla="*/ 169 w 231"/>
              <a:gd name="T87" fmla="*/ 111 h 296"/>
              <a:gd name="T88" fmla="*/ 96 w 231"/>
              <a:gd name="T89" fmla="*/ 128 h 296"/>
              <a:gd name="T90" fmla="*/ 101 w 231"/>
              <a:gd name="T91" fmla="*/ 130 h 296"/>
              <a:gd name="T92" fmla="*/ 115 w 231"/>
              <a:gd name="T93" fmla="*/ 133 h 296"/>
              <a:gd name="T94" fmla="*/ 134 w 231"/>
              <a:gd name="T95" fmla="*/ 130 h 296"/>
              <a:gd name="T96" fmla="*/ 123 w 231"/>
              <a:gd name="T97" fmla="*/ 152 h 296"/>
              <a:gd name="T98" fmla="*/ 114 w 231"/>
              <a:gd name="T99" fmla="*/ 178 h 296"/>
              <a:gd name="T100" fmla="*/ 78 w 231"/>
              <a:gd name="T101" fmla="*/ 159 h 296"/>
              <a:gd name="T102" fmla="*/ 104 w 231"/>
              <a:gd name="T103" fmla="*/ 180 h 296"/>
              <a:gd name="T104" fmla="*/ 41 w 231"/>
              <a:gd name="T105" fmla="*/ 224 h 296"/>
              <a:gd name="T106" fmla="*/ 134 w 231"/>
              <a:gd name="T107" fmla="*/ 217 h 296"/>
              <a:gd name="T108" fmla="*/ 163 w 231"/>
              <a:gd name="T109" fmla="*/ 170 h 296"/>
              <a:gd name="T110" fmla="*/ 152 w 231"/>
              <a:gd name="T111" fmla="*/ 215 h 296"/>
              <a:gd name="T112" fmla="*/ 133 w 231"/>
              <a:gd name="T113" fmla="*/ 233 h 296"/>
              <a:gd name="T114" fmla="*/ 119 w 231"/>
              <a:gd name="T115" fmla="*/ 221 h 296"/>
              <a:gd name="T116" fmla="*/ 111 w 231"/>
              <a:gd name="T117" fmla="*/ 221 h 296"/>
              <a:gd name="T118" fmla="*/ 96 w 231"/>
              <a:gd name="T119" fmla="*/ 222 h 296"/>
              <a:gd name="T120" fmla="*/ 82 w 231"/>
              <a:gd name="T121" fmla="*/ 230 h 296"/>
              <a:gd name="T122" fmla="*/ 62 w 231"/>
              <a:gd name="T123" fmla="*/ 224 h 296"/>
              <a:gd name="T124" fmla="*/ 11 w 231"/>
              <a:gd name="T125" fmla="*/ 292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1" h="296">
                <a:moveTo>
                  <a:pt x="88" y="234"/>
                </a:moveTo>
                <a:cubicBezTo>
                  <a:pt x="86" y="234"/>
                  <a:pt x="84" y="235"/>
                  <a:pt x="83" y="235"/>
                </a:cubicBezTo>
                <a:cubicBezTo>
                  <a:pt x="81" y="234"/>
                  <a:pt x="79" y="231"/>
                  <a:pt x="75" y="230"/>
                </a:cubicBezTo>
                <a:cubicBezTo>
                  <a:pt x="75" y="228"/>
                  <a:pt x="76" y="226"/>
                  <a:pt x="77" y="225"/>
                </a:cubicBezTo>
                <a:cubicBezTo>
                  <a:pt x="76" y="225"/>
                  <a:pt x="76" y="225"/>
                  <a:pt x="76" y="224"/>
                </a:cubicBezTo>
                <a:cubicBezTo>
                  <a:pt x="72" y="223"/>
                  <a:pt x="68" y="224"/>
                  <a:pt x="64" y="224"/>
                </a:cubicBezTo>
                <a:cubicBezTo>
                  <a:pt x="68" y="228"/>
                  <a:pt x="67" y="235"/>
                  <a:pt x="65" y="241"/>
                </a:cubicBezTo>
                <a:cubicBezTo>
                  <a:pt x="64" y="247"/>
                  <a:pt x="61" y="252"/>
                  <a:pt x="58" y="255"/>
                </a:cubicBezTo>
                <a:cubicBezTo>
                  <a:pt x="56" y="256"/>
                  <a:pt x="54" y="258"/>
                  <a:pt x="53" y="259"/>
                </a:cubicBezTo>
                <a:cubicBezTo>
                  <a:pt x="49" y="258"/>
                  <a:pt x="47" y="260"/>
                  <a:pt x="42" y="260"/>
                </a:cubicBezTo>
                <a:cubicBezTo>
                  <a:pt x="40" y="260"/>
                  <a:pt x="39" y="258"/>
                  <a:pt x="37" y="258"/>
                </a:cubicBezTo>
                <a:cubicBezTo>
                  <a:pt x="35" y="258"/>
                  <a:pt x="32" y="258"/>
                  <a:pt x="29" y="257"/>
                </a:cubicBezTo>
                <a:cubicBezTo>
                  <a:pt x="26" y="260"/>
                  <a:pt x="25" y="263"/>
                  <a:pt x="26" y="268"/>
                </a:cubicBezTo>
                <a:cubicBezTo>
                  <a:pt x="27" y="271"/>
                  <a:pt x="30" y="273"/>
                  <a:pt x="28" y="275"/>
                </a:cubicBezTo>
                <a:cubicBezTo>
                  <a:pt x="24" y="275"/>
                  <a:pt x="19" y="274"/>
                  <a:pt x="15" y="272"/>
                </a:cubicBezTo>
                <a:cubicBezTo>
                  <a:pt x="12" y="278"/>
                  <a:pt x="12" y="285"/>
                  <a:pt x="13" y="292"/>
                </a:cubicBezTo>
                <a:cubicBezTo>
                  <a:pt x="13" y="293"/>
                  <a:pt x="14" y="295"/>
                  <a:pt x="13" y="296"/>
                </a:cubicBezTo>
                <a:cubicBezTo>
                  <a:pt x="5" y="290"/>
                  <a:pt x="0" y="275"/>
                  <a:pt x="4" y="263"/>
                </a:cubicBezTo>
                <a:cubicBezTo>
                  <a:pt x="6" y="261"/>
                  <a:pt x="7" y="259"/>
                  <a:pt x="9" y="256"/>
                </a:cubicBezTo>
                <a:cubicBezTo>
                  <a:pt x="13" y="254"/>
                  <a:pt x="18" y="254"/>
                  <a:pt x="22" y="253"/>
                </a:cubicBezTo>
                <a:cubicBezTo>
                  <a:pt x="24" y="253"/>
                  <a:pt x="26" y="252"/>
                  <a:pt x="28" y="251"/>
                </a:cubicBezTo>
                <a:cubicBezTo>
                  <a:pt x="31" y="249"/>
                  <a:pt x="33" y="249"/>
                  <a:pt x="36" y="247"/>
                </a:cubicBezTo>
                <a:cubicBezTo>
                  <a:pt x="38" y="245"/>
                  <a:pt x="42" y="242"/>
                  <a:pt x="42" y="237"/>
                </a:cubicBezTo>
                <a:cubicBezTo>
                  <a:pt x="39" y="236"/>
                  <a:pt x="36" y="232"/>
                  <a:pt x="36" y="231"/>
                </a:cubicBezTo>
                <a:cubicBezTo>
                  <a:pt x="35" y="229"/>
                  <a:pt x="36" y="226"/>
                  <a:pt x="36" y="223"/>
                </a:cubicBezTo>
                <a:cubicBezTo>
                  <a:pt x="38" y="216"/>
                  <a:pt x="39" y="210"/>
                  <a:pt x="40" y="203"/>
                </a:cubicBezTo>
                <a:cubicBezTo>
                  <a:pt x="41" y="198"/>
                  <a:pt x="42" y="194"/>
                  <a:pt x="43" y="189"/>
                </a:cubicBezTo>
                <a:cubicBezTo>
                  <a:pt x="45" y="186"/>
                  <a:pt x="47" y="184"/>
                  <a:pt x="48" y="181"/>
                </a:cubicBezTo>
                <a:cubicBezTo>
                  <a:pt x="54" y="178"/>
                  <a:pt x="62" y="177"/>
                  <a:pt x="68" y="177"/>
                </a:cubicBezTo>
                <a:cubicBezTo>
                  <a:pt x="68" y="169"/>
                  <a:pt x="67" y="159"/>
                  <a:pt x="67" y="151"/>
                </a:cubicBezTo>
                <a:cubicBezTo>
                  <a:pt x="68" y="149"/>
                  <a:pt x="69" y="149"/>
                  <a:pt x="69" y="147"/>
                </a:cubicBezTo>
                <a:cubicBezTo>
                  <a:pt x="72" y="146"/>
                  <a:pt x="75" y="144"/>
                  <a:pt x="78" y="145"/>
                </a:cubicBezTo>
                <a:cubicBezTo>
                  <a:pt x="77" y="130"/>
                  <a:pt x="78" y="120"/>
                  <a:pt x="77" y="105"/>
                </a:cubicBezTo>
                <a:cubicBezTo>
                  <a:pt x="83" y="97"/>
                  <a:pt x="85" y="81"/>
                  <a:pt x="91" y="71"/>
                </a:cubicBezTo>
                <a:cubicBezTo>
                  <a:pt x="96" y="73"/>
                  <a:pt x="96" y="80"/>
                  <a:pt x="99" y="85"/>
                </a:cubicBezTo>
                <a:cubicBezTo>
                  <a:pt x="99" y="86"/>
                  <a:pt x="101" y="88"/>
                  <a:pt x="101" y="90"/>
                </a:cubicBezTo>
                <a:cubicBezTo>
                  <a:pt x="102" y="86"/>
                  <a:pt x="102" y="83"/>
                  <a:pt x="103" y="78"/>
                </a:cubicBezTo>
                <a:cubicBezTo>
                  <a:pt x="105" y="76"/>
                  <a:pt x="107" y="73"/>
                  <a:pt x="109" y="70"/>
                </a:cubicBezTo>
                <a:cubicBezTo>
                  <a:pt x="111" y="67"/>
                  <a:pt x="113" y="64"/>
                  <a:pt x="113" y="61"/>
                </a:cubicBezTo>
                <a:cubicBezTo>
                  <a:pt x="114" y="60"/>
                  <a:pt x="114" y="59"/>
                  <a:pt x="116" y="58"/>
                </a:cubicBezTo>
                <a:cubicBezTo>
                  <a:pt x="116" y="55"/>
                  <a:pt x="119" y="53"/>
                  <a:pt x="120" y="50"/>
                </a:cubicBezTo>
                <a:cubicBezTo>
                  <a:pt x="120" y="50"/>
                  <a:pt x="120" y="50"/>
                  <a:pt x="121" y="49"/>
                </a:cubicBezTo>
                <a:cubicBezTo>
                  <a:pt x="122" y="49"/>
                  <a:pt x="122" y="49"/>
                  <a:pt x="123" y="50"/>
                </a:cubicBezTo>
                <a:cubicBezTo>
                  <a:pt x="125" y="56"/>
                  <a:pt x="127" y="63"/>
                  <a:pt x="130" y="71"/>
                </a:cubicBezTo>
                <a:cubicBezTo>
                  <a:pt x="130" y="70"/>
                  <a:pt x="131" y="69"/>
                  <a:pt x="132" y="69"/>
                </a:cubicBezTo>
                <a:cubicBezTo>
                  <a:pt x="132" y="69"/>
                  <a:pt x="133" y="69"/>
                  <a:pt x="133" y="69"/>
                </a:cubicBezTo>
                <a:cubicBezTo>
                  <a:pt x="135" y="67"/>
                  <a:pt x="137" y="62"/>
                  <a:pt x="139" y="58"/>
                </a:cubicBezTo>
                <a:cubicBezTo>
                  <a:pt x="142" y="53"/>
                  <a:pt x="146" y="50"/>
                  <a:pt x="147" y="45"/>
                </a:cubicBezTo>
                <a:cubicBezTo>
                  <a:pt x="148" y="46"/>
                  <a:pt x="147" y="44"/>
                  <a:pt x="148" y="45"/>
                </a:cubicBezTo>
                <a:cubicBezTo>
                  <a:pt x="148" y="44"/>
                  <a:pt x="149" y="40"/>
                  <a:pt x="152" y="40"/>
                </a:cubicBezTo>
                <a:cubicBezTo>
                  <a:pt x="155" y="45"/>
                  <a:pt x="156" y="51"/>
                  <a:pt x="158" y="56"/>
                </a:cubicBezTo>
                <a:cubicBezTo>
                  <a:pt x="159" y="61"/>
                  <a:pt x="160" y="65"/>
                  <a:pt x="162" y="69"/>
                </a:cubicBezTo>
                <a:cubicBezTo>
                  <a:pt x="162" y="70"/>
                  <a:pt x="164" y="72"/>
                  <a:pt x="164" y="73"/>
                </a:cubicBezTo>
                <a:cubicBezTo>
                  <a:pt x="164" y="74"/>
                  <a:pt x="163" y="75"/>
                  <a:pt x="163" y="76"/>
                </a:cubicBezTo>
                <a:cubicBezTo>
                  <a:pt x="162" y="79"/>
                  <a:pt x="163" y="84"/>
                  <a:pt x="161" y="87"/>
                </a:cubicBezTo>
                <a:cubicBezTo>
                  <a:pt x="163" y="85"/>
                  <a:pt x="165" y="81"/>
                  <a:pt x="167" y="77"/>
                </a:cubicBezTo>
                <a:cubicBezTo>
                  <a:pt x="167" y="77"/>
                  <a:pt x="169" y="76"/>
                  <a:pt x="170" y="77"/>
                </a:cubicBezTo>
                <a:cubicBezTo>
                  <a:pt x="171" y="81"/>
                  <a:pt x="172" y="90"/>
                  <a:pt x="173" y="94"/>
                </a:cubicBezTo>
                <a:cubicBezTo>
                  <a:pt x="174" y="97"/>
                  <a:pt x="174" y="98"/>
                  <a:pt x="175" y="101"/>
                </a:cubicBezTo>
                <a:cubicBezTo>
                  <a:pt x="175" y="103"/>
                  <a:pt x="176" y="105"/>
                  <a:pt x="177" y="107"/>
                </a:cubicBezTo>
                <a:cubicBezTo>
                  <a:pt x="178" y="108"/>
                  <a:pt x="177" y="110"/>
                  <a:pt x="178" y="111"/>
                </a:cubicBezTo>
                <a:cubicBezTo>
                  <a:pt x="178" y="112"/>
                  <a:pt x="179" y="112"/>
                  <a:pt x="179" y="113"/>
                </a:cubicBezTo>
                <a:cubicBezTo>
                  <a:pt x="179" y="115"/>
                  <a:pt x="178" y="119"/>
                  <a:pt x="177" y="121"/>
                </a:cubicBezTo>
                <a:cubicBezTo>
                  <a:pt x="177" y="124"/>
                  <a:pt x="176" y="126"/>
                  <a:pt x="176" y="129"/>
                </a:cubicBezTo>
                <a:cubicBezTo>
                  <a:pt x="181" y="126"/>
                  <a:pt x="189" y="121"/>
                  <a:pt x="194" y="116"/>
                </a:cubicBezTo>
                <a:cubicBezTo>
                  <a:pt x="197" y="112"/>
                  <a:pt x="199" y="109"/>
                  <a:pt x="201" y="106"/>
                </a:cubicBezTo>
                <a:cubicBezTo>
                  <a:pt x="202" y="105"/>
                  <a:pt x="203" y="104"/>
                  <a:pt x="204" y="103"/>
                </a:cubicBezTo>
                <a:cubicBezTo>
                  <a:pt x="204" y="102"/>
                  <a:pt x="204" y="100"/>
                  <a:pt x="204" y="99"/>
                </a:cubicBezTo>
                <a:cubicBezTo>
                  <a:pt x="207" y="95"/>
                  <a:pt x="208" y="89"/>
                  <a:pt x="209" y="85"/>
                </a:cubicBezTo>
                <a:cubicBezTo>
                  <a:pt x="207" y="78"/>
                  <a:pt x="200" y="75"/>
                  <a:pt x="195" y="70"/>
                </a:cubicBezTo>
                <a:cubicBezTo>
                  <a:pt x="194" y="67"/>
                  <a:pt x="191" y="64"/>
                  <a:pt x="189" y="60"/>
                </a:cubicBezTo>
                <a:cubicBezTo>
                  <a:pt x="188" y="55"/>
                  <a:pt x="184" y="51"/>
                  <a:pt x="183" y="46"/>
                </a:cubicBezTo>
                <a:cubicBezTo>
                  <a:pt x="182" y="44"/>
                  <a:pt x="182" y="41"/>
                  <a:pt x="181" y="39"/>
                </a:cubicBezTo>
                <a:cubicBezTo>
                  <a:pt x="181" y="38"/>
                  <a:pt x="182" y="38"/>
                  <a:pt x="182" y="37"/>
                </a:cubicBezTo>
                <a:cubicBezTo>
                  <a:pt x="181" y="30"/>
                  <a:pt x="185" y="24"/>
                  <a:pt x="189" y="20"/>
                </a:cubicBezTo>
                <a:cubicBezTo>
                  <a:pt x="194" y="18"/>
                  <a:pt x="197" y="14"/>
                  <a:pt x="203" y="15"/>
                </a:cubicBezTo>
                <a:cubicBezTo>
                  <a:pt x="208" y="12"/>
                  <a:pt x="215" y="8"/>
                  <a:pt x="213" y="3"/>
                </a:cubicBezTo>
                <a:cubicBezTo>
                  <a:pt x="214" y="1"/>
                  <a:pt x="216" y="0"/>
                  <a:pt x="218" y="2"/>
                </a:cubicBezTo>
                <a:cubicBezTo>
                  <a:pt x="216" y="5"/>
                  <a:pt x="219" y="9"/>
                  <a:pt x="219" y="13"/>
                </a:cubicBezTo>
                <a:cubicBezTo>
                  <a:pt x="219" y="19"/>
                  <a:pt x="215" y="23"/>
                  <a:pt x="212" y="27"/>
                </a:cubicBezTo>
                <a:cubicBezTo>
                  <a:pt x="215" y="27"/>
                  <a:pt x="219" y="27"/>
                  <a:pt x="221" y="26"/>
                </a:cubicBezTo>
                <a:cubicBezTo>
                  <a:pt x="222" y="25"/>
                  <a:pt x="223" y="23"/>
                  <a:pt x="225" y="22"/>
                </a:cubicBezTo>
                <a:cubicBezTo>
                  <a:pt x="227" y="20"/>
                  <a:pt x="228" y="18"/>
                  <a:pt x="229" y="16"/>
                </a:cubicBezTo>
                <a:cubicBezTo>
                  <a:pt x="231" y="17"/>
                  <a:pt x="230" y="19"/>
                  <a:pt x="230" y="21"/>
                </a:cubicBezTo>
                <a:cubicBezTo>
                  <a:pt x="230" y="23"/>
                  <a:pt x="229" y="26"/>
                  <a:pt x="229" y="28"/>
                </a:cubicBezTo>
                <a:cubicBezTo>
                  <a:pt x="228" y="30"/>
                  <a:pt x="226" y="32"/>
                  <a:pt x="226" y="33"/>
                </a:cubicBezTo>
                <a:cubicBezTo>
                  <a:pt x="225" y="34"/>
                  <a:pt x="226" y="35"/>
                  <a:pt x="225" y="35"/>
                </a:cubicBezTo>
                <a:cubicBezTo>
                  <a:pt x="223" y="39"/>
                  <a:pt x="217" y="42"/>
                  <a:pt x="212" y="43"/>
                </a:cubicBezTo>
                <a:cubicBezTo>
                  <a:pt x="211" y="44"/>
                  <a:pt x="209" y="43"/>
                  <a:pt x="208" y="44"/>
                </a:cubicBezTo>
                <a:cubicBezTo>
                  <a:pt x="205" y="45"/>
                  <a:pt x="201" y="48"/>
                  <a:pt x="198" y="51"/>
                </a:cubicBezTo>
                <a:cubicBezTo>
                  <a:pt x="197" y="58"/>
                  <a:pt x="205" y="57"/>
                  <a:pt x="206" y="62"/>
                </a:cubicBezTo>
                <a:cubicBezTo>
                  <a:pt x="208" y="63"/>
                  <a:pt x="209" y="64"/>
                  <a:pt x="210" y="65"/>
                </a:cubicBezTo>
                <a:cubicBezTo>
                  <a:pt x="213" y="72"/>
                  <a:pt x="216" y="79"/>
                  <a:pt x="220" y="86"/>
                </a:cubicBezTo>
                <a:cubicBezTo>
                  <a:pt x="222" y="88"/>
                  <a:pt x="223" y="91"/>
                  <a:pt x="224" y="93"/>
                </a:cubicBezTo>
                <a:cubicBezTo>
                  <a:pt x="225" y="94"/>
                  <a:pt x="225" y="94"/>
                  <a:pt x="226" y="95"/>
                </a:cubicBezTo>
                <a:cubicBezTo>
                  <a:pt x="229" y="101"/>
                  <a:pt x="230" y="108"/>
                  <a:pt x="228" y="115"/>
                </a:cubicBezTo>
                <a:cubicBezTo>
                  <a:pt x="226" y="118"/>
                  <a:pt x="225" y="119"/>
                  <a:pt x="224" y="122"/>
                </a:cubicBezTo>
                <a:cubicBezTo>
                  <a:pt x="216" y="131"/>
                  <a:pt x="208" y="141"/>
                  <a:pt x="200" y="149"/>
                </a:cubicBezTo>
                <a:cubicBezTo>
                  <a:pt x="199" y="150"/>
                  <a:pt x="198" y="151"/>
                  <a:pt x="197" y="151"/>
                </a:cubicBezTo>
                <a:cubicBezTo>
                  <a:pt x="197" y="152"/>
                  <a:pt x="196" y="152"/>
                  <a:pt x="196" y="152"/>
                </a:cubicBezTo>
                <a:cubicBezTo>
                  <a:pt x="195" y="153"/>
                  <a:pt x="195" y="153"/>
                  <a:pt x="195" y="154"/>
                </a:cubicBezTo>
                <a:cubicBezTo>
                  <a:pt x="193" y="156"/>
                  <a:pt x="188" y="157"/>
                  <a:pt x="187" y="159"/>
                </a:cubicBezTo>
                <a:cubicBezTo>
                  <a:pt x="187" y="160"/>
                  <a:pt x="187" y="161"/>
                  <a:pt x="187" y="162"/>
                </a:cubicBezTo>
                <a:cubicBezTo>
                  <a:pt x="186" y="166"/>
                  <a:pt x="184" y="170"/>
                  <a:pt x="183" y="174"/>
                </a:cubicBezTo>
                <a:cubicBezTo>
                  <a:pt x="178" y="181"/>
                  <a:pt x="175" y="191"/>
                  <a:pt x="175" y="202"/>
                </a:cubicBezTo>
                <a:cubicBezTo>
                  <a:pt x="175" y="205"/>
                  <a:pt x="175" y="208"/>
                  <a:pt x="173" y="209"/>
                </a:cubicBezTo>
                <a:cubicBezTo>
                  <a:pt x="172" y="209"/>
                  <a:pt x="171" y="209"/>
                  <a:pt x="170" y="210"/>
                </a:cubicBezTo>
                <a:cubicBezTo>
                  <a:pt x="169" y="210"/>
                  <a:pt x="167" y="210"/>
                  <a:pt x="166" y="211"/>
                </a:cubicBezTo>
                <a:cubicBezTo>
                  <a:pt x="166" y="211"/>
                  <a:pt x="165" y="212"/>
                  <a:pt x="165" y="212"/>
                </a:cubicBezTo>
                <a:cubicBezTo>
                  <a:pt x="162" y="213"/>
                  <a:pt x="158" y="213"/>
                  <a:pt x="154" y="214"/>
                </a:cubicBezTo>
                <a:cubicBezTo>
                  <a:pt x="153" y="218"/>
                  <a:pt x="153" y="222"/>
                  <a:pt x="152" y="227"/>
                </a:cubicBezTo>
                <a:cubicBezTo>
                  <a:pt x="150" y="229"/>
                  <a:pt x="147" y="232"/>
                  <a:pt x="145" y="234"/>
                </a:cubicBezTo>
                <a:cubicBezTo>
                  <a:pt x="143" y="234"/>
                  <a:pt x="139" y="233"/>
                  <a:pt x="137" y="233"/>
                </a:cubicBezTo>
                <a:cubicBezTo>
                  <a:pt x="137" y="234"/>
                  <a:pt x="137" y="235"/>
                  <a:pt x="136" y="236"/>
                </a:cubicBezTo>
                <a:cubicBezTo>
                  <a:pt x="132" y="237"/>
                  <a:pt x="131" y="240"/>
                  <a:pt x="127" y="242"/>
                </a:cubicBezTo>
                <a:cubicBezTo>
                  <a:pt x="124" y="240"/>
                  <a:pt x="120" y="241"/>
                  <a:pt x="117" y="239"/>
                </a:cubicBezTo>
                <a:cubicBezTo>
                  <a:pt x="117" y="242"/>
                  <a:pt x="117" y="244"/>
                  <a:pt x="116" y="246"/>
                </a:cubicBezTo>
                <a:cubicBezTo>
                  <a:pt x="112" y="245"/>
                  <a:pt x="109" y="251"/>
                  <a:pt x="106" y="250"/>
                </a:cubicBezTo>
                <a:cubicBezTo>
                  <a:pt x="103" y="250"/>
                  <a:pt x="97" y="248"/>
                  <a:pt x="96" y="250"/>
                </a:cubicBezTo>
                <a:cubicBezTo>
                  <a:pt x="93" y="250"/>
                  <a:pt x="93" y="248"/>
                  <a:pt x="91" y="247"/>
                </a:cubicBezTo>
                <a:cubicBezTo>
                  <a:pt x="89" y="245"/>
                  <a:pt x="88" y="246"/>
                  <a:pt x="87" y="244"/>
                </a:cubicBezTo>
                <a:cubicBezTo>
                  <a:pt x="88" y="242"/>
                  <a:pt x="89" y="237"/>
                  <a:pt x="88" y="234"/>
                </a:cubicBezTo>
                <a:close/>
                <a:moveTo>
                  <a:pt x="210" y="14"/>
                </a:moveTo>
                <a:cubicBezTo>
                  <a:pt x="203" y="17"/>
                  <a:pt x="196" y="20"/>
                  <a:pt x="189" y="23"/>
                </a:cubicBezTo>
                <a:cubicBezTo>
                  <a:pt x="184" y="28"/>
                  <a:pt x="183" y="37"/>
                  <a:pt x="187" y="45"/>
                </a:cubicBezTo>
                <a:cubicBezTo>
                  <a:pt x="189" y="49"/>
                  <a:pt x="194" y="51"/>
                  <a:pt x="196" y="53"/>
                </a:cubicBezTo>
                <a:cubicBezTo>
                  <a:pt x="196" y="52"/>
                  <a:pt x="197" y="51"/>
                  <a:pt x="197" y="50"/>
                </a:cubicBezTo>
                <a:cubicBezTo>
                  <a:pt x="202" y="42"/>
                  <a:pt x="212" y="42"/>
                  <a:pt x="219" y="38"/>
                </a:cubicBezTo>
                <a:cubicBezTo>
                  <a:pt x="221" y="37"/>
                  <a:pt x="222" y="34"/>
                  <a:pt x="224" y="33"/>
                </a:cubicBezTo>
                <a:cubicBezTo>
                  <a:pt x="226" y="29"/>
                  <a:pt x="228" y="26"/>
                  <a:pt x="228" y="22"/>
                </a:cubicBezTo>
                <a:cubicBezTo>
                  <a:pt x="224" y="26"/>
                  <a:pt x="216" y="31"/>
                  <a:pt x="208" y="28"/>
                </a:cubicBezTo>
                <a:cubicBezTo>
                  <a:pt x="208" y="26"/>
                  <a:pt x="211" y="25"/>
                  <a:pt x="213" y="23"/>
                </a:cubicBezTo>
                <a:cubicBezTo>
                  <a:pt x="216" y="19"/>
                  <a:pt x="219" y="12"/>
                  <a:pt x="215" y="7"/>
                </a:cubicBezTo>
                <a:cubicBezTo>
                  <a:pt x="214" y="10"/>
                  <a:pt x="212" y="12"/>
                  <a:pt x="210" y="14"/>
                </a:cubicBezTo>
                <a:close/>
                <a:moveTo>
                  <a:pt x="149" y="48"/>
                </a:moveTo>
                <a:cubicBezTo>
                  <a:pt x="149" y="48"/>
                  <a:pt x="148" y="48"/>
                  <a:pt x="148" y="49"/>
                </a:cubicBezTo>
                <a:cubicBezTo>
                  <a:pt x="149" y="49"/>
                  <a:pt x="146" y="50"/>
                  <a:pt x="147" y="51"/>
                </a:cubicBezTo>
                <a:cubicBezTo>
                  <a:pt x="147" y="51"/>
                  <a:pt x="149" y="51"/>
                  <a:pt x="150" y="51"/>
                </a:cubicBezTo>
                <a:cubicBezTo>
                  <a:pt x="150" y="52"/>
                  <a:pt x="151" y="52"/>
                  <a:pt x="151" y="53"/>
                </a:cubicBezTo>
                <a:cubicBezTo>
                  <a:pt x="155" y="52"/>
                  <a:pt x="153" y="46"/>
                  <a:pt x="151" y="46"/>
                </a:cubicBezTo>
                <a:cubicBezTo>
                  <a:pt x="151" y="46"/>
                  <a:pt x="149" y="47"/>
                  <a:pt x="149" y="48"/>
                </a:cubicBezTo>
                <a:close/>
                <a:moveTo>
                  <a:pt x="193" y="63"/>
                </a:moveTo>
                <a:cubicBezTo>
                  <a:pt x="194" y="64"/>
                  <a:pt x="194" y="65"/>
                  <a:pt x="195" y="66"/>
                </a:cubicBezTo>
                <a:cubicBezTo>
                  <a:pt x="197" y="70"/>
                  <a:pt x="201" y="73"/>
                  <a:pt x="205" y="76"/>
                </a:cubicBezTo>
                <a:cubicBezTo>
                  <a:pt x="207" y="77"/>
                  <a:pt x="207" y="80"/>
                  <a:pt x="210" y="81"/>
                </a:cubicBezTo>
                <a:cubicBezTo>
                  <a:pt x="210" y="77"/>
                  <a:pt x="209" y="74"/>
                  <a:pt x="209" y="71"/>
                </a:cubicBezTo>
                <a:cubicBezTo>
                  <a:pt x="205" y="59"/>
                  <a:pt x="192" y="56"/>
                  <a:pt x="186" y="47"/>
                </a:cubicBezTo>
                <a:cubicBezTo>
                  <a:pt x="188" y="52"/>
                  <a:pt x="191" y="59"/>
                  <a:pt x="193" y="63"/>
                </a:cubicBezTo>
                <a:close/>
                <a:moveTo>
                  <a:pt x="143" y="55"/>
                </a:moveTo>
                <a:cubicBezTo>
                  <a:pt x="141" y="59"/>
                  <a:pt x="138" y="64"/>
                  <a:pt x="137" y="67"/>
                </a:cubicBezTo>
                <a:cubicBezTo>
                  <a:pt x="137" y="67"/>
                  <a:pt x="138" y="67"/>
                  <a:pt x="139" y="67"/>
                </a:cubicBezTo>
                <a:cubicBezTo>
                  <a:pt x="140" y="68"/>
                  <a:pt x="138" y="70"/>
                  <a:pt x="139" y="71"/>
                </a:cubicBezTo>
                <a:cubicBezTo>
                  <a:pt x="140" y="71"/>
                  <a:pt x="140" y="69"/>
                  <a:pt x="141" y="69"/>
                </a:cubicBezTo>
                <a:cubicBezTo>
                  <a:pt x="142" y="69"/>
                  <a:pt x="142" y="68"/>
                  <a:pt x="142" y="69"/>
                </a:cubicBezTo>
                <a:cubicBezTo>
                  <a:pt x="143" y="69"/>
                  <a:pt x="142" y="71"/>
                  <a:pt x="143" y="72"/>
                </a:cubicBezTo>
                <a:cubicBezTo>
                  <a:pt x="143" y="70"/>
                  <a:pt x="145" y="67"/>
                  <a:pt x="147" y="69"/>
                </a:cubicBezTo>
                <a:cubicBezTo>
                  <a:pt x="147" y="72"/>
                  <a:pt x="150" y="74"/>
                  <a:pt x="151" y="76"/>
                </a:cubicBezTo>
                <a:cubicBezTo>
                  <a:pt x="154" y="73"/>
                  <a:pt x="152" y="66"/>
                  <a:pt x="153" y="61"/>
                </a:cubicBezTo>
                <a:cubicBezTo>
                  <a:pt x="155" y="65"/>
                  <a:pt x="156" y="70"/>
                  <a:pt x="159" y="72"/>
                </a:cubicBezTo>
                <a:cubicBezTo>
                  <a:pt x="160" y="68"/>
                  <a:pt x="158" y="64"/>
                  <a:pt x="157" y="60"/>
                </a:cubicBezTo>
                <a:cubicBezTo>
                  <a:pt x="156" y="57"/>
                  <a:pt x="155" y="55"/>
                  <a:pt x="154" y="53"/>
                </a:cubicBezTo>
                <a:cubicBezTo>
                  <a:pt x="154" y="55"/>
                  <a:pt x="149" y="55"/>
                  <a:pt x="149" y="53"/>
                </a:cubicBezTo>
                <a:cubicBezTo>
                  <a:pt x="147" y="54"/>
                  <a:pt x="146" y="55"/>
                  <a:pt x="143" y="55"/>
                </a:cubicBezTo>
                <a:close/>
                <a:moveTo>
                  <a:pt x="118" y="58"/>
                </a:moveTo>
                <a:cubicBezTo>
                  <a:pt x="120" y="58"/>
                  <a:pt x="120" y="59"/>
                  <a:pt x="122" y="59"/>
                </a:cubicBezTo>
                <a:cubicBezTo>
                  <a:pt x="123" y="57"/>
                  <a:pt x="123" y="55"/>
                  <a:pt x="121" y="53"/>
                </a:cubicBezTo>
                <a:cubicBezTo>
                  <a:pt x="120" y="55"/>
                  <a:pt x="118" y="56"/>
                  <a:pt x="118" y="58"/>
                </a:cubicBezTo>
                <a:close/>
                <a:moveTo>
                  <a:pt x="112" y="76"/>
                </a:moveTo>
                <a:cubicBezTo>
                  <a:pt x="114" y="74"/>
                  <a:pt x="113" y="69"/>
                  <a:pt x="116" y="67"/>
                </a:cubicBezTo>
                <a:cubicBezTo>
                  <a:pt x="116" y="72"/>
                  <a:pt x="114" y="77"/>
                  <a:pt x="114" y="82"/>
                </a:cubicBezTo>
                <a:cubicBezTo>
                  <a:pt x="117" y="85"/>
                  <a:pt x="118" y="79"/>
                  <a:pt x="120" y="77"/>
                </a:cubicBezTo>
                <a:cubicBezTo>
                  <a:pt x="120" y="73"/>
                  <a:pt x="119" y="72"/>
                  <a:pt x="120" y="69"/>
                </a:cubicBezTo>
                <a:cubicBezTo>
                  <a:pt x="122" y="73"/>
                  <a:pt x="121" y="81"/>
                  <a:pt x="124" y="82"/>
                </a:cubicBezTo>
                <a:cubicBezTo>
                  <a:pt x="125" y="79"/>
                  <a:pt x="127" y="77"/>
                  <a:pt x="128" y="74"/>
                </a:cubicBezTo>
                <a:cubicBezTo>
                  <a:pt x="127" y="70"/>
                  <a:pt x="126" y="65"/>
                  <a:pt x="124" y="60"/>
                </a:cubicBezTo>
                <a:cubicBezTo>
                  <a:pt x="122" y="63"/>
                  <a:pt x="119" y="61"/>
                  <a:pt x="117" y="60"/>
                </a:cubicBezTo>
                <a:cubicBezTo>
                  <a:pt x="113" y="67"/>
                  <a:pt x="108" y="73"/>
                  <a:pt x="105" y="80"/>
                </a:cubicBezTo>
                <a:cubicBezTo>
                  <a:pt x="106" y="81"/>
                  <a:pt x="107" y="80"/>
                  <a:pt x="108" y="81"/>
                </a:cubicBezTo>
                <a:cubicBezTo>
                  <a:pt x="110" y="79"/>
                  <a:pt x="111" y="77"/>
                  <a:pt x="112" y="76"/>
                </a:cubicBezTo>
                <a:close/>
                <a:moveTo>
                  <a:pt x="135" y="70"/>
                </a:moveTo>
                <a:cubicBezTo>
                  <a:pt x="137" y="75"/>
                  <a:pt x="136" y="81"/>
                  <a:pt x="139" y="85"/>
                </a:cubicBezTo>
                <a:cubicBezTo>
                  <a:pt x="139" y="81"/>
                  <a:pt x="140" y="79"/>
                  <a:pt x="140" y="74"/>
                </a:cubicBezTo>
                <a:cubicBezTo>
                  <a:pt x="138" y="74"/>
                  <a:pt x="137" y="74"/>
                  <a:pt x="136" y="72"/>
                </a:cubicBezTo>
                <a:cubicBezTo>
                  <a:pt x="136" y="71"/>
                  <a:pt x="137" y="69"/>
                  <a:pt x="136" y="70"/>
                </a:cubicBezTo>
                <a:cubicBezTo>
                  <a:pt x="135" y="70"/>
                  <a:pt x="135" y="70"/>
                  <a:pt x="135" y="70"/>
                </a:cubicBezTo>
                <a:close/>
                <a:moveTo>
                  <a:pt x="152" y="100"/>
                </a:moveTo>
                <a:cubicBezTo>
                  <a:pt x="157" y="94"/>
                  <a:pt x="159" y="85"/>
                  <a:pt x="161" y="75"/>
                </a:cubicBezTo>
                <a:cubicBezTo>
                  <a:pt x="160" y="75"/>
                  <a:pt x="160" y="76"/>
                  <a:pt x="159" y="75"/>
                </a:cubicBezTo>
                <a:cubicBezTo>
                  <a:pt x="157" y="74"/>
                  <a:pt x="157" y="71"/>
                  <a:pt x="155" y="70"/>
                </a:cubicBezTo>
                <a:cubicBezTo>
                  <a:pt x="154" y="80"/>
                  <a:pt x="152" y="89"/>
                  <a:pt x="152" y="100"/>
                </a:cubicBezTo>
                <a:close/>
                <a:moveTo>
                  <a:pt x="142" y="76"/>
                </a:moveTo>
                <a:cubicBezTo>
                  <a:pt x="142" y="83"/>
                  <a:pt x="138" y="89"/>
                  <a:pt x="141" y="95"/>
                </a:cubicBezTo>
                <a:cubicBezTo>
                  <a:pt x="143" y="93"/>
                  <a:pt x="142" y="90"/>
                  <a:pt x="145" y="90"/>
                </a:cubicBezTo>
                <a:cubicBezTo>
                  <a:pt x="149" y="91"/>
                  <a:pt x="148" y="97"/>
                  <a:pt x="150" y="100"/>
                </a:cubicBezTo>
                <a:cubicBezTo>
                  <a:pt x="150" y="92"/>
                  <a:pt x="152" y="84"/>
                  <a:pt x="152" y="79"/>
                </a:cubicBezTo>
                <a:cubicBezTo>
                  <a:pt x="151" y="79"/>
                  <a:pt x="150" y="79"/>
                  <a:pt x="150" y="79"/>
                </a:cubicBezTo>
                <a:cubicBezTo>
                  <a:pt x="148" y="76"/>
                  <a:pt x="147" y="73"/>
                  <a:pt x="145" y="71"/>
                </a:cubicBezTo>
                <a:cubicBezTo>
                  <a:pt x="145" y="74"/>
                  <a:pt x="143" y="75"/>
                  <a:pt x="142" y="76"/>
                </a:cubicBezTo>
                <a:close/>
                <a:moveTo>
                  <a:pt x="128" y="79"/>
                </a:moveTo>
                <a:cubicBezTo>
                  <a:pt x="131" y="78"/>
                  <a:pt x="131" y="80"/>
                  <a:pt x="133" y="81"/>
                </a:cubicBezTo>
                <a:cubicBezTo>
                  <a:pt x="133" y="80"/>
                  <a:pt x="134" y="80"/>
                  <a:pt x="134" y="79"/>
                </a:cubicBezTo>
                <a:cubicBezTo>
                  <a:pt x="134" y="77"/>
                  <a:pt x="134" y="74"/>
                  <a:pt x="132" y="72"/>
                </a:cubicBezTo>
                <a:cubicBezTo>
                  <a:pt x="130" y="74"/>
                  <a:pt x="129" y="77"/>
                  <a:pt x="128" y="79"/>
                </a:cubicBezTo>
                <a:close/>
                <a:moveTo>
                  <a:pt x="192" y="153"/>
                </a:moveTo>
                <a:cubicBezTo>
                  <a:pt x="196" y="147"/>
                  <a:pt x="202" y="145"/>
                  <a:pt x="206" y="139"/>
                </a:cubicBezTo>
                <a:cubicBezTo>
                  <a:pt x="206" y="139"/>
                  <a:pt x="207" y="138"/>
                  <a:pt x="207" y="138"/>
                </a:cubicBezTo>
                <a:cubicBezTo>
                  <a:pt x="208" y="137"/>
                  <a:pt x="208" y="136"/>
                  <a:pt x="209" y="135"/>
                </a:cubicBezTo>
                <a:cubicBezTo>
                  <a:pt x="216" y="129"/>
                  <a:pt x="221" y="122"/>
                  <a:pt x="226" y="113"/>
                </a:cubicBezTo>
                <a:cubicBezTo>
                  <a:pt x="227" y="108"/>
                  <a:pt x="228" y="102"/>
                  <a:pt x="225" y="97"/>
                </a:cubicBezTo>
                <a:cubicBezTo>
                  <a:pt x="225" y="96"/>
                  <a:pt x="224" y="95"/>
                  <a:pt x="223" y="94"/>
                </a:cubicBezTo>
                <a:cubicBezTo>
                  <a:pt x="221" y="91"/>
                  <a:pt x="219" y="87"/>
                  <a:pt x="216" y="84"/>
                </a:cubicBezTo>
                <a:cubicBezTo>
                  <a:pt x="215" y="81"/>
                  <a:pt x="213" y="74"/>
                  <a:pt x="211" y="73"/>
                </a:cubicBezTo>
                <a:cubicBezTo>
                  <a:pt x="211" y="73"/>
                  <a:pt x="211" y="73"/>
                  <a:pt x="211" y="73"/>
                </a:cubicBezTo>
                <a:cubicBezTo>
                  <a:pt x="213" y="81"/>
                  <a:pt x="211" y="91"/>
                  <a:pt x="208" y="97"/>
                </a:cubicBezTo>
                <a:cubicBezTo>
                  <a:pt x="208" y="98"/>
                  <a:pt x="207" y="100"/>
                  <a:pt x="207" y="101"/>
                </a:cubicBezTo>
                <a:cubicBezTo>
                  <a:pt x="206" y="103"/>
                  <a:pt x="205" y="105"/>
                  <a:pt x="204" y="107"/>
                </a:cubicBezTo>
                <a:cubicBezTo>
                  <a:pt x="202" y="110"/>
                  <a:pt x="199" y="112"/>
                  <a:pt x="196" y="115"/>
                </a:cubicBezTo>
                <a:cubicBezTo>
                  <a:pt x="196" y="116"/>
                  <a:pt x="196" y="117"/>
                  <a:pt x="195" y="118"/>
                </a:cubicBezTo>
                <a:cubicBezTo>
                  <a:pt x="193" y="120"/>
                  <a:pt x="190" y="122"/>
                  <a:pt x="188" y="124"/>
                </a:cubicBezTo>
                <a:cubicBezTo>
                  <a:pt x="187" y="124"/>
                  <a:pt x="186" y="125"/>
                  <a:pt x="185" y="126"/>
                </a:cubicBezTo>
                <a:cubicBezTo>
                  <a:pt x="184" y="126"/>
                  <a:pt x="183" y="127"/>
                  <a:pt x="182" y="127"/>
                </a:cubicBezTo>
                <a:cubicBezTo>
                  <a:pt x="181" y="128"/>
                  <a:pt x="181" y="129"/>
                  <a:pt x="180" y="129"/>
                </a:cubicBezTo>
                <a:cubicBezTo>
                  <a:pt x="178" y="131"/>
                  <a:pt x="176" y="131"/>
                  <a:pt x="175" y="133"/>
                </a:cubicBezTo>
                <a:cubicBezTo>
                  <a:pt x="173" y="139"/>
                  <a:pt x="173" y="144"/>
                  <a:pt x="172" y="148"/>
                </a:cubicBezTo>
                <a:cubicBezTo>
                  <a:pt x="172" y="146"/>
                  <a:pt x="176" y="148"/>
                  <a:pt x="174" y="148"/>
                </a:cubicBezTo>
                <a:cubicBezTo>
                  <a:pt x="176" y="149"/>
                  <a:pt x="179" y="148"/>
                  <a:pt x="180" y="149"/>
                </a:cubicBezTo>
                <a:cubicBezTo>
                  <a:pt x="181" y="149"/>
                  <a:pt x="182" y="150"/>
                  <a:pt x="182" y="150"/>
                </a:cubicBezTo>
                <a:cubicBezTo>
                  <a:pt x="184" y="152"/>
                  <a:pt x="186" y="154"/>
                  <a:pt x="186" y="156"/>
                </a:cubicBezTo>
                <a:cubicBezTo>
                  <a:pt x="189" y="156"/>
                  <a:pt x="190" y="154"/>
                  <a:pt x="192" y="153"/>
                </a:cubicBezTo>
                <a:close/>
                <a:moveTo>
                  <a:pt x="89" y="82"/>
                </a:moveTo>
                <a:cubicBezTo>
                  <a:pt x="91" y="81"/>
                  <a:pt x="92" y="83"/>
                  <a:pt x="93" y="83"/>
                </a:cubicBezTo>
                <a:cubicBezTo>
                  <a:pt x="94" y="83"/>
                  <a:pt x="94" y="81"/>
                  <a:pt x="96" y="80"/>
                </a:cubicBezTo>
                <a:cubicBezTo>
                  <a:pt x="94" y="78"/>
                  <a:pt x="94" y="76"/>
                  <a:pt x="92" y="75"/>
                </a:cubicBezTo>
                <a:cubicBezTo>
                  <a:pt x="90" y="77"/>
                  <a:pt x="89" y="79"/>
                  <a:pt x="89" y="82"/>
                </a:cubicBezTo>
                <a:close/>
                <a:moveTo>
                  <a:pt x="127" y="81"/>
                </a:moveTo>
                <a:cubicBezTo>
                  <a:pt x="123" y="88"/>
                  <a:pt x="121" y="96"/>
                  <a:pt x="117" y="101"/>
                </a:cubicBezTo>
                <a:cubicBezTo>
                  <a:pt x="117" y="103"/>
                  <a:pt x="118" y="103"/>
                  <a:pt x="117" y="104"/>
                </a:cubicBezTo>
                <a:cubicBezTo>
                  <a:pt x="120" y="104"/>
                  <a:pt x="120" y="101"/>
                  <a:pt x="123" y="101"/>
                </a:cubicBezTo>
                <a:cubicBezTo>
                  <a:pt x="123" y="102"/>
                  <a:pt x="123" y="102"/>
                  <a:pt x="124" y="102"/>
                </a:cubicBezTo>
                <a:cubicBezTo>
                  <a:pt x="124" y="103"/>
                  <a:pt x="124" y="106"/>
                  <a:pt x="126" y="107"/>
                </a:cubicBezTo>
                <a:cubicBezTo>
                  <a:pt x="128" y="105"/>
                  <a:pt x="128" y="100"/>
                  <a:pt x="131" y="99"/>
                </a:cubicBezTo>
                <a:cubicBezTo>
                  <a:pt x="133" y="100"/>
                  <a:pt x="133" y="104"/>
                  <a:pt x="136" y="105"/>
                </a:cubicBezTo>
                <a:cubicBezTo>
                  <a:pt x="137" y="103"/>
                  <a:pt x="138" y="100"/>
                  <a:pt x="139" y="98"/>
                </a:cubicBezTo>
                <a:cubicBezTo>
                  <a:pt x="138" y="93"/>
                  <a:pt x="137" y="88"/>
                  <a:pt x="135" y="82"/>
                </a:cubicBezTo>
                <a:cubicBezTo>
                  <a:pt x="132" y="85"/>
                  <a:pt x="130" y="80"/>
                  <a:pt x="127" y="81"/>
                </a:cubicBezTo>
                <a:close/>
                <a:moveTo>
                  <a:pt x="167" y="82"/>
                </a:moveTo>
                <a:cubicBezTo>
                  <a:pt x="166" y="85"/>
                  <a:pt x="164" y="87"/>
                  <a:pt x="162" y="89"/>
                </a:cubicBezTo>
                <a:cubicBezTo>
                  <a:pt x="163" y="89"/>
                  <a:pt x="162" y="91"/>
                  <a:pt x="163" y="90"/>
                </a:cubicBezTo>
                <a:cubicBezTo>
                  <a:pt x="166" y="90"/>
                  <a:pt x="165" y="85"/>
                  <a:pt x="168" y="86"/>
                </a:cubicBezTo>
                <a:cubicBezTo>
                  <a:pt x="168" y="87"/>
                  <a:pt x="168" y="88"/>
                  <a:pt x="169" y="88"/>
                </a:cubicBezTo>
                <a:cubicBezTo>
                  <a:pt x="169" y="86"/>
                  <a:pt x="169" y="83"/>
                  <a:pt x="168" y="81"/>
                </a:cubicBezTo>
                <a:cubicBezTo>
                  <a:pt x="168" y="82"/>
                  <a:pt x="167" y="83"/>
                  <a:pt x="167" y="82"/>
                </a:cubicBezTo>
                <a:close/>
                <a:moveTo>
                  <a:pt x="109" y="81"/>
                </a:moveTo>
                <a:cubicBezTo>
                  <a:pt x="108" y="82"/>
                  <a:pt x="106" y="83"/>
                  <a:pt x="104" y="83"/>
                </a:cubicBezTo>
                <a:cubicBezTo>
                  <a:pt x="104" y="88"/>
                  <a:pt x="104" y="91"/>
                  <a:pt x="103" y="95"/>
                </a:cubicBezTo>
                <a:cubicBezTo>
                  <a:pt x="105" y="97"/>
                  <a:pt x="106" y="99"/>
                  <a:pt x="107" y="101"/>
                </a:cubicBezTo>
                <a:cubicBezTo>
                  <a:pt x="108" y="100"/>
                  <a:pt x="108" y="99"/>
                  <a:pt x="109" y="98"/>
                </a:cubicBezTo>
                <a:cubicBezTo>
                  <a:pt x="108" y="98"/>
                  <a:pt x="107" y="97"/>
                  <a:pt x="107" y="97"/>
                </a:cubicBezTo>
                <a:cubicBezTo>
                  <a:pt x="107" y="96"/>
                  <a:pt x="107" y="96"/>
                  <a:pt x="107" y="95"/>
                </a:cubicBezTo>
                <a:cubicBezTo>
                  <a:pt x="108" y="95"/>
                  <a:pt x="108" y="95"/>
                  <a:pt x="108" y="96"/>
                </a:cubicBezTo>
                <a:cubicBezTo>
                  <a:pt x="108" y="92"/>
                  <a:pt x="110" y="84"/>
                  <a:pt x="109" y="81"/>
                </a:cubicBezTo>
                <a:close/>
                <a:moveTo>
                  <a:pt x="111" y="94"/>
                </a:moveTo>
                <a:cubicBezTo>
                  <a:pt x="113" y="91"/>
                  <a:pt x="116" y="97"/>
                  <a:pt x="116" y="99"/>
                </a:cubicBezTo>
                <a:cubicBezTo>
                  <a:pt x="119" y="96"/>
                  <a:pt x="118" y="89"/>
                  <a:pt x="118" y="84"/>
                </a:cubicBezTo>
                <a:cubicBezTo>
                  <a:pt x="118" y="86"/>
                  <a:pt x="115" y="85"/>
                  <a:pt x="113" y="84"/>
                </a:cubicBezTo>
                <a:cubicBezTo>
                  <a:pt x="112" y="84"/>
                  <a:pt x="113" y="82"/>
                  <a:pt x="112" y="81"/>
                </a:cubicBezTo>
                <a:cubicBezTo>
                  <a:pt x="111" y="86"/>
                  <a:pt x="110" y="91"/>
                  <a:pt x="111" y="94"/>
                </a:cubicBezTo>
                <a:close/>
                <a:moveTo>
                  <a:pt x="119" y="93"/>
                </a:moveTo>
                <a:cubicBezTo>
                  <a:pt x="121" y="90"/>
                  <a:pt x="122" y="87"/>
                  <a:pt x="123" y="85"/>
                </a:cubicBezTo>
                <a:cubicBezTo>
                  <a:pt x="122" y="84"/>
                  <a:pt x="121" y="83"/>
                  <a:pt x="121" y="82"/>
                </a:cubicBezTo>
                <a:cubicBezTo>
                  <a:pt x="119" y="85"/>
                  <a:pt x="120" y="90"/>
                  <a:pt x="119" y="93"/>
                </a:cubicBezTo>
                <a:close/>
                <a:moveTo>
                  <a:pt x="93" y="86"/>
                </a:moveTo>
                <a:cubicBezTo>
                  <a:pt x="92" y="86"/>
                  <a:pt x="91" y="85"/>
                  <a:pt x="90" y="84"/>
                </a:cubicBezTo>
                <a:cubicBezTo>
                  <a:pt x="89" y="85"/>
                  <a:pt x="89" y="85"/>
                  <a:pt x="88" y="85"/>
                </a:cubicBezTo>
                <a:cubicBezTo>
                  <a:pt x="86" y="92"/>
                  <a:pt x="83" y="98"/>
                  <a:pt x="81" y="103"/>
                </a:cubicBezTo>
                <a:cubicBezTo>
                  <a:pt x="82" y="103"/>
                  <a:pt x="82" y="103"/>
                  <a:pt x="83" y="104"/>
                </a:cubicBezTo>
                <a:cubicBezTo>
                  <a:pt x="83" y="104"/>
                  <a:pt x="83" y="106"/>
                  <a:pt x="85" y="106"/>
                </a:cubicBezTo>
                <a:cubicBezTo>
                  <a:pt x="86" y="105"/>
                  <a:pt x="87" y="103"/>
                  <a:pt x="88" y="100"/>
                </a:cubicBezTo>
                <a:cubicBezTo>
                  <a:pt x="88" y="98"/>
                  <a:pt x="89" y="94"/>
                  <a:pt x="90" y="94"/>
                </a:cubicBezTo>
                <a:cubicBezTo>
                  <a:pt x="92" y="93"/>
                  <a:pt x="93" y="96"/>
                  <a:pt x="93" y="97"/>
                </a:cubicBezTo>
                <a:cubicBezTo>
                  <a:pt x="94" y="100"/>
                  <a:pt x="94" y="103"/>
                  <a:pt x="96" y="104"/>
                </a:cubicBezTo>
                <a:cubicBezTo>
                  <a:pt x="96" y="99"/>
                  <a:pt x="100" y="100"/>
                  <a:pt x="101" y="103"/>
                </a:cubicBezTo>
                <a:cubicBezTo>
                  <a:pt x="104" y="102"/>
                  <a:pt x="102" y="100"/>
                  <a:pt x="104" y="99"/>
                </a:cubicBezTo>
                <a:cubicBezTo>
                  <a:pt x="101" y="94"/>
                  <a:pt x="99" y="88"/>
                  <a:pt x="96" y="83"/>
                </a:cubicBezTo>
                <a:cubicBezTo>
                  <a:pt x="96" y="85"/>
                  <a:pt x="94" y="85"/>
                  <a:pt x="93" y="86"/>
                </a:cubicBezTo>
                <a:close/>
                <a:moveTo>
                  <a:pt x="161" y="91"/>
                </a:moveTo>
                <a:cubicBezTo>
                  <a:pt x="158" y="96"/>
                  <a:pt x="154" y="100"/>
                  <a:pt x="151" y="104"/>
                </a:cubicBezTo>
                <a:cubicBezTo>
                  <a:pt x="151" y="107"/>
                  <a:pt x="152" y="109"/>
                  <a:pt x="153" y="112"/>
                </a:cubicBezTo>
                <a:cubicBezTo>
                  <a:pt x="157" y="111"/>
                  <a:pt x="158" y="107"/>
                  <a:pt x="160" y="105"/>
                </a:cubicBezTo>
                <a:cubicBezTo>
                  <a:pt x="162" y="107"/>
                  <a:pt x="162" y="111"/>
                  <a:pt x="163" y="114"/>
                </a:cubicBezTo>
                <a:cubicBezTo>
                  <a:pt x="165" y="111"/>
                  <a:pt x="166" y="108"/>
                  <a:pt x="167" y="106"/>
                </a:cubicBezTo>
                <a:cubicBezTo>
                  <a:pt x="167" y="104"/>
                  <a:pt x="166" y="102"/>
                  <a:pt x="168" y="101"/>
                </a:cubicBezTo>
                <a:cubicBezTo>
                  <a:pt x="170" y="103"/>
                  <a:pt x="170" y="106"/>
                  <a:pt x="171" y="109"/>
                </a:cubicBezTo>
                <a:cubicBezTo>
                  <a:pt x="171" y="110"/>
                  <a:pt x="172" y="112"/>
                  <a:pt x="173" y="112"/>
                </a:cubicBezTo>
                <a:cubicBezTo>
                  <a:pt x="174" y="112"/>
                  <a:pt x="174" y="110"/>
                  <a:pt x="175" y="110"/>
                </a:cubicBezTo>
                <a:cubicBezTo>
                  <a:pt x="173" y="103"/>
                  <a:pt x="172" y="99"/>
                  <a:pt x="170" y="91"/>
                </a:cubicBezTo>
                <a:cubicBezTo>
                  <a:pt x="168" y="91"/>
                  <a:pt x="168" y="90"/>
                  <a:pt x="167" y="89"/>
                </a:cubicBezTo>
                <a:cubicBezTo>
                  <a:pt x="166" y="91"/>
                  <a:pt x="162" y="95"/>
                  <a:pt x="161" y="91"/>
                </a:cubicBezTo>
                <a:close/>
                <a:moveTo>
                  <a:pt x="143" y="102"/>
                </a:moveTo>
                <a:cubicBezTo>
                  <a:pt x="144" y="100"/>
                  <a:pt x="145" y="98"/>
                  <a:pt x="147" y="98"/>
                </a:cubicBezTo>
                <a:cubicBezTo>
                  <a:pt x="146" y="97"/>
                  <a:pt x="146" y="95"/>
                  <a:pt x="145" y="94"/>
                </a:cubicBezTo>
                <a:cubicBezTo>
                  <a:pt x="143" y="94"/>
                  <a:pt x="138" y="101"/>
                  <a:pt x="143" y="102"/>
                </a:cubicBezTo>
                <a:close/>
                <a:moveTo>
                  <a:pt x="108" y="104"/>
                </a:moveTo>
                <a:cubicBezTo>
                  <a:pt x="111" y="102"/>
                  <a:pt x="112" y="105"/>
                  <a:pt x="114" y="105"/>
                </a:cubicBezTo>
                <a:cubicBezTo>
                  <a:pt x="116" y="103"/>
                  <a:pt x="114" y="97"/>
                  <a:pt x="112" y="96"/>
                </a:cubicBezTo>
                <a:cubicBezTo>
                  <a:pt x="111" y="99"/>
                  <a:pt x="109" y="101"/>
                  <a:pt x="108" y="104"/>
                </a:cubicBezTo>
                <a:close/>
                <a:moveTo>
                  <a:pt x="87" y="106"/>
                </a:moveTo>
                <a:cubicBezTo>
                  <a:pt x="88" y="107"/>
                  <a:pt x="88" y="107"/>
                  <a:pt x="88" y="107"/>
                </a:cubicBezTo>
                <a:cubicBezTo>
                  <a:pt x="87" y="117"/>
                  <a:pt x="89" y="124"/>
                  <a:pt x="89" y="132"/>
                </a:cubicBezTo>
                <a:cubicBezTo>
                  <a:pt x="88" y="143"/>
                  <a:pt x="88" y="154"/>
                  <a:pt x="89" y="164"/>
                </a:cubicBezTo>
                <a:cubicBezTo>
                  <a:pt x="89" y="164"/>
                  <a:pt x="90" y="165"/>
                  <a:pt x="91" y="164"/>
                </a:cubicBezTo>
                <a:cubicBezTo>
                  <a:pt x="93" y="158"/>
                  <a:pt x="93" y="150"/>
                  <a:pt x="93" y="143"/>
                </a:cubicBezTo>
                <a:cubicBezTo>
                  <a:pt x="93" y="138"/>
                  <a:pt x="94" y="134"/>
                  <a:pt x="94" y="130"/>
                </a:cubicBezTo>
                <a:cubicBezTo>
                  <a:pt x="94" y="129"/>
                  <a:pt x="93" y="127"/>
                  <a:pt x="93" y="126"/>
                </a:cubicBezTo>
                <a:cubicBezTo>
                  <a:pt x="93" y="125"/>
                  <a:pt x="95" y="123"/>
                  <a:pt x="96" y="121"/>
                </a:cubicBezTo>
                <a:cubicBezTo>
                  <a:pt x="97" y="119"/>
                  <a:pt x="99" y="117"/>
                  <a:pt x="99" y="115"/>
                </a:cubicBezTo>
                <a:cubicBezTo>
                  <a:pt x="100" y="111"/>
                  <a:pt x="97" y="107"/>
                  <a:pt x="98" y="103"/>
                </a:cubicBezTo>
                <a:cubicBezTo>
                  <a:pt x="97" y="104"/>
                  <a:pt x="99" y="107"/>
                  <a:pt x="96" y="107"/>
                </a:cubicBezTo>
                <a:cubicBezTo>
                  <a:pt x="93" y="107"/>
                  <a:pt x="93" y="99"/>
                  <a:pt x="90" y="97"/>
                </a:cubicBezTo>
                <a:cubicBezTo>
                  <a:pt x="89" y="100"/>
                  <a:pt x="88" y="103"/>
                  <a:pt x="87" y="106"/>
                </a:cubicBezTo>
                <a:close/>
                <a:moveTo>
                  <a:pt x="126" y="127"/>
                </a:moveTo>
                <a:cubicBezTo>
                  <a:pt x="131" y="127"/>
                  <a:pt x="131" y="121"/>
                  <a:pt x="134" y="120"/>
                </a:cubicBezTo>
                <a:cubicBezTo>
                  <a:pt x="136" y="122"/>
                  <a:pt x="132" y="126"/>
                  <a:pt x="134" y="128"/>
                </a:cubicBezTo>
                <a:cubicBezTo>
                  <a:pt x="137" y="128"/>
                  <a:pt x="139" y="126"/>
                  <a:pt x="139" y="123"/>
                </a:cubicBezTo>
                <a:cubicBezTo>
                  <a:pt x="140" y="121"/>
                  <a:pt x="140" y="119"/>
                  <a:pt x="142" y="121"/>
                </a:cubicBezTo>
                <a:cubicBezTo>
                  <a:pt x="142" y="124"/>
                  <a:pt x="143" y="127"/>
                  <a:pt x="144" y="130"/>
                </a:cubicBezTo>
                <a:cubicBezTo>
                  <a:pt x="146" y="129"/>
                  <a:pt x="146" y="128"/>
                  <a:pt x="148" y="128"/>
                </a:cubicBezTo>
                <a:cubicBezTo>
                  <a:pt x="149" y="126"/>
                  <a:pt x="147" y="122"/>
                  <a:pt x="149" y="120"/>
                </a:cubicBezTo>
                <a:cubicBezTo>
                  <a:pt x="149" y="120"/>
                  <a:pt x="150" y="120"/>
                  <a:pt x="150" y="120"/>
                </a:cubicBezTo>
                <a:cubicBezTo>
                  <a:pt x="151" y="121"/>
                  <a:pt x="152" y="123"/>
                  <a:pt x="153" y="124"/>
                </a:cubicBezTo>
                <a:cubicBezTo>
                  <a:pt x="152" y="117"/>
                  <a:pt x="150" y="109"/>
                  <a:pt x="148" y="102"/>
                </a:cubicBezTo>
                <a:cubicBezTo>
                  <a:pt x="147" y="103"/>
                  <a:pt x="147" y="102"/>
                  <a:pt x="146" y="102"/>
                </a:cubicBezTo>
                <a:cubicBezTo>
                  <a:pt x="144" y="105"/>
                  <a:pt x="141" y="104"/>
                  <a:pt x="140" y="101"/>
                </a:cubicBezTo>
                <a:cubicBezTo>
                  <a:pt x="136" y="111"/>
                  <a:pt x="130" y="118"/>
                  <a:pt x="126" y="127"/>
                </a:cubicBezTo>
                <a:close/>
                <a:moveTo>
                  <a:pt x="100" y="105"/>
                </a:moveTo>
                <a:cubicBezTo>
                  <a:pt x="100" y="108"/>
                  <a:pt x="99" y="111"/>
                  <a:pt x="101" y="113"/>
                </a:cubicBezTo>
                <a:cubicBezTo>
                  <a:pt x="102" y="109"/>
                  <a:pt x="105" y="106"/>
                  <a:pt x="106" y="102"/>
                </a:cubicBezTo>
                <a:cubicBezTo>
                  <a:pt x="105" y="103"/>
                  <a:pt x="106" y="102"/>
                  <a:pt x="105" y="102"/>
                </a:cubicBezTo>
                <a:cubicBezTo>
                  <a:pt x="104" y="104"/>
                  <a:pt x="103" y="105"/>
                  <a:pt x="100" y="105"/>
                </a:cubicBezTo>
                <a:close/>
                <a:moveTo>
                  <a:pt x="130" y="105"/>
                </a:moveTo>
                <a:cubicBezTo>
                  <a:pt x="130" y="107"/>
                  <a:pt x="127" y="109"/>
                  <a:pt x="127" y="111"/>
                </a:cubicBezTo>
                <a:cubicBezTo>
                  <a:pt x="126" y="114"/>
                  <a:pt x="126" y="118"/>
                  <a:pt x="126" y="121"/>
                </a:cubicBezTo>
                <a:cubicBezTo>
                  <a:pt x="129" y="117"/>
                  <a:pt x="132" y="112"/>
                  <a:pt x="134" y="107"/>
                </a:cubicBezTo>
                <a:cubicBezTo>
                  <a:pt x="132" y="107"/>
                  <a:pt x="132" y="103"/>
                  <a:pt x="130" y="102"/>
                </a:cubicBezTo>
                <a:cubicBezTo>
                  <a:pt x="130" y="103"/>
                  <a:pt x="130" y="104"/>
                  <a:pt x="130" y="105"/>
                </a:cubicBezTo>
                <a:close/>
                <a:moveTo>
                  <a:pt x="124" y="109"/>
                </a:moveTo>
                <a:cubicBezTo>
                  <a:pt x="124" y="109"/>
                  <a:pt x="122" y="107"/>
                  <a:pt x="122" y="105"/>
                </a:cubicBezTo>
                <a:cubicBezTo>
                  <a:pt x="121" y="105"/>
                  <a:pt x="119" y="106"/>
                  <a:pt x="118" y="106"/>
                </a:cubicBezTo>
                <a:cubicBezTo>
                  <a:pt x="120" y="111"/>
                  <a:pt x="121" y="116"/>
                  <a:pt x="124" y="120"/>
                </a:cubicBezTo>
                <a:cubicBezTo>
                  <a:pt x="124" y="116"/>
                  <a:pt x="126" y="111"/>
                  <a:pt x="124" y="109"/>
                </a:cubicBezTo>
                <a:close/>
                <a:moveTo>
                  <a:pt x="100" y="117"/>
                </a:moveTo>
                <a:cubicBezTo>
                  <a:pt x="101" y="117"/>
                  <a:pt x="100" y="119"/>
                  <a:pt x="101" y="119"/>
                </a:cubicBezTo>
                <a:cubicBezTo>
                  <a:pt x="98" y="120"/>
                  <a:pt x="97" y="124"/>
                  <a:pt x="96" y="126"/>
                </a:cubicBezTo>
                <a:cubicBezTo>
                  <a:pt x="96" y="126"/>
                  <a:pt x="97" y="125"/>
                  <a:pt x="98" y="125"/>
                </a:cubicBezTo>
                <a:cubicBezTo>
                  <a:pt x="98" y="125"/>
                  <a:pt x="100" y="123"/>
                  <a:pt x="100" y="123"/>
                </a:cubicBezTo>
                <a:cubicBezTo>
                  <a:pt x="100" y="122"/>
                  <a:pt x="100" y="120"/>
                  <a:pt x="102" y="120"/>
                </a:cubicBezTo>
                <a:cubicBezTo>
                  <a:pt x="104" y="120"/>
                  <a:pt x="102" y="126"/>
                  <a:pt x="103" y="129"/>
                </a:cubicBezTo>
                <a:cubicBezTo>
                  <a:pt x="106" y="128"/>
                  <a:pt x="107" y="125"/>
                  <a:pt x="108" y="121"/>
                </a:cubicBezTo>
                <a:cubicBezTo>
                  <a:pt x="109" y="121"/>
                  <a:pt x="109" y="120"/>
                  <a:pt x="110" y="120"/>
                </a:cubicBezTo>
                <a:cubicBezTo>
                  <a:pt x="112" y="124"/>
                  <a:pt x="112" y="128"/>
                  <a:pt x="116" y="130"/>
                </a:cubicBezTo>
                <a:cubicBezTo>
                  <a:pt x="116" y="128"/>
                  <a:pt x="118" y="125"/>
                  <a:pt x="119" y="127"/>
                </a:cubicBezTo>
                <a:cubicBezTo>
                  <a:pt x="119" y="128"/>
                  <a:pt x="120" y="129"/>
                  <a:pt x="120" y="130"/>
                </a:cubicBezTo>
                <a:cubicBezTo>
                  <a:pt x="122" y="129"/>
                  <a:pt x="122" y="125"/>
                  <a:pt x="123" y="124"/>
                </a:cubicBezTo>
                <a:cubicBezTo>
                  <a:pt x="121" y="120"/>
                  <a:pt x="120" y="116"/>
                  <a:pt x="118" y="112"/>
                </a:cubicBezTo>
                <a:cubicBezTo>
                  <a:pt x="118" y="110"/>
                  <a:pt x="116" y="108"/>
                  <a:pt x="115" y="106"/>
                </a:cubicBezTo>
                <a:cubicBezTo>
                  <a:pt x="114" y="109"/>
                  <a:pt x="111" y="106"/>
                  <a:pt x="110" y="105"/>
                </a:cubicBezTo>
                <a:cubicBezTo>
                  <a:pt x="109" y="105"/>
                  <a:pt x="108" y="106"/>
                  <a:pt x="107" y="105"/>
                </a:cubicBezTo>
                <a:cubicBezTo>
                  <a:pt x="105" y="109"/>
                  <a:pt x="103" y="113"/>
                  <a:pt x="100" y="117"/>
                </a:cubicBezTo>
                <a:close/>
                <a:moveTo>
                  <a:pt x="82" y="106"/>
                </a:moveTo>
                <a:cubicBezTo>
                  <a:pt x="81" y="106"/>
                  <a:pt x="81" y="105"/>
                  <a:pt x="80" y="106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79" y="110"/>
                  <a:pt x="79" y="115"/>
                  <a:pt x="79" y="120"/>
                </a:cubicBezTo>
                <a:cubicBezTo>
                  <a:pt x="79" y="134"/>
                  <a:pt x="80" y="149"/>
                  <a:pt x="80" y="160"/>
                </a:cubicBezTo>
                <a:cubicBezTo>
                  <a:pt x="82" y="161"/>
                  <a:pt x="84" y="162"/>
                  <a:pt x="87" y="163"/>
                </a:cubicBezTo>
                <a:cubicBezTo>
                  <a:pt x="87" y="147"/>
                  <a:pt x="87" y="125"/>
                  <a:pt x="86" y="109"/>
                </a:cubicBezTo>
                <a:cubicBezTo>
                  <a:pt x="84" y="109"/>
                  <a:pt x="83" y="108"/>
                  <a:pt x="82" y="106"/>
                </a:cubicBezTo>
                <a:close/>
                <a:moveTo>
                  <a:pt x="157" y="161"/>
                </a:moveTo>
                <a:cubicBezTo>
                  <a:pt x="158" y="156"/>
                  <a:pt x="160" y="151"/>
                  <a:pt x="161" y="146"/>
                </a:cubicBezTo>
                <a:cubicBezTo>
                  <a:pt x="162" y="141"/>
                  <a:pt x="162" y="136"/>
                  <a:pt x="163" y="131"/>
                </a:cubicBezTo>
                <a:cubicBezTo>
                  <a:pt x="164" y="130"/>
                  <a:pt x="164" y="130"/>
                  <a:pt x="165" y="129"/>
                </a:cubicBezTo>
                <a:cubicBezTo>
                  <a:pt x="165" y="126"/>
                  <a:pt x="165" y="123"/>
                  <a:pt x="166" y="120"/>
                </a:cubicBezTo>
                <a:cubicBezTo>
                  <a:pt x="166" y="116"/>
                  <a:pt x="167" y="113"/>
                  <a:pt x="168" y="110"/>
                </a:cubicBezTo>
                <a:cubicBezTo>
                  <a:pt x="168" y="109"/>
                  <a:pt x="167" y="109"/>
                  <a:pt x="167" y="110"/>
                </a:cubicBezTo>
                <a:cubicBezTo>
                  <a:pt x="167" y="112"/>
                  <a:pt x="166" y="115"/>
                  <a:pt x="163" y="117"/>
                </a:cubicBezTo>
                <a:cubicBezTo>
                  <a:pt x="160" y="116"/>
                  <a:pt x="162" y="111"/>
                  <a:pt x="159" y="110"/>
                </a:cubicBezTo>
                <a:cubicBezTo>
                  <a:pt x="156" y="115"/>
                  <a:pt x="157" y="124"/>
                  <a:pt x="156" y="130"/>
                </a:cubicBezTo>
                <a:cubicBezTo>
                  <a:pt x="154" y="139"/>
                  <a:pt x="153" y="151"/>
                  <a:pt x="152" y="161"/>
                </a:cubicBezTo>
                <a:cubicBezTo>
                  <a:pt x="151" y="165"/>
                  <a:pt x="149" y="169"/>
                  <a:pt x="150" y="172"/>
                </a:cubicBezTo>
                <a:cubicBezTo>
                  <a:pt x="151" y="172"/>
                  <a:pt x="153" y="171"/>
                  <a:pt x="155" y="171"/>
                </a:cubicBezTo>
                <a:cubicBezTo>
                  <a:pt x="156" y="168"/>
                  <a:pt x="156" y="165"/>
                  <a:pt x="157" y="161"/>
                </a:cubicBezTo>
                <a:close/>
                <a:moveTo>
                  <a:pt x="165" y="166"/>
                </a:moveTo>
                <a:cubicBezTo>
                  <a:pt x="165" y="166"/>
                  <a:pt x="165" y="166"/>
                  <a:pt x="166" y="165"/>
                </a:cubicBezTo>
                <a:cubicBezTo>
                  <a:pt x="165" y="159"/>
                  <a:pt x="170" y="154"/>
                  <a:pt x="169" y="147"/>
                </a:cubicBezTo>
                <a:cubicBezTo>
                  <a:pt x="171" y="140"/>
                  <a:pt x="174" y="127"/>
                  <a:pt x="176" y="118"/>
                </a:cubicBezTo>
                <a:cubicBezTo>
                  <a:pt x="176" y="116"/>
                  <a:pt x="176" y="113"/>
                  <a:pt x="176" y="114"/>
                </a:cubicBezTo>
                <a:cubicBezTo>
                  <a:pt x="173" y="117"/>
                  <a:pt x="170" y="114"/>
                  <a:pt x="169" y="111"/>
                </a:cubicBezTo>
                <a:cubicBezTo>
                  <a:pt x="168" y="116"/>
                  <a:pt x="166" y="124"/>
                  <a:pt x="167" y="129"/>
                </a:cubicBezTo>
                <a:cubicBezTo>
                  <a:pt x="165" y="132"/>
                  <a:pt x="165" y="135"/>
                  <a:pt x="165" y="138"/>
                </a:cubicBezTo>
                <a:cubicBezTo>
                  <a:pt x="164" y="143"/>
                  <a:pt x="162" y="147"/>
                  <a:pt x="162" y="152"/>
                </a:cubicBezTo>
                <a:cubicBezTo>
                  <a:pt x="160" y="157"/>
                  <a:pt x="160" y="164"/>
                  <a:pt x="157" y="170"/>
                </a:cubicBezTo>
                <a:cubicBezTo>
                  <a:pt x="160" y="169"/>
                  <a:pt x="162" y="168"/>
                  <a:pt x="165" y="166"/>
                </a:cubicBezTo>
                <a:close/>
                <a:moveTo>
                  <a:pt x="155" y="120"/>
                </a:moveTo>
                <a:cubicBezTo>
                  <a:pt x="155" y="117"/>
                  <a:pt x="156" y="115"/>
                  <a:pt x="156" y="113"/>
                </a:cubicBezTo>
                <a:cubicBezTo>
                  <a:pt x="154" y="114"/>
                  <a:pt x="153" y="117"/>
                  <a:pt x="155" y="120"/>
                </a:cubicBezTo>
                <a:close/>
                <a:moveTo>
                  <a:pt x="96" y="128"/>
                </a:moveTo>
                <a:cubicBezTo>
                  <a:pt x="96" y="139"/>
                  <a:pt x="95" y="149"/>
                  <a:pt x="94" y="158"/>
                </a:cubicBezTo>
                <a:cubicBezTo>
                  <a:pt x="94" y="160"/>
                  <a:pt x="95" y="161"/>
                  <a:pt x="94" y="163"/>
                </a:cubicBezTo>
                <a:cubicBezTo>
                  <a:pt x="94" y="164"/>
                  <a:pt x="94" y="164"/>
                  <a:pt x="94" y="165"/>
                </a:cubicBezTo>
                <a:cubicBezTo>
                  <a:pt x="93" y="170"/>
                  <a:pt x="93" y="174"/>
                  <a:pt x="93" y="178"/>
                </a:cubicBezTo>
                <a:cubicBezTo>
                  <a:pt x="95" y="178"/>
                  <a:pt x="97" y="178"/>
                  <a:pt x="99" y="178"/>
                </a:cubicBezTo>
                <a:cubicBezTo>
                  <a:pt x="98" y="175"/>
                  <a:pt x="99" y="173"/>
                  <a:pt x="99" y="171"/>
                </a:cubicBezTo>
                <a:cubicBezTo>
                  <a:pt x="100" y="166"/>
                  <a:pt x="100" y="160"/>
                  <a:pt x="100" y="154"/>
                </a:cubicBezTo>
                <a:cubicBezTo>
                  <a:pt x="100" y="147"/>
                  <a:pt x="102" y="141"/>
                  <a:pt x="102" y="134"/>
                </a:cubicBezTo>
                <a:cubicBezTo>
                  <a:pt x="102" y="133"/>
                  <a:pt x="101" y="131"/>
                  <a:pt x="101" y="130"/>
                </a:cubicBezTo>
                <a:cubicBezTo>
                  <a:pt x="101" y="127"/>
                  <a:pt x="103" y="125"/>
                  <a:pt x="101" y="124"/>
                </a:cubicBezTo>
                <a:cubicBezTo>
                  <a:pt x="100" y="125"/>
                  <a:pt x="98" y="127"/>
                  <a:pt x="96" y="128"/>
                </a:cubicBezTo>
                <a:close/>
                <a:moveTo>
                  <a:pt x="103" y="132"/>
                </a:moveTo>
                <a:cubicBezTo>
                  <a:pt x="103" y="143"/>
                  <a:pt x="102" y="151"/>
                  <a:pt x="102" y="160"/>
                </a:cubicBezTo>
                <a:cubicBezTo>
                  <a:pt x="102" y="163"/>
                  <a:pt x="101" y="166"/>
                  <a:pt x="101" y="169"/>
                </a:cubicBezTo>
                <a:cubicBezTo>
                  <a:pt x="101" y="170"/>
                  <a:pt x="102" y="171"/>
                  <a:pt x="102" y="172"/>
                </a:cubicBezTo>
                <a:cubicBezTo>
                  <a:pt x="102" y="174"/>
                  <a:pt x="101" y="176"/>
                  <a:pt x="101" y="178"/>
                </a:cubicBezTo>
                <a:cubicBezTo>
                  <a:pt x="105" y="178"/>
                  <a:pt x="109" y="178"/>
                  <a:pt x="112" y="178"/>
                </a:cubicBezTo>
                <a:cubicBezTo>
                  <a:pt x="113" y="161"/>
                  <a:pt x="115" y="149"/>
                  <a:pt x="115" y="133"/>
                </a:cubicBezTo>
                <a:cubicBezTo>
                  <a:pt x="112" y="131"/>
                  <a:pt x="111" y="127"/>
                  <a:pt x="109" y="124"/>
                </a:cubicBezTo>
                <a:cubicBezTo>
                  <a:pt x="108" y="128"/>
                  <a:pt x="106" y="131"/>
                  <a:pt x="103" y="132"/>
                </a:cubicBezTo>
                <a:close/>
                <a:moveTo>
                  <a:pt x="147" y="131"/>
                </a:moveTo>
                <a:cubicBezTo>
                  <a:pt x="145" y="145"/>
                  <a:pt x="143" y="162"/>
                  <a:pt x="141" y="175"/>
                </a:cubicBezTo>
                <a:cubicBezTo>
                  <a:pt x="143" y="174"/>
                  <a:pt x="145" y="174"/>
                  <a:pt x="148" y="173"/>
                </a:cubicBezTo>
                <a:cubicBezTo>
                  <a:pt x="149" y="160"/>
                  <a:pt x="151" y="146"/>
                  <a:pt x="153" y="132"/>
                </a:cubicBezTo>
                <a:cubicBezTo>
                  <a:pt x="154" y="127"/>
                  <a:pt x="153" y="126"/>
                  <a:pt x="150" y="124"/>
                </a:cubicBezTo>
                <a:cubicBezTo>
                  <a:pt x="150" y="127"/>
                  <a:pt x="149" y="130"/>
                  <a:pt x="147" y="131"/>
                </a:cubicBezTo>
                <a:close/>
                <a:moveTo>
                  <a:pt x="134" y="130"/>
                </a:moveTo>
                <a:cubicBezTo>
                  <a:pt x="131" y="146"/>
                  <a:pt x="130" y="162"/>
                  <a:pt x="128" y="176"/>
                </a:cubicBezTo>
                <a:cubicBezTo>
                  <a:pt x="132" y="177"/>
                  <a:pt x="135" y="176"/>
                  <a:pt x="138" y="175"/>
                </a:cubicBezTo>
                <a:cubicBezTo>
                  <a:pt x="137" y="174"/>
                  <a:pt x="138" y="174"/>
                  <a:pt x="138" y="172"/>
                </a:cubicBezTo>
                <a:cubicBezTo>
                  <a:pt x="138" y="172"/>
                  <a:pt x="138" y="171"/>
                  <a:pt x="139" y="170"/>
                </a:cubicBezTo>
                <a:cubicBezTo>
                  <a:pt x="141" y="158"/>
                  <a:pt x="143" y="145"/>
                  <a:pt x="145" y="132"/>
                </a:cubicBezTo>
                <a:cubicBezTo>
                  <a:pt x="142" y="131"/>
                  <a:pt x="142" y="128"/>
                  <a:pt x="141" y="125"/>
                </a:cubicBezTo>
                <a:cubicBezTo>
                  <a:pt x="139" y="127"/>
                  <a:pt x="137" y="131"/>
                  <a:pt x="134" y="130"/>
                </a:cubicBezTo>
                <a:close/>
                <a:moveTo>
                  <a:pt x="126" y="129"/>
                </a:moveTo>
                <a:cubicBezTo>
                  <a:pt x="125" y="136"/>
                  <a:pt x="124" y="144"/>
                  <a:pt x="123" y="152"/>
                </a:cubicBezTo>
                <a:cubicBezTo>
                  <a:pt x="123" y="156"/>
                  <a:pt x="122" y="161"/>
                  <a:pt x="123" y="165"/>
                </a:cubicBezTo>
                <a:cubicBezTo>
                  <a:pt x="120" y="168"/>
                  <a:pt x="122" y="174"/>
                  <a:pt x="121" y="177"/>
                </a:cubicBezTo>
                <a:cubicBezTo>
                  <a:pt x="122" y="177"/>
                  <a:pt x="123" y="177"/>
                  <a:pt x="125" y="177"/>
                </a:cubicBezTo>
                <a:cubicBezTo>
                  <a:pt x="127" y="163"/>
                  <a:pt x="130" y="147"/>
                  <a:pt x="132" y="132"/>
                </a:cubicBezTo>
                <a:cubicBezTo>
                  <a:pt x="132" y="129"/>
                  <a:pt x="132" y="128"/>
                  <a:pt x="132" y="126"/>
                </a:cubicBezTo>
                <a:cubicBezTo>
                  <a:pt x="132" y="125"/>
                  <a:pt x="132" y="125"/>
                  <a:pt x="132" y="125"/>
                </a:cubicBezTo>
                <a:cubicBezTo>
                  <a:pt x="131" y="127"/>
                  <a:pt x="129" y="128"/>
                  <a:pt x="126" y="129"/>
                </a:cubicBezTo>
                <a:close/>
                <a:moveTo>
                  <a:pt x="117" y="134"/>
                </a:moveTo>
                <a:cubicBezTo>
                  <a:pt x="116" y="146"/>
                  <a:pt x="115" y="164"/>
                  <a:pt x="114" y="178"/>
                </a:cubicBezTo>
                <a:cubicBezTo>
                  <a:pt x="115" y="178"/>
                  <a:pt x="116" y="177"/>
                  <a:pt x="117" y="178"/>
                </a:cubicBezTo>
                <a:cubicBezTo>
                  <a:pt x="117" y="176"/>
                  <a:pt x="118" y="176"/>
                  <a:pt x="117" y="174"/>
                </a:cubicBezTo>
                <a:cubicBezTo>
                  <a:pt x="120" y="167"/>
                  <a:pt x="120" y="158"/>
                  <a:pt x="121" y="149"/>
                </a:cubicBezTo>
                <a:cubicBezTo>
                  <a:pt x="122" y="142"/>
                  <a:pt x="124" y="135"/>
                  <a:pt x="123" y="129"/>
                </a:cubicBezTo>
                <a:cubicBezTo>
                  <a:pt x="122" y="130"/>
                  <a:pt x="121" y="134"/>
                  <a:pt x="119" y="134"/>
                </a:cubicBezTo>
                <a:cubicBezTo>
                  <a:pt x="118" y="135"/>
                  <a:pt x="118" y="133"/>
                  <a:pt x="117" y="134"/>
                </a:cubicBezTo>
                <a:cubicBezTo>
                  <a:pt x="117" y="134"/>
                  <a:pt x="117" y="134"/>
                  <a:pt x="117" y="134"/>
                </a:cubicBezTo>
                <a:close/>
                <a:moveTo>
                  <a:pt x="70" y="151"/>
                </a:moveTo>
                <a:cubicBezTo>
                  <a:pt x="71" y="154"/>
                  <a:pt x="74" y="157"/>
                  <a:pt x="78" y="159"/>
                </a:cubicBezTo>
                <a:cubicBezTo>
                  <a:pt x="78" y="157"/>
                  <a:pt x="78" y="152"/>
                  <a:pt x="78" y="148"/>
                </a:cubicBezTo>
                <a:cubicBezTo>
                  <a:pt x="75" y="147"/>
                  <a:pt x="72" y="148"/>
                  <a:pt x="70" y="151"/>
                </a:cubicBezTo>
                <a:close/>
                <a:moveTo>
                  <a:pt x="168" y="165"/>
                </a:moveTo>
                <a:cubicBezTo>
                  <a:pt x="172" y="162"/>
                  <a:pt x="177" y="160"/>
                  <a:pt x="177" y="154"/>
                </a:cubicBezTo>
                <a:cubicBezTo>
                  <a:pt x="176" y="151"/>
                  <a:pt x="173" y="152"/>
                  <a:pt x="171" y="151"/>
                </a:cubicBezTo>
                <a:cubicBezTo>
                  <a:pt x="170" y="156"/>
                  <a:pt x="169" y="161"/>
                  <a:pt x="168" y="165"/>
                </a:cubicBezTo>
                <a:close/>
                <a:moveTo>
                  <a:pt x="163" y="170"/>
                </a:moveTo>
                <a:cubicBezTo>
                  <a:pt x="162" y="169"/>
                  <a:pt x="163" y="170"/>
                  <a:pt x="162" y="170"/>
                </a:cubicBezTo>
                <a:cubicBezTo>
                  <a:pt x="145" y="177"/>
                  <a:pt x="125" y="180"/>
                  <a:pt x="104" y="180"/>
                </a:cubicBezTo>
                <a:cubicBezTo>
                  <a:pt x="94" y="179"/>
                  <a:pt x="84" y="179"/>
                  <a:pt x="75" y="179"/>
                </a:cubicBezTo>
                <a:cubicBezTo>
                  <a:pt x="73" y="179"/>
                  <a:pt x="72" y="179"/>
                  <a:pt x="70" y="179"/>
                </a:cubicBezTo>
                <a:cubicBezTo>
                  <a:pt x="70" y="179"/>
                  <a:pt x="69" y="179"/>
                  <a:pt x="68" y="179"/>
                </a:cubicBezTo>
                <a:cubicBezTo>
                  <a:pt x="66" y="179"/>
                  <a:pt x="64" y="179"/>
                  <a:pt x="62" y="179"/>
                </a:cubicBezTo>
                <a:cubicBezTo>
                  <a:pt x="61" y="180"/>
                  <a:pt x="59" y="180"/>
                  <a:pt x="56" y="180"/>
                </a:cubicBezTo>
                <a:cubicBezTo>
                  <a:pt x="55" y="181"/>
                  <a:pt x="53" y="181"/>
                  <a:pt x="52" y="182"/>
                </a:cubicBezTo>
                <a:cubicBezTo>
                  <a:pt x="43" y="187"/>
                  <a:pt x="42" y="204"/>
                  <a:pt x="40" y="215"/>
                </a:cubicBezTo>
                <a:cubicBezTo>
                  <a:pt x="39" y="219"/>
                  <a:pt x="37" y="223"/>
                  <a:pt x="38" y="227"/>
                </a:cubicBezTo>
                <a:cubicBezTo>
                  <a:pt x="39" y="226"/>
                  <a:pt x="41" y="225"/>
                  <a:pt x="41" y="224"/>
                </a:cubicBezTo>
                <a:cubicBezTo>
                  <a:pt x="44" y="223"/>
                  <a:pt x="45" y="224"/>
                  <a:pt x="48" y="223"/>
                </a:cubicBezTo>
                <a:cubicBezTo>
                  <a:pt x="49" y="223"/>
                  <a:pt x="49" y="223"/>
                  <a:pt x="50" y="223"/>
                </a:cubicBezTo>
                <a:cubicBezTo>
                  <a:pt x="52" y="223"/>
                  <a:pt x="54" y="223"/>
                  <a:pt x="57" y="223"/>
                </a:cubicBezTo>
                <a:cubicBezTo>
                  <a:pt x="67" y="222"/>
                  <a:pt x="78" y="222"/>
                  <a:pt x="88" y="222"/>
                </a:cubicBezTo>
                <a:cubicBezTo>
                  <a:pt x="89" y="221"/>
                  <a:pt x="88" y="221"/>
                  <a:pt x="89" y="221"/>
                </a:cubicBezTo>
                <a:cubicBezTo>
                  <a:pt x="95" y="221"/>
                  <a:pt x="103" y="220"/>
                  <a:pt x="110" y="218"/>
                </a:cubicBezTo>
                <a:cubicBezTo>
                  <a:pt x="111" y="218"/>
                  <a:pt x="110" y="219"/>
                  <a:pt x="111" y="219"/>
                </a:cubicBezTo>
                <a:cubicBezTo>
                  <a:pt x="113" y="218"/>
                  <a:pt x="116" y="219"/>
                  <a:pt x="118" y="218"/>
                </a:cubicBezTo>
                <a:cubicBezTo>
                  <a:pt x="122" y="219"/>
                  <a:pt x="130" y="216"/>
                  <a:pt x="134" y="217"/>
                </a:cubicBezTo>
                <a:cubicBezTo>
                  <a:pt x="147" y="213"/>
                  <a:pt x="162" y="212"/>
                  <a:pt x="173" y="206"/>
                </a:cubicBezTo>
                <a:cubicBezTo>
                  <a:pt x="173" y="199"/>
                  <a:pt x="174" y="192"/>
                  <a:pt x="175" y="186"/>
                </a:cubicBezTo>
                <a:cubicBezTo>
                  <a:pt x="174" y="188"/>
                  <a:pt x="172" y="189"/>
                  <a:pt x="171" y="191"/>
                </a:cubicBezTo>
                <a:cubicBezTo>
                  <a:pt x="170" y="193"/>
                  <a:pt x="169" y="196"/>
                  <a:pt x="167" y="196"/>
                </a:cubicBezTo>
                <a:cubicBezTo>
                  <a:pt x="166" y="194"/>
                  <a:pt x="168" y="193"/>
                  <a:pt x="168" y="192"/>
                </a:cubicBezTo>
                <a:cubicBezTo>
                  <a:pt x="173" y="185"/>
                  <a:pt x="178" y="179"/>
                  <a:pt x="181" y="172"/>
                </a:cubicBezTo>
                <a:cubicBezTo>
                  <a:pt x="184" y="165"/>
                  <a:pt x="186" y="160"/>
                  <a:pt x="183" y="154"/>
                </a:cubicBezTo>
                <a:cubicBezTo>
                  <a:pt x="180" y="153"/>
                  <a:pt x="180" y="151"/>
                  <a:pt x="177" y="151"/>
                </a:cubicBezTo>
                <a:cubicBezTo>
                  <a:pt x="184" y="160"/>
                  <a:pt x="170" y="167"/>
                  <a:pt x="163" y="170"/>
                </a:cubicBezTo>
                <a:close/>
                <a:moveTo>
                  <a:pt x="90" y="176"/>
                </a:moveTo>
                <a:cubicBezTo>
                  <a:pt x="90" y="174"/>
                  <a:pt x="91" y="171"/>
                  <a:pt x="91" y="168"/>
                </a:cubicBezTo>
                <a:cubicBezTo>
                  <a:pt x="83" y="165"/>
                  <a:pt x="75" y="162"/>
                  <a:pt x="70" y="156"/>
                </a:cubicBezTo>
                <a:cubicBezTo>
                  <a:pt x="70" y="164"/>
                  <a:pt x="70" y="171"/>
                  <a:pt x="72" y="177"/>
                </a:cubicBezTo>
                <a:cubicBezTo>
                  <a:pt x="78" y="178"/>
                  <a:pt x="83" y="177"/>
                  <a:pt x="90" y="178"/>
                </a:cubicBezTo>
                <a:cubicBezTo>
                  <a:pt x="90" y="176"/>
                  <a:pt x="89" y="176"/>
                  <a:pt x="90" y="176"/>
                </a:cubicBezTo>
                <a:close/>
                <a:moveTo>
                  <a:pt x="148" y="216"/>
                </a:moveTo>
                <a:cubicBezTo>
                  <a:pt x="147" y="220"/>
                  <a:pt x="146" y="226"/>
                  <a:pt x="146" y="229"/>
                </a:cubicBezTo>
                <a:cubicBezTo>
                  <a:pt x="150" y="227"/>
                  <a:pt x="151" y="221"/>
                  <a:pt x="152" y="215"/>
                </a:cubicBezTo>
                <a:cubicBezTo>
                  <a:pt x="151" y="215"/>
                  <a:pt x="149" y="216"/>
                  <a:pt x="148" y="216"/>
                </a:cubicBezTo>
                <a:close/>
                <a:moveTo>
                  <a:pt x="140" y="218"/>
                </a:moveTo>
                <a:cubicBezTo>
                  <a:pt x="139" y="222"/>
                  <a:pt x="137" y="226"/>
                  <a:pt x="137" y="231"/>
                </a:cubicBezTo>
                <a:cubicBezTo>
                  <a:pt x="140" y="231"/>
                  <a:pt x="141" y="231"/>
                  <a:pt x="143" y="232"/>
                </a:cubicBezTo>
                <a:cubicBezTo>
                  <a:pt x="145" y="227"/>
                  <a:pt x="145" y="222"/>
                  <a:pt x="146" y="217"/>
                </a:cubicBezTo>
                <a:cubicBezTo>
                  <a:pt x="144" y="217"/>
                  <a:pt x="142" y="217"/>
                  <a:pt x="140" y="218"/>
                </a:cubicBezTo>
                <a:close/>
                <a:moveTo>
                  <a:pt x="133" y="219"/>
                </a:moveTo>
                <a:cubicBezTo>
                  <a:pt x="132" y="225"/>
                  <a:pt x="130" y="232"/>
                  <a:pt x="129" y="237"/>
                </a:cubicBezTo>
                <a:cubicBezTo>
                  <a:pt x="130" y="235"/>
                  <a:pt x="134" y="235"/>
                  <a:pt x="133" y="233"/>
                </a:cubicBezTo>
                <a:cubicBezTo>
                  <a:pt x="134" y="233"/>
                  <a:pt x="134" y="232"/>
                  <a:pt x="135" y="232"/>
                </a:cubicBezTo>
                <a:cubicBezTo>
                  <a:pt x="136" y="226"/>
                  <a:pt x="137" y="223"/>
                  <a:pt x="138" y="218"/>
                </a:cubicBezTo>
                <a:cubicBezTo>
                  <a:pt x="136" y="218"/>
                  <a:pt x="135" y="219"/>
                  <a:pt x="133" y="219"/>
                </a:cubicBezTo>
                <a:close/>
                <a:moveTo>
                  <a:pt x="123" y="220"/>
                </a:moveTo>
                <a:cubicBezTo>
                  <a:pt x="121" y="225"/>
                  <a:pt x="121" y="232"/>
                  <a:pt x="119" y="237"/>
                </a:cubicBezTo>
                <a:cubicBezTo>
                  <a:pt x="122" y="238"/>
                  <a:pt x="123" y="238"/>
                  <a:pt x="126" y="238"/>
                </a:cubicBezTo>
                <a:cubicBezTo>
                  <a:pt x="128" y="232"/>
                  <a:pt x="130" y="226"/>
                  <a:pt x="131" y="219"/>
                </a:cubicBezTo>
                <a:cubicBezTo>
                  <a:pt x="127" y="219"/>
                  <a:pt x="125" y="220"/>
                  <a:pt x="123" y="220"/>
                </a:cubicBezTo>
                <a:close/>
                <a:moveTo>
                  <a:pt x="119" y="221"/>
                </a:moveTo>
                <a:cubicBezTo>
                  <a:pt x="119" y="225"/>
                  <a:pt x="117" y="231"/>
                  <a:pt x="117" y="237"/>
                </a:cubicBezTo>
                <a:cubicBezTo>
                  <a:pt x="119" y="232"/>
                  <a:pt x="119" y="225"/>
                  <a:pt x="120" y="220"/>
                </a:cubicBezTo>
                <a:cubicBezTo>
                  <a:pt x="120" y="220"/>
                  <a:pt x="119" y="220"/>
                  <a:pt x="119" y="221"/>
                </a:cubicBezTo>
                <a:close/>
                <a:moveTo>
                  <a:pt x="111" y="221"/>
                </a:moveTo>
                <a:cubicBezTo>
                  <a:pt x="109" y="229"/>
                  <a:pt x="109" y="237"/>
                  <a:pt x="108" y="247"/>
                </a:cubicBezTo>
                <a:cubicBezTo>
                  <a:pt x="113" y="247"/>
                  <a:pt x="115" y="243"/>
                  <a:pt x="115" y="238"/>
                </a:cubicBezTo>
                <a:cubicBezTo>
                  <a:pt x="115" y="234"/>
                  <a:pt x="115" y="229"/>
                  <a:pt x="116" y="226"/>
                </a:cubicBezTo>
                <a:cubicBezTo>
                  <a:pt x="116" y="224"/>
                  <a:pt x="117" y="221"/>
                  <a:pt x="115" y="220"/>
                </a:cubicBezTo>
                <a:cubicBezTo>
                  <a:pt x="114" y="221"/>
                  <a:pt x="112" y="221"/>
                  <a:pt x="111" y="221"/>
                </a:cubicBezTo>
                <a:close/>
                <a:moveTo>
                  <a:pt x="99" y="222"/>
                </a:moveTo>
                <a:cubicBezTo>
                  <a:pt x="98" y="229"/>
                  <a:pt x="97" y="239"/>
                  <a:pt x="98" y="247"/>
                </a:cubicBezTo>
                <a:cubicBezTo>
                  <a:pt x="101" y="247"/>
                  <a:pt x="103" y="247"/>
                  <a:pt x="106" y="247"/>
                </a:cubicBezTo>
                <a:cubicBezTo>
                  <a:pt x="108" y="239"/>
                  <a:pt x="107" y="230"/>
                  <a:pt x="108" y="221"/>
                </a:cubicBezTo>
                <a:cubicBezTo>
                  <a:pt x="105" y="221"/>
                  <a:pt x="103" y="221"/>
                  <a:pt x="99" y="222"/>
                </a:cubicBezTo>
                <a:close/>
                <a:moveTo>
                  <a:pt x="91" y="223"/>
                </a:moveTo>
                <a:cubicBezTo>
                  <a:pt x="90" y="229"/>
                  <a:pt x="90" y="238"/>
                  <a:pt x="91" y="244"/>
                </a:cubicBezTo>
                <a:cubicBezTo>
                  <a:pt x="93" y="244"/>
                  <a:pt x="94" y="245"/>
                  <a:pt x="95" y="246"/>
                </a:cubicBezTo>
                <a:cubicBezTo>
                  <a:pt x="96" y="238"/>
                  <a:pt x="96" y="229"/>
                  <a:pt x="96" y="222"/>
                </a:cubicBezTo>
                <a:cubicBezTo>
                  <a:pt x="94" y="222"/>
                  <a:pt x="93" y="223"/>
                  <a:pt x="91" y="223"/>
                </a:cubicBezTo>
                <a:close/>
                <a:moveTo>
                  <a:pt x="85" y="223"/>
                </a:moveTo>
                <a:cubicBezTo>
                  <a:pt x="85" y="225"/>
                  <a:pt x="85" y="230"/>
                  <a:pt x="85" y="232"/>
                </a:cubicBezTo>
                <a:cubicBezTo>
                  <a:pt x="86" y="232"/>
                  <a:pt x="87" y="232"/>
                  <a:pt x="88" y="232"/>
                </a:cubicBezTo>
                <a:cubicBezTo>
                  <a:pt x="87" y="229"/>
                  <a:pt x="91" y="222"/>
                  <a:pt x="85" y="223"/>
                </a:cubicBezTo>
                <a:close/>
                <a:moveTo>
                  <a:pt x="79" y="224"/>
                </a:moveTo>
                <a:cubicBezTo>
                  <a:pt x="78" y="226"/>
                  <a:pt x="79" y="227"/>
                  <a:pt x="79" y="229"/>
                </a:cubicBezTo>
                <a:cubicBezTo>
                  <a:pt x="80" y="229"/>
                  <a:pt x="80" y="229"/>
                  <a:pt x="81" y="229"/>
                </a:cubicBezTo>
                <a:cubicBezTo>
                  <a:pt x="81" y="230"/>
                  <a:pt x="81" y="230"/>
                  <a:pt x="82" y="230"/>
                </a:cubicBezTo>
                <a:cubicBezTo>
                  <a:pt x="82" y="230"/>
                  <a:pt x="83" y="230"/>
                  <a:pt x="83" y="230"/>
                </a:cubicBezTo>
                <a:cubicBezTo>
                  <a:pt x="83" y="227"/>
                  <a:pt x="84" y="225"/>
                  <a:pt x="83" y="223"/>
                </a:cubicBezTo>
                <a:cubicBezTo>
                  <a:pt x="82" y="223"/>
                  <a:pt x="81" y="224"/>
                  <a:pt x="79" y="224"/>
                </a:cubicBezTo>
                <a:close/>
                <a:moveTo>
                  <a:pt x="40" y="231"/>
                </a:moveTo>
                <a:cubicBezTo>
                  <a:pt x="44" y="239"/>
                  <a:pt x="55" y="240"/>
                  <a:pt x="54" y="252"/>
                </a:cubicBezTo>
                <a:cubicBezTo>
                  <a:pt x="54" y="253"/>
                  <a:pt x="53" y="253"/>
                  <a:pt x="53" y="255"/>
                </a:cubicBezTo>
                <a:cubicBezTo>
                  <a:pt x="56" y="255"/>
                  <a:pt x="61" y="249"/>
                  <a:pt x="62" y="245"/>
                </a:cubicBezTo>
                <a:cubicBezTo>
                  <a:pt x="63" y="242"/>
                  <a:pt x="64" y="238"/>
                  <a:pt x="65" y="234"/>
                </a:cubicBezTo>
                <a:cubicBezTo>
                  <a:pt x="65" y="229"/>
                  <a:pt x="64" y="227"/>
                  <a:pt x="62" y="224"/>
                </a:cubicBezTo>
                <a:cubicBezTo>
                  <a:pt x="52" y="225"/>
                  <a:pt x="44" y="224"/>
                  <a:pt x="40" y="231"/>
                </a:cubicBezTo>
                <a:close/>
                <a:moveTo>
                  <a:pt x="27" y="254"/>
                </a:moveTo>
                <a:cubicBezTo>
                  <a:pt x="31" y="254"/>
                  <a:pt x="38" y="257"/>
                  <a:pt x="43" y="258"/>
                </a:cubicBezTo>
                <a:cubicBezTo>
                  <a:pt x="46" y="258"/>
                  <a:pt x="52" y="254"/>
                  <a:pt x="52" y="252"/>
                </a:cubicBezTo>
                <a:cubicBezTo>
                  <a:pt x="52" y="250"/>
                  <a:pt x="52" y="247"/>
                  <a:pt x="51" y="246"/>
                </a:cubicBezTo>
                <a:cubicBezTo>
                  <a:pt x="50" y="244"/>
                  <a:pt x="45" y="240"/>
                  <a:pt x="44" y="239"/>
                </a:cubicBezTo>
                <a:cubicBezTo>
                  <a:pt x="42" y="247"/>
                  <a:pt x="33" y="251"/>
                  <a:pt x="27" y="254"/>
                </a:cubicBezTo>
                <a:close/>
                <a:moveTo>
                  <a:pt x="10" y="258"/>
                </a:moveTo>
                <a:cubicBezTo>
                  <a:pt x="1" y="265"/>
                  <a:pt x="5" y="284"/>
                  <a:pt x="11" y="292"/>
                </a:cubicBezTo>
                <a:cubicBezTo>
                  <a:pt x="11" y="283"/>
                  <a:pt x="11" y="275"/>
                  <a:pt x="15" y="269"/>
                </a:cubicBezTo>
                <a:cubicBezTo>
                  <a:pt x="18" y="272"/>
                  <a:pt x="21" y="272"/>
                  <a:pt x="25" y="273"/>
                </a:cubicBezTo>
                <a:cubicBezTo>
                  <a:pt x="24" y="269"/>
                  <a:pt x="23" y="260"/>
                  <a:pt x="26" y="256"/>
                </a:cubicBezTo>
                <a:cubicBezTo>
                  <a:pt x="20" y="255"/>
                  <a:pt x="14" y="255"/>
                  <a:pt x="10" y="2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44" name="Freeform 110"/>
          <p:cNvSpPr>
            <a:spLocks noEditPoints="1"/>
          </p:cNvSpPr>
          <p:nvPr/>
        </p:nvSpPr>
        <p:spPr bwMode="auto">
          <a:xfrm>
            <a:off x="5240338" y="2513013"/>
            <a:ext cx="79375" cy="204787"/>
          </a:xfrm>
          <a:custGeom>
            <a:avLst/>
            <a:gdLst>
              <a:gd name="T0" fmla="*/ 22 w 25"/>
              <a:gd name="T1" fmla="*/ 65 h 65"/>
              <a:gd name="T2" fmla="*/ 18 w 25"/>
              <a:gd name="T3" fmla="*/ 59 h 65"/>
              <a:gd name="T4" fmla="*/ 12 w 25"/>
              <a:gd name="T5" fmla="*/ 44 h 65"/>
              <a:gd name="T6" fmla="*/ 0 w 25"/>
              <a:gd name="T7" fmla="*/ 2 h 65"/>
              <a:gd name="T8" fmla="*/ 6 w 25"/>
              <a:gd name="T9" fmla="*/ 5 h 65"/>
              <a:gd name="T10" fmla="*/ 11 w 25"/>
              <a:gd name="T11" fmla="*/ 22 h 65"/>
              <a:gd name="T12" fmla="*/ 12 w 25"/>
              <a:gd name="T13" fmla="*/ 27 h 65"/>
              <a:gd name="T14" fmla="*/ 23 w 25"/>
              <a:gd name="T15" fmla="*/ 57 h 65"/>
              <a:gd name="T16" fmla="*/ 22 w 25"/>
              <a:gd name="T17" fmla="*/ 65 h 65"/>
              <a:gd name="T18" fmla="*/ 3 w 25"/>
              <a:gd name="T19" fmla="*/ 11 h 65"/>
              <a:gd name="T20" fmla="*/ 10 w 25"/>
              <a:gd name="T21" fmla="*/ 34 h 65"/>
              <a:gd name="T22" fmla="*/ 16 w 25"/>
              <a:gd name="T23" fmla="*/ 47 h 65"/>
              <a:gd name="T24" fmla="*/ 21 w 25"/>
              <a:gd name="T25" fmla="*/ 62 h 65"/>
              <a:gd name="T26" fmla="*/ 22 w 25"/>
              <a:gd name="T27" fmla="*/ 59 h 65"/>
              <a:gd name="T28" fmla="*/ 19 w 25"/>
              <a:gd name="T29" fmla="*/ 50 h 65"/>
              <a:gd name="T30" fmla="*/ 13 w 25"/>
              <a:gd name="T31" fmla="*/ 35 h 65"/>
              <a:gd name="T32" fmla="*/ 11 w 25"/>
              <a:gd name="T33" fmla="*/ 30 h 65"/>
              <a:gd name="T34" fmla="*/ 11 w 25"/>
              <a:gd name="T35" fmla="*/ 27 h 65"/>
              <a:gd name="T36" fmla="*/ 9 w 25"/>
              <a:gd name="T37" fmla="*/ 24 h 65"/>
              <a:gd name="T38" fmla="*/ 3 w 25"/>
              <a:gd name="T39" fmla="*/ 3 h 65"/>
              <a:gd name="T40" fmla="*/ 2 w 25"/>
              <a:gd name="T41" fmla="*/ 3 h 65"/>
              <a:gd name="T42" fmla="*/ 3 w 25"/>
              <a:gd name="T43" fmla="*/ 11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" h="65">
                <a:moveTo>
                  <a:pt x="22" y="65"/>
                </a:moveTo>
                <a:cubicBezTo>
                  <a:pt x="20" y="64"/>
                  <a:pt x="20" y="60"/>
                  <a:pt x="18" y="59"/>
                </a:cubicBezTo>
                <a:cubicBezTo>
                  <a:pt x="17" y="54"/>
                  <a:pt x="14" y="48"/>
                  <a:pt x="12" y="44"/>
                </a:cubicBezTo>
                <a:cubicBezTo>
                  <a:pt x="8" y="30"/>
                  <a:pt x="2" y="15"/>
                  <a:pt x="0" y="2"/>
                </a:cubicBezTo>
                <a:cubicBezTo>
                  <a:pt x="2" y="0"/>
                  <a:pt x="5" y="2"/>
                  <a:pt x="6" y="5"/>
                </a:cubicBezTo>
                <a:cubicBezTo>
                  <a:pt x="7" y="10"/>
                  <a:pt x="9" y="16"/>
                  <a:pt x="11" y="22"/>
                </a:cubicBezTo>
                <a:cubicBezTo>
                  <a:pt x="11" y="24"/>
                  <a:pt x="11" y="25"/>
                  <a:pt x="12" y="27"/>
                </a:cubicBezTo>
                <a:cubicBezTo>
                  <a:pt x="15" y="37"/>
                  <a:pt x="20" y="47"/>
                  <a:pt x="23" y="57"/>
                </a:cubicBezTo>
                <a:cubicBezTo>
                  <a:pt x="25" y="61"/>
                  <a:pt x="24" y="63"/>
                  <a:pt x="22" y="65"/>
                </a:cubicBezTo>
                <a:close/>
                <a:moveTo>
                  <a:pt x="3" y="11"/>
                </a:moveTo>
                <a:cubicBezTo>
                  <a:pt x="5" y="18"/>
                  <a:pt x="9" y="26"/>
                  <a:pt x="10" y="34"/>
                </a:cubicBezTo>
                <a:cubicBezTo>
                  <a:pt x="12" y="38"/>
                  <a:pt x="14" y="42"/>
                  <a:pt x="16" y="47"/>
                </a:cubicBezTo>
                <a:cubicBezTo>
                  <a:pt x="17" y="52"/>
                  <a:pt x="20" y="56"/>
                  <a:pt x="21" y="62"/>
                </a:cubicBezTo>
                <a:cubicBezTo>
                  <a:pt x="22" y="61"/>
                  <a:pt x="22" y="60"/>
                  <a:pt x="22" y="59"/>
                </a:cubicBezTo>
                <a:cubicBezTo>
                  <a:pt x="22" y="56"/>
                  <a:pt x="20" y="53"/>
                  <a:pt x="19" y="50"/>
                </a:cubicBezTo>
                <a:cubicBezTo>
                  <a:pt x="16" y="44"/>
                  <a:pt x="15" y="39"/>
                  <a:pt x="13" y="35"/>
                </a:cubicBezTo>
                <a:cubicBezTo>
                  <a:pt x="13" y="33"/>
                  <a:pt x="12" y="32"/>
                  <a:pt x="11" y="30"/>
                </a:cubicBezTo>
                <a:cubicBezTo>
                  <a:pt x="11" y="29"/>
                  <a:pt x="11" y="28"/>
                  <a:pt x="11" y="27"/>
                </a:cubicBezTo>
                <a:cubicBezTo>
                  <a:pt x="10" y="26"/>
                  <a:pt x="9" y="25"/>
                  <a:pt x="9" y="24"/>
                </a:cubicBezTo>
                <a:cubicBezTo>
                  <a:pt x="7" y="17"/>
                  <a:pt x="6" y="9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5"/>
                  <a:pt x="3" y="9"/>
                  <a:pt x="3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45" name="Freeform 111"/>
          <p:cNvSpPr/>
          <p:nvPr/>
        </p:nvSpPr>
        <p:spPr bwMode="auto">
          <a:xfrm>
            <a:off x="5351463" y="2706688"/>
            <a:ext cx="28575" cy="14287"/>
          </a:xfrm>
          <a:custGeom>
            <a:avLst/>
            <a:gdLst>
              <a:gd name="T0" fmla="*/ 9 w 9"/>
              <a:gd name="T1" fmla="*/ 1 h 5"/>
              <a:gd name="T2" fmla="*/ 6 w 9"/>
              <a:gd name="T3" fmla="*/ 2 h 5"/>
              <a:gd name="T4" fmla="*/ 0 w 9"/>
              <a:gd name="T5" fmla="*/ 5 h 5"/>
              <a:gd name="T6" fmla="*/ 9 w 9"/>
              <a:gd name="T7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5">
                <a:moveTo>
                  <a:pt x="9" y="1"/>
                </a:moveTo>
                <a:cubicBezTo>
                  <a:pt x="9" y="3"/>
                  <a:pt x="7" y="2"/>
                  <a:pt x="6" y="2"/>
                </a:cubicBezTo>
                <a:cubicBezTo>
                  <a:pt x="4" y="3"/>
                  <a:pt x="2" y="4"/>
                  <a:pt x="0" y="5"/>
                </a:cubicBezTo>
                <a:cubicBezTo>
                  <a:pt x="1" y="2"/>
                  <a:pt x="6" y="0"/>
                  <a:pt x="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46" name="Freeform 112"/>
          <p:cNvSpPr/>
          <p:nvPr/>
        </p:nvSpPr>
        <p:spPr bwMode="auto">
          <a:xfrm>
            <a:off x="5360988" y="2724150"/>
            <a:ext cx="31750" cy="15875"/>
          </a:xfrm>
          <a:custGeom>
            <a:avLst/>
            <a:gdLst>
              <a:gd name="T0" fmla="*/ 9 w 10"/>
              <a:gd name="T1" fmla="*/ 1 h 5"/>
              <a:gd name="T2" fmla="*/ 10 w 10"/>
              <a:gd name="T3" fmla="*/ 3 h 5"/>
              <a:gd name="T4" fmla="*/ 0 w 10"/>
              <a:gd name="T5" fmla="*/ 5 h 5"/>
              <a:gd name="T6" fmla="*/ 9 w 10"/>
              <a:gd name="T7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5">
                <a:moveTo>
                  <a:pt x="9" y="1"/>
                </a:moveTo>
                <a:cubicBezTo>
                  <a:pt x="10" y="2"/>
                  <a:pt x="10" y="2"/>
                  <a:pt x="10" y="3"/>
                </a:cubicBezTo>
                <a:cubicBezTo>
                  <a:pt x="7" y="2"/>
                  <a:pt x="2" y="2"/>
                  <a:pt x="0" y="5"/>
                </a:cubicBezTo>
                <a:cubicBezTo>
                  <a:pt x="0" y="1"/>
                  <a:pt x="6" y="0"/>
                  <a:pt x="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47" name="Freeform 113"/>
          <p:cNvSpPr>
            <a:spLocks noEditPoints="1"/>
          </p:cNvSpPr>
          <p:nvPr/>
        </p:nvSpPr>
        <p:spPr bwMode="auto">
          <a:xfrm>
            <a:off x="5380038" y="2765425"/>
            <a:ext cx="39687" cy="107950"/>
          </a:xfrm>
          <a:custGeom>
            <a:avLst/>
            <a:gdLst>
              <a:gd name="T0" fmla="*/ 4 w 13"/>
              <a:gd name="T1" fmla="*/ 0 h 34"/>
              <a:gd name="T2" fmla="*/ 10 w 13"/>
              <a:gd name="T3" fmla="*/ 17 h 34"/>
              <a:gd name="T4" fmla="*/ 13 w 13"/>
              <a:gd name="T5" fmla="*/ 30 h 34"/>
              <a:gd name="T6" fmla="*/ 10 w 13"/>
              <a:gd name="T7" fmla="*/ 34 h 34"/>
              <a:gd name="T8" fmla="*/ 5 w 13"/>
              <a:gd name="T9" fmla="*/ 29 h 34"/>
              <a:gd name="T10" fmla="*/ 5 w 13"/>
              <a:gd name="T11" fmla="*/ 25 h 34"/>
              <a:gd name="T12" fmla="*/ 3 w 13"/>
              <a:gd name="T13" fmla="*/ 21 h 34"/>
              <a:gd name="T14" fmla="*/ 0 w 13"/>
              <a:gd name="T15" fmla="*/ 3 h 34"/>
              <a:gd name="T16" fmla="*/ 4 w 13"/>
              <a:gd name="T17" fmla="*/ 0 h 34"/>
              <a:gd name="T18" fmla="*/ 1 w 13"/>
              <a:gd name="T19" fmla="*/ 3 h 34"/>
              <a:gd name="T20" fmla="*/ 5 w 13"/>
              <a:gd name="T21" fmla="*/ 21 h 34"/>
              <a:gd name="T22" fmla="*/ 10 w 13"/>
              <a:gd name="T23" fmla="*/ 32 h 34"/>
              <a:gd name="T24" fmla="*/ 10 w 13"/>
              <a:gd name="T25" fmla="*/ 20 h 34"/>
              <a:gd name="T26" fmla="*/ 4 w 13"/>
              <a:gd name="T27" fmla="*/ 3 h 34"/>
              <a:gd name="T28" fmla="*/ 1 w 13"/>
              <a:gd name="T29" fmla="*/ 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" h="34">
                <a:moveTo>
                  <a:pt x="4" y="0"/>
                </a:moveTo>
                <a:cubicBezTo>
                  <a:pt x="7" y="4"/>
                  <a:pt x="8" y="10"/>
                  <a:pt x="10" y="17"/>
                </a:cubicBezTo>
                <a:cubicBezTo>
                  <a:pt x="11" y="21"/>
                  <a:pt x="13" y="25"/>
                  <a:pt x="13" y="30"/>
                </a:cubicBezTo>
                <a:cubicBezTo>
                  <a:pt x="13" y="32"/>
                  <a:pt x="11" y="34"/>
                  <a:pt x="10" y="34"/>
                </a:cubicBezTo>
                <a:cubicBezTo>
                  <a:pt x="9" y="34"/>
                  <a:pt x="6" y="30"/>
                  <a:pt x="5" y="29"/>
                </a:cubicBezTo>
                <a:cubicBezTo>
                  <a:pt x="5" y="27"/>
                  <a:pt x="5" y="26"/>
                  <a:pt x="5" y="25"/>
                </a:cubicBezTo>
                <a:cubicBezTo>
                  <a:pt x="5" y="24"/>
                  <a:pt x="4" y="23"/>
                  <a:pt x="3" y="21"/>
                </a:cubicBezTo>
                <a:cubicBezTo>
                  <a:pt x="2" y="16"/>
                  <a:pt x="1" y="8"/>
                  <a:pt x="0" y="3"/>
                </a:cubicBezTo>
                <a:cubicBezTo>
                  <a:pt x="1" y="1"/>
                  <a:pt x="2" y="0"/>
                  <a:pt x="4" y="0"/>
                </a:cubicBezTo>
                <a:close/>
                <a:moveTo>
                  <a:pt x="1" y="3"/>
                </a:moveTo>
                <a:cubicBezTo>
                  <a:pt x="1" y="9"/>
                  <a:pt x="4" y="15"/>
                  <a:pt x="5" y="21"/>
                </a:cubicBezTo>
                <a:cubicBezTo>
                  <a:pt x="5" y="25"/>
                  <a:pt x="7" y="30"/>
                  <a:pt x="10" y="32"/>
                </a:cubicBezTo>
                <a:cubicBezTo>
                  <a:pt x="12" y="29"/>
                  <a:pt x="11" y="24"/>
                  <a:pt x="10" y="20"/>
                </a:cubicBezTo>
                <a:cubicBezTo>
                  <a:pt x="8" y="14"/>
                  <a:pt x="6" y="7"/>
                  <a:pt x="4" y="3"/>
                </a:cubicBezTo>
                <a:cubicBezTo>
                  <a:pt x="3" y="3"/>
                  <a:pt x="2" y="3"/>
                  <a:pt x="1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48" name="Freeform 114"/>
          <p:cNvSpPr>
            <a:spLocks noEditPoints="1"/>
          </p:cNvSpPr>
          <p:nvPr/>
        </p:nvSpPr>
        <p:spPr bwMode="auto">
          <a:xfrm>
            <a:off x="5410200" y="2886075"/>
            <a:ext cx="25400" cy="50800"/>
          </a:xfrm>
          <a:custGeom>
            <a:avLst/>
            <a:gdLst>
              <a:gd name="T0" fmla="*/ 4 w 8"/>
              <a:gd name="T1" fmla="*/ 1 h 16"/>
              <a:gd name="T2" fmla="*/ 5 w 8"/>
              <a:gd name="T3" fmla="*/ 16 h 16"/>
              <a:gd name="T4" fmla="*/ 0 w 8"/>
              <a:gd name="T5" fmla="*/ 4 h 16"/>
              <a:gd name="T6" fmla="*/ 1 w 8"/>
              <a:gd name="T7" fmla="*/ 0 h 16"/>
              <a:gd name="T8" fmla="*/ 4 w 8"/>
              <a:gd name="T9" fmla="*/ 1 h 16"/>
              <a:gd name="T10" fmla="*/ 2 w 8"/>
              <a:gd name="T11" fmla="*/ 3 h 16"/>
              <a:gd name="T12" fmla="*/ 5 w 8"/>
              <a:gd name="T13" fmla="*/ 13 h 16"/>
              <a:gd name="T14" fmla="*/ 3 w 8"/>
              <a:gd name="T15" fmla="*/ 3 h 16"/>
              <a:gd name="T16" fmla="*/ 2 w 8"/>
              <a:gd name="T17" fmla="*/ 3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16">
                <a:moveTo>
                  <a:pt x="4" y="1"/>
                </a:moveTo>
                <a:cubicBezTo>
                  <a:pt x="5" y="7"/>
                  <a:pt x="8" y="11"/>
                  <a:pt x="5" y="16"/>
                </a:cubicBezTo>
                <a:cubicBezTo>
                  <a:pt x="2" y="15"/>
                  <a:pt x="0" y="7"/>
                  <a:pt x="0" y="4"/>
                </a:cubicBezTo>
                <a:cubicBezTo>
                  <a:pt x="0" y="3"/>
                  <a:pt x="0" y="1"/>
                  <a:pt x="1" y="0"/>
                </a:cubicBezTo>
                <a:cubicBezTo>
                  <a:pt x="3" y="0"/>
                  <a:pt x="3" y="1"/>
                  <a:pt x="4" y="1"/>
                </a:cubicBezTo>
                <a:close/>
                <a:moveTo>
                  <a:pt x="2" y="3"/>
                </a:moveTo>
                <a:cubicBezTo>
                  <a:pt x="1" y="6"/>
                  <a:pt x="2" y="11"/>
                  <a:pt x="5" y="13"/>
                </a:cubicBezTo>
                <a:cubicBezTo>
                  <a:pt x="6" y="10"/>
                  <a:pt x="4" y="7"/>
                  <a:pt x="3" y="3"/>
                </a:cubicBezTo>
                <a:cubicBezTo>
                  <a:pt x="3" y="2"/>
                  <a:pt x="3" y="2"/>
                  <a:pt x="2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49" name="Freeform 115"/>
          <p:cNvSpPr>
            <a:spLocks noEditPoints="1"/>
          </p:cNvSpPr>
          <p:nvPr/>
        </p:nvSpPr>
        <p:spPr bwMode="auto">
          <a:xfrm>
            <a:off x="5214938" y="2424113"/>
            <a:ext cx="293687" cy="885825"/>
          </a:xfrm>
          <a:custGeom>
            <a:avLst/>
            <a:gdLst>
              <a:gd name="T0" fmla="*/ 80 w 93"/>
              <a:gd name="T1" fmla="*/ 173 h 280"/>
              <a:gd name="T2" fmla="*/ 83 w 93"/>
              <a:gd name="T3" fmla="*/ 216 h 280"/>
              <a:gd name="T4" fmla="*/ 90 w 93"/>
              <a:gd name="T5" fmla="*/ 248 h 280"/>
              <a:gd name="T6" fmla="*/ 83 w 93"/>
              <a:gd name="T7" fmla="*/ 280 h 280"/>
              <a:gd name="T8" fmla="*/ 67 w 93"/>
              <a:gd name="T9" fmla="*/ 231 h 280"/>
              <a:gd name="T10" fmla="*/ 43 w 93"/>
              <a:gd name="T11" fmla="*/ 185 h 280"/>
              <a:gd name="T12" fmla="*/ 58 w 93"/>
              <a:gd name="T13" fmla="*/ 183 h 280"/>
              <a:gd name="T14" fmla="*/ 75 w 93"/>
              <a:gd name="T15" fmla="*/ 177 h 280"/>
              <a:gd name="T16" fmla="*/ 44 w 93"/>
              <a:gd name="T17" fmla="*/ 178 h 280"/>
              <a:gd name="T18" fmla="*/ 24 w 93"/>
              <a:gd name="T19" fmla="*/ 115 h 280"/>
              <a:gd name="T20" fmla="*/ 19 w 93"/>
              <a:gd name="T21" fmla="*/ 95 h 280"/>
              <a:gd name="T22" fmla="*/ 7 w 93"/>
              <a:gd name="T23" fmla="*/ 44 h 280"/>
              <a:gd name="T24" fmla="*/ 4 w 93"/>
              <a:gd name="T25" fmla="*/ 16 h 280"/>
              <a:gd name="T26" fmla="*/ 21 w 93"/>
              <a:gd name="T27" fmla="*/ 3 h 280"/>
              <a:gd name="T28" fmla="*/ 36 w 93"/>
              <a:gd name="T29" fmla="*/ 34 h 280"/>
              <a:gd name="T30" fmla="*/ 55 w 93"/>
              <a:gd name="T31" fmla="*/ 84 h 280"/>
              <a:gd name="T32" fmla="*/ 71 w 93"/>
              <a:gd name="T33" fmla="*/ 139 h 280"/>
              <a:gd name="T34" fmla="*/ 4 w 93"/>
              <a:gd name="T35" fmla="*/ 7 h 280"/>
              <a:gd name="T36" fmla="*/ 17 w 93"/>
              <a:gd name="T37" fmla="*/ 11 h 280"/>
              <a:gd name="T38" fmla="*/ 17 w 93"/>
              <a:gd name="T39" fmla="*/ 11 h 280"/>
              <a:gd name="T40" fmla="*/ 23 w 93"/>
              <a:gd name="T41" fmla="*/ 9 h 280"/>
              <a:gd name="T42" fmla="*/ 6 w 93"/>
              <a:gd name="T43" fmla="*/ 16 h 280"/>
              <a:gd name="T44" fmla="*/ 6 w 93"/>
              <a:gd name="T45" fmla="*/ 35 h 280"/>
              <a:gd name="T46" fmla="*/ 29 w 93"/>
              <a:gd name="T47" fmla="*/ 96 h 280"/>
              <a:gd name="T48" fmla="*/ 33 w 93"/>
              <a:gd name="T49" fmla="*/ 84 h 280"/>
              <a:gd name="T50" fmla="*/ 21 w 93"/>
              <a:gd name="T51" fmla="*/ 47 h 280"/>
              <a:gd name="T52" fmla="*/ 17 w 93"/>
              <a:gd name="T53" fmla="*/ 14 h 280"/>
              <a:gd name="T54" fmla="*/ 55 w 93"/>
              <a:gd name="T55" fmla="*/ 92 h 280"/>
              <a:gd name="T56" fmla="*/ 24 w 93"/>
              <a:gd name="T57" fmla="*/ 14 h 280"/>
              <a:gd name="T58" fmla="*/ 21 w 93"/>
              <a:gd name="T59" fmla="*/ 42 h 280"/>
              <a:gd name="T60" fmla="*/ 36 w 93"/>
              <a:gd name="T61" fmla="*/ 96 h 280"/>
              <a:gd name="T62" fmla="*/ 19 w 93"/>
              <a:gd name="T63" fmla="*/ 87 h 280"/>
              <a:gd name="T64" fmla="*/ 30 w 93"/>
              <a:gd name="T65" fmla="*/ 133 h 280"/>
              <a:gd name="T66" fmla="*/ 74 w 93"/>
              <a:gd name="T67" fmla="*/ 169 h 280"/>
              <a:gd name="T68" fmla="*/ 58 w 93"/>
              <a:gd name="T69" fmla="*/ 99 h 280"/>
              <a:gd name="T70" fmla="*/ 83 w 93"/>
              <a:gd name="T71" fmla="*/ 224 h 280"/>
              <a:gd name="T72" fmla="*/ 74 w 93"/>
              <a:gd name="T73" fmla="*/ 179 h 280"/>
              <a:gd name="T74" fmla="*/ 65 w 93"/>
              <a:gd name="T75" fmla="*/ 190 h 280"/>
              <a:gd name="T76" fmla="*/ 70 w 93"/>
              <a:gd name="T77" fmla="*/ 215 h 280"/>
              <a:gd name="T78" fmla="*/ 53 w 93"/>
              <a:gd name="T79" fmla="*/ 186 h 280"/>
              <a:gd name="T80" fmla="*/ 69 w 93"/>
              <a:gd name="T81" fmla="*/ 225 h 280"/>
              <a:gd name="T82" fmla="*/ 54 w 93"/>
              <a:gd name="T83" fmla="*/ 196 h 280"/>
              <a:gd name="T84" fmla="*/ 65 w 93"/>
              <a:gd name="T85" fmla="*/ 223 h 280"/>
              <a:gd name="T86" fmla="*/ 81 w 93"/>
              <a:gd name="T87" fmla="*/ 229 h 280"/>
              <a:gd name="T88" fmla="*/ 71 w 93"/>
              <a:gd name="T89" fmla="*/ 234 h 280"/>
              <a:gd name="T90" fmla="*/ 81 w 93"/>
              <a:gd name="T91" fmla="*/ 229 h 280"/>
              <a:gd name="T92" fmla="*/ 90 w 93"/>
              <a:gd name="T93" fmla="*/ 251 h 280"/>
              <a:gd name="T94" fmla="*/ 82 w 93"/>
              <a:gd name="T95" fmla="*/ 234 h 280"/>
              <a:gd name="T96" fmla="*/ 82 w 93"/>
              <a:gd name="T97" fmla="*/ 255 h 280"/>
              <a:gd name="T98" fmla="*/ 76 w 93"/>
              <a:gd name="T99" fmla="*/ 251 h 280"/>
              <a:gd name="T100" fmla="*/ 72 w 93"/>
              <a:gd name="T101" fmla="*/ 249 h 280"/>
              <a:gd name="T102" fmla="*/ 79 w 93"/>
              <a:gd name="T103" fmla="*/ 268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3" h="280">
                <a:moveTo>
                  <a:pt x="75" y="168"/>
                </a:moveTo>
                <a:cubicBezTo>
                  <a:pt x="76" y="168"/>
                  <a:pt x="77" y="167"/>
                  <a:pt x="78" y="168"/>
                </a:cubicBezTo>
                <a:cubicBezTo>
                  <a:pt x="78" y="168"/>
                  <a:pt x="80" y="171"/>
                  <a:pt x="80" y="173"/>
                </a:cubicBezTo>
                <a:cubicBezTo>
                  <a:pt x="80" y="175"/>
                  <a:pt x="77" y="176"/>
                  <a:pt x="76" y="177"/>
                </a:cubicBezTo>
                <a:cubicBezTo>
                  <a:pt x="77" y="182"/>
                  <a:pt x="78" y="190"/>
                  <a:pt x="80" y="196"/>
                </a:cubicBezTo>
                <a:cubicBezTo>
                  <a:pt x="81" y="203"/>
                  <a:pt x="82" y="208"/>
                  <a:pt x="83" y="216"/>
                </a:cubicBezTo>
                <a:cubicBezTo>
                  <a:pt x="84" y="219"/>
                  <a:pt x="85" y="221"/>
                  <a:pt x="85" y="223"/>
                </a:cubicBezTo>
                <a:cubicBezTo>
                  <a:pt x="89" y="225"/>
                  <a:pt x="87" y="231"/>
                  <a:pt x="84" y="233"/>
                </a:cubicBezTo>
                <a:cubicBezTo>
                  <a:pt x="86" y="238"/>
                  <a:pt x="88" y="243"/>
                  <a:pt x="90" y="248"/>
                </a:cubicBezTo>
                <a:cubicBezTo>
                  <a:pt x="91" y="249"/>
                  <a:pt x="93" y="250"/>
                  <a:pt x="93" y="252"/>
                </a:cubicBezTo>
                <a:cubicBezTo>
                  <a:pt x="85" y="258"/>
                  <a:pt x="86" y="270"/>
                  <a:pt x="85" y="280"/>
                </a:cubicBezTo>
                <a:cubicBezTo>
                  <a:pt x="84" y="280"/>
                  <a:pt x="83" y="280"/>
                  <a:pt x="83" y="280"/>
                </a:cubicBezTo>
                <a:cubicBezTo>
                  <a:pt x="79" y="271"/>
                  <a:pt x="74" y="264"/>
                  <a:pt x="70" y="257"/>
                </a:cubicBezTo>
                <a:cubicBezTo>
                  <a:pt x="71" y="250"/>
                  <a:pt x="69" y="244"/>
                  <a:pt x="69" y="237"/>
                </a:cubicBezTo>
                <a:cubicBezTo>
                  <a:pt x="67" y="236"/>
                  <a:pt x="62" y="233"/>
                  <a:pt x="67" y="231"/>
                </a:cubicBezTo>
                <a:cubicBezTo>
                  <a:pt x="62" y="219"/>
                  <a:pt x="55" y="207"/>
                  <a:pt x="51" y="195"/>
                </a:cubicBezTo>
                <a:cubicBezTo>
                  <a:pt x="49" y="192"/>
                  <a:pt x="48" y="189"/>
                  <a:pt x="47" y="186"/>
                </a:cubicBezTo>
                <a:cubicBezTo>
                  <a:pt x="45" y="186"/>
                  <a:pt x="44" y="185"/>
                  <a:pt x="43" y="185"/>
                </a:cubicBezTo>
                <a:cubicBezTo>
                  <a:pt x="41" y="184"/>
                  <a:pt x="40" y="178"/>
                  <a:pt x="44" y="178"/>
                </a:cubicBezTo>
                <a:cubicBezTo>
                  <a:pt x="44" y="179"/>
                  <a:pt x="43" y="180"/>
                  <a:pt x="43" y="182"/>
                </a:cubicBezTo>
                <a:cubicBezTo>
                  <a:pt x="46" y="186"/>
                  <a:pt x="54" y="184"/>
                  <a:pt x="58" y="183"/>
                </a:cubicBezTo>
                <a:cubicBezTo>
                  <a:pt x="60" y="183"/>
                  <a:pt x="63" y="183"/>
                  <a:pt x="64" y="182"/>
                </a:cubicBezTo>
                <a:cubicBezTo>
                  <a:pt x="64" y="182"/>
                  <a:pt x="64" y="182"/>
                  <a:pt x="65" y="182"/>
                </a:cubicBezTo>
                <a:cubicBezTo>
                  <a:pt x="67" y="181"/>
                  <a:pt x="73" y="179"/>
                  <a:pt x="75" y="177"/>
                </a:cubicBezTo>
                <a:cubicBezTo>
                  <a:pt x="76" y="175"/>
                  <a:pt x="78" y="172"/>
                  <a:pt x="76" y="171"/>
                </a:cubicBezTo>
                <a:cubicBezTo>
                  <a:pt x="68" y="173"/>
                  <a:pt x="65" y="178"/>
                  <a:pt x="55" y="179"/>
                </a:cubicBezTo>
                <a:cubicBezTo>
                  <a:pt x="51" y="179"/>
                  <a:pt x="45" y="180"/>
                  <a:pt x="44" y="178"/>
                </a:cubicBezTo>
                <a:cubicBezTo>
                  <a:pt x="43" y="178"/>
                  <a:pt x="43" y="176"/>
                  <a:pt x="42" y="174"/>
                </a:cubicBezTo>
                <a:cubicBezTo>
                  <a:pt x="37" y="160"/>
                  <a:pt x="31" y="143"/>
                  <a:pt x="27" y="128"/>
                </a:cubicBezTo>
                <a:cubicBezTo>
                  <a:pt x="26" y="124"/>
                  <a:pt x="24" y="119"/>
                  <a:pt x="24" y="115"/>
                </a:cubicBezTo>
                <a:cubicBezTo>
                  <a:pt x="23" y="111"/>
                  <a:pt x="22" y="108"/>
                  <a:pt x="21" y="105"/>
                </a:cubicBezTo>
                <a:cubicBezTo>
                  <a:pt x="21" y="105"/>
                  <a:pt x="21" y="104"/>
                  <a:pt x="21" y="103"/>
                </a:cubicBezTo>
                <a:cubicBezTo>
                  <a:pt x="21" y="100"/>
                  <a:pt x="20" y="97"/>
                  <a:pt x="19" y="95"/>
                </a:cubicBezTo>
                <a:cubicBezTo>
                  <a:pt x="17" y="85"/>
                  <a:pt x="14" y="78"/>
                  <a:pt x="12" y="69"/>
                </a:cubicBezTo>
                <a:cubicBezTo>
                  <a:pt x="11" y="65"/>
                  <a:pt x="10" y="60"/>
                  <a:pt x="11" y="55"/>
                </a:cubicBezTo>
                <a:cubicBezTo>
                  <a:pt x="10" y="52"/>
                  <a:pt x="8" y="48"/>
                  <a:pt x="7" y="44"/>
                </a:cubicBezTo>
                <a:cubicBezTo>
                  <a:pt x="6" y="40"/>
                  <a:pt x="5" y="36"/>
                  <a:pt x="4" y="32"/>
                </a:cubicBezTo>
                <a:cubicBezTo>
                  <a:pt x="2" y="29"/>
                  <a:pt x="0" y="25"/>
                  <a:pt x="1" y="22"/>
                </a:cubicBezTo>
                <a:cubicBezTo>
                  <a:pt x="1" y="19"/>
                  <a:pt x="3" y="18"/>
                  <a:pt x="4" y="16"/>
                </a:cubicBezTo>
                <a:cubicBezTo>
                  <a:pt x="1" y="13"/>
                  <a:pt x="1" y="10"/>
                  <a:pt x="2" y="7"/>
                </a:cubicBezTo>
                <a:cubicBezTo>
                  <a:pt x="5" y="4"/>
                  <a:pt x="11" y="0"/>
                  <a:pt x="17" y="1"/>
                </a:cubicBezTo>
                <a:cubicBezTo>
                  <a:pt x="18" y="1"/>
                  <a:pt x="20" y="3"/>
                  <a:pt x="21" y="3"/>
                </a:cubicBezTo>
                <a:cubicBezTo>
                  <a:pt x="23" y="5"/>
                  <a:pt x="25" y="8"/>
                  <a:pt x="24" y="12"/>
                </a:cubicBezTo>
                <a:cubicBezTo>
                  <a:pt x="29" y="17"/>
                  <a:pt x="30" y="24"/>
                  <a:pt x="34" y="31"/>
                </a:cubicBezTo>
                <a:cubicBezTo>
                  <a:pt x="34" y="32"/>
                  <a:pt x="35" y="33"/>
                  <a:pt x="36" y="34"/>
                </a:cubicBezTo>
                <a:cubicBezTo>
                  <a:pt x="37" y="37"/>
                  <a:pt x="37" y="41"/>
                  <a:pt x="40" y="43"/>
                </a:cubicBezTo>
                <a:cubicBezTo>
                  <a:pt x="41" y="49"/>
                  <a:pt x="45" y="56"/>
                  <a:pt x="47" y="62"/>
                </a:cubicBezTo>
                <a:cubicBezTo>
                  <a:pt x="50" y="68"/>
                  <a:pt x="52" y="76"/>
                  <a:pt x="55" y="84"/>
                </a:cubicBezTo>
                <a:cubicBezTo>
                  <a:pt x="57" y="89"/>
                  <a:pt x="58" y="95"/>
                  <a:pt x="60" y="99"/>
                </a:cubicBezTo>
                <a:cubicBezTo>
                  <a:pt x="62" y="104"/>
                  <a:pt x="63" y="110"/>
                  <a:pt x="65" y="117"/>
                </a:cubicBezTo>
                <a:cubicBezTo>
                  <a:pt x="67" y="124"/>
                  <a:pt x="69" y="132"/>
                  <a:pt x="71" y="139"/>
                </a:cubicBezTo>
                <a:cubicBezTo>
                  <a:pt x="72" y="146"/>
                  <a:pt x="72" y="152"/>
                  <a:pt x="73" y="158"/>
                </a:cubicBezTo>
                <a:cubicBezTo>
                  <a:pt x="74" y="161"/>
                  <a:pt x="75" y="164"/>
                  <a:pt x="75" y="168"/>
                </a:cubicBezTo>
                <a:close/>
                <a:moveTo>
                  <a:pt x="4" y="7"/>
                </a:moveTo>
                <a:cubicBezTo>
                  <a:pt x="8" y="6"/>
                  <a:pt x="14" y="5"/>
                  <a:pt x="17" y="3"/>
                </a:cubicBezTo>
                <a:cubicBezTo>
                  <a:pt x="13" y="3"/>
                  <a:pt x="6" y="4"/>
                  <a:pt x="4" y="7"/>
                </a:cubicBezTo>
                <a:close/>
                <a:moveTo>
                  <a:pt x="17" y="11"/>
                </a:moveTo>
                <a:cubicBezTo>
                  <a:pt x="20" y="9"/>
                  <a:pt x="23" y="5"/>
                  <a:pt x="19" y="4"/>
                </a:cubicBezTo>
                <a:cubicBezTo>
                  <a:pt x="16" y="7"/>
                  <a:pt x="9" y="9"/>
                  <a:pt x="3" y="9"/>
                </a:cubicBezTo>
                <a:cubicBezTo>
                  <a:pt x="1" y="17"/>
                  <a:pt x="13" y="14"/>
                  <a:pt x="17" y="11"/>
                </a:cubicBezTo>
                <a:close/>
                <a:moveTo>
                  <a:pt x="17" y="13"/>
                </a:moveTo>
                <a:cubicBezTo>
                  <a:pt x="19" y="14"/>
                  <a:pt x="21" y="13"/>
                  <a:pt x="22" y="12"/>
                </a:cubicBezTo>
                <a:cubicBezTo>
                  <a:pt x="21" y="11"/>
                  <a:pt x="22" y="10"/>
                  <a:pt x="23" y="9"/>
                </a:cubicBezTo>
                <a:cubicBezTo>
                  <a:pt x="22" y="9"/>
                  <a:pt x="23" y="8"/>
                  <a:pt x="22" y="8"/>
                </a:cubicBezTo>
                <a:cubicBezTo>
                  <a:pt x="21" y="10"/>
                  <a:pt x="19" y="12"/>
                  <a:pt x="17" y="13"/>
                </a:cubicBezTo>
                <a:close/>
                <a:moveTo>
                  <a:pt x="6" y="16"/>
                </a:moveTo>
                <a:cubicBezTo>
                  <a:pt x="6" y="18"/>
                  <a:pt x="4" y="18"/>
                  <a:pt x="4" y="19"/>
                </a:cubicBezTo>
                <a:cubicBezTo>
                  <a:pt x="3" y="21"/>
                  <a:pt x="2" y="24"/>
                  <a:pt x="3" y="26"/>
                </a:cubicBezTo>
                <a:cubicBezTo>
                  <a:pt x="4" y="29"/>
                  <a:pt x="5" y="32"/>
                  <a:pt x="6" y="35"/>
                </a:cubicBezTo>
                <a:cubicBezTo>
                  <a:pt x="7" y="38"/>
                  <a:pt x="8" y="42"/>
                  <a:pt x="8" y="44"/>
                </a:cubicBezTo>
                <a:cubicBezTo>
                  <a:pt x="12" y="56"/>
                  <a:pt x="18" y="70"/>
                  <a:pt x="22" y="83"/>
                </a:cubicBezTo>
                <a:cubicBezTo>
                  <a:pt x="24" y="88"/>
                  <a:pt x="26" y="93"/>
                  <a:pt x="29" y="96"/>
                </a:cubicBezTo>
                <a:cubicBezTo>
                  <a:pt x="29" y="95"/>
                  <a:pt x="30" y="96"/>
                  <a:pt x="30" y="96"/>
                </a:cubicBezTo>
                <a:cubicBezTo>
                  <a:pt x="32" y="95"/>
                  <a:pt x="33" y="95"/>
                  <a:pt x="34" y="94"/>
                </a:cubicBezTo>
                <a:cubicBezTo>
                  <a:pt x="35" y="92"/>
                  <a:pt x="34" y="87"/>
                  <a:pt x="33" y="84"/>
                </a:cubicBezTo>
                <a:cubicBezTo>
                  <a:pt x="32" y="80"/>
                  <a:pt x="30" y="74"/>
                  <a:pt x="28" y="70"/>
                </a:cubicBezTo>
                <a:cubicBezTo>
                  <a:pt x="27" y="67"/>
                  <a:pt x="26" y="62"/>
                  <a:pt x="25" y="60"/>
                </a:cubicBezTo>
                <a:cubicBezTo>
                  <a:pt x="23" y="55"/>
                  <a:pt x="22" y="51"/>
                  <a:pt x="21" y="47"/>
                </a:cubicBezTo>
                <a:cubicBezTo>
                  <a:pt x="20" y="43"/>
                  <a:pt x="18" y="39"/>
                  <a:pt x="17" y="35"/>
                </a:cubicBezTo>
                <a:cubicBezTo>
                  <a:pt x="16" y="32"/>
                  <a:pt x="15" y="30"/>
                  <a:pt x="15" y="27"/>
                </a:cubicBezTo>
                <a:cubicBezTo>
                  <a:pt x="14" y="23"/>
                  <a:pt x="15" y="17"/>
                  <a:pt x="17" y="14"/>
                </a:cubicBezTo>
                <a:cubicBezTo>
                  <a:pt x="17" y="14"/>
                  <a:pt x="17" y="13"/>
                  <a:pt x="17" y="13"/>
                </a:cubicBezTo>
                <a:cubicBezTo>
                  <a:pt x="14" y="15"/>
                  <a:pt x="9" y="17"/>
                  <a:pt x="6" y="16"/>
                </a:cubicBezTo>
                <a:close/>
                <a:moveTo>
                  <a:pt x="55" y="92"/>
                </a:moveTo>
                <a:cubicBezTo>
                  <a:pt x="53" y="86"/>
                  <a:pt x="51" y="79"/>
                  <a:pt x="49" y="73"/>
                </a:cubicBezTo>
                <a:cubicBezTo>
                  <a:pt x="45" y="63"/>
                  <a:pt x="41" y="53"/>
                  <a:pt x="37" y="43"/>
                </a:cubicBezTo>
                <a:cubicBezTo>
                  <a:pt x="32" y="33"/>
                  <a:pt x="29" y="23"/>
                  <a:pt x="24" y="14"/>
                </a:cubicBezTo>
                <a:cubicBezTo>
                  <a:pt x="22" y="15"/>
                  <a:pt x="19" y="15"/>
                  <a:pt x="17" y="17"/>
                </a:cubicBezTo>
                <a:cubicBezTo>
                  <a:pt x="16" y="18"/>
                  <a:pt x="16" y="22"/>
                  <a:pt x="16" y="24"/>
                </a:cubicBezTo>
                <a:cubicBezTo>
                  <a:pt x="17" y="30"/>
                  <a:pt x="19" y="36"/>
                  <a:pt x="21" y="42"/>
                </a:cubicBezTo>
                <a:cubicBezTo>
                  <a:pt x="26" y="54"/>
                  <a:pt x="29" y="66"/>
                  <a:pt x="33" y="77"/>
                </a:cubicBezTo>
                <a:cubicBezTo>
                  <a:pt x="34" y="80"/>
                  <a:pt x="35" y="83"/>
                  <a:pt x="36" y="86"/>
                </a:cubicBezTo>
                <a:cubicBezTo>
                  <a:pt x="37" y="89"/>
                  <a:pt x="38" y="93"/>
                  <a:pt x="36" y="96"/>
                </a:cubicBezTo>
                <a:cubicBezTo>
                  <a:pt x="33" y="97"/>
                  <a:pt x="30" y="98"/>
                  <a:pt x="27" y="99"/>
                </a:cubicBezTo>
                <a:cubicBezTo>
                  <a:pt x="22" y="90"/>
                  <a:pt x="18" y="74"/>
                  <a:pt x="13" y="63"/>
                </a:cubicBezTo>
                <a:cubicBezTo>
                  <a:pt x="14" y="72"/>
                  <a:pt x="17" y="80"/>
                  <a:pt x="19" y="87"/>
                </a:cubicBezTo>
                <a:cubicBezTo>
                  <a:pt x="20" y="90"/>
                  <a:pt x="20" y="93"/>
                  <a:pt x="21" y="96"/>
                </a:cubicBezTo>
                <a:cubicBezTo>
                  <a:pt x="22" y="99"/>
                  <a:pt x="23" y="101"/>
                  <a:pt x="23" y="104"/>
                </a:cubicBezTo>
                <a:cubicBezTo>
                  <a:pt x="25" y="114"/>
                  <a:pt x="28" y="123"/>
                  <a:pt x="30" y="133"/>
                </a:cubicBezTo>
                <a:cubicBezTo>
                  <a:pt x="35" y="148"/>
                  <a:pt x="40" y="162"/>
                  <a:pt x="45" y="177"/>
                </a:cubicBezTo>
                <a:cubicBezTo>
                  <a:pt x="49" y="177"/>
                  <a:pt x="58" y="177"/>
                  <a:pt x="63" y="175"/>
                </a:cubicBezTo>
                <a:cubicBezTo>
                  <a:pt x="66" y="173"/>
                  <a:pt x="70" y="171"/>
                  <a:pt x="74" y="169"/>
                </a:cubicBezTo>
                <a:cubicBezTo>
                  <a:pt x="70" y="148"/>
                  <a:pt x="67" y="124"/>
                  <a:pt x="59" y="101"/>
                </a:cubicBezTo>
                <a:cubicBezTo>
                  <a:pt x="52" y="100"/>
                  <a:pt x="43" y="103"/>
                  <a:pt x="35" y="106"/>
                </a:cubicBezTo>
                <a:cubicBezTo>
                  <a:pt x="39" y="100"/>
                  <a:pt x="50" y="99"/>
                  <a:pt x="58" y="99"/>
                </a:cubicBezTo>
                <a:cubicBezTo>
                  <a:pt x="57" y="96"/>
                  <a:pt x="56" y="94"/>
                  <a:pt x="55" y="92"/>
                </a:cubicBezTo>
                <a:close/>
                <a:moveTo>
                  <a:pt x="76" y="229"/>
                </a:moveTo>
                <a:cubicBezTo>
                  <a:pt x="79" y="228"/>
                  <a:pt x="83" y="227"/>
                  <a:pt x="83" y="224"/>
                </a:cubicBezTo>
                <a:cubicBezTo>
                  <a:pt x="84" y="222"/>
                  <a:pt x="82" y="217"/>
                  <a:pt x="81" y="213"/>
                </a:cubicBezTo>
                <a:cubicBezTo>
                  <a:pt x="80" y="204"/>
                  <a:pt x="77" y="194"/>
                  <a:pt x="75" y="184"/>
                </a:cubicBezTo>
                <a:cubicBezTo>
                  <a:pt x="75" y="181"/>
                  <a:pt x="75" y="180"/>
                  <a:pt x="74" y="179"/>
                </a:cubicBezTo>
                <a:cubicBezTo>
                  <a:pt x="71" y="181"/>
                  <a:pt x="67" y="183"/>
                  <a:pt x="65" y="184"/>
                </a:cubicBezTo>
                <a:cubicBezTo>
                  <a:pt x="65" y="189"/>
                  <a:pt x="68" y="193"/>
                  <a:pt x="68" y="196"/>
                </a:cubicBezTo>
                <a:cubicBezTo>
                  <a:pt x="66" y="195"/>
                  <a:pt x="66" y="193"/>
                  <a:pt x="65" y="190"/>
                </a:cubicBezTo>
                <a:cubicBezTo>
                  <a:pt x="64" y="188"/>
                  <a:pt x="64" y="184"/>
                  <a:pt x="62" y="184"/>
                </a:cubicBezTo>
                <a:cubicBezTo>
                  <a:pt x="63" y="197"/>
                  <a:pt x="72" y="212"/>
                  <a:pt x="74" y="226"/>
                </a:cubicBezTo>
                <a:cubicBezTo>
                  <a:pt x="71" y="223"/>
                  <a:pt x="71" y="218"/>
                  <a:pt x="70" y="215"/>
                </a:cubicBezTo>
                <a:cubicBezTo>
                  <a:pt x="68" y="209"/>
                  <a:pt x="66" y="204"/>
                  <a:pt x="64" y="199"/>
                </a:cubicBezTo>
                <a:cubicBezTo>
                  <a:pt x="62" y="194"/>
                  <a:pt x="61" y="189"/>
                  <a:pt x="59" y="185"/>
                </a:cubicBezTo>
                <a:cubicBezTo>
                  <a:pt x="58" y="185"/>
                  <a:pt x="55" y="186"/>
                  <a:pt x="53" y="186"/>
                </a:cubicBezTo>
                <a:cubicBezTo>
                  <a:pt x="54" y="188"/>
                  <a:pt x="54" y="190"/>
                  <a:pt x="55" y="192"/>
                </a:cubicBezTo>
                <a:cubicBezTo>
                  <a:pt x="58" y="203"/>
                  <a:pt x="64" y="212"/>
                  <a:pt x="68" y="222"/>
                </a:cubicBezTo>
                <a:cubicBezTo>
                  <a:pt x="68" y="223"/>
                  <a:pt x="68" y="224"/>
                  <a:pt x="69" y="225"/>
                </a:cubicBezTo>
                <a:cubicBezTo>
                  <a:pt x="69" y="226"/>
                  <a:pt x="70" y="227"/>
                  <a:pt x="70" y="227"/>
                </a:cubicBezTo>
                <a:cubicBezTo>
                  <a:pt x="67" y="227"/>
                  <a:pt x="66" y="223"/>
                  <a:pt x="65" y="221"/>
                </a:cubicBezTo>
                <a:cubicBezTo>
                  <a:pt x="62" y="212"/>
                  <a:pt x="57" y="205"/>
                  <a:pt x="54" y="196"/>
                </a:cubicBezTo>
                <a:cubicBezTo>
                  <a:pt x="54" y="194"/>
                  <a:pt x="53" y="191"/>
                  <a:pt x="52" y="189"/>
                </a:cubicBezTo>
                <a:cubicBezTo>
                  <a:pt x="52" y="188"/>
                  <a:pt x="51" y="186"/>
                  <a:pt x="49" y="186"/>
                </a:cubicBezTo>
                <a:cubicBezTo>
                  <a:pt x="53" y="200"/>
                  <a:pt x="59" y="210"/>
                  <a:pt x="65" y="223"/>
                </a:cubicBezTo>
                <a:cubicBezTo>
                  <a:pt x="67" y="225"/>
                  <a:pt x="67" y="228"/>
                  <a:pt x="69" y="230"/>
                </a:cubicBezTo>
                <a:cubicBezTo>
                  <a:pt x="71" y="230"/>
                  <a:pt x="74" y="229"/>
                  <a:pt x="76" y="229"/>
                </a:cubicBezTo>
                <a:close/>
                <a:moveTo>
                  <a:pt x="81" y="229"/>
                </a:moveTo>
                <a:cubicBezTo>
                  <a:pt x="79" y="230"/>
                  <a:pt x="71" y="232"/>
                  <a:pt x="69" y="231"/>
                </a:cubicBezTo>
                <a:cubicBezTo>
                  <a:pt x="68" y="232"/>
                  <a:pt x="67" y="232"/>
                  <a:pt x="67" y="233"/>
                </a:cubicBezTo>
                <a:cubicBezTo>
                  <a:pt x="68" y="234"/>
                  <a:pt x="70" y="234"/>
                  <a:pt x="71" y="234"/>
                </a:cubicBezTo>
                <a:cubicBezTo>
                  <a:pt x="77" y="234"/>
                  <a:pt x="85" y="232"/>
                  <a:pt x="86" y="227"/>
                </a:cubicBezTo>
                <a:cubicBezTo>
                  <a:pt x="85" y="227"/>
                  <a:pt x="85" y="226"/>
                  <a:pt x="84" y="226"/>
                </a:cubicBezTo>
                <a:cubicBezTo>
                  <a:pt x="83" y="227"/>
                  <a:pt x="82" y="228"/>
                  <a:pt x="81" y="229"/>
                </a:cubicBezTo>
                <a:close/>
                <a:moveTo>
                  <a:pt x="84" y="268"/>
                </a:moveTo>
                <a:cubicBezTo>
                  <a:pt x="85" y="265"/>
                  <a:pt x="85" y="261"/>
                  <a:pt x="86" y="259"/>
                </a:cubicBezTo>
                <a:cubicBezTo>
                  <a:pt x="87" y="257"/>
                  <a:pt x="90" y="253"/>
                  <a:pt x="90" y="251"/>
                </a:cubicBezTo>
                <a:cubicBezTo>
                  <a:pt x="90" y="249"/>
                  <a:pt x="88" y="246"/>
                  <a:pt x="87" y="244"/>
                </a:cubicBezTo>
                <a:cubicBezTo>
                  <a:pt x="85" y="240"/>
                  <a:pt x="84" y="237"/>
                  <a:pt x="82" y="234"/>
                </a:cubicBezTo>
                <a:cubicBezTo>
                  <a:pt x="82" y="233"/>
                  <a:pt x="82" y="233"/>
                  <a:pt x="82" y="234"/>
                </a:cubicBezTo>
                <a:cubicBezTo>
                  <a:pt x="80" y="235"/>
                  <a:pt x="78" y="234"/>
                  <a:pt x="75" y="235"/>
                </a:cubicBezTo>
                <a:cubicBezTo>
                  <a:pt x="75" y="241"/>
                  <a:pt x="77" y="246"/>
                  <a:pt x="78" y="252"/>
                </a:cubicBezTo>
                <a:cubicBezTo>
                  <a:pt x="79" y="253"/>
                  <a:pt x="81" y="254"/>
                  <a:pt x="82" y="255"/>
                </a:cubicBezTo>
                <a:cubicBezTo>
                  <a:pt x="81" y="257"/>
                  <a:pt x="81" y="259"/>
                  <a:pt x="79" y="260"/>
                </a:cubicBezTo>
                <a:cubicBezTo>
                  <a:pt x="78" y="259"/>
                  <a:pt x="76" y="260"/>
                  <a:pt x="75" y="258"/>
                </a:cubicBezTo>
                <a:cubicBezTo>
                  <a:pt x="74" y="256"/>
                  <a:pt x="76" y="254"/>
                  <a:pt x="76" y="251"/>
                </a:cubicBezTo>
                <a:cubicBezTo>
                  <a:pt x="76" y="247"/>
                  <a:pt x="73" y="240"/>
                  <a:pt x="73" y="236"/>
                </a:cubicBezTo>
                <a:cubicBezTo>
                  <a:pt x="73" y="236"/>
                  <a:pt x="72" y="236"/>
                  <a:pt x="71" y="236"/>
                </a:cubicBezTo>
                <a:cubicBezTo>
                  <a:pt x="72" y="241"/>
                  <a:pt x="71" y="245"/>
                  <a:pt x="72" y="249"/>
                </a:cubicBezTo>
                <a:cubicBezTo>
                  <a:pt x="72" y="250"/>
                  <a:pt x="72" y="251"/>
                  <a:pt x="73" y="252"/>
                </a:cubicBezTo>
                <a:cubicBezTo>
                  <a:pt x="73" y="254"/>
                  <a:pt x="73" y="255"/>
                  <a:pt x="73" y="257"/>
                </a:cubicBezTo>
                <a:cubicBezTo>
                  <a:pt x="74" y="261"/>
                  <a:pt x="76" y="264"/>
                  <a:pt x="79" y="268"/>
                </a:cubicBezTo>
                <a:cubicBezTo>
                  <a:pt x="80" y="270"/>
                  <a:pt x="81" y="273"/>
                  <a:pt x="83" y="276"/>
                </a:cubicBezTo>
                <a:cubicBezTo>
                  <a:pt x="84" y="273"/>
                  <a:pt x="84" y="271"/>
                  <a:pt x="84" y="2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50" name="Freeform 116"/>
          <p:cNvSpPr>
            <a:spLocks noEditPoints="1"/>
          </p:cNvSpPr>
          <p:nvPr/>
        </p:nvSpPr>
        <p:spPr bwMode="auto">
          <a:xfrm>
            <a:off x="7272338" y="1546225"/>
            <a:ext cx="39687" cy="22225"/>
          </a:xfrm>
          <a:custGeom>
            <a:avLst/>
            <a:gdLst>
              <a:gd name="T0" fmla="*/ 13 w 13"/>
              <a:gd name="T1" fmla="*/ 6 h 7"/>
              <a:gd name="T2" fmla="*/ 8 w 13"/>
              <a:gd name="T3" fmla="*/ 7 h 7"/>
              <a:gd name="T4" fmla="*/ 2 w 13"/>
              <a:gd name="T5" fmla="*/ 3 h 7"/>
              <a:gd name="T6" fmla="*/ 7 w 13"/>
              <a:gd name="T7" fmla="*/ 0 h 7"/>
              <a:gd name="T8" fmla="*/ 13 w 13"/>
              <a:gd name="T9" fmla="*/ 6 h 7"/>
              <a:gd name="T10" fmla="*/ 5 w 13"/>
              <a:gd name="T11" fmla="*/ 5 h 7"/>
              <a:gd name="T12" fmla="*/ 10 w 13"/>
              <a:gd name="T13" fmla="*/ 4 h 7"/>
              <a:gd name="T14" fmla="*/ 5 w 13"/>
              <a:gd name="T15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7">
                <a:moveTo>
                  <a:pt x="13" y="6"/>
                </a:moveTo>
                <a:cubicBezTo>
                  <a:pt x="11" y="6"/>
                  <a:pt x="10" y="7"/>
                  <a:pt x="8" y="7"/>
                </a:cubicBezTo>
                <a:cubicBezTo>
                  <a:pt x="5" y="7"/>
                  <a:pt x="0" y="7"/>
                  <a:pt x="2" y="3"/>
                </a:cubicBezTo>
                <a:cubicBezTo>
                  <a:pt x="4" y="3"/>
                  <a:pt x="5" y="1"/>
                  <a:pt x="7" y="0"/>
                </a:cubicBezTo>
                <a:cubicBezTo>
                  <a:pt x="10" y="1"/>
                  <a:pt x="12" y="3"/>
                  <a:pt x="13" y="6"/>
                </a:cubicBezTo>
                <a:close/>
                <a:moveTo>
                  <a:pt x="5" y="5"/>
                </a:moveTo>
                <a:cubicBezTo>
                  <a:pt x="6" y="6"/>
                  <a:pt x="9" y="5"/>
                  <a:pt x="10" y="4"/>
                </a:cubicBezTo>
                <a:cubicBezTo>
                  <a:pt x="9" y="2"/>
                  <a:pt x="5" y="3"/>
                  <a:pt x="5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51" name="Freeform 117"/>
          <p:cNvSpPr>
            <a:spLocks noEditPoints="1"/>
          </p:cNvSpPr>
          <p:nvPr/>
        </p:nvSpPr>
        <p:spPr bwMode="auto">
          <a:xfrm>
            <a:off x="7227888" y="1536700"/>
            <a:ext cx="38100" cy="25400"/>
          </a:xfrm>
          <a:custGeom>
            <a:avLst/>
            <a:gdLst>
              <a:gd name="T0" fmla="*/ 0 w 12"/>
              <a:gd name="T1" fmla="*/ 4 h 8"/>
              <a:gd name="T2" fmla="*/ 2 w 12"/>
              <a:gd name="T3" fmla="*/ 0 h 8"/>
              <a:gd name="T4" fmla="*/ 12 w 12"/>
              <a:gd name="T5" fmla="*/ 2 h 8"/>
              <a:gd name="T6" fmla="*/ 9 w 12"/>
              <a:gd name="T7" fmla="*/ 7 h 8"/>
              <a:gd name="T8" fmla="*/ 0 w 12"/>
              <a:gd name="T9" fmla="*/ 4 h 8"/>
              <a:gd name="T10" fmla="*/ 3 w 12"/>
              <a:gd name="T11" fmla="*/ 3 h 8"/>
              <a:gd name="T12" fmla="*/ 9 w 12"/>
              <a:gd name="T13" fmla="*/ 4 h 8"/>
              <a:gd name="T14" fmla="*/ 3 w 12"/>
              <a:gd name="T15" fmla="*/ 3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" h="8">
                <a:moveTo>
                  <a:pt x="0" y="4"/>
                </a:moveTo>
                <a:cubicBezTo>
                  <a:pt x="0" y="2"/>
                  <a:pt x="0" y="1"/>
                  <a:pt x="2" y="0"/>
                </a:cubicBezTo>
                <a:cubicBezTo>
                  <a:pt x="6" y="1"/>
                  <a:pt x="9" y="1"/>
                  <a:pt x="12" y="2"/>
                </a:cubicBezTo>
                <a:cubicBezTo>
                  <a:pt x="12" y="5"/>
                  <a:pt x="11" y="7"/>
                  <a:pt x="9" y="7"/>
                </a:cubicBezTo>
                <a:cubicBezTo>
                  <a:pt x="7" y="8"/>
                  <a:pt x="3" y="4"/>
                  <a:pt x="0" y="4"/>
                </a:cubicBezTo>
                <a:close/>
                <a:moveTo>
                  <a:pt x="3" y="3"/>
                </a:moveTo>
                <a:cubicBezTo>
                  <a:pt x="4" y="4"/>
                  <a:pt x="8" y="6"/>
                  <a:pt x="9" y="4"/>
                </a:cubicBezTo>
                <a:cubicBezTo>
                  <a:pt x="8" y="3"/>
                  <a:pt x="6" y="3"/>
                  <a:pt x="3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52" name="Freeform 118"/>
          <p:cNvSpPr>
            <a:spLocks noEditPoints="1"/>
          </p:cNvSpPr>
          <p:nvPr/>
        </p:nvSpPr>
        <p:spPr bwMode="auto">
          <a:xfrm>
            <a:off x="6407150" y="1271588"/>
            <a:ext cx="811213" cy="290512"/>
          </a:xfrm>
          <a:custGeom>
            <a:avLst/>
            <a:gdLst>
              <a:gd name="T0" fmla="*/ 250 w 257"/>
              <a:gd name="T1" fmla="*/ 87 h 92"/>
              <a:gd name="T2" fmla="*/ 215 w 257"/>
              <a:gd name="T3" fmla="*/ 84 h 92"/>
              <a:gd name="T4" fmla="*/ 204 w 257"/>
              <a:gd name="T5" fmla="*/ 87 h 92"/>
              <a:gd name="T6" fmla="*/ 146 w 257"/>
              <a:gd name="T7" fmla="*/ 88 h 92"/>
              <a:gd name="T8" fmla="*/ 116 w 257"/>
              <a:gd name="T9" fmla="*/ 85 h 92"/>
              <a:gd name="T10" fmla="*/ 54 w 257"/>
              <a:gd name="T11" fmla="*/ 54 h 92"/>
              <a:gd name="T12" fmla="*/ 2 w 257"/>
              <a:gd name="T13" fmla="*/ 30 h 92"/>
              <a:gd name="T14" fmla="*/ 16 w 257"/>
              <a:gd name="T15" fmla="*/ 0 h 92"/>
              <a:gd name="T16" fmla="*/ 42 w 257"/>
              <a:gd name="T17" fmla="*/ 12 h 92"/>
              <a:gd name="T18" fmla="*/ 78 w 257"/>
              <a:gd name="T19" fmla="*/ 31 h 92"/>
              <a:gd name="T20" fmla="*/ 134 w 257"/>
              <a:gd name="T21" fmla="*/ 61 h 92"/>
              <a:gd name="T22" fmla="*/ 171 w 257"/>
              <a:gd name="T23" fmla="*/ 84 h 92"/>
              <a:gd name="T24" fmla="*/ 186 w 257"/>
              <a:gd name="T25" fmla="*/ 72 h 92"/>
              <a:gd name="T26" fmla="*/ 206 w 257"/>
              <a:gd name="T27" fmla="*/ 71 h 92"/>
              <a:gd name="T28" fmla="*/ 225 w 257"/>
              <a:gd name="T29" fmla="*/ 79 h 92"/>
              <a:gd name="T30" fmla="*/ 254 w 257"/>
              <a:gd name="T31" fmla="*/ 82 h 92"/>
              <a:gd name="T32" fmla="*/ 237 w 257"/>
              <a:gd name="T33" fmla="*/ 80 h 92"/>
              <a:gd name="T34" fmla="*/ 217 w 257"/>
              <a:gd name="T35" fmla="*/ 82 h 92"/>
              <a:gd name="T36" fmla="*/ 244 w 257"/>
              <a:gd name="T37" fmla="*/ 82 h 92"/>
              <a:gd name="T38" fmla="*/ 187 w 257"/>
              <a:gd name="T39" fmla="*/ 70 h 92"/>
              <a:gd name="T40" fmla="*/ 188 w 257"/>
              <a:gd name="T41" fmla="*/ 86 h 92"/>
              <a:gd name="T42" fmla="*/ 158 w 257"/>
              <a:gd name="T43" fmla="*/ 84 h 92"/>
              <a:gd name="T44" fmla="*/ 172 w 257"/>
              <a:gd name="T45" fmla="*/ 87 h 92"/>
              <a:gd name="T46" fmla="*/ 195 w 257"/>
              <a:gd name="T47" fmla="*/ 74 h 92"/>
              <a:gd name="T48" fmla="*/ 202 w 257"/>
              <a:gd name="T49" fmla="*/ 72 h 92"/>
              <a:gd name="T50" fmla="*/ 211 w 257"/>
              <a:gd name="T51" fmla="*/ 78 h 92"/>
              <a:gd name="T52" fmla="*/ 148 w 257"/>
              <a:gd name="T53" fmla="*/ 85 h 92"/>
              <a:gd name="T54" fmla="*/ 132 w 257"/>
              <a:gd name="T55" fmla="*/ 72 h 92"/>
              <a:gd name="T56" fmla="*/ 139 w 257"/>
              <a:gd name="T57" fmla="*/ 85 h 92"/>
              <a:gd name="T58" fmla="*/ 122 w 257"/>
              <a:gd name="T59" fmla="*/ 58 h 92"/>
              <a:gd name="T60" fmla="*/ 130 w 257"/>
              <a:gd name="T61" fmla="*/ 71 h 92"/>
              <a:gd name="T62" fmla="*/ 70 w 257"/>
              <a:gd name="T63" fmla="*/ 56 h 92"/>
              <a:gd name="T64" fmla="*/ 110 w 257"/>
              <a:gd name="T65" fmla="*/ 76 h 92"/>
              <a:gd name="T66" fmla="*/ 120 w 257"/>
              <a:gd name="T67" fmla="*/ 57 h 92"/>
              <a:gd name="T68" fmla="*/ 74 w 257"/>
              <a:gd name="T69" fmla="*/ 31 h 92"/>
              <a:gd name="T70" fmla="*/ 111 w 257"/>
              <a:gd name="T71" fmla="*/ 55 h 92"/>
              <a:gd name="T72" fmla="*/ 91 w 257"/>
              <a:gd name="T73" fmla="*/ 60 h 92"/>
              <a:gd name="T74" fmla="*/ 53 w 257"/>
              <a:gd name="T75" fmla="*/ 37 h 92"/>
              <a:gd name="T76" fmla="*/ 34 w 257"/>
              <a:gd name="T77" fmla="*/ 10 h 92"/>
              <a:gd name="T78" fmla="*/ 112 w 257"/>
              <a:gd name="T79" fmla="*/ 59 h 92"/>
              <a:gd name="T80" fmla="*/ 77 w 257"/>
              <a:gd name="T81" fmla="*/ 39 h 92"/>
              <a:gd name="T82" fmla="*/ 49 w 257"/>
              <a:gd name="T83" fmla="*/ 22 h 92"/>
              <a:gd name="T84" fmla="*/ 58 w 257"/>
              <a:gd name="T85" fmla="*/ 39 h 92"/>
              <a:gd name="T86" fmla="*/ 113 w 257"/>
              <a:gd name="T87" fmla="*/ 60 h 92"/>
              <a:gd name="T88" fmla="*/ 110 w 257"/>
              <a:gd name="T89" fmla="*/ 78 h 92"/>
              <a:gd name="T90" fmla="*/ 67 w 257"/>
              <a:gd name="T91" fmla="*/ 57 h 92"/>
              <a:gd name="T92" fmla="*/ 21 w 257"/>
              <a:gd name="T93" fmla="*/ 38 h 92"/>
              <a:gd name="T94" fmla="*/ 102 w 257"/>
              <a:gd name="T95" fmla="*/ 75 h 92"/>
              <a:gd name="T96" fmla="*/ 32 w 257"/>
              <a:gd name="T97" fmla="*/ 8 h 92"/>
              <a:gd name="T98" fmla="*/ 18 w 257"/>
              <a:gd name="T99" fmla="*/ 37 h 92"/>
              <a:gd name="T100" fmla="*/ 8 w 257"/>
              <a:gd name="T101" fmla="*/ 9 h 92"/>
              <a:gd name="T102" fmla="*/ 7 w 257"/>
              <a:gd name="T103" fmla="*/ 28 h 92"/>
              <a:gd name="T104" fmla="*/ 20 w 257"/>
              <a:gd name="T105" fmla="*/ 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57" h="92">
                <a:moveTo>
                  <a:pt x="256" y="83"/>
                </a:moveTo>
                <a:cubicBezTo>
                  <a:pt x="256" y="84"/>
                  <a:pt x="257" y="87"/>
                  <a:pt x="256" y="89"/>
                </a:cubicBezTo>
                <a:cubicBezTo>
                  <a:pt x="253" y="89"/>
                  <a:pt x="253" y="88"/>
                  <a:pt x="250" y="87"/>
                </a:cubicBezTo>
                <a:cubicBezTo>
                  <a:pt x="244" y="86"/>
                  <a:pt x="238" y="83"/>
                  <a:pt x="231" y="84"/>
                </a:cubicBezTo>
                <a:cubicBezTo>
                  <a:pt x="229" y="84"/>
                  <a:pt x="227" y="86"/>
                  <a:pt x="225" y="86"/>
                </a:cubicBezTo>
                <a:cubicBezTo>
                  <a:pt x="221" y="86"/>
                  <a:pt x="219" y="84"/>
                  <a:pt x="215" y="84"/>
                </a:cubicBezTo>
                <a:cubicBezTo>
                  <a:pt x="212" y="82"/>
                  <a:pt x="208" y="79"/>
                  <a:pt x="205" y="76"/>
                </a:cubicBezTo>
                <a:cubicBezTo>
                  <a:pt x="206" y="79"/>
                  <a:pt x="208" y="81"/>
                  <a:pt x="208" y="84"/>
                </a:cubicBezTo>
                <a:cubicBezTo>
                  <a:pt x="207" y="86"/>
                  <a:pt x="205" y="86"/>
                  <a:pt x="204" y="87"/>
                </a:cubicBezTo>
                <a:cubicBezTo>
                  <a:pt x="196" y="87"/>
                  <a:pt x="189" y="90"/>
                  <a:pt x="183" y="91"/>
                </a:cubicBezTo>
                <a:cubicBezTo>
                  <a:pt x="172" y="91"/>
                  <a:pt x="163" y="85"/>
                  <a:pt x="152" y="86"/>
                </a:cubicBezTo>
                <a:cubicBezTo>
                  <a:pt x="150" y="87"/>
                  <a:pt x="148" y="88"/>
                  <a:pt x="146" y="88"/>
                </a:cubicBezTo>
                <a:cubicBezTo>
                  <a:pt x="142" y="88"/>
                  <a:pt x="138" y="87"/>
                  <a:pt x="134" y="87"/>
                </a:cubicBezTo>
                <a:cubicBezTo>
                  <a:pt x="130" y="87"/>
                  <a:pt x="125" y="86"/>
                  <a:pt x="121" y="86"/>
                </a:cubicBezTo>
                <a:cubicBezTo>
                  <a:pt x="119" y="87"/>
                  <a:pt x="117" y="87"/>
                  <a:pt x="116" y="85"/>
                </a:cubicBezTo>
                <a:cubicBezTo>
                  <a:pt x="105" y="79"/>
                  <a:pt x="94" y="73"/>
                  <a:pt x="83" y="67"/>
                </a:cubicBezTo>
                <a:cubicBezTo>
                  <a:pt x="79" y="65"/>
                  <a:pt x="76" y="63"/>
                  <a:pt x="72" y="61"/>
                </a:cubicBezTo>
                <a:cubicBezTo>
                  <a:pt x="66" y="59"/>
                  <a:pt x="60" y="57"/>
                  <a:pt x="54" y="54"/>
                </a:cubicBezTo>
                <a:cubicBezTo>
                  <a:pt x="43" y="49"/>
                  <a:pt x="31" y="46"/>
                  <a:pt x="21" y="40"/>
                </a:cubicBezTo>
                <a:cubicBezTo>
                  <a:pt x="17" y="38"/>
                  <a:pt x="12" y="36"/>
                  <a:pt x="8" y="34"/>
                </a:cubicBezTo>
                <a:cubicBezTo>
                  <a:pt x="6" y="32"/>
                  <a:pt x="4" y="32"/>
                  <a:pt x="2" y="30"/>
                </a:cubicBezTo>
                <a:cubicBezTo>
                  <a:pt x="1" y="28"/>
                  <a:pt x="0" y="26"/>
                  <a:pt x="0" y="24"/>
                </a:cubicBezTo>
                <a:cubicBezTo>
                  <a:pt x="0" y="18"/>
                  <a:pt x="5" y="9"/>
                  <a:pt x="8" y="5"/>
                </a:cubicBezTo>
                <a:cubicBezTo>
                  <a:pt x="10" y="3"/>
                  <a:pt x="13" y="1"/>
                  <a:pt x="16" y="0"/>
                </a:cubicBezTo>
                <a:cubicBezTo>
                  <a:pt x="17" y="0"/>
                  <a:pt x="19" y="0"/>
                  <a:pt x="20" y="0"/>
                </a:cubicBezTo>
                <a:cubicBezTo>
                  <a:pt x="26" y="3"/>
                  <a:pt x="33" y="7"/>
                  <a:pt x="39" y="10"/>
                </a:cubicBezTo>
                <a:cubicBezTo>
                  <a:pt x="40" y="11"/>
                  <a:pt x="41" y="11"/>
                  <a:pt x="42" y="12"/>
                </a:cubicBezTo>
                <a:cubicBezTo>
                  <a:pt x="45" y="13"/>
                  <a:pt x="48" y="15"/>
                  <a:pt x="52" y="17"/>
                </a:cubicBezTo>
                <a:cubicBezTo>
                  <a:pt x="58" y="20"/>
                  <a:pt x="64" y="23"/>
                  <a:pt x="70" y="26"/>
                </a:cubicBezTo>
                <a:cubicBezTo>
                  <a:pt x="73" y="28"/>
                  <a:pt x="75" y="30"/>
                  <a:pt x="78" y="31"/>
                </a:cubicBezTo>
                <a:cubicBezTo>
                  <a:pt x="91" y="39"/>
                  <a:pt x="104" y="46"/>
                  <a:pt x="117" y="53"/>
                </a:cubicBezTo>
                <a:cubicBezTo>
                  <a:pt x="120" y="55"/>
                  <a:pt x="123" y="56"/>
                  <a:pt x="126" y="57"/>
                </a:cubicBezTo>
                <a:cubicBezTo>
                  <a:pt x="128" y="59"/>
                  <a:pt x="131" y="61"/>
                  <a:pt x="134" y="61"/>
                </a:cubicBezTo>
                <a:cubicBezTo>
                  <a:pt x="139" y="68"/>
                  <a:pt x="145" y="74"/>
                  <a:pt x="150" y="82"/>
                </a:cubicBezTo>
                <a:cubicBezTo>
                  <a:pt x="153" y="81"/>
                  <a:pt x="157" y="82"/>
                  <a:pt x="162" y="82"/>
                </a:cubicBezTo>
                <a:cubicBezTo>
                  <a:pt x="165" y="82"/>
                  <a:pt x="168" y="83"/>
                  <a:pt x="171" y="84"/>
                </a:cubicBezTo>
                <a:cubicBezTo>
                  <a:pt x="176" y="84"/>
                  <a:pt x="181" y="84"/>
                  <a:pt x="185" y="84"/>
                </a:cubicBezTo>
                <a:cubicBezTo>
                  <a:pt x="191" y="85"/>
                  <a:pt x="196" y="83"/>
                  <a:pt x="200" y="80"/>
                </a:cubicBezTo>
                <a:cubicBezTo>
                  <a:pt x="198" y="75"/>
                  <a:pt x="188" y="78"/>
                  <a:pt x="186" y="72"/>
                </a:cubicBezTo>
                <a:cubicBezTo>
                  <a:pt x="185" y="67"/>
                  <a:pt x="190" y="65"/>
                  <a:pt x="195" y="66"/>
                </a:cubicBezTo>
                <a:cubicBezTo>
                  <a:pt x="196" y="66"/>
                  <a:pt x="197" y="66"/>
                  <a:pt x="198" y="67"/>
                </a:cubicBezTo>
                <a:cubicBezTo>
                  <a:pt x="201" y="68"/>
                  <a:pt x="203" y="70"/>
                  <a:pt x="206" y="71"/>
                </a:cubicBezTo>
                <a:cubicBezTo>
                  <a:pt x="208" y="73"/>
                  <a:pt x="211" y="76"/>
                  <a:pt x="213" y="77"/>
                </a:cubicBezTo>
                <a:cubicBezTo>
                  <a:pt x="214" y="78"/>
                  <a:pt x="216" y="78"/>
                  <a:pt x="218" y="79"/>
                </a:cubicBezTo>
                <a:cubicBezTo>
                  <a:pt x="221" y="80"/>
                  <a:pt x="222" y="80"/>
                  <a:pt x="225" y="79"/>
                </a:cubicBezTo>
                <a:cubicBezTo>
                  <a:pt x="228" y="79"/>
                  <a:pt x="232" y="78"/>
                  <a:pt x="235" y="78"/>
                </a:cubicBezTo>
                <a:cubicBezTo>
                  <a:pt x="238" y="78"/>
                  <a:pt x="242" y="80"/>
                  <a:pt x="246" y="81"/>
                </a:cubicBezTo>
                <a:cubicBezTo>
                  <a:pt x="249" y="82"/>
                  <a:pt x="253" y="82"/>
                  <a:pt x="254" y="82"/>
                </a:cubicBezTo>
                <a:cubicBezTo>
                  <a:pt x="255" y="83"/>
                  <a:pt x="255" y="82"/>
                  <a:pt x="256" y="83"/>
                </a:cubicBezTo>
                <a:close/>
                <a:moveTo>
                  <a:pt x="244" y="82"/>
                </a:moveTo>
                <a:cubicBezTo>
                  <a:pt x="242" y="82"/>
                  <a:pt x="239" y="81"/>
                  <a:pt x="237" y="80"/>
                </a:cubicBezTo>
                <a:cubicBezTo>
                  <a:pt x="231" y="80"/>
                  <a:pt x="226" y="82"/>
                  <a:pt x="221" y="82"/>
                </a:cubicBezTo>
                <a:cubicBezTo>
                  <a:pt x="217" y="81"/>
                  <a:pt x="215" y="80"/>
                  <a:pt x="212" y="79"/>
                </a:cubicBezTo>
                <a:cubicBezTo>
                  <a:pt x="213" y="80"/>
                  <a:pt x="215" y="82"/>
                  <a:pt x="217" y="82"/>
                </a:cubicBezTo>
                <a:cubicBezTo>
                  <a:pt x="223" y="84"/>
                  <a:pt x="227" y="82"/>
                  <a:pt x="232" y="82"/>
                </a:cubicBezTo>
                <a:cubicBezTo>
                  <a:pt x="241" y="81"/>
                  <a:pt x="247" y="85"/>
                  <a:pt x="254" y="86"/>
                </a:cubicBezTo>
                <a:cubicBezTo>
                  <a:pt x="254" y="82"/>
                  <a:pt x="249" y="83"/>
                  <a:pt x="244" y="82"/>
                </a:cubicBezTo>
                <a:close/>
                <a:moveTo>
                  <a:pt x="205" y="74"/>
                </a:moveTo>
                <a:cubicBezTo>
                  <a:pt x="204" y="71"/>
                  <a:pt x="201" y="70"/>
                  <a:pt x="198" y="69"/>
                </a:cubicBezTo>
                <a:cubicBezTo>
                  <a:pt x="195" y="68"/>
                  <a:pt x="188" y="65"/>
                  <a:pt x="187" y="70"/>
                </a:cubicBezTo>
                <a:cubicBezTo>
                  <a:pt x="187" y="75"/>
                  <a:pt x="194" y="74"/>
                  <a:pt x="198" y="76"/>
                </a:cubicBezTo>
                <a:cubicBezTo>
                  <a:pt x="200" y="76"/>
                  <a:pt x="203" y="79"/>
                  <a:pt x="203" y="81"/>
                </a:cubicBezTo>
                <a:cubicBezTo>
                  <a:pt x="202" y="83"/>
                  <a:pt x="192" y="86"/>
                  <a:pt x="188" y="86"/>
                </a:cubicBezTo>
                <a:cubicBezTo>
                  <a:pt x="183" y="86"/>
                  <a:pt x="178" y="86"/>
                  <a:pt x="174" y="85"/>
                </a:cubicBezTo>
                <a:cubicBezTo>
                  <a:pt x="170" y="85"/>
                  <a:pt x="165" y="83"/>
                  <a:pt x="161" y="83"/>
                </a:cubicBezTo>
                <a:cubicBezTo>
                  <a:pt x="160" y="83"/>
                  <a:pt x="159" y="84"/>
                  <a:pt x="158" y="84"/>
                </a:cubicBezTo>
                <a:cubicBezTo>
                  <a:pt x="155" y="83"/>
                  <a:pt x="152" y="82"/>
                  <a:pt x="151" y="85"/>
                </a:cubicBezTo>
                <a:cubicBezTo>
                  <a:pt x="155" y="85"/>
                  <a:pt x="160" y="85"/>
                  <a:pt x="164" y="85"/>
                </a:cubicBezTo>
                <a:cubicBezTo>
                  <a:pt x="167" y="86"/>
                  <a:pt x="169" y="88"/>
                  <a:pt x="172" y="87"/>
                </a:cubicBezTo>
                <a:cubicBezTo>
                  <a:pt x="184" y="92"/>
                  <a:pt x="193" y="85"/>
                  <a:pt x="205" y="85"/>
                </a:cubicBezTo>
                <a:cubicBezTo>
                  <a:pt x="208" y="82"/>
                  <a:pt x="204" y="79"/>
                  <a:pt x="203" y="77"/>
                </a:cubicBezTo>
                <a:cubicBezTo>
                  <a:pt x="200" y="76"/>
                  <a:pt x="198" y="74"/>
                  <a:pt x="195" y="74"/>
                </a:cubicBezTo>
                <a:cubicBezTo>
                  <a:pt x="195" y="73"/>
                  <a:pt x="195" y="73"/>
                  <a:pt x="195" y="73"/>
                </a:cubicBezTo>
                <a:cubicBezTo>
                  <a:pt x="193" y="73"/>
                  <a:pt x="192" y="72"/>
                  <a:pt x="193" y="70"/>
                </a:cubicBezTo>
                <a:cubicBezTo>
                  <a:pt x="197" y="68"/>
                  <a:pt x="200" y="72"/>
                  <a:pt x="202" y="72"/>
                </a:cubicBezTo>
                <a:cubicBezTo>
                  <a:pt x="203" y="73"/>
                  <a:pt x="205" y="74"/>
                  <a:pt x="207" y="75"/>
                </a:cubicBezTo>
                <a:cubicBezTo>
                  <a:pt x="208" y="76"/>
                  <a:pt x="210" y="78"/>
                  <a:pt x="212" y="78"/>
                </a:cubicBezTo>
                <a:cubicBezTo>
                  <a:pt x="211" y="78"/>
                  <a:pt x="211" y="78"/>
                  <a:pt x="211" y="78"/>
                </a:cubicBezTo>
                <a:cubicBezTo>
                  <a:pt x="209" y="76"/>
                  <a:pt x="208" y="74"/>
                  <a:pt x="205" y="74"/>
                </a:cubicBezTo>
                <a:close/>
                <a:moveTo>
                  <a:pt x="139" y="85"/>
                </a:moveTo>
                <a:cubicBezTo>
                  <a:pt x="142" y="85"/>
                  <a:pt x="147" y="87"/>
                  <a:pt x="148" y="85"/>
                </a:cubicBezTo>
                <a:cubicBezTo>
                  <a:pt x="148" y="84"/>
                  <a:pt x="148" y="84"/>
                  <a:pt x="148" y="84"/>
                </a:cubicBezTo>
                <a:cubicBezTo>
                  <a:pt x="144" y="77"/>
                  <a:pt x="140" y="69"/>
                  <a:pt x="133" y="64"/>
                </a:cubicBezTo>
                <a:cubicBezTo>
                  <a:pt x="132" y="67"/>
                  <a:pt x="133" y="69"/>
                  <a:pt x="132" y="72"/>
                </a:cubicBezTo>
                <a:cubicBezTo>
                  <a:pt x="132" y="77"/>
                  <a:pt x="128" y="80"/>
                  <a:pt x="126" y="83"/>
                </a:cubicBezTo>
                <a:cubicBezTo>
                  <a:pt x="125" y="83"/>
                  <a:pt x="123" y="84"/>
                  <a:pt x="124" y="85"/>
                </a:cubicBezTo>
                <a:cubicBezTo>
                  <a:pt x="128" y="85"/>
                  <a:pt x="134" y="84"/>
                  <a:pt x="139" y="85"/>
                </a:cubicBezTo>
                <a:close/>
                <a:moveTo>
                  <a:pt x="130" y="71"/>
                </a:moveTo>
                <a:cubicBezTo>
                  <a:pt x="131" y="68"/>
                  <a:pt x="131" y="65"/>
                  <a:pt x="130" y="62"/>
                </a:cubicBezTo>
                <a:cubicBezTo>
                  <a:pt x="127" y="61"/>
                  <a:pt x="125" y="58"/>
                  <a:pt x="122" y="58"/>
                </a:cubicBezTo>
                <a:cubicBezTo>
                  <a:pt x="123" y="68"/>
                  <a:pt x="120" y="76"/>
                  <a:pt x="112" y="80"/>
                </a:cubicBezTo>
                <a:cubicBezTo>
                  <a:pt x="114" y="82"/>
                  <a:pt x="117" y="83"/>
                  <a:pt x="120" y="84"/>
                </a:cubicBezTo>
                <a:cubicBezTo>
                  <a:pt x="124" y="81"/>
                  <a:pt x="130" y="78"/>
                  <a:pt x="130" y="71"/>
                </a:cubicBezTo>
                <a:close/>
                <a:moveTo>
                  <a:pt x="41" y="41"/>
                </a:moveTo>
                <a:cubicBezTo>
                  <a:pt x="45" y="43"/>
                  <a:pt x="49" y="45"/>
                  <a:pt x="54" y="47"/>
                </a:cubicBezTo>
                <a:cubicBezTo>
                  <a:pt x="59" y="50"/>
                  <a:pt x="64" y="54"/>
                  <a:pt x="70" y="56"/>
                </a:cubicBezTo>
                <a:cubicBezTo>
                  <a:pt x="75" y="58"/>
                  <a:pt x="80" y="61"/>
                  <a:pt x="86" y="64"/>
                </a:cubicBezTo>
                <a:cubicBezTo>
                  <a:pt x="91" y="66"/>
                  <a:pt x="96" y="69"/>
                  <a:pt x="102" y="71"/>
                </a:cubicBezTo>
                <a:cubicBezTo>
                  <a:pt x="105" y="73"/>
                  <a:pt x="108" y="75"/>
                  <a:pt x="110" y="76"/>
                </a:cubicBezTo>
                <a:cubicBezTo>
                  <a:pt x="111" y="76"/>
                  <a:pt x="113" y="76"/>
                  <a:pt x="113" y="76"/>
                </a:cubicBezTo>
                <a:cubicBezTo>
                  <a:pt x="115" y="76"/>
                  <a:pt x="118" y="73"/>
                  <a:pt x="119" y="71"/>
                </a:cubicBezTo>
                <a:cubicBezTo>
                  <a:pt x="121" y="66"/>
                  <a:pt x="121" y="61"/>
                  <a:pt x="120" y="57"/>
                </a:cubicBezTo>
                <a:cubicBezTo>
                  <a:pt x="112" y="52"/>
                  <a:pt x="104" y="48"/>
                  <a:pt x="97" y="44"/>
                </a:cubicBezTo>
                <a:cubicBezTo>
                  <a:pt x="94" y="43"/>
                  <a:pt x="92" y="41"/>
                  <a:pt x="89" y="39"/>
                </a:cubicBezTo>
                <a:cubicBezTo>
                  <a:pt x="84" y="37"/>
                  <a:pt x="79" y="34"/>
                  <a:pt x="74" y="31"/>
                </a:cubicBezTo>
                <a:cubicBezTo>
                  <a:pt x="68" y="28"/>
                  <a:pt x="62" y="24"/>
                  <a:pt x="56" y="21"/>
                </a:cubicBezTo>
                <a:cubicBezTo>
                  <a:pt x="55" y="21"/>
                  <a:pt x="54" y="20"/>
                  <a:pt x="53" y="20"/>
                </a:cubicBezTo>
                <a:cubicBezTo>
                  <a:pt x="71" y="34"/>
                  <a:pt x="90" y="45"/>
                  <a:pt x="111" y="55"/>
                </a:cubicBezTo>
                <a:cubicBezTo>
                  <a:pt x="111" y="56"/>
                  <a:pt x="112" y="56"/>
                  <a:pt x="113" y="56"/>
                </a:cubicBezTo>
                <a:cubicBezTo>
                  <a:pt x="113" y="58"/>
                  <a:pt x="114" y="59"/>
                  <a:pt x="115" y="60"/>
                </a:cubicBezTo>
                <a:cubicBezTo>
                  <a:pt x="112" y="70"/>
                  <a:pt x="98" y="64"/>
                  <a:pt x="91" y="60"/>
                </a:cubicBezTo>
                <a:cubicBezTo>
                  <a:pt x="84" y="57"/>
                  <a:pt x="77" y="53"/>
                  <a:pt x="70" y="49"/>
                </a:cubicBezTo>
                <a:cubicBezTo>
                  <a:pt x="66" y="47"/>
                  <a:pt x="62" y="45"/>
                  <a:pt x="60" y="43"/>
                </a:cubicBezTo>
                <a:cubicBezTo>
                  <a:pt x="58" y="42"/>
                  <a:pt x="55" y="39"/>
                  <a:pt x="53" y="37"/>
                </a:cubicBezTo>
                <a:cubicBezTo>
                  <a:pt x="51" y="35"/>
                  <a:pt x="48" y="33"/>
                  <a:pt x="46" y="31"/>
                </a:cubicBezTo>
                <a:cubicBezTo>
                  <a:pt x="42" y="26"/>
                  <a:pt x="46" y="19"/>
                  <a:pt x="51" y="18"/>
                </a:cubicBezTo>
                <a:cubicBezTo>
                  <a:pt x="45" y="16"/>
                  <a:pt x="40" y="12"/>
                  <a:pt x="34" y="10"/>
                </a:cubicBezTo>
                <a:cubicBezTo>
                  <a:pt x="37" y="19"/>
                  <a:pt x="31" y="26"/>
                  <a:pt x="27" y="33"/>
                </a:cubicBezTo>
                <a:cubicBezTo>
                  <a:pt x="31" y="36"/>
                  <a:pt x="37" y="38"/>
                  <a:pt x="41" y="41"/>
                </a:cubicBezTo>
                <a:close/>
                <a:moveTo>
                  <a:pt x="112" y="59"/>
                </a:moveTo>
                <a:cubicBezTo>
                  <a:pt x="111" y="57"/>
                  <a:pt x="107" y="56"/>
                  <a:pt x="106" y="55"/>
                </a:cubicBezTo>
                <a:cubicBezTo>
                  <a:pt x="101" y="51"/>
                  <a:pt x="96" y="50"/>
                  <a:pt x="91" y="47"/>
                </a:cubicBezTo>
                <a:cubicBezTo>
                  <a:pt x="86" y="44"/>
                  <a:pt x="82" y="42"/>
                  <a:pt x="77" y="39"/>
                </a:cubicBezTo>
                <a:cubicBezTo>
                  <a:pt x="72" y="36"/>
                  <a:pt x="68" y="33"/>
                  <a:pt x="63" y="30"/>
                </a:cubicBezTo>
                <a:cubicBezTo>
                  <a:pt x="61" y="28"/>
                  <a:pt x="59" y="27"/>
                  <a:pt x="56" y="25"/>
                </a:cubicBezTo>
                <a:cubicBezTo>
                  <a:pt x="54" y="24"/>
                  <a:pt x="51" y="21"/>
                  <a:pt x="49" y="22"/>
                </a:cubicBezTo>
                <a:cubicBezTo>
                  <a:pt x="47" y="22"/>
                  <a:pt x="46" y="26"/>
                  <a:pt x="46" y="28"/>
                </a:cubicBezTo>
                <a:cubicBezTo>
                  <a:pt x="47" y="29"/>
                  <a:pt x="50" y="32"/>
                  <a:pt x="52" y="34"/>
                </a:cubicBezTo>
                <a:cubicBezTo>
                  <a:pt x="54" y="36"/>
                  <a:pt x="56" y="37"/>
                  <a:pt x="58" y="39"/>
                </a:cubicBezTo>
                <a:cubicBezTo>
                  <a:pt x="67" y="46"/>
                  <a:pt x="77" y="50"/>
                  <a:pt x="87" y="56"/>
                </a:cubicBezTo>
                <a:cubicBezTo>
                  <a:pt x="94" y="60"/>
                  <a:pt x="102" y="65"/>
                  <a:pt x="111" y="62"/>
                </a:cubicBezTo>
                <a:cubicBezTo>
                  <a:pt x="112" y="62"/>
                  <a:pt x="113" y="61"/>
                  <a:pt x="113" y="60"/>
                </a:cubicBezTo>
                <a:cubicBezTo>
                  <a:pt x="113" y="60"/>
                  <a:pt x="113" y="60"/>
                  <a:pt x="113" y="60"/>
                </a:cubicBezTo>
                <a:cubicBezTo>
                  <a:pt x="113" y="59"/>
                  <a:pt x="113" y="59"/>
                  <a:pt x="112" y="59"/>
                </a:cubicBezTo>
                <a:close/>
                <a:moveTo>
                  <a:pt x="110" y="78"/>
                </a:moveTo>
                <a:cubicBezTo>
                  <a:pt x="107" y="76"/>
                  <a:pt x="103" y="74"/>
                  <a:pt x="99" y="72"/>
                </a:cubicBezTo>
                <a:cubicBezTo>
                  <a:pt x="95" y="71"/>
                  <a:pt x="91" y="69"/>
                  <a:pt x="88" y="67"/>
                </a:cubicBezTo>
                <a:cubicBezTo>
                  <a:pt x="81" y="63"/>
                  <a:pt x="74" y="60"/>
                  <a:pt x="67" y="57"/>
                </a:cubicBezTo>
                <a:cubicBezTo>
                  <a:pt x="60" y="53"/>
                  <a:pt x="53" y="49"/>
                  <a:pt x="46" y="46"/>
                </a:cubicBezTo>
                <a:cubicBezTo>
                  <a:pt x="39" y="42"/>
                  <a:pt x="33" y="38"/>
                  <a:pt x="26" y="35"/>
                </a:cubicBezTo>
                <a:cubicBezTo>
                  <a:pt x="25" y="35"/>
                  <a:pt x="22" y="37"/>
                  <a:pt x="21" y="38"/>
                </a:cubicBezTo>
                <a:cubicBezTo>
                  <a:pt x="32" y="44"/>
                  <a:pt x="45" y="48"/>
                  <a:pt x="56" y="53"/>
                </a:cubicBezTo>
                <a:cubicBezTo>
                  <a:pt x="64" y="57"/>
                  <a:pt x="73" y="59"/>
                  <a:pt x="80" y="63"/>
                </a:cubicBezTo>
                <a:cubicBezTo>
                  <a:pt x="88" y="67"/>
                  <a:pt x="95" y="71"/>
                  <a:pt x="102" y="75"/>
                </a:cubicBezTo>
                <a:cubicBezTo>
                  <a:pt x="105" y="77"/>
                  <a:pt x="107" y="79"/>
                  <a:pt x="110" y="78"/>
                </a:cubicBezTo>
                <a:cubicBezTo>
                  <a:pt x="110" y="78"/>
                  <a:pt x="110" y="78"/>
                  <a:pt x="110" y="78"/>
                </a:cubicBezTo>
                <a:close/>
                <a:moveTo>
                  <a:pt x="32" y="8"/>
                </a:moveTo>
                <a:cubicBezTo>
                  <a:pt x="28" y="7"/>
                  <a:pt x="25" y="5"/>
                  <a:pt x="22" y="3"/>
                </a:cubicBezTo>
                <a:cubicBezTo>
                  <a:pt x="23" y="16"/>
                  <a:pt x="15" y="26"/>
                  <a:pt x="7" y="31"/>
                </a:cubicBezTo>
                <a:cubicBezTo>
                  <a:pt x="11" y="33"/>
                  <a:pt x="15" y="35"/>
                  <a:pt x="18" y="37"/>
                </a:cubicBezTo>
                <a:cubicBezTo>
                  <a:pt x="27" y="32"/>
                  <a:pt x="35" y="20"/>
                  <a:pt x="32" y="8"/>
                </a:cubicBezTo>
                <a:close/>
                <a:moveTo>
                  <a:pt x="9" y="8"/>
                </a:moveTo>
                <a:cubicBezTo>
                  <a:pt x="9" y="8"/>
                  <a:pt x="8" y="9"/>
                  <a:pt x="8" y="9"/>
                </a:cubicBezTo>
                <a:cubicBezTo>
                  <a:pt x="7" y="11"/>
                  <a:pt x="6" y="12"/>
                  <a:pt x="5" y="14"/>
                </a:cubicBezTo>
                <a:cubicBezTo>
                  <a:pt x="4" y="16"/>
                  <a:pt x="3" y="18"/>
                  <a:pt x="2" y="20"/>
                </a:cubicBezTo>
                <a:cubicBezTo>
                  <a:pt x="1" y="24"/>
                  <a:pt x="3" y="30"/>
                  <a:pt x="7" y="28"/>
                </a:cubicBezTo>
                <a:cubicBezTo>
                  <a:pt x="10" y="27"/>
                  <a:pt x="11" y="25"/>
                  <a:pt x="13" y="22"/>
                </a:cubicBezTo>
                <a:cubicBezTo>
                  <a:pt x="15" y="21"/>
                  <a:pt x="16" y="20"/>
                  <a:pt x="17" y="18"/>
                </a:cubicBezTo>
                <a:cubicBezTo>
                  <a:pt x="19" y="15"/>
                  <a:pt x="20" y="9"/>
                  <a:pt x="20" y="4"/>
                </a:cubicBezTo>
                <a:cubicBezTo>
                  <a:pt x="20" y="4"/>
                  <a:pt x="18" y="3"/>
                  <a:pt x="18" y="2"/>
                </a:cubicBezTo>
                <a:cubicBezTo>
                  <a:pt x="14" y="3"/>
                  <a:pt x="12" y="5"/>
                  <a:pt x="9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grpSp>
        <p:nvGrpSpPr>
          <p:cNvPr id="56391" name="组合 446"/>
          <p:cNvGrpSpPr>
            <a:grpSpLocks/>
          </p:cNvGrpSpPr>
          <p:nvPr/>
        </p:nvGrpSpPr>
        <p:grpSpPr bwMode="auto">
          <a:xfrm>
            <a:off x="4713288" y="508000"/>
            <a:ext cx="568325" cy="711200"/>
            <a:chOff x="4713288" y="508000"/>
            <a:chExt cx="568325" cy="711200"/>
          </a:xfrm>
        </p:grpSpPr>
        <p:sp>
          <p:nvSpPr>
            <p:cNvPr id="353" name="Freeform 119"/>
            <p:cNvSpPr>
              <a:spLocks noEditPoints="1"/>
            </p:cNvSpPr>
            <p:nvPr/>
          </p:nvSpPr>
          <p:spPr bwMode="auto">
            <a:xfrm>
              <a:off x="5051425" y="919163"/>
              <a:ext cx="195263" cy="115887"/>
            </a:xfrm>
            <a:custGeom>
              <a:avLst/>
              <a:gdLst>
                <a:gd name="T0" fmla="*/ 50 w 62"/>
                <a:gd name="T1" fmla="*/ 31 h 37"/>
                <a:gd name="T2" fmla="*/ 42 w 62"/>
                <a:gd name="T3" fmla="*/ 30 h 37"/>
                <a:gd name="T4" fmla="*/ 34 w 62"/>
                <a:gd name="T5" fmla="*/ 30 h 37"/>
                <a:gd name="T6" fmla="*/ 26 w 62"/>
                <a:gd name="T7" fmla="*/ 31 h 37"/>
                <a:gd name="T8" fmla="*/ 13 w 62"/>
                <a:gd name="T9" fmla="*/ 35 h 37"/>
                <a:gd name="T10" fmla="*/ 5 w 62"/>
                <a:gd name="T11" fmla="*/ 34 h 37"/>
                <a:gd name="T12" fmla="*/ 5 w 62"/>
                <a:gd name="T13" fmla="*/ 28 h 37"/>
                <a:gd name="T14" fmla="*/ 0 w 62"/>
                <a:gd name="T15" fmla="*/ 22 h 37"/>
                <a:gd name="T16" fmla="*/ 4 w 62"/>
                <a:gd name="T17" fmla="*/ 14 h 37"/>
                <a:gd name="T18" fmla="*/ 26 w 62"/>
                <a:gd name="T19" fmla="*/ 0 h 37"/>
                <a:gd name="T20" fmla="*/ 38 w 62"/>
                <a:gd name="T21" fmla="*/ 0 h 37"/>
                <a:gd name="T22" fmla="*/ 52 w 62"/>
                <a:gd name="T23" fmla="*/ 3 h 37"/>
                <a:gd name="T24" fmla="*/ 62 w 62"/>
                <a:gd name="T25" fmla="*/ 10 h 37"/>
                <a:gd name="T26" fmla="*/ 61 w 62"/>
                <a:gd name="T27" fmla="*/ 16 h 37"/>
                <a:gd name="T28" fmla="*/ 58 w 62"/>
                <a:gd name="T29" fmla="*/ 21 h 37"/>
                <a:gd name="T30" fmla="*/ 57 w 62"/>
                <a:gd name="T31" fmla="*/ 27 h 37"/>
                <a:gd name="T32" fmla="*/ 50 w 62"/>
                <a:gd name="T33" fmla="*/ 31 h 37"/>
                <a:gd name="T34" fmla="*/ 15 w 62"/>
                <a:gd name="T35" fmla="*/ 32 h 37"/>
                <a:gd name="T36" fmla="*/ 30 w 62"/>
                <a:gd name="T37" fmla="*/ 28 h 37"/>
                <a:gd name="T38" fmla="*/ 35 w 62"/>
                <a:gd name="T39" fmla="*/ 29 h 37"/>
                <a:gd name="T40" fmla="*/ 38 w 62"/>
                <a:gd name="T41" fmla="*/ 28 h 37"/>
                <a:gd name="T42" fmla="*/ 46 w 62"/>
                <a:gd name="T43" fmla="*/ 28 h 37"/>
                <a:gd name="T44" fmla="*/ 55 w 62"/>
                <a:gd name="T45" fmla="*/ 28 h 37"/>
                <a:gd name="T46" fmla="*/ 56 w 62"/>
                <a:gd name="T47" fmla="*/ 22 h 37"/>
                <a:gd name="T48" fmla="*/ 60 w 62"/>
                <a:gd name="T49" fmla="*/ 14 h 37"/>
                <a:gd name="T50" fmla="*/ 59 w 62"/>
                <a:gd name="T51" fmla="*/ 10 h 37"/>
                <a:gd name="T52" fmla="*/ 48 w 62"/>
                <a:gd name="T53" fmla="*/ 3 h 37"/>
                <a:gd name="T54" fmla="*/ 42 w 62"/>
                <a:gd name="T55" fmla="*/ 3 h 37"/>
                <a:gd name="T56" fmla="*/ 35 w 62"/>
                <a:gd name="T57" fmla="*/ 1 h 37"/>
                <a:gd name="T58" fmla="*/ 11 w 62"/>
                <a:gd name="T59" fmla="*/ 9 h 37"/>
                <a:gd name="T60" fmla="*/ 5 w 62"/>
                <a:gd name="T61" fmla="*/ 15 h 37"/>
                <a:gd name="T62" fmla="*/ 2 w 62"/>
                <a:gd name="T63" fmla="*/ 22 h 37"/>
                <a:gd name="T64" fmla="*/ 4 w 62"/>
                <a:gd name="T65" fmla="*/ 23 h 37"/>
                <a:gd name="T66" fmla="*/ 7 w 62"/>
                <a:gd name="T67" fmla="*/ 28 h 37"/>
                <a:gd name="T68" fmla="*/ 7 w 62"/>
                <a:gd name="T69" fmla="*/ 34 h 37"/>
                <a:gd name="T70" fmla="*/ 15 w 62"/>
                <a:gd name="T71" fmla="*/ 3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" h="37">
                  <a:moveTo>
                    <a:pt x="50" y="31"/>
                  </a:moveTo>
                  <a:cubicBezTo>
                    <a:pt x="48" y="30"/>
                    <a:pt x="45" y="30"/>
                    <a:pt x="42" y="30"/>
                  </a:cubicBezTo>
                  <a:cubicBezTo>
                    <a:pt x="39" y="29"/>
                    <a:pt x="37" y="30"/>
                    <a:pt x="34" y="30"/>
                  </a:cubicBezTo>
                  <a:cubicBezTo>
                    <a:pt x="32" y="30"/>
                    <a:pt x="29" y="30"/>
                    <a:pt x="26" y="31"/>
                  </a:cubicBezTo>
                  <a:cubicBezTo>
                    <a:pt x="21" y="32"/>
                    <a:pt x="18" y="33"/>
                    <a:pt x="13" y="35"/>
                  </a:cubicBezTo>
                  <a:cubicBezTo>
                    <a:pt x="10" y="36"/>
                    <a:pt x="7" y="37"/>
                    <a:pt x="5" y="34"/>
                  </a:cubicBezTo>
                  <a:cubicBezTo>
                    <a:pt x="4" y="32"/>
                    <a:pt x="5" y="30"/>
                    <a:pt x="5" y="28"/>
                  </a:cubicBezTo>
                  <a:cubicBezTo>
                    <a:pt x="4" y="26"/>
                    <a:pt x="1" y="24"/>
                    <a:pt x="0" y="22"/>
                  </a:cubicBezTo>
                  <a:cubicBezTo>
                    <a:pt x="0" y="18"/>
                    <a:pt x="2" y="16"/>
                    <a:pt x="4" y="14"/>
                  </a:cubicBezTo>
                  <a:cubicBezTo>
                    <a:pt x="9" y="8"/>
                    <a:pt x="18" y="3"/>
                    <a:pt x="26" y="0"/>
                  </a:cubicBezTo>
                  <a:cubicBezTo>
                    <a:pt x="30" y="0"/>
                    <a:pt x="35" y="0"/>
                    <a:pt x="38" y="0"/>
                  </a:cubicBezTo>
                  <a:cubicBezTo>
                    <a:pt x="43" y="1"/>
                    <a:pt x="48" y="1"/>
                    <a:pt x="52" y="3"/>
                  </a:cubicBezTo>
                  <a:cubicBezTo>
                    <a:pt x="56" y="5"/>
                    <a:pt x="59" y="8"/>
                    <a:pt x="62" y="10"/>
                  </a:cubicBezTo>
                  <a:cubicBezTo>
                    <a:pt x="62" y="12"/>
                    <a:pt x="62" y="15"/>
                    <a:pt x="61" y="16"/>
                  </a:cubicBezTo>
                  <a:cubicBezTo>
                    <a:pt x="60" y="18"/>
                    <a:pt x="58" y="19"/>
                    <a:pt x="58" y="21"/>
                  </a:cubicBezTo>
                  <a:cubicBezTo>
                    <a:pt x="57" y="23"/>
                    <a:pt x="58" y="26"/>
                    <a:pt x="57" y="27"/>
                  </a:cubicBezTo>
                  <a:cubicBezTo>
                    <a:pt x="56" y="30"/>
                    <a:pt x="52" y="31"/>
                    <a:pt x="50" y="31"/>
                  </a:cubicBezTo>
                  <a:close/>
                  <a:moveTo>
                    <a:pt x="15" y="32"/>
                  </a:moveTo>
                  <a:cubicBezTo>
                    <a:pt x="20" y="30"/>
                    <a:pt x="26" y="29"/>
                    <a:pt x="30" y="28"/>
                  </a:cubicBezTo>
                  <a:cubicBezTo>
                    <a:pt x="32" y="28"/>
                    <a:pt x="33" y="29"/>
                    <a:pt x="35" y="29"/>
                  </a:cubicBezTo>
                  <a:cubicBezTo>
                    <a:pt x="36" y="29"/>
                    <a:pt x="37" y="28"/>
                    <a:pt x="38" y="28"/>
                  </a:cubicBezTo>
                  <a:cubicBezTo>
                    <a:pt x="40" y="28"/>
                    <a:pt x="43" y="28"/>
                    <a:pt x="46" y="28"/>
                  </a:cubicBezTo>
                  <a:cubicBezTo>
                    <a:pt x="49" y="29"/>
                    <a:pt x="53" y="31"/>
                    <a:pt x="55" y="28"/>
                  </a:cubicBezTo>
                  <a:cubicBezTo>
                    <a:pt x="56" y="26"/>
                    <a:pt x="55" y="24"/>
                    <a:pt x="56" y="22"/>
                  </a:cubicBezTo>
                  <a:cubicBezTo>
                    <a:pt x="56" y="19"/>
                    <a:pt x="60" y="17"/>
                    <a:pt x="60" y="14"/>
                  </a:cubicBezTo>
                  <a:cubicBezTo>
                    <a:pt x="60" y="13"/>
                    <a:pt x="60" y="12"/>
                    <a:pt x="59" y="10"/>
                  </a:cubicBezTo>
                  <a:cubicBezTo>
                    <a:pt x="56" y="8"/>
                    <a:pt x="52" y="5"/>
                    <a:pt x="48" y="3"/>
                  </a:cubicBezTo>
                  <a:cubicBezTo>
                    <a:pt x="46" y="3"/>
                    <a:pt x="44" y="3"/>
                    <a:pt x="42" y="3"/>
                  </a:cubicBezTo>
                  <a:cubicBezTo>
                    <a:pt x="40" y="2"/>
                    <a:pt x="37" y="2"/>
                    <a:pt x="35" y="1"/>
                  </a:cubicBezTo>
                  <a:cubicBezTo>
                    <a:pt x="26" y="1"/>
                    <a:pt x="17" y="5"/>
                    <a:pt x="11" y="9"/>
                  </a:cubicBezTo>
                  <a:cubicBezTo>
                    <a:pt x="9" y="11"/>
                    <a:pt x="6" y="13"/>
                    <a:pt x="5" y="15"/>
                  </a:cubicBezTo>
                  <a:cubicBezTo>
                    <a:pt x="4" y="16"/>
                    <a:pt x="2" y="20"/>
                    <a:pt x="2" y="22"/>
                  </a:cubicBezTo>
                  <a:cubicBezTo>
                    <a:pt x="3" y="23"/>
                    <a:pt x="3" y="23"/>
                    <a:pt x="4" y="23"/>
                  </a:cubicBezTo>
                  <a:cubicBezTo>
                    <a:pt x="5" y="25"/>
                    <a:pt x="6" y="26"/>
                    <a:pt x="7" y="28"/>
                  </a:cubicBezTo>
                  <a:cubicBezTo>
                    <a:pt x="6" y="30"/>
                    <a:pt x="6" y="32"/>
                    <a:pt x="7" y="34"/>
                  </a:cubicBezTo>
                  <a:cubicBezTo>
                    <a:pt x="10" y="35"/>
                    <a:pt x="13" y="33"/>
                    <a:pt x="15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54" name="Freeform 120"/>
            <p:cNvSpPr>
              <a:spLocks noEditPoints="1"/>
            </p:cNvSpPr>
            <p:nvPr/>
          </p:nvSpPr>
          <p:spPr bwMode="auto">
            <a:xfrm>
              <a:off x="5064125" y="933450"/>
              <a:ext cx="166688" cy="85725"/>
            </a:xfrm>
            <a:custGeom>
              <a:avLst/>
              <a:gdLst>
                <a:gd name="T0" fmla="*/ 49 w 53"/>
                <a:gd name="T1" fmla="*/ 20 h 27"/>
                <a:gd name="T2" fmla="*/ 43 w 53"/>
                <a:gd name="T3" fmla="*/ 21 h 27"/>
                <a:gd name="T4" fmla="*/ 19 w 53"/>
                <a:gd name="T5" fmla="*/ 21 h 27"/>
                <a:gd name="T6" fmla="*/ 14 w 53"/>
                <a:gd name="T7" fmla="*/ 22 h 27"/>
                <a:gd name="T8" fmla="*/ 9 w 53"/>
                <a:gd name="T9" fmla="*/ 24 h 27"/>
                <a:gd name="T10" fmla="*/ 5 w 53"/>
                <a:gd name="T11" fmla="*/ 24 h 27"/>
                <a:gd name="T12" fmla="*/ 4 w 53"/>
                <a:gd name="T13" fmla="*/ 18 h 27"/>
                <a:gd name="T14" fmla="*/ 1 w 53"/>
                <a:gd name="T15" fmla="*/ 17 h 27"/>
                <a:gd name="T16" fmla="*/ 3 w 53"/>
                <a:gd name="T17" fmla="*/ 11 h 27"/>
                <a:gd name="T18" fmla="*/ 45 w 53"/>
                <a:gd name="T19" fmla="*/ 4 h 27"/>
                <a:gd name="T20" fmla="*/ 53 w 53"/>
                <a:gd name="T21" fmla="*/ 9 h 27"/>
                <a:gd name="T22" fmla="*/ 49 w 53"/>
                <a:gd name="T23" fmla="*/ 20 h 27"/>
                <a:gd name="T24" fmla="*/ 51 w 53"/>
                <a:gd name="T25" fmla="*/ 10 h 27"/>
                <a:gd name="T26" fmla="*/ 51 w 53"/>
                <a:gd name="T27" fmla="*/ 9 h 27"/>
                <a:gd name="T28" fmla="*/ 50 w 53"/>
                <a:gd name="T29" fmla="*/ 7 h 27"/>
                <a:gd name="T30" fmla="*/ 44 w 53"/>
                <a:gd name="T31" fmla="*/ 4 h 27"/>
                <a:gd name="T32" fmla="*/ 31 w 53"/>
                <a:gd name="T33" fmla="*/ 4 h 27"/>
                <a:gd name="T34" fmla="*/ 12 w 53"/>
                <a:gd name="T35" fmla="*/ 7 h 27"/>
                <a:gd name="T36" fmla="*/ 3 w 53"/>
                <a:gd name="T37" fmla="*/ 16 h 27"/>
                <a:gd name="T38" fmla="*/ 7 w 53"/>
                <a:gd name="T39" fmla="*/ 24 h 27"/>
                <a:gd name="T40" fmla="*/ 13 w 53"/>
                <a:gd name="T41" fmla="*/ 21 h 27"/>
                <a:gd name="T42" fmla="*/ 24 w 53"/>
                <a:gd name="T43" fmla="*/ 18 h 27"/>
                <a:gd name="T44" fmla="*/ 28 w 53"/>
                <a:gd name="T45" fmla="*/ 18 h 27"/>
                <a:gd name="T46" fmla="*/ 46 w 53"/>
                <a:gd name="T47" fmla="*/ 19 h 27"/>
                <a:gd name="T48" fmla="*/ 51 w 53"/>
                <a:gd name="T4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" h="27">
                  <a:moveTo>
                    <a:pt x="49" y="20"/>
                  </a:moveTo>
                  <a:cubicBezTo>
                    <a:pt x="47" y="21"/>
                    <a:pt x="45" y="21"/>
                    <a:pt x="43" y="21"/>
                  </a:cubicBezTo>
                  <a:cubicBezTo>
                    <a:pt x="35" y="20"/>
                    <a:pt x="27" y="19"/>
                    <a:pt x="19" y="21"/>
                  </a:cubicBezTo>
                  <a:cubicBezTo>
                    <a:pt x="17" y="21"/>
                    <a:pt x="16" y="22"/>
                    <a:pt x="14" y="22"/>
                  </a:cubicBezTo>
                  <a:cubicBezTo>
                    <a:pt x="12" y="23"/>
                    <a:pt x="11" y="24"/>
                    <a:pt x="9" y="24"/>
                  </a:cubicBezTo>
                  <a:cubicBezTo>
                    <a:pt x="10" y="26"/>
                    <a:pt x="6" y="27"/>
                    <a:pt x="5" y="24"/>
                  </a:cubicBezTo>
                  <a:cubicBezTo>
                    <a:pt x="4" y="23"/>
                    <a:pt x="5" y="20"/>
                    <a:pt x="4" y="18"/>
                  </a:cubicBezTo>
                  <a:cubicBezTo>
                    <a:pt x="3" y="18"/>
                    <a:pt x="2" y="17"/>
                    <a:pt x="1" y="17"/>
                  </a:cubicBezTo>
                  <a:cubicBezTo>
                    <a:pt x="0" y="15"/>
                    <a:pt x="3" y="12"/>
                    <a:pt x="3" y="11"/>
                  </a:cubicBezTo>
                  <a:cubicBezTo>
                    <a:pt x="12" y="2"/>
                    <a:pt x="31" y="0"/>
                    <a:pt x="45" y="4"/>
                  </a:cubicBezTo>
                  <a:cubicBezTo>
                    <a:pt x="49" y="5"/>
                    <a:pt x="52" y="5"/>
                    <a:pt x="53" y="9"/>
                  </a:cubicBezTo>
                  <a:cubicBezTo>
                    <a:pt x="50" y="12"/>
                    <a:pt x="48" y="15"/>
                    <a:pt x="49" y="20"/>
                  </a:cubicBezTo>
                  <a:close/>
                  <a:moveTo>
                    <a:pt x="51" y="10"/>
                  </a:moveTo>
                  <a:cubicBezTo>
                    <a:pt x="51" y="9"/>
                    <a:pt x="51" y="9"/>
                    <a:pt x="51" y="9"/>
                  </a:cubicBezTo>
                  <a:cubicBezTo>
                    <a:pt x="50" y="9"/>
                    <a:pt x="50" y="7"/>
                    <a:pt x="50" y="7"/>
                  </a:cubicBezTo>
                  <a:cubicBezTo>
                    <a:pt x="49" y="6"/>
                    <a:pt x="45" y="5"/>
                    <a:pt x="44" y="4"/>
                  </a:cubicBezTo>
                  <a:cubicBezTo>
                    <a:pt x="40" y="4"/>
                    <a:pt x="36" y="4"/>
                    <a:pt x="31" y="4"/>
                  </a:cubicBezTo>
                  <a:cubicBezTo>
                    <a:pt x="24" y="4"/>
                    <a:pt x="17" y="5"/>
                    <a:pt x="12" y="7"/>
                  </a:cubicBezTo>
                  <a:cubicBezTo>
                    <a:pt x="8" y="9"/>
                    <a:pt x="4" y="12"/>
                    <a:pt x="3" y="16"/>
                  </a:cubicBezTo>
                  <a:cubicBezTo>
                    <a:pt x="6" y="17"/>
                    <a:pt x="6" y="21"/>
                    <a:pt x="7" y="24"/>
                  </a:cubicBezTo>
                  <a:cubicBezTo>
                    <a:pt x="9" y="23"/>
                    <a:pt x="11" y="22"/>
                    <a:pt x="13" y="21"/>
                  </a:cubicBezTo>
                  <a:cubicBezTo>
                    <a:pt x="17" y="19"/>
                    <a:pt x="20" y="19"/>
                    <a:pt x="24" y="18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35" y="18"/>
                    <a:pt x="41" y="20"/>
                    <a:pt x="46" y="19"/>
                  </a:cubicBezTo>
                  <a:cubicBezTo>
                    <a:pt x="47" y="15"/>
                    <a:pt x="48" y="12"/>
                    <a:pt x="5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55" name="Freeform 121"/>
            <p:cNvSpPr>
              <a:spLocks noEditPoints="1"/>
            </p:cNvSpPr>
            <p:nvPr/>
          </p:nvSpPr>
          <p:spPr bwMode="auto">
            <a:xfrm>
              <a:off x="5045075" y="744538"/>
              <a:ext cx="141288" cy="63500"/>
            </a:xfrm>
            <a:custGeom>
              <a:avLst/>
              <a:gdLst>
                <a:gd name="T0" fmla="*/ 6 w 45"/>
                <a:gd name="T1" fmla="*/ 4 h 20"/>
                <a:gd name="T2" fmla="*/ 34 w 45"/>
                <a:gd name="T3" fmla="*/ 2 h 20"/>
                <a:gd name="T4" fmla="*/ 38 w 45"/>
                <a:gd name="T5" fmla="*/ 0 h 20"/>
                <a:gd name="T6" fmla="*/ 44 w 45"/>
                <a:gd name="T7" fmla="*/ 6 h 20"/>
                <a:gd name="T8" fmla="*/ 28 w 45"/>
                <a:gd name="T9" fmla="*/ 19 h 20"/>
                <a:gd name="T10" fmla="*/ 13 w 45"/>
                <a:gd name="T11" fmla="*/ 20 h 20"/>
                <a:gd name="T12" fmla="*/ 1 w 45"/>
                <a:gd name="T13" fmla="*/ 16 h 20"/>
                <a:gd name="T14" fmla="*/ 6 w 45"/>
                <a:gd name="T15" fmla="*/ 4 h 20"/>
                <a:gd name="T16" fmla="*/ 29 w 45"/>
                <a:gd name="T17" fmla="*/ 5 h 20"/>
                <a:gd name="T18" fmla="*/ 17 w 45"/>
                <a:gd name="T19" fmla="*/ 7 h 20"/>
                <a:gd name="T20" fmla="*/ 12 w 45"/>
                <a:gd name="T21" fmla="*/ 6 h 20"/>
                <a:gd name="T22" fmla="*/ 7 w 45"/>
                <a:gd name="T23" fmla="*/ 6 h 20"/>
                <a:gd name="T24" fmla="*/ 3 w 45"/>
                <a:gd name="T25" fmla="*/ 11 h 20"/>
                <a:gd name="T26" fmla="*/ 3 w 45"/>
                <a:gd name="T27" fmla="*/ 16 h 20"/>
                <a:gd name="T28" fmla="*/ 6 w 45"/>
                <a:gd name="T29" fmla="*/ 17 h 20"/>
                <a:gd name="T30" fmla="*/ 32 w 45"/>
                <a:gd name="T31" fmla="*/ 16 h 20"/>
                <a:gd name="T32" fmla="*/ 37 w 45"/>
                <a:gd name="T33" fmla="*/ 14 h 20"/>
                <a:gd name="T34" fmla="*/ 42 w 45"/>
                <a:gd name="T35" fmla="*/ 7 h 20"/>
                <a:gd name="T36" fmla="*/ 37 w 45"/>
                <a:gd name="T37" fmla="*/ 3 h 20"/>
                <a:gd name="T38" fmla="*/ 29 w 45"/>
                <a:gd name="T3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20">
                  <a:moveTo>
                    <a:pt x="6" y="4"/>
                  </a:moveTo>
                  <a:cubicBezTo>
                    <a:pt x="15" y="6"/>
                    <a:pt x="25" y="4"/>
                    <a:pt x="34" y="2"/>
                  </a:cubicBezTo>
                  <a:cubicBezTo>
                    <a:pt x="35" y="1"/>
                    <a:pt x="37" y="0"/>
                    <a:pt x="38" y="0"/>
                  </a:cubicBezTo>
                  <a:cubicBezTo>
                    <a:pt x="40" y="2"/>
                    <a:pt x="41" y="5"/>
                    <a:pt x="44" y="6"/>
                  </a:cubicBezTo>
                  <a:cubicBezTo>
                    <a:pt x="45" y="13"/>
                    <a:pt x="35" y="18"/>
                    <a:pt x="28" y="19"/>
                  </a:cubicBezTo>
                  <a:cubicBezTo>
                    <a:pt x="23" y="20"/>
                    <a:pt x="18" y="20"/>
                    <a:pt x="13" y="20"/>
                  </a:cubicBezTo>
                  <a:cubicBezTo>
                    <a:pt x="8" y="19"/>
                    <a:pt x="3" y="19"/>
                    <a:pt x="1" y="16"/>
                  </a:cubicBezTo>
                  <a:cubicBezTo>
                    <a:pt x="0" y="11"/>
                    <a:pt x="3" y="6"/>
                    <a:pt x="6" y="4"/>
                  </a:cubicBezTo>
                  <a:close/>
                  <a:moveTo>
                    <a:pt x="29" y="5"/>
                  </a:moveTo>
                  <a:cubicBezTo>
                    <a:pt x="25" y="5"/>
                    <a:pt x="21" y="7"/>
                    <a:pt x="17" y="7"/>
                  </a:cubicBezTo>
                  <a:cubicBezTo>
                    <a:pt x="15" y="7"/>
                    <a:pt x="14" y="6"/>
                    <a:pt x="12" y="6"/>
                  </a:cubicBezTo>
                  <a:cubicBezTo>
                    <a:pt x="10" y="6"/>
                    <a:pt x="8" y="6"/>
                    <a:pt x="7" y="6"/>
                  </a:cubicBezTo>
                  <a:cubicBezTo>
                    <a:pt x="5" y="7"/>
                    <a:pt x="4" y="9"/>
                    <a:pt x="3" y="11"/>
                  </a:cubicBezTo>
                  <a:cubicBezTo>
                    <a:pt x="2" y="13"/>
                    <a:pt x="2" y="14"/>
                    <a:pt x="3" y="16"/>
                  </a:cubicBezTo>
                  <a:cubicBezTo>
                    <a:pt x="4" y="16"/>
                    <a:pt x="5" y="16"/>
                    <a:pt x="6" y="17"/>
                  </a:cubicBezTo>
                  <a:cubicBezTo>
                    <a:pt x="12" y="18"/>
                    <a:pt x="25" y="19"/>
                    <a:pt x="32" y="16"/>
                  </a:cubicBezTo>
                  <a:cubicBezTo>
                    <a:pt x="34" y="15"/>
                    <a:pt x="36" y="15"/>
                    <a:pt x="37" y="14"/>
                  </a:cubicBezTo>
                  <a:cubicBezTo>
                    <a:pt x="39" y="13"/>
                    <a:pt x="43" y="10"/>
                    <a:pt x="42" y="7"/>
                  </a:cubicBezTo>
                  <a:cubicBezTo>
                    <a:pt x="41" y="6"/>
                    <a:pt x="39" y="4"/>
                    <a:pt x="37" y="3"/>
                  </a:cubicBezTo>
                  <a:cubicBezTo>
                    <a:pt x="35" y="4"/>
                    <a:pt x="32" y="4"/>
                    <a:pt x="2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56" name="Freeform 122"/>
            <p:cNvSpPr>
              <a:spLocks noEditPoints="1"/>
            </p:cNvSpPr>
            <p:nvPr/>
          </p:nvSpPr>
          <p:spPr bwMode="auto">
            <a:xfrm>
              <a:off x="5060950" y="757238"/>
              <a:ext cx="112713" cy="38100"/>
            </a:xfrm>
            <a:custGeom>
              <a:avLst/>
              <a:gdLst>
                <a:gd name="T0" fmla="*/ 2 w 36"/>
                <a:gd name="T1" fmla="*/ 4 h 12"/>
                <a:gd name="T2" fmla="*/ 16 w 36"/>
                <a:gd name="T3" fmla="*/ 4 h 12"/>
                <a:gd name="T4" fmla="*/ 19 w 36"/>
                <a:gd name="T5" fmla="*/ 4 h 12"/>
                <a:gd name="T6" fmla="*/ 26 w 36"/>
                <a:gd name="T7" fmla="*/ 3 h 12"/>
                <a:gd name="T8" fmla="*/ 32 w 36"/>
                <a:gd name="T9" fmla="*/ 0 h 12"/>
                <a:gd name="T10" fmla="*/ 33 w 36"/>
                <a:gd name="T11" fmla="*/ 6 h 12"/>
                <a:gd name="T12" fmla="*/ 31 w 36"/>
                <a:gd name="T13" fmla="*/ 7 h 12"/>
                <a:gd name="T14" fmla="*/ 25 w 36"/>
                <a:gd name="T15" fmla="*/ 11 h 12"/>
                <a:gd name="T16" fmla="*/ 19 w 36"/>
                <a:gd name="T17" fmla="*/ 12 h 12"/>
                <a:gd name="T18" fmla="*/ 10 w 36"/>
                <a:gd name="T19" fmla="*/ 12 h 12"/>
                <a:gd name="T20" fmla="*/ 2 w 36"/>
                <a:gd name="T21" fmla="*/ 11 h 12"/>
                <a:gd name="T22" fmla="*/ 2 w 36"/>
                <a:gd name="T23" fmla="*/ 4 h 12"/>
                <a:gd name="T24" fmla="*/ 16 w 36"/>
                <a:gd name="T25" fmla="*/ 10 h 12"/>
                <a:gd name="T26" fmla="*/ 32 w 36"/>
                <a:gd name="T27" fmla="*/ 5 h 12"/>
                <a:gd name="T28" fmla="*/ 32 w 36"/>
                <a:gd name="T29" fmla="*/ 4 h 12"/>
                <a:gd name="T30" fmla="*/ 31 w 36"/>
                <a:gd name="T31" fmla="*/ 2 h 12"/>
                <a:gd name="T32" fmla="*/ 30 w 36"/>
                <a:gd name="T33" fmla="*/ 3 h 12"/>
                <a:gd name="T34" fmla="*/ 23 w 36"/>
                <a:gd name="T35" fmla="*/ 5 h 12"/>
                <a:gd name="T36" fmla="*/ 13 w 36"/>
                <a:gd name="T37" fmla="*/ 6 h 12"/>
                <a:gd name="T38" fmla="*/ 3 w 36"/>
                <a:gd name="T39" fmla="*/ 6 h 12"/>
                <a:gd name="T40" fmla="*/ 3 w 36"/>
                <a:gd name="T41" fmla="*/ 7 h 12"/>
                <a:gd name="T42" fmla="*/ 3 w 36"/>
                <a:gd name="T43" fmla="*/ 9 h 12"/>
                <a:gd name="T44" fmla="*/ 16 w 36"/>
                <a:gd name="T4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12">
                  <a:moveTo>
                    <a:pt x="2" y="4"/>
                  </a:moveTo>
                  <a:cubicBezTo>
                    <a:pt x="7" y="4"/>
                    <a:pt x="12" y="5"/>
                    <a:pt x="16" y="4"/>
                  </a:cubicBezTo>
                  <a:cubicBezTo>
                    <a:pt x="17" y="4"/>
                    <a:pt x="18" y="4"/>
                    <a:pt x="19" y="4"/>
                  </a:cubicBezTo>
                  <a:cubicBezTo>
                    <a:pt x="21" y="4"/>
                    <a:pt x="23" y="3"/>
                    <a:pt x="26" y="3"/>
                  </a:cubicBezTo>
                  <a:cubicBezTo>
                    <a:pt x="28" y="1"/>
                    <a:pt x="30" y="1"/>
                    <a:pt x="32" y="0"/>
                  </a:cubicBezTo>
                  <a:cubicBezTo>
                    <a:pt x="33" y="3"/>
                    <a:pt x="36" y="4"/>
                    <a:pt x="33" y="6"/>
                  </a:cubicBezTo>
                  <a:cubicBezTo>
                    <a:pt x="33" y="7"/>
                    <a:pt x="32" y="7"/>
                    <a:pt x="31" y="7"/>
                  </a:cubicBezTo>
                  <a:cubicBezTo>
                    <a:pt x="29" y="9"/>
                    <a:pt x="27" y="10"/>
                    <a:pt x="25" y="11"/>
                  </a:cubicBezTo>
                  <a:cubicBezTo>
                    <a:pt x="23" y="12"/>
                    <a:pt x="21" y="12"/>
                    <a:pt x="19" y="12"/>
                  </a:cubicBezTo>
                  <a:cubicBezTo>
                    <a:pt x="16" y="12"/>
                    <a:pt x="12" y="11"/>
                    <a:pt x="10" y="12"/>
                  </a:cubicBezTo>
                  <a:cubicBezTo>
                    <a:pt x="8" y="11"/>
                    <a:pt x="5" y="11"/>
                    <a:pt x="2" y="11"/>
                  </a:cubicBezTo>
                  <a:cubicBezTo>
                    <a:pt x="0" y="9"/>
                    <a:pt x="1" y="5"/>
                    <a:pt x="2" y="4"/>
                  </a:cubicBezTo>
                  <a:close/>
                  <a:moveTo>
                    <a:pt x="16" y="10"/>
                  </a:moveTo>
                  <a:cubicBezTo>
                    <a:pt x="21" y="12"/>
                    <a:pt x="28" y="8"/>
                    <a:pt x="32" y="5"/>
                  </a:cubicBezTo>
                  <a:cubicBezTo>
                    <a:pt x="32" y="5"/>
                    <a:pt x="32" y="4"/>
                    <a:pt x="32" y="4"/>
                  </a:cubicBezTo>
                  <a:cubicBezTo>
                    <a:pt x="31" y="3"/>
                    <a:pt x="31" y="3"/>
                    <a:pt x="31" y="2"/>
                  </a:cubicBezTo>
                  <a:cubicBezTo>
                    <a:pt x="31" y="3"/>
                    <a:pt x="30" y="3"/>
                    <a:pt x="30" y="3"/>
                  </a:cubicBezTo>
                  <a:cubicBezTo>
                    <a:pt x="28" y="4"/>
                    <a:pt x="25" y="5"/>
                    <a:pt x="23" y="5"/>
                  </a:cubicBezTo>
                  <a:cubicBezTo>
                    <a:pt x="19" y="6"/>
                    <a:pt x="15" y="6"/>
                    <a:pt x="13" y="6"/>
                  </a:cubicBezTo>
                  <a:cubicBezTo>
                    <a:pt x="9" y="6"/>
                    <a:pt x="6" y="5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7" y="10"/>
                    <a:pt x="11" y="10"/>
                    <a:pt x="16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57" name="Freeform 123"/>
            <p:cNvSpPr>
              <a:spLocks noEditPoints="1"/>
            </p:cNvSpPr>
            <p:nvPr/>
          </p:nvSpPr>
          <p:spPr bwMode="auto">
            <a:xfrm>
              <a:off x="5064125" y="687388"/>
              <a:ext cx="82550" cy="57150"/>
            </a:xfrm>
            <a:custGeom>
              <a:avLst/>
              <a:gdLst>
                <a:gd name="T0" fmla="*/ 13 w 26"/>
                <a:gd name="T1" fmla="*/ 0 h 18"/>
                <a:gd name="T2" fmla="*/ 20 w 26"/>
                <a:gd name="T3" fmla="*/ 1 h 18"/>
                <a:gd name="T4" fmla="*/ 21 w 26"/>
                <a:gd name="T5" fmla="*/ 3 h 18"/>
                <a:gd name="T6" fmla="*/ 24 w 26"/>
                <a:gd name="T7" fmla="*/ 5 h 18"/>
                <a:gd name="T8" fmla="*/ 23 w 26"/>
                <a:gd name="T9" fmla="*/ 13 h 18"/>
                <a:gd name="T10" fmla="*/ 14 w 26"/>
                <a:gd name="T11" fmla="*/ 17 h 18"/>
                <a:gd name="T12" fmla="*/ 8 w 26"/>
                <a:gd name="T13" fmla="*/ 18 h 18"/>
                <a:gd name="T14" fmla="*/ 7 w 26"/>
                <a:gd name="T15" fmla="*/ 17 h 18"/>
                <a:gd name="T16" fmla="*/ 2 w 26"/>
                <a:gd name="T17" fmla="*/ 12 h 18"/>
                <a:gd name="T18" fmla="*/ 13 w 26"/>
                <a:gd name="T19" fmla="*/ 0 h 18"/>
                <a:gd name="T20" fmla="*/ 9 w 26"/>
                <a:gd name="T21" fmla="*/ 4 h 18"/>
                <a:gd name="T22" fmla="*/ 4 w 26"/>
                <a:gd name="T23" fmla="*/ 9 h 18"/>
                <a:gd name="T24" fmla="*/ 8 w 26"/>
                <a:gd name="T25" fmla="*/ 16 h 18"/>
                <a:gd name="T26" fmla="*/ 22 w 26"/>
                <a:gd name="T27" fmla="*/ 12 h 18"/>
                <a:gd name="T28" fmla="*/ 18 w 26"/>
                <a:gd name="T29" fmla="*/ 2 h 18"/>
                <a:gd name="T30" fmla="*/ 9 w 26"/>
                <a:gd name="T31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18">
                  <a:moveTo>
                    <a:pt x="13" y="0"/>
                  </a:moveTo>
                  <a:cubicBezTo>
                    <a:pt x="15" y="1"/>
                    <a:pt x="19" y="0"/>
                    <a:pt x="20" y="1"/>
                  </a:cubicBezTo>
                  <a:cubicBezTo>
                    <a:pt x="21" y="2"/>
                    <a:pt x="21" y="2"/>
                    <a:pt x="21" y="3"/>
                  </a:cubicBezTo>
                  <a:cubicBezTo>
                    <a:pt x="22" y="3"/>
                    <a:pt x="23" y="4"/>
                    <a:pt x="24" y="5"/>
                  </a:cubicBezTo>
                  <a:cubicBezTo>
                    <a:pt x="26" y="7"/>
                    <a:pt x="25" y="10"/>
                    <a:pt x="23" y="13"/>
                  </a:cubicBezTo>
                  <a:cubicBezTo>
                    <a:pt x="21" y="16"/>
                    <a:pt x="18" y="17"/>
                    <a:pt x="14" y="17"/>
                  </a:cubicBezTo>
                  <a:cubicBezTo>
                    <a:pt x="12" y="18"/>
                    <a:pt x="9" y="18"/>
                    <a:pt x="8" y="18"/>
                  </a:cubicBezTo>
                  <a:cubicBezTo>
                    <a:pt x="8" y="18"/>
                    <a:pt x="7" y="17"/>
                    <a:pt x="7" y="17"/>
                  </a:cubicBezTo>
                  <a:cubicBezTo>
                    <a:pt x="4" y="16"/>
                    <a:pt x="2" y="14"/>
                    <a:pt x="2" y="12"/>
                  </a:cubicBezTo>
                  <a:cubicBezTo>
                    <a:pt x="0" y="6"/>
                    <a:pt x="9" y="2"/>
                    <a:pt x="13" y="0"/>
                  </a:cubicBezTo>
                  <a:close/>
                  <a:moveTo>
                    <a:pt x="9" y="4"/>
                  </a:moveTo>
                  <a:cubicBezTo>
                    <a:pt x="7" y="5"/>
                    <a:pt x="4" y="7"/>
                    <a:pt x="4" y="9"/>
                  </a:cubicBezTo>
                  <a:cubicBezTo>
                    <a:pt x="3" y="13"/>
                    <a:pt x="6" y="15"/>
                    <a:pt x="8" y="16"/>
                  </a:cubicBezTo>
                  <a:cubicBezTo>
                    <a:pt x="12" y="17"/>
                    <a:pt x="20" y="14"/>
                    <a:pt x="22" y="12"/>
                  </a:cubicBezTo>
                  <a:cubicBezTo>
                    <a:pt x="26" y="7"/>
                    <a:pt x="22" y="5"/>
                    <a:pt x="18" y="2"/>
                  </a:cubicBezTo>
                  <a:cubicBezTo>
                    <a:pt x="15" y="2"/>
                    <a:pt x="11" y="3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58" name="Freeform 124"/>
            <p:cNvSpPr>
              <a:spLocks noEditPoints="1"/>
            </p:cNvSpPr>
            <p:nvPr/>
          </p:nvSpPr>
          <p:spPr bwMode="auto">
            <a:xfrm>
              <a:off x="5083175" y="696913"/>
              <a:ext cx="60325" cy="38100"/>
            </a:xfrm>
            <a:custGeom>
              <a:avLst/>
              <a:gdLst>
                <a:gd name="T0" fmla="*/ 13 w 19"/>
                <a:gd name="T1" fmla="*/ 2 h 12"/>
                <a:gd name="T2" fmla="*/ 6 w 19"/>
                <a:gd name="T3" fmla="*/ 11 h 12"/>
                <a:gd name="T4" fmla="*/ 4 w 19"/>
                <a:gd name="T5" fmla="*/ 2 h 12"/>
                <a:gd name="T6" fmla="*/ 12 w 19"/>
                <a:gd name="T7" fmla="*/ 2 h 12"/>
                <a:gd name="T8" fmla="*/ 13 w 19"/>
                <a:gd name="T9" fmla="*/ 2 h 12"/>
                <a:gd name="T10" fmla="*/ 13 w 19"/>
                <a:gd name="T11" fmla="*/ 4 h 12"/>
                <a:gd name="T12" fmla="*/ 6 w 19"/>
                <a:gd name="T13" fmla="*/ 4 h 12"/>
                <a:gd name="T14" fmla="*/ 3 w 19"/>
                <a:gd name="T15" fmla="*/ 6 h 12"/>
                <a:gd name="T16" fmla="*/ 13 w 19"/>
                <a:gd name="T1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2">
                  <a:moveTo>
                    <a:pt x="13" y="2"/>
                  </a:moveTo>
                  <a:cubicBezTo>
                    <a:pt x="19" y="8"/>
                    <a:pt x="11" y="11"/>
                    <a:pt x="6" y="11"/>
                  </a:cubicBezTo>
                  <a:cubicBezTo>
                    <a:pt x="1" y="11"/>
                    <a:pt x="0" y="5"/>
                    <a:pt x="4" y="2"/>
                  </a:cubicBezTo>
                  <a:cubicBezTo>
                    <a:pt x="7" y="1"/>
                    <a:pt x="10" y="0"/>
                    <a:pt x="12" y="2"/>
                  </a:cubicBezTo>
                  <a:cubicBezTo>
                    <a:pt x="13" y="2"/>
                    <a:pt x="13" y="1"/>
                    <a:pt x="13" y="2"/>
                  </a:cubicBezTo>
                  <a:close/>
                  <a:moveTo>
                    <a:pt x="13" y="4"/>
                  </a:moveTo>
                  <a:cubicBezTo>
                    <a:pt x="12" y="2"/>
                    <a:pt x="9" y="2"/>
                    <a:pt x="6" y="4"/>
                  </a:cubicBezTo>
                  <a:cubicBezTo>
                    <a:pt x="5" y="3"/>
                    <a:pt x="4" y="5"/>
                    <a:pt x="3" y="6"/>
                  </a:cubicBezTo>
                  <a:cubicBezTo>
                    <a:pt x="2" y="12"/>
                    <a:pt x="17" y="9"/>
                    <a:pt x="1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59" name="Freeform 125"/>
            <p:cNvSpPr>
              <a:spLocks noEditPoints="1"/>
            </p:cNvSpPr>
            <p:nvPr/>
          </p:nvSpPr>
          <p:spPr bwMode="auto">
            <a:xfrm>
              <a:off x="4713288" y="508000"/>
              <a:ext cx="568325" cy="711200"/>
            </a:xfrm>
            <a:custGeom>
              <a:avLst/>
              <a:gdLst>
                <a:gd name="T0" fmla="*/ 84 w 180"/>
                <a:gd name="T1" fmla="*/ 0 h 225"/>
                <a:gd name="T2" fmla="*/ 151 w 180"/>
                <a:gd name="T3" fmla="*/ 52 h 225"/>
                <a:gd name="T4" fmla="*/ 103 w 180"/>
                <a:gd name="T5" fmla="*/ 214 h 225"/>
                <a:gd name="T6" fmla="*/ 19 w 180"/>
                <a:gd name="T7" fmla="*/ 219 h 225"/>
                <a:gd name="T8" fmla="*/ 139 w 180"/>
                <a:gd name="T9" fmla="*/ 206 h 225"/>
                <a:gd name="T10" fmla="*/ 94 w 180"/>
                <a:gd name="T11" fmla="*/ 130 h 225"/>
                <a:gd name="T12" fmla="*/ 166 w 180"/>
                <a:gd name="T13" fmla="*/ 87 h 225"/>
                <a:gd name="T14" fmla="*/ 70 w 180"/>
                <a:gd name="T15" fmla="*/ 102 h 225"/>
                <a:gd name="T16" fmla="*/ 83 w 180"/>
                <a:gd name="T17" fmla="*/ 128 h 225"/>
                <a:gd name="T18" fmla="*/ 96 w 180"/>
                <a:gd name="T19" fmla="*/ 106 h 225"/>
                <a:gd name="T20" fmla="*/ 104 w 180"/>
                <a:gd name="T21" fmla="*/ 109 h 225"/>
                <a:gd name="T22" fmla="*/ 86 w 180"/>
                <a:gd name="T23" fmla="*/ 202 h 225"/>
                <a:gd name="T24" fmla="*/ 155 w 180"/>
                <a:gd name="T25" fmla="*/ 100 h 225"/>
                <a:gd name="T26" fmla="*/ 47 w 180"/>
                <a:gd name="T27" fmla="*/ 69 h 225"/>
                <a:gd name="T28" fmla="*/ 58 w 180"/>
                <a:gd name="T29" fmla="*/ 155 h 225"/>
                <a:gd name="T30" fmla="*/ 127 w 180"/>
                <a:gd name="T31" fmla="*/ 46 h 225"/>
                <a:gd name="T32" fmla="*/ 109 w 180"/>
                <a:gd name="T33" fmla="*/ 29 h 225"/>
                <a:gd name="T34" fmla="*/ 32 w 180"/>
                <a:gd name="T35" fmla="*/ 112 h 225"/>
                <a:gd name="T36" fmla="*/ 62 w 180"/>
                <a:gd name="T37" fmla="*/ 33 h 225"/>
                <a:gd name="T38" fmla="*/ 35 w 180"/>
                <a:gd name="T39" fmla="*/ 35 h 225"/>
                <a:gd name="T40" fmla="*/ 54 w 180"/>
                <a:gd name="T41" fmla="*/ 26 h 225"/>
                <a:gd name="T42" fmla="*/ 86 w 180"/>
                <a:gd name="T43" fmla="*/ 10 h 225"/>
                <a:gd name="T44" fmla="*/ 62 w 180"/>
                <a:gd name="T45" fmla="*/ 120 h 225"/>
                <a:gd name="T46" fmla="*/ 86 w 180"/>
                <a:gd name="T47" fmla="*/ 12 h 225"/>
                <a:gd name="T48" fmla="*/ 42 w 180"/>
                <a:gd name="T49" fmla="*/ 30 h 225"/>
                <a:gd name="T50" fmla="*/ 79 w 180"/>
                <a:gd name="T51" fmla="*/ 58 h 225"/>
                <a:gd name="T52" fmla="*/ 74 w 180"/>
                <a:gd name="T53" fmla="*/ 203 h 225"/>
                <a:gd name="T54" fmla="*/ 72 w 180"/>
                <a:gd name="T55" fmla="*/ 218 h 225"/>
                <a:gd name="T56" fmla="*/ 68 w 180"/>
                <a:gd name="T57" fmla="*/ 199 h 225"/>
                <a:gd name="T58" fmla="*/ 65 w 180"/>
                <a:gd name="T59" fmla="*/ 193 h 225"/>
                <a:gd name="T60" fmla="*/ 65 w 180"/>
                <a:gd name="T61" fmla="*/ 35 h 225"/>
                <a:gd name="T62" fmla="*/ 57 w 180"/>
                <a:gd name="T63" fmla="*/ 148 h 225"/>
                <a:gd name="T64" fmla="*/ 58 w 180"/>
                <a:gd name="T65" fmla="*/ 223 h 225"/>
                <a:gd name="T66" fmla="*/ 64 w 180"/>
                <a:gd name="T67" fmla="*/ 173 h 225"/>
                <a:gd name="T68" fmla="*/ 58 w 180"/>
                <a:gd name="T69" fmla="*/ 40 h 225"/>
                <a:gd name="T70" fmla="*/ 46 w 180"/>
                <a:gd name="T71" fmla="*/ 52 h 225"/>
                <a:gd name="T72" fmla="*/ 31 w 180"/>
                <a:gd name="T73" fmla="*/ 89 h 225"/>
                <a:gd name="T74" fmla="*/ 30 w 180"/>
                <a:gd name="T75" fmla="*/ 121 h 225"/>
                <a:gd name="T76" fmla="*/ 48 w 180"/>
                <a:gd name="T77" fmla="*/ 153 h 225"/>
                <a:gd name="T78" fmla="*/ 49 w 180"/>
                <a:gd name="T79" fmla="*/ 177 h 225"/>
                <a:gd name="T80" fmla="*/ 48 w 180"/>
                <a:gd name="T81" fmla="*/ 189 h 225"/>
                <a:gd name="T82" fmla="*/ 42 w 180"/>
                <a:gd name="T83" fmla="*/ 204 h 225"/>
                <a:gd name="T84" fmla="*/ 48 w 180"/>
                <a:gd name="T85" fmla="*/ 176 h 225"/>
                <a:gd name="T86" fmla="*/ 40 w 180"/>
                <a:gd name="T87" fmla="*/ 161 h 225"/>
                <a:gd name="T88" fmla="*/ 45 w 180"/>
                <a:gd name="T89" fmla="*/ 180 h 225"/>
                <a:gd name="T90" fmla="*/ 42 w 180"/>
                <a:gd name="T91" fmla="*/ 197 h 225"/>
                <a:gd name="T92" fmla="*/ 35 w 180"/>
                <a:gd name="T93" fmla="*/ 167 h 225"/>
                <a:gd name="T94" fmla="*/ 37 w 180"/>
                <a:gd name="T95" fmla="*/ 190 h 225"/>
                <a:gd name="T96" fmla="*/ 39 w 180"/>
                <a:gd name="T97" fmla="*/ 161 h 225"/>
                <a:gd name="T98" fmla="*/ 37 w 180"/>
                <a:gd name="T99" fmla="*/ 179 h 225"/>
                <a:gd name="T100" fmla="*/ 29 w 180"/>
                <a:gd name="T101" fmla="*/ 81 h 225"/>
                <a:gd name="T102" fmla="*/ 18 w 180"/>
                <a:gd name="T103" fmla="*/ 198 h 225"/>
                <a:gd name="T104" fmla="*/ 12 w 180"/>
                <a:gd name="T105" fmla="*/ 197 h 225"/>
                <a:gd name="T106" fmla="*/ 29 w 180"/>
                <a:gd name="T107" fmla="*/ 81 h 225"/>
                <a:gd name="T108" fmla="*/ 28 w 180"/>
                <a:gd name="T109" fmla="*/ 103 h 225"/>
                <a:gd name="T110" fmla="*/ 20 w 180"/>
                <a:gd name="T111" fmla="*/ 164 h 225"/>
                <a:gd name="T112" fmla="*/ 17 w 180"/>
                <a:gd name="T113" fmla="*/ 163 h 225"/>
                <a:gd name="T114" fmla="*/ 17 w 180"/>
                <a:gd name="T115" fmla="*/ 184 h 225"/>
                <a:gd name="T116" fmla="*/ 12 w 180"/>
                <a:gd name="T117" fmla="*/ 173 h 225"/>
                <a:gd name="T118" fmla="*/ 11 w 180"/>
                <a:gd name="T119" fmla="*/ 173 h 225"/>
                <a:gd name="T120" fmla="*/ 12 w 180"/>
                <a:gd name="T121" fmla="*/ 19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0" h="225">
                  <a:moveTo>
                    <a:pt x="15" y="142"/>
                  </a:moveTo>
                  <a:cubicBezTo>
                    <a:pt x="16" y="137"/>
                    <a:pt x="16" y="131"/>
                    <a:pt x="17" y="126"/>
                  </a:cubicBezTo>
                  <a:cubicBezTo>
                    <a:pt x="17" y="113"/>
                    <a:pt x="15" y="92"/>
                    <a:pt x="17" y="75"/>
                  </a:cubicBezTo>
                  <a:cubicBezTo>
                    <a:pt x="17" y="72"/>
                    <a:pt x="17" y="68"/>
                    <a:pt x="18" y="65"/>
                  </a:cubicBezTo>
                  <a:cubicBezTo>
                    <a:pt x="19" y="59"/>
                    <a:pt x="21" y="54"/>
                    <a:pt x="24" y="50"/>
                  </a:cubicBezTo>
                  <a:cubicBezTo>
                    <a:pt x="27" y="43"/>
                    <a:pt x="31" y="37"/>
                    <a:pt x="36" y="33"/>
                  </a:cubicBezTo>
                  <a:cubicBezTo>
                    <a:pt x="37" y="32"/>
                    <a:pt x="38" y="30"/>
                    <a:pt x="40" y="30"/>
                  </a:cubicBezTo>
                  <a:cubicBezTo>
                    <a:pt x="39" y="25"/>
                    <a:pt x="41" y="20"/>
                    <a:pt x="43" y="16"/>
                  </a:cubicBezTo>
                  <a:cubicBezTo>
                    <a:pt x="47" y="10"/>
                    <a:pt x="53" y="6"/>
                    <a:pt x="61" y="4"/>
                  </a:cubicBezTo>
                  <a:cubicBezTo>
                    <a:pt x="63" y="3"/>
                    <a:pt x="66" y="2"/>
                    <a:pt x="69" y="2"/>
                  </a:cubicBezTo>
                  <a:cubicBezTo>
                    <a:pt x="72" y="1"/>
                    <a:pt x="75" y="0"/>
                    <a:pt x="77" y="0"/>
                  </a:cubicBezTo>
                  <a:cubicBezTo>
                    <a:pt x="78" y="0"/>
                    <a:pt x="79" y="0"/>
                    <a:pt x="80" y="0"/>
                  </a:cubicBezTo>
                  <a:cubicBezTo>
                    <a:pt x="81" y="0"/>
                    <a:pt x="83" y="0"/>
                    <a:pt x="84" y="0"/>
                  </a:cubicBezTo>
                  <a:cubicBezTo>
                    <a:pt x="88" y="1"/>
                    <a:pt x="92" y="3"/>
                    <a:pt x="95" y="5"/>
                  </a:cubicBezTo>
                  <a:cubicBezTo>
                    <a:pt x="97" y="6"/>
                    <a:pt x="99" y="7"/>
                    <a:pt x="100" y="9"/>
                  </a:cubicBezTo>
                  <a:cubicBezTo>
                    <a:pt x="103" y="11"/>
                    <a:pt x="106" y="14"/>
                    <a:pt x="108" y="17"/>
                  </a:cubicBezTo>
                  <a:cubicBezTo>
                    <a:pt x="110" y="19"/>
                    <a:pt x="111" y="21"/>
                    <a:pt x="112" y="23"/>
                  </a:cubicBezTo>
                  <a:cubicBezTo>
                    <a:pt x="115" y="24"/>
                    <a:pt x="118" y="24"/>
                    <a:pt x="120" y="25"/>
                  </a:cubicBezTo>
                  <a:cubicBezTo>
                    <a:pt x="121" y="25"/>
                    <a:pt x="121" y="26"/>
                    <a:pt x="122" y="26"/>
                  </a:cubicBezTo>
                  <a:cubicBezTo>
                    <a:pt x="123" y="27"/>
                    <a:pt x="124" y="27"/>
                    <a:pt x="125" y="27"/>
                  </a:cubicBezTo>
                  <a:cubicBezTo>
                    <a:pt x="126" y="28"/>
                    <a:pt x="127" y="29"/>
                    <a:pt x="129" y="29"/>
                  </a:cubicBezTo>
                  <a:cubicBezTo>
                    <a:pt x="129" y="29"/>
                    <a:pt x="130" y="30"/>
                    <a:pt x="129" y="30"/>
                  </a:cubicBezTo>
                  <a:cubicBezTo>
                    <a:pt x="132" y="32"/>
                    <a:pt x="135" y="32"/>
                    <a:pt x="137" y="33"/>
                  </a:cubicBezTo>
                  <a:cubicBezTo>
                    <a:pt x="139" y="35"/>
                    <a:pt x="143" y="39"/>
                    <a:pt x="144" y="41"/>
                  </a:cubicBezTo>
                  <a:cubicBezTo>
                    <a:pt x="145" y="43"/>
                    <a:pt x="146" y="46"/>
                    <a:pt x="147" y="49"/>
                  </a:cubicBezTo>
                  <a:cubicBezTo>
                    <a:pt x="149" y="50"/>
                    <a:pt x="150" y="51"/>
                    <a:pt x="151" y="52"/>
                  </a:cubicBezTo>
                  <a:cubicBezTo>
                    <a:pt x="162" y="65"/>
                    <a:pt x="167" y="82"/>
                    <a:pt x="171" y="101"/>
                  </a:cubicBezTo>
                  <a:cubicBezTo>
                    <a:pt x="172" y="103"/>
                    <a:pt x="173" y="104"/>
                    <a:pt x="172" y="106"/>
                  </a:cubicBezTo>
                  <a:cubicBezTo>
                    <a:pt x="176" y="111"/>
                    <a:pt x="177" y="119"/>
                    <a:pt x="179" y="127"/>
                  </a:cubicBezTo>
                  <a:cubicBezTo>
                    <a:pt x="179" y="133"/>
                    <a:pt x="179" y="140"/>
                    <a:pt x="179" y="147"/>
                  </a:cubicBezTo>
                  <a:cubicBezTo>
                    <a:pt x="180" y="150"/>
                    <a:pt x="180" y="152"/>
                    <a:pt x="180" y="155"/>
                  </a:cubicBezTo>
                  <a:cubicBezTo>
                    <a:pt x="180" y="158"/>
                    <a:pt x="179" y="160"/>
                    <a:pt x="179" y="163"/>
                  </a:cubicBezTo>
                  <a:cubicBezTo>
                    <a:pt x="178" y="173"/>
                    <a:pt x="177" y="183"/>
                    <a:pt x="175" y="192"/>
                  </a:cubicBezTo>
                  <a:cubicBezTo>
                    <a:pt x="173" y="198"/>
                    <a:pt x="169" y="202"/>
                    <a:pt x="165" y="205"/>
                  </a:cubicBezTo>
                  <a:cubicBezTo>
                    <a:pt x="164" y="206"/>
                    <a:pt x="164" y="206"/>
                    <a:pt x="164" y="207"/>
                  </a:cubicBezTo>
                  <a:cubicBezTo>
                    <a:pt x="162" y="207"/>
                    <a:pt x="161" y="207"/>
                    <a:pt x="159" y="207"/>
                  </a:cubicBezTo>
                  <a:cubicBezTo>
                    <a:pt x="149" y="206"/>
                    <a:pt x="141" y="208"/>
                    <a:pt x="132" y="208"/>
                  </a:cubicBezTo>
                  <a:cubicBezTo>
                    <a:pt x="130" y="208"/>
                    <a:pt x="128" y="208"/>
                    <a:pt x="126" y="208"/>
                  </a:cubicBezTo>
                  <a:cubicBezTo>
                    <a:pt x="119" y="209"/>
                    <a:pt x="111" y="211"/>
                    <a:pt x="103" y="214"/>
                  </a:cubicBezTo>
                  <a:cubicBezTo>
                    <a:pt x="95" y="218"/>
                    <a:pt x="86" y="222"/>
                    <a:pt x="76" y="220"/>
                  </a:cubicBezTo>
                  <a:cubicBezTo>
                    <a:pt x="75" y="220"/>
                    <a:pt x="75" y="221"/>
                    <a:pt x="75" y="221"/>
                  </a:cubicBezTo>
                  <a:cubicBezTo>
                    <a:pt x="73" y="218"/>
                    <a:pt x="69" y="221"/>
                    <a:pt x="68" y="222"/>
                  </a:cubicBezTo>
                  <a:cubicBezTo>
                    <a:pt x="66" y="222"/>
                    <a:pt x="64" y="223"/>
                    <a:pt x="62" y="223"/>
                  </a:cubicBezTo>
                  <a:cubicBezTo>
                    <a:pt x="60" y="224"/>
                    <a:pt x="58" y="225"/>
                    <a:pt x="57" y="225"/>
                  </a:cubicBezTo>
                  <a:cubicBezTo>
                    <a:pt x="55" y="224"/>
                    <a:pt x="52" y="222"/>
                    <a:pt x="50" y="221"/>
                  </a:cubicBezTo>
                  <a:cubicBezTo>
                    <a:pt x="50" y="220"/>
                    <a:pt x="49" y="219"/>
                    <a:pt x="48" y="218"/>
                  </a:cubicBezTo>
                  <a:cubicBezTo>
                    <a:pt x="47" y="221"/>
                    <a:pt x="43" y="222"/>
                    <a:pt x="40" y="223"/>
                  </a:cubicBezTo>
                  <a:cubicBezTo>
                    <a:pt x="38" y="222"/>
                    <a:pt x="33" y="223"/>
                    <a:pt x="31" y="223"/>
                  </a:cubicBezTo>
                  <a:cubicBezTo>
                    <a:pt x="30" y="223"/>
                    <a:pt x="30" y="222"/>
                    <a:pt x="29" y="222"/>
                  </a:cubicBezTo>
                  <a:cubicBezTo>
                    <a:pt x="29" y="222"/>
                    <a:pt x="28" y="222"/>
                    <a:pt x="27" y="222"/>
                  </a:cubicBezTo>
                  <a:cubicBezTo>
                    <a:pt x="26" y="222"/>
                    <a:pt x="25" y="221"/>
                    <a:pt x="24" y="220"/>
                  </a:cubicBezTo>
                  <a:cubicBezTo>
                    <a:pt x="23" y="220"/>
                    <a:pt x="21" y="220"/>
                    <a:pt x="19" y="219"/>
                  </a:cubicBezTo>
                  <a:cubicBezTo>
                    <a:pt x="18" y="219"/>
                    <a:pt x="17" y="218"/>
                    <a:pt x="16" y="218"/>
                  </a:cubicBezTo>
                  <a:cubicBezTo>
                    <a:pt x="15" y="217"/>
                    <a:pt x="14" y="217"/>
                    <a:pt x="13" y="217"/>
                  </a:cubicBezTo>
                  <a:cubicBezTo>
                    <a:pt x="12" y="216"/>
                    <a:pt x="11" y="215"/>
                    <a:pt x="10" y="214"/>
                  </a:cubicBezTo>
                  <a:cubicBezTo>
                    <a:pt x="7" y="212"/>
                    <a:pt x="3" y="210"/>
                    <a:pt x="2" y="207"/>
                  </a:cubicBezTo>
                  <a:cubicBezTo>
                    <a:pt x="2" y="202"/>
                    <a:pt x="1" y="197"/>
                    <a:pt x="1" y="192"/>
                  </a:cubicBezTo>
                  <a:cubicBezTo>
                    <a:pt x="1" y="189"/>
                    <a:pt x="2" y="186"/>
                    <a:pt x="0" y="184"/>
                  </a:cubicBezTo>
                  <a:cubicBezTo>
                    <a:pt x="2" y="174"/>
                    <a:pt x="7" y="164"/>
                    <a:pt x="9" y="155"/>
                  </a:cubicBezTo>
                  <a:cubicBezTo>
                    <a:pt x="10" y="153"/>
                    <a:pt x="11" y="152"/>
                    <a:pt x="11" y="151"/>
                  </a:cubicBezTo>
                  <a:cubicBezTo>
                    <a:pt x="11" y="148"/>
                    <a:pt x="11" y="146"/>
                    <a:pt x="12" y="144"/>
                  </a:cubicBezTo>
                  <a:cubicBezTo>
                    <a:pt x="13" y="143"/>
                    <a:pt x="14" y="142"/>
                    <a:pt x="15" y="142"/>
                  </a:cubicBezTo>
                  <a:close/>
                  <a:moveTo>
                    <a:pt x="99" y="215"/>
                  </a:moveTo>
                  <a:cubicBezTo>
                    <a:pt x="105" y="212"/>
                    <a:pt x="111" y="210"/>
                    <a:pt x="118" y="209"/>
                  </a:cubicBezTo>
                  <a:cubicBezTo>
                    <a:pt x="125" y="207"/>
                    <a:pt x="132" y="207"/>
                    <a:pt x="139" y="206"/>
                  </a:cubicBezTo>
                  <a:cubicBezTo>
                    <a:pt x="142" y="206"/>
                    <a:pt x="146" y="206"/>
                    <a:pt x="149" y="206"/>
                  </a:cubicBezTo>
                  <a:cubicBezTo>
                    <a:pt x="152" y="205"/>
                    <a:pt x="156" y="206"/>
                    <a:pt x="160" y="206"/>
                  </a:cubicBezTo>
                  <a:cubicBezTo>
                    <a:pt x="165" y="205"/>
                    <a:pt x="168" y="201"/>
                    <a:pt x="171" y="198"/>
                  </a:cubicBezTo>
                  <a:cubicBezTo>
                    <a:pt x="172" y="195"/>
                    <a:pt x="173" y="191"/>
                    <a:pt x="174" y="188"/>
                  </a:cubicBezTo>
                  <a:cubicBezTo>
                    <a:pt x="176" y="181"/>
                    <a:pt x="177" y="174"/>
                    <a:pt x="178" y="166"/>
                  </a:cubicBezTo>
                  <a:cubicBezTo>
                    <a:pt x="178" y="161"/>
                    <a:pt x="179" y="156"/>
                    <a:pt x="179" y="153"/>
                  </a:cubicBezTo>
                  <a:cubicBezTo>
                    <a:pt x="178" y="144"/>
                    <a:pt x="179" y="137"/>
                    <a:pt x="178" y="130"/>
                  </a:cubicBezTo>
                  <a:cubicBezTo>
                    <a:pt x="176" y="119"/>
                    <a:pt x="175" y="107"/>
                    <a:pt x="166" y="105"/>
                  </a:cubicBezTo>
                  <a:cubicBezTo>
                    <a:pt x="155" y="106"/>
                    <a:pt x="145" y="102"/>
                    <a:pt x="135" y="104"/>
                  </a:cubicBezTo>
                  <a:cubicBezTo>
                    <a:pt x="129" y="104"/>
                    <a:pt x="123" y="105"/>
                    <a:pt x="117" y="107"/>
                  </a:cubicBezTo>
                  <a:cubicBezTo>
                    <a:pt x="114" y="107"/>
                    <a:pt x="111" y="108"/>
                    <a:pt x="109" y="110"/>
                  </a:cubicBezTo>
                  <a:cubicBezTo>
                    <a:pt x="106" y="111"/>
                    <a:pt x="103" y="112"/>
                    <a:pt x="101" y="114"/>
                  </a:cubicBezTo>
                  <a:cubicBezTo>
                    <a:pt x="97" y="118"/>
                    <a:pt x="95" y="123"/>
                    <a:pt x="94" y="130"/>
                  </a:cubicBezTo>
                  <a:cubicBezTo>
                    <a:pt x="93" y="133"/>
                    <a:pt x="92" y="137"/>
                    <a:pt x="92" y="140"/>
                  </a:cubicBezTo>
                  <a:cubicBezTo>
                    <a:pt x="92" y="146"/>
                    <a:pt x="92" y="153"/>
                    <a:pt x="92" y="160"/>
                  </a:cubicBezTo>
                  <a:cubicBezTo>
                    <a:pt x="92" y="166"/>
                    <a:pt x="91" y="172"/>
                    <a:pt x="91" y="178"/>
                  </a:cubicBezTo>
                  <a:cubicBezTo>
                    <a:pt x="89" y="192"/>
                    <a:pt x="89" y="208"/>
                    <a:pt x="82" y="217"/>
                  </a:cubicBezTo>
                  <a:cubicBezTo>
                    <a:pt x="81" y="218"/>
                    <a:pt x="80" y="219"/>
                    <a:pt x="80" y="220"/>
                  </a:cubicBezTo>
                  <a:cubicBezTo>
                    <a:pt x="87" y="219"/>
                    <a:pt x="94" y="217"/>
                    <a:pt x="99" y="215"/>
                  </a:cubicBezTo>
                  <a:close/>
                  <a:moveTo>
                    <a:pt x="157" y="102"/>
                  </a:moveTo>
                  <a:cubicBezTo>
                    <a:pt x="155" y="102"/>
                    <a:pt x="153" y="102"/>
                    <a:pt x="152" y="102"/>
                  </a:cubicBezTo>
                  <a:cubicBezTo>
                    <a:pt x="151" y="102"/>
                    <a:pt x="150" y="103"/>
                    <a:pt x="151" y="103"/>
                  </a:cubicBezTo>
                  <a:cubicBezTo>
                    <a:pt x="157" y="103"/>
                    <a:pt x="163" y="103"/>
                    <a:pt x="168" y="103"/>
                  </a:cubicBezTo>
                  <a:cubicBezTo>
                    <a:pt x="169" y="103"/>
                    <a:pt x="170" y="105"/>
                    <a:pt x="170" y="104"/>
                  </a:cubicBezTo>
                  <a:cubicBezTo>
                    <a:pt x="169" y="99"/>
                    <a:pt x="163" y="102"/>
                    <a:pt x="157" y="102"/>
                  </a:cubicBezTo>
                  <a:close/>
                  <a:moveTo>
                    <a:pt x="166" y="87"/>
                  </a:moveTo>
                  <a:cubicBezTo>
                    <a:pt x="165" y="83"/>
                    <a:pt x="164" y="79"/>
                    <a:pt x="163" y="75"/>
                  </a:cubicBezTo>
                  <a:cubicBezTo>
                    <a:pt x="162" y="73"/>
                    <a:pt x="161" y="72"/>
                    <a:pt x="160" y="70"/>
                  </a:cubicBezTo>
                  <a:cubicBezTo>
                    <a:pt x="157" y="62"/>
                    <a:pt x="152" y="53"/>
                    <a:pt x="145" y="49"/>
                  </a:cubicBezTo>
                  <a:cubicBezTo>
                    <a:pt x="141" y="47"/>
                    <a:pt x="136" y="48"/>
                    <a:pt x="131" y="48"/>
                  </a:cubicBezTo>
                  <a:cubicBezTo>
                    <a:pt x="128" y="48"/>
                    <a:pt x="125" y="48"/>
                    <a:pt x="122" y="48"/>
                  </a:cubicBezTo>
                  <a:cubicBezTo>
                    <a:pt x="119" y="48"/>
                    <a:pt x="115" y="47"/>
                    <a:pt x="111" y="48"/>
                  </a:cubicBezTo>
                  <a:cubicBezTo>
                    <a:pt x="106" y="48"/>
                    <a:pt x="101" y="50"/>
                    <a:pt x="97" y="52"/>
                  </a:cubicBezTo>
                  <a:cubicBezTo>
                    <a:pt x="92" y="54"/>
                    <a:pt x="89" y="56"/>
                    <a:pt x="85" y="59"/>
                  </a:cubicBezTo>
                  <a:cubicBezTo>
                    <a:pt x="84" y="61"/>
                    <a:pt x="83" y="62"/>
                    <a:pt x="81" y="63"/>
                  </a:cubicBezTo>
                  <a:cubicBezTo>
                    <a:pt x="80" y="66"/>
                    <a:pt x="77" y="69"/>
                    <a:pt x="76" y="72"/>
                  </a:cubicBezTo>
                  <a:cubicBezTo>
                    <a:pt x="75" y="74"/>
                    <a:pt x="74" y="77"/>
                    <a:pt x="74" y="80"/>
                  </a:cubicBezTo>
                  <a:cubicBezTo>
                    <a:pt x="73" y="83"/>
                    <a:pt x="72" y="85"/>
                    <a:pt x="72" y="88"/>
                  </a:cubicBezTo>
                  <a:cubicBezTo>
                    <a:pt x="71" y="92"/>
                    <a:pt x="70" y="97"/>
                    <a:pt x="70" y="102"/>
                  </a:cubicBezTo>
                  <a:cubicBezTo>
                    <a:pt x="68" y="112"/>
                    <a:pt x="67" y="121"/>
                    <a:pt x="67" y="131"/>
                  </a:cubicBezTo>
                  <a:cubicBezTo>
                    <a:pt x="68" y="135"/>
                    <a:pt x="68" y="140"/>
                    <a:pt x="69" y="144"/>
                  </a:cubicBezTo>
                  <a:cubicBezTo>
                    <a:pt x="70" y="160"/>
                    <a:pt x="69" y="175"/>
                    <a:pt x="69" y="191"/>
                  </a:cubicBezTo>
                  <a:cubicBezTo>
                    <a:pt x="70" y="202"/>
                    <a:pt x="67" y="212"/>
                    <a:pt x="64" y="221"/>
                  </a:cubicBezTo>
                  <a:cubicBezTo>
                    <a:pt x="67" y="221"/>
                    <a:pt x="68" y="219"/>
                    <a:pt x="71" y="218"/>
                  </a:cubicBezTo>
                  <a:cubicBezTo>
                    <a:pt x="72" y="214"/>
                    <a:pt x="73" y="210"/>
                    <a:pt x="74" y="206"/>
                  </a:cubicBezTo>
                  <a:cubicBezTo>
                    <a:pt x="71" y="204"/>
                    <a:pt x="72" y="200"/>
                    <a:pt x="72" y="198"/>
                  </a:cubicBezTo>
                  <a:cubicBezTo>
                    <a:pt x="73" y="195"/>
                    <a:pt x="76" y="192"/>
                    <a:pt x="77" y="189"/>
                  </a:cubicBezTo>
                  <a:cubicBezTo>
                    <a:pt x="78" y="187"/>
                    <a:pt x="78" y="185"/>
                    <a:pt x="78" y="183"/>
                  </a:cubicBezTo>
                  <a:cubicBezTo>
                    <a:pt x="78" y="181"/>
                    <a:pt x="79" y="179"/>
                    <a:pt x="79" y="177"/>
                  </a:cubicBezTo>
                  <a:cubicBezTo>
                    <a:pt x="81" y="170"/>
                    <a:pt x="82" y="162"/>
                    <a:pt x="82" y="153"/>
                  </a:cubicBezTo>
                  <a:cubicBezTo>
                    <a:pt x="82" y="149"/>
                    <a:pt x="83" y="146"/>
                    <a:pt x="83" y="142"/>
                  </a:cubicBezTo>
                  <a:cubicBezTo>
                    <a:pt x="84" y="137"/>
                    <a:pt x="83" y="133"/>
                    <a:pt x="83" y="128"/>
                  </a:cubicBezTo>
                  <a:cubicBezTo>
                    <a:pt x="84" y="119"/>
                    <a:pt x="88" y="109"/>
                    <a:pt x="94" y="105"/>
                  </a:cubicBezTo>
                  <a:cubicBezTo>
                    <a:pt x="98" y="103"/>
                    <a:pt x="102" y="102"/>
                    <a:pt x="107" y="101"/>
                  </a:cubicBezTo>
                  <a:cubicBezTo>
                    <a:pt x="120" y="99"/>
                    <a:pt x="134" y="98"/>
                    <a:pt x="147" y="99"/>
                  </a:cubicBezTo>
                  <a:cubicBezTo>
                    <a:pt x="149" y="99"/>
                    <a:pt x="151" y="98"/>
                    <a:pt x="152" y="98"/>
                  </a:cubicBezTo>
                  <a:cubicBezTo>
                    <a:pt x="154" y="98"/>
                    <a:pt x="156" y="98"/>
                    <a:pt x="157" y="97"/>
                  </a:cubicBezTo>
                  <a:cubicBezTo>
                    <a:pt x="159" y="97"/>
                    <a:pt x="160" y="95"/>
                    <a:pt x="162" y="96"/>
                  </a:cubicBezTo>
                  <a:cubicBezTo>
                    <a:pt x="163" y="96"/>
                    <a:pt x="165" y="96"/>
                    <a:pt x="166" y="97"/>
                  </a:cubicBezTo>
                  <a:cubicBezTo>
                    <a:pt x="167" y="98"/>
                    <a:pt x="167" y="100"/>
                    <a:pt x="169" y="100"/>
                  </a:cubicBezTo>
                  <a:cubicBezTo>
                    <a:pt x="169" y="95"/>
                    <a:pt x="167" y="91"/>
                    <a:pt x="166" y="87"/>
                  </a:cubicBezTo>
                  <a:close/>
                  <a:moveTo>
                    <a:pt x="155" y="100"/>
                  </a:moveTo>
                  <a:cubicBezTo>
                    <a:pt x="147" y="101"/>
                    <a:pt x="135" y="100"/>
                    <a:pt x="126" y="101"/>
                  </a:cubicBezTo>
                  <a:cubicBezTo>
                    <a:pt x="123" y="101"/>
                    <a:pt x="119" y="101"/>
                    <a:pt x="115" y="102"/>
                  </a:cubicBezTo>
                  <a:cubicBezTo>
                    <a:pt x="108" y="102"/>
                    <a:pt x="101" y="104"/>
                    <a:pt x="96" y="106"/>
                  </a:cubicBezTo>
                  <a:cubicBezTo>
                    <a:pt x="93" y="107"/>
                    <a:pt x="91" y="110"/>
                    <a:pt x="89" y="112"/>
                  </a:cubicBezTo>
                  <a:cubicBezTo>
                    <a:pt x="85" y="120"/>
                    <a:pt x="85" y="129"/>
                    <a:pt x="84" y="139"/>
                  </a:cubicBezTo>
                  <a:cubicBezTo>
                    <a:pt x="84" y="144"/>
                    <a:pt x="84" y="148"/>
                    <a:pt x="84" y="153"/>
                  </a:cubicBezTo>
                  <a:cubicBezTo>
                    <a:pt x="83" y="163"/>
                    <a:pt x="82" y="173"/>
                    <a:pt x="80" y="181"/>
                  </a:cubicBezTo>
                  <a:cubicBezTo>
                    <a:pt x="81" y="181"/>
                    <a:pt x="82" y="182"/>
                    <a:pt x="84" y="182"/>
                  </a:cubicBezTo>
                  <a:cubicBezTo>
                    <a:pt x="84" y="174"/>
                    <a:pt x="85" y="165"/>
                    <a:pt x="86" y="156"/>
                  </a:cubicBezTo>
                  <a:cubicBezTo>
                    <a:pt x="86" y="147"/>
                    <a:pt x="88" y="138"/>
                    <a:pt x="89" y="130"/>
                  </a:cubicBezTo>
                  <a:cubicBezTo>
                    <a:pt x="89" y="127"/>
                    <a:pt x="89" y="124"/>
                    <a:pt x="90" y="121"/>
                  </a:cubicBezTo>
                  <a:cubicBezTo>
                    <a:pt x="91" y="118"/>
                    <a:pt x="92" y="116"/>
                    <a:pt x="93" y="114"/>
                  </a:cubicBezTo>
                  <a:cubicBezTo>
                    <a:pt x="97" y="109"/>
                    <a:pt x="105" y="107"/>
                    <a:pt x="111" y="105"/>
                  </a:cubicBezTo>
                  <a:cubicBezTo>
                    <a:pt x="112" y="105"/>
                    <a:pt x="113" y="104"/>
                    <a:pt x="114" y="104"/>
                  </a:cubicBezTo>
                  <a:cubicBezTo>
                    <a:pt x="114" y="105"/>
                    <a:pt x="113" y="105"/>
                    <a:pt x="112" y="106"/>
                  </a:cubicBezTo>
                  <a:cubicBezTo>
                    <a:pt x="109" y="107"/>
                    <a:pt x="107" y="108"/>
                    <a:pt x="104" y="109"/>
                  </a:cubicBezTo>
                  <a:cubicBezTo>
                    <a:pt x="102" y="110"/>
                    <a:pt x="99" y="110"/>
                    <a:pt x="97" y="112"/>
                  </a:cubicBezTo>
                  <a:cubicBezTo>
                    <a:pt x="94" y="114"/>
                    <a:pt x="91" y="119"/>
                    <a:pt x="90" y="124"/>
                  </a:cubicBezTo>
                  <a:cubicBezTo>
                    <a:pt x="89" y="128"/>
                    <a:pt x="90" y="133"/>
                    <a:pt x="89" y="138"/>
                  </a:cubicBezTo>
                  <a:cubicBezTo>
                    <a:pt x="89" y="143"/>
                    <a:pt x="88" y="148"/>
                    <a:pt x="87" y="153"/>
                  </a:cubicBezTo>
                  <a:cubicBezTo>
                    <a:pt x="86" y="160"/>
                    <a:pt x="86" y="167"/>
                    <a:pt x="86" y="175"/>
                  </a:cubicBezTo>
                  <a:cubicBezTo>
                    <a:pt x="85" y="178"/>
                    <a:pt x="86" y="180"/>
                    <a:pt x="85" y="183"/>
                  </a:cubicBezTo>
                  <a:cubicBezTo>
                    <a:pt x="87" y="183"/>
                    <a:pt x="87" y="186"/>
                    <a:pt x="87" y="188"/>
                  </a:cubicBezTo>
                  <a:cubicBezTo>
                    <a:pt x="87" y="189"/>
                    <a:pt x="85" y="190"/>
                    <a:pt x="85" y="191"/>
                  </a:cubicBezTo>
                  <a:cubicBezTo>
                    <a:pt x="84" y="196"/>
                    <a:pt x="86" y="203"/>
                    <a:pt x="83" y="206"/>
                  </a:cubicBezTo>
                  <a:cubicBezTo>
                    <a:pt x="82" y="207"/>
                    <a:pt x="81" y="206"/>
                    <a:pt x="80" y="207"/>
                  </a:cubicBezTo>
                  <a:cubicBezTo>
                    <a:pt x="79" y="211"/>
                    <a:pt x="78" y="215"/>
                    <a:pt x="76" y="219"/>
                  </a:cubicBezTo>
                  <a:cubicBezTo>
                    <a:pt x="78" y="220"/>
                    <a:pt x="79" y="218"/>
                    <a:pt x="80" y="217"/>
                  </a:cubicBezTo>
                  <a:cubicBezTo>
                    <a:pt x="83" y="213"/>
                    <a:pt x="84" y="208"/>
                    <a:pt x="86" y="202"/>
                  </a:cubicBezTo>
                  <a:cubicBezTo>
                    <a:pt x="86" y="199"/>
                    <a:pt x="88" y="195"/>
                    <a:pt x="88" y="191"/>
                  </a:cubicBezTo>
                  <a:cubicBezTo>
                    <a:pt x="89" y="188"/>
                    <a:pt x="89" y="184"/>
                    <a:pt x="89" y="179"/>
                  </a:cubicBezTo>
                  <a:cubicBezTo>
                    <a:pt x="89" y="175"/>
                    <a:pt x="90" y="171"/>
                    <a:pt x="90" y="168"/>
                  </a:cubicBezTo>
                  <a:cubicBezTo>
                    <a:pt x="91" y="159"/>
                    <a:pt x="91" y="151"/>
                    <a:pt x="91" y="143"/>
                  </a:cubicBezTo>
                  <a:cubicBezTo>
                    <a:pt x="91" y="135"/>
                    <a:pt x="93" y="128"/>
                    <a:pt x="94" y="120"/>
                  </a:cubicBezTo>
                  <a:cubicBezTo>
                    <a:pt x="97" y="115"/>
                    <a:pt x="100" y="113"/>
                    <a:pt x="105" y="110"/>
                  </a:cubicBezTo>
                  <a:cubicBezTo>
                    <a:pt x="107" y="109"/>
                    <a:pt x="109" y="108"/>
                    <a:pt x="111" y="107"/>
                  </a:cubicBezTo>
                  <a:cubicBezTo>
                    <a:pt x="116" y="105"/>
                    <a:pt x="122" y="104"/>
                    <a:pt x="128" y="103"/>
                  </a:cubicBezTo>
                  <a:cubicBezTo>
                    <a:pt x="133" y="102"/>
                    <a:pt x="139" y="101"/>
                    <a:pt x="145" y="102"/>
                  </a:cubicBezTo>
                  <a:cubicBezTo>
                    <a:pt x="148" y="101"/>
                    <a:pt x="154" y="102"/>
                    <a:pt x="157" y="100"/>
                  </a:cubicBezTo>
                  <a:cubicBezTo>
                    <a:pt x="159" y="100"/>
                    <a:pt x="161" y="101"/>
                    <a:pt x="164" y="100"/>
                  </a:cubicBezTo>
                  <a:cubicBezTo>
                    <a:pt x="164" y="99"/>
                    <a:pt x="163" y="98"/>
                    <a:pt x="164" y="98"/>
                  </a:cubicBezTo>
                  <a:cubicBezTo>
                    <a:pt x="162" y="95"/>
                    <a:pt x="159" y="99"/>
                    <a:pt x="155" y="100"/>
                  </a:cubicBezTo>
                  <a:close/>
                  <a:moveTo>
                    <a:pt x="146" y="102"/>
                  </a:moveTo>
                  <a:cubicBezTo>
                    <a:pt x="147" y="102"/>
                    <a:pt x="148" y="103"/>
                    <a:pt x="148" y="102"/>
                  </a:cubicBezTo>
                  <a:cubicBezTo>
                    <a:pt x="147" y="102"/>
                    <a:pt x="147" y="102"/>
                    <a:pt x="146" y="102"/>
                  </a:cubicBezTo>
                  <a:close/>
                  <a:moveTo>
                    <a:pt x="137" y="35"/>
                  </a:moveTo>
                  <a:cubicBezTo>
                    <a:pt x="133" y="33"/>
                    <a:pt x="127" y="31"/>
                    <a:pt x="120" y="31"/>
                  </a:cubicBezTo>
                  <a:cubicBezTo>
                    <a:pt x="118" y="31"/>
                    <a:pt x="115" y="30"/>
                    <a:pt x="113" y="30"/>
                  </a:cubicBezTo>
                  <a:cubicBezTo>
                    <a:pt x="111" y="30"/>
                    <a:pt x="109" y="30"/>
                    <a:pt x="106" y="31"/>
                  </a:cubicBezTo>
                  <a:cubicBezTo>
                    <a:pt x="100" y="31"/>
                    <a:pt x="93" y="31"/>
                    <a:pt x="87" y="32"/>
                  </a:cubicBezTo>
                  <a:cubicBezTo>
                    <a:pt x="79" y="34"/>
                    <a:pt x="71" y="36"/>
                    <a:pt x="65" y="39"/>
                  </a:cubicBezTo>
                  <a:cubicBezTo>
                    <a:pt x="63" y="41"/>
                    <a:pt x="61" y="43"/>
                    <a:pt x="59" y="46"/>
                  </a:cubicBezTo>
                  <a:cubicBezTo>
                    <a:pt x="57" y="48"/>
                    <a:pt x="56" y="50"/>
                    <a:pt x="54" y="52"/>
                  </a:cubicBezTo>
                  <a:cubicBezTo>
                    <a:pt x="54" y="54"/>
                    <a:pt x="53" y="55"/>
                    <a:pt x="52" y="56"/>
                  </a:cubicBezTo>
                  <a:cubicBezTo>
                    <a:pt x="50" y="60"/>
                    <a:pt x="49" y="64"/>
                    <a:pt x="47" y="69"/>
                  </a:cubicBezTo>
                  <a:cubicBezTo>
                    <a:pt x="47" y="74"/>
                    <a:pt x="45" y="80"/>
                    <a:pt x="46" y="87"/>
                  </a:cubicBezTo>
                  <a:cubicBezTo>
                    <a:pt x="46" y="90"/>
                    <a:pt x="47" y="93"/>
                    <a:pt x="48" y="96"/>
                  </a:cubicBezTo>
                  <a:cubicBezTo>
                    <a:pt x="49" y="99"/>
                    <a:pt x="49" y="102"/>
                    <a:pt x="50" y="105"/>
                  </a:cubicBezTo>
                  <a:cubicBezTo>
                    <a:pt x="50" y="117"/>
                    <a:pt x="51" y="129"/>
                    <a:pt x="52" y="141"/>
                  </a:cubicBezTo>
                  <a:cubicBezTo>
                    <a:pt x="52" y="149"/>
                    <a:pt x="52" y="156"/>
                    <a:pt x="52" y="163"/>
                  </a:cubicBezTo>
                  <a:cubicBezTo>
                    <a:pt x="51" y="171"/>
                    <a:pt x="51" y="178"/>
                    <a:pt x="51" y="185"/>
                  </a:cubicBezTo>
                  <a:cubicBezTo>
                    <a:pt x="50" y="188"/>
                    <a:pt x="49" y="194"/>
                    <a:pt x="50" y="196"/>
                  </a:cubicBezTo>
                  <a:cubicBezTo>
                    <a:pt x="50" y="197"/>
                    <a:pt x="50" y="198"/>
                    <a:pt x="50" y="198"/>
                  </a:cubicBezTo>
                  <a:cubicBezTo>
                    <a:pt x="50" y="201"/>
                    <a:pt x="50" y="204"/>
                    <a:pt x="49" y="206"/>
                  </a:cubicBezTo>
                  <a:cubicBezTo>
                    <a:pt x="49" y="209"/>
                    <a:pt x="48" y="212"/>
                    <a:pt x="48" y="214"/>
                  </a:cubicBezTo>
                  <a:cubicBezTo>
                    <a:pt x="48" y="218"/>
                    <a:pt x="51" y="220"/>
                    <a:pt x="54" y="222"/>
                  </a:cubicBezTo>
                  <a:cubicBezTo>
                    <a:pt x="59" y="207"/>
                    <a:pt x="58" y="189"/>
                    <a:pt x="59" y="174"/>
                  </a:cubicBezTo>
                  <a:cubicBezTo>
                    <a:pt x="59" y="168"/>
                    <a:pt x="59" y="160"/>
                    <a:pt x="58" y="155"/>
                  </a:cubicBezTo>
                  <a:cubicBezTo>
                    <a:pt x="58" y="154"/>
                    <a:pt x="58" y="152"/>
                    <a:pt x="57" y="151"/>
                  </a:cubicBezTo>
                  <a:cubicBezTo>
                    <a:pt x="57" y="150"/>
                    <a:pt x="55" y="149"/>
                    <a:pt x="55" y="148"/>
                  </a:cubicBezTo>
                  <a:cubicBezTo>
                    <a:pt x="55" y="147"/>
                    <a:pt x="54" y="146"/>
                    <a:pt x="54" y="145"/>
                  </a:cubicBezTo>
                  <a:cubicBezTo>
                    <a:pt x="54" y="142"/>
                    <a:pt x="55" y="137"/>
                    <a:pt x="56" y="134"/>
                  </a:cubicBezTo>
                  <a:cubicBezTo>
                    <a:pt x="55" y="133"/>
                    <a:pt x="54" y="127"/>
                    <a:pt x="55" y="126"/>
                  </a:cubicBezTo>
                  <a:cubicBezTo>
                    <a:pt x="55" y="125"/>
                    <a:pt x="56" y="125"/>
                    <a:pt x="57" y="124"/>
                  </a:cubicBezTo>
                  <a:cubicBezTo>
                    <a:pt x="56" y="111"/>
                    <a:pt x="60" y="98"/>
                    <a:pt x="63" y="84"/>
                  </a:cubicBezTo>
                  <a:cubicBezTo>
                    <a:pt x="64" y="76"/>
                    <a:pt x="69" y="69"/>
                    <a:pt x="71" y="62"/>
                  </a:cubicBezTo>
                  <a:cubicBezTo>
                    <a:pt x="73" y="60"/>
                    <a:pt x="74" y="58"/>
                    <a:pt x="76" y="56"/>
                  </a:cubicBezTo>
                  <a:cubicBezTo>
                    <a:pt x="82" y="51"/>
                    <a:pt x="89" y="48"/>
                    <a:pt x="99" y="46"/>
                  </a:cubicBezTo>
                  <a:cubicBezTo>
                    <a:pt x="101" y="46"/>
                    <a:pt x="103" y="45"/>
                    <a:pt x="105" y="45"/>
                  </a:cubicBezTo>
                  <a:cubicBezTo>
                    <a:pt x="110" y="44"/>
                    <a:pt x="115" y="44"/>
                    <a:pt x="119" y="45"/>
                  </a:cubicBezTo>
                  <a:cubicBezTo>
                    <a:pt x="121" y="46"/>
                    <a:pt x="124" y="46"/>
                    <a:pt x="127" y="46"/>
                  </a:cubicBezTo>
                  <a:cubicBezTo>
                    <a:pt x="133" y="46"/>
                    <a:pt x="141" y="45"/>
                    <a:pt x="145" y="48"/>
                  </a:cubicBezTo>
                  <a:cubicBezTo>
                    <a:pt x="146" y="48"/>
                    <a:pt x="146" y="48"/>
                    <a:pt x="146" y="47"/>
                  </a:cubicBezTo>
                  <a:cubicBezTo>
                    <a:pt x="143" y="43"/>
                    <a:pt x="141" y="39"/>
                    <a:pt x="137" y="35"/>
                  </a:cubicBezTo>
                  <a:close/>
                  <a:moveTo>
                    <a:pt x="116" y="28"/>
                  </a:moveTo>
                  <a:cubicBezTo>
                    <a:pt x="113" y="27"/>
                    <a:pt x="111" y="27"/>
                    <a:pt x="108" y="27"/>
                  </a:cubicBezTo>
                  <a:cubicBezTo>
                    <a:pt x="104" y="27"/>
                    <a:pt x="100" y="27"/>
                    <a:pt x="97" y="28"/>
                  </a:cubicBezTo>
                  <a:cubicBezTo>
                    <a:pt x="92" y="28"/>
                    <a:pt x="86" y="29"/>
                    <a:pt x="81" y="30"/>
                  </a:cubicBezTo>
                  <a:cubicBezTo>
                    <a:pt x="76" y="31"/>
                    <a:pt x="71" y="31"/>
                    <a:pt x="67" y="34"/>
                  </a:cubicBezTo>
                  <a:cubicBezTo>
                    <a:pt x="69" y="34"/>
                    <a:pt x="70" y="33"/>
                    <a:pt x="71" y="33"/>
                  </a:cubicBezTo>
                  <a:cubicBezTo>
                    <a:pt x="73" y="32"/>
                    <a:pt x="74" y="33"/>
                    <a:pt x="76" y="33"/>
                  </a:cubicBezTo>
                  <a:cubicBezTo>
                    <a:pt x="77" y="33"/>
                    <a:pt x="78" y="32"/>
                    <a:pt x="79" y="32"/>
                  </a:cubicBezTo>
                  <a:cubicBezTo>
                    <a:pt x="83" y="31"/>
                    <a:pt x="86" y="30"/>
                    <a:pt x="90" y="30"/>
                  </a:cubicBezTo>
                  <a:cubicBezTo>
                    <a:pt x="96" y="29"/>
                    <a:pt x="103" y="29"/>
                    <a:pt x="109" y="29"/>
                  </a:cubicBezTo>
                  <a:cubicBezTo>
                    <a:pt x="110" y="29"/>
                    <a:pt x="111" y="28"/>
                    <a:pt x="112" y="28"/>
                  </a:cubicBezTo>
                  <a:cubicBezTo>
                    <a:pt x="116" y="28"/>
                    <a:pt x="120" y="30"/>
                    <a:pt x="124" y="29"/>
                  </a:cubicBezTo>
                  <a:cubicBezTo>
                    <a:pt x="121" y="29"/>
                    <a:pt x="119" y="28"/>
                    <a:pt x="116" y="28"/>
                  </a:cubicBezTo>
                  <a:close/>
                  <a:moveTo>
                    <a:pt x="118" y="26"/>
                  </a:moveTo>
                  <a:cubicBezTo>
                    <a:pt x="118" y="26"/>
                    <a:pt x="120" y="27"/>
                    <a:pt x="120" y="27"/>
                  </a:cubicBezTo>
                  <a:cubicBezTo>
                    <a:pt x="119" y="26"/>
                    <a:pt x="118" y="26"/>
                    <a:pt x="118" y="26"/>
                  </a:cubicBezTo>
                  <a:close/>
                  <a:moveTo>
                    <a:pt x="48" y="103"/>
                  </a:moveTo>
                  <a:cubicBezTo>
                    <a:pt x="47" y="97"/>
                    <a:pt x="44" y="92"/>
                    <a:pt x="44" y="85"/>
                  </a:cubicBezTo>
                  <a:cubicBezTo>
                    <a:pt x="43" y="81"/>
                    <a:pt x="44" y="77"/>
                    <a:pt x="45" y="73"/>
                  </a:cubicBezTo>
                  <a:cubicBezTo>
                    <a:pt x="46" y="64"/>
                    <a:pt x="50" y="55"/>
                    <a:pt x="53" y="49"/>
                  </a:cubicBezTo>
                  <a:cubicBezTo>
                    <a:pt x="49" y="52"/>
                    <a:pt x="47" y="56"/>
                    <a:pt x="44" y="60"/>
                  </a:cubicBezTo>
                  <a:cubicBezTo>
                    <a:pt x="41" y="64"/>
                    <a:pt x="39" y="69"/>
                    <a:pt x="37" y="74"/>
                  </a:cubicBezTo>
                  <a:cubicBezTo>
                    <a:pt x="33" y="85"/>
                    <a:pt x="32" y="99"/>
                    <a:pt x="32" y="112"/>
                  </a:cubicBezTo>
                  <a:cubicBezTo>
                    <a:pt x="32" y="114"/>
                    <a:pt x="32" y="115"/>
                    <a:pt x="32" y="116"/>
                  </a:cubicBezTo>
                  <a:cubicBezTo>
                    <a:pt x="32" y="118"/>
                    <a:pt x="33" y="119"/>
                    <a:pt x="32" y="121"/>
                  </a:cubicBezTo>
                  <a:cubicBezTo>
                    <a:pt x="32" y="122"/>
                    <a:pt x="32" y="123"/>
                    <a:pt x="32" y="124"/>
                  </a:cubicBezTo>
                  <a:cubicBezTo>
                    <a:pt x="32" y="126"/>
                    <a:pt x="32" y="128"/>
                    <a:pt x="32" y="129"/>
                  </a:cubicBezTo>
                  <a:cubicBezTo>
                    <a:pt x="32" y="134"/>
                    <a:pt x="35" y="139"/>
                    <a:pt x="34" y="142"/>
                  </a:cubicBezTo>
                  <a:cubicBezTo>
                    <a:pt x="32" y="145"/>
                    <a:pt x="27" y="146"/>
                    <a:pt x="24" y="145"/>
                  </a:cubicBezTo>
                  <a:cubicBezTo>
                    <a:pt x="17" y="143"/>
                    <a:pt x="21" y="133"/>
                    <a:pt x="24" y="129"/>
                  </a:cubicBezTo>
                  <a:cubicBezTo>
                    <a:pt x="23" y="127"/>
                    <a:pt x="25" y="125"/>
                    <a:pt x="25" y="123"/>
                  </a:cubicBezTo>
                  <a:cubicBezTo>
                    <a:pt x="25" y="120"/>
                    <a:pt x="24" y="117"/>
                    <a:pt x="24" y="115"/>
                  </a:cubicBezTo>
                  <a:cubicBezTo>
                    <a:pt x="24" y="112"/>
                    <a:pt x="24" y="110"/>
                    <a:pt x="24" y="108"/>
                  </a:cubicBezTo>
                  <a:cubicBezTo>
                    <a:pt x="24" y="97"/>
                    <a:pt x="26" y="86"/>
                    <a:pt x="29" y="76"/>
                  </a:cubicBezTo>
                  <a:cubicBezTo>
                    <a:pt x="31" y="65"/>
                    <a:pt x="36" y="57"/>
                    <a:pt x="41" y="49"/>
                  </a:cubicBezTo>
                  <a:cubicBezTo>
                    <a:pt x="48" y="44"/>
                    <a:pt x="53" y="37"/>
                    <a:pt x="62" y="33"/>
                  </a:cubicBezTo>
                  <a:cubicBezTo>
                    <a:pt x="70" y="30"/>
                    <a:pt x="79" y="29"/>
                    <a:pt x="89" y="28"/>
                  </a:cubicBezTo>
                  <a:cubicBezTo>
                    <a:pt x="92" y="27"/>
                    <a:pt x="95" y="26"/>
                    <a:pt x="97" y="26"/>
                  </a:cubicBezTo>
                  <a:cubicBezTo>
                    <a:pt x="100" y="25"/>
                    <a:pt x="104" y="25"/>
                    <a:pt x="107" y="25"/>
                  </a:cubicBezTo>
                  <a:cubicBezTo>
                    <a:pt x="110" y="26"/>
                    <a:pt x="114" y="26"/>
                    <a:pt x="117" y="26"/>
                  </a:cubicBezTo>
                  <a:cubicBezTo>
                    <a:pt x="114" y="26"/>
                    <a:pt x="111" y="24"/>
                    <a:pt x="107" y="24"/>
                  </a:cubicBezTo>
                  <a:cubicBezTo>
                    <a:pt x="105" y="23"/>
                    <a:pt x="103" y="23"/>
                    <a:pt x="101" y="23"/>
                  </a:cubicBezTo>
                  <a:cubicBezTo>
                    <a:pt x="100" y="23"/>
                    <a:pt x="99" y="22"/>
                    <a:pt x="99" y="22"/>
                  </a:cubicBezTo>
                  <a:cubicBezTo>
                    <a:pt x="96" y="22"/>
                    <a:pt x="93" y="22"/>
                    <a:pt x="90" y="22"/>
                  </a:cubicBezTo>
                  <a:cubicBezTo>
                    <a:pt x="79" y="22"/>
                    <a:pt x="67" y="24"/>
                    <a:pt x="57" y="28"/>
                  </a:cubicBezTo>
                  <a:cubicBezTo>
                    <a:pt x="56" y="30"/>
                    <a:pt x="59" y="33"/>
                    <a:pt x="57" y="34"/>
                  </a:cubicBezTo>
                  <a:cubicBezTo>
                    <a:pt x="57" y="34"/>
                    <a:pt x="55" y="35"/>
                    <a:pt x="54" y="35"/>
                  </a:cubicBezTo>
                  <a:cubicBezTo>
                    <a:pt x="50" y="35"/>
                    <a:pt x="43" y="34"/>
                    <a:pt x="40" y="31"/>
                  </a:cubicBezTo>
                  <a:cubicBezTo>
                    <a:pt x="39" y="33"/>
                    <a:pt x="37" y="34"/>
                    <a:pt x="35" y="35"/>
                  </a:cubicBezTo>
                  <a:cubicBezTo>
                    <a:pt x="30" y="41"/>
                    <a:pt x="26" y="48"/>
                    <a:pt x="23" y="55"/>
                  </a:cubicBezTo>
                  <a:cubicBezTo>
                    <a:pt x="19" y="62"/>
                    <a:pt x="18" y="71"/>
                    <a:pt x="18" y="80"/>
                  </a:cubicBezTo>
                  <a:cubicBezTo>
                    <a:pt x="17" y="93"/>
                    <a:pt x="18" y="107"/>
                    <a:pt x="19" y="121"/>
                  </a:cubicBezTo>
                  <a:cubicBezTo>
                    <a:pt x="19" y="126"/>
                    <a:pt x="19" y="131"/>
                    <a:pt x="18" y="136"/>
                  </a:cubicBezTo>
                  <a:cubicBezTo>
                    <a:pt x="18" y="137"/>
                    <a:pt x="17" y="137"/>
                    <a:pt x="17" y="138"/>
                  </a:cubicBezTo>
                  <a:cubicBezTo>
                    <a:pt x="17" y="140"/>
                    <a:pt x="17" y="143"/>
                    <a:pt x="16" y="145"/>
                  </a:cubicBezTo>
                  <a:cubicBezTo>
                    <a:pt x="26" y="150"/>
                    <a:pt x="40" y="149"/>
                    <a:pt x="50" y="145"/>
                  </a:cubicBezTo>
                  <a:cubicBezTo>
                    <a:pt x="50" y="130"/>
                    <a:pt x="48" y="117"/>
                    <a:pt x="48" y="103"/>
                  </a:cubicBezTo>
                  <a:close/>
                  <a:moveTo>
                    <a:pt x="110" y="22"/>
                  </a:moveTo>
                  <a:cubicBezTo>
                    <a:pt x="106" y="15"/>
                    <a:pt x="98" y="7"/>
                    <a:pt x="89" y="6"/>
                  </a:cubicBezTo>
                  <a:cubicBezTo>
                    <a:pt x="85" y="5"/>
                    <a:pt x="82" y="5"/>
                    <a:pt x="79" y="6"/>
                  </a:cubicBezTo>
                  <a:cubicBezTo>
                    <a:pt x="72" y="7"/>
                    <a:pt x="64" y="9"/>
                    <a:pt x="59" y="13"/>
                  </a:cubicBezTo>
                  <a:cubicBezTo>
                    <a:pt x="57" y="17"/>
                    <a:pt x="54" y="22"/>
                    <a:pt x="54" y="26"/>
                  </a:cubicBezTo>
                  <a:cubicBezTo>
                    <a:pt x="54" y="29"/>
                    <a:pt x="54" y="32"/>
                    <a:pt x="55" y="33"/>
                  </a:cubicBezTo>
                  <a:cubicBezTo>
                    <a:pt x="56" y="32"/>
                    <a:pt x="56" y="31"/>
                    <a:pt x="56" y="31"/>
                  </a:cubicBezTo>
                  <a:cubicBezTo>
                    <a:pt x="55" y="27"/>
                    <a:pt x="56" y="23"/>
                    <a:pt x="58" y="20"/>
                  </a:cubicBezTo>
                  <a:cubicBezTo>
                    <a:pt x="60" y="15"/>
                    <a:pt x="64" y="14"/>
                    <a:pt x="69" y="12"/>
                  </a:cubicBezTo>
                  <a:cubicBezTo>
                    <a:pt x="73" y="12"/>
                    <a:pt x="77" y="8"/>
                    <a:pt x="82" y="8"/>
                  </a:cubicBezTo>
                  <a:cubicBezTo>
                    <a:pt x="86" y="7"/>
                    <a:pt x="89" y="9"/>
                    <a:pt x="93" y="10"/>
                  </a:cubicBezTo>
                  <a:cubicBezTo>
                    <a:pt x="95" y="11"/>
                    <a:pt x="96" y="11"/>
                    <a:pt x="98" y="12"/>
                  </a:cubicBezTo>
                  <a:cubicBezTo>
                    <a:pt x="100" y="13"/>
                    <a:pt x="103" y="17"/>
                    <a:pt x="104" y="19"/>
                  </a:cubicBezTo>
                  <a:cubicBezTo>
                    <a:pt x="105" y="20"/>
                    <a:pt x="107" y="20"/>
                    <a:pt x="107" y="22"/>
                  </a:cubicBezTo>
                  <a:cubicBezTo>
                    <a:pt x="108" y="22"/>
                    <a:pt x="109" y="23"/>
                    <a:pt x="110" y="22"/>
                  </a:cubicBezTo>
                  <a:cubicBezTo>
                    <a:pt x="110" y="22"/>
                    <a:pt x="110" y="22"/>
                    <a:pt x="110" y="22"/>
                  </a:cubicBezTo>
                  <a:close/>
                  <a:moveTo>
                    <a:pt x="101" y="17"/>
                  </a:moveTo>
                  <a:cubicBezTo>
                    <a:pt x="96" y="14"/>
                    <a:pt x="92" y="11"/>
                    <a:pt x="86" y="10"/>
                  </a:cubicBezTo>
                  <a:cubicBezTo>
                    <a:pt x="90" y="12"/>
                    <a:pt x="94" y="15"/>
                    <a:pt x="95" y="21"/>
                  </a:cubicBezTo>
                  <a:cubicBezTo>
                    <a:pt x="99" y="21"/>
                    <a:pt x="101" y="21"/>
                    <a:pt x="105" y="22"/>
                  </a:cubicBezTo>
                  <a:cubicBezTo>
                    <a:pt x="105" y="22"/>
                    <a:pt x="105" y="21"/>
                    <a:pt x="105" y="21"/>
                  </a:cubicBezTo>
                  <a:cubicBezTo>
                    <a:pt x="104" y="20"/>
                    <a:pt x="102" y="18"/>
                    <a:pt x="101" y="17"/>
                  </a:cubicBezTo>
                  <a:close/>
                  <a:moveTo>
                    <a:pt x="89" y="53"/>
                  </a:moveTo>
                  <a:cubicBezTo>
                    <a:pt x="87" y="54"/>
                    <a:pt x="85" y="55"/>
                    <a:pt x="83" y="57"/>
                  </a:cubicBezTo>
                  <a:cubicBezTo>
                    <a:pt x="80" y="59"/>
                    <a:pt x="80" y="60"/>
                    <a:pt x="78" y="62"/>
                  </a:cubicBezTo>
                  <a:cubicBezTo>
                    <a:pt x="76" y="65"/>
                    <a:pt x="75" y="67"/>
                    <a:pt x="73" y="70"/>
                  </a:cubicBezTo>
                  <a:cubicBezTo>
                    <a:pt x="73" y="72"/>
                    <a:pt x="72" y="73"/>
                    <a:pt x="71" y="75"/>
                  </a:cubicBezTo>
                  <a:cubicBezTo>
                    <a:pt x="70" y="77"/>
                    <a:pt x="70" y="79"/>
                    <a:pt x="69" y="81"/>
                  </a:cubicBezTo>
                  <a:cubicBezTo>
                    <a:pt x="69" y="82"/>
                    <a:pt x="68" y="84"/>
                    <a:pt x="68" y="86"/>
                  </a:cubicBezTo>
                  <a:cubicBezTo>
                    <a:pt x="66" y="92"/>
                    <a:pt x="65" y="98"/>
                    <a:pt x="64" y="104"/>
                  </a:cubicBezTo>
                  <a:cubicBezTo>
                    <a:pt x="63" y="110"/>
                    <a:pt x="62" y="115"/>
                    <a:pt x="62" y="120"/>
                  </a:cubicBezTo>
                  <a:cubicBezTo>
                    <a:pt x="62" y="123"/>
                    <a:pt x="61" y="126"/>
                    <a:pt x="62" y="128"/>
                  </a:cubicBezTo>
                  <a:cubicBezTo>
                    <a:pt x="62" y="129"/>
                    <a:pt x="63" y="130"/>
                    <a:pt x="63" y="131"/>
                  </a:cubicBezTo>
                  <a:cubicBezTo>
                    <a:pt x="63" y="133"/>
                    <a:pt x="63" y="134"/>
                    <a:pt x="63" y="135"/>
                  </a:cubicBezTo>
                  <a:cubicBezTo>
                    <a:pt x="63" y="136"/>
                    <a:pt x="64" y="138"/>
                    <a:pt x="65" y="140"/>
                  </a:cubicBezTo>
                  <a:cubicBezTo>
                    <a:pt x="65" y="140"/>
                    <a:pt x="66" y="141"/>
                    <a:pt x="66" y="142"/>
                  </a:cubicBezTo>
                  <a:cubicBezTo>
                    <a:pt x="66" y="143"/>
                    <a:pt x="66" y="144"/>
                    <a:pt x="67" y="144"/>
                  </a:cubicBezTo>
                  <a:cubicBezTo>
                    <a:pt x="63" y="125"/>
                    <a:pt x="68" y="107"/>
                    <a:pt x="70" y="90"/>
                  </a:cubicBezTo>
                  <a:cubicBezTo>
                    <a:pt x="70" y="86"/>
                    <a:pt x="71" y="83"/>
                    <a:pt x="72" y="79"/>
                  </a:cubicBezTo>
                  <a:cubicBezTo>
                    <a:pt x="73" y="76"/>
                    <a:pt x="74" y="72"/>
                    <a:pt x="75" y="69"/>
                  </a:cubicBezTo>
                  <a:cubicBezTo>
                    <a:pt x="82" y="59"/>
                    <a:pt x="91" y="51"/>
                    <a:pt x="103" y="48"/>
                  </a:cubicBezTo>
                  <a:cubicBezTo>
                    <a:pt x="98" y="48"/>
                    <a:pt x="93" y="50"/>
                    <a:pt x="89" y="53"/>
                  </a:cubicBezTo>
                  <a:close/>
                  <a:moveTo>
                    <a:pt x="88" y="13"/>
                  </a:moveTo>
                  <a:cubicBezTo>
                    <a:pt x="87" y="13"/>
                    <a:pt x="87" y="12"/>
                    <a:pt x="86" y="12"/>
                  </a:cubicBezTo>
                  <a:cubicBezTo>
                    <a:pt x="83" y="10"/>
                    <a:pt x="81" y="11"/>
                    <a:pt x="79" y="12"/>
                  </a:cubicBezTo>
                  <a:cubicBezTo>
                    <a:pt x="76" y="12"/>
                    <a:pt x="72" y="12"/>
                    <a:pt x="69" y="13"/>
                  </a:cubicBezTo>
                  <a:cubicBezTo>
                    <a:pt x="68" y="14"/>
                    <a:pt x="68" y="14"/>
                    <a:pt x="67" y="14"/>
                  </a:cubicBezTo>
                  <a:cubicBezTo>
                    <a:pt x="66" y="15"/>
                    <a:pt x="64" y="16"/>
                    <a:pt x="62" y="16"/>
                  </a:cubicBezTo>
                  <a:cubicBezTo>
                    <a:pt x="60" y="19"/>
                    <a:pt x="57" y="23"/>
                    <a:pt x="57" y="26"/>
                  </a:cubicBezTo>
                  <a:cubicBezTo>
                    <a:pt x="67" y="21"/>
                    <a:pt x="80" y="21"/>
                    <a:pt x="94" y="20"/>
                  </a:cubicBezTo>
                  <a:cubicBezTo>
                    <a:pt x="93" y="17"/>
                    <a:pt x="91" y="15"/>
                    <a:pt x="88" y="13"/>
                  </a:cubicBezTo>
                  <a:close/>
                  <a:moveTo>
                    <a:pt x="87" y="3"/>
                  </a:moveTo>
                  <a:cubicBezTo>
                    <a:pt x="86" y="3"/>
                    <a:pt x="86" y="3"/>
                    <a:pt x="85" y="2"/>
                  </a:cubicBezTo>
                  <a:cubicBezTo>
                    <a:pt x="83" y="2"/>
                    <a:pt x="81" y="2"/>
                    <a:pt x="79" y="2"/>
                  </a:cubicBezTo>
                  <a:cubicBezTo>
                    <a:pt x="74" y="1"/>
                    <a:pt x="71" y="3"/>
                    <a:pt x="66" y="4"/>
                  </a:cubicBezTo>
                  <a:cubicBezTo>
                    <a:pt x="59" y="6"/>
                    <a:pt x="53" y="8"/>
                    <a:pt x="48" y="13"/>
                  </a:cubicBezTo>
                  <a:cubicBezTo>
                    <a:pt x="45" y="17"/>
                    <a:pt x="39" y="23"/>
                    <a:pt x="42" y="30"/>
                  </a:cubicBezTo>
                  <a:cubicBezTo>
                    <a:pt x="45" y="33"/>
                    <a:pt x="50" y="33"/>
                    <a:pt x="53" y="33"/>
                  </a:cubicBezTo>
                  <a:cubicBezTo>
                    <a:pt x="51" y="25"/>
                    <a:pt x="55" y="15"/>
                    <a:pt x="59" y="11"/>
                  </a:cubicBezTo>
                  <a:cubicBezTo>
                    <a:pt x="66" y="6"/>
                    <a:pt x="81" y="2"/>
                    <a:pt x="90" y="4"/>
                  </a:cubicBezTo>
                  <a:cubicBezTo>
                    <a:pt x="89" y="3"/>
                    <a:pt x="88" y="4"/>
                    <a:pt x="87" y="3"/>
                  </a:cubicBezTo>
                  <a:close/>
                  <a:moveTo>
                    <a:pt x="79" y="55"/>
                  </a:moveTo>
                  <a:cubicBezTo>
                    <a:pt x="78" y="57"/>
                    <a:pt x="76" y="60"/>
                    <a:pt x="75" y="62"/>
                  </a:cubicBezTo>
                  <a:cubicBezTo>
                    <a:pt x="72" y="68"/>
                    <a:pt x="69" y="72"/>
                    <a:pt x="67" y="78"/>
                  </a:cubicBezTo>
                  <a:cubicBezTo>
                    <a:pt x="66" y="80"/>
                    <a:pt x="65" y="84"/>
                    <a:pt x="64" y="87"/>
                  </a:cubicBezTo>
                  <a:cubicBezTo>
                    <a:pt x="60" y="97"/>
                    <a:pt x="58" y="112"/>
                    <a:pt x="58" y="125"/>
                  </a:cubicBezTo>
                  <a:cubicBezTo>
                    <a:pt x="59" y="125"/>
                    <a:pt x="60" y="125"/>
                    <a:pt x="61" y="125"/>
                  </a:cubicBezTo>
                  <a:cubicBezTo>
                    <a:pt x="60" y="120"/>
                    <a:pt x="61" y="115"/>
                    <a:pt x="61" y="111"/>
                  </a:cubicBezTo>
                  <a:cubicBezTo>
                    <a:pt x="63" y="93"/>
                    <a:pt x="68" y="78"/>
                    <a:pt x="74" y="64"/>
                  </a:cubicBezTo>
                  <a:cubicBezTo>
                    <a:pt x="76" y="62"/>
                    <a:pt x="78" y="60"/>
                    <a:pt x="79" y="58"/>
                  </a:cubicBezTo>
                  <a:cubicBezTo>
                    <a:pt x="82" y="55"/>
                    <a:pt x="87" y="53"/>
                    <a:pt x="89" y="50"/>
                  </a:cubicBezTo>
                  <a:cubicBezTo>
                    <a:pt x="86" y="52"/>
                    <a:pt x="82" y="53"/>
                    <a:pt x="79" y="55"/>
                  </a:cubicBezTo>
                  <a:close/>
                  <a:moveTo>
                    <a:pt x="82" y="190"/>
                  </a:moveTo>
                  <a:cubicBezTo>
                    <a:pt x="82" y="190"/>
                    <a:pt x="84" y="190"/>
                    <a:pt x="85" y="189"/>
                  </a:cubicBezTo>
                  <a:cubicBezTo>
                    <a:pt x="85" y="188"/>
                    <a:pt x="86" y="185"/>
                    <a:pt x="84" y="184"/>
                  </a:cubicBezTo>
                  <a:cubicBezTo>
                    <a:pt x="83" y="183"/>
                    <a:pt x="82" y="184"/>
                    <a:pt x="81" y="183"/>
                  </a:cubicBezTo>
                  <a:cubicBezTo>
                    <a:pt x="80" y="185"/>
                    <a:pt x="79" y="186"/>
                    <a:pt x="79" y="188"/>
                  </a:cubicBezTo>
                  <a:cubicBezTo>
                    <a:pt x="80" y="188"/>
                    <a:pt x="81" y="190"/>
                    <a:pt x="82" y="190"/>
                  </a:cubicBezTo>
                  <a:close/>
                  <a:moveTo>
                    <a:pt x="82" y="201"/>
                  </a:moveTo>
                  <a:cubicBezTo>
                    <a:pt x="81" y="204"/>
                    <a:pt x="75" y="203"/>
                    <a:pt x="75" y="199"/>
                  </a:cubicBezTo>
                  <a:cubicBezTo>
                    <a:pt x="75" y="199"/>
                    <a:pt x="76" y="199"/>
                    <a:pt x="76" y="198"/>
                  </a:cubicBezTo>
                  <a:cubicBezTo>
                    <a:pt x="77" y="196"/>
                    <a:pt x="77" y="195"/>
                    <a:pt x="77" y="193"/>
                  </a:cubicBezTo>
                  <a:cubicBezTo>
                    <a:pt x="75" y="195"/>
                    <a:pt x="72" y="199"/>
                    <a:pt x="74" y="203"/>
                  </a:cubicBezTo>
                  <a:cubicBezTo>
                    <a:pt x="74" y="203"/>
                    <a:pt x="74" y="203"/>
                    <a:pt x="75" y="203"/>
                  </a:cubicBezTo>
                  <a:cubicBezTo>
                    <a:pt x="76" y="204"/>
                    <a:pt x="78" y="205"/>
                    <a:pt x="80" y="204"/>
                  </a:cubicBezTo>
                  <a:cubicBezTo>
                    <a:pt x="80" y="205"/>
                    <a:pt x="81" y="205"/>
                    <a:pt x="82" y="205"/>
                  </a:cubicBezTo>
                  <a:cubicBezTo>
                    <a:pt x="83" y="202"/>
                    <a:pt x="83" y="198"/>
                    <a:pt x="83" y="195"/>
                  </a:cubicBezTo>
                  <a:cubicBezTo>
                    <a:pt x="82" y="198"/>
                    <a:pt x="83" y="199"/>
                    <a:pt x="82" y="201"/>
                  </a:cubicBezTo>
                  <a:close/>
                  <a:moveTo>
                    <a:pt x="79" y="191"/>
                  </a:moveTo>
                  <a:cubicBezTo>
                    <a:pt x="80" y="193"/>
                    <a:pt x="76" y="198"/>
                    <a:pt x="77" y="200"/>
                  </a:cubicBezTo>
                  <a:cubicBezTo>
                    <a:pt x="77" y="201"/>
                    <a:pt x="79" y="202"/>
                    <a:pt x="80" y="201"/>
                  </a:cubicBezTo>
                  <a:cubicBezTo>
                    <a:pt x="81" y="201"/>
                    <a:pt x="81" y="198"/>
                    <a:pt x="81" y="197"/>
                  </a:cubicBezTo>
                  <a:cubicBezTo>
                    <a:pt x="82" y="195"/>
                    <a:pt x="82" y="194"/>
                    <a:pt x="82" y="192"/>
                  </a:cubicBezTo>
                  <a:cubicBezTo>
                    <a:pt x="81" y="191"/>
                    <a:pt x="80" y="190"/>
                    <a:pt x="79" y="191"/>
                  </a:cubicBezTo>
                  <a:close/>
                  <a:moveTo>
                    <a:pt x="75" y="206"/>
                  </a:moveTo>
                  <a:cubicBezTo>
                    <a:pt x="74" y="210"/>
                    <a:pt x="73" y="214"/>
                    <a:pt x="72" y="218"/>
                  </a:cubicBezTo>
                  <a:cubicBezTo>
                    <a:pt x="73" y="218"/>
                    <a:pt x="74" y="218"/>
                    <a:pt x="75" y="218"/>
                  </a:cubicBezTo>
                  <a:cubicBezTo>
                    <a:pt x="76" y="215"/>
                    <a:pt x="78" y="211"/>
                    <a:pt x="79" y="206"/>
                  </a:cubicBezTo>
                  <a:cubicBezTo>
                    <a:pt x="77" y="206"/>
                    <a:pt x="76" y="206"/>
                    <a:pt x="75" y="206"/>
                  </a:cubicBezTo>
                  <a:close/>
                  <a:moveTo>
                    <a:pt x="67" y="35"/>
                  </a:moveTo>
                  <a:cubicBezTo>
                    <a:pt x="66" y="36"/>
                    <a:pt x="66" y="36"/>
                    <a:pt x="66" y="37"/>
                  </a:cubicBezTo>
                  <a:cubicBezTo>
                    <a:pt x="67" y="36"/>
                    <a:pt x="68" y="36"/>
                    <a:pt x="68" y="35"/>
                  </a:cubicBezTo>
                  <a:cubicBezTo>
                    <a:pt x="68" y="35"/>
                    <a:pt x="67" y="35"/>
                    <a:pt x="67" y="35"/>
                  </a:cubicBezTo>
                  <a:close/>
                  <a:moveTo>
                    <a:pt x="59" y="222"/>
                  </a:moveTo>
                  <a:cubicBezTo>
                    <a:pt x="60" y="222"/>
                    <a:pt x="61" y="222"/>
                    <a:pt x="62" y="221"/>
                  </a:cubicBezTo>
                  <a:cubicBezTo>
                    <a:pt x="62" y="221"/>
                    <a:pt x="62" y="220"/>
                    <a:pt x="62" y="219"/>
                  </a:cubicBezTo>
                  <a:cubicBezTo>
                    <a:pt x="62" y="219"/>
                    <a:pt x="63" y="219"/>
                    <a:pt x="63" y="219"/>
                  </a:cubicBezTo>
                  <a:cubicBezTo>
                    <a:pt x="64" y="217"/>
                    <a:pt x="64" y="215"/>
                    <a:pt x="64" y="213"/>
                  </a:cubicBezTo>
                  <a:cubicBezTo>
                    <a:pt x="66" y="209"/>
                    <a:pt x="67" y="204"/>
                    <a:pt x="68" y="199"/>
                  </a:cubicBezTo>
                  <a:cubicBezTo>
                    <a:pt x="68" y="197"/>
                    <a:pt x="68" y="194"/>
                    <a:pt x="68" y="191"/>
                  </a:cubicBezTo>
                  <a:cubicBezTo>
                    <a:pt x="68" y="175"/>
                    <a:pt x="68" y="160"/>
                    <a:pt x="67" y="145"/>
                  </a:cubicBezTo>
                  <a:cubicBezTo>
                    <a:pt x="67" y="148"/>
                    <a:pt x="64" y="149"/>
                    <a:pt x="63" y="151"/>
                  </a:cubicBezTo>
                  <a:cubicBezTo>
                    <a:pt x="63" y="152"/>
                    <a:pt x="63" y="157"/>
                    <a:pt x="64" y="158"/>
                  </a:cubicBezTo>
                  <a:cubicBezTo>
                    <a:pt x="64" y="159"/>
                    <a:pt x="65" y="159"/>
                    <a:pt x="65" y="160"/>
                  </a:cubicBezTo>
                  <a:cubicBezTo>
                    <a:pt x="65" y="161"/>
                    <a:pt x="63" y="163"/>
                    <a:pt x="63" y="164"/>
                  </a:cubicBezTo>
                  <a:cubicBezTo>
                    <a:pt x="63" y="165"/>
                    <a:pt x="64" y="165"/>
                    <a:pt x="65" y="167"/>
                  </a:cubicBezTo>
                  <a:cubicBezTo>
                    <a:pt x="65" y="168"/>
                    <a:pt x="65" y="169"/>
                    <a:pt x="64" y="170"/>
                  </a:cubicBezTo>
                  <a:cubicBezTo>
                    <a:pt x="66" y="172"/>
                    <a:pt x="66" y="175"/>
                    <a:pt x="64" y="177"/>
                  </a:cubicBezTo>
                  <a:cubicBezTo>
                    <a:pt x="66" y="179"/>
                    <a:pt x="65" y="182"/>
                    <a:pt x="64" y="183"/>
                  </a:cubicBezTo>
                  <a:cubicBezTo>
                    <a:pt x="64" y="184"/>
                    <a:pt x="65" y="185"/>
                    <a:pt x="65" y="187"/>
                  </a:cubicBezTo>
                  <a:cubicBezTo>
                    <a:pt x="65" y="188"/>
                    <a:pt x="63" y="189"/>
                    <a:pt x="63" y="190"/>
                  </a:cubicBezTo>
                  <a:cubicBezTo>
                    <a:pt x="63" y="191"/>
                    <a:pt x="65" y="192"/>
                    <a:pt x="65" y="193"/>
                  </a:cubicBezTo>
                  <a:cubicBezTo>
                    <a:pt x="65" y="195"/>
                    <a:pt x="64" y="195"/>
                    <a:pt x="63" y="197"/>
                  </a:cubicBezTo>
                  <a:cubicBezTo>
                    <a:pt x="63" y="198"/>
                    <a:pt x="64" y="200"/>
                    <a:pt x="64" y="202"/>
                  </a:cubicBezTo>
                  <a:cubicBezTo>
                    <a:pt x="64" y="203"/>
                    <a:pt x="63" y="204"/>
                    <a:pt x="63" y="205"/>
                  </a:cubicBezTo>
                  <a:cubicBezTo>
                    <a:pt x="63" y="206"/>
                    <a:pt x="64" y="208"/>
                    <a:pt x="64" y="209"/>
                  </a:cubicBezTo>
                  <a:cubicBezTo>
                    <a:pt x="64" y="211"/>
                    <a:pt x="61" y="211"/>
                    <a:pt x="61" y="213"/>
                  </a:cubicBezTo>
                  <a:cubicBezTo>
                    <a:pt x="61" y="214"/>
                    <a:pt x="62" y="216"/>
                    <a:pt x="62" y="218"/>
                  </a:cubicBezTo>
                  <a:cubicBezTo>
                    <a:pt x="61" y="218"/>
                    <a:pt x="60" y="219"/>
                    <a:pt x="59" y="220"/>
                  </a:cubicBezTo>
                  <a:cubicBezTo>
                    <a:pt x="59" y="221"/>
                    <a:pt x="59" y="222"/>
                    <a:pt x="59" y="222"/>
                  </a:cubicBezTo>
                  <a:close/>
                  <a:moveTo>
                    <a:pt x="65" y="34"/>
                  </a:moveTo>
                  <a:cubicBezTo>
                    <a:pt x="63" y="34"/>
                    <a:pt x="59" y="36"/>
                    <a:pt x="57" y="38"/>
                  </a:cubicBezTo>
                  <a:cubicBezTo>
                    <a:pt x="58" y="38"/>
                    <a:pt x="58" y="38"/>
                    <a:pt x="59" y="39"/>
                  </a:cubicBezTo>
                  <a:cubicBezTo>
                    <a:pt x="61" y="38"/>
                    <a:pt x="60" y="36"/>
                    <a:pt x="62" y="35"/>
                  </a:cubicBezTo>
                  <a:cubicBezTo>
                    <a:pt x="63" y="35"/>
                    <a:pt x="64" y="36"/>
                    <a:pt x="65" y="35"/>
                  </a:cubicBezTo>
                  <a:cubicBezTo>
                    <a:pt x="65" y="35"/>
                    <a:pt x="66" y="34"/>
                    <a:pt x="65" y="34"/>
                  </a:cubicBezTo>
                  <a:close/>
                  <a:moveTo>
                    <a:pt x="62" y="37"/>
                  </a:moveTo>
                  <a:cubicBezTo>
                    <a:pt x="62" y="38"/>
                    <a:pt x="61" y="39"/>
                    <a:pt x="61" y="39"/>
                  </a:cubicBezTo>
                  <a:cubicBezTo>
                    <a:pt x="62" y="39"/>
                    <a:pt x="64" y="38"/>
                    <a:pt x="65" y="37"/>
                  </a:cubicBezTo>
                  <a:cubicBezTo>
                    <a:pt x="64" y="37"/>
                    <a:pt x="64" y="37"/>
                    <a:pt x="62" y="37"/>
                  </a:cubicBezTo>
                  <a:close/>
                  <a:moveTo>
                    <a:pt x="63" y="149"/>
                  </a:moveTo>
                  <a:cubicBezTo>
                    <a:pt x="63" y="148"/>
                    <a:pt x="64" y="147"/>
                    <a:pt x="65" y="146"/>
                  </a:cubicBezTo>
                  <a:cubicBezTo>
                    <a:pt x="65" y="143"/>
                    <a:pt x="64" y="141"/>
                    <a:pt x="63" y="139"/>
                  </a:cubicBezTo>
                  <a:cubicBezTo>
                    <a:pt x="63" y="138"/>
                    <a:pt x="62" y="136"/>
                    <a:pt x="61" y="136"/>
                  </a:cubicBezTo>
                  <a:cubicBezTo>
                    <a:pt x="63" y="139"/>
                    <a:pt x="65" y="146"/>
                    <a:pt x="60" y="147"/>
                  </a:cubicBezTo>
                  <a:cubicBezTo>
                    <a:pt x="60" y="147"/>
                    <a:pt x="58" y="147"/>
                    <a:pt x="57" y="146"/>
                  </a:cubicBezTo>
                  <a:cubicBezTo>
                    <a:pt x="56" y="143"/>
                    <a:pt x="57" y="140"/>
                    <a:pt x="56" y="137"/>
                  </a:cubicBezTo>
                  <a:cubicBezTo>
                    <a:pt x="57" y="140"/>
                    <a:pt x="55" y="146"/>
                    <a:pt x="57" y="148"/>
                  </a:cubicBezTo>
                  <a:cubicBezTo>
                    <a:pt x="59" y="148"/>
                    <a:pt x="61" y="149"/>
                    <a:pt x="63" y="149"/>
                  </a:cubicBezTo>
                  <a:close/>
                  <a:moveTo>
                    <a:pt x="64" y="173"/>
                  </a:moveTo>
                  <a:cubicBezTo>
                    <a:pt x="64" y="172"/>
                    <a:pt x="63" y="172"/>
                    <a:pt x="63" y="171"/>
                  </a:cubicBezTo>
                  <a:cubicBezTo>
                    <a:pt x="62" y="169"/>
                    <a:pt x="63" y="169"/>
                    <a:pt x="63" y="168"/>
                  </a:cubicBezTo>
                  <a:cubicBezTo>
                    <a:pt x="63" y="166"/>
                    <a:pt x="62" y="166"/>
                    <a:pt x="61" y="165"/>
                  </a:cubicBezTo>
                  <a:cubicBezTo>
                    <a:pt x="61" y="163"/>
                    <a:pt x="63" y="161"/>
                    <a:pt x="63" y="160"/>
                  </a:cubicBezTo>
                  <a:cubicBezTo>
                    <a:pt x="63" y="159"/>
                    <a:pt x="62" y="159"/>
                    <a:pt x="62" y="158"/>
                  </a:cubicBezTo>
                  <a:cubicBezTo>
                    <a:pt x="61" y="156"/>
                    <a:pt x="63" y="153"/>
                    <a:pt x="62" y="150"/>
                  </a:cubicBezTo>
                  <a:cubicBezTo>
                    <a:pt x="61" y="150"/>
                    <a:pt x="60" y="150"/>
                    <a:pt x="59" y="150"/>
                  </a:cubicBezTo>
                  <a:cubicBezTo>
                    <a:pt x="61" y="162"/>
                    <a:pt x="60" y="171"/>
                    <a:pt x="60" y="183"/>
                  </a:cubicBezTo>
                  <a:cubicBezTo>
                    <a:pt x="60" y="188"/>
                    <a:pt x="60" y="194"/>
                    <a:pt x="59" y="200"/>
                  </a:cubicBezTo>
                  <a:cubicBezTo>
                    <a:pt x="59" y="206"/>
                    <a:pt x="58" y="211"/>
                    <a:pt x="57" y="216"/>
                  </a:cubicBezTo>
                  <a:cubicBezTo>
                    <a:pt x="57" y="219"/>
                    <a:pt x="55" y="222"/>
                    <a:pt x="58" y="223"/>
                  </a:cubicBezTo>
                  <a:cubicBezTo>
                    <a:pt x="58" y="221"/>
                    <a:pt x="57" y="221"/>
                    <a:pt x="58" y="219"/>
                  </a:cubicBezTo>
                  <a:cubicBezTo>
                    <a:pt x="58" y="218"/>
                    <a:pt x="60" y="217"/>
                    <a:pt x="61" y="216"/>
                  </a:cubicBezTo>
                  <a:cubicBezTo>
                    <a:pt x="61" y="215"/>
                    <a:pt x="59" y="213"/>
                    <a:pt x="60" y="212"/>
                  </a:cubicBezTo>
                  <a:cubicBezTo>
                    <a:pt x="60" y="211"/>
                    <a:pt x="62" y="210"/>
                    <a:pt x="62" y="209"/>
                  </a:cubicBezTo>
                  <a:cubicBezTo>
                    <a:pt x="62" y="207"/>
                    <a:pt x="61" y="206"/>
                    <a:pt x="61" y="204"/>
                  </a:cubicBezTo>
                  <a:cubicBezTo>
                    <a:pt x="61" y="203"/>
                    <a:pt x="63" y="202"/>
                    <a:pt x="63" y="201"/>
                  </a:cubicBezTo>
                  <a:cubicBezTo>
                    <a:pt x="63" y="199"/>
                    <a:pt x="62" y="198"/>
                    <a:pt x="62" y="197"/>
                  </a:cubicBezTo>
                  <a:cubicBezTo>
                    <a:pt x="62" y="196"/>
                    <a:pt x="63" y="195"/>
                    <a:pt x="63" y="194"/>
                  </a:cubicBezTo>
                  <a:cubicBezTo>
                    <a:pt x="63" y="193"/>
                    <a:pt x="62" y="191"/>
                    <a:pt x="62" y="190"/>
                  </a:cubicBezTo>
                  <a:cubicBezTo>
                    <a:pt x="62" y="189"/>
                    <a:pt x="64" y="187"/>
                    <a:pt x="64" y="186"/>
                  </a:cubicBezTo>
                  <a:cubicBezTo>
                    <a:pt x="64" y="185"/>
                    <a:pt x="62" y="184"/>
                    <a:pt x="62" y="183"/>
                  </a:cubicBezTo>
                  <a:cubicBezTo>
                    <a:pt x="63" y="182"/>
                    <a:pt x="63" y="181"/>
                    <a:pt x="64" y="180"/>
                  </a:cubicBezTo>
                  <a:cubicBezTo>
                    <a:pt x="61" y="178"/>
                    <a:pt x="64" y="175"/>
                    <a:pt x="64" y="173"/>
                  </a:cubicBezTo>
                  <a:close/>
                  <a:moveTo>
                    <a:pt x="59" y="135"/>
                  </a:moveTo>
                  <a:cubicBezTo>
                    <a:pt x="58" y="135"/>
                    <a:pt x="58" y="135"/>
                    <a:pt x="58" y="135"/>
                  </a:cubicBezTo>
                  <a:cubicBezTo>
                    <a:pt x="59" y="138"/>
                    <a:pt x="57" y="143"/>
                    <a:pt x="59" y="145"/>
                  </a:cubicBezTo>
                  <a:cubicBezTo>
                    <a:pt x="64" y="145"/>
                    <a:pt x="61" y="137"/>
                    <a:pt x="59" y="135"/>
                  </a:cubicBezTo>
                  <a:close/>
                  <a:moveTo>
                    <a:pt x="56" y="127"/>
                  </a:moveTo>
                  <a:cubicBezTo>
                    <a:pt x="56" y="130"/>
                    <a:pt x="56" y="132"/>
                    <a:pt x="57" y="134"/>
                  </a:cubicBezTo>
                  <a:cubicBezTo>
                    <a:pt x="58" y="133"/>
                    <a:pt x="60" y="134"/>
                    <a:pt x="60" y="133"/>
                  </a:cubicBezTo>
                  <a:cubicBezTo>
                    <a:pt x="61" y="133"/>
                    <a:pt x="60" y="132"/>
                    <a:pt x="61" y="133"/>
                  </a:cubicBezTo>
                  <a:cubicBezTo>
                    <a:pt x="62" y="129"/>
                    <a:pt x="60" y="125"/>
                    <a:pt x="56" y="127"/>
                  </a:cubicBezTo>
                  <a:close/>
                  <a:moveTo>
                    <a:pt x="58" y="40"/>
                  </a:moveTo>
                  <a:cubicBezTo>
                    <a:pt x="58" y="41"/>
                    <a:pt x="57" y="42"/>
                    <a:pt x="58" y="42"/>
                  </a:cubicBezTo>
                  <a:cubicBezTo>
                    <a:pt x="58" y="41"/>
                    <a:pt x="59" y="41"/>
                    <a:pt x="60" y="40"/>
                  </a:cubicBezTo>
                  <a:cubicBezTo>
                    <a:pt x="59" y="40"/>
                    <a:pt x="58" y="40"/>
                    <a:pt x="58" y="40"/>
                  </a:cubicBezTo>
                  <a:close/>
                  <a:moveTo>
                    <a:pt x="52" y="42"/>
                  </a:moveTo>
                  <a:cubicBezTo>
                    <a:pt x="54" y="43"/>
                    <a:pt x="55" y="41"/>
                    <a:pt x="55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0"/>
                    <a:pt x="57" y="39"/>
                    <a:pt x="57" y="38"/>
                  </a:cubicBezTo>
                  <a:cubicBezTo>
                    <a:pt x="55" y="39"/>
                    <a:pt x="53" y="40"/>
                    <a:pt x="52" y="42"/>
                  </a:cubicBezTo>
                  <a:close/>
                  <a:moveTo>
                    <a:pt x="31" y="118"/>
                  </a:moveTo>
                  <a:cubicBezTo>
                    <a:pt x="31" y="111"/>
                    <a:pt x="30" y="104"/>
                    <a:pt x="31" y="97"/>
                  </a:cubicBezTo>
                  <a:cubicBezTo>
                    <a:pt x="31" y="92"/>
                    <a:pt x="32" y="86"/>
                    <a:pt x="33" y="81"/>
                  </a:cubicBezTo>
                  <a:cubicBezTo>
                    <a:pt x="34" y="75"/>
                    <a:pt x="37" y="70"/>
                    <a:pt x="39" y="65"/>
                  </a:cubicBezTo>
                  <a:cubicBezTo>
                    <a:pt x="42" y="59"/>
                    <a:pt x="46" y="54"/>
                    <a:pt x="50" y="49"/>
                  </a:cubicBezTo>
                  <a:cubicBezTo>
                    <a:pt x="52" y="48"/>
                    <a:pt x="54" y="45"/>
                    <a:pt x="56" y="43"/>
                  </a:cubicBezTo>
                  <a:cubicBezTo>
                    <a:pt x="51" y="44"/>
                    <a:pt x="51" y="48"/>
                    <a:pt x="48" y="49"/>
                  </a:cubicBezTo>
                  <a:cubicBezTo>
                    <a:pt x="47" y="51"/>
                    <a:pt x="47" y="52"/>
                    <a:pt x="46" y="52"/>
                  </a:cubicBezTo>
                  <a:cubicBezTo>
                    <a:pt x="45" y="53"/>
                    <a:pt x="44" y="52"/>
                    <a:pt x="43" y="53"/>
                  </a:cubicBezTo>
                  <a:cubicBezTo>
                    <a:pt x="44" y="55"/>
                    <a:pt x="43" y="56"/>
                    <a:pt x="41" y="57"/>
                  </a:cubicBezTo>
                  <a:cubicBezTo>
                    <a:pt x="40" y="59"/>
                    <a:pt x="39" y="61"/>
                    <a:pt x="37" y="62"/>
                  </a:cubicBezTo>
                  <a:cubicBezTo>
                    <a:pt x="37" y="65"/>
                    <a:pt x="36" y="66"/>
                    <a:pt x="35" y="67"/>
                  </a:cubicBezTo>
                  <a:cubicBezTo>
                    <a:pt x="35" y="68"/>
                    <a:pt x="36" y="69"/>
                    <a:pt x="36" y="70"/>
                  </a:cubicBezTo>
                  <a:cubicBezTo>
                    <a:pt x="35" y="71"/>
                    <a:pt x="34" y="71"/>
                    <a:pt x="34" y="72"/>
                  </a:cubicBezTo>
                  <a:cubicBezTo>
                    <a:pt x="34" y="73"/>
                    <a:pt x="34" y="73"/>
                    <a:pt x="34" y="74"/>
                  </a:cubicBezTo>
                  <a:cubicBezTo>
                    <a:pt x="34" y="75"/>
                    <a:pt x="33" y="76"/>
                    <a:pt x="32" y="77"/>
                  </a:cubicBezTo>
                  <a:cubicBezTo>
                    <a:pt x="32" y="78"/>
                    <a:pt x="33" y="78"/>
                    <a:pt x="33" y="80"/>
                  </a:cubicBezTo>
                  <a:cubicBezTo>
                    <a:pt x="32" y="80"/>
                    <a:pt x="31" y="80"/>
                    <a:pt x="31" y="81"/>
                  </a:cubicBezTo>
                  <a:cubicBezTo>
                    <a:pt x="31" y="82"/>
                    <a:pt x="32" y="82"/>
                    <a:pt x="31" y="84"/>
                  </a:cubicBezTo>
                  <a:cubicBezTo>
                    <a:pt x="31" y="85"/>
                    <a:pt x="29" y="84"/>
                    <a:pt x="29" y="86"/>
                  </a:cubicBezTo>
                  <a:cubicBezTo>
                    <a:pt x="29" y="87"/>
                    <a:pt x="30" y="87"/>
                    <a:pt x="31" y="89"/>
                  </a:cubicBezTo>
                  <a:cubicBezTo>
                    <a:pt x="30" y="90"/>
                    <a:pt x="28" y="91"/>
                    <a:pt x="29" y="92"/>
                  </a:cubicBezTo>
                  <a:cubicBezTo>
                    <a:pt x="29" y="94"/>
                    <a:pt x="31" y="93"/>
                    <a:pt x="31" y="95"/>
                  </a:cubicBezTo>
                  <a:cubicBezTo>
                    <a:pt x="30" y="96"/>
                    <a:pt x="29" y="96"/>
                    <a:pt x="28" y="97"/>
                  </a:cubicBezTo>
                  <a:cubicBezTo>
                    <a:pt x="29" y="97"/>
                    <a:pt x="29" y="98"/>
                    <a:pt x="29" y="99"/>
                  </a:cubicBezTo>
                  <a:cubicBezTo>
                    <a:pt x="29" y="100"/>
                    <a:pt x="28" y="100"/>
                    <a:pt x="28" y="101"/>
                  </a:cubicBezTo>
                  <a:cubicBezTo>
                    <a:pt x="29" y="102"/>
                    <a:pt x="30" y="103"/>
                    <a:pt x="30" y="104"/>
                  </a:cubicBezTo>
                  <a:cubicBezTo>
                    <a:pt x="30" y="105"/>
                    <a:pt x="28" y="104"/>
                    <a:pt x="28" y="105"/>
                  </a:cubicBezTo>
                  <a:cubicBezTo>
                    <a:pt x="27" y="107"/>
                    <a:pt x="30" y="108"/>
                    <a:pt x="30" y="110"/>
                  </a:cubicBezTo>
                  <a:cubicBezTo>
                    <a:pt x="29" y="111"/>
                    <a:pt x="28" y="111"/>
                    <a:pt x="27" y="111"/>
                  </a:cubicBezTo>
                  <a:cubicBezTo>
                    <a:pt x="28" y="113"/>
                    <a:pt x="30" y="113"/>
                    <a:pt x="30" y="114"/>
                  </a:cubicBezTo>
                  <a:cubicBezTo>
                    <a:pt x="30" y="115"/>
                    <a:pt x="29" y="116"/>
                    <a:pt x="28" y="117"/>
                  </a:cubicBezTo>
                  <a:cubicBezTo>
                    <a:pt x="28" y="118"/>
                    <a:pt x="30" y="118"/>
                    <a:pt x="30" y="120"/>
                  </a:cubicBezTo>
                  <a:cubicBezTo>
                    <a:pt x="30" y="120"/>
                    <a:pt x="29" y="121"/>
                    <a:pt x="30" y="121"/>
                  </a:cubicBezTo>
                  <a:cubicBezTo>
                    <a:pt x="30" y="121"/>
                    <a:pt x="30" y="119"/>
                    <a:pt x="31" y="118"/>
                  </a:cubicBezTo>
                  <a:close/>
                  <a:moveTo>
                    <a:pt x="48" y="46"/>
                  </a:moveTo>
                  <a:cubicBezTo>
                    <a:pt x="50" y="45"/>
                    <a:pt x="50" y="45"/>
                    <a:pt x="51" y="43"/>
                  </a:cubicBezTo>
                  <a:cubicBezTo>
                    <a:pt x="50" y="44"/>
                    <a:pt x="48" y="45"/>
                    <a:pt x="48" y="46"/>
                  </a:cubicBezTo>
                  <a:close/>
                  <a:moveTo>
                    <a:pt x="50" y="148"/>
                  </a:moveTo>
                  <a:cubicBezTo>
                    <a:pt x="46" y="148"/>
                    <a:pt x="43" y="149"/>
                    <a:pt x="39" y="150"/>
                  </a:cubicBezTo>
                  <a:cubicBezTo>
                    <a:pt x="40" y="151"/>
                    <a:pt x="41" y="151"/>
                    <a:pt x="41" y="153"/>
                  </a:cubicBezTo>
                  <a:cubicBezTo>
                    <a:pt x="45" y="152"/>
                    <a:pt x="47" y="151"/>
                    <a:pt x="50" y="150"/>
                  </a:cubicBezTo>
                  <a:cubicBezTo>
                    <a:pt x="50" y="149"/>
                    <a:pt x="50" y="148"/>
                    <a:pt x="50" y="148"/>
                  </a:cubicBezTo>
                  <a:close/>
                  <a:moveTo>
                    <a:pt x="48" y="153"/>
                  </a:moveTo>
                  <a:cubicBezTo>
                    <a:pt x="49" y="153"/>
                    <a:pt x="49" y="154"/>
                    <a:pt x="50" y="155"/>
                  </a:cubicBezTo>
                  <a:cubicBezTo>
                    <a:pt x="50" y="154"/>
                    <a:pt x="50" y="152"/>
                    <a:pt x="50" y="152"/>
                  </a:cubicBezTo>
                  <a:cubicBezTo>
                    <a:pt x="50" y="152"/>
                    <a:pt x="49" y="152"/>
                    <a:pt x="48" y="153"/>
                  </a:cubicBezTo>
                  <a:close/>
                  <a:moveTo>
                    <a:pt x="49" y="158"/>
                  </a:moveTo>
                  <a:cubicBezTo>
                    <a:pt x="49" y="159"/>
                    <a:pt x="48" y="160"/>
                    <a:pt x="47" y="161"/>
                  </a:cubicBezTo>
                  <a:cubicBezTo>
                    <a:pt x="48" y="162"/>
                    <a:pt x="48" y="164"/>
                    <a:pt x="49" y="165"/>
                  </a:cubicBezTo>
                  <a:cubicBezTo>
                    <a:pt x="50" y="163"/>
                    <a:pt x="51" y="160"/>
                    <a:pt x="49" y="158"/>
                  </a:cubicBezTo>
                  <a:close/>
                  <a:moveTo>
                    <a:pt x="49" y="168"/>
                  </a:moveTo>
                  <a:cubicBezTo>
                    <a:pt x="48" y="169"/>
                    <a:pt x="47" y="170"/>
                    <a:pt x="46" y="172"/>
                  </a:cubicBezTo>
                  <a:cubicBezTo>
                    <a:pt x="47" y="172"/>
                    <a:pt x="48" y="174"/>
                    <a:pt x="49" y="174"/>
                  </a:cubicBezTo>
                  <a:cubicBezTo>
                    <a:pt x="50" y="173"/>
                    <a:pt x="50" y="170"/>
                    <a:pt x="50" y="168"/>
                  </a:cubicBezTo>
                  <a:cubicBezTo>
                    <a:pt x="50" y="168"/>
                    <a:pt x="49" y="168"/>
                    <a:pt x="49" y="168"/>
                  </a:cubicBezTo>
                  <a:close/>
                  <a:moveTo>
                    <a:pt x="49" y="177"/>
                  </a:moveTo>
                  <a:cubicBezTo>
                    <a:pt x="48" y="178"/>
                    <a:pt x="47" y="179"/>
                    <a:pt x="46" y="180"/>
                  </a:cubicBezTo>
                  <a:cubicBezTo>
                    <a:pt x="47" y="181"/>
                    <a:pt x="48" y="182"/>
                    <a:pt x="49" y="183"/>
                  </a:cubicBezTo>
                  <a:cubicBezTo>
                    <a:pt x="49" y="181"/>
                    <a:pt x="50" y="178"/>
                    <a:pt x="49" y="177"/>
                  </a:cubicBezTo>
                  <a:close/>
                  <a:moveTo>
                    <a:pt x="49" y="156"/>
                  </a:moveTo>
                  <a:cubicBezTo>
                    <a:pt x="49" y="155"/>
                    <a:pt x="48" y="154"/>
                    <a:pt x="48" y="153"/>
                  </a:cubicBezTo>
                  <a:cubicBezTo>
                    <a:pt x="46" y="153"/>
                    <a:pt x="45" y="155"/>
                    <a:pt x="44" y="157"/>
                  </a:cubicBezTo>
                  <a:cubicBezTo>
                    <a:pt x="45" y="158"/>
                    <a:pt x="45" y="159"/>
                    <a:pt x="46" y="160"/>
                  </a:cubicBezTo>
                  <a:cubicBezTo>
                    <a:pt x="47" y="159"/>
                    <a:pt x="48" y="157"/>
                    <a:pt x="49" y="156"/>
                  </a:cubicBezTo>
                  <a:close/>
                  <a:moveTo>
                    <a:pt x="49" y="185"/>
                  </a:moveTo>
                  <a:cubicBezTo>
                    <a:pt x="47" y="184"/>
                    <a:pt x="47" y="182"/>
                    <a:pt x="45" y="181"/>
                  </a:cubicBezTo>
                  <a:cubicBezTo>
                    <a:pt x="44" y="183"/>
                    <a:pt x="43" y="184"/>
                    <a:pt x="42" y="186"/>
                  </a:cubicBezTo>
                  <a:cubicBezTo>
                    <a:pt x="43" y="187"/>
                    <a:pt x="44" y="189"/>
                    <a:pt x="46" y="191"/>
                  </a:cubicBezTo>
                  <a:cubicBezTo>
                    <a:pt x="47" y="189"/>
                    <a:pt x="48" y="188"/>
                    <a:pt x="49" y="185"/>
                  </a:cubicBezTo>
                  <a:close/>
                  <a:moveTo>
                    <a:pt x="46" y="192"/>
                  </a:moveTo>
                  <a:cubicBezTo>
                    <a:pt x="47" y="192"/>
                    <a:pt x="47" y="194"/>
                    <a:pt x="48" y="194"/>
                  </a:cubicBezTo>
                  <a:cubicBezTo>
                    <a:pt x="48" y="192"/>
                    <a:pt x="49" y="190"/>
                    <a:pt x="48" y="189"/>
                  </a:cubicBezTo>
                  <a:cubicBezTo>
                    <a:pt x="48" y="190"/>
                    <a:pt x="47" y="191"/>
                    <a:pt x="46" y="192"/>
                  </a:cubicBezTo>
                  <a:close/>
                  <a:moveTo>
                    <a:pt x="48" y="167"/>
                  </a:moveTo>
                  <a:cubicBezTo>
                    <a:pt x="48" y="165"/>
                    <a:pt x="47" y="164"/>
                    <a:pt x="46" y="162"/>
                  </a:cubicBezTo>
                  <a:cubicBezTo>
                    <a:pt x="45" y="163"/>
                    <a:pt x="44" y="165"/>
                    <a:pt x="43" y="166"/>
                  </a:cubicBezTo>
                  <a:cubicBezTo>
                    <a:pt x="44" y="167"/>
                    <a:pt x="45" y="169"/>
                    <a:pt x="46" y="170"/>
                  </a:cubicBezTo>
                  <a:cubicBezTo>
                    <a:pt x="47" y="169"/>
                    <a:pt x="48" y="168"/>
                    <a:pt x="48" y="167"/>
                  </a:cubicBezTo>
                  <a:close/>
                  <a:moveTo>
                    <a:pt x="47" y="200"/>
                  </a:moveTo>
                  <a:cubicBezTo>
                    <a:pt x="46" y="200"/>
                    <a:pt x="46" y="200"/>
                    <a:pt x="46" y="200"/>
                  </a:cubicBezTo>
                  <a:cubicBezTo>
                    <a:pt x="44" y="202"/>
                    <a:pt x="40" y="202"/>
                    <a:pt x="37" y="201"/>
                  </a:cubicBezTo>
                  <a:cubicBezTo>
                    <a:pt x="36" y="200"/>
                    <a:pt x="34" y="198"/>
                    <a:pt x="32" y="198"/>
                  </a:cubicBezTo>
                  <a:cubicBezTo>
                    <a:pt x="33" y="206"/>
                    <a:pt x="31" y="215"/>
                    <a:pt x="32" y="220"/>
                  </a:cubicBezTo>
                  <a:cubicBezTo>
                    <a:pt x="34" y="222"/>
                    <a:pt x="38" y="222"/>
                    <a:pt x="39" y="220"/>
                  </a:cubicBezTo>
                  <a:cubicBezTo>
                    <a:pt x="41" y="215"/>
                    <a:pt x="41" y="208"/>
                    <a:pt x="42" y="204"/>
                  </a:cubicBezTo>
                  <a:cubicBezTo>
                    <a:pt x="43" y="209"/>
                    <a:pt x="41" y="216"/>
                    <a:pt x="41" y="221"/>
                  </a:cubicBezTo>
                  <a:cubicBezTo>
                    <a:pt x="43" y="221"/>
                    <a:pt x="45" y="219"/>
                    <a:pt x="46" y="217"/>
                  </a:cubicBezTo>
                  <a:cubicBezTo>
                    <a:pt x="47" y="216"/>
                    <a:pt x="46" y="216"/>
                    <a:pt x="46" y="216"/>
                  </a:cubicBezTo>
                  <a:cubicBezTo>
                    <a:pt x="46" y="215"/>
                    <a:pt x="47" y="215"/>
                    <a:pt x="47" y="214"/>
                  </a:cubicBezTo>
                  <a:cubicBezTo>
                    <a:pt x="47" y="209"/>
                    <a:pt x="49" y="205"/>
                    <a:pt x="48" y="199"/>
                  </a:cubicBezTo>
                  <a:cubicBezTo>
                    <a:pt x="48" y="199"/>
                    <a:pt x="48" y="198"/>
                    <a:pt x="48" y="198"/>
                  </a:cubicBezTo>
                  <a:cubicBezTo>
                    <a:pt x="48" y="199"/>
                    <a:pt x="47" y="199"/>
                    <a:pt x="47" y="200"/>
                  </a:cubicBezTo>
                  <a:close/>
                  <a:moveTo>
                    <a:pt x="48" y="196"/>
                  </a:moveTo>
                  <a:cubicBezTo>
                    <a:pt x="47" y="195"/>
                    <a:pt x="46" y="194"/>
                    <a:pt x="46" y="193"/>
                  </a:cubicBezTo>
                  <a:cubicBezTo>
                    <a:pt x="45" y="194"/>
                    <a:pt x="43" y="195"/>
                    <a:pt x="43" y="196"/>
                  </a:cubicBezTo>
                  <a:cubicBezTo>
                    <a:pt x="44" y="197"/>
                    <a:pt x="45" y="198"/>
                    <a:pt x="46" y="198"/>
                  </a:cubicBezTo>
                  <a:cubicBezTo>
                    <a:pt x="47" y="198"/>
                    <a:pt x="48" y="197"/>
                    <a:pt x="48" y="196"/>
                  </a:cubicBezTo>
                  <a:close/>
                  <a:moveTo>
                    <a:pt x="48" y="176"/>
                  </a:moveTo>
                  <a:cubicBezTo>
                    <a:pt x="47" y="174"/>
                    <a:pt x="46" y="174"/>
                    <a:pt x="46" y="172"/>
                  </a:cubicBezTo>
                  <a:cubicBezTo>
                    <a:pt x="45" y="173"/>
                    <a:pt x="44" y="174"/>
                    <a:pt x="43" y="176"/>
                  </a:cubicBezTo>
                  <a:cubicBezTo>
                    <a:pt x="44" y="177"/>
                    <a:pt x="44" y="178"/>
                    <a:pt x="46" y="179"/>
                  </a:cubicBezTo>
                  <a:cubicBezTo>
                    <a:pt x="46" y="178"/>
                    <a:pt x="47" y="177"/>
                    <a:pt x="48" y="176"/>
                  </a:cubicBezTo>
                  <a:close/>
                  <a:moveTo>
                    <a:pt x="36" y="61"/>
                  </a:moveTo>
                  <a:cubicBezTo>
                    <a:pt x="39" y="60"/>
                    <a:pt x="39" y="57"/>
                    <a:pt x="40" y="55"/>
                  </a:cubicBezTo>
                  <a:cubicBezTo>
                    <a:pt x="40" y="54"/>
                    <a:pt x="41" y="54"/>
                    <a:pt x="42" y="54"/>
                  </a:cubicBezTo>
                  <a:cubicBezTo>
                    <a:pt x="41" y="51"/>
                    <a:pt x="44" y="52"/>
                    <a:pt x="46" y="50"/>
                  </a:cubicBezTo>
                  <a:cubicBezTo>
                    <a:pt x="47" y="49"/>
                    <a:pt x="46" y="48"/>
                    <a:pt x="47" y="46"/>
                  </a:cubicBezTo>
                  <a:cubicBezTo>
                    <a:pt x="43" y="50"/>
                    <a:pt x="39" y="55"/>
                    <a:pt x="36" y="61"/>
                  </a:cubicBezTo>
                  <a:close/>
                  <a:moveTo>
                    <a:pt x="45" y="161"/>
                  </a:moveTo>
                  <a:cubicBezTo>
                    <a:pt x="45" y="160"/>
                    <a:pt x="44" y="159"/>
                    <a:pt x="43" y="157"/>
                  </a:cubicBezTo>
                  <a:cubicBezTo>
                    <a:pt x="42" y="159"/>
                    <a:pt x="41" y="160"/>
                    <a:pt x="40" y="161"/>
                  </a:cubicBezTo>
                  <a:cubicBezTo>
                    <a:pt x="41" y="162"/>
                    <a:pt x="41" y="164"/>
                    <a:pt x="42" y="165"/>
                  </a:cubicBezTo>
                  <a:cubicBezTo>
                    <a:pt x="43" y="164"/>
                    <a:pt x="45" y="163"/>
                    <a:pt x="45" y="161"/>
                  </a:cubicBezTo>
                  <a:close/>
                  <a:moveTo>
                    <a:pt x="42" y="167"/>
                  </a:moveTo>
                  <a:cubicBezTo>
                    <a:pt x="42" y="168"/>
                    <a:pt x="39" y="170"/>
                    <a:pt x="39" y="171"/>
                  </a:cubicBezTo>
                  <a:cubicBezTo>
                    <a:pt x="38" y="171"/>
                    <a:pt x="40" y="172"/>
                    <a:pt x="40" y="173"/>
                  </a:cubicBezTo>
                  <a:cubicBezTo>
                    <a:pt x="41" y="174"/>
                    <a:pt x="41" y="174"/>
                    <a:pt x="42" y="175"/>
                  </a:cubicBezTo>
                  <a:cubicBezTo>
                    <a:pt x="43" y="174"/>
                    <a:pt x="44" y="172"/>
                    <a:pt x="45" y="171"/>
                  </a:cubicBezTo>
                  <a:cubicBezTo>
                    <a:pt x="44" y="170"/>
                    <a:pt x="43" y="168"/>
                    <a:pt x="42" y="167"/>
                  </a:cubicBezTo>
                  <a:close/>
                  <a:moveTo>
                    <a:pt x="45" y="180"/>
                  </a:moveTo>
                  <a:cubicBezTo>
                    <a:pt x="44" y="179"/>
                    <a:pt x="43" y="177"/>
                    <a:pt x="42" y="176"/>
                  </a:cubicBezTo>
                  <a:cubicBezTo>
                    <a:pt x="41" y="178"/>
                    <a:pt x="39" y="179"/>
                    <a:pt x="39" y="180"/>
                  </a:cubicBezTo>
                  <a:cubicBezTo>
                    <a:pt x="39" y="182"/>
                    <a:pt x="40" y="183"/>
                    <a:pt x="41" y="185"/>
                  </a:cubicBezTo>
                  <a:cubicBezTo>
                    <a:pt x="43" y="183"/>
                    <a:pt x="44" y="182"/>
                    <a:pt x="45" y="180"/>
                  </a:cubicBezTo>
                  <a:close/>
                  <a:moveTo>
                    <a:pt x="45" y="192"/>
                  </a:moveTo>
                  <a:cubicBezTo>
                    <a:pt x="44" y="190"/>
                    <a:pt x="42" y="189"/>
                    <a:pt x="42" y="187"/>
                  </a:cubicBezTo>
                  <a:cubicBezTo>
                    <a:pt x="40" y="188"/>
                    <a:pt x="39" y="189"/>
                    <a:pt x="38" y="191"/>
                  </a:cubicBezTo>
                  <a:cubicBezTo>
                    <a:pt x="39" y="192"/>
                    <a:pt x="40" y="194"/>
                    <a:pt x="42" y="195"/>
                  </a:cubicBezTo>
                  <a:cubicBezTo>
                    <a:pt x="43" y="194"/>
                    <a:pt x="44" y="193"/>
                    <a:pt x="45" y="192"/>
                  </a:cubicBezTo>
                  <a:close/>
                  <a:moveTo>
                    <a:pt x="43" y="155"/>
                  </a:moveTo>
                  <a:cubicBezTo>
                    <a:pt x="43" y="155"/>
                    <a:pt x="43" y="155"/>
                    <a:pt x="43" y="155"/>
                  </a:cubicBezTo>
                  <a:cubicBezTo>
                    <a:pt x="43" y="155"/>
                    <a:pt x="44" y="154"/>
                    <a:pt x="44" y="154"/>
                  </a:cubicBezTo>
                  <a:cubicBezTo>
                    <a:pt x="44" y="155"/>
                    <a:pt x="43" y="154"/>
                    <a:pt x="43" y="155"/>
                  </a:cubicBezTo>
                  <a:close/>
                  <a:moveTo>
                    <a:pt x="42" y="197"/>
                  </a:moveTo>
                  <a:cubicBezTo>
                    <a:pt x="41" y="198"/>
                    <a:pt x="40" y="198"/>
                    <a:pt x="39" y="199"/>
                  </a:cubicBezTo>
                  <a:cubicBezTo>
                    <a:pt x="41" y="200"/>
                    <a:pt x="43" y="200"/>
                    <a:pt x="44" y="199"/>
                  </a:cubicBezTo>
                  <a:cubicBezTo>
                    <a:pt x="43" y="198"/>
                    <a:pt x="43" y="197"/>
                    <a:pt x="42" y="197"/>
                  </a:cubicBezTo>
                  <a:close/>
                  <a:moveTo>
                    <a:pt x="41" y="154"/>
                  </a:moveTo>
                  <a:cubicBezTo>
                    <a:pt x="40" y="155"/>
                    <a:pt x="38" y="155"/>
                    <a:pt x="37" y="155"/>
                  </a:cubicBezTo>
                  <a:cubicBezTo>
                    <a:pt x="37" y="157"/>
                    <a:pt x="39" y="158"/>
                    <a:pt x="39" y="160"/>
                  </a:cubicBezTo>
                  <a:cubicBezTo>
                    <a:pt x="41" y="159"/>
                    <a:pt x="44" y="156"/>
                    <a:pt x="41" y="154"/>
                  </a:cubicBezTo>
                  <a:close/>
                  <a:moveTo>
                    <a:pt x="42" y="165"/>
                  </a:moveTo>
                  <a:cubicBezTo>
                    <a:pt x="41" y="164"/>
                    <a:pt x="40" y="163"/>
                    <a:pt x="39" y="162"/>
                  </a:cubicBezTo>
                  <a:cubicBezTo>
                    <a:pt x="39" y="163"/>
                    <a:pt x="36" y="165"/>
                    <a:pt x="36" y="166"/>
                  </a:cubicBezTo>
                  <a:cubicBezTo>
                    <a:pt x="36" y="168"/>
                    <a:pt x="37" y="169"/>
                    <a:pt x="38" y="170"/>
                  </a:cubicBezTo>
                  <a:cubicBezTo>
                    <a:pt x="39" y="168"/>
                    <a:pt x="41" y="167"/>
                    <a:pt x="42" y="165"/>
                  </a:cubicBezTo>
                  <a:close/>
                  <a:moveTo>
                    <a:pt x="38" y="171"/>
                  </a:moveTo>
                  <a:cubicBezTo>
                    <a:pt x="37" y="172"/>
                    <a:pt x="36" y="173"/>
                    <a:pt x="35" y="174"/>
                  </a:cubicBezTo>
                  <a:cubicBezTo>
                    <a:pt x="36" y="172"/>
                    <a:pt x="37" y="171"/>
                    <a:pt x="37" y="171"/>
                  </a:cubicBezTo>
                  <a:cubicBezTo>
                    <a:pt x="36" y="170"/>
                    <a:pt x="36" y="168"/>
                    <a:pt x="35" y="167"/>
                  </a:cubicBezTo>
                  <a:cubicBezTo>
                    <a:pt x="35" y="169"/>
                    <a:pt x="35" y="170"/>
                    <a:pt x="34" y="173"/>
                  </a:cubicBezTo>
                  <a:cubicBezTo>
                    <a:pt x="35" y="175"/>
                    <a:pt x="37" y="177"/>
                    <a:pt x="38" y="179"/>
                  </a:cubicBezTo>
                  <a:cubicBezTo>
                    <a:pt x="39" y="178"/>
                    <a:pt x="40" y="177"/>
                    <a:pt x="41" y="176"/>
                  </a:cubicBezTo>
                  <a:cubicBezTo>
                    <a:pt x="40" y="174"/>
                    <a:pt x="39" y="173"/>
                    <a:pt x="38" y="171"/>
                  </a:cubicBezTo>
                  <a:close/>
                  <a:moveTo>
                    <a:pt x="41" y="196"/>
                  </a:moveTo>
                  <a:cubicBezTo>
                    <a:pt x="39" y="195"/>
                    <a:pt x="39" y="192"/>
                    <a:pt x="37" y="191"/>
                  </a:cubicBezTo>
                  <a:cubicBezTo>
                    <a:pt x="36" y="193"/>
                    <a:pt x="36" y="193"/>
                    <a:pt x="35" y="194"/>
                  </a:cubicBezTo>
                  <a:cubicBezTo>
                    <a:pt x="36" y="196"/>
                    <a:pt x="37" y="197"/>
                    <a:pt x="39" y="198"/>
                  </a:cubicBezTo>
                  <a:cubicBezTo>
                    <a:pt x="39" y="198"/>
                    <a:pt x="41" y="197"/>
                    <a:pt x="41" y="196"/>
                  </a:cubicBezTo>
                  <a:close/>
                  <a:moveTo>
                    <a:pt x="41" y="185"/>
                  </a:moveTo>
                  <a:cubicBezTo>
                    <a:pt x="39" y="184"/>
                    <a:pt x="39" y="182"/>
                    <a:pt x="38" y="181"/>
                  </a:cubicBezTo>
                  <a:cubicBezTo>
                    <a:pt x="37" y="183"/>
                    <a:pt x="35" y="184"/>
                    <a:pt x="34" y="186"/>
                  </a:cubicBezTo>
                  <a:cubicBezTo>
                    <a:pt x="35" y="187"/>
                    <a:pt x="36" y="188"/>
                    <a:pt x="37" y="190"/>
                  </a:cubicBezTo>
                  <a:cubicBezTo>
                    <a:pt x="39" y="189"/>
                    <a:pt x="40" y="187"/>
                    <a:pt x="41" y="185"/>
                  </a:cubicBezTo>
                  <a:close/>
                  <a:moveTo>
                    <a:pt x="13" y="149"/>
                  </a:moveTo>
                  <a:cubicBezTo>
                    <a:pt x="13" y="150"/>
                    <a:pt x="15" y="151"/>
                    <a:pt x="15" y="152"/>
                  </a:cubicBezTo>
                  <a:cubicBezTo>
                    <a:pt x="22" y="153"/>
                    <a:pt x="27" y="154"/>
                    <a:pt x="34" y="154"/>
                  </a:cubicBezTo>
                  <a:cubicBezTo>
                    <a:pt x="35" y="153"/>
                    <a:pt x="34" y="153"/>
                    <a:pt x="35" y="153"/>
                  </a:cubicBezTo>
                  <a:cubicBezTo>
                    <a:pt x="35" y="153"/>
                    <a:pt x="35" y="153"/>
                    <a:pt x="36" y="154"/>
                  </a:cubicBezTo>
                  <a:cubicBezTo>
                    <a:pt x="37" y="153"/>
                    <a:pt x="39" y="153"/>
                    <a:pt x="40" y="153"/>
                  </a:cubicBezTo>
                  <a:cubicBezTo>
                    <a:pt x="40" y="152"/>
                    <a:pt x="39" y="151"/>
                    <a:pt x="39" y="150"/>
                  </a:cubicBezTo>
                  <a:cubicBezTo>
                    <a:pt x="31" y="151"/>
                    <a:pt x="23" y="149"/>
                    <a:pt x="16" y="148"/>
                  </a:cubicBezTo>
                  <a:cubicBezTo>
                    <a:pt x="16" y="147"/>
                    <a:pt x="14" y="147"/>
                    <a:pt x="13" y="146"/>
                  </a:cubicBezTo>
                  <a:cubicBezTo>
                    <a:pt x="13" y="147"/>
                    <a:pt x="13" y="147"/>
                    <a:pt x="12" y="148"/>
                  </a:cubicBezTo>
                  <a:cubicBezTo>
                    <a:pt x="13" y="148"/>
                    <a:pt x="13" y="149"/>
                    <a:pt x="13" y="149"/>
                  </a:cubicBezTo>
                  <a:close/>
                  <a:moveTo>
                    <a:pt x="39" y="161"/>
                  </a:moveTo>
                  <a:cubicBezTo>
                    <a:pt x="38" y="159"/>
                    <a:pt x="37" y="158"/>
                    <a:pt x="36" y="156"/>
                  </a:cubicBezTo>
                  <a:cubicBezTo>
                    <a:pt x="36" y="159"/>
                    <a:pt x="36" y="162"/>
                    <a:pt x="36" y="165"/>
                  </a:cubicBezTo>
                  <a:cubicBezTo>
                    <a:pt x="36" y="163"/>
                    <a:pt x="38" y="163"/>
                    <a:pt x="39" y="161"/>
                  </a:cubicBezTo>
                  <a:close/>
                  <a:moveTo>
                    <a:pt x="37" y="179"/>
                  </a:moveTo>
                  <a:cubicBezTo>
                    <a:pt x="36" y="178"/>
                    <a:pt x="35" y="175"/>
                    <a:pt x="34" y="174"/>
                  </a:cubicBezTo>
                  <a:cubicBezTo>
                    <a:pt x="34" y="179"/>
                    <a:pt x="32" y="185"/>
                    <a:pt x="31" y="189"/>
                  </a:cubicBezTo>
                  <a:cubicBezTo>
                    <a:pt x="32" y="190"/>
                    <a:pt x="33" y="192"/>
                    <a:pt x="34" y="193"/>
                  </a:cubicBezTo>
                  <a:cubicBezTo>
                    <a:pt x="35" y="192"/>
                    <a:pt x="36" y="192"/>
                    <a:pt x="37" y="190"/>
                  </a:cubicBezTo>
                  <a:cubicBezTo>
                    <a:pt x="36" y="189"/>
                    <a:pt x="35" y="187"/>
                    <a:pt x="34" y="186"/>
                  </a:cubicBezTo>
                  <a:cubicBezTo>
                    <a:pt x="33" y="186"/>
                    <a:pt x="33" y="187"/>
                    <a:pt x="33" y="187"/>
                  </a:cubicBezTo>
                  <a:cubicBezTo>
                    <a:pt x="33" y="186"/>
                    <a:pt x="33" y="185"/>
                    <a:pt x="34" y="184"/>
                  </a:cubicBezTo>
                  <a:cubicBezTo>
                    <a:pt x="34" y="184"/>
                    <a:pt x="34" y="185"/>
                    <a:pt x="34" y="185"/>
                  </a:cubicBezTo>
                  <a:cubicBezTo>
                    <a:pt x="34" y="183"/>
                    <a:pt x="38" y="181"/>
                    <a:pt x="37" y="179"/>
                  </a:cubicBezTo>
                  <a:close/>
                  <a:moveTo>
                    <a:pt x="34" y="195"/>
                  </a:moveTo>
                  <a:cubicBezTo>
                    <a:pt x="34" y="195"/>
                    <a:pt x="33" y="197"/>
                    <a:pt x="32" y="196"/>
                  </a:cubicBezTo>
                  <a:cubicBezTo>
                    <a:pt x="33" y="195"/>
                    <a:pt x="33" y="195"/>
                    <a:pt x="34" y="194"/>
                  </a:cubicBezTo>
                  <a:cubicBezTo>
                    <a:pt x="33" y="193"/>
                    <a:pt x="32" y="191"/>
                    <a:pt x="31" y="190"/>
                  </a:cubicBezTo>
                  <a:cubicBezTo>
                    <a:pt x="31" y="192"/>
                    <a:pt x="31" y="194"/>
                    <a:pt x="32" y="197"/>
                  </a:cubicBezTo>
                  <a:cubicBezTo>
                    <a:pt x="34" y="197"/>
                    <a:pt x="35" y="198"/>
                    <a:pt x="37" y="199"/>
                  </a:cubicBezTo>
                  <a:cubicBezTo>
                    <a:pt x="37" y="197"/>
                    <a:pt x="35" y="196"/>
                    <a:pt x="34" y="195"/>
                  </a:cubicBezTo>
                  <a:close/>
                  <a:moveTo>
                    <a:pt x="29" y="81"/>
                  </a:moveTo>
                  <a:cubicBezTo>
                    <a:pt x="30" y="80"/>
                    <a:pt x="31" y="78"/>
                    <a:pt x="30" y="76"/>
                  </a:cubicBezTo>
                  <a:cubicBezTo>
                    <a:pt x="31" y="75"/>
                    <a:pt x="31" y="75"/>
                    <a:pt x="32" y="75"/>
                  </a:cubicBezTo>
                  <a:cubicBezTo>
                    <a:pt x="32" y="73"/>
                    <a:pt x="32" y="70"/>
                    <a:pt x="34" y="69"/>
                  </a:cubicBezTo>
                  <a:cubicBezTo>
                    <a:pt x="32" y="66"/>
                    <a:pt x="36" y="65"/>
                    <a:pt x="35" y="62"/>
                  </a:cubicBezTo>
                  <a:cubicBezTo>
                    <a:pt x="32" y="67"/>
                    <a:pt x="31" y="74"/>
                    <a:pt x="29" y="81"/>
                  </a:cubicBezTo>
                  <a:close/>
                  <a:moveTo>
                    <a:pt x="18" y="198"/>
                  </a:moveTo>
                  <a:cubicBezTo>
                    <a:pt x="21" y="199"/>
                    <a:pt x="26" y="201"/>
                    <a:pt x="28" y="199"/>
                  </a:cubicBezTo>
                  <a:cubicBezTo>
                    <a:pt x="31" y="197"/>
                    <a:pt x="30" y="196"/>
                    <a:pt x="29" y="193"/>
                  </a:cubicBezTo>
                  <a:cubicBezTo>
                    <a:pt x="29" y="191"/>
                    <a:pt x="30" y="188"/>
                    <a:pt x="30" y="186"/>
                  </a:cubicBezTo>
                  <a:cubicBezTo>
                    <a:pt x="31" y="184"/>
                    <a:pt x="31" y="182"/>
                    <a:pt x="32" y="179"/>
                  </a:cubicBezTo>
                  <a:cubicBezTo>
                    <a:pt x="33" y="171"/>
                    <a:pt x="35" y="164"/>
                    <a:pt x="34" y="155"/>
                  </a:cubicBezTo>
                  <a:cubicBezTo>
                    <a:pt x="30" y="155"/>
                    <a:pt x="26" y="155"/>
                    <a:pt x="22" y="155"/>
                  </a:cubicBezTo>
                  <a:cubicBezTo>
                    <a:pt x="22" y="161"/>
                    <a:pt x="21" y="167"/>
                    <a:pt x="23" y="173"/>
                  </a:cubicBezTo>
                  <a:cubicBezTo>
                    <a:pt x="23" y="173"/>
                    <a:pt x="22" y="173"/>
                    <a:pt x="22" y="174"/>
                  </a:cubicBezTo>
                  <a:cubicBezTo>
                    <a:pt x="22" y="177"/>
                    <a:pt x="20" y="180"/>
                    <a:pt x="21" y="183"/>
                  </a:cubicBezTo>
                  <a:cubicBezTo>
                    <a:pt x="21" y="183"/>
                    <a:pt x="20" y="183"/>
                    <a:pt x="20" y="183"/>
                  </a:cubicBezTo>
                  <a:cubicBezTo>
                    <a:pt x="18" y="189"/>
                    <a:pt x="14" y="191"/>
                    <a:pt x="12" y="195"/>
                  </a:cubicBezTo>
                  <a:cubicBezTo>
                    <a:pt x="14" y="196"/>
                    <a:pt x="16" y="197"/>
                    <a:pt x="18" y="198"/>
                  </a:cubicBezTo>
                  <a:close/>
                  <a:moveTo>
                    <a:pt x="22" y="140"/>
                  </a:moveTo>
                  <a:cubicBezTo>
                    <a:pt x="22" y="144"/>
                    <a:pt x="31" y="145"/>
                    <a:pt x="32" y="141"/>
                  </a:cubicBezTo>
                  <a:cubicBezTo>
                    <a:pt x="33" y="138"/>
                    <a:pt x="30" y="132"/>
                    <a:pt x="30" y="130"/>
                  </a:cubicBezTo>
                  <a:cubicBezTo>
                    <a:pt x="30" y="133"/>
                    <a:pt x="31" y="137"/>
                    <a:pt x="30" y="139"/>
                  </a:cubicBezTo>
                  <a:cubicBezTo>
                    <a:pt x="29" y="141"/>
                    <a:pt x="26" y="141"/>
                    <a:pt x="25" y="139"/>
                  </a:cubicBezTo>
                  <a:cubicBezTo>
                    <a:pt x="24" y="137"/>
                    <a:pt x="25" y="133"/>
                    <a:pt x="24" y="131"/>
                  </a:cubicBezTo>
                  <a:cubicBezTo>
                    <a:pt x="23" y="134"/>
                    <a:pt x="21" y="136"/>
                    <a:pt x="22" y="140"/>
                  </a:cubicBezTo>
                  <a:close/>
                  <a:moveTo>
                    <a:pt x="31" y="206"/>
                  </a:moveTo>
                  <a:cubicBezTo>
                    <a:pt x="31" y="205"/>
                    <a:pt x="31" y="202"/>
                    <a:pt x="30" y="200"/>
                  </a:cubicBezTo>
                  <a:cubicBezTo>
                    <a:pt x="29" y="201"/>
                    <a:pt x="29" y="202"/>
                    <a:pt x="27" y="202"/>
                  </a:cubicBezTo>
                  <a:cubicBezTo>
                    <a:pt x="25" y="202"/>
                    <a:pt x="22" y="201"/>
                    <a:pt x="21" y="200"/>
                  </a:cubicBezTo>
                  <a:cubicBezTo>
                    <a:pt x="18" y="200"/>
                    <a:pt x="16" y="199"/>
                    <a:pt x="14" y="198"/>
                  </a:cubicBezTo>
                  <a:cubicBezTo>
                    <a:pt x="13" y="198"/>
                    <a:pt x="13" y="197"/>
                    <a:pt x="12" y="197"/>
                  </a:cubicBezTo>
                  <a:cubicBezTo>
                    <a:pt x="11" y="204"/>
                    <a:pt x="12" y="209"/>
                    <a:pt x="13" y="214"/>
                  </a:cubicBezTo>
                  <a:cubicBezTo>
                    <a:pt x="17" y="218"/>
                    <a:pt x="23" y="218"/>
                    <a:pt x="28" y="220"/>
                  </a:cubicBezTo>
                  <a:cubicBezTo>
                    <a:pt x="29" y="220"/>
                    <a:pt x="29" y="220"/>
                    <a:pt x="30" y="220"/>
                  </a:cubicBezTo>
                  <a:cubicBezTo>
                    <a:pt x="31" y="216"/>
                    <a:pt x="31" y="211"/>
                    <a:pt x="31" y="206"/>
                  </a:cubicBezTo>
                  <a:close/>
                  <a:moveTo>
                    <a:pt x="26" y="123"/>
                  </a:moveTo>
                  <a:cubicBezTo>
                    <a:pt x="26" y="124"/>
                    <a:pt x="25" y="128"/>
                    <a:pt x="26" y="128"/>
                  </a:cubicBezTo>
                  <a:cubicBezTo>
                    <a:pt x="26" y="129"/>
                    <a:pt x="29" y="128"/>
                    <a:pt x="30" y="128"/>
                  </a:cubicBezTo>
                  <a:cubicBezTo>
                    <a:pt x="31" y="126"/>
                    <a:pt x="30" y="125"/>
                    <a:pt x="30" y="123"/>
                  </a:cubicBezTo>
                  <a:cubicBezTo>
                    <a:pt x="28" y="122"/>
                    <a:pt x="28" y="122"/>
                    <a:pt x="26" y="123"/>
                  </a:cubicBezTo>
                  <a:close/>
                  <a:moveTo>
                    <a:pt x="29" y="81"/>
                  </a:moveTo>
                  <a:cubicBezTo>
                    <a:pt x="29" y="82"/>
                    <a:pt x="28" y="83"/>
                    <a:pt x="29" y="84"/>
                  </a:cubicBezTo>
                  <a:cubicBezTo>
                    <a:pt x="29" y="84"/>
                    <a:pt x="30" y="84"/>
                    <a:pt x="30" y="83"/>
                  </a:cubicBezTo>
                  <a:cubicBezTo>
                    <a:pt x="29" y="82"/>
                    <a:pt x="29" y="81"/>
                    <a:pt x="29" y="81"/>
                  </a:cubicBezTo>
                  <a:close/>
                  <a:moveTo>
                    <a:pt x="26" y="130"/>
                  </a:moveTo>
                  <a:cubicBezTo>
                    <a:pt x="25" y="132"/>
                    <a:pt x="26" y="136"/>
                    <a:pt x="26" y="138"/>
                  </a:cubicBezTo>
                  <a:cubicBezTo>
                    <a:pt x="27" y="139"/>
                    <a:pt x="27" y="139"/>
                    <a:pt x="28" y="139"/>
                  </a:cubicBezTo>
                  <a:cubicBezTo>
                    <a:pt x="30" y="137"/>
                    <a:pt x="30" y="129"/>
                    <a:pt x="26" y="130"/>
                  </a:cubicBezTo>
                  <a:close/>
                  <a:moveTo>
                    <a:pt x="28" y="87"/>
                  </a:moveTo>
                  <a:cubicBezTo>
                    <a:pt x="28" y="88"/>
                    <a:pt x="27" y="89"/>
                    <a:pt x="28" y="90"/>
                  </a:cubicBezTo>
                  <a:cubicBezTo>
                    <a:pt x="29" y="89"/>
                    <a:pt x="29" y="88"/>
                    <a:pt x="28" y="87"/>
                  </a:cubicBezTo>
                  <a:close/>
                  <a:moveTo>
                    <a:pt x="26" y="121"/>
                  </a:moveTo>
                  <a:cubicBezTo>
                    <a:pt x="27" y="121"/>
                    <a:pt x="28" y="120"/>
                    <a:pt x="28" y="119"/>
                  </a:cubicBezTo>
                  <a:cubicBezTo>
                    <a:pt x="28" y="119"/>
                    <a:pt x="27" y="118"/>
                    <a:pt x="27" y="118"/>
                  </a:cubicBezTo>
                  <a:cubicBezTo>
                    <a:pt x="27" y="116"/>
                    <a:pt x="27" y="116"/>
                    <a:pt x="28" y="114"/>
                  </a:cubicBezTo>
                  <a:cubicBezTo>
                    <a:pt x="26" y="113"/>
                    <a:pt x="25" y="110"/>
                    <a:pt x="28" y="110"/>
                  </a:cubicBezTo>
                  <a:cubicBezTo>
                    <a:pt x="27" y="108"/>
                    <a:pt x="26" y="105"/>
                    <a:pt x="28" y="103"/>
                  </a:cubicBezTo>
                  <a:cubicBezTo>
                    <a:pt x="28" y="102"/>
                    <a:pt x="27" y="102"/>
                    <a:pt x="27" y="101"/>
                  </a:cubicBezTo>
                  <a:cubicBezTo>
                    <a:pt x="27" y="100"/>
                    <a:pt x="28" y="100"/>
                    <a:pt x="28" y="99"/>
                  </a:cubicBezTo>
                  <a:cubicBezTo>
                    <a:pt x="28" y="97"/>
                    <a:pt x="27" y="95"/>
                    <a:pt x="28" y="95"/>
                  </a:cubicBezTo>
                  <a:cubicBezTo>
                    <a:pt x="28" y="94"/>
                    <a:pt x="27" y="91"/>
                    <a:pt x="27" y="91"/>
                  </a:cubicBezTo>
                  <a:cubicBezTo>
                    <a:pt x="25" y="98"/>
                    <a:pt x="25" y="111"/>
                    <a:pt x="26" y="121"/>
                  </a:cubicBezTo>
                  <a:close/>
                  <a:moveTo>
                    <a:pt x="20" y="170"/>
                  </a:moveTo>
                  <a:cubicBezTo>
                    <a:pt x="19" y="170"/>
                    <a:pt x="18" y="171"/>
                    <a:pt x="16" y="171"/>
                  </a:cubicBezTo>
                  <a:cubicBezTo>
                    <a:pt x="17" y="173"/>
                    <a:pt x="17" y="175"/>
                    <a:pt x="18" y="176"/>
                  </a:cubicBezTo>
                  <a:cubicBezTo>
                    <a:pt x="21" y="175"/>
                    <a:pt x="22" y="173"/>
                    <a:pt x="20" y="170"/>
                  </a:cubicBezTo>
                  <a:close/>
                  <a:moveTo>
                    <a:pt x="20" y="164"/>
                  </a:moveTo>
                  <a:cubicBezTo>
                    <a:pt x="20" y="165"/>
                    <a:pt x="19" y="165"/>
                    <a:pt x="18" y="165"/>
                  </a:cubicBezTo>
                  <a:cubicBezTo>
                    <a:pt x="19" y="166"/>
                    <a:pt x="19" y="168"/>
                    <a:pt x="20" y="168"/>
                  </a:cubicBezTo>
                  <a:cubicBezTo>
                    <a:pt x="21" y="167"/>
                    <a:pt x="21" y="165"/>
                    <a:pt x="20" y="164"/>
                  </a:cubicBezTo>
                  <a:close/>
                  <a:moveTo>
                    <a:pt x="19" y="155"/>
                  </a:moveTo>
                  <a:cubicBezTo>
                    <a:pt x="18" y="157"/>
                    <a:pt x="16" y="159"/>
                    <a:pt x="16" y="160"/>
                  </a:cubicBezTo>
                  <a:cubicBezTo>
                    <a:pt x="17" y="160"/>
                    <a:pt x="18" y="160"/>
                    <a:pt x="19" y="159"/>
                  </a:cubicBezTo>
                  <a:cubicBezTo>
                    <a:pt x="19" y="159"/>
                    <a:pt x="18" y="158"/>
                    <a:pt x="19" y="157"/>
                  </a:cubicBezTo>
                  <a:cubicBezTo>
                    <a:pt x="19" y="158"/>
                    <a:pt x="19" y="158"/>
                    <a:pt x="20" y="158"/>
                  </a:cubicBezTo>
                  <a:cubicBezTo>
                    <a:pt x="20" y="158"/>
                    <a:pt x="21" y="155"/>
                    <a:pt x="19" y="155"/>
                  </a:cubicBezTo>
                  <a:close/>
                  <a:moveTo>
                    <a:pt x="19" y="177"/>
                  </a:moveTo>
                  <a:cubicBezTo>
                    <a:pt x="19" y="178"/>
                    <a:pt x="19" y="179"/>
                    <a:pt x="20" y="179"/>
                  </a:cubicBezTo>
                  <a:cubicBezTo>
                    <a:pt x="20" y="178"/>
                    <a:pt x="20" y="178"/>
                    <a:pt x="20" y="177"/>
                  </a:cubicBezTo>
                  <a:cubicBezTo>
                    <a:pt x="20" y="177"/>
                    <a:pt x="19" y="177"/>
                    <a:pt x="19" y="177"/>
                  </a:cubicBezTo>
                  <a:close/>
                  <a:moveTo>
                    <a:pt x="20" y="160"/>
                  </a:moveTo>
                  <a:cubicBezTo>
                    <a:pt x="19" y="160"/>
                    <a:pt x="18" y="161"/>
                    <a:pt x="17" y="161"/>
                  </a:cubicBezTo>
                  <a:cubicBezTo>
                    <a:pt x="18" y="161"/>
                    <a:pt x="17" y="162"/>
                    <a:pt x="17" y="163"/>
                  </a:cubicBezTo>
                  <a:cubicBezTo>
                    <a:pt x="17" y="164"/>
                    <a:pt x="18" y="163"/>
                    <a:pt x="17" y="164"/>
                  </a:cubicBezTo>
                  <a:cubicBezTo>
                    <a:pt x="19" y="164"/>
                    <a:pt x="21" y="162"/>
                    <a:pt x="20" y="160"/>
                  </a:cubicBezTo>
                  <a:close/>
                  <a:moveTo>
                    <a:pt x="19" y="169"/>
                  </a:moveTo>
                  <a:cubicBezTo>
                    <a:pt x="18" y="168"/>
                    <a:pt x="18" y="166"/>
                    <a:pt x="17" y="166"/>
                  </a:cubicBezTo>
                  <a:cubicBezTo>
                    <a:pt x="16" y="166"/>
                    <a:pt x="16" y="166"/>
                    <a:pt x="15" y="166"/>
                  </a:cubicBezTo>
                  <a:cubicBezTo>
                    <a:pt x="15" y="168"/>
                    <a:pt x="15" y="169"/>
                    <a:pt x="16" y="170"/>
                  </a:cubicBezTo>
                  <a:cubicBezTo>
                    <a:pt x="17" y="170"/>
                    <a:pt x="18" y="170"/>
                    <a:pt x="19" y="169"/>
                  </a:cubicBezTo>
                  <a:close/>
                  <a:moveTo>
                    <a:pt x="17" y="178"/>
                  </a:moveTo>
                  <a:cubicBezTo>
                    <a:pt x="16" y="179"/>
                    <a:pt x="15" y="179"/>
                    <a:pt x="14" y="180"/>
                  </a:cubicBezTo>
                  <a:cubicBezTo>
                    <a:pt x="15" y="181"/>
                    <a:pt x="15" y="182"/>
                    <a:pt x="16" y="183"/>
                  </a:cubicBezTo>
                  <a:cubicBezTo>
                    <a:pt x="17" y="183"/>
                    <a:pt x="18" y="182"/>
                    <a:pt x="19" y="181"/>
                  </a:cubicBezTo>
                  <a:cubicBezTo>
                    <a:pt x="18" y="180"/>
                    <a:pt x="18" y="179"/>
                    <a:pt x="17" y="178"/>
                  </a:cubicBezTo>
                  <a:close/>
                  <a:moveTo>
                    <a:pt x="17" y="184"/>
                  </a:moveTo>
                  <a:cubicBezTo>
                    <a:pt x="17" y="185"/>
                    <a:pt x="17" y="185"/>
                    <a:pt x="17" y="185"/>
                  </a:cubicBezTo>
                  <a:cubicBezTo>
                    <a:pt x="18" y="185"/>
                    <a:pt x="18" y="184"/>
                    <a:pt x="18" y="184"/>
                  </a:cubicBezTo>
                  <a:cubicBezTo>
                    <a:pt x="17" y="184"/>
                    <a:pt x="17" y="184"/>
                    <a:pt x="17" y="184"/>
                  </a:cubicBezTo>
                  <a:close/>
                  <a:moveTo>
                    <a:pt x="12" y="152"/>
                  </a:moveTo>
                  <a:cubicBezTo>
                    <a:pt x="9" y="161"/>
                    <a:pt x="5" y="171"/>
                    <a:pt x="2" y="182"/>
                  </a:cubicBezTo>
                  <a:cubicBezTo>
                    <a:pt x="1" y="189"/>
                    <a:pt x="7" y="190"/>
                    <a:pt x="11" y="194"/>
                  </a:cubicBezTo>
                  <a:cubicBezTo>
                    <a:pt x="10" y="190"/>
                    <a:pt x="9" y="186"/>
                    <a:pt x="9" y="182"/>
                  </a:cubicBezTo>
                  <a:cubicBezTo>
                    <a:pt x="8" y="182"/>
                    <a:pt x="7" y="181"/>
                    <a:pt x="7" y="181"/>
                  </a:cubicBezTo>
                  <a:cubicBezTo>
                    <a:pt x="8" y="180"/>
                    <a:pt x="8" y="181"/>
                    <a:pt x="8" y="181"/>
                  </a:cubicBezTo>
                  <a:cubicBezTo>
                    <a:pt x="8" y="169"/>
                    <a:pt x="14" y="162"/>
                    <a:pt x="18" y="154"/>
                  </a:cubicBezTo>
                  <a:cubicBezTo>
                    <a:pt x="16" y="154"/>
                    <a:pt x="14" y="153"/>
                    <a:pt x="12" y="152"/>
                  </a:cubicBezTo>
                  <a:close/>
                  <a:moveTo>
                    <a:pt x="16" y="172"/>
                  </a:moveTo>
                  <a:cubicBezTo>
                    <a:pt x="14" y="172"/>
                    <a:pt x="13" y="173"/>
                    <a:pt x="12" y="173"/>
                  </a:cubicBezTo>
                  <a:cubicBezTo>
                    <a:pt x="12" y="175"/>
                    <a:pt x="13" y="176"/>
                    <a:pt x="14" y="178"/>
                  </a:cubicBezTo>
                  <a:cubicBezTo>
                    <a:pt x="15" y="178"/>
                    <a:pt x="16" y="177"/>
                    <a:pt x="17" y="177"/>
                  </a:cubicBezTo>
                  <a:cubicBezTo>
                    <a:pt x="17" y="175"/>
                    <a:pt x="16" y="173"/>
                    <a:pt x="16" y="172"/>
                  </a:cubicBezTo>
                  <a:close/>
                  <a:moveTo>
                    <a:pt x="14" y="166"/>
                  </a:moveTo>
                  <a:cubicBezTo>
                    <a:pt x="14" y="165"/>
                    <a:pt x="16" y="165"/>
                    <a:pt x="17" y="164"/>
                  </a:cubicBezTo>
                  <a:cubicBezTo>
                    <a:pt x="17" y="163"/>
                    <a:pt x="16" y="162"/>
                    <a:pt x="16" y="161"/>
                  </a:cubicBezTo>
                  <a:cubicBezTo>
                    <a:pt x="15" y="163"/>
                    <a:pt x="14" y="164"/>
                    <a:pt x="14" y="166"/>
                  </a:cubicBezTo>
                  <a:close/>
                  <a:moveTo>
                    <a:pt x="15" y="185"/>
                  </a:moveTo>
                  <a:cubicBezTo>
                    <a:pt x="14" y="185"/>
                    <a:pt x="14" y="185"/>
                    <a:pt x="13" y="186"/>
                  </a:cubicBezTo>
                  <a:cubicBezTo>
                    <a:pt x="13" y="187"/>
                    <a:pt x="14" y="188"/>
                    <a:pt x="15" y="189"/>
                  </a:cubicBezTo>
                  <a:cubicBezTo>
                    <a:pt x="16" y="188"/>
                    <a:pt x="17" y="186"/>
                    <a:pt x="15" y="185"/>
                  </a:cubicBezTo>
                  <a:close/>
                  <a:moveTo>
                    <a:pt x="14" y="167"/>
                  </a:moveTo>
                  <a:cubicBezTo>
                    <a:pt x="12" y="167"/>
                    <a:pt x="11" y="170"/>
                    <a:pt x="11" y="173"/>
                  </a:cubicBezTo>
                  <a:cubicBezTo>
                    <a:pt x="11" y="172"/>
                    <a:pt x="11" y="172"/>
                    <a:pt x="11" y="172"/>
                  </a:cubicBezTo>
                  <a:cubicBezTo>
                    <a:pt x="12" y="173"/>
                    <a:pt x="14" y="171"/>
                    <a:pt x="15" y="171"/>
                  </a:cubicBezTo>
                  <a:cubicBezTo>
                    <a:pt x="15" y="169"/>
                    <a:pt x="14" y="168"/>
                    <a:pt x="14" y="167"/>
                  </a:cubicBezTo>
                  <a:close/>
                  <a:moveTo>
                    <a:pt x="13" y="180"/>
                  </a:moveTo>
                  <a:cubicBezTo>
                    <a:pt x="13" y="180"/>
                    <a:pt x="12" y="181"/>
                    <a:pt x="11" y="181"/>
                  </a:cubicBezTo>
                  <a:cubicBezTo>
                    <a:pt x="11" y="182"/>
                    <a:pt x="12" y="183"/>
                    <a:pt x="12" y="185"/>
                  </a:cubicBezTo>
                  <a:cubicBezTo>
                    <a:pt x="13" y="184"/>
                    <a:pt x="14" y="184"/>
                    <a:pt x="15" y="184"/>
                  </a:cubicBezTo>
                  <a:cubicBezTo>
                    <a:pt x="14" y="182"/>
                    <a:pt x="14" y="181"/>
                    <a:pt x="13" y="180"/>
                  </a:cubicBezTo>
                  <a:close/>
                  <a:moveTo>
                    <a:pt x="12" y="186"/>
                  </a:moveTo>
                  <a:cubicBezTo>
                    <a:pt x="11" y="186"/>
                    <a:pt x="11" y="187"/>
                    <a:pt x="11" y="186"/>
                  </a:cubicBezTo>
                  <a:cubicBezTo>
                    <a:pt x="11" y="185"/>
                    <a:pt x="12" y="186"/>
                    <a:pt x="12" y="185"/>
                  </a:cubicBezTo>
                  <a:cubicBezTo>
                    <a:pt x="11" y="184"/>
                    <a:pt x="11" y="183"/>
                    <a:pt x="10" y="182"/>
                  </a:cubicBezTo>
                  <a:cubicBezTo>
                    <a:pt x="10" y="186"/>
                    <a:pt x="11" y="189"/>
                    <a:pt x="12" y="192"/>
                  </a:cubicBezTo>
                  <a:cubicBezTo>
                    <a:pt x="15" y="191"/>
                    <a:pt x="13" y="188"/>
                    <a:pt x="12" y="186"/>
                  </a:cubicBezTo>
                  <a:close/>
                  <a:moveTo>
                    <a:pt x="13" y="179"/>
                  </a:moveTo>
                  <a:cubicBezTo>
                    <a:pt x="12" y="177"/>
                    <a:pt x="12" y="175"/>
                    <a:pt x="11" y="174"/>
                  </a:cubicBezTo>
                  <a:cubicBezTo>
                    <a:pt x="10" y="175"/>
                    <a:pt x="10" y="178"/>
                    <a:pt x="11" y="180"/>
                  </a:cubicBezTo>
                  <a:cubicBezTo>
                    <a:pt x="11" y="180"/>
                    <a:pt x="12" y="179"/>
                    <a:pt x="13" y="179"/>
                  </a:cubicBezTo>
                  <a:close/>
                  <a:moveTo>
                    <a:pt x="11" y="197"/>
                  </a:moveTo>
                  <a:cubicBezTo>
                    <a:pt x="9" y="193"/>
                    <a:pt x="5" y="192"/>
                    <a:pt x="2" y="189"/>
                  </a:cubicBezTo>
                  <a:cubicBezTo>
                    <a:pt x="2" y="193"/>
                    <a:pt x="3" y="197"/>
                    <a:pt x="3" y="201"/>
                  </a:cubicBezTo>
                  <a:cubicBezTo>
                    <a:pt x="3" y="202"/>
                    <a:pt x="3" y="203"/>
                    <a:pt x="3" y="204"/>
                  </a:cubicBezTo>
                  <a:cubicBezTo>
                    <a:pt x="3" y="207"/>
                    <a:pt x="5" y="208"/>
                    <a:pt x="6" y="210"/>
                  </a:cubicBezTo>
                  <a:cubicBezTo>
                    <a:pt x="8" y="210"/>
                    <a:pt x="10" y="212"/>
                    <a:pt x="12" y="213"/>
                  </a:cubicBezTo>
                  <a:cubicBezTo>
                    <a:pt x="10" y="207"/>
                    <a:pt x="10" y="202"/>
                    <a:pt x="11" y="1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60" name="Freeform 126"/>
            <p:cNvSpPr>
              <a:spLocks noEditPoints="1"/>
            </p:cNvSpPr>
            <p:nvPr/>
          </p:nvSpPr>
          <p:spPr bwMode="auto">
            <a:xfrm>
              <a:off x="5102225" y="1028700"/>
              <a:ext cx="106363" cy="47625"/>
            </a:xfrm>
            <a:custGeom>
              <a:avLst/>
              <a:gdLst>
                <a:gd name="T0" fmla="*/ 30 w 34"/>
                <a:gd name="T1" fmla="*/ 14 h 15"/>
                <a:gd name="T2" fmla="*/ 17 w 34"/>
                <a:gd name="T3" fmla="*/ 14 h 15"/>
                <a:gd name="T4" fmla="*/ 13 w 34"/>
                <a:gd name="T5" fmla="*/ 15 h 15"/>
                <a:gd name="T6" fmla="*/ 7 w 34"/>
                <a:gd name="T7" fmla="*/ 15 h 15"/>
                <a:gd name="T8" fmla="*/ 2 w 34"/>
                <a:gd name="T9" fmla="*/ 5 h 15"/>
                <a:gd name="T10" fmla="*/ 24 w 34"/>
                <a:gd name="T11" fmla="*/ 1 h 15"/>
                <a:gd name="T12" fmla="*/ 28 w 34"/>
                <a:gd name="T13" fmla="*/ 2 h 15"/>
                <a:gd name="T14" fmla="*/ 33 w 34"/>
                <a:gd name="T15" fmla="*/ 4 h 15"/>
                <a:gd name="T16" fmla="*/ 30 w 34"/>
                <a:gd name="T17" fmla="*/ 14 h 15"/>
                <a:gd name="T18" fmla="*/ 22 w 34"/>
                <a:gd name="T19" fmla="*/ 4 h 15"/>
                <a:gd name="T20" fmla="*/ 13 w 34"/>
                <a:gd name="T21" fmla="*/ 5 h 15"/>
                <a:gd name="T22" fmla="*/ 11 w 34"/>
                <a:gd name="T23" fmla="*/ 4 h 15"/>
                <a:gd name="T24" fmla="*/ 6 w 34"/>
                <a:gd name="T25" fmla="*/ 7 h 15"/>
                <a:gd name="T26" fmla="*/ 8 w 34"/>
                <a:gd name="T27" fmla="*/ 10 h 15"/>
                <a:gd name="T28" fmla="*/ 28 w 34"/>
                <a:gd name="T29" fmla="*/ 10 h 15"/>
                <a:gd name="T30" fmla="*/ 29 w 34"/>
                <a:gd name="T31" fmla="*/ 5 h 15"/>
                <a:gd name="T32" fmla="*/ 22 w 34"/>
                <a:gd name="T33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5">
                  <a:moveTo>
                    <a:pt x="30" y="14"/>
                  </a:moveTo>
                  <a:cubicBezTo>
                    <a:pt x="26" y="15"/>
                    <a:pt x="22" y="14"/>
                    <a:pt x="17" y="14"/>
                  </a:cubicBezTo>
                  <a:cubicBezTo>
                    <a:pt x="16" y="14"/>
                    <a:pt x="15" y="15"/>
                    <a:pt x="13" y="15"/>
                  </a:cubicBezTo>
                  <a:cubicBezTo>
                    <a:pt x="11" y="15"/>
                    <a:pt x="9" y="15"/>
                    <a:pt x="7" y="15"/>
                  </a:cubicBezTo>
                  <a:cubicBezTo>
                    <a:pt x="5" y="13"/>
                    <a:pt x="0" y="10"/>
                    <a:pt x="2" y="5"/>
                  </a:cubicBezTo>
                  <a:cubicBezTo>
                    <a:pt x="8" y="1"/>
                    <a:pt x="16" y="0"/>
                    <a:pt x="24" y="1"/>
                  </a:cubicBezTo>
                  <a:cubicBezTo>
                    <a:pt x="26" y="1"/>
                    <a:pt x="27" y="2"/>
                    <a:pt x="28" y="2"/>
                  </a:cubicBezTo>
                  <a:cubicBezTo>
                    <a:pt x="30" y="3"/>
                    <a:pt x="32" y="3"/>
                    <a:pt x="33" y="4"/>
                  </a:cubicBezTo>
                  <a:cubicBezTo>
                    <a:pt x="34" y="8"/>
                    <a:pt x="32" y="12"/>
                    <a:pt x="30" y="14"/>
                  </a:cubicBezTo>
                  <a:close/>
                  <a:moveTo>
                    <a:pt x="22" y="4"/>
                  </a:moveTo>
                  <a:cubicBezTo>
                    <a:pt x="19" y="4"/>
                    <a:pt x="16" y="5"/>
                    <a:pt x="13" y="5"/>
                  </a:cubicBezTo>
                  <a:cubicBezTo>
                    <a:pt x="12" y="5"/>
                    <a:pt x="12" y="4"/>
                    <a:pt x="11" y="4"/>
                  </a:cubicBezTo>
                  <a:cubicBezTo>
                    <a:pt x="9" y="5"/>
                    <a:pt x="7" y="6"/>
                    <a:pt x="6" y="7"/>
                  </a:cubicBezTo>
                  <a:cubicBezTo>
                    <a:pt x="6" y="8"/>
                    <a:pt x="7" y="9"/>
                    <a:pt x="8" y="10"/>
                  </a:cubicBezTo>
                  <a:cubicBezTo>
                    <a:pt x="15" y="10"/>
                    <a:pt x="21" y="9"/>
                    <a:pt x="28" y="10"/>
                  </a:cubicBezTo>
                  <a:cubicBezTo>
                    <a:pt x="29" y="9"/>
                    <a:pt x="29" y="7"/>
                    <a:pt x="29" y="5"/>
                  </a:cubicBezTo>
                  <a:cubicBezTo>
                    <a:pt x="27" y="5"/>
                    <a:pt x="24" y="4"/>
                    <a:pt x="2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sp>
        <p:nvSpPr>
          <p:cNvPr id="361" name="Freeform 127"/>
          <p:cNvSpPr>
            <a:spLocks noEditPoints="1"/>
          </p:cNvSpPr>
          <p:nvPr/>
        </p:nvSpPr>
        <p:spPr bwMode="auto">
          <a:xfrm>
            <a:off x="6323013" y="3684588"/>
            <a:ext cx="908050" cy="600075"/>
          </a:xfrm>
          <a:custGeom>
            <a:avLst/>
            <a:gdLst>
              <a:gd name="T0" fmla="*/ 6 w 288"/>
              <a:gd name="T1" fmla="*/ 56 h 190"/>
              <a:gd name="T2" fmla="*/ 112 w 288"/>
              <a:gd name="T3" fmla="*/ 0 h 190"/>
              <a:gd name="T4" fmla="*/ 238 w 288"/>
              <a:gd name="T5" fmla="*/ 26 h 190"/>
              <a:gd name="T6" fmla="*/ 224 w 288"/>
              <a:gd name="T7" fmla="*/ 52 h 190"/>
              <a:gd name="T8" fmla="*/ 243 w 288"/>
              <a:gd name="T9" fmla="*/ 106 h 190"/>
              <a:gd name="T10" fmla="*/ 259 w 288"/>
              <a:gd name="T11" fmla="*/ 140 h 190"/>
              <a:gd name="T12" fmla="*/ 221 w 288"/>
              <a:gd name="T13" fmla="*/ 153 h 190"/>
              <a:gd name="T14" fmla="*/ 129 w 288"/>
              <a:gd name="T15" fmla="*/ 180 h 190"/>
              <a:gd name="T16" fmla="*/ 43 w 288"/>
              <a:gd name="T17" fmla="*/ 138 h 190"/>
              <a:gd name="T18" fmla="*/ 18 w 288"/>
              <a:gd name="T19" fmla="*/ 102 h 190"/>
              <a:gd name="T20" fmla="*/ 274 w 288"/>
              <a:gd name="T21" fmla="*/ 100 h 190"/>
              <a:gd name="T22" fmla="*/ 228 w 288"/>
              <a:gd name="T23" fmla="*/ 147 h 190"/>
              <a:gd name="T24" fmla="*/ 42 w 288"/>
              <a:gd name="T25" fmla="*/ 76 h 190"/>
              <a:gd name="T26" fmla="*/ 111 w 288"/>
              <a:gd name="T27" fmla="*/ 100 h 190"/>
              <a:gd name="T28" fmla="*/ 244 w 288"/>
              <a:gd name="T29" fmla="*/ 29 h 190"/>
              <a:gd name="T30" fmla="*/ 103 w 288"/>
              <a:gd name="T31" fmla="*/ 4 h 190"/>
              <a:gd name="T32" fmla="*/ 11 w 288"/>
              <a:gd name="T33" fmla="*/ 66 h 190"/>
              <a:gd name="T34" fmla="*/ 71 w 288"/>
              <a:gd name="T35" fmla="*/ 50 h 190"/>
              <a:gd name="T36" fmla="*/ 127 w 288"/>
              <a:gd name="T37" fmla="*/ 44 h 190"/>
              <a:gd name="T38" fmla="*/ 211 w 288"/>
              <a:gd name="T39" fmla="*/ 140 h 190"/>
              <a:gd name="T40" fmla="*/ 216 w 288"/>
              <a:gd name="T41" fmla="*/ 141 h 190"/>
              <a:gd name="T42" fmla="*/ 221 w 288"/>
              <a:gd name="T43" fmla="*/ 147 h 190"/>
              <a:gd name="T44" fmla="*/ 214 w 288"/>
              <a:gd name="T45" fmla="*/ 99 h 190"/>
              <a:gd name="T46" fmla="*/ 212 w 288"/>
              <a:gd name="T47" fmla="*/ 112 h 190"/>
              <a:gd name="T48" fmla="*/ 210 w 288"/>
              <a:gd name="T49" fmla="*/ 115 h 190"/>
              <a:gd name="T50" fmla="*/ 198 w 288"/>
              <a:gd name="T51" fmla="*/ 147 h 190"/>
              <a:gd name="T52" fmla="*/ 177 w 288"/>
              <a:gd name="T53" fmla="*/ 151 h 190"/>
              <a:gd name="T54" fmla="*/ 150 w 288"/>
              <a:gd name="T55" fmla="*/ 181 h 190"/>
              <a:gd name="T56" fmla="*/ 205 w 288"/>
              <a:gd name="T57" fmla="*/ 132 h 190"/>
              <a:gd name="T58" fmla="*/ 205 w 288"/>
              <a:gd name="T59" fmla="*/ 103 h 190"/>
              <a:gd name="T60" fmla="*/ 104 w 288"/>
              <a:gd name="T61" fmla="*/ 99 h 190"/>
              <a:gd name="T62" fmla="*/ 45 w 288"/>
              <a:gd name="T63" fmla="*/ 129 h 190"/>
              <a:gd name="T64" fmla="*/ 138 w 288"/>
              <a:gd name="T65" fmla="*/ 147 h 190"/>
              <a:gd name="T66" fmla="*/ 177 w 288"/>
              <a:gd name="T67" fmla="*/ 120 h 190"/>
              <a:gd name="T68" fmla="*/ 205 w 288"/>
              <a:gd name="T69" fmla="*/ 103 h 190"/>
              <a:gd name="T70" fmla="*/ 195 w 288"/>
              <a:gd name="T71" fmla="*/ 107 h 190"/>
              <a:gd name="T72" fmla="*/ 195 w 288"/>
              <a:gd name="T73" fmla="*/ 119 h 190"/>
              <a:gd name="T74" fmla="*/ 182 w 288"/>
              <a:gd name="T75" fmla="*/ 106 h 190"/>
              <a:gd name="T76" fmla="*/ 186 w 288"/>
              <a:gd name="T77" fmla="*/ 105 h 190"/>
              <a:gd name="T78" fmla="*/ 171 w 288"/>
              <a:gd name="T79" fmla="*/ 137 h 190"/>
              <a:gd name="T80" fmla="*/ 130 w 288"/>
              <a:gd name="T81" fmla="*/ 179 h 190"/>
              <a:gd name="T82" fmla="*/ 140 w 288"/>
              <a:gd name="T83" fmla="*/ 159 h 190"/>
              <a:gd name="T84" fmla="*/ 136 w 288"/>
              <a:gd name="T85" fmla="*/ 150 h 190"/>
              <a:gd name="T86" fmla="*/ 131 w 288"/>
              <a:gd name="T87" fmla="*/ 163 h 190"/>
              <a:gd name="T88" fmla="*/ 129 w 288"/>
              <a:gd name="T89" fmla="*/ 37 h 190"/>
              <a:gd name="T90" fmla="*/ 125 w 288"/>
              <a:gd name="T91" fmla="*/ 32 h 190"/>
              <a:gd name="T92" fmla="*/ 61 w 288"/>
              <a:gd name="T93" fmla="*/ 58 h 190"/>
              <a:gd name="T94" fmla="*/ 35 w 288"/>
              <a:gd name="T95" fmla="*/ 78 h 190"/>
              <a:gd name="T96" fmla="*/ 103 w 288"/>
              <a:gd name="T97" fmla="*/ 40 h 190"/>
              <a:gd name="T98" fmla="*/ 35 w 288"/>
              <a:gd name="T99" fmla="*/ 86 h 190"/>
              <a:gd name="T100" fmla="*/ 38 w 288"/>
              <a:gd name="T101" fmla="*/ 108 h 190"/>
              <a:gd name="T102" fmla="*/ 25 w 288"/>
              <a:gd name="T103" fmla="*/ 101 h 190"/>
              <a:gd name="T104" fmla="*/ 22 w 288"/>
              <a:gd name="T105" fmla="*/ 112 h 190"/>
              <a:gd name="T106" fmla="*/ 25 w 288"/>
              <a:gd name="T107" fmla="*/ 136 h 190"/>
              <a:gd name="T108" fmla="*/ 40 w 288"/>
              <a:gd name="T109" fmla="*/ 138 h 190"/>
              <a:gd name="T110" fmla="*/ 44 w 288"/>
              <a:gd name="T111" fmla="*/ 135 h 190"/>
              <a:gd name="T112" fmla="*/ 35 w 288"/>
              <a:gd name="T113" fmla="*/ 89 h 190"/>
              <a:gd name="T114" fmla="*/ 25 w 288"/>
              <a:gd name="T115" fmla="*/ 9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8" h="190">
                <a:moveTo>
                  <a:pt x="23" y="99"/>
                </a:moveTo>
                <a:cubicBezTo>
                  <a:pt x="22" y="96"/>
                  <a:pt x="20" y="92"/>
                  <a:pt x="21" y="89"/>
                </a:cubicBezTo>
                <a:cubicBezTo>
                  <a:pt x="22" y="86"/>
                  <a:pt x="25" y="85"/>
                  <a:pt x="28" y="84"/>
                </a:cubicBezTo>
                <a:cubicBezTo>
                  <a:pt x="29" y="82"/>
                  <a:pt x="28" y="78"/>
                  <a:pt x="28" y="76"/>
                </a:cubicBezTo>
                <a:cubicBezTo>
                  <a:pt x="20" y="72"/>
                  <a:pt x="11" y="69"/>
                  <a:pt x="3" y="65"/>
                </a:cubicBezTo>
                <a:cubicBezTo>
                  <a:pt x="0" y="60"/>
                  <a:pt x="6" y="59"/>
                  <a:pt x="6" y="56"/>
                </a:cubicBezTo>
                <a:cubicBezTo>
                  <a:pt x="7" y="55"/>
                  <a:pt x="9" y="54"/>
                  <a:pt x="10" y="53"/>
                </a:cubicBezTo>
                <a:cubicBezTo>
                  <a:pt x="12" y="52"/>
                  <a:pt x="14" y="51"/>
                  <a:pt x="15" y="50"/>
                </a:cubicBezTo>
                <a:cubicBezTo>
                  <a:pt x="35" y="43"/>
                  <a:pt x="54" y="31"/>
                  <a:pt x="72" y="20"/>
                </a:cubicBezTo>
                <a:cubicBezTo>
                  <a:pt x="75" y="18"/>
                  <a:pt x="78" y="17"/>
                  <a:pt x="81" y="15"/>
                </a:cubicBezTo>
                <a:cubicBezTo>
                  <a:pt x="87" y="11"/>
                  <a:pt x="92" y="8"/>
                  <a:pt x="99" y="4"/>
                </a:cubicBezTo>
                <a:cubicBezTo>
                  <a:pt x="103" y="2"/>
                  <a:pt x="107" y="0"/>
                  <a:pt x="112" y="0"/>
                </a:cubicBezTo>
                <a:cubicBezTo>
                  <a:pt x="115" y="0"/>
                  <a:pt x="119" y="1"/>
                  <a:pt x="121" y="1"/>
                </a:cubicBezTo>
                <a:cubicBezTo>
                  <a:pt x="136" y="6"/>
                  <a:pt x="152" y="10"/>
                  <a:pt x="168" y="12"/>
                </a:cubicBezTo>
                <a:cubicBezTo>
                  <a:pt x="172" y="13"/>
                  <a:pt x="175" y="14"/>
                  <a:pt x="178" y="13"/>
                </a:cubicBezTo>
                <a:cubicBezTo>
                  <a:pt x="179" y="14"/>
                  <a:pt x="180" y="13"/>
                  <a:pt x="181" y="14"/>
                </a:cubicBezTo>
                <a:cubicBezTo>
                  <a:pt x="197" y="16"/>
                  <a:pt x="213" y="19"/>
                  <a:pt x="228" y="22"/>
                </a:cubicBezTo>
                <a:cubicBezTo>
                  <a:pt x="231" y="23"/>
                  <a:pt x="235" y="25"/>
                  <a:pt x="238" y="26"/>
                </a:cubicBezTo>
                <a:cubicBezTo>
                  <a:pt x="241" y="26"/>
                  <a:pt x="244" y="26"/>
                  <a:pt x="247" y="27"/>
                </a:cubicBezTo>
                <a:cubicBezTo>
                  <a:pt x="249" y="28"/>
                  <a:pt x="252" y="29"/>
                  <a:pt x="255" y="30"/>
                </a:cubicBezTo>
                <a:cubicBezTo>
                  <a:pt x="258" y="34"/>
                  <a:pt x="254" y="36"/>
                  <a:pt x="252" y="38"/>
                </a:cubicBezTo>
                <a:cubicBezTo>
                  <a:pt x="248" y="39"/>
                  <a:pt x="245" y="42"/>
                  <a:pt x="242" y="44"/>
                </a:cubicBezTo>
                <a:cubicBezTo>
                  <a:pt x="240" y="45"/>
                  <a:pt x="238" y="45"/>
                  <a:pt x="236" y="46"/>
                </a:cubicBezTo>
                <a:cubicBezTo>
                  <a:pt x="232" y="49"/>
                  <a:pt x="228" y="50"/>
                  <a:pt x="224" y="52"/>
                </a:cubicBezTo>
                <a:cubicBezTo>
                  <a:pt x="212" y="58"/>
                  <a:pt x="200" y="66"/>
                  <a:pt x="189" y="72"/>
                </a:cubicBezTo>
                <a:cubicBezTo>
                  <a:pt x="196" y="81"/>
                  <a:pt x="203" y="89"/>
                  <a:pt x="207" y="101"/>
                </a:cubicBezTo>
                <a:cubicBezTo>
                  <a:pt x="209" y="99"/>
                  <a:pt x="211" y="97"/>
                  <a:pt x="215" y="97"/>
                </a:cubicBezTo>
                <a:cubicBezTo>
                  <a:pt x="220" y="98"/>
                  <a:pt x="216" y="104"/>
                  <a:pt x="218" y="107"/>
                </a:cubicBezTo>
                <a:cubicBezTo>
                  <a:pt x="219" y="111"/>
                  <a:pt x="225" y="111"/>
                  <a:pt x="225" y="116"/>
                </a:cubicBezTo>
                <a:cubicBezTo>
                  <a:pt x="232" y="113"/>
                  <a:pt x="237" y="110"/>
                  <a:pt x="243" y="106"/>
                </a:cubicBezTo>
                <a:cubicBezTo>
                  <a:pt x="248" y="102"/>
                  <a:pt x="255" y="98"/>
                  <a:pt x="259" y="93"/>
                </a:cubicBezTo>
                <a:cubicBezTo>
                  <a:pt x="265" y="93"/>
                  <a:pt x="271" y="95"/>
                  <a:pt x="276" y="99"/>
                </a:cubicBezTo>
                <a:cubicBezTo>
                  <a:pt x="281" y="105"/>
                  <a:pt x="286" y="114"/>
                  <a:pt x="287" y="124"/>
                </a:cubicBezTo>
                <a:cubicBezTo>
                  <a:pt x="287" y="127"/>
                  <a:pt x="287" y="129"/>
                  <a:pt x="286" y="130"/>
                </a:cubicBezTo>
                <a:cubicBezTo>
                  <a:pt x="288" y="133"/>
                  <a:pt x="285" y="134"/>
                  <a:pt x="284" y="134"/>
                </a:cubicBezTo>
                <a:cubicBezTo>
                  <a:pt x="274" y="135"/>
                  <a:pt x="268" y="138"/>
                  <a:pt x="259" y="140"/>
                </a:cubicBezTo>
                <a:cubicBezTo>
                  <a:pt x="257" y="140"/>
                  <a:pt x="255" y="141"/>
                  <a:pt x="253" y="142"/>
                </a:cubicBezTo>
                <a:cubicBezTo>
                  <a:pt x="250" y="142"/>
                  <a:pt x="248" y="144"/>
                  <a:pt x="244" y="144"/>
                </a:cubicBezTo>
                <a:cubicBezTo>
                  <a:pt x="243" y="145"/>
                  <a:pt x="241" y="146"/>
                  <a:pt x="239" y="146"/>
                </a:cubicBezTo>
                <a:cubicBezTo>
                  <a:pt x="235" y="147"/>
                  <a:pt x="231" y="148"/>
                  <a:pt x="228" y="149"/>
                </a:cubicBezTo>
                <a:cubicBezTo>
                  <a:pt x="226" y="150"/>
                  <a:pt x="225" y="152"/>
                  <a:pt x="223" y="150"/>
                </a:cubicBezTo>
                <a:cubicBezTo>
                  <a:pt x="222" y="151"/>
                  <a:pt x="222" y="152"/>
                  <a:pt x="221" y="153"/>
                </a:cubicBezTo>
                <a:cubicBezTo>
                  <a:pt x="216" y="153"/>
                  <a:pt x="212" y="158"/>
                  <a:pt x="209" y="156"/>
                </a:cubicBezTo>
                <a:cubicBezTo>
                  <a:pt x="199" y="159"/>
                  <a:pt x="189" y="163"/>
                  <a:pt x="179" y="167"/>
                </a:cubicBezTo>
                <a:cubicBezTo>
                  <a:pt x="171" y="171"/>
                  <a:pt x="164" y="175"/>
                  <a:pt x="157" y="180"/>
                </a:cubicBezTo>
                <a:cubicBezTo>
                  <a:pt x="154" y="182"/>
                  <a:pt x="151" y="183"/>
                  <a:pt x="149" y="184"/>
                </a:cubicBezTo>
                <a:cubicBezTo>
                  <a:pt x="148" y="185"/>
                  <a:pt x="147" y="187"/>
                  <a:pt x="146" y="187"/>
                </a:cubicBezTo>
                <a:cubicBezTo>
                  <a:pt x="139" y="190"/>
                  <a:pt x="132" y="183"/>
                  <a:pt x="129" y="180"/>
                </a:cubicBezTo>
                <a:cubicBezTo>
                  <a:pt x="125" y="177"/>
                  <a:pt x="124" y="173"/>
                  <a:pt x="123" y="167"/>
                </a:cubicBezTo>
                <a:cubicBezTo>
                  <a:pt x="122" y="165"/>
                  <a:pt x="121" y="162"/>
                  <a:pt x="121" y="159"/>
                </a:cubicBezTo>
                <a:cubicBezTo>
                  <a:pt x="111" y="158"/>
                  <a:pt x="101" y="157"/>
                  <a:pt x="90" y="154"/>
                </a:cubicBezTo>
                <a:cubicBezTo>
                  <a:pt x="74" y="150"/>
                  <a:pt x="60" y="142"/>
                  <a:pt x="47" y="134"/>
                </a:cubicBezTo>
                <a:cubicBezTo>
                  <a:pt x="47" y="135"/>
                  <a:pt x="48" y="135"/>
                  <a:pt x="47" y="136"/>
                </a:cubicBezTo>
                <a:cubicBezTo>
                  <a:pt x="46" y="137"/>
                  <a:pt x="45" y="137"/>
                  <a:pt x="43" y="138"/>
                </a:cubicBezTo>
                <a:cubicBezTo>
                  <a:pt x="43" y="139"/>
                  <a:pt x="44" y="141"/>
                  <a:pt x="44" y="142"/>
                </a:cubicBezTo>
                <a:cubicBezTo>
                  <a:pt x="39" y="146"/>
                  <a:pt x="32" y="150"/>
                  <a:pt x="25" y="147"/>
                </a:cubicBezTo>
                <a:cubicBezTo>
                  <a:pt x="24" y="147"/>
                  <a:pt x="23" y="146"/>
                  <a:pt x="22" y="146"/>
                </a:cubicBezTo>
                <a:cubicBezTo>
                  <a:pt x="22" y="146"/>
                  <a:pt x="21" y="147"/>
                  <a:pt x="20" y="147"/>
                </a:cubicBezTo>
                <a:cubicBezTo>
                  <a:pt x="14" y="144"/>
                  <a:pt x="9" y="139"/>
                  <a:pt x="6" y="133"/>
                </a:cubicBezTo>
                <a:cubicBezTo>
                  <a:pt x="12" y="127"/>
                  <a:pt x="13" y="111"/>
                  <a:pt x="18" y="102"/>
                </a:cubicBezTo>
                <a:cubicBezTo>
                  <a:pt x="19" y="101"/>
                  <a:pt x="23" y="98"/>
                  <a:pt x="23" y="99"/>
                </a:cubicBezTo>
                <a:close/>
                <a:moveTo>
                  <a:pt x="249" y="141"/>
                </a:moveTo>
                <a:cubicBezTo>
                  <a:pt x="256" y="139"/>
                  <a:pt x="265" y="136"/>
                  <a:pt x="274" y="134"/>
                </a:cubicBezTo>
                <a:cubicBezTo>
                  <a:pt x="277" y="133"/>
                  <a:pt x="282" y="133"/>
                  <a:pt x="284" y="130"/>
                </a:cubicBezTo>
                <a:cubicBezTo>
                  <a:pt x="286" y="124"/>
                  <a:pt x="284" y="116"/>
                  <a:pt x="281" y="110"/>
                </a:cubicBezTo>
                <a:cubicBezTo>
                  <a:pt x="279" y="107"/>
                  <a:pt x="276" y="102"/>
                  <a:pt x="274" y="100"/>
                </a:cubicBezTo>
                <a:cubicBezTo>
                  <a:pt x="271" y="97"/>
                  <a:pt x="267" y="95"/>
                  <a:pt x="262" y="95"/>
                </a:cubicBezTo>
                <a:cubicBezTo>
                  <a:pt x="253" y="100"/>
                  <a:pt x="244" y="107"/>
                  <a:pt x="235" y="114"/>
                </a:cubicBezTo>
                <a:cubicBezTo>
                  <a:pt x="232" y="115"/>
                  <a:pt x="230" y="116"/>
                  <a:pt x="227" y="117"/>
                </a:cubicBezTo>
                <a:cubicBezTo>
                  <a:pt x="226" y="118"/>
                  <a:pt x="226" y="119"/>
                  <a:pt x="225" y="119"/>
                </a:cubicBezTo>
                <a:cubicBezTo>
                  <a:pt x="227" y="124"/>
                  <a:pt x="222" y="125"/>
                  <a:pt x="219" y="125"/>
                </a:cubicBezTo>
                <a:cubicBezTo>
                  <a:pt x="224" y="130"/>
                  <a:pt x="228" y="138"/>
                  <a:pt x="228" y="147"/>
                </a:cubicBezTo>
                <a:cubicBezTo>
                  <a:pt x="235" y="144"/>
                  <a:pt x="242" y="143"/>
                  <a:pt x="249" y="141"/>
                </a:cubicBezTo>
                <a:close/>
                <a:moveTo>
                  <a:pt x="113" y="45"/>
                </a:moveTo>
                <a:cubicBezTo>
                  <a:pt x="110" y="44"/>
                  <a:pt x="107" y="44"/>
                  <a:pt x="105" y="43"/>
                </a:cubicBezTo>
                <a:cubicBezTo>
                  <a:pt x="104" y="42"/>
                  <a:pt x="102" y="42"/>
                  <a:pt x="100" y="43"/>
                </a:cubicBezTo>
                <a:cubicBezTo>
                  <a:pt x="95" y="45"/>
                  <a:pt x="90" y="48"/>
                  <a:pt x="87" y="50"/>
                </a:cubicBezTo>
                <a:cubicBezTo>
                  <a:pt x="72" y="57"/>
                  <a:pt x="57" y="68"/>
                  <a:pt x="42" y="76"/>
                </a:cubicBezTo>
                <a:cubicBezTo>
                  <a:pt x="41" y="76"/>
                  <a:pt x="41" y="77"/>
                  <a:pt x="41" y="77"/>
                </a:cubicBezTo>
                <a:cubicBezTo>
                  <a:pt x="41" y="76"/>
                  <a:pt x="41" y="76"/>
                  <a:pt x="42" y="76"/>
                </a:cubicBezTo>
                <a:cubicBezTo>
                  <a:pt x="50" y="78"/>
                  <a:pt x="57" y="80"/>
                  <a:pt x="65" y="84"/>
                </a:cubicBezTo>
                <a:cubicBezTo>
                  <a:pt x="70" y="86"/>
                  <a:pt x="75" y="88"/>
                  <a:pt x="81" y="89"/>
                </a:cubicBezTo>
                <a:cubicBezTo>
                  <a:pt x="89" y="92"/>
                  <a:pt x="97" y="94"/>
                  <a:pt x="104" y="97"/>
                </a:cubicBezTo>
                <a:cubicBezTo>
                  <a:pt x="106" y="98"/>
                  <a:pt x="109" y="99"/>
                  <a:pt x="111" y="100"/>
                </a:cubicBezTo>
                <a:cubicBezTo>
                  <a:pt x="116" y="101"/>
                  <a:pt x="122" y="106"/>
                  <a:pt x="127" y="106"/>
                </a:cubicBezTo>
                <a:cubicBezTo>
                  <a:pt x="129" y="106"/>
                  <a:pt x="130" y="105"/>
                  <a:pt x="132" y="106"/>
                </a:cubicBezTo>
                <a:cubicBezTo>
                  <a:pt x="149" y="93"/>
                  <a:pt x="170" y="84"/>
                  <a:pt x="187" y="71"/>
                </a:cubicBezTo>
                <a:cubicBezTo>
                  <a:pt x="198" y="65"/>
                  <a:pt x="208" y="58"/>
                  <a:pt x="220" y="52"/>
                </a:cubicBezTo>
                <a:cubicBezTo>
                  <a:pt x="231" y="46"/>
                  <a:pt x="244" y="42"/>
                  <a:pt x="253" y="33"/>
                </a:cubicBezTo>
                <a:cubicBezTo>
                  <a:pt x="252" y="30"/>
                  <a:pt x="248" y="30"/>
                  <a:pt x="244" y="29"/>
                </a:cubicBezTo>
                <a:cubicBezTo>
                  <a:pt x="241" y="28"/>
                  <a:pt x="237" y="27"/>
                  <a:pt x="233" y="26"/>
                </a:cubicBezTo>
                <a:cubicBezTo>
                  <a:pt x="222" y="22"/>
                  <a:pt x="211" y="20"/>
                  <a:pt x="199" y="18"/>
                </a:cubicBezTo>
                <a:cubicBezTo>
                  <a:pt x="186" y="16"/>
                  <a:pt x="174" y="15"/>
                  <a:pt x="162" y="14"/>
                </a:cubicBezTo>
                <a:cubicBezTo>
                  <a:pt x="157" y="12"/>
                  <a:pt x="151" y="11"/>
                  <a:pt x="146" y="10"/>
                </a:cubicBezTo>
                <a:cubicBezTo>
                  <a:pt x="141" y="9"/>
                  <a:pt x="136" y="8"/>
                  <a:pt x="131" y="6"/>
                </a:cubicBezTo>
                <a:cubicBezTo>
                  <a:pt x="122" y="4"/>
                  <a:pt x="112" y="0"/>
                  <a:pt x="103" y="4"/>
                </a:cubicBezTo>
                <a:cubicBezTo>
                  <a:pt x="98" y="7"/>
                  <a:pt x="92" y="10"/>
                  <a:pt x="87" y="13"/>
                </a:cubicBezTo>
                <a:cubicBezTo>
                  <a:pt x="77" y="19"/>
                  <a:pt x="67" y="25"/>
                  <a:pt x="57" y="31"/>
                </a:cubicBezTo>
                <a:cubicBezTo>
                  <a:pt x="52" y="34"/>
                  <a:pt x="47" y="37"/>
                  <a:pt x="42" y="40"/>
                </a:cubicBezTo>
                <a:cubicBezTo>
                  <a:pt x="32" y="45"/>
                  <a:pt x="21" y="50"/>
                  <a:pt x="11" y="55"/>
                </a:cubicBezTo>
                <a:cubicBezTo>
                  <a:pt x="10" y="58"/>
                  <a:pt x="6" y="59"/>
                  <a:pt x="5" y="62"/>
                </a:cubicBezTo>
                <a:cubicBezTo>
                  <a:pt x="5" y="64"/>
                  <a:pt x="8" y="66"/>
                  <a:pt x="11" y="66"/>
                </a:cubicBezTo>
                <a:cubicBezTo>
                  <a:pt x="14" y="68"/>
                  <a:pt x="18" y="69"/>
                  <a:pt x="21" y="70"/>
                </a:cubicBezTo>
                <a:cubicBezTo>
                  <a:pt x="23" y="72"/>
                  <a:pt x="27" y="74"/>
                  <a:pt x="31" y="74"/>
                </a:cubicBezTo>
                <a:cubicBezTo>
                  <a:pt x="34" y="71"/>
                  <a:pt x="39" y="71"/>
                  <a:pt x="43" y="68"/>
                </a:cubicBezTo>
                <a:cubicBezTo>
                  <a:pt x="45" y="67"/>
                  <a:pt x="47" y="64"/>
                  <a:pt x="49" y="63"/>
                </a:cubicBezTo>
                <a:cubicBezTo>
                  <a:pt x="52" y="61"/>
                  <a:pt x="54" y="60"/>
                  <a:pt x="57" y="59"/>
                </a:cubicBezTo>
                <a:cubicBezTo>
                  <a:pt x="61" y="56"/>
                  <a:pt x="66" y="52"/>
                  <a:pt x="71" y="50"/>
                </a:cubicBezTo>
                <a:cubicBezTo>
                  <a:pt x="82" y="45"/>
                  <a:pt x="92" y="40"/>
                  <a:pt x="103" y="36"/>
                </a:cubicBezTo>
                <a:cubicBezTo>
                  <a:pt x="105" y="32"/>
                  <a:pt x="109" y="29"/>
                  <a:pt x="115" y="28"/>
                </a:cubicBezTo>
                <a:cubicBezTo>
                  <a:pt x="117" y="27"/>
                  <a:pt x="117" y="27"/>
                  <a:pt x="120" y="28"/>
                </a:cubicBezTo>
                <a:cubicBezTo>
                  <a:pt x="123" y="28"/>
                  <a:pt x="125" y="28"/>
                  <a:pt x="127" y="30"/>
                </a:cubicBezTo>
                <a:cubicBezTo>
                  <a:pt x="129" y="31"/>
                  <a:pt x="130" y="34"/>
                  <a:pt x="131" y="36"/>
                </a:cubicBezTo>
                <a:cubicBezTo>
                  <a:pt x="131" y="40"/>
                  <a:pt x="129" y="42"/>
                  <a:pt x="127" y="44"/>
                </a:cubicBezTo>
                <a:cubicBezTo>
                  <a:pt x="122" y="46"/>
                  <a:pt x="118" y="46"/>
                  <a:pt x="113" y="45"/>
                </a:cubicBezTo>
                <a:close/>
                <a:moveTo>
                  <a:pt x="221" y="130"/>
                </a:moveTo>
                <a:cubicBezTo>
                  <a:pt x="220" y="129"/>
                  <a:pt x="218" y="127"/>
                  <a:pt x="216" y="125"/>
                </a:cubicBezTo>
                <a:cubicBezTo>
                  <a:pt x="213" y="125"/>
                  <a:pt x="210" y="126"/>
                  <a:pt x="208" y="126"/>
                </a:cubicBezTo>
                <a:cubicBezTo>
                  <a:pt x="208" y="129"/>
                  <a:pt x="210" y="130"/>
                  <a:pt x="211" y="132"/>
                </a:cubicBezTo>
                <a:cubicBezTo>
                  <a:pt x="210" y="135"/>
                  <a:pt x="211" y="137"/>
                  <a:pt x="211" y="140"/>
                </a:cubicBezTo>
                <a:cubicBezTo>
                  <a:pt x="210" y="141"/>
                  <a:pt x="210" y="142"/>
                  <a:pt x="210" y="144"/>
                </a:cubicBezTo>
                <a:cubicBezTo>
                  <a:pt x="210" y="145"/>
                  <a:pt x="211" y="147"/>
                  <a:pt x="212" y="148"/>
                </a:cubicBezTo>
                <a:cubicBezTo>
                  <a:pt x="212" y="150"/>
                  <a:pt x="212" y="152"/>
                  <a:pt x="212" y="154"/>
                </a:cubicBezTo>
                <a:cubicBezTo>
                  <a:pt x="214" y="154"/>
                  <a:pt x="214" y="152"/>
                  <a:pt x="216" y="152"/>
                </a:cubicBezTo>
                <a:cubicBezTo>
                  <a:pt x="216" y="150"/>
                  <a:pt x="216" y="148"/>
                  <a:pt x="216" y="146"/>
                </a:cubicBezTo>
                <a:cubicBezTo>
                  <a:pt x="216" y="144"/>
                  <a:pt x="214" y="142"/>
                  <a:pt x="216" y="141"/>
                </a:cubicBezTo>
                <a:cubicBezTo>
                  <a:pt x="217" y="144"/>
                  <a:pt x="217" y="148"/>
                  <a:pt x="217" y="151"/>
                </a:cubicBezTo>
                <a:cubicBezTo>
                  <a:pt x="218" y="151"/>
                  <a:pt x="219" y="151"/>
                  <a:pt x="220" y="151"/>
                </a:cubicBezTo>
                <a:cubicBezTo>
                  <a:pt x="220" y="149"/>
                  <a:pt x="220" y="147"/>
                  <a:pt x="220" y="145"/>
                </a:cubicBezTo>
                <a:cubicBezTo>
                  <a:pt x="219" y="143"/>
                  <a:pt x="219" y="142"/>
                  <a:pt x="219" y="140"/>
                </a:cubicBezTo>
                <a:cubicBezTo>
                  <a:pt x="218" y="138"/>
                  <a:pt x="216" y="136"/>
                  <a:pt x="217" y="134"/>
                </a:cubicBezTo>
                <a:cubicBezTo>
                  <a:pt x="220" y="137"/>
                  <a:pt x="221" y="143"/>
                  <a:pt x="221" y="147"/>
                </a:cubicBezTo>
                <a:cubicBezTo>
                  <a:pt x="223" y="147"/>
                  <a:pt x="224" y="148"/>
                  <a:pt x="226" y="148"/>
                </a:cubicBezTo>
                <a:cubicBezTo>
                  <a:pt x="228" y="142"/>
                  <a:pt x="223" y="135"/>
                  <a:pt x="221" y="130"/>
                </a:cubicBezTo>
                <a:close/>
                <a:moveTo>
                  <a:pt x="217" y="123"/>
                </a:moveTo>
                <a:cubicBezTo>
                  <a:pt x="220" y="123"/>
                  <a:pt x="223" y="123"/>
                  <a:pt x="223" y="120"/>
                </a:cubicBezTo>
                <a:cubicBezTo>
                  <a:pt x="224" y="114"/>
                  <a:pt x="220" y="111"/>
                  <a:pt x="216" y="109"/>
                </a:cubicBezTo>
                <a:cubicBezTo>
                  <a:pt x="215" y="105"/>
                  <a:pt x="218" y="99"/>
                  <a:pt x="214" y="99"/>
                </a:cubicBezTo>
                <a:cubicBezTo>
                  <a:pt x="214" y="99"/>
                  <a:pt x="212" y="99"/>
                  <a:pt x="211" y="100"/>
                </a:cubicBezTo>
                <a:cubicBezTo>
                  <a:pt x="209" y="100"/>
                  <a:pt x="209" y="102"/>
                  <a:pt x="207" y="102"/>
                </a:cubicBezTo>
                <a:cubicBezTo>
                  <a:pt x="207" y="104"/>
                  <a:pt x="209" y="107"/>
                  <a:pt x="206" y="107"/>
                </a:cubicBezTo>
                <a:cubicBezTo>
                  <a:pt x="206" y="106"/>
                  <a:pt x="206" y="105"/>
                  <a:pt x="206" y="105"/>
                </a:cubicBezTo>
                <a:cubicBezTo>
                  <a:pt x="204" y="108"/>
                  <a:pt x="201" y="114"/>
                  <a:pt x="202" y="118"/>
                </a:cubicBezTo>
                <a:cubicBezTo>
                  <a:pt x="205" y="115"/>
                  <a:pt x="207" y="109"/>
                  <a:pt x="212" y="112"/>
                </a:cubicBezTo>
                <a:cubicBezTo>
                  <a:pt x="217" y="118"/>
                  <a:pt x="202" y="118"/>
                  <a:pt x="206" y="124"/>
                </a:cubicBezTo>
                <a:cubicBezTo>
                  <a:pt x="207" y="124"/>
                  <a:pt x="211" y="124"/>
                  <a:pt x="213" y="124"/>
                </a:cubicBezTo>
                <a:cubicBezTo>
                  <a:pt x="214" y="123"/>
                  <a:pt x="215" y="122"/>
                  <a:pt x="216" y="122"/>
                </a:cubicBezTo>
                <a:cubicBezTo>
                  <a:pt x="216" y="123"/>
                  <a:pt x="216" y="123"/>
                  <a:pt x="217" y="123"/>
                </a:cubicBezTo>
                <a:close/>
                <a:moveTo>
                  <a:pt x="205" y="119"/>
                </a:moveTo>
                <a:cubicBezTo>
                  <a:pt x="206" y="117"/>
                  <a:pt x="209" y="116"/>
                  <a:pt x="210" y="115"/>
                </a:cubicBezTo>
                <a:cubicBezTo>
                  <a:pt x="210" y="114"/>
                  <a:pt x="209" y="114"/>
                  <a:pt x="209" y="114"/>
                </a:cubicBezTo>
                <a:cubicBezTo>
                  <a:pt x="207" y="114"/>
                  <a:pt x="205" y="118"/>
                  <a:pt x="205" y="119"/>
                </a:cubicBezTo>
                <a:close/>
                <a:moveTo>
                  <a:pt x="209" y="146"/>
                </a:moveTo>
                <a:cubicBezTo>
                  <a:pt x="209" y="147"/>
                  <a:pt x="209" y="148"/>
                  <a:pt x="208" y="148"/>
                </a:cubicBezTo>
                <a:cubicBezTo>
                  <a:pt x="205" y="147"/>
                  <a:pt x="201" y="148"/>
                  <a:pt x="198" y="148"/>
                </a:cubicBezTo>
                <a:cubicBezTo>
                  <a:pt x="198" y="148"/>
                  <a:pt x="198" y="148"/>
                  <a:pt x="198" y="147"/>
                </a:cubicBezTo>
                <a:cubicBezTo>
                  <a:pt x="201" y="143"/>
                  <a:pt x="202" y="138"/>
                  <a:pt x="203" y="132"/>
                </a:cubicBezTo>
                <a:cubicBezTo>
                  <a:pt x="202" y="131"/>
                  <a:pt x="202" y="130"/>
                  <a:pt x="201" y="129"/>
                </a:cubicBezTo>
                <a:cubicBezTo>
                  <a:pt x="199" y="131"/>
                  <a:pt x="197" y="133"/>
                  <a:pt x="195" y="132"/>
                </a:cubicBezTo>
                <a:cubicBezTo>
                  <a:pt x="190" y="135"/>
                  <a:pt x="185" y="141"/>
                  <a:pt x="182" y="147"/>
                </a:cubicBezTo>
                <a:cubicBezTo>
                  <a:pt x="181" y="148"/>
                  <a:pt x="181" y="148"/>
                  <a:pt x="181" y="149"/>
                </a:cubicBezTo>
                <a:cubicBezTo>
                  <a:pt x="180" y="150"/>
                  <a:pt x="179" y="154"/>
                  <a:pt x="177" y="151"/>
                </a:cubicBezTo>
                <a:cubicBezTo>
                  <a:pt x="177" y="149"/>
                  <a:pt x="176" y="146"/>
                  <a:pt x="175" y="145"/>
                </a:cubicBezTo>
                <a:cubicBezTo>
                  <a:pt x="172" y="142"/>
                  <a:pt x="168" y="142"/>
                  <a:pt x="166" y="141"/>
                </a:cubicBezTo>
                <a:cubicBezTo>
                  <a:pt x="165" y="140"/>
                  <a:pt x="167" y="139"/>
                  <a:pt x="166" y="138"/>
                </a:cubicBezTo>
                <a:cubicBezTo>
                  <a:pt x="158" y="141"/>
                  <a:pt x="146" y="144"/>
                  <a:pt x="136" y="142"/>
                </a:cubicBezTo>
                <a:cubicBezTo>
                  <a:pt x="137" y="144"/>
                  <a:pt x="139" y="146"/>
                  <a:pt x="141" y="147"/>
                </a:cubicBezTo>
                <a:cubicBezTo>
                  <a:pt x="147" y="155"/>
                  <a:pt x="153" y="167"/>
                  <a:pt x="150" y="181"/>
                </a:cubicBezTo>
                <a:cubicBezTo>
                  <a:pt x="164" y="173"/>
                  <a:pt x="178" y="165"/>
                  <a:pt x="194" y="159"/>
                </a:cubicBezTo>
                <a:cubicBezTo>
                  <a:pt x="199" y="157"/>
                  <a:pt x="205" y="155"/>
                  <a:pt x="210" y="152"/>
                </a:cubicBezTo>
                <a:cubicBezTo>
                  <a:pt x="210" y="150"/>
                  <a:pt x="210" y="147"/>
                  <a:pt x="209" y="146"/>
                </a:cubicBezTo>
                <a:close/>
                <a:moveTo>
                  <a:pt x="208" y="141"/>
                </a:moveTo>
                <a:cubicBezTo>
                  <a:pt x="210" y="137"/>
                  <a:pt x="209" y="131"/>
                  <a:pt x="206" y="128"/>
                </a:cubicBezTo>
                <a:cubicBezTo>
                  <a:pt x="207" y="130"/>
                  <a:pt x="205" y="131"/>
                  <a:pt x="205" y="132"/>
                </a:cubicBezTo>
                <a:cubicBezTo>
                  <a:pt x="205" y="133"/>
                  <a:pt x="205" y="134"/>
                  <a:pt x="205" y="135"/>
                </a:cubicBezTo>
                <a:cubicBezTo>
                  <a:pt x="204" y="139"/>
                  <a:pt x="201" y="142"/>
                  <a:pt x="201" y="146"/>
                </a:cubicBezTo>
                <a:cubicBezTo>
                  <a:pt x="203" y="146"/>
                  <a:pt x="208" y="147"/>
                  <a:pt x="208" y="144"/>
                </a:cubicBezTo>
                <a:cubicBezTo>
                  <a:pt x="208" y="143"/>
                  <a:pt x="207" y="142"/>
                  <a:pt x="208" y="141"/>
                </a:cubicBezTo>
                <a:cubicBezTo>
                  <a:pt x="208" y="141"/>
                  <a:pt x="209" y="142"/>
                  <a:pt x="208" y="141"/>
                </a:cubicBezTo>
                <a:close/>
                <a:moveTo>
                  <a:pt x="205" y="103"/>
                </a:moveTo>
                <a:cubicBezTo>
                  <a:pt x="205" y="102"/>
                  <a:pt x="205" y="102"/>
                  <a:pt x="205" y="102"/>
                </a:cubicBezTo>
                <a:cubicBezTo>
                  <a:pt x="201" y="91"/>
                  <a:pt x="195" y="81"/>
                  <a:pt x="186" y="74"/>
                </a:cubicBezTo>
                <a:cubicBezTo>
                  <a:pt x="168" y="86"/>
                  <a:pt x="148" y="96"/>
                  <a:pt x="131" y="109"/>
                </a:cubicBezTo>
                <a:cubicBezTo>
                  <a:pt x="124" y="109"/>
                  <a:pt x="121" y="106"/>
                  <a:pt x="115" y="103"/>
                </a:cubicBezTo>
                <a:cubicBezTo>
                  <a:pt x="115" y="103"/>
                  <a:pt x="114" y="103"/>
                  <a:pt x="113" y="103"/>
                </a:cubicBezTo>
                <a:cubicBezTo>
                  <a:pt x="110" y="102"/>
                  <a:pt x="107" y="100"/>
                  <a:pt x="104" y="99"/>
                </a:cubicBezTo>
                <a:cubicBezTo>
                  <a:pt x="100" y="97"/>
                  <a:pt x="97" y="97"/>
                  <a:pt x="93" y="96"/>
                </a:cubicBezTo>
                <a:cubicBezTo>
                  <a:pt x="89" y="94"/>
                  <a:pt x="85" y="92"/>
                  <a:pt x="81" y="91"/>
                </a:cubicBezTo>
                <a:cubicBezTo>
                  <a:pt x="76" y="90"/>
                  <a:pt x="71" y="88"/>
                  <a:pt x="67" y="87"/>
                </a:cubicBezTo>
                <a:cubicBezTo>
                  <a:pt x="65" y="88"/>
                  <a:pt x="64" y="89"/>
                  <a:pt x="63" y="90"/>
                </a:cubicBezTo>
                <a:cubicBezTo>
                  <a:pt x="55" y="100"/>
                  <a:pt x="49" y="113"/>
                  <a:pt x="44" y="127"/>
                </a:cubicBezTo>
                <a:cubicBezTo>
                  <a:pt x="45" y="127"/>
                  <a:pt x="45" y="128"/>
                  <a:pt x="45" y="129"/>
                </a:cubicBezTo>
                <a:cubicBezTo>
                  <a:pt x="46" y="129"/>
                  <a:pt x="47" y="130"/>
                  <a:pt x="47" y="131"/>
                </a:cubicBezTo>
                <a:cubicBezTo>
                  <a:pt x="64" y="143"/>
                  <a:pt x="84" y="153"/>
                  <a:pt x="109" y="155"/>
                </a:cubicBezTo>
                <a:cubicBezTo>
                  <a:pt x="110" y="156"/>
                  <a:pt x="111" y="155"/>
                  <a:pt x="112" y="156"/>
                </a:cubicBezTo>
                <a:cubicBezTo>
                  <a:pt x="115" y="156"/>
                  <a:pt x="119" y="157"/>
                  <a:pt x="122" y="156"/>
                </a:cubicBezTo>
                <a:cubicBezTo>
                  <a:pt x="123" y="153"/>
                  <a:pt x="125" y="150"/>
                  <a:pt x="127" y="148"/>
                </a:cubicBezTo>
                <a:cubicBezTo>
                  <a:pt x="131" y="146"/>
                  <a:pt x="134" y="148"/>
                  <a:pt x="138" y="147"/>
                </a:cubicBezTo>
                <a:cubicBezTo>
                  <a:pt x="136" y="145"/>
                  <a:pt x="133" y="144"/>
                  <a:pt x="131" y="143"/>
                </a:cubicBezTo>
                <a:cubicBezTo>
                  <a:pt x="130" y="141"/>
                  <a:pt x="132" y="141"/>
                  <a:pt x="133" y="141"/>
                </a:cubicBezTo>
                <a:cubicBezTo>
                  <a:pt x="137" y="140"/>
                  <a:pt x="143" y="141"/>
                  <a:pt x="148" y="141"/>
                </a:cubicBezTo>
                <a:cubicBezTo>
                  <a:pt x="155" y="140"/>
                  <a:pt x="162" y="138"/>
                  <a:pt x="169" y="136"/>
                </a:cubicBezTo>
                <a:cubicBezTo>
                  <a:pt x="174" y="132"/>
                  <a:pt x="181" y="129"/>
                  <a:pt x="187" y="126"/>
                </a:cubicBezTo>
                <a:cubicBezTo>
                  <a:pt x="183" y="125"/>
                  <a:pt x="180" y="123"/>
                  <a:pt x="177" y="120"/>
                </a:cubicBezTo>
                <a:cubicBezTo>
                  <a:pt x="173" y="116"/>
                  <a:pt x="169" y="111"/>
                  <a:pt x="174" y="107"/>
                </a:cubicBezTo>
                <a:cubicBezTo>
                  <a:pt x="176" y="106"/>
                  <a:pt x="179" y="107"/>
                  <a:pt x="181" y="105"/>
                </a:cubicBezTo>
                <a:cubicBezTo>
                  <a:pt x="182" y="103"/>
                  <a:pt x="181" y="100"/>
                  <a:pt x="182" y="98"/>
                </a:cubicBezTo>
                <a:cubicBezTo>
                  <a:pt x="182" y="96"/>
                  <a:pt x="184" y="95"/>
                  <a:pt x="185" y="95"/>
                </a:cubicBezTo>
                <a:cubicBezTo>
                  <a:pt x="195" y="97"/>
                  <a:pt x="198" y="106"/>
                  <a:pt x="200" y="115"/>
                </a:cubicBezTo>
                <a:cubicBezTo>
                  <a:pt x="201" y="110"/>
                  <a:pt x="203" y="107"/>
                  <a:pt x="205" y="103"/>
                </a:cubicBezTo>
                <a:close/>
                <a:moveTo>
                  <a:pt x="197" y="121"/>
                </a:moveTo>
                <a:cubicBezTo>
                  <a:pt x="196" y="124"/>
                  <a:pt x="196" y="127"/>
                  <a:pt x="196" y="130"/>
                </a:cubicBezTo>
                <a:cubicBezTo>
                  <a:pt x="199" y="130"/>
                  <a:pt x="199" y="127"/>
                  <a:pt x="201" y="127"/>
                </a:cubicBezTo>
                <a:cubicBezTo>
                  <a:pt x="202" y="127"/>
                  <a:pt x="202" y="129"/>
                  <a:pt x="204" y="129"/>
                </a:cubicBezTo>
                <a:cubicBezTo>
                  <a:pt x="205" y="124"/>
                  <a:pt x="202" y="121"/>
                  <a:pt x="197" y="121"/>
                </a:cubicBezTo>
                <a:close/>
                <a:moveTo>
                  <a:pt x="195" y="107"/>
                </a:moveTo>
                <a:cubicBezTo>
                  <a:pt x="193" y="104"/>
                  <a:pt x="190" y="105"/>
                  <a:pt x="188" y="107"/>
                </a:cubicBezTo>
                <a:cubicBezTo>
                  <a:pt x="191" y="109"/>
                  <a:pt x="194" y="112"/>
                  <a:pt x="196" y="116"/>
                </a:cubicBezTo>
                <a:cubicBezTo>
                  <a:pt x="196" y="117"/>
                  <a:pt x="196" y="119"/>
                  <a:pt x="198" y="119"/>
                </a:cubicBezTo>
                <a:cubicBezTo>
                  <a:pt x="199" y="117"/>
                  <a:pt x="198" y="109"/>
                  <a:pt x="195" y="107"/>
                </a:cubicBezTo>
                <a:close/>
                <a:moveTo>
                  <a:pt x="188" y="109"/>
                </a:moveTo>
                <a:cubicBezTo>
                  <a:pt x="188" y="114"/>
                  <a:pt x="192" y="117"/>
                  <a:pt x="195" y="119"/>
                </a:cubicBezTo>
                <a:cubicBezTo>
                  <a:pt x="193" y="114"/>
                  <a:pt x="191" y="111"/>
                  <a:pt x="188" y="109"/>
                </a:cubicBezTo>
                <a:close/>
                <a:moveTo>
                  <a:pt x="188" y="105"/>
                </a:moveTo>
                <a:cubicBezTo>
                  <a:pt x="189" y="104"/>
                  <a:pt x="190" y="102"/>
                  <a:pt x="192" y="103"/>
                </a:cubicBezTo>
                <a:cubicBezTo>
                  <a:pt x="193" y="103"/>
                  <a:pt x="194" y="104"/>
                  <a:pt x="194" y="103"/>
                </a:cubicBezTo>
                <a:cubicBezTo>
                  <a:pt x="192" y="102"/>
                  <a:pt x="188" y="97"/>
                  <a:pt x="186" y="97"/>
                </a:cubicBezTo>
                <a:cubicBezTo>
                  <a:pt x="182" y="97"/>
                  <a:pt x="184" y="104"/>
                  <a:pt x="182" y="106"/>
                </a:cubicBezTo>
                <a:cubicBezTo>
                  <a:pt x="180" y="109"/>
                  <a:pt x="177" y="107"/>
                  <a:pt x="174" y="109"/>
                </a:cubicBezTo>
                <a:cubicBezTo>
                  <a:pt x="172" y="112"/>
                  <a:pt x="175" y="115"/>
                  <a:pt x="177" y="118"/>
                </a:cubicBezTo>
                <a:cubicBezTo>
                  <a:pt x="181" y="122"/>
                  <a:pt x="186" y="124"/>
                  <a:pt x="191" y="125"/>
                </a:cubicBezTo>
                <a:cubicBezTo>
                  <a:pt x="192" y="124"/>
                  <a:pt x="193" y="125"/>
                  <a:pt x="194" y="125"/>
                </a:cubicBezTo>
                <a:cubicBezTo>
                  <a:pt x="194" y="124"/>
                  <a:pt x="195" y="123"/>
                  <a:pt x="195" y="122"/>
                </a:cubicBezTo>
                <a:cubicBezTo>
                  <a:pt x="191" y="117"/>
                  <a:pt x="183" y="112"/>
                  <a:pt x="186" y="105"/>
                </a:cubicBezTo>
                <a:cubicBezTo>
                  <a:pt x="187" y="104"/>
                  <a:pt x="187" y="105"/>
                  <a:pt x="188" y="105"/>
                </a:cubicBezTo>
                <a:close/>
                <a:moveTo>
                  <a:pt x="187" y="136"/>
                </a:moveTo>
                <a:cubicBezTo>
                  <a:pt x="189" y="134"/>
                  <a:pt x="196" y="131"/>
                  <a:pt x="194" y="128"/>
                </a:cubicBezTo>
                <a:cubicBezTo>
                  <a:pt x="193" y="127"/>
                  <a:pt x="192" y="128"/>
                  <a:pt x="191" y="127"/>
                </a:cubicBezTo>
                <a:cubicBezTo>
                  <a:pt x="185" y="129"/>
                  <a:pt x="178" y="132"/>
                  <a:pt x="172" y="136"/>
                </a:cubicBezTo>
                <a:cubicBezTo>
                  <a:pt x="172" y="136"/>
                  <a:pt x="172" y="137"/>
                  <a:pt x="171" y="137"/>
                </a:cubicBezTo>
                <a:cubicBezTo>
                  <a:pt x="170" y="138"/>
                  <a:pt x="169" y="138"/>
                  <a:pt x="168" y="140"/>
                </a:cubicBezTo>
                <a:cubicBezTo>
                  <a:pt x="172" y="140"/>
                  <a:pt x="174" y="142"/>
                  <a:pt x="176" y="144"/>
                </a:cubicBezTo>
                <a:cubicBezTo>
                  <a:pt x="177" y="146"/>
                  <a:pt x="178" y="148"/>
                  <a:pt x="179" y="149"/>
                </a:cubicBezTo>
                <a:cubicBezTo>
                  <a:pt x="181" y="144"/>
                  <a:pt x="184" y="140"/>
                  <a:pt x="187" y="136"/>
                </a:cubicBezTo>
                <a:close/>
                <a:moveTo>
                  <a:pt x="123" y="159"/>
                </a:moveTo>
                <a:cubicBezTo>
                  <a:pt x="124" y="166"/>
                  <a:pt x="125" y="174"/>
                  <a:pt x="130" y="179"/>
                </a:cubicBezTo>
                <a:cubicBezTo>
                  <a:pt x="134" y="183"/>
                  <a:pt x="143" y="189"/>
                  <a:pt x="148" y="182"/>
                </a:cubicBezTo>
                <a:cubicBezTo>
                  <a:pt x="149" y="178"/>
                  <a:pt x="149" y="173"/>
                  <a:pt x="149" y="169"/>
                </a:cubicBezTo>
                <a:cubicBezTo>
                  <a:pt x="144" y="171"/>
                  <a:pt x="143" y="174"/>
                  <a:pt x="137" y="174"/>
                </a:cubicBezTo>
                <a:cubicBezTo>
                  <a:pt x="133" y="173"/>
                  <a:pt x="132" y="169"/>
                  <a:pt x="131" y="165"/>
                </a:cubicBezTo>
                <a:cubicBezTo>
                  <a:pt x="129" y="163"/>
                  <a:pt x="128" y="161"/>
                  <a:pt x="130" y="160"/>
                </a:cubicBezTo>
                <a:cubicBezTo>
                  <a:pt x="132" y="162"/>
                  <a:pt x="137" y="161"/>
                  <a:pt x="140" y="159"/>
                </a:cubicBezTo>
                <a:cubicBezTo>
                  <a:pt x="139" y="154"/>
                  <a:pt x="136" y="150"/>
                  <a:pt x="130" y="149"/>
                </a:cubicBezTo>
                <a:cubicBezTo>
                  <a:pt x="127" y="150"/>
                  <a:pt x="125" y="153"/>
                  <a:pt x="124" y="156"/>
                </a:cubicBezTo>
                <a:cubicBezTo>
                  <a:pt x="124" y="157"/>
                  <a:pt x="125" y="157"/>
                  <a:pt x="125" y="158"/>
                </a:cubicBezTo>
                <a:cubicBezTo>
                  <a:pt x="124" y="159"/>
                  <a:pt x="124" y="159"/>
                  <a:pt x="123" y="159"/>
                </a:cubicBezTo>
                <a:close/>
                <a:moveTo>
                  <a:pt x="139" y="149"/>
                </a:moveTo>
                <a:cubicBezTo>
                  <a:pt x="138" y="149"/>
                  <a:pt x="137" y="149"/>
                  <a:pt x="136" y="150"/>
                </a:cubicBezTo>
                <a:cubicBezTo>
                  <a:pt x="142" y="153"/>
                  <a:pt x="145" y="162"/>
                  <a:pt x="143" y="170"/>
                </a:cubicBezTo>
                <a:cubicBezTo>
                  <a:pt x="145" y="169"/>
                  <a:pt x="147" y="168"/>
                  <a:pt x="148" y="166"/>
                </a:cubicBezTo>
                <a:cubicBezTo>
                  <a:pt x="147" y="159"/>
                  <a:pt x="144" y="153"/>
                  <a:pt x="139" y="149"/>
                </a:cubicBezTo>
                <a:close/>
                <a:moveTo>
                  <a:pt x="138" y="172"/>
                </a:moveTo>
                <a:cubicBezTo>
                  <a:pt x="142" y="172"/>
                  <a:pt x="142" y="164"/>
                  <a:pt x="141" y="161"/>
                </a:cubicBezTo>
                <a:cubicBezTo>
                  <a:pt x="139" y="163"/>
                  <a:pt x="135" y="163"/>
                  <a:pt x="131" y="163"/>
                </a:cubicBezTo>
                <a:cubicBezTo>
                  <a:pt x="133" y="165"/>
                  <a:pt x="134" y="172"/>
                  <a:pt x="138" y="172"/>
                </a:cubicBezTo>
                <a:close/>
                <a:moveTo>
                  <a:pt x="107" y="39"/>
                </a:moveTo>
                <a:cubicBezTo>
                  <a:pt x="106" y="38"/>
                  <a:pt x="106" y="36"/>
                  <a:pt x="106" y="35"/>
                </a:cubicBezTo>
                <a:cubicBezTo>
                  <a:pt x="105" y="36"/>
                  <a:pt x="105" y="37"/>
                  <a:pt x="104" y="38"/>
                </a:cubicBezTo>
                <a:cubicBezTo>
                  <a:pt x="105" y="39"/>
                  <a:pt x="107" y="39"/>
                  <a:pt x="107" y="41"/>
                </a:cubicBezTo>
                <a:cubicBezTo>
                  <a:pt x="113" y="44"/>
                  <a:pt x="127" y="46"/>
                  <a:pt x="129" y="37"/>
                </a:cubicBezTo>
                <a:cubicBezTo>
                  <a:pt x="124" y="43"/>
                  <a:pt x="112" y="43"/>
                  <a:pt x="107" y="39"/>
                </a:cubicBezTo>
                <a:close/>
                <a:moveTo>
                  <a:pt x="125" y="32"/>
                </a:moveTo>
                <a:cubicBezTo>
                  <a:pt x="125" y="31"/>
                  <a:pt x="124" y="31"/>
                  <a:pt x="124" y="30"/>
                </a:cubicBezTo>
                <a:cubicBezTo>
                  <a:pt x="119" y="29"/>
                  <a:pt x="103" y="29"/>
                  <a:pt x="109" y="38"/>
                </a:cubicBezTo>
                <a:cubicBezTo>
                  <a:pt x="113" y="41"/>
                  <a:pt x="127" y="41"/>
                  <a:pt x="127" y="34"/>
                </a:cubicBezTo>
                <a:cubicBezTo>
                  <a:pt x="126" y="34"/>
                  <a:pt x="125" y="33"/>
                  <a:pt x="125" y="32"/>
                </a:cubicBezTo>
                <a:cubicBezTo>
                  <a:pt x="125" y="32"/>
                  <a:pt x="125" y="32"/>
                  <a:pt x="125" y="32"/>
                </a:cubicBezTo>
                <a:close/>
                <a:moveTo>
                  <a:pt x="102" y="39"/>
                </a:moveTo>
                <a:cubicBezTo>
                  <a:pt x="99" y="40"/>
                  <a:pt x="96" y="41"/>
                  <a:pt x="94" y="42"/>
                </a:cubicBezTo>
                <a:cubicBezTo>
                  <a:pt x="92" y="43"/>
                  <a:pt x="91" y="43"/>
                  <a:pt x="90" y="44"/>
                </a:cubicBezTo>
                <a:cubicBezTo>
                  <a:pt x="84" y="46"/>
                  <a:pt x="79" y="49"/>
                  <a:pt x="73" y="51"/>
                </a:cubicBezTo>
                <a:cubicBezTo>
                  <a:pt x="67" y="52"/>
                  <a:pt x="65" y="56"/>
                  <a:pt x="61" y="58"/>
                </a:cubicBezTo>
                <a:cubicBezTo>
                  <a:pt x="58" y="61"/>
                  <a:pt x="53" y="62"/>
                  <a:pt x="50" y="65"/>
                </a:cubicBezTo>
                <a:cubicBezTo>
                  <a:pt x="45" y="68"/>
                  <a:pt x="40" y="73"/>
                  <a:pt x="35" y="75"/>
                </a:cubicBezTo>
                <a:cubicBezTo>
                  <a:pt x="34" y="75"/>
                  <a:pt x="34" y="75"/>
                  <a:pt x="33" y="75"/>
                </a:cubicBezTo>
                <a:cubicBezTo>
                  <a:pt x="30" y="77"/>
                  <a:pt x="30" y="80"/>
                  <a:pt x="30" y="84"/>
                </a:cubicBezTo>
                <a:cubicBezTo>
                  <a:pt x="31" y="84"/>
                  <a:pt x="32" y="85"/>
                  <a:pt x="33" y="85"/>
                </a:cubicBezTo>
                <a:cubicBezTo>
                  <a:pt x="34" y="83"/>
                  <a:pt x="34" y="80"/>
                  <a:pt x="35" y="78"/>
                </a:cubicBezTo>
                <a:cubicBezTo>
                  <a:pt x="36" y="77"/>
                  <a:pt x="36" y="76"/>
                  <a:pt x="38" y="75"/>
                </a:cubicBezTo>
                <a:cubicBezTo>
                  <a:pt x="39" y="74"/>
                  <a:pt x="40" y="74"/>
                  <a:pt x="41" y="74"/>
                </a:cubicBezTo>
                <a:cubicBezTo>
                  <a:pt x="42" y="74"/>
                  <a:pt x="43" y="73"/>
                  <a:pt x="44" y="72"/>
                </a:cubicBezTo>
                <a:cubicBezTo>
                  <a:pt x="50" y="69"/>
                  <a:pt x="57" y="66"/>
                  <a:pt x="62" y="61"/>
                </a:cubicBezTo>
                <a:cubicBezTo>
                  <a:pt x="63" y="61"/>
                  <a:pt x="64" y="61"/>
                  <a:pt x="65" y="60"/>
                </a:cubicBezTo>
                <a:cubicBezTo>
                  <a:pt x="76" y="52"/>
                  <a:pt x="89" y="46"/>
                  <a:pt x="103" y="40"/>
                </a:cubicBezTo>
                <a:cubicBezTo>
                  <a:pt x="103" y="40"/>
                  <a:pt x="103" y="40"/>
                  <a:pt x="103" y="40"/>
                </a:cubicBezTo>
                <a:cubicBezTo>
                  <a:pt x="102" y="40"/>
                  <a:pt x="102" y="39"/>
                  <a:pt x="102" y="39"/>
                </a:cubicBezTo>
                <a:close/>
                <a:moveTo>
                  <a:pt x="64" y="86"/>
                </a:moveTo>
                <a:cubicBezTo>
                  <a:pt x="64" y="86"/>
                  <a:pt x="64" y="86"/>
                  <a:pt x="64" y="85"/>
                </a:cubicBezTo>
                <a:cubicBezTo>
                  <a:pt x="55" y="82"/>
                  <a:pt x="47" y="79"/>
                  <a:pt x="37" y="78"/>
                </a:cubicBezTo>
                <a:cubicBezTo>
                  <a:pt x="36" y="80"/>
                  <a:pt x="35" y="83"/>
                  <a:pt x="35" y="86"/>
                </a:cubicBezTo>
                <a:cubicBezTo>
                  <a:pt x="39" y="88"/>
                  <a:pt x="41" y="92"/>
                  <a:pt x="39" y="97"/>
                </a:cubicBezTo>
                <a:cubicBezTo>
                  <a:pt x="38" y="98"/>
                  <a:pt x="36" y="99"/>
                  <a:pt x="35" y="100"/>
                </a:cubicBezTo>
                <a:cubicBezTo>
                  <a:pt x="42" y="105"/>
                  <a:pt x="41" y="117"/>
                  <a:pt x="44" y="124"/>
                </a:cubicBezTo>
                <a:cubicBezTo>
                  <a:pt x="48" y="109"/>
                  <a:pt x="55" y="96"/>
                  <a:pt x="64" y="86"/>
                </a:cubicBezTo>
                <a:close/>
                <a:moveTo>
                  <a:pt x="41" y="122"/>
                </a:moveTo>
                <a:cubicBezTo>
                  <a:pt x="40" y="117"/>
                  <a:pt x="39" y="111"/>
                  <a:pt x="38" y="108"/>
                </a:cubicBezTo>
                <a:cubicBezTo>
                  <a:pt x="37" y="104"/>
                  <a:pt x="34" y="100"/>
                  <a:pt x="31" y="101"/>
                </a:cubicBezTo>
                <a:cubicBezTo>
                  <a:pt x="30" y="107"/>
                  <a:pt x="33" y="112"/>
                  <a:pt x="31" y="116"/>
                </a:cubicBezTo>
                <a:cubicBezTo>
                  <a:pt x="30" y="111"/>
                  <a:pt x="30" y="107"/>
                  <a:pt x="28" y="102"/>
                </a:cubicBezTo>
                <a:cubicBezTo>
                  <a:pt x="27" y="106"/>
                  <a:pt x="29" y="112"/>
                  <a:pt x="27" y="115"/>
                </a:cubicBezTo>
                <a:cubicBezTo>
                  <a:pt x="27" y="112"/>
                  <a:pt x="26" y="110"/>
                  <a:pt x="26" y="107"/>
                </a:cubicBezTo>
                <a:cubicBezTo>
                  <a:pt x="27" y="104"/>
                  <a:pt x="28" y="101"/>
                  <a:pt x="25" y="101"/>
                </a:cubicBezTo>
                <a:cubicBezTo>
                  <a:pt x="24" y="103"/>
                  <a:pt x="23" y="106"/>
                  <a:pt x="21" y="108"/>
                </a:cubicBezTo>
                <a:cubicBezTo>
                  <a:pt x="20" y="104"/>
                  <a:pt x="22" y="103"/>
                  <a:pt x="23" y="101"/>
                </a:cubicBezTo>
                <a:cubicBezTo>
                  <a:pt x="14" y="108"/>
                  <a:pt x="14" y="124"/>
                  <a:pt x="9" y="134"/>
                </a:cubicBezTo>
                <a:cubicBezTo>
                  <a:pt x="12" y="136"/>
                  <a:pt x="13" y="141"/>
                  <a:pt x="17" y="142"/>
                </a:cubicBezTo>
                <a:cubicBezTo>
                  <a:pt x="18" y="134"/>
                  <a:pt x="18" y="124"/>
                  <a:pt x="20" y="116"/>
                </a:cubicBezTo>
                <a:cubicBezTo>
                  <a:pt x="20" y="115"/>
                  <a:pt x="21" y="112"/>
                  <a:pt x="22" y="112"/>
                </a:cubicBezTo>
                <a:cubicBezTo>
                  <a:pt x="20" y="122"/>
                  <a:pt x="19" y="130"/>
                  <a:pt x="19" y="140"/>
                </a:cubicBezTo>
                <a:cubicBezTo>
                  <a:pt x="18" y="140"/>
                  <a:pt x="18" y="144"/>
                  <a:pt x="20" y="144"/>
                </a:cubicBezTo>
                <a:cubicBezTo>
                  <a:pt x="21" y="140"/>
                  <a:pt x="21" y="135"/>
                  <a:pt x="22" y="132"/>
                </a:cubicBezTo>
                <a:cubicBezTo>
                  <a:pt x="23" y="136"/>
                  <a:pt x="21" y="141"/>
                  <a:pt x="22" y="145"/>
                </a:cubicBezTo>
                <a:cubicBezTo>
                  <a:pt x="23" y="145"/>
                  <a:pt x="23" y="145"/>
                  <a:pt x="24" y="145"/>
                </a:cubicBezTo>
                <a:cubicBezTo>
                  <a:pt x="24" y="142"/>
                  <a:pt x="23" y="138"/>
                  <a:pt x="25" y="136"/>
                </a:cubicBezTo>
                <a:cubicBezTo>
                  <a:pt x="25" y="139"/>
                  <a:pt x="25" y="142"/>
                  <a:pt x="25" y="145"/>
                </a:cubicBezTo>
                <a:cubicBezTo>
                  <a:pt x="27" y="146"/>
                  <a:pt x="30" y="147"/>
                  <a:pt x="32" y="146"/>
                </a:cubicBezTo>
                <a:cubicBezTo>
                  <a:pt x="33" y="141"/>
                  <a:pt x="31" y="137"/>
                  <a:pt x="32" y="133"/>
                </a:cubicBezTo>
                <a:cubicBezTo>
                  <a:pt x="33" y="137"/>
                  <a:pt x="34" y="141"/>
                  <a:pt x="34" y="145"/>
                </a:cubicBezTo>
                <a:cubicBezTo>
                  <a:pt x="37" y="145"/>
                  <a:pt x="39" y="143"/>
                  <a:pt x="41" y="141"/>
                </a:cubicBezTo>
                <a:cubicBezTo>
                  <a:pt x="41" y="139"/>
                  <a:pt x="41" y="138"/>
                  <a:pt x="40" y="138"/>
                </a:cubicBezTo>
                <a:cubicBezTo>
                  <a:pt x="40" y="137"/>
                  <a:pt x="41" y="137"/>
                  <a:pt x="40" y="136"/>
                </a:cubicBezTo>
                <a:cubicBezTo>
                  <a:pt x="39" y="129"/>
                  <a:pt x="37" y="121"/>
                  <a:pt x="35" y="114"/>
                </a:cubicBezTo>
                <a:cubicBezTo>
                  <a:pt x="35" y="113"/>
                  <a:pt x="34" y="112"/>
                  <a:pt x="36" y="111"/>
                </a:cubicBezTo>
                <a:cubicBezTo>
                  <a:pt x="38" y="113"/>
                  <a:pt x="37" y="117"/>
                  <a:pt x="38" y="119"/>
                </a:cubicBezTo>
                <a:cubicBezTo>
                  <a:pt x="39" y="125"/>
                  <a:pt x="41" y="131"/>
                  <a:pt x="43" y="136"/>
                </a:cubicBezTo>
                <a:cubicBezTo>
                  <a:pt x="43" y="135"/>
                  <a:pt x="44" y="135"/>
                  <a:pt x="44" y="135"/>
                </a:cubicBezTo>
                <a:cubicBezTo>
                  <a:pt x="44" y="131"/>
                  <a:pt x="42" y="125"/>
                  <a:pt x="41" y="122"/>
                </a:cubicBezTo>
                <a:close/>
                <a:moveTo>
                  <a:pt x="33" y="98"/>
                </a:moveTo>
                <a:cubicBezTo>
                  <a:pt x="34" y="99"/>
                  <a:pt x="38" y="96"/>
                  <a:pt x="37" y="94"/>
                </a:cubicBezTo>
                <a:cubicBezTo>
                  <a:pt x="36" y="95"/>
                  <a:pt x="34" y="97"/>
                  <a:pt x="33" y="98"/>
                </a:cubicBezTo>
                <a:close/>
                <a:moveTo>
                  <a:pt x="37" y="90"/>
                </a:moveTo>
                <a:cubicBezTo>
                  <a:pt x="36" y="90"/>
                  <a:pt x="36" y="89"/>
                  <a:pt x="35" y="89"/>
                </a:cubicBezTo>
                <a:cubicBezTo>
                  <a:pt x="35" y="94"/>
                  <a:pt x="30" y="96"/>
                  <a:pt x="25" y="97"/>
                </a:cubicBezTo>
                <a:cubicBezTo>
                  <a:pt x="30" y="102"/>
                  <a:pt x="35" y="95"/>
                  <a:pt x="37" y="90"/>
                </a:cubicBezTo>
                <a:close/>
                <a:moveTo>
                  <a:pt x="25" y="95"/>
                </a:moveTo>
                <a:cubicBezTo>
                  <a:pt x="29" y="95"/>
                  <a:pt x="35" y="92"/>
                  <a:pt x="32" y="88"/>
                </a:cubicBezTo>
                <a:cubicBezTo>
                  <a:pt x="30" y="91"/>
                  <a:pt x="26" y="92"/>
                  <a:pt x="23" y="94"/>
                </a:cubicBezTo>
                <a:cubicBezTo>
                  <a:pt x="23" y="95"/>
                  <a:pt x="24" y="95"/>
                  <a:pt x="25" y="95"/>
                </a:cubicBezTo>
                <a:close/>
                <a:moveTo>
                  <a:pt x="28" y="86"/>
                </a:moveTo>
                <a:cubicBezTo>
                  <a:pt x="24" y="87"/>
                  <a:pt x="22" y="90"/>
                  <a:pt x="23" y="92"/>
                </a:cubicBezTo>
                <a:cubicBezTo>
                  <a:pt x="26" y="91"/>
                  <a:pt x="28" y="89"/>
                  <a:pt x="30" y="88"/>
                </a:cubicBezTo>
                <a:cubicBezTo>
                  <a:pt x="30" y="87"/>
                  <a:pt x="30" y="87"/>
                  <a:pt x="30" y="87"/>
                </a:cubicBezTo>
                <a:cubicBezTo>
                  <a:pt x="29" y="87"/>
                  <a:pt x="29" y="86"/>
                  <a:pt x="28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62" name="Freeform 128"/>
          <p:cNvSpPr>
            <a:spLocks noEditPoints="1"/>
          </p:cNvSpPr>
          <p:nvPr/>
        </p:nvSpPr>
        <p:spPr bwMode="auto">
          <a:xfrm>
            <a:off x="5240338" y="1527175"/>
            <a:ext cx="149225" cy="149225"/>
          </a:xfrm>
          <a:custGeom>
            <a:avLst/>
            <a:gdLst>
              <a:gd name="T0" fmla="*/ 37 w 47"/>
              <a:gd name="T1" fmla="*/ 19 h 47"/>
              <a:gd name="T2" fmla="*/ 34 w 47"/>
              <a:gd name="T3" fmla="*/ 19 h 47"/>
              <a:gd name="T4" fmla="*/ 26 w 47"/>
              <a:gd name="T5" fmla="*/ 15 h 47"/>
              <a:gd name="T6" fmla="*/ 21 w 47"/>
              <a:gd name="T7" fmla="*/ 18 h 47"/>
              <a:gd name="T8" fmla="*/ 23 w 47"/>
              <a:gd name="T9" fmla="*/ 30 h 47"/>
              <a:gd name="T10" fmla="*/ 31 w 47"/>
              <a:gd name="T11" fmla="*/ 30 h 47"/>
              <a:gd name="T12" fmla="*/ 35 w 47"/>
              <a:gd name="T13" fmla="*/ 38 h 47"/>
              <a:gd name="T14" fmla="*/ 10 w 47"/>
              <a:gd name="T15" fmla="*/ 41 h 47"/>
              <a:gd name="T16" fmla="*/ 3 w 47"/>
              <a:gd name="T17" fmla="*/ 17 h 47"/>
              <a:gd name="T18" fmla="*/ 5 w 47"/>
              <a:gd name="T19" fmla="*/ 14 h 47"/>
              <a:gd name="T20" fmla="*/ 5 w 47"/>
              <a:gd name="T21" fmla="*/ 13 h 47"/>
              <a:gd name="T22" fmla="*/ 22 w 47"/>
              <a:gd name="T23" fmla="*/ 2 h 47"/>
              <a:gd name="T24" fmla="*/ 35 w 47"/>
              <a:gd name="T25" fmla="*/ 6 h 47"/>
              <a:gd name="T26" fmla="*/ 42 w 47"/>
              <a:gd name="T27" fmla="*/ 4 h 47"/>
              <a:gd name="T28" fmla="*/ 37 w 47"/>
              <a:gd name="T29" fmla="*/ 19 h 47"/>
              <a:gd name="T30" fmla="*/ 40 w 47"/>
              <a:gd name="T31" fmla="*/ 5 h 47"/>
              <a:gd name="T32" fmla="*/ 33 w 47"/>
              <a:gd name="T33" fmla="*/ 9 h 47"/>
              <a:gd name="T34" fmla="*/ 30 w 47"/>
              <a:gd name="T35" fmla="*/ 6 h 47"/>
              <a:gd name="T36" fmla="*/ 4 w 47"/>
              <a:gd name="T37" fmla="*/ 24 h 47"/>
              <a:gd name="T38" fmla="*/ 15 w 47"/>
              <a:gd name="T39" fmla="*/ 41 h 47"/>
              <a:gd name="T40" fmla="*/ 31 w 47"/>
              <a:gd name="T41" fmla="*/ 33 h 47"/>
              <a:gd name="T42" fmla="*/ 24 w 47"/>
              <a:gd name="T43" fmla="*/ 33 h 47"/>
              <a:gd name="T44" fmla="*/ 19 w 47"/>
              <a:gd name="T45" fmla="*/ 16 h 47"/>
              <a:gd name="T46" fmla="*/ 31 w 47"/>
              <a:gd name="T47" fmla="*/ 14 h 47"/>
              <a:gd name="T48" fmla="*/ 37 w 47"/>
              <a:gd name="T49" fmla="*/ 17 h 47"/>
              <a:gd name="T50" fmla="*/ 40 w 47"/>
              <a:gd name="T51" fmla="*/ 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7" h="47">
                <a:moveTo>
                  <a:pt x="37" y="19"/>
                </a:moveTo>
                <a:cubicBezTo>
                  <a:pt x="36" y="18"/>
                  <a:pt x="35" y="20"/>
                  <a:pt x="34" y="19"/>
                </a:cubicBezTo>
                <a:cubicBezTo>
                  <a:pt x="31" y="18"/>
                  <a:pt x="30" y="15"/>
                  <a:pt x="26" y="15"/>
                </a:cubicBezTo>
                <a:cubicBezTo>
                  <a:pt x="24" y="15"/>
                  <a:pt x="22" y="17"/>
                  <a:pt x="21" y="18"/>
                </a:cubicBezTo>
                <a:cubicBezTo>
                  <a:pt x="18" y="21"/>
                  <a:pt x="17" y="28"/>
                  <a:pt x="23" y="30"/>
                </a:cubicBezTo>
                <a:cubicBezTo>
                  <a:pt x="25" y="31"/>
                  <a:pt x="28" y="29"/>
                  <a:pt x="31" y="30"/>
                </a:cubicBezTo>
                <a:cubicBezTo>
                  <a:pt x="34" y="31"/>
                  <a:pt x="35" y="35"/>
                  <a:pt x="35" y="38"/>
                </a:cubicBezTo>
                <a:cubicBezTo>
                  <a:pt x="31" y="47"/>
                  <a:pt x="17" y="44"/>
                  <a:pt x="10" y="41"/>
                </a:cubicBezTo>
                <a:cubicBezTo>
                  <a:pt x="5" y="36"/>
                  <a:pt x="0" y="26"/>
                  <a:pt x="3" y="17"/>
                </a:cubicBezTo>
                <a:cubicBezTo>
                  <a:pt x="3" y="16"/>
                  <a:pt x="4" y="15"/>
                  <a:pt x="5" y="14"/>
                </a:cubicBezTo>
                <a:cubicBezTo>
                  <a:pt x="5" y="14"/>
                  <a:pt x="5" y="13"/>
                  <a:pt x="5" y="13"/>
                </a:cubicBezTo>
                <a:cubicBezTo>
                  <a:pt x="8" y="7"/>
                  <a:pt x="15" y="2"/>
                  <a:pt x="22" y="2"/>
                </a:cubicBezTo>
                <a:cubicBezTo>
                  <a:pt x="28" y="2"/>
                  <a:pt x="30" y="5"/>
                  <a:pt x="35" y="6"/>
                </a:cubicBezTo>
                <a:cubicBezTo>
                  <a:pt x="37" y="4"/>
                  <a:pt x="39" y="2"/>
                  <a:pt x="42" y="4"/>
                </a:cubicBezTo>
                <a:cubicBezTo>
                  <a:pt x="47" y="7"/>
                  <a:pt x="41" y="17"/>
                  <a:pt x="37" y="19"/>
                </a:cubicBezTo>
                <a:close/>
                <a:moveTo>
                  <a:pt x="40" y="5"/>
                </a:moveTo>
                <a:cubicBezTo>
                  <a:pt x="38" y="7"/>
                  <a:pt x="36" y="9"/>
                  <a:pt x="33" y="9"/>
                </a:cubicBezTo>
                <a:cubicBezTo>
                  <a:pt x="31" y="8"/>
                  <a:pt x="30" y="7"/>
                  <a:pt x="30" y="6"/>
                </a:cubicBezTo>
                <a:cubicBezTo>
                  <a:pt x="18" y="0"/>
                  <a:pt x="4" y="11"/>
                  <a:pt x="4" y="24"/>
                </a:cubicBezTo>
                <a:cubicBezTo>
                  <a:pt x="5" y="31"/>
                  <a:pt x="9" y="39"/>
                  <a:pt x="15" y="41"/>
                </a:cubicBezTo>
                <a:cubicBezTo>
                  <a:pt x="22" y="43"/>
                  <a:pt x="37" y="42"/>
                  <a:pt x="31" y="33"/>
                </a:cubicBezTo>
                <a:cubicBezTo>
                  <a:pt x="28" y="32"/>
                  <a:pt x="26" y="33"/>
                  <a:pt x="24" y="33"/>
                </a:cubicBezTo>
                <a:cubicBezTo>
                  <a:pt x="16" y="32"/>
                  <a:pt x="13" y="20"/>
                  <a:pt x="19" y="16"/>
                </a:cubicBezTo>
                <a:cubicBezTo>
                  <a:pt x="23" y="13"/>
                  <a:pt x="26" y="13"/>
                  <a:pt x="31" y="14"/>
                </a:cubicBezTo>
                <a:cubicBezTo>
                  <a:pt x="33" y="15"/>
                  <a:pt x="34" y="17"/>
                  <a:pt x="37" y="17"/>
                </a:cubicBezTo>
                <a:cubicBezTo>
                  <a:pt x="39" y="15"/>
                  <a:pt x="45" y="8"/>
                  <a:pt x="40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63" name="Freeform 129"/>
          <p:cNvSpPr>
            <a:spLocks noEditPoints="1"/>
          </p:cNvSpPr>
          <p:nvPr/>
        </p:nvSpPr>
        <p:spPr bwMode="auto">
          <a:xfrm>
            <a:off x="5170488" y="1509713"/>
            <a:ext cx="34925" cy="30162"/>
          </a:xfrm>
          <a:custGeom>
            <a:avLst/>
            <a:gdLst>
              <a:gd name="T0" fmla="*/ 11 w 11"/>
              <a:gd name="T1" fmla="*/ 5 h 10"/>
              <a:gd name="T2" fmla="*/ 6 w 11"/>
              <a:gd name="T3" fmla="*/ 10 h 10"/>
              <a:gd name="T4" fmla="*/ 5 w 11"/>
              <a:gd name="T5" fmla="*/ 0 h 10"/>
              <a:gd name="T6" fmla="*/ 11 w 11"/>
              <a:gd name="T7" fmla="*/ 5 h 10"/>
              <a:gd name="T8" fmla="*/ 5 w 11"/>
              <a:gd name="T9" fmla="*/ 2 h 10"/>
              <a:gd name="T10" fmla="*/ 9 w 11"/>
              <a:gd name="T11" fmla="*/ 6 h 10"/>
              <a:gd name="T12" fmla="*/ 5 w 11"/>
              <a:gd name="T13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0">
                <a:moveTo>
                  <a:pt x="11" y="5"/>
                </a:moveTo>
                <a:cubicBezTo>
                  <a:pt x="11" y="8"/>
                  <a:pt x="9" y="10"/>
                  <a:pt x="6" y="10"/>
                </a:cubicBezTo>
                <a:cubicBezTo>
                  <a:pt x="2" y="9"/>
                  <a:pt x="0" y="1"/>
                  <a:pt x="5" y="0"/>
                </a:cubicBezTo>
                <a:cubicBezTo>
                  <a:pt x="8" y="0"/>
                  <a:pt x="11" y="2"/>
                  <a:pt x="11" y="5"/>
                </a:cubicBezTo>
                <a:close/>
                <a:moveTo>
                  <a:pt x="5" y="2"/>
                </a:moveTo>
                <a:cubicBezTo>
                  <a:pt x="2" y="5"/>
                  <a:pt x="7" y="10"/>
                  <a:pt x="9" y="6"/>
                </a:cubicBezTo>
                <a:cubicBezTo>
                  <a:pt x="10" y="3"/>
                  <a:pt x="6" y="2"/>
                  <a:pt x="5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64" name="Freeform 130"/>
          <p:cNvSpPr>
            <a:spLocks noEditPoints="1"/>
          </p:cNvSpPr>
          <p:nvPr/>
        </p:nvSpPr>
        <p:spPr bwMode="auto">
          <a:xfrm>
            <a:off x="5159375" y="1571625"/>
            <a:ext cx="39688" cy="41275"/>
          </a:xfrm>
          <a:custGeom>
            <a:avLst/>
            <a:gdLst>
              <a:gd name="T0" fmla="*/ 12 w 13"/>
              <a:gd name="T1" fmla="*/ 10 h 13"/>
              <a:gd name="T2" fmla="*/ 2 w 13"/>
              <a:gd name="T3" fmla="*/ 11 h 13"/>
              <a:gd name="T4" fmla="*/ 3 w 13"/>
              <a:gd name="T5" fmla="*/ 1 h 13"/>
              <a:gd name="T6" fmla="*/ 10 w 13"/>
              <a:gd name="T7" fmla="*/ 0 h 13"/>
              <a:gd name="T8" fmla="*/ 12 w 13"/>
              <a:gd name="T9" fmla="*/ 10 h 13"/>
              <a:gd name="T10" fmla="*/ 6 w 13"/>
              <a:gd name="T11" fmla="*/ 11 h 13"/>
              <a:gd name="T12" fmla="*/ 7 w 13"/>
              <a:gd name="T13" fmla="*/ 1 h 13"/>
              <a:gd name="T14" fmla="*/ 6 w 13"/>
              <a:gd name="T15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13">
                <a:moveTo>
                  <a:pt x="12" y="10"/>
                </a:moveTo>
                <a:cubicBezTo>
                  <a:pt x="10" y="13"/>
                  <a:pt x="5" y="13"/>
                  <a:pt x="2" y="11"/>
                </a:cubicBezTo>
                <a:cubicBezTo>
                  <a:pt x="0" y="8"/>
                  <a:pt x="0" y="3"/>
                  <a:pt x="3" y="1"/>
                </a:cubicBezTo>
                <a:cubicBezTo>
                  <a:pt x="5" y="0"/>
                  <a:pt x="7" y="0"/>
                  <a:pt x="10" y="0"/>
                </a:cubicBezTo>
                <a:cubicBezTo>
                  <a:pt x="12" y="3"/>
                  <a:pt x="13" y="7"/>
                  <a:pt x="12" y="10"/>
                </a:cubicBezTo>
                <a:close/>
                <a:moveTo>
                  <a:pt x="6" y="11"/>
                </a:moveTo>
                <a:cubicBezTo>
                  <a:pt x="11" y="12"/>
                  <a:pt x="12" y="3"/>
                  <a:pt x="7" y="1"/>
                </a:cubicBezTo>
                <a:cubicBezTo>
                  <a:pt x="2" y="2"/>
                  <a:pt x="1" y="10"/>
                  <a:pt x="6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65" name="Freeform 131"/>
          <p:cNvSpPr>
            <a:spLocks noEditPoints="1"/>
          </p:cNvSpPr>
          <p:nvPr/>
        </p:nvSpPr>
        <p:spPr bwMode="auto">
          <a:xfrm>
            <a:off x="5041900" y="1500188"/>
            <a:ext cx="41275" cy="52387"/>
          </a:xfrm>
          <a:custGeom>
            <a:avLst/>
            <a:gdLst>
              <a:gd name="T0" fmla="*/ 3 w 13"/>
              <a:gd name="T1" fmla="*/ 16 h 17"/>
              <a:gd name="T2" fmla="*/ 0 w 13"/>
              <a:gd name="T3" fmla="*/ 3 h 17"/>
              <a:gd name="T4" fmla="*/ 1 w 13"/>
              <a:gd name="T5" fmla="*/ 0 h 17"/>
              <a:gd name="T6" fmla="*/ 8 w 13"/>
              <a:gd name="T7" fmla="*/ 6 h 17"/>
              <a:gd name="T8" fmla="*/ 10 w 13"/>
              <a:gd name="T9" fmla="*/ 9 h 17"/>
              <a:gd name="T10" fmla="*/ 3 w 13"/>
              <a:gd name="T11" fmla="*/ 16 h 17"/>
              <a:gd name="T12" fmla="*/ 9 w 13"/>
              <a:gd name="T13" fmla="*/ 10 h 17"/>
              <a:gd name="T14" fmla="*/ 2 w 13"/>
              <a:gd name="T15" fmla="*/ 3 h 17"/>
              <a:gd name="T16" fmla="*/ 4 w 13"/>
              <a:gd name="T17" fmla="*/ 14 h 17"/>
              <a:gd name="T18" fmla="*/ 9 w 13"/>
              <a:gd name="T19" fmla="*/ 1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17">
                <a:moveTo>
                  <a:pt x="3" y="16"/>
                </a:moveTo>
                <a:cubicBezTo>
                  <a:pt x="1" y="12"/>
                  <a:pt x="1" y="8"/>
                  <a:pt x="0" y="3"/>
                </a:cubicBezTo>
                <a:cubicBezTo>
                  <a:pt x="0" y="3"/>
                  <a:pt x="0" y="1"/>
                  <a:pt x="1" y="0"/>
                </a:cubicBezTo>
                <a:cubicBezTo>
                  <a:pt x="4" y="0"/>
                  <a:pt x="5" y="4"/>
                  <a:pt x="8" y="6"/>
                </a:cubicBezTo>
                <a:cubicBezTo>
                  <a:pt x="8" y="7"/>
                  <a:pt x="10" y="8"/>
                  <a:pt x="10" y="9"/>
                </a:cubicBezTo>
                <a:cubicBezTo>
                  <a:pt x="13" y="14"/>
                  <a:pt x="8" y="17"/>
                  <a:pt x="3" y="16"/>
                </a:cubicBezTo>
                <a:close/>
                <a:moveTo>
                  <a:pt x="9" y="10"/>
                </a:moveTo>
                <a:cubicBezTo>
                  <a:pt x="8" y="8"/>
                  <a:pt x="4" y="4"/>
                  <a:pt x="2" y="3"/>
                </a:cubicBezTo>
                <a:cubicBezTo>
                  <a:pt x="2" y="7"/>
                  <a:pt x="3" y="10"/>
                  <a:pt x="4" y="14"/>
                </a:cubicBezTo>
                <a:cubicBezTo>
                  <a:pt x="7" y="15"/>
                  <a:pt x="10" y="13"/>
                  <a:pt x="9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66" name="Freeform 132"/>
          <p:cNvSpPr>
            <a:spLocks noEditPoints="1"/>
          </p:cNvSpPr>
          <p:nvPr/>
        </p:nvSpPr>
        <p:spPr bwMode="auto">
          <a:xfrm>
            <a:off x="4792663" y="1335088"/>
            <a:ext cx="722312" cy="455612"/>
          </a:xfrm>
          <a:custGeom>
            <a:avLst/>
            <a:gdLst>
              <a:gd name="T0" fmla="*/ 88 w 229"/>
              <a:gd name="T1" fmla="*/ 10 h 144"/>
              <a:gd name="T2" fmla="*/ 210 w 229"/>
              <a:gd name="T3" fmla="*/ 44 h 144"/>
              <a:gd name="T4" fmla="*/ 201 w 229"/>
              <a:gd name="T5" fmla="*/ 142 h 144"/>
              <a:gd name="T6" fmla="*/ 94 w 229"/>
              <a:gd name="T7" fmla="*/ 121 h 144"/>
              <a:gd name="T8" fmla="*/ 9 w 229"/>
              <a:gd name="T9" fmla="*/ 97 h 144"/>
              <a:gd name="T10" fmla="*/ 221 w 229"/>
              <a:gd name="T11" fmla="*/ 81 h 144"/>
              <a:gd name="T12" fmla="*/ 180 w 229"/>
              <a:gd name="T13" fmla="*/ 137 h 144"/>
              <a:gd name="T14" fmla="*/ 88 w 229"/>
              <a:gd name="T15" fmla="*/ 114 h 144"/>
              <a:gd name="T16" fmla="*/ 31 w 229"/>
              <a:gd name="T17" fmla="*/ 62 h 144"/>
              <a:gd name="T18" fmla="*/ 39 w 229"/>
              <a:gd name="T19" fmla="*/ 23 h 144"/>
              <a:gd name="T20" fmla="*/ 25 w 229"/>
              <a:gd name="T21" fmla="*/ 104 h 144"/>
              <a:gd name="T22" fmla="*/ 175 w 229"/>
              <a:gd name="T23" fmla="*/ 138 h 144"/>
              <a:gd name="T24" fmla="*/ 222 w 229"/>
              <a:gd name="T25" fmla="*/ 67 h 144"/>
              <a:gd name="T26" fmla="*/ 150 w 229"/>
              <a:gd name="T27" fmla="*/ 40 h 144"/>
              <a:gd name="T28" fmla="*/ 63 w 229"/>
              <a:gd name="T29" fmla="*/ 17 h 144"/>
              <a:gd name="T30" fmla="*/ 111 w 229"/>
              <a:gd name="T31" fmla="*/ 35 h 144"/>
              <a:gd name="T32" fmla="*/ 44 w 229"/>
              <a:gd name="T33" fmla="*/ 35 h 144"/>
              <a:gd name="T34" fmla="*/ 46 w 229"/>
              <a:gd name="T35" fmla="*/ 84 h 144"/>
              <a:gd name="T36" fmla="*/ 119 w 229"/>
              <a:gd name="T37" fmla="*/ 107 h 144"/>
              <a:gd name="T38" fmla="*/ 180 w 229"/>
              <a:gd name="T39" fmla="*/ 119 h 144"/>
              <a:gd name="T40" fmla="*/ 205 w 229"/>
              <a:gd name="T41" fmla="*/ 94 h 144"/>
              <a:gd name="T42" fmla="*/ 94 w 229"/>
              <a:gd name="T43" fmla="*/ 97 h 144"/>
              <a:gd name="T44" fmla="*/ 48 w 229"/>
              <a:gd name="T45" fmla="*/ 38 h 144"/>
              <a:gd name="T46" fmla="*/ 211 w 229"/>
              <a:gd name="T47" fmla="*/ 53 h 144"/>
              <a:gd name="T48" fmla="*/ 185 w 229"/>
              <a:gd name="T49" fmla="*/ 38 h 144"/>
              <a:gd name="T50" fmla="*/ 44 w 229"/>
              <a:gd name="T51" fmla="*/ 3 h 144"/>
              <a:gd name="T52" fmla="*/ 48 w 229"/>
              <a:gd name="T53" fmla="*/ 9 h 144"/>
              <a:gd name="T54" fmla="*/ 74 w 229"/>
              <a:gd name="T55" fmla="*/ 16 h 144"/>
              <a:gd name="T56" fmla="*/ 102 w 229"/>
              <a:gd name="T57" fmla="*/ 24 h 144"/>
              <a:gd name="T58" fmla="*/ 140 w 229"/>
              <a:gd name="T59" fmla="*/ 31 h 144"/>
              <a:gd name="T60" fmla="*/ 168 w 229"/>
              <a:gd name="T61" fmla="*/ 39 h 144"/>
              <a:gd name="T62" fmla="*/ 196 w 229"/>
              <a:gd name="T63" fmla="*/ 49 h 144"/>
              <a:gd name="T64" fmla="*/ 52 w 229"/>
              <a:gd name="T65" fmla="*/ 79 h 144"/>
              <a:gd name="T66" fmla="*/ 113 w 229"/>
              <a:gd name="T67" fmla="*/ 99 h 144"/>
              <a:gd name="T68" fmla="*/ 166 w 229"/>
              <a:gd name="T69" fmla="*/ 112 h 144"/>
              <a:gd name="T70" fmla="*/ 212 w 229"/>
              <a:gd name="T71" fmla="*/ 66 h 144"/>
              <a:gd name="T72" fmla="*/ 129 w 229"/>
              <a:gd name="T73" fmla="*/ 41 h 144"/>
              <a:gd name="T74" fmla="*/ 84 w 229"/>
              <a:gd name="T75" fmla="*/ 30 h 144"/>
              <a:gd name="T76" fmla="*/ 207 w 229"/>
              <a:gd name="T77" fmla="*/ 52 h 144"/>
              <a:gd name="T78" fmla="*/ 107 w 229"/>
              <a:gd name="T79" fmla="*/ 106 h 144"/>
              <a:gd name="T80" fmla="*/ 37 w 229"/>
              <a:gd name="T81" fmla="*/ 70 h 144"/>
              <a:gd name="T82" fmla="*/ 22 w 229"/>
              <a:gd name="T83" fmla="*/ 94 h 144"/>
              <a:gd name="T84" fmla="*/ 131 w 229"/>
              <a:gd name="T85" fmla="*/ 122 h 144"/>
              <a:gd name="T86" fmla="*/ 202 w 229"/>
              <a:gd name="T87" fmla="*/ 115 h 144"/>
              <a:gd name="T88" fmla="*/ 191 w 229"/>
              <a:gd name="T89" fmla="*/ 48 h 144"/>
              <a:gd name="T90" fmla="*/ 160 w 229"/>
              <a:gd name="T91" fmla="*/ 40 h 144"/>
              <a:gd name="T92" fmla="*/ 147 w 229"/>
              <a:gd name="T93" fmla="*/ 37 h 144"/>
              <a:gd name="T94" fmla="*/ 140 w 229"/>
              <a:gd name="T95" fmla="*/ 34 h 144"/>
              <a:gd name="T96" fmla="*/ 124 w 229"/>
              <a:gd name="T97" fmla="*/ 30 h 144"/>
              <a:gd name="T98" fmla="*/ 109 w 229"/>
              <a:gd name="T99" fmla="*/ 26 h 144"/>
              <a:gd name="T100" fmla="*/ 92 w 229"/>
              <a:gd name="T101" fmla="*/ 21 h 144"/>
              <a:gd name="T102" fmla="*/ 81 w 229"/>
              <a:gd name="T103" fmla="*/ 20 h 144"/>
              <a:gd name="T104" fmla="*/ 43 w 229"/>
              <a:gd name="T105" fmla="*/ 10 h 144"/>
              <a:gd name="T106" fmla="*/ 34 w 229"/>
              <a:gd name="T107" fmla="*/ 17 h 144"/>
              <a:gd name="T108" fmla="*/ 34 w 229"/>
              <a:gd name="T109" fmla="*/ 12 h 144"/>
              <a:gd name="T110" fmla="*/ 28 w 229"/>
              <a:gd name="T111" fmla="*/ 14 h 144"/>
              <a:gd name="T112" fmla="*/ 25 w 229"/>
              <a:gd name="T113" fmla="*/ 52 h 144"/>
              <a:gd name="T114" fmla="*/ 26 w 229"/>
              <a:gd name="T115" fmla="*/ 43 h 144"/>
              <a:gd name="T116" fmla="*/ 29 w 229"/>
              <a:gd name="T117" fmla="*/ 23 h 144"/>
              <a:gd name="T118" fmla="*/ 8 w 229"/>
              <a:gd name="T119" fmla="*/ 61 h 144"/>
              <a:gd name="T120" fmla="*/ 23 w 229"/>
              <a:gd name="T121" fmla="*/ 33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9" h="144">
                <a:moveTo>
                  <a:pt x="26" y="1"/>
                </a:moveTo>
                <a:cubicBezTo>
                  <a:pt x="29" y="2"/>
                  <a:pt x="31" y="0"/>
                  <a:pt x="33" y="0"/>
                </a:cubicBezTo>
                <a:cubicBezTo>
                  <a:pt x="34" y="0"/>
                  <a:pt x="36" y="0"/>
                  <a:pt x="37" y="1"/>
                </a:cubicBezTo>
                <a:cubicBezTo>
                  <a:pt x="41" y="1"/>
                  <a:pt x="46" y="1"/>
                  <a:pt x="50" y="2"/>
                </a:cubicBezTo>
                <a:cubicBezTo>
                  <a:pt x="53" y="3"/>
                  <a:pt x="56" y="4"/>
                  <a:pt x="59" y="5"/>
                </a:cubicBezTo>
                <a:cubicBezTo>
                  <a:pt x="68" y="7"/>
                  <a:pt x="79" y="8"/>
                  <a:pt x="88" y="10"/>
                </a:cubicBezTo>
                <a:cubicBezTo>
                  <a:pt x="94" y="12"/>
                  <a:pt x="101" y="13"/>
                  <a:pt x="107" y="15"/>
                </a:cubicBezTo>
                <a:cubicBezTo>
                  <a:pt x="120" y="18"/>
                  <a:pt x="133" y="21"/>
                  <a:pt x="145" y="25"/>
                </a:cubicBezTo>
                <a:cubicBezTo>
                  <a:pt x="151" y="27"/>
                  <a:pt x="158" y="29"/>
                  <a:pt x="164" y="31"/>
                </a:cubicBezTo>
                <a:cubicBezTo>
                  <a:pt x="176" y="35"/>
                  <a:pt x="188" y="37"/>
                  <a:pt x="200" y="39"/>
                </a:cubicBezTo>
                <a:cubicBezTo>
                  <a:pt x="202" y="40"/>
                  <a:pt x="203" y="41"/>
                  <a:pt x="206" y="41"/>
                </a:cubicBezTo>
                <a:cubicBezTo>
                  <a:pt x="207" y="43"/>
                  <a:pt x="209" y="43"/>
                  <a:pt x="210" y="44"/>
                </a:cubicBezTo>
                <a:cubicBezTo>
                  <a:pt x="214" y="47"/>
                  <a:pt x="216" y="51"/>
                  <a:pt x="219" y="55"/>
                </a:cubicBezTo>
                <a:cubicBezTo>
                  <a:pt x="223" y="60"/>
                  <a:pt x="229" y="65"/>
                  <a:pt x="228" y="73"/>
                </a:cubicBezTo>
                <a:cubicBezTo>
                  <a:pt x="228" y="79"/>
                  <a:pt x="226" y="85"/>
                  <a:pt x="223" y="91"/>
                </a:cubicBezTo>
                <a:cubicBezTo>
                  <a:pt x="221" y="96"/>
                  <a:pt x="219" y="102"/>
                  <a:pt x="216" y="107"/>
                </a:cubicBezTo>
                <a:cubicBezTo>
                  <a:pt x="214" y="112"/>
                  <a:pt x="212" y="118"/>
                  <a:pt x="209" y="123"/>
                </a:cubicBezTo>
                <a:cubicBezTo>
                  <a:pt x="206" y="130"/>
                  <a:pt x="205" y="137"/>
                  <a:pt x="201" y="142"/>
                </a:cubicBezTo>
                <a:cubicBezTo>
                  <a:pt x="198" y="142"/>
                  <a:pt x="193" y="143"/>
                  <a:pt x="188" y="144"/>
                </a:cubicBezTo>
                <a:cubicBezTo>
                  <a:pt x="182" y="143"/>
                  <a:pt x="177" y="140"/>
                  <a:pt x="172" y="139"/>
                </a:cubicBezTo>
                <a:cubicBezTo>
                  <a:pt x="163" y="137"/>
                  <a:pt x="155" y="134"/>
                  <a:pt x="146" y="132"/>
                </a:cubicBezTo>
                <a:cubicBezTo>
                  <a:pt x="142" y="131"/>
                  <a:pt x="138" y="130"/>
                  <a:pt x="133" y="129"/>
                </a:cubicBezTo>
                <a:cubicBezTo>
                  <a:pt x="125" y="127"/>
                  <a:pt x="117" y="125"/>
                  <a:pt x="108" y="123"/>
                </a:cubicBezTo>
                <a:cubicBezTo>
                  <a:pt x="104" y="123"/>
                  <a:pt x="99" y="122"/>
                  <a:pt x="94" y="121"/>
                </a:cubicBezTo>
                <a:cubicBezTo>
                  <a:pt x="89" y="121"/>
                  <a:pt x="84" y="119"/>
                  <a:pt x="78" y="119"/>
                </a:cubicBezTo>
                <a:cubicBezTo>
                  <a:pt x="69" y="116"/>
                  <a:pt x="60" y="115"/>
                  <a:pt x="51" y="112"/>
                </a:cubicBezTo>
                <a:cubicBezTo>
                  <a:pt x="44" y="110"/>
                  <a:pt x="36" y="109"/>
                  <a:pt x="28" y="106"/>
                </a:cubicBezTo>
                <a:cubicBezTo>
                  <a:pt x="24" y="107"/>
                  <a:pt x="21" y="104"/>
                  <a:pt x="16" y="104"/>
                </a:cubicBezTo>
                <a:cubicBezTo>
                  <a:pt x="14" y="102"/>
                  <a:pt x="12" y="102"/>
                  <a:pt x="11" y="100"/>
                </a:cubicBezTo>
                <a:cubicBezTo>
                  <a:pt x="10" y="99"/>
                  <a:pt x="10" y="98"/>
                  <a:pt x="9" y="97"/>
                </a:cubicBezTo>
                <a:cubicBezTo>
                  <a:pt x="7" y="94"/>
                  <a:pt x="4" y="91"/>
                  <a:pt x="3" y="88"/>
                </a:cubicBezTo>
                <a:cubicBezTo>
                  <a:pt x="1" y="85"/>
                  <a:pt x="0" y="80"/>
                  <a:pt x="0" y="76"/>
                </a:cubicBezTo>
                <a:cubicBezTo>
                  <a:pt x="0" y="70"/>
                  <a:pt x="5" y="64"/>
                  <a:pt x="7" y="58"/>
                </a:cubicBezTo>
                <a:cubicBezTo>
                  <a:pt x="9" y="52"/>
                  <a:pt x="12" y="46"/>
                  <a:pt x="14" y="39"/>
                </a:cubicBezTo>
                <a:cubicBezTo>
                  <a:pt x="18" y="26"/>
                  <a:pt x="20" y="12"/>
                  <a:pt x="26" y="1"/>
                </a:cubicBezTo>
                <a:close/>
                <a:moveTo>
                  <a:pt x="221" y="81"/>
                </a:moveTo>
                <a:cubicBezTo>
                  <a:pt x="220" y="85"/>
                  <a:pt x="219" y="88"/>
                  <a:pt x="218" y="91"/>
                </a:cubicBezTo>
                <a:cubicBezTo>
                  <a:pt x="214" y="98"/>
                  <a:pt x="209" y="107"/>
                  <a:pt x="204" y="113"/>
                </a:cubicBezTo>
                <a:cubicBezTo>
                  <a:pt x="204" y="122"/>
                  <a:pt x="199" y="132"/>
                  <a:pt x="192" y="137"/>
                </a:cubicBezTo>
                <a:cubicBezTo>
                  <a:pt x="191" y="137"/>
                  <a:pt x="191" y="138"/>
                  <a:pt x="190" y="138"/>
                </a:cubicBezTo>
                <a:cubicBezTo>
                  <a:pt x="188" y="138"/>
                  <a:pt x="185" y="137"/>
                  <a:pt x="183" y="137"/>
                </a:cubicBezTo>
                <a:cubicBezTo>
                  <a:pt x="182" y="137"/>
                  <a:pt x="181" y="137"/>
                  <a:pt x="180" y="137"/>
                </a:cubicBezTo>
                <a:cubicBezTo>
                  <a:pt x="174" y="136"/>
                  <a:pt x="169" y="134"/>
                  <a:pt x="165" y="134"/>
                </a:cubicBezTo>
                <a:cubicBezTo>
                  <a:pt x="163" y="132"/>
                  <a:pt x="159" y="132"/>
                  <a:pt x="156" y="131"/>
                </a:cubicBezTo>
                <a:cubicBezTo>
                  <a:pt x="153" y="130"/>
                  <a:pt x="151" y="129"/>
                  <a:pt x="148" y="129"/>
                </a:cubicBezTo>
                <a:cubicBezTo>
                  <a:pt x="143" y="128"/>
                  <a:pt x="139" y="126"/>
                  <a:pt x="134" y="125"/>
                </a:cubicBezTo>
                <a:cubicBezTo>
                  <a:pt x="124" y="122"/>
                  <a:pt x="113" y="121"/>
                  <a:pt x="104" y="119"/>
                </a:cubicBezTo>
                <a:cubicBezTo>
                  <a:pt x="98" y="117"/>
                  <a:pt x="93" y="116"/>
                  <a:pt x="88" y="114"/>
                </a:cubicBezTo>
                <a:cubicBezTo>
                  <a:pt x="77" y="111"/>
                  <a:pt x="66" y="108"/>
                  <a:pt x="55" y="106"/>
                </a:cubicBezTo>
                <a:cubicBezTo>
                  <a:pt x="50" y="105"/>
                  <a:pt x="44" y="104"/>
                  <a:pt x="39" y="103"/>
                </a:cubicBezTo>
                <a:cubicBezTo>
                  <a:pt x="35" y="102"/>
                  <a:pt x="31" y="102"/>
                  <a:pt x="27" y="101"/>
                </a:cubicBezTo>
                <a:cubicBezTo>
                  <a:pt x="22" y="99"/>
                  <a:pt x="20" y="96"/>
                  <a:pt x="20" y="90"/>
                </a:cubicBezTo>
                <a:cubicBezTo>
                  <a:pt x="21" y="87"/>
                  <a:pt x="21" y="84"/>
                  <a:pt x="22" y="80"/>
                </a:cubicBezTo>
                <a:cubicBezTo>
                  <a:pt x="24" y="74"/>
                  <a:pt x="28" y="69"/>
                  <a:pt x="31" y="62"/>
                </a:cubicBezTo>
                <a:cubicBezTo>
                  <a:pt x="34" y="56"/>
                  <a:pt x="36" y="50"/>
                  <a:pt x="39" y="44"/>
                </a:cubicBezTo>
                <a:cubicBezTo>
                  <a:pt x="39" y="43"/>
                  <a:pt x="40" y="41"/>
                  <a:pt x="40" y="40"/>
                </a:cubicBezTo>
                <a:cubicBezTo>
                  <a:pt x="41" y="39"/>
                  <a:pt x="42" y="38"/>
                  <a:pt x="42" y="37"/>
                </a:cubicBezTo>
                <a:cubicBezTo>
                  <a:pt x="43" y="36"/>
                  <a:pt x="43" y="34"/>
                  <a:pt x="43" y="33"/>
                </a:cubicBezTo>
                <a:cubicBezTo>
                  <a:pt x="44" y="29"/>
                  <a:pt x="47" y="24"/>
                  <a:pt x="44" y="20"/>
                </a:cubicBezTo>
                <a:cubicBezTo>
                  <a:pt x="42" y="21"/>
                  <a:pt x="41" y="22"/>
                  <a:pt x="39" y="23"/>
                </a:cubicBezTo>
                <a:cubicBezTo>
                  <a:pt x="36" y="29"/>
                  <a:pt x="36" y="36"/>
                  <a:pt x="34" y="42"/>
                </a:cubicBezTo>
                <a:cubicBezTo>
                  <a:pt x="32" y="49"/>
                  <a:pt x="29" y="55"/>
                  <a:pt x="27" y="62"/>
                </a:cubicBezTo>
                <a:cubicBezTo>
                  <a:pt x="24" y="67"/>
                  <a:pt x="21" y="73"/>
                  <a:pt x="18" y="79"/>
                </a:cubicBezTo>
                <a:cubicBezTo>
                  <a:pt x="17" y="82"/>
                  <a:pt x="16" y="85"/>
                  <a:pt x="15" y="89"/>
                </a:cubicBezTo>
                <a:cubicBezTo>
                  <a:pt x="14" y="93"/>
                  <a:pt x="12" y="97"/>
                  <a:pt x="13" y="100"/>
                </a:cubicBezTo>
                <a:cubicBezTo>
                  <a:pt x="14" y="102"/>
                  <a:pt x="21" y="103"/>
                  <a:pt x="25" y="104"/>
                </a:cubicBezTo>
                <a:cubicBezTo>
                  <a:pt x="38" y="107"/>
                  <a:pt x="50" y="111"/>
                  <a:pt x="63" y="113"/>
                </a:cubicBezTo>
                <a:cubicBezTo>
                  <a:pt x="72" y="115"/>
                  <a:pt x="81" y="118"/>
                  <a:pt x="91" y="120"/>
                </a:cubicBezTo>
                <a:cubicBezTo>
                  <a:pt x="96" y="120"/>
                  <a:pt x="101" y="121"/>
                  <a:pt x="106" y="121"/>
                </a:cubicBezTo>
                <a:cubicBezTo>
                  <a:pt x="111" y="122"/>
                  <a:pt x="116" y="124"/>
                  <a:pt x="120" y="125"/>
                </a:cubicBezTo>
                <a:cubicBezTo>
                  <a:pt x="135" y="128"/>
                  <a:pt x="148" y="131"/>
                  <a:pt x="161" y="134"/>
                </a:cubicBezTo>
                <a:cubicBezTo>
                  <a:pt x="166" y="136"/>
                  <a:pt x="170" y="136"/>
                  <a:pt x="175" y="138"/>
                </a:cubicBezTo>
                <a:cubicBezTo>
                  <a:pt x="178" y="138"/>
                  <a:pt x="180" y="140"/>
                  <a:pt x="183" y="141"/>
                </a:cubicBezTo>
                <a:cubicBezTo>
                  <a:pt x="185" y="141"/>
                  <a:pt x="190" y="142"/>
                  <a:pt x="193" y="142"/>
                </a:cubicBezTo>
                <a:cubicBezTo>
                  <a:pt x="196" y="141"/>
                  <a:pt x="199" y="139"/>
                  <a:pt x="202" y="138"/>
                </a:cubicBezTo>
                <a:cubicBezTo>
                  <a:pt x="207" y="122"/>
                  <a:pt x="215" y="108"/>
                  <a:pt x="220" y="93"/>
                </a:cubicBezTo>
                <a:cubicBezTo>
                  <a:pt x="223" y="86"/>
                  <a:pt x="227" y="78"/>
                  <a:pt x="226" y="71"/>
                </a:cubicBezTo>
                <a:cubicBezTo>
                  <a:pt x="225" y="70"/>
                  <a:pt x="222" y="66"/>
                  <a:pt x="222" y="67"/>
                </a:cubicBezTo>
                <a:cubicBezTo>
                  <a:pt x="224" y="71"/>
                  <a:pt x="222" y="76"/>
                  <a:pt x="221" y="81"/>
                </a:cubicBezTo>
                <a:close/>
                <a:moveTo>
                  <a:pt x="221" y="60"/>
                </a:moveTo>
                <a:cubicBezTo>
                  <a:pt x="219" y="60"/>
                  <a:pt x="218" y="59"/>
                  <a:pt x="217" y="58"/>
                </a:cubicBezTo>
                <a:cubicBezTo>
                  <a:pt x="213" y="57"/>
                  <a:pt x="209" y="54"/>
                  <a:pt x="205" y="55"/>
                </a:cubicBezTo>
                <a:cubicBezTo>
                  <a:pt x="190" y="50"/>
                  <a:pt x="175" y="46"/>
                  <a:pt x="160" y="42"/>
                </a:cubicBezTo>
                <a:cubicBezTo>
                  <a:pt x="157" y="41"/>
                  <a:pt x="153" y="41"/>
                  <a:pt x="150" y="40"/>
                </a:cubicBezTo>
                <a:cubicBezTo>
                  <a:pt x="144" y="38"/>
                  <a:pt x="140" y="37"/>
                  <a:pt x="134" y="36"/>
                </a:cubicBezTo>
                <a:cubicBezTo>
                  <a:pt x="131" y="35"/>
                  <a:pt x="127" y="34"/>
                  <a:pt x="124" y="33"/>
                </a:cubicBezTo>
                <a:cubicBezTo>
                  <a:pt x="117" y="31"/>
                  <a:pt x="110" y="28"/>
                  <a:pt x="102" y="27"/>
                </a:cubicBezTo>
                <a:cubicBezTo>
                  <a:pt x="92" y="23"/>
                  <a:pt x="79" y="21"/>
                  <a:pt x="67" y="19"/>
                </a:cubicBezTo>
                <a:cubicBezTo>
                  <a:pt x="66" y="18"/>
                  <a:pt x="65" y="20"/>
                  <a:pt x="64" y="19"/>
                </a:cubicBezTo>
                <a:cubicBezTo>
                  <a:pt x="63" y="19"/>
                  <a:pt x="64" y="17"/>
                  <a:pt x="63" y="17"/>
                </a:cubicBezTo>
                <a:cubicBezTo>
                  <a:pt x="54" y="15"/>
                  <a:pt x="46" y="13"/>
                  <a:pt x="38" y="13"/>
                </a:cubicBezTo>
                <a:cubicBezTo>
                  <a:pt x="40" y="14"/>
                  <a:pt x="41" y="17"/>
                  <a:pt x="43" y="18"/>
                </a:cubicBezTo>
                <a:cubicBezTo>
                  <a:pt x="45" y="19"/>
                  <a:pt x="48" y="18"/>
                  <a:pt x="50" y="20"/>
                </a:cubicBezTo>
                <a:cubicBezTo>
                  <a:pt x="51" y="20"/>
                  <a:pt x="51" y="18"/>
                  <a:pt x="52" y="19"/>
                </a:cubicBezTo>
                <a:cubicBezTo>
                  <a:pt x="53" y="19"/>
                  <a:pt x="52" y="20"/>
                  <a:pt x="53" y="20"/>
                </a:cubicBezTo>
                <a:cubicBezTo>
                  <a:pt x="73" y="25"/>
                  <a:pt x="91" y="30"/>
                  <a:pt x="111" y="35"/>
                </a:cubicBezTo>
                <a:cubicBezTo>
                  <a:pt x="123" y="38"/>
                  <a:pt x="136" y="41"/>
                  <a:pt x="148" y="44"/>
                </a:cubicBezTo>
                <a:cubicBezTo>
                  <a:pt x="160" y="47"/>
                  <a:pt x="172" y="50"/>
                  <a:pt x="184" y="53"/>
                </a:cubicBezTo>
                <a:cubicBezTo>
                  <a:pt x="193" y="55"/>
                  <a:pt x="202" y="59"/>
                  <a:pt x="211" y="60"/>
                </a:cubicBezTo>
                <a:cubicBezTo>
                  <a:pt x="217" y="61"/>
                  <a:pt x="221" y="63"/>
                  <a:pt x="225" y="66"/>
                </a:cubicBezTo>
                <a:cubicBezTo>
                  <a:pt x="223" y="64"/>
                  <a:pt x="222" y="62"/>
                  <a:pt x="221" y="60"/>
                </a:cubicBezTo>
                <a:close/>
                <a:moveTo>
                  <a:pt x="44" y="35"/>
                </a:moveTo>
                <a:cubicBezTo>
                  <a:pt x="43" y="39"/>
                  <a:pt x="43" y="43"/>
                  <a:pt x="42" y="47"/>
                </a:cubicBezTo>
                <a:cubicBezTo>
                  <a:pt x="41" y="51"/>
                  <a:pt x="39" y="55"/>
                  <a:pt x="39" y="59"/>
                </a:cubicBezTo>
                <a:cubicBezTo>
                  <a:pt x="39" y="61"/>
                  <a:pt x="38" y="63"/>
                  <a:pt x="39" y="65"/>
                </a:cubicBezTo>
                <a:cubicBezTo>
                  <a:pt x="39" y="66"/>
                  <a:pt x="39" y="67"/>
                  <a:pt x="40" y="69"/>
                </a:cubicBezTo>
                <a:cubicBezTo>
                  <a:pt x="40" y="71"/>
                  <a:pt x="40" y="75"/>
                  <a:pt x="41" y="77"/>
                </a:cubicBezTo>
                <a:cubicBezTo>
                  <a:pt x="41" y="79"/>
                  <a:pt x="44" y="82"/>
                  <a:pt x="46" y="84"/>
                </a:cubicBezTo>
                <a:cubicBezTo>
                  <a:pt x="51" y="90"/>
                  <a:pt x="59" y="91"/>
                  <a:pt x="67" y="93"/>
                </a:cubicBezTo>
                <a:cubicBezTo>
                  <a:pt x="73" y="95"/>
                  <a:pt x="78" y="97"/>
                  <a:pt x="84" y="98"/>
                </a:cubicBezTo>
                <a:cubicBezTo>
                  <a:pt x="86" y="99"/>
                  <a:pt x="89" y="100"/>
                  <a:pt x="92" y="101"/>
                </a:cubicBezTo>
                <a:cubicBezTo>
                  <a:pt x="94" y="102"/>
                  <a:pt x="97" y="102"/>
                  <a:pt x="99" y="102"/>
                </a:cubicBezTo>
                <a:cubicBezTo>
                  <a:pt x="101" y="102"/>
                  <a:pt x="103" y="103"/>
                  <a:pt x="105" y="104"/>
                </a:cubicBezTo>
                <a:cubicBezTo>
                  <a:pt x="110" y="105"/>
                  <a:pt x="114" y="106"/>
                  <a:pt x="119" y="107"/>
                </a:cubicBezTo>
                <a:cubicBezTo>
                  <a:pt x="124" y="108"/>
                  <a:pt x="128" y="110"/>
                  <a:pt x="133" y="111"/>
                </a:cubicBezTo>
                <a:cubicBezTo>
                  <a:pt x="138" y="112"/>
                  <a:pt x="143" y="114"/>
                  <a:pt x="149" y="114"/>
                </a:cubicBezTo>
                <a:cubicBezTo>
                  <a:pt x="150" y="115"/>
                  <a:pt x="154" y="116"/>
                  <a:pt x="157" y="115"/>
                </a:cubicBezTo>
                <a:cubicBezTo>
                  <a:pt x="157" y="116"/>
                  <a:pt x="159" y="116"/>
                  <a:pt x="160" y="117"/>
                </a:cubicBezTo>
                <a:cubicBezTo>
                  <a:pt x="165" y="118"/>
                  <a:pt x="170" y="120"/>
                  <a:pt x="174" y="120"/>
                </a:cubicBezTo>
                <a:cubicBezTo>
                  <a:pt x="176" y="120"/>
                  <a:pt x="178" y="119"/>
                  <a:pt x="180" y="119"/>
                </a:cubicBezTo>
                <a:cubicBezTo>
                  <a:pt x="182" y="119"/>
                  <a:pt x="184" y="120"/>
                  <a:pt x="186" y="119"/>
                </a:cubicBezTo>
                <a:cubicBezTo>
                  <a:pt x="199" y="118"/>
                  <a:pt x="205" y="110"/>
                  <a:pt x="210" y="101"/>
                </a:cubicBezTo>
                <a:cubicBezTo>
                  <a:pt x="215" y="93"/>
                  <a:pt x="220" y="84"/>
                  <a:pt x="221" y="73"/>
                </a:cubicBezTo>
                <a:cubicBezTo>
                  <a:pt x="222" y="68"/>
                  <a:pt x="219" y="63"/>
                  <a:pt x="212" y="62"/>
                </a:cubicBezTo>
                <a:cubicBezTo>
                  <a:pt x="216" y="67"/>
                  <a:pt x="214" y="75"/>
                  <a:pt x="212" y="80"/>
                </a:cubicBezTo>
                <a:cubicBezTo>
                  <a:pt x="210" y="86"/>
                  <a:pt x="207" y="89"/>
                  <a:pt x="205" y="94"/>
                </a:cubicBezTo>
                <a:cubicBezTo>
                  <a:pt x="201" y="102"/>
                  <a:pt x="194" y="109"/>
                  <a:pt x="187" y="113"/>
                </a:cubicBezTo>
                <a:cubicBezTo>
                  <a:pt x="181" y="114"/>
                  <a:pt x="177" y="115"/>
                  <a:pt x="171" y="115"/>
                </a:cubicBezTo>
                <a:cubicBezTo>
                  <a:pt x="166" y="114"/>
                  <a:pt x="161" y="113"/>
                  <a:pt x="156" y="111"/>
                </a:cubicBezTo>
                <a:cubicBezTo>
                  <a:pt x="151" y="110"/>
                  <a:pt x="146" y="109"/>
                  <a:pt x="141" y="108"/>
                </a:cubicBezTo>
                <a:cubicBezTo>
                  <a:pt x="135" y="107"/>
                  <a:pt x="130" y="105"/>
                  <a:pt x="125" y="104"/>
                </a:cubicBezTo>
                <a:cubicBezTo>
                  <a:pt x="115" y="102"/>
                  <a:pt x="104" y="100"/>
                  <a:pt x="94" y="97"/>
                </a:cubicBezTo>
                <a:cubicBezTo>
                  <a:pt x="89" y="96"/>
                  <a:pt x="84" y="94"/>
                  <a:pt x="79" y="93"/>
                </a:cubicBezTo>
                <a:cubicBezTo>
                  <a:pt x="74" y="91"/>
                  <a:pt x="68" y="91"/>
                  <a:pt x="63" y="89"/>
                </a:cubicBezTo>
                <a:cubicBezTo>
                  <a:pt x="59" y="87"/>
                  <a:pt x="56" y="84"/>
                  <a:pt x="51" y="82"/>
                </a:cubicBezTo>
                <a:cubicBezTo>
                  <a:pt x="49" y="78"/>
                  <a:pt x="46" y="76"/>
                  <a:pt x="45" y="73"/>
                </a:cubicBezTo>
                <a:cubicBezTo>
                  <a:pt x="42" y="67"/>
                  <a:pt x="43" y="59"/>
                  <a:pt x="43" y="52"/>
                </a:cubicBezTo>
                <a:cubicBezTo>
                  <a:pt x="44" y="47"/>
                  <a:pt x="47" y="43"/>
                  <a:pt x="48" y="38"/>
                </a:cubicBezTo>
                <a:cubicBezTo>
                  <a:pt x="49" y="37"/>
                  <a:pt x="50" y="35"/>
                  <a:pt x="50" y="34"/>
                </a:cubicBezTo>
                <a:cubicBezTo>
                  <a:pt x="51" y="30"/>
                  <a:pt x="51" y="26"/>
                  <a:pt x="51" y="22"/>
                </a:cubicBezTo>
                <a:cubicBezTo>
                  <a:pt x="50" y="22"/>
                  <a:pt x="49" y="21"/>
                  <a:pt x="47" y="21"/>
                </a:cubicBezTo>
                <a:cubicBezTo>
                  <a:pt x="48" y="27"/>
                  <a:pt x="45" y="31"/>
                  <a:pt x="44" y="35"/>
                </a:cubicBezTo>
                <a:close/>
                <a:moveTo>
                  <a:pt x="215" y="52"/>
                </a:moveTo>
                <a:cubicBezTo>
                  <a:pt x="212" y="52"/>
                  <a:pt x="212" y="52"/>
                  <a:pt x="211" y="53"/>
                </a:cubicBezTo>
                <a:cubicBezTo>
                  <a:pt x="213" y="54"/>
                  <a:pt x="216" y="55"/>
                  <a:pt x="218" y="56"/>
                </a:cubicBezTo>
                <a:cubicBezTo>
                  <a:pt x="217" y="55"/>
                  <a:pt x="216" y="53"/>
                  <a:pt x="215" y="52"/>
                </a:cubicBezTo>
                <a:close/>
                <a:moveTo>
                  <a:pt x="210" y="51"/>
                </a:moveTo>
                <a:cubicBezTo>
                  <a:pt x="211" y="51"/>
                  <a:pt x="211" y="50"/>
                  <a:pt x="212" y="49"/>
                </a:cubicBezTo>
                <a:cubicBezTo>
                  <a:pt x="209" y="46"/>
                  <a:pt x="204" y="42"/>
                  <a:pt x="198" y="41"/>
                </a:cubicBezTo>
                <a:cubicBezTo>
                  <a:pt x="193" y="40"/>
                  <a:pt x="189" y="39"/>
                  <a:pt x="185" y="38"/>
                </a:cubicBezTo>
                <a:cubicBezTo>
                  <a:pt x="183" y="38"/>
                  <a:pt x="180" y="38"/>
                  <a:pt x="178" y="37"/>
                </a:cubicBezTo>
                <a:cubicBezTo>
                  <a:pt x="176" y="37"/>
                  <a:pt x="174" y="36"/>
                  <a:pt x="173" y="35"/>
                </a:cubicBezTo>
                <a:cubicBezTo>
                  <a:pt x="166" y="33"/>
                  <a:pt x="158" y="31"/>
                  <a:pt x="151" y="29"/>
                </a:cubicBezTo>
                <a:cubicBezTo>
                  <a:pt x="130" y="22"/>
                  <a:pt x="106" y="16"/>
                  <a:pt x="85" y="11"/>
                </a:cubicBezTo>
                <a:cubicBezTo>
                  <a:pt x="75" y="8"/>
                  <a:pt x="64" y="9"/>
                  <a:pt x="54" y="6"/>
                </a:cubicBezTo>
                <a:cubicBezTo>
                  <a:pt x="51" y="5"/>
                  <a:pt x="48" y="3"/>
                  <a:pt x="44" y="3"/>
                </a:cubicBezTo>
                <a:cubicBezTo>
                  <a:pt x="40" y="2"/>
                  <a:pt x="37" y="3"/>
                  <a:pt x="34" y="2"/>
                </a:cubicBezTo>
                <a:cubicBezTo>
                  <a:pt x="32" y="2"/>
                  <a:pt x="32" y="2"/>
                  <a:pt x="30" y="2"/>
                </a:cubicBezTo>
                <a:cubicBezTo>
                  <a:pt x="30" y="7"/>
                  <a:pt x="33" y="8"/>
                  <a:pt x="35" y="10"/>
                </a:cubicBezTo>
                <a:cubicBezTo>
                  <a:pt x="37" y="8"/>
                  <a:pt x="39" y="6"/>
                  <a:pt x="42" y="8"/>
                </a:cubicBezTo>
                <a:cubicBezTo>
                  <a:pt x="44" y="8"/>
                  <a:pt x="45" y="10"/>
                  <a:pt x="46" y="11"/>
                </a:cubicBezTo>
                <a:cubicBezTo>
                  <a:pt x="47" y="10"/>
                  <a:pt x="47" y="9"/>
                  <a:pt x="48" y="9"/>
                </a:cubicBezTo>
                <a:cubicBezTo>
                  <a:pt x="49" y="9"/>
                  <a:pt x="49" y="10"/>
                  <a:pt x="50" y="11"/>
                </a:cubicBezTo>
                <a:cubicBezTo>
                  <a:pt x="54" y="10"/>
                  <a:pt x="56" y="12"/>
                  <a:pt x="59" y="14"/>
                </a:cubicBezTo>
                <a:cubicBezTo>
                  <a:pt x="61" y="9"/>
                  <a:pt x="64" y="14"/>
                  <a:pt x="65" y="16"/>
                </a:cubicBezTo>
                <a:cubicBezTo>
                  <a:pt x="66" y="16"/>
                  <a:pt x="67" y="15"/>
                  <a:pt x="69" y="15"/>
                </a:cubicBezTo>
                <a:cubicBezTo>
                  <a:pt x="70" y="15"/>
                  <a:pt x="70" y="16"/>
                  <a:pt x="71" y="17"/>
                </a:cubicBezTo>
                <a:cubicBezTo>
                  <a:pt x="72" y="17"/>
                  <a:pt x="73" y="16"/>
                  <a:pt x="74" y="16"/>
                </a:cubicBezTo>
                <a:cubicBezTo>
                  <a:pt x="77" y="16"/>
                  <a:pt x="76" y="18"/>
                  <a:pt x="78" y="19"/>
                </a:cubicBezTo>
                <a:cubicBezTo>
                  <a:pt x="80" y="19"/>
                  <a:pt x="81" y="17"/>
                  <a:pt x="82" y="17"/>
                </a:cubicBezTo>
                <a:cubicBezTo>
                  <a:pt x="84" y="17"/>
                  <a:pt x="84" y="19"/>
                  <a:pt x="86" y="19"/>
                </a:cubicBezTo>
                <a:cubicBezTo>
                  <a:pt x="87" y="18"/>
                  <a:pt x="88" y="17"/>
                  <a:pt x="89" y="16"/>
                </a:cubicBezTo>
                <a:cubicBezTo>
                  <a:pt x="92" y="18"/>
                  <a:pt x="94" y="20"/>
                  <a:pt x="96" y="21"/>
                </a:cubicBezTo>
                <a:cubicBezTo>
                  <a:pt x="99" y="19"/>
                  <a:pt x="101" y="21"/>
                  <a:pt x="102" y="24"/>
                </a:cubicBezTo>
                <a:cubicBezTo>
                  <a:pt x="106" y="20"/>
                  <a:pt x="110" y="22"/>
                  <a:pt x="112" y="26"/>
                </a:cubicBezTo>
                <a:cubicBezTo>
                  <a:pt x="115" y="24"/>
                  <a:pt x="117" y="27"/>
                  <a:pt x="119" y="29"/>
                </a:cubicBezTo>
                <a:cubicBezTo>
                  <a:pt x="120" y="28"/>
                  <a:pt x="121" y="26"/>
                  <a:pt x="122" y="26"/>
                </a:cubicBezTo>
                <a:cubicBezTo>
                  <a:pt x="125" y="28"/>
                  <a:pt x="126" y="30"/>
                  <a:pt x="130" y="30"/>
                </a:cubicBezTo>
                <a:cubicBezTo>
                  <a:pt x="133" y="27"/>
                  <a:pt x="135" y="31"/>
                  <a:pt x="137" y="33"/>
                </a:cubicBezTo>
                <a:cubicBezTo>
                  <a:pt x="138" y="33"/>
                  <a:pt x="138" y="31"/>
                  <a:pt x="140" y="31"/>
                </a:cubicBezTo>
                <a:cubicBezTo>
                  <a:pt x="142" y="32"/>
                  <a:pt x="142" y="34"/>
                  <a:pt x="143" y="35"/>
                </a:cubicBezTo>
                <a:cubicBezTo>
                  <a:pt x="145" y="35"/>
                  <a:pt x="147" y="34"/>
                  <a:pt x="149" y="35"/>
                </a:cubicBezTo>
                <a:cubicBezTo>
                  <a:pt x="150" y="36"/>
                  <a:pt x="151" y="37"/>
                  <a:pt x="152" y="38"/>
                </a:cubicBezTo>
                <a:cubicBezTo>
                  <a:pt x="154" y="35"/>
                  <a:pt x="157" y="36"/>
                  <a:pt x="159" y="38"/>
                </a:cubicBezTo>
                <a:cubicBezTo>
                  <a:pt x="162" y="36"/>
                  <a:pt x="164" y="39"/>
                  <a:pt x="166" y="41"/>
                </a:cubicBezTo>
                <a:cubicBezTo>
                  <a:pt x="166" y="40"/>
                  <a:pt x="167" y="40"/>
                  <a:pt x="168" y="39"/>
                </a:cubicBezTo>
                <a:cubicBezTo>
                  <a:pt x="170" y="40"/>
                  <a:pt x="171" y="42"/>
                  <a:pt x="172" y="43"/>
                </a:cubicBezTo>
                <a:cubicBezTo>
                  <a:pt x="175" y="41"/>
                  <a:pt x="178" y="42"/>
                  <a:pt x="179" y="44"/>
                </a:cubicBezTo>
                <a:cubicBezTo>
                  <a:pt x="180" y="43"/>
                  <a:pt x="180" y="43"/>
                  <a:pt x="181" y="43"/>
                </a:cubicBezTo>
                <a:cubicBezTo>
                  <a:pt x="182" y="44"/>
                  <a:pt x="183" y="45"/>
                  <a:pt x="185" y="46"/>
                </a:cubicBezTo>
                <a:cubicBezTo>
                  <a:pt x="191" y="42"/>
                  <a:pt x="193" y="50"/>
                  <a:pt x="198" y="51"/>
                </a:cubicBezTo>
                <a:cubicBezTo>
                  <a:pt x="198" y="49"/>
                  <a:pt x="196" y="50"/>
                  <a:pt x="196" y="49"/>
                </a:cubicBezTo>
                <a:cubicBezTo>
                  <a:pt x="197" y="46"/>
                  <a:pt x="200" y="50"/>
                  <a:pt x="202" y="50"/>
                </a:cubicBezTo>
                <a:cubicBezTo>
                  <a:pt x="204" y="46"/>
                  <a:pt x="206" y="51"/>
                  <a:pt x="210" y="51"/>
                </a:cubicBezTo>
                <a:close/>
                <a:moveTo>
                  <a:pt x="51" y="39"/>
                </a:moveTo>
                <a:cubicBezTo>
                  <a:pt x="49" y="45"/>
                  <a:pt x="46" y="49"/>
                  <a:pt x="46" y="55"/>
                </a:cubicBezTo>
                <a:cubicBezTo>
                  <a:pt x="45" y="59"/>
                  <a:pt x="45" y="62"/>
                  <a:pt x="45" y="66"/>
                </a:cubicBezTo>
                <a:cubicBezTo>
                  <a:pt x="46" y="73"/>
                  <a:pt x="49" y="76"/>
                  <a:pt x="52" y="79"/>
                </a:cubicBezTo>
                <a:cubicBezTo>
                  <a:pt x="53" y="81"/>
                  <a:pt x="54" y="82"/>
                  <a:pt x="57" y="83"/>
                </a:cubicBezTo>
                <a:cubicBezTo>
                  <a:pt x="61" y="86"/>
                  <a:pt x="66" y="88"/>
                  <a:pt x="72" y="89"/>
                </a:cubicBezTo>
                <a:cubicBezTo>
                  <a:pt x="73" y="89"/>
                  <a:pt x="74" y="89"/>
                  <a:pt x="75" y="89"/>
                </a:cubicBezTo>
                <a:cubicBezTo>
                  <a:pt x="83" y="91"/>
                  <a:pt x="89" y="94"/>
                  <a:pt x="96" y="96"/>
                </a:cubicBezTo>
                <a:cubicBezTo>
                  <a:pt x="101" y="97"/>
                  <a:pt x="106" y="98"/>
                  <a:pt x="111" y="99"/>
                </a:cubicBezTo>
                <a:cubicBezTo>
                  <a:pt x="112" y="99"/>
                  <a:pt x="113" y="99"/>
                  <a:pt x="113" y="99"/>
                </a:cubicBezTo>
                <a:cubicBezTo>
                  <a:pt x="114" y="100"/>
                  <a:pt x="115" y="100"/>
                  <a:pt x="116" y="101"/>
                </a:cubicBezTo>
                <a:cubicBezTo>
                  <a:pt x="117" y="101"/>
                  <a:pt x="118" y="100"/>
                  <a:pt x="119" y="101"/>
                </a:cubicBezTo>
                <a:cubicBezTo>
                  <a:pt x="119" y="101"/>
                  <a:pt x="120" y="101"/>
                  <a:pt x="121" y="102"/>
                </a:cubicBezTo>
                <a:cubicBezTo>
                  <a:pt x="126" y="103"/>
                  <a:pt x="131" y="104"/>
                  <a:pt x="136" y="105"/>
                </a:cubicBezTo>
                <a:cubicBezTo>
                  <a:pt x="139" y="105"/>
                  <a:pt x="142" y="106"/>
                  <a:pt x="144" y="107"/>
                </a:cubicBezTo>
                <a:cubicBezTo>
                  <a:pt x="152" y="108"/>
                  <a:pt x="159" y="110"/>
                  <a:pt x="166" y="112"/>
                </a:cubicBezTo>
                <a:cubicBezTo>
                  <a:pt x="168" y="113"/>
                  <a:pt x="170" y="113"/>
                  <a:pt x="171" y="113"/>
                </a:cubicBezTo>
                <a:cubicBezTo>
                  <a:pt x="172" y="113"/>
                  <a:pt x="173" y="113"/>
                  <a:pt x="173" y="113"/>
                </a:cubicBezTo>
                <a:cubicBezTo>
                  <a:pt x="173" y="113"/>
                  <a:pt x="174" y="113"/>
                  <a:pt x="175" y="113"/>
                </a:cubicBezTo>
                <a:cubicBezTo>
                  <a:pt x="178" y="113"/>
                  <a:pt x="183" y="112"/>
                  <a:pt x="186" y="111"/>
                </a:cubicBezTo>
                <a:cubicBezTo>
                  <a:pt x="193" y="108"/>
                  <a:pt x="199" y="100"/>
                  <a:pt x="202" y="94"/>
                </a:cubicBezTo>
                <a:cubicBezTo>
                  <a:pt x="208" y="86"/>
                  <a:pt x="213" y="78"/>
                  <a:pt x="212" y="66"/>
                </a:cubicBezTo>
                <a:cubicBezTo>
                  <a:pt x="212" y="65"/>
                  <a:pt x="210" y="63"/>
                  <a:pt x="209" y="62"/>
                </a:cubicBezTo>
                <a:cubicBezTo>
                  <a:pt x="193" y="56"/>
                  <a:pt x="174" y="52"/>
                  <a:pt x="159" y="48"/>
                </a:cubicBezTo>
                <a:cubicBezTo>
                  <a:pt x="156" y="48"/>
                  <a:pt x="153" y="47"/>
                  <a:pt x="150" y="46"/>
                </a:cubicBezTo>
                <a:cubicBezTo>
                  <a:pt x="145" y="45"/>
                  <a:pt x="139" y="44"/>
                  <a:pt x="134" y="42"/>
                </a:cubicBezTo>
                <a:cubicBezTo>
                  <a:pt x="133" y="42"/>
                  <a:pt x="132" y="41"/>
                  <a:pt x="131" y="41"/>
                </a:cubicBezTo>
                <a:cubicBezTo>
                  <a:pt x="130" y="41"/>
                  <a:pt x="129" y="41"/>
                  <a:pt x="129" y="41"/>
                </a:cubicBezTo>
                <a:cubicBezTo>
                  <a:pt x="126" y="41"/>
                  <a:pt x="123" y="39"/>
                  <a:pt x="120" y="39"/>
                </a:cubicBezTo>
                <a:cubicBezTo>
                  <a:pt x="119" y="39"/>
                  <a:pt x="118" y="39"/>
                  <a:pt x="117" y="38"/>
                </a:cubicBezTo>
                <a:cubicBezTo>
                  <a:pt x="115" y="38"/>
                  <a:pt x="113" y="37"/>
                  <a:pt x="111" y="37"/>
                </a:cubicBezTo>
                <a:cubicBezTo>
                  <a:pt x="109" y="36"/>
                  <a:pt x="107" y="36"/>
                  <a:pt x="105" y="36"/>
                </a:cubicBezTo>
                <a:cubicBezTo>
                  <a:pt x="102" y="35"/>
                  <a:pt x="99" y="34"/>
                  <a:pt x="96" y="34"/>
                </a:cubicBezTo>
                <a:cubicBezTo>
                  <a:pt x="92" y="33"/>
                  <a:pt x="88" y="31"/>
                  <a:pt x="84" y="30"/>
                </a:cubicBezTo>
                <a:cubicBezTo>
                  <a:pt x="77" y="28"/>
                  <a:pt x="70" y="25"/>
                  <a:pt x="63" y="25"/>
                </a:cubicBezTo>
                <a:cubicBezTo>
                  <a:pt x="60" y="23"/>
                  <a:pt x="56" y="22"/>
                  <a:pt x="52" y="22"/>
                </a:cubicBezTo>
                <a:cubicBezTo>
                  <a:pt x="54" y="27"/>
                  <a:pt x="52" y="34"/>
                  <a:pt x="51" y="39"/>
                </a:cubicBezTo>
                <a:close/>
                <a:moveTo>
                  <a:pt x="204" y="51"/>
                </a:moveTo>
                <a:cubicBezTo>
                  <a:pt x="204" y="51"/>
                  <a:pt x="203" y="51"/>
                  <a:pt x="203" y="52"/>
                </a:cubicBezTo>
                <a:cubicBezTo>
                  <a:pt x="205" y="52"/>
                  <a:pt x="206" y="53"/>
                  <a:pt x="207" y="52"/>
                </a:cubicBezTo>
                <a:cubicBezTo>
                  <a:pt x="206" y="52"/>
                  <a:pt x="205" y="51"/>
                  <a:pt x="204" y="51"/>
                </a:cubicBezTo>
                <a:close/>
                <a:moveTo>
                  <a:pt x="161" y="120"/>
                </a:moveTo>
                <a:cubicBezTo>
                  <a:pt x="157" y="117"/>
                  <a:pt x="153" y="118"/>
                  <a:pt x="149" y="117"/>
                </a:cubicBezTo>
                <a:cubicBezTo>
                  <a:pt x="145" y="116"/>
                  <a:pt x="140" y="114"/>
                  <a:pt x="136" y="113"/>
                </a:cubicBezTo>
                <a:cubicBezTo>
                  <a:pt x="131" y="112"/>
                  <a:pt x="126" y="111"/>
                  <a:pt x="122" y="110"/>
                </a:cubicBezTo>
                <a:cubicBezTo>
                  <a:pt x="117" y="108"/>
                  <a:pt x="112" y="107"/>
                  <a:pt x="107" y="106"/>
                </a:cubicBezTo>
                <a:cubicBezTo>
                  <a:pt x="102" y="105"/>
                  <a:pt x="96" y="104"/>
                  <a:pt x="91" y="103"/>
                </a:cubicBezTo>
                <a:cubicBezTo>
                  <a:pt x="88" y="102"/>
                  <a:pt x="84" y="100"/>
                  <a:pt x="80" y="99"/>
                </a:cubicBezTo>
                <a:cubicBezTo>
                  <a:pt x="75" y="98"/>
                  <a:pt x="69" y="96"/>
                  <a:pt x="66" y="95"/>
                </a:cubicBezTo>
                <a:cubicBezTo>
                  <a:pt x="58" y="94"/>
                  <a:pt x="51" y="91"/>
                  <a:pt x="45" y="87"/>
                </a:cubicBezTo>
                <a:cubicBezTo>
                  <a:pt x="43" y="85"/>
                  <a:pt x="41" y="82"/>
                  <a:pt x="40" y="79"/>
                </a:cubicBezTo>
                <a:cubicBezTo>
                  <a:pt x="39" y="76"/>
                  <a:pt x="37" y="72"/>
                  <a:pt x="37" y="70"/>
                </a:cubicBezTo>
                <a:cubicBezTo>
                  <a:pt x="36" y="64"/>
                  <a:pt x="37" y="61"/>
                  <a:pt x="38" y="56"/>
                </a:cubicBezTo>
                <a:cubicBezTo>
                  <a:pt x="38" y="53"/>
                  <a:pt x="40" y="49"/>
                  <a:pt x="40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38" y="53"/>
                  <a:pt x="35" y="58"/>
                  <a:pt x="32" y="64"/>
                </a:cubicBezTo>
                <a:cubicBezTo>
                  <a:pt x="29" y="71"/>
                  <a:pt x="24" y="79"/>
                  <a:pt x="23" y="86"/>
                </a:cubicBezTo>
                <a:cubicBezTo>
                  <a:pt x="23" y="88"/>
                  <a:pt x="22" y="92"/>
                  <a:pt x="22" y="94"/>
                </a:cubicBezTo>
                <a:cubicBezTo>
                  <a:pt x="23" y="97"/>
                  <a:pt x="27" y="99"/>
                  <a:pt x="31" y="99"/>
                </a:cubicBezTo>
                <a:cubicBezTo>
                  <a:pt x="39" y="101"/>
                  <a:pt x="47" y="102"/>
                  <a:pt x="56" y="104"/>
                </a:cubicBezTo>
                <a:cubicBezTo>
                  <a:pt x="64" y="106"/>
                  <a:pt x="73" y="108"/>
                  <a:pt x="81" y="111"/>
                </a:cubicBezTo>
                <a:cubicBezTo>
                  <a:pt x="89" y="113"/>
                  <a:pt x="98" y="115"/>
                  <a:pt x="106" y="117"/>
                </a:cubicBezTo>
                <a:cubicBezTo>
                  <a:pt x="110" y="118"/>
                  <a:pt x="114" y="119"/>
                  <a:pt x="119" y="120"/>
                </a:cubicBezTo>
                <a:cubicBezTo>
                  <a:pt x="123" y="120"/>
                  <a:pt x="127" y="121"/>
                  <a:pt x="131" y="122"/>
                </a:cubicBezTo>
                <a:cubicBezTo>
                  <a:pt x="136" y="123"/>
                  <a:pt x="141" y="125"/>
                  <a:pt x="146" y="126"/>
                </a:cubicBezTo>
                <a:cubicBezTo>
                  <a:pt x="152" y="128"/>
                  <a:pt x="159" y="130"/>
                  <a:pt x="164" y="130"/>
                </a:cubicBezTo>
                <a:cubicBezTo>
                  <a:pt x="168" y="132"/>
                  <a:pt x="171" y="132"/>
                  <a:pt x="175" y="133"/>
                </a:cubicBezTo>
                <a:cubicBezTo>
                  <a:pt x="179" y="134"/>
                  <a:pt x="183" y="135"/>
                  <a:pt x="187" y="134"/>
                </a:cubicBezTo>
                <a:cubicBezTo>
                  <a:pt x="189" y="134"/>
                  <a:pt x="191" y="133"/>
                  <a:pt x="193" y="133"/>
                </a:cubicBezTo>
                <a:cubicBezTo>
                  <a:pt x="197" y="128"/>
                  <a:pt x="202" y="123"/>
                  <a:pt x="202" y="115"/>
                </a:cubicBezTo>
                <a:cubicBezTo>
                  <a:pt x="198" y="118"/>
                  <a:pt x="192" y="120"/>
                  <a:pt x="187" y="121"/>
                </a:cubicBezTo>
                <a:cubicBezTo>
                  <a:pt x="185" y="121"/>
                  <a:pt x="184" y="121"/>
                  <a:pt x="183" y="121"/>
                </a:cubicBezTo>
                <a:cubicBezTo>
                  <a:pt x="184" y="121"/>
                  <a:pt x="184" y="121"/>
                  <a:pt x="184" y="122"/>
                </a:cubicBezTo>
                <a:cubicBezTo>
                  <a:pt x="176" y="122"/>
                  <a:pt x="170" y="121"/>
                  <a:pt x="161" y="120"/>
                </a:cubicBezTo>
                <a:close/>
                <a:moveTo>
                  <a:pt x="188" y="48"/>
                </a:moveTo>
                <a:cubicBezTo>
                  <a:pt x="189" y="47"/>
                  <a:pt x="190" y="48"/>
                  <a:pt x="191" y="48"/>
                </a:cubicBezTo>
                <a:cubicBezTo>
                  <a:pt x="190" y="48"/>
                  <a:pt x="188" y="46"/>
                  <a:pt x="188" y="48"/>
                </a:cubicBezTo>
                <a:close/>
                <a:moveTo>
                  <a:pt x="168" y="42"/>
                </a:moveTo>
                <a:cubicBezTo>
                  <a:pt x="168" y="42"/>
                  <a:pt x="169" y="42"/>
                  <a:pt x="169" y="42"/>
                </a:cubicBezTo>
                <a:cubicBezTo>
                  <a:pt x="169" y="42"/>
                  <a:pt x="169" y="43"/>
                  <a:pt x="169" y="43"/>
                </a:cubicBezTo>
                <a:cubicBezTo>
                  <a:pt x="170" y="42"/>
                  <a:pt x="168" y="41"/>
                  <a:pt x="168" y="42"/>
                </a:cubicBezTo>
                <a:close/>
                <a:moveTo>
                  <a:pt x="160" y="40"/>
                </a:moveTo>
                <a:cubicBezTo>
                  <a:pt x="161" y="40"/>
                  <a:pt x="162" y="41"/>
                  <a:pt x="163" y="41"/>
                </a:cubicBezTo>
                <a:cubicBezTo>
                  <a:pt x="162" y="40"/>
                  <a:pt x="160" y="39"/>
                  <a:pt x="160" y="40"/>
                </a:cubicBezTo>
                <a:close/>
                <a:moveTo>
                  <a:pt x="153" y="38"/>
                </a:moveTo>
                <a:cubicBezTo>
                  <a:pt x="154" y="39"/>
                  <a:pt x="157" y="39"/>
                  <a:pt x="157" y="39"/>
                </a:cubicBezTo>
                <a:cubicBezTo>
                  <a:pt x="156" y="38"/>
                  <a:pt x="155" y="37"/>
                  <a:pt x="153" y="38"/>
                </a:cubicBezTo>
                <a:close/>
                <a:moveTo>
                  <a:pt x="147" y="37"/>
                </a:moveTo>
                <a:cubicBezTo>
                  <a:pt x="147" y="37"/>
                  <a:pt x="148" y="37"/>
                  <a:pt x="148" y="37"/>
                </a:cubicBezTo>
                <a:cubicBezTo>
                  <a:pt x="148" y="37"/>
                  <a:pt x="147" y="36"/>
                  <a:pt x="147" y="37"/>
                </a:cubicBezTo>
                <a:close/>
                <a:moveTo>
                  <a:pt x="140" y="34"/>
                </a:moveTo>
                <a:cubicBezTo>
                  <a:pt x="139" y="33"/>
                  <a:pt x="139" y="34"/>
                  <a:pt x="139" y="35"/>
                </a:cubicBezTo>
                <a:cubicBezTo>
                  <a:pt x="140" y="35"/>
                  <a:pt x="140" y="35"/>
                  <a:pt x="141" y="35"/>
                </a:cubicBezTo>
                <a:cubicBezTo>
                  <a:pt x="141" y="35"/>
                  <a:pt x="140" y="34"/>
                  <a:pt x="140" y="34"/>
                </a:cubicBezTo>
                <a:close/>
                <a:moveTo>
                  <a:pt x="131" y="33"/>
                </a:moveTo>
                <a:cubicBezTo>
                  <a:pt x="132" y="33"/>
                  <a:pt x="133" y="33"/>
                  <a:pt x="134" y="34"/>
                </a:cubicBezTo>
                <a:cubicBezTo>
                  <a:pt x="135" y="31"/>
                  <a:pt x="131" y="30"/>
                  <a:pt x="131" y="33"/>
                </a:cubicBezTo>
                <a:close/>
                <a:moveTo>
                  <a:pt x="122" y="29"/>
                </a:moveTo>
                <a:cubicBezTo>
                  <a:pt x="122" y="29"/>
                  <a:pt x="121" y="29"/>
                  <a:pt x="121" y="30"/>
                </a:cubicBezTo>
                <a:cubicBezTo>
                  <a:pt x="122" y="30"/>
                  <a:pt x="124" y="31"/>
                  <a:pt x="124" y="30"/>
                </a:cubicBezTo>
                <a:cubicBezTo>
                  <a:pt x="123" y="30"/>
                  <a:pt x="123" y="29"/>
                  <a:pt x="122" y="29"/>
                </a:cubicBezTo>
                <a:close/>
                <a:moveTo>
                  <a:pt x="114" y="28"/>
                </a:moveTo>
                <a:cubicBezTo>
                  <a:pt x="115" y="28"/>
                  <a:pt x="115" y="28"/>
                  <a:pt x="116" y="28"/>
                </a:cubicBezTo>
                <a:cubicBezTo>
                  <a:pt x="116" y="27"/>
                  <a:pt x="114" y="27"/>
                  <a:pt x="114" y="28"/>
                </a:cubicBezTo>
                <a:close/>
                <a:moveTo>
                  <a:pt x="105" y="25"/>
                </a:moveTo>
                <a:cubicBezTo>
                  <a:pt x="106" y="25"/>
                  <a:pt x="109" y="27"/>
                  <a:pt x="109" y="26"/>
                </a:cubicBezTo>
                <a:cubicBezTo>
                  <a:pt x="109" y="24"/>
                  <a:pt x="106" y="22"/>
                  <a:pt x="105" y="25"/>
                </a:cubicBezTo>
                <a:close/>
                <a:moveTo>
                  <a:pt x="99" y="23"/>
                </a:moveTo>
                <a:cubicBezTo>
                  <a:pt x="99" y="23"/>
                  <a:pt x="98" y="23"/>
                  <a:pt x="98" y="23"/>
                </a:cubicBezTo>
                <a:cubicBezTo>
                  <a:pt x="99" y="23"/>
                  <a:pt x="99" y="24"/>
                  <a:pt x="100" y="23"/>
                </a:cubicBezTo>
                <a:cubicBezTo>
                  <a:pt x="100" y="23"/>
                  <a:pt x="100" y="23"/>
                  <a:pt x="99" y="23"/>
                </a:cubicBezTo>
                <a:close/>
                <a:moveTo>
                  <a:pt x="92" y="21"/>
                </a:moveTo>
                <a:cubicBezTo>
                  <a:pt x="91" y="20"/>
                  <a:pt x="91" y="19"/>
                  <a:pt x="89" y="19"/>
                </a:cubicBezTo>
                <a:cubicBezTo>
                  <a:pt x="88" y="19"/>
                  <a:pt x="88" y="20"/>
                  <a:pt x="88" y="21"/>
                </a:cubicBezTo>
                <a:cubicBezTo>
                  <a:pt x="90" y="21"/>
                  <a:pt x="91" y="22"/>
                  <a:pt x="92" y="21"/>
                </a:cubicBezTo>
                <a:close/>
                <a:moveTo>
                  <a:pt x="81" y="20"/>
                </a:moveTo>
                <a:cubicBezTo>
                  <a:pt x="82" y="19"/>
                  <a:pt x="83" y="20"/>
                  <a:pt x="83" y="20"/>
                </a:cubicBezTo>
                <a:cubicBezTo>
                  <a:pt x="83" y="19"/>
                  <a:pt x="82" y="19"/>
                  <a:pt x="81" y="20"/>
                </a:cubicBezTo>
                <a:close/>
                <a:moveTo>
                  <a:pt x="62" y="14"/>
                </a:moveTo>
                <a:cubicBezTo>
                  <a:pt x="61" y="14"/>
                  <a:pt x="61" y="15"/>
                  <a:pt x="61" y="15"/>
                </a:cubicBezTo>
                <a:cubicBezTo>
                  <a:pt x="62" y="15"/>
                  <a:pt x="61" y="15"/>
                  <a:pt x="62" y="15"/>
                </a:cubicBezTo>
                <a:cubicBezTo>
                  <a:pt x="62" y="15"/>
                  <a:pt x="62" y="15"/>
                  <a:pt x="62" y="14"/>
                </a:cubicBezTo>
                <a:close/>
                <a:moveTo>
                  <a:pt x="39" y="10"/>
                </a:moveTo>
                <a:cubicBezTo>
                  <a:pt x="40" y="10"/>
                  <a:pt x="42" y="11"/>
                  <a:pt x="43" y="10"/>
                </a:cubicBezTo>
                <a:cubicBezTo>
                  <a:pt x="42" y="10"/>
                  <a:pt x="39" y="8"/>
                  <a:pt x="39" y="10"/>
                </a:cubicBezTo>
                <a:close/>
                <a:moveTo>
                  <a:pt x="32" y="23"/>
                </a:moveTo>
                <a:cubicBezTo>
                  <a:pt x="35" y="26"/>
                  <a:pt x="33" y="33"/>
                  <a:pt x="33" y="37"/>
                </a:cubicBezTo>
                <a:cubicBezTo>
                  <a:pt x="35" y="31"/>
                  <a:pt x="35" y="22"/>
                  <a:pt x="41" y="19"/>
                </a:cubicBezTo>
                <a:cubicBezTo>
                  <a:pt x="39" y="17"/>
                  <a:pt x="38" y="15"/>
                  <a:pt x="36" y="14"/>
                </a:cubicBezTo>
                <a:cubicBezTo>
                  <a:pt x="35" y="15"/>
                  <a:pt x="34" y="15"/>
                  <a:pt x="34" y="17"/>
                </a:cubicBezTo>
                <a:cubicBezTo>
                  <a:pt x="34" y="18"/>
                  <a:pt x="34" y="18"/>
                  <a:pt x="33" y="17"/>
                </a:cubicBezTo>
                <a:cubicBezTo>
                  <a:pt x="33" y="19"/>
                  <a:pt x="33" y="21"/>
                  <a:pt x="32" y="23"/>
                </a:cubicBezTo>
                <a:close/>
                <a:moveTo>
                  <a:pt x="32" y="12"/>
                </a:moveTo>
                <a:cubicBezTo>
                  <a:pt x="33" y="13"/>
                  <a:pt x="32" y="13"/>
                  <a:pt x="32" y="13"/>
                </a:cubicBezTo>
                <a:cubicBezTo>
                  <a:pt x="32" y="14"/>
                  <a:pt x="32" y="16"/>
                  <a:pt x="33" y="16"/>
                </a:cubicBezTo>
                <a:cubicBezTo>
                  <a:pt x="33" y="15"/>
                  <a:pt x="34" y="13"/>
                  <a:pt x="34" y="12"/>
                </a:cubicBezTo>
                <a:cubicBezTo>
                  <a:pt x="34" y="13"/>
                  <a:pt x="33" y="12"/>
                  <a:pt x="32" y="12"/>
                </a:cubicBezTo>
                <a:close/>
                <a:moveTo>
                  <a:pt x="28" y="4"/>
                </a:moveTo>
                <a:cubicBezTo>
                  <a:pt x="25" y="8"/>
                  <a:pt x="23" y="13"/>
                  <a:pt x="22" y="17"/>
                </a:cubicBezTo>
                <a:cubicBezTo>
                  <a:pt x="21" y="21"/>
                  <a:pt x="20" y="24"/>
                  <a:pt x="20" y="27"/>
                </a:cubicBezTo>
                <a:cubicBezTo>
                  <a:pt x="21" y="25"/>
                  <a:pt x="22" y="21"/>
                  <a:pt x="25" y="20"/>
                </a:cubicBezTo>
                <a:cubicBezTo>
                  <a:pt x="26" y="18"/>
                  <a:pt x="26" y="14"/>
                  <a:pt x="28" y="14"/>
                </a:cubicBezTo>
                <a:cubicBezTo>
                  <a:pt x="29" y="14"/>
                  <a:pt x="29" y="15"/>
                  <a:pt x="30" y="15"/>
                </a:cubicBezTo>
                <a:cubicBezTo>
                  <a:pt x="30" y="14"/>
                  <a:pt x="30" y="13"/>
                  <a:pt x="30" y="13"/>
                </a:cubicBezTo>
                <a:cubicBezTo>
                  <a:pt x="30" y="12"/>
                  <a:pt x="31" y="11"/>
                  <a:pt x="32" y="10"/>
                </a:cubicBezTo>
                <a:cubicBezTo>
                  <a:pt x="30" y="8"/>
                  <a:pt x="29" y="6"/>
                  <a:pt x="28" y="4"/>
                </a:cubicBezTo>
                <a:close/>
                <a:moveTo>
                  <a:pt x="15" y="47"/>
                </a:moveTo>
                <a:cubicBezTo>
                  <a:pt x="17" y="50"/>
                  <a:pt x="21" y="53"/>
                  <a:pt x="25" y="52"/>
                </a:cubicBezTo>
                <a:cubicBezTo>
                  <a:pt x="26" y="51"/>
                  <a:pt x="27" y="50"/>
                  <a:pt x="27" y="49"/>
                </a:cubicBezTo>
                <a:cubicBezTo>
                  <a:pt x="30" y="45"/>
                  <a:pt x="31" y="39"/>
                  <a:pt x="31" y="33"/>
                </a:cubicBezTo>
                <a:cubicBezTo>
                  <a:pt x="32" y="31"/>
                  <a:pt x="32" y="29"/>
                  <a:pt x="31" y="27"/>
                </a:cubicBezTo>
                <a:cubicBezTo>
                  <a:pt x="31" y="28"/>
                  <a:pt x="30" y="28"/>
                  <a:pt x="30" y="29"/>
                </a:cubicBezTo>
                <a:cubicBezTo>
                  <a:pt x="29" y="31"/>
                  <a:pt x="29" y="34"/>
                  <a:pt x="29" y="36"/>
                </a:cubicBezTo>
                <a:cubicBezTo>
                  <a:pt x="28" y="39"/>
                  <a:pt x="27" y="41"/>
                  <a:pt x="26" y="43"/>
                </a:cubicBezTo>
                <a:cubicBezTo>
                  <a:pt x="24" y="45"/>
                  <a:pt x="21" y="44"/>
                  <a:pt x="19" y="43"/>
                </a:cubicBezTo>
                <a:cubicBezTo>
                  <a:pt x="18" y="38"/>
                  <a:pt x="21" y="36"/>
                  <a:pt x="22" y="32"/>
                </a:cubicBezTo>
                <a:cubicBezTo>
                  <a:pt x="22" y="29"/>
                  <a:pt x="23" y="26"/>
                  <a:pt x="24" y="25"/>
                </a:cubicBezTo>
                <a:cubicBezTo>
                  <a:pt x="23" y="25"/>
                  <a:pt x="24" y="24"/>
                  <a:pt x="24" y="24"/>
                </a:cubicBezTo>
                <a:cubicBezTo>
                  <a:pt x="19" y="30"/>
                  <a:pt x="18" y="39"/>
                  <a:pt x="15" y="47"/>
                </a:cubicBezTo>
                <a:close/>
                <a:moveTo>
                  <a:pt x="29" y="23"/>
                </a:moveTo>
                <a:cubicBezTo>
                  <a:pt x="31" y="22"/>
                  <a:pt x="32" y="17"/>
                  <a:pt x="29" y="16"/>
                </a:cubicBezTo>
                <a:cubicBezTo>
                  <a:pt x="27" y="18"/>
                  <a:pt x="24" y="25"/>
                  <a:pt x="28" y="26"/>
                </a:cubicBezTo>
                <a:cubicBezTo>
                  <a:pt x="28" y="25"/>
                  <a:pt x="28" y="24"/>
                  <a:pt x="29" y="25"/>
                </a:cubicBezTo>
                <a:cubicBezTo>
                  <a:pt x="29" y="24"/>
                  <a:pt x="29" y="24"/>
                  <a:pt x="29" y="23"/>
                </a:cubicBezTo>
                <a:close/>
                <a:moveTo>
                  <a:pt x="13" y="47"/>
                </a:moveTo>
                <a:cubicBezTo>
                  <a:pt x="12" y="52"/>
                  <a:pt x="10" y="56"/>
                  <a:pt x="8" y="61"/>
                </a:cubicBezTo>
                <a:cubicBezTo>
                  <a:pt x="6" y="66"/>
                  <a:pt x="3" y="72"/>
                  <a:pt x="2" y="76"/>
                </a:cubicBezTo>
                <a:cubicBezTo>
                  <a:pt x="1" y="85"/>
                  <a:pt x="7" y="91"/>
                  <a:pt x="11" y="97"/>
                </a:cubicBezTo>
                <a:cubicBezTo>
                  <a:pt x="12" y="80"/>
                  <a:pt x="24" y="67"/>
                  <a:pt x="28" y="52"/>
                </a:cubicBezTo>
                <a:cubicBezTo>
                  <a:pt x="24" y="57"/>
                  <a:pt x="15" y="52"/>
                  <a:pt x="13" y="47"/>
                </a:cubicBezTo>
                <a:close/>
                <a:moveTo>
                  <a:pt x="25" y="27"/>
                </a:moveTo>
                <a:cubicBezTo>
                  <a:pt x="25" y="28"/>
                  <a:pt x="24" y="31"/>
                  <a:pt x="23" y="33"/>
                </a:cubicBezTo>
                <a:cubicBezTo>
                  <a:pt x="23" y="33"/>
                  <a:pt x="23" y="35"/>
                  <a:pt x="23" y="35"/>
                </a:cubicBezTo>
                <a:cubicBezTo>
                  <a:pt x="21" y="39"/>
                  <a:pt x="19" y="42"/>
                  <a:pt x="24" y="42"/>
                </a:cubicBezTo>
                <a:cubicBezTo>
                  <a:pt x="27" y="39"/>
                  <a:pt x="28" y="33"/>
                  <a:pt x="28" y="28"/>
                </a:cubicBezTo>
                <a:cubicBezTo>
                  <a:pt x="27" y="29"/>
                  <a:pt x="27" y="27"/>
                  <a:pt x="25" y="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67" name="Freeform 133"/>
          <p:cNvSpPr>
            <a:spLocks noEditPoints="1"/>
          </p:cNvSpPr>
          <p:nvPr/>
        </p:nvSpPr>
        <p:spPr bwMode="auto">
          <a:xfrm>
            <a:off x="5016500" y="1471613"/>
            <a:ext cx="227013" cy="169862"/>
          </a:xfrm>
          <a:custGeom>
            <a:avLst/>
            <a:gdLst>
              <a:gd name="T0" fmla="*/ 44 w 72"/>
              <a:gd name="T1" fmla="*/ 14 h 54"/>
              <a:gd name="T2" fmla="*/ 42 w 72"/>
              <a:gd name="T3" fmla="*/ 11 h 54"/>
              <a:gd name="T4" fmla="*/ 43 w 72"/>
              <a:gd name="T5" fmla="*/ 11 h 54"/>
              <a:gd name="T6" fmla="*/ 47 w 72"/>
              <a:gd name="T7" fmla="*/ 4 h 54"/>
              <a:gd name="T8" fmla="*/ 50 w 72"/>
              <a:gd name="T9" fmla="*/ 5 h 54"/>
              <a:gd name="T10" fmla="*/ 60 w 72"/>
              <a:gd name="T11" fmla="*/ 8 h 54"/>
              <a:gd name="T12" fmla="*/ 63 w 72"/>
              <a:gd name="T13" fmla="*/ 9 h 54"/>
              <a:gd name="T14" fmla="*/ 69 w 72"/>
              <a:gd name="T15" fmla="*/ 12 h 54"/>
              <a:gd name="T16" fmla="*/ 72 w 72"/>
              <a:gd name="T17" fmla="*/ 19 h 54"/>
              <a:gd name="T18" fmla="*/ 63 w 72"/>
              <a:gd name="T19" fmla="*/ 29 h 54"/>
              <a:gd name="T20" fmla="*/ 63 w 72"/>
              <a:gd name="T21" fmla="*/ 32 h 54"/>
              <a:gd name="T22" fmla="*/ 68 w 72"/>
              <a:gd name="T23" fmla="*/ 46 h 54"/>
              <a:gd name="T24" fmla="*/ 58 w 72"/>
              <a:gd name="T25" fmla="*/ 53 h 54"/>
              <a:gd name="T26" fmla="*/ 40 w 72"/>
              <a:gd name="T27" fmla="*/ 50 h 54"/>
              <a:gd name="T28" fmla="*/ 31 w 72"/>
              <a:gd name="T29" fmla="*/ 40 h 54"/>
              <a:gd name="T30" fmla="*/ 35 w 72"/>
              <a:gd name="T31" fmla="*/ 34 h 54"/>
              <a:gd name="T32" fmla="*/ 24 w 72"/>
              <a:gd name="T33" fmla="*/ 36 h 54"/>
              <a:gd name="T34" fmla="*/ 24 w 72"/>
              <a:gd name="T35" fmla="*/ 31 h 54"/>
              <a:gd name="T36" fmla="*/ 22 w 72"/>
              <a:gd name="T37" fmla="*/ 30 h 54"/>
              <a:gd name="T38" fmla="*/ 14 w 72"/>
              <a:gd name="T39" fmla="*/ 33 h 54"/>
              <a:gd name="T40" fmla="*/ 16 w 72"/>
              <a:gd name="T41" fmla="*/ 40 h 54"/>
              <a:gd name="T42" fmla="*/ 4 w 72"/>
              <a:gd name="T43" fmla="*/ 44 h 54"/>
              <a:gd name="T44" fmla="*/ 1 w 72"/>
              <a:gd name="T45" fmla="*/ 41 h 54"/>
              <a:gd name="T46" fmla="*/ 3 w 72"/>
              <a:gd name="T47" fmla="*/ 35 h 54"/>
              <a:gd name="T48" fmla="*/ 2 w 72"/>
              <a:gd name="T49" fmla="*/ 18 h 54"/>
              <a:gd name="T50" fmla="*/ 0 w 72"/>
              <a:gd name="T51" fmla="*/ 7 h 54"/>
              <a:gd name="T52" fmla="*/ 10 w 72"/>
              <a:gd name="T53" fmla="*/ 0 h 54"/>
              <a:gd name="T54" fmla="*/ 16 w 72"/>
              <a:gd name="T55" fmla="*/ 4 h 54"/>
              <a:gd name="T56" fmla="*/ 25 w 72"/>
              <a:gd name="T57" fmla="*/ 17 h 54"/>
              <a:gd name="T58" fmla="*/ 37 w 72"/>
              <a:gd name="T59" fmla="*/ 27 h 54"/>
              <a:gd name="T60" fmla="*/ 37 w 72"/>
              <a:gd name="T61" fmla="*/ 28 h 54"/>
              <a:gd name="T62" fmla="*/ 38 w 72"/>
              <a:gd name="T63" fmla="*/ 28 h 54"/>
              <a:gd name="T64" fmla="*/ 40 w 72"/>
              <a:gd name="T65" fmla="*/ 24 h 54"/>
              <a:gd name="T66" fmla="*/ 44 w 72"/>
              <a:gd name="T67" fmla="*/ 14 h 54"/>
              <a:gd name="T68" fmla="*/ 68 w 72"/>
              <a:gd name="T69" fmla="*/ 24 h 54"/>
              <a:gd name="T70" fmla="*/ 65 w 72"/>
              <a:gd name="T71" fmla="*/ 12 h 54"/>
              <a:gd name="T72" fmla="*/ 48 w 72"/>
              <a:gd name="T73" fmla="*/ 6 h 54"/>
              <a:gd name="T74" fmla="*/ 45 w 72"/>
              <a:gd name="T75" fmla="*/ 9 h 54"/>
              <a:gd name="T76" fmla="*/ 46 w 72"/>
              <a:gd name="T77" fmla="*/ 16 h 54"/>
              <a:gd name="T78" fmla="*/ 37 w 72"/>
              <a:gd name="T79" fmla="*/ 35 h 54"/>
              <a:gd name="T80" fmla="*/ 34 w 72"/>
              <a:gd name="T81" fmla="*/ 40 h 54"/>
              <a:gd name="T82" fmla="*/ 42 w 72"/>
              <a:gd name="T83" fmla="*/ 49 h 54"/>
              <a:gd name="T84" fmla="*/ 66 w 72"/>
              <a:gd name="T85" fmla="*/ 45 h 54"/>
              <a:gd name="T86" fmla="*/ 60 w 72"/>
              <a:gd name="T87" fmla="*/ 30 h 54"/>
              <a:gd name="T88" fmla="*/ 68 w 72"/>
              <a:gd name="T89" fmla="*/ 24 h 54"/>
              <a:gd name="T90" fmla="*/ 21 w 72"/>
              <a:gd name="T91" fmla="*/ 14 h 54"/>
              <a:gd name="T92" fmla="*/ 15 w 72"/>
              <a:gd name="T93" fmla="*/ 5 h 54"/>
              <a:gd name="T94" fmla="*/ 11 w 72"/>
              <a:gd name="T95" fmla="*/ 2 h 54"/>
              <a:gd name="T96" fmla="*/ 7 w 72"/>
              <a:gd name="T97" fmla="*/ 3 h 54"/>
              <a:gd name="T98" fmla="*/ 3 w 72"/>
              <a:gd name="T99" fmla="*/ 7 h 54"/>
              <a:gd name="T100" fmla="*/ 3 w 72"/>
              <a:gd name="T101" fmla="*/ 39 h 54"/>
              <a:gd name="T102" fmla="*/ 3 w 72"/>
              <a:gd name="T103" fmla="*/ 42 h 54"/>
              <a:gd name="T104" fmla="*/ 15 w 72"/>
              <a:gd name="T105" fmla="*/ 37 h 54"/>
              <a:gd name="T106" fmla="*/ 23 w 72"/>
              <a:gd name="T107" fmla="*/ 27 h 54"/>
              <a:gd name="T108" fmla="*/ 25 w 72"/>
              <a:gd name="T109" fmla="*/ 35 h 54"/>
              <a:gd name="T110" fmla="*/ 32 w 72"/>
              <a:gd name="T111" fmla="*/ 33 h 54"/>
              <a:gd name="T112" fmla="*/ 36 w 72"/>
              <a:gd name="T113" fmla="*/ 29 h 54"/>
              <a:gd name="T114" fmla="*/ 21 w 72"/>
              <a:gd name="T115" fmla="*/ 1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" h="54">
                <a:moveTo>
                  <a:pt x="44" y="14"/>
                </a:moveTo>
                <a:cubicBezTo>
                  <a:pt x="44" y="12"/>
                  <a:pt x="43" y="12"/>
                  <a:pt x="42" y="11"/>
                </a:cubicBezTo>
                <a:cubicBezTo>
                  <a:pt x="42" y="11"/>
                  <a:pt x="42" y="11"/>
                  <a:pt x="43" y="11"/>
                </a:cubicBezTo>
                <a:cubicBezTo>
                  <a:pt x="40" y="10"/>
                  <a:pt x="45" y="5"/>
                  <a:pt x="47" y="4"/>
                </a:cubicBezTo>
                <a:cubicBezTo>
                  <a:pt x="49" y="4"/>
                  <a:pt x="49" y="5"/>
                  <a:pt x="50" y="5"/>
                </a:cubicBezTo>
                <a:cubicBezTo>
                  <a:pt x="53" y="6"/>
                  <a:pt x="58" y="7"/>
                  <a:pt x="60" y="8"/>
                </a:cubicBezTo>
                <a:cubicBezTo>
                  <a:pt x="62" y="8"/>
                  <a:pt x="62" y="9"/>
                  <a:pt x="63" y="9"/>
                </a:cubicBezTo>
                <a:cubicBezTo>
                  <a:pt x="66" y="10"/>
                  <a:pt x="68" y="11"/>
                  <a:pt x="69" y="12"/>
                </a:cubicBezTo>
                <a:cubicBezTo>
                  <a:pt x="70" y="15"/>
                  <a:pt x="72" y="16"/>
                  <a:pt x="72" y="19"/>
                </a:cubicBezTo>
                <a:cubicBezTo>
                  <a:pt x="72" y="25"/>
                  <a:pt x="67" y="28"/>
                  <a:pt x="63" y="29"/>
                </a:cubicBezTo>
                <a:cubicBezTo>
                  <a:pt x="62" y="30"/>
                  <a:pt x="62" y="31"/>
                  <a:pt x="63" y="32"/>
                </a:cubicBezTo>
                <a:cubicBezTo>
                  <a:pt x="66" y="36"/>
                  <a:pt x="70" y="40"/>
                  <a:pt x="68" y="46"/>
                </a:cubicBezTo>
                <a:cubicBezTo>
                  <a:pt x="66" y="50"/>
                  <a:pt x="62" y="52"/>
                  <a:pt x="58" y="53"/>
                </a:cubicBezTo>
                <a:cubicBezTo>
                  <a:pt x="52" y="54"/>
                  <a:pt x="45" y="53"/>
                  <a:pt x="40" y="50"/>
                </a:cubicBezTo>
                <a:cubicBezTo>
                  <a:pt x="37" y="47"/>
                  <a:pt x="33" y="45"/>
                  <a:pt x="31" y="40"/>
                </a:cubicBezTo>
                <a:cubicBezTo>
                  <a:pt x="31" y="37"/>
                  <a:pt x="34" y="36"/>
                  <a:pt x="35" y="34"/>
                </a:cubicBezTo>
                <a:cubicBezTo>
                  <a:pt x="32" y="35"/>
                  <a:pt x="29" y="39"/>
                  <a:pt x="24" y="36"/>
                </a:cubicBezTo>
                <a:cubicBezTo>
                  <a:pt x="23" y="35"/>
                  <a:pt x="23" y="33"/>
                  <a:pt x="24" y="31"/>
                </a:cubicBezTo>
                <a:cubicBezTo>
                  <a:pt x="23" y="30"/>
                  <a:pt x="22" y="30"/>
                  <a:pt x="22" y="30"/>
                </a:cubicBezTo>
                <a:cubicBezTo>
                  <a:pt x="19" y="30"/>
                  <a:pt x="17" y="32"/>
                  <a:pt x="14" y="33"/>
                </a:cubicBezTo>
                <a:cubicBezTo>
                  <a:pt x="16" y="36"/>
                  <a:pt x="18" y="38"/>
                  <a:pt x="16" y="40"/>
                </a:cubicBezTo>
                <a:cubicBezTo>
                  <a:pt x="12" y="42"/>
                  <a:pt x="8" y="44"/>
                  <a:pt x="4" y="44"/>
                </a:cubicBezTo>
                <a:cubicBezTo>
                  <a:pt x="3" y="44"/>
                  <a:pt x="1" y="43"/>
                  <a:pt x="1" y="41"/>
                </a:cubicBezTo>
                <a:cubicBezTo>
                  <a:pt x="0" y="39"/>
                  <a:pt x="2" y="37"/>
                  <a:pt x="3" y="35"/>
                </a:cubicBezTo>
                <a:cubicBezTo>
                  <a:pt x="4" y="29"/>
                  <a:pt x="3" y="25"/>
                  <a:pt x="2" y="18"/>
                </a:cubicBezTo>
                <a:cubicBezTo>
                  <a:pt x="2" y="14"/>
                  <a:pt x="0" y="9"/>
                  <a:pt x="0" y="7"/>
                </a:cubicBezTo>
                <a:cubicBezTo>
                  <a:pt x="1" y="3"/>
                  <a:pt x="7" y="1"/>
                  <a:pt x="10" y="0"/>
                </a:cubicBezTo>
                <a:cubicBezTo>
                  <a:pt x="13" y="1"/>
                  <a:pt x="14" y="2"/>
                  <a:pt x="16" y="4"/>
                </a:cubicBezTo>
                <a:cubicBezTo>
                  <a:pt x="19" y="8"/>
                  <a:pt x="22" y="12"/>
                  <a:pt x="25" y="17"/>
                </a:cubicBezTo>
                <a:cubicBezTo>
                  <a:pt x="27" y="21"/>
                  <a:pt x="32" y="26"/>
                  <a:pt x="37" y="27"/>
                </a:cubicBezTo>
                <a:cubicBezTo>
                  <a:pt x="37" y="27"/>
                  <a:pt x="37" y="27"/>
                  <a:pt x="37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7" y="26"/>
                  <a:pt x="39" y="25"/>
                  <a:pt x="40" y="24"/>
                </a:cubicBezTo>
                <a:cubicBezTo>
                  <a:pt x="42" y="21"/>
                  <a:pt x="42" y="17"/>
                  <a:pt x="44" y="14"/>
                </a:cubicBezTo>
                <a:close/>
                <a:moveTo>
                  <a:pt x="68" y="24"/>
                </a:moveTo>
                <a:cubicBezTo>
                  <a:pt x="71" y="20"/>
                  <a:pt x="69" y="15"/>
                  <a:pt x="65" y="12"/>
                </a:cubicBezTo>
                <a:cubicBezTo>
                  <a:pt x="59" y="10"/>
                  <a:pt x="54" y="7"/>
                  <a:pt x="48" y="6"/>
                </a:cubicBezTo>
                <a:cubicBezTo>
                  <a:pt x="46" y="7"/>
                  <a:pt x="46" y="7"/>
                  <a:pt x="45" y="9"/>
                </a:cubicBezTo>
                <a:cubicBezTo>
                  <a:pt x="46" y="10"/>
                  <a:pt x="47" y="14"/>
                  <a:pt x="46" y="16"/>
                </a:cubicBezTo>
                <a:cubicBezTo>
                  <a:pt x="43" y="22"/>
                  <a:pt x="40" y="28"/>
                  <a:pt x="37" y="35"/>
                </a:cubicBezTo>
                <a:cubicBezTo>
                  <a:pt x="35" y="36"/>
                  <a:pt x="34" y="38"/>
                  <a:pt x="34" y="40"/>
                </a:cubicBezTo>
                <a:cubicBezTo>
                  <a:pt x="35" y="43"/>
                  <a:pt x="38" y="46"/>
                  <a:pt x="42" y="49"/>
                </a:cubicBezTo>
                <a:cubicBezTo>
                  <a:pt x="49" y="52"/>
                  <a:pt x="63" y="53"/>
                  <a:pt x="66" y="45"/>
                </a:cubicBezTo>
                <a:cubicBezTo>
                  <a:pt x="68" y="38"/>
                  <a:pt x="61" y="35"/>
                  <a:pt x="60" y="30"/>
                </a:cubicBezTo>
                <a:cubicBezTo>
                  <a:pt x="61" y="26"/>
                  <a:pt x="64" y="25"/>
                  <a:pt x="68" y="24"/>
                </a:cubicBezTo>
                <a:close/>
                <a:moveTo>
                  <a:pt x="21" y="14"/>
                </a:moveTo>
                <a:cubicBezTo>
                  <a:pt x="19" y="11"/>
                  <a:pt x="17" y="7"/>
                  <a:pt x="15" y="5"/>
                </a:cubicBezTo>
                <a:cubicBezTo>
                  <a:pt x="14" y="4"/>
                  <a:pt x="12" y="2"/>
                  <a:pt x="11" y="2"/>
                </a:cubicBezTo>
                <a:cubicBezTo>
                  <a:pt x="9" y="2"/>
                  <a:pt x="8" y="3"/>
                  <a:pt x="7" y="3"/>
                </a:cubicBezTo>
                <a:cubicBezTo>
                  <a:pt x="5" y="4"/>
                  <a:pt x="4" y="5"/>
                  <a:pt x="3" y="7"/>
                </a:cubicBezTo>
                <a:cubicBezTo>
                  <a:pt x="3" y="17"/>
                  <a:pt x="6" y="29"/>
                  <a:pt x="3" y="39"/>
                </a:cubicBezTo>
                <a:cubicBezTo>
                  <a:pt x="3" y="40"/>
                  <a:pt x="3" y="41"/>
                  <a:pt x="3" y="42"/>
                </a:cubicBezTo>
                <a:cubicBezTo>
                  <a:pt x="8" y="42"/>
                  <a:pt x="12" y="41"/>
                  <a:pt x="15" y="37"/>
                </a:cubicBezTo>
                <a:cubicBezTo>
                  <a:pt x="7" y="33"/>
                  <a:pt x="17" y="28"/>
                  <a:pt x="23" y="27"/>
                </a:cubicBezTo>
                <a:cubicBezTo>
                  <a:pt x="26" y="29"/>
                  <a:pt x="25" y="33"/>
                  <a:pt x="25" y="35"/>
                </a:cubicBezTo>
                <a:cubicBezTo>
                  <a:pt x="27" y="36"/>
                  <a:pt x="29" y="34"/>
                  <a:pt x="32" y="33"/>
                </a:cubicBezTo>
                <a:cubicBezTo>
                  <a:pt x="34" y="32"/>
                  <a:pt x="36" y="32"/>
                  <a:pt x="36" y="29"/>
                </a:cubicBezTo>
                <a:cubicBezTo>
                  <a:pt x="28" y="27"/>
                  <a:pt x="25" y="21"/>
                  <a:pt x="21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68" name="Freeform 134"/>
          <p:cNvSpPr>
            <a:spLocks noEditPoints="1"/>
          </p:cNvSpPr>
          <p:nvPr/>
        </p:nvSpPr>
        <p:spPr bwMode="auto">
          <a:xfrm>
            <a:off x="4894263" y="1989138"/>
            <a:ext cx="84137" cy="88900"/>
          </a:xfrm>
          <a:custGeom>
            <a:avLst/>
            <a:gdLst>
              <a:gd name="T0" fmla="*/ 23 w 27"/>
              <a:gd name="T1" fmla="*/ 22 h 28"/>
              <a:gd name="T2" fmla="*/ 5 w 27"/>
              <a:gd name="T3" fmla="*/ 23 h 28"/>
              <a:gd name="T4" fmla="*/ 2 w 27"/>
              <a:gd name="T5" fmla="*/ 8 h 28"/>
              <a:gd name="T6" fmla="*/ 19 w 27"/>
              <a:gd name="T7" fmla="*/ 4 h 28"/>
              <a:gd name="T8" fmla="*/ 23 w 27"/>
              <a:gd name="T9" fmla="*/ 22 h 28"/>
              <a:gd name="T10" fmla="*/ 13 w 27"/>
              <a:gd name="T11" fmla="*/ 24 h 28"/>
              <a:gd name="T12" fmla="*/ 22 w 27"/>
              <a:gd name="T13" fmla="*/ 18 h 28"/>
              <a:gd name="T14" fmla="*/ 18 w 27"/>
              <a:gd name="T15" fmla="*/ 8 h 28"/>
              <a:gd name="T16" fmla="*/ 9 w 27"/>
              <a:gd name="T17" fmla="*/ 6 h 28"/>
              <a:gd name="T18" fmla="*/ 13 w 27"/>
              <a:gd name="T19" fmla="*/ 24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" h="28">
                <a:moveTo>
                  <a:pt x="23" y="22"/>
                </a:moveTo>
                <a:cubicBezTo>
                  <a:pt x="18" y="28"/>
                  <a:pt x="11" y="28"/>
                  <a:pt x="5" y="23"/>
                </a:cubicBezTo>
                <a:cubicBezTo>
                  <a:pt x="2" y="19"/>
                  <a:pt x="1" y="14"/>
                  <a:pt x="2" y="8"/>
                </a:cubicBezTo>
                <a:cubicBezTo>
                  <a:pt x="5" y="2"/>
                  <a:pt x="14" y="0"/>
                  <a:pt x="19" y="4"/>
                </a:cubicBezTo>
                <a:cubicBezTo>
                  <a:pt x="22" y="9"/>
                  <a:pt x="27" y="15"/>
                  <a:pt x="23" y="22"/>
                </a:cubicBezTo>
                <a:close/>
                <a:moveTo>
                  <a:pt x="13" y="24"/>
                </a:moveTo>
                <a:cubicBezTo>
                  <a:pt x="17" y="25"/>
                  <a:pt x="21" y="21"/>
                  <a:pt x="22" y="18"/>
                </a:cubicBezTo>
                <a:cubicBezTo>
                  <a:pt x="24" y="14"/>
                  <a:pt x="20" y="10"/>
                  <a:pt x="18" y="8"/>
                </a:cubicBezTo>
                <a:cubicBezTo>
                  <a:pt x="15" y="6"/>
                  <a:pt x="13" y="6"/>
                  <a:pt x="9" y="6"/>
                </a:cubicBezTo>
                <a:cubicBezTo>
                  <a:pt x="0" y="9"/>
                  <a:pt x="4" y="23"/>
                  <a:pt x="13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69" name="Freeform 135"/>
          <p:cNvSpPr/>
          <p:nvPr/>
        </p:nvSpPr>
        <p:spPr bwMode="auto">
          <a:xfrm>
            <a:off x="4827588" y="2090738"/>
            <a:ext cx="19050" cy="12700"/>
          </a:xfrm>
          <a:custGeom>
            <a:avLst/>
            <a:gdLst>
              <a:gd name="T0" fmla="*/ 2 w 6"/>
              <a:gd name="T1" fmla="*/ 4 h 4"/>
              <a:gd name="T2" fmla="*/ 0 w 6"/>
              <a:gd name="T3" fmla="*/ 2 h 4"/>
              <a:gd name="T4" fmla="*/ 2 w 6"/>
              <a:gd name="T5" fmla="*/ 0 h 4"/>
              <a:gd name="T6" fmla="*/ 6 w 6"/>
              <a:gd name="T7" fmla="*/ 2 h 4"/>
              <a:gd name="T8" fmla="*/ 6 w 6"/>
              <a:gd name="T9" fmla="*/ 4 h 4"/>
              <a:gd name="T10" fmla="*/ 5 w 6"/>
              <a:gd name="T11" fmla="*/ 4 h 4"/>
              <a:gd name="T12" fmla="*/ 2 w 6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4">
                <a:moveTo>
                  <a:pt x="2" y="4"/>
                </a:moveTo>
                <a:cubicBezTo>
                  <a:pt x="1" y="4"/>
                  <a:pt x="0" y="3"/>
                  <a:pt x="0" y="2"/>
                </a:cubicBezTo>
                <a:cubicBezTo>
                  <a:pt x="1" y="1"/>
                  <a:pt x="1" y="1"/>
                  <a:pt x="2" y="0"/>
                </a:cubicBezTo>
                <a:cubicBezTo>
                  <a:pt x="3" y="1"/>
                  <a:pt x="4" y="1"/>
                  <a:pt x="6" y="2"/>
                </a:cubicBezTo>
                <a:cubicBezTo>
                  <a:pt x="6" y="3"/>
                  <a:pt x="6" y="3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3" y="4"/>
                  <a:pt x="3" y="2"/>
                  <a:pt x="2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70" name="Freeform 136"/>
          <p:cNvSpPr>
            <a:spLocks noEditPoints="1"/>
          </p:cNvSpPr>
          <p:nvPr/>
        </p:nvSpPr>
        <p:spPr bwMode="auto">
          <a:xfrm>
            <a:off x="4738688" y="1816100"/>
            <a:ext cx="360362" cy="760413"/>
          </a:xfrm>
          <a:custGeom>
            <a:avLst/>
            <a:gdLst>
              <a:gd name="T0" fmla="*/ 1 w 114"/>
              <a:gd name="T1" fmla="*/ 208 h 241"/>
              <a:gd name="T2" fmla="*/ 11 w 114"/>
              <a:gd name="T3" fmla="*/ 144 h 241"/>
              <a:gd name="T4" fmla="*/ 28 w 114"/>
              <a:gd name="T5" fmla="*/ 84 h 241"/>
              <a:gd name="T6" fmla="*/ 54 w 114"/>
              <a:gd name="T7" fmla="*/ 33 h 241"/>
              <a:gd name="T8" fmla="*/ 58 w 114"/>
              <a:gd name="T9" fmla="*/ 0 h 241"/>
              <a:gd name="T10" fmla="*/ 64 w 114"/>
              <a:gd name="T11" fmla="*/ 28 h 241"/>
              <a:gd name="T12" fmla="*/ 86 w 114"/>
              <a:gd name="T13" fmla="*/ 64 h 241"/>
              <a:gd name="T14" fmla="*/ 104 w 114"/>
              <a:gd name="T15" fmla="*/ 76 h 241"/>
              <a:gd name="T16" fmla="*/ 105 w 114"/>
              <a:gd name="T17" fmla="*/ 137 h 241"/>
              <a:gd name="T18" fmla="*/ 113 w 114"/>
              <a:gd name="T19" fmla="*/ 205 h 241"/>
              <a:gd name="T20" fmla="*/ 105 w 114"/>
              <a:gd name="T21" fmla="*/ 206 h 241"/>
              <a:gd name="T22" fmla="*/ 74 w 114"/>
              <a:gd name="T23" fmla="*/ 94 h 241"/>
              <a:gd name="T24" fmla="*/ 37 w 114"/>
              <a:gd name="T25" fmla="*/ 128 h 241"/>
              <a:gd name="T26" fmla="*/ 34 w 114"/>
              <a:gd name="T27" fmla="*/ 171 h 241"/>
              <a:gd name="T28" fmla="*/ 42 w 114"/>
              <a:gd name="T29" fmla="*/ 184 h 241"/>
              <a:gd name="T30" fmla="*/ 30 w 114"/>
              <a:gd name="T31" fmla="*/ 177 h 241"/>
              <a:gd name="T32" fmla="*/ 8 w 114"/>
              <a:gd name="T33" fmla="*/ 239 h 241"/>
              <a:gd name="T34" fmla="*/ 111 w 114"/>
              <a:gd name="T35" fmla="*/ 227 h 241"/>
              <a:gd name="T36" fmla="*/ 110 w 114"/>
              <a:gd name="T37" fmla="*/ 202 h 241"/>
              <a:gd name="T38" fmla="*/ 108 w 114"/>
              <a:gd name="T39" fmla="*/ 166 h 241"/>
              <a:gd name="T40" fmla="*/ 75 w 114"/>
              <a:gd name="T41" fmla="*/ 53 h 241"/>
              <a:gd name="T42" fmla="*/ 38 w 114"/>
              <a:gd name="T43" fmla="*/ 68 h 241"/>
              <a:gd name="T44" fmla="*/ 71 w 114"/>
              <a:gd name="T45" fmla="*/ 92 h 241"/>
              <a:gd name="T46" fmla="*/ 109 w 114"/>
              <a:gd name="T47" fmla="*/ 186 h 241"/>
              <a:gd name="T48" fmla="*/ 87 w 114"/>
              <a:gd name="T49" fmla="*/ 67 h 241"/>
              <a:gd name="T50" fmla="*/ 64 w 114"/>
              <a:gd name="T51" fmla="*/ 8 h 241"/>
              <a:gd name="T52" fmla="*/ 62 w 114"/>
              <a:gd name="T53" fmla="*/ 5 h 241"/>
              <a:gd name="T54" fmla="*/ 57 w 114"/>
              <a:gd name="T55" fmla="*/ 36 h 241"/>
              <a:gd name="T56" fmla="*/ 62 w 114"/>
              <a:gd name="T57" fmla="*/ 8 h 241"/>
              <a:gd name="T58" fmla="*/ 62 w 114"/>
              <a:gd name="T59" fmla="*/ 8 h 241"/>
              <a:gd name="T60" fmla="*/ 57 w 114"/>
              <a:gd name="T61" fmla="*/ 33 h 241"/>
              <a:gd name="T62" fmla="*/ 56 w 114"/>
              <a:gd name="T63" fmla="*/ 26 h 241"/>
              <a:gd name="T64" fmla="*/ 42 w 114"/>
              <a:gd name="T65" fmla="*/ 91 h 241"/>
              <a:gd name="T66" fmla="*/ 37 w 114"/>
              <a:gd name="T67" fmla="*/ 78 h 241"/>
              <a:gd name="T68" fmla="*/ 52 w 114"/>
              <a:gd name="T69" fmla="*/ 22 h 241"/>
              <a:gd name="T70" fmla="*/ 44 w 114"/>
              <a:gd name="T71" fmla="*/ 170 h 241"/>
              <a:gd name="T72" fmla="*/ 36 w 114"/>
              <a:gd name="T73" fmla="*/ 172 h 241"/>
              <a:gd name="T74" fmla="*/ 36 w 114"/>
              <a:gd name="T75" fmla="*/ 174 h 241"/>
              <a:gd name="T76" fmla="*/ 36 w 114"/>
              <a:gd name="T77" fmla="*/ 174 h 241"/>
              <a:gd name="T78" fmla="*/ 38 w 114"/>
              <a:gd name="T79" fmla="*/ 164 h 241"/>
              <a:gd name="T80" fmla="*/ 41 w 114"/>
              <a:gd name="T81" fmla="*/ 176 h 241"/>
              <a:gd name="T82" fmla="*/ 29 w 114"/>
              <a:gd name="T83" fmla="*/ 136 h 241"/>
              <a:gd name="T84" fmla="*/ 35 w 114"/>
              <a:gd name="T85" fmla="*/ 122 h 241"/>
              <a:gd name="T86" fmla="*/ 37 w 114"/>
              <a:gd name="T87" fmla="*/ 95 h 241"/>
              <a:gd name="T88" fmla="*/ 36 w 114"/>
              <a:gd name="T89" fmla="*/ 184 h 241"/>
              <a:gd name="T90" fmla="*/ 36 w 114"/>
              <a:gd name="T91" fmla="*/ 92 h 241"/>
              <a:gd name="T92" fmla="*/ 30 w 114"/>
              <a:gd name="T93" fmla="*/ 175 h 241"/>
              <a:gd name="T94" fmla="*/ 27 w 114"/>
              <a:gd name="T95" fmla="*/ 138 h 241"/>
              <a:gd name="T96" fmla="*/ 17 w 114"/>
              <a:gd name="T97" fmla="*/ 146 h 241"/>
              <a:gd name="T98" fmla="*/ 12 w 114"/>
              <a:gd name="T99" fmla="*/ 148 h 241"/>
              <a:gd name="T100" fmla="*/ 27 w 114"/>
              <a:gd name="T101" fmla="*/ 181 h 241"/>
              <a:gd name="T102" fmla="*/ 24 w 114"/>
              <a:gd name="T103" fmla="*/ 101 h 241"/>
              <a:gd name="T104" fmla="*/ 13 w 114"/>
              <a:gd name="T105" fmla="*/ 146 h 241"/>
              <a:gd name="T106" fmla="*/ 15 w 114"/>
              <a:gd name="T107" fmla="*/ 213 h 241"/>
              <a:gd name="T108" fmla="*/ 20 w 114"/>
              <a:gd name="T109" fmla="*/ 216 h 241"/>
              <a:gd name="T110" fmla="*/ 9 w 114"/>
              <a:gd name="T111" fmla="*/ 213 h 241"/>
              <a:gd name="T112" fmla="*/ 11 w 114"/>
              <a:gd name="T113" fmla="*/ 229 h 241"/>
              <a:gd name="T114" fmla="*/ 11 w 114"/>
              <a:gd name="T115" fmla="*/ 196 h 241"/>
              <a:gd name="T116" fmla="*/ 7 w 114"/>
              <a:gd name="T117" fmla="*/ 236 h 241"/>
              <a:gd name="T118" fmla="*/ 6 w 114"/>
              <a:gd name="T119" fmla="*/ 194 h 241"/>
              <a:gd name="T120" fmla="*/ 6 w 114"/>
              <a:gd name="T121" fmla="*/ 194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4" h="241">
                <a:moveTo>
                  <a:pt x="5" y="240"/>
                </a:moveTo>
                <a:cubicBezTo>
                  <a:pt x="4" y="232"/>
                  <a:pt x="4" y="226"/>
                  <a:pt x="2" y="219"/>
                </a:cubicBezTo>
                <a:cubicBezTo>
                  <a:pt x="1" y="218"/>
                  <a:pt x="0" y="215"/>
                  <a:pt x="0" y="212"/>
                </a:cubicBezTo>
                <a:cubicBezTo>
                  <a:pt x="0" y="211"/>
                  <a:pt x="1" y="210"/>
                  <a:pt x="1" y="208"/>
                </a:cubicBezTo>
                <a:cubicBezTo>
                  <a:pt x="3" y="204"/>
                  <a:pt x="4" y="197"/>
                  <a:pt x="4" y="192"/>
                </a:cubicBezTo>
                <a:cubicBezTo>
                  <a:pt x="3" y="191"/>
                  <a:pt x="3" y="191"/>
                  <a:pt x="2" y="189"/>
                </a:cubicBezTo>
                <a:cubicBezTo>
                  <a:pt x="5" y="176"/>
                  <a:pt x="9" y="161"/>
                  <a:pt x="10" y="146"/>
                </a:cubicBezTo>
                <a:cubicBezTo>
                  <a:pt x="10" y="146"/>
                  <a:pt x="10" y="144"/>
                  <a:pt x="11" y="144"/>
                </a:cubicBezTo>
                <a:cubicBezTo>
                  <a:pt x="11" y="135"/>
                  <a:pt x="16" y="122"/>
                  <a:pt x="15" y="112"/>
                </a:cubicBezTo>
                <a:cubicBezTo>
                  <a:pt x="16" y="112"/>
                  <a:pt x="15" y="111"/>
                  <a:pt x="16" y="110"/>
                </a:cubicBezTo>
                <a:cubicBezTo>
                  <a:pt x="16" y="102"/>
                  <a:pt x="20" y="94"/>
                  <a:pt x="19" y="86"/>
                </a:cubicBezTo>
                <a:cubicBezTo>
                  <a:pt x="21" y="85"/>
                  <a:pt x="25" y="86"/>
                  <a:pt x="28" y="84"/>
                </a:cubicBezTo>
                <a:cubicBezTo>
                  <a:pt x="29" y="84"/>
                  <a:pt x="31" y="85"/>
                  <a:pt x="33" y="86"/>
                </a:cubicBezTo>
                <a:cubicBezTo>
                  <a:pt x="36" y="80"/>
                  <a:pt x="35" y="75"/>
                  <a:pt x="36" y="69"/>
                </a:cubicBezTo>
                <a:cubicBezTo>
                  <a:pt x="37" y="56"/>
                  <a:pt x="45" y="49"/>
                  <a:pt x="56" y="45"/>
                </a:cubicBezTo>
                <a:cubicBezTo>
                  <a:pt x="55" y="40"/>
                  <a:pt x="56" y="37"/>
                  <a:pt x="54" y="33"/>
                </a:cubicBezTo>
                <a:cubicBezTo>
                  <a:pt x="55" y="31"/>
                  <a:pt x="57" y="31"/>
                  <a:pt x="58" y="29"/>
                </a:cubicBezTo>
                <a:cubicBezTo>
                  <a:pt x="55" y="28"/>
                  <a:pt x="52" y="27"/>
                  <a:pt x="50" y="25"/>
                </a:cubicBezTo>
                <a:cubicBezTo>
                  <a:pt x="50" y="19"/>
                  <a:pt x="51" y="10"/>
                  <a:pt x="50" y="3"/>
                </a:cubicBezTo>
                <a:cubicBezTo>
                  <a:pt x="52" y="2"/>
                  <a:pt x="55" y="0"/>
                  <a:pt x="58" y="0"/>
                </a:cubicBezTo>
                <a:cubicBezTo>
                  <a:pt x="61" y="0"/>
                  <a:pt x="67" y="2"/>
                  <a:pt x="68" y="4"/>
                </a:cubicBezTo>
                <a:cubicBezTo>
                  <a:pt x="68" y="6"/>
                  <a:pt x="68" y="8"/>
                  <a:pt x="68" y="10"/>
                </a:cubicBezTo>
                <a:cubicBezTo>
                  <a:pt x="68" y="15"/>
                  <a:pt x="69" y="19"/>
                  <a:pt x="69" y="25"/>
                </a:cubicBezTo>
                <a:cubicBezTo>
                  <a:pt x="67" y="27"/>
                  <a:pt x="66" y="27"/>
                  <a:pt x="64" y="28"/>
                </a:cubicBezTo>
                <a:cubicBezTo>
                  <a:pt x="63" y="29"/>
                  <a:pt x="64" y="30"/>
                  <a:pt x="64" y="30"/>
                </a:cubicBezTo>
                <a:cubicBezTo>
                  <a:pt x="65" y="31"/>
                  <a:pt x="66" y="32"/>
                  <a:pt x="67" y="32"/>
                </a:cubicBezTo>
                <a:cubicBezTo>
                  <a:pt x="66" y="38"/>
                  <a:pt x="66" y="42"/>
                  <a:pt x="67" y="46"/>
                </a:cubicBezTo>
                <a:cubicBezTo>
                  <a:pt x="77" y="49"/>
                  <a:pt x="82" y="56"/>
                  <a:pt x="86" y="64"/>
                </a:cubicBezTo>
                <a:cubicBezTo>
                  <a:pt x="93" y="62"/>
                  <a:pt x="97" y="57"/>
                  <a:pt x="99" y="51"/>
                </a:cubicBezTo>
                <a:cubicBezTo>
                  <a:pt x="100" y="50"/>
                  <a:pt x="101" y="50"/>
                  <a:pt x="102" y="50"/>
                </a:cubicBezTo>
                <a:cubicBezTo>
                  <a:pt x="104" y="50"/>
                  <a:pt x="106" y="49"/>
                  <a:pt x="108" y="51"/>
                </a:cubicBezTo>
                <a:cubicBezTo>
                  <a:pt x="113" y="56"/>
                  <a:pt x="107" y="70"/>
                  <a:pt x="104" y="76"/>
                </a:cubicBezTo>
                <a:cubicBezTo>
                  <a:pt x="104" y="78"/>
                  <a:pt x="102" y="79"/>
                  <a:pt x="101" y="80"/>
                </a:cubicBezTo>
                <a:cubicBezTo>
                  <a:pt x="100" y="82"/>
                  <a:pt x="98" y="84"/>
                  <a:pt x="97" y="85"/>
                </a:cubicBezTo>
                <a:cubicBezTo>
                  <a:pt x="96" y="86"/>
                  <a:pt x="95" y="86"/>
                  <a:pt x="94" y="86"/>
                </a:cubicBezTo>
                <a:cubicBezTo>
                  <a:pt x="97" y="103"/>
                  <a:pt x="100" y="122"/>
                  <a:pt x="105" y="137"/>
                </a:cubicBezTo>
                <a:cubicBezTo>
                  <a:pt x="107" y="146"/>
                  <a:pt x="109" y="156"/>
                  <a:pt x="110" y="166"/>
                </a:cubicBezTo>
                <a:cubicBezTo>
                  <a:pt x="111" y="173"/>
                  <a:pt x="110" y="179"/>
                  <a:pt x="112" y="185"/>
                </a:cubicBezTo>
                <a:cubicBezTo>
                  <a:pt x="112" y="189"/>
                  <a:pt x="111" y="195"/>
                  <a:pt x="113" y="198"/>
                </a:cubicBezTo>
                <a:cubicBezTo>
                  <a:pt x="112" y="200"/>
                  <a:pt x="113" y="202"/>
                  <a:pt x="113" y="205"/>
                </a:cubicBezTo>
                <a:cubicBezTo>
                  <a:pt x="113" y="212"/>
                  <a:pt x="113" y="221"/>
                  <a:pt x="113" y="228"/>
                </a:cubicBezTo>
                <a:cubicBezTo>
                  <a:pt x="112" y="230"/>
                  <a:pt x="114" y="237"/>
                  <a:pt x="111" y="239"/>
                </a:cubicBezTo>
                <a:cubicBezTo>
                  <a:pt x="108" y="238"/>
                  <a:pt x="109" y="236"/>
                  <a:pt x="109" y="233"/>
                </a:cubicBezTo>
                <a:cubicBezTo>
                  <a:pt x="109" y="225"/>
                  <a:pt x="107" y="214"/>
                  <a:pt x="105" y="206"/>
                </a:cubicBezTo>
                <a:cubicBezTo>
                  <a:pt x="104" y="204"/>
                  <a:pt x="105" y="202"/>
                  <a:pt x="104" y="199"/>
                </a:cubicBezTo>
                <a:cubicBezTo>
                  <a:pt x="102" y="198"/>
                  <a:pt x="101" y="199"/>
                  <a:pt x="100" y="198"/>
                </a:cubicBezTo>
                <a:cubicBezTo>
                  <a:pt x="100" y="185"/>
                  <a:pt x="99" y="171"/>
                  <a:pt x="96" y="157"/>
                </a:cubicBezTo>
                <a:cubicBezTo>
                  <a:pt x="92" y="134"/>
                  <a:pt x="85" y="111"/>
                  <a:pt x="74" y="94"/>
                </a:cubicBezTo>
                <a:cubicBezTo>
                  <a:pt x="71" y="94"/>
                  <a:pt x="69" y="95"/>
                  <a:pt x="65" y="94"/>
                </a:cubicBezTo>
                <a:cubicBezTo>
                  <a:pt x="64" y="95"/>
                  <a:pt x="64" y="96"/>
                  <a:pt x="64" y="96"/>
                </a:cubicBezTo>
                <a:cubicBezTo>
                  <a:pt x="56" y="95"/>
                  <a:pt x="51" y="101"/>
                  <a:pt x="46" y="106"/>
                </a:cubicBezTo>
                <a:cubicBezTo>
                  <a:pt x="41" y="112"/>
                  <a:pt x="39" y="119"/>
                  <a:pt x="37" y="128"/>
                </a:cubicBezTo>
                <a:cubicBezTo>
                  <a:pt x="36" y="135"/>
                  <a:pt x="34" y="140"/>
                  <a:pt x="33" y="146"/>
                </a:cubicBezTo>
                <a:cubicBezTo>
                  <a:pt x="35" y="148"/>
                  <a:pt x="34" y="150"/>
                  <a:pt x="33" y="153"/>
                </a:cubicBezTo>
                <a:cubicBezTo>
                  <a:pt x="32" y="159"/>
                  <a:pt x="33" y="165"/>
                  <a:pt x="31" y="171"/>
                </a:cubicBezTo>
                <a:cubicBezTo>
                  <a:pt x="32" y="170"/>
                  <a:pt x="33" y="170"/>
                  <a:pt x="34" y="171"/>
                </a:cubicBezTo>
                <a:cubicBezTo>
                  <a:pt x="35" y="168"/>
                  <a:pt x="35" y="165"/>
                  <a:pt x="36" y="162"/>
                </a:cubicBezTo>
                <a:cubicBezTo>
                  <a:pt x="38" y="161"/>
                  <a:pt x="43" y="162"/>
                  <a:pt x="44" y="164"/>
                </a:cubicBezTo>
                <a:cubicBezTo>
                  <a:pt x="44" y="166"/>
                  <a:pt x="45" y="166"/>
                  <a:pt x="44" y="167"/>
                </a:cubicBezTo>
                <a:cubicBezTo>
                  <a:pt x="49" y="172"/>
                  <a:pt x="48" y="182"/>
                  <a:pt x="42" y="184"/>
                </a:cubicBezTo>
                <a:cubicBezTo>
                  <a:pt x="42" y="185"/>
                  <a:pt x="41" y="186"/>
                  <a:pt x="41" y="187"/>
                </a:cubicBezTo>
                <a:cubicBezTo>
                  <a:pt x="37" y="188"/>
                  <a:pt x="33" y="188"/>
                  <a:pt x="32" y="186"/>
                </a:cubicBezTo>
                <a:cubicBezTo>
                  <a:pt x="32" y="183"/>
                  <a:pt x="34" y="181"/>
                  <a:pt x="33" y="178"/>
                </a:cubicBezTo>
                <a:cubicBezTo>
                  <a:pt x="32" y="177"/>
                  <a:pt x="31" y="178"/>
                  <a:pt x="30" y="177"/>
                </a:cubicBezTo>
                <a:cubicBezTo>
                  <a:pt x="29" y="181"/>
                  <a:pt x="29" y="188"/>
                  <a:pt x="28" y="193"/>
                </a:cubicBezTo>
                <a:cubicBezTo>
                  <a:pt x="27" y="193"/>
                  <a:pt x="27" y="194"/>
                  <a:pt x="26" y="195"/>
                </a:cubicBezTo>
                <a:cubicBezTo>
                  <a:pt x="25" y="202"/>
                  <a:pt x="23" y="210"/>
                  <a:pt x="23" y="217"/>
                </a:cubicBezTo>
                <a:cubicBezTo>
                  <a:pt x="16" y="223"/>
                  <a:pt x="12" y="233"/>
                  <a:pt x="8" y="239"/>
                </a:cubicBezTo>
                <a:cubicBezTo>
                  <a:pt x="7" y="240"/>
                  <a:pt x="7" y="241"/>
                  <a:pt x="5" y="240"/>
                </a:cubicBezTo>
                <a:close/>
                <a:moveTo>
                  <a:pt x="111" y="205"/>
                </a:moveTo>
                <a:cubicBezTo>
                  <a:pt x="110" y="204"/>
                  <a:pt x="108" y="205"/>
                  <a:pt x="107" y="204"/>
                </a:cubicBezTo>
                <a:cubicBezTo>
                  <a:pt x="108" y="212"/>
                  <a:pt x="109" y="219"/>
                  <a:pt x="111" y="227"/>
                </a:cubicBezTo>
                <a:cubicBezTo>
                  <a:pt x="112" y="220"/>
                  <a:pt x="111" y="212"/>
                  <a:pt x="111" y="205"/>
                </a:cubicBezTo>
                <a:close/>
                <a:moveTo>
                  <a:pt x="106" y="199"/>
                </a:moveTo>
                <a:cubicBezTo>
                  <a:pt x="106" y="200"/>
                  <a:pt x="107" y="201"/>
                  <a:pt x="107" y="202"/>
                </a:cubicBezTo>
                <a:cubicBezTo>
                  <a:pt x="108" y="202"/>
                  <a:pt x="109" y="202"/>
                  <a:pt x="110" y="202"/>
                </a:cubicBezTo>
                <a:cubicBezTo>
                  <a:pt x="111" y="201"/>
                  <a:pt x="111" y="201"/>
                  <a:pt x="111" y="200"/>
                </a:cubicBezTo>
                <a:cubicBezTo>
                  <a:pt x="109" y="199"/>
                  <a:pt x="108" y="200"/>
                  <a:pt x="106" y="199"/>
                </a:cubicBezTo>
                <a:close/>
                <a:moveTo>
                  <a:pt x="109" y="186"/>
                </a:moveTo>
                <a:cubicBezTo>
                  <a:pt x="109" y="179"/>
                  <a:pt x="108" y="172"/>
                  <a:pt x="108" y="166"/>
                </a:cubicBezTo>
                <a:cubicBezTo>
                  <a:pt x="107" y="153"/>
                  <a:pt x="104" y="144"/>
                  <a:pt x="101" y="132"/>
                </a:cubicBezTo>
                <a:cubicBezTo>
                  <a:pt x="99" y="124"/>
                  <a:pt x="97" y="115"/>
                  <a:pt x="96" y="106"/>
                </a:cubicBezTo>
                <a:cubicBezTo>
                  <a:pt x="93" y="93"/>
                  <a:pt x="90" y="75"/>
                  <a:pt x="83" y="63"/>
                </a:cubicBezTo>
                <a:cubicBezTo>
                  <a:pt x="81" y="60"/>
                  <a:pt x="78" y="55"/>
                  <a:pt x="75" y="53"/>
                </a:cubicBezTo>
                <a:cubicBezTo>
                  <a:pt x="71" y="49"/>
                  <a:pt x="63" y="48"/>
                  <a:pt x="57" y="47"/>
                </a:cubicBezTo>
                <a:cubicBezTo>
                  <a:pt x="56" y="49"/>
                  <a:pt x="56" y="48"/>
                  <a:pt x="54" y="48"/>
                </a:cubicBezTo>
                <a:cubicBezTo>
                  <a:pt x="49" y="51"/>
                  <a:pt x="44" y="54"/>
                  <a:pt x="41" y="59"/>
                </a:cubicBezTo>
                <a:cubicBezTo>
                  <a:pt x="40" y="62"/>
                  <a:pt x="38" y="64"/>
                  <a:pt x="38" y="68"/>
                </a:cubicBezTo>
                <a:cubicBezTo>
                  <a:pt x="38" y="69"/>
                  <a:pt x="39" y="70"/>
                  <a:pt x="39" y="71"/>
                </a:cubicBezTo>
                <a:cubicBezTo>
                  <a:pt x="39" y="73"/>
                  <a:pt x="38" y="74"/>
                  <a:pt x="39" y="76"/>
                </a:cubicBezTo>
                <a:cubicBezTo>
                  <a:pt x="41" y="82"/>
                  <a:pt x="48" y="89"/>
                  <a:pt x="56" y="91"/>
                </a:cubicBezTo>
                <a:cubicBezTo>
                  <a:pt x="61" y="92"/>
                  <a:pt x="66" y="92"/>
                  <a:pt x="71" y="92"/>
                </a:cubicBezTo>
                <a:cubicBezTo>
                  <a:pt x="72" y="91"/>
                  <a:pt x="72" y="90"/>
                  <a:pt x="73" y="90"/>
                </a:cubicBezTo>
                <a:cubicBezTo>
                  <a:pt x="92" y="117"/>
                  <a:pt x="100" y="160"/>
                  <a:pt x="102" y="196"/>
                </a:cubicBezTo>
                <a:cubicBezTo>
                  <a:pt x="105" y="196"/>
                  <a:pt x="107" y="197"/>
                  <a:pt x="110" y="197"/>
                </a:cubicBezTo>
                <a:cubicBezTo>
                  <a:pt x="110" y="193"/>
                  <a:pt x="110" y="190"/>
                  <a:pt x="109" y="186"/>
                </a:cubicBezTo>
                <a:close/>
                <a:moveTo>
                  <a:pt x="107" y="58"/>
                </a:moveTo>
                <a:cubicBezTo>
                  <a:pt x="107" y="54"/>
                  <a:pt x="106" y="52"/>
                  <a:pt x="102" y="52"/>
                </a:cubicBezTo>
                <a:cubicBezTo>
                  <a:pt x="102" y="53"/>
                  <a:pt x="102" y="53"/>
                  <a:pt x="101" y="53"/>
                </a:cubicBezTo>
                <a:cubicBezTo>
                  <a:pt x="98" y="59"/>
                  <a:pt x="93" y="63"/>
                  <a:pt x="87" y="67"/>
                </a:cubicBezTo>
                <a:cubicBezTo>
                  <a:pt x="90" y="73"/>
                  <a:pt x="91" y="78"/>
                  <a:pt x="93" y="84"/>
                </a:cubicBezTo>
                <a:cubicBezTo>
                  <a:pt x="100" y="80"/>
                  <a:pt x="108" y="68"/>
                  <a:pt x="107" y="58"/>
                </a:cubicBezTo>
                <a:close/>
                <a:moveTo>
                  <a:pt x="66" y="8"/>
                </a:moveTo>
                <a:cubicBezTo>
                  <a:pt x="65" y="8"/>
                  <a:pt x="65" y="8"/>
                  <a:pt x="64" y="8"/>
                </a:cubicBezTo>
                <a:cubicBezTo>
                  <a:pt x="64" y="13"/>
                  <a:pt x="65" y="19"/>
                  <a:pt x="65" y="24"/>
                </a:cubicBezTo>
                <a:cubicBezTo>
                  <a:pt x="68" y="20"/>
                  <a:pt x="66" y="13"/>
                  <a:pt x="66" y="8"/>
                </a:cubicBezTo>
                <a:close/>
                <a:moveTo>
                  <a:pt x="53" y="4"/>
                </a:moveTo>
                <a:cubicBezTo>
                  <a:pt x="55" y="6"/>
                  <a:pt x="59" y="5"/>
                  <a:pt x="62" y="5"/>
                </a:cubicBezTo>
                <a:cubicBezTo>
                  <a:pt x="63" y="5"/>
                  <a:pt x="65" y="7"/>
                  <a:pt x="65" y="5"/>
                </a:cubicBezTo>
                <a:cubicBezTo>
                  <a:pt x="63" y="3"/>
                  <a:pt x="56" y="1"/>
                  <a:pt x="53" y="4"/>
                </a:cubicBezTo>
                <a:close/>
                <a:moveTo>
                  <a:pt x="64" y="36"/>
                </a:moveTo>
                <a:cubicBezTo>
                  <a:pt x="61" y="36"/>
                  <a:pt x="61" y="36"/>
                  <a:pt x="57" y="36"/>
                </a:cubicBezTo>
                <a:cubicBezTo>
                  <a:pt x="58" y="40"/>
                  <a:pt x="57" y="41"/>
                  <a:pt x="58" y="45"/>
                </a:cubicBezTo>
                <a:cubicBezTo>
                  <a:pt x="59" y="45"/>
                  <a:pt x="62" y="46"/>
                  <a:pt x="64" y="46"/>
                </a:cubicBezTo>
                <a:cubicBezTo>
                  <a:pt x="65" y="43"/>
                  <a:pt x="64" y="40"/>
                  <a:pt x="64" y="36"/>
                </a:cubicBezTo>
                <a:close/>
                <a:moveTo>
                  <a:pt x="62" y="8"/>
                </a:moveTo>
                <a:cubicBezTo>
                  <a:pt x="61" y="8"/>
                  <a:pt x="61" y="8"/>
                  <a:pt x="60" y="8"/>
                </a:cubicBezTo>
                <a:cubicBezTo>
                  <a:pt x="59" y="14"/>
                  <a:pt x="62" y="22"/>
                  <a:pt x="60" y="27"/>
                </a:cubicBezTo>
                <a:cubicBezTo>
                  <a:pt x="61" y="26"/>
                  <a:pt x="62" y="26"/>
                  <a:pt x="63" y="26"/>
                </a:cubicBezTo>
                <a:cubicBezTo>
                  <a:pt x="63" y="18"/>
                  <a:pt x="62" y="15"/>
                  <a:pt x="62" y="8"/>
                </a:cubicBezTo>
                <a:close/>
                <a:moveTo>
                  <a:pt x="62" y="34"/>
                </a:moveTo>
                <a:cubicBezTo>
                  <a:pt x="63" y="33"/>
                  <a:pt x="62" y="31"/>
                  <a:pt x="61" y="29"/>
                </a:cubicBezTo>
                <a:cubicBezTo>
                  <a:pt x="61" y="29"/>
                  <a:pt x="60" y="29"/>
                  <a:pt x="60" y="29"/>
                </a:cubicBezTo>
                <a:cubicBezTo>
                  <a:pt x="59" y="31"/>
                  <a:pt x="58" y="32"/>
                  <a:pt x="57" y="33"/>
                </a:cubicBezTo>
                <a:cubicBezTo>
                  <a:pt x="58" y="34"/>
                  <a:pt x="60" y="34"/>
                  <a:pt x="62" y="34"/>
                </a:cubicBezTo>
                <a:close/>
                <a:moveTo>
                  <a:pt x="58" y="8"/>
                </a:moveTo>
                <a:cubicBezTo>
                  <a:pt x="57" y="8"/>
                  <a:pt x="57" y="7"/>
                  <a:pt x="56" y="7"/>
                </a:cubicBezTo>
                <a:cubicBezTo>
                  <a:pt x="56" y="14"/>
                  <a:pt x="56" y="20"/>
                  <a:pt x="56" y="26"/>
                </a:cubicBezTo>
                <a:cubicBezTo>
                  <a:pt x="57" y="26"/>
                  <a:pt x="58" y="26"/>
                  <a:pt x="59" y="26"/>
                </a:cubicBezTo>
                <a:cubicBezTo>
                  <a:pt x="60" y="21"/>
                  <a:pt x="58" y="14"/>
                  <a:pt x="58" y="8"/>
                </a:cubicBezTo>
                <a:close/>
                <a:moveTo>
                  <a:pt x="38" y="86"/>
                </a:moveTo>
                <a:cubicBezTo>
                  <a:pt x="40" y="88"/>
                  <a:pt x="40" y="89"/>
                  <a:pt x="42" y="91"/>
                </a:cubicBezTo>
                <a:cubicBezTo>
                  <a:pt x="43" y="94"/>
                  <a:pt x="41" y="95"/>
                  <a:pt x="41" y="99"/>
                </a:cubicBezTo>
                <a:cubicBezTo>
                  <a:pt x="39" y="105"/>
                  <a:pt x="39" y="109"/>
                  <a:pt x="38" y="115"/>
                </a:cubicBezTo>
                <a:cubicBezTo>
                  <a:pt x="42" y="105"/>
                  <a:pt x="49" y="99"/>
                  <a:pt x="58" y="94"/>
                </a:cubicBezTo>
                <a:cubicBezTo>
                  <a:pt x="48" y="92"/>
                  <a:pt x="41" y="86"/>
                  <a:pt x="37" y="78"/>
                </a:cubicBezTo>
                <a:cubicBezTo>
                  <a:pt x="37" y="81"/>
                  <a:pt x="36" y="84"/>
                  <a:pt x="36" y="86"/>
                </a:cubicBezTo>
                <a:cubicBezTo>
                  <a:pt x="37" y="86"/>
                  <a:pt x="38" y="86"/>
                  <a:pt x="38" y="86"/>
                </a:cubicBezTo>
                <a:close/>
                <a:moveTo>
                  <a:pt x="52" y="6"/>
                </a:moveTo>
                <a:cubicBezTo>
                  <a:pt x="52" y="11"/>
                  <a:pt x="52" y="17"/>
                  <a:pt x="52" y="22"/>
                </a:cubicBezTo>
                <a:cubicBezTo>
                  <a:pt x="53" y="23"/>
                  <a:pt x="54" y="25"/>
                  <a:pt x="54" y="24"/>
                </a:cubicBezTo>
                <a:cubicBezTo>
                  <a:pt x="54" y="20"/>
                  <a:pt x="54" y="13"/>
                  <a:pt x="54" y="7"/>
                </a:cubicBezTo>
                <a:cubicBezTo>
                  <a:pt x="53" y="7"/>
                  <a:pt x="53" y="6"/>
                  <a:pt x="52" y="6"/>
                </a:cubicBezTo>
                <a:close/>
                <a:moveTo>
                  <a:pt x="44" y="170"/>
                </a:moveTo>
                <a:cubicBezTo>
                  <a:pt x="44" y="174"/>
                  <a:pt x="43" y="177"/>
                  <a:pt x="43" y="181"/>
                </a:cubicBezTo>
                <a:cubicBezTo>
                  <a:pt x="44" y="178"/>
                  <a:pt x="46" y="172"/>
                  <a:pt x="44" y="170"/>
                </a:cubicBezTo>
                <a:close/>
                <a:moveTo>
                  <a:pt x="37" y="169"/>
                </a:moveTo>
                <a:cubicBezTo>
                  <a:pt x="37" y="169"/>
                  <a:pt x="36" y="171"/>
                  <a:pt x="36" y="172"/>
                </a:cubicBezTo>
                <a:cubicBezTo>
                  <a:pt x="38" y="171"/>
                  <a:pt x="40" y="170"/>
                  <a:pt x="42" y="170"/>
                </a:cubicBezTo>
                <a:cubicBezTo>
                  <a:pt x="42" y="169"/>
                  <a:pt x="43" y="168"/>
                  <a:pt x="42" y="167"/>
                </a:cubicBezTo>
                <a:cubicBezTo>
                  <a:pt x="40" y="168"/>
                  <a:pt x="39" y="168"/>
                  <a:pt x="37" y="169"/>
                </a:cubicBezTo>
                <a:close/>
                <a:moveTo>
                  <a:pt x="36" y="174"/>
                </a:moveTo>
                <a:cubicBezTo>
                  <a:pt x="36" y="175"/>
                  <a:pt x="35" y="176"/>
                  <a:pt x="35" y="177"/>
                </a:cubicBezTo>
                <a:cubicBezTo>
                  <a:pt x="37" y="176"/>
                  <a:pt x="39" y="175"/>
                  <a:pt x="41" y="174"/>
                </a:cubicBezTo>
                <a:cubicBezTo>
                  <a:pt x="41" y="173"/>
                  <a:pt x="42" y="173"/>
                  <a:pt x="41" y="172"/>
                </a:cubicBezTo>
                <a:cubicBezTo>
                  <a:pt x="39" y="172"/>
                  <a:pt x="38" y="173"/>
                  <a:pt x="36" y="174"/>
                </a:cubicBezTo>
                <a:close/>
                <a:moveTo>
                  <a:pt x="38" y="164"/>
                </a:moveTo>
                <a:cubicBezTo>
                  <a:pt x="37" y="165"/>
                  <a:pt x="37" y="165"/>
                  <a:pt x="37" y="167"/>
                </a:cubicBezTo>
                <a:cubicBezTo>
                  <a:pt x="39" y="166"/>
                  <a:pt x="40" y="166"/>
                  <a:pt x="41" y="165"/>
                </a:cubicBezTo>
                <a:cubicBezTo>
                  <a:pt x="40" y="164"/>
                  <a:pt x="39" y="165"/>
                  <a:pt x="38" y="164"/>
                </a:cubicBezTo>
                <a:close/>
                <a:moveTo>
                  <a:pt x="35" y="179"/>
                </a:moveTo>
                <a:cubicBezTo>
                  <a:pt x="36" y="180"/>
                  <a:pt x="34" y="182"/>
                  <a:pt x="36" y="182"/>
                </a:cubicBezTo>
                <a:cubicBezTo>
                  <a:pt x="37" y="182"/>
                  <a:pt x="38" y="179"/>
                  <a:pt x="40" y="180"/>
                </a:cubicBezTo>
                <a:cubicBezTo>
                  <a:pt x="40" y="178"/>
                  <a:pt x="41" y="178"/>
                  <a:pt x="41" y="176"/>
                </a:cubicBezTo>
                <a:cubicBezTo>
                  <a:pt x="39" y="177"/>
                  <a:pt x="37" y="178"/>
                  <a:pt x="35" y="179"/>
                </a:cubicBezTo>
                <a:close/>
                <a:moveTo>
                  <a:pt x="37" y="95"/>
                </a:moveTo>
                <a:cubicBezTo>
                  <a:pt x="33" y="106"/>
                  <a:pt x="32" y="118"/>
                  <a:pt x="30" y="129"/>
                </a:cubicBezTo>
                <a:cubicBezTo>
                  <a:pt x="29" y="131"/>
                  <a:pt x="30" y="134"/>
                  <a:pt x="29" y="136"/>
                </a:cubicBezTo>
                <a:cubicBezTo>
                  <a:pt x="28" y="140"/>
                  <a:pt x="26" y="144"/>
                  <a:pt x="28" y="148"/>
                </a:cubicBezTo>
                <a:cubicBezTo>
                  <a:pt x="32" y="147"/>
                  <a:pt x="30" y="143"/>
                  <a:pt x="31" y="140"/>
                </a:cubicBezTo>
                <a:cubicBezTo>
                  <a:pt x="31" y="138"/>
                  <a:pt x="32" y="136"/>
                  <a:pt x="32" y="133"/>
                </a:cubicBezTo>
                <a:cubicBezTo>
                  <a:pt x="33" y="129"/>
                  <a:pt x="34" y="125"/>
                  <a:pt x="35" y="122"/>
                </a:cubicBezTo>
                <a:cubicBezTo>
                  <a:pt x="36" y="116"/>
                  <a:pt x="36" y="109"/>
                  <a:pt x="38" y="103"/>
                </a:cubicBezTo>
                <a:cubicBezTo>
                  <a:pt x="38" y="100"/>
                  <a:pt x="40" y="97"/>
                  <a:pt x="40" y="94"/>
                </a:cubicBezTo>
                <a:cubicBezTo>
                  <a:pt x="40" y="94"/>
                  <a:pt x="40" y="94"/>
                  <a:pt x="40" y="93"/>
                </a:cubicBezTo>
                <a:cubicBezTo>
                  <a:pt x="39" y="94"/>
                  <a:pt x="38" y="94"/>
                  <a:pt x="37" y="95"/>
                </a:cubicBezTo>
                <a:close/>
                <a:moveTo>
                  <a:pt x="36" y="184"/>
                </a:moveTo>
                <a:cubicBezTo>
                  <a:pt x="36" y="185"/>
                  <a:pt x="36" y="185"/>
                  <a:pt x="36" y="186"/>
                </a:cubicBezTo>
                <a:cubicBezTo>
                  <a:pt x="38" y="186"/>
                  <a:pt x="40" y="184"/>
                  <a:pt x="39" y="182"/>
                </a:cubicBezTo>
                <a:cubicBezTo>
                  <a:pt x="38" y="183"/>
                  <a:pt x="37" y="184"/>
                  <a:pt x="36" y="184"/>
                </a:cubicBezTo>
                <a:close/>
                <a:moveTo>
                  <a:pt x="23" y="89"/>
                </a:moveTo>
                <a:cubicBezTo>
                  <a:pt x="24" y="89"/>
                  <a:pt x="25" y="91"/>
                  <a:pt x="26" y="91"/>
                </a:cubicBezTo>
                <a:cubicBezTo>
                  <a:pt x="27" y="92"/>
                  <a:pt x="30" y="92"/>
                  <a:pt x="32" y="92"/>
                </a:cubicBezTo>
                <a:cubicBezTo>
                  <a:pt x="34" y="93"/>
                  <a:pt x="33" y="93"/>
                  <a:pt x="36" y="92"/>
                </a:cubicBezTo>
                <a:cubicBezTo>
                  <a:pt x="37" y="92"/>
                  <a:pt x="39" y="92"/>
                  <a:pt x="39" y="91"/>
                </a:cubicBezTo>
                <a:cubicBezTo>
                  <a:pt x="36" y="87"/>
                  <a:pt x="27" y="85"/>
                  <a:pt x="23" y="89"/>
                </a:cubicBezTo>
                <a:close/>
                <a:moveTo>
                  <a:pt x="31" y="172"/>
                </a:moveTo>
                <a:cubicBezTo>
                  <a:pt x="31" y="173"/>
                  <a:pt x="30" y="174"/>
                  <a:pt x="30" y="175"/>
                </a:cubicBezTo>
                <a:cubicBezTo>
                  <a:pt x="31" y="175"/>
                  <a:pt x="32" y="175"/>
                  <a:pt x="34" y="175"/>
                </a:cubicBezTo>
                <a:cubicBezTo>
                  <a:pt x="34" y="174"/>
                  <a:pt x="34" y="173"/>
                  <a:pt x="34" y="173"/>
                </a:cubicBezTo>
                <a:cubicBezTo>
                  <a:pt x="33" y="172"/>
                  <a:pt x="32" y="172"/>
                  <a:pt x="31" y="172"/>
                </a:cubicBezTo>
                <a:close/>
                <a:moveTo>
                  <a:pt x="27" y="138"/>
                </a:moveTo>
                <a:cubicBezTo>
                  <a:pt x="29" y="130"/>
                  <a:pt x="29" y="122"/>
                  <a:pt x="30" y="115"/>
                </a:cubicBezTo>
                <a:cubicBezTo>
                  <a:pt x="32" y="109"/>
                  <a:pt x="33" y="103"/>
                  <a:pt x="33" y="96"/>
                </a:cubicBezTo>
                <a:cubicBezTo>
                  <a:pt x="31" y="96"/>
                  <a:pt x="29" y="94"/>
                  <a:pt x="27" y="94"/>
                </a:cubicBezTo>
                <a:cubicBezTo>
                  <a:pt x="23" y="112"/>
                  <a:pt x="20" y="128"/>
                  <a:pt x="17" y="146"/>
                </a:cubicBezTo>
                <a:cubicBezTo>
                  <a:pt x="19" y="148"/>
                  <a:pt x="22" y="147"/>
                  <a:pt x="24" y="148"/>
                </a:cubicBezTo>
                <a:cubicBezTo>
                  <a:pt x="25" y="145"/>
                  <a:pt x="26" y="142"/>
                  <a:pt x="27" y="138"/>
                </a:cubicBezTo>
                <a:close/>
                <a:moveTo>
                  <a:pt x="28" y="151"/>
                </a:moveTo>
                <a:cubicBezTo>
                  <a:pt x="23" y="151"/>
                  <a:pt x="15" y="149"/>
                  <a:pt x="12" y="148"/>
                </a:cubicBezTo>
                <a:cubicBezTo>
                  <a:pt x="10" y="162"/>
                  <a:pt x="7" y="176"/>
                  <a:pt x="5" y="189"/>
                </a:cubicBezTo>
                <a:cubicBezTo>
                  <a:pt x="6" y="192"/>
                  <a:pt x="13" y="195"/>
                  <a:pt x="19" y="195"/>
                </a:cubicBezTo>
                <a:cubicBezTo>
                  <a:pt x="21" y="194"/>
                  <a:pt x="25" y="193"/>
                  <a:pt x="25" y="192"/>
                </a:cubicBezTo>
                <a:cubicBezTo>
                  <a:pt x="27" y="190"/>
                  <a:pt x="27" y="185"/>
                  <a:pt x="27" y="181"/>
                </a:cubicBezTo>
                <a:cubicBezTo>
                  <a:pt x="28" y="175"/>
                  <a:pt x="30" y="167"/>
                  <a:pt x="30" y="163"/>
                </a:cubicBezTo>
                <a:cubicBezTo>
                  <a:pt x="31" y="158"/>
                  <a:pt x="32" y="151"/>
                  <a:pt x="32" y="150"/>
                </a:cubicBezTo>
                <a:cubicBezTo>
                  <a:pt x="30" y="150"/>
                  <a:pt x="29" y="150"/>
                  <a:pt x="28" y="151"/>
                </a:cubicBezTo>
                <a:close/>
                <a:moveTo>
                  <a:pt x="24" y="101"/>
                </a:moveTo>
                <a:cubicBezTo>
                  <a:pt x="24" y="101"/>
                  <a:pt x="24" y="101"/>
                  <a:pt x="24" y="101"/>
                </a:cubicBezTo>
                <a:cubicBezTo>
                  <a:pt x="24" y="96"/>
                  <a:pt x="23" y="93"/>
                  <a:pt x="21" y="90"/>
                </a:cubicBezTo>
                <a:cubicBezTo>
                  <a:pt x="19" y="99"/>
                  <a:pt x="18" y="109"/>
                  <a:pt x="17" y="118"/>
                </a:cubicBezTo>
                <a:cubicBezTo>
                  <a:pt x="15" y="128"/>
                  <a:pt x="13" y="137"/>
                  <a:pt x="13" y="146"/>
                </a:cubicBezTo>
                <a:cubicBezTo>
                  <a:pt x="14" y="146"/>
                  <a:pt x="14" y="146"/>
                  <a:pt x="15" y="146"/>
                </a:cubicBezTo>
                <a:cubicBezTo>
                  <a:pt x="18" y="133"/>
                  <a:pt x="20" y="114"/>
                  <a:pt x="24" y="101"/>
                </a:cubicBezTo>
                <a:close/>
                <a:moveTo>
                  <a:pt x="18" y="197"/>
                </a:moveTo>
                <a:cubicBezTo>
                  <a:pt x="17" y="202"/>
                  <a:pt x="16" y="207"/>
                  <a:pt x="15" y="213"/>
                </a:cubicBezTo>
                <a:cubicBezTo>
                  <a:pt x="17" y="212"/>
                  <a:pt x="19" y="212"/>
                  <a:pt x="21" y="213"/>
                </a:cubicBezTo>
                <a:cubicBezTo>
                  <a:pt x="21" y="207"/>
                  <a:pt x="23" y="202"/>
                  <a:pt x="23" y="196"/>
                </a:cubicBezTo>
                <a:cubicBezTo>
                  <a:pt x="21" y="197"/>
                  <a:pt x="20" y="197"/>
                  <a:pt x="18" y="197"/>
                </a:cubicBezTo>
                <a:close/>
                <a:moveTo>
                  <a:pt x="20" y="216"/>
                </a:moveTo>
                <a:cubicBezTo>
                  <a:pt x="19" y="216"/>
                  <a:pt x="19" y="215"/>
                  <a:pt x="19" y="215"/>
                </a:cubicBezTo>
                <a:cubicBezTo>
                  <a:pt x="16" y="214"/>
                  <a:pt x="15" y="218"/>
                  <a:pt x="13" y="218"/>
                </a:cubicBezTo>
                <a:cubicBezTo>
                  <a:pt x="11" y="218"/>
                  <a:pt x="11" y="215"/>
                  <a:pt x="11" y="214"/>
                </a:cubicBezTo>
                <a:cubicBezTo>
                  <a:pt x="11" y="214"/>
                  <a:pt x="10" y="214"/>
                  <a:pt x="9" y="213"/>
                </a:cubicBezTo>
                <a:cubicBezTo>
                  <a:pt x="8" y="215"/>
                  <a:pt x="8" y="215"/>
                  <a:pt x="7" y="217"/>
                </a:cubicBezTo>
                <a:cubicBezTo>
                  <a:pt x="3" y="216"/>
                  <a:pt x="6" y="212"/>
                  <a:pt x="3" y="210"/>
                </a:cubicBezTo>
                <a:cubicBezTo>
                  <a:pt x="2" y="216"/>
                  <a:pt x="4" y="222"/>
                  <a:pt x="5" y="228"/>
                </a:cubicBezTo>
                <a:cubicBezTo>
                  <a:pt x="7" y="229"/>
                  <a:pt x="9" y="228"/>
                  <a:pt x="11" y="229"/>
                </a:cubicBezTo>
                <a:cubicBezTo>
                  <a:pt x="14" y="225"/>
                  <a:pt x="17" y="221"/>
                  <a:pt x="20" y="216"/>
                </a:cubicBezTo>
                <a:close/>
                <a:moveTo>
                  <a:pt x="13" y="212"/>
                </a:moveTo>
                <a:cubicBezTo>
                  <a:pt x="14" y="207"/>
                  <a:pt x="16" y="202"/>
                  <a:pt x="16" y="197"/>
                </a:cubicBezTo>
                <a:cubicBezTo>
                  <a:pt x="14" y="197"/>
                  <a:pt x="13" y="196"/>
                  <a:pt x="11" y="196"/>
                </a:cubicBezTo>
                <a:cubicBezTo>
                  <a:pt x="10" y="201"/>
                  <a:pt x="7" y="207"/>
                  <a:pt x="8" y="212"/>
                </a:cubicBezTo>
                <a:cubicBezTo>
                  <a:pt x="9" y="212"/>
                  <a:pt x="9" y="211"/>
                  <a:pt x="10" y="211"/>
                </a:cubicBezTo>
                <a:cubicBezTo>
                  <a:pt x="12" y="211"/>
                  <a:pt x="11" y="211"/>
                  <a:pt x="13" y="212"/>
                </a:cubicBezTo>
                <a:close/>
                <a:moveTo>
                  <a:pt x="7" y="236"/>
                </a:moveTo>
                <a:cubicBezTo>
                  <a:pt x="8" y="235"/>
                  <a:pt x="10" y="233"/>
                  <a:pt x="10" y="231"/>
                </a:cubicBezTo>
                <a:cubicBezTo>
                  <a:pt x="9" y="230"/>
                  <a:pt x="8" y="231"/>
                  <a:pt x="6" y="231"/>
                </a:cubicBezTo>
                <a:cubicBezTo>
                  <a:pt x="6" y="234"/>
                  <a:pt x="7" y="235"/>
                  <a:pt x="7" y="236"/>
                </a:cubicBezTo>
                <a:close/>
                <a:moveTo>
                  <a:pt x="6" y="194"/>
                </a:moveTo>
                <a:cubicBezTo>
                  <a:pt x="5" y="198"/>
                  <a:pt x="5" y="203"/>
                  <a:pt x="3" y="207"/>
                </a:cubicBezTo>
                <a:cubicBezTo>
                  <a:pt x="4" y="208"/>
                  <a:pt x="5" y="211"/>
                  <a:pt x="6" y="211"/>
                </a:cubicBezTo>
                <a:cubicBezTo>
                  <a:pt x="7" y="205"/>
                  <a:pt x="8" y="201"/>
                  <a:pt x="9" y="195"/>
                </a:cubicBezTo>
                <a:cubicBezTo>
                  <a:pt x="8" y="195"/>
                  <a:pt x="7" y="193"/>
                  <a:pt x="6" y="1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71" name="Freeform 137"/>
          <p:cNvSpPr/>
          <p:nvPr/>
        </p:nvSpPr>
        <p:spPr bwMode="auto">
          <a:xfrm>
            <a:off x="4767263" y="2171700"/>
            <a:ext cx="3175" cy="6350"/>
          </a:xfrm>
          <a:custGeom>
            <a:avLst/>
            <a:gdLst>
              <a:gd name="T0" fmla="*/ 1 w 1"/>
              <a:gd name="T1" fmla="*/ 0 h 2"/>
              <a:gd name="T2" fmla="*/ 1 w 1"/>
              <a:gd name="T3" fmla="*/ 2 h 2"/>
              <a:gd name="T4" fmla="*/ 1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1" y="0"/>
                </a:moveTo>
                <a:cubicBezTo>
                  <a:pt x="1" y="1"/>
                  <a:pt x="1" y="1"/>
                  <a:pt x="1" y="2"/>
                </a:cubicBezTo>
                <a:cubicBezTo>
                  <a:pt x="0" y="2"/>
                  <a:pt x="0" y="0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72" name="Freeform 138"/>
          <p:cNvSpPr/>
          <p:nvPr/>
        </p:nvSpPr>
        <p:spPr bwMode="auto">
          <a:xfrm>
            <a:off x="4760913" y="2184400"/>
            <a:ext cx="6350" cy="3175"/>
          </a:xfrm>
          <a:custGeom>
            <a:avLst/>
            <a:gdLst>
              <a:gd name="T0" fmla="*/ 1 w 2"/>
              <a:gd name="T1" fmla="*/ 1 h 1"/>
              <a:gd name="T2" fmla="*/ 0 w 2"/>
              <a:gd name="T3" fmla="*/ 1 h 1"/>
              <a:gd name="T4" fmla="*/ 1 w 2"/>
              <a:gd name="T5" fmla="*/ 0 h 1"/>
              <a:gd name="T6" fmla="*/ 1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1" y="1"/>
                </a:moveTo>
                <a:cubicBezTo>
                  <a:pt x="1" y="1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2" y="0"/>
                  <a:pt x="1" y="1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73" name="Freeform 139"/>
          <p:cNvSpPr>
            <a:spLocks noEditPoints="1"/>
          </p:cNvSpPr>
          <p:nvPr/>
        </p:nvSpPr>
        <p:spPr bwMode="auto">
          <a:xfrm>
            <a:off x="4910138" y="2017713"/>
            <a:ext cx="42862" cy="38100"/>
          </a:xfrm>
          <a:custGeom>
            <a:avLst/>
            <a:gdLst>
              <a:gd name="T0" fmla="*/ 4 w 14"/>
              <a:gd name="T1" fmla="*/ 0 h 12"/>
              <a:gd name="T2" fmla="*/ 11 w 14"/>
              <a:gd name="T3" fmla="*/ 4 h 12"/>
              <a:gd name="T4" fmla="*/ 12 w 14"/>
              <a:gd name="T5" fmla="*/ 3 h 12"/>
              <a:gd name="T6" fmla="*/ 6 w 14"/>
              <a:gd name="T7" fmla="*/ 11 h 12"/>
              <a:gd name="T8" fmla="*/ 4 w 14"/>
              <a:gd name="T9" fmla="*/ 0 h 12"/>
              <a:gd name="T10" fmla="*/ 10 w 14"/>
              <a:gd name="T11" fmla="*/ 8 h 12"/>
              <a:gd name="T12" fmla="*/ 6 w 14"/>
              <a:gd name="T13" fmla="*/ 3 h 12"/>
              <a:gd name="T14" fmla="*/ 5 w 14"/>
              <a:gd name="T15" fmla="*/ 7 h 12"/>
              <a:gd name="T16" fmla="*/ 10 w 14"/>
              <a:gd name="T17" fmla="*/ 8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" h="12">
                <a:moveTo>
                  <a:pt x="4" y="0"/>
                </a:moveTo>
                <a:cubicBezTo>
                  <a:pt x="8" y="1"/>
                  <a:pt x="10" y="0"/>
                  <a:pt x="11" y="4"/>
                </a:cubicBezTo>
                <a:cubicBezTo>
                  <a:pt x="12" y="3"/>
                  <a:pt x="12" y="3"/>
                  <a:pt x="12" y="3"/>
                </a:cubicBezTo>
                <a:cubicBezTo>
                  <a:pt x="14" y="7"/>
                  <a:pt x="11" y="12"/>
                  <a:pt x="6" y="11"/>
                </a:cubicBezTo>
                <a:cubicBezTo>
                  <a:pt x="3" y="9"/>
                  <a:pt x="0" y="3"/>
                  <a:pt x="4" y="0"/>
                </a:cubicBezTo>
                <a:close/>
                <a:moveTo>
                  <a:pt x="10" y="8"/>
                </a:moveTo>
                <a:cubicBezTo>
                  <a:pt x="11" y="6"/>
                  <a:pt x="8" y="2"/>
                  <a:pt x="6" y="3"/>
                </a:cubicBezTo>
                <a:cubicBezTo>
                  <a:pt x="5" y="3"/>
                  <a:pt x="5" y="5"/>
                  <a:pt x="5" y="7"/>
                </a:cubicBezTo>
                <a:cubicBezTo>
                  <a:pt x="6" y="9"/>
                  <a:pt x="9" y="9"/>
                  <a:pt x="10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74" name="Freeform 140"/>
          <p:cNvSpPr/>
          <p:nvPr/>
        </p:nvSpPr>
        <p:spPr bwMode="auto">
          <a:xfrm>
            <a:off x="7593013" y="1704975"/>
            <a:ext cx="63500" cy="9525"/>
          </a:xfrm>
          <a:custGeom>
            <a:avLst/>
            <a:gdLst>
              <a:gd name="T0" fmla="*/ 0 w 20"/>
              <a:gd name="T1" fmla="*/ 0 h 3"/>
              <a:gd name="T2" fmla="*/ 20 w 20"/>
              <a:gd name="T3" fmla="*/ 2 h 3"/>
              <a:gd name="T4" fmla="*/ 15 w 20"/>
              <a:gd name="T5" fmla="*/ 3 h 3"/>
              <a:gd name="T6" fmla="*/ 8 w 20"/>
              <a:gd name="T7" fmla="*/ 2 h 3"/>
              <a:gd name="T8" fmla="*/ 2 w 20"/>
              <a:gd name="T9" fmla="*/ 0 h 3"/>
              <a:gd name="T10" fmla="*/ 0 w 20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3">
                <a:moveTo>
                  <a:pt x="0" y="0"/>
                </a:moveTo>
                <a:cubicBezTo>
                  <a:pt x="8" y="0"/>
                  <a:pt x="13" y="1"/>
                  <a:pt x="20" y="2"/>
                </a:cubicBezTo>
                <a:cubicBezTo>
                  <a:pt x="19" y="3"/>
                  <a:pt x="17" y="3"/>
                  <a:pt x="15" y="3"/>
                </a:cubicBezTo>
                <a:cubicBezTo>
                  <a:pt x="13" y="3"/>
                  <a:pt x="11" y="2"/>
                  <a:pt x="8" y="2"/>
                </a:cubicBezTo>
                <a:cubicBezTo>
                  <a:pt x="6" y="1"/>
                  <a:pt x="4" y="0"/>
                  <a:pt x="2" y="0"/>
                </a:cubicBezTo>
                <a:cubicBezTo>
                  <a:pt x="1" y="0"/>
                  <a:pt x="0" y="1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grpSp>
        <p:nvGrpSpPr>
          <p:cNvPr id="56414" name="组合 444"/>
          <p:cNvGrpSpPr>
            <a:grpSpLocks/>
          </p:cNvGrpSpPr>
          <p:nvPr/>
        </p:nvGrpSpPr>
        <p:grpSpPr bwMode="auto">
          <a:xfrm>
            <a:off x="6016625" y="1682750"/>
            <a:ext cx="1460500" cy="1749425"/>
            <a:chOff x="6016626" y="1682750"/>
            <a:chExt cx="1460500" cy="1749425"/>
          </a:xfrm>
        </p:grpSpPr>
        <p:sp>
          <p:nvSpPr>
            <p:cNvPr id="277" name="Freeform 43"/>
            <p:cNvSpPr/>
            <p:nvPr/>
          </p:nvSpPr>
          <p:spPr bwMode="auto">
            <a:xfrm>
              <a:off x="6761164" y="1749425"/>
              <a:ext cx="374650" cy="147638"/>
            </a:xfrm>
            <a:custGeom>
              <a:avLst/>
              <a:gdLst>
                <a:gd name="T0" fmla="*/ 119 w 119"/>
                <a:gd name="T1" fmla="*/ 47 h 47"/>
                <a:gd name="T2" fmla="*/ 101 w 119"/>
                <a:gd name="T3" fmla="*/ 35 h 47"/>
                <a:gd name="T4" fmla="*/ 100 w 119"/>
                <a:gd name="T5" fmla="*/ 32 h 47"/>
                <a:gd name="T6" fmla="*/ 15 w 119"/>
                <a:gd name="T7" fmla="*/ 4 h 47"/>
                <a:gd name="T8" fmla="*/ 0 w 119"/>
                <a:gd name="T9" fmla="*/ 3 h 47"/>
                <a:gd name="T10" fmla="*/ 1 w 119"/>
                <a:gd name="T11" fmla="*/ 2 h 47"/>
                <a:gd name="T12" fmla="*/ 64 w 119"/>
                <a:gd name="T13" fmla="*/ 13 h 47"/>
                <a:gd name="T14" fmla="*/ 95 w 119"/>
                <a:gd name="T15" fmla="*/ 27 h 47"/>
                <a:gd name="T16" fmla="*/ 119 w 119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47">
                  <a:moveTo>
                    <a:pt x="119" y="47"/>
                  </a:moveTo>
                  <a:cubicBezTo>
                    <a:pt x="113" y="45"/>
                    <a:pt x="109" y="37"/>
                    <a:pt x="101" y="35"/>
                  </a:cubicBezTo>
                  <a:cubicBezTo>
                    <a:pt x="101" y="34"/>
                    <a:pt x="100" y="34"/>
                    <a:pt x="100" y="32"/>
                  </a:cubicBezTo>
                  <a:cubicBezTo>
                    <a:pt x="75" y="19"/>
                    <a:pt x="47" y="5"/>
                    <a:pt x="15" y="4"/>
                  </a:cubicBezTo>
                  <a:cubicBezTo>
                    <a:pt x="10" y="3"/>
                    <a:pt x="3" y="5"/>
                    <a:pt x="0" y="3"/>
                  </a:cubicBezTo>
                  <a:cubicBezTo>
                    <a:pt x="1" y="3"/>
                    <a:pt x="0" y="2"/>
                    <a:pt x="1" y="2"/>
                  </a:cubicBezTo>
                  <a:cubicBezTo>
                    <a:pt x="26" y="0"/>
                    <a:pt x="46" y="7"/>
                    <a:pt x="64" y="13"/>
                  </a:cubicBezTo>
                  <a:cubicBezTo>
                    <a:pt x="75" y="17"/>
                    <a:pt x="85" y="21"/>
                    <a:pt x="95" y="27"/>
                  </a:cubicBezTo>
                  <a:cubicBezTo>
                    <a:pt x="104" y="33"/>
                    <a:pt x="113" y="38"/>
                    <a:pt x="119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78" name="Freeform 44"/>
            <p:cNvSpPr/>
            <p:nvPr/>
          </p:nvSpPr>
          <p:spPr bwMode="auto">
            <a:xfrm>
              <a:off x="6234114" y="1758950"/>
              <a:ext cx="441325" cy="223838"/>
            </a:xfrm>
            <a:custGeom>
              <a:avLst/>
              <a:gdLst>
                <a:gd name="T0" fmla="*/ 140 w 140"/>
                <a:gd name="T1" fmla="*/ 1 h 71"/>
                <a:gd name="T2" fmla="*/ 115 w 140"/>
                <a:gd name="T3" fmla="*/ 5 h 71"/>
                <a:gd name="T4" fmla="*/ 109 w 140"/>
                <a:gd name="T5" fmla="*/ 7 h 71"/>
                <a:gd name="T6" fmla="*/ 91 w 140"/>
                <a:gd name="T7" fmla="*/ 11 h 71"/>
                <a:gd name="T8" fmla="*/ 47 w 140"/>
                <a:gd name="T9" fmla="*/ 31 h 71"/>
                <a:gd name="T10" fmla="*/ 23 w 140"/>
                <a:gd name="T11" fmla="*/ 51 h 71"/>
                <a:gd name="T12" fmla="*/ 12 w 140"/>
                <a:gd name="T13" fmla="*/ 61 h 71"/>
                <a:gd name="T14" fmla="*/ 1 w 140"/>
                <a:gd name="T15" fmla="*/ 71 h 71"/>
                <a:gd name="T16" fmla="*/ 4 w 140"/>
                <a:gd name="T17" fmla="*/ 65 h 71"/>
                <a:gd name="T18" fmla="*/ 20 w 140"/>
                <a:gd name="T19" fmla="*/ 50 h 71"/>
                <a:gd name="T20" fmla="*/ 100 w 140"/>
                <a:gd name="T21" fmla="*/ 5 h 71"/>
                <a:gd name="T22" fmla="*/ 140 w 140"/>
                <a:gd name="T23" fmla="*/ 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0" h="71">
                  <a:moveTo>
                    <a:pt x="140" y="1"/>
                  </a:moveTo>
                  <a:cubicBezTo>
                    <a:pt x="132" y="4"/>
                    <a:pt x="123" y="3"/>
                    <a:pt x="115" y="5"/>
                  </a:cubicBezTo>
                  <a:cubicBezTo>
                    <a:pt x="113" y="5"/>
                    <a:pt x="111" y="6"/>
                    <a:pt x="109" y="7"/>
                  </a:cubicBezTo>
                  <a:cubicBezTo>
                    <a:pt x="103" y="8"/>
                    <a:pt x="97" y="9"/>
                    <a:pt x="91" y="11"/>
                  </a:cubicBezTo>
                  <a:cubicBezTo>
                    <a:pt x="76" y="16"/>
                    <a:pt x="60" y="23"/>
                    <a:pt x="47" y="31"/>
                  </a:cubicBezTo>
                  <a:cubicBezTo>
                    <a:pt x="39" y="37"/>
                    <a:pt x="31" y="44"/>
                    <a:pt x="23" y="51"/>
                  </a:cubicBezTo>
                  <a:cubicBezTo>
                    <a:pt x="19" y="54"/>
                    <a:pt x="15" y="57"/>
                    <a:pt x="12" y="61"/>
                  </a:cubicBezTo>
                  <a:cubicBezTo>
                    <a:pt x="8" y="64"/>
                    <a:pt x="6" y="69"/>
                    <a:pt x="1" y="71"/>
                  </a:cubicBezTo>
                  <a:cubicBezTo>
                    <a:pt x="0" y="69"/>
                    <a:pt x="3" y="66"/>
                    <a:pt x="4" y="65"/>
                  </a:cubicBezTo>
                  <a:cubicBezTo>
                    <a:pt x="9" y="59"/>
                    <a:pt x="15" y="54"/>
                    <a:pt x="20" y="50"/>
                  </a:cubicBezTo>
                  <a:cubicBezTo>
                    <a:pt x="42" y="30"/>
                    <a:pt x="69" y="15"/>
                    <a:pt x="100" y="5"/>
                  </a:cubicBezTo>
                  <a:cubicBezTo>
                    <a:pt x="113" y="4"/>
                    <a:pt x="126" y="0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79" name="Freeform 45"/>
            <p:cNvSpPr/>
            <p:nvPr/>
          </p:nvSpPr>
          <p:spPr bwMode="auto">
            <a:xfrm>
              <a:off x="7202489" y="1960563"/>
              <a:ext cx="192087" cy="460375"/>
            </a:xfrm>
            <a:custGeom>
              <a:avLst/>
              <a:gdLst>
                <a:gd name="T0" fmla="*/ 0 w 61"/>
                <a:gd name="T1" fmla="*/ 0 h 146"/>
                <a:gd name="T2" fmla="*/ 1 w 61"/>
                <a:gd name="T3" fmla="*/ 0 h 146"/>
                <a:gd name="T4" fmla="*/ 41 w 61"/>
                <a:gd name="T5" fmla="*/ 56 h 146"/>
                <a:gd name="T6" fmla="*/ 61 w 61"/>
                <a:gd name="T7" fmla="*/ 128 h 146"/>
                <a:gd name="T8" fmla="*/ 60 w 61"/>
                <a:gd name="T9" fmla="*/ 146 h 146"/>
                <a:gd name="T10" fmla="*/ 58 w 61"/>
                <a:gd name="T11" fmla="*/ 133 h 146"/>
                <a:gd name="T12" fmla="*/ 54 w 61"/>
                <a:gd name="T13" fmla="*/ 109 h 146"/>
                <a:gd name="T14" fmla="*/ 48 w 61"/>
                <a:gd name="T15" fmla="*/ 79 h 146"/>
                <a:gd name="T16" fmla="*/ 0 w 61"/>
                <a:gd name="T17" fmla="*/ 1 h 146"/>
                <a:gd name="T18" fmla="*/ 0 w 61"/>
                <a:gd name="T1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146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8" y="12"/>
                    <a:pt x="30" y="34"/>
                    <a:pt x="41" y="56"/>
                  </a:cubicBezTo>
                  <a:cubicBezTo>
                    <a:pt x="51" y="75"/>
                    <a:pt x="58" y="102"/>
                    <a:pt x="61" y="128"/>
                  </a:cubicBezTo>
                  <a:cubicBezTo>
                    <a:pt x="61" y="133"/>
                    <a:pt x="60" y="141"/>
                    <a:pt x="60" y="146"/>
                  </a:cubicBezTo>
                  <a:cubicBezTo>
                    <a:pt x="56" y="142"/>
                    <a:pt x="59" y="137"/>
                    <a:pt x="58" y="133"/>
                  </a:cubicBezTo>
                  <a:cubicBezTo>
                    <a:pt x="58" y="126"/>
                    <a:pt x="56" y="117"/>
                    <a:pt x="54" y="109"/>
                  </a:cubicBezTo>
                  <a:cubicBezTo>
                    <a:pt x="53" y="98"/>
                    <a:pt x="51" y="88"/>
                    <a:pt x="48" y="79"/>
                  </a:cubicBezTo>
                  <a:cubicBezTo>
                    <a:pt x="38" y="48"/>
                    <a:pt x="20" y="2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80" name="Freeform 46"/>
            <p:cNvSpPr/>
            <p:nvPr/>
          </p:nvSpPr>
          <p:spPr bwMode="auto">
            <a:xfrm>
              <a:off x="6070601" y="2020888"/>
              <a:ext cx="122238" cy="619125"/>
            </a:xfrm>
            <a:custGeom>
              <a:avLst/>
              <a:gdLst>
                <a:gd name="T0" fmla="*/ 38 w 39"/>
                <a:gd name="T1" fmla="*/ 0 h 196"/>
                <a:gd name="T2" fmla="*/ 39 w 39"/>
                <a:gd name="T3" fmla="*/ 1 h 196"/>
                <a:gd name="T4" fmla="*/ 22 w 39"/>
                <a:gd name="T5" fmla="*/ 36 h 196"/>
                <a:gd name="T6" fmla="*/ 17 w 39"/>
                <a:gd name="T7" fmla="*/ 48 h 196"/>
                <a:gd name="T8" fmla="*/ 9 w 39"/>
                <a:gd name="T9" fmla="*/ 79 h 196"/>
                <a:gd name="T10" fmla="*/ 9 w 39"/>
                <a:gd name="T11" fmla="*/ 152 h 196"/>
                <a:gd name="T12" fmla="*/ 13 w 39"/>
                <a:gd name="T13" fmla="*/ 168 h 196"/>
                <a:gd name="T14" fmla="*/ 25 w 39"/>
                <a:gd name="T15" fmla="*/ 196 h 196"/>
                <a:gd name="T16" fmla="*/ 17 w 39"/>
                <a:gd name="T17" fmla="*/ 184 h 196"/>
                <a:gd name="T18" fmla="*/ 5 w 39"/>
                <a:gd name="T19" fmla="*/ 86 h 196"/>
                <a:gd name="T20" fmla="*/ 14 w 39"/>
                <a:gd name="T21" fmla="*/ 46 h 196"/>
                <a:gd name="T22" fmla="*/ 19 w 39"/>
                <a:gd name="T23" fmla="*/ 34 h 196"/>
                <a:gd name="T24" fmla="*/ 38 w 39"/>
                <a:gd name="T2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196">
                  <a:moveTo>
                    <a:pt x="38" y="0"/>
                  </a:moveTo>
                  <a:cubicBezTo>
                    <a:pt x="39" y="0"/>
                    <a:pt x="39" y="0"/>
                    <a:pt x="39" y="1"/>
                  </a:cubicBezTo>
                  <a:cubicBezTo>
                    <a:pt x="33" y="12"/>
                    <a:pt x="27" y="23"/>
                    <a:pt x="22" y="36"/>
                  </a:cubicBezTo>
                  <a:cubicBezTo>
                    <a:pt x="21" y="40"/>
                    <a:pt x="18" y="44"/>
                    <a:pt x="17" y="48"/>
                  </a:cubicBezTo>
                  <a:cubicBezTo>
                    <a:pt x="13" y="56"/>
                    <a:pt x="11" y="68"/>
                    <a:pt x="9" y="79"/>
                  </a:cubicBezTo>
                  <a:cubicBezTo>
                    <a:pt x="6" y="103"/>
                    <a:pt x="4" y="127"/>
                    <a:pt x="9" y="152"/>
                  </a:cubicBezTo>
                  <a:cubicBezTo>
                    <a:pt x="10" y="157"/>
                    <a:pt x="11" y="163"/>
                    <a:pt x="13" y="168"/>
                  </a:cubicBezTo>
                  <a:cubicBezTo>
                    <a:pt x="17" y="178"/>
                    <a:pt x="23" y="186"/>
                    <a:pt x="25" y="196"/>
                  </a:cubicBezTo>
                  <a:cubicBezTo>
                    <a:pt x="21" y="195"/>
                    <a:pt x="19" y="188"/>
                    <a:pt x="17" y="184"/>
                  </a:cubicBezTo>
                  <a:cubicBezTo>
                    <a:pt x="4" y="155"/>
                    <a:pt x="0" y="119"/>
                    <a:pt x="5" y="86"/>
                  </a:cubicBezTo>
                  <a:cubicBezTo>
                    <a:pt x="7" y="73"/>
                    <a:pt x="9" y="59"/>
                    <a:pt x="14" y="46"/>
                  </a:cubicBezTo>
                  <a:cubicBezTo>
                    <a:pt x="15" y="42"/>
                    <a:pt x="17" y="38"/>
                    <a:pt x="19" y="34"/>
                  </a:cubicBezTo>
                  <a:cubicBezTo>
                    <a:pt x="23" y="22"/>
                    <a:pt x="30" y="1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81" name="Freeform 47"/>
            <p:cNvSpPr>
              <a:spLocks noEditPoints="1"/>
            </p:cNvSpPr>
            <p:nvPr/>
          </p:nvSpPr>
          <p:spPr bwMode="auto">
            <a:xfrm>
              <a:off x="6662739" y="2286000"/>
              <a:ext cx="195262" cy="92075"/>
            </a:xfrm>
            <a:custGeom>
              <a:avLst/>
              <a:gdLst>
                <a:gd name="T0" fmla="*/ 62 w 62"/>
                <a:gd name="T1" fmla="*/ 27 h 29"/>
                <a:gd name="T2" fmla="*/ 0 w 62"/>
                <a:gd name="T3" fmla="*/ 29 h 29"/>
                <a:gd name="T4" fmla="*/ 24 w 62"/>
                <a:gd name="T5" fmla="*/ 2 h 29"/>
                <a:gd name="T6" fmla="*/ 62 w 62"/>
                <a:gd name="T7" fmla="*/ 27 h 29"/>
                <a:gd name="T8" fmla="*/ 12 w 62"/>
                <a:gd name="T9" fmla="*/ 10 h 29"/>
                <a:gd name="T10" fmla="*/ 30 w 62"/>
                <a:gd name="T11" fmla="*/ 23 h 29"/>
                <a:gd name="T12" fmla="*/ 29 w 62"/>
                <a:gd name="T13" fmla="*/ 5 h 29"/>
                <a:gd name="T14" fmla="*/ 12 w 62"/>
                <a:gd name="T15" fmla="*/ 10 h 29"/>
                <a:gd name="T16" fmla="*/ 32 w 62"/>
                <a:gd name="T17" fmla="*/ 22 h 29"/>
                <a:gd name="T18" fmla="*/ 51 w 62"/>
                <a:gd name="T19" fmla="*/ 12 h 29"/>
                <a:gd name="T20" fmla="*/ 32 w 62"/>
                <a:gd name="T21" fmla="*/ 5 h 29"/>
                <a:gd name="T22" fmla="*/ 32 w 62"/>
                <a:gd name="T23" fmla="*/ 22 h 29"/>
                <a:gd name="T24" fmla="*/ 2 w 62"/>
                <a:gd name="T25" fmla="*/ 27 h 29"/>
                <a:gd name="T26" fmla="*/ 28 w 62"/>
                <a:gd name="T27" fmla="*/ 25 h 29"/>
                <a:gd name="T28" fmla="*/ 10 w 62"/>
                <a:gd name="T29" fmla="*/ 12 h 29"/>
                <a:gd name="T30" fmla="*/ 2 w 62"/>
                <a:gd name="T31" fmla="*/ 27 h 29"/>
                <a:gd name="T32" fmla="*/ 52 w 62"/>
                <a:gd name="T33" fmla="*/ 14 h 29"/>
                <a:gd name="T34" fmla="*/ 32 w 62"/>
                <a:gd name="T35" fmla="*/ 26 h 29"/>
                <a:gd name="T36" fmla="*/ 59 w 62"/>
                <a:gd name="T37" fmla="*/ 26 h 29"/>
                <a:gd name="T38" fmla="*/ 52 w 62"/>
                <a:gd name="T3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29">
                  <a:moveTo>
                    <a:pt x="62" y="27"/>
                  </a:moveTo>
                  <a:cubicBezTo>
                    <a:pt x="42" y="28"/>
                    <a:pt x="21" y="29"/>
                    <a:pt x="0" y="29"/>
                  </a:cubicBezTo>
                  <a:cubicBezTo>
                    <a:pt x="0" y="15"/>
                    <a:pt x="10" y="4"/>
                    <a:pt x="24" y="2"/>
                  </a:cubicBezTo>
                  <a:cubicBezTo>
                    <a:pt x="45" y="0"/>
                    <a:pt x="58" y="12"/>
                    <a:pt x="62" y="27"/>
                  </a:cubicBezTo>
                  <a:close/>
                  <a:moveTo>
                    <a:pt x="12" y="10"/>
                  </a:moveTo>
                  <a:cubicBezTo>
                    <a:pt x="17" y="15"/>
                    <a:pt x="24" y="20"/>
                    <a:pt x="30" y="23"/>
                  </a:cubicBezTo>
                  <a:cubicBezTo>
                    <a:pt x="30" y="17"/>
                    <a:pt x="30" y="12"/>
                    <a:pt x="29" y="5"/>
                  </a:cubicBezTo>
                  <a:cubicBezTo>
                    <a:pt x="22" y="4"/>
                    <a:pt x="17" y="7"/>
                    <a:pt x="12" y="10"/>
                  </a:cubicBezTo>
                  <a:close/>
                  <a:moveTo>
                    <a:pt x="32" y="22"/>
                  </a:moveTo>
                  <a:cubicBezTo>
                    <a:pt x="39" y="20"/>
                    <a:pt x="45" y="16"/>
                    <a:pt x="51" y="12"/>
                  </a:cubicBezTo>
                  <a:cubicBezTo>
                    <a:pt x="46" y="8"/>
                    <a:pt x="40" y="6"/>
                    <a:pt x="32" y="5"/>
                  </a:cubicBezTo>
                  <a:cubicBezTo>
                    <a:pt x="31" y="10"/>
                    <a:pt x="33" y="17"/>
                    <a:pt x="32" y="22"/>
                  </a:cubicBezTo>
                  <a:close/>
                  <a:moveTo>
                    <a:pt x="2" y="27"/>
                  </a:moveTo>
                  <a:cubicBezTo>
                    <a:pt x="12" y="27"/>
                    <a:pt x="19" y="26"/>
                    <a:pt x="28" y="25"/>
                  </a:cubicBezTo>
                  <a:cubicBezTo>
                    <a:pt x="22" y="20"/>
                    <a:pt x="15" y="17"/>
                    <a:pt x="10" y="12"/>
                  </a:cubicBezTo>
                  <a:cubicBezTo>
                    <a:pt x="6" y="16"/>
                    <a:pt x="2" y="22"/>
                    <a:pt x="2" y="27"/>
                  </a:cubicBezTo>
                  <a:close/>
                  <a:moveTo>
                    <a:pt x="52" y="14"/>
                  </a:moveTo>
                  <a:cubicBezTo>
                    <a:pt x="46" y="19"/>
                    <a:pt x="38" y="21"/>
                    <a:pt x="32" y="26"/>
                  </a:cubicBezTo>
                  <a:cubicBezTo>
                    <a:pt x="39" y="26"/>
                    <a:pt x="49" y="26"/>
                    <a:pt x="59" y="26"/>
                  </a:cubicBezTo>
                  <a:cubicBezTo>
                    <a:pt x="58" y="21"/>
                    <a:pt x="55" y="17"/>
                    <a:pt x="5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82" name="Freeform 48"/>
            <p:cNvSpPr>
              <a:spLocks noEditPoints="1"/>
            </p:cNvSpPr>
            <p:nvPr/>
          </p:nvSpPr>
          <p:spPr bwMode="auto">
            <a:xfrm>
              <a:off x="6851651" y="2443163"/>
              <a:ext cx="95250" cy="168275"/>
            </a:xfrm>
            <a:custGeom>
              <a:avLst/>
              <a:gdLst>
                <a:gd name="T0" fmla="*/ 25 w 30"/>
                <a:gd name="T1" fmla="*/ 40 h 53"/>
                <a:gd name="T2" fmla="*/ 29 w 30"/>
                <a:gd name="T3" fmla="*/ 49 h 53"/>
                <a:gd name="T4" fmla="*/ 3 w 30"/>
                <a:gd name="T5" fmla="*/ 48 h 53"/>
                <a:gd name="T6" fmla="*/ 5 w 30"/>
                <a:gd name="T7" fmla="*/ 40 h 53"/>
                <a:gd name="T8" fmla="*/ 10 w 30"/>
                <a:gd name="T9" fmla="*/ 6 h 53"/>
                <a:gd name="T10" fmla="*/ 21 w 30"/>
                <a:gd name="T11" fmla="*/ 3 h 53"/>
                <a:gd name="T12" fmla="*/ 25 w 30"/>
                <a:gd name="T13" fmla="*/ 40 h 53"/>
                <a:gd name="T14" fmla="*/ 18 w 30"/>
                <a:gd name="T15" fmla="*/ 20 h 53"/>
                <a:gd name="T16" fmla="*/ 24 w 30"/>
                <a:gd name="T17" fmla="*/ 20 h 53"/>
                <a:gd name="T18" fmla="*/ 18 w 30"/>
                <a:gd name="T19" fmla="*/ 4 h 53"/>
                <a:gd name="T20" fmla="*/ 18 w 30"/>
                <a:gd name="T21" fmla="*/ 20 h 53"/>
                <a:gd name="T22" fmla="*/ 8 w 30"/>
                <a:gd name="T23" fmla="*/ 20 h 53"/>
                <a:gd name="T24" fmla="*/ 16 w 30"/>
                <a:gd name="T25" fmla="*/ 20 h 53"/>
                <a:gd name="T26" fmla="*/ 15 w 30"/>
                <a:gd name="T27" fmla="*/ 4 h 53"/>
                <a:gd name="T28" fmla="*/ 8 w 30"/>
                <a:gd name="T29" fmla="*/ 20 h 53"/>
                <a:gd name="T30" fmla="*/ 18 w 30"/>
                <a:gd name="T31" fmla="*/ 23 h 53"/>
                <a:gd name="T32" fmla="*/ 19 w 30"/>
                <a:gd name="T33" fmla="*/ 41 h 53"/>
                <a:gd name="T34" fmla="*/ 24 w 30"/>
                <a:gd name="T35" fmla="*/ 41 h 53"/>
                <a:gd name="T36" fmla="*/ 25 w 30"/>
                <a:gd name="T37" fmla="*/ 23 h 53"/>
                <a:gd name="T38" fmla="*/ 18 w 30"/>
                <a:gd name="T39" fmla="*/ 23 h 53"/>
                <a:gd name="T40" fmla="*/ 8 w 30"/>
                <a:gd name="T41" fmla="*/ 23 h 53"/>
                <a:gd name="T42" fmla="*/ 7 w 30"/>
                <a:gd name="T43" fmla="*/ 40 h 53"/>
                <a:gd name="T44" fmla="*/ 17 w 30"/>
                <a:gd name="T45" fmla="*/ 40 h 53"/>
                <a:gd name="T46" fmla="*/ 16 w 30"/>
                <a:gd name="T47" fmla="*/ 23 h 53"/>
                <a:gd name="T48" fmla="*/ 8 w 30"/>
                <a:gd name="T49" fmla="*/ 23 h 53"/>
                <a:gd name="T50" fmla="*/ 17 w 30"/>
                <a:gd name="T51" fmla="*/ 43 h 53"/>
                <a:gd name="T52" fmla="*/ 4 w 30"/>
                <a:gd name="T53" fmla="*/ 42 h 53"/>
                <a:gd name="T54" fmla="*/ 5 w 30"/>
                <a:gd name="T55" fmla="*/ 47 h 53"/>
                <a:gd name="T56" fmla="*/ 26 w 30"/>
                <a:gd name="T57" fmla="*/ 48 h 53"/>
                <a:gd name="T58" fmla="*/ 17 w 30"/>
                <a:gd name="T59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" h="53">
                  <a:moveTo>
                    <a:pt x="25" y="40"/>
                  </a:moveTo>
                  <a:cubicBezTo>
                    <a:pt x="27" y="42"/>
                    <a:pt x="29" y="45"/>
                    <a:pt x="29" y="49"/>
                  </a:cubicBezTo>
                  <a:cubicBezTo>
                    <a:pt x="21" y="53"/>
                    <a:pt x="11" y="50"/>
                    <a:pt x="3" y="48"/>
                  </a:cubicBezTo>
                  <a:cubicBezTo>
                    <a:pt x="0" y="45"/>
                    <a:pt x="2" y="40"/>
                    <a:pt x="5" y="40"/>
                  </a:cubicBezTo>
                  <a:cubicBezTo>
                    <a:pt x="7" y="29"/>
                    <a:pt x="4" y="14"/>
                    <a:pt x="10" y="6"/>
                  </a:cubicBezTo>
                  <a:cubicBezTo>
                    <a:pt x="12" y="3"/>
                    <a:pt x="18" y="0"/>
                    <a:pt x="21" y="3"/>
                  </a:cubicBezTo>
                  <a:cubicBezTo>
                    <a:pt x="30" y="10"/>
                    <a:pt x="27" y="31"/>
                    <a:pt x="25" y="40"/>
                  </a:cubicBezTo>
                  <a:close/>
                  <a:moveTo>
                    <a:pt x="18" y="20"/>
                  </a:moveTo>
                  <a:cubicBezTo>
                    <a:pt x="21" y="21"/>
                    <a:pt x="22" y="20"/>
                    <a:pt x="24" y="20"/>
                  </a:cubicBezTo>
                  <a:cubicBezTo>
                    <a:pt x="25" y="13"/>
                    <a:pt x="23" y="7"/>
                    <a:pt x="18" y="4"/>
                  </a:cubicBezTo>
                  <a:cubicBezTo>
                    <a:pt x="17" y="10"/>
                    <a:pt x="18" y="14"/>
                    <a:pt x="18" y="20"/>
                  </a:cubicBezTo>
                  <a:close/>
                  <a:moveTo>
                    <a:pt x="8" y="20"/>
                  </a:moveTo>
                  <a:cubicBezTo>
                    <a:pt x="11" y="21"/>
                    <a:pt x="15" y="21"/>
                    <a:pt x="16" y="20"/>
                  </a:cubicBezTo>
                  <a:cubicBezTo>
                    <a:pt x="15" y="15"/>
                    <a:pt x="16" y="9"/>
                    <a:pt x="15" y="4"/>
                  </a:cubicBezTo>
                  <a:cubicBezTo>
                    <a:pt x="10" y="7"/>
                    <a:pt x="9" y="15"/>
                    <a:pt x="8" y="20"/>
                  </a:cubicBezTo>
                  <a:close/>
                  <a:moveTo>
                    <a:pt x="18" y="23"/>
                  </a:moveTo>
                  <a:cubicBezTo>
                    <a:pt x="18" y="30"/>
                    <a:pt x="19" y="34"/>
                    <a:pt x="19" y="41"/>
                  </a:cubicBezTo>
                  <a:cubicBezTo>
                    <a:pt x="20" y="41"/>
                    <a:pt x="22" y="41"/>
                    <a:pt x="24" y="41"/>
                  </a:cubicBezTo>
                  <a:cubicBezTo>
                    <a:pt x="23" y="35"/>
                    <a:pt x="24" y="27"/>
                    <a:pt x="25" y="23"/>
                  </a:cubicBezTo>
                  <a:cubicBezTo>
                    <a:pt x="23" y="22"/>
                    <a:pt x="22" y="23"/>
                    <a:pt x="18" y="23"/>
                  </a:cubicBezTo>
                  <a:close/>
                  <a:moveTo>
                    <a:pt x="8" y="23"/>
                  </a:moveTo>
                  <a:cubicBezTo>
                    <a:pt x="9" y="28"/>
                    <a:pt x="8" y="36"/>
                    <a:pt x="7" y="40"/>
                  </a:cubicBezTo>
                  <a:cubicBezTo>
                    <a:pt x="10" y="40"/>
                    <a:pt x="14" y="41"/>
                    <a:pt x="17" y="40"/>
                  </a:cubicBezTo>
                  <a:cubicBezTo>
                    <a:pt x="16" y="36"/>
                    <a:pt x="17" y="28"/>
                    <a:pt x="16" y="23"/>
                  </a:cubicBezTo>
                  <a:cubicBezTo>
                    <a:pt x="13" y="23"/>
                    <a:pt x="9" y="22"/>
                    <a:pt x="8" y="23"/>
                  </a:cubicBezTo>
                  <a:close/>
                  <a:moveTo>
                    <a:pt x="17" y="43"/>
                  </a:moveTo>
                  <a:cubicBezTo>
                    <a:pt x="12" y="43"/>
                    <a:pt x="7" y="41"/>
                    <a:pt x="4" y="42"/>
                  </a:cubicBezTo>
                  <a:cubicBezTo>
                    <a:pt x="3" y="44"/>
                    <a:pt x="4" y="45"/>
                    <a:pt x="5" y="47"/>
                  </a:cubicBezTo>
                  <a:cubicBezTo>
                    <a:pt x="11" y="47"/>
                    <a:pt x="19" y="50"/>
                    <a:pt x="26" y="48"/>
                  </a:cubicBezTo>
                  <a:cubicBezTo>
                    <a:pt x="27" y="41"/>
                    <a:pt x="21" y="43"/>
                    <a:pt x="17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83" name="Freeform 49"/>
            <p:cNvSpPr>
              <a:spLocks noEditPoints="1"/>
            </p:cNvSpPr>
            <p:nvPr/>
          </p:nvSpPr>
          <p:spPr bwMode="auto">
            <a:xfrm>
              <a:off x="6681789" y="2449513"/>
              <a:ext cx="60325" cy="88900"/>
            </a:xfrm>
            <a:custGeom>
              <a:avLst/>
              <a:gdLst>
                <a:gd name="T0" fmla="*/ 16 w 19"/>
                <a:gd name="T1" fmla="*/ 0 h 28"/>
                <a:gd name="T2" fmla="*/ 17 w 19"/>
                <a:gd name="T3" fmla="*/ 26 h 28"/>
                <a:gd name="T4" fmla="*/ 5 w 19"/>
                <a:gd name="T5" fmla="*/ 27 h 28"/>
                <a:gd name="T6" fmla="*/ 2 w 19"/>
                <a:gd name="T7" fmla="*/ 1 h 28"/>
                <a:gd name="T8" fmla="*/ 16 w 19"/>
                <a:gd name="T9" fmla="*/ 0 h 28"/>
                <a:gd name="T10" fmla="*/ 6 w 19"/>
                <a:gd name="T11" fmla="*/ 25 h 28"/>
                <a:gd name="T12" fmla="*/ 15 w 19"/>
                <a:gd name="T13" fmla="*/ 25 h 28"/>
                <a:gd name="T14" fmla="*/ 15 w 19"/>
                <a:gd name="T15" fmla="*/ 2 h 28"/>
                <a:gd name="T16" fmla="*/ 4 w 19"/>
                <a:gd name="T17" fmla="*/ 2 h 28"/>
                <a:gd name="T18" fmla="*/ 6 w 19"/>
                <a:gd name="T1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8">
                  <a:moveTo>
                    <a:pt x="16" y="0"/>
                  </a:moveTo>
                  <a:cubicBezTo>
                    <a:pt x="17" y="9"/>
                    <a:pt x="19" y="17"/>
                    <a:pt x="17" y="26"/>
                  </a:cubicBezTo>
                  <a:cubicBezTo>
                    <a:pt x="14" y="28"/>
                    <a:pt x="8" y="27"/>
                    <a:pt x="5" y="27"/>
                  </a:cubicBezTo>
                  <a:cubicBezTo>
                    <a:pt x="1" y="21"/>
                    <a:pt x="0" y="10"/>
                    <a:pt x="2" y="1"/>
                  </a:cubicBezTo>
                  <a:cubicBezTo>
                    <a:pt x="8" y="1"/>
                    <a:pt x="11" y="1"/>
                    <a:pt x="16" y="0"/>
                  </a:cubicBezTo>
                  <a:close/>
                  <a:moveTo>
                    <a:pt x="6" y="25"/>
                  </a:moveTo>
                  <a:cubicBezTo>
                    <a:pt x="9" y="26"/>
                    <a:pt x="12" y="25"/>
                    <a:pt x="15" y="25"/>
                  </a:cubicBezTo>
                  <a:cubicBezTo>
                    <a:pt x="17" y="18"/>
                    <a:pt x="15" y="11"/>
                    <a:pt x="15" y="2"/>
                  </a:cubicBezTo>
                  <a:cubicBezTo>
                    <a:pt x="10" y="3"/>
                    <a:pt x="7" y="3"/>
                    <a:pt x="4" y="2"/>
                  </a:cubicBezTo>
                  <a:cubicBezTo>
                    <a:pt x="3" y="8"/>
                    <a:pt x="3" y="18"/>
                    <a:pt x="6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84" name="Freeform 50"/>
            <p:cNvSpPr>
              <a:spLocks noEditPoints="1"/>
            </p:cNvSpPr>
            <p:nvPr/>
          </p:nvSpPr>
          <p:spPr bwMode="auto">
            <a:xfrm>
              <a:off x="6773864" y="2452688"/>
              <a:ext cx="61912" cy="82550"/>
            </a:xfrm>
            <a:custGeom>
              <a:avLst/>
              <a:gdLst>
                <a:gd name="T0" fmla="*/ 17 w 20"/>
                <a:gd name="T1" fmla="*/ 0 h 26"/>
                <a:gd name="T2" fmla="*/ 17 w 20"/>
                <a:gd name="T3" fmla="*/ 25 h 26"/>
                <a:gd name="T4" fmla="*/ 3 w 20"/>
                <a:gd name="T5" fmla="*/ 26 h 26"/>
                <a:gd name="T6" fmla="*/ 2 w 20"/>
                <a:gd name="T7" fmla="*/ 0 h 26"/>
                <a:gd name="T8" fmla="*/ 17 w 20"/>
                <a:gd name="T9" fmla="*/ 0 h 26"/>
                <a:gd name="T10" fmla="*/ 4 w 20"/>
                <a:gd name="T11" fmla="*/ 2 h 26"/>
                <a:gd name="T12" fmla="*/ 4 w 20"/>
                <a:gd name="T13" fmla="*/ 24 h 26"/>
                <a:gd name="T14" fmla="*/ 14 w 20"/>
                <a:gd name="T15" fmla="*/ 24 h 26"/>
                <a:gd name="T16" fmla="*/ 16 w 20"/>
                <a:gd name="T17" fmla="*/ 3 h 26"/>
                <a:gd name="T18" fmla="*/ 4 w 20"/>
                <a:gd name="T1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6">
                  <a:moveTo>
                    <a:pt x="17" y="0"/>
                  </a:moveTo>
                  <a:cubicBezTo>
                    <a:pt x="20" y="8"/>
                    <a:pt x="16" y="16"/>
                    <a:pt x="17" y="25"/>
                  </a:cubicBezTo>
                  <a:cubicBezTo>
                    <a:pt x="12" y="26"/>
                    <a:pt x="8" y="26"/>
                    <a:pt x="3" y="26"/>
                  </a:cubicBezTo>
                  <a:cubicBezTo>
                    <a:pt x="0" y="17"/>
                    <a:pt x="2" y="9"/>
                    <a:pt x="2" y="0"/>
                  </a:cubicBezTo>
                  <a:cubicBezTo>
                    <a:pt x="7" y="0"/>
                    <a:pt x="12" y="0"/>
                    <a:pt x="17" y="0"/>
                  </a:cubicBezTo>
                  <a:close/>
                  <a:moveTo>
                    <a:pt x="4" y="2"/>
                  </a:moveTo>
                  <a:cubicBezTo>
                    <a:pt x="5" y="11"/>
                    <a:pt x="2" y="16"/>
                    <a:pt x="4" y="24"/>
                  </a:cubicBezTo>
                  <a:cubicBezTo>
                    <a:pt x="10" y="24"/>
                    <a:pt x="10" y="24"/>
                    <a:pt x="14" y="24"/>
                  </a:cubicBezTo>
                  <a:cubicBezTo>
                    <a:pt x="15" y="15"/>
                    <a:pt x="16" y="8"/>
                    <a:pt x="16" y="3"/>
                  </a:cubicBezTo>
                  <a:cubicBezTo>
                    <a:pt x="12" y="1"/>
                    <a:pt x="8" y="2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85" name="Freeform 51"/>
            <p:cNvSpPr>
              <a:spLocks noEditPoints="1"/>
            </p:cNvSpPr>
            <p:nvPr/>
          </p:nvSpPr>
          <p:spPr bwMode="auto">
            <a:xfrm>
              <a:off x="6556376" y="2459038"/>
              <a:ext cx="96838" cy="161925"/>
            </a:xfrm>
            <a:custGeom>
              <a:avLst/>
              <a:gdLst>
                <a:gd name="T0" fmla="*/ 29 w 31"/>
                <a:gd name="T1" fmla="*/ 46 h 51"/>
                <a:gd name="T2" fmla="*/ 5 w 31"/>
                <a:gd name="T3" fmla="*/ 47 h 51"/>
                <a:gd name="T4" fmla="*/ 5 w 31"/>
                <a:gd name="T5" fmla="*/ 40 h 51"/>
                <a:gd name="T6" fmla="*/ 2 w 31"/>
                <a:gd name="T7" fmla="*/ 31 h 51"/>
                <a:gd name="T8" fmla="*/ 3 w 31"/>
                <a:gd name="T9" fmla="*/ 5 h 51"/>
                <a:gd name="T10" fmla="*/ 18 w 31"/>
                <a:gd name="T11" fmla="*/ 7 h 51"/>
                <a:gd name="T12" fmla="*/ 31 w 31"/>
                <a:gd name="T13" fmla="*/ 40 h 51"/>
                <a:gd name="T14" fmla="*/ 29 w 31"/>
                <a:gd name="T15" fmla="*/ 46 h 51"/>
                <a:gd name="T16" fmla="*/ 13 w 31"/>
                <a:gd name="T17" fmla="*/ 18 h 51"/>
                <a:gd name="T18" fmla="*/ 21 w 31"/>
                <a:gd name="T19" fmla="*/ 16 h 51"/>
                <a:gd name="T20" fmla="*/ 11 w 31"/>
                <a:gd name="T21" fmla="*/ 5 h 51"/>
                <a:gd name="T22" fmla="*/ 13 w 31"/>
                <a:gd name="T23" fmla="*/ 18 h 51"/>
                <a:gd name="T24" fmla="*/ 3 w 31"/>
                <a:gd name="T25" fmla="*/ 21 h 51"/>
                <a:gd name="T26" fmla="*/ 11 w 31"/>
                <a:gd name="T27" fmla="*/ 18 h 51"/>
                <a:gd name="T28" fmla="*/ 7 w 31"/>
                <a:gd name="T29" fmla="*/ 5 h 51"/>
                <a:gd name="T30" fmla="*/ 3 w 31"/>
                <a:gd name="T31" fmla="*/ 21 h 51"/>
                <a:gd name="T32" fmla="*/ 14 w 31"/>
                <a:gd name="T33" fmla="*/ 20 h 51"/>
                <a:gd name="T34" fmla="*/ 19 w 31"/>
                <a:gd name="T35" fmla="*/ 38 h 51"/>
                <a:gd name="T36" fmla="*/ 25 w 31"/>
                <a:gd name="T37" fmla="*/ 36 h 51"/>
                <a:gd name="T38" fmla="*/ 22 w 31"/>
                <a:gd name="T39" fmla="*/ 19 h 51"/>
                <a:gd name="T40" fmla="*/ 14 w 31"/>
                <a:gd name="T41" fmla="*/ 20 h 51"/>
                <a:gd name="T42" fmla="*/ 4 w 31"/>
                <a:gd name="T43" fmla="*/ 24 h 51"/>
                <a:gd name="T44" fmla="*/ 8 w 31"/>
                <a:gd name="T45" fmla="*/ 40 h 51"/>
                <a:gd name="T46" fmla="*/ 16 w 31"/>
                <a:gd name="T47" fmla="*/ 39 h 51"/>
                <a:gd name="T48" fmla="*/ 11 w 31"/>
                <a:gd name="T49" fmla="*/ 20 h 51"/>
                <a:gd name="T50" fmla="*/ 4 w 31"/>
                <a:gd name="T51" fmla="*/ 24 h 51"/>
                <a:gd name="T52" fmla="*/ 8 w 31"/>
                <a:gd name="T53" fmla="*/ 47 h 51"/>
                <a:gd name="T54" fmla="*/ 28 w 31"/>
                <a:gd name="T55" fmla="*/ 43 h 51"/>
                <a:gd name="T56" fmla="*/ 25 w 31"/>
                <a:gd name="T57" fmla="*/ 38 h 51"/>
                <a:gd name="T58" fmla="*/ 6 w 31"/>
                <a:gd name="T59" fmla="*/ 42 h 51"/>
                <a:gd name="T60" fmla="*/ 8 w 31"/>
                <a:gd name="T61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" h="51">
                  <a:moveTo>
                    <a:pt x="29" y="46"/>
                  </a:moveTo>
                  <a:cubicBezTo>
                    <a:pt x="23" y="47"/>
                    <a:pt x="12" y="51"/>
                    <a:pt x="5" y="47"/>
                  </a:cubicBezTo>
                  <a:cubicBezTo>
                    <a:pt x="2" y="45"/>
                    <a:pt x="5" y="43"/>
                    <a:pt x="5" y="40"/>
                  </a:cubicBezTo>
                  <a:cubicBezTo>
                    <a:pt x="5" y="37"/>
                    <a:pt x="3" y="34"/>
                    <a:pt x="2" y="31"/>
                  </a:cubicBezTo>
                  <a:cubicBezTo>
                    <a:pt x="0" y="22"/>
                    <a:pt x="1" y="13"/>
                    <a:pt x="3" y="5"/>
                  </a:cubicBezTo>
                  <a:cubicBezTo>
                    <a:pt x="8" y="0"/>
                    <a:pt x="16" y="4"/>
                    <a:pt x="18" y="7"/>
                  </a:cubicBezTo>
                  <a:cubicBezTo>
                    <a:pt x="26" y="15"/>
                    <a:pt x="22" y="33"/>
                    <a:pt x="31" y="40"/>
                  </a:cubicBezTo>
                  <a:cubicBezTo>
                    <a:pt x="31" y="42"/>
                    <a:pt x="31" y="45"/>
                    <a:pt x="29" y="46"/>
                  </a:cubicBezTo>
                  <a:close/>
                  <a:moveTo>
                    <a:pt x="13" y="18"/>
                  </a:moveTo>
                  <a:cubicBezTo>
                    <a:pt x="16" y="17"/>
                    <a:pt x="18" y="17"/>
                    <a:pt x="21" y="16"/>
                  </a:cubicBezTo>
                  <a:cubicBezTo>
                    <a:pt x="19" y="13"/>
                    <a:pt x="17" y="6"/>
                    <a:pt x="11" y="5"/>
                  </a:cubicBezTo>
                  <a:cubicBezTo>
                    <a:pt x="10" y="9"/>
                    <a:pt x="12" y="13"/>
                    <a:pt x="13" y="18"/>
                  </a:cubicBezTo>
                  <a:close/>
                  <a:moveTo>
                    <a:pt x="3" y="21"/>
                  </a:moveTo>
                  <a:cubicBezTo>
                    <a:pt x="6" y="20"/>
                    <a:pt x="8" y="19"/>
                    <a:pt x="11" y="18"/>
                  </a:cubicBezTo>
                  <a:cubicBezTo>
                    <a:pt x="9" y="13"/>
                    <a:pt x="9" y="9"/>
                    <a:pt x="7" y="5"/>
                  </a:cubicBezTo>
                  <a:cubicBezTo>
                    <a:pt x="4" y="8"/>
                    <a:pt x="3" y="14"/>
                    <a:pt x="3" y="21"/>
                  </a:cubicBezTo>
                  <a:close/>
                  <a:moveTo>
                    <a:pt x="14" y="20"/>
                  </a:moveTo>
                  <a:cubicBezTo>
                    <a:pt x="16" y="27"/>
                    <a:pt x="17" y="32"/>
                    <a:pt x="19" y="38"/>
                  </a:cubicBezTo>
                  <a:cubicBezTo>
                    <a:pt x="21" y="37"/>
                    <a:pt x="22" y="37"/>
                    <a:pt x="25" y="36"/>
                  </a:cubicBezTo>
                  <a:cubicBezTo>
                    <a:pt x="24" y="31"/>
                    <a:pt x="22" y="25"/>
                    <a:pt x="22" y="19"/>
                  </a:cubicBezTo>
                  <a:cubicBezTo>
                    <a:pt x="18" y="18"/>
                    <a:pt x="17" y="20"/>
                    <a:pt x="14" y="20"/>
                  </a:cubicBezTo>
                  <a:close/>
                  <a:moveTo>
                    <a:pt x="4" y="24"/>
                  </a:moveTo>
                  <a:cubicBezTo>
                    <a:pt x="5" y="29"/>
                    <a:pt x="6" y="35"/>
                    <a:pt x="8" y="40"/>
                  </a:cubicBezTo>
                  <a:cubicBezTo>
                    <a:pt x="11" y="40"/>
                    <a:pt x="13" y="39"/>
                    <a:pt x="16" y="39"/>
                  </a:cubicBezTo>
                  <a:cubicBezTo>
                    <a:pt x="15" y="32"/>
                    <a:pt x="13" y="26"/>
                    <a:pt x="11" y="20"/>
                  </a:cubicBezTo>
                  <a:cubicBezTo>
                    <a:pt x="9" y="21"/>
                    <a:pt x="5" y="22"/>
                    <a:pt x="4" y="24"/>
                  </a:cubicBezTo>
                  <a:close/>
                  <a:moveTo>
                    <a:pt x="8" y="47"/>
                  </a:moveTo>
                  <a:cubicBezTo>
                    <a:pt x="11" y="48"/>
                    <a:pt x="26" y="45"/>
                    <a:pt x="28" y="43"/>
                  </a:cubicBezTo>
                  <a:cubicBezTo>
                    <a:pt x="29" y="42"/>
                    <a:pt x="27" y="38"/>
                    <a:pt x="25" y="38"/>
                  </a:cubicBezTo>
                  <a:cubicBezTo>
                    <a:pt x="20" y="39"/>
                    <a:pt x="11" y="42"/>
                    <a:pt x="6" y="42"/>
                  </a:cubicBezTo>
                  <a:cubicBezTo>
                    <a:pt x="5" y="44"/>
                    <a:pt x="6" y="46"/>
                    <a:pt x="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86" name="Freeform 52"/>
            <p:cNvSpPr>
              <a:spLocks noEditPoints="1"/>
            </p:cNvSpPr>
            <p:nvPr/>
          </p:nvSpPr>
          <p:spPr bwMode="auto">
            <a:xfrm>
              <a:off x="6710364" y="2551113"/>
              <a:ext cx="47625" cy="53975"/>
            </a:xfrm>
            <a:custGeom>
              <a:avLst/>
              <a:gdLst>
                <a:gd name="T0" fmla="*/ 8 w 15"/>
                <a:gd name="T1" fmla="*/ 2 h 17"/>
                <a:gd name="T2" fmla="*/ 0 w 15"/>
                <a:gd name="T3" fmla="*/ 6 h 17"/>
                <a:gd name="T4" fmla="*/ 8 w 15"/>
                <a:gd name="T5" fmla="*/ 2 h 17"/>
                <a:gd name="T6" fmla="*/ 2 w 15"/>
                <a:gd name="T7" fmla="*/ 5 h 17"/>
                <a:gd name="T8" fmla="*/ 4 w 15"/>
                <a:gd name="T9" fmla="*/ 10 h 17"/>
                <a:gd name="T10" fmla="*/ 2 w 15"/>
                <a:gd name="T11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8" y="2"/>
                  </a:moveTo>
                  <a:cubicBezTo>
                    <a:pt x="15" y="9"/>
                    <a:pt x="1" y="17"/>
                    <a:pt x="0" y="6"/>
                  </a:cubicBezTo>
                  <a:cubicBezTo>
                    <a:pt x="1" y="3"/>
                    <a:pt x="3" y="1"/>
                    <a:pt x="8" y="2"/>
                  </a:cubicBezTo>
                  <a:close/>
                  <a:moveTo>
                    <a:pt x="2" y="5"/>
                  </a:moveTo>
                  <a:cubicBezTo>
                    <a:pt x="2" y="8"/>
                    <a:pt x="3" y="9"/>
                    <a:pt x="4" y="10"/>
                  </a:cubicBezTo>
                  <a:cubicBezTo>
                    <a:pt x="10" y="10"/>
                    <a:pt x="7" y="0"/>
                    <a:pt x="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87" name="Freeform 53"/>
            <p:cNvSpPr>
              <a:spLocks noEditPoints="1"/>
            </p:cNvSpPr>
            <p:nvPr/>
          </p:nvSpPr>
          <p:spPr bwMode="auto">
            <a:xfrm>
              <a:off x="6770689" y="2544763"/>
              <a:ext cx="46037" cy="50800"/>
            </a:xfrm>
            <a:custGeom>
              <a:avLst/>
              <a:gdLst>
                <a:gd name="T0" fmla="*/ 2 w 15"/>
                <a:gd name="T1" fmla="*/ 7 h 16"/>
                <a:gd name="T2" fmla="*/ 7 w 15"/>
                <a:gd name="T3" fmla="*/ 15 h 16"/>
                <a:gd name="T4" fmla="*/ 2 w 15"/>
                <a:gd name="T5" fmla="*/ 7 h 16"/>
                <a:gd name="T6" fmla="*/ 4 w 15"/>
                <a:gd name="T7" fmla="*/ 8 h 16"/>
                <a:gd name="T8" fmla="*/ 4 w 15"/>
                <a:gd name="T9" fmla="*/ 12 h 16"/>
                <a:gd name="T10" fmla="*/ 4 w 15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2" y="7"/>
                  </a:moveTo>
                  <a:cubicBezTo>
                    <a:pt x="10" y="0"/>
                    <a:pt x="15" y="14"/>
                    <a:pt x="7" y="15"/>
                  </a:cubicBezTo>
                  <a:cubicBezTo>
                    <a:pt x="3" y="16"/>
                    <a:pt x="0" y="11"/>
                    <a:pt x="2" y="7"/>
                  </a:cubicBezTo>
                  <a:close/>
                  <a:moveTo>
                    <a:pt x="4" y="8"/>
                  </a:moveTo>
                  <a:cubicBezTo>
                    <a:pt x="4" y="9"/>
                    <a:pt x="3" y="11"/>
                    <a:pt x="4" y="12"/>
                  </a:cubicBezTo>
                  <a:cubicBezTo>
                    <a:pt x="10" y="15"/>
                    <a:pt x="10" y="4"/>
                    <a:pt x="4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88" name="Freeform 54"/>
            <p:cNvSpPr>
              <a:spLocks noEditPoints="1"/>
            </p:cNvSpPr>
            <p:nvPr/>
          </p:nvSpPr>
          <p:spPr bwMode="auto">
            <a:xfrm>
              <a:off x="6953251" y="2563813"/>
              <a:ext cx="69850" cy="120650"/>
            </a:xfrm>
            <a:custGeom>
              <a:avLst/>
              <a:gdLst>
                <a:gd name="T0" fmla="*/ 19 w 22"/>
                <a:gd name="T1" fmla="*/ 4 h 38"/>
                <a:gd name="T2" fmla="*/ 16 w 22"/>
                <a:gd name="T3" fmla="*/ 32 h 38"/>
                <a:gd name="T4" fmla="*/ 15 w 22"/>
                <a:gd name="T5" fmla="*/ 38 h 38"/>
                <a:gd name="T6" fmla="*/ 0 w 22"/>
                <a:gd name="T7" fmla="*/ 31 h 38"/>
                <a:gd name="T8" fmla="*/ 6 w 22"/>
                <a:gd name="T9" fmla="*/ 8 h 38"/>
                <a:gd name="T10" fmla="*/ 19 w 22"/>
                <a:gd name="T11" fmla="*/ 4 h 38"/>
                <a:gd name="T12" fmla="*/ 8 w 22"/>
                <a:gd name="T13" fmla="*/ 9 h 38"/>
                <a:gd name="T14" fmla="*/ 12 w 22"/>
                <a:gd name="T15" fmla="*/ 11 h 38"/>
                <a:gd name="T16" fmla="*/ 14 w 22"/>
                <a:gd name="T17" fmla="*/ 4 h 38"/>
                <a:gd name="T18" fmla="*/ 8 w 22"/>
                <a:gd name="T19" fmla="*/ 9 h 38"/>
                <a:gd name="T20" fmla="*/ 14 w 22"/>
                <a:gd name="T21" fmla="*/ 13 h 38"/>
                <a:gd name="T22" fmla="*/ 18 w 22"/>
                <a:gd name="T23" fmla="*/ 15 h 38"/>
                <a:gd name="T24" fmla="*/ 16 w 22"/>
                <a:gd name="T25" fmla="*/ 5 h 38"/>
                <a:gd name="T26" fmla="*/ 14 w 22"/>
                <a:gd name="T27" fmla="*/ 13 h 38"/>
                <a:gd name="T28" fmla="*/ 5 w 22"/>
                <a:gd name="T29" fmla="*/ 28 h 38"/>
                <a:gd name="T30" fmla="*/ 9 w 22"/>
                <a:gd name="T31" fmla="*/ 29 h 38"/>
                <a:gd name="T32" fmla="*/ 11 w 22"/>
                <a:gd name="T33" fmla="*/ 13 h 38"/>
                <a:gd name="T34" fmla="*/ 8 w 22"/>
                <a:gd name="T35" fmla="*/ 12 h 38"/>
                <a:gd name="T36" fmla="*/ 5 w 22"/>
                <a:gd name="T37" fmla="*/ 28 h 38"/>
                <a:gd name="T38" fmla="*/ 11 w 22"/>
                <a:gd name="T39" fmla="*/ 31 h 38"/>
                <a:gd name="T40" fmla="*/ 14 w 22"/>
                <a:gd name="T41" fmla="*/ 31 h 38"/>
                <a:gd name="T42" fmla="*/ 17 w 22"/>
                <a:gd name="T43" fmla="*/ 17 h 38"/>
                <a:gd name="T44" fmla="*/ 14 w 22"/>
                <a:gd name="T45" fmla="*/ 15 h 38"/>
                <a:gd name="T46" fmla="*/ 11 w 22"/>
                <a:gd name="T47" fmla="*/ 31 h 38"/>
                <a:gd name="T48" fmla="*/ 12 w 22"/>
                <a:gd name="T49" fmla="*/ 33 h 38"/>
                <a:gd name="T50" fmla="*/ 2 w 22"/>
                <a:gd name="T51" fmla="*/ 30 h 38"/>
                <a:gd name="T52" fmla="*/ 14 w 22"/>
                <a:gd name="T53" fmla="*/ 36 h 38"/>
                <a:gd name="T54" fmla="*/ 12 w 22"/>
                <a:gd name="T55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" h="38">
                  <a:moveTo>
                    <a:pt x="19" y="4"/>
                  </a:moveTo>
                  <a:cubicBezTo>
                    <a:pt x="22" y="14"/>
                    <a:pt x="17" y="24"/>
                    <a:pt x="16" y="32"/>
                  </a:cubicBezTo>
                  <a:cubicBezTo>
                    <a:pt x="16" y="34"/>
                    <a:pt x="16" y="36"/>
                    <a:pt x="15" y="38"/>
                  </a:cubicBezTo>
                  <a:cubicBezTo>
                    <a:pt x="8" y="37"/>
                    <a:pt x="4" y="34"/>
                    <a:pt x="0" y="31"/>
                  </a:cubicBezTo>
                  <a:cubicBezTo>
                    <a:pt x="3" y="25"/>
                    <a:pt x="6" y="14"/>
                    <a:pt x="6" y="8"/>
                  </a:cubicBezTo>
                  <a:cubicBezTo>
                    <a:pt x="8" y="4"/>
                    <a:pt x="14" y="0"/>
                    <a:pt x="19" y="4"/>
                  </a:cubicBezTo>
                  <a:close/>
                  <a:moveTo>
                    <a:pt x="8" y="9"/>
                  </a:moveTo>
                  <a:cubicBezTo>
                    <a:pt x="9" y="10"/>
                    <a:pt x="11" y="11"/>
                    <a:pt x="12" y="11"/>
                  </a:cubicBezTo>
                  <a:cubicBezTo>
                    <a:pt x="12" y="8"/>
                    <a:pt x="14" y="6"/>
                    <a:pt x="14" y="4"/>
                  </a:cubicBezTo>
                  <a:cubicBezTo>
                    <a:pt x="10" y="4"/>
                    <a:pt x="9" y="7"/>
                    <a:pt x="8" y="9"/>
                  </a:cubicBezTo>
                  <a:close/>
                  <a:moveTo>
                    <a:pt x="14" y="13"/>
                  </a:moveTo>
                  <a:cubicBezTo>
                    <a:pt x="15" y="13"/>
                    <a:pt x="16" y="15"/>
                    <a:pt x="18" y="15"/>
                  </a:cubicBezTo>
                  <a:cubicBezTo>
                    <a:pt x="17" y="10"/>
                    <a:pt x="18" y="7"/>
                    <a:pt x="16" y="5"/>
                  </a:cubicBezTo>
                  <a:cubicBezTo>
                    <a:pt x="15" y="7"/>
                    <a:pt x="14" y="10"/>
                    <a:pt x="14" y="13"/>
                  </a:cubicBezTo>
                  <a:close/>
                  <a:moveTo>
                    <a:pt x="5" y="28"/>
                  </a:moveTo>
                  <a:cubicBezTo>
                    <a:pt x="7" y="28"/>
                    <a:pt x="8" y="29"/>
                    <a:pt x="9" y="29"/>
                  </a:cubicBezTo>
                  <a:cubicBezTo>
                    <a:pt x="10" y="24"/>
                    <a:pt x="11" y="18"/>
                    <a:pt x="11" y="13"/>
                  </a:cubicBezTo>
                  <a:cubicBezTo>
                    <a:pt x="10" y="12"/>
                    <a:pt x="9" y="12"/>
                    <a:pt x="8" y="12"/>
                  </a:cubicBezTo>
                  <a:cubicBezTo>
                    <a:pt x="6" y="17"/>
                    <a:pt x="5" y="22"/>
                    <a:pt x="5" y="28"/>
                  </a:cubicBezTo>
                  <a:close/>
                  <a:moveTo>
                    <a:pt x="11" y="31"/>
                  </a:moveTo>
                  <a:cubicBezTo>
                    <a:pt x="12" y="31"/>
                    <a:pt x="12" y="32"/>
                    <a:pt x="14" y="31"/>
                  </a:cubicBezTo>
                  <a:cubicBezTo>
                    <a:pt x="15" y="27"/>
                    <a:pt x="17" y="22"/>
                    <a:pt x="17" y="17"/>
                  </a:cubicBezTo>
                  <a:cubicBezTo>
                    <a:pt x="16" y="16"/>
                    <a:pt x="15" y="16"/>
                    <a:pt x="14" y="15"/>
                  </a:cubicBezTo>
                  <a:cubicBezTo>
                    <a:pt x="12" y="20"/>
                    <a:pt x="12" y="26"/>
                    <a:pt x="11" y="31"/>
                  </a:cubicBezTo>
                  <a:close/>
                  <a:moveTo>
                    <a:pt x="12" y="33"/>
                  </a:moveTo>
                  <a:cubicBezTo>
                    <a:pt x="8" y="33"/>
                    <a:pt x="6" y="28"/>
                    <a:pt x="2" y="30"/>
                  </a:cubicBezTo>
                  <a:cubicBezTo>
                    <a:pt x="4" y="32"/>
                    <a:pt x="9" y="35"/>
                    <a:pt x="14" y="36"/>
                  </a:cubicBezTo>
                  <a:cubicBezTo>
                    <a:pt x="15" y="34"/>
                    <a:pt x="13" y="34"/>
                    <a:pt x="12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89" name="Freeform 55"/>
            <p:cNvSpPr>
              <a:spLocks noEditPoints="1"/>
            </p:cNvSpPr>
            <p:nvPr/>
          </p:nvSpPr>
          <p:spPr bwMode="auto">
            <a:xfrm>
              <a:off x="6442076" y="2576513"/>
              <a:ext cx="104775" cy="120650"/>
            </a:xfrm>
            <a:custGeom>
              <a:avLst/>
              <a:gdLst>
                <a:gd name="T0" fmla="*/ 13 w 33"/>
                <a:gd name="T1" fmla="*/ 30 h 38"/>
                <a:gd name="T2" fmla="*/ 13 w 33"/>
                <a:gd name="T3" fmla="*/ 0 h 38"/>
                <a:gd name="T4" fmla="*/ 25 w 33"/>
                <a:gd name="T5" fmla="*/ 20 h 38"/>
                <a:gd name="T6" fmla="*/ 28 w 33"/>
                <a:gd name="T7" fmla="*/ 31 h 38"/>
                <a:gd name="T8" fmla="*/ 24 w 33"/>
                <a:gd name="T9" fmla="*/ 33 h 38"/>
                <a:gd name="T10" fmla="*/ 17 w 33"/>
                <a:gd name="T11" fmla="*/ 37 h 38"/>
                <a:gd name="T12" fmla="*/ 13 w 33"/>
                <a:gd name="T13" fmla="*/ 30 h 38"/>
                <a:gd name="T14" fmla="*/ 16 w 33"/>
                <a:gd name="T15" fmla="*/ 13 h 38"/>
                <a:gd name="T16" fmla="*/ 19 w 33"/>
                <a:gd name="T17" fmla="*/ 10 h 38"/>
                <a:gd name="T18" fmla="*/ 12 w 33"/>
                <a:gd name="T19" fmla="*/ 2 h 38"/>
                <a:gd name="T20" fmla="*/ 16 w 33"/>
                <a:gd name="T21" fmla="*/ 13 h 38"/>
                <a:gd name="T22" fmla="*/ 10 w 33"/>
                <a:gd name="T23" fmla="*/ 16 h 38"/>
                <a:gd name="T24" fmla="*/ 14 w 33"/>
                <a:gd name="T25" fmla="*/ 13 h 38"/>
                <a:gd name="T26" fmla="*/ 10 w 33"/>
                <a:gd name="T27" fmla="*/ 4 h 38"/>
                <a:gd name="T28" fmla="*/ 10 w 33"/>
                <a:gd name="T29" fmla="*/ 16 h 38"/>
                <a:gd name="T30" fmla="*/ 17 w 33"/>
                <a:gd name="T31" fmla="*/ 14 h 38"/>
                <a:gd name="T32" fmla="*/ 21 w 33"/>
                <a:gd name="T33" fmla="*/ 23 h 38"/>
                <a:gd name="T34" fmla="*/ 24 w 33"/>
                <a:gd name="T35" fmla="*/ 21 h 38"/>
                <a:gd name="T36" fmla="*/ 20 w 33"/>
                <a:gd name="T37" fmla="*/ 13 h 38"/>
                <a:gd name="T38" fmla="*/ 17 w 33"/>
                <a:gd name="T39" fmla="*/ 14 h 38"/>
                <a:gd name="T40" fmla="*/ 14 w 33"/>
                <a:gd name="T41" fmla="*/ 16 h 38"/>
                <a:gd name="T42" fmla="*/ 14 w 33"/>
                <a:gd name="T43" fmla="*/ 28 h 38"/>
                <a:gd name="T44" fmla="*/ 19 w 33"/>
                <a:gd name="T45" fmla="*/ 25 h 38"/>
                <a:gd name="T46" fmla="*/ 14 w 33"/>
                <a:gd name="T47" fmla="*/ 16 h 38"/>
                <a:gd name="T48" fmla="*/ 15 w 33"/>
                <a:gd name="T49" fmla="*/ 31 h 38"/>
                <a:gd name="T50" fmla="*/ 17 w 33"/>
                <a:gd name="T51" fmla="*/ 35 h 38"/>
                <a:gd name="T52" fmla="*/ 28 w 33"/>
                <a:gd name="T53" fmla="*/ 26 h 38"/>
                <a:gd name="T54" fmla="*/ 15 w 33"/>
                <a:gd name="T55" fmla="*/ 3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" h="38">
                  <a:moveTo>
                    <a:pt x="13" y="30"/>
                  </a:moveTo>
                  <a:cubicBezTo>
                    <a:pt x="10" y="22"/>
                    <a:pt x="0" y="4"/>
                    <a:pt x="13" y="0"/>
                  </a:cubicBezTo>
                  <a:cubicBezTo>
                    <a:pt x="19" y="3"/>
                    <a:pt x="21" y="13"/>
                    <a:pt x="25" y="20"/>
                  </a:cubicBezTo>
                  <a:cubicBezTo>
                    <a:pt x="27" y="23"/>
                    <a:pt x="33" y="26"/>
                    <a:pt x="28" y="31"/>
                  </a:cubicBezTo>
                  <a:cubicBezTo>
                    <a:pt x="28" y="31"/>
                    <a:pt x="26" y="32"/>
                    <a:pt x="24" y="33"/>
                  </a:cubicBezTo>
                  <a:cubicBezTo>
                    <a:pt x="22" y="35"/>
                    <a:pt x="19" y="38"/>
                    <a:pt x="17" y="37"/>
                  </a:cubicBezTo>
                  <a:cubicBezTo>
                    <a:pt x="13" y="37"/>
                    <a:pt x="13" y="33"/>
                    <a:pt x="13" y="30"/>
                  </a:cubicBezTo>
                  <a:close/>
                  <a:moveTo>
                    <a:pt x="16" y="13"/>
                  </a:moveTo>
                  <a:cubicBezTo>
                    <a:pt x="17" y="12"/>
                    <a:pt x="19" y="12"/>
                    <a:pt x="19" y="10"/>
                  </a:cubicBezTo>
                  <a:cubicBezTo>
                    <a:pt x="17" y="8"/>
                    <a:pt x="15" y="4"/>
                    <a:pt x="12" y="2"/>
                  </a:cubicBezTo>
                  <a:cubicBezTo>
                    <a:pt x="12" y="5"/>
                    <a:pt x="15" y="9"/>
                    <a:pt x="16" y="13"/>
                  </a:cubicBezTo>
                  <a:close/>
                  <a:moveTo>
                    <a:pt x="10" y="16"/>
                  </a:moveTo>
                  <a:cubicBezTo>
                    <a:pt x="11" y="15"/>
                    <a:pt x="14" y="15"/>
                    <a:pt x="14" y="13"/>
                  </a:cubicBezTo>
                  <a:cubicBezTo>
                    <a:pt x="12" y="10"/>
                    <a:pt x="12" y="7"/>
                    <a:pt x="10" y="4"/>
                  </a:cubicBezTo>
                  <a:cubicBezTo>
                    <a:pt x="8" y="7"/>
                    <a:pt x="9" y="13"/>
                    <a:pt x="10" y="16"/>
                  </a:cubicBezTo>
                  <a:close/>
                  <a:moveTo>
                    <a:pt x="17" y="14"/>
                  </a:moveTo>
                  <a:cubicBezTo>
                    <a:pt x="19" y="17"/>
                    <a:pt x="20" y="21"/>
                    <a:pt x="21" y="23"/>
                  </a:cubicBezTo>
                  <a:cubicBezTo>
                    <a:pt x="22" y="23"/>
                    <a:pt x="23" y="22"/>
                    <a:pt x="24" y="21"/>
                  </a:cubicBezTo>
                  <a:cubicBezTo>
                    <a:pt x="22" y="18"/>
                    <a:pt x="22" y="15"/>
                    <a:pt x="20" y="13"/>
                  </a:cubicBezTo>
                  <a:cubicBezTo>
                    <a:pt x="19" y="14"/>
                    <a:pt x="18" y="14"/>
                    <a:pt x="17" y="14"/>
                  </a:cubicBezTo>
                  <a:close/>
                  <a:moveTo>
                    <a:pt x="14" y="16"/>
                  </a:moveTo>
                  <a:cubicBezTo>
                    <a:pt x="9" y="18"/>
                    <a:pt x="13" y="24"/>
                    <a:pt x="14" y="28"/>
                  </a:cubicBezTo>
                  <a:cubicBezTo>
                    <a:pt x="17" y="28"/>
                    <a:pt x="18" y="26"/>
                    <a:pt x="19" y="25"/>
                  </a:cubicBezTo>
                  <a:cubicBezTo>
                    <a:pt x="17" y="23"/>
                    <a:pt x="17" y="18"/>
                    <a:pt x="14" y="16"/>
                  </a:cubicBezTo>
                  <a:close/>
                  <a:moveTo>
                    <a:pt x="15" y="31"/>
                  </a:moveTo>
                  <a:cubicBezTo>
                    <a:pt x="15" y="33"/>
                    <a:pt x="16" y="34"/>
                    <a:pt x="17" y="35"/>
                  </a:cubicBezTo>
                  <a:cubicBezTo>
                    <a:pt x="21" y="32"/>
                    <a:pt x="27" y="31"/>
                    <a:pt x="28" y="26"/>
                  </a:cubicBezTo>
                  <a:cubicBezTo>
                    <a:pt x="24" y="19"/>
                    <a:pt x="20" y="30"/>
                    <a:pt x="15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90" name="Freeform 56"/>
            <p:cNvSpPr/>
            <p:nvPr/>
          </p:nvSpPr>
          <p:spPr bwMode="auto">
            <a:xfrm>
              <a:off x="6972301" y="2806700"/>
              <a:ext cx="12700" cy="25400"/>
            </a:xfrm>
            <a:custGeom>
              <a:avLst/>
              <a:gdLst>
                <a:gd name="T0" fmla="*/ 1 w 4"/>
                <a:gd name="T1" fmla="*/ 0 h 8"/>
                <a:gd name="T2" fmla="*/ 0 w 4"/>
                <a:gd name="T3" fmla="*/ 8 h 8"/>
                <a:gd name="T4" fmla="*/ 1 w 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3" y="2"/>
                    <a:pt x="4" y="8"/>
                    <a:pt x="0" y="8"/>
                  </a:cubicBezTo>
                  <a:cubicBezTo>
                    <a:pt x="0" y="5"/>
                    <a:pt x="0" y="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91" name="Freeform 57"/>
            <p:cNvSpPr/>
            <p:nvPr/>
          </p:nvSpPr>
          <p:spPr bwMode="auto">
            <a:xfrm>
              <a:off x="6978651" y="2816225"/>
              <a:ext cx="22225" cy="25400"/>
            </a:xfrm>
            <a:custGeom>
              <a:avLst/>
              <a:gdLst>
                <a:gd name="T0" fmla="*/ 5 w 7"/>
                <a:gd name="T1" fmla="*/ 0 h 8"/>
                <a:gd name="T2" fmla="*/ 1 w 7"/>
                <a:gd name="T3" fmla="*/ 8 h 8"/>
                <a:gd name="T4" fmla="*/ 0 w 7"/>
                <a:gd name="T5" fmla="*/ 7 h 8"/>
                <a:gd name="T6" fmla="*/ 5 w 7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cubicBezTo>
                    <a:pt x="7" y="3"/>
                    <a:pt x="4" y="8"/>
                    <a:pt x="1" y="8"/>
                  </a:cubicBezTo>
                  <a:cubicBezTo>
                    <a:pt x="1" y="7"/>
                    <a:pt x="1" y="8"/>
                    <a:pt x="0" y="7"/>
                  </a:cubicBezTo>
                  <a:cubicBezTo>
                    <a:pt x="2" y="5"/>
                    <a:pt x="4" y="3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92" name="Freeform 58"/>
            <p:cNvSpPr/>
            <p:nvPr/>
          </p:nvSpPr>
          <p:spPr bwMode="auto">
            <a:xfrm>
              <a:off x="6486526" y="2822575"/>
              <a:ext cx="12700" cy="25400"/>
            </a:xfrm>
            <a:custGeom>
              <a:avLst/>
              <a:gdLst>
                <a:gd name="T0" fmla="*/ 1 w 4"/>
                <a:gd name="T1" fmla="*/ 0 h 8"/>
                <a:gd name="T2" fmla="*/ 0 w 4"/>
                <a:gd name="T3" fmla="*/ 7 h 8"/>
                <a:gd name="T4" fmla="*/ 1 w 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4" y="2"/>
                    <a:pt x="2" y="8"/>
                    <a:pt x="0" y="7"/>
                  </a:cubicBezTo>
                  <a:cubicBezTo>
                    <a:pt x="1" y="5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93" name="Freeform 59"/>
            <p:cNvSpPr/>
            <p:nvPr/>
          </p:nvSpPr>
          <p:spPr bwMode="auto">
            <a:xfrm>
              <a:off x="6991351" y="2828925"/>
              <a:ext cx="22225" cy="19050"/>
            </a:xfrm>
            <a:custGeom>
              <a:avLst/>
              <a:gdLst>
                <a:gd name="T0" fmla="*/ 5 w 7"/>
                <a:gd name="T1" fmla="*/ 0 h 6"/>
                <a:gd name="T2" fmla="*/ 0 w 7"/>
                <a:gd name="T3" fmla="*/ 6 h 6"/>
                <a:gd name="T4" fmla="*/ 5 w 7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5" y="0"/>
                  </a:moveTo>
                  <a:cubicBezTo>
                    <a:pt x="7" y="2"/>
                    <a:pt x="2" y="5"/>
                    <a:pt x="0" y="6"/>
                  </a:cubicBezTo>
                  <a:cubicBezTo>
                    <a:pt x="0" y="3"/>
                    <a:pt x="4" y="2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94" name="Freeform 60"/>
            <p:cNvSpPr/>
            <p:nvPr/>
          </p:nvSpPr>
          <p:spPr bwMode="auto">
            <a:xfrm>
              <a:off x="6448426" y="2832100"/>
              <a:ext cx="19050" cy="12700"/>
            </a:xfrm>
            <a:custGeom>
              <a:avLst/>
              <a:gdLst>
                <a:gd name="T0" fmla="*/ 0 w 6"/>
                <a:gd name="T1" fmla="*/ 0 h 4"/>
                <a:gd name="T2" fmla="*/ 5 w 6"/>
                <a:gd name="T3" fmla="*/ 4 h 4"/>
                <a:gd name="T4" fmla="*/ 0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cubicBezTo>
                    <a:pt x="3" y="0"/>
                    <a:pt x="6" y="2"/>
                    <a:pt x="5" y="4"/>
                  </a:cubicBezTo>
                  <a:cubicBezTo>
                    <a:pt x="3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95" name="Freeform 61"/>
            <p:cNvSpPr/>
            <p:nvPr/>
          </p:nvSpPr>
          <p:spPr bwMode="auto">
            <a:xfrm>
              <a:off x="6432551" y="2832100"/>
              <a:ext cx="22225" cy="15875"/>
            </a:xfrm>
            <a:custGeom>
              <a:avLst/>
              <a:gdLst>
                <a:gd name="T0" fmla="*/ 2 w 7"/>
                <a:gd name="T1" fmla="*/ 1 h 5"/>
                <a:gd name="T2" fmla="*/ 7 w 7"/>
                <a:gd name="T3" fmla="*/ 5 h 5"/>
                <a:gd name="T4" fmla="*/ 1 w 7"/>
                <a:gd name="T5" fmla="*/ 2 h 5"/>
                <a:gd name="T6" fmla="*/ 2 w 7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1"/>
                  </a:moveTo>
                  <a:cubicBezTo>
                    <a:pt x="3" y="2"/>
                    <a:pt x="6" y="2"/>
                    <a:pt x="7" y="5"/>
                  </a:cubicBezTo>
                  <a:cubicBezTo>
                    <a:pt x="5" y="5"/>
                    <a:pt x="2" y="3"/>
                    <a:pt x="1" y="2"/>
                  </a:cubicBezTo>
                  <a:cubicBezTo>
                    <a:pt x="0" y="0"/>
                    <a:pt x="3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96" name="Freeform 62"/>
            <p:cNvSpPr/>
            <p:nvPr/>
          </p:nvSpPr>
          <p:spPr bwMode="auto">
            <a:xfrm>
              <a:off x="7010401" y="2835275"/>
              <a:ext cx="15875" cy="15875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4 h 5"/>
                <a:gd name="T4" fmla="*/ 4 w 5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5" y="1"/>
                    <a:pt x="2" y="5"/>
                    <a:pt x="0" y="4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97" name="Freeform 63"/>
            <p:cNvSpPr/>
            <p:nvPr/>
          </p:nvSpPr>
          <p:spPr bwMode="auto">
            <a:xfrm>
              <a:off x="6346826" y="2892425"/>
              <a:ext cx="19050" cy="15875"/>
            </a:xfrm>
            <a:custGeom>
              <a:avLst/>
              <a:gdLst>
                <a:gd name="T0" fmla="*/ 1 w 6"/>
                <a:gd name="T1" fmla="*/ 0 h 5"/>
                <a:gd name="T2" fmla="*/ 5 w 6"/>
                <a:gd name="T3" fmla="*/ 5 h 5"/>
                <a:gd name="T4" fmla="*/ 1 w 6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1" y="0"/>
                  </a:moveTo>
                  <a:cubicBezTo>
                    <a:pt x="2" y="2"/>
                    <a:pt x="6" y="2"/>
                    <a:pt x="5" y="5"/>
                  </a:cubicBezTo>
                  <a:cubicBezTo>
                    <a:pt x="3" y="4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98" name="Freeform 64"/>
            <p:cNvSpPr/>
            <p:nvPr/>
          </p:nvSpPr>
          <p:spPr bwMode="auto">
            <a:xfrm>
              <a:off x="6388101" y="2895600"/>
              <a:ext cx="15875" cy="19050"/>
            </a:xfrm>
            <a:custGeom>
              <a:avLst/>
              <a:gdLst>
                <a:gd name="T0" fmla="*/ 4 w 5"/>
                <a:gd name="T1" fmla="*/ 0 h 6"/>
                <a:gd name="T2" fmla="*/ 0 w 5"/>
                <a:gd name="T3" fmla="*/ 6 h 6"/>
                <a:gd name="T4" fmla="*/ 4 w 5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4" y="0"/>
                  </a:moveTo>
                  <a:cubicBezTo>
                    <a:pt x="5" y="1"/>
                    <a:pt x="2" y="5"/>
                    <a:pt x="0" y="6"/>
                  </a:cubicBezTo>
                  <a:cubicBezTo>
                    <a:pt x="0" y="4"/>
                    <a:pt x="2" y="2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99" name="Freeform 65"/>
            <p:cNvSpPr/>
            <p:nvPr/>
          </p:nvSpPr>
          <p:spPr bwMode="auto">
            <a:xfrm>
              <a:off x="6262689" y="3071813"/>
              <a:ext cx="128587" cy="196850"/>
            </a:xfrm>
            <a:custGeom>
              <a:avLst/>
              <a:gdLst>
                <a:gd name="T0" fmla="*/ 35 w 41"/>
                <a:gd name="T1" fmla="*/ 10 h 62"/>
                <a:gd name="T2" fmla="*/ 38 w 41"/>
                <a:gd name="T3" fmla="*/ 8 h 62"/>
                <a:gd name="T4" fmla="*/ 35 w 41"/>
                <a:gd name="T5" fmla="*/ 16 h 62"/>
                <a:gd name="T6" fmla="*/ 18 w 41"/>
                <a:gd name="T7" fmla="*/ 29 h 62"/>
                <a:gd name="T8" fmla="*/ 35 w 41"/>
                <a:gd name="T9" fmla="*/ 46 h 62"/>
                <a:gd name="T10" fmla="*/ 33 w 41"/>
                <a:gd name="T11" fmla="*/ 51 h 62"/>
                <a:gd name="T12" fmla="*/ 32 w 41"/>
                <a:gd name="T13" fmla="*/ 53 h 62"/>
                <a:gd name="T14" fmla="*/ 3 w 41"/>
                <a:gd name="T15" fmla="*/ 48 h 62"/>
                <a:gd name="T16" fmla="*/ 1 w 41"/>
                <a:gd name="T17" fmla="*/ 48 h 62"/>
                <a:gd name="T18" fmla="*/ 4 w 41"/>
                <a:gd name="T19" fmla="*/ 40 h 62"/>
                <a:gd name="T20" fmla="*/ 7 w 41"/>
                <a:gd name="T21" fmla="*/ 42 h 62"/>
                <a:gd name="T22" fmla="*/ 6 w 41"/>
                <a:gd name="T23" fmla="*/ 46 h 62"/>
                <a:gd name="T24" fmla="*/ 31 w 41"/>
                <a:gd name="T25" fmla="*/ 40 h 62"/>
                <a:gd name="T26" fmla="*/ 13 w 41"/>
                <a:gd name="T27" fmla="*/ 29 h 62"/>
                <a:gd name="T28" fmla="*/ 15 w 41"/>
                <a:gd name="T29" fmla="*/ 11 h 62"/>
                <a:gd name="T30" fmla="*/ 35 w 41"/>
                <a:gd name="T31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1" h="62">
                  <a:moveTo>
                    <a:pt x="35" y="10"/>
                  </a:moveTo>
                  <a:cubicBezTo>
                    <a:pt x="36" y="10"/>
                    <a:pt x="36" y="7"/>
                    <a:pt x="38" y="8"/>
                  </a:cubicBezTo>
                  <a:cubicBezTo>
                    <a:pt x="41" y="9"/>
                    <a:pt x="38" y="18"/>
                    <a:pt x="35" y="16"/>
                  </a:cubicBezTo>
                  <a:cubicBezTo>
                    <a:pt x="29" y="0"/>
                    <a:pt x="7" y="17"/>
                    <a:pt x="18" y="29"/>
                  </a:cubicBezTo>
                  <a:cubicBezTo>
                    <a:pt x="26" y="32"/>
                    <a:pt x="37" y="35"/>
                    <a:pt x="35" y="46"/>
                  </a:cubicBezTo>
                  <a:cubicBezTo>
                    <a:pt x="35" y="47"/>
                    <a:pt x="33" y="49"/>
                    <a:pt x="33" y="51"/>
                  </a:cubicBezTo>
                  <a:cubicBezTo>
                    <a:pt x="32" y="52"/>
                    <a:pt x="32" y="52"/>
                    <a:pt x="32" y="53"/>
                  </a:cubicBezTo>
                  <a:cubicBezTo>
                    <a:pt x="25" y="62"/>
                    <a:pt x="6" y="57"/>
                    <a:pt x="3" y="48"/>
                  </a:cubicBezTo>
                  <a:cubicBezTo>
                    <a:pt x="2" y="47"/>
                    <a:pt x="1" y="49"/>
                    <a:pt x="1" y="48"/>
                  </a:cubicBezTo>
                  <a:cubicBezTo>
                    <a:pt x="0" y="44"/>
                    <a:pt x="3" y="42"/>
                    <a:pt x="4" y="40"/>
                  </a:cubicBezTo>
                  <a:cubicBezTo>
                    <a:pt x="6" y="40"/>
                    <a:pt x="7" y="41"/>
                    <a:pt x="7" y="42"/>
                  </a:cubicBezTo>
                  <a:cubicBezTo>
                    <a:pt x="7" y="44"/>
                    <a:pt x="7" y="45"/>
                    <a:pt x="6" y="46"/>
                  </a:cubicBezTo>
                  <a:cubicBezTo>
                    <a:pt x="10" y="59"/>
                    <a:pt x="35" y="56"/>
                    <a:pt x="31" y="40"/>
                  </a:cubicBezTo>
                  <a:cubicBezTo>
                    <a:pt x="27" y="34"/>
                    <a:pt x="16" y="34"/>
                    <a:pt x="13" y="29"/>
                  </a:cubicBezTo>
                  <a:cubicBezTo>
                    <a:pt x="10" y="23"/>
                    <a:pt x="12" y="14"/>
                    <a:pt x="15" y="11"/>
                  </a:cubicBezTo>
                  <a:cubicBezTo>
                    <a:pt x="19" y="5"/>
                    <a:pt x="31" y="3"/>
                    <a:pt x="35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00" name="Freeform 66"/>
            <p:cNvSpPr/>
            <p:nvPr/>
          </p:nvSpPr>
          <p:spPr bwMode="auto">
            <a:xfrm>
              <a:off x="7091364" y="3090863"/>
              <a:ext cx="139700" cy="146050"/>
            </a:xfrm>
            <a:custGeom>
              <a:avLst/>
              <a:gdLst>
                <a:gd name="T0" fmla="*/ 12 w 44"/>
                <a:gd name="T1" fmla="*/ 1 h 46"/>
                <a:gd name="T2" fmla="*/ 8 w 44"/>
                <a:gd name="T3" fmla="*/ 5 h 46"/>
                <a:gd name="T4" fmla="*/ 13 w 44"/>
                <a:gd name="T5" fmla="*/ 18 h 46"/>
                <a:gd name="T6" fmla="*/ 14 w 44"/>
                <a:gd name="T7" fmla="*/ 18 h 46"/>
                <a:gd name="T8" fmla="*/ 16 w 44"/>
                <a:gd name="T9" fmla="*/ 39 h 46"/>
                <a:gd name="T10" fmla="*/ 37 w 44"/>
                <a:gd name="T11" fmla="*/ 33 h 46"/>
                <a:gd name="T12" fmla="*/ 34 w 44"/>
                <a:gd name="T13" fmla="*/ 25 h 46"/>
                <a:gd name="T14" fmla="*/ 40 w 44"/>
                <a:gd name="T15" fmla="*/ 31 h 46"/>
                <a:gd name="T16" fmla="*/ 44 w 44"/>
                <a:gd name="T17" fmla="*/ 33 h 46"/>
                <a:gd name="T18" fmla="*/ 42 w 44"/>
                <a:gd name="T19" fmla="*/ 36 h 46"/>
                <a:gd name="T20" fmla="*/ 18 w 44"/>
                <a:gd name="T21" fmla="*/ 42 h 46"/>
                <a:gd name="T22" fmla="*/ 11 w 44"/>
                <a:gd name="T23" fmla="*/ 42 h 46"/>
                <a:gd name="T24" fmla="*/ 5 w 44"/>
                <a:gd name="T25" fmla="*/ 5 h 46"/>
                <a:gd name="T26" fmla="*/ 0 w 44"/>
                <a:gd name="T27" fmla="*/ 4 h 46"/>
                <a:gd name="T28" fmla="*/ 12 w 44"/>
                <a:gd name="T29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6">
                  <a:moveTo>
                    <a:pt x="12" y="1"/>
                  </a:moveTo>
                  <a:cubicBezTo>
                    <a:pt x="12" y="3"/>
                    <a:pt x="10" y="3"/>
                    <a:pt x="8" y="5"/>
                  </a:cubicBezTo>
                  <a:cubicBezTo>
                    <a:pt x="10" y="9"/>
                    <a:pt x="14" y="13"/>
                    <a:pt x="13" y="18"/>
                  </a:cubicBezTo>
                  <a:cubicBezTo>
                    <a:pt x="13" y="18"/>
                    <a:pt x="13" y="18"/>
                    <a:pt x="14" y="18"/>
                  </a:cubicBezTo>
                  <a:cubicBezTo>
                    <a:pt x="15" y="25"/>
                    <a:pt x="16" y="32"/>
                    <a:pt x="16" y="39"/>
                  </a:cubicBezTo>
                  <a:cubicBezTo>
                    <a:pt x="22" y="36"/>
                    <a:pt x="29" y="34"/>
                    <a:pt x="37" y="33"/>
                  </a:cubicBezTo>
                  <a:cubicBezTo>
                    <a:pt x="36" y="30"/>
                    <a:pt x="32" y="28"/>
                    <a:pt x="34" y="25"/>
                  </a:cubicBezTo>
                  <a:cubicBezTo>
                    <a:pt x="37" y="25"/>
                    <a:pt x="38" y="29"/>
                    <a:pt x="40" y="31"/>
                  </a:cubicBezTo>
                  <a:cubicBezTo>
                    <a:pt x="42" y="31"/>
                    <a:pt x="43" y="32"/>
                    <a:pt x="44" y="33"/>
                  </a:cubicBezTo>
                  <a:cubicBezTo>
                    <a:pt x="44" y="35"/>
                    <a:pt x="43" y="35"/>
                    <a:pt x="42" y="36"/>
                  </a:cubicBezTo>
                  <a:cubicBezTo>
                    <a:pt x="34" y="36"/>
                    <a:pt x="24" y="38"/>
                    <a:pt x="18" y="42"/>
                  </a:cubicBezTo>
                  <a:cubicBezTo>
                    <a:pt x="15" y="43"/>
                    <a:pt x="14" y="46"/>
                    <a:pt x="11" y="42"/>
                  </a:cubicBezTo>
                  <a:cubicBezTo>
                    <a:pt x="14" y="30"/>
                    <a:pt x="11" y="14"/>
                    <a:pt x="5" y="5"/>
                  </a:cubicBezTo>
                  <a:cubicBezTo>
                    <a:pt x="2" y="5"/>
                    <a:pt x="1" y="5"/>
                    <a:pt x="0" y="4"/>
                  </a:cubicBezTo>
                  <a:cubicBezTo>
                    <a:pt x="2" y="0"/>
                    <a:pt x="7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01" name="Freeform 67"/>
            <p:cNvSpPr>
              <a:spLocks noEditPoints="1"/>
            </p:cNvSpPr>
            <p:nvPr/>
          </p:nvSpPr>
          <p:spPr bwMode="auto">
            <a:xfrm>
              <a:off x="6956426" y="3100388"/>
              <a:ext cx="122238" cy="171450"/>
            </a:xfrm>
            <a:custGeom>
              <a:avLst/>
              <a:gdLst>
                <a:gd name="T0" fmla="*/ 11 w 39"/>
                <a:gd name="T1" fmla="*/ 4 h 54"/>
                <a:gd name="T2" fmla="*/ 11 w 39"/>
                <a:gd name="T3" fmla="*/ 3 h 54"/>
                <a:gd name="T4" fmla="*/ 19 w 39"/>
                <a:gd name="T5" fmla="*/ 3 h 54"/>
                <a:gd name="T6" fmla="*/ 24 w 39"/>
                <a:gd name="T7" fmla="*/ 5 h 54"/>
                <a:gd name="T8" fmla="*/ 28 w 39"/>
                <a:gd name="T9" fmla="*/ 10 h 54"/>
                <a:gd name="T10" fmla="*/ 34 w 39"/>
                <a:gd name="T11" fmla="*/ 31 h 54"/>
                <a:gd name="T12" fmla="*/ 12 w 39"/>
                <a:gd name="T13" fmla="*/ 47 h 54"/>
                <a:gd name="T14" fmla="*/ 5 w 39"/>
                <a:gd name="T15" fmla="*/ 41 h 54"/>
                <a:gd name="T16" fmla="*/ 0 w 39"/>
                <a:gd name="T17" fmla="*/ 20 h 54"/>
                <a:gd name="T18" fmla="*/ 11 w 39"/>
                <a:gd name="T19" fmla="*/ 4 h 54"/>
                <a:gd name="T20" fmla="*/ 23 w 39"/>
                <a:gd name="T21" fmla="*/ 44 h 54"/>
                <a:gd name="T22" fmla="*/ 9 w 39"/>
                <a:gd name="T23" fmla="*/ 9 h 54"/>
                <a:gd name="T24" fmla="*/ 4 w 39"/>
                <a:gd name="T25" fmla="*/ 18 h 54"/>
                <a:gd name="T26" fmla="*/ 23 w 39"/>
                <a:gd name="T27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54">
                  <a:moveTo>
                    <a:pt x="11" y="4"/>
                  </a:moveTo>
                  <a:cubicBezTo>
                    <a:pt x="11" y="4"/>
                    <a:pt x="11" y="4"/>
                    <a:pt x="11" y="3"/>
                  </a:cubicBezTo>
                  <a:cubicBezTo>
                    <a:pt x="14" y="4"/>
                    <a:pt x="16" y="3"/>
                    <a:pt x="19" y="3"/>
                  </a:cubicBezTo>
                  <a:cubicBezTo>
                    <a:pt x="20" y="4"/>
                    <a:pt x="23" y="5"/>
                    <a:pt x="24" y="5"/>
                  </a:cubicBezTo>
                  <a:cubicBezTo>
                    <a:pt x="23" y="5"/>
                    <a:pt x="27" y="9"/>
                    <a:pt x="28" y="10"/>
                  </a:cubicBezTo>
                  <a:cubicBezTo>
                    <a:pt x="32" y="15"/>
                    <a:pt x="35" y="25"/>
                    <a:pt x="34" y="31"/>
                  </a:cubicBezTo>
                  <a:cubicBezTo>
                    <a:pt x="33" y="40"/>
                    <a:pt x="24" y="54"/>
                    <a:pt x="12" y="47"/>
                  </a:cubicBezTo>
                  <a:cubicBezTo>
                    <a:pt x="9" y="46"/>
                    <a:pt x="8" y="43"/>
                    <a:pt x="5" y="41"/>
                  </a:cubicBezTo>
                  <a:cubicBezTo>
                    <a:pt x="3" y="35"/>
                    <a:pt x="0" y="28"/>
                    <a:pt x="0" y="20"/>
                  </a:cubicBezTo>
                  <a:cubicBezTo>
                    <a:pt x="1" y="12"/>
                    <a:pt x="6" y="7"/>
                    <a:pt x="11" y="4"/>
                  </a:cubicBezTo>
                  <a:close/>
                  <a:moveTo>
                    <a:pt x="23" y="44"/>
                  </a:moveTo>
                  <a:cubicBezTo>
                    <a:pt x="39" y="36"/>
                    <a:pt x="28" y="0"/>
                    <a:pt x="9" y="9"/>
                  </a:cubicBezTo>
                  <a:cubicBezTo>
                    <a:pt x="7" y="12"/>
                    <a:pt x="6" y="14"/>
                    <a:pt x="4" y="18"/>
                  </a:cubicBezTo>
                  <a:cubicBezTo>
                    <a:pt x="1" y="30"/>
                    <a:pt x="9" y="51"/>
                    <a:pt x="23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02" name="Freeform 68"/>
            <p:cNvSpPr/>
            <p:nvPr/>
          </p:nvSpPr>
          <p:spPr bwMode="auto">
            <a:xfrm>
              <a:off x="6426201" y="3106738"/>
              <a:ext cx="107950" cy="161925"/>
            </a:xfrm>
            <a:custGeom>
              <a:avLst/>
              <a:gdLst>
                <a:gd name="T0" fmla="*/ 31 w 34"/>
                <a:gd name="T1" fmla="*/ 4 h 51"/>
                <a:gd name="T2" fmla="*/ 24 w 34"/>
                <a:gd name="T3" fmla="*/ 9 h 51"/>
                <a:gd name="T4" fmla="*/ 7 w 34"/>
                <a:gd name="T5" fmla="*/ 33 h 51"/>
                <a:gd name="T6" fmla="*/ 19 w 34"/>
                <a:gd name="T7" fmla="*/ 46 h 51"/>
                <a:gd name="T8" fmla="*/ 34 w 34"/>
                <a:gd name="T9" fmla="*/ 41 h 51"/>
                <a:gd name="T10" fmla="*/ 20 w 34"/>
                <a:gd name="T11" fmla="*/ 49 h 51"/>
                <a:gd name="T12" fmla="*/ 16 w 34"/>
                <a:gd name="T13" fmla="*/ 47 h 51"/>
                <a:gd name="T14" fmla="*/ 3 w 34"/>
                <a:gd name="T15" fmla="*/ 32 h 51"/>
                <a:gd name="T16" fmla="*/ 27 w 34"/>
                <a:gd name="T17" fmla="*/ 7 h 51"/>
                <a:gd name="T18" fmla="*/ 31 w 34"/>
                <a:gd name="T19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51">
                  <a:moveTo>
                    <a:pt x="31" y="4"/>
                  </a:moveTo>
                  <a:cubicBezTo>
                    <a:pt x="33" y="10"/>
                    <a:pt x="29" y="16"/>
                    <a:pt x="24" y="9"/>
                  </a:cubicBezTo>
                  <a:cubicBezTo>
                    <a:pt x="11" y="7"/>
                    <a:pt x="3" y="23"/>
                    <a:pt x="7" y="33"/>
                  </a:cubicBezTo>
                  <a:cubicBezTo>
                    <a:pt x="9" y="38"/>
                    <a:pt x="14" y="45"/>
                    <a:pt x="19" y="46"/>
                  </a:cubicBezTo>
                  <a:cubicBezTo>
                    <a:pt x="26" y="47"/>
                    <a:pt x="29" y="42"/>
                    <a:pt x="34" y="41"/>
                  </a:cubicBezTo>
                  <a:cubicBezTo>
                    <a:pt x="34" y="46"/>
                    <a:pt x="26" y="51"/>
                    <a:pt x="20" y="49"/>
                  </a:cubicBezTo>
                  <a:cubicBezTo>
                    <a:pt x="19" y="49"/>
                    <a:pt x="17" y="48"/>
                    <a:pt x="16" y="47"/>
                  </a:cubicBezTo>
                  <a:cubicBezTo>
                    <a:pt x="11" y="45"/>
                    <a:pt x="4" y="39"/>
                    <a:pt x="3" y="32"/>
                  </a:cubicBezTo>
                  <a:cubicBezTo>
                    <a:pt x="0" y="20"/>
                    <a:pt x="12" y="0"/>
                    <a:pt x="27" y="7"/>
                  </a:cubicBezTo>
                  <a:cubicBezTo>
                    <a:pt x="27" y="5"/>
                    <a:pt x="28" y="2"/>
                    <a:pt x="3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03" name="Freeform 69"/>
            <p:cNvSpPr>
              <a:spLocks noEditPoints="1"/>
            </p:cNvSpPr>
            <p:nvPr/>
          </p:nvSpPr>
          <p:spPr bwMode="auto">
            <a:xfrm>
              <a:off x="6792914" y="3119438"/>
              <a:ext cx="112712" cy="149225"/>
            </a:xfrm>
            <a:custGeom>
              <a:avLst/>
              <a:gdLst>
                <a:gd name="T0" fmla="*/ 8 w 36"/>
                <a:gd name="T1" fmla="*/ 4 h 47"/>
                <a:gd name="T2" fmla="*/ 27 w 36"/>
                <a:gd name="T3" fmla="*/ 6 h 47"/>
                <a:gd name="T4" fmla="*/ 35 w 36"/>
                <a:gd name="T5" fmla="*/ 20 h 47"/>
                <a:gd name="T6" fmla="*/ 17 w 36"/>
                <a:gd name="T7" fmla="*/ 45 h 47"/>
                <a:gd name="T8" fmla="*/ 11 w 36"/>
                <a:gd name="T9" fmla="*/ 44 h 47"/>
                <a:gd name="T10" fmla="*/ 2 w 36"/>
                <a:gd name="T11" fmla="*/ 19 h 47"/>
                <a:gd name="T12" fmla="*/ 8 w 36"/>
                <a:gd name="T13" fmla="*/ 4 h 47"/>
                <a:gd name="T14" fmla="*/ 5 w 36"/>
                <a:gd name="T15" fmla="*/ 21 h 47"/>
                <a:gd name="T16" fmla="*/ 8 w 36"/>
                <a:gd name="T17" fmla="*/ 37 h 47"/>
                <a:gd name="T18" fmla="*/ 29 w 36"/>
                <a:gd name="T19" fmla="*/ 37 h 47"/>
                <a:gd name="T20" fmla="*/ 32 w 36"/>
                <a:gd name="T21" fmla="*/ 26 h 47"/>
                <a:gd name="T22" fmla="*/ 15 w 36"/>
                <a:gd name="T23" fmla="*/ 5 h 47"/>
                <a:gd name="T24" fmla="*/ 14 w 36"/>
                <a:gd name="T25" fmla="*/ 5 h 47"/>
                <a:gd name="T26" fmla="*/ 5 w 36"/>
                <a:gd name="T27" fmla="*/ 2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47">
                  <a:moveTo>
                    <a:pt x="8" y="4"/>
                  </a:moveTo>
                  <a:cubicBezTo>
                    <a:pt x="14" y="0"/>
                    <a:pt x="22" y="2"/>
                    <a:pt x="27" y="6"/>
                  </a:cubicBezTo>
                  <a:cubicBezTo>
                    <a:pt x="30" y="10"/>
                    <a:pt x="33" y="16"/>
                    <a:pt x="35" y="20"/>
                  </a:cubicBezTo>
                  <a:cubicBezTo>
                    <a:pt x="36" y="34"/>
                    <a:pt x="32" y="47"/>
                    <a:pt x="17" y="45"/>
                  </a:cubicBezTo>
                  <a:cubicBezTo>
                    <a:pt x="15" y="45"/>
                    <a:pt x="14" y="44"/>
                    <a:pt x="11" y="44"/>
                  </a:cubicBezTo>
                  <a:cubicBezTo>
                    <a:pt x="4" y="38"/>
                    <a:pt x="0" y="30"/>
                    <a:pt x="2" y="19"/>
                  </a:cubicBezTo>
                  <a:cubicBezTo>
                    <a:pt x="2" y="13"/>
                    <a:pt x="7" y="9"/>
                    <a:pt x="8" y="4"/>
                  </a:cubicBezTo>
                  <a:close/>
                  <a:moveTo>
                    <a:pt x="5" y="21"/>
                  </a:moveTo>
                  <a:cubicBezTo>
                    <a:pt x="5" y="26"/>
                    <a:pt x="4" y="32"/>
                    <a:pt x="8" y="37"/>
                  </a:cubicBezTo>
                  <a:cubicBezTo>
                    <a:pt x="13" y="44"/>
                    <a:pt x="24" y="44"/>
                    <a:pt x="29" y="37"/>
                  </a:cubicBezTo>
                  <a:cubicBezTo>
                    <a:pt x="31" y="34"/>
                    <a:pt x="31" y="29"/>
                    <a:pt x="32" y="26"/>
                  </a:cubicBezTo>
                  <a:cubicBezTo>
                    <a:pt x="32" y="16"/>
                    <a:pt x="25" y="6"/>
                    <a:pt x="15" y="5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8" y="8"/>
                    <a:pt x="6" y="15"/>
                    <a:pt x="5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04" name="Freeform 70"/>
            <p:cNvSpPr/>
            <p:nvPr/>
          </p:nvSpPr>
          <p:spPr bwMode="auto">
            <a:xfrm>
              <a:off x="6605589" y="3122613"/>
              <a:ext cx="130175" cy="146050"/>
            </a:xfrm>
            <a:custGeom>
              <a:avLst/>
              <a:gdLst>
                <a:gd name="T0" fmla="*/ 10 w 41"/>
                <a:gd name="T1" fmla="*/ 2 h 46"/>
                <a:gd name="T2" fmla="*/ 6 w 41"/>
                <a:gd name="T3" fmla="*/ 5 h 46"/>
                <a:gd name="T4" fmla="*/ 9 w 41"/>
                <a:gd name="T5" fmla="*/ 20 h 46"/>
                <a:gd name="T6" fmla="*/ 32 w 41"/>
                <a:gd name="T7" fmla="*/ 21 h 46"/>
                <a:gd name="T8" fmla="*/ 33 w 41"/>
                <a:gd name="T9" fmla="*/ 6 h 46"/>
                <a:gd name="T10" fmla="*/ 30 w 41"/>
                <a:gd name="T11" fmla="*/ 4 h 46"/>
                <a:gd name="T12" fmla="*/ 39 w 41"/>
                <a:gd name="T13" fmla="*/ 4 h 46"/>
                <a:gd name="T14" fmla="*/ 36 w 41"/>
                <a:gd name="T15" fmla="*/ 6 h 46"/>
                <a:gd name="T16" fmla="*/ 37 w 41"/>
                <a:gd name="T17" fmla="*/ 43 h 46"/>
                <a:gd name="T18" fmla="*/ 41 w 41"/>
                <a:gd name="T19" fmla="*/ 43 h 46"/>
                <a:gd name="T20" fmla="*/ 41 w 41"/>
                <a:gd name="T21" fmla="*/ 46 h 46"/>
                <a:gd name="T22" fmla="*/ 31 w 41"/>
                <a:gd name="T23" fmla="*/ 45 h 46"/>
                <a:gd name="T24" fmla="*/ 34 w 41"/>
                <a:gd name="T25" fmla="*/ 43 h 46"/>
                <a:gd name="T26" fmla="*/ 31 w 41"/>
                <a:gd name="T27" fmla="*/ 25 h 46"/>
                <a:gd name="T28" fmla="*/ 9 w 41"/>
                <a:gd name="T29" fmla="*/ 24 h 46"/>
                <a:gd name="T30" fmla="*/ 8 w 41"/>
                <a:gd name="T31" fmla="*/ 44 h 46"/>
                <a:gd name="T32" fmla="*/ 0 w 41"/>
                <a:gd name="T33" fmla="*/ 44 h 46"/>
                <a:gd name="T34" fmla="*/ 3 w 41"/>
                <a:gd name="T35" fmla="*/ 41 h 46"/>
                <a:gd name="T36" fmla="*/ 3 w 41"/>
                <a:gd name="T37" fmla="*/ 39 h 46"/>
                <a:gd name="T38" fmla="*/ 3 w 41"/>
                <a:gd name="T39" fmla="*/ 6 h 46"/>
                <a:gd name="T40" fmla="*/ 0 w 41"/>
                <a:gd name="T41" fmla="*/ 6 h 46"/>
                <a:gd name="T42" fmla="*/ 10 w 41"/>
                <a:gd name="T43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46">
                  <a:moveTo>
                    <a:pt x="10" y="2"/>
                  </a:moveTo>
                  <a:cubicBezTo>
                    <a:pt x="10" y="5"/>
                    <a:pt x="8" y="5"/>
                    <a:pt x="6" y="5"/>
                  </a:cubicBezTo>
                  <a:cubicBezTo>
                    <a:pt x="7" y="10"/>
                    <a:pt x="8" y="15"/>
                    <a:pt x="9" y="20"/>
                  </a:cubicBezTo>
                  <a:cubicBezTo>
                    <a:pt x="15" y="24"/>
                    <a:pt x="24" y="24"/>
                    <a:pt x="32" y="21"/>
                  </a:cubicBezTo>
                  <a:cubicBezTo>
                    <a:pt x="32" y="15"/>
                    <a:pt x="33" y="11"/>
                    <a:pt x="33" y="6"/>
                  </a:cubicBezTo>
                  <a:cubicBezTo>
                    <a:pt x="32" y="5"/>
                    <a:pt x="30" y="5"/>
                    <a:pt x="30" y="4"/>
                  </a:cubicBezTo>
                  <a:cubicBezTo>
                    <a:pt x="30" y="1"/>
                    <a:pt x="37" y="3"/>
                    <a:pt x="39" y="4"/>
                  </a:cubicBezTo>
                  <a:cubicBezTo>
                    <a:pt x="40" y="5"/>
                    <a:pt x="38" y="6"/>
                    <a:pt x="36" y="6"/>
                  </a:cubicBezTo>
                  <a:cubicBezTo>
                    <a:pt x="35" y="21"/>
                    <a:pt x="33" y="30"/>
                    <a:pt x="37" y="43"/>
                  </a:cubicBezTo>
                  <a:cubicBezTo>
                    <a:pt x="39" y="43"/>
                    <a:pt x="39" y="43"/>
                    <a:pt x="41" y="43"/>
                  </a:cubicBezTo>
                  <a:cubicBezTo>
                    <a:pt x="41" y="44"/>
                    <a:pt x="41" y="45"/>
                    <a:pt x="41" y="46"/>
                  </a:cubicBezTo>
                  <a:cubicBezTo>
                    <a:pt x="38" y="46"/>
                    <a:pt x="35" y="46"/>
                    <a:pt x="31" y="45"/>
                  </a:cubicBezTo>
                  <a:cubicBezTo>
                    <a:pt x="32" y="44"/>
                    <a:pt x="33" y="43"/>
                    <a:pt x="34" y="43"/>
                  </a:cubicBezTo>
                  <a:cubicBezTo>
                    <a:pt x="32" y="38"/>
                    <a:pt x="31" y="33"/>
                    <a:pt x="31" y="25"/>
                  </a:cubicBezTo>
                  <a:cubicBezTo>
                    <a:pt x="23" y="28"/>
                    <a:pt x="16" y="26"/>
                    <a:pt x="9" y="24"/>
                  </a:cubicBezTo>
                  <a:cubicBezTo>
                    <a:pt x="10" y="32"/>
                    <a:pt x="5" y="39"/>
                    <a:pt x="8" y="44"/>
                  </a:cubicBezTo>
                  <a:cubicBezTo>
                    <a:pt x="7" y="46"/>
                    <a:pt x="2" y="46"/>
                    <a:pt x="0" y="44"/>
                  </a:cubicBezTo>
                  <a:cubicBezTo>
                    <a:pt x="0" y="42"/>
                    <a:pt x="3" y="42"/>
                    <a:pt x="3" y="41"/>
                  </a:cubicBezTo>
                  <a:cubicBezTo>
                    <a:pt x="3" y="40"/>
                    <a:pt x="3" y="39"/>
                    <a:pt x="3" y="39"/>
                  </a:cubicBezTo>
                  <a:cubicBezTo>
                    <a:pt x="6" y="30"/>
                    <a:pt x="7" y="16"/>
                    <a:pt x="3" y="6"/>
                  </a:cubicBezTo>
                  <a:cubicBezTo>
                    <a:pt x="2" y="5"/>
                    <a:pt x="1" y="6"/>
                    <a:pt x="0" y="6"/>
                  </a:cubicBezTo>
                  <a:cubicBezTo>
                    <a:pt x="1" y="3"/>
                    <a:pt x="7" y="0"/>
                    <a:pt x="1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05" name="Freeform 71"/>
            <p:cNvSpPr>
              <a:spLocks noEditPoints="1"/>
            </p:cNvSpPr>
            <p:nvPr/>
          </p:nvSpPr>
          <p:spPr bwMode="auto">
            <a:xfrm>
              <a:off x="6016626" y="1682750"/>
              <a:ext cx="1431925" cy="1749425"/>
            </a:xfrm>
            <a:custGeom>
              <a:avLst/>
              <a:gdLst>
                <a:gd name="T0" fmla="*/ 93 w 454"/>
                <a:gd name="T1" fmla="*/ 539 h 554"/>
                <a:gd name="T2" fmla="*/ 7 w 454"/>
                <a:gd name="T3" fmla="*/ 261 h 554"/>
                <a:gd name="T4" fmla="*/ 227 w 454"/>
                <a:gd name="T5" fmla="*/ 1 h 554"/>
                <a:gd name="T6" fmla="*/ 372 w 454"/>
                <a:gd name="T7" fmla="*/ 395 h 554"/>
                <a:gd name="T8" fmla="*/ 419 w 454"/>
                <a:gd name="T9" fmla="*/ 303 h 554"/>
                <a:gd name="T10" fmla="*/ 408 w 454"/>
                <a:gd name="T11" fmla="*/ 101 h 554"/>
                <a:gd name="T12" fmla="*/ 16 w 454"/>
                <a:gd name="T13" fmla="*/ 152 h 554"/>
                <a:gd name="T14" fmla="*/ 68 w 454"/>
                <a:gd name="T15" fmla="*/ 342 h 554"/>
                <a:gd name="T16" fmla="*/ 59 w 454"/>
                <a:gd name="T17" fmla="*/ 279 h 554"/>
                <a:gd name="T18" fmla="*/ 116 w 454"/>
                <a:gd name="T19" fmla="*/ 147 h 554"/>
                <a:gd name="T20" fmla="*/ 216 w 454"/>
                <a:gd name="T21" fmla="*/ 155 h 554"/>
                <a:gd name="T22" fmla="*/ 195 w 454"/>
                <a:gd name="T23" fmla="*/ 140 h 554"/>
                <a:gd name="T24" fmla="*/ 244 w 454"/>
                <a:gd name="T25" fmla="*/ 46 h 554"/>
                <a:gd name="T26" fmla="*/ 305 w 454"/>
                <a:gd name="T27" fmla="*/ 190 h 554"/>
                <a:gd name="T28" fmla="*/ 331 w 454"/>
                <a:gd name="T29" fmla="*/ 275 h 554"/>
                <a:gd name="T30" fmla="*/ 358 w 454"/>
                <a:gd name="T31" fmla="*/ 367 h 554"/>
                <a:gd name="T32" fmla="*/ 344 w 454"/>
                <a:gd name="T33" fmla="*/ 318 h 554"/>
                <a:gd name="T34" fmla="*/ 373 w 454"/>
                <a:gd name="T35" fmla="*/ 351 h 554"/>
                <a:gd name="T36" fmla="*/ 264 w 454"/>
                <a:gd name="T37" fmla="*/ 79 h 554"/>
                <a:gd name="T38" fmla="*/ 220 w 454"/>
                <a:gd name="T39" fmla="*/ 45 h 554"/>
                <a:gd name="T40" fmla="*/ 202 w 454"/>
                <a:gd name="T41" fmla="*/ 56 h 554"/>
                <a:gd name="T42" fmla="*/ 267 w 454"/>
                <a:gd name="T43" fmla="*/ 66 h 554"/>
                <a:gd name="T44" fmla="*/ 72 w 454"/>
                <a:gd name="T45" fmla="*/ 144 h 554"/>
                <a:gd name="T46" fmla="*/ 43 w 454"/>
                <a:gd name="T47" fmla="*/ 245 h 554"/>
                <a:gd name="T48" fmla="*/ 88 w 454"/>
                <a:gd name="T49" fmla="*/ 268 h 554"/>
                <a:gd name="T50" fmla="*/ 97 w 454"/>
                <a:gd name="T51" fmla="*/ 235 h 554"/>
                <a:gd name="T52" fmla="*/ 102 w 454"/>
                <a:gd name="T53" fmla="*/ 207 h 554"/>
                <a:gd name="T54" fmla="*/ 136 w 454"/>
                <a:gd name="T55" fmla="*/ 255 h 554"/>
                <a:gd name="T56" fmla="*/ 113 w 454"/>
                <a:gd name="T57" fmla="*/ 151 h 554"/>
                <a:gd name="T58" fmla="*/ 235 w 454"/>
                <a:gd name="T59" fmla="*/ 153 h 554"/>
                <a:gd name="T60" fmla="*/ 255 w 454"/>
                <a:gd name="T61" fmla="*/ 159 h 554"/>
                <a:gd name="T62" fmla="*/ 244 w 454"/>
                <a:gd name="T63" fmla="*/ 175 h 554"/>
                <a:gd name="T64" fmla="*/ 248 w 454"/>
                <a:gd name="T65" fmla="*/ 164 h 554"/>
                <a:gd name="T66" fmla="*/ 206 w 454"/>
                <a:gd name="T67" fmla="*/ 229 h 554"/>
                <a:gd name="T68" fmla="*/ 280 w 454"/>
                <a:gd name="T69" fmla="*/ 175 h 554"/>
                <a:gd name="T70" fmla="*/ 182 w 454"/>
                <a:gd name="T71" fmla="*/ 197 h 554"/>
                <a:gd name="T72" fmla="*/ 102 w 454"/>
                <a:gd name="T73" fmla="*/ 218 h 554"/>
                <a:gd name="T74" fmla="*/ 101 w 454"/>
                <a:gd name="T75" fmla="*/ 220 h 554"/>
                <a:gd name="T76" fmla="*/ 128 w 454"/>
                <a:gd name="T77" fmla="*/ 269 h 554"/>
                <a:gd name="T78" fmla="*/ 206 w 454"/>
                <a:gd name="T79" fmla="*/ 239 h 554"/>
                <a:gd name="T80" fmla="*/ 315 w 454"/>
                <a:gd name="T81" fmla="*/ 258 h 554"/>
                <a:gd name="T82" fmla="*/ 146 w 454"/>
                <a:gd name="T83" fmla="*/ 256 h 554"/>
                <a:gd name="T84" fmla="*/ 313 w 454"/>
                <a:gd name="T85" fmla="*/ 326 h 554"/>
                <a:gd name="T86" fmla="*/ 156 w 454"/>
                <a:gd name="T87" fmla="*/ 261 h 554"/>
                <a:gd name="T88" fmla="*/ 152 w 454"/>
                <a:gd name="T89" fmla="*/ 270 h 554"/>
                <a:gd name="T90" fmla="*/ 110 w 454"/>
                <a:gd name="T91" fmla="*/ 303 h 554"/>
                <a:gd name="T92" fmla="*/ 129 w 454"/>
                <a:gd name="T93" fmla="*/ 307 h 554"/>
                <a:gd name="T94" fmla="*/ 89 w 454"/>
                <a:gd name="T95" fmla="*/ 316 h 554"/>
                <a:gd name="T96" fmla="*/ 122 w 454"/>
                <a:gd name="T97" fmla="*/ 347 h 554"/>
                <a:gd name="T98" fmla="*/ 122 w 454"/>
                <a:gd name="T99" fmla="*/ 340 h 554"/>
                <a:gd name="T100" fmla="*/ 348 w 454"/>
                <a:gd name="T101" fmla="*/ 325 h 554"/>
                <a:gd name="T102" fmla="*/ 93 w 454"/>
                <a:gd name="T103" fmla="*/ 331 h 554"/>
                <a:gd name="T104" fmla="*/ 179 w 454"/>
                <a:gd name="T105" fmla="*/ 337 h 554"/>
                <a:gd name="T106" fmla="*/ 174 w 454"/>
                <a:gd name="T107" fmla="*/ 351 h 554"/>
                <a:gd name="T108" fmla="*/ 201 w 454"/>
                <a:gd name="T109" fmla="*/ 338 h 554"/>
                <a:gd name="T110" fmla="*/ 187 w 454"/>
                <a:gd name="T111" fmla="*/ 416 h 554"/>
                <a:gd name="T112" fmla="*/ 277 w 454"/>
                <a:gd name="T113" fmla="*/ 439 h 554"/>
                <a:gd name="T114" fmla="*/ 89 w 454"/>
                <a:gd name="T115" fmla="*/ 419 h 554"/>
                <a:gd name="T116" fmla="*/ 129 w 454"/>
                <a:gd name="T117" fmla="*/ 524 h 554"/>
                <a:gd name="T118" fmla="*/ 87 w 454"/>
                <a:gd name="T119" fmla="*/ 534 h 554"/>
                <a:gd name="T120" fmla="*/ 404 w 454"/>
                <a:gd name="T121" fmla="*/ 515 h 554"/>
                <a:gd name="T122" fmla="*/ 22 w 454"/>
                <a:gd name="T123" fmla="*/ 499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4" h="554">
                  <a:moveTo>
                    <a:pt x="372" y="395"/>
                  </a:moveTo>
                  <a:cubicBezTo>
                    <a:pt x="382" y="398"/>
                    <a:pt x="384" y="413"/>
                    <a:pt x="375" y="417"/>
                  </a:cubicBezTo>
                  <a:cubicBezTo>
                    <a:pt x="378" y="428"/>
                    <a:pt x="384" y="437"/>
                    <a:pt x="388" y="448"/>
                  </a:cubicBezTo>
                  <a:cubicBezTo>
                    <a:pt x="394" y="463"/>
                    <a:pt x="400" y="477"/>
                    <a:pt x="406" y="492"/>
                  </a:cubicBezTo>
                  <a:cubicBezTo>
                    <a:pt x="419" y="491"/>
                    <a:pt x="425" y="506"/>
                    <a:pt x="416" y="512"/>
                  </a:cubicBezTo>
                  <a:cubicBezTo>
                    <a:pt x="412" y="513"/>
                    <a:pt x="410" y="516"/>
                    <a:pt x="406" y="518"/>
                  </a:cubicBezTo>
                  <a:cubicBezTo>
                    <a:pt x="398" y="522"/>
                    <a:pt x="389" y="524"/>
                    <a:pt x="381" y="527"/>
                  </a:cubicBezTo>
                  <a:cubicBezTo>
                    <a:pt x="376" y="529"/>
                    <a:pt x="370" y="532"/>
                    <a:pt x="365" y="533"/>
                  </a:cubicBezTo>
                  <a:cubicBezTo>
                    <a:pt x="357" y="535"/>
                    <a:pt x="350" y="537"/>
                    <a:pt x="342" y="539"/>
                  </a:cubicBezTo>
                  <a:cubicBezTo>
                    <a:pt x="325" y="543"/>
                    <a:pt x="306" y="547"/>
                    <a:pt x="285" y="549"/>
                  </a:cubicBezTo>
                  <a:cubicBezTo>
                    <a:pt x="280" y="550"/>
                    <a:pt x="274" y="551"/>
                    <a:pt x="269" y="551"/>
                  </a:cubicBezTo>
                  <a:cubicBezTo>
                    <a:pt x="238" y="554"/>
                    <a:pt x="209" y="552"/>
                    <a:pt x="174" y="550"/>
                  </a:cubicBezTo>
                  <a:cubicBezTo>
                    <a:pt x="163" y="550"/>
                    <a:pt x="152" y="548"/>
                    <a:pt x="141" y="547"/>
                  </a:cubicBezTo>
                  <a:cubicBezTo>
                    <a:pt x="130" y="546"/>
                    <a:pt x="119" y="543"/>
                    <a:pt x="108" y="541"/>
                  </a:cubicBezTo>
                  <a:cubicBezTo>
                    <a:pt x="104" y="541"/>
                    <a:pt x="102" y="540"/>
                    <a:pt x="99" y="539"/>
                  </a:cubicBezTo>
                  <a:cubicBezTo>
                    <a:pt x="97" y="539"/>
                    <a:pt x="95" y="539"/>
                    <a:pt x="93" y="539"/>
                  </a:cubicBezTo>
                  <a:cubicBezTo>
                    <a:pt x="88" y="538"/>
                    <a:pt x="84" y="536"/>
                    <a:pt x="80" y="535"/>
                  </a:cubicBezTo>
                  <a:cubicBezTo>
                    <a:pt x="67" y="534"/>
                    <a:pt x="57" y="529"/>
                    <a:pt x="44" y="525"/>
                  </a:cubicBezTo>
                  <a:cubicBezTo>
                    <a:pt x="38" y="523"/>
                    <a:pt x="33" y="520"/>
                    <a:pt x="28" y="517"/>
                  </a:cubicBezTo>
                  <a:cubicBezTo>
                    <a:pt x="24" y="515"/>
                    <a:pt x="22" y="514"/>
                    <a:pt x="19" y="511"/>
                  </a:cubicBezTo>
                  <a:cubicBezTo>
                    <a:pt x="18" y="509"/>
                    <a:pt x="16" y="507"/>
                    <a:pt x="16" y="504"/>
                  </a:cubicBezTo>
                  <a:cubicBezTo>
                    <a:pt x="16" y="497"/>
                    <a:pt x="22" y="493"/>
                    <a:pt x="30" y="494"/>
                  </a:cubicBezTo>
                  <a:cubicBezTo>
                    <a:pt x="45" y="467"/>
                    <a:pt x="59" y="440"/>
                    <a:pt x="71" y="410"/>
                  </a:cubicBezTo>
                  <a:cubicBezTo>
                    <a:pt x="68" y="403"/>
                    <a:pt x="71" y="394"/>
                    <a:pt x="78" y="392"/>
                  </a:cubicBezTo>
                  <a:cubicBezTo>
                    <a:pt x="74" y="388"/>
                    <a:pt x="70" y="384"/>
                    <a:pt x="65" y="378"/>
                  </a:cubicBezTo>
                  <a:cubicBezTo>
                    <a:pt x="59" y="373"/>
                    <a:pt x="53" y="367"/>
                    <a:pt x="48" y="359"/>
                  </a:cubicBezTo>
                  <a:cubicBezTo>
                    <a:pt x="42" y="351"/>
                    <a:pt x="37" y="342"/>
                    <a:pt x="32" y="333"/>
                  </a:cubicBezTo>
                  <a:cubicBezTo>
                    <a:pt x="30" y="329"/>
                    <a:pt x="29" y="325"/>
                    <a:pt x="26" y="321"/>
                  </a:cubicBezTo>
                  <a:cubicBezTo>
                    <a:pt x="25" y="318"/>
                    <a:pt x="24" y="314"/>
                    <a:pt x="22" y="310"/>
                  </a:cubicBezTo>
                  <a:cubicBezTo>
                    <a:pt x="21" y="308"/>
                    <a:pt x="19" y="305"/>
                    <a:pt x="17" y="301"/>
                  </a:cubicBezTo>
                  <a:cubicBezTo>
                    <a:pt x="15" y="296"/>
                    <a:pt x="14" y="291"/>
                    <a:pt x="12" y="285"/>
                  </a:cubicBezTo>
                  <a:cubicBezTo>
                    <a:pt x="10" y="277"/>
                    <a:pt x="8" y="270"/>
                    <a:pt x="7" y="261"/>
                  </a:cubicBezTo>
                  <a:cubicBezTo>
                    <a:pt x="6" y="252"/>
                    <a:pt x="4" y="243"/>
                    <a:pt x="2" y="234"/>
                  </a:cubicBezTo>
                  <a:cubicBezTo>
                    <a:pt x="0" y="221"/>
                    <a:pt x="2" y="208"/>
                    <a:pt x="3" y="197"/>
                  </a:cubicBezTo>
                  <a:cubicBezTo>
                    <a:pt x="4" y="191"/>
                    <a:pt x="5" y="185"/>
                    <a:pt x="6" y="181"/>
                  </a:cubicBezTo>
                  <a:cubicBezTo>
                    <a:pt x="7" y="175"/>
                    <a:pt x="8" y="170"/>
                    <a:pt x="10" y="164"/>
                  </a:cubicBezTo>
                  <a:cubicBezTo>
                    <a:pt x="10" y="162"/>
                    <a:pt x="10" y="159"/>
                    <a:pt x="11" y="157"/>
                  </a:cubicBezTo>
                  <a:cubicBezTo>
                    <a:pt x="11" y="155"/>
                    <a:pt x="13" y="154"/>
                    <a:pt x="13" y="153"/>
                  </a:cubicBezTo>
                  <a:cubicBezTo>
                    <a:pt x="16" y="144"/>
                    <a:pt x="19" y="136"/>
                    <a:pt x="22" y="129"/>
                  </a:cubicBezTo>
                  <a:cubicBezTo>
                    <a:pt x="29" y="114"/>
                    <a:pt x="38" y="100"/>
                    <a:pt x="48" y="88"/>
                  </a:cubicBezTo>
                  <a:cubicBezTo>
                    <a:pt x="51" y="85"/>
                    <a:pt x="53" y="82"/>
                    <a:pt x="56" y="79"/>
                  </a:cubicBezTo>
                  <a:cubicBezTo>
                    <a:pt x="58" y="77"/>
                    <a:pt x="61" y="73"/>
                    <a:pt x="62" y="70"/>
                  </a:cubicBezTo>
                  <a:cubicBezTo>
                    <a:pt x="63" y="69"/>
                    <a:pt x="63" y="71"/>
                    <a:pt x="64" y="70"/>
                  </a:cubicBezTo>
                  <a:cubicBezTo>
                    <a:pt x="73" y="59"/>
                    <a:pt x="84" y="51"/>
                    <a:pt x="95" y="42"/>
                  </a:cubicBezTo>
                  <a:cubicBezTo>
                    <a:pt x="97" y="40"/>
                    <a:pt x="99" y="38"/>
                    <a:pt x="101" y="36"/>
                  </a:cubicBezTo>
                  <a:cubicBezTo>
                    <a:pt x="109" y="30"/>
                    <a:pt x="119" y="26"/>
                    <a:pt x="130" y="21"/>
                  </a:cubicBezTo>
                  <a:cubicBezTo>
                    <a:pt x="147" y="13"/>
                    <a:pt x="169" y="8"/>
                    <a:pt x="191" y="4"/>
                  </a:cubicBezTo>
                  <a:cubicBezTo>
                    <a:pt x="203" y="2"/>
                    <a:pt x="216" y="1"/>
                    <a:pt x="227" y="1"/>
                  </a:cubicBezTo>
                  <a:cubicBezTo>
                    <a:pt x="233" y="0"/>
                    <a:pt x="240" y="0"/>
                    <a:pt x="246" y="1"/>
                  </a:cubicBezTo>
                  <a:cubicBezTo>
                    <a:pt x="249" y="1"/>
                    <a:pt x="252" y="3"/>
                    <a:pt x="255" y="3"/>
                  </a:cubicBezTo>
                  <a:cubicBezTo>
                    <a:pt x="265" y="5"/>
                    <a:pt x="274" y="6"/>
                    <a:pt x="282" y="8"/>
                  </a:cubicBezTo>
                  <a:cubicBezTo>
                    <a:pt x="291" y="11"/>
                    <a:pt x="300" y="14"/>
                    <a:pt x="309" y="18"/>
                  </a:cubicBezTo>
                  <a:cubicBezTo>
                    <a:pt x="323" y="23"/>
                    <a:pt x="335" y="29"/>
                    <a:pt x="347" y="37"/>
                  </a:cubicBezTo>
                  <a:cubicBezTo>
                    <a:pt x="358" y="41"/>
                    <a:pt x="368" y="51"/>
                    <a:pt x="378" y="59"/>
                  </a:cubicBezTo>
                  <a:cubicBezTo>
                    <a:pt x="383" y="63"/>
                    <a:pt x="386" y="66"/>
                    <a:pt x="391" y="71"/>
                  </a:cubicBezTo>
                  <a:cubicBezTo>
                    <a:pt x="401" y="82"/>
                    <a:pt x="411" y="96"/>
                    <a:pt x="419" y="108"/>
                  </a:cubicBezTo>
                  <a:cubicBezTo>
                    <a:pt x="435" y="138"/>
                    <a:pt x="449" y="174"/>
                    <a:pt x="452" y="212"/>
                  </a:cubicBezTo>
                  <a:cubicBezTo>
                    <a:pt x="454" y="234"/>
                    <a:pt x="450" y="253"/>
                    <a:pt x="450" y="273"/>
                  </a:cubicBezTo>
                  <a:cubicBezTo>
                    <a:pt x="448" y="276"/>
                    <a:pt x="447" y="277"/>
                    <a:pt x="448" y="281"/>
                  </a:cubicBezTo>
                  <a:cubicBezTo>
                    <a:pt x="443" y="293"/>
                    <a:pt x="439" y="306"/>
                    <a:pt x="434" y="317"/>
                  </a:cubicBezTo>
                  <a:cubicBezTo>
                    <a:pt x="428" y="328"/>
                    <a:pt x="421" y="339"/>
                    <a:pt x="416" y="349"/>
                  </a:cubicBezTo>
                  <a:cubicBezTo>
                    <a:pt x="411" y="355"/>
                    <a:pt x="407" y="361"/>
                    <a:pt x="402" y="367"/>
                  </a:cubicBezTo>
                  <a:cubicBezTo>
                    <a:pt x="397" y="372"/>
                    <a:pt x="391" y="377"/>
                    <a:pt x="387" y="383"/>
                  </a:cubicBezTo>
                  <a:cubicBezTo>
                    <a:pt x="381" y="386"/>
                    <a:pt x="378" y="392"/>
                    <a:pt x="372" y="395"/>
                  </a:cubicBezTo>
                  <a:close/>
                  <a:moveTo>
                    <a:pt x="313" y="339"/>
                  </a:moveTo>
                  <a:cubicBezTo>
                    <a:pt x="308" y="348"/>
                    <a:pt x="297" y="336"/>
                    <a:pt x="290" y="336"/>
                  </a:cubicBezTo>
                  <a:cubicBezTo>
                    <a:pt x="292" y="339"/>
                    <a:pt x="296" y="341"/>
                    <a:pt x="295" y="345"/>
                  </a:cubicBezTo>
                  <a:cubicBezTo>
                    <a:pt x="294" y="349"/>
                    <a:pt x="290" y="350"/>
                    <a:pt x="287" y="352"/>
                  </a:cubicBezTo>
                  <a:cubicBezTo>
                    <a:pt x="288" y="360"/>
                    <a:pt x="292" y="365"/>
                    <a:pt x="297" y="368"/>
                  </a:cubicBezTo>
                  <a:cubicBezTo>
                    <a:pt x="311" y="378"/>
                    <a:pt x="331" y="380"/>
                    <a:pt x="343" y="390"/>
                  </a:cubicBezTo>
                  <a:cubicBezTo>
                    <a:pt x="343" y="392"/>
                    <a:pt x="344" y="392"/>
                    <a:pt x="344" y="393"/>
                  </a:cubicBezTo>
                  <a:cubicBezTo>
                    <a:pt x="355" y="386"/>
                    <a:pt x="366" y="380"/>
                    <a:pt x="373" y="369"/>
                  </a:cubicBezTo>
                  <a:cubicBezTo>
                    <a:pt x="387" y="353"/>
                    <a:pt x="399" y="336"/>
                    <a:pt x="408" y="316"/>
                  </a:cubicBezTo>
                  <a:cubicBezTo>
                    <a:pt x="409" y="316"/>
                    <a:pt x="409" y="314"/>
                    <a:pt x="410" y="314"/>
                  </a:cubicBezTo>
                  <a:cubicBezTo>
                    <a:pt x="415" y="303"/>
                    <a:pt x="422" y="291"/>
                    <a:pt x="426" y="278"/>
                  </a:cubicBezTo>
                  <a:cubicBezTo>
                    <a:pt x="428" y="271"/>
                    <a:pt x="428" y="263"/>
                    <a:pt x="431" y="256"/>
                  </a:cubicBezTo>
                  <a:cubicBezTo>
                    <a:pt x="433" y="268"/>
                    <a:pt x="428" y="276"/>
                    <a:pt x="426" y="285"/>
                  </a:cubicBezTo>
                  <a:cubicBezTo>
                    <a:pt x="425" y="289"/>
                    <a:pt x="424" y="290"/>
                    <a:pt x="423" y="292"/>
                  </a:cubicBezTo>
                  <a:cubicBezTo>
                    <a:pt x="423" y="293"/>
                    <a:pt x="423" y="294"/>
                    <a:pt x="423" y="295"/>
                  </a:cubicBezTo>
                  <a:cubicBezTo>
                    <a:pt x="422" y="297"/>
                    <a:pt x="420" y="300"/>
                    <a:pt x="419" y="303"/>
                  </a:cubicBezTo>
                  <a:cubicBezTo>
                    <a:pt x="416" y="308"/>
                    <a:pt x="413" y="313"/>
                    <a:pt x="410" y="319"/>
                  </a:cubicBezTo>
                  <a:cubicBezTo>
                    <a:pt x="408" y="322"/>
                    <a:pt x="407" y="325"/>
                    <a:pt x="406" y="329"/>
                  </a:cubicBezTo>
                  <a:cubicBezTo>
                    <a:pt x="403" y="331"/>
                    <a:pt x="401" y="335"/>
                    <a:pt x="400" y="339"/>
                  </a:cubicBezTo>
                  <a:cubicBezTo>
                    <a:pt x="387" y="355"/>
                    <a:pt x="379" y="372"/>
                    <a:pt x="363" y="384"/>
                  </a:cubicBezTo>
                  <a:cubicBezTo>
                    <a:pt x="352" y="395"/>
                    <a:pt x="337" y="400"/>
                    <a:pt x="325" y="410"/>
                  </a:cubicBezTo>
                  <a:cubicBezTo>
                    <a:pt x="339" y="406"/>
                    <a:pt x="355" y="402"/>
                    <a:pt x="367" y="397"/>
                  </a:cubicBezTo>
                  <a:cubicBezTo>
                    <a:pt x="369" y="391"/>
                    <a:pt x="376" y="390"/>
                    <a:pt x="379" y="384"/>
                  </a:cubicBezTo>
                  <a:cubicBezTo>
                    <a:pt x="395" y="370"/>
                    <a:pt x="409" y="354"/>
                    <a:pt x="419" y="334"/>
                  </a:cubicBezTo>
                  <a:cubicBezTo>
                    <a:pt x="420" y="335"/>
                    <a:pt x="420" y="333"/>
                    <a:pt x="421" y="334"/>
                  </a:cubicBezTo>
                  <a:cubicBezTo>
                    <a:pt x="425" y="324"/>
                    <a:pt x="432" y="313"/>
                    <a:pt x="436" y="303"/>
                  </a:cubicBezTo>
                  <a:cubicBezTo>
                    <a:pt x="438" y="292"/>
                    <a:pt x="443" y="283"/>
                    <a:pt x="444" y="271"/>
                  </a:cubicBezTo>
                  <a:cubicBezTo>
                    <a:pt x="446" y="261"/>
                    <a:pt x="448" y="250"/>
                    <a:pt x="449" y="240"/>
                  </a:cubicBezTo>
                  <a:cubicBezTo>
                    <a:pt x="452" y="207"/>
                    <a:pt x="444" y="175"/>
                    <a:pt x="434" y="148"/>
                  </a:cubicBezTo>
                  <a:cubicBezTo>
                    <a:pt x="433" y="146"/>
                    <a:pt x="432" y="145"/>
                    <a:pt x="431" y="143"/>
                  </a:cubicBezTo>
                  <a:cubicBezTo>
                    <a:pt x="429" y="137"/>
                    <a:pt x="427" y="131"/>
                    <a:pt x="424" y="126"/>
                  </a:cubicBezTo>
                  <a:cubicBezTo>
                    <a:pt x="421" y="116"/>
                    <a:pt x="414" y="109"/>
                    <a:pt x="408" y="101"/>
                  </a:cubicBezTo>
                  <a:cubicBezTo>
                    <a:pt x="404" y="95"/>
                    <a:pt x="401" y="88"/>
                    <a:pt x="396" y="82"/>
                  </a:cubicBezTo>
                  <a:cubicBezTo>
                    <a:pt x="394" y="79"/>
                    <a:pt x="391" y="77"/>
                    <a:pt x="389" y="75"/>
                  </a:cubicBezTo>
                  <a:cubicBezTo>
                    <a:pt x="384" y="68"/>
                    <a:pt x="378" y="64"/>
                    <a:pt x="371" y="58"/>
                  </a:cubicBezTo>
                  <a:cubicBezTo>
                    <a:pt x="367" y="55"/>
                    <a:pt x="364" y="52"/>
                    <a:pt x="360" y="49"/>
                  </a:cubicBezTo>
                  <a:cubicBezTo>
                    <a:pt x="338" y="32"/>
                    <a:pt x="311" y="22"/>
                    <a:pt x="283" y="11"/>
                  </a:cubicBezTo>
                  <a:cubicBezTo>
                    <a:pt x="281" y="11"/>
                    <a:pt x="281" y="12"/>
                    <a:pt x="280" y="12"/>
                  </a:cubicBezTo>
                  <a:cubicBezTo>
                    <a:pt x="275" y="9"/>
                    <a:pt x="269" y="9"/>
                    <a:pt x="263" y="9"/>
                  </a:cubicBezTo>
                  <a:cubicBezTo>
                    <a:pt x="256" y="7"/>
                    <a:pt x="250" y="5"/>
                    <a:pt x="243" y="4"/>
                  </a:cubicBezTo>
                  <a:cubicBezTo>
                    <a:pt x="226" y="1"/>
                    <a:pt x="208" y="6"/>
                    <a:pt x="190" y="7"/>
                  </a:cubicBezTo>
                  <a:cubicBezTo>
                    <a:pt x="190" y="7"/>
                    <a:pt x="190" y="8"/>
                    <a:pt x="189" y="8"/>
                  </a:cubicBezTo>
                  <a:cubicBezTo>
                    <a:pt x="165" y="12"/>
                    <a:pt x="145" y="17"/>
                    <a:pt x="126" y="25"/>
                  </a:cubicBezTo>
                  <a:cubicBezTo>
                    <a:pt x="121" y="31"/>
                    <a:pt x="113" y="32"/>
                    <a:pt x="107" y="37"/>
                  </a:cubicBezTo>
                  <a:cubicBezTo>
                    <a:pt x="95" y="47"/>
                    <a:pt x="82" y="55"/>
                    <a:pt x="72" y="67"/>
                  </a:cubicBezTo>
                  <a:cubicBezTo>
                    <a:pt x="52" y="86"/>
                    <a:pt x="33" y="110"/>
                    <a:pt x="22" y="136"/>
                  </a:cubicBezTo>
                  <a:cubicBezTo>
                    <a:pt x="21" y="139"/>
                    <a:pt x="21" y="142"/>
                    <a:pt x="20" y="144"/>
                  </a:cubicBezTo>
                  <a:cubicBezTo>
                    <a:pt x="19" y="147"/>
                    <a:pt x="17" y="149"/>
                    <a:pt x="16" y="152"/>
                  </a:cubicBezTo>
                  <a:cubicBezTo>
                    <a:pt x="13" y="159"/>
                    <a:pt x="12" y="170"/>
                    <a:pt x="10" y="181"/>
                  </a:cubicBezTo>
                  <a:cubicBezTo>
                    <a:pt x="9" y="187"/>
                    <a:pt x="7" y="194"/>
                    <a:pt x="7" y="200"/>
                  </a:cubicBezTo>
                  <a:cubicBezTo>
                    <a:pt x="7" y="202"/>
                    <a:pt x="7" y="204"/>
                    <a:pt x="7" y="206"/>
                  </a:cubicBezTo>
                  <a:cubicBezTo>
                    <a:pt x="7" y="207"/>
                    <a:pt x="6" y="208"/>
                    <a:pt x="6" y="210"/>
                  </a:cubicBezTo>
                  <a:cubicBezTo>
                    <a:pt x="5" y="218"/>
                    <a:pt x="7" y="225"/>
                    <a:pt x="8" y="233"/>
                  </a:cubicBezTo>
                  <a:cubicBezTo>
                    <a:pt x="8" y="284"/>
                    <a:pt x="31" y="328"/>
                    <a:pt x="56" y="363"/>
                  </a:cubicBezTo>
                  <a:cubicBezTo>
                    <a:pt x="56" y="364"/>
                    <a:pt x="57" y="365"/>
                    <a:pt x="57" y="366"/>
                  </a:cubicBezTo>
                  <a:cubicBezTo>
                    <a:pt x="58" y="367"/>
                    <a:pt x="60" y="369"/>
                    <a:pt x="61" y="371"/>
                  </a:cubicBezTo>
                  <a:cubicBezTo>
                    <a:pt x="64" y="373"/>
                    <a:pt x="65" y="376"/>
                    <a:pt x="68" y="377"/>
                  </a:cubicBezTo>
                  <a:cubicBezTo>
                    <a:pt x="72" y="385"/>
                    <a:pt x="80" y="388"/>
                    <a:pt x="85" y="394"/>
                  </a:cubicBezTo>
                  <a:cubicBezTo>
                    <a:pt x="96" y="397"/>
                    <a:pt x="106" y="403"/>
                    <a:pt x="117" y="404"/>
                  </a:cubicBezTo>
                  <a:cubicBezTo>
                    <a:pt x="87" y="381"/>
                    <a:pt x="64" y="350"/>
                    <a:pt x="47" y="316"/>
                  </a:cubicBezTo>
                  <a:cubicBezTo>
                    <a:pt x="54" y="326"/>
                    <a:pt x="61" y="337"/>
                    <a:pt x="69" y="347"/>
                  </a:cubicBezTo>
                  <a:cubicBezTo>
                    <a:pt x="75" y="356"/>
                    <a:pt x="82" y="364"/>
                    <a:pt x="89" y="373"/>
                  </a:cubicBezTo>
                  <a:cubicBezTo>
                    <a:pt x="90" y="372"/>
                    <a:pt x="91" y="369"/>
                    <a:pt x="93" y="370"/>
                  </a:cubicBezTo>
                  <a:cubicBezTo>
                    <a:pt x="86" y="360"/>
                    <a:pt x="75" y="353"/>
                    <a:pt x="68" y="342"/>
                  </a:cubicBezTo>
                  <a:cubicBezTo>
                    <a:pt x="71" y="334"/>
                    <a:pt x="68" y="327"/>
                    <a:pt x="71" y="321"/>
                  </a:cubicBezTo>
                  <a:cubicBezTo>
                    <a:pt x="76" y="321"/>
                    <a:pt x="80" y="325"/>
                    <a:pt x="86" y="325"/>
                  </a:cubicBezTo>
                  <a:cubicBezTo>
                    <a:pt x="86" y="318"/>
                    <a:pt x="88" y="312"/>
                    <a:pt x="87" y="307"/>
                  </a:cubicBezTo>
                  <a:cubicBezTo>
                    <a:pt x="89" y="304"/>
                    <a:pt x="92" y="306"/>
                    <a:pt x="96" y="308"/>
                  </a:cubicBezTo>
                  <a:cubicBezTo>
                    <a:pt x="100" y="310"/>
                    <a:pt x="104" y="312"/>
                    <a:pt x="107" y="313"/>
                  </a:cubicBezTo>
                  <a:cubicBezTo>
                    <a:pt x="109" y="306"/>
                    <a:pt x="107" y="299"/>
                    <a:pt x="110" y="293"/>
                  </a:cubicBezTo>
                  <a:cubicBezTo>
                    <a:pt x="115" y="295"/>
                    <a:pt x="119" y="298"/>
                    <a:pt x="124" y="300"/>
                  </a:cubicBezTo>
                  <a:cubicBezTo>
                    <a:pt x="123" y="296"/>
                    <a:pt x="122" y="292"/>
                    <a:pt x="121" y="288"/>
                  </a:cubicBezTo>
                  <a:cubicBezTo>
                    <a:pt x="117" y="289"/>
                    <a:pt x="115" y="288"/>
                    <a:pt x="112" y="287"/>
                  </a:cubicBezTo>
                  <a:cubicBezTo>
                    <a:pt x="111" y="291"/>
                    <a:pt x="107" y="291"/>
                    <a:pt x="102" y="290"/>
                  </a:cubicBezTo>
                  <a:cubicBezTo>
                    <a:pt x="101" y="289"/>
                    <a:pt x="100" y="288"/>
                    <a:pt x="100" y="288"/>
                  </a:cubicBezTo>
                  <a:cubicBezTo>
                    <a:pt x="99" y="288"/>
                    <a:pt x="97" y="290"/>
                    <a:pt x="96" y="290"/>
                  </a:cubicBezTo>
                  <a:cubicBezTo>
                    <a:pt x="94" y="290"/>
                    <a:pt x="93" y="289"/>
                    <a:pt x="91" y="290"/>
                  </a:cubicBezTo>
                  <a:cubicBezTo>
                    <a:pt x="92" y="294"/>
                    <a:pt x="89" y="297"/>
                    <a:pt x="84" y="298"/>
                  </a:cubicBezTo>
                  <a:cubicBezTo>
                    <a:pt x="81" y="297"/>
                    <a:pt x="80" y="295"/>
                    <a:pt x="78" y="293"/>
                  </a:cubicBezTo>
                  <a:cubicBezTo>
                    <a:pt x="69" y="300"/>
                    <a:pt x="57" y="288"/>
                    <a:pt x="59" y="279"/>
                  </a:cubicBezTo>
                  <a:cubicBezTo>
                    <a:pt x="51" y="278"/>
                    <a:pt x="48" y="266"/>
                    <a:pt x="52" y="260"/>
                  </a:cubicBezTo>
                  <a:cubicBezTo>
                    <a:pt x="50" y="260"/>
                    <a:pt x="48" y="260"/>
                    <a:pt x="47" y="258"/>
                  </a:cubicBezTo>
                  <a:cubicBezTo>
                    <a:pt x="47" y="255"/>
                    <a:pt x="46" y="251"/>
                    <a:pt x="48" y="249"/>
                  </a:cubicBezTo>
                  <a:cubicBezTo>
                    <a:pt x="37" y="250"/>
                    <a:pt x="34" y="231"/>
                    <a:pt x="40" y="225"/>
                  </a:cubicBezTo>
                  <a:cubicBezTo>
                    <a:pt x="38" y="224"/>
                    <a:pt x="36" y="222"/>
                    <a:pt x="35" y="220"/>
                  </a:cubicBezTo>
                  <a:cubicBezTo>
                    <a:pt x="36" y="216"/>
                    <a:pt x="37" y="212"/>
                    <a:pt x="41" y="211"/>
                  </a:cubicBezTo>
                  <a:cubicBezTo>
                    <a:pt x="37" y="206"/>
                    <a:pt x="38" y="198"/>
                    <a:pt x="42" y="194"/>
                  </a:cubicBezTo>
                  <a:cubicBezTo>
                    <a:pt x="36" y="184"/>
                    <a:pt x="44" y="169"/>
                    <a:pt x="56" y="172"/>
                  </a:cubicBezTo>
                  <a:cubicBezTo>
                    <a:pt x="55" y="165"/>
                    <a:pt x="63" y="164"/>
                    <a:pt x="67" y="164"/>
                  </a:cubicBezTo>
                  <a:cubicBezTo>
                    <a:pt x="62" y="162"/>
                    <a:pt x="60" y="152"/>
                    <a:pt x="69" y="151"/>
                  </a:cubicBezTo>
                  <a:cubicBezTo>
                    <a:pt x="67" y="144"/>
                    <a:pt x="71" y="140"/>
                    <a:pt x="77" y="142"/>
                  </a:cubicBezTo>
                  <a:cubicBezTo>
                    <a:pt x="76" y="135"/>
                    <a:pt x="81" y="126"/>
                    <a:pt x="89" y="125"/>
                  </a:cubicBezTo>
                  <a:cubicBezTo>
                    <a:pt x="96" y="124"/>
                    <a:pt x="98" y="128"/>
                    <a:pt x="100" y="135"/>
                  </a:cubicBezTo>
                  <a:cubicBezTo>
                    <a:pt x="101" y="133"/>
                    <a:pt x="103" y="134"/>
                    <a:pt x="104" y="133"/>
                  </a:cubicBezTo>
                  <a:cubicBezTo>
                    <a:pt x="106" y="135"/>
                    <a:pt x="108" y="137"/>
                    <a:pt x="108" y="140"/>
                  </a:cubicBezTo>
                  <a:cubicBezTo>
                    <a:pt x="112" y="138"/>
                    <a:pt x="116" y="142"/>
                    <a:pt x="116" y="147"/>
                  </a:cubicBezTo>
                  <a:cubicBezTo>
                    <a:pt x="120" y="146"/>
                    <a:pt x="122" y="143"/>
                    <a:pt x="126" y="143"/>
                  </a:cubicBezTo>
                  <a:cubicBezTo>
                    <a:pt x="130" y="144"/>
                    <a:pt x="137" y="148"/>
                    <a:pt x="138" y="151"/>
                  </a:cubicBezTo>
                  <a:cubicBezTo>
                    <a:pt x="141" y="157"/>
                    <a:pt x="138" y="161"/>
                    <a:pt x="137" y="166"/>
                  </a:cubicBezTo>
                  <a:cubicBezTo>
                    <a:pt x="141" y="166"/>
                    <a:pt x="146" y="168"/>
                    <a:pt x="145" y="175"/>
                  </a:cubicBezTo>
                  <a:cubicBezTo>
                    <a:pt x="148" y="178"/>
                    <a:pt x="151" y="183"/>
                    <a:pt x="150" y="189"/>
                  </a:cubicBezTo>
                  <a:cubicBezTo>
                    <a:pt x="156" y="189"/>
                    <a:pt x="160" y="194"/>
                    <a:pt x="161" y="201"/>
                  </a:cubicBezTo>
                  <a:cubicBezTo>
                    <a:pt x="165" y="200"/>
                    <a:pt x="168" y="200"/>
                    <a:pt x="172" y="199"/>
                  </a:cubicBezTo>
                  <a:cubicBezTo>
                    <a:pt x="169" y="197"/>
                    <a:pt x="171" y="194"/>
                    <a:pt x="171" y="191"/>
                  </a:cubicBezTo>
                  <a:cubicBezTo>
                    <a:pt x="175" y="190"/>
                    <a:pt x="177" y="190"/>
                    <a:pt x="182" y="190"/>
                  </a:cubicBezTo>
                  <a:cubicBezTo>
                    <a:pt x="182" y="188"/>
                    <a:pt x="182" y="186"/>
                    <a:pt x="182" y="183"/>
                  </a:cubicBezTo>
                  <a:cubicBezTo>
                    <a:pt x="185" y="182"/>
                    <a:pt x="187" y="182"/>
                    <a:pt x="191" y="181"/>
                  </a:cubicBezTo>
                  <a:cubicBezTo>
                    <a:pt x="191" y="177"/>
                    <a:pt x="193" y="175"/>
                    <a:pt x="193" y="172"/>
                  </a:cubicBezTo>
                  <a:cubicBezTo>
                    <a:pt x="196" y="172"/>
                    <a:pt x="200" y="171"/>
                    <a:pt x="205" y="170"/>
                  </a:cubicBezTo>
                  <a:cubicBezTo>
                    <a:pt x="203" y="168"/>
                    <a:pt x="207" y="165"/>
                    <a:pt x="209" y="162"/>
                  </a:cubicBezTo>
                  <a:cubicBezTo>
                    <a:pt x="211" y="162"/>
                    <a:pt x="213" y="162"/>
                    <a:pt x="215" y="162"/>
                  </a:cubicBezTo>
                  <a:cubicBezTo>
                    <a:pt x="216" y="158"/>
                    <a:pt x="214" y="157"/>
                    <a:pt x="216" y="155"/>
                  </a:cubicBezTo>
                  <a:cubicBezTo>
                    <a:pt x="217" y="156"/>
                    <a:pt x="221" y="154"/>
                    <a:pt x="222" y="155"/>
                  </a:cubicBezTo>
                  <a:cubicBezTo>
                    <a:pt x="220" y="154"/>
                    <a:pt x="220" y="151"/>
                    <a:pt x="218" y="149"/>
                  </a:cubicBezTo>
                  <a:cubicBezTo>
                    <a:pt x="221" y="147"/>
                    <a:pt x="226" y="148"/>
                    <a:pt x="230" y="146"/>
                  </a:cubicBezTo>
                  <a:cubicBezTo>
                    <a:pt x="231" y="146"/>
                    <a:pt x="232" y="144"/>
                    <a:pt x="234" y="144"/>
                  </a:cubicBezTo>
                  <a:cubicBezTo>
                    <a:pt x="237" y="143"/>
                    <a:pt x="240" y="147"/>
                    <a:pt x="243" y="148"/>
                  </a:cubicBezTo>
                  <a:cubicBezTo>
                    <a:pt x="245" y="149"/>
                    <a:pt x="247" y="148"/>
                    <a:pt x="249" y="149"/>
                  </a:cubicBezTo>
                  <a:cubicBezTo>
                    <a:pt x="249" y="152"/>
                    <a:pt x="248" y="154"/>
                    <a:pt x="247" y="156"/>
                  </a:cubicBezTo>
                  <a:cubicBezTo>
                    <a:pt x="251" y="157"/>
                    <a:pt x="252" y="157"/>
                    <a:pt x="256" y="156"/>
                  </a:cubicBezTo>
                  <a:cubicBezTo>
                    <a:pt x="258" y="158"/>
                    <a:pt x="260" y="160"/>
                    <a:pt x="260" y="164"/>
                  </a:cubicBezTo>
                  <a:cubicBezTo>
                    <a:pt x="262" y="163"/>
                    <a:pt x="264" y="163"/>
                    <a:pt x="266" y="162"/>
                  </a:cubicBezTo>
                  <a:cubicBezTo>
                    <a:pt x="265" y="157"/>
                    <a:pt x="264" y="145"/>
                    <a:pt x="265" y="138"/>
                  </a:cubicBezTo>
                  <a:cubicBezTo>
                    <a:pt x="247" y="139"/>
                    <a:pt x="216" y="141"/>
                    <a:pt x="203" y="140"/>
                  </a:cubicBezTo>
                  <a:cubicBezTo>
                    <a:pt x="201" y="142"/>
                    <a:pt x="198" y="140"/>
                    <a:pt x="197" y="142"/>
                  </a:cubicBezTo>
                  <a:cubicBezTo>
                    <a:pt x="197" y="149"/>
                    <a:pt x="198" y="162"/>
                    <a:pt x="197" y="169"/>
                  </a:cubicBezTo>
                  <a:cubicBezTo>
                    <a:pt x="194" y="167"/>
                    <a:pt x="195" y="162"/>
                    <a:pt x="195" y="158"/>
                  </a:cubicBezTo>
                  <a:cubicBezTo>
                    <a:pt x="195" y="152"/>
                    <a:pt x="195" y="146"/>
                    <a:pt x="195" y="140"/>
                  </a:cubicBezTo>
                  <a:cubicBezTo>
                    <a:pt x="193" y="139"/>
                    <a:pt x="193" y="138"/>
                    <a:pt x="192" y="137"/>
                  </a:cubicBezTo>
                  <a:cubicBezTo>
                    <a:pt x="193" y="135"/>
                    <a:pt x="193" y="133"/>
                    <a:pt x="195" y="132"/>
                  </a:cubicBezTo>
                  <a:cubicBezTo>
                    <a:pt x="191" y="118"/>
                    <a:pt x="191" y="98"/>
                    <a:pt x="190" y="85"/>
                  </a:cubicBezTo>
                  <a:cubicBezTo>
                    <a:pt x="189" y="86"/>
                    <a:pt x="186" y="89"/>
                    <a:pt x="183" y="88"/>
                  </a:cubicBezTo>
                  <a:cubicBezTo>
                    <a:pt x="181" y="88"/>
                    <a:pt x="182" y="86"/>
                    <a:pt x="180" y="83"/>
                  </a:cubicBezTo>
                  <a:cubicBezTo>
                    <a:pt x="178" y="80"/>
                    <a:pt x="175" y="79"/>
                    <a:pt x="175" y="76"/>
                  </a:cubicBezTo>
                  <a:cubicBezTo>
                    <a:pt x="178" y="72"/>
                    <a:pt x="182" y="69"/>
                    <a:pt x="185" y="66"/>
                  </a:cubicBezTo>
                  <a:cubicBezTo>
                    <a:pt x="187" y="67"/>
                    <a:pt x="188" y="67"/>
                    <a:pt x="191" y="66"/>
                  </a:cubicBezTo>
                  <a:cubicBezTo>
                    <a:pt x="189" y="61"/>
                    <a:pt x="198" y="61"/>
                    <a:pt x="202" y="59"/>
                  </a:cubicBezTo>
                  <a:cubicBezTo>
                    <a:pt x="202" y="57"/>
                    <a:pt x="200" y="57"/>
                    <a:pt x="200" y="55"/>
                  </a:cubicBezTo>
                  <a:cubicBezTo>
                    <a:pt x="203" y="51"/>
                    <a:pt x="209" y="52"/>
                    <a:pt x="212" y="50"/>
                  </a:cubicBezTo>
                  <a:cubicBezTo>
                    <a:pt x="211" y="49"/>
                    <a:pt x="210" y="49"/>
                    <a:pt x="210" y="47"/>
                  </a:cubicBezTo>
                  <a:cubicBezTo>
                    <a:pt x="212" y="44"/>
                    <a:pt x="215" y="44"/>
                    <a:pt x="219" y="43"/>
                  </a:cubicBezTo>
                  <a:cubicBezTo>
                    <a:pt x="220" y="42"/>
                    <a:pt x="218" y="40"/>
                    <a:pt x="220" y="40"/>
                  </a:cubicBezTo>
                  <a:cubicBezTo>
                    <a:pt x="224" y="40"/>
                    <a:pt x="225" y="37"/>
                    <a:pt x="229" y="38"/>
                  </a:cubicBezTo>
                  <a:cubicBezTo>
                    <a:pt x="233" y="42"/>
                    <a:pt x="241" y="40"/>
                    <a:pt x="244" y="46"/>
                  </a:cubicBezTo>
                  <a:cubicBezTo>
                    <a:pt x="247" y="45"/>
                    <a:pt x="249" y="47"/>
                    <a:pt x="250" y="48"/>
                  </a:cubicBezTo>
                  <a:cubicBezTo>
                    <a:pt x="251" y="50"/>
                    <a:pt x="250" y="51"/>
                    <a:pt x="250" y="51"/>
                  </a:cubicBezTo>
                  <a:cubicBezTo>
                    <a:pt x="255" y="51"/>
                    <a:pt x="257" y="53"/>
                    <a:pt x="256" y="57"/>
                  </a:cubicBezTo>
                  <a:cubicBezTo>
                    <a:pt x="261" y="56"/>
                    <a:pt x="265" y="59"/>
                    <a:pt x="265" y="64"/>
                  </a:cubicBezTo>
                  <a:cubicBezTo>
                    <a:pt x="269" y="62"/>
                    <a:pt x="272" y="67"/>
                    <a:pt x="270" y="71"/>
                  </a:cubicBezTo>
                  <a:cubicBezTo>
                    <a:pt x="272" y="72"/>
                    <a:pt x="275" y="71"/>
                    <a:pt x="276" y="73"/>
                  </a:cubicBezTo>
                  <a:cubicBezTo>
                    <a:pt x="277" y="75"/>
                    <a:pt x="275" y="78"/>
                    <a:pt x="272" y="80"/>
                  </a:cubicBezTo>
                  <a:cubicBezTo>
                    <a:pt x="275" y="84"/>
                    <a:pt x="266" y="89"/>
                    <a:pt x="265" y="83"/>
                  </a:cubicBezTo>
                  <a:cubicBezTo>
                    <a:pt x="264" y="99"/>
                    <a:pt x="268" y="114"/>
                    <a:pt x="267" y="131"/>
                  </a:cubicBezTo>
                  <a:cubicBezTo>
                    <a:pt x="267" y="131"/>
                    <a:pt x="268" y="131"/>
                    <a:pt x="268" y="133"/>
                  </a:cubicBezTo>
                  <a:cubicBezTo>
                    <a:pt x="268" y="133"/>
                    <a:pt x="268" y="136"/>
                    <a:pt x="267" y="138"/>
                  </a:cubicBezTo>
                  <a:cubicBezTo>
                    <a:pt x="266" y="150"/>
                    <a:pt x="267" y="162"/>
                    <a:pt x="272" y="172"/>
                  </a:cubicBezTo>
                  <a:cubicBezTo>
                    <a:pt x="274" y="172"/>
                    <a:pt x="278" y="173"/>
                    <a:pt x="280" y="171"/>
                  </a:cubicBezTo>
                  <a:cubicBezTo>
                    <a:pt x="283" y="173"/>
                    <a:pt x="282" y="179"/>
                    <a:pt x="283" y="181"/>
                  </a:cubicBezTo>
                  <a:cubicBezTo>
                    <a:pt x="291" y="178"/>
                    <a:pt x="298" y="182"/>
                    <a:pt x="297" y="190"/>
                  </a:cubicBezTo>
                  <a:cubicBezTo>
                    <a:pt x="299" y="190"/>
                    <a:pt x="302" y="191"/>
                    <a:pt x="305" y="190"/>
                  </a:cubicBezTo>
                  <a:cubicBezTo>
                    <a:pt x="308" y="193"/>
                    <a:pt x="311" y="198"/>
                    <a:pt x="308" y="201"/>
                  </a:cubicBezTo>
                  <a:cubicBezTo>
                    <a:pt x="312" y="200"/>
                    <a:pt x="314" y="202"/>
                    <a:pt x="318" y="201"/>
                  </a:cubicBezTo>
                  <a:cubicBezTo>
                    <a:pt x="320" y="203"/>
                    <a:pt x="323" y="207"/>
                    <a:pt x="320" y="210"/>
                  </a:cubicBezTo>
                  <a:cubicBezTo>
                    <a:pt x="323" y="211"/>
                    <a:pt x="327" y="211"/>
                    <a:pt x="329" y="212"/>
                  </a:cubicBezTo>
                  <a:cubicBezTo>
                    <a:pt x="329" y="216"/>
                    <a:pt x="328" y="219"/>
                    <a:pt x="326" y="220"/>
                  </a:cubicBezTo>
                  <a:cubicBezTo>
                    <a:pt x="329" y="225"/>
                    <a:pt x="324" y="232"/>
                    <a:pt x="319" y="233"/>
                  </a:cubicBezTo>
                  <a:cubicBezTo>
                    <a:pt x="314" y="230"/>
                    <a:pt x="309" y="228"/>
                    <a:pt x="304" y="225"/>
                  </a:cubicBezTo>
                  <a:cubicBezTo>
                    <a:pt x="304" y="228"/>
                    <a:pt x="304" y="230"/>
                    <a:pt x="303" y="234"/>
                  </a:cubicBezTo>
                  <a:cubicBezTo>
                    <a:pt x="306" y="235"/>
                    <a:pt x="312" y="235"/>
                    <a:pt x="310" y="241"/>
                  </a:cubicBezTo>
                  <a:cubicBezTo>
                    <a:pt x="312" y="243"/>
                    <a:pt x="317" y="242"/>
                    <a:pt x="318" y="244"/>
                  </a:cubicBezTo>
                  <a:cubicBezTo>
                    <a:pt x="319" y="246"/>
                    <a:pt x="318" y="246"/>
                    <a:pt x="317" y="248"/>
                  </a:cubicBezTo>
                  <a:cubicBezTo>
                    <a:pt x="319" y="249"/>
                    <a:pt x="321" y="248"/>
                    <a:pt x="324" y="249"/>
                  </a:cubicBezTo>
                  <a:cubicBezTo>
                    <a:pt x="325" y="251"/>
                    <a:pt x="324" y="253"/>
                    <a:pt x="325" y="254"/>
                  </a:cubicBezTo>
                  <a:cubicBezTo>
                    <a:pt x="330" y="251"/>
                    <a:pt x="334" y="254"/>
                    <a:pt x="332" y="259"/>
                  </a:cubicBezTo>
                  <a:cubicBezTo>
                    <a:pt x="334" y="260"/>
                    <a:pt x="335" y="259"/>
                    <a:pt x="338" y="260"/>
                  </a:cubicBezTo>
                  <a:cubicBezTo>
                    <a:pt x="338" y="265"/>
                    <a:pt x="337" y="274"/>
                    <a:pt x="331" y="275"/>
                  </a:cubicBezTo>
                  <a:cubicBezTo>
                    <a:pt x="326" y="295"/>
                    <a:pt x="318" y="316"/>
                    <a:pt x="313" y="337"/>
                  </a:cubicBezTo>
                  <a:cubicBezTo>
                    <a:pt x="315" y="337"/>
                    <a:pt x="316" y="336"/>
                    <a:pt x="317" y="338"/>
                  </a:cubicBezTo>
                  <a:cubicBezTo>
                    <a:pt x="314" y="339"/>
                    <a:pt x="315" y="343"/>
                    <a:pt x="317" y="345"/>
                  </a:cubicBezTo>
                  <a:cubicBezTo>
                    <a:pt x="319" y="345"/>
                    <a:pt x="320" y="343"/>
                    <a:pt x="321" y="344"/>
                  </a:cubicBezTo>
                  <a:cubicBezTo>
                    <a:pt x="325" y="338"/>
                    <a:pt x="337" y="336"/>
                    <a:pt x="337" y="347"/>
                  </a:cubicBezTo>
                  <a:cubicBezTo>
                    <a:pt x="344" y="346"/>
                    <a:pt x="343" y="359"/>
                    <a:pt x="337" y="353"/>
                  </a:cubicBezTo>
                  <a:cubicBezTo>
                    <a:pt x="338" y="352"/>
                    <a:pt x="339" y="353"/>
                    <a:pt x="340" y="353"/>
                  </a:cubicBezTo>
                  <a:cubicBezTo>
                    <a:pt x="339" y="351"/>
                    <a:pt x="338" y="350"/>
                    <a:pt x="337" y="349"/>
                  </a:cubicBezTo>
                  <a:cubicBezTo>
                    <a:pt x="335" y="349"/>
                    <a:pt x="334" y="351"/>
                    <a:pt x="333" y="349"/>
                  </a:cubicBezTo>
                  <a:cubicBezTo>
                    <a:pt x="333" y="347"/>
                    <a:pt x="335" y="348"/>
                    <a:pt x="335" y="346"/>
                  </a:cubicBezTo>
                  <a:cubicBezTo>
                    <a:pt x="334" y="343"/>
                    <a:pt x="332" y="341"/>
                    <a:pt x="329" y="341"/>
                  </a:cubicBezTo>
                  <a:cubicBezTo>
                    <a:pt x="323" y="343"/>
                    <a:pt x="315" y="356"/>
                    <a:pt x="328" y="356"/>
                  </a:cubicBezTo>
                  <a:cubicBezTo>
                    <a:pt x="327" y="362"/>
                    <a:pt x="332" y="366"/>
                    <a:pt x="337" y="366"/>
                  </a:cubicBezTo>
                  <a:cubicBezTo>
                    <a:pt x="339" y="365"/>
                    <a:pt x="341" y="361"/>
                    <a:pt x="343" y="364"/>
                  </a:cubicBezTo>
                  <a:cubicBezTo>
                    <a:pt x="339" y="369"/>
                    <a:pt x="344" y="376"/>
                    <a:pt x="350" y="377"/>
                  </a:cubicBezTo>
                  <a:cubicBezTo>
                    <a:pt x="354" y="375"/>
                    <a:pt x="354" y="369"/>
                    <a:pt x="358" y="367"/>
                  </a:cubicBezTo>
                  <a:cubicBezTo>
                    <a:pt x="361" y="373"/>
                    <a:pt x="372" y="369"/>
                    <a:pt x="367" y="363"/>
                  </a:cubicBezTo>
                  <a:cubicBezTo>
                    <a:pt x="366" y="362"/>
                    <a:pt x="364" y="364"/>
                    <a:pt x="363" y="362"/>
                  </a:cubicBezTo>
                  <a:cubicBezTo>
                    <a:pt x="365" y="361"/>
                    <a:pt x="365" y="358"/>
                    <a:pt x="366" y="356"/>
                  </a:cubicBezTo>
                  <a:cubicBezTo>
                    <a:pt x="365" y="354"/>
                    <a:pt x="363" y="354"/>
                    <a:pt x="361" y="352"/>
                  </a:cubicBezTo>
                  <a:cubicBezTo>
                    <a:pt x="363" y="350"/>
                    <a:pt x="367" y="347"/>
                    <a:pt x="365" y="343"/>
                  </a:cubicBezTo>
                  <a:cubicBezTo>
                    <a:pt x="360" y="341"/>
                    <a:pt x="356" y="345"/>
                    <a:pt x="353" y="345"/>
                  </a:cubicBezTo>
                  <a:cubicBezTo>
                    <a:pt x="356" y="338"/>
                    <a:pt x="348" y="337"/>
                    <a:pt x="344" y="339"/>
                  </a:cubicBezTo>
                  <a:cubicBezTo>
                    <a:pt x="344" y="336"/>
                    <a:pt x="345" y="333"/>
                    <a:pt x="343" y="332"/>
                  </a:cubicBezTo>
                  <a:cubicBezTo>
                    <a:pt x="344" y="331"/>
                    <a:pt x="345" y="329"/>
                    <a:pt x="346" y="328"/>
                  </a:cubicBezTo>
                  <a:cubicBezTo>
                    <a:pt x="347" y="322"/>
                    <a:pt x="341" y="323"/>
                    <a:pt x="337" y="323"/>
                  </a:cubicBezTo>
                  <a:cubicBezTo>
                    <a:pt x="335" y="326"/>
                    <a:pt x="334" y="329"/>
                    <a:pt x="331" y="330"/>
                  </a:cubicBezTo>
                  <a:cubicBezTo>
                    <a:pt x="325" y="330"/>
                    <a:pt x="322" y="322"/>
                    <a:pt x="329" y="323"/>
                  </a:cubicBezTo>
                  <a:cubicBezTo>
                    <a:pt x="329" y="325"/>
                    <a:pt x="327" y="324"/>
                    <a:pt x="327" y="325"/>
                  </a:cubicBezTo>
                  <a:cubicBezTo>
                    <a:pt x="332" y="331"/>
                    <a:pt x="334" y="323"/>
                    <a:pt x="335" y="319"/>
                  </a:cubicBezTo>
                  <a:cubicBezTo>
                    <a:pt x="336" y="320"/>
                    <a:pt x="337" y="321"/>
                    <a:pt x="339" y="321"/>
                  </a:cubicBezTo>
                  <a:cubicBezTo>
                    <a:pt x="341" y="321"/>
                    <a:pt x="343" y="320"/>
                    <a:pt x="344" y="318"/>
                  </a:cubicBezTo>
                  <a:cubicBezTo>
                    <a:pt x="344" y="313"/>
                    <a:pt x="341" y="311"/>
                    <a:pt x="337" y="312"/>
                  </a:cubicBezTo>
                  <a:cubicBezTo>
                    <a:pt x="337" y="309"/>
                    <a:pt x="339" y="309"/>
                    <a:pt x="340" y="306"/>
                  </a:cubicBezTo>
                  <a:cubicBezTo>
                    <a:pt x="339" y="304"/>
                    <a:pt x="336" y="303"/>
                    <a:pt x="334" y="303"/>
                  </a:cubicBezTo>
                  <a:cubicBezTo>
                    <a:pt x="334" y="301"/>
                    <a:pt x="334" y="300"/>
                    <a:pt x="334" y="299"/>
                  </a:cubicBezTo>
                  <a:cubicBezTo>
                    <a:pt x="332" y="298"/>
                    <a:pt x="331" y="297"/>
                    <a:pt x="329" y="297"/>
                  </a:cubicBezTo>
                  <a:cubicBezTo>
                    <a:pt x="327" y="297"/>
                    <a:pt x="326" y="300"/>
                    <a:pt x="324" y="299"/>
                  </a:cubicBezTo>
                  <a:cubicBezTo>
                    <a:pt x="326" y="297"/>
                    <a:pt x="328" y="296"/>
                    <a:pt x="330" y="295"/>
                  </a:cubicBezTo>
                  <a:cubicBezTo>
                    <a:pt x="333" y="296"/>
                    <a:pt x="338" y="297"/>
                    <a:pt x="336" y="301"/>
                  </a:cubicBezTo>
                  <a:cubicBezTo>
                    <a:pt x="342" y="301"/>
                    <a:pt x="343" y="307"/>
                    <a:pt x="341" y="310"/>
                  </a:cubicBezTo>
                  <a:cubicBezTo>
                    <a:pt x="345" y="311"/>
                    <a:pt x="347" y="316"/>
                    <a:pt x="345" y="321"/>
                  </a:cubicBezTo>
                  <a:cubicBezTo>
                    <a:pt x="346" y="321"/>
                    <a:pt x="347" y="323"/>
                    <a:pt x="348" y="324"/>
                  </a:cubicBezTo>
                  <a:cubicBezTo>
                    <a:pt x="351" y="318"/>
                    <a:pt x="365" y="321"/>
                    <a:pt x="361" y="330"/>
                  </a:cubicBezTo>
                  <a:cubicBezTo>
                    <a:pt x="363" y="329"/>
                    <a:pt x="365" y="330"/>
                    <a:pt x="367" y="330"/>
                  </a:cubicBezTo>
                  <a:cubicBezTo>
                    <a:pt x="368" y="332"/>
                    <a:pt x="369" y="333"/>
                    <a:pt x="369" y="335"/>
                  </a:cubicBezTo>
                  <a:cubicBezTo>
                    <a:pt x="375" y="334"/>
                    <a:pt x="379" y="339"/>
                    <a:pt x="378" y="343"/>
                  </a:cubicBezTo>
                  <a:cubicBezTo>
                    <a:pt x="377" y="347"/>
                    <a:pt x="374" y="348"/>
                    <a:pt x="373" y="351"/>
                  </a:cubicBezTo>
                  <a:cubicBezTo>
                    <a:pt x="372" y="353"/>
                    <a:pt x="375" y="355"/>
                    <a:pt x="376" y="358"/>
                  </a:cubicBezTo>
                  <a:cubicBezTo>
                    <a:pt x="377" y="361"/>
                    <a:pt x="375" y="364"/>
                    <a:pt x="371" y="365"/>
                  </a:cubicBezTo>
                  <a:cubicBezTo>
                    <a:pt x="371" y="367"/>
                    <a:pt x="369" y="372"/>
                    <a:pt x="365" y="373"/>
                  </a:cubicBezTo>
                  <a:cubicBezTo>
                    <a:pt x="365" y="374"/>
                    <a:pt x="367" y="375"/>
                    <a:pt x="365" y="376"/>
                  </a:cubicBezTo>
                  <a:cubicBezTo>
                    <a:pt x="363" y="374"/>
                    <a:pt x="361" y="371"/>
                    <a:pt x="358" y="371"/>
                  </a:cubicBezTo>
                  <a:cubicBezTo>
                    <a:pt x="356" y="374"/>
                    <a:pt x="354" y="379"/>
                    <a:pt x="350" y="379"/>
                  </a:cubicBezTo>
                  <a:cubicBezTo>
                    <a:pt x="345" y="379"/>
                    <a:pt x="339" y="372"/>
                    <a:pt x="339" y="367"/>
                  </a:cubicBezTo>
                  <a:cubicBezTo>
                    <a:pt x="333" y="369"/>
                    <a:pt x="326" y="364"/>
                    <a:pt x="326" y="358"/>
                  </a:cubicBezTo>
                  <a:cubicBezTo>
                    <a:pt x="318" y="358"/>
                    <a:pt x="317" y="351"/>
                    <a:pt x="319" y="346"/>
                  </a:cubicBezTo>
                  <a:cubicBezTo>
                    <a:pt x="314" y="348"/>
                    <a:pt x="313" y="343"/>
                    <a:pt x="313" y="339"/>
                  </a:cubicBezTo>
                  <a:close/>
                  <a:moveTo>
                    <a:pt x="222" y="42"/>
                  </a:moveTo>
                  <a:cubicBezTo>
                    <a:pt x="222" y="43"/>
                    <a:pt x="222" y="43"/>
                    <a:pt x="223" y="43"/>
                  </a:cubicBezTo>
                  <a:cubicBezTo>
                    <a:pt x="224" y="41"/>
                    <a:pt x="227" y="41"/>
                    <a:pt x="228" y="40"/>
                  </a:cubicBezTo>
                  <a:cubicBezTo>
                    <a:pt x="225" y="40"/>
                    <a:pt x="225" y="42"/>
                    <a:pt x="222" y="42"/>
                  </a:cubicBezTo>
                  <a:close/>
                  <a:moveTo>
                    <a:pt x="230" y="50"/>
                  </a:moveTo>
                  <a:cubicBezTo>
                    <a:pt x="243" y="59"/>
                    <a:pt x="252" y="71"/>
                    <a:pt x="264" y="79"/>
                  </a:cubicBezTo>
                  <a:cubicBezTo>
                    <a:pt x="265" y="81"/>
                    <a:pt x="267" y="83"/>
                    <a:pt x="269" y="84"/>
                  </a:cubicBezTo>
                  <a:cubicBezTo>
                    <a:pt x="270" y="84"/>
                    <a:pt x="269" y="82"/>
                    <a:pt x="270" y="83"/>
                  </a:cubicBezTo>
                  <a:cubicBezTo>
                    <a:pt x="270" y="76"/>
                    <a:pt x="263" y="73"/>
                    <a:pt x="259" y="68"/>
                  </a:cubicBezTo>
                  <a:cubicBezTo>
                    <a:pt x="248" y="61"/>
                    <a:pt x="241" y="48"/>
                    <a:pt x="230" y="41"/>
                  </a:cubicBezTo>
                  <a:cubicBezTo>
                    <a:pt x="228" y="44"/>
                    <a:pt x="230" y="46"/>
                    <a:pt x="230" y="50"/>
                  </a:cubicBezTo>
                  <a:close/>
                  <a:moveTo>
                    <a:pt x="236" y="43"/>
                  </a:moveTo>
                  <a:cubicBezTo>
                    <a:pt x="237" y="45"/>
                    <a:pt x="238" y="46"/>
                    <a:pt x="241" y="46"/>
                  </a:cubicBezTo>
                  <a:cubicBezTo>
                    <a:pt x="240" y="44"/>
                    <a:pt x="238" y="42"/>
                    <a:pt x="236" y="43"/>
                  </a:cubicBezTo>
                  <a:close/>
                  <a:moveTo>
                    <a:pt x="191" y="75"/>
                  </a:moveTo>
                  <a:cubicBezTo>
                    <a:pt x="188" y="77"/>
                    <a:pt x="180" y="81"/>
                    <a:pt x="184" y="86"/>
                  </a:cubicBezTo>
                  <a:cubicBezTo>
                    <a:pt x="198" y="73"/>
                    <a:pt x="213" y="62"/>
                    <a:pt x="228" y="50"/>
                  </a:cubicBezTo>
                  <a:cubicBezTo>
                    <a:pt x="228" y="48"/>
                    <a:pt x="228" y="45"/>
                    <a:pt x="226" y="43"/>
                  </a:cubicBezTo>
                  <a:cubicBezTo>
                    <a:pt x="215" y="53"/>
                    <a:pt x="202" y="65"/>
                    <a:pt x="191" y="75"/>
                  </a:cubicBezTo>
                  <a:close/>
                  <a:moveTo>
                    <a:pt x="213" y="48"/>
                  </a:moveTo>
                  <a:cubicBezTo>
                    <a:pt x="215" y="47"/>
                    <a:pt x="215" y="48"/>
                    <a:pt x="217" y="48"/>
                  </a:cubicBezTo>
                  <a:cubicBezTo>
                    <a:pt x="218" y="47"/>
                    <a:pt x="220" y="47"/>
                    <a:pt x="220" y="45"/>
                  </a:cubicBezTo>
                  <a:cubicBezTo>
                    <a:pt x="217" y="45"/>
                    <a:pt x="214" y="46"/>
                    <a:pt x="213" y="48"/>
                  </a:cubicBezTo>
                  <a:close/>
                  <a:moveTo>
                    <a:pt x="241" y="48"/>
                  </a:moveTo>
                  <a:cubicBezTo>
                    <a:pt x="243" y="49"/>
                    <a:pt x="245" y="50"/>
                    <a:pt x="247" y="51"/>
                  </a:cubicBezTo>
                  <a:cubicBezTo>
                    <a:pt x="247" y="50"/>
                    <a:pt x="248" y="50"/>
                    <a:pt x="248" y="49"/>
                  </a:cubicBezTo>
                  <a:cubicBezTo>
                    <a:pt x="246" y="48"/>
                    <a:pt x="243" y="47"/>
                    <a:pt x="241" y="48"/>
                  </a:cubicBezTo>
                  <a:close/>
                  <a:moveTo>
                    <a:pt x="262" y="88"/>
                  </a:moveTo>
                  <a:cubicBezTo>
                    <a:pt x="261" y="81"/>
                    <a:pt x="262" y="81"/>
                    <a:pt x="258" y="77"/>
                  </a:cubicBezTo>
                  <a:cubicBezTo>
                    <a:pt x="248" y="69"/>
                    <a:pt x="239" y="60"/>
                    <a:pt x="230" y="52"/>
                  </a:cubicBezTo>
                  <a:cubicBezTo>
                    <a:pt x="230" y="52"/>
                    <a:pt x="230" y="51"/>
                    <a:pt x="230" y="51"/>
                  </a:cubicBezTo>
                  <a:cubicBezTo>
                    <a:pt x="221" y="58"/>
                    <a:pt x="211" y="67"/>
                    <a:pt x="201" y="75"/>
                  </a:cubicBezTo>
                  <a:cubicBezTo>
                    <a:pt x="198" y="77"/>
                    <a:pt x="193" y="81"/>
                    <a:pt x="193" y="83"/>
                  </a:cubicBezTo>
                  <a:cubicBezTo>
                    <a:pt x="192" y="85"/>
                    <a:pt x="193" y="89"/>
                    <a:pt x="193" y="92"/>
                  </a:cubicBezTo>
                  <a:cubicBezTo>
                    <a:pt x="194" y="105"/>
                    <a:pt x="195" y="119"/>
                    <a:pt x="197" y="132"/>
                  </a:cubicBezTo>
                  <a:cubicBezTo>
                    <a:pt x="219" y="132"/>
                    <a:pt x="242" y="130"/>
                    <a:pt x="265" y="129"/>
                  </a:cubicBezTo>
                  <a:cubicBezTo>
                    <a:pt x="264" y="116"/>
                    <a:pt x="263" y="101"/>
                    <a:pt x="262" y="88"/>
                  </a:cubicBezTo>
                  <a:close/>
                  <a:moveTo>
                    <a:pt x="202" y="56"/>
                  </a:moveTo>
                  <a:cubicBezTo>
                    <a:pt x="203" y="56"/>
                    <a:pt x="203" y="58"/>
                    <a:pt x="204" y="58"/>
                  </a:cubicBezTo>
                  <a:cubicBezTo>
                    <a:pt x="207" y="57"/>
                    <a:pt x="210" y="54"/>
                    <a:pt x="211" y="53"/>
                  </a:cubicBezTo>
                  <a:cubicBezTo>
                    <a:pt x="208" y="54"/>
                    <a:pt x="205" y="54"/>
                    <a:pt x="202" y="56"/>
                  </a:cubicBezTo>
                  <a:close/>
                  <a:moveTo>
                    <a:pt x="254" y="57"/>
                  </a:moveTo>
                  <a:cubicBezTo>
                    <a:pt x="253" y="56"/>
                    <a:pt x="253" y="55"/>
                    <a:pt x="254" y="55"/>
                  </a:cubicBezTo>
                  <a:cubicBezTo>
                    <a:pt x="253" y="53"/>
                    <a:pt x="248" y="53"/>
                    <a:pt x="246" y="53"/>
                  </a:cubicBezTo>
                  <a:cubicBezTo>
                    <a:pt x="248" y="55"/>
                    <a:pt x="250" y="57"/>
                    <a:pt x="254" y="57"/>
                  </a:cubicBezTo>
                  <a:close/>
                  <a:moveTo>
                    <a:pt x="262" y="63"/>
                  </a:moveTo>
                  <a:cubicBezTo>
                    <a:pt x="262" y="62"/>
                    <a:pt x="261" y="62"/>
                    <a:pt x="262" y="61"/>
                  </a:cubicBezTo>
                  <a:cubicBezTo>
                    <a:pt x="260" y="58"/>
                    <a:pt x="254" y="60"/>
                    <a:pt x="252" y="59"/>
                  </a:cubicBezTo>
                  <a:cubicBezTo>
                    <a:pt x="255" y="61"/>
                    <a:pt x="259" y="63"/>
                    <a:pt x="262" y="63"/>
                  </a:cubicBezTo>
                  <a:close/>
                  <a:moveTo>
                    <a:pt x="193" y="65"/>
                  </a:moveTo>
                  <a:cubicBezTo>
                    <a:pt x="196" y="67"/>
                    <a:pt x="202" y="62"/>
                    <a:pt x="201" y="61"/>
                  </a:cubicBezTo>
                  <a:cubicBezTo>
                    <a:pt x="199" y="63"/>
                    <a:pt x="194" y="62"/>
                    <a:pt x="193" y="65"/>
                  </a:cubicBezTo>
                  <a:close/>
                  <a:moveTo>
                    <a:pt x="268" y="70"/>
                  </a:moveTo>
                  <a:cubicBezTo>
                    <a:pt x="269" y="68"/>
                    <a:pt x="267" y="67"/>
                    <a:pt x="267" y="66"/>
                  </a:cubicBezTo>
                  <a:cubicBezTo>
                    <a:pt x="264" y="66"/>
                    <a:pt x="261" y="65"/>
                    <a:pt x="259" y="65"/>
                  </a:cubicBezTo>
                  <a:cubicBezTo>
                    <a:pt x="261" y="67"/>
                    <a:pt x="264" y="69"/>
                    <a:pt x="268" y="70"/>
                  </a:cubicBezTo>
                  <a:close/>
                  <a:moveTo>
                    <a:pt x="183" y="72"/>
                  </a:moveTo>
                  <a:cubicBezTo>
                    <a:pt x="188" y="73"/>
                    <a:pt x="190" y="72"/>
                    <a:pt x="193" y="70"/>
                  </a:cubicBezTo>
                  <a:cubicBezTo>
                    <a:pt x="193" y="69"/>
                    <a:pt x="193" y="69"/>
                    <a:pt x="192" y="68"/>
                  </a:cubicBezTo>
                  <a:cubicBezTo>
                    <a:pt x="187" y="70"/>
                    <a:pt x="184" y="68"/>
                    <a:pt x="183" y="72"/>
                  </a:cubicBezTo>
                  <a:close/>
                  <a:moveTo>
                    <a:pt x="272" y="77"/>
                  </a:moveTo>
                  <a:cubicBezTo>
                    <a:pt x="273" y="77"/>
                    <a:pt x="274" y="75"/>
                    <a:pt x="274" y="74"/>
                  </a:cubicBezTo>
                  <a:cubicBezTo>
                    <a:pt x="271" y="74"/>
                    <a:pt x="269" y="72"/>
                    <a:pt x="267" y="72"/>
                  </a:cubicBezTo>
                  <a:cubicBezTo>
                    <a:pt x="269" y="74"/>
                    <a:pt x="270" y="76"/>
                    <a:pt x="272" y="77"/>
                  </a:cubicBezTo>
                  <a:close/>
                  <a:moveTo>
                    <a:pt x="180" y="74"/>
                  </a:moveTo>
                  <a:cubicBezTo>
                    <a:pt x="177" y="76"/>
                    <a:pt x="178" y="80"/>
                    <a:pt x="181" y="81"/>
                  </a:cubicBezTo>
                  <a:cubicBezTo>
                    <a:pt x="182" y="78"/>
                    <a:pt x="185" y="77"/>
                    <a:pt x="187" y="75"/>
                  </a:cubicBezTo>
                  <a:cubicBezTo>
                    <a:pt x="184" y="75"/>
                    <a:pt x="182" y="75"/>
                    <a:pt x="180" y="74"/>
                  </a:cubicBezTo>
                  <a:close/>
                  <a:moveTo>
                    <a:pt x="78" y="145"/>
                  </a:moveTo>
                  <a:cubicBezTo>
                    <a:pt x="76" y="145"/>
                    <a:pt x="75" y="143"/>
                    <a:pt x="72" y="144"/>
                  </a:cubicBezTo>
                  <a:cubicBezTo>
                    <a:pt x="69" y="145"/>
                    <a:pt x="71" y="150"/>
                    <a:pt x="71" y="152"/>
                  </a:cubicBezTo>
                  <a:cubicBezTo>
                    <a:pt x="67" y="152"/>
                    <a:pt x="65" y="155"/>
                    <a:pt x="64" y="158"/>
                  </a:cubicBezTo>
                  <a:cubicBezTo>
                    <a:pt x="65" y="161"/>
                    <a:pt x="69" y="161"/>
                    <a:pt x="69" y="165"/>
                  </a:cubicBezTo>
                  <a:cubicBezTo>
                    <a:pt x="65" y="167"/>
                    <a:pt x="59" y="165"/>
                    <a:pt x="58" y="171"/>
                  </a:cubicBezTo>
                  <a:cubicBezTo>
                    <a:pt x="57" y="172"/>
                    <a:pt x="59" y="173"/>
                    <a:pt x="58" y="175"/>
                  </a:cubicBezTo>
                  <a:cubicBezTo>
                    <a:pt x="48" y="167"/>
                    <a:pt x="37" y="189"/>
                    <a:pt x="45" y="193"/>
                  </a:cubicBezTo>
                  <a:cubicBezTo>
                    <a:pt x="47" y="192"/>
                    <a:pt x="48" y="192"/>
                    <a:pt x="50" y="193"/>
                  </a:cubicBezTo>
                  <a:cubicBezTo>
                    <a:pt x="52" y="188"/>
                    <a:pt x="63" y="189"/>
                    <a:pt x="62" y="194"/>
                  </a:cubicBezTo>
                  <a:cubicBezTo>
                    <a:pt x="60" y="192"/>
                    <a:pt x="55" y="189"/>
                    <a:pt x="53" y="194"/>
                  </a:cubicBezTo>
                  <a:cubicBezTo>
                    <a:pt x="53" y="195"/>
                    <a:pt x="55" y="196"/>
                    <a:pt x="53" y="197"/>
                  </a:cubicBezTo>
                  <a:cubicBezTo>
                    <a:pt x="51" y="198"/>
                    <a:pt x="49" y="194"/>
                    <a:pt x="46" y="194"/>
                  </a:cubicBezTo>
                  <a:cubicBezTo>
                    <a:pt x="41" y="196"/>
                    <a:pt x="37" y="207"/>
                    <a:pt x="45" y="210"/>
                  </a:cubicBezTo>
                  <a:cubicBezTo>
                    <a:pt x="45" y="211"/>
                    <a:pt x="45" y="211"/>
                    <a:pt x="45" y="212"/>
                  </a:cubicBezTo>
                  <a:cubicBezTo>
                    <a:pt x="37" y="212"/>
                    <a:pt x="35" y="224"/>
                    <a:pt x="44" y="224"/>
                  </a:cubicBezTo>
                  <a:cubicBezTo>
                    <a:pt x="43" y="227"/>
                    <a:pt x="40" y="227"/>
                    <a:pt x="39" y="230"/>
                  </a:cubicBezTo>
                  <a:cubicBezTo>
                    <a:pt x="39" y="236"/>
                    <a:pt x="39" y="242"/>
                    <a:pt x="43" y="245"/>
                  </a:cubicBezTo>
                  <a:cubicBezTo>
                    <a:pt x="45" y="247"/>
                    <a:pt x="48" y="245"/>
                    <a:pt x="52" y="247"/>
                  </a:cubicBezTo>
                  <a:cubicBezTo>
                    <a:pt x="50" y="250"/>
                    <a:pt x="47" y="252"/>
                    <a:pt x="49" y="257"/>
                  </a:cubicBezTo>
                  <a:cubicBezTo>
                    <a:pt x="52" y="260"/>
                    <a:pt x="55" y="257"/>
                    <a:pt x="58" y="258"/>
                  </a:cubicBezTo>
                  <a:cubicBezTo>
                    <a:pt x="58" y="261"/>
                    <a:pt x="55" y="260"/>
                    <a:pt x="54" y="262"/>
                  </a:cubicBezTo>
                  <a:cubicBezTo>
                    <a:pt x="50" y="266"/>
                    <a:pt x="53" y="274"/>
                    <a:pt x="58" y="276"/>
                  </a:cubicBezTo>
                  <a:cubicBezTo>
                    <a:pt x="59" y="277"/>
                    <a:pt x="61" y="275"/>
                    <a:pt x="61" y="277"/>
                  </a:cubicBezTo>
                  <a:cubicBezTo>
                    <a:pt x="58" y="288"/>
                    <a:pt x="71" y="298"/>
                    <a:pt x="79" y="290"/>
                  </a:cubicBezTo>
                  <a:cubicBezTo>
                    <a:pt x="81" y="292"/>
                    <a:pt x="81" y="295"/>
                    <a:pt x="84" y="295"/>
                  </a:cubicBezTo>
                  <a:cubicBezTo>
                    <a:pt x="89" y="296"/>
                    <a:pt x="89" y="290"/>
                    <a:pt x="89" y="286"/>
                  </a:cubicBezTo>
                  <a:cubicBezTo>
                    <a:pt x="92" y="286"/>
                    <a:pt x="94" y="288"/>
                    <a:pt x="97" y="288"/>
                  </a:cubicBezTo>
                  <a:cubicBezTo>
                    <a:pt x="98" y="287"/>
                    <a:pt x="98" y="284"/>
                    <a:pt x="100" y="284"/>
                  </a:cubicBezTo>
                  <a:cubicBezTo>
                    <a:pt x="101" y="287"/>
                    <a:pt x="105" y="289"/>
                    <a:pt x="108" y="288"/>
                  </a:cubicBezTo>
                  <a:cubicBezTo>
                    <a:pt x="111" y="288"/>
                    <a:pt x="110" y="285"/>
                    <a:pt x="111" y="283"/>
                  </a:cubicBezTo>
                  <a:cubicBezTo>
                    <a:pt x="115" y="284"/>
                    <a:pt x="116" y="288"/>
                    <a:pt x="120" y="286"/>
                  </a:cubicBezTo>
                  <a:cubicBezTo>
                    <a:pt x="116" y="278"/>
                    <a:pt x="112" y="268"/>
                    <a:pt x="102" y="266"/>
                  </a:cubicBezTo>
                  <a:cubicBezTo>
                    <a:pt x="97" y="266"/>
                    <a:pt x="93" y="267"/>
                    <a:pt x="88" y="268"/>
                  </a:cubicBezTo>
                  <a:cubicBezTo>
                    <a:pt x="89" y="271"/>
                    <a:pt x="87" y="274"/>
                    <a:pt x="84" y="274"/>
                  </a:cubicBezTo>
                  <a:cubicBezTo>
                    <a:pt x="88" y="285"/>
                    <a:pt x="71" y="287"/>
                    <a:pt x="70" y="279"/>
                  </a:cubicBezTo>
                  <a:cubicBezTo>
                    <a:pt x="73" y="283"/>
                    <a:pt x="82" y="284"/>
                    <a:pt x="82" y="277"/>
                  </a:cubicBezTo>
                  <a:cubicBezTo>
                    <a:pt x="82" y="275"/>
                    <a:pt x="81" y="275"/>
                    <a:pt x="80" y="273"/>
                  </a:cubicBezTo>
                  <a:cubicBezTo>
                    <a:pt x="89" y="273"/>
                    <a:pt x="85" y="262"/>
                    <a:pt x="79" y="261"/>
                  </a:cubicBezTo>
                  <a:cubicBezTo>
                    <a:pt x="80" y="259"/>
                    <a:pt x="84" y="257"/>
                    <a:pt x="85" y="254"/>
                  </a:cubicBezTo>
                  <a:cubicBezTo>
                    <a:pt x="85" y="252"/>
                    <a:pt x="84" y="251"/>
                    <a:pt x="83" y="249"/>
                  </a:cubicBezTo>
                  <a:cubicBezTo>
                    <a:pt x="79" y="249"/>
                    <a:pt x="78" y="246"/>
                    <a:pt x="76" y="243"/>
                  </a:cubicBezTo>
                  <a:cubicBezTo>
                    <a:pt x="69" y="251"/>
                    <a:pt x="59" y="233"/>
                    <a:pt x="69" y="230"/>
                  </a:cubicBezTo>
                  <a:cubicBezTo>
                    <a:pt x="66" y="235"/>
                    <a:pt x="66" y="243"/>
                    <a:pt x="73" y="244"/>
                  </a:cubicBezTo>
                  <a:cubicBezTo>
                    <a:pt x="75" y="243"/>
                    <a:pt x="75" y="240"/>
                    <a:pt x="77" y="240"/>
                  </a:cubicBezTo>
                  <a:cubicBezTo>
                    <a:pt x="79" y="242"/>
                    <a:pt x="79" y="244"/>
                    <a:pt x="81" y="247"/>
                  </a:cubicBezTo>
                  <a:cubicBezTo>
                    <a:pt x="84" y="246"/>
                    <a:pt x="85" y="248"/>
                    <a:pt x="88" y="246"/>
                  </a:cubicBezTo>
                  <a:cubicBezTo>
                    <a:pt x="90" y="245"/>
                    <a:pt x="89" y="242"/>
                    <a:pt x="90" y="242"/>
                  </a:cubicBezTo>
                  <a:cubicBezTo>
                    <a:pt x="92" y="242"/>
                    <a:pt x="92" y="245"/>
                    <a:pt x="95" y="245"/>
                  </a:cubicBezTo>
                  <a:cubicBezTo>
                    <a:pt x="100" y="243"/>
                    <a:pt x="96" y="237"/>
                    <a:pt x="97" y="235"/>
                  </a:cubicBezTo>
                  <a:cubicBezTo>
                    <a:pt x="101" y="237"/>
                    <a:pt x="99" y="244"/>
                    <a:pt x="96" y="247"/>
                  </a:cubicBezTo>
                  <a:cubicBezTo>
                    <a:pt x="99" y="250"/>
                    <a:pt x="103" y="252"/>
                    <a:pt x="106" y="255"/>
                  </a:cubicBezTo>
                  <a:cubicBezTo>
                    <a:pt x="109" y="256"/>
                    <a:pt x="113" y="262"/>
                    <a:pt x="116" y="258"/>
                  </a:cubicBezTo>
                  <a:cubicBezTo>
                    <a:pt x="116" y="253"/>
                    <a:pt x="113" y="248"/>
                    <a:pt x="110" y="244"/>
                  </a:cubicBezTo>
                  <a:cubicBezTo>
                    <a:pt x="102" y="238"/>
                    <a:pt x="100" y="228"/>
                    <a:pt x="94" y="220"/>
                  </a:cubicBezTo>
                  <a:cubicBezTo>
                    <a:pt x="91" y="221"/>
                    <a:pt x="88" y="219"/>
                    <a:pt x="87" y="216"/>
                  </a:cubicBezTo>
                  <a:cubicBezTo>
                    <a:pt x="85" y="217"/>
                    <a:pt x="85" y="218"/>
                    <a:pt x="84" y="219"/>
                  </a:cubicBezTo>
                  <a:cubicBezTo>
                    <a:pt x="79" y="217"/>
                    <a:pt x="78" y="215"/>
                    <a:pt x="77" y="210"/>
                  </a:cubicBezTo>
                  <a:cubicBezTo>
                    <a:pt x="78" y="210"/>
                    <a:pt x="77" y="208"/>
                    <a:pt x="79" y="208"/>
                  </a:cubicBezTo>
                  <a:cubicBezTo>
                    <a:pt x="78" y="212"/>
                    <a:pt x="80" y="216"/>
                    <a:pt x="84" y="216"/>
                  </a:cubicBezTo>
                  <a:cubicBezTo>
                    <a:pt x="85" y="216"/>
                    <a:pt x="84" y="213"/>
                    <a:pt x="86" y="213"/>
                  </a:cubicBezTo>
                  <a:cubicBezTo>
                    <a:pt x="89" y="213"/>
                    <a:pt x="89" y="219"/>
                    <a:pt x="93" y="219"/>
                  </a:cubicBezTo>
                  <a:cubicBezTo>
                    <a:pt x="94" y="219"/>
                    <a:pt x="93" y="217"/>
                    <a:pt x="94" y="218"/>
                  </a:cubicBezTo>
                  <a:cubicBezTo>
                    <a:pt x="96" y="217"/>
                    <a:pt x="95" y="219"/>
                    <a:pt x="97" y="219"/>
                  </a:cubicBezTo>
                  <a:cubicBezTo>
                    <a:pt x="103" y="218"/>
                    <a:pt x="100" y="211"/>
                    <a:pt x="98" y="207"/>
                  </a:cubicBezTo>
                  <a:cubicBezTo>
                    <a:pt x="100" y="206"/>
                    <a:pt x="101" y="207"/>
                    <a:pt x="102" y="207"/>
                  </a:cubicBezTo>
                  <a:cubicBezTo>
                    <a:pt x="104" y="210"/>
                    <a:pt x="108" y="211"/>
                    <a:pt x="112" y="212"/>
                  </a:cubicBezTo>
                  <a:cubicBezTo>
                    <a:pt x="113" y="211"/>
                    <a:pt x="110" y="209"/>
                    <a:pt x="111" y="208"/>
                  </a:cubicBezTo>
                  <a:cubicBezTo>
                    <a:pt x="115" y="208"/>
                    <a:pt x="115" y="211"/>
                    <a:pt x="118" y="212"/>
                  </a:cubicBezTo>
                  <a:cubicBezTo>
                    <a:pt x="123" y="212"/>
                    <a:pt x="128" y="205"/>
                    <a:pt x="127" y="199"/>
                  </a:cubicBezTo>
                  <a:cubicBezTo>
                    <a:pt x="127" y="198"/>
                    <a:pt x="124" y="199"/>
                    <a:pt x="124" y="198"/>
                  </a:cubicBezTo>
                  <a:cubicBezTo>
                    <a:pt x="128" y="195"/>
                    <a:pt x="135" y="194"/>
                    <a:pt x="135" y="188"/>
                  </a:cubicBezTo>
                  <a:cubicBezTo>
                    <a:pt x="135" y="187"/>
                    <a:pt x="133" y="186"/>
                    <a:pt x="134" y="184"/>
                  </a:cubicBezTo>
                  <a:cubicBezTo>
                    <a:pt x="132" y="182"/>
                    <a:pt x="128" y="183"/>
                    <a:pt x="126" y="183"/>
                  </a:cubicBezTo>
                  <a:cubicBezTo>
                    <a:pt x="127" y="181"/>
                    <a:pt x="128" y="180"/>
                    <a:pt x="128" y="179"/>
                  </a:cubicBezTo>
                  <a:cubicBezTo>
                    <a:pt x="128" y="175"/>
                    <a:pt x="123" y="174"/>
                    <a:pt x="121" y="175"/>
                  </a:cubicBezTo>
                  <a:cubicBezTo>
                    <a:pt x="124" y="170"/>
                    <a:pt x="133" y="176"/>
                    <a:pt x="130" y="181"/>
                  </a:cubicBezTo>
                  <a:cubicBezTo>
                    <a:pt x="140" y="181"/>
                    <a:pt x="138" y="196"/>
                    <a:pt x="129" y="197"/>
                  </a:cubicBezTo>
                  <a:cubicBezTo>
                    <a:pt x="130" y="205"/>
                    <a:pt x="125" y="213"/>
                    <a:pt x="118" y="214"/>
                  </a:cubicBezTo>
                  <a:cubicBezTo>
                    <a:pt x="116" y="231"/>
                    <a:pt x="124" y="246"/>
                    <a:pt x="130" y="259"/>
                  </a:cubicBezTo>
                  <a:cubicBezTo>
                    <a:pt x="131" y="257"/>
                    <a:pt x="130" y="255"/>
                    <a:pt x="133" y="254"/>
                  </a:cubicBezTo>
                  <a:cubicBezTo>
                    <a:pt x="135" y="254"/>
                    <a:pt x="135" y="255"/>
                    <a:pt x="136" y="255"/>
                  </a:cubicBezTo>
                  <a:cubicBezTo>
                    <a:pt x="139" y="253"/>
                    <a:pt x="139" y="249"/>
                    <a:pt x="139" y="244"/>
                  </a:cubicBezTo>
                  <a:cubicBezTo>
                    <a:pt x="140" y="245"/>
                    <a:pt x="145" y="246"/>
                    <a:pt x="148" y="245"/>
                  </a:cubicBezTo>
                  <a:cubicBezTo>
                    <a:pt x="150" y="242"/>
                    <a:pt x="150" y="239"/>
                    <a:pt x="149" y="234"/>
                  </a:cubicBezTo>
                  <a:cubicBezTo>
                    <a:pt x="144" y="238"/>
                    <a:pt x="136" y="239"/>
                    <a:pt x="130" y="235"/>
                  </a:cubicBezTo>
                  <a:cubicBezTo>
                    <a:pt x="130" y="230"/>
                    <a:pt x="123" y="229"/>
                    <a:pt x="124" y="224"/>
                  </a:cubicBezTo>
                  <a:cubicBezTo>
                    <a:pt x="124" y="218"/>
                    <a:pt x="135" y="222"/>
                    <a:pt x="138" y="220"/>
                  </a:cubicBezTo>
                  <a:cubicBezTo>
                    <a:pt x="136" y="211"/>
                    <a:pt x="147" y="211"/>
                    <a:pt x="154" y="210"/>
                  </a:cubicBezTo>
                  <a:cubicBezTo>
                    <a:pt x="154" y="207"/>
                    <a:pt x="157" y="203"/>
                    <a:pt x="159" y="201"/>
                  </a:cubicBezTo>
                  <a:cubicBezTo>
                    <a:pt x="158" y="195"/>
                    <a:pt x="155" y="192"/>
                    <a:pt x="151" y="191"/>
                  </a:cubicBezTo>
                  <a:cubicBezTo>
                    <a:pt x="149" y="191"/>
                    <a:pt x="149" y="193"/>
                    <a:pt x="146" y="193"/>
                  </a:cubicBezTo>
                  <a:cubicBezTo>
                    <a:pt x="148" y="187"/>
                    <a:pt x="148" y="181"/>
                    <a:pt x="144" y="177"/>
                  </a:cubicBezTo>
                  <a:cubicBezTo>
                    <a:pt x="143" y="177"/>
                    <a:pt x="142" y="179"/>
                    <a:pt x="141" y="178"/>
                  </a:cubicBezTo>
                  <a:cubicBezTo>
                    <a:pt x="145" y="172"/>
                    <a:pt x="139" y="167"/>
                    <a:pt x="133" y="168"/>
                  </a:cubicBezTo>
                  <a:cubicBezTo>
                    <a:pt x="135" y="163"/>
                    <a:pt x="139" y="158"/>
                    <a:pt x="136" y="152"/>
                  </a:cubicBezTo>
                  <a:cubicBezTo>
                    <a:pt x="132" y="149"/>
                    <a:pt x="130" y="146"/>
                    <a:pt x="126" y="146"/>
                  </a:cubicBezTo>
                  <a:cubicBezTo>
                    <a:pt x="121" y="145"/>
                    <a:pt x="118" y="150"/>
                    <a:pt x="113" y="151"/>
                  </a:cubicBezTo>
                  <a:cubicBezTo>
                    <a:pt x="115" y="146"/>
                    <a:pt x="113" y="143"/>
                    <a:pt x="110" y="142"/>
                  </a:cubicBezTo>
                  <a:cubicBezTo>
                    <a:pt x="109" y="142"/>
                    <a:pt x="108" y="143"/>
                    <a:pt x="107" y="143"/>
                  </a:cubicBezTo>
                  <a:cubicBezTo>
                    <a:pt x="106" y="141"/>
                    <a:pt x="106" y="137"/>
                    <a:pt x="103" y="136"/>
                  </a:cubicBezTo>
                  <a:cubicBezTo>
                    <a:pt x="100" y="136"/>
                    <a:pt x="100" y="138"/>
                    <a:pt x="97" y="137"/>
                  </a:cubicBezTo>
                  <a:cubicBezTo>
                    <a:pt x="97" y="132"/>
                    <a:pt x="95" y="130"/>
                    <a:pt x="93" y="127"/>
                  </a:cubicBezTo>
                  <a:cubicBezTo>
                    <a:pt x="82" y="126"/>
                    <a:pt x="78" y="137"/>
                    <a:pt x="78" y="145"/>
                  </a:cubicBezTo>
                  <a:close/>
                  <a:moveTo>
                    <a:pt x="202" y="138"/>
                  </a:moveTo>
                  <a:cubicBezTo>
                    <a:pt x="210" y="138"/>
                    <a:pt x="217" y="138"/>
                    <a:pt x="224" y="138"/>
                  </a:cubicBezTo>
                  <a:cubicBezTo>
                    <a:pt x="232" y="138"/>
                    <a:pt x="238" y="137"/>
                    <a:pt x="244" y="136"/>
                  </a:cubicBezTo>
                  <a:cubicBezTo>
                    <a:pt x="249" y="136"/>
                    <a:pt x="253" y="136"/>
                    <a:pt x="259" y="135"/>
                  </a:cubicBezTo>
                  <a:cubicBezTo>
                    <a:pt x="260" y="135"/>
                    <a:pt x="266" y="136"/>
                    <a:pt x="266" y="133"/>
                  </a:cubicBezTo>
                  <a:cubicBezTo>
                    <a:pt x="265" y="131"/>
                    <a:pt x="261" y="132"/>
                    <a:pt x="259" y="132"/>
                  </a:cubicBezTo>
                  <a:cubicBezTo>
                    <a:pt x="257" y="132"/>
                    <a:pt x="252" y="132"/>
                    <a:pt x="248" y="133"/>
                  </a:cubicBezTo>
                  <a:cubicBezTo>
                    <a:pt x="231" y="134"/>
                    <a:pt x="216" y="134"/>
                    <a:pt x="196" y="134"/>
                  </a:cubicBezTo>
                  <a:cubicBezTo>
                    <a:pt x="193" y="139"/>
                    <a:pt x="197" y="139"/>
                    <a:pt x="202" y="138"/>
                  </a:cubicBezTo>
                  <a:close/>
                  <a:moveTo>
                    <a:pt x="235" y="153"/>
                  </a:moveTo>
                  <a:cubicBezTo>
                    <a:pt x="239" y="154"/>
                    <a:pt x="242" y="154"/>
                    <a:pt x="245" y="155"/>
                  </a:cubicBezTo>
                  <a:cubicBezTo>
                    <a:pt x="245" y="154"/>
                    <a:pt x="247" y="153"/>
                    <a:pt x="246" y="151"/>
                  </a:cubicBezTo>
                  <a:cubicBezTo>
                    <a:pt x="242" y="150"/>
                    <a:pt x="239" y="148"/>
                    <a:pt x="235" y="146"/>
                  </a:cubicBezTo>
                  <a:cubicBezTo>
                    <a:pt x="234" y="147"/>
                    <a:pt x="234" y="151"/>
                    <a:pt x="235" y="153"/>
                  </a:cubicBezTo>
                  <a:close/>
                  <a:moveTo>
                    <a:pt x="222" y="150"/>
                  </a:moveTo>
                  <a:cubicBezTo>
                    <a:pt x="222" y="152"/>
                    <a:pt x="223" y="153"/>
                    <a:pt x="222" y="155"/>
                  </a:cubicBezTo>
                  <a:cubicBezTo>
                    <a:pt x="226" y="155"/>
                    <a:pt x="230" y="153"/>
                    <a:pt x="232" y="153"/>
                  </a:cubicBezTo>
                  <a:cubicBezTo>
                    <a:pt x="232" y="150"/>
                    <a:pt x="233" y="149"/>
                    <a:pt x="231" y="147"/>
                  </a:cubicBezTo>
                  <a:cubicBezTo>
                    <a:pt x="229" y="150"/>
                    <a:pt x="225" y="148"/>
                    <a:pt x="222" y="150"/>
                  </a:cubicBezTo>
                  <a:close/>
                  <a:moveTo>
                    <a:pt x="218" y="157"/>
                  </a:moveTo>
                  <a:cubicBezTo>
                    <a:pt x="217" y="159"/>
                    <a:pt x="218" y="160"/>
                    <a:pt x="217" y="162"/>
                  </a:cubicBezTo>
                  <a:cubicBezTo>
                    <a:pt x="221" y="161"/>
                    <a:pt x="223" y="160"/>
                    <a:pt x="227" y="159"/>
                  </a:cubicBezTo>
                  <a:cubicBezTo>
                    <a:pt x="227" y="157"/>
                    <a:pt x="231" y="157"/>
                    <a:pt x="230" y="155"/>
                  </a:cubicBezTo>
                  <a:cubicBezTo>
                    <a:pt x="226" y="157"/>
                    <a:pt x="223" y="157"/>
                    <a:pt x="218" y="157"/>
                  </a:cubicBezTo>
                  <a:close/>
                  <a:moveTo>
                    <a:pt x="258" y="164"/>
                  </a:moveTo>
                  <a:cubicBezTo>
                    <a:pt x="258" y="161"/>
                    <a:pt x="257" y="159"/>
                    <a:pt x="255" y="159"/>
                  </a:cubicBezTo>
                  <a:cubicBezTo>
                    <a:pt x="249" y="160"/>
                    <a:pt x="245" y="157"/>
                    <a:pt x="239" y="156"/>
                  </a:cubicBezTo>
                  <a:cubicBezTo>
                    <a:pt x="244" y="162"/>
                    <a:pt x="249" y="163"/>
                    <a:pt x="258" y="164"/>
                  </a:cubicBezTo>
                  <a:close/>
                  <a:moveTo>
                    <a:pt x="131" y="233"/>
                  </a:moveTo>
                  <a:cubicBezTo>
                    <a:pt x="133" y="235"/>
                    <a:pt x="137" y="235"/>
                    <a:pt x="139" y="236"/>
                  </a:cubicBezTo>
                  <a:cubicBezTo>
                    <a:pt x="146" y="234"/>
                    <a:pt x="150" y="231"/>
                    <a:pt x="155" y="229"/>
                  </a:cubicBezTo>
                  <a:cubicBezTo>
                    <a:pt x="159" y="226"/>
                    <a:pt x="163" y="223"/>
                    <a:pt x="167" y="221"/>
                  </a:cubicBezTo>
                  <a:cubicBezTo>
                    <a:pt x="172" y="217"/>
                    <a:pt x="176" y="214"/>
                    <a:pt x="181" y="210"/>
                  </a:cubicBezTo>
                  <a:cubicBezTo>
                    <a:pt x="188" y="206"/>
                    <a:pt x="194" y="202"/>
                    <a:pt x="200" y="197"/>
                  </a:cubicBezTo>
                  <a:cubicBezTo>
                    <a:pt x="213" y="187"/>
                    <a:pt x="223" y="176"/>
                    <a:pt x="234" y="165"/>
                  </a:cubicBezTo>
                  <a:cubicBezTo>
                    <a:pt x="233" y="163"/>
                    <a:pt x="233" y="158"/>
                    <a:pt x="232" y="157"/>
                  </a:cubicBezTo>
                  <a:cubicBezTo>
                    <a:pt x="201" y="185"/>
                    <a:pt x="170" y="212"/>
                    <a:pt x="131" y="233"/>
                  </a:cubicBezTo>
                  <a:close/>
                  <a:moveTo>
                    <a:pt x="285" y="196"/>
                  </a:moveTo>
                  <a:cubicBezTo>
                    <a:pt x="267" y="184"/>
                    <a:pt x="252" y="170"/>
                    <a:pt x="236" y="157"/>
                  </a:cubicBezTo>
                  <a:cubicBezTo>
                    <a:pt x="236" y="156"/>
                    <a:pt x="235" y="157"/>
                    <a:pt x="235" y="157"/>
                  </a:cubicBezTo>
                  <a:cubicBezTo>
                    <a:pt x="235" y="162"/>
                    <a:pt x="236" y="163"/>
                    <a:pt x="236" y="167"/>
                  </a:cubicBezTo>
                  <a:cubicBezTo>
                    <a:pt x="239" y="170"/>
                    <a:pt x="242" y="173"/>
                    <a:pt x="244" y="175"/>
                  </a:cubicBezTo>
                  <a:cubicBezTo>
                    <a:pt x="247" y="178"/>
                    <a:pt x="251" y="180"/>
                    <a:pt x="254" y="183"/>
                  </a:cubicBezTo>
                  <a:cubicBezTo>
                    <a:pt x="256" y="184"/>
                    <a:pt x="258" y="187"/>
                    <a:pt x="259" y="188"/>
                  </a:cubicBezTo>
                  <a:cubicBezTo>
                    <a:pt x="264" y="192"/>
                    <a:pt x="269" y="196"/>
                    <a:pt x="274" y="199"/>
                  </a:cubicBezTo>
                  <a:cubicBezTo>
                    <a:pt x="288" y="211"/>
                    <a:pt x="303" y="223"/>
                    <a:pt x="320" y="230"/>
                  </a:cubicBezTo>
                  <a:cubicBezTo>
                    <a:pt x="323" y="229"/>
                    <a:pt x="324" y="226"/>
                    <a:pt x="324" y="223"/>
                  </a:cubicBezTo>
                  <a:cubicBezTo>
                    <a:pt x="319" y="218"/>
                    <a:pt x="313" y="215"/>
                    <a:pt x="307" y="211"/>
                  </a:cubicBezTo>
                  <a:cubicBezTo>
                    <a:pt x="300" y="206"/>
                    <a:pt x="292" y="200"/>
                    <a:pt x="285" y="198"/>
                  </a:cubicBezTo>
                  <a:cubicBezTo>
                    <a:pt x="285" y="197"/>
                    <a:pt x="285" y="197"/>
                    <a:pt x="285" y="196"/>
                  </a:cubicBezTo>
                  <a:close/>
                  <a:moveTo>
                    <a:pt x="222" y="164"/>
                  </a:moveTo>
                  <a:cubicBezTo>
                    <a:pt x="222" y="163"/>
                    <a:pt x="222" y="163"/>
                    <a:pt x="221" y="163"/>
                  </a:cubicBezTo>
                  <a:cubicBezTo>
                    <a:pt x="217" y="164"/>
                    <a:pt x="215" y="164"/>
                    <a:pt x="209" y="164"/>
                  </a:cubicBezTo>
                  <a:cubicBezTo>
                    <a:pt x="209" y="166"/>
                    <a:pt x="207" y="168"/>
                    <a:pt x="206" y="170"/>
                  </a:cubicBezTo>
                  <a:cubicBezTo>
                    <a:pt x="211" y="168"/>
                    <a:pt x="218" y="167"/>
                    <a:pt x="222" y="164"/>
                  </a:cubicBezTo>
                  <a:close/>
                  <a:moveTo>
                    <a:pt x="269" y="171"/>
                  </a:moveTo>
                  <a:cubicBezTo>
                    <a:pt x="268" y="168"/>
                    <a:pt x="267" y="166"/>
                    <a:pt x="265" y="165"/>
                  </a:cubicBezTo>
                  <a:cubicBezTo>
                    <a:pt x="261" y="167"/>
                    <a:pt x="253" y="166"/>
                    <a:pt x="248" y="164"/>
                  </a:cubicBezTo>
                  <a:cubicBezTo>
                    <a:pt x="252" y="170"/>
                    <a:pt x="260" y="171"/>
                    <a:pt x="269" y="171"/>
                  </a:cubicBezTo>
                  <a:close/>
                  <a:moveTo>
                    <a:pt x="234" y="168"/>
                  </a:moveTo>
                  <a:cubicBezTo>
                    <a:pt x="223" y="181"/>
                    <a:pt x="209" y="193"/>
                    <a:pt x="196" y="203"/>
                  </a:cubicBezTo>
                  <a:cubicBezTo>
                    <a:pt x="191" y="207"/>
                    <a:pt x="186" y="209"/>
                    <a:pt x="181" y="213"/>
                  </a:cubicBezTo>
                  <a:cubicBezTo>
                    <a:pt x="171" y="220"/>
                    <a:pt x="161" y="228"/>
                    <a:pt x="151" y="233"/>
                  </a:cubicBezTo>
                  <a:cubicBezTo>
                    <a:pt x="161" y="269"/>
                    <a:pt x="169" y="296"/>
                    <a:pt x="174" y="336"/>
                  </a:cubicBezTo>
                  <a:cubicBezTo>
                    <a:pt x="183" y="334"/>
                    <a:pt x="191" y="330"/>
                    <a:pt x="202" y="328"/>
                  </a:cubicBezTo>
                  <a:cubicBezTo>
                    <a:pt x="201" y="325"/>
                    <a:pt x="200" y="323"/>
                    <a:pt x="200" y="322"/>
                  </a:cubicBezTo>
                  <a:cubicBezTo>
                    <a:pt x="201" y="321"/>
                    <a:pt x="202" y="320"/>
                    <a:pt x="202" y="319"/>
                  </a:cubicBezTo>
                  <a:cubicBezTo>
                    <a:pt x="203" y="318"/>
                    <a:pt x="202" y="315"/>
                    <a:pt x="203" y="314"/>
                  </a:cubicBezTo>
                  <a:cubicBezTo>
                    <a:pt x="204" y="311"/>
                    <a:pt x="209" y="310"/>
                    <a:pt x="210" y="307"/>
                  </a:cubicBezTo>
                  <a:cubicBezTo>
                    <a:pt x="210" y="306"/>
                    <a:pt x="210" y="302"/>
                    <a:pt x="209" y="299"/>
                  </a:cubicBezTo>
                  <a:cubicBezTo>
                    <a:pt x="209" y="288"/>
                    <a:pt x="208" y="273"/>
                    <a:pt x="206" y="258"/>
                  </a:cubicBezTo>
                  <a:cubicBezTo>
                    <a:pt x="206" y="253"/>
                    <a:pt x="206" y="245"/>
                    <a:pt x="204" y="241"/>
                  </a:cubicBezTo>
                  <a:cubicBezTo>
                    <a:pt x="203" y="238"/>
                    <a:pt x="200" y="237"/>
                    <a:pt x="200" y="234"/>
                  </a:cubicBezTo>
                  <a:cubicBezTo>
                    <a:pt x="201" y="232"/>
                    <a:pt x="203" y="230"/>
                    <a:pt x="206" y="229"/>
                  </a:cubicBezTo>
                  <a:cubicBezTo>
                    <a:pt x="213" y="226"/>
                    <a:pt x="224" y="227"/>
                    <a:pt x="235" y="226"/>
                  </a:cubicBezTo>
                  <a:cubicBezTo>
                    <a:pt x="245" y="226"/>
                    <a:pt x="259" y="227"/>
                    <a:pt x="267" y="228"/>
                  </a:cubicBezTo>
                  <a:cubicBezTo>
                    <a:pt x="270" y="231"/>
                    <a:pt x="268" y="237"/>
                    <a:pt x="264" y="238"/>
                  </a:cubicBezTo>
                  <a:cubicBezTo>
                    <a:pt x="264" y="263"/>
                    <a:pt x="261" y="287"/>
                    <a:pt x="259" y="308"/>
                  </a:cubicBezTo>
                  <a:cubicBezTo>
                    <a:pt x="265" y="311"/>
                    <a:pt x="268" y="320"/>
                    <a:pt x="265" y="325"/>
                  </a:cubicBezTo>
                  <a:cubicBezTo>
                    <a:pt x="272" y="328"/>
                    <a:pt x="277" y="333"/>
                    <a:pt x="285" y="335"/>
                  </a:cubicBezTo>
                  <a:cubicBezTo>
                    <a:pt x="285" y="335"/>
                    <a:pt x="285" y="337"/>
                    <a:pt x="287" y="336"/>
                  </a:cubicBezTo>
                  <a:cubicBezTo>
                    <a:pt x="290" y="325"/>
                    <a:pt x="290" y="317"/>
                    <a:pt x="292" y="306"/>
                  </a:cubicBezTo>
                  <a:cubicBezTo>
                    <a:pt x="295" y="279"/>
                    <a:pt x="299" y="249"/>
                    <a:pt x="302" y="223"/>
                  </a:cubicBezTo>
                  <a:cubicBezTo>
                    <a:pt x="278" y="206"/>
                    <a:pt x="255" y="188"/>
                    <a:pt x="234" y="168"/>
                  </a:cubicBezTo>
                  <a:close/>
                  <a:moveTo>
                    <a:pt x="195" y="174"/>
                  </a:moveTo>
                  <a:cubicBezTo>
                    <a:pt x="194" y="176"/>
                    <a:pt x="194" y="178"/>
                    <a:pt x="193" y="180"/>
                  </a:cubicBezTo>
                  <a:cubicBezTo>
                    <a:pt x="203" y="181"/>
                    <a:pt x="209" y="174"/>
                    <a:pt x="214" y="169"/>
                  </a:cubicBezTo>
                  <a:cubicBezTo>
                    <a:pt x="208" y="172"/>
                    <a:pt x="202" y="173"/>
                    <a:pt x="195" y="174"/>
                  </a:cubicBezTo>
                  <a:close/>
                  <a:moveTo>
                    <a:pt x="280" y="181"/>
                  </a:moveTo>
                  <a:cubicBezTo>
                    <a:pt x="280" y="179"/>
                    <a:pt x="281" y="177"/>
                    <a:pt x="280" y="175"/>
                  </a:cubicBezTo>
                  <a:cubicBezTo>
                    <a:pt x="271" y="175"/>
                    <a:pt x="266" y="172"/>
                    <a:pt x="259" y="173"/>
                  </a:cubicBezTo>
                  <a:cubicBezTo>
                    <a:pt x="264" y="177"/>
                    <a:pt x="272" y="179"/>
                    <a:pt x="280" y="181"/>
                  </a:cubicBezTo>
                  <a:close/>
                  <a:moveTo>
                    <a:pt x="295" y="186"/>
                  </a:moveTo>
                  <a:cubicBezTo>
                    <a:pt x="290" y="180"/>
                    <a:pt x="274" y="184"/>
                    <a:pt x="268" y="181"/>
                  </a:cubicBezTo>
                  <a:cubicBezTo>
                    <a:pt x="274" y="187"/>
                    <a:pt x="284" y="192"/>
                    <a:pt x="295" y="190"/>
                  </a:cubicBezTo>
                  <a:cubicBezTo>
                    <a:pt x="294" y="190"/>
                    <a:pt x="295" y="187"/>
                    <a:pt x="295" y="186"/>
                  </a:cubicBezTo>
                  <a:close/>
                  <a:moveTo>
                    <a:pt x="183" y="184"/>
                  </a:moveTo>
                  <a:cubicBezTo>
                    <a:pt x="184" y="187"/>
                    <a:pt x="184" y="188"/>
                    <a:pt x="184" y="190"/>
                  </a:cubicBezTo>
                  <a:cubicBezTo>
                    <a:pt x="190" y="188"/>
                    <a:pt x="199" y="186"/>
                    <a:pt x="201" y="181"/>
                  </a:cubicBezTo>
                  <a:cubicBezTo>
                    <a:pt x="197" y="183"/>
                    <a:pt x="188" y="183"/>
                    <a:pt x="183" y="184"/>
                  </a:cubicBezTo>
                  <a:close/>
                  <a:moveTo>
                    <a:pt x="182" y="197"/>
                  </a:moveTo>
                  <a:cubicBezTo>
                    <a:pt x="184" y="195"/>
                    <a:pt x="187" y="194"/>
                    <a:pt x="189" y="191"/>
                  </a:cubicBezTo>
                  <a:cubicBezTo>
                    <a:pt x="189" y="191"/>
                    <a:pt x="193" y="189"/>
                    <a:pt x="191" y="189"/>
                  </a:cubicBezTo>
                  <a:cubicBezTo>
                    <a:pt x="187" y="191"/>
                    <a:pt x="179" y="193"/>
                    <a:pt x="174" y="192"/>
                  </a:cubicBezTo>
                  <a:cubicBezTo>
                    <a:pt x="173" y="194"/>
                    <a:pt x="172" y="195"/>
                    <a:pt x="172" y="197"/>
                  </a:cubicBezTo>
                  <a:cubicBezTo>
                    <a:pt x="175" y="199"/>
                    <a:pt x="178" y="196"/>
                    <a:pt x="182" y="197"/>
                  </a:cubicBezTo>
                  <a:close/>
                  <a:moveTo>
                    <a:pt x="307" y="201"/>
                  </a:moveTo>
                  <a:cubicBezTo>
                    <a:pt x="308" y="187"/>
                    <a:pt x="291" y="196"/>
                    <a:pt x="282" y="191"/>
                  </a:cubicBezTo>
                  <a:cubicBezTo>
                    <a:pt x="288" y="198"/>
                    <a:pt x="297" y="199"/>
                    <a:pt x="307" y="201"/>
                  </a:cubicBezTo>
                  <a:close/>
                  <a:moveTo>
                    <a:pt x="159" y="203"/>
                  </a:moveTo>
                  <a:cubicBezTo>
                    <a:pt x="158" y="206"/>
                    <a:pt x="157" y="207"/>
                    <a:pt x="156" y="209"/>
                  </a:cubicBezTo>
                  <a:cubicBezTo>
                    <a:pt x="161" y="210"/>
                    <a:pt x="165" y="206"/>
                    <a:pt x="171" y="206"/>
                  </a:cubicBezTo>
                  <a:cubicBezTo>
                    <a:pt x="172" y="204"/>
                    <a:pt x="174" y="203"/>
                    <a:pt x="176" y="202"/>
                  </a:cubicBezTo>
                  <a:cubicBezTo>
                    <a:pt x="176" y="200"/>
                    <a:pt x="179" y="199"/>
                    <a:pt x="178" y="199"/>
                  </a:cubicBezTo>
                  <a:cubicBezTo>
                    <a:pt x="172" y="201"/>
                    <a:pt x="164" y="203"/>
                    <a:pt x="159" y="203"/>
                  </a:cubicBezTo>
                  <a:close/>
                  <a:moveTo>
                    <a:pt x="300" y="204"/>
                  </a:moveTo>
                  <a:cubicBezTo>
                    <a:pt x="307" y="205"/>
                    <a:pt x="312" y="209"/>
                    <a:pt x="319" y="209"/>
                  </a:cubicBezTo>
                  <a:cubicBezTo>
                    <a:pt x="319" y="207"/>
                    <a:pt x="319" y="204"/>
                    <a:pt x="317" y="203"/>
                  </a:cubicBezTo>
                  <a:cubicBezTo>
                    <a:pt x="316" y="203"/>
                    <a:pt x="314" y="203"/>
                    <a:pt x="313" y="203"/>
                  </a:cubicBezTo>
                  <a:cubicBezTo>
                    <a:pt x="308" y="203"/>
                    <a:pt x="300" y="201"/>
                    <a:pt x="296" y="201"/>
                  </a:cubicBezTo>
                  <a:cubicBezTo>
                    <a:pt x="298" y="202"/>
                    <a:pt x="299" y="203"/>
                    <a:pt x="300" y="204"/>
                  </a:cubicBezTo>
                  <a:close/>
                  <a:moveTo>
                    <a:pt x="102" y="218"/>
                  </a:moveTo>
                  <a:cubicBezTo>
                    <a:pt x="105" y="222"/>
                    <a:pt x="106" y="233"/>
                    <a:pt x="112" y="234"/>
                  </a:cubicBezTo>
                  <a:cubicBezTo>
                    <a:pt x="111" y="228"/>
                    <a:pt x="109" y="222"/>
                    <a:pt x="111" y="214"/>
                  </a:cubicBezTo>
                  <a:cubicBezTo>
                    <a:pt x="106" y="214"/>
                    <a:pt x="103" y="211"/>
                    <a:pt x="101" y="208"/>
                  </a:cubicBezTo>
                  <a:cubicBezTo>
                    <a:pt x="102" y="212"/>
                    <a:pt x="104" y="215"/>
                    <a:pt x="102" y="218"/>
                  </a:cubicBezTo>
                  <a:close/>
                  <a:moveTo>
                    <a:pt x="141" y="214"/>
                  </a:moveTo>
                  <a:cubicBezTo>
                    <a:pt x="141" y="216"/>
                    <a:pt x="139" y="217"/>
                    <a:pt x="140" y="220"/>
                  </a:cubicBezTo>
                  <a:cubicBezTo>
                    <a:pt x="150" y="219"/>
                    <a:pt x="159" y="215"/>
                    <a:pt x="165" y="209"/>
                  </a:cubicBezTo>
                  <a:cubicBezTo>
                    <a:pt x="158" y="212"/>
                    <a:pt x="149" y="212"/>
                    <a:pt x="141" y="214"/>
                  </a:cubicBezTo>
                  <a:close/>
                  <a:moveTo>
                    <a:pt x="324" y="220"/>
                  </a:moveTo>
                  <a:cubicBezTo>
                    <a:pt x="326" y="217"/>
                    <a:pt x="328" y="216"/>
                    <a:pt x="326" y="213"/>
                  </a:cubicBezTo>
                  <a:cubicBezTo>
                    <a:pt x="320" y="214"/>
                    <a:pt x="313" y="210"/>
                    <a:pt x="308" y="209"/>
                  </a:cubicBezTo>
                  <a:cubicBezTo>
                    <a:pt x="313" y="213"/>
                    <a:pt x="319" y="216"/>
                    <a:pt x="324" y="220"/>
                  </a:cubicBezTo>
                  <a:close/>
                  <a:moveTo>
                    <a:pt x="112" y="214"/>
                  </a:moveTo>
                  <a:cubicBezTo>
                    <a:pt x="110" y="219"/>
                    <a:pt x="113" y="226"/>
                    <a:pt x="114" y="231"/>
                  </a:cubicBezTo>
                  <a:cubicBezTo>
                    <a:pt x="116" y="239"/>
                    <a:pt x="109" y="237"/>
                    <a:pt x="107" y="233"/>
                  </a:cubicBezTo>
                  <a:cubicBezTo>
                    <a:pt x="104" y="229"/>
                    <a:pt x="103" y="223"/>
                    <a:pt x="101" y="220"/>
                  </a:cubicBezTo>
                  <a:cubicBezTo>
                    <a:pt x="99" y="220"/>
                    <a:pt x="98" y="221"/>
                    <a:pt x="97" y="221"/>
                  </a:cubicBezTo>
                  <a:cubicBezTo>
                    <a:pt x="100" y="228"/>
                    <a:pt x="105" y="234"/>
                    <a:pt x="109" y="241"/>
                  </a:cubicBezTo>
                  <a:cubicBezTo>
                    <a:pt x="114" y="243"/>
                    <a:pt x="122" y="258"/>
                    <a:pt x="116" y="262"/>
                  </a:cubicBezTo>
                  <a:cubicBezTo>
                    <a:pt x="105" y="260"/>
                    <a:pt x="99" y="250"/>
                    <a:pt x="91" y="245"/>
                  </a:cubicBezTo>
                  <a:cubicBezTo>
                    <a:pt x="91" y="247"/>
                    <a:pt x="89" y="247"/>
                    <a:pt x="89" y="248"/>
                  </a:cubicBezTo>
                  <a:cubicBezTo>
                    <a:pt x="92" y="252"/>
                    <a:pt x="99" y="254"/>
                    <a:pt x="98" y="258"/>
                  </a:cubicBezTo>
                  <a:cubicBezTo>
                    <a:pt x="96" y="264"/>
                    <a:pt x="89" y="259"/>
                    <a:pt x="83" y="260"/>
                  </a:cubicBezTo>
                  <a:cubicBezTo>
                    <a:pt x="84" y="262"/>
                    <a:pt x="87" y="263"/>
                    <a:pt x="87" y="266"/>
                  </a:cubicBezTo>
                  <a:cubicBezTo>
                    <a:pt x="99" y="263"/>
                    <a:pt x="108" y="264"/>
                    <a:pt x="115" y="271"/>
                  </a:cubicBezTo>
                  <a:cubicBezTo>
                    <a:pt x="120" y="280"/>
                    <a:pt x="125" y="291"/>
                    <a:pt x="127" y="300"/>
                  </a:cubicBezTo>
                  <a:cubicBezTo>
                    <a:pt x="131" y="304"/>
                    <a:pt x="132" y="310"/>
                    <a:pt x="138" y="313"/>
                  </a:cubicBezTo>
                  <a:cubicBezTo>
                    <a:pt x="136" y="305"/>
                    <a:pt x="134" y="296"/>
                    <a:pt x="132" y="287"/>
                  </a:cubicBezTo>
                  <a:cubicBezTo>
                    <a:pt x="129" y="288"/>
                    <a:pt x="123" y="284"/>
                    <a:pt x="126" y="281"/>
                  </a:cubicBezTo>
                  <a:cubicBezTo>
                    <a:pt x="124" y="280"/>
                    <a:pt x="123" y="278"/>
                    <a:pt x="122" y="276"/>
                  </a:cubicBezTo>
                  <a:cubicBezTo>
                    <a:pt x="124" y="275"/>
                    <a:pt x="126" y="274"/>
                    <a:pt x="128" y="274"/>
                  </a:cubicBezTo>
                  <a:cubicBezTo>
                    <a:pt x="127" y="272"/>
                    <a:pt x="128" y="271"/>
                    <a:pt x="128" y="269"/>
                  </a:cubicBezTo>
                  <a:cubicBezTo>
                    <a:pt x="129" y="269"/>
                    <a:pt x="131" y="270"/>
                    <a:pt x="132" y="269"/>
                  </a:cubicBezTo>
                  <a:cubicBezTo>
                    <a:pt x="129" y="267"/>
                    <a:pt x="129" y="265"/>
                    <a:pt x="128" y="262"/>
                  </a:cubicBezTo>
                  <a:cubicBezTo>
                    <a:pt x="121" y="248"/>
                    <a:pt x="114" y="231"/>
                    <a:pt x="115" y="213"/>
                  </a:cubicBezTo>
                  <a:cubicBezTo>
                    <a:pt x="114" y="212"/>
                    <a:pt x="114" y="214"/>
                    <a:pt x="112" y="214"/>
                  </a:cubicBezTo>
                  <a:close/>
                  <a:moveTo>
                    <a:pt x="126" y="223"/>
                  </a:moveTo>
                  <a:cubicBezTo>
                    <a:pt x="126" y="227"/>
                    <a:pt x="128" y="229"/>
                    <a:pt x="131" y="230"/>
                  </a:cubicBezTo>
                  <a:cubicBezTo>
                    <a:pt x="138" y="227"/>
                    <a:pt x="144" y="224"/>
                    <a:pt x="149" y="220"/>
                  </a:cubicBezTo>
                  <a:cubicBezTo>
                    <a:pt x="141" y="223"/>
                    <a:pt x="134" y="222"/>
                    <a:pt x="126" y="223"/>
                  </a:cubicBezTo>
                  <a:close/>
                  <a:moveTo>
                    <a:pt x="239" y="228"/>
                  </a:moveTo>
                  <a:cubicBezTo>
                    <a:pt x="231" y="229"/>
                    <a:pt x="218" y="229"/>
                    <a:pt x="210" y="231"/>
                  </a:cubicBezTo>
                  <a:cubicBezTo>
                    <a:pt x="207" y="231"/>
                    <a:pt x="202" y="232"/>
                    <a:pt x="203" y="236"/>
                  </a:cubicBezTo>
                  <a:cubicBezTo>
                    <a:pt x="208" y="234"/>
                    <a:pt x="215" y="233"/>
                    <a:pt x="223" y="233"/>
                  </a:cubicBezTo>
                  <a:cubicBezTo>
                    <a:pt x="238" y="232"/>
                    <a:pt x="252" y="234"/>
                    <a:pt x="266" y="234"/>
                  </a:cubicBezTo>
                  <a:cubicBezTo>
                    <a:pt x="267" y="233"/>
                    <a:pt x="265" y="231"/>
                    <a:pt x="266" y="229"/>
                  </a:cubicBezTo>
                  <a:cubicBezTo>
                    <a:pt x="257" y="229"/>
                    <a:pt x="247" y="228"/>
                    <a:pt x="239" y="228"/>
                  </a:cubicBezTo>
                  <a:close/>
                  <a:moveTo>
                    <a:pt x="206" y="239"/>
                  </a:moveTo>
                  <a:cubicBezTo>
                    <a:pt x="210" y="260"/>
                    <a:pt x="210" y="287"/>
                    <a:pt x="212" y="307"/>
                  </a:cubicBezTo>
                  <a:cubicBezTo>
                    <a:pt x="218" y="307"/>
                    <a:pt x="228" y="306"/>
                    <a:pt x="234" y="306"/>
                  </a:cubicBezTo>
                  <a:cubicBezTo>
                    <a:pt x="233" y="283"/>
                    <a:pt x="234" y="256"/>
                    <a:pt x="233" y="235"/>
                  </a:cubicBezTo>
                  <a:cubicBezTo>
                    <a:pt x="223" y="236"/>
                    <a:pt x="212" y="234"/>
                    <a:pt x="206" y="239"/>
                  </a:cubicBezTo>
                  <a:close/>
                  <a:moveTo>
                    <a:pt x="236" y="235"/>
                  </a:moveTo>
                  <a:cubicBezTo>
                    <a:pt x="236" y="260"/>
                    <a:pt x="236" y="283"/>
                    <a:pt x="236" y="306"/>
                  </a:cubicBezTo>
                  <a:cubicBezTo>
                    <a:pt x="244" y="307"/>
                    <a:pt x="249" y="305"/>
                    <a:pt x="257" y="307"/>
                  </a:cubicBezTo>
                  <a:cubicBezTo>
                    <a:pt x="259" y="297"/>
                    <a:pt x="257" y="285"/>
                    <a:pt x="261" y="274"/>
                  </a:cubicBezTo>
                  <a:cubicBezTo>
                    <a:pt x="260" y="262"/>
                    <a:pt x="262" y="246"/>
                    <a:pt x="261" y="236"/>
                  </a:cubicBezTo>
                  <a:cubicBezTo>
                    <a:pt x="253" y="236"/>
                    <a:pt x="244" y="235"/>
                    <a:pt x="236" y="235"/>
                  </a:cubicBezTo>
                  <a:close/>
                  <a:moveTo>
                    <a:pt x="303" y="238"/>
                  </a:moveTo>
                  <a:cubicBezTo>
                    <a:pt x="304" y="239"/>
                    <a:pt x="306" y="241"/>
                    <a:pt x="308" y="240"/>
                  </a:cubicBezTo>
                  <a:cubicBezTo>
                    <a:pt x="309" y="237"/>
                    <a:pt x="304" y="237"/>
                    <a:pt x="303" y="237"/>
                  </a:cubicBezTo>
                  <a:cubicBezTo>
                    <a:pt x="304" y="237"/>
                    <a:pt x="302" y="238"/>
                    <a:pt x="303" y="238"/>
                  </a:cubicBezTo>
                  <a:close/>
                  <a:moveTo>
                    <a:pt x="302" y="247"/>
                  </a:moveTo>
                  <a:cubicBezTo>
                    <a:pt x="306" y="251"/>
                    <a:pt x="311" y="254"/>
                    <a:pt x="315" y="258"/>
                  </a:cubicBezTo>
                  <a:cubicBezTo>
                    <a:pt x="320" y="263"/>
                    <a:pt x="325" y="269"/>
                    <a:pt x="332" y="272"/>
                  </a:cubicBezTo>
                  <a:cubicBezTo>
                    <a:pt x="333" y="271"/>
                    <a:pt x="334" y="270"/>
                    <a:pt x="335" y="269"/>
                  </a:cubicBezTo>
                  <a:cubicBezTo>
                    <a:pt x="323" y="260"/>
                    <a:pt x="311" y="251"/>
                    <a:pt x="302" y="241"/>
                  </a:cubicBezTo>
                  <a:cubicBezTo>
                    <a:pt x="303" y="243"/>
                    <a:pt x="301" y="245"/>
                    <a:pt x="302" y="247"/>
                  </a:cubicBezTo>
                  <a:close/>
                  <a:moveTo>
                    <a:pt x="315" y="247"/>
                  </a:moveTo>
                  <a:cubicBezTo>
                    <a:pt x="316" y="247"/>
                    <a:pt x="316" y="246"/>
                    <a:pt x="316" y="245"/>
                  </a:cubicBezTo>
                  <a:cubicBezTo>
                    <a:pt x="312" y="245"/>
                    <a:pt x="310" y="243"/>
                    <a:pt x="307" y="242"/>
                  </a:cubicBezTo>
                  <a:cubicBezTo>
                    <a:pt x="309" y="245"/>
                    <a:pt x="311" y="247"/>
                    <a:pt x="315" y="247"/>
                  </a:cubicBezTo>
                  <a:close/>
                  <a:moveTo>
                    <a:pt x="141" y="247"/>
                  </a:moveTo>
                  <a:cubicBezTo>
                    <a:pt x="142" y="252"/>
                    <a:pt x="139" y="258"/>
                    <a:pt x="134" y="257"/>
                  </a:cubicBezTo>
                  <a:cubicBezTo>
                    <a:pt x="133" y="259"/>
                    <a:pt x="132" y="260"/>
                    <a:pt x="130" y="261"/>
                  </a:cubicBezTo>
                  <a:cubicBezTo>
                    <a:pt x="130" y="264"/>
                    <a:pt x="133" y="266"/>
                    <a:pt x="132" y="269"/>
                  </a:cubicBezTo>
                  <a:cubicBezTo>
                    <a:pt x="134" y="269"/>
                    <a:pt x="135" y="268"/>
                    <a:pt x="136" y="268"/>
                  </a:cubicBezTo>
                  <a:cubicBezTo>
                    <a:pt x="136" y="267"/>
                    <a:pt x="135" y="266"/>
                    <a:pt x="135" y="264"/>
                  </a:cubicBezTo>
                  <a:cubicBezTo>
                    <a:pt x="137" y="262"/>
                    <a:pt x="143" y="263"/>
                    <a:pt x="143" y="262"/>
                  </a:cubicBezTo>
                  <a:cubicBezTo>
                    <a:pt x="137" y="261"/>
                    <a:pt x="142" y="253"/>
                    <a:pt x="146" y="256"/>
                  </a:cubicBezTo>
                  <a:cubicBezTo>
                    <a:pt x="145" y="252"/>
                    <a:pt x="149" y="250"/>
                    <a:pt x="153" y="249"/>
                  </a:cubicBezTo>
                  <a:cubicBezTo>
                    <a:pt x="153" y="247"/>
                    <a:pt x="151" y="245"/>
                    <a:pt x="151" y="243"/>
                  </a:cubicBezTo>
                  <a:cubicBezTo>
                    <a:pt x="150" y="246"/>
                    <a:pt x="145" y="248"/>
                    <a:pt x="141" y="247"/>
                  </a:cubicBezTo>
                  <a:close/>
                  <a:moveTo>
                    <a:pt x="85" y="258"/>
                  </a:moveTo>
                  <a:cubicBezTo>
                    <a:pt x="89" y="259"/>
                    <a:pt x="92" y="259"/>
                    <a:pt x="95" y="259"/>
                  </a:cubicBezTo>
                  <a:cubicBezTo>
                    <a:pt x="95" y="256"/>
                    <a:pt x="93" y="254"/>
                    <a:pt x="92" y="253"/>
                  </a:cubicBezTo>
                  <a:cubicBezTo>
                    <a:pt x="90" y="252"/>
                    <a:pt x="88" y="250"/>
                    <a:pt x="86" y="249"/>
                  </a:cubicBezTo>
                  <a:cubicBezTo>
                    <a:pt x="86" y="249"/>
                    <a:pt x="86" y="249"/>
                    <a:pt x="85" y="249"/>
                  </a:cubicBezTo>
                  <a:cubicBezTo>
                    <a:pt x="87" y="252"/>
                    <a:pt x="87" y="256"/>
                    <a:pt x="85" y="258"/>
                  </a:cubicBezTo>
                  <a:close/>
                  <a:moveTo>
                    <a:pt x="313" y="326"/>
                  </a:moveTo>
                  <a:cubicBezTo>
                    <a:pt x="314" y="325"/>
                    <a:pt x="315" y="322"/>
                    <a:pt x="315" y="322"/>
                  </a:cubicBezTo>
                  <a:cubicBezTo>
                    <a:pt x="318" y="307"/>
                    <a:pt x="326" y="290"/>
                    <a:pt x="329" y="274"/>
                  </a:cubicBezTo>
                  <a:cubicBezTo>
                    <a:pt x="319" y="266"/>
                    <a:pt x="311" y="257"/>
                    <a:pt x="301" y="249"/>
                  </a:cubicBezTo>
                  <a:cubicBezTo>
                    <a:pt x="299" y="277"/>
                    <a:pt x="295" y="303"/>
                    <a:pt x="291" y="333"/>
                  </a:cubicBezTo>
                  <a:cubicBezTo>
                    <a:pt x="297" y="335"/>
                    <a:pt x="302" y="338"/>
                    <a:pt x="309" y="340"/>
                  </a:cubicBezTo>
                  <a:cubicBezTo>
                    <a:pt x="313" y="337"/>
                    <a:pt x="312" y="331"/>
                    <a:pt x="313" y="326"/>
                  </a:cubicBezTo>
                  <a:close/>
                  <a:moveTo>
                    <a:pt x="322" y="253"/>
                  </a:moveTo>
                  <a:cubicBezTo>
                    <a:pt x="322" y="252"/>
                    <a:pt x="323" y="251"/>
                    <a:pt x="322" y="251"/>
                  </a:cubicBezTo>
                  <a:cubicBezTo>
                    <a:pt x="320" y="251"/>
                    <a:pt x="317" y="250"/>
                    <a:pt x="315" y="250"/>
                  </a:cubicBezTo>
                  <a:cubicBezTo>
                    <a:pt x="317" y="251"/>
                    <a:pt x="320" y="252"/>
                    <a:pt x="322" y="253"/>
                  </a:cubicBezTo>
                  <a:close/>
                  <a:moveTo>
                    <a:pt x="148" y="253"/>
                  </a:moveTo>
                  <a:cubicBezTo>
                    <a:pt x="149" y="254"/>
                    <a:pt x="149" y="255"/>
                    <a:pt x="149" y="255"/>
                  </a:cubicBezTo>
                  <a:cubicBezTo>
                    <a:pt x="151" y="256"/>
                    <a:pt x="151" y="253"/>
                    <a:pt x="153" y="254"/>
                  </a:cubicBezTo>
                  <a:cubicBezTo>
                    <a:pt x="153" y="254"/>
                    <a:pt x="153" y="255"/>
                    <a:pt x="153" y="255"/>
                  </a:cubicBezTo>
                  <a:cubicBezTo>
                    <a:pt x="157" y="251"/>
                    <a:pt x="150" y="250"/>
                    <a:pt x="148" y="253"/>
                  </a:cubicBezTo>
                  <a:close/>
                  <a:moveTo>
                    <a:pt x="330" y="259"/>
                  </a:moveTo>
                  <a:cubicBezTo>
                    <a:pt x="330" y="258"/>
                    <a:pt x="330" y="256"/>
                    <a:pt x="329" y="255"/>
                  </a:cubicBezTo>
                  <a:cubicBezTo>
                    <a:pt x="326" y="255"/>
                    <a:pt x="325" y="256"/>
                    <a:pt x="322" y="255"/>
                  </a:cubicBezTo>
                  <a:cubicBezTo>
                    <a:pt x="324" y="258"/>
                    <a:pt x="327" y="258"/>
                    <a:pt x="330" y="259"/>
                  </a:cubicBezTo>
                  <a:close/>
                  <a:moveTo>
                    <a:pt x="128" y="283"/>
                  </a:moveTo>
                  <a:cubicBezTo>
                    <a:pt x="129" y="285"/>
                    <a:pt x="132" y="283"/>
                    <a:pt x="133" y="283"/>
                  </a:cubicBezTo>
                  <a:cubicBezTo>
                    <a:pt x="144" y="278"/>
                    <a:pt x="150" y="269"/>
                    <a:pt x="156" y="261"/>
                  </a:cubicBezTo>
                  <a:cubicBezTo>
                    <a:pt x="155" y="260"/>
                    <a:pt x="157" y="257"/>
                    <a:pt x="154" y="256"/>
                  </a:cubicBezTo>
                  <a:cubicBezTo>
                    <a:pt x="148" y="267"/>
                    <a:pt x="137" y="274"/>
                    <a:pt x="128" y="283"/>
                  </a:cubicBezTo>
                  <a:close/>
                  <a:moveTo>
                    <a:pt x="143" y="258"/>
                  </a:moveTo>
                  <a:cubicBezTo>
                    <a:pt x="142" y="260"/>
                    <a:pt x="144" y="260"/>
                    <a:pt x="144" y="262"/>
                  </a:cubicBezTo>
                  <a:cubicBezTo>
                    <a:pt x="146" y="261"/>
                    <a:pt x="150" y="259"/>
                    <a:pt x="150" y="257"/>
                  </a:cubicBezTo>
                  <a:cubicBezTo>
                    <a:pt x="148" y="258"/>
                    <a:pt x="146" y="258"/>
                    <a:pt x="143" y="258"/>
                  </a:cubicBezTo>
                  <a:close/>
                  <a:moveTo>
                    <a:pt x="335" y="265"/>
                  </a:moveTo>
                  <a:cubicBezTo>
                    <a:pt x="336" y="264"/>
                    <a:pt x="336" y="263"/>
                    <a:pt x="336" y="262"/>
                  </a:cubicBezTo>
                  <a:cubicBezTo>
                    <a:pt x="333" y="262"/>
                    <a:pt x="331" y="261"/>
                    <a:pt x="329" y="261"/>
                  </a:cubicBezTo>
                  <a:cubicBezTo>
                    <a:pt x="331" y="263"/>
                    <a:pt x="332" y="265"/>
                    <a:pt x="335" y="265"/>
                  </a:cubicBezTo>
                  <a:close/>
                  <a:moveTo>
                    <a:pt x="138" y="265"/>
                  </a:moveTo>
                  <a:cubicBezTo>
                    <a:pt x="138" y="266"/>
                    <a:pt x="138" y="267"/>
                    <a:pt x="139" y="268"/>
                  </a:cubicBezTo>
                  <a:cubicBezTo>
                    <a:pt x="140" y="267"/>
                    <a:pt x="142" y="266"/>
                    <a:pt x="143" y="267"/>
                  </a:cubicBezTo>
                  <a:cubicBezTo>
                    <a:pt x="143" y="266"/>
                    <a:pt x="146" y="263"/>
                    <a:pt x="145" y="264"/>
                  </a:cubicBezTo>
                  <a:cubicBezTo>
                    <a:pt x="143" y="264"/>
                    <a:pt x="141" y="265"/>
                    <a:pt x="138" y="265"/>
                  </a:cubicBezTo>
                  <a:close/>
                  <a:moveTo>
                    <a:pt x="152" y="270"/>
                  </a:moveTo>
                  <a:cubicBezTo>
                    <a:pt x="150" y="272"/>
                    <a:pt x="149" y="275"/>
                    <a:pt x="147" y="276"/>
                  </a:cubicBezTo>
                  <a:cubicBezTo>
                    <a:pt x="143" y="280"/>
                    <a:pt x="139" y="282"/>
                    <a:pt x="134" y="286"/>
                  </a:cubicBezTo>
                  <a:cubicBezTo>
                    <a:pt x="135" y="292"/>
                    <a:pt x="137" y="298"/>
                    <a:pt x="138" y="304"/>
                  </a:cubicBezTo>
                  <a:cubicBezTo>
                    <a:pt x="141" y="317"/>
                    <a:pt x="144" y="330"/>
                    <a:pt x="150" y="338"/>
                  </a:cubicBezTo>
                  <a:cubicBezTo>
                    <a:pt x="156" y="334"/>
                    <a:pt x="164" y="330"/>
                    <a:pt x="170" y="325"/>
                  </a:cubicBezTo>
                  <a:cubicBezTo>
                    <a:pt x="167" y="303"/>
                    <a:pt x="161" y="281"/>
                    <a:pt x="157" y="264"/>
                  </a:cubicBezTo>
                  <a:cubicBezTo>
                    <a:pt x="156" y="266"/>
                    <a:pt x="154" y="268"/>
                    <a:pt x="152" y="270"/>
                  </a:cubicBezTo>
                  <a:close/>
                  <a:moveTo>
                    <a:pt x="130" y="271"/>
                  </a:moveTo>
                  <a:cubicBezTo>
                    <a:pt x="130" y="272"/>
                    <a:pt x="130" y="273"/>
                    <a:pt x="130" y="274"/>
                  </a:cubicBezTo>
                  <a:cubicBezTo>
                    <a:pt x="133" y="273"/>
                    <a:pt x="141" y="272"/>
                    <a:pt x="140" y="269"/>
                  </a:cubicBezTo>
                  <a:cubicBezTo>
                    <a:pt x="136" y="271"/>
                    <a:pt x="133" y="271"/>
                    <a:pt x="130" y="271"/>
                  </a:cubicBezTo>
                  <a:close/>
                  <a:moveTo>
                    <a:pt x="125" y="277"/>
                  </a:moveTo>
                  <a:cubicBezTo>
                    <a:pt x="126" y="278"/>
                    <a:pt x="127" y="279"/>
                    <a:pt x="128" y="279"/>
                  </a:cubicBezTo>
                  <a:cubicBezTo>
                    <a:pt x="129" y="278"/>
                    <a:pt x="133" y="277"/>
                    <a:pt x="132" y="275"/>
                  </a:cubicBezTo>
                  <a:cubicBezTo>
                    <a:pt x="131" y="276"/>
                    <a:pt x="127" y="276"/>
                    <a:pt x="125" y="277"/>
                  </a:cubicBezTo>
                  <a:close/>
                  <a:moveTo>
                    <a:pt x="110" y="303"/>
                  </a:moveTo>
                  <a:cubicBezTo>
                    <a:pt x="112" y="302"/>
                    <a:pt x="113" y="303"/>
                    <a:pt x="115" y="303"/>
                  </a:cubicBezTo>
                  <a:cubicBezTo>
                    <a:pt x="115" y="301"/>
                    <a:pt x="116" y="300"/>
                    <a:pt x="116" y="298"/>
                  </a:cubicBezTo>
                  <a:cubicBezTo>
                    <a:pt x="114" y="298"/>
                    <a:pt x="113" y="297"/>
                    <a:pt x="111" y="296"/>
                  </a:cubicBezTo>
                  <a:cubicBezTo>
                    <a:pt x="110" y="298"/>
                    <a:pt x="110" y="300"/>
                    <a:pt x="110" y="303"/>
                  </a:cubicBezTo>
                  <a:close/>
                  <a:moveTo>
                    <a:pt x="110" y="304"/>
                  </a:moveTo>
                  <a:cubicBezTo>
                    <a:pt x="110" y="309"/>
                    <a:pt x="110" y="310"/>
                    <a:pt x="110" y="314"/>
                  </a:cubicBezTo>
                  <a:cubicBezTo>
                    <a:pt x="113" y="316"/>
                    <a:pt x="118" y="316"/>
                    <a:pt x="120" y="312"/>
                  </a:cubicBezTo>
                  <a:cubicBezTo>
                    <a:pt x="119" y="310"/>
                    <a:pt x="118" y="309"/>
                    <a:pt x="120" y="307"/>
                  </a:cubicBezTo>
                  <a:cubicBezTo>
                    <a:pt x="122" y="308"/>
                    <a:pt x="123" y="308"/>
                    <a:pt x="125" y="309"/>
                  </a:cubicBezTo>
                  <a:cubicBezTo>
                    <a:pt x="126" y="308"/>
                    <a:pt x="127" y="307"/>
                    <a:pt x="127" y="305"/>
                  </a:cubicBezTo>
                  <a:cubicBezTo>
                    <a:pt x="125" y="303"/>
                    <a:pt x="121" y="299"/>
                    <a:pt x="117" y="300"/>
                  </a:cubicBezTo>
                  <a:cubicBezTo>
                    <a:pt x="118" y="304"/>
                    <a:pt x="114" y="306"/>
                    <a:pt x="110" y="304"/>
                  </a:cubicBezTo>
                  <a:close/>
                  <a:moveTo>
                    <a:pt x="123" y="311"/>
                  </a:moveTo>
                  <a:cubicBezTo>
                    <a:pt x="126" y="315"/>
                    <a:pt x="128" y="321"/>
                    <a:pt x="132" y="324"/>
                  </a:cubicBezTo>
                  <a:cubicBezTo>
                    <a:pt x="129" y="321"/>
                    <a:pt x="130" y="316"/>
                    <a:pt x="134" y="313"/>
                  </a:cubicBezTo>
                  <a:cubicBezTo>
                    <a:pt x="132" y="311"/>
                    <a:pt x="131" y="308"/>
                    <a:pt x="129" y="307"/>
                  </a:cubicBezTo>
                  <a:cubicBezTo>
                    <a:pt x="128" y="310"/>
                    <a:pt x="126" y="311"/>
                    <a:pt x="123" y="311"/>
                  </a:cubicBezTo>
                  <a:close/>
                  <a:moveTo>
                    <a:pt x="89" y="314"/>
                  </a:moveTo>
                  <a:cubicBezTo>
                    <a:pt x="93" y="314"/>
                    <a:pt x="95" y="314"/>
                    <a:pt x="96" y="310"/>
                  </a:cubicBezTo>
                  <a:cubicBezTo>
                    <a:pt x="94" y="309"/>
                    <a:pt x="92" y="309"/>
                    <a:pt x="90" y="308"/>
                  </a:cubicBezTo>
                  <a:cubicBezTo>
                    <a:pt x="89" y="310"/>
                    <a:pt x="90" y="312"/>
                    <a:pt x="89" y="314"/>
                  </a:cubicBezTo>
                  <a:close/>
                  <a:moveTo>
                    <a:pt x="239" y="310"/>
                  </a:moveTo>
                  <a:cubicBezTo>
                    <a:pt x="230" y="310"/>
                    <a:pt x="221" y="308"/>
                    <a:pt x="215" y="309"/>
                  </a:cubicBezTo>
                  <a:cubicBezTo>
                    <a:pt x="210" y="310"/>
                    <a:pt x="204" y="314"/>
                    <a:pt x="205" y="318"/>
                  </a:cubicBezTo>
                  <a:cubicBezTo>
                    <a:pt x="224" y="315"/>
                    <a:pt x="242" y="318"/>
                    <a:pt x="263" y="316"/>
                  </a:cubicBezTo>
                  <a:cubicBezTo>
                    <a:pt x="260" y="307"/>
                    <a:pt x="248" y="310"/>
                    <a:pt x="239" y="310"/>
                  </a:cubicBezTo>
                  <a:close/>
                  <a:moveTo>
                    <a:pt x="89" y="316"/>
                  </a:moveTo>
                  <a:cubicBezTo>
                    <a:pt x="88" y="320"/>
                    <a:pt x="87" y="326"/>
                    <a:pt x="90" y="329"/>
                  </a:cubicBezTo>
                  <a:cubicBezTo>
                    <a:pt x="96" y="330"/>
                    <a:pt x="98" y="325"/>
                    <a:pt x="97" y="321"/>
                  </a:cubicBezTo>
                  <a:cubicBezTo>
                    <a:pt x="99" y="320"/>
                    <a:pt x="101" y="322"/>
                    <a:pt x="103" y="321"/>
                  </a:cubicBezTo>
                  <a:cubicBezTo>
                    <a:pt x="107" y="317"/>
                    <a:pt x="103" y="312"/>
                    <a:pt x="98" y="311"/>
                  </a:cubicBezTo>
                  <a:cubicBezTo>
                    <a:pt x="97" y="315"/>
                    <a:pt x="93" y="317"/>
                    <a:pt x="89" y="316"/>
                  </a:cubicBezTo>
                  <a:close/>
                  <a:moveTo>
                    <a:pt x="121" y="314"/>
                  </a:moveTo>
                  <a:cubicBezTo>
                    <a:pt x="120" y="316"/>
                    <a:pt x="118" y="317"/>
                    <a:pt x="115" y="318"/>
                  </a:cubicBezTo>
                  <a:cubicBezTo>
                    <a:pt x="113" y="318"/>
                    <a:pt x="110" y="316"/>
                    <a:pt x="109" y="317"/>
                  </a:cubicBezTo>
                  <a:cubicBezTo>
                    <a:pt x="113" y="324"/>
                    <a:pt x="121" y="331"/>
                    <a:pt x="125" y="339"/>
                  </a:cubicBezTo>
                  <a:cubicBezTo>
                    <a:pt x="127" y="336"/>
                    <a:pt x="131" y="339"/>
                    <a:pt x="133" y="338"/>
                  </a:cubicBezTo>
                  <a:cubicBezTo>
                    <a:pt x="127" y="336"/>
                    <a:pt x="125" y="329"/>
                    <a:pt x="130" y="325"/>
                  </a:cubicBezTo>
                  <a:cubicBezTo>
                    <a:pt x="127" y="321"/>
                    <a:pt x="126" y="316"/>
                    <a:pt x="121" y="314"/>
                  </a:cubicBezTo>
                  <a:close/>
                  <a:moveTo>
                    <a:pt x="132" y="319"/>
                  </a:moveTo>
                  <a:cubicBezTo>
                    <a:pt x="132" y="321"/>
                    <a:pt x="135" y="322"/>
                    <a:pt x="136" y="324"/>
                  </a:cubicBezTo>
                  <a:cubicBezTo>
                    <a:pt x="136" y="326"/>
                    <a:pt x="133" y="325"/>
                    <a:pt x="132" y="326"/>
                  </a:cubicBezTo>
                  <a:cubicBezTo>
                    <a:pt x="133" y="327"/>
                    <a:pt x="134" y="327"/>
                    <a:pt x="134" y="329"/>
                  </a:cubicBezTo>
                  <a:cubicBezTo>
                    <a:pt x="132" y="329"/>
                    <a:pt x="131" y="328"/>
                    <a:pt x="130" y="327"/>
                  </a:cubicBezTo>
                  <a:cubicBezTo>
                    <a:pt x="126" y="333"/>
                    <a:pt x="135" y="334"/>
                    <a:pt x="136" y="338"/>
                  </a:cubicBezTo>
                  <a:cubicBezTo>
                    <a:pt x="134" y="342"/>
                    <a:pt x="130" y="338"/>
                    <a:pt x="127" y="340"/>
                  </a:cubicBezTo>
                  <a:cubicBezTo>
                    <a:pt x="127" y="343"/>
                    <a:pt x="128" y="343"/>
                    <a:pt x="129" y="345"/>
                  </a:cubicBezTo>
                  <a:cubicBezTo>
                    <a:pt x="127" y="346"/>
                    <a:pt x="124" y="345"/>
                    <a:pt x="122" y="347"/>
                  </a:cubicBezTo>
                  <a:cubicBezTo>
                    <a:pt x="122" y="351"/>
                    <a:pt x="124" y="353"/>
                    <a:pt x="127" y="355"/>
                  </a:cubicBezTo>
                  <a:cubicBezTo>
                    <a:pt x="126" y="356"/>
                    <a:pt x="125" y="357"/>
                    <a:pt x="125" y="359"/>
                  </a:cubicBezTo>
                  <a:cubicBezTo>
                    <a:pt x="131" y="361"/>
                    <a:pt x="131" y="353"/>
                    <a:pt x="132" y="351"/>
                  </a:cubicBezTo>
                  <a:cubicBezTo>
                    <a:pt x="135" y="352"/>
                    <a:pt x="141" y="352"/>
                    <a:pt x="141" y="349"/>
                  </a:cubicBezTo>
                  <a:cubicBezTo>
                    <a:pt x="141" y="347"/>
                    <a:pt x="138" y="347"/>
                    <a:pt x="139" y="345"/>
                  </a:cubicBezTo>
                  <a:cubicBezTo>
                    <a:pt x="142" y="345"/>
                    <a:pt x="143" y="346"/>
                    <a:pt x="145" y="345"/>
                  </a:cubicBezTo>
                  <a:cubicBezTo>
                    <a:pt x="148" y="339"/>
                    <a:pt x="143" y="334"/>
                    <a:pt x="142" y="327"/>
                  </a:cubicBezTo>
                  <a:cubicBezTo>
                    <a:pt x="140" y="327"/>
                    <a:pt x="139" y="328"/>
                    <a:pt x="139" y="330"/>
                  </a:cubicBezTo>
                  <a:cubicBezTo>
                    <a:pt x="139" y="331"/>
                    <a:pt x="143" y="333"/>
                    <a:pt x="140" y="334"/>
                  </a:cubicBezTo>
                  <a:cubicBezTo>
                    <a:pt x="136" y="333"/>
                    <a:pt x="136" y="325"/>
                    <a:pt x="141" y="325"/>
                  </a:cubicBezTo>
                  <a:cubicBezTo>
                    <a:pt x="141" y="322"/>
                    <a:pt x="139" y="319"/>
                    <a:pt x="139" y="316"/>
                  </a:cubicBezTo>
                  <a:cubicBezTo>
                    <a:pt x="136" y="314"/>
                    <a:pt x="133" y="317"/>
                    <a:pt x="132" y="319"/>
                  </a:cubicBezTo>
                  <a:close/>
                  <a:moveTo>
                    <a:pt x="102" y="323"/>
                  </a:moveTo>
                  <a:cubicBezTo>
                    <a:pt x="108" y="332"/>
                    <a:pt x="113" y="342"/>
                    <a:pt x="121" y="349"/>
                  </a:cubicBezTo>
                  <a:cubicBezTo>
                    <a:pt x="120" y="346"/>
                    <a:pt x="122" y="344"/>
                    <a:pt x="126" y="344"/>
                  </a:cubicBezTo>
                  <a:cubicBezTo>
                    <a:pt x="125" y="342"/>
                    <a:pt x="123" y="341"/>
                    <a:pt x="122" y="340"/>
                  </a:cubicBezTo>
                  <a:cubicBezTo>
                    <a:pt x="122" y="339"/>
                    <a:pt x="123" y="339"/>
                    <a:pt x="122" y="339"/>
                  </a:cubicBezTo>
                  <a:cubicBezTo>
                    <a:pt x="121" y="335"/>
                    <a:pt x="116" y="330"/>
                    <a:pt x="113" y="327"/>
                  </a:cubicBezTo>
                  <a:cubicBezTo>
                    <a:pt x="111" y="323"/>
                    <a:pt x="109" y="320"/>
                    <a:pt x="107" y="317"/>
                  </a:cubicBezTo>
                  <a:cubicBezTo>
                    <a:pt x="106" y="320"/>
                    <a:pt x="106" y="324"/>
                    <a:pt x="102" y="323"/>
                  </a:cubicBezTo>
                  <a:close/>
                  <a:moveTo>
                    <a:pt x="263" y="318"/>
                  </a:moveTo>
                  <a:cubicBezTo>
                    <a:pt x="263" y="318"/>
                    <a:pt x="263" y="318"/>
                    <a:pt x="262" y="318"/>
                  </a:cubicBezTo>
                  <a:cubicBezTo>
                    <a:pt x="251" y="319"/>
                    <a:pt x="242" y="319"/>
                    <a:pt x="231" y="319"/>
                  </a:cubicBezTo>
                  <a:cubicBezTo>
                    <a:pt x="221" y="318"/>
                    <a:pt x="212" y="320"/>
                    <a:pt x="203" y="320"/>
                  </a:cubicBezTo>
                  <a:cubicBezTo>
                    <a:pt x="203" y="323"/>
                    <a:pt x="203" y="326"/>
                    <a:pt x="204" y="327"/>
                  </a:cubicBezTo>
                  <a:cubicBezTo>
                    <a:pt x="224" y="328"/>
                    <a:pt x="244" y="325"/>
                    <a:pt x="263" y="324"/>
                  </a:cubicBezTo>
                  <a:cubicBezTo>
                    <a:pt x="264" y="323"/>
                    <a:pt x="264" y="319"/>
                    <a:pt x="263" y="318"/>
                  </a:cubicBezTo>
                  <a:close/>
                  <a:moveTo>
                    <a:pt x="73" y="329"/>
                  </a:moveTo>
                  <a:cubicBezTo>
                    <a:pt x="75" y="329"/>
                    <a:pt x="78" y="328"/>
                    <a:pt x="78" y="325"/>
                  </a:cubicBezTo>
                  <a:cubicBezTo>
                    <a:pt x="76" y="324"/>
                    <a:pt x="74" y="324"/>
                    <a:pt x="72" y="323"/>
                  </a:cubicBezTo>
                  <a:cubicBezTo>
                    <a:pt x="72" y="325"/>
                    <a:pt x="71" y="328"/>
                    <a:pt x="73" y="329"/>
                  </a:cubicBezTo>
                  <a:close/>
                  <a:moveTo>
                    <a:pt x="348" y="325"/>
                  </a:moveTo>
                  <a:cubicBezTo>
                    <a:pt x="350" y="329"/>
                    <a:pt x="346" y="330"/>
                    <a:pt x="346" y="332"/>
                  </a:cubicBezTo>
                  <a:cubicBezTo>
                    <a:pt x="346" y="331"/>
                    <a:pt x="347" y="334"/>
                    <a:pt x="347" y="334"/>
                  </a:cubicBezTo>
                  <a:cubicBezTo>
                    <a:pt x="347" y="335"/>
                    <a:pt x="346" y="335"/>
                    <a:pt x="347" y="336"/>
                  </a:cubicBezTo>
                  <a:cubicBezTo>
                    <a:pt x="352" y="335"/>
                    <a:pt x="356" y="338"/>
                    <a:pt x="357" y="342"/>
                  </a:cubicBezTo>
                  <a:cubicBezTo>
                    <a:pt x="365" y="337"/>
                    <a:pt x="372" y="347"/>
                    <a:pt x="365" y="352"/>
                  </a:cubicBezTo>
                  <a:cubicBezTo>
                    <a:pt x="368" y="353"/>
                    <a:pt x="369" y="357"/>
                    <a:pt x="367" y="360"/>
                  </a:cubicBezTo>
                  <a:cubicBezTo>
                    <a:pt x="369" y="363"/>
                    <a:pt x="374" y="364"/>
                    <a:pt x="373" y="358"/>
                  </a:cubicBezTo>
                  <a:cubicBezTo>
                    <a:pt x="372" y="357"/>
                    <a:pt x="371" y="357"/>
                    <a:pt x="370" y="356"/>
                  </a:cubicBezTo>
                  <a:cubicBezTo>
                    <a:pt x="373" y="354"/>
                    <a:pt x="370" y="352"/>
                    <a:pt x="370" y="350"/>
                  </a:cubicBezTo>
                  <a:cubicBezTo>
                    <a:pt x="372" y="347"/>
                    <a:pt x="375" y="346"/>
                    <a:pt x="375" y="343"/>
                  </a:cubicBezTo>
                  <a:cubicBezTo>
                    <a:pt x="376" y="336"/>
                    <a:pt x="370" y="337"/>
                    <a:pt x="366" y="337"/>
                  </a:cubicBezTo>
                  <a:cubicBezTo>
                    <a:pt x="366" y="336"/>
                    <a:pt x="367" y="334"/>
                    <a:pt x="366" y="333"/>
                  </a:cubicBezTo>
                  <a:cubicBezTo>
                    <a:pt x="364" y="331"/>
                    <a:pt x="361" y="333"/>
                    <a:pt x="358" y="332"/>
                  </a:cubicBezTo>
                  <a:cubicBezTo>
                    <a:pt x="358" y="330"/>
                    <a:pt x="359" y="329"/>
                    <a:pt x="360" y="327"/>
                  </a:cubicBezTo>
                  <a:cubicBezTo>
                    <a:pt x="358" y="323"/>
                    <a:pt x="351" y="322"/>
                    <a:pt x="348" y="325"/>
                  </a:cubicBezTo>
                  <a:close/>
                  <a:moveTo>
                    <a:pt x="93" y="331"/>
                  </a:moveTo>
                  <a:cubicBezTo>
                    <a:pt x="99" y="341"/>
                    <a:pt x="107" y="351"/>
                    <a:pt x="114" y="361"/>
                  </a:cubicBezTo>
                  <a:cubicBezTo>
                    <a:pt x="118" y="359"/>
                    <a:pt x="123" y="358"/>
                    <a:pt x="123" y="354"/>
                  </a:cubicBezTo>
                  <a:cubicBezTo>
                    <a:pt x="122" y="354"/>
                    <a:pt x="122" y="355"/>
                    <a:pt x="121" y="355"/>
                  </a:cubicBezTo>
                  <a:cubicBezTo>
                    <a:pt x="114" y="345"/>
                    <a:pt x="107" y="334"/>
                    <a:pt x="99" y="324"/>
                  </a:cubicBezTo>
                  <a:cubicBezTo>
                    <a:pt x="98" y="328"/>
                    <a:pt x="97" y="331"/>
                    <a:pt x="93" y="331"/>
                  </a:cubicBezTo>
                  <a:close/>
                  <a:moveTo>
                    <a:pt x="72" y="330"/>
                  </a:moveTo>
                  <a:cubicBezTo>
                    <a:pt x="72" y="336"/>
                    <a:pt x="70" y="338"/>
                    <a:pt x="71" y="342"/>
                  </a:cubicBezTo>
                  <a:cubicBezTo>
                    <a:pt x="76" y="342"/>
                    <a:pt x="78" y="337"/>
                    <a:pt x="79" y="334"/>
                  </a:cubicBezTo>
                  <a:cubicBezTo>
                    <a:pt x="81" y="334"/>
                    <a:pt x="82" y="336"/>
                    <a:pt x="84" y="336"/>
                  </a:cubicBezTo>
                  <a:cubicBezTo>
                    <a:pt x="87" y="334"/>
                    <a:pt x="88" y="331"/>
                    <a:pt x="88" y="328"/>
                  </a:cubicBezTo>
                  <a:cubicBezTo>
                    <a:pt x="86" y="328"/>
                    <a:pt x="83" y="326"/>
                    <a:pt x="80" y="325"/>
                  </a:cubicBezTo>
                  <a:cubicBezTo>
                    <a:pt x="79" y="329"/>
                    <a:pt x="77" y="331"/>
                    <a:pt x="72" y="330"/>
                  </a:cubicBezTo>
                  <a:close/>
                  <a:moveTo>
                    <a:pt x="262" y="327"/>
                  </a:moveTo>
                  <a:cubicBezTo>
                    <a:pt x="257" y="327"/>
                    <a:pt x="251" y="328"/>
                    <a:pt x="246" y="328"/>
                  </a:cubicBezTo>
                  <a:cubicBezTo>
                    <a:pt x="231" y="328"/>
                    <a:pt x="217" y="331"/>
                    <a:pt x="203" y="329"/>
                  </a:cubicBezTo>
                  <a:cubicBezTo>
                    <a:pt x="195" y="332"/>
                    <a:pt x="186" y="334"/>
                    <a:pt x="179" y="337"/>
                  </a:cubicBezTo>
                  <a:cubicBezTo>
                    <a:pt x="210" y="335"/>
                    <a:pt x="246" y="337"/>
                    <a:pt x="281" y="336"/>
                  </a:cubicBezTo>
                  <a:cubicBezTo>
                    <a:pt x="274" y="334"/>
                    <a:pt x="269" y="328"/>
                    <a:pt x="262" y="327"/>
                  </a:cubicBezTo>
                  <a:close/>
                  <a:moveTo>
                    <a:pt x="148" y="341"/>
                  </a:moveTo>
                  <a:cubicBezTo>
                    <a:pt x="148" y="343"/>
                    <a:pt x="147" y="348"/>
                    <a:pt x="143" y="347"/>
                  </a:cubicBezTo>
                  <a:cubicBezTo>
                    <a:pt x="144" y="352"/>
                    <a:pt x="138" y="355"/>
                    <a:pt x="134" y="354"/>
                  </a:cubicBezTo>
                  <a:cubicBezTo>
                    <a:pt x="132" y="358"/>
                    <a:pt x="131" y="362"/>
                    <a:pt x="125" y="362"/>
                  </a:cubicBezTo>
                  <a:cubicBezTo>
                    <a:pt x="124" y="361"/>
                    <a:pt x="124" y="360"/>
                    <a:pt x="123" y="360"/>
                  </a:cubicBezTo>
                  <a:cubicBezTo>
                    <a:pt x="120" y="361"/>
                    <a:pt x="117" y="362"/>
                    <a:pt x="114" y="363"/>
                  </a:cubicBezTo>
                  <a:cubicBezTo>
                    <a:pt x="111" y="370"/>
                    <a:pt x="105" y="375"/>
                    <a:pt x="97" y="375"/>
                  </a:cubicBezTo>
                  <a:cubicBezTo>
                    <a:pt x="96" y="373"/>
                    <a:pt x="95" y="372"/>
                    <a:pt x="93" y="371"/>
                  </a:cubicBezTo>
                  <a:cubicBezTo>
                    <a:pt x="93" y="371"/>
                    <a:pt x="91" y="374"/>
                    <a:pt x="89" y="374"/>
                  </a:cubicBezTo>
                  <a:cubicBezTo>
                    <a:pt x="100" y="386"/>
                    <a:pt x="112" y="396"/>
                    <a:pt x="124" y="406"/>
                  </a:cubicBezTo>
                  <a:cubicBezTo>
                    <a:pt x="127" y="406"/>
                    <a:pt x="128" y="407"/>
                    <a:pt x="131" y="407"/>
                  </a:cubicBezTo>
                  <a:cubicBezTo>
                    <a:pt x="130" y="406"/>
                    <a:pt x="131" y="405"/>
                    <a:pt x="131" y="404"/>
                  </a:cubicBezTo>
                  <a:cubicBezTo>
                    <a:pt x="137" y="396"/>
                    <a:pt x="140" y="388"/>
                    <a:pt x="147" y="382"/>
                  </a:cubicBezTo>
                  <a:cubicBezTo>
                    <a:pt x="158" y="373"/>
                    <a:pt x="172" y="367"/>
                    <a:pt x="174" y="351"/>
                  </a:cubicBezTo>
                  <a:cubicBezTo>
                    <a:pt x="166" y="350"/>
                    <a:pt x="166" y="339"/>
                    <a:pt x="171" y="336"/>
                  </a:cubicBezTo>
                  <a:cubicBezTo>
                    <a:pt x="170" y="333"/>
                    <a:pt x="171" y="329"/>
                    <a:pt x="169" y="328"/>
                  </a:cubicBezTo>
                  <a:cubicBezTo>
                    <a:pt x="163" y="333"/>
                    <a:pt x="155" y="338"/>
                    <a:pt x="148" y="341"/>
                  </a:cubicBezTo>
                  <a:close/>
                  <a:moveTo>
                    <a:pt x="83" y="338"/>
                  </a:moveTo>
                  <a:cubicBezTo>
                    <a:pt x="90" y="349"/>
                    <a:pt x="98" y="359"/>
                    <a:pt x="107" y="369"/>
                  </a:cubicBezTo>
                  <a:cubicBezTo>
                    <a:pt x="109" y="368"/>
                    <a:pt x="110" y="365"/>
                    <a:pt x="111" y="363"/>
                  </a:cubicBezTo>
                  <a:cubicBezTo>
                    <a:pt x="105" y="352"/>
                    <a:pt x="97" y="342"/>
                    <a:pt x="89" y="332"/>
                  </a:cubicBezTo>
                  <a:cubicBezTo>
                    <a:pt x="89" y="336"/>
                    <a:pt x="86" y="338"/>
                    <a:pt x="83" y="338"/>
                  </a:cubicBezTo>
                  <a:close/>
                  <a:moveTo>
                    <a:pt x="185" y="350"/>
                  </a:moveTo>
                  <a:cubicBezTo>
                    <a:pt x="198" y="351"/>
                    <a:pt x="209" y="352"/>
                    <a:pt x="221" y="351"/>
                  </a:cubicBezTo>
                  <a:cubicBezTo>
                    <a:pt x="240" y="350"/>
                    <a:pt x="259" y="352"/>
                    <a:pt x="280" y="350"/>
                  </a:cubicBezTo>
                  <a:cubicBezTo>
                    <a:pt x="285" y="350"/>
                    <a:pt x="292" y="348"/>
                    <a:pt x="292" y="344"/>
                  </a:cubicBezTo>
                  <a:cubicBezTo>
                    <a:pt x="293" y="336"/>
                    <a:pt x="280" y="339"/>
                    <a:pt x="274" y="339"/>
                  </a:cubicBezTo>
                  <a:cubicBezTo>
                    <a:pt x="261" y="339"/>
                    <a:pt x="252" y="339"/>
                    <a:pt x="239" y="339"/>
                  </a:cubicBezTo>
                  <a:cubicBezTo>
                    <a:pt x="229" y="339"/>
                    <a:pt x="220" y="338"/>
                    <a:pt x="211" y="339"/>
                  </a:cubicBezTo>
                  <a:cubicBezTo>
                    <a:pt x="207" y="339"/>
                    <a:pt x="204" y="338"/>
                    <a:pt x="201" y="338"/>
                  </a:cubicBezTo>
                  <a:cubicBezTo>
                    <a:pt x="189" y="338"/>
                    <a:pt x="178" y="339"/>
                    <a:pt x="171" y="340"/>
                  </a:cubicBezTo>
                  <a:cubicBezTo>
                    <a:pt x="166" y="348"/>
                    <a:pt x="177" y="349"/>
                    <a:pt x="185" y="350"/>
                  </a:cubicBezTo>
                  <a:close/>
                  <a:moveTo>
                    <a:pt x="81" y="339"/>
                  </a:moveTo>
                  <a:cubicBezTo>
                    <a:pt x="81" y="339"/>
                    <a:pt x="81" y="339"/>
                    <a:pt x="80" y="339"/>
                  </a:cubicBezTo>
                  <a:cubicBezTo>
                    <a:pt x="80" y="339"/>
                    <a:pt x="80" y="339"/>
                    <a:pt x="80" y="339"/>
                  </a:cubicBezTo>
                  <a:cubicBezTo>
                    <a:pt x="78" y="341"/>
                    <a:pt x="76" y="345"/>
                    <a:pt x="73" y="344"/>
                  </a:cubicBezTo>
                  <a:cubicBezTo>
                    <a:pt x="76" y="350"/>
                    <a:pt x="85" y="357"/>
                    <a:pt x="91" y="364"/>
                  </a:cubicBezTo>
                  <a:cubicBezTo>
                    <a:pt x="94" y="368"/>
                    <a:pt x="98" y="374"/>
                    <a:pt x="105" y="371"/>
                  </a:cubicBezTo>
                  <a:cubicBezTo>
                    <a:pt x="98" y="361"/>
                    <a:pt x="88" y="351"/>
                    <a:pt x="81" y="339"/>
                  </a:cubicBezTo>
                  <a:close/>
                  <a:moveTo>
                    <a:pt x="176" y="351"/>
                  </a:moveTo>
                  <a:cubicBezTo>
                    <a:pt x="176" y="357"/>
                    <a:pt x="172" y="363"/>
                    <a:pt x="170" y="367"/>
                  </a:cubicBezTo>
                  <a:cubicBezTo>
                    <a:pt x="165" y="374"/>
                    <a:pt x="156" y="378"/>
                    <a:pt x="150" y="383"/>
                  </a:cubicBezTo>
                  <a:cubicBezTo>
                    <a:pt x="141" y="389"/>
                    <a:pt x="137" y="399"/>
                    <a:pt x="132" y="408"/>
                  </a:cubicBezTo>
                  <a:cubicBezTo>
                    <a:pt x="138" y="409"/>
                    <a:pt x="144" y="409"/>
                    <a:pt x="150" y="410"/>
                  </a:cubicBezTo>
                  <a:cubicBezTo>
                    <a:pt x="153" y="410"/>
                    <a:pt x="156" y="412"/>
                    <a:pt x="159" y="412"/>
                  </a:cubicBezTo>
                  <a:cubicBezTo>
                    <a:pt x="168" y="414"/>
                    <a:pt x="177" y="415"/>
                    <a:pt x="187" y="416"/>
                  </a:cubicBezTo>
                  <a:cubicBezTo>
                    <a:pt x="205" y="417"/>
                    <a:pt x="224" y="419"/>
                    <a:pt x="242" y="419"/>
                  </a:cubicBezTo>
                  <a:cubicBezTo>
                    <a:pt x="247" y="419"/>
                    <a:pt x="252" y="418"/>
                    <a:pt x="257" y="418"/>
                  </a:cubicBezTo>
                  <a:cubicBezTo>
                    <a:pt x="265" y="417"/>
                    <a:pt x="274" y="418"/>
                    <a:pt x="283" y="416"/>
                  </a:cubicBezTo>
                  <a:cubicBezTo>
                    <a:pt x="288" y="416"/>
                    <a:pt x="293" y="415"/>
                    <a:pt x="297" y="414"/>
                  </a:cubicBezTo>
                  <a:cubicBezTo>
                    <a:pt x="302" y="414"/>
                    <a:pt x="307" y="414"/>
                    <a:pt x="311" y="412"/>
                  </a:cubicBezTo>
                  <a:cubicBezTo>
                    <a:pt x="317" y="410"/>
                    <a:pt x="322" y="407"/>
                    <a:pt x="328" y="403"/>
                  </a:cubicBezTo>
                  <a:cubicBezTo>
                    <a:pt x="333" y="400"/>
                    <a:pt x="339" y="398"/>
                    <a:pt x="343" y="394"/>
                  </a:cubicBezTo>
                  <a:cubicBezTo>
                    <a:pt x="327" y="378"/>
                    <a:pt x="290" y="379"/>
                    <a:pt x="285" y="352"/>
                  </a:cubicBezTo>
                  <a:cubicBezTo>
                    <a:pt x="249" y="353"/>
                    <a:pt x="211" y="355"/>
                    <a:pt x="176" y="351"/>
                  </a:cubicBezTo>
                  <a:close/>
                  <a:moveTo>
                    <a:pt x="104" y="423"/>
                  </a:moveTo>
                  <a:cubicBezTo>
                    <a:pt x="110" y="425"/>
                    <a:pt x="115" y="427"/>
                    <a:pt x="121" y="428"/>
                  </a:cubicBezTo>
                  <a:cubicBezTo>
                    <a:pt x="132" y="430"/>
                    <a:pt x="144" y="433"/>
                    <a:pt x="155" y="435"/>
                  </a:cubicBezTo>
                  <a:cubicBezTo>
                    <a:pt x="158" y="436"/>
                    <a:pt x="161" y="435"/>
                    <a:pt x="164" y="435"/>
                  </a:cubicBezTo>
                  <a:cubicBezTo>
                    <a:pt x="172" y="435"/>
                    <a:pt x="179" y="438"/>
                    <a:pt x="187" y="438"/>
                  </a:cubicBezTo>
                  <a:cubicBezTo>
                    <a:pt x="212" y="441"/>
                    <a:pt x="234" y="440"/>
                    <a:pt x="258" y="440"/>
                  </a:cubicBezTo>
                  <a:cubicBezTo>
                    <a:pt x="264" y="440"/>
                    <a:pt x="271" y="439"/>
                    <a:pt x="277" y="439"/>
                  </a:cubicBezTo>
                  <a:cubicBezTo>
                    <a:pt x="283" y="438"/>
                    <a:pt x="289" y="438"/>
                    <a:pt x="294" y="437"/>
                  </a:cubicBezTo>
                  <a:cubicBezTo>
                    <a:pt x="306" y="435"/>
                    <a:pt x="318" y="432"/>
                    <a:pt x="328" y="430"/>
                  </a:cubicBezTo>
                  <a:cubicBezTo>
                    <a:pt x="342" y="428"/>
                    <a:pt x="357" y="425"/>
                    <a:pt x="367" y="420"/>
                  </a:cubicBezTo>
                  <a:cubicBezTo>
                    <a:pt x="370" y="418"/>
                    <a:pt x="377" y="413"/>
                    <a:pt x="378" y="410"/>
                  </a:cubicBezTo>
                  <a:cubicBezTo>
                    <a:pt x="378" y="406"/>
                    <a:pt x="376" y="400"/>
                    <a:pt x="372" y="399"/>
                  </a:cubicBezTo>
                  <a:cubicBezTo>
                    <a:pt x="370" y="399"/>
                    <a:pt x="363" y="402"/>
                    <a:pt x="360" y="403"/>
                  </a:cubicBezTo>
                  <a:cubicBezTo>
                    <a:pt x="340" y="410"/>
                    <a:pt x="318" y="414"/>
                    <a:pt x="295" y="417"/>
                  </a:cubicBezTo>
                  <a:cubicBezTo>
                    <a:pt x="285" y="419"/>
                    <a:pt x="275" y="421"/>
                    <a:pt x="266" y="421"/>
                  </a:cubicBezTo>
                  <a:cubicBezTo>
                    <a:pt x="249" y="423"/>
                    <a:pt x="232" y="422"/>
                    <a:pt x="215" y="422"/>
                  </a:cubicBezTo>
                  <a:cubicBezTo>
                    <a:pt x="207" y="422"/>
                    <a:pt x="200" y="421"/>
                    <a:pt x="192" y="420"/>
                  </a:cubicBezTo>
                  <a:cubicBezTo>
                    <a:pt x="181" y="419"/>
                    <a:pt x="171" y="419"/>
                    <a:pt x="161" y="416"/>
                  </a:cubicBezTo>
                  <a:cubicBezTo>
                    <a:pt x="137" y="411"/>
                    <a:pt x="111" y="408"/>
                    <a:pt x="89" y="399"/>
                  </a:cubicBezTo>
                  <a:cubicBezTo>
                    <a:pt x="86" y="397"/>
                    <a:pt x="78" y="395"/>
                    <a:pt x="75" y="397"/>
                  </a:cubicBezTo>
                  <a:cubicBezTo>
                    <a:pt x="71" y="400"/>
                    <a:pt x="73" y="406"/>
                    <a:pt x="75" y="410"/>
                  </a:cubicBezTo>
                  <a:cubicBezTo>
                    <a:pt x="79" y="414"/>
                    <a:pt x="83" y="417"/>
                    <a:pt x="89" y="419"/>
                  </a:cubicBezTo>
                  <a:cubicBezTo>
                    <a:pt x="90" y="420"/>
                    <a:pt x="90" y="420"/>
                    <a:pt x="89" y="419"/>
                  </a:cubicBezTo>
                  <a:cubicBezTo>
                    <a:pt x="94" y="422"/>
                    <a:pt x="99" y="422"/>
                    <a:pt x="104" y="423"/>
                  </a:cubicBezTo>
                  <a:close/>
                  <a:moveTo>
                    <a:pt x="329" y="434"/>
                  </a:moveTo>
                  <a:cubicBezTo>
                    <a:pt x="313" y="437"/>
                    <a:pt x="297" y="440"/>
                    <a:pt x="281" y="441"/>
                  </a:cubicBezTo>
                  <a:cubicBezTo>
                    <a:pt x="263" y="443"/>
                    <a:pt x="245" y="444"/>
                    <a:pt x="228" y="443"/>
                  </a:cubicBezTo>
                  <a:cubicBezTo>
                    <a:pt x="188" y="443"/>
                    <a:pt x="148" y="439"/>
                    <a:pt x="111" y="429"/>
                  </a:cubicBezTo>
                  <a:cubicBezTo>
                    <a:pt x="98" y="425"/>
                    <a:pt x="84" y="421"/>
                    <a:pt x="74" y="414"/>
                  </a:cubicBezTo>
                  <a:cubicBezTo>
                    <a:pt x="70" y="419"/>
                    <a:pt x="68" y="428"/>
                    <a:pt x="65" y="434"/>
                  </a:cubicBezTo>
                  <a:cubicBezTo>
                    <a:pt x="58" y="448"/>
                    <a:pt x="49" y="466"/>
                    <a:pt x="42" y="480"/>
                  </a:cubicBezTo>
                  <a:cubicBezTo>
                    <a:pt x="40" y="484"/>
                    <a:pt x="34" y="493"/>
                    <a:pt x="35" y="495"/>
                  </a:cubicBezTo>
                  <a:cubicBezTo>
                    <a:pt x="35" y="495"/>
                    <a:pt x="37" y="496"/>
                    <a:pt x="35" y="497"/>
                  </a:cubicBezTo>
                  <a:cubicBezTo>
                    <a:pt x="38" y="496"/>
                    <a:pt x="39" y="498"/>
                    <a:pt x="43" y="499"/>
                  </a:cubicBezTo>
                  <a:cubicBezTo>
                    <a:pt x="54" y="506"/>
                    <a:pt x="72" y="509"/>
                    <a:pt x="85" y="514"/>
                  </a:cubicBezTo>
                  <a:cubicBezTo>
                    <a:pt x="88" y="514"/>
                    <a:pt x="92" y="516"/>
                    <a:pt x="97" y="517"/>
                  </a:cubicBezTo>
                  <a:cubicBezTo>
                    <a:pt x="100" y="517"/>
                    <a:pt x="104" y="517"/>
                    <a:pt x="106" y="518"/>
                  </a:cubicBezTo>
                  <a:cubicBezTo>
                    <a:pt x="107" y="518"/>
                    <a:pt x="106" y="519"/>
                    <a:pt x="107" y="519"/>
                  </a:cubicBezTo>
                  <a:cubicBezTo>
                    <a:pt x="115" y="520"/>
                    <a:pt x="123" y="520"/>
                    <a:pt x="129" y="524"/>
                  </a:cubicBezTo>
                  <a:cubicBezTo>
                    <a:pt x="133" y="522"/>
                    <a:pt x="137" y="524"/>
                    <a:pt x="141" y="525"/>
                  </a:cubicBezTo>
                  <a:cubicBezTo>
                    <a:pt x="146" y="527"/>
                    <a:pt x="153" y="526"/>
                    <a:pt x="158" y="527"/>
                  </a:cubicBezTo>
                  <a:cubicBezTo>
                    <a:pt x="175" y="529"/>
                    <a:pt x="191" y="531"/>
                    <a:pt x="205" y="530"/>
                  </a:cubicBezTo>
                  <a:cubicBezTo>
                    <a:pt x="207" y="530"/>
                    <a:pt x="208" y="531"/>
                    <a:pt x="209" y="531"/>
                  </a:cubicBezTo>
                  <a:cubicBezTo>
                    <a:pt x="231" y="533"/>
                    <a:pt x="249" y="530"/>
                    <a:pt x="268" y="530"/>
                  </a:cubicBezTo>
                  <a:cubicBezTo>
                    <a:pt x="280" y="526"/>
                    <a:pt x="294" y="527"/>
                    <a:pt x="304" y="525"/>
                  </a:cubicBezTo>
                  <a:cubicBezTo>
                    <a:pt x="313" y="524"/>
                    <a:pt x="322" y="521"/>
                    <a:pt x="331" y="519"/>
                  </a:cubicBezTo>
                  <a:cubicBezTo>
                    <a:pt x="344" y="516"/>
                    <a:pt x="356" y="513"/>
                    <a:pt x="369" y="510"/>
                  </a:cubicBezTo>
                  <a:cubicBezTo>
                    <a:pt x="381" y="507"/>
                    <a:pt x="393" y="503"/>
                    <a:pt x="403" y="497"/>
                  </a:cubicBezTo>
                  <a:cubicBezTo>
                    <a:pt x="394" y="470"/>
                    <a:pt x="384" y="445"/>
                    <a:pt x="372" y="420"/>
                  </a:cubicBezTo>
                  <a:cubicBezTo>
                    <a:pt x="360" y="427"/>
                    <a:pt x="344" y="431"/>
                    <a:pt x="329" y="434"/>
                  </a:cubicBezTo>
                  <a:close/>
                  <a:moveTo>
                    <a:pt x="22" y="499"/>
                  </a:moveTo>
                  <a:cubicBezTo>
                    <a:pt x="19" y="503"/>
                    <a:pt x="22" y="508"/>
                    <a:pt x="24" y="511"/>
                  </a:cubicBezTo>
                  <a:cubicBezTo>
                    <a:pt x="37" y="521"/>
                    <a:pt x="56" y="524"/>
                    <a:pt x="71" y="531"/>
                  </a:cubicBezTo>
                  <a:cubicBezTo>
                    <a:pt x="73" y="531"/>
                    <a:pt x="74" y="531"/>
                    <a:pt x="76" y="531"/>
                  </a:cubicBezTo>
                  <a:cubicBezTo>
                    <a:pt x="79" y="534"/>
                    <a:pt x="85" y="533"/>
                    <a:pt x="87" y="534"/>
                  </a:cubicBezTo>
                  <a:cubicBezTo>
                    <a:pt x="88" y="535"/>
                    <a:pt x="88" y="534"/>
                    <a:pt x="89" y="534"/>
                  </a:cubicBezTo>
                  <a:cubicBezTo>
                    <a:pt x="101" y="537"/>
                    <a:pt x="110" y="540"/>
                    <a:pt x="125" y="541"/>
                  </a:cubicBezTo>
                  <a:cubicBezTo>
                    <a:pt x="134" y="543"/>
                    <a:pt x="145" y="545"/>
                    <a:pt x="155" y="546"/>
                  </a:cubicBezTo>
                  <a:cubicBezTo>
                    <a:pt x="158" y="546"/>
                    <a:pt x="161" y="545"/>
                    <a:pt x="163" y="546"/>
                  </a:cubicBezTo>
                  <a:cubicBezTo>
                    <a:pt x="174" y="548"/>
                    <a:pt x="184" y="547"/>
                    <a:pt x="194" y="548"/>
                  </a:cubicBezTo>
                  <a:cubicBezTo>
                    <a:pt x="198" y="548"/>
                    <a:pt x="202" y="549"/>
                    <a:pt x="206" y="549"/>
                  </a:cubicBezTo>
                  <a:cubicBezTo>
                    <a:pt x="220" y="550"/>
                    <a:pt x="237" y="550"/>
                    <a:pt x="254" y="549"/>
                  </a:cubicBezTo>
                  <a:cubicBezTo>
                    <a:pt x="258" y="548"/>
                    <a:pt x="263" y="547"/>
                    <a:pt x="266" y="547"/>
                  </a:cubicBezTo>
                  <a:cubicBezTo>
                    <a:pt x="268" y="548"/>
                    <a:pt x="266" y="549"/>
                    <a:pt x="267" y="547"/>
                  </a:cubicBezTo>
                  <a:cubicBezTo>
                    <a:pt x="268" y="546"/>
                    <a:pt x="274" y="547"/>
                    <a:pt x="276" y="547"/>
                  </a:cubicBezTo>
                  <a:cubicBezTo>
                    <a:pt x="284" y="546"/>
                    <a:pt x="296" y="544"/>
                    <a:pt x="301" y="543"/>
                  </a:cubicBezTo>
                  <a:cubicBezTo>
                    <a:pt x="308" y="542"/>
                    <a:pt x="315" y="542"/>
                    <a:pt x="322" y="540"/>
                  </a:cubicBezTo>
                  <a:cubicBezTo>
                    <a:pt x="328" y="539"/>
                    <a:pt x="335" y="537"/>
                    <a:pt x="341" y="535"/>
                  </a:cubicBezTo>
                  <a:cubicBezTo>
                    <a:pt x="352" y="532"/>
                    <a:pt x="366" y="530"/>
                    <a:pt x="376" y="526"/>
                  </a:cubicBezTo>
                  <a:cubicBezTo>
                    <a:pt x="379" y="525"/>
                    <a:pt x="382" y="523"/>
                    <a:pt x="387" y="521"/>
                  </a:cubicBezTo>
                  <a:cubicBezTo>
                    <a:pt x="392" y="519"/>
                    <a:pt x="399" y="517"/>
                    <a:pt x="404" y="515"/>
                  </a:cubicBezTo>
                  <a:cubicBezTo>
                    <a:pt x="408" y="514"/>
                    <a:pt x="415" y="509"/>
                    <a:pt x="416" y="508"/>
                  </a:cubicBezTo>
                  <a:cubicBezTo>
                    <a:pt x="416" y="506"/>
                    <a:pt x="416" y="501"/>
                    <a:pt x="415" y="499"/>
                  </a:cubicBezTo>
                  <a:cubicBezTo>
                    <a:pt x="414" y="496"/>
                    <a:pt x="411" y="496"/>
                    <a:pt x="408" y="495"/>
                  </a:cubicBezTo>
                  <a:cubicBezTo>
                    <a:pt x="408" y="496"/>
                    <a:pt x="408" y="497"/>
                    <a:pt x="408" y="499"/>
                  </a:cubicBezTo>
                  <a:cubicBezTo>
                    <a:pt x="384" y="509"/>
                    <a:pt x="357" y="515"/>
                    <a:pt x="330" y="523"/>
                  </a:cubicBezTo>
                  <a:cubicBezTo>
                    <a:pt x="319" y="526"/>
                    <a:pt x="307" y="528"/>
                    <a:pt x="295" y="529"/>
                  </a:cubicBezTo>
                  <a:cubicBezTo>
                    <a:pt x="277" y="530"/>
                    <a:pt x="259" y="534"/>
                    <a:pt x="241" y="535"/>
                  </a:cubicBezTo>
                  <a:cubicBezTo>
                    <a:pt x="237" y="535"/>
                    <a:pt x="232" y="534"/>
                    <a:pt x="228" y="534"/>
                  </a:cubicBezTo>
                  <a:cubicBezTo>
                    <a:pt x="216" y="534"/>
                    <a:pt x="205" y="534"/>
                    <a:pt x="193" y="534"/>
                  </a:cubicBezTo>
                  <a:cubicBezTo>
                    <a:pt x="184" y="533"/>
                    <a:pt x="175" y="532"/>
                    <a:pt x="166" y="531"/>
                  </a:cubicBezTo>
                  <a:cubicBezTo>
                    <a:pt x="153" y="530"/>
                    <a:pt x="139" y="528"/>
                    <a:pt x="125" y="526"/>
                  </a:cubicBezTo>
                  <a:cubicBezTo>
                    <a:pt x="118" y="524"/>
                    <a:pt x="111" y="521"/>
                    <a:pt x="104" y="522"/>
                  </a:cubicBezTo>
                  <a:cubicBezTo>
                    <a:pt x="87" y="518"/>
                    <a:pt x="74" y="514"/>
                    <a:pt x="56" y="509"/>
                  </a:cubicBezTo>
                  <a:cubicBezTo>
                    <a:pt x="48" y="504"/>
                    <a:pt x="39" y="502"/>
                    <a:pt x="30" y="499"/>
                  </a:cubicBezTo>
                  <a:cubicBezTo>
                    <a:pt x="29" y="498"/>
                    <a:pt x="31" y="496"/>
                    <a:pt x="29" y="497"/>
                  </a:cubicBezTo>
                  <a:cubicBezTo>
                    <a:pt x="26" y="498"/>
                    <a:pt x="23" y="497"/>
                    <a:pt x="22" y="4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06" name="Freeform 72"/>
            <p:cNvSpPr>
              <a:spLocks noEditPoints="1"/>
            </p:cNvSpPr>
            <p:nvPr/>
          </p:nvSpPr>
          <p:spPr bwMode="auto">
            <a:xfrm>
              <a:off x="7164389" y="2058988"/>
              <a:ext cx="157162" cy="381000"/>
            </a:xfrm>
            <a:custGeom>
              <a:avLst/>
              <a:gdLst>
                <a:gd name="T0" fmla="*/ 15 w 50"/>
                <a:gd name="T1" fmla="*/ 1 h 121"/>
                <a:gd name="T2" fmla="*/ 25 w 50"/>
                <a:gd name="T3" fmla="*/ 7 h 121"/>
                <a:gd name="T4" fmla="*/ 32 w 50"/>
                <a:gd name="T5" fmla="*/ 19 h 121"/>
                <a:gd name="T6" fmla="*/ 50 w 50"/>
                <a:gd name="T7" fmla="*/ 90 h 121"/>
                <a:gd name="T8" fmla="*/ 49 w 50"/>
                <a:gd name="T9" fmla="*/ 107 h 121"/>
                <a:gd name="T10" fmla="*/ 29 w 50"/>
                <a:gd name="T11" fmla="*/ 121 h 121"/>
                <a:gd name="T12" fmla="*/ 24 w 50"/>
                <a:gd name="T13" fmla="*/ 103 h 121"/>
                <a:gd name="T14" fmla="*/ 22 w 50"/>
                <a:gd name="T15" fmla="*/ 73 h 121"/>
                <a:gd name="T16" fmla="*/ 16 w 50"/>
                <a:gd name="T17" fmla="*/ 54 h 121"/>
                <a:gd name="T18" fmla="*/ 9 w 50"/>
                <a:gd name="T19" fmla="*/ 34 h 121"/>
                <a:gd name="T20" fmla="*/ 5 w 50"/>
                <a:gd name="T21" fmla="*/ 25 h 121"/>
                <a:gd name="T22" fmla="*/ 4 w 50"/>
                <a:gd name="T23" fmla="*/ 10 h 121"/>
                <a:gd name="T24" fmla="*/ 11 w 50"/>
                <a:gd name="T25" fmla="*/ 6 h 121"/>
                <a:gd name="T26" fmla="*/ 15 w 50"/>
                <a:gd name="T27" fmla="*/ 1 h 121"/>
                <a:gd name="T28" fmla="*/ 43 w 50"/>
                <a:gd name="T29" fmla="*/ 112 h 121"/>
                <a:gd name="T30" fmla="*/ 47 w 50"/>
                <a:gd name="T31" fmla="*/ 101 h 121"/>
                <a:gd name="T32" fmla="*/ 44 w 50"/>
                <a:gd name="T33" fmla="*/ 72 h 121"/>
                <a:gd name="T34" fmla="*/ 31 w 50"/>
                <a:gd name="T35" fmla="*/ 25 h 121"/>
                <a:gd name="T36" fmla="*/ 25 w 50"/>
                <a:gd name="T37" fmla="*/ 15 h 121"/>
                <a:gd name="T38" fmla="*/ 18 w 50"/>
                <a:gd name="T39" fmla="*/ 5 h 121"/>
                <a:gd name="T40" fmla="*/ 6 w 50"/>
                <a:gd name="T41" fmla="*/ 14 h 121"/>
                <a:gd name="T42" fmla="*/ 8 w 50"/>
                <a:gd name="T43" fmla="*/ 22 h 121"/>
                <a:gd name="T44" fmla="*/ 13 w 50"/>
                <a:gd name="T45" fmla="*/ 34 h 121"/>
                <a:gd name="T46" fmla="*/ 15 w 50"/>
                <a:gd name="T47" fmla="*/ 40 h 121"/>
                <a:gd name="T48" fmla="*/ 22 w 50"/>
                <a:gd name="T49" fmla="*/ 65 h 121"/>
                <a:gd name="T50" fmla="*/ 26 w 50"/>
                <a:gd name="T51" fmla="*/ 78 h 121"/>
                <a:gd name="T52" fmla="*/ 27 w 50"/>
                <a:gd name="T53" fmla="*/ 88 h 121"/>
                <a:gd name="T54" fmla="*/ 28 w 50"/>
                <a:gd name="T55" fmla="*/ 104 h 121"/>
                <a:gd name="T56" fmla="*/ 30 w 50"/>
                <a:gd name="T57" fmla="*/ 117 h 121"/>
                <a:gd name="T58" fmla="*/ 43 w 50"/>
                <a:gd name="T59" fmla="*/ 11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121">
                  <a:moveTo>
                    <a:pt x="15" y="1"/>
                  </a:moveTo>
                  <a:cubicBezTo>
                    <a:pt x="20" y="0"/>
                    <a:pt x="22" y="3"/>
                    <a:pt x="25" y="7"/>
                  </a:cubicBezTo>
                  <a:cubicBezTo>
                    <a:pt x="26" y="12"/>
                    <a:pt x="29" y="15"/>
                    <a:pt x="32" y="19"/>
                  </a:cubicBezTo>
                  <a:cubicBezTo>
                    <a:pt x="41" y="42"/>
                    <a:pt x="47" y="65"/>
                    <a:pt x="50" y="90"/>
                  </a:cubicBezTo>
                  <a:cubicBezTo>
                    <a:pt x="49" y="95"/>
                    <a:pt x="50" y="102"/>
                    <a:pt x="49" y="107"/>
                  </a:cubicBezTo>
                  <a:cubicBezTo>
                    <a:pt x="47" y="113"/>
                    <a:pt x="37" y="121"/>
                    <a:pt x="29" y="121"/>
                  </a:cubicBezTo>
                  <a:cubicBezTo>
                    <a:pt x="22" y="120"/>
                    <a:pt x="24" y="110"/>
                    <a:pt x="24" y="103"/>
                  </a:cubicBezTo>
                  <a:cubicBezTo>
                    <a:pt x="24" y="92"/>
                    <a:pt x="24" y="83"/>
                    <a:pt x="22" y="73"/>
                  </a:cubicBezTo>
                  <a:cubicBezTo>
                    <a:pt x="20" y="67"/>
                    <a:pt x="18" y="61"/>
                    <a:pt x="16" y="54"/>
                  </a:cubicBezTo>
                  <a:cubicBezTo>
                    <a:pt x="14" y="47"/>
                    <a:pt x="12" y="41"/>
                    <a:pt x="9" y="34"/>
                  </a:cubicBezTo>
                  <a:cubicBezTo>
                    <a:pt x="8" y="31"/>
                    <a:pt x="6" y="28"/>
                    <a:pt x="5" y="25"/>
                  </a:cubicBezTo>
                  <a:cubicBezTo>
                    <a:pt x="3" y="19"/>
                    <a:pt x="0" y="14"/>
                    <a:pt x="4" y="10"/>
                  </a:cubicBezTo>
                  <a:cubicBezTo>
                    <a:pt x="5" y="8"/>
                    <a:pt x="9" y="8"/>
                    <a:pt x="11" y="6"/>
                  </a:cubicBezTo>
                  <a:cubicBezTo>
                    <a:pt x="14" y="4"/>
                    <a:pt x="13" y="3"/>
                    <a:pt x="15" y="1"/>
                  </a:cubicBezTo>
                  <a:close/>
                  <a:moveTo>
                    <a:pt x="43" y="112"/>
                  </a:moveTo>
                  <a:cubicBezTo>
                    <a:pt x="45" y="108"/>
                    <a:pt x="47" y="105"/>
                    <a:pt x="47" y="101"/>
                  </a:cubicBezTo>
                  <a:cubicBezTo>
                    <a:pt x="48" y="90"/>
                    <a:pt x="46" y="82"/>
                    <a:pt x="44" y="72"/>
                  </a:cubicBezTo>
                  <a:cubicBezTo>
                    <a:pt x="41" y="58"/>
                    <a:pt x="37" y="38"/>
                    <a:pt x="31" y="25"/>
                  </a:cubicBezTo>
                  <a:cubicBezTo>
                    <a:pt x="30" y="22"/>
                    <a:pt x="27" y="19"/>
                    <a:pt x="25" y="15"/>
                  </a:cubicBezTo>
                  <a:cubicBezTo>
                    <a:pt x="23" y="11"/>
                    <a:pt x="21" y="5"/>
                    <a:pt x="18" y="5"/>
                  </a:cubicBezTo>
                  <a:cubicBezTo>
                    <a:pt x="16" y="6"/>
                    <a:pt x="6" y="11"/>
                    <a:pt x="6" y="14"/>
                  </a:cubicBezTo>
                  <a:cubicBezTo>
                    <a:pt x="5" y="16"/>
                    <a:pt x="7" y="19"/>
                    <a:pt x="8" y="22"/>
                  </a:cubicBezTo>
                  <a:cubicBezTo>
                    <a:pt x="10" y="28"/>
                    <a:pt x="11" y="30"/>
                    <a:pt x="13" y="34"/>
                  </a:cubicBezTo>
                  <a:cubicBezTo>
                    <a:pt x="13" y="36"/>
                    <a:pt x="14" y="38"/>
                    <a:pt x="15" y="40"/>
                  </a:cubicBezTo>
                  <a:cubicBezTo>
                    <a:pt x="18" y="48"/>
                    <a:pt x="20" y="57"/>
                    <a:pt x="22" y="65"/>
                  </a:cubicBezTo>
                  <a:cubicBezTo>
                    <a:pt x="23" y="70"/>
                    <a:pt x="25" y="75"/>
                    <a:pt x="26" y="78"/>
                  </a:cubicBezTo>
                  <a:cubicBezTo>
                    <a:pt x="26" y="82"/>
                    <a:pt x="27" y="85"/>
                    <a:pt x="27" y="88"/>
                  </a:cubicBezTo>
                  <a:cubicBezTo>
                    <a:pt x="28" y="94"/>
                    <a:pt x="28" y="99"/>
                    <a:pt x="28" y="104"/>
                  </a:cubicBezTo>
                  <a:cubicBezTo>
                    <a:pt x="28" y="108"/>
                    <a:pt x="26" y="113"/>
                    <a:pt x="30" y="117"/>
                  </a:cubicBezTo>
                  <a:cubicBezTo>
                    <a:pt x="35" y="117"/>
                    <a:pt x="39" y="114"/>
                    <a:pt x="43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07" name="Freeform 73"/>
            <p:cNvSpPr>
              <a:spLocks noEditPoints="1"/>
            </p:cNvSpPr>
            <p:nvPr/>
          </p:nvSpPr>
          <p:spPr bwMode="auto">
            <a:xfrm>
              <a:off x="7053264" y="2116138"/>
              <a:ext cx="168275" cy="387350"/>
            </a:xfrm>
            <a:custGeom>
              <a:avLst/>
              <a:gdLst>
                <a:gd name="T0" fmla="*/ 26 w 53"/>
                <a:gd name="T1" fmla="*/ 0 h 123"/>
                <a:gd name="T2" fmla="*/ 37 w 53"/>
                <a:gd name="T3" fmla="*/ 15 h 123"/>
                <a:gd name="T4" fmla="*/ 41 w 53"/>
                <a:gd name="T5" fmla="*/ 33 h 123"/>
                <a:gd name="T6" fmla="*/ 51 w 53"/>
                <a:gd name="T7" fmla="*/ 75 h 123"/>
                <a:gd name="T8" fmla="*/ 52 w 53"/>
                <a:gd name="T9" fmla="*/ 83 h 123"/>
                <a:gd name="T10" fmla="*/ 49 w 53"/>
                <a:gd name="T11" fmla="*/ 107 h 123"/>
                <a:gd name="T12" fmla="*/ 26 w 53"/>
                <a:gd name="T13" fmla="*/ 121 h 123"/>
                <a:gd name="T14" fmla="*/ 16 w 53"/>
                <a:gd name="T15" fmla="*/ 118 h 123"/>
                <a:gd name="T16" fmla="*/ 15 w 53"/>
                <a:gd name="T17" fmla="*/ 60 h 123"/>
                <a:gd name="T18" fmla="*/ 13 w 53"/>
                <a:gd name="T19" fmla="*/ 49 h 123"/>
                <a:gd name="T20" fmla="*/ 5 w 53"/>
                <a:gd name="T21" fmla="*/ 23 h 123"/>
                <a:gd name="T22" fmla="*/ 1 w 53"/>
                <a:gd name="T23" fmla="*/ 12 h 123"/>
                <a:gd name="T24" fmla="*/ 7 w 53"/>
                <a:gd name="T25" fmla="*/ 8 h 123"/>
                <a:gd name="T26" fmla="*/ 26 w 53"/>
                <a:gd name="T27" fmla="*/ 0 h 123"/>
                <a:gd name="T28" fmla="*/ 34 w 53"/>
                <a:gd name="T29" fmla="*/ 113 h 123"/>
                <a:gd name="T30" fmla="*/ 49 w 53"/>
                <a:gd name="T31" fmla="*/ 94 h 123"/>
                <a:gd name="T32" fmla="*/ 42 w 53"/>
                <a:gd name="T33" fmla="*/ 48 h 123"/>
                <a:gd name="T34" fmla="*/ 32 w 53"/>
                <a:gd name="T35" fmla="*/ 14 h 123"/>
                <a:gd name="T36" fmla="*/ 28 w 53"/>
                <a:gd name="T37" fmla="*/ 5 h 123"/>
                <a:gd name="T38" fmla="*/ 25 w 53"/>
                <a:gd name="T39" fmla="*/ 5 h 123"/>
                <a:gd name="T40" fmla="*/ 6 w 53"/>
                <a:gd name="T41" fmla="*/ 12 h 123"/>
                <a:gd name="T42" fmla="*/ 18 w 53"/>
                <a:gd name="T43" fmla="*/ 59 h 123"/>
                <a:gd name="T44" fmla="*/ 21 w 53"/>
                <a:gd name="T45" fmla="*/ 96 h 123"/>
                <a:gd name="T46" fmla="*/ 22 w 53"/>
                <a:gd name="T47" fmla="*/ 118 h 123"/>
                <a:gd name="T48" fmla="*/ 34 w 53"/>
                <a:gd name="T49" fmla="*/ 11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" h="123">
                  <a:moveTo>
                    <a:pt x="26" y="0"/>
                  </a:moveTo>
                  <a:cubicBezTo>
                    <a:pt x="30" y="1"/>
                    <a:pt x="36" y="11"/>
                    <a:pt x="37" y="15"/>
                  </a:cubicBezTo>
                  <a:cubicBezTo>
                    <a:pt x="39" y="20"/>
                    <a:pt x="40" y="27"/>
                    <a:pt x="41" y="33"/>
                  </a:cubicBezTo>
                  <a:cubicBezTo>
                    <a:pt x="44" y="47"/>
                    <a:pt x="50" y="62"/>
                    <a:pt x="51" y="75"/>
                  </a:cubicBezTo>
                  <a:cubicBezTo>
                    <a:pt x="52" y="78"/>
                    <a:pt x="51" y="81"/>
                    <a:pt x="52" y="83"/>
                  </a:cubicBezTo>
                  <a:cubicBezTo>
                    <a:pt x="52" y="90"/>
                    <a:pt x="53" y="102"/>
                    <a:pt x="49" y="107"/>
                  </a:cubicBezTo>
                  <a:cubicBezTo>
                    <a:pt x="43" y="114"/>
                    <a:pt x="34" y="115"/>
                    <a:pt x="26" y="121"/>
                  </a:cubicBezTo>
                  <a:cubicBezTo>
                    <a:pt x="22" y="121"/>
                    <a:pt x="18" y="123"/>
                    <a:pt x="16" y="118"/>
                  </a:cubicBezTo>
                  <a:cubicBezTo>
                    <a:pt x="19" y="101"/>
                    <a:pt x="18" y="77"/>
                    <a:pt x="15" y="60"/>
                  </a:cubicBezTo>
                  <a:cubicBezTo>
                    <a:pt x="14" y="56"/>
                    <a:pt x="14" y="53"/>
                    <a:pt x="13" y="49"/>
                  </a:cubicBezTo>
                  <a:cubicBezTo>
                    <a:pt x="10" y="40"/>
                    <a:pt x="8" y="33"/>
                    <a:pt x="5" y="23"/>
                  </a:cubicBezTo>
                  <a:cubicBezTo>
                    <a:pt x="4" y="21"/>
                    <a:pt x="0" y="14"/>
                    <a:pt x="1" y="12"/>
                  </a:cubicBezTo>
                  <a:cubicBezTo>
                    <a:pt x="1" y="10"/>
                    <a:pt x="4" y="9"/>
                    <a:pt x="7" y="8"/>
                  </a:cubicBezTo>
                  <a:cubicBezTo>
                    <a:pt x="12" y="5"/>
                    <a:pt x="21" y="0"/>
                    <a:pt x="26" y="0"/>
                  </a:cubicBezTo>
                  <a:close/>
                  <a:moveTo>
                    <a:pt x="34" y="113"/>
                  </a:moveTo>
                  <a:cubicBezTo>
                    <a:pt x="42" y="109"/>
                    <a:pt x="49" y="106"/>
                    <a:pt x="49" y="94"/>
                  </a:cubicBezTo>
                  <a:cubicBezTo>
                    <a:pt x="48" y="79"/>
                    <a:pt x="47" y="62"/>
                    <a:pt x="42" y="48"/>
                  </a:cubicBezTo>
                  <a:cubicBezTo>
                    <a:pt x="39" y="35"/>
                    <a:pt x="36" y="23"/>
                    <a:pt x="32" y="14"/>
                  </a:cubicBezTo>
                  <a:cubicBezTo>
                    <a:pt x="31" y="11"/>
                    <a:pt x="29" y="9"/>
                    <a:pt x="28" y="5"/>
                  </a:cubicBezTo>
                  <a:cubicBezTo>
                    <a:pt x="26" y="6"/>
                    <a:pt x="26" y="3"/>
                    <a:pt x="25" y="5"/>
                  </a:cubicBezTo>
                  <a:cubicBezTo>
                    <a:pt x="20" y="5"/>
                    <a:pt x="11" y="10"/>
                    <a:pt x="6" y="12"/>
                  </a:cubicBezTo>
                  <a:cubicBezTo>
                    <a:pt x="8" y="28"/>
                    <a:pt x="16" y="43"/>
                    <a:pt x="18" y="59"/>
                  </a:cubicBezTo>
                  <a:cubicBezTo>
                    <a:pt x="20" y="73"/>
                    <a:pt x="21" y="84"/>
                    <a:pt x="21" y="96"/>
                  </a:cubicBezTo>
                  <a:cubicBezTo>
                    <a:pt x="22" y="104"/>
                    <a:pt x="19" y="111"/>
                    <a:pt x="22" y="118"/>
                  </a:cubicBezTo>
                  <a:cubicBezTo>
                    <a:pt x="25" y="119"/>
                    <a:pt x="30" y="115"/>
                    <a:pt x="34" y="1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08" name="Freeform 74"/>
            <p:cNvSpPr/>
            <p:nvPr/>
          </p:nvSpPr>
          <p:spPr bwMode="auto">
            <a:xfrm>
              <a:off x="6461126" y="2816225"/>
              <a:ext cx="12700" cy="25400"/>
            </a:xfrm>
            <a:custGeom>
              <a:avLst/>
              <a:gdLst>
                <a:gd name="T0" fmla="*/ 3 w 4"/>
                <a:gd name="T1" fmla="*/ 8 h 8"/>
                <a:gd name="T2" fmla="*/ 0 w 4"/>
                <a:gd name="T3" fmla="*/ 0 h 8"/>
                <a:gd name="T4" fmla="*/ 4 w 4"/>
                <a:gd name="T5" fmla="*/ 7 h 8"/>
                <a:gd name="T6" fmla="*/ 3 w 4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3" y="8"/>
                  </a:moveTo>
                  <a:cubicBezTo>
                    <a:pt x="1" y="6"/>
                    <a:pt x="1" y="3"/>
                    <a:pt x="0" y="0"/>
                  </a:cubicBezTo>
                  <a:cubicBezTo>
                    <a:pt x="4" y="1"/>
                    <a:pt x="3" y="5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09" name="Freeform 75"/>
            <p:cNvSpPr/>
            <p:nvPr/>
          </p:nvSpPr>
          <p:spPr bwMode="auto">
            <a:xfrm>
              <a:off x="6372226" y="2886075"/>
              <a:ext cx="9525" cy="22225"/>
            </a:xfrm>
            <a:custGeom>
              <a:avLst/>
              <a:gdLst>
                <a:gd name="T0" fmla="*/ 3 w 3"/>
                <a:gd name="T1" fmla="*/ 0 h 7"/>
                <a:gd name="T2" fmla="*/ 0 w 3"/>
                <a:gd name="T3" fmla="*/ 6 h 7"/>
                <a:gd name="T4" fmla="*/ 2 w 3"/>
                <a:gd name="T5" fmla="*/ 1 h 7"/>
                <a:gd name="T6" fmla="*/ 3 w 3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cubicBezTo>
                    <a:pt x="3" y="2"/>
                    <a:pt x="3" y="7"/>
                    <a:pt x="0" y="6"/>
                  </a:cubicBezTo>
                  <a:cubicBezTo>
                    <a:pt x="0" y="4"/>
                    <a:pt x="1" y="3"/>
                    <a:pt x="2" y="1"/>
                  </a:cubicBezTo>
                  <a:cubicBezTo>
                    <a:pt x="2" y="1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10" name="Freeform 76"/>
            <p:cNvSpPr>
              <a:spLocks noEditPoints="1"/>
            </p:cNvSpPr>
            <p:nvPr/>
          </p:nvSpPr>
          <p:spPr bwMode="auto">
            <a:xfrm>
              <a:off x="7013576" y="1868488"/>
              <a:ext cx="173038" cy="196850"/>
            </a:xfrm>
            <a:custGeom>
              <a:avLst/>
              <a:gdLst>
                <a:gd name="T0" fmla="*/ 53 w 55"/>
                <a:gd name="T1" fmla="*/ 41 h 62"/>
                <a:gd name="T2" fmla="*/ 55 w 55"/>
                <a:gd name="T3" fmla="*/ 50 h 62"/>
                <a:gd name="T4" fmla="*/ 38 w 55"/>
                <a:gd name="T5" fmla="*/ 57 h 62"/>
                <a:gd name="T6" fmla="*/ 8 w 55"/>
                <a:gd name="T7" fmla="*/ 20 h 62"/>
                <a:gd name="T8" fmla="*/ 4 w 55"/>
                <a:gd name="T9" fmla="*/ 9 h 62"/>
                <a:gd name="T10" fmla="*/ 35 w 55"/>
                <a:gd name="T11" fmla="*/ 20 h 62"/>
                <a:gd name="T12" fmla="*/ 41 w 55"/>
                <a:gd name="T13" fmla="*/ 25 h 62"/>
                <a:gd name="T14" fmla="*/ 44 w 55"/>
                <a:gd name="T15" fmla="*/ 29 h 62"/>
                <a:gd name="T16" fmla="*/ 53 w 55"/>
                <a:gd name="T17" fmla="*/ 41 h 62"/>
                <a:gd name="T18" fmla="*/ 49 w 55"/>
                <a:gd name="T19" fmla="*/ 54 h 62"/>
                <a:gd name="T20" fmla="*/ 46 w 55"/>
                <a:gd name="T21" fmla="*/ 35 h 62"/>
                <a:gd name="T22" fmla="*/ 36 w 55"/>
                <a:gd name="T23" fmla="*/ 25 h 62"/>
                <a:gd name="T24" fmla="*/ 21 w 55"/>
                <a:gd name="T25" fmla="*/ 13 h 62"/>
                <a:gd name="T26" fmla="*/ 5 w 55"/>
                <a:gd name="T27" fmla="*/ 14 h 62"/>
                <a:gd name="T28" fmla="*/ 44 w 55"/>
                <a:gd name="T29" fmla="*/ 55 h 62"/>
                <a:gd name="T30" fmla="*/ 49 w 55"/>
                <a:gd name="T31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62">
                  <a:moveTo>
                    <a:pt x="53" y="41"/>
                  </a:moveTo>
                  <a:cubicBezTo>
                    <a:pt x="52" y="45"/>
                    <a:pt x="55" y="46"/>
                    <a:pt x="55" y="50"/>
                  </a:cubicBezTo>
                  <a:cubicBezTo>
                    <a:pt x="55" y="57"/>
                    <a:pt x="44" y="62"/>
                    <a:pt x="38" y="57"/>
                  </a:cubicBezTo>
                  <a:cubicBezTo>
                    <a:pt x="30" y="42"/>
                    <a:pt x="19" y="32"/>
                    <a:pt x="8" y="20"/>
                  </a:cubicBezTo>
                  <a:cubicBezTo>
                    <a:pt x="3" y="19"/>
                    <a:pt x="0" y="13"/>
                    <a:pt x="4" y="9"/>
                  </a:cubicBezTo>
                  <a:cubicBezTo>
                    <a:pt x="15" y="0"/>
                    <a:pt x="28" y="14"/>
                    <a:pt x="35" y="20"/>
                  </a:cubicBezTo>
                  <a:cubicBezTo>
                    <a:pt x="37" y="22"/>
                    <a:pt x="39" y="23"/>
                    <a:pt x="41" y="25"/>
                  </a:cubicBezTo>
                  <a:cubicBezTo>
                    <a:pt x="42" y="26"/>
                    <a:pt x="43" y="28"/>
                    <a:pt x="44" y="29"/>
                  </a:cubicBezTo>
                  <a:cubicBezTo>
                    <a:pt x="47" y="33"/>
                    <a:pt x="52" y="36"/>
                    <a:pt x="53" y="41"/>
                  </a:cubicBezTo>
                  <a:close/>
                  <a:moveTo>
                    <a:pt x="49" y="54"/>
                  </a:moveTo>
                  <a:cubicBezTo>
                    <a:pt x="54" y="48"/>
                    <a:pt x="49" y="39"/>
                    <a:pt x="46" y="35"/>
                  </a:cubicBezTo>
                  <a:cubicBezTo>
                    <a:pt x="42" y="31"/>
                    <a:pt x="40" y="28"/>
                    <a:pt x="36" y="25"/>
                  </a:cubicBezTo>
                  <a:cubicBezTo>
                    <a:pt x="32" y="21"/>
                    <a:pt x="26" y="15"/>
                    <a:pt x="21" y="13"/>
                  </a:cubicBezTo>
                  <a:cubicBezTo>
                    <a:pt x="16" y="9"/>
                    <a:pt x="8" y="7"/>
                    <a:pt x="5" y="14"/>
                  </a:cubicBezTo>
                  <a:cubicBezTo>
                    <a:pt x="20" y="26"/>
                    <a:pt x="31" y="42"/>
                    <a:pt x="44" y="55"/>
                  </a:cubicBezTo>
                  <a:cubicBezTo>
                    <a:pt x="46" y="55"/>
                    <a:pt x="47" y="54"/>
                    <a:pt x="49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11" name="Freeform 77"/>
            <p:cNvSpPr>
              <a:spLocks noEditPoints="1"/>
            </p:cNvSpPr>
            <p:nvPr/>
          </p:nvSpPr>
          <p:spPr bwMode="auto">
            <a:xfrm>
              <a:off x="6659564" y="1884363"/>
              <a:ext cx="157162" cy="193675"/>
            </a:xfrm>
            <a:custGeom>
              <a:avLst/>
              <a:gdLst>
                <a:gd name="T0" fmla="*/ 46 w 50"/>
                <a:gd name="T1" fmla="*/ 57 h 61"/>
                <a:gd name="T2" fmla="*/ 7 w 50"/>
                <a:gd name="T3" fmla="*/ 58 h 61"/>
                <a:gd name="T4" fmla="*/ 9 w 50"/>
                <a:gd name="T5" fmla="*/ 9 h 61"/>
                <a:gd name="T6" fmla="*/ 26 w 50"/>
                <a:gd name="T7" fmla="*/ 2 h 61"/>
                <a:gd name="T8" fmla="*/ 46 w 50"/>
                <a:gd name="T9" fmla="*/ 57 h 61"/>
                <a:gd name="T10" fmla="*/ 18 w 50"/>
                <a:gd name="T11" fmla="*/ 5 h 61"/>
                <a:gd name="T12" fmla="*/ 20 w 50"/>
                <a:gd name="T13" fmla="*/ 10 h 61"/>
                <a:gd name="T14" fmla="*/ 26 w 50"/>
                <a:gd name="T15" fmla="*/ 10 h 61"/>
                <a:gd name="T16" fmla="*/ 25 w 50"/>
                <a:gd name="T17" fmla="*/ 5 h 61"/>
                <a:gd name="T18" fmla="*/ 18 w 50"/>
                <a:gd name="T19" fmla="*/ 5 h 61"/>
                <a:gd name="T20" fmla="*/ 15 w 50"/>
                <a:gd name="T21" fmla="*/ 7 h 61"/>
                <a:gd name="T22" fmla="*/ 18 w 50"/>
                <a:gd name="T23" fmla="*/ 13 h 61"/>
                <a:gd name="T24" fmla="*/ 16 w 50"/>
                <a:gd name="T25" fmla="*/ 6 h 61"/>
                <a:gd name="T26" fmla="*/ 15 w 50"/>
                <a:gd name="T27" fmla="*/ 7 h 61"/>
                <a:gd name="T28" fmla="*/ 27 w 50"/>
                <a:gd name="T29" fmla="*/ 12 h 61"/>
                <a:gd name="T30" fmla="*/ 28 w 50"/>
                <a:gd name="T31" fmla="*/ 7 h 61"/>
                <a:gd name="T32" fmla="*/ 27 w 50"/>
                <a:gd name="T33" fmla="*/ 12 h 61"/>
                <a:gd name="T34" fmla="*/ 9 w 50"/>
                <a:gd name="T35" fmla="*/ 57 h 61"/>
                <a:gd name="T36" fmla="*/ 44 w 50"/>
                <a:gd name="T37" fmla="*/ 54 h 61"/>
                <a:gd name="T38" fmla="*/ 33 w 50"/>
                <a:gd name="T39" fmla="*/ 10 h 61"/>
                <a:gd name="T40" fmla="*/ 28 w 50"/>
                <a:gd name="T41" fmla="*/ 17 h 61"/>
                <a:gd name="T42" fmla="*/ 33 w 50"/>
                <a:gd name="T43" fmla="*/ 21 h 61"/>
                <a:gd name="T44" fmla="*/ 37 w 50"/>
                <a:gd name="T45" fmla="*/ 37 h 61"/>
                <a:gd name="T46" fmla="*/ 41 w 50"/>
                <a:gd name="T47" fmla="*/ 43 h 61"/>
                <a:gd name="T48" fmla="*/ 31 w 50"/>
                <a:gd name="T49" fmla="*/ 50 h 61"/>
                <a:gd name="T50" fmla="*/ 8 w 50"/>
                <a:gd name="T51" fmla="*/ 42 h 61"/>
                <a:gd name="T52" fmla="*/ 14 w 50"/>
                <a:gd name="T53" fmla="*/ 34 h 61"/>
                <a:gd name="T54" fmla="*/ 15 w 50"/>
                <a:gd name="T55" fmla="*/ 24 h 61"/>
                <a:gd name="T56" fmla="*/ 19 w 50"/>
                <a:gd name="T57" fmla="*/ 16 h 61"/>
                <a:gd name="T58" fmla="*/ 15 w 50"/>
                <a:gd name="T59" fmla="*/ 14 h 61"/>
                <a:gd name="T60" fmla="*/ 13 w 50"/>
                <a:gd name="T61" fmla="*/ 9 h 61"/>
                <a:gd name="T62" fmla="*/ 9 w 50"/>
                <a:gd name="T63" fmla="*/ 57 h 61"/>
                <a:gd name="T64" fmla="*/ 21 w 50"/>
                <a:gd name="T65" fmla="*/ 17 h 61"/>
                <a:gd name="T66" fmla="*/ 26 w 50"/>
                <a:gd name="T67" fmla="*/ 15 h 61"/>
                <a:gd name="T68" fmla="*/ 25 w 50"/>
                <a:gd name="T69" fmla="*/ 15 h 61"/>
                <a:gd name="T70" fmla="*/ 26 w 50"/>
                <a:gd name="T71" fmla="*/ 12 h 61"/>
                <a:gd name="T72" fmla="*/ 21 w 50"/>
                <a:gd name="T73" fmla="*/ 17 h 61"/>
                <a:gd name="T74" fmla="*/ 32 w 50"/>
                <a:gd name="T75" fmla="*/ 26 h 61"/>
                <a:gd name="T76" fmla="*/ 32 w 50"/>
                <a:gd name="T77" fmla="*/ 22 h 61"/>
                <a:gd name="T78" fmla="*/ 24 w 50"/>
                <a:gd name="T79" fmla="*/ 18 h 61"/>
                <a:gd name="T80" fmla="*/ 14 w 50"/>
                <a:gd name="T81" fmla="*/ 37 h 61"/>
                <a:gd name="T82" fmla="*/ 33 w 50"/>
                <a:gd name="T83" fmla="*/ 41 h 61"/>
                <a:gd name="T84" fmla="*/ 32 w 50"/>
                <a:gd name="T85" fmla="*/ 26 h 61"/>
                <a:gd name="T86" fmla="*/ 19 w 50"/>
                <a:gd name="T87" fmla="*/ 42 h 61"/>
                <a:gd name="T88" fmla="*/ 10 w 50"/>
                <a:gd name="T89" fmla="*/ 43 h 61"/>
                <a:gd name="T90" fmla="*/ 31 w 50"/>
                <a:gd name="T91" fmla="*/ 48 h 61"/>
                <a:gd name="T92" fmla="*/ 38 w 50"/>
                <a:gd name="T93" fmla="*/ 40 h 61"/>
                <a:gd name="T94" fmla="*/ 19 w 50"/>
                <a:gd name="T95" fmla="*/ 4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0" h="61">
                  <a:moveTo>
                    <a:pt x="46" y="57"/>
                  </a:moveTo>
                  <a:cubicBezTo>
                    <a:pt x="34" y="61"/>
                    <a:pt x="23" y="60"/>
                    <a:pt x="7" y="58"/>
                  </a:cubicBezTo>
                  <a:cubicBezTo>
                    <a:pt x="0" y="41"/>
                    <a:pt x="2" y="25"/>
                    <a:pt x="9" y="9"/>
                  </a:cubicBezTo>
                  <a:cubicBezTo>
                    <a:pt x="13" y="5"/>
                    <a:pt x="17" y="0"/>
                    <a:pt x="26" y="2"/>
                  </a:cubicBezTo>
                  <a:cubicBezTo>
                    <a:pt x="43" y="8"/>
                    <a:pt x="50" y="37"/>
                    <a:pt x="46" y="57"/>
                  </a:cubicBezTo>
                  <a:close/>
                  <a:moveTo>
                    <a:pt x="18" y="5"/>
                  </a:moveTo>
                  <a:cubicBezTo>
                    <a:pt x="19" y="7"/>
                    <a:pt x="20" y="8"/>
                    <a:pt x="20" y="10"/>
                  </a:cubicBezTo>
                  <a:cubicBezTo>
                    <a:pt x="22" y="10"/>
                    <a:pt x="24" y="10"/>
                    <a:pt x="26" y="10"/>
                  </a:cubicBezTo>
                  <a:cubicBezTo>
                    <a:pt x="26" y="8"/>
                    <a:pt x="26" y="6"/>
                    <a:pt x="25" y="5"/>
                  </a:cubicBezTo>
                  <a:cubicBezTo>
                    <a:pt x="22" y="5"/>
                    <a:pt x="21" y="4"/>
                    <a:pt x="18" y="5"/>
                  </a:cubicBezTo>
                  <a:close/>
                  <a:moveTo>
                    <a:pt x="15" y="7"/>
                  </a:moveTo>
                  <a:cubicBezTo>
                    <a:pt x="15" y="8"/>
                    <a:pt x="15" y="13"/>
                    <a:pt x="18" y="13"/>
                  </a:cubicBezTo>
                  <a:cubicBezTo>
                    <a:pt x="20" y="12"/>
                    <a:pt x="16" y="7"/>
                    <a:pt x="16" y="6"/>
                  </a:cubicBezTo>
                  <a:cubicBezTo>
                    <a:pt x="16" y="7"/>
                    <a:pt x="15" y="6"/>
                    <a:pt x="15" y="7"/>
                  </a:cubicBezTo>
                  <a:close/>
                  <a:moveTo>
                    <a:pt x="27" y="12"/>
                  </a:moveTo>
                  <a:cubicBezTo>
                    <a:pt x="30" y="11"/>
                    <a:pt x="31" y="7"/>
                    <a:pt x="28" y="7"/>
                  </a:cubicBezTo>
                  <a:cubicBezTo>
                    <a:pt x="29" y="9"/>
                    <a:pt x="26" y="10"/>
                    <a:pt x="27" y="12"/>
                  </a:cubicBezTo>
                  <a:close/>
                  <a:moveTo>
                    <a:pt x="9" y="57"/>
                  </a:moveTo>
                  <a:cubicBezTo>
                    <a:pt x="21" y="56"/>
                    <a:pt x="36" y="59"/>
                    <a:pt x="44" y="54"/>
                  </a:cubicBezTo>
                  <a:cubicBezTo>
                    <a:pt x="45" y="35"/>
                    <a:pt x="42" y="21"/>
                    <a:pt x="33" y="10"/>
                  </a:cubicBezTo>
                  <a:cubicBezTo>
                    <a:pt x="31" y="12"/>
                    <a:pt x="28" y="13"/>
                    <a:pt x="28" y="17"/>
                  </a:cubicBezTo>
                  <a:cubicBezTo>
                    <a:pt x="30" y="18"/>
                    <a:pt x="32" y="19"/>
                    <a:pt x="33" y="21"/>
                  </a:cubicBezTo>
                  <a:cubicBezTo>
                    <a:pt x="36" y="24"/>
                    <a:pt x="34" y="33"/>
                    <a:pt x="37" y="37"/>
                  </a:cubicBezTo>
                  <a:cubicBezTo>
                    <a:pt x="39" y="39"/>
                    <a:pt x="41" y="39"/>
                    <a:pt x="41" y="43"/>
                  </a:cubicBezTo>
                  <a:cubicBezTo>
                    <a:pt x="41" y="46"/>
                    <a:pt x="35" y="49"/>
                    <a:pt x="31" y="50"/>
                  </a:cubicBezTo>
                  <a:cubicBezTo>
                    <a:pt x="24" y="51"/>
                    <a:pt x="9" y="47"/>
                    <a:pt x="8" y="42"/>
                  </a:cubicBezTo>
                  <a:cubicBezTo>
                    <a:pt x="8" y="39"/>
                    <a:pt x="13" y="38"/>
                    <a:pt x="14" y="34"/>
                  </a:cubicBezTo>
                  <a:cubicBezTo>
                    <a:pt x="15" y="31"/>
                    <a:pt x="14" y="27"/>
                    <a:pt x="15" y="24"/>
                  </a:cubicBezTo>
                  <a:cubicBezTo>
                    <a:pt x="15" y="21"/>
                    <a:pt x="19" y="20"/>
                    <a:pt x="19" y="16"/>
                  </a:cubicBezTo>
                  <a:cubicBezTo>
                    <a:pt x="18" y="15"/>
                    <a:pt x="17" y="15"/>
                    <a:pt x="15" y="14"/>
                  </a:cubicBezTo>
                  <a:cubicBezTo>
                    <a:pt x="14" y="13"/>
                    <a:pt x="14" y="10"/>
                    <a:pt x="13" y="9"/>
                  </a:cubicBezTo>
                  <a:cubicBezTo>
                    <a:pt x="4" y="19"/>
                    <a:pt x="3" y="43"/>
                    <a:pt x="9" y="57"/>
                  </a:cubicBezTo>
                  <a:close/>
                  <a:moveTo>
                    <a:pt x="21" y="17"/>
                  </a:moveTo>
                  <a:cubicBezTo>
                    <a:pt x="22" y="16"/>
                    <a:pt x="26" y="17"/>
                    <a:pt x="26" y="15"/>
                  </a:cubicBezTo>
                  <a:cubicBezTo>
                    <a:pt x="27" y="14"/>
                    <a:pt x="24" y="16"/>
                    <a:pt x="25" y="15"/>
                  </a:cubicBezTo>
                  <a:cubicBezTo>
                    <a:pt x="25" y="14"/>
                    <a:pt x="26" y="14"/>
                    <a:pt x="26" y="12"/>
                  </a:cubicBezTo>
                  <a:cubicBezTo>
                    <a:pt x="22" y="11"/>
                    <a:pt x="19" y="13"/>
                    <a:pt x="21" y="17"/>
                  </a:cubicBezTo>
                  <a:close/>
                  <a:moveTo>
                    <a:pt x="32" y="26"/>
                  </a:moveTo>
                  <a:cubicBezTo>
                    <a:pt x="32" y="25"/>
                    <a:pt x="33" y="23"/>
                    <a:pt x="32" y="22"/>
                  </a:cubicBezTo>
                  <a:cubicBezTo>
                    <a:pt x="31" y="19"/>
                    <a:pt x="26" y="18"/>
                    <a:pt x="24" y="18"/>
                  </a:cubicBezTo>
                  <a:cubicBezTo>
                    <a:pt x="16" y="18"/>
                    <a:pt x="18" y="32"/>
                    <a:pt x="14" y="37"/>
                  </a:cubicBezTo>
                  <a:cubicBezTo>
                    <a:pt x="20" y="40"/>
                    <a:pt x="26" y="41"/>
                    <a:pt x="33" y="41"/>
                  </a:cubicBezTo>
                  <a:cubicBezTo>
                    <a:pt x="37" y="37"/>
                    <a:pt x="33" y="32"/>
                    <a:pt x="32" y="26"/>
                  </a:cubicBezTo>
                  <a:close/>
                  <a:moveTo>
                    <a:pt x="19" y="42"/>
                  </a:moveTo>
                  <a:cubicBezTo>
                    <a:pt x="15" y="41"/>
                    <a:pt x="10" y="37"/>
                    <a:pt x="10" y="43"/>
                  </a:cubicBezTo>
                  <a:cubicBezTo>
                    <a:pt x="13" y="46"/>
                    <a:pt x="23" y="50"/>
                    <a:pt x="31" y="48"/>
                  </a:cubicBezTo>
                  <a:cubicBezTo>
                    <a:pt x="34" y="48"/>
                    <a:pt x="40" y="44"/>
                    <a:pt x="38" y="40"/>
                  </a:cubicBezTo>
                  <a:cubicBezTo>
                    <a:pt x="33" y="44"/>
                    <a:pt x="26" y="44"/>
                    <a:pt x="19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12" name="Freeform 78"/>
            <p:cNvSpPr>
              <a:spLocks noEditPoints="1"/>
            </p:cNvSpPr>
            <p:nvPr/>
          </p:nvSpPr>
          <p:spPr bwMode="auto">
            <a:xfrm>
              <a:off x="6946901" y="1931988"/>
              <a:ext cx="179388" cy="177800"/>
            </a:xfrm>
            <a:custGeom>
              <a:avLst/>
              <a:gdLst>
                <a:gd name="T0" fmla="*/ 17 w 57"/>
                <a:gd name="T1" fmla="*/ 0 h 56"/>
                <a:gd name="T2" fmla="*/ 17 w 57"/>
                <a:gd name="T3" fmla="*/ 0 h 56"/>
                <a:gd name="T4" fmla="*/ 35 w 57"/>
                <a:gd name="T5" fmla="*/ 14 h 56"/>
                <a:gd name="T6" fmla="*/ 51 w 57"/>
                <a:gd name="T7" fmla="*/ 32 h 56"/>
                <a:gd name="T8" fmla="*/ 51 w 57"/>
                <a:gd name="T9" fmla="*/ 47 h 56"/>
                <a:gd name="T10" fmla="*/ 33 w 57"/>
                <a:gd name="T11" fmla="*/ 56 h 56"/>
                <a:gd name="T12" fmla="*/ 24 w 57"/>
                <a:gd name="T13" fmla="*/ 44 h 56"/>
                <a:gd name="T14" fmla="*/ 16 w 57"/>
                <a:gd name="T15" fmla="*/ 33 h 56"/>
                <a:gd name="T16" fmla="*/ 8 w 57"/>
                <a:gd name="T17" fmla="*/ 22 h 56"/>
                <a:gd name="T18" fmla="*/ 0 w 57"/>
                <a:gd name="T19" fmla="*/ 11 h 56"/>
                <a:gd name="T20" fmla="*/ 17 w 57"/>
                <a:gd name="T21" fmla="*/ 0 h 56"/>
                <a:gd name="T22" fmla="*/ 51 w 57"/>
                <a:gd name="T23" fmla="*/ 39 h 56"/>
                <a:gd name="T24" fmla="*/ 21 w 57"/>
                <a:gd name="T25" fmla="*/ 5 h 56"/>
                <a:gd name="T26" fmla="*/ 3 w 57"/>
                <a:gd name="T27" fmla="*/ 12 h 56"/>
                <a:gd name="T28" fmla="*/ 34 w 57"/>
                <a:gd name="T29" fmla="*/ 52 h 56"/>
                <a:gd name="T30" fmla="*/ 51 w 57"/>
                <a:gd name="T31" fmla="*/ 3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" h="56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23" y="2"/>
                    <a:pt x="30" y="9"/>
                    <a:pt x="35" y="14"/>
                  </a:cubicBezTo>
                  <a:cubicBezTo>
                    <a:pt x="41" y="19"/>
                    <a:pt x="47" y="25"/>
                    <a:pt x="51" y="32"/>
                  </a:cubicBezTo>
                  <a:cubicBezTo>
                    <a:pt x="56" y="38"/>
                    <a:pt x="57" y="43"/>
                    <a:pt x="51" y="47"/>
                  </a:cubicBezTo>
                  <a:cubicBezTo>
                    <a:pt x="48" y="50"/>
                    <a:pt x="37" y="56"/>
                    <a:pt x="33" y="56"/>
                  </a:cubicBezTo>
                  <a:cubicBezTo>
                    <a:pt x="30" y="55"/>
                    <a:pt x="26" y="47"/>
                    <a:pt x="24" y="44"/>
                  </a:cubicBezTo>
                  <a:cubicBezTo>
                    <a:pt x="21" y="39"/>
                    <a:pt x="19" y="36"/>
                    <a:pt x="16" y="33"/>
                  </a:cubicBezTo>
                  <a:cubicBezTo>
                    <a:pt x="14" y="30"/>
                    <a:pt x="11" y="26"/>
                    <a:pt x="8" y="22"/>
                  </a:cubicBezTo>
                  <a:cubicBezTo>
                    <a:pt x="6" y="19"/>
                    <a:pt x="0" y="14"/>
                    <a:pt x="0" y="11"/>
                  </a:cubicBezTo>
                  <a:cubicBezTo>
                    <a:pt x="0" y="4"/>
                    <a:pt x="10" y="2"/>
                    <a:pt x="17" y="0"/>
                  </a:cubicBezTo>
                  <a:close/>
                  <a:moveTo>
                    <a:pt x="51" y="39"/>
                  </a:moveTo>
                  <a:cubicBezTo>
                    <a:pt x="45" y="27"/>
                    <a:pt x="32" y="14"/>
                    <a:pt x="21" y="5"/>
                  </a:cubicBezTo>
                  <a:cubicBezTo>
                    <a:pt x="15" y="1"/>
                    <a:pt x="5" y="7"/>
                    <a:pt x="3" y="12"/>
                  </a:cubicBezTo>
                  <a:cubicBezTo>
                    <a:pt x="14" y="25"/>
                    <a:pt x="24" y="39"/>
                    <a:pt x="34" y="52"/>
                  </a:cubicBezTo>
                  <a:cubicBezTo>
                    <a:pt x="40" y="48"/>
                    <a:pt x="49" y="47"/>
                    <a:pt x="51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5" name="Freeform 141"/>
            <p:cNvSpPr/>
            <p:nvPr/>
          </p:nvSpPr>
          <p:spPr bwMode="auto">
            <a:xfrm>
              <a:off x="7410451" y="1812925"/>
              <a:ext cx="66675" cy="6350"/>
            </a:xfrm>
            <a:custGeom>
              <a:avLst/>
              <a:gdLst>
                <a:gd name="T0" fmla="*/ 21 w 21"/>
                <a:gd name="T1" fmla="*/ 2 h 2"/>
                <a:gd name="T2" fmla="*/ 14 w 21"/>
                <a:gd name="T3" fmla="*/ 2 h 2"/>
                <a:gd name="T4" fmla="*/ 0 w 21"/>
                <a:gd name="T5" fmla="*/ 0 h 2"/>
                <a:gd name="T6" fmla="*/ 0 w 21"/>
                <a:gd name="T7" fmla="*/ 0 h 2"/>
                <a:gd name="T8" fmla="*/ 21 w 2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21" y="2"/>
                  </a:moveTo>
                  <a:cubicBezTo>
                    <a:pt x="19" y="2"/>
                    <a:pt x="16" y="2"/>
                    <a:pt x="14" y="2"/>
                  </a:cubicBezTo>
                  <a:cubicBezTo>
                    <a:pt x="9" y="2"/>
                    <a:pt x="3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5" y="0"/>
                    <a:pt x="2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sp>
        <p:nvSpPr>
          <p:cNvPr id="376" name="Freeform 142"/>
          <p:cNvSpPr/>
          <p:nvPr/>
        </p:nvSpPr>
        <p:spPr bwMode="auto">
          <a:xfrm>
            <a:off x="7573963" y="1839913"/>
            <a:ext cx="22225" cy="6350"/>
          </a:xfrm>
          <a:custGeom>
            <a:avLst/>
            <a:gdLst>
              <a:gd name="T0" fmla="*/ 0 w 7"/>
              <a:gd name="T1" fmla="*/ 1 h 2"/>
              <a:gd name="T2" fmla="*/ 7 w 7"/>
              <a:gd name="T3" fmla="*/ 1 h 2"/>
              <a:gd name="T4" fmla="*/ 0 w 7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2">
                <a:moveTo>
                  <a:pt x="0" y="1"/>
                </a:moveTo>
                <a:cubicBezTo>
                  <a:pt x="2" y="0"/>
                  <a:pt x="5" y="1"/>
                  <a:pt x="7" y="1"/>
                </a:cubicBezTo>
                <a:cubicBezTo>
                  <a:pt x="4" y="2"/>
                  <a:pt x="2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77" name="Freeform 143"/>
          <p:cNvSpPr/>
          <p:nvPr/>
        </p:nvSpPr>
        <p:spPr bwMode="auto">
          <a:xfrm>
            <a:off x="7785100" y="1852613"/>
            <a:ext cx="28575" cy="9525"/>
          </a:xfrm>
          <a:custGeom>
            <a:avLst/>
            <a:gdLst>
              <a:gd name="T0" fmla="*/ 9 w 9"/>
              <a:gd name="T1" fmla="*/ 1 h 3"/>
              <a:gd name="T2" fmla="*/ 9 w 9"/>
              <a:gd name="T3" fmla="*/ 2 h 3"/>
              <a:gd name="T4" fmla="*/ 0 w 9"/>
              <a:gd name="T5" fmla="*/ 1 h 3"/>
              <a:gd name="T6" fmla="*/ 9 w 9"/>
              <a:gd name="T7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3">
                <a:moveTo>
                  <a:pt x="9" y="1"/>
                </a:moveTo>
                <a:cubicBezTo>
                  <a:pt x="9" y="1"/>
                  <a:pt x="9" y="2"/>
                  <a:pt x="9" y="2"/>
                </a:cubicBezTo>
                <a:cubicBezTo>
                  <a:pt x="7" y="3"/>
                  <a:pt x="2" y="2"/>
                  <a:pt x="0" y="1"/>
                </a:cubicBezTo>
                <a:cubicBezTo>
                  <a:pt x="3" y="0"/>
                  <a:pt x="7" y="0"/>
                  <a:pt x="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78" name="Freeform 144"/>
          <p:cNvSpPr/>
          <p:nvPr/>
        </p:nvSpPr>
        <p:spPr bwMode="auto">
          <a:xfrm>
            <a:off x="7554913" y="1839913"/>
            <a:ext cx="15875" cy="3175"/>
          </a:xfrm>
          <a:custGeom>
            <a:avLst/>
            <a:gdLst>
              <a:gd name="T0" fmla="*/ 0 w 5"/>
              <a:gd name="T1" fmla="*/ 0 h 1"/>
              <a:gd name="T2" fmla="*/ 5 w 5"/>
              <a:gd name="T3" fmla="*/ 0 h 1"/>
              <a:gd name="T4" fmla="*/ 0 w 5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1">
                <a:moveTo>
                  <a:pt x="0" y="0"/>
                </a:moveTo>
                <a:cubicBezTo>
                  <a:pt x="1" y="0"/>
                  <a:pt x="3" y="0"/>
                  <a:pt x="5" y="0"/>
                </a:cubicBezTo>
                <a:cubicBezTo>
                  <a:pt x="4" y="1"/>
                  <a:pt x="1" y="1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79" name="Freeform 145"/>
          <p:cNvSpPr>
            <a:spLocks noEditPoints="1"/>
          </p:cNvSpPr>
          <p:nvPr/>
        </p:nvSpPr>
        <p:spPr bwMode="auto">
          <a:xfrm>
            <a:off x="7362825" y="1290638"/>
            <a:ext cx="750888" cy="641350"/>
          </a:xfrm>
          <a:custGeom>
            <a:avLst/>
            <a:gdLst>
              <a:gd name="T0" fmla="*/ 101 w 238"/>
              <a:gd name="T1" fmla="*/ 32 h 203"/>
              <a:gd name="T2" fmla="*/ 188 w 238"/>
              <a:gd name="T3" fmla="*/ 87 h 203"/>
              <a:gd name="T4" fmla="*/ 234 w 238"/>
              <a:gd name="T5" fmla="*/ 141 h 203"/>
              <a:gd name="T6" fmla="*/ 140 w 238"/>
              <a:gd name="T7" fmla="*/ 201 h 203"/>
              <a:gd name="T8" fmla="*/ 32 w 238"/>
              <a:gd name="T9" fmla="*/ 188 h 203"/>
              <a:gd name="T10" fmla="*/ 6 w 238"/>
              <a:gd name="T11" fmla="*/ 171 h 203"/>
              <a:gd name="T12" fmla="*/ 21 w 238"/>
              <a:gd name="T13" fmla="*/ 138 h 203"/>
              <a:gd name="T14" fmla="*/ 13 w 238"/>
              <a:gd name="T15" fmla="*/ 118 h 203"/>
              <a:gd name="T16" fmla="*/ 47 w 238"/>
              <a:gd name="T17" fmla="*/ 85 h 203"/>
              <a:gd name="T18" fmla="*/ 79 w 238"/>
              <a:gd name="T19" fmla="*/ 36 h 203"/>
              <a:gd name="T20" fmla="*/ 82 w 238"/>
              <a:gd name="T21" fmla="*/ 20 h 203"/>
              <a:gd name="T22" fmla="*/ 91 w 238"/>
              <a:gd name="T23" fmla="*/ 12 h 203"/>
              <a:gd name="T24" fmla="*/ 129 w 238"/>
              <a:gd name="T25" fmla="*/ 6 h 203"/>
              <a:gd name="T26" fmla="*/ 107 w 238"/>
              <a:gd name="T27" fmla="*/ 4 h 203"/>
              <a:gd name="T28" fmla="*/ 84 w 238"/>
              <a:gd name="T29" fmla="*/ 33 h 203"/>
              <a:gd name="T30" fmla="*/ 97 w 238"/>
              <a:gd name="T31" fmla="*/ 19 h 203"/>
              <a:gd name="T32" fmla="*/ 108 w 238"/>
              <a:gd name="T33" fmla="*/ 16 h 203"/>
              <a:gd name="T34" fmla="*/ 91 w 238"/>
              <a:gd name="T35" fmla="*/ 28 h 203"/>
              <a:gd name="T36" fmla="*/ 99 w 238"/>
              <a:gd name="T37" fmla="*/ 30 h 203"/>
              <a:gd name="T38" fmla="*/ 81 w 238"/>
              <a:gd name="T39" fmla="*/ 6 h 203"/>
              <a:gd name="T40" fmla="*/ 82 w 238"/>
              <a:gd name="T41" fmla="*/ 32 h 203"/>
              <a:gd name="T42" fmla="*/ 109 w 238"/>
              <a:gd name="T43" fmla="*/ 101 h 203"/>
              <a:gd name="T44" fmla="*/ 93 w 238"/>
              <a:gd name="T45" fmla="*/ 36 h 203"/>
              <a:gd name="T46" fmla="*/ 80 w 238"/>
              <a:gd name="T47" fmla="*/ 41 h 203"/>
              <a:gd name="T48" fmla="*/ 55 w 238"/>
              <a:gd name="T49" fmla="*/ 95 h 203"/>
              <a:gd name="T50" fmla="*/ 95 w 238"/>
              <a:gd name="T51" fmla="*/ 96 h 203"/>
              <a:gd name="T52" fmla="*/ 25 w 238"/>
              <a:gd name="T53" fmla="*/ 107 h 203"/>
              <a:gd name="T54" fmla="*/ 137 w 238"/>
              <a:gd name="T55" fmla="*/ 124 h 203"/>
              <a:gd name="T56" fmla="*/ 201 w 238"/>
              <a:gd name="T57" fmla="*/ 90 h 203"/>
              <a:gd name="T58" fmla="*/ 132 w 238"/>
              <a:gd name="T59" fmla="*/ 85 h 203"/>
              <a:gd name="T60" fmla="*/ 90 w 238"/>
              <a:gd name="T61" fmla="*/ 110 h 203"/>
              <a:gd name="T62" fmla="*/ 190 w 238"/>
              <a:gd name="T63" fmla="*/ 126 h 203"/>
              <a:gd name="T64" fmla="*/ 200 w 238"/>
              <a:gd name="T65" fmla="*/ 97 h 203"/>
              <a:gd name="T66" fmla="*/ 87 w 238"/>
              <a:gd name="T67" fmla="*/ 106 h 203"/>
              <a:gd name="T68" fmla="*/ 80 w 238"/>
              <a:gd name="T69" fmla="*/ 107 h 203"/>
              <a:gd name="T70" fmla="*/ 146 w 238"/>
              <a:gd name="T71" fmla="*/ 154 h 203"/>
              <a:gd name="T72" fmla="*/ 85 w 238"/>
              <a:gd name="T73" fmla="*/ 147 h 203"/>
              <a:gd name="T74" fmla="*/ 93 w 238"/>
              <a:gd name="T75" fmla="*/ 158 h 203"/>
              <a:gd name="T76" fmla="*/ 170 w 238"/>
              <a:gd name="T77" fmla="*/ 150 h 203"/>
              <a:gd name="T78" fmla="*/ 229 w 238"/>
              <a:gd name="T79" fmla="*/ 143 h 203"/>
              <a:gd name="T80" fmla="*/ 15 w 238"/>
              <a:gd name="T81" fmla="*/ 120 h 203"/>
              <a:gd name="T82" fmla="*/ 48 w 238"/>
              <a:gd name="T83" fmla="*/ 131 h 203"/>
              <a:gd name="T84" fmla="*/ 95 w 238"/>
              <a:gd name="T85" fmla="*/ 142 h 203"/>
              <a:gd name="T86" fmla="*/ 123 w 238"/>
              <a:gd name="T87" fmla="*/ 137 h 203"/>
              <a:gd name="T88" fmla="*/ 135 w 238"/>
              <a:gd name="T89" fmla="*/ 130 h 203"/>
              <a:gd name="T90" fmla="*/ 229 w 238"/>
              <a:gd name="T91" fmla="*/ 133 h 203"/>
              <a:gd name="T92" fmla="*/ 216 w 238"/>
              <a:gd name="T93" fmla="*/ 122 h 203"/>
              <a:gd name="T94" fmla="*/ 143 w 238"/>
              <a:gd name="T95" fmla="*/ 151 h 203"/>
              <a:gd name="T96" fmla="*/ 135 w 238"/>
              <a:gd name="T97" fmla="*/ 149 h 203"/>
              <a:gd name="T98" fmla="*/ 69 w 238"/>
              <a:gd name="T99" fmla="*/ 142 h 203"/>
              <a:gd name="T100" fmla="*/ 135 w 238"/>
              <a:gd name="T101" fmla="*/ 149 h 203"/>
              <a:gd name="T102" fmla="*/ 37 w 238"/>
              <a:gd name="T103" fmla="*/ 154 h 203"/>
              <a:gd name="T104" fmla="*/ 13 w 238"/>
              <a:gd name="T105" fmla="*/ 157 h 203"/>
              <a:gd name="T106" fmla="*/ 10 w 238"/>
              <a:gd name="T107" fmla="*/ 175 h 203"/>
              <a:gd name="T108" fmla="*/ 98 w 238"/>
              <a:gd name="T109" fmla="*/ 182 h 203"/>
              <a:gd name="T110" fmla="*/ 115 w 238"/>
              <a:gd name="T111" fmla="*/ 171 h 203"/>
              <a:gd name="T112" fmla="*/ 74 w 238"/>
              <a:gd name="T113" fmla="*/ 163 h 203"/>
              <a:gd name="T114" fmla="*/ 165 w 238"/>
              <a:gd name="T115" fmla="*/ 155 h 203"/>
              <a:gd name="T116" fmla="*/ 160 w 238"/>
              <a:gd name="T117" fmla="*/ 158 h 203"/>
              <a:gd name="T118" fmla="*/ 148 w 238"/>
              <a:gd name="T119" fmla="*/ 165 h 203"/>
              <a:gd name="T120" fmla="*/ 144 w 238"/>
              <a:gd name="T121" fmla="*/ 197 h 203"/>
              <a:gd name="T122" fmla="*/ 53 w 238"/>
              <a:gd name="T123" fmla="*/ 186 h 203"/>
              <a:gd name="T124" fmla="*/ 143 w 238"/>
              <a:gd name="T125" fmla="*/ 20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203">
                <a:moveTo>
                  <a:pt x="137" y="9"/>
                </a:moveTo>
                <a:cubicBezTo>
                  <a:pt x="138" y="10"/>
                  <a:pt x="137" y="11"/>
                  <a:pt x="136" y="12"/>
                </a:cubicBezTo>
                <a:cubicBezTo>
                  <a:pt x="134" y="14"/>
                  <a:pt x="132" y="16"/>
                  <a:pt x="131" y="18"/>
                </a:cubicBezTo>
                <a:cubicBezTo>
                  <a:pt x="128" y="20"/>
                  <a:pt x="123" y="21"/>
                  <a:pt x="119" y="22"/>
                </a:cubicBezTo>
                <a:cubicBezTo>
                  <a:pt x="117" y="29"/>
                  <a:pt x="111" y="32"/>
                  <a:pt x="104" y="28"/>
                </a:cubicBezTo>
                <a:cubicBezTo>
                  <a:pt x="103" y="29"/>
                  <a:pt x="102" y="31"/>
                  <a:pt x="101" y="32"/>
                </a:cubicBezTo>
                <a:cubicBezTo>
                  <a:pt x="97" y="34"/>
                  <a:pt x="92" y="32"/>
                  <a:pt x="89" y="35"/>
                </a:cubicBezTo>
                <a:cubicBezTo>
                  <a:pt x="101" y="32"/>
                  <a:pt x="114" y="36"/>
                  <a:pt x="121" y="43"/>
                </a:cubicBezTo>
                <a:cubicBezTo>
                  <a:pt x="128" y="54"/>
                  <a:pt x="126" y="73"/>
                  <a:pt x="121" y="86"/>
                </a:cubicBezTo>
                <a:cubicBezTo>
                  <a:pt x="130" y="81"/>
                  <a:pt x="143" y="84"/>
                  <a:pt x="155" y="85"/>
                </a:cubicBezTo>
                <a:cubicBezTo>
                  <a:pt x="162" y="86"/>
                  <a:pt x="168" y="86"/>
                  <a:pt x="175" y="86"/>
                </a:cubicBezTo>
                <a:cubicBezTo>
                  <a:pt x="180" y="86"/>
                  <a:pt x="184" y="87"/>
                  <a:pt x="188" y="87"/>
                </a:cubicBezTo>
                <a:cubicBezTo>
                  <a:pt x="194" y="87"/>
                  <a:pt x="204" y="89"/>
                  <a:pt x="210" y="87"/>
                </a:cubicBezTo>
                <a:cubicBezTo>
                  <a:pt x="212" y="87"/>
                  <a:pt x="213" y="88"/>
                  <a:pt x="214" y="88"/>
                </a:cubicBezTo>
                <a:cubicBezTo>
                  <a:pt x="216" y="89"/>
                  <a:pt x="218" y="90"/>
                  <a:pt x="220" y="91"/>
                </a:cubicBezTo>
                <a:cubicBezTo>
                  <a:pt x="222" y="95"/>
                  <a:pt x="223" y="102"/>
                  <a:pt x="220" y="106"/>
                </a:cubicBezTo>
                <a:cubicBezTo>
                  <a:pt x="223" y="107"/>
                  <a:pt x="228" y="107"/>
                  <a:pt x="229" y="107"/>
                </a:cubicBezTo>
                <a:cubicBezTo>
                  <a:pt x="237" y="113"/>
                  <a:pt x="238" y="130"/>
                  <a:pt x="234" y="141"/>
                </a:cubicBezTo>
                <a:cubicBezTo>
                  <a:pt x="215" y="157"/>
                  <a:pt x="194" y="172"/>
                  <a:pt x="173" y="186"/>
                </a:cubicBezTo>
                <a:cubicBezTo>
                  <a:pt x="172" y="187"/>
                  <a:pt x="172" y="187"/>
                  <a:pt x="172" y="188"/>
                </a:cubicBezTo>
                <a:cubicBezTo>
                  <a:pt x="171" y="188"/>
                  <a:pt x="171" y="188"/>
                  <a:pt x="170" y="188"/>
                </a:cubicBezTo>
                <a:cubicBezTo>
                  <a:pt x="165" y="192"/>
                  <a:pt x="159" y="195"/>
                  <a:pt x="153" y="199"/>
                </a:cubicBezTo>
                <a:cubicBezTo>
                  <a:pt x="152" y="200"/>
                  <a:pt x="149" y="202"/>
                  <a:pt x="148" y="203"/>
                </a:cubicBezTo>
                <a:cubicBezTo>
                  <a:pt x="145" y="203"/>
                  <a:pt x="143" y="202"/>
                  <a:pt x="140" y="201"/>
                </a:cubicBezTo>
                <a:cubicBezTo>
                  <a:pt x="138" y="201"/>
                  <a:pt x="135" y="202"/>
                  <a:pt x="133" y="201"/>
                </a:cubicBezTo>
                <a:cubicBezTo>
                  <a:pt x="130" y="201"/>
                  <a:pt x="128" y="201"/>
                  <a:pt x="126" y="200"/>
                </a:cubicBezTo>
                <a:cubicBezTo>
                  <a:pt x="117" y="199"/>
                  <a:pt x="105" y="198"/>
                  <a:pt x="96" y="198"/>
                </a:cubicBezTo>
                <a:cubicBezTo>
                  <a:pt x="87" y="197"/>
                  <a:pt x="80" y="197"/>
                  <a:pt x="73" y="196"/>
                </a:cubicBezTo>
                <a:cubicBezTo>
                  <a:pt x="66" y="195"/>
                  <a:pt x="58" y="192"/>
                  <a:pt x="50" y="191"/>
                </a:cubicBezTo>
                <a:cubicBezTo>
                  <a:pt x="44" y="190"/>
                  <a:pt x="39" y="189"/>
                  <a:pt x="32" y="188"/>
                </a:cubicBezTo>
                <a:cubicBezTo>
                  <a:pt x="27" y="187"/>
                  <a:pt x="20" y="185"/>
                  <a:pt x="13" y="184"/>
                </a:cubicBezTo>
                <a:cubicBezTo>
                  <a:pt x="12" y="183"/>
                  <a:pt x="10" y="183"/>
                  <a:pt x="9" y="183"/>
                </a:cubicBezTo>
                <a:cubicBezTo>
                  <a:pt x="7" y="183"/>
                  <a:pt x="6" y="182"/>
                  <a:pt x="5" y="182"/>
                </a:cubicBezTo>
                <a:cubicBezTo>
                  <a:pt x="3" y="182"/>
                  <a:pt x="2" y="183"/>
                  <a:pt x="0" y="182"/>
                </a:cubicBezTo>
                <a:cubicBezTo>
                  <a:pt x="0" y="178"/>
                  <a:pt x="4" y="175"/>
                  <a:pt x="8" y="175"/>
                </a:cubicBezTo>
                <a:cubicBezTo>
                  <a:pt x="8" y="173"/>
                  <a:pt x="6" y="173"/>
                  <a:pt x="6" y="171"/>
                </a:cubicBezTo>
                <a:cubicBezTo>
                  <a:pt x="6" y="169"/>
                  <a:pt x="8" y="168"/>
                  <a:pt x="9" y="166"/>
                </a:cubicBezTo>
                <a:cubicBezTo>
                  <a:pt x="7" y="161"/>
                  <a:pt x="11" y="157"/>
                  <a:pt x="8" y="153"/>
                </a:cubicBezTo>
                <a:cubicBezTo>
                  <a:pt x="8" y="152"/>
                  <a:pt x="9" y="152"/>
                  <a:pt x="9" y="151"/>
                </a:cubicBezTo>
                <a:cubicBezTo>
                  <a:pt x="6" y="151"/>
                  <a:pt x="3" y="151"/>
                  <a:pt x="1" y="149"/>
                </a:cubicBezTo>
                <a:cubicBezTo>
                  <a:pt x="1" y="148"/>
                  <a:pt x="1" y="147"/>
                  <a:pt x="2" y="146"/>
                </a:cubicBezTo>
                <a:cubicBezTo>
                  <a:pt x="8" y="143"/>
                  <a:pt x="16" y="141"/>
                  <a:pt x="21" y="138"/>
                </a:cubicBezTo>
                <a:cubicBezTo>
                  <a:pt x="19" y="137"/>
                  <a:pt x="15" y="137"/>
                  <a:pt x="12" y="137"/>
                </a:cubicBezTo>
                <a:cubicBezTo>
                  <a:pt x="11" y="136"/>
                  <a:pt x="10" y="136"/>
                  <a:pt x="9" y="136"/>
                </a:cubicBezTo>
                <a:cubicBezTo>
                  <a:pt x="7" y="135"/>
                  <a:pt x="5" y="136"/>
                  <a:pt x="5" y="133"/>
                </a:cubicBezTo>
                <a:cubicBezTo>
                  <a:pt x="6" y="132"/>
                  <a:pt x="8" y="130"/>
                  <a:pt x="10" y="130"/>
                </a:cubicBezTo>
                <a:cubicBezTo>
                  <a:pt x="10" y="126"/>
                  <a:pt x="14" y="124"/>
                  <a:pt x="12" y="121"/>
                </a:cubicBezTo>
                <a:cubicBezTo>
                  <a:pt x="12" y="119"/>
                  <a:pt x="13" y="119"/>
                  <a:pt x="13" y="118"/>
                </a:cubicBezTo>
                <a:cubicBezTo>
                  <a:pt x="13" y="117"/>
                  <a:pt x="11" y="115"/>
                  <a:pt x="12" y="114"/>
                </a:cubicBezTo>
                <a:cubicBezTo>
                  <a:pt x="11" y="114"/>
                  <a:pt x="10" y="113"/>
                  <a:pt x="9" y="112"/>
                </a:cubicBezTo>
                <a:cubicBezTo>
                  <a:pt x="9" y="111"/>
                  <a:pt x="10" y="109"/>
                  <a:pt x="11" y="108"/>
                </a:cubicBezTo>
                <a:cubicBezTo>
                  <a:pt x="13" y="107"/>
                  <a:pt x="19" y="107"/>
                  <a:pt x="22" y="106"/>
                </a:cubicBezTo>
                <a:cubicBezTo>
                  <a:pt x="34" y="104"/>
                  <a:pt x="45" y="103"/>
                  <a:pt x="55" y="98"/>
                </a:cubicBezTo>
                <a:cubicBezTo>
                  <a:pt x="52" y="95"/>
                  <a:pt x="49" y="90"/>
                  <a:pt x="47" y="85"/>
                </a:cubicBezTo>
                <a:cubicBezTo>
                  <a:pt x="44" y="81"/>
                  <a:pt x="42" y="75"/>
                  <a:pt x="41" y="69"/>
                </a:cubicBezTo>
                <a:cubicBezTo>
                  <a:pt x="40" y="64"/>
                  <a:pt x="42" y="58"/>
                  <a:pt x="43" y="52"/>
                </a:cubicBezTo>
                <a:cubicBezTo>
                  <a:pt x="45" y="44"/>
                  <a:pt x="50" y="36"/>
                  <a:pt x="59" y="34"/>
                </a:cubicBezTo>
                <a:cubicBezTo>
                  <a:pt x="60" y="34"/>
                  <a:pt x="61" y="35"/>
                  <a:pt x="62" y="34"/>
                </a:cubicBezTo>
                <a:cubicBezTo>
                  <a:pt x="63" y="34"/>
                  <a:pt x="65" y="34"/>
                  <a:pt x="66" y="34"/>
                </a:cubicBezTo>
                <a:cubicBezTo>
                  <a:pt x="70" y="33"/>
                  <a:pt x="75" y="35"/>
                  <a:pt x="79" y="36"/>
                </a:cubicBezTo>
                <a:cubicBezTo>
                  <a:pt x="78" y="32"/>
                  <a:pt x="78" y="28"/>
                  <a:pt x="78" y="23"/>
                </a:cubicBezTo>
                <a:cubicBezTo>
                  <a:pt x="78" y="20"/>
                  <a:pt x="77" y="18"/>
                  <a:pt x="77" y="15"/>
                </a:cubicBezTo>
                <a:cubicBezTo>
                  <a:pt x="77" y="13"/>
                  <a:pt x="78" y="11"/>
                  <a:pt x="78" y="9"/>
                </a:cubicBezTo>
                <a:cubicBezTo>
                  <a:pt x="78" y="7"/>
                  <a:pt x="77" y="6"/>
                  <a:pt x="78" y="5"/>
                </a:cubicBezTo>
                <a:cubicBezTo>
                  <a:pt x="80" y="4"/>
                  <a:pt x="83" y="4"/>
                  <a:pt x="85" y="5"/>
                </a:cubicBezTo>
                <a:cubicBezTo>
                  <a:pt x="85" y="10"/>
                  <a:pt x="82" y="14"/>
                  <a:pt x="82" y="20"/>
                </a:cubicBezTo>
                <a:cubicBezTo>
                  <a:pt x="82" y="23"/>
                  <a:pt x="82" y="26"/>
                  <a:pt x="82" y="30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27"/>
                  <a:pt x="83" y="23"/>
                  <a:pt x="84" y="21"/>
                </a:cubicBezTo>
                <a:cubicBezTo>
                  <a:pt x="85" y="20"/>
                  <a:pt x="86" y="19"/>
                  <a:pt x="87" y="19"/>
                </a:cubicBezTo>
                <a:cubicBezTo>
                  <a:pt x="88" y="18"/>
                  <a:pt x="88" y="18"/>
                  <a:pt x="89" y="17"/>
                </a:cubicBezTo>
                <a:cubicBezTo>
                  <a:pt x="90" y="16"/>
                  <a:pt x="90" y="14"/>
                  <a:pt x="91" y="12"/>
                </a:cubicBezTo>
                <a:cubicBezTo>
                  <a:pt x="92" y="11"/>
                  <a:pt x="94" y="9"/>
                  <a:pt x="95" y="9"/>
                </a:cubicBezTo>
                <a:cubicBezTo>
                  <a:pt x="97" y="8"/>
                  <a:pt x="99" y="9"/>
                  <a:pt x="101" y="8"/>
                </a:cubicBezTo>
                <a:cubicBezTo>
                  <a:pt x="104" y="6"/>
                  <a:pt x="104" y="4"/>
                  <a:pt x="106" y="2"/>
                </a:cubicBezTo>
                <a:cubicBezTo>
                  <a:pt x="109" y="1"/>
                  <a:pt x="114" y="0"/>
                  <a:pt x="116" y="2"/>
                </a:cubicBezTo>
                <a:cubicBezTo>
                  <a:pt x="118" y="3"/>
                  <a:pt x="119" y="6"/>
                  <a:pt x="121" y="6"/>
                </a:cubicBezTo>
                <a:cubicBezTo>
                  <a:pt x="123" y="6"/>
                  <a:pt x="126" y="6"/>
                  <a:pt x="129" y="6"/>
                </a:cubicBezTo>
                <a:cubicBezTo>
                  <a:pt x="131" y="6"/>
                  <a:pt x="133" y="7"/>
                  <a:pt x="135" y="8"/>
                </a:cubicBezTo>
                <a:cubicBezTo>
                  <a:pt x="136" y="8"/>
                  <a:pt x="137" y="8"/>
                  <a:pt x="137" y="9"/>
                </a:cubicBezTo>
                <a:close/>
                <a:moveTo>
                  <a:pt x="125" y="7"/>
                </a:moveTo>
                <a:cubicBezTo>
                  <a:pt x="124" y="7"/>
                  <a:pt x="122" y="8"/>
                  <a:pt x="121" y="8"/>
                </a:cubicBezTo>
                <a:cubicBezTo>
                  <a:pt x="119" y="8"/>
                  <a:pt x="119" y="6"/>
                  <a:pt x="117" y="6"/>
                </a:cubicBezTo>
                <a:cubicBezTo>
                  <a:pt x="115" y="3"/>
                  <a:pt x="112" y="3"/>
                  <a:pt x="107" y="4"/>
                </a:cubicBezTo>
                <a:cubicBezTo>
                  <a:pt x="104" y="6"/>
                  <a:pt x="102" y="11"/>
                  <a:pt x="97" y="10"/>
                </a:cubicBezTo>
                <a:cubicBezTo>
                  <a:pt x="96" y="11"/>
                  <a:pt x="95" y="11"/>
                  <a:pt x="95" y="11"/>
                </a:cubicBezTo>
                <a:cubicBezTo>
                  <a:pt x="95" y="11"/>
                  <a:pt x="95" y="11"/>
                  <a:pt x="95" y="11"/>
                </a:cubicBezTo>
                <a:cubicBezTo>
                  <a:pt x="95" y="12"/>
                  <a:pt x="94" y="12"/>
                  <a:pt x="93" y="12"/>
                </a:cubicBezTo>
                <a:cubicBezTo>
                  <a:pt x="92" y="16"/>
                  <a:pt x="90" y="19"/>
                  <a:pt x="87" y="21"/>
                </a:cubicBezTo>
                <a:cubicBezTo>
                  <a:pt x="84" y="24"/>
                  <a:pt x="84" y="30"/>
                  <a:pt x="84" y="33"/>
                </a:cubicBezTo>
                <a:cubicBezTo>
                  <a:pt x="85" y="31"/>
                  <a:pt x="88" y="29"/>
                  <a:pt x="89" y="26"/>
                </a:cubicBezTo>
                <a:cubicBezTo>
                  <a:pt x="90" y="24"/>
                  <a:pt x="90" y="21"/>
                  <a:pt x="92" y="20"/>
                </a:cubicBezTo>
                <a:cubicBezTo>
                  <a:pt x="91" y="22"/>
                  <a:pt x="90" y="23"/>
                  <a:pt x="91" y="24"/>
                </a:cubicBezTo>
                <a:cubicBezTo>
                  <a:pt x="92" y="22"/>
                  <a:pt x="94" y="21"/>
                  <a:pt x="95" y="20"/>
                </a:cubicBezTo>
                <a:cubicBezTo>
                  <a:pt x="95" y="18"/>
                  <a:pt x="97" y="14"/>
                  <a:pt x="98" y="14"/>
                </a:cubicBezTo>
                <a:cubicBezTo>
                  <a:pt x="98" y="16"/>
                  <a:pt x="97" y="17"/>
                  <a:pt x="97" y="19"/>
                </a:cubicBezTo>
                <a:cubicBezTo>
                  <a:pt x="99" y="18"/>
                  <a:pt x="102" y="15"/>
                  <a:pt x="105" y="15"/>
                </a:cubicBezTo>
                <a:cubicBezTo>
                  <a:pt x="107" y="13"/>
                  <a:pt x="111" y="12"/>
                  <a:pt x="113" y="11"/>
                </a:cubicBezTo>
                <a:cubicBezTo>
                  <a:pt x="112" y="12"/>
                  <a:pt x="111" y="13"/>
                  <a:pt x="110" y="14"/>
                </a:cubicBezTo>
                <a:cubicBezTo>
                  <a:pt x="113" y="13"/>
                  <a:pt x="117" y="14"/>
                  <a:pt x="121" y="13"/>
                </a:cubicBezTo>
                <a:cubicBezTo>
                  <a:pt x="125" y="12"/>
                  <a:pt x="128" y="10"/>
                  <a:pt x="131" y="10"/>
                </a:cubicBezTo>
                <a:cubicBezTo>
                  <a:pt x="126" y="16"/>
                  <a:pt x="115" y="14"/>
                  <a:pt x="108" y="16"/>
                </a:cubicBezTo>
                <a:cubicBezTo>
                  <a:pt x="110" y="18"/>
                  <a:pt x="114" y="19"/>
                  <a:pt x="115" y="21"/>
                </a:cubicBezTo>
                <a:cubicBezTo>
                  <a:pt x="112" y="20"/>
                  <a:pt x="109" y="18"/>
                  <a:pt x="105" y="17"/>
                </a:cubicBezTo>
                <a:cubicBezTo>
                  <a:pt x="103" y="17"/>
                  <a:pt x="101" y="19"/>
                  <a:pt x="98" y="20"/>
                </a:cubicBezTo>
                <a:cubicBezTo>
                  <a:pt x="101" y="21"/>
                  <a:pt x="104" y="22"/>
                  <a:pt x="106" y="23"/>
                </a:cubicBezTo>
                <a:cubicBezTo>
                  <a:pt x="103" y="24"/>
                  <a:pt x="99" y="21"/>
                  <a:pt x="96" y="22"/>
                </a:cubicBezTo>
                <a:cubicBezTo>
                  <a:pt x="94" y="23"/>
                  <a:pt x="92" y="25"/>
                  <a:pt x="91" y="28"/>
                </a:cubicBezTo>
                <a:cubicBezTo>
                  <a:pt x="93" y="27"/>
                  <a:pt x="97" y="26"/>
                  <a:pt x="99" y="28"/>
                </a:cubicBezTo>
                <a:cubicBezTo>
                  <a:pt x="95" y="27"/>
                  <a:pt x="92" y="29"/>
                  <a:pt x="89" y="30"/>
                </a:cubicBezTo>
                <a:cubicBezTo>
                  <a:pt x="87" y="32"/>
                  <a:pt x="85" y="35"/>
                  <a:pt x="85" y="38"/>
                </a:cubicBezTo>
                <a:cubicBezTo>
                  <a:pt x="85" y="37"/>
                  <a:pt x="86" y="36"/>
                  <a:pt x="86" y="35"/>
                </a:cubicBezTo>
                <a:cubicBezTo>
                  <a:pt x="88" y="34"/>
                  <a:pt x="89" y="32"/>
                  <a:pt x="92" y="31"/>
                </a:cubicBezTo>
                <a:cubicBezTo>
                  <a:pt x="94" y="31"/>
                  <a:pt x="97" y="31"/>
                  <a:pt x="99" y="30"/>
                </a:cubicBezTo>
                <a:cubicBezTo>
                  <a:pt x="101" y="29"/>
                  <a:pt x="102" y="26"/>
                  <a:pt x="105" y="26"/>
                </a:cubicBezTo>
                <a:cubicBezTo>
                  <a:pt x="110" y="30"/>
                  <a:pt x="116" y="27"/>
                  <a:pt x="117" y="21"/>
                </a:cubicBezTo>
                <a:cubicBezTo>
                  <a:pt x="119" y="19"/>
                  <a:pt x="123" y="20"/>
                  <a:pt x="125" y="19"/>
                </a:cubicBezTo>
                <a:cubicBezTo>
                  <a:pt x="130" y="17"/>
                  <a:pt x="132" y="13"/>
                  <a:pt x="134" y="10"/>
                </a:cubicBezTo>
                <a:cubicBezTo>
                  <a:pt x="131" y="9"/>
                  <a:pt x="129" y="7"/>
                  <a:pt x="125" y="7"/>
                </a:cubicBezTo>
                <a:close/>
                <a:moveTo>
                  <a:pt x="81" y="6"/>
                </a:moveTo>
                <a:cubicBezTo>
                  <a:pt x="78" y="12"/>
                  <a:pt x="79" y="22"/>
                  <a:pt x="80" y="29"/>
                </a:cubicBezTo>
                <a:cubicBezTo>
                  <a:pt x="81" y="23"/>
                  <a:pt x="80" y="16"/>
                  <a:pt x="82" y="11"/>
                </a:cubicBezTo>
                <a:cubicBezTo>
                  <a:pt x="82" y="9"/>
                  <a:pt x="84" y="8"/>
                  <a:pt x="82" y="6"/>
                </a:cubicBezTo>
                <a:cubicBezTo>
                  <a:pt x="82" y="5"/>
                  <a:pt x="82" y="6"/>
                  <a:pt x="81" y="6"/>
                </a:cubicBezTo>
                <a:close/>
                <a:moveTo>
                  <a:pt x="82" y="34"/>
                </a:moveTo>
                <a:cubicBezTo>
                  <a:pt x="82" y="36"/>
                  <a:pt x="83" y="33"/>
                  <a:pt x="82" y="32"/>
                </a:cubicBezTo>
                <a:cubicBezTo>
                  <a:pt x="82" y="33"/>
                  <a:pt x="82" y="33"/>
                  <a:pt x="82" y="34"/>
                </a:cubicBezTo>
                <a:close/>
                <a:moveTo>
                  <a:pt x="95" y="96"/>
                </a:moveTo>
                <a:cubicBezTo>
                  <a:pt x="97" y="97"/>
                  <a:pt x="91" y="104"/>
                  <a:pt x="89" y="104"/>
                </a:cubicBezTo>
                <a:cubicBezTo>
                  <a:pt x="89" y="104"/>
                  <a:pt x="89" y="104"/>
                  <a:pt x="89" y="104"/>
                </a:cubicBezTo>
                <a:cubicBezTo>
                  <a:pt x="90" y="104"/>
                  <a:pt x="92" y="105"/>
                  <a:pt x="93" y="106"/>
                </a:cubicBezTo>
                <a:cubicBezTo>
                  <a:pt x="100" y="106"/>
                  <a:pt x="105" y="104"/>
                  <a:pt x="109" y="101"/>
                </a:cubicBezTo>
                <a:cubicBezTo>
                  <a:pt x="111" y="99"/>
                  <a:pt x="112" y="98"/>
                  <a:pt x="113" y="97"/>
                </a:cubicBezTo>
                <a:cubicBezTo>
                  <a:pt x="115" y="95"/>
                  <a:pt x="117" y="90"/>
                  <a:pt x="117" y="87"/>
                </a:cubicBezTo>
                <a:cubicBezTo>
                  <a:pt x="118" y="87"/>
                  <a:pt x="118" y="86"/>
                  <a:pt x="119" y="86"/>
                </a:cubicBezTo>
                <a:cubicBezTo>
                  <a:pt x="121" y="78"/>
                  <a:pt x="124" y="69"/>
                  <a:pt x="123" y="60"/>
                </a:cubicBezTo>
                <a:cubicBezTo>
                  <a:pt x="123" y="53"/>
                  <a:pt x="121" y="45"/>
                  <a:pt x="116" y="42"/>
                </a:cubicBezTo>
                <a:cubicBezTo>
                  <a:pt x="110" y="38"/>
                  <a:pt x="101" y="34"/>
                  <a:pt x="93" y="36"/>
                </a:cubicBezTo>
                <a:cubicBezTo>
                  <a:pt x="89" y="37"/>
                  <a:pt x="85" y="39"/>
                  <a:pt x="83" y="42"/>
                </a:cubicBezTo>
                <a:cubicBezTo>
                  <a:pt x="81" y="42"/>
                  <a:pt x="80" y="43"/>
                  <a:pt x="78" y="44"/>
                </a:cubicBezTo>
                <a:cubicBezTo>
                  <a:pt x="76" y="43"/>
                  <a:pt x="75" y="43"/>
                  <a:pt x="73" y="44"/>
                </a:cubicBezTo>
                <a:cubicBezTo>
                  <a:pt x="72" y="42"/>
                  <a:pt x="70" y="43"/>
                  <a:pt x="70" y="40"/>
                </a:cubicBezTo>
                <a:cubicBezTo>
                  <a:pt x="71" y="40"/>
                  <a:pt x="71" y="40"/>
                  <a:pt x="72" y="39"/>
                </a:cubicBezTo>
                <a:cubicBezTo>
                  <a:pt x="73" y="42"/>
                  <a:pt x="78" y="42"/>
                  <a:pt x="80" y="41"/>
                </a:cubicBezTo>
                <a:cubicBezTo>
                  <a:pt x="81" y="40"/>
                  <a:pt x="80" y="39"/>
                  <a:pt x="79" y="37"/>
                </a:cubicBezTo>
                <a:cubicBezTo>
                  <a:pt x="78" y="38"/>
                  <a:pt x="76" y="37"/>
                  <a:pt x="74" y="37"/>
                </a:cubicBezTo>
                <a:cubicBezTo>
                  <a:pt x="67" y="35"/>
                  <a:pt x="57" y="36"/>
                  <a:pt x="52" y="40"/>
                </a:cubicBezTo>
                <a:cubicBezTo>
                  <a:pt x="51" y="41"/>
                  <a:pt x="50" y="42"/>
                  <a:pt x="49" y="42"/>
                </a:cubicBezTo>
                <a:cubicBezTo>
                  <a:pt x="43" y="49"/>
                  <a:pt x="42" y="65"/>
                  <a:pt x="44" y="74"/>
                </a:cubicBezTo>
                <a:cubicBezTo>
                  <a:pt x="46" y="81"/>
                  <a:pt x="49" y="90"/>
                  <a:pt x="55" y="95"/>
                </a:cubicBezTo>
                <a:cubicBezTo>
                  <a:pt x="60" y="100"/>
                  <a:pt x="64" y="104"/>
                  <a:pt x="71" y="106"/>
                </a:cubicBezTo>
                <a:cubicBezTo>
                  <a:pt x="74" y="106"/>
                  <a:pt x="77" y="105"/>
                  <a:pt x="80" y="105"/>
                </a:cubicBezTo>
                <a:cubicBezTo>
                  <a:pt x="76" y="102"/>
                  <a:pt x="73" y="99"/>
                  <a:pt x="71" y="94"/>
                </a:cubicBezTo>
                <a:cubicBezTo>
                  <a:pt x="75" y="97"/>
                  <a:pt x="77" y="102"/>
                  <a:pt x="82" y="103"/>
                </a:cubicBezTo>
                <a:cubicBezTo>
                  <a:pt x="85" y="103"/>
                  <a:pt x="87" y="103"/>
                  <a:pt x="90" y="101"/>
                </a:cubicBezTo>
                <a:cubicBezTo>
                  <a:pt x="92" y="100"/>
                  <a:pt x="94" y="95"/>
                  <a:pt x="95" y="96"/>
                </a:cubicBezTo>
                <a:close/>
                <a:moveTo>
                  <a:pt x="63" y="105"/>
                </a:moveTo>
                <a:cubicBezTo>
                  <a:pt x="62" y="103"/>
                  <a:pt x="60" y="102"/>
                  <a:pt x="58" y="100"/>
                </a:cubicBezTo>
                <a:cubicBezTo>
                  <a:pt x="58" y="100"/>
                  <a:pt x="58" y="100"/>
                  <a:pt x="57" y="100"/>
                </a:cubicBezTo>
                <a:cubicBezTo>
                  <a:pt x="57" y="100"/>
                  <a:pt x="57" y="101"/>
                  <a:pt x="56" y="100"/>
                </a:cubicBezTo>
                <a:cubicBezTo>
                  <a:pt x="49" y="103"/>
                  <a:pt x="43" y="104"/>
                  <a:pt x="35" y="106"/>
                </a:cubicBezTo>
                <a:cubicBezTo>
                  <a:pt x="32" y="106"/>
                  <a:pt x="28" y="107"/>
                  <a:pt x="25" y="107"/>
                </a:cubicBezTo>
                <a:cubicBezTo>
                  <a:pt x="21" y="108"/>
                  <a:pt x="14" y="109"/>
                  <a:pt x="11" y="112"/>
                </a:cubicBezTo>
                <a:cubicBezTo>
                  <a:pt x="22" y="115"/>
                  <a:pt x="39" y="117"/>
                  <a:pt x="50" y="116"/>
                </a:cubicBezTo>
                <a:cubicBezTo>
                  <a:pt x="53" y="117"/>
                  <a:pt x="57" y="117"/>
                  <a:pt x="62" y="117"/>
                </a:cubicBezTo>
                <a:cubicBezTo>
                  <a:pt x="69" y="118"/>
                  <a:pt x="78" y="119"/>
                  <a:pt x="86" y="120"/>
                </a:cubicBezTo>
                <a:cubicBezTo>
                  <a:pt x="100" y="121"/>
                  <a:pt x="115" y="123"/>
                  <a:pt x="129" y="124"/>
                </a:cubicBezTo>
                <a:cubicBezTo>
                  <a:pt x="132" y="124"/>
                  <a:pt x="135" y="124"/>
                  <a:pt x="137" y="124"/>
                </a:cubicBezTo>
                <a:cubicBezTo>
                  <a:pt x="139" y="124"/>
                  <a:pt x="140" y="124"/>
                  <a:pt x="140" y="123"/>
                </a:cubicBezTo>
                <a:cubicBezTo>
                  <a:pt x="141" y="123"/>
                  <a:pt x="141" y="123"/>
                  <a:pt x="142" y="123"/>
                </a:cubicBezTo>
                <a:cubicBezTo>
                  <a:pt x="154" y="117"/>
                  <a:pt x="168" y="113"/>
                  <a:pt x="179" y="106"/>
                </a:cubicBezTo>
                <a:cubicBezTo>
                  <a:pt x="180" y="106"/>
                  <a:pt x="180" y="105"/>
                  <a:pt x="181" y="106"/>
                </a:cubicBezTo>
                <a:cubicBezTo>
                  <a:pt x="190" y="100"/>
                  <a:pt x="199" y="95"/>
                  <a:pt x="208" y="90"/>
                </a:cubicBezTo>
                <a:cubicBezTo>
                  <a:pt x="206" y="91"/>
                  <a:pt x="204" y="89"/>
                  <a:pt x="201" y="90"/>
                </a:cubicBezTo>
                <a:cubicBezTo>
                  <a:pt x="197" y="89"/>
                  <a:pt x="193" y="90"/>
                  <a:pt x="189" y="90"/>
                </a:cubicBezTo>
                <a:cubicBezTo>
                  <a:pt x="187" y="90"/>
                  <a:pt x="186" y="89"/>
                  <a:pt x="184" y="89"/>
                </a:cubicBezTo>
                <a:cubicBezTo>
                  <a:pt x="182" y="88"/>
                  <a:pt x="180" y="89"/>
                  <a:pt x="178" y="88"/>
                </a:cubicBezTo>
                <a:cubicBezTo>
                  <a:pt x="174" y="88"/>
                  <a:pt x="172" y="88"/>
                  <a:pt x="169" y="88"/>
                </a:cubicBezTo>
                <a:cubicBezTo>
                  <a:pt x="167" y="88"/>
                  <a:pt x="165" y="88"/>
                  <a:pt x="163" y="88"/>
                </a:cubicBezTo>
                <a:cubicBezTo>
                  <a:pt x="154" y="87"/>
                  <a:pt x="141" y="84"/>
                  <a:pt x="132" y="85"/>
                </a:cubicBezTo>
                <a:cubicBezTo>
                  <a:pt x="132" y="85"/>
                  <a:pt x="130" y="85"/>
                  <a:pt x="130" y="85"/>
                </a:cubicBezTo>
                <a:cubicBezTo>
                  <a:pt x="126" y="85"/>
                  <a:pt x="124" y="87"/>
                  <a:pt x="120" y="88"/>
                </a:cubicBezTo>
                <a:cubicBezTo>
                  <a:pt x="117" y="95"/>
                  <a:pt x="114" y="102"/>
                  <a:pt x="108" y="105"/>
                </a:cubicBezTo>
                <a:cubicBezTo>
                  <a:pt x="103" y="108"/>
                  <a:pt x="96" y="109"/>
                  <a:pt x="90" y="106"/>
                </a:cubicBezTo>
                <a:cubicBezTo>
                  <a:pt x="90" y="108"/>
                  <a:pt x="91" y="108"/>
                  <a:pt x="91" y="109"/>
                </a:cubicBezTo>
                <a:cubicBezTo>
                  <a:pt x="91" y="109"/>
                  <a:pt x="91" y="110"/>
                  <a:pt x="90" y="110"/>
                </a:cubicBezTo>
                <a:cubicBezTo>
                  <a:pt x="88" y="111"/>
                  <a:pt x="87" y="109"/>
                  <a:pt x="85" y="110"/>
                </a:cubicBezTo>
                <a:cubicBezTo>
                  <a:pt x="83" y="110"/>
                  <a:pt x="82" y="113"/>
                  <a:pt x="79" y="112"/>
                </a:cubicBezTo>
                <a:cubicBezTo>
                  <a:pt x="79" y="110"/>
                  <a:pt x="78" y="109"/>
                  <a:pt x="78" y="108"/>
                </a:cubicBezTo>
                <a:cubicBezTo>
                  <a:pt x="72" y="109"/>
                  <a:pt x="68" y="106"/>
                  <a:pt x="63" y="105"/>
                </a:cubicBezTo>
                <a:close/>
                <a:moveTo>
                  <a:pt x="183" y="131"/>
                </a:moveTo>
                <a:cubicBezTo>
                  <a:pt x="185" y="129"/>
                  <a:pt x="187" y="127"/>
                  <a:pt x="190" y="126"/>
                </a:cubicBezTo>
                <a:cubicBezTo>
                  <a:pt x="195" y="123"/>
                  <a:pt x="200" y="120"/>
                  <a:pt x="204" y="117"/>
                </a:cubicBezTo>
                <a:cubicBezTo>
                  <a:pt x="208" y="114"/>
                  <a:pt x="214" y="111"/>
                  <a:pt x="217" y="108"/>
                </a:cubicBezTo>
                <a:cubicBezTo>
                  <a:pt x="221" y="103"/>
                  <a:pt x="221" y="92"/>
                  <a:pt x="213" y="91"/>
                </a:cubicBezTo>
                <a:cubicBezTo>
                  <a:pt x="213" y="90"/>
                  <a:pt x="212" y="91"/>
                  <a:pt x="212" y="92"/>
                </a:cubicBezTo>
                <a:cubicBezTo>
                  <a:pt x="209" y="92"/>
                  <a:pt x="207" y="93"/>
                  <a:pt x="205" y="95"/>
                </a:cubicBezTo>
                <a:cubicBezTo>
                  <a:pt x="203" y="96"/>
                  <a:pt x="201" y="96"/>
                  <a:pt x="200" y="97"/>
                </a:cubicBezTo>
                <a:cubicBezTo>
                  <a:pt x="182" y="108"/>
                  <a:pt x="163" y="116"/>
                  <a:pt x="143" y="124"/>
                </a:cubicBezTo>
                <a:cubicBezTo>
                  <a:pt x="148" y="130"/>
                  <a:pt x="151" y="143"/>
                  <a:pt x="148" y="151"/>
                </a:cubicBezTo>
                <a:cubicBezTo>
                  <a:pt x="158" y="145"/>
                  <a:pt x="171" y="137"/>
                  <a:pt x="183" y="131"/>
                </a:cubicBezTo>
                <a:close/>
                <a:moveTo>
                  <a:pt x="85" y="107"/>
                </a:moveTo>
                <a:cubicBezTo>
                  <a:pt x="86" y="107"/>
                  <a:pt x="87" y="108"/>
                  <a:pt x="88" y="107"/>
                </a:cubicBezTo>
                <a:cubicBezTo>
                  <a:pt x="87" y="107"/>
                  <a:pt x="87" y="107"/>
                  <a:pt x="87" y="106"/>
                </a:cubicBezTo>
                <a:cubicBezTo>
                  <a:pt x="86" y="106"/>
                  <a:pt x="86" y="106"/>
                  <a:pt x="85" y="107"/>
                </a:cubicBezTo>
                <a:close/>
                <a:moveTo>
                  <a:pt x="80" y="107"/>
                </a:moveTo>
                <a:cubicBezTo>
                  <a:pt x="80" y="107"/>
                  <a:pt x="80" y="108"/>
                  <a:pt x="80" y="108"/>
                </a:cubicBezTo>
                <a:cubicBezTo>
                  <a:pt x="80" y="108"/>
                  <a:pt x="80" y="109"/>
                  <a:pt x="81" y="110"/>
                </a:cubicBezTo>
                <a:cubicBezTo>
                  <a:pt x="82" y="109"/>
                  <a:pt x="83" y="108"/>
                  <a:pt x="84" y="107"/>
                </a:cubicBezTo>
                <a:cubicBezTo>
                  <a:pt x="83" y="108"/>
                  <a:pt x="82" y="107"/>
                  <a:pt x="80" y="107"/>
                </a:cubicBezTo>
                <a:close/>
                <a:moveTo>
                  <a:pt x="229" y="109"/>
                </a:moveTo>
                <a:cubicBezTo>
                  <a:pt x="226" y="108"/>
                  <a:pt x="222" y="109"/>
                  <a:pt x="219" y="109"/>
                </a:cubicBezTo>
                <a:cubicBezTo>
                  <a:pt x="216" y="113"/>
                  <a:pt x="211" y="115"/>
                  <a:pt x="207" y="117"/>
                </a:cubicBezTo>
                <a:cubicBezTo>
                  <a:pt x="204" y="119"/>
                  <a:pt x="201" y="121"/>
                  <a:pt x="199" y="123"/>
                </a:cubicBezTo>
                <a:cubicBezTo>
                  <a:pt x="193" y="127"/>
                  <a:pt x="187" y="130"/>
                  <a:pt x="181" y="134"/>
                </a:cubicBezTo>
                <a:cubicBezTo>
                  <a:pt x="170" y="140"/>
                  <a:pt x="158" y="148"/>
                  <a:pt x="146" y="154"/>
                </a:cubicBezTo>
                <a:cubicBezTo>
                  <a:pt x="144" y="154"/>
                  <a:pt x="143" y="155"/>
                  <a:pt x="142" y="155"/>
                </a:cubicBezTo>
                <a:cubicBezTo>
                  <a:pt x="142" y="155"/>
                  <a:pt x="142" y="154"/>
                  <a:pt x="142" y="155"/>
                </a:cubicBezTo>
                <a:cubicBezTo>
                  <a:pt x="139" y="153"/>
                  <a:pt x="137" y="154"/>
                  <a:pt x="133" y="154"/>
                </a:cubicBezTo>
                <a:cubicBezTo>
                  <a:pt x="130" y="153"/>
                  <a:pt x="127" y="152"/>
                  <a:pt x="125" y="152"/>
                </a:cubicBezTo>
                <a:cubicBezTo>
                  <a:pt x="121" y="151"/>
                  <a:pt x="118" y="151"/>
                  <a:pt x="115" y="151"/>
                </a:cubicBezTo>
                <a:cubicBezTo>
                  <a:pt x="104" y="148"/>
                  <a:pt x="95" y="148"/>
                  <a:pt x="85" y="147"/>
                </a:cubicBezTo>
                <a:cubicBezTo>
                  <a:pt x="78" y="146"/>
                  <a:pt x="72" y="145"/>
                  <a:pt x="65" y="144"/>
                </a:cubicBezTo>
                <a:cubicBezTo>
                  <a:pt x="51" y="142"/>
                  <a:pt x="38" y="140"/>
                  <a:pt x="24" y="138"/>
                </a:cubicBezTo>
                <a:cubicBezTo>
                  <a:pt x="20" y="141"/>
                  <a:pt x="15" y="143"/>
                  <a:pt x="11" y="145"/>
                </a:cubicBezTo>
                <a:cubicBezTo>
                  <a:pt x="8" y="146"/>
                  <a:pt x="4" y="146"/>
                  <a:pt x="4" y="149"/>
                </a:cubicBezTo>
                <a:cubicBezTo>
                  <a:pt x="16" y="148"/>
                  <a:pt x="30" y="151"/>
                  <a:pt x="43" y="152"/>
                </a:cubicBezTo>
                <a:cubicBezTo>
                  <a:pt x="60" y="153"/>
                  <a:pt x="77" y="155"/>
                  <a:pt x="93" y="158"/>
                </a:cubicBezTo>
                <a:cubicBezTo>
                  <a:pt x="100" y="159"/>
                  <a:pt x="107" y="159"/>
                  <a:pt x="113" y="160"/>
                </a:cubicBezTo>
                <a:cubicBezTo>
                  <a:pt x="121" y="160"/>
                  <a:pt x="128" y="160"/>
                  <a:pt x="135" y="161"/>
                </a:cubicBezTo>
                <a:cubicBezTo>
                  <a:pt x="137" y="162"/>
                  <a:pt x="139" y="162"/>
                  <a:pt x="142" y="163"/>
                </a:cubicBezTo>
                <a:cubicBezTo>
                  <a:pt x="144" y="163"/>
                  <a:pt x="145" y="162"/>
                  <a:pt x="147" y="163"/>
                </a:cubicBezTo>
                <a:cubicBezTo>
                  <a:pt x="148" y="162"/>
                  <a:pt x="150" y="159"/>
                  <a:pt x="153" y="161"/>
                </a:cubicBezTo>
                <a:cubicBezTo>
                  <a:pt x="158" y="157"/>
                  <a:pt x="164" y="153"/>
                  <a:pt x="170" y="150"/>
                </a:cubicBezTo>
                <a:cubicBezTo>
                  <a:pt x="175" y="146"/>
                  <a:pt x="181" y="142"/>
                  <a:pt x="187" y="139"/>
                </a:cubicBezTo>
                <a:cubicBezTo>
                  <a:pt x="192" y="135"/>
                  <a:pt x="198" y="131"/>
                  <a:pt x="204" y="128"/>
                </a:cubicBezTo>
                <a:cubicBezTo>
                  <a:pt x="210" y="124"/>
                  <a:pt x="214" y="120"/>
                  <a:pt x="220" y="116"/>
                </a:cubicBezTo>
                <a:cubicBezTo>
                  <a:pt x="222" y="114"/>
                  <a:pt x="224" y="112"/>
                  <a:pt x="227" y="112"/>
                </a:cubicBezTo>
                <a:cubicBezTo>
                  <a:pt x="228" y="113"/>
                  <a:pt x="226" y="114"/>
                  <a:pt x="225" y="115"/>
                </a:cubicBezTo>
                <a:cubicBezTo>
                  <a:pt x="232" y="121"/>
                  <a:pt x="231" y="133"/>
                  <a:pt x="229" y="143"/>
                </a:cubicBezTo>
                <a:cubicBezTo>
                  <a:pt x="237" y="135"/>
                  <a:pt x="236" y="117"/>
                  <a:pt x="229" y="109"/>
                </a:cubicBezTo>
                <a:close/>
                <a:moveTo>
                  <a:pt x="71" y="120"/>
                </a:moveTo>
                <a:cubicBezTo>
                  <a:pt x="52" y="118"/>
                  <a:pt x="32" y="119"/>
                  <a:pt x="15" y="115"/>
                </a:cubicBezTo>
                <a:cubicBezTo>
                  <a:pt x="15" y="115"/>
                  <a:pt x="15" y="115"/>
                  <a:pt x="14" y="115"/>
                </a:cubicBezTo>
                <a:cubicBezTo>
                  <a:pt x="15" y="119"/>
                  <a:pt x="20" y="115"/>
                  <a:pt x="23" y="118"/>
                </a:cubicBezTo>
                <a:cubicBezTo>
                  <a:pt x="20" y="119"/>
                  <a:pt x="16" y="117"/>
                  <a:pt x="15" y="120"/>
                </a:cubicBezTo>
                <a:cubicBezTo>
                  <a:pt x="17" y="120"/>
                  <a:pt x="19" y="121"/>
                  <a:pt x="21" y="122"/>
                </a:cubicBezTo>
                <a:cubicBezTo>
                  <a:pt x="24" y="122"/>
                  <a:pt x="26" y="122"/>
                  <a:pt x="28" y="124"/>
                </a:cubicBezTo>
                <a:cubicBezTo>
                  <a:pt x="23" y="124"/>
                  <a:pt x="19" y="121"/>
                  <a:pt x="15" y="123"/>
                </a:cubicBezTo>
                <a:cubicBezTo>
                  <a:pt x="15" y="124"/>
                  <a:pt x="15" y="124"/>
                  <a:pt x="14" y="125"/>
                </a:cubicBezTo>
                <a:cubicBezTo>
                  <a:pt x="21" y="126"/>
                  <a:pt x="27" y="126"/>
                  <a:pt x="34" y="127"/>
                </a:cubicBezTo>
                <a:cubicBezTo>
                  <a:pt x="39" y="128"/>
                  <a:pt x="43" y="130"/>
                  <a:pt x="48" y="131"/>
                </a:cubicBezTo>
                <a:cubicBezTo>
                  <a:pt x="53" y="132"/>
                  <a:pt x="59" y="132"/>
                  <a:pt x="64" y="134"/>
                </a:cubicBezTo>
                <a:cubicBezTo>
                  <a:pt x="48" y="132"/>
                  <a:pt x="29" y="126"/>
                  <a:pt x="13" y="127"/>
                </a:cubicBezTo>
                <a:cubicBezTo>
                  <a:pt x="13" y="128"/>
                  <a:pt x="13" y="128"/>
                  <a:pt x="13" y="129"/>
                </a:cubicBezTo>
                <a:cubicBezTo>
                  <a:pt x="19" y="130"/>
                  <a:pt x="24" y="132"/>
                  <a:pt x="30" y="133"/>
                </a:cubicBezTo>
                <a:cubicBezTo>
                  <a:pt x="45" y="136"/>
                  <a:pt x="61" y="137"/>
                  <a:pt x="76" y="140"/>
                </a:cubicBezTo>
                <a:cubicBezTo>
                  <a:pt x="82" y="141"/>
                  <a:pt x="89" y="141"/>
                  <a:pt x="95" y="142"/>
                </a:cubicBezTo>
                <a:cubicBezTo>
                  <a:pt x="111" y="143"/>
                  <a:pt x="125" y="145"/>
                  <a:pt x="139" y="148"/>
                </a:cubicBezTo>
                <a:cubicBezTo>
                  <a:pt x="138" y="147"/>
                  <a:pt x="138" y="144"/>
                  <a:pt x="138" y="144"/>
                </a:cubicBezTo>
                <a:cubicBezTo>
                  <a:pt x="127" y="142"/>
                  <a:pt x="113" y="141"/>
                  <a:pt x="103" y="138"/>
                </a:cubicBezTo>
                <a:cubicBezTo>
                  <a:pt x="113" y="140"/>
                  <a:pt x="128" y="141"/>
                  <a:pt x="138" y="142"/>
                </a:cubicBezTo>
                <a:cubicBezTo>
                  <a:pt x="138" y="140"/>
                  <a:pt x="138" y="140"/>
                  <a:pt x="138" y="139"/>
                </a:cubicBezTo>
                <a:cubicBezTo>
                  <a:pt x="133" y="140"/>
                  <a:pt x="127" y="138"/>
                  <a:pt x="123" y="137"/>
                </a:cubicBezTo>
                <a:cubicBezTo>
                  <a:pt x="126" y="136"/>
                  <a:pt x="131" y="138"/>
                  <a:pt x="136" y="138"/>
                </a:cubicBezTo>
                <a:cubicBezTo>
                  <a:pt x="136" y="136"/>
                  <a:pt x="137" y="134"/>
                  <a:pt x="138" y="133"/>
                </a:cubicBezTo>
                <a:cubicBezTo>
                  <a:pt x="131" y="130"/>
                  <a:pt x="122" y="132"/>
                  <a:pt x="115" y="131"/>
                </a:cubicBezTo>
                <a:cubicBezTo>
                  <a:pt x="108" y="130"/>
                  <a:pt x="100" y="128"/>
                  <a:pt x="93" y="126"/>
                </a:cubicBezTo>
                <a:cubicBezTo>
                  <a:pt x="103" y="127"/>
                  <a:pt x="112" y="130"/>
                  <a:pt x="122" y="130"/>
                </a:cubicBezTo>
                <a:cubicBezTo>
                  <a:pt x="126" y="130"/>
                  <a:pt x="131" y="130"/>
                  <a:pt x="135" y="130"/>
                </a:cubicBezTo>
                <a:cubicBezTo>
                  <a:pt x="136" y="130"/>
                  <a:pt x="138" y="131"/>
                  <a:pt x="139" y="129"/>
                </a:cubicBezTo>
                <a:cubicBezTo>
                  <a:pt x="139" y="128"/>
                  <a:pt x="137" y="127"/>
                  <a:pt x="137" y="126"/>
                </a:cubicBezTo>
                <a:cubicBezTo>
                  <a:pt x="115" y="125"/>
                  <a:pt x="93" y="122"/>
                  <a:pt x="71" y="120"/>
                </a:cubicBezTo>
                <a:close/>
                <a:moveTo>
                  <a:pt x="226" y="146"/>
                </a:moveTo>
                <a:cubicBezTo>
                  <a:pt x="225" y="144"/>
                  <a:pt x="227" y="144"/>
                  <a:pt x="227" y="142"/>
                </a:cubicBezTo>
                <a:cubicBezTo>
                  <a:pt x="228" y="140"/>
                  <a:pt x="228" y="136"/>
                  <a:pt x="229" y="133"/>
                </a:cubicBezTo>
                <a:cubicBezTo>
                  <a:pt x="229" y="125"/>
                  <a:pt x="228" y="119"/>
                  <a:pt x="223" y="116"/>
                </a:cubicBezTo>
                <a:cubicBezTo>
                  <a:pt x="221" y="117"/>
                  <a:pt x="219" y="119"/>
                  <a:pt x="217" y="120"/>
                </a:cubicBezTo>
                <a:cubicBezTo>
                  <a:pt x="222" y="128"/>
                  <a:pt x="224" y="140"/>
                  <a:pt x="221" y="149"/>
                </a:cubicBezTo>
                <a:cubicBezTo>
                  <a:pt x="223" y="148"/>
                  <a:pt x="224" y="147"/>
                  <a:pt x="226" y="146"/>
                </a:cubicBezTo>
                <a:close/>
                <a:moveTo>
                  <a:pt x="220" y="139"/>
                </a:moveTo>
                <a:cubicBezTo>
                  <a:pt x="220" y="132"/>
                  <a:pt x="219" y="125"/>
                  <a:pt x="216" y="122"/>
                </a:cubicBezTo>
                <a:cubicBezTo>
                  <a:pt x="200" y="133"/>
                  <a:pt x="183" y="143"/>
                  <a:pt x="167" y="154"/>
                </a:cubicBezTo>
                <a:cubicBezTo>
                  <a:pt x="171" y="162"/>
                  <a:pt x="174" y="173"/>
                  <a:pt x="173" y="183"/>
                </a:cubicBezTo>
                <a:cubicBezTo>
                  <a:pt x="189" y="173"/>
                  <a:pt x="203" y="162"/>
                  <a:pt x="219" y="151"/>
                </a:cubicBezTo>
                <a:cubicBezTo>
                  <a:pt x="219" y="148"/>
                  <a:pt x="221" y="143"/>
                  <a:pt x="220" y="139"/>
                </a:cubicBezTo>
                <a:close/>
                <a:moveTo>
                  <a:pt x="145" y="144"/>
                </a:moveTo>
                <a:cubicBezTo>
                  <a:pt x="145" y="146"/>
                  <a:pt x="143" y="148"/>
                  <a:pt x="143" y="151"/>
                </a:cubicBezTo>
                <a:cubicBezTo>
                  <a:pt x="146" y="150"/>
                  <a:pt x="147" y="147"/>
                  <a:pt x="147" y="144"/>
                </a:cubicBezTo>
                <a:cubicBezTo>
                  <a:pt x="148" y="138"/>
                  <a:pt x="146" y="132"/>
                  <a:pt x="144" y="128"/>
                </a:cubicBezTo>
                <a:cubicBezTo>
                  <a:pt x="143" y="128"/>
                  <a:pt x="142" y="127"/>
                  <a:pt x="142" y="126"/>
                </a:cubicBezTo>
                <a:cubicBezTo>
                  <a:pt x="140" y="127"/>
                  <a:pt x="140" y="126"/>
                  <a:pt x="139" y="126"/>
                </a:cubicBezTo>
                <a:cubicBezTo>
                  <a:pt x="141" y="132"/>
                  <a:pt x="145" y="137"/>
                  <a:pt x="145" y="144"/>
                </a:cubicBezTo>
                <a:close/>
                <a:moveTo>
                  <a:pt x="135" y="149"/>
                </a:moveTo>
                <a:cubicBezTo>
                  <a:pt x="127" y="147"/>
                  <a:pt x="119" y="146"/>
                  <a:pt x="111" y="145"/>
                </a:cubicBezTo>
                <a:cubicBezTo>
                  <a:pt x="106" y="144"/>
                  <a:pt x="101" y="144"/>
                  <a:pt x="97" y="144"/>
                </a:cubicBezTo>
                <a:cubicBezTo>
                  <a:pt x="87" y="143"/>
                  <a:pt x="78" y="141"/>
                  <a:pt x="67" y="140"/>
                </a:cubicBezTo>
                <a:cubicBezTo>
                  <a:pt x="53" y="139"/>
                  <a:pt x="39" y="137"/>
                  <a:pt x="24" y="134"/>
                </a:cubicBezTo>
                <a:cubicBezTo>
                  <a:pt x="19" y="133"/>
                  <a:pt x="10" y="129"/>
                  <a:pt x="8" y="133"/>
                </a:cubicBezTo>
                <a:cubicBezTo>
                  <a:pt x="27" y="138"/>
                  <a:pt x="48" y="140"/>
                  <a:pt x="69" y="142"/>
                </a:cubicBezTo>
                <a:cubicBezTo>
                  <a:pt x="74" y="143"/>
                  <a:pt x="79" y="144"/>
                  <a:pt x="84" y="145"/>
                </a:cubicBezTo>
                <a:cubicBezTo>
                  <a:pt x="89" y="145"/>
                  <a:pt x="94" y="146"/>
                  <a:pt x="99" y="146"/>
                </a:cubicBezTo>
                <a:cubicBezTo>
                  <a:pt x="106" y="147"/>
                  <a:pt x="114" y="149"/>
                  <a:pt x="121" y="150"/>
                </a:cubicBezTo>
                <a:cubicBezTo>
                  <a:pt x="126" y="150"/>
                  <a:pt x="133" y="151"/>
                  <a:pt x="136" y="151"/>
                </a:cubicBezTo>
                <a:cubicBezTo>
                  <a:pt x="137" y="152"/>
                  <a:pt x="139" y="152"/>
                  <a:pt x="140" y="151"/>
                </a:cubicBezTo>
                <a:cubicBezTo>
                  <a:pt x="139" y="150"/>
                  <a:pt x="137" y="149"/>
                  <a:pt x="135" y="149"/>
                </a:cubicBezTo>
                <a:close/>
                <a:moveTo>
                  <a:pt x="141" y="165"/>
                </a:moveTo>
                <a:cubicBezTo>
                  <a:pt x="136" y="165"/>
                  <a:pt x="132" y="163"/>
                  <a:pt x="128" y="162"/>
                </a:cubicBezTo>
                <a:cubicBezTo>
                  <a:pt x="121" y="162"/>
                  <a:pt x="110" y="162"/>
                  <a:pt x="101" y="161"/>
                </a:cubicBezTo>
                <a:cubicBezTo>
                  <a:pt x="93" y="160"/>
                  <a:pt x="84" y="158"/>
                  <a:pt x="76" y="158"/>
                </a:cubicBezTo>
                <a:cubicBezTo>
                  <a:pt x="67" y="157"/>
                  <a:pt x="58" y="155"/>
                  <a:pt x="48" y="155"/>
                </a:cubicBezTo>
                <a:cubicBezTo>
                  <a:pt x="44" y="154"/>
                  <a:pt x="41" y="154"/>
                  <a:pt x="37" y="154"/>
                </a:cubicBezTo>
                <a:cubicBezTo>
                  <a:pt x="30" y="153"/>
                  <a:pt x="21" y="151"/>
                  <a:pt x="12" y="151"/>
                </a:cubicBezTo>
                <a:cubicBezTo>
                  <a:pt x="11" y="152"/>
                  <a:pt x="11" y="152"/>
                  <a:pt x="10" y="153"/>
                </a:cubicBezTo>
                <a:cubicBezTo>
                  <a:pt x="10" y="156"/>
                  <a:pt x="13" y="155"/>
                  <a:pt x="15" y="155"/>
                </a:cubicBezTo>
                <a:cubicBezTo>
                  <a:pt x="17" y="155"/>
                  <a:pt x="20" y="155"/>
                  <a:pt x="22" y="155"/>
                </a:cubicBezTo>
                <a:cubicBezTo>
                  <a:pt x="26" y="155"/>
                  <a:pt x="30" y="155"/>
                  <a:pt x="32" y="157"/>
                </a:cubicBezTo>
                <a:cubicBezTo>
                  <a:pt x="26" y="157"/>
                  <a:pt x="18" y="156"/>
                  <a:pt x="13" y="157"/>
                </a:cubicBezTo>
                <a:cubicBezTo>
                  <a:pt x="17" y="158"/>
                  <a:pt x="24" y="157"/>
                  <a:pt x="28" y="160"/>
                </a:cubicBezTo>
                <a:cubicBezTo>
                  <a:pt x="23" y="160"/>
                  <a:pt x="19" y="159"/>
                  <a:pt x="11" y="159"/>
                </a:cubicBezTo>
                <a:cubicBezTo>
                  <a:pt x="10" y="161"/>
                  <a:pt x="11" y="164"/>
                  <a:pt x="12" y="166"/>
                </a:cubicBezTo>
                <a:cubicBezTo>
                  <a:pt x="29" y="168"/>
                  <a:pt x="43" y="171"/>
                  <a:pt x="59" y="174"/>
                </a:cubicBezTo>
                <a:cubicBezTo>
                  <a:pt x="43" y="172"/>
                  <a:pt x="28" y="169"/>
                  <a:pt x="10" y="168"/>
                </a:cubicBezTo>
                <a:cubicBezTo>
                  <a:pt x="7" y="170"/>
                  <a:pt x="11" y="173"/>
                  <a:pt x="10" y="175"/>
                </a:cubicBezTo>
                <a:cubicBezTo>
                  <a:pt x="16" y="176"/>
                  <a:pt x="21" y="177"/>
                  <a:pt x="26" y="178"/>
                </a:cubicBezTo>
                <a:cubicBezTo>
                  <a:pt x="42" y="182"/>
                  <a:pt x="56" y="185"/>
                  <a:pt x="72" y="186"/>
                </a:cubicBezTo>
                <a:cubicBezTo>
                  <a:pt x="93" y="187"/>
                  <a:pt x="113" y="191"/>
                  <a:pt x="136" y="193"/>
                </a:cubicBezTo>
                <a:cubicBezTo>
                  <a:pt x="138" y="194"/>
                  <a:pt x="142" y="194"/>
                  <a:pt x="144" y="194"/>
                </a:cubicBezTo>
                <a:cubicBezTo>
                  <a:pt x="144" y="193"/>
                  <a:pt x="142" y="192"/>
                  <a:pt x="142" y="189"/>
                </a:cubicBezTo>
                <a:cubicBezTo>
                  <a:pt x="129" y="187"/>
                  <a:pt x="112" y="185"/>
                  <a:pt x="98" y="182"/>
                </a:cubicBezTo>
                <a:cubicBezTo>
                  <a:pt x="95" y="182"/>
                  <a:pt x="91" y="181"/>
                  <a:pt x="88" y="180"/>
                </a:cubicBezTo>
                <a:cubicBezTo>
                  <a:pt x="108" y="182"/>
                  <a:pt x="125" y="186"/>
                  <a:pt x="143" y="187"/>
                </a:cubicBezTo>
                <a:cubicBezTo>
                  <a:pt x="141" y="182"/>
                  <a:pt x="145" y="180"/>
                  <a:pt x="144" y="175"/>
                </a:cubicBezTo>
                <a:cubicBezTo>
                  <a:pt x="140" y="175"/>
                  <a:pt x="136" y="175"/>
                  <a:pt x="131" y="174"/>
                </a:cubicBezTo>
                <a:cubicBezTo>
                  <a:pt x="127" y="174"/>
                  <a:pt x="123" y="172"/>
                  <a:pt x="120" y="172"/>
                </a:cubicBezTo>
                <a:cubicBezTo>
                  <a:pt x="118" y="172"/>
                  <a:pt x="115" y="173"/>
                  <a:pt x="115" y="171"/>
                </a:cubicBezTo>
                <a:cubicBezTo>
                  <a:pt x="120" y="170"/>
                  <a:pt x="127" y="173"/>
                  <a:pt x="133" y="173"/>
                </a:cubicBezTo>
                <a:cubicBezTo>
                  <a:pt x="137" y="173"/>
                  <a:pt x="141" y="173"/>
                  <a:pt x="144" y="174"/>
                </a:cubicBezTo>
                <a:cubicBezTo>
                  <a:pt x="145" y="172"/>
                  <a:pt x="146" y="172"/>
                  <a:pt x="145" y="171"/>
                </a:cubicBezTo>
                <a:cubicBezTo>
                  <a:pt x="141" y="170"/>
                  <a:pt x="137" y="170"/>
                  <a:pt x="132" y="170"/>
                </a:cubicBezTo>
                <a:cubicBezTo>
                  <a:pt x="127" y="170"/>
                  <a:pt x="123" y="169"/>
                  <a:pt x="118" y="169"/>
                </a:cubicBezTo>
                <a:cubicBezTo>
                  <a:pt x="102" y="167"/>
                  <a:pt x="87" y="167"/>
                  <a:pt x="74" y="163"/>
                </a:cubicBezTo>
                <a:cubicBezTo>
                  <a:pt x="87" y="164"/>
                  <a:pt x="101" y="166"/>
                  <a:pt x="115" y="167"/>
                </a:cubicBezTo>
                <a:cubicBezTo>
                  <a:pt x="126" y="167"/>
                  <a:pt x="135" y="169"/>
                  <a:pt x="145" y="168"/>
                </a:cubicBezTo>
                <a:cubicBezTo>
                  <a:pt x="145" y="167"/>
                  <a:pt x="145" y="167"/>
                  <a:pt x="145" y="165"/>
                </a:cubicBezTo>
                <a:cubicBezTo>
                  <a:pt x="143" y="165"/>
                  <a:pt x="142" y="165"/>
                  <a:pt x="141" y="165"/>
                </a:cubicBezTo>
                <a:close/>
                <a:moveTo>
                  <a:pt x="170" y="185"/>
                </a:moveTo>
                <a:cubicBezTo>
                  <a:pt x="172" y="174"/>
                  <a:pt x="170" y="162"/>
                  <a:pt x="165" y="155"/>
                </a:cubicBezTo>
                <a:cubicBezTo>
                  <a:pt x="164" y="156"/>
                  <a:pt x="163" y="156"/>
                  <a:pt x="162" y="156"/>
                </a:cubicBezTo>
                <a:cubicBezTo>
                  <a:pt x="165" y="168"/>
                  <a:pt x="168" y="177"/>
                  <a:pt x="165" y="189"/>
                </a:cubicBezTo>
                <a:cubicBezTo>
                  <a:pt x="167" y="188"/>
                  <a:pt x="169" y="187"/>
                  <a:pt x="170" y="185"/>
                </a:cubicBezTo>
                <a:close/>
                <a:moveTo>
                  <a:pt x="162" y="192"/>
                </a:moveTo>
                <a:cubicBezTo>
                  <a:pt x="163" y="190"/>
                  <a:pt x="164" y="187"/>
                  <a:pt x="164" y="186"/>
                </a:cubicBezTo>
                <a:cubicBezTo>
                  <a:pt x="165" y="177"/>
                  <a:pt x="163" y="165"/>
                  <a:pt x="160" y="158"/>
                </a:cubicBezTo>
                <a:cubicBezTo>
                  <a:pt x="157" y="160"/>
                  <a:pt x="154" y="162"/>
                  <a:pt x="151" y="164"/>
                </a:cubicBezTo>
                <a:cubicBezTo>
                  <a:pt x="155" y="175"/>
                  <a:pt x="155" y="188"/>
                  <a:pt x="152" y="198"/>
                </a:cubicBezTo>
                <a:cubicBezTo>
                  <a:pt x="154" y="195"/>
                  <a:pt x="160" y="194"/>
                  <a:pt x="162" y="192"/>
                </a:cubicBezTo>
                <a:close/>
                <a:moveTo>
                  <a:pt x="150" y="197"/>
                </a:moveTo>
                <a:cubicBezTo>
                  <a:pt x="154" y="187"/>
                  <a:pt x="153" y="172"/>
                  <a:pt x="149" y="165"/>
                </a:cubicBezTo>
                <a:cubicBezTo>
                  <a:pt x="149" y="165"/>
                  <a:pt x="149" y="164"/>
                  <a:pt x="148" y="165"/>
                </a:cubicBezTo>
                <a:cubicBezTo>
                  <a:pt x="146" y="165"/>
                  <a:pt x="147" y="168"/>
                  <a:pt x="147" y="170"/>
                </a:cubicBezTo>
                <a:cubicBezTo>
                  <a:pt x="147" y="173"/>
                  <a:pt x="147" y="176"/>
                  <a:pt x="148" y="179"/>
                </a:cubicBezTo>
                <a:cubicBezTo>
                  <a:pt x="148" y="183"/>
                  <a:pt x="148" y="187"/>
                  <a:pt x="147" y="190"/>
                </a:cubicBezTo>
                <a:cubicBezTo>
                  <a:pt x="147" y="194"/>
                  <a:pt x="145" y="198"/>
                  <a:pt x="146" y="200"/>
                </a:cubicBezTo>
                <a:cubicBezTo>
                  <a:pt x="148" y="201"/>
                  <a:pt x="149" y="198"/>
                  <a:pt x="150" y="197"/>
                </a:cubicBezTo>
                <a:close/>
                <a:moveTo>
                  <a:pt x="144" y="197"/>
                </a:moveTo>
                <a:cubicBezTo>
                  <a:pt x="142" y="196"/>
                  <a:pt x="140" y="196"/>
                  <a:pt x="138" y="196"/>
                </a:cubicBezTo>
                <a:cubicBezTo>
                  <a:pt x="137" y="196"/>
                  <a:pt x="136" y="195"/>
                  <a:pt x="135" y="195"/>
                </a:cubicBezTo>
                <a:cubicBezTo>
                  <a:pt x="132" y="194"/>
                  <a:pt x="129" y="194"/>
                  <a:pt x="127" y="194"/>
                </a:cubicBezTo>
                <a:cubicBezTo>
                  <a:pt x="118" y="194"/>
                  <a:pt x="108" y="191"/>
                  <a:pt x="99" y="191"/>
                </a:cubicBezTo>
                <a:cubicBezTo>
                  <a:pt x="96" y="191"/>
                  <a:pt x="93" y="190"/>
                  <a:pt x="89" y="189"/>
                </a:cubicBezTo>
                <a:cubicBezTo>
                  <a:pt x="77" y="188"/>
                  <a:pt x="65" y="188"/>
                  <a:pt x="53" y="186"/>
                </a:cubicBezTo>
                <a:cubicBezTo>
                  <a:pt x="44" y="185"/>
                  <a:pt x="34" y="182"/>
                  <a:pt x="26" y="180"/>
                </a:cubicBezTo>
                <a:cubicBezTo>
                  <a:pt x="23" y="180"/>
                  <a:pt x="19" y="179"/>
                  <a:pt x="16" y="178"/>
                </a:cubicBezTo>
                <a:cubicBezTo>
                  <a:pt x="12" y="178"/>
                  <a:pt x="4" y="175"/>
                  <a:pt x="4" y="180"/>
                </a:cubicBezTo>
                <a:cubicBezTo>
                  <a:pt x="29" y="184"/>
                  <a:pt x="55" y="191"/>
                  <a:pt x="81" y="194"/>
                </a:cubicBezTo>
                <a:cubicBezTo>
                  <a:pt x="84" y="194"/>
                  <a:pt x="88" y="195"/>
                  <a:pt x="91" y="195"/>
                </a:cubicBezTo>
                <a:cubicBezTo>
                  <a:pt x="107" y="196"/>
                  <a:pt x="126" y="199"/>
                  <a:pt x="143" y="200"/>
                </a:cubicBezTo>
                <a:cubicBezTo>
                  <a:pt x="143" y="199"/>
                  <a:pt x="144" y="197"/>
                  <a:pt x="144" y="1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grpSp>
        <p:nvGrpSpPr>
          <p:cNvPr id="56456" name="组合 440"/>
          <p:cNvGrpSpPr>
            <a:grpSpLocks/>
          </p:cNvGrpSpPr>
          <p:nvPr/>
        </p:nvGrpSpPr>
        <p:grpSpPr bwMode="auto">
          <a:xfrm>
            <a:off x="4767263" y="3571875"/>
            <a:ext cx="552450" cy="1041400"/>
            <a:chOff x="4767263" y="3571875"/>
            <a:chExt cx="552450" cy="1041400"/>
          </a:xfrm>
        </p:grpSpPr>
        <p:sp>
          <p:nvSpPr>
            <p:cNvPr id="380" name="Freeform 146"/>
            <p:cNvSpPr/>
            <p:nvPr/>
          </p:nvSpPr>
          <p:spPr bwMode="auto">
            <a:xfrm>
              <a:off x="4894263" y="3719513"/>
              <a:ext cx="9525" cy="22225"/>
            </a:xfrm>
            <a:custGeom>
              <a:avLst/>
              <a:gdLst>
                <a:gd name="T0" fmla="*/ 1 w 3"/>
                <a:gd name="T1" fmla="*/ 0 h 7"/>
                <a:gd name="T2" fmla="*/ 3 w 3"/>
                <a:gd name="T3" fmla="*/ 7 h 7"/>
                <a:gd name="T4" fmla="*/ 1 w 3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7">
                  <a:moveTo>
                    <a:pt x="1" y="0"/>
                  </a:moveTo>
                  <a:cubicBezTo>
                    <a:pt x="1" y="2"/>
                    <a:pt x="3" y="4"/>
                    <a:pt x="3" y="7"/>
                  </a:cubicBezTo>
                  <a:cubicBezTo>
                    <a:pt x="1" y="6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1" name="Freeform 147"/>
            <p:cNvSpPr/>
            <p:nvPr/>
          </p:nvSpPr>
          <p:spPr bwMode="auto">
            <a:xfrm>
              <a:off x="4943475" y="3732213"/>
              <a:ext cx="31750" cy="31750"/>
            </a:xfrm>
            <a:custGeom>
              <a:avLst/>
              <a:gdLst>
                <a:gd name="T0" fmla="*/ 10 w 10"/>
                <a:gd name="T1" fmla="*/ 5 h 10"/>
                <a:gd name="T2" fmla="*/ 4 w 10"/>
                <a:gd name="T3" fmla="*/ 5 h 10"/>
                <a:gd name="T4" fmla="*/ 3 w 10"/>
                <a:gd name="T5" fmla="*/ 10 h 10"/>
                <a:gd name="T6" fmla="*/ 3 w 10"/>
                <a:gd name="T7" fmla="*/ 4 h 10"/>
                <a:gd name="T8" fmla="*/ 10 w 10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5"/>
                  </a:moveTo>
                  <a:cubicBezTo>
                    <a:pt x="8" y="4"/>
                    <a:pt x="6" y="3"/>
                    <a:pt x="4" y="5"/>
                  </a:cubicBezTo>
                  <a:cubicBezTo>
                    <a:pt x="3" y="7"/>
                    <a:pt x="4" y="9"/>
                    <a:pt x="3" y="10"/>
                  </a:cubicBezTo>
                  <a:cubicBezTo>
                    <a:pt x="0" y="9"/>
                    <a:pt x="3" y="6"/>
                    <a:pt x="3" y="4"/>
                  </a:cubicBezTo>
                  <a:cubicBezTo>
                    <a:pt x="4" y="1"/>
                    <a:pt x="9" y="0"/>
                    <a:pt x="1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2" name="Freeform 148"/>
            <p:cNvSpPr>
              <a:spLocks noEditPoints="1"/>
            </p:cNvSpPr>
            <p:nvPr/>
          </p:nvSpPr>
          <p:spPr bwMode="auto">
            <a:xfrm>
              <a:off x="5127625" y="3735388"/>
              <a:ext cx="100013" cy="104775"/>
            </a:xfrm>
            <a:custGeom>
              <a:avLst/>
              <a:gdLst>
                <a:gd name="T0" fmla="*/ 0 w 32"/>
                <a:gd name="T1" fmla="*/ 24 h 33"/>
                <a:gd name="T2" fmla="*/ 18 w 32"/>
                <a:gd name="T3" fmla="*/ 1 h 33"/>
                <a:gd name="T4" fmla="*/ 31 w 32"/>
                <a:gd name="T5" fmla="*/ 7 h 33"/>
                <a:gd name="T6" fmla="*/ 22 w 32"/>
                <a:gd name="T7" fmla="*/ 15 h 33"/>
                <a:gd name="T8" fmla="*/ 7 w 32"/>
                <a:gd name="T9" fmla="*/ 31 h 33"/>
                <a:gd name="T10" fmla="*/ 3 w 32"/>
                <a:gd name="T11" fmla="*/ 32 h 33"/>
                <a:gd name="T12" fmla="*/ 0 w 32"/>
                <a:gd name="T13" fmla="*/ 24 h 33"/>
                <a:gd name="T14" fmla="*/ 4 w 32"/>
                <a:gd name="T15" fmla="*/ 16 h 33"/>
                <a:gd name="T16" fmla="*/ 1 w 32"/>
                <a:gd name="T17" fmla="*/ 25 h 33"/>
                <a:gd name="T18" fmla="*/ 8 w 32"/>
                <a:gd name="T19" fmla="*/ 27 h 33"/>
                <a:gd name="T20" fmla="*/ 27 w 32"/>
                <a:gd name="T21" fmla="*/ 12 h 33"/>
                <a:gd name="T22" fmla="*/ 29 w 32"/>
                <a:gd name="T23" fmla="*/ 8 h 33"/>
                <a:gd name="T24" fmla="*/ 24 w 32"/>
                <a:gd name="T25" fmla="*/ 4 h 33"/>
                <a:gd name="T26" fmla="*/ 25 w 32"/>
                <a:gd name="T27" fmla="*/ 3 h 33"/>
                <a:gd name="T28" fmla="*/ 4 w 32"/>
                <a:gd name="T2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3">
                  <a:moveTo>
                    <a:pt x="0" y="24"/>
                  </a:moveTo>
                  <a:cubicBezTo>
                    <a:pt x="2" y="14"/>
                    <a:pt x="9" y="3"/>
                    <a:pt x="18" y="1"/>
                  </a:cubicBezTo>
                  <a:cubicBezTo>
                    <a:pt x="23" y="0"/>
                    <a:pt x="30" y="2"/>
                    <a:pt x="31" y="7"/>
                  </a:cubicBezTo>
                  <a:cubicBezTo>
                    <a:pt x="32" y="13"/>
                    <a:pt x="26" y="13"/>
                    <a:pt x="22" y="15"/>
                  </a:cubicBezTo>
                  <a:cubicBezTo>
                    <a:pt x="16" y="18"/>
                    <a:pt x="12" y="27"/>
                    <a:pt x="7" y="31"/>
                  </a:cubicBezTo>
                  <a:cubicBezTo>
                    <a:pt x="6" y="31"/>
                    <a:pt x="4" y="33"/>
                    <a:pt x="3" y="32"/>
                  </a:cubicBezTo>
                  <a:cubicBezTo>
                    <a:pt x="0" y="32"/>
                    <a:pt x="0" y="28"/>
                    <a:pt x="0" y="24"/>
                  </a:cubicBezTo>
                  <a:close/>
                  <a:moveTo>
                    <a:pt x="4" y="16"/>
                  </a:moveTo>
                  <a:cubicBezTo>
                    <a:pt x="3" y="19"/>
                    <a:pt x="2" y="22"/>
                    <a:pt x="1" y="25"/>
                  </a:cubicBezTo>
                  <a:cubicBezTo>
                    <a:pt x="1" y="33"/>
                    <a:pt x="5" y="30"/>
                    <a:pt x="8" y="27"/>
                  </a:cubicBezTo>
                  <a:cubicBezTo>
                    <a:pt x="14" y="21"/>
                    <a:pt x="18" y="13"/>
                    <a:pt x="27" y="12"/>
                  </a:cubicBezTo>
                  <a:cubicBezTo>
                    <a:pt x="28" y="10"/>
                    <a:pt x="29" y="9"/>
                    <a:pt x="29" y="8"/>
                  </a:cubicBezTo>
                  <a:cubicBezTo>
                    <a:pt x="29" y="5"/>
                    <a:pt x="25" y="5"/>
                    <a:pt x="24" y="4"/>
                  </a:cubicBezTo>
                  <a:cubicBezTo>
                    <a:pt x="24" y="3"/>
                    <a:pt x="25" y="3"/>
                    <a:pt x="25" y="3"/>
                  </a:cubicBezTo>
                  <a:cubicBezTo>
                    <a:pt x="13" y="2"/>
                    <a:pt x="8" y="9"/>
                    <a:pt x="4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3" name="Freeform 149"/>
            <p:cNvSpPr/>
            <p:nvPr/>
          </p:nvSpPr>
          <p:spPr bwMode="auto">
            <a:xfrm>
              <a:off x="4978400" y="3751263"/>
              <a:ext cx="9525" cy="15875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5 h 5"/>
                <a:gd name="T4" fmla="*/ 0 w 3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2" y="0"/>
                    <a:pt x="3" y="5"/>
                    <a:pt x="0" y="5"/>
                  </a:cubicBezTo>
                  <a:cubicBezTo>
                    <a:pt x="0" y="4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4" name="Freeform 150"/>
            <p:cNvSpPr>
              <a:spLocks noEditPoints="1"/>
            </p:cNvSpPr>
            <p:nvPr/>
          </p:nvSpPr>
          <p:spPr bwMode="auto">
            <a:xfrm>
              <a:off x="4830763" y="3754438"/>
              <a:ext cx="82550" cy="111125"/>
            </a:xfrm>
            <a:custGeom>
              <a:avLst/>
              <a:gdLst>
                <a:gd name="T0" fmla="*/ 4 w 26"/>
                <a:gd name="T1" fmla="*/ 1 h 35"/>
                <a:gd name="T2" fmla="*/ 7 w 26"/>
                <a:gd name="T3" fmla="*/ 2 h 35"/>
                <a:gd name="T4" fmla="*/ 14 w 26"/>
                <a:gd name="T5" fmla="*/ 5 h 35"/>
                <a:gd name="T6" fmla="*/ 15 w 26"/>
                <a:gd name="T7" fmla="*/ 15 h 35"/>
                <a:gd name="T8" fmla="*/ 19 w 26"/>
                <a:gd name="T9" fmla="*/ 19 h 35"/>
                <a:gd name="T10" fmla="*/ 20 w 26"/>
                <a:gd name="T11" fmla="*/ 21 h 35"/>
                <a:gd name="T12" fmla="*/ 25 w 26"/>
                <a:gd name="T13" fmla="*/ 28 h 35"/>
                <a:gd name="T14" fmla="*/ 17 w 26"/>
                <a:gd name="T15" fmla="*/ 33 h 35"/>
                <a:gd name="T16" fmla="*/ 1 w 26"/>
                <a:gd name="T17" fmla="*/ 18 h 35"/>
                <a:gd name="T18" fmla="*/ 0 w 26"/>
                <a:gd name="T19" fmla="*/ 8 h 35"/>
                <a:gd name="T20" fmla="*/ 4 w 26"/>
                <a:gd name="T21" fmla="*/ 1 h 35"/>
                <a:gd name="T22" fmla="*/ 6 w 26"/>
                <a:gd name="T23" fmla="*/ 2 h 35"/>
                <a:gd name="T24" fmla="*/ 2 w 26"/>
                <a:gd name="T25" fmla="*/ 5 h 35"/>
                <a:gd name="T26" fmla="*/ 2 w 26"/>
                <a:gd name="T27" fmla="*/ 9 h 35"/>
                <a:gd name="T28" fmla="*/ 22 w 26"/>
                <a:gd name="T29" fmla="*/ 32 h 35"/>
                <a:gd name="T30" fmla="*/ 20 w 26"/>
                <a:gd name="T31" fmla="*/ 23 h 35"/>
                <a:gd name="T32" fmla="*/ 17 w 26"/>
                <a:gd name="T33" fmla="*/ 19 h 35"/>
                <a:gd name="T34" fmla="*/ 13 w 26"/>
                <a:gd name="T35" fmla="*/ 11 h 35"/>
                <a:gd name="T36" fmla="*/ 10 w 26"/>
                <a:gd name="T37" fmla="*/ 4 h 35"/>
                <a:gd name="T38" fmla="*/ 7 w 26"/>
                <a:gd name="T39" fmla="*/ 4 h 35"/>
                <a:gd name="T40" fmla="*/ 6 w 26"/>
                <a:gd name="T4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5">
                  <a:moveTo>
                    <a:pt x="4" y="1"/>
                  </a:moveTo>
                  <a:cubicBezTo>
                    <a:pt x="5" y="0"/>
                    <a:pt x="7" y="1"/>
                    <a:pt x="7" y="2"/>
                  </a:cubicBezTo>
                  <a:cubicBezTo>
                    <a:pt x="10" y="2"/>
                    <a:pt x="12" y="3"/>
                    <a:pt x="14" y="5"/>
                  </a:cubicBezTo>
                  <a:cubicBezTo>
                    <a:pt x="14" y="10"/>
                    <a:pt x="14" y="12"/>
                    <a:pt x="15" y="15"/>
                  </a:cubicBezTo>
                  <a:cubicBezTo>
                    <a:pt x="16" y="16"/>
                    <a:pt x="18" y="17"/>
                    <a:pt x="19" y="19"/>
                  </a:cubicBezTo>
                  <a:cubicBezTo>
                    <a:pt x="19" y="19"/>
                    <a:pt x="20" y="21"/>
                    <a:pt x="20" y="21"/>
                  </a:cubicBezTo>
                  <a:cubicBezTo>
                    <a:pt x="22" y="23"/>
                    <a:pt x="25" y="25"/>
                    <a:pt x="25" y="28"/>
                  </a:cubicBezTo>
                  <a:cubicBezTo>
                    <a:pt x="26" y="33"/>
                    <a:pt x="22" y="35"/>
                    <a:pt x="17" y="33"/>
                  </a:cubicBezTo>
                  <a:cubicBezTo>
                    <a:pt x="10" y="32"/>
                    <a:pt x="4" y="24"/>
                    <a:pt x="1" y="18"/>
                  </a:cubicBezTo>
                  <a:cubicBezTo>
                    <a:pt x="0" y="15"/>
                    <a:pt x="0" y="11"/>
                    <a:pt x="0" y="8"/>
                  </a:cubicBezTo>
                  <a:cubicBezTo>
                    <a:pt x="0" y="5"/>
                    <a:pt x="1" y="2"/>
                    <a:pt x="4" y="1"/>
                  </a:cubicBezTo>
                  <a:close/>
                  <a:moveTo>
                    <a:pt x="6" y="2"/>
                  </a:moveTo>
                  <a:cubicBezTo>
                    <a:pt x="4" y="2"/>
                    <a:pt x="3" y="4"/>
                    <a:pt x="2" y="5"/>
                  </a:cubicBezTo>
                  <a:cubicBezTo>
                    <a:pt x="2" y="6"/>
                    <a:pt x="2" y="7"/>
                    <a:pt x="2" y="9"/>
                  </a:cubicBezTo>
                  <a:cubicBezTo>
                    <a:pt x="1" y="19"/>
                    <a:pt x="11" y="33"/>
                    <a:pt x="22" y="32"/>
                  </a:cubicBezTo>
                  <a:cubicBezTo>
                    <a:pt x="25" y="28"/>
                    <a:pt x="22" y="26"/>
                    <a:pt x="20" y="23"/>
                  </a:cubicBezTo>
                  <a:cubicBezTo>
                    <a:pt x="19" y="22"/>
                    <a:pt x="18" y="21"/>
                    <a:pt x="17" y="19"/>
                  </a:cubicBezTo>
                  <a:cubicBezTo>
                    <a:pt x="15" y="17"/>
                    <a:pt x="13" y="14"/>
                    <a:pt x="13" y="11"/>
                  </a:cubicBezTo>
                  <a:cubicBezTo>
                    <a:pt x="12" y="8"/>
                    <a:pt x="13" y="6"/>
                    <a:pt x="10" y="4"/>
                  </a:cubicBezTo>
                  <a:cubicBezTo>
                    <a:pt x="9" y="4"/>
                    <a:pt x="7" y="4"/>
                    <a:pt x="7" y="4"/>
                  </a:cubicBezTo>
                  <a:cubicBezTo>
                    <a:pt x="6" y="3"/>
                    <a:pt x="7" y="2"/>
                    <a:pt x="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5" name="Freeform 151"/>
            <p:cNvSpPr/>
            <p:nvPr/>
          </p:nvSpPr>
          <p:spPr bwMode="auto">
            <a:xfrm>
              <a:off x="4913313" y="3760788"/>
              <a:ext cx="12700" cy="15875"/>
            </a:xfrm>
            <a:custGeom>
              <a:avLst/>
              <a:gdLst>
                <a:gd name="T0" fmla="*/ 0 w 4"/>
                <a:gd name="T1" fmla="*/ 0 h 5"/>
                <a:gd name="T2" fmla="*/ 4 w 4"/>
                <a:gd name="T3" fmla="*/ 5 h 5"/>
                <a:gd name="T4" fmla="*/ 0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1" y="2"/>
                    <a:pt x="4" y="2"/>
                    <a:pt x="4" y="5"/>
                  </a:cubicBezTo>
                  <a:cubicBezTo>
                    <a:pt x="1" y="5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6" name="Freeform 152"/>
            <p:cNvSpPr/>
            <p:nvPr/>
          </p:nvSpPr>
          <p:spPr bwMode="auto">
            <a:xfrm>
              <a:off x="4949825" y="3767138"/>
              <a:ext cx="19050" cy="22225"/>
            </a:xfrm>
            <a:custGeom>
              <a:avLst/>
              <a:gdLst>
                <a:gd name="T0" fmla="*/ 1 w 6"/>
                <a:gd name="T1" fmla="*/ 0 h 7"/>
                <a:gd name="T2" fmla="*/ 6 w 6"/>
                <a:gd name="T3" fmla="*/ 5 h 7"/>
                <a:gd name="T4" fmla="*/ 5 w 6"/>
                <a:gd name="T5" fmla="*/ 6 h 7"/>
                <a:gd name="T6" fmla="*/ 0 w 6"/>
                <a:gd name="T7" fmla="*/ 1 h 7"/>
                <a:gd name="T8" fmla="*/ 1 w 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1" y="0"/>
                  </a:moveTo>
                  <a:cubicBezTo>
                    <a:pt x="3" y="1"/>
                    <a:pt x="3" y="5"/>
                    <a:pt x="6" y="5"/>
                  </a:cubicBezTo>
                  <a:cubicBezTo>
                    <a:pt x="6" y="5"/>
                    <a:pt x="5" y="6"/>
                    <a:pt x="5" y="6"/>
                  </a:cubicBezTo>
                  <a:cubicBezTo>
                    <a:pt x="2" y="7"/>
                    <a:pt x="2" y="4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7" name="Freeform 153"/>
            <p:cNvSpPr/>
            <p:nvPr/>
          </p:nvSpPr>
          <p:spPr bwMode="auto">
            <a:xfrm>
              <a:off x="4968875" y="3773488"/>
              <a:ext cx="15875" cy="12700"/>
            </a:xfrm>
            <a:custGeom>
              <a:avLst/>
              <a:gdLst>
                <a:gd name="T0" fmla="*/ 3 w 5"/>
                <a:gd name="T1" fmla="*/ 0 h 4"/>
                <a:gd name="T2" fmla="*/ 0 w 5"/>
                <a:gd name="T3" fmla="*/ 4 h 4"/>
                <a:gd name="T4" fmla="*/ 3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5" y="1"/>
                    <a:pt x="2" y="4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8" name="Freeform 154"/>
            <p:cNvSpPr/>
            <p:nvPr/>
          </p:nvSpPr>
          <p:spPr bwMode="auto">
            <a:xfrm>
              <a:off x="4940300" y="3789363"/>
              <a:ext cx="15875" cy="15875"/>
            </a:xfrm>
            <a:custGeom>
              <a:avLst/>
              <a:gdLst>
                <a:gd name="T0" fmla="*/ 0 w 5"/>
                <a:gd name="T1" fmla="*/ 0 h 5"/>
                <a:gd name="T2" fmla="*/ 5 w 5"/>
                <a:gd name="T3" fmla="*/ 5 h 5"/>
                <a:gd name="T4" fmla="*/ 0 w 5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2" y="2"/>
                    <a:pt x="4" y="2"/>
                    <a:pt x="5" y="5"/>
                  </a:cubicBezTo>
                  <a:cubicBezTo>
                    <a:pt x="3" y="5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9" name="Freeform 155"/>
            <p:cNvSpPr/>
            <p:nvPr/>
          </p:nvSpPr>
          <p:spPr bwMode="auto">
            <a:xfrm>
              <a:off x="4975225" y="3814763"/>
              <a:ext cx="19050" cy="12700"/>
            </a:xfrm>
            <a:custGeom>
              <a:avLst/>
              <a:gdLst>
                <a:gd name="T0" fmla="*/ 0 w 6"/>
                <a:gd name="T1" fmla="*/ 0 h 4"/>
                <a:gd name="T2" fmla="*/ 6 w 6"/>
                <a:gd name="T3" fmla="*/ 2 h 4"/>
                <a:gd name="T4" fmla="*/ 0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cubicBezTo>
                    <a:pt x="2" y="1"/>
                    <a:pt x="5" y="1"/>
                    <a:pt x="6" y="2"/>
                  </a:cubicBezTo>
                  <a:cubicBezTo>
                    <a:pt x="5" y="4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0" name="Freeform 156"/>
            <p:cNvSpPr>
              <a:spLocks noEditPoints="1"/>
            </p:cNvSpPr>
            <p:nvPr/>
          </p:nvSpPr>
          <p:spPr bwMode="auto">
            <a:xfrm>
              <a:off x="5105400" y="3856038"/>
              <a:ext cx="41275" cy="44450"/>
            </a:xfrm>
            <a:custGeom>
              <a:avLst/>
              <a:gdLst>
                <a:gd name="T0" fmla="*/ 3 w 13"/>
                <a:gd name="T1" fmla="*/ 13 h 14"/>
                <a:gd name="T2" fmla="*/ 3 w 13"/>
                <a:gd name="T3" fmla="*/ 3 h 14"/>
                <a:gd name="T4" fmla="*/ 7 w 13"/>
                <a:gd name="T5" fmla="*/ 1 h 14"/>
                <a:gd name="T6" fmla="*/ 12 w 13"/>
                <a:gd name="T7" fmla="*/ 4 h 14"/>
                <a:gd name="T8" fmla="*/ 3 w 13"/>
                <a:gd name="T9" fmla="*/ 13 h 14"/>
                <a:gd name="T10" fmla="*/ 10 w 13"/>
                <a:gd name="T11" fmla="*/ 4 h 14"/>
                <a:gd name="T12" fmla="*/ 4 w 13"/>
                <a:gd name="T13" fmla="*/ 5 h 14"/>
                <a:gd name="T14" fmla="*/ 4 w 13"/>
                <a:gd name="T15" fmla="*/ 11 h 14"/>
                <a:gd name="T16" fmla="*/ 10 w 13"/>
                <a:gd name="T1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4">
                  <a:moveTo>
                    <a:pt x="3" y="13"/>
                  </a:moveTo>
                  <a:cubicBezTo>
                    <a:pt x="0" y="11"/>
                    <a:pt x="2" y="6"/>
                    <a:pt x="3" y="3"/>
                  </a:cubicBezTo>
                  <a:cubicBezTo>
                    <a:pt x="5" y="3"/>
                    <a:pt x="5" y="1"/>
                    <a:pt x="7" y="1"/>
                  </a:cubicBezTo>
                  <a:cubicBezTo>
                    <a:pt x="9" y="0"/>
                    <a:pt x="12" y="2"/>
                    <a:pt x="12" y="4"/>
                  </a:cubicBezTo>
                  <a:cubicBezTo>
                    <a:pt x="13" y="8"/>
                    <a:pt x="9" y="14"/>
                    <a:pt x="3" y="13"/>
                  </a:cubicBezTo>
                  <a:close/>
                  <a:moveTo>
                    <a:pt x="10" y="4"/>
                  </a:moveTo>
                  <a:cubicBezTo>
                    <a:pt x="9" y="2"/>
                    <a:pt x="6" y="4"/>
                    <a:pt x="4" y="5"/>
                  </a:cubicBezTo>
                  <a:cubicBezTo>
                    <a:pt x="4" y="7"/>
                    <a:pt x="3" y="10"/>
                    <a:pt x="4" y="11"/>
                  </a:cubicBezTo>
                  <a:cubicBezTo>
                    <a:pt x="8" y="12"/>
                    <a:pt x="12" y="7"/>
                    <a:pt x="1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1" name="Freeform 157"/>
            <p:cNvSpPr>
              <a:spLocks noEditPoints="1"/>
            </p:cNvSpPr>
            <p:nvPr/>
          </p:nvSpPr>
          <p:spPr bwMode="auto">
            <a:xfrm>
              <a:off x="4926013" y="3856038"/>
              <a:ext cx="46037" cy="47625"/>
            </a:xfrm>
            <a:custGeom>
              <a:avLst/>
              <a:gdLst>
                <a:gd name="T0" fmla="*/ 11 w 15"/>
                <a:gd name="T1" fmla="*/ 4 h 15"/>
                <a:gd name="T2" fmla="*/ 11 w 15"/>
                <a:gd name="T3" fmla="*/ 12 h 15"/>
                <a:gd name="T4" fmla="*/ 2 w 15"/>
                <a:gd name="T5" fmla="*/ 3 h 15"/>
                <a:gd name="T6" fmla="*/ 3 w 15"/>
                <a:gd name="T7" fmla="*/ 1 h 15"/>
                <a:gd name="T8" fmla="*/ 11 w 15"/>
                <a:gd name="T9" fmla="*/ 4 h 15"/>
                <a:gd name="T10" fmla="*/ 4 w 15"/>
                <a:gd name="T11" fmla="*/ 3 h 15"/>
                <a:gd name="T12" fmla="*/ 11 w 15"/>
                <a:gd name="T13" fmla="*/ 7 h 15"/>
                <a:gd name="T14" fmla="*/ 9 w 15"/>
                <a:gd name="T15" fmla="*/ 5 h 15"/>
                <a:gd name="T16" fmla="*/ 10 w 15"/>
                <a:gd name="T17" fmla="*/ 4 h 15"/>
                <a:gd name="T18" fmla="*/ 4 w 15"/>
                <a:gd name="T1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11" y="4"/>
                  </a:moveTo>
                  <a:cubicBezTo>
                    <a:pt x="15" y="5"/>
                    <a:pt x="14" y="11"/>
                    <a:pt x="11" y="12"/>
                  </a:cubicBezTo>
                  <a:cubicBezTo>
                    <a:pt x="7" y="12"/>
                    <a:pt x="1" y="9"/>
                    <a:pt x="2" y="3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6" y="0"/>
                    <a:pt x="11" y="2"/>
                    <a:pt x="11" y="4"/>
                  </a:cubicBezTo>
                  <a:close/>
                  <a:moveTo>
                    <a:pt x="4" y="3"/>
                  </a:moveTo>
                  <a:cubicBezTo>
                    <a:pt x="0" y="7"/>
                    <a:pt x="13" y="15"/>
                    <a:pt x="11" y="7"/>
                  </a:cubicBezTo>
                  <a:cubicBezTo>
                    <a:pt x="11" y="6"/>
                    <a:pt x="9" y="6"/>
                    <a:pt x="9" y="5"/>
                  </a:cubicBezTo>
                  <a:cubicBezTo>
                    <a:pt x="9" y="4"/>
                    <a:pt x="11" y="4"/>
                    <a:pt x="10" y="4"/>
                  </a:cubicBezTo>
                  <a:cubicBezTo>
                    <a:pt x="8" y="3"/>
                    <a:pt x="6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2" name="Freeform 158"/>
            <p:cNvSpPr>
              <a:spLocks noEditPoints="1"/>
            </p:cNvSpPr>
            <p:nvPr/>
          </p:nvSpPr>
          <p:spPr bwMode="auto">
            <a:xfrm>
              <a:off x="4767263" y="3571875"/>
              <a:ext cx="552450" cy="1041400"/>
            </a:xfrm>
            <a:custGeom>
              <a:avLst/>
              <a:gdLst>
                <a:gd name="T0" fmla="*/ 87 w 175"/>
                <a:gd name="T1" fmla="*/ 113 h 330"/>
                <a:gd name="T2" fmla="*/ 27 w 175"/>
                <a:gd name="T3" fmla="*/ 103 h 330"/>
                <a:gd name="T4" fmla="*/ 16 w 175"/>
                <a:gd name="T5" fmla="*/ 51 h 330"/>
                <a:gd name="T6" fmla="*/ 97 w 175"/>
                <a:gd name="T7" fmla="*/ 17 h 330"/>
                <a:gd name="T8" fmla="*/ 114 w 175"/>
                <a:gd name="T9" fmla="*/ 59 h 330"/>
                <a:gd name="T10" fmla="*/ 161 w 175"/>
                <a:gd name="T11" fmla="*/ 60 h 330"/>
                <a:gd name="T12" fmla="*/ 132 w 175"/>
                <a:gd name="T13" fmla="*/ 128 h 330"/>
                <a:gd name="T14" fmla="*/ 122 w 175"/>
                <a:gd name="T15" fmla="*/ 200 h 330"/>
                <a:gd name="T16" fmla="*/ 157 w 175"/>
                <a:gd name="T17" fmla="*/ 215 h 330"/>
                <a:gd name="T18" fmla="*/ 150 w 175"/>
                <a:gd name="T19" fmla="*/ 329 h 330"/>
                <a:gd name="T20" fmla="*/ 10 w 175"/>
                <a:gd name="T21" fmla="*/ 313 h 330"/>
                <a:gd name="T22" fmla="*/ 3 w 175"/>
                <a:gd name="T23" fmla="*/ 226 h 330"/>
                <a:gd name="T24" fmla="*/ 97 w 175"/>
                <a:gd name="T25" fmla="*/ 196 h 330"/>
                <a:gd name="T26" fmla="*/ 103 w 175"/>
                <a:gd name="T27" fmla="*/ 32 h 330"/>
                <a:gd name="T28" fmla="*/ 52 w 175"/>
                <a:gd name="T29" fmla="*/ 44 h 330"/>
                <a:gd name="T30" fmla="*/ 67 w 175"/>
                <a:gd name="T31" fmla="*/ 35 h 330"/>
                <a:gd name="T32" fmla="*/ 48 w 175"/>
                <a:gd name="T33" fmla="*/ 37 h 330"/>
                <a:gd name="T34" fmla="*/ 56 w 175"/>
                <a:gd name="T35" fmla="*/ 18 h 330"/>
                <a:gd name="T36" fmla="*/ 37 w 175"/>
                <a:gd name="T37" fmla="*/ 43 h 330"/>
                <a:gd name="T38" fmla="*/ 46 w 175"/>
                <a:gd name="T39" fmla="*/ 112 h 330"/>
                <a:gd name="T40" fmla="*/ 86 w 175"/>
                <a:gd name="T41" fmla="*/ 83 h 330"/>
                <a:gd name="T42" fmla="*/ 122 w 175"/>
                <a:gd name="T43" fmla="*/ 128 h 330"/>
                <a:gd name="T44" fmla="*/ 96 w 175"/>
                <a:gd name="T45" fmla="*/ 84 h 330"/>
                <a:gd name="T46" fmla="*/ 96 w 175"/>
                <a:gd name="T47" fmla="*/ 84 h 330"/>
                <a:gd name="T48" fmla="*/ 90 w 175"/>
                <a:gd name="T49" fmla="*/ 86 h 330"/>
                <a:gd name="T50" fmla="*/ 101 w 175"/>
                <a:gd name="T51" fmla="*/ 145 h 330"/>
                <a:gd name="T52" fmla="*/ 101 w 175"/>
                <a:gd name="T53" fmla="*/ 89 h 330"/>
                <a:gd name="T54" fmla="*/ 82 w 175"/>
                <a:gd name="T55" fmla="*/ 114 h 330"/>
                <a:gd name="T56" fmla="*/ 100 w 175"/>
                <a:gd name="T57" fmla="*/ 127 h 330"/>
                <a:gd name="T58" fmla="*/ 115 w 175"/>
                <a:gd name="T59" fmla="*/ 136 h 330"/>
                <a:gd name="T60" fmla="*/ 113 w 175"/>
                <a:gd name="T61" fmla="*/ 208 h 330"/>
                <a:gd name="T62" fmla="*/ 101 w 175"/>
                <a:gd name="T63" fmla="*/ 152 h 330"/>
                <a:gd name="T64" fmla="*/ 73 w 175"/>
                <a:gd name="T65" fmla="*/ 197 h 330"/>
                <a:gd name="T66" fmla="*/ 96 w 175"/>
                <a:gd name="T67" fmla="*/ 210 h 330"/>
                <a:gd name="T68" fmla="*/ 120 w 175"/>
                <a:gd name="T69" fmla="*/ 214 h 330"/>
                <a:gd name="T70" fmla="*/ 95 w 175"/>
                <a:gd name="T71" fmla="*/ 214 h 330"/>
                <a:gd name="T72" fmla="*/ 117 w 175"/>
                <a:gd name="T73" fmla="*/ 216 h 330"/>
                <a:gd name="T74" fmla="*/ 25 w 175"/>
                <a:gd name="T75" fmla="*/ 215 h 330"/>
                <a:gd name="T76" fmla="*/ 53 w 175"/>
                <a:gd name="T77" fmla="*/ 215 h 330"/>
                <a:gd name="T78" fmla="*/ 95 w 175"/>
                <a:gd name="T79" fmla="*/ 216 h 330"/>
                <a:gd name="T80" fmla="*/ 98 w 175"/>
                <a:gd name="T81" fmla="*/ 219 h 330"/>
                <a:gd name="T82" fmla="*/ 137 w 175"/>
                <a:gd name="T83" fmla="*/ 223 h 330"/>
                <a:gd name="T84" fmla="*/ 22 w 175"/>
                <a:gd name="T85" fmla="*/ 220 h 330"/>
                <a:gd name="T86" fmla="*/ 113 w 175"/>
                <a:gd name="T87" fmla="*/ 217 h 330"/>
                <a:gd name="T88" fmla="*/ 55 w 175"/>
                <a:gd name="T89" fmla="*/ 218 h 330"/>
                <a:gd name="T90" fmla="*/ 98 w 175"/>
                <a:gd name="T91" fmla="*/ 221 h 330"/>
                <a:gd name="T92" fmla="*/ 154 w 175"/>
                <a:gd name="T93" fmla="*/ 221 h 330"/>
                <a:gd name="T94" fmla="*/ 21 w 175"/>
                <a:gd name="T95" fmla="*/ 222 h 330"/>
                <a:gd name="T96" fmla="*/ 8 w 175"/>
                <a:gd name="T97" fmla="*/ 224 h 330"/>
                <a:gd name="T98" fmla="*/ 8 w 175"/>
                <a:gd name="T99" fmla="*/ 224 h 330"/>
                <a:gd name="T100" fmla="*/ 124 w 175"/>
                <a:gd name="T101" fmla="*/ 225 h 330"/>
                <a:gd name="T102" fmla="*/ 83 w 175"/>
                <a:gd name="T103" fmla="*/ 226 h 330"/>
                <a:gd name="T104" fmla="*/ 139 w 175"/>
                <a:gd name="T105" fmla="*/ 225 h 330"/>
                <a:gd name="T106" fmla="*/ 127 w 175"/>
                <a:gd name="T107" fmla="*/ 228 h 330"/>
                <a:gd name="T108" fmla="*/ 166 w 175"/>
                <a:gd name="T109" fmla="*/ 226 h 330"/>
                <a:gd name="T110" fmla="*/ 93 w 175"/>
                <a:gd name="T111" fmla="*/ 231 h 330"/>
                <a:gd name="T112" fmla="*/ 15 w 175"/>
                <a:gd name="T113" fmla="*/ 229 h 330"/>
                <a:gd name="T114" fmla="*/ 14 w 175"/>
                <a:gd name="T115" fmla="*/ 320 h 330"/>
                <a:gd name="T116" fmla="*/ 107 w 175"/>
                <a:gd name="T117" fmla="*/ 328 h 330"/>
                <a:gd name="T118" fmla="*/ 172 w 175"/>
                <a:gd name="T119" fmla="*/ 233 h 330"/>
                <a:gd name="T120" fmla="*/ 130 w 175"/>
                <a:gd name="T121" fmla="*/ 25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5" h="330">
                  <a:moveTo>
                    <a:pt x="110" y="211"/>
                  </a:moveTo>
                  <a:cubicBezTo>
                    <a:pt x="108" y="204"/>
                    <a:pt x="105" y="197"/>
                    <a:pt x="103" y="189"/>
                  </a:cubicBezTo>
                  <a:cubicBezTo>
                    <a:pt x="101" y="180"/>
                    <a:pt x="101" y="172"/>
                    <a:pt x="100" y="164"/>
                  </a:cubicBezTo>
                  <a:cubicBezTo>
                    <a:pt x="100" y="161"/>
                    <a:pt x="99" y="158"/>
                    <a:pt x="99" y="156"/>
                  </a:cubicBezTo>
                  <a:cubicBezTo>
                    <a:pt x="100" y="152"/>
                    <a:pt x="101" y="149"/>
                    <a:pt x="99" y="146"/>
                  </a:cubicBezTo>
                  <a:cubicBezTo>
                    <a:pt x="95" y="135"/>
                    <a:pt x="87" y="126"/>
                    <a:pt x="87" y="113"/>
                  </a:cubicBezTo>
                  <a:cubicBezTo>
                    <a:pt x="85" y="114"/>
                    <a:pt x="82" y="118"/>
                    <a:pt x="81" y="115"/>
                  </a:cubicBezTo>
                  <a:cubicBezTo>
                    <a:pt x="80" y="114"/>
                    <a:pt x="79" y="112"/>
                    <a:pt x="78" y="111"/>
                  </a:cubicBezTo>
                  <a:cubicBezTo>
                    <a:pt x="74" y="112"/>
                    <a:pt x="70" y="114"/>
                    <a:pt x="66" y="115"/>
                  </a:cubicBezTo>
                  <a:cubicBezTo>
                    <a:pt x="63" y="116"/>
                    <a:pt x="59" y="115"/>
                    <a:pt x="55" y="115"/>
                  </a:cubicBezTo>
                  <a:cubicBezTo>
                    <a:pt x="51" y="115"/>
                    <a:pt x="47" y="114"/>
                    <a:pt x="44" y="113"/>
                  </a:cubicBezTo>
                  <a:cubicBezTo>
                    <a:pt x="38" y="111"/>
                    <a:pt x="31" y="108"/>
                    <a:pt x="27" y="103"/>
                  </a:cubicBezTo>
                  <a:cubicBezTo>
                    <a:pt x="26" y="102"/>
                    <a:pt x="24" y="100"/>
                    <a:pt x="23" y="98"/>
                  </a:cubicBezTo>
                  <a:cubicBezTo>
                    <a:pt x="21" y="97"/>
                    <a:pt x="20" y="96"/>
                    <a:pt x="19" y="94"/>
                  </a:cubicBezTo>
                  <a:cubicBezTo>
                    <a:pt x="17" y="91"/>
                    <a:pt x="15" y="86"/>
                    <a:pt x="14" y="82"/>
                  </a:cubicBezTo>
                  <a:cubicBezTo>
                    <a:pt x="13" y="75"/>
                    <a:pt x="11" y="67"/>
                    <a:pt x="13" y="59"/>
                  </a:cubicBezTo>
                  <a:cubicBezTo>
                    <a:pt x="13" y="58"/>
                    <a:pt x="15" y="57"/>
                    <a:pt x="15" y="56"/>
                  </a:cubicBezTo>
                  <a:cubicBezTo>
                    <a:pt x="15" y="54"/>
                    <a:pt x="15" y="52"/>
                    <a:pt x="16" y="51"/>
                  </a:cubicBezTo>
                  <a:cubicBezTo>
                    <a:pt x="18" y="48"/>
                    <a:pt x="23" y="44"/>
                    <a:pt x="27" y="42"/>
                  </a:cubicBezTo>
                  <a:cubicBezTo>
                    <a:pt x="30" y="41"/>
                    <a:pt x="34" y="41"/>
                    <a:pt x="39" y="41"/>
                  </a:cubicBezTo>
                  <a:cubicBezTo>
                    <a:pt x="39" y="34"/>
                    <a:pt x="38" y="25"/>
                    <a:pt x="42" y="18"/>
                  </a:cubicBezTo>
                  <a:cubicBezTo>
                    <a:pt x="44" y="13"/>
                    <a:pt x="49" y="10"/>
                    <a:pt x="52" y="7"/>
                  </a:cubicBezTo>
                  <a:cubicBezTo>
                    <a:pt x="63" y="0"/>
                    <a:pt x="81" y="4"/>
                    <a:pt x="91" y="11"/>
                  </a:cubicBezTo>
                  <a:cubicBezTo>
                    <a:pt x="93" y="13"/>
                    <a:pt x="95" y="16"/>
                    <a:pt x="97" y="17"/>
                  </a:cubicBezTo>
                  <a:cubicBezTo>
                    <a:pt x="99" y="23"/>
                    <a:pt x="103" y="27"/>
                    <a:pt x="105" y="33"/>
                  </a:cubicBezTo>
                  <a:cubicBezTo>
                    <a:pt x="104" y="35"/>
                    <a:pt x="106" y="38"/>
                    <a:pt x="107" y="40"/>
                  </a:cubicBezTo>
                  <a:cubicBezTo>
                    <a:pt x="109" y="50"/>
                    <a:pt x="107" y="61"/>
                    <a:pt x="104" y="70"/>
                  </a:cubicBezTo>
                  <a:cubicBezTo>
                    <a:pt x="103" y="74"/>
                    <a:pt x="101" y="78"/>
                    <a:pt x="98" y="81"/>
                  </a:cubicBezTo>
                  <a:cubicBezTo>
                    <a:pt x="99" y="83"/>
                    <a:pt x="101" y="84"/>
                    <a:pt x="102" y="84"/>
                  </a:cubicBezTo>
                  <a:cubicBezTo>
                    <a:pt x="105" y="75"/>
                    <a:pt x="108" y="67"/>
                    <a:pt x="114" y="59"/>
                  </a:cubicBezTo>
                  <a:cubicBezTo>
                    <a:pt x="119" y="54"/>
                    <a:pt x="127" y="49"/>
                    <a:pt x="134" y="48"/>
                  </a:cubicBezTo>
                  <a:cubicBezTo>
                    <a:pt x="137" y="48"/>
                    <a:pt x="143" y="49"/>
                    <a:pt x="146" y="50"/>
                  </a:cubicBezTo>
                  <a:cubicBezTo>
                    <a:pt x="148" y="50"/>
                    <a:pt x="149" y="49"/>
                    <a:pt x="150" y="50"/>
                  </a:cubicBezTo>
                  <a:cubicBezTo>
                    <a:pt x="150" y="50"/>
                    <a:pt x="150" y="51"/>
                    <a:pt x="151" y="52"/>
                  </a:cubicBezTo>
                  <a:cubicBezTo>
                    <a:pt x="153" y="54"/>
                    <a:pt x="157" y="55"/>
                    <a:pt x="159" y="57"/>
                  </a:cubicBezTo>
                  <a:cubicBezTo>
                    <a:pt x="160" y="58"/>
                    <a:pt x="160" y="59"/>
                    <a:pt x="161" y="60"/>
                  </a:cubicBezTo>
                  <a:cubicBezTo>
                    <a:pt x="163" y="63"/>
                    <a:pt x="166" y="66"/>
                    <a:pt x="167" y="70"/>
                  </a:cubicBezTo>
                  <a:cubicBezTo>
                    <a:pt x="168" y="76"/>
                    <a:pt x="169" y="82"/>
                    <a:pt x="168" y="89"/>
                  </a:cubicBezTo>
                  <a:cubicBezTo>
                    <a:pt x="168" y="92"/>
                    <a:pt x="166" y="96"/>
                    <a:pt x="164" y="100"/>
                  </a:cubicBezTo>
                  <a:cubicBezTo>
                    <a:pt x="161" y="108"/>
                    <a:pt x="155" y="113"/>
                    <a:pt x="147" y="119"/>
                  </a:cubicBezTo>
                  <a:cubicBezTo>
                    <a:pt x="144" y="121"/>
                    <a:pt x="142" y="124"/>
                    <a:pt x="137" y="126"/>
                  </a:cubicBezTo>
                  <a:cubicBezTo>
                    <a:pt x="136" y="126"/>
                    <a:pt x="133" y="127"/>
                    <a:pt x="132" y="128"/>
                  </a:cubicBezTo>
                  <a:cubicBezTo>
                    <a:pt x="127" y="129"/>
                    <a:pt x="120" y="130"/>
                    <a:pt x="115" y="129"/>
                  </a:cubicBezTo>
                  <a:cubicBezTo>
                    <a:pt x="116" y="132"/>
                    <a:pt x="118" y="138"/>
                    <a:pt x="114" y="139"/>
                  </a:cubicBezTo>
                  <a:cubicBezTo>
                    <a:pt x="112" y="139"/>
                    <a:pt x="111" y="135"/>
                    <a:pt x="109" y="134"/>
                  </a:cubicBezTo>
                  <a:cubicBezTo>
                    <a:pt x="116" y="156"/>
                    <a:pt x="119" y="185"/>
                    <a:pt x="114" y="211"/>
                  </a:cubicBezTo>
                  <a:cubicBezTo>
                    <a:pt x="115" y="211"/>
                    <a:pt x="117" y="209"/>
                    <a:pt x="118" y="209"/>
                  </a:cubicBezTo>
                  <a:cubicBezTo>
                    <a:pt x="119" y="207"/>
                    <a:pt x="120" y="203"/>
                    <a:pt x="122" y="200"/>
                  </a:cubicBezTo>
                  <a:cubicBezTo>
                    <a:pt x="124" y="197"/>
                    <a:pt x="128" y="190"/>
                    <a:pt x="131" y="196"/>
                  </a:cubicBezTo>
                  <a:cubicBezTo>
                    <a:pt x="129" y="202"/>
                    <a:pt x="126" y="205"/>
                    <a:pt x="123" y="208"/>
                  </a:cubicBezTo>
                  <a:cubicBezTo>
                    <a:pt x="127" y="207"/>
                    <a:pt x="136" y="203"/>
                    <a:pt x="138" y="210"/>
                  </a:cubicBezTo>
                  <a:cubicBezTo>
                    <a:pt x="136" y="213"/>
                    <a:pt x="133" y="214"/>
                    <a:pt x="130" y="215"/>
                  </a:cubicBezTo>
                  <a:cubicBezTo>
                    <a:pt x="137" y="215"/>
                    <a:pt x="145" y="216"/>
                    <a:pt x="152" y="215"/>
                  </a:cubicBezTo>
                  <a:cubicBezTo>
                    <a:pt x="154" y="215"/>
                    <a:pt x="155" y="215"/>
                    <a:pt x="157" y="215"/>
                  </a:cubicBezTo>
                  <a:cubicBezTo>
                    <a:pt x="163" y="219"/>
                    <a:pt x="167" y="225"/>
                    <a:pt x="173" y="229"/>
                  </a:cubicBezTo>
                  <a:cubicBezTo>
                    <a:pt x="175" y="235"/>
                    <a:pt x="174" y="244"/>
                    <a:pt x="174" y="252"/>
                  </a:cubicBezTo>
                  <a:cubicBezTo>
                    <a:pt x="173" y="265"/>
                    <a:pt x="174" y="279"/>
                    <a:pt x="173" y="291"/>
                  </a:cubicBezTo>
                  <a:cubicBezTo>
                    <a:pt x="172" y="299"/>
                    <a:pt x="171" y="307"/>
                    <a:pt x="170" y="315"/>
                  </a:cubicBezTo>
                  <a:cubicBezTo>
                    <a:pt x="169" y="318"/>
                    <a:pt x="168" y="322"/>
                    <a:pt x="168" y="325"/>
                  </a:cubicBezTo>
                  <a:cubicBezTo>
                    <a:pt x="163" y="328"/>
                    <a:pt x="156" y="329"/>
                    <a:pt x="150" y="329"/>
                  </a:cubicBezTo>
                  <a:cubicBezTo>
                    <a:pt x="143" y="329"/>
                    <a:pt x="136" y="328"/>
                    <a:pt x="129" y="329"/>
                  </a:cubicBezTo>
                  <a:cubicBezTo>
                    <a:pt x="115" y="330"/>
                    <a:pt x="101" y="329"/>
                    <a:pt x="86" y="329"/>
                  </a:cubicBezTo>
                  <a:cubicBezTo>
                    <a:pt x="63" y="329"/>
                    <a:pt x="39" y="329"/>
                    <a:pt x="16" y="325"/>
                  </a:cubicBezTo>
                  <a:cubicBezTo>
                    <a:pt x="14" y="324"/>
                    <a:pt x="14" y="323"/>
                    <a:pt x="13" y="321"/>
                  </a:cubicBezTo>
                  <a:cubicBezTo>
                    <a:pt x="12" y="321"/>
                    <a:pt x="11" y="320"/>
                    <a:pt x="11" y="320"/>
                  </a:cubicBezTo>
                  <a:cubicBezTo>
                    <a:pt x="10" y="318"/>
                    <a:pt x="10" y="315"/>
                    <a:pt x="10" y="313"/>
                  </a:cubicBezTo>
                  <a:cubicBezTo>
                    <a:pt x="9" y="302"/>
                    <a:pt x="6" y="289"/>
                    <a:pt x="5" y="276"/>
                  </a:cubicBezTo>
                  <a:cubicBezTo>
                    <a:pt x="3" y="267"/>
                    <a:pt x="3" y="258"/>
                    <a:pt x="2" y="250"/>
                  </a:cubicBezTo>
                  <a:cubicBezTo>
                    <a:pt x="2" y="246"/>
                    <a:pt x="1" y="243"/>
                    <a:pt x="1" y="240"/>
                  </a:cubicBezTo>
                  <a:cubicBezTo>
                    <a:pt x="1" y="239"/>
                    <a:pt x="1" y="237"/>
                    <a:pt x="1" y="236"/>
                  </a:cubicBezTo>
                  <a:cubicBezTo>
                    <a:pt x="1" y="234"/>
                    <a:pt x="0" y="232"/>
                    <a:pt x="0" y="230"/>
                  </a:cubicBezTo>
                  <a:cubicBezTo>
                    <a:pt x="1" y="229"/>
                    <a:pt x="2" y="228"/>
                    <a:pt x="3" y="226"/>
                  </a:cubicBezTo>
                  <a:cubicBezTo>
                    <a:pt x="4" y="225"/>
                    <a:pt x="5" y="223"/>
                    <a:pt x="6" y="222"/>
                  </a:cubicBezTo>
                  <a:cubicBezTo>
                    <a:pt x="10" y="218"/>
                    <a:pt x="15" y="215"/>
                    <a:pt x="19" y="211"/>
                  </a:cubicBezTo>
                  <a:cubicBezTo>
                    <a:pt x="28" y="209"/>
                    <a:pt x="43" y="213"/>
                    <a:pt x="53" y="213"/>
                  </a:cubicBezTo>
                  <a:cubicBezTo>
                    <a:pt x="55" y="207"/>
                    <a:pt x="58" y="201"/>
                    <a:pt x="61" y="197"/>
                  </a:cubicBezTo>
                  <a:cubicBezTo>
                    <a:pt x="67" y="195"/>
                    <a:pt x="74" y="195"/>
                    <a:pt x="81" y="195"/>
                  </a:cubicBezTo>
                  <a:cubicBezTo>
                    <a:pt x="86" y="195"/>
                    <a:pt x="91" y="195"/>
                    <a:pt x="97" y="196"/>
                  </a:cubicBezTo>
                  <a:cubicBezTo>
                    <a:pt x="103" y="199"/>
                    <a:pt x="107" y="203"/>
                    <a:pt x="109" y="211"/>
                  </a:cubicBezTo>
                  <a:cubicBezTo>
                    <a:pt x="109" y="210"/>
                    <a:pt x="109" y="211"/>
                    <a:pt x="110" y="211"/>
                  </a:cubicBezTo>
                  <a:cubicBezTo>
                    <a:pt x="110" y="211"/>
                    <a:pt x="110" y="211"/>
                    <a:pt x="110" y="211"/>
                  </a:cubicBezTo>
                  <a:close/>
                  <a:moveTo>
                    <a:pt x="96" y="80"/>
                  </a:moveTo>
                  <a:cubicBezTo>
                    <a:pt x="100" y="76"/>
                    <a:pt x="102" y="68"/>
                    <a:pt x="104" y="63"/>
                  </a:cubicBezTo>
                  <a:cubicBezTo>
                    <a:pt x="107" y="53"/>
                    <a:pt x="106" y="42"/>
                    <a:pt x="103" y="32"/>
                  </a:cubicBezTo>
                  <a:cubicBezTo>
                    <a:pt x="102" y="29"/>
                    <a:pt x="99" y="25"/>
                    <a:pt x="98" y="22"/>
                  </a:cubicBezTo>
                  <a:cubicBezTo>
                    <a:pt x="96" y="19"/>
                    <a:pt x="94" y="16"/>
                    <a:pt x="91" y="14"/>
                  </a:cubicBezTo>
                  <a:cubicBezTo>
                    <a:pt x="85" y="8"/>
                    <a:pt x="73" y="4"/>
                    <a:pt x="64" y="5"/>
                  </a:cubicBezTo>
                  <a:cubicBezTo>
                    <a:pt x="56" y="6"/>
                    <a:pt x="51" y="9"/>
                    <a:pt x="47" y="14"/>
                  </a:cubicBezTo>
                  <a:cubicBezTo>
                    <a:pt x="40" y="21"/>
                    <a:pt x="40" y="30"/>
                    <a:pt x="41" y="41"/>
                  </a:cubicBezTo>
                  <a:cubicBezTo>
                    <a:pt x="44" y="43"/>
                    <a:pt x="48" y="43"/>
                    <a:pt x="52" y="44"/>
                  </a:cubicBezTo>
                  <a:cubicBezTo>
                    <a:pt x="51" y="42"/>
                    <a:pt x="49" y="41"/>
                    <a:pt x="48" y="39"/>
                  </a:cubicBezTo>
                  <a:cubicBezTo>
                    <a:pt x="46" y="35"/>
                    <a:pt x="46" y="30"/>
                    <a:pt x="46" y="25"/>
                  </a:cubicBezTo>
                  <a:cubicBezTo>
                    <a:pt x="47" y="21"/>
                    <a:pt x="50" y="17"/>
                    <a:pt x="54" y="16"/>
                  </a:cubicBezTo>
                  <a:cubicBezTo>
                    <a:pt x="56" y="12"/>
                    <a:pt x="62" y="15"/>
                    <a:pt x="63" y="18"/>
                  </a:cubicBezTo>
                  <a:cubicBezTo>
                    <a:pt x="64" y="20"/>
                    <a:pt x="63" y="23"/>
                    <a:pt x="64" y="26"/>
                  </a:cubicBezTo>
                  <a:cubicBezTo>
                    <a:pt x="64" y="29"/>
                    <a:pt x="67" y="31"/>
                    <a:pt x="67" y="35"/>
                  </a:cubicBezTo>
                  <a:cubicBezTo>
                    <a:pt x="67" y="41"/>
                    <a:pt x="63" y="45"/>
                    <a:pt x="59" y="46"/>
                  </a:cubicBezTo>
                  <a:cubicBezTo>
                    <a:pt x="74" y="54"/>
                    <a:pt x="86" y="65"/>
                    <a:pt x="87" y="84"/>
                  </a:cubicBezTo>
                  <a:cubicBezTo>
                    <a:pt x="92" y="84"/>
                    <a:pt x="94" y="82"/>
                    <a:pt x="96" y="80"/>
                  </a:cubicBezTo>
                  <a:close/>
                  <a:moveTo>
                    <a:pt x="54" y="18"/>
                  </a:moveTo>
                  <a:cubicBezTo>
                    <a:pt x="50" y="21"/>
                    <a:pt x="47" y="23"/>
                    <a:pt x="47" y="29"/>
                  </a:cubicBezTo>
                  <a:cubicBezTo>
                    <a:pt x="47" y="32"/>
                    <a:pt x="48" y="35"/>
                    <a:pt x="48" y="37"/>
                  </a:cubicBezTo>
                  <a:cubicBezTo>
                    <a:pt x="50" y="41"/>
                    <a:pt x="55" y="45"/>
                    <a:pt x="59" y="44"/>
                  </a:cubicBezTo>
                  <a:cubicBezTo>
                    <a:pt x="63" y="44"/>
                    <a:pt x="65" y="39"/>
                    <a:pt x="65" y="35"/>
                  </a:cubicBezTo>
                  <a:cubicBezTo>
                    <a:pt x="65" y="31"/>
                    <a:pt x="62" y="28"/>
                    <a:pt x="62" y="25"/>
                  </a:cubicBezTo>
                  <a:cubicBezTo>
                    <a:pt x="62" y="22"/>
                    <a:pt x="63" y="17"/>
                    <a:pt x="58" y="16"/>
                  </a:cubicBezTo>
                  <a:cubicBezTo>
                    <a:pt x="57" y="16"/>
                    <a:pt x="56" y="17"/>
                    <a:pt x="55" y="17"/>
                  </a:cubicBezTo>
                  <a:cubicBezTo>
                    <a:pt x="55" y="18"/>
                    <a:pt x="56" y="17"/>
                    <a:pt x="56" y="18"/>
                  </a:cubicBezTo>
                  <a:cubicBezTo>
                    <a:pt x="55" y="18"/>
                    <a:pt x="54" y="18"/>
                    <a:pt x="54" y="18"/>
                  </a:cubicBezTo>
                  <a:close/>
                  <a:moveTo>
                    <a:pt x="81" y="68"/>
                  </a:moveTo>
                  <a:cubicBezTo>
                    <a:pt x="77" y="60"/>
                    <a:pt x="71" y="55"/>
                    <a:pt x="64" y="51"/>
                  </a:cubicBezTo>
                  <a:cubicBezTo>
                    <a:pt x="60" y="49"/>
                    <a:pt x="57" y="47"/>
                    <a:pt x="54" y="46"/>
                  </a:cubicBezTo>
                  <a:cubicBezTo>
                    <a:pt x="51" y="45"/>
                    <a:pt x="47" y="45"/>
                    <a:pt x="44" y="45"/>
                  </a:cubicBezTo>
                  <a:cubicBezTo>
                    <a:pt x="42" y="44"/>
                    <a:pt x="40" y="43"/>
                    <a:pt x="37" y="43"/>
                  </a:cubicBezTo>
                  <a:cubicBezTo>
                    <a:pt x="32" y="42"/>
                    <a:pt x="28" y="44"/>
                    <a:pt x="24" y="46"/>
                  </a:cubicBezTo>
                  <a:cubicBezTo>
                    <a:pt x="16" y="51"/>
                    <a:pt x="13" y="65"/>
                    <a:pt x="15" y="76"/>
                  </a:cubicBezTo>
                  <a:cubicBezTo>
                    <a:pt x="16" y="79"/>
                    <a:pt x="16" y="82"/>
                    <a:pt x="17" y="84"/>
                  </a:cubicBezTo>
                  <a:cubicBezTo>
                    <a:pt x="18" y="88"/>
                    <a:pt x="21" y="91"/>
                    <a:pt x="22" y="95"/>
                  </a:cubicBezTo>
                  <a:cubicBezTo>
                    <a:pt x="24" y="97"/>
                    <a:pt x="25" y="99"/>
                    <a:pt x="28" y="101"/>
                  </a:cubicBezTo>
                  <a:cubicBezTo>
                    <a:pt x="32" y="106"/>
                    <a:pt x="39" y="110"/>
                    <a:pt x="46" y="112"/>
                  </a:cubicBezTo>
                  <a:cubicBezTo>
                    <a:pt x="56" y="115"/>
                    <a:pt x="68" y="114"/>
                    <a:pt x="76" y="110"/>
                  </a:cubicBezTo>
                  <a:cubicBezTo>
                    <a:pt x="78" y="108"/>
                    <a:pt x="79" y="107"/>
                    <a:pt x="81" y="106"/>
                  </a:cubicBezTo>
                  <a:cubicBezTo>
                    <a:pt x="81" y="102"/>
                    <a:pt x="85" y="101"/>
                    <a:pt x="86" y="99"/>
                  </a:cubicBezTo>
                  <a:cubicBezTo>
                    <a:pt x="87" y="95"/>
                    <a:pt x="86" y="91"/>
                    <a:pt x="86" y="85"/>
                  </a:cubicBezTo>
                  <a:cubicBezTo>
                    <a:pt x="83" y="86"/>
                    <a:pt x="77" y="84"/>
                    <a:pt x="77" y="82"/>
                  </a:cubicBezTo>
                  <a:cubicBezTo>
                    <a:pt x="80" y="82"/>
                    <a:pt x="83" y="84"/>
                    <a:pt x="86" y="83"/>
                  </a:cubicBezTo>
                  <a:cubicBezTo>
                    <a:pt x="84" y="78"/>
                    <a:pt x="84" y="73"/>
                    <a:pt x="81" y="68"/>
                  </a:cubicBezTo>
                  <a:close/>
                  <a:moveTo>
                    <a:pt x="144" y="51"/>
                  </a:moveTo>
                  <a:cubicBezTo>
                    <a:pt x="134" y="49"/>
                    <a:pt x="125" y="52"/>
                    <a:pt x="119" y="58"/>
                  </a:cubicBezTo>
                  <a:cubicBezTo>
                    <a:pt x="110" y="67"/>
                    <a:pt x="102" y="83"/>
                    <a:pt x="101" y="99"/>
                  </a:cubicBezTo>
                  <a:cubicBezTo>
                    <a:pt x="101" y="109"/>
                    <a:pt x="102" y="118"/>
                    <a:pt x="108" y="123"/>
                  </a:cubicBezTo>
                  <a:cubicBezTo>
                    <a:pt x="112" y="126"/>
                    <a:pt x="115" y="128"/>
                    <a:pt x="122" y="128"/>
                  </a:cubicBezTo>
                  <a:cubicBezTo>
                    <a:pt x="135" y="128"/>
                    <a:pt x="146" y="119"/>
                    <a:pt x="154" y="112"/>
                  </a:cubicBezTo>
                  <a:cubicBezTo>
                    <a:pt x="157" y="109"/>
                    <a:pt x="161" y="103"/>
                    <a:pt x="163" y="98"/>
                  </a:cubicBezTo>
                  <a:cubicBezTo>
                    <a:pt x="169" y="85"/>
                    <a:pt x="168" y="71"/>
                    <a:pt x="159" y="60"/>
                  </a:cubicBezTo>
                  <a:cubicBezTo>
                    <a:pt x="156" y="58"/>
                    <a:pt x="154" y="56"/>
                    <a:pt x="151" y="53"/>
                  </a:cubicBezTo>
                  <a:cubicBezTo>
                    <a:pt x="149" y="53"/>
                    <a:pt x="147" y="52"/>
                    <a:pt x="144" y="51"/>
                  </a:cubicBezTo>
                  <a:close/>
                  <a:moveTo>
                    <a:pt x="96" y="84"/>
                  </a:moveTo>
                  <a:cubicBezTo>
                    <a:pt x="96" y="85"/>
                    <a:pt x="93" y="85"/>
                    <a:pt x="92" y="86"/>
                  </a:cubicBezTo>
                  <a:cubicBezTo>
                    <a:pt x="92" y="86"/>
                    <a:pt x="91" y="86"/>
                    <a:pt x="91" y="86"/>
                  </a:cubicBezTo>
                  <a:cubicBezTo>
                    <a:pt x="90" y="88"/>
                    <a:pt x="90" y="92"/>
                    <a:pt x="92" y="92"/>
                  </a:cubicBezTo>
                  <a:cubicBezTo>
                    <a:pt x="95" y="92"/>
                    <a:pt x="95" y="89"/>
                    <a:pt x="97" y="88"/>
                  </a:cubicBezTo>
                  <a:cubicBezTo>
                    <a:pt x="99" y="88"/>
                    <a:pt x="100" y="88"/>
                    <a:pt x="101" y="87"/>
                  </a:cubicBezTo>
                  <a:cubicBezTo>
                    <a:pt x="101" y="85"/>
                    <a:pt x="99" y="84"/>
                    <a:pt x="96" y="84"/>
                  </a:cubicBezTo>
                  <a:close/>
                  <a:moveTo>
                    <a:pt x="106" y="125"/>
                  </a:moveTo>
                  <a:cubicBezTo>
                    <a:pt x="106" y="125"/>
                    <a:pt x="107" y="124"/>
                    <a:pt x="106" y="124"/>
                  </a:cubicBezTo>
                  <a:cubicBezTo>
                    <a:pt x="106" y="124"/>
                    <a:pt x="106" y="124"/>
                    <a:pt x="105" y="124"/>
                  </a:cubicBezTo>
                  <a:cubicBezTo>
                    <a:pt x="100" y="114"/>
                    <a:pt x="98" y="104"/>
                    <a:pt x="95" y="93"/>
                  </a:cubicBezTo>
                  <a:cubicBezTo>
                    <a:pt x="93" y="93"/>
                    <a:pt x="91" y="95"/>
                    <a:pt x="90" y="94"/>
                  </a:cubicBezTo>
                  <a:cubicBezTo>
                    <a:pt x="89" y="91"/>
                    <a:pt x="89" y="89"/>
                    <a:pt x="90" y="86"/>
                  </a:cubicBezTo>
                  <a:cubicBezTo>
                    <a:pt x="89" y="86"/>
                    <a:pt x="88" y="86"/>
                    <a:pt x="87" y="86"/>
                  </a:cubicBezTo>
                  <a:cubicBezTo>
                    <a:pt x="89" y="91"/>
                    <a:pt x="87" y="98"/>
                    <a:pt x="88" y="102"/>
                  </a:cubicBezTo>
                  <a:cubicBezTo>
                    <a:pt x="90" y="102"/>
                    <a:pt x="93" y="103"/>
                    <a:pt x="93" y="106"/>
                  </a:cubicBezTo>
                  <a:cubicBezTo>
                    <a:pt x="92" y="108"/>
                    <a:pt x="91" y="108"/>
                    <a:pt x="89" y="109"/>
                  </a:cubicBezTo>
                  <a:cubicBezTo>
                    <a:pt x="88" y="116"/>
                    <a:pt x="90" y="124"/>
                    <a:pt x="93" y="130"/>
                  </a:cubicBezTo>
                  <a:cubicBezTo>
                    <a:pt x="96" y="135"/>
                    <a:pt x="98" y="140"/>
                    <a:pt x="101" y="145"/>
                  </a:cubicBezTo>
                  <a:cubicBezTo>
                    <a:pt x="102" y="141"/>
                    <a:pt x="102" y="138"/>
                    <a:pt x="104" y="135"/>
                  </a:cubicBezTo>
                  <a:cubicBezTo>
                    <a:pt x="103" y="133"/>
                    <a:pt x="103" y="131"/>
                    <a:pt x="102" y="130"/>
                  </a:cubicBezTo>
                  <a:cubicBezTo>
                    <a:pt x="100" y="130"/>
                    <a:pt x="97" y="130"/>
                    <a:pt x="97" y="128"/>
                  </a:cubicBezTo>
                  <a:cubicBezTo>
                    <a:pt x="98" y="123"/>
                    <a:pt x="104" y="124"/>
                    <a:pt x="106" y="125"/>
                  </a:cubicBezTo>
                  <a:close/>
                  <a:moveTo>
                    <a:pt x="99" y="103"/>
                  </a:moveTo>
                  <a:cubicBezTo>
                    <a:pt x="99" y="97"/>
                    <a:pt x="100" y="93"/>
                    <a:pt x="101" y="89"/>
                  </a:cubicBezTo>
                  <a:cubicBezTo>
                    <a:pt x="93" y="89"/>
                    <a:pt x="99" y="98"/>
                    <a:pt x="99" y="103"/>
                  </a:cubicBezTo>
                  <a:close/>
                  <a:moveTo>
                    <a:pt x="83" y="106"/>
                  </a:moveTo>
                  <a:cubicBezTo>
                    <a:pt x="84" y="106"/>
                    <a:pt x="85" y="105"/>
                    <a:pt x="85" y="103"/>
                  </a:cubicBezTo>
                  <a:cubicBezTo>
                    <a:pt x="83" y="103"/>
                    <a:pt x="83" y="105"/>
                    <a:pt x="83" y="106"/>
                  </a:cubicBezTo>
                  <a:close/>
                  <a:moveTo>
                    <a:pt x="82" y="110"/>
                  </a:moveTo>
                  <a:cubicBezTo>
                    <a:pt x="82" y="111"/>
                    <a:pt x="82" y="112"/>
                    <a:pt x="82" y="114"/>
                  </a:cubicBezTo>
                  <a:cubicBezTo>
                    <a:pt x="84" y="113"/>
                    <a:pt x="86" y="112"/>
                    <a:pt x="87" y="110"/>
                  </a:cubicBezTo>
                  <a:cubicBezTo>
                    <a:pt x="85" y="107"/>
                    <a:pt x="91" y="108"/>
                    <a:pt x="91" y="106"/>
                  </a:cubicBezTo>
                  <a:cubicBezTo>
                    <a:pt x="91" y="104"/>
                    <a:pt x="89" y="104"/>
                    <a:pt x="87" y="104"/>
                  </a:cubicBezTo>
                  <a:cubicBezTo>
                    <a:pt x="86" y="107"/>
                    <a:pt x="84" y="108"/>
                    <a:pt x="82" y="110"/>
                  </a:cubicBezTo>
                  <a:close/>
                  <a:moveTo>
                    <a:pt x="108" y="127"/>
                  </a:moveTo>
                  <a:cubicBezTo>
                    <a:pt x="105" y="127"/>
                    <a:pt x="102" y="125"/>
                    <a:pt x="100" y="127"/>
                  </a:cubicBezTo>
                  <a:cubicBezTo>
                    <a:pt x="101" y="128"/>
                    <a:pt x="102" y="128"/>
                    <a:pt x="103" y="128"/>
                  </a:cubicBezTo>
                  <a:cubicBezTo>
                    <a:pt x="104" y="129"/>
                    <a:pt x="104" y="131"/>
                    <a:pt x="105" y="132"/>
                  </a:cubicBezTo>
                  <a:cubicBezTo>
                    <a:pt x="105" y="132"/>
                    <a:pt x="106" y="132"/>
                    <a:pt x="106" y="132"/>
                  </a:cubicBezTo>
                  <a:cubicBezTo>
                    <a:pt x="106" y="131"/>
                    <a:pt x="107" y="130"/>
                    <a:pt x="108" y="130"/>
                  </a:cubicBezTo>
                  <a:cubicBezTo>
                    <a:pt x="109" y="130"/>
                    <a:pt x="108" y="131"/>
                    <a:pt x="109" y="131"/>
                  </a:cubicBezTo>
                  <a:cubicBezTo>
                    <a:pt x="112" y="131"/>
                    <a:pt x="112" y="137"/>
                    <a:pt x="115" y="136"/>
                  </a:cubicBezTo>
                  <a:cubicBezTo>
                    <a:pt x="115" y="134"/>
                    <a:pt x="114" y="131"/>
                    <a:pt x="113" y="129"/>
                  </a:cubicBezTo>
                  <a:cubicBezTo>
                    <a:pt x="111" y="129"/>
                    <a:pt x="108" y="129"/>
                    <a:pt x="108" y="127"/>
                  </a:cubicBezTo>
                  <a:close/>
                  <a:moveTo>
                    <a:pt x="106" y="134"/>
                  </a:moveTo>
                  <a:cubicBezTo>
                    <a:pt x="105" y="138"/>
                    <a:pt x="102" y="143"/>
                    <a:pt x="102" y="148"/>
                  </a:cubicBezTo>
                  <a:cubicBezTo>
                    <a:pt x="102" y="152"/>
                    <a:pt x="105" y="157"/>
                    <a:pt x="107" y="161"/>
                  </a:cubicBezTo>
                  <a:cubicBezTo>
                    <a:pt x="111" y="176"/>
                    <a:pt x="111" y="192"/>
                    <a:pt x="113" y="208"/>
                  </a:cubicBezTo>
                  <a:cubicBezTo>
                    <a:pt x="113" y="205"/>
                    <a:pt x="114" y="201"/>
                    <a:pt x="114" y="197"/>
                  </a:cubicBezTo>
                  <a:cubicBezTo>
                    <a:pt x="115" y="182"/>
                    <a:pt x="115" y="170"/>
                    <a:pt x="113" y="156"/>
                  </a:cubicBezTo>
                  <a:cubicBezTo>
                    <a:pt x="112" y="149"/>
                    <a:pt x="110" y="141"/>
                    <a:pt x="107" y="134"/>
                  </a:cubicBezTo>
                  <a:cubicBezTo>
                    <a:pt x="107" y="134"/>
                    <a:pt x="107" y="134"/>
                    <a:pt x="106" y="134"/>
                  </a:cubicBezTo>
                  <a:close/>
                  <a:moveTo>
                    <a:pt x="111" y="209"/>
                  </a:moveTo>
                  <a:cubicBezTo>
                    <a:pt x="110" y="189"/>
                    <a:pt x="108" y="168"/>
                    <a:pt x="101" y="152"/>
                  </a:cubicBezTo>
                  <a:cubicBezTo>
                    <a:pt x="100" y="173"/>
                    <a:pt x="104" y="192"/>
                    <a:pt x="111" y="209"/>
                  </a:cubicBezTo>
                  <a:close/>
                  <a:moveTo>
                    <a:pt x="120" y="208"/>
                  </a:moveTo>
                  <a:cubicBezTo>
                    <a:pt x="124" y="205"/>
                    <a:pt x="129" y="202"/>
                    <a:pt x="128" y="196"/>
                  </a:cubicBezTo>
                  <a:cubicBezTo>
                    <a:pt x="124" y="198"/>
                    <a:pt x="122" y="203"/>
                    <a:pt x="120" y="208"/>
                  </a:cubicBezTo>
                  <a:close/>
                  <a:moveTo>
                    <a:pt x="87" y="197"/>
                  </a:moveTo>
                  <a:cubicBezTo>
                    <a:pt x="83" y="196"/>
                    <a:pt x="77" y="197"/>
                    <a:pt x="73" y="197"/>
                  </a:cubicBezTo>
                  <a:cubicBezTo>
                    <a:pt x="70" y="198"/>
                    <a:pt x="65" y="197"/>
                    <a:pt x="62" y="199"/>
                  </a:cubicBezTo>
                  <a:cubicBezTo>
                    <a:pt x="58" y="202"/>
                    <a:pt x="55" y="212"/>
                    <a:pt x="55" y="216"/>
                  </a:cubicBezTo>
                  <a:cubicBezTo>
                    <a:pt x="59" y="217"/>
                    <a:pt x="62" y="217"/>
                    <a:pt x="66" y="219"/>
                  </a:cubicBezTo>
                  <a:cubicBezTo>
                    <a:pt x="66" y="217"/>
                    <a:pt x="66" y="214"/>
                    <a:pt x="66" y="212"/>
                  </a:cubicBezTo>
                  <a:cubicBezTo>
                    <a:pt x="67" y="211"/>
                    <a:pt x="68" y="209"/>
                    <a:pt x="69" y="208"/>
                  </a:cubicBezTo>
                  <a:cubicBezTo>
                    <a:pt x="76" y="205"/>
                    <a:pt x="92" y="205"/>
                    <a:pt x="96" y="210"/>
                  </a:cubicBezTo>
                  <a:cubicBezTo>
                    <a:pt x="98" y="212"/>
                    <a:pt x="97" y="215"/>
                    <a:pt x="98" y="217"/>
                  </a:cubicBezTo>
                  <a:cubicBezTo>
                    <a:pt x="103" y="217"/>
                    <a:pt x="105" y="216"/>
                    <a:pt x="108" y="214"/>
                  </a:cubicBezTo>
                  <a:cubicBezTo>
                    <a:pt x="105" y="202"/>
                    <a:pt x="99" y="197"/>
                    <a:pt x="87" y="197"/>
                  </a:cubicBezTo>
                  <a:close/>
                  <a:moveTo>
                    <a:pt x="131" y="213"/>
                  </a:moveTo>
                  <a:cubicBezTo>
                    <a:pt x="134" y="211"/>
                    <a:pt x="137" y="209"/>
                    <a:pt x="134" y="207"/>
                  </a:cubicBezTo>
                  <a:cubicBezTo>
                    <a:pt x="129" y="208"/>
                    <a:pt x="121" y="208"/>
                    <a:pt x="120" y="214"/>
                  </a:cubicBezTo>
                  <a:cubicBezTo>
                    <a:pt x="124" y="216"/>
                    <a:pt x="128" y="214"/>
                    <a:pt x="131" y="213"/>
                  </a:cubicBezTo>
                  <a:close/>
                  <a:moveTo>
                    <a:pt x="94" y="211"/>
                  </a:moveTo>
                  <a:cubicBezTo>
                    <a:pt x="87" y="207"/>
                    <a:pt x="75" y="207"/>
                    <a:pt x="69" y="212"/>
                  </a:cubicBezTo>
                  <a:cubicBezTo>
                    <a:pt x="68" y="212"/>
                    <a:pt x="68" y="214"/>
                    <a:pt x="68" y="215"/>
                  </a:cubicBezTo>
                  <a:cubicBezTo>
                    <a:pt x="70" y="213"/>
                    <a:pt x="74" y="214"/>
                    <a:pt x="77" y="214"/>
                  </a:cubicBezTo>
                  <a:cubicBezTo>
                    <a:pt x="82" y="213"/>
                    <a:pt x="88" y="213"/>
                    <a:pt x="95" y="214"/>
                  </a:cubicBezTo>
                  <a:cubicBezTo>
                    <a:pt x="96" y="213"/>
                    <a:pt x="94" y="212"/>
                    <a:pt x="94" y="211"/>
                  </a:cubicBezTo>
                  <a:close/>
                  <a:moveTo>
                    <a:pt x="117" y="216"/>
                  </a:moveTo>
                  <a:cubicBezTo>
                    <a:pt x="117" y="216"/>
                    <a:pt x="118" y="213"/>
                    <a:pt x="116" y="212"/>
                  </a:cubicBezTo>
                  <a:cubicBezTo>
                    <a:pt x="115" y="213"/>
                    <a:pt x="114" y="213"/>
                    <a:pt x="114" y="216"/>
                  </a:cubicBezTo>
                  <a:cubicBezTo>
                    <a:pt x="115" y="216"/>
                    <a:pt x="116" y="216"/>
                    <a:pt x="116" y="216"/>
                  </a:cubicBezTo>
                  <a:cubicBezTo>
                    <a:pt x="116" y="216"/>
                    <a:pt x="116" y="215"/>
                    <a:pt x="117" y="216"/>
                  </a:cubicBezTo>
                  <a:close/>
                  <a:moveTo>
                    <a:pt x="40" y="215"/>
                  </a:moveTo>
                  <a:cubicBezTo>
                    <a:pt x="38" y="214"/>
                    <a:pt x="36" y="213"/>
                    <a:pt x="34" y="213"/>
                  </a:cubicBezTo>
                  <a:cubicBezTo>
                    <a:pt x="30" y="212"/>
                    <a:pt x="22" y="213"/>
                    <a:pt x="19" y="214"/>
                  </a:cubicBezTo>
                  <a:cubicBezTo>
                    <a:pt x="16" y="216"/>
                    <a:pt x="13" y="220"/>
                    <a:pt x="10" y="222"/>
                  </a:cubicBezTo>
                  <a:cubicBezTo>
                    <a:pt x="13" y="223"/>
                    <a:pt x="15" y="221"/>
                    <a:pt x="19" y="222"/>
                  </a:cubicBezTo>
                  <a:cubicBezTo>
                    <a:pt x="19" y="220"/>
                    <a:pt x="23" y="215"/>
                    <a:pt x="25" y="215"/>
                  </a:cubicBezTo>
                  <a:cubicBezTo>
                    <a:pt x="26" y="214"/>
                    <a:pt x="29" y="216"/>
                    <a:pt x="32" y="216"/>
                  </a:cubicBezTo>
                  <a:cubicBezTo>
                    <a:pt x="36" y="216"/>
                    <a:pt x="40" y="214"/>
                    <a:pt x="42" y="217"/>
                  </a:cubicBezTo>
                  <a:cubicBezTo>
                    <a:pt x="43" y="218"/>
                    <a:pt x="42" y="219"/>
                    <a:pt x="43" y="220"/>
                  </a:cubicBezTo>
                  <a:cubicBezTo>
                    <a:pt x="43" y="221"/>
                    <a:pt x="42" y="222"/>
                    <a:pt x="42" y="224"/>
                  </a:cubicBezTo>
                  <a:cubicBezTo>
                    <a:pt x="46" y="222"/>
                    <a:pt x="49" y="223"/>
                    <a:pt x="52" y="223"/>
                  </a:cubicBezTo>
                  <a:cubicBezTo>
                    <a:pt x="49" y="221"/>
                    <a:pt x="52" y="218"/>
                    <a:pt x="53" y="215"/>
                  </a:cubicBezTo>
                  <a:cubicBezTo>
                    <a:pt x="48" y="215"/>
                    <a:pt x="44" y="215"/>
                    <a:pt x="40" y="215"/>
                  </a:cubicBezTo>
                  <a:close/>
                  <a:moveTo>
                    <a:pt x="68" y="216"/>
                  </a:moveTo>
                  <a:cubicBezTo>
                    <a:pt x="69" y="219"/>
                    <a:pt x="67" y="222"/>
                    <a:pt x="67" y="225"/>
                  </a:cubicBezTo>
                  <a:cubicBezTo>
                    <a:pt x="76" y="223"/>
                    <a:pt x="86" y="224"/>
                    <a:pt x="95" y="223"/>
                  </a:cubicBezTo>
                  <a:cubicBezTo>
                    <a:pt x="95" y="222"/>
                    <a:pt x="96" y="220"/>
                    <a:pt x="96" y="219"/>
                  </a:cubicBezTo>
                  <a:cubicBezTo>
                    <a:pt x="96" y="218"/>
                    <a:pt x="94" y="218"/>
                    <a:pt x="95" y="216"/>
                  </a:cubicBezTo>
                  <a:cubicBezTo>
                    <a:pt x="96" y="216"/>
                    <a:pt x="96" y="217"/>
                    <a:pt x="96" y="216"/>
                  </a:cubicBezTo>
                  <a:cubicBezTo>
                    <a:pt x="87" y="214"/>
                    <a:pt x="79" y="217"/>
                    <a:pt x="68" y="216"/>
                  </a:cubicBezTo>
                  <a:close/>
                  <a:moveTo>
                    <a:pt x="98" y="219"/>
                  </a:moveTo>
                  <a:cubicBezTo>
                    <a:pt x="101" y="221"/>
                    <a:pt x="106" y="219"/>
                    <a:pt x="110" y="216"/>
                  </a:cubicBezTo>
                  <a:cubicBezTo>
                    <a:pt x="109" y="216"/>
                    <a:pt x="110" y="215"/>
                    <a:pt x="110" y="215"/>
                  </a:cubicBezTo>
                  <a:cubicBezTo>
                    <a:pt x="107" y="217"/>
                    <a:pt x="101" y="219"/>
                    <a:pt x="98" y="219"/>
                  </a:cubicBezTo>
                  <a:close/>
                  <a:moveTo>
                    <a:pt x="157" y="218"/>
                  </a:moveTo>
                  <a:cubicBezTo>
                    <a:pt x="153" y="217"/>
                    <a:pt x="150" y="218"/>
                    <a:pt x="146" y="218"/>
                  </a:cubicBezTo>
                  <a:cubicBezTo>
                    <a:pt x="140" y="218"/>
                    <a:pt x="134" y="216"/>
                    <a:pt x="128" y="217"/>
                  </a:cubicBezTo>
                  <a:cubicBezTo>
                    <a:pt x="127" y="216"/>
                    <a:pt x="125" y="216"/>
                    <a:pt x="124" y="217"/>
                  </a:cubicBezTo>
                  <a:cubicBezTo>
                    <a:pt x="127" y="218"/>
                    <a:pt x="129" y="221"/>
                    <a:pt x="131" y="223"/>
                  </a:cubicBezTo>
                  <a:cubicBezTo>
                    <a:pt x="134" y="223"/>
                    <a:pt x="134" y="223"/>
                    <a:pt x="137" y="223"/>
                  </a:cubicBezTo>
                  <a:cubicBezTo>
                    <a:pt x="135" y="218"/>
                    <a:pt x="140" y="218"/>
                    <a:pt x="144" y="219"/>
                  </a:cubicBezTo>
                  <a:cubicBezTo>
                    <a:pt x="147" y="219"/>
                    <a:pt x="151" y="218"/>
                    <a:pt x="155" y="219"/>
                  </a:cubicBezTo>
                  <a:cubicBezTo>
                    <a:pt x="157" y="220"/>
                    <a:pt x="160" y="226"/>
                    <a:pt x="164" y="224"/>
                  </a:cubicBezTo>
                  <a:cubicBezTo>
                    <a:pt x="161" y="222"/>
                    <a:pt x="160" y="219"/>
                    <a:pt x="157" y="218"/>
                  </a:cubicBezTo>
                  <a:close/>
                  <a:moveTo>
                    <a:pt x="26" y="217"/>
                  </a:moveTo>
                  <a:cubicBezTo>
                    <a:pt x="25" y="218"/>
                    <a:pt x="21" y="219"/>
                    <a:pt x="22" y="220"/>
                  </a:cubicBezTo>
                  <a:cubicBezTo>
                    <a:pt x="30" y="220"/>
                    <a:pt x="33" y="220"/>
                    <a:pt x="41" y="220"/>
                  </a:cubicBezTo>
                  <a:cubicBezTo>
                    <a:pt x="41" y="219"/>
                    <a:pt x="41" y="219"/>
                    <a:pt x="41" y="218"/>
                  </a:cubicBezTo>
                  <a:cubicBezTo>
                    <a:pt x="36" y="217"/>
                    <a:pt x="31" y="218"/>
                    <a:pt x="26" y="217"/>
                  </a:cubicBezTo>
                  <a:close/>
                  <a:moveTo>
                    <a:pt x="111" y="225"/>
                  </a:moveTo>
                  <a:cubicBezTo>
                    <a:pt x="115" y="224"/>
                    <a:pt x="118" y="224"/>
                    <a:pt x="122" y="224"/>
                  </a:cubicBezTo>
                  <a:cubicBezTo>
                    <a:pt x="121" y="221"/>
                    <a:pt x="117" y="217"/>
                    <a:pt x="113" y="217"/>
                  </a:cubicBezTo>
                  <a:cubicBezTo>
                    <a:pt x="115" y="220"/>
                    <a:pt x="114" y="224"/>
                    <a:pt x="111" y="225"/>
                  </a:cubicBezTo>
                  <a:close/>
                  <a:moveTo>
                    <a:pt x="124" y="223"/>
                  </a:moveTo>
                  <a:cubicBezTo>
                    <a:pt x="126" y="223"/>
                    <a:pt x="127" y="223"/>
                    <a:pt x="129" y="223"/>
                  </a:cubicBezTo>
                  <a:cubicBezTo>
                    <a:pt x="127" y="220"/>
                    <a:pt x="123" y="217"/>
                    <a:pt x="119" y="218"/>
                  </a:cubicBezTo>
                  <a:cubicBezTo>
                    <a:pt x="121" y="219"/>
                    <a:pt x="123" y="221"/>
                    <a:pt x="124" y="223"/>
                  </a:cubicBezTo>
                  <a:close/>
                  <a:moveTo>
                    <a:pt x="55" y="218"/>
                  </a:moveTo>
                  <a:cubicBezTo>
                    <a:pt x="54" y="219"/>
                    <a:pt x="54" y="221"/>
                    <a:pt x="55" y="222"/>
                  </a:cubicBezTo>
                  <a:cubicBezTo>
                    <a:pt x="58" y="222"/>
                    <a:pt x="60" y="223"/>
                    <a:pt x="64" y="223"/>
                  </a:cubicBezTo>
                  <a:cubicBezTo>
                    <a:pt x="65" y="222"/>
                    <a:pt x="66" y="222"/>
                    <a:pt x="66" y="220"/>
                  </a:cubicBezTo>
                  <a:cubicBezTo>
                    <a:pt x="62" y="219"/>
                    <a:pt x="59" y="219"/>
                    <a:pt x="55" y="218"/>
                  </a:cubicBezTo>
                  <a:close/>
                  <a:moveTo>
                    <a:pt x="111" y="219"/>
                  </a:moveTo>
                  <a:cubicBezTo>
                    <a:pt x="108" y="220"/>
                    <a:pt x="102" y="223"/>
                    <a:pt x="98" y="221"/>
                  </a:cubicBezTo>
                  <a:cubicBezTo>
                    <a:pt x="98" y="222"/>
                    <a:pt x="97" y="222"/>
                    <a:pt x="98" y="223"/>
                  </a:cubicBezTo>
                  <a:cubicBezTo>
                    <a:pt x="98" y="223"/>
                    <a:pt x="99" y="223"/>
                    <a:pt x="99" y="223"/>
                  </a:cubicBezTo>
                  <a:cubicBezTo>
                    <a:pt x="99" y="224"/>
                    <a:pt x="100" y="224"/>
                    <a:pt x="99" y="224"/>
                  </a:cubicBezTo>
                  <a:cubicBezTo>
                    <a:pt x="104" y="225"/>
                    <a:pt x="110" y="224"/>
                    <a:pt x="112" y="221"/>
                  </a:cubicBezTo>
                  <a:cubicBezTo>
                    <a:pt x="111" y="220"/>
                    <a:pt x="112" y="219"/>
                    <a:pt x="111" y="219"/>
                  </a:cubicBezTo>
                  <a:close/>
                  <a:moveTo>
                    <a:pt x="154" y="221"/>
                  </a:moveTo>
                  <a:cubicBezTo>
                    <a:pt x="149" y="221"/>
                    <a:pt x="144" y="221"/>
                    <a:pt x="141" y="221"/>
                  </a:cubicBezTo>
                  <a:cubicBezTo>
                    <a:pt x="140" y="220"/>
                    <a:pt x="138" y="221"/>
                    <a:pt x="139" y="222"/>
                  </a:cubicBezTo>
                  <a:cubicBezTo>
                    <a:pt x="140" y="222"/>
                    <a:pt x="140" y="223"/>
                    <a:pt x="141" y="223"/>
                  </a:cubicBezTo>
                  <a:cubicBezTo>
                    <a:pt x="146" y="223"/>
                    <a:pt x="151" y="224"/>
                    <a:pt x="156" y="224"/>
                  </a:cubicBezTo>
                  <a:cubicBezTo>
                    <a:pt x="155" y="223"/>
                    <a:pt x="154" y="223"/>
                    <a:pt x="154" y="221"/>
                  </a:cubicBezTo>
                  <a:close/>
                  <a:moveTo>
                    <a:pt x="21" y="222"/>
                  </a:moveTo>
                  <a:cubicBezTo>
                    <a:pt x="21" y="223"/>
                    <a:pt x="20" y="223"/>
                    <a:pt x="20" y="224"/>
                  </a:cubicBezTo>
                  <a:cubicBezTo>
                    <a:pt x="21" y="223"/>
                    <a:pt x="23" y="224"/>
                    <a:pt x="24" y="223"/>
                  </a:cubicBezTo>
                  <a:cubicBezTo>
                    <a:pt x="28" y="225"/>
                    <a:pt x="34" y="224"/>
                    <a:pt x="38" y="225"/>
                  </a:cubicBezTo>
                  <a:cubicBezTo>
                    <a:pt x="38" y="224"/>
                    <a:pt x="39" y="224"/>
                    <a:pt x="39" y="223"/>
                  </a:cubicBezTo>
                  <a:cubicBezTo>
                    <a:pt x="32" y="222"/>
                    <a:pt x="27" y="223"/>
                    <a:pt x="21" y="222"/>
                  </a:cubicBezTo>
                  <a:close/>
                  <a:moveTo>
                    <a:pt x="8" y="224"/>
                  </a:moveTo>
                  <a:cubicBezTo>
                    <a:pt x="7" y="226"/>
                    <a:pt x="4" y="228"/>
                    <a:pt x="3" y="230"/>
                  </a:cubicBezTo>
                  <a:cubicBezTo>
                    <a:pt x="4" y="228"/>
                    <a:pt x="8" y="227"/>
                    <a:pt x="10" y="227"/>
                  </a:cubicBezTo>
                  <a:cubicBezTo>
                    <a:pt x="20" y="226"/>
                    <a:pt x="28" y="228"/>
                    <a:pt x="37" y="227"/>
                  </a:cubicBezTo>
                  <a:cubicBezTo>
                    <a:pt x="29" y="227"/>
                    <a:pt x="25" y="225"/>
                    <a:pt x="19" y="226"/>
                  </a:cubicBezTo>
                  <a:cubicBezTo>
                    <a:pt x="18" y="225"/>
                    <a:pt x="18" y="224"/>
                    <a:pt x="17" y="224"/>
                  </a:cubicBezTo>
                  <a:cubicBezTo>
                    <a:pt x="15" y="223"/>
                    <a:pt x="10" y="224"/>
                    <a:pt x="8" y="224"/>
                  </a:cubicBezTo>
                  <a:close/>
                  <a:moveTo>
                    <a:pt x="47" y="225"/>
                  </a:moveTo>
                  <a:cubicBezTo>
                    <a:pt x="44" y="225"/>
                    <a:pt x="41" y="225"/>
                    <a:pt x="40" y="228"/>
                  </a:cubicBezTo>
                  <a:cubicBezTo>
                    <a:pt x="48" y="228"/>
                    <a:pt x="60" y="229"/>
                    <a:pt x="69" y="227"/>
                  </a:cubicBezTo>
                  <a:cubicBezTo>
                    <a:pt x="70" y="227"/>
                    <a:pt x="71" y="228"/>
                    <a:pt x="71" y="229"/>
                  </a:cubicBezTo>
                  <a:cubicBezTo>
                    <a:pt x="88" y="229"/>
                    <a:pt x="108" y="229"/>
                    <a:pt x="125" y="228"/>
                  </a:cubicBezTo>
                  <a:cubicBezTo>
                    <a:pt x="125" y="227"/>
                    <a:pt x="125" y="226"/>
                    <a:pt x="124" y="225"/>
                  </a:cubicBezTo>
                  <a:cubicBezTo>
                    <a:pt x="121" y="226"/>
                    <a:pt x="118" y="226"/>
                    <a:pt x="115" y="226"/>
                  </a:cubicBezTo>
                  <a:cubicBezTo>
                    <a:pt x="113" y="226"/>
                    <a:pt x="111" y="227"/>
                    <a:pt x="110" y="227"/>
                  </a:cubicBezTo>
                  <a:cubicBezTo>
                    <a:pt x="109" y="227"/>
                    <a:pt x="108" y="226"/>
                    <a:pt x="107" y="226"/>
                  </a:cubicBezTo>
                  <a:cubicBezTo>
                    <a:pt x="104" y="226"/>
                    <a:pt x="101" y="228"/>
                    <a:pt x="98" y="226"/>
                  </a:cubicBezTo>
                  <a:cubicBezTo>
                    <a:pt x="97" y="226"/>
                    <a:pt x="96" y="225"/>
                    <a:pt x="96" y="225"/>
                  </a:cubicBezTo>
                  <a:cubicBezTo>
                    <a:pt x="92" y="225"/>
                    <a:pt x="88" y="226"/>
                    <a:pt x="83" y="226"/>
                  </a:cubicBezTo>
                  <a:cubicBezTo>
                    <a:pt x="76" y="226"/>
                    <a:pt x="71" y="226"/>
                    <a:pt x="63" y="227"/>
                  </a:cubicBezTo>
                  <a:cubicBezTo>
                    <a:pt x="63" y="226"/>
                    <a:pt x="63" y="226"/>
                    <a:pt x="64" y="225"/>
                  </a:cubicBezTo>
                  <a:cubicBezTo>
                    <a:pt x="58" y="225"/>
                    <a:pt x="52" y="225"/>
                    <a:pt x="47" y="225"/>
                  </a:cubicBezTo>
                  <a:close/>
                  <a:moveTo>
                    <a:pt x="132" y="225"/>
                  </a:moveTo>
                  <a:cubicBezTo>
                    <a:pt x="133" y="230"/>
                    <a:pt x="138" y="227"/>
                    <a:pt x="142" y="228"/>
                  </a:cubicBezTo>
                  <a:cubicBezTo>
                    <a:pt x="140" y="227"/>
                    <a:pt x="140" y="226"/>
                    <a:pt x="139" y="225"/>
                  </a:cubicBezTo>
                  <a:cubicBezTo>
                    <a:pt x="136" y="225"/>
                    <a:pt x="134" y="225"/>
                    <a:pt x="132" y="225"/>
                  </a:cubicBezTo>
                  <a:close/>
                  <a:moveTo>
                    <a:pt x="127" y="228"/>
                  </a:moveTo>
                  <a:cubicBezTo>
                    <a:pt x="129" y="228"/>
                    <a:pt x="130" y="227"/>
                    <a:pt x="131" y="227"/>
                  </a:cubicBezTo>
                  <a:cubicBezTo>
                    <a:pt x="131" y="226"/>
                    <a:pt x="131" y="225"/>
                    <a:pt x="130" y="225"/>
                  </a:cubicBezTo>
                  <a:cubicBezTo>
                    <a:pt x="129" y="226"/>
                    <a:pt x="127" y="225"/>
                    <a:pt x="126" y="225"/>
                  </a:cubicBezTo>
                  <a:cubicBezTo>
                    <a:pt x="126" y="226"/>
                    <a:pt x="127" y="226"/>
                    <a:pt x="127" y="228"/>
                  </a:cubicBezTo>
                  <a:close/>
                  <a:moveTo>
                    <a:pt x="147" y="226"/>
                  </a:moveTo>
                  <a:cubicBezTo>
                    <a:pt x="146" y="226"/>
                    <a:pt x="145" y="226"/>
                    <a:pt x="144" y="225"/>
                  </a:cubicBezTo>
                  <a:cubicBezTo>
                    <a:pt x="146" y="226"/>
                    <a:pt x="149" y="227"/>
                    <a:pt x="151" y="227"/>
                  </a:cubicBezTo>
                  <a:cubicBezTo>
                    <a:pt x="154" y="227"/>
                    <a:pt x="157" y="228"/>
                    <a:pt x="160" y="227"/>
                  </a:cubicBezTo>
                  <a:cubicBezTo>
                    <a:pt x="157" y="225"/>
                    <a:pt x="151" y="226"/>
                    <a:pt x="147" y="226"/>
                  </a:cubicBezTo>
                  <a:close/>
                  <a:moveTo>
                    <a:pt x="166" y="226"/>
                  </a:moveTo>
                  <a:cubicBezTo>
                    <a:pt x="165" y="227"/>
                    <a:pt x="163" y="226"/>
                    <a:pt x="162" y="226"/>
                  </a:cubicBezTo>
                  <a:cubicBezTo>
                    <a:pt x="163" y="227"/>
                    <a:pt x="163" y="229"/>
                    <a:pt x="163" y="230"/>
                  </a:cubicBezTo>
                  <a:cubicBezTo>
                    <a:pt x="165" y="229"/>
                    <a:pt x="168" y="231"/>
                    <a:pt x="171" y="230"/>
                  </a:cubicBezTo>
                  <a:cubicBezTo>
                    <a:pt x="170" y="228"/>
                    <a:pt x="168" y="227"/>
                    <a:pt x="166" y="226"/>
                  </a:cubicBezTo>
                  <a:close/>
                  <a:moveTo>
                    <a:pt x="105" y="231"/>
                  </a:moveTo>
                  <a:cubicBezTo>
                    <a:pt x="101" y="231"/>
                    <a:pt x="97" y="231"/>
                    <a:pt x="93" y="231"/>
                  </a:cubicBezTo>
                  <a:cubicBezTo>
                    <a:pt x="83" y="231"/>
                    <a:pt x="71" y="229"/>
                    <a:pt x="61" y="231"/>
                  </a:cubicBezTo>
                  <a:cubicBezTo>
                    <a:pt x="61" y="231"/>
                    <a:pt x="61" y="231"/>
                    <a:pt x="60" y="230"/>
                  </a:cubicBezTo>
                  <a:cubicBezTo>
                    <a:pt x="55" y="231"/>
                    <a:pt x="51" y="230"/>
                    <a:pt x="46" y="230"/>
                  </a:cubicBezTo>
                  <a:cubicBezTo>
                    <a:pt x="41" y="230"/>
                    <a:pt x="36" y="229"/>
                    <a:pt x="28" y="229"/>
                  </a:cubicBezTo>
                  <a:cubicBezTo>
                    <a:pt x="25" y="229"/>
                    <a:pt x="22" y="229"/>
                    <a:pt x="20" y="229"/>
                  </a:cubicBezTo>
                  <a:cubicBezTo>
                    <a:pt x="18" y="229"/>
                    <a:pt x="16" y="229"/>
                    <a:pt x="15" y="229"/>
                  </a:cubicBezTo>
                  <a:cubicBezTo>
                    <a:pt x="13" y="229"/>
                    <a:pt x="11" y="229"/>
                    <a:pt x="9" y="229"/>
                  </a:cubicBezTo>
                  <a:cubicBezTo>
                    <a:pt x="6" y="230"/>
                    <a:pt x="5" y="232"/>
                    <a:pt x="2" y="233"/>
                  </a:cubicBezTo>
                  <a:cubicBezTo>
                    <a:pt x="3" y="249"/>
                    <a:pt x="6" y="265"/>
                    <a:pt x="7" y="278"/>
                  </a:cubicBezTo>
                  <a:cubicBezTo>
                    <a:pt x="8" y="282"/>
                    <a:pt x="8" y="287"/>
                    <a:pt x="9" y="291"/>
                  </a:cubicBezTo>
                  <a:cubicBezTo>
                    <a:pt x="10" y="300"/>
                    <a:pt x="12" y="308"/>
                    <a:pt x="13" y="317"/>
                  </a:cubicBezTo>
                  <a:cubicBezTo>
                    <a:pt x="14" y="318"/>
                    <a:pt x="13" y="318"/>
                    <a:pt x="14" y="320"/>
                  </a:cubicBezTo>
                  <a:cubicBezTo>
                    <a:pt x="16" y="321"/>
                    <a:pt x="17" y="323"/>
                    <a:pt x="18" y="324"/>
                  </a:cubicBezTo>
                  <a:cubicBezTo>
                    <a:pt x="21" y="324"/>
                    <a:pt x="23" y="325"/>
                    <a:pt x="25" y="325"/>
                  </a:cubicBezTo>
                  <a:cubicBezTo>
                    <a:pt x="29" y="326"/>
                    <a:pt x="35" y="325"/>
                    <a:pt x="40" y="325"/>
                  </a:cubicBezTo>
                  <a:cubicBezTo>
                    <a:pt x="50" y="326"/>
                    <a:pt x="62" y="327"/>
                    <a:pt x="72" y="327"/>
                  </a:cubicBezTo>
                  <a:cubicBezTo>
                    <a:pt x="79" y="327"/>
                    <a:pt x="85" y="327"/>
                    <a:pt x="92" y="327"/>
                  </a:cubicBezTo>
                  <a:cubicBezTo>
                    <a:pt x="97" y="327"/>
                    <a:pt x="102" y="328"/>
                    <a:pt x="107" y="328"/>
                  </a:cubicBezTo>
                  <a:cubicBezTo>
                    <a:pt x="112" y="328"/>
                    <a:pt x="117" y="327"/>
                    <a:pt x="122" y="327"/>
                  </a:cubicBezTo>
                  <a:cubicBezTo>
                    <a:pt x="131" y="326"/>
                    <a:pt x="140" y="327"/>
                    <a:pt x="149" y="326"/>
                  </a:cubicBezTo>
                  <a:cubicBezTo>
                    <a:pt x="154" y="327"/>
                    <a:pt x="160" y="326"/>
                    <a:pt x="166" y="324"/>
                  </a:cubicBezTo>
                  <a:cubicBezTo>
                    <a:pt x="169" y="309"/>
                    <a:pt x="171" y="293"/>
                    <a:pt x="172" y="277"/>
                  </a:cubicBezTo>
                  <a:cubicBezTo>
                    <a:pt x="172" y="269"/>
                    <a:pt x="172" y="261"/>
                    <a:pt x="172" y="253"/>
                  </a:cubicBezTo>
                  <a:cubicBezTo>
                    <a:pt x="172" y="247"/>
                    <a:pt x="173" y="238"/>
                    <a:pt x="172" y="233"/>
                  </a:cubicBezTo>
                  <a:cubicBezTo>
                    <a:pt x="159" y="231"/>
                    <a:pt x="146" y="231"/>
                    <a:pt x="135" y="230"/>
                  </a:cubicBezTo>
                  <a:cubicBezTo>
                    <a:pt x="134" y="231"/>
                    <a:pt x="136" y="233"/>
                    <a:pt x="135" y="234"/>
                  </a:cubicBezTo>
                  <a:cubicBezTo>
                    <a:pt x="134" y="232"/>
                    <a:pt x="133" y="231"/>
                    <a:pt x="132" y="229"/>
                  </a:cubicBezTo>
                  <a:cubicBezTo>
                    <a:pt x="130" y="230"/>
                    <a:pt x="130" y="229"/>
                    <a:pt x="128" y="230"/>
                  </a:cubicBezTo>
                  <a:cubicBezTo>
                    <a:pt x="130" y="234"/>
                    <a:pt x="132" y="239"/>
                    <a:pt x="131" y="245"/>
                  </a:cubicBezTo>
                  <a:cubicBezTo>
                    <a:pt x="130" y="248"/>
                    <a:pt x="129" y="251"/>
                    <a:pt x="130" y="255"/>
                  </a:cubicBezTo>
                  <a:cubicBezTo>
                    <a:pt x="131" y="259"/>
                    <a:pt x="134" y="261"/>
                    <a:pt x="134" y="265"/>
                  </a:cubicBezTo>
                  <a:cubicBezTo>
                    <a:pt x="132" y="263"/>
                    <a:pt x="130" y="260"/>
                    <a:pt x="129" y="257"/>
                  </a:cubicBezTo>
                  <a:cubicBezTo>
                    <a:pt x="126" y="249"/>
                    <a:pt x="132" y="237"/>
                    <a:pt x="126" y="230"/>
                  </a:cubicBezTo>
                  <a:cubicBezTo>
                    <a:pt x="119" y="230"/>
                    <a:pt x="112" y="229"/>
                    <a:pt x="105" y="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sp>
        <p:nvSpPr>
          <p:cNvPr id="393" name="Freeform 159"/>
          <p:cNvSpPr/>
          <p:nvPr/>
        </p:nvSpPr>
        <p:spPr bwMode="auto">
          <a:xfrm>
            <a:off x="7305675" y="552450"/>
            <a:ext cx="82550" cy="96838"/>
          </a:xfrm>
          <a:custGeom>
            <a:avLst/>
            <a:gdLst>
              <a:gd name="T0" fmla="*/ 24 w 26"/>
              <a:gd name="T1" fmla="*/ 1 h 31"/>
              <a:gd name="T2" fmla="*/ 25 w 26"/>
              <a:gd name="T3" fmla="*/ 10 h 31"/>
              <a:gd name="T4" fmla="*/ 18 w 26"/>
              <a:gd name="T5" fmla="*/ 26 h 31"/>
              <a:gd name="T6" fmla="*/ 17 w 26"/>
              <a:gd name="T7" fmla="*/ 24 h 31"/>
              <a:gd name="T8" fmla="*/ 17 w 26"/>
              <a:gd name="T9" fmla="*/ 20 h 31"/>
              <a:gd name="T10" fmla="*/ 0 w 26"/>
              <a:gd name="T11" fmla="*/ 31 h 31"/>
              <a:gd name="T12" fmla="*/ 6 w 26"/>
              <a:gd name="T13" fmla="*/ 28 h 31"/>
              <a:gd name="T14" fmla="*/ 13 w 26"/>
              <a:gd name="T15" fmla="*/ 23 h 31"/>
              <a:gd name="T16" fmla="*/ 17 w 26"/>
              <a:gd name="T17" fmla="*/ 16 h 31"/>
              <a:gd name="T18" fmla="*/ 18 w 26"/>
              <a:gd name="T19" fmla="*/ 17 h 31"/>
              <a:gd name="T20" fmla="*/ 19 w 26"/>
              <a:gd name="T21" fmla="*/ 22 h 31"/>
              <a:gd name="T22" fmla="*/ 23 w 26"/>
              <a:gd name="T23" fmla="*/ 2 h 31"/>
              <a:gd name="T24" fmla="*/ 19 w 26"/>
              <a:gd name="T25" fmla="*/ 8 h 31"/>
              <a:gd name="T26" fmla="*/ 6 w 26"/>
              <a:gd name="T27" fmla="*/ 16 h 31"/>
              <a:gd name="T28" fmla="*/ 19 w 26"/>
              <a:gd name="T29" fmla="*/ 1 h 31"/>
              <a:gd name="T30" fmla="*/ 24 w 26"/>
              <a:gd name="T31" fmla="*/ 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" h="31">
                <a:moveTo>
                  <a:pt x="24" y="1"/>
                </a:moveTo>
                <a:cubicBezTo>
                  <a:pt x="25" y="3"/>
                  <a:pt x="26" y="7"/>
                  <a:pt x="25" y="10"/>
                </a:cubicBezTo>
                <a:cubicBezTo>
                  <a:pt x="25" y="17"/>
                  <a:pt x="23" y="23"/>
                  <a:pt x="18" y="26"/>
                </a:cubicBezTo>
                <a:cubicBezTo>
                  <a:pt x="17" y="25"/>
                  <a:pt x="17" y="25"/>
                  <a:pt x="17" y="24"/>
                </a:cubicBezTo>
                <a:cubicBezTo>
                  <a:pt x="17" y="24"/>
                  <a:pt x="18" y="22"/>
                  <a:pt x="17" y="20"/>
                </a:cubicBezTo>
                <a:cubicBezTo>
                  <a:pt x="13" y="26"/>
                  <a:pt x="8" y="31"/>
                  <a:pt x="0" y="31"/>
                </a:cubicBezTo>
                <a:cubicBezTo>
                  <a:pt x="1" y="29"/>
                  <a:pt x="4" y="29"/>
                  <a:pt x="6" y="28"/>
                </a:cubicBezTo>
                <a:cubicBezTo>
                  <a:pt x="9" y="27"/>
                  <a:pt x="11" y="24"/>
                  <a:pt x="13" y="23"/>
                </a:cubicBezTo>
                <a:cubicBezTo>
                  <a:pt x="15" y="21"/>
                  <a:pt x="15" y="18"/>
                  <a:pt x="17" y="16"/>
                </a:cubicBezTo>
                <a:cubicBezTo>
                  <a:pt x="17" y="16"/>
                  <a:pt x="18" y="17"/>
                  <a:pt x="18" y="17"/>
                </a:cubicBezTo>
                <a:cubicBezTo>
                  <a:pt x="19" y="18"/>
                  <a:pt x="19" y="20"/>
                  <a:pt x="19" y="22"/>
                </a:cubicBezTo>
                <a:cubicBezTo>
                  <a:pt x="24" y="18"/>
                  <a:pt x="23" y="9"/>
                  <a:pt x="23" y="2"/>
                </a:cubicBezTo>
                <a:cubicBezTo>
                  <a:pt x="21" y="3"/>
                  <a:pt x="21" y="6"/>
                  <a:pt x="19" y="8"/>
                </a:cubicBezTo>
                <a:cubicBezTo>
                  <a:pt x="16" y="12"/>
                  <a:pt x="12" y="15"/>
                  <a:pt x="6" y="16"/>
                </a:cubicBezTo>
                <a:cubicBezTo>
                  <a:pt x="12" y="12"/>
                  <a:pt x="19" y="9"/>
                  <a:pt x="19" y="1"/>
                </a:cubicBezTo>
                <a:cubicBezTo>
                  <a:pt x="21" y="0"/>
                  <a:pt x="23" y="2"/>
                  <a:pt x="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94" name="Freeform 160"/>
          <p:cNvSpPr/>
          <p:nvPr/>
        </p:nvSpPr>
        <p:spPr bwMode="auto">
          <a:xfrm>
            <a:off x="7426325" y="658813"/>
            <a:ext cx="22225" cy="19050"/>
          </a:xfrm>
          <a:custGeom>
            <a:avLst/>
            <a:gdLst>
              <a:gd name="T0" fmla="*/ 7 w 7"/>
              <a:gd name="T1" fmla="*/ 5 h 6"/>
              <a:gd name="T2" fmla="*/ 0 w 7"/>
              <a:gd name="T3" fmla="*/ 4 h 6"/>
              <a:gd name="T4" fmla="*/ 0 w 7"/>
              <a:gd name="T5" fmla="*/ 4 h 6"/>
              <a:gd name="T6" fmla="*/ 7 w 7"/>
              <a:gd name="T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6">
                <a:moveTo>
                  <a:pt x="7" y="5"/>
                </a:moveTo>
                <a:cubicBezTo>
                  <a:pt x="5" y="6"/>
                  <a:pt x="3" y="3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0"/>
                  <a:pt x="6" y="3"/>
                  <a:pt x="7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95" name="Freeform 161"/>
          <p:cNvSpPr/>
          <p:nvPr/>
        </p:nvSpPr>
        <p:spPr bwMode="auto">
          <a:xfrm>
            <a:off x="7419975" y="684213"/>
            <a:ext cx="28575" cy="47625"/>
          </a:xfrm>
          <a:custGeom>
            <a:avLst/>
            <a:gdLst>
              <a:gd name="T0" fmla="*/ 5 w 9"/>
              <a:gd name="T1" fmla="*/ 0 h 15"/>
              <a:gd name="T2" fmla="*/ 5 w 9"/>
              <a:gd name="T3" fmla="*/ 0 h 15"/>
              <a:gd name="T4" fmla="*/ 7 w 9"/>
              <a:gd name="T5" fmla="*/ 6 h 15"/>
              <a:gd name="T6" fmla="*/ 8 w 9"/>
              <a:gd name="T7" fmla="*/ 13 h 15"/>
              <a:gd name="T8" fmla="*/ 3 w 9"/>
              <a:gd name="T9" fmla="*/ 15 h 15"/>
              <a:gd name="T10" fmla="*/ 3 w 9"/>
              <a:gd name="T11" fmla="*/ 12 h 15"/>
              <a:gd name="T12" fmla="*/ 5 w 9"/>
              <a:gd name="T13" fmla="*/ 12 h 15"/>
              <a:gd name="T14" fmla="*/ 5 w 9"/>
              <a:gd name="T15" fmla="*/ 10 h 15"/>
              <a:gd name="T16" fmla="*/ 5 w 9"/>
              <a:gd name="T17" fmla="*/ 8 h 15"/>
              <a:gd name="T18" fmla="*/ 1 w 9"/>
              <a:gd name="T19" fmla="*/ 10 h 15"/>
              <a:gd name="T20" fmla="*/ 2 w 9"/>
              <a:gd name="T21" fmla="*/ 6 h 15"/>
              <a:gd name="T22" fmla="*/ 1 w 9"/>
              <a:gd name="T23" fmla="*/ 0 h 15"/>
              <a:gd name="T24" fmla="*/ 4 w 9"/>
              <a:gd name="T25" fmla="*/ 5 h 15"/>
              <a:gd name="T26" fmla="*/ 5 w 9"/>
              <a:gd name="T2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" h="15"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7" y="2"/>
                  <a:pt x="6" y="4"/>
                  <a:pt x="7" y="6"/>
                </a:cubicBezTo>
                <a:cubicBezTo>
                  <a:pt x="7" y="8"/>
                  <a:pt x="9" y="10"/>
                  <a:pt x="8" y="13"/>
                </a:cubicBezTo>
                <a:cubicBezTo>
                  <a:pt x="7" y="14"/>
                  <a:pt x="6" y="15"/>
                  <a:pt x="3" y="15"/>
                </a:cubicBezTo>
                <a:cubicBezTo>
                  <a:pt x="3" y="14"/>
                  <a:pt x="2" y="13"/>
                  <a:pt x="3" y="12"/>
                </a:cubicBezTo>
                <a:cubicBezTo>
                  <a:pt x="3" y="12"/>
                  <a:pt x="4" y="12"/>
                  <a:pt x="5" y="12"/>
                </a:cubicBezTo>
                <a:cubicBezTo>
                  <a:pt x="5" y="12"/>
                  <a:pt x="7" y="10"/>
                  <a:pt x="5" y="10"/>
                </a:cubicBezTo>
                <a:cubicBezTo>
                  <a:pt x="6" y="10"/>
                  <a:pt x="5" y="9"/>
                  <a:pt x="5" y="8"/>
                </a:cubicBezTo>
                <a:cubicBezTo>
                  <a:pt x="3" y="8"/>
                  <a:pt x="4" y="11"/>
                  <a:pt x="1" y="10"/>
                </a:cubicBezTo>
                <a:cubicBezTo>
                  <a:pt x="0" y="9"/>
                  <a:pt x="1" y="7"/>
                  <a:pt x="2" y="6"/>
                </a:cubicBezTo>
                <a:cubicBezTo>
                  <a:pt x="3" y="3"/>
                  <a:pt x="1" y="2"/>
                  <a:pt x="1" y="0"/>
                </a:cubicBezTo>
                <a:cubicBezTo>
                  <a:pt x="3" y="1"/>
                  <a:pt x="3" y="3"/>
                  <a:pt x="4" y="5"/>
                </a:cubicBezTo>
                <a:cubicBezTo>
                  <a:pt x="5" y="3"/>
                  <a:pt x="4" y="1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96" name="Freeform 162"/>
          <p:cNvSpPr/>
          <p:nvPr/>
        </p:nvSpPr>
        <p:spPr bwMode="auto">
          <a:xfrm>
            <a:off x="7308850" y="703263"/>
            <a:ext cx="44450" cy="47625"/>
          </a:xfrm>
          <a:custGeom>
            <a:avLst/>
            <a:gdLst>
              <a:gd name="T0" fmla="*/ 8 w 14"/>
              <a:gd name="T1" fmla="*/ 13 h 15"/>
              <a:gd name="T2" fmla="*/ 10 w 14"/>
              <a:gd name="T3" fmla="*/ 11 h 15"/>
              <a:gd name="T4" fmla="*/ 6 w 14"/>
              <a:gd name="T5" fmla="*/ 10 h 15"/>
              <a:gd name="T6" fmla="*/ 4 w 14"/>
              <a:gd name="T7" fmla="*/ 9 h 15"/>
              <a:gd name="T8" fmla="*/ 0 w 14"/>
              <a:gd name="T9" fmla="*/ 2 h 15"/>
              <a:gd name="T10" fmla="*/ 5 w 14"/>
              <a:gd name="T11" fmla="*/ 5 h 15"/>
              <a:gd name="T12" fmla="*/ 4 w 14"/>
              <a:gd name="T13" fmla="*/ 0 h 15"/>
              <a:gd name="T14" fmla="*/ 7 w 14"/>
              <a:gd name="T15" fmla="*/ 5 h 15"/>
              <a:gd name="T16" fmla="*/ 11 w 14"/>
              <a:gd name="T17" fmla="*/ 8 h 15"/>
              <a:gd name="T18" fmla="*/ 8 w 14"/>
              <a:gd name="T19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15">
                <a:moveTo>
                  <a:pt x="8" y="13"/>
                </a:moveTo>
                <a:cubicBezTo>
                  <a:pt x="8" y="12"/>
                  <a:pt x="10" y="12"/>
                  <a:pt x="10" y="11"/>
                </a:cubicBezTo>
                <a:cubicBezTo>
                  <a:pt x="9" y="9"/>
                  <a:pt x="7" y="8"/>
                  <a:pt x="6" y="10"/>
                </a:cubicBezTo>
                <a:cubicBezTo>
                  <a:pt x="5" y="10"/>
                  <a:pt x="5" y="9"/>
                  <a:pt x="4" y="9"/>
                </a:cubicBezTo>
                <a:cubicBezTo>
                  <a:pt x="4" y="6"/>
                  <a:pt x="2" y="4"/>
                  <a:pt x="0" y="2"/>
                </a:cubicBezTo>
                <a:cubicBezTo>
                  <a:pt x="2" y="1"/>
                  <a:pt x="4" y="4"/>
                  <a:pt x="5" y="5"/>
                </a:cubicBezTo>
                <a:cubicBezTo>
                  <a:pt x="6" y="4"/>
                  <a:pt x="4" y="2"/>
                  <a:pt x="4" y="0"/>
                </a:cubicBezTo>
                <a:cubicBezTo>
                  <a:pt x="6" y="0"/>
                  <a:pt x="7" y="3"/>
                  <a:pt x="7" y="5"/>
                </a:cubicBezTo>
                <a:cubicBezTo>
                  <a:pt x="9" y="7"/>
                  <a:pt x="10" y="6"/>
                  <a:pt x="11" y="8"/>
                </a:cubicBezTo>
                <a:cubicBezTo>
                  <a:pt x="14" y="11"/>
                  <a:pt x="12" y="15"/>
                  <a:pt x="8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97" name="Freeform 163"/>
          <p:cNvSpPr/>
          <p:nvPr/>
        </p:nvSpPr>
        <p:spPr bwMode="auto">
          <a:xfrm>
            <a:off x="7388225" y="741363"/>
            <a:ext cx="28575" cy="25400"/>
          </a:xfrm>
          <a:custGeom>
            <a:avLst/>
            <a:gdLst>
              <a:gd name="T0" fmla="*/ 5 w 9"/>
              <a:gd name="T1" fmla="*/ 0 h 8"/>
              <a:gd name="T2" fmla="*/ 7 w 9"/>
              <a:gd name="T3" fmla="*/ 1 h 8"/>
              <a:gd name="T4" fmla="*/ 0 w 9"/>
              <a:gd name="T5" fmla="*/ 5 h 8"/>
              <a:gd name="T6" fmla="*/ 4 w 9"/>
              <a:gd name="T7" fmla="*/ 4 h 8"/>
              <a:gd name="T8" fmla="*/ 5 w 9"/>
              <a:gd name="T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8">
                <a:moveTo>
                  <a:pt x="5" y="0"/>
                </a:moveTo>
                <a:cubicBezTo>
                  <a:pt x="6" y="0"/>
                  <a:pt x="7" y="0"/>
                  <a:pt x="7" y="1"/>
                </a:cubicBezTo>
                <a:cubicBezTo>
                  <a:pt x="9" y="4"/>
                  <a:pt x="3" y="8"/>
                  <a:pt x="0" y="5"/>
                </a:cubicBezTo>
                <a:cubicBezTo>
                  <a:pt x="1" y="4"/>
                  <a:pt x="3" y="5"/>
                  <a:pt x="4" y="4"/>
                </a:cubicBezTo>
                <a:cubicBezTo>
                  <a:pt x="4" y="2"/>
                  <a:pt x="4" y="2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98" name="Freeform 164"/>
          <p:cNvSpPr/>
          <p:nvPr/>
        </p:nvSpPr>
        <p:spPr bwMode="auto">
          <a:xfrm>
            <a:off x="7366000" y="766763"/>
            <a:ext cx="60325" cy="44450"/>
          </a:xfrm>
          <a:custGeom>
            <a:avLst/>
            <a:gdLst>
              <a:gd name="T0" fmla="*/ 19 w 19"/>
              <a:gd name="T1" fmla="*/ 2 h 14"/>
              <a:gd name="T2" fmla="*/ 7 w 19"/>
              <a:gd name="T3" fmla="*/ 8 h 14"/>
              <a:gd name="T4" fmla="*/ 14 w 19"/>
              <a:gd name="T5" fmla="*/ 8 h 14"/>
              <a:gd name="T6" fmla="*/ 14 w 19"/>
              <a:gd name="T7" fmla="*/ 10 h 14"/>
              <a:gd name="T8" fmla="*/ 5 w 19"/>
              <a:gd name="T9" fmla="*/ 7 h 14"/>
              <a:gd name="T10" fmla="*/ 0 w 19"/>
              <a:gd name="T11" fmla="*/ 5 h 14"/>
              <a:gd name="T12" fmla="*/ 9 w 19"/>
              <a:gd name="T13" fmla="*/ 6 h 14"/>
              <a:gd name="T14" fmla="*/ 16 w 19"/>
              <a:gd name="T15" fmla="*/ 3 h 14"/>
              <a:gd name="T16" fmla="*/ 19 w 19"/>
              <a:gd name="T17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" h="14">
                <a:moveTo>
                  <a:pt x="19" y="2"/>
                </a:moveTo>
                <a:cubicBezTo>
                  <a:pt x="17" y="6"/>
                  <a:pt x="13" y="8"/>
                  <a:pt x="7" y="8"/>
                </a:cubicBezTo>
                <a:cubicBezTo>
                  <a:pt x="9" y="11"/>
                  <a:pt x="12" y="11"/>
                  <a:pt x="14" y="8"/>
                </a:cubicBezTo>
                <a:cubicBezTo>
                  <a:pt x="14" y="8"/>
                  <a:pt x="15" y="9"/>
                  <a:pt x="14" y="10"/>
                </a:cubicBezTo>
                <a:cubicBezTo>
                  <a:pt x="11" y="14"/>
                  <a:pt x="6" y="11"/>
                  <a:pt x="5" y="7"/>
                </a:cubicBezTo>
                <a:cubicBezTo>
                  <a:pt x="3" y="7"/>
                  <a:pt x="0" y="7"/>
                  <a:pt x="0" y="5"/>
                </a:cubicBezTo>
                <a:cubicBezTo>
                  <a:pt x="3" y="5"/>
                  <a:pt x="6" y="6"/>
                  <a:pt x="9" y="6"/>
                </a:cubicBezTo>
                <a:cubicBezTo>
                  <a:pt x="11" y="5"/>
                  <a:pt x="14" y="5"/>
                  <a:pt x="16" y="3"/>
                </a:cubicBezTo>
                <a:cubicBezTo>
                  <a:pt x="16" y="3"/>
                  <a:pt x="18" y="0"/>
                  <a:pt x="19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99" name="Freeform 165"/>
          <p:cNvSpPr>
            <a:spLocks noEditPoints="1"/>
          </p:cNvSpPr>
          <p:nvPr/>
        </p:nvSpPr>
        <p:spPr bwMode="auto">
          <a:xfrm>
            <a:off x="6808788" y="893763"/>
            <a:ext cx="58737" cy="71437"/>
          </a:xfrm>
          <a:custGeom>
            <a:avLst/>
            <a:gdLst>
              <a:gd name="T0" fmla="*/ 17 w 19"/>
              <a:gd name="T1" fmla="*/ 4 h 23"/>
              <a:gd name="T2" fmla="*/ 13 w 19"/>
              <a:gd name="T3" fmla="*/ 17 h 23"/>
              <a:gd name="T4" fmla="*/ 8 w 19"/>
              <a:gd name="T5" fmla="*/ 1 h 23"/>
              <a:gd name="T6" fmla="*/ 12 w 19"/>
              <a:gd name="T7" fmla="*/ 0 h 23"/>
              <a:gd name="T8" fmla="*/ 17 w 19"/>
              <a:gd name="T9" fmla="*/ 4 h 23"/>
              <a:gd name="T10" fmla="*/ 9 w 19"/>
              <a:gd name="T11" fmla="*/ 2 h 23"/>
              <a:gd name="T12" fmla="*/ 4 w 19"/>
              <a:gd name="T13" fmla="*/ 12 h 23"/>
              <a:gd name="T14" fmla="*/ 10 w 19"/>
              <a:gd name="T15" fmla="*/ 16 h 23"/>
              <a:gd name="T16" fmla="*/ 12 w 19"/>
              <a:gd name="T17" fmla="*/ 3 h 23"/>
              <a:gd name="T18" fmla="*/ 9 w 19"/>
              <a:gd name="T19" fmla="*/ 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" h="23">
                <a:moveTo>
                  <a:pt x="17" y="4"/>
                </a:moveTo>
                <a:cubicBezTo>
                  <a:pt x="19" y="10"/>
                  <a:pt x="15" y="14"/>
                  <a:pt x="13" y="17"/>
                </a:cubicBezTo>
                <a:cubicBezTo>
                  <a:pt x="1" y="23"/>
                  <a:pt x="0" y="5"/>
                  <a:pt x="8" y="1"/>
                </a:cubicBezTo>
                <a:cubicBezTo>
                  <a:pt x="9" y="1"/>
                  <a:pt x="12" y="0"/>
                  <a:pt x="12" y="0"/>
                </a:cubicBezTo>
                <a:cubicBezTo>
                  <a:pt x="14" y="0"/>
                  <a:pt x="14" y="3"/>
                  <a:pt x="17" y="4"/>
                </a:cubicBezTo>
                <a:close/>
                <a:moveTo>
                  <a:pt x="9" y="2"/>
                </a:moveTo>
                <a:cubicBezTo>
                  <a:pt x="7" y="3"/>
                  <a:pt x="4" y="8"/>
                  <a:pt x="4" y="12"/>
                </a:cubicBezTo>
                <a:cubicBezTo>
                  <a:pt x="5" y="14"/>
                  <a:pt x="7" y="17"/>
                  <a:pt x="10" y="16"/>
                </a:cubicBezTo>
                <a:cubicBezTo>
                  <a:pt x="15" y="15"/>
                  <a:pt x="18" y="6"/>
                  <a:pt x="12" y="3"/>
                </a:cubicBezTo>
                <a:cubicBezTo>
                  <a:pt x="11" y="3"/>
                  <a:pt x="11" y="2"/>
                  <a:pt x="9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00" name="Freeform 166"/>
          <p:cNvSpPr>
            <a:spLocks noEditPoints="1"/>
          </p:cNvSpPr>
          <p:nvPr/>
        </p:nvSpPr>
        <p:spPr bwMode="auto">
          <a:xfrm>
            <a:off x="6835775" y="952500"/>
            <a:ext cx="31750" cy="34925"/>
          </a:xfrm>
          <a:custGeom>
            <a:avLst/>
            <a:gdLst>
              <a:gd name="T0" fmla="*/ 7 w 10"/>
              <a:gd name="T1" fmla="*/ 0 h 11"/>
              <a:gd name="T2" fmla="*/ 1 w 10"/>
              <a:gd name="T3" fmla="*/ 7 h 11"/>
              <a:gd name="T4" fmla="*/ 7 w 10"/>
              <a:gd name="T5" fmla="*/ 0 h 11"/>
              <a:gd name="T6" fmla="*/ 3 w 10"/>
              <a:gd name="T7" fmla="*/ 7 h 11"/>
              <a:gd name="T8" fmla="*/ 6 w 10"/>
              <a:gd name="T9" fmla="*/ 2 h 11"/>
              <a:gd name="T10" fmla="*/ 3 w 10"/>
              <a:gd name="T11" fmla="*/ 7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11">
                <a:moveTo>
                  <a:pt x="7" y="0"/>
                </a:moveTo>
                <a:cubicBezTo>
                  <a:pt x="10" y="4"/>
                  <a:pt x="5" y="11"/>
                  <a:pt x="1" y="7"/>
                </a:cubicBezTo>
                <a:cubicBezTo>
                  <a:pt x="0" y="2"/>
                  <a:pt x="3" y="1"/>
                  <a:pt x="7" y="0"/>
                </a:cubicBezTo>
                <a:close/>
                <a:moveTo>
                  <a:pt x="3" y="7"/>
                </a:moveTo>
                <a:cubicBezTo>
                  <a:pt x="5" y="7"/>
                  <a:pt x="6" y="3"/>
                  <a:pt x="6" y="2"/>
                </a:cubicBezTo>
                <a:cubicBezTo>
                  <a:pt x="4" y="3"/>
                  <a:pt x="1" y="5"/>
                  <a:pt x="3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01" name="Freeform 167"/>
          <p:cNvSpPr>
            <a:spLocks noEditPoints="1"/>
          </p:cNvSpPr>
          <p:nvPr/>
        </p:nvSpPr>
        <p:spPr bwMode="auto">
          <a:xfrm>
            <a:off x="6656388" y="488950"/>
            <a:ext cx="1090612" cy="704850"/>
          </a:xfrm>
          <a:custGeom>
            <a:avLst/>
            <a:gdLst>
              <a:gd name="T0" fmla="*/ 243 w 346"/>
              <a:gd name="T1" fmla="*/ 113 h 223"/>
              <a:gd name="T2" fmla="*/ 288 w 346"/>
              <a:gd name="T3" fmla="*/ 137 h 223"/>
              <a:gd name="T4" fmla="*/ 335 w 346"/>
              <a:gd name="T5" fmla="*/ 217 h 223"/>
              <a:gd name="T6" fmla="*/ 124 w 346"/>
              <a:gd name="T7" fmla="*/ 219 h 223"/>
              <a:gd name="T8" fmla="*/ 27 w 346"/>
              <a:gd name="T9" fmla="*/ 178 h 223"/>
              <a:gd name="T10" fmla="*/ 59 w 346"/>
              <a:gd name="T11" fmla="*/ 111 h 223"/>
              <a:gd name="T12" fmla="*/ 113 w 346"/>
              <a:gd name="T13" fmla="*/ 156 h 223"/>
              <a:gd name="T14" fmla="*/ 150 w 346"/>
              <a:gd name="T15" fmla="*/ 189 h 223"/>
              <a:gd name="T16" fmla="*/ 184 w 346"/>
              <a:gd name="T17" fmla="*/ 127 h 223"/>
              <a:gd name="T18" fmla="*/ 148 w 346"/>
              <a:gd name="T19" fmla="*/ 93 h 223"/>
              <a:gd name="T20" fmla="*/ 131 w 346"/>
              <a:gd name="T21" fmla="*/ 55 h 223"/>
              <a:gd name="T22" fmla="*/ 290 w 346"/>
              <a:gd name="T23" fmla="*/ 50 h 223"/>
              <a:gd name="T24" fmla="*/ 190 w 346"/>
              <a:gd name="T25" fmla="*/ 59 h 223"/>
              <a:gd name="T26" fmla="*/ 240 w 346"/>
              <a:gd name="T27" fmla="*/ 34 h 223"/>
              <a:gd name="T28" fmla="*/ 262 w 346"/>
              <a:gd name="T29" fmla="*/ 27 h 223"/>
              <a:gd name="T30" fmla="*/ 193 w 346"/>
              <a:gd name="T31" fmla="*/ 8 h 223"/>
              <a:gd name="T32" fmla="*/ 156 w 346"/>
              <a:gd name="T33" fmla="*/ 86 h 223"/>
              <a:gd name="T34" fmla="*/ 156 w 346"/>
              <a:gd name="T35" fmla="*/ 71 h 223"/>
              <a:gd name="T36" fmla="*/ 221 w 346"/>
              <a:gd name="T37" fmla="*/ 19 h 223"/>
              <a:gd name="T38" fmla="*/ 158 w 346"/>
              <a:gd name="T39" fmla="*/ 70 h 223"/>
              <a:gd name="T40" fmla="*/ 271 w 346"/>
              <a:gd name="T41" fmla="*/ 85 h 223"/>
              <a:gd name="T42" fmla="*/ 221 w 346"/>
              <a:gd name="T43" fmla="*/ 110 h 223"/>
              <a:gd name="T44" fmla="*/ 210 w 346"/>
              <a:gd name="T45" fmla="*/ 64 h 223"/>
              <a:gd name="T46" fmla="*/ 184 w 346"/>
              <a:gd name="T47" fmla="*/ 85 h 223"/>
              <a:gd name="T48" fmla="*/ 253 w 346"/>
              <a:gd name="T49" fmla="*/ 98 h 223"/>
              <a:gd name="T50" fmla="*/ 73 w 346"/>
              <a:gd name="T51" fmla="*/ 113 h 223"/>
              <a:gd name="T52" fmla="*/ 233 w 346"/>
              <a:gd name="T53" fmla="*/ 116 h 223"/>
              <a:gd name="T54" fmla="*/ 213 w 346"/>
              <a:gd name="T55" fmla="*/ 127 h 223"/>
              <a:gd name="T56" fmla="*/ 64 w 346"/>
              <a:gd name="T57" fmla="*/ 117 h 223"/>
              <a:gd name="T58" fmla="*/ 215 w 346"/>
              <a:gd name="T59" fmla="*/ 130 h 223"/>
              <a:gd name="T60" fmla="*/ 211 w 346"/>
              <a:gd name="T61" fmla="*/ 137 h 223"/>
              <a:gd name="T62" fmla="*/ 258 w 346"/>
              <a:gd name="T63" fmla="*/ 124 h 223"/>
              <a:gd name="T64" fmla="*/ 91 w 346"/>
              <a:gd name="T65" fmla="*/ 148 h 223"/>
              <a:gd name="T66" fmla="*/ 241 w 346"/>
              <a:gd name="T67" fmla="*/ 150 h 223"/>
              <a:gd name="T68" fmla="*/ 151 w 346"/>
              <a:gd name="T69" fmla="*/ 171 h 223"/>
              <a:gd name="T70" fmla="*/ 187 w 346"/>
              <a:gd name="T71" fmla="*/ 166 h 223"/>
              <a:gd name="T72" fmla="*/ 268 w 346"/>
              <a:gd name="T73" fmla="*/ 142 h 223"/>
              <a:gd name="T74" fmla="*/ 252 w 346"/>
              <a:gd name="T75" fmla="*/ 149 h 223"/>
              <a:gd name="T76" fmla="*/ 255 w 346"/>
              <a:gd name="T77" fmla="*/ 152 h 223"/>
              <a:gd name="T78" fmla="*/ 284 w 346"/>
              <a:gd name="T79" fmla="*/ 154 h 223"/>
              <a:gd name="T80" fmla="*/ 286 w 346"/>
              <a:gd name="T81" fmla="*/ 156 h 223"/>
              <a:gd name="T82" fmla="*/ 280 w 346"/>
              <a:gd name="T83" fmla="*/ 177 h 223"/>
              <a:gd name="T84" fmla="*/ 207 w 346"/>
              <a:gd name="T85" fmla="*/ 149 h 223"/>
              <a:gd name="T86" fmla="*/ 219 w 346"/>
              <a:gd name="T87" fmla="*/ 187 h 223"/>
              <a:gd name="T88" fmla="*/ 233 w 346"/>
              <a:gd name="T89" fmla="*/ 155 h 223"/>
              <a:gd name="T90" fmla="*/ 84 w 346"/>
              <a:gd name="T91" fmla="*/ 177 h 223"/>
              <a:gd name="T92" fmla="*/ 115 w 346"/>
              <a:gd name="T93" fmla="*/ 158 h 223"/>
              <a:gd name="T94" fmla="*/ 39 w 346"/>
              <a:gd name="T95" fmla="*/ 176 h 223"/>
              <a:gd name="T96" fmla="*/ 88 w 346"/>
              <a:gd name="T97" fmla="*/ 166 h 223"/>
              <a:gd name="T98" fmla="*/ 119 w 346"/>
              <a:gd name="T99" fmla="*/ 171 h 223"/>
              <a:gd name="T100" fmla="*/ 294 w 346"/>
              <a:gd name="T101" fmla="*/ 178 h 223"/>
              <a:gd name="T102" fmla="*/ 196 w 346"/>
              <a:gd name="T103" fmla="*/ 173 h 223"/>
              <a:gd name="T104" fmla="*/ 216 w 346"/>
              <a:gd name="T105" fmla="*/ 190 h 223"/>
              <a:gd name="T106" fmla="*/ 282 w 346"/>
              <a:gd name="T107" fmla="*/ 195 h 223"/>
              <a:gd name="T108" fmla="*/ 185 w 346"/>
              <a:gd name="T109" fmla="*/ 194 h 223"/>
              <a:gd name="T110" fmla="*/ 92 w 346"/>
              <a:gd name="T111" fmla="*/ 181 h 223"/>
              <a:gd name="T112" fmla="*/ 81 w 346"/>
              <a:gd name="T113" fmla="*/ 194 h 223"/>
              <a:gd name="T114" fmla="*/ 84 w 346"/>
              <a:gd name="T115" fmla="*/ 213 h 223"/>
              <a:gd name="T116" fmla="*/ 323 w 346"/>
              <a:gd name="T117" fmla="*/ 215 h 223"/>
              <a:gd name="T118" fmla="*/ 239 w 346"/>
              <a:gd name="T119" fmla="*/ 216 h 223"/>
              <a:gd name="T120" fmla="*/ 105 w 346"/>
              <a:gd name="T121" fmla="*/ 210 h 223"/>
              <a:gd name="T122" fmla="*/ 78 w 346"/>
              <a:gd name="T123" fmla="*/ 207 h 223"/>
              <a:gd name="T124" fmla="*/ 192 w 346"/>
              <a:gd name="T125" fmla="*/ 19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46" h="223">
                <a:moveTo>
                  <a:pt x="275" y="71"/>
                </a:moveTo>
                <a:cubicBezTo>
                  <a:pt x="277" y="72"/>
                  <a:pt x="280" y="74"/>
                  <a:pt x="283" y="73"/>
                </a:cubicBezTo>
                <a:cubicBezTo>
                  <a:pt x="284" y="73"/>
                  <a:pt x="286" y="70"/>
                  <a:pt x="288" y="72"/>
                </a:cubicBezTo>
                <a:cubicBezTo>
                  <a:pt x="288" y="72"/>
                  <a:pt x="288" y="72"/>
                  <a:pt x="288" y="72"/>
                </a:cubicBezTo>
                <a:cubicBezTo>
                  <a:pt x="286" y="76"/>
                  <a:pt x="283" y="80"/>
                  <a:pt x="280" y="83"/>
                </a:cubicBezTo>
                <a:cubicBezTo>
                  <a:pt x="278" y="84"/>
                  <a:pt x="276" y="84"/>
                  <a:pt x="274" y="85"/>
                </a:cubicBezTo>
                <a:cubicBezTo>
                  <a:pt x="272" y="90"/>
                  <a:pt x="265" y="94"/>
                  <a:pt x="259" y="93"/>
                </a:cubicBezTo>
                <a:cubicBezTo>
                  <a:pt x="258" y="94"/>
                  <a:pt x="262" y="94"/>
                  <a:pt x="262" y="96"/>
                </a:cubicBezTo>
                <a:cubicBezTo>
                  <a:pt x="259" y="98"/>
                  <a:pt x="255" y="99"/>
                  <a:pt x="251" y="100"/>
                </a:cubicBezTo>
                <a:cubicBezTo>
                  <a:pt x="247" y="104"/>
                  <a:pt x="243" y="107"/>
                  <a:pt x="240" y="111"/>
                </a:cubicBezTo>
                <a:cubicBezTo>
                  <a:pt x="239" y="111"/>
                  <a:pt x="239" y="111"/>
                  <a:pt x="238" y="111"/>
                </a:cubicBezTo>
                <a:cubicBezTo>
                  <a:pt x="240" y="113"/>
                  <a:pt x="241" y="113"/>
                  <a:pt x="243" y="113"/>
                </a:cubicBezTo>
                <a:cubicBezTo>
                  <a:pt x="243" y="114"/>
                  <a:pt x="244" y="114"/>
                  <a:pt x="244" y="115"/>
                </a:cubicBezTo>
                <a:cubicBezTo>
                  <a:pt x="247" y="115"/>
                  <a:pt x="253" y="115"/>
                  <a:pt x="256" y="118"/>
                </a:cubicBezTo>
                <a:cubicBezTo>
                  <a:pt x="257" y="118"/>
                  <a:pt x="259" y="119"/>
                  <a:pt x="260" y="118"/>
                </a:cubicBezTo>
                <a:cubicBezTo>
                  <a:pt x="261" y="119"/>
                  <a:pt x="262" y="120"/>
                  <a:pt x="262" y="121"/>
                </a:cubicBezTo>
                <a:cubicBezTo>
                  <a:pt x="264" y="121"/>
                  <a:pt x="266" y="119"/>
                  <a:pt x="268" y="119"/>
                </a:cubicBezTo>
                <a:cubicBezTo>
                  <a:pt x="268" y="122"/>
                  <a:pt x="269" y="124"/>
                  <a:pt x="270" y="127"/>
                </a:cubicBezTo>
                <a:cubicBezTo>
                  <a:pt x="273" y="127"/>
                  <a:pt x="275" y="126"/>
                  <a:pt x="277" y="127"/>
                </a:cubicBezTo>
                <a:cubicBezTo>
                  <a:pt x="277" y="128"/>
                  <a:pt x="277" y="129"/>
                  <a:pt x="277" y="130"/>
                </a:cubicBezTo>
                <a:cubicBezTo>
                  <a:pt x="278" y="131"/>
                  <a:pt x="279" y="131"/>
                  <a:pt x="279" y="132"/>
                </a:cubicBezTo>
                <a:cubicBezTo>
                  <a:pt x="279" y="133"/>
                  <a:pt x="279" y="134"/>
                  <a:pt x="279" y="135"/>
                </a:cubicBezTo>
                <a:cubicBezTo>
                  <a:pt x="279" y="135"/>
                  <a:pt x="280" y="136"/>
                  <a:pt x="280" y="137"/>
                </a:cubicBezTo>
                <a:cubicBezTo>
                  <a:pt x="282" y="136"/>
                  <a:pt x="287" y="135"/>
                  <a:pt x="288" y="137"/>
                </a:cubicBezTo>
                <a:cubicBezTo>
                  <a:pt x="288" y="139"/>
                  <a:pt x="287" y="141"/>
                  <a:pt x="287" y="142"/>
                </a:cubicBezTo>
                <a:cubicBezTo>
                  <a:pt x="289" y="141"/>
                  <a:pt x="292" y="142"/>
                  <a:pt x="293" y="143"/>
                </a:cubicBezTo>
                <a:cubicBezTo>
                  <a:pt x="292" y="147"/>
                  <a:pt x="293" y="148"/>
                  <a:pt x="292" y="153"/>
                </a:cubicBezTo>
                <a:cubicBezTo>
                  <a:pt x="295" y="162"/>
                  <a:pt x="303" y="170"/>
                  <a:pt x="303" y="181"/>
                </a:cubicBezTo>
                <a:cubicBezTo>
                  <a:pt x="303" y="182"/>
                  <a:pt x="304" y="183"/>
                  <a:pt x="304" y="184"/>
                </a:cubicBezTo>
                <a:cubicBezTo>
                  <a:pt x="304" y="189"/>
                  <a:pt x="300" y="193"/>
                  <a:pt x="295" y="195"/>
                </a:cubicBezTo>
                <a:cubicBezTo>
                  <a:pt x="305" y="196"/>
                  <a:pt x="318" y="197"/>
                  <a:pt x="329" y="197"/>
                </a:cubicBezTo>
                <a:cubicBezTo>
                  <a:pt x="333" y="197"/>
                  <a:pt x="340" y="198"/>
                  <a:pt x="343" y="200"/>
                </a:cubicBezTo>
                <a:cubicBezTo>
                  <a:pt x="344" y="202"/>
                  <a:pt x="346" y="207"/>
                  <a:pt x="345" y="211"/>
                </a:cubicBezTo>
                <a:cubicBezTo>
                  <a:pt x="345" y="211"/>
                  <a:pt x="345" y="212"/>
                  <a:pt x="344" y="212"/>
                </a:cubicBezTo>
                <a:cubicBezTo>
                  <a:pt x="344" y="213"/>
                  <a:pt x="344" y="213"/>
                  <a:pt x="344" y="214"/>
                </a:cubicBezTo>
                <a:cubicBezTo>
                  <a:pt x="343" y="216"/>
                  <a:pt x="338" y="215"/>
                  <a:pt x="335" y="217"/>
                </a:cubicBezTo>
                <a:cubicBezTo>
                  <a:pt x="332" y="216"/>
                  <a:pt x="327" y="216"/>
                  <a:pt x="322" y="216"/>
                </a:cubicBezTo>
                <a:cubicBezTo>
                  <a:pt x="314" y="216"/>
                  <a:pt x="306" y="219"/>
                  <a:pt x="299" y="220"/>
                </a:cubicBezTo>
                <a:cubicBezTo>
                  <a:pt x="294" y="220"/>
                  <a:pt x="290" y="219"/>
                  <a:pt x="285" y="220"/>
                </a:cubicBezTo>
                <a:cubicBezTo>
                  <a:pt x="278" y="221"/>
                  <a:pt x="272" y="220"/>
                  <a:pt x="265" y="221"/>
                </a:cubicBezTo>
                <a:cubicBezTo>
                  <a:pt x="258" y="221"/>
                  <a:pt x="252" y="222"/>
                  <a:pt x="243" y="222"/>
                </a:cubicBezTo>
                <a:cubicBezTo>
                  <a:pt x="244" y="223"/>
                  <a:pt x="247" y="222"/>
                  <a:pt x="248" y="223"/>
                </a:cubicBezTo>
                <a:cubicBezTo>
                  <a:pt x="243" y="223"/>
                  <a:pt x="237" y="223"/>
                  <a:pt x="233" y="222"/>
                </a:cubicBezTo>
                <a:cubicBezTo>
                  <a:pt x="226" y="222"/>
                  <a:pt x="218" y="222"/>
                  <a:pt x="211" y="222"/>
                </a:cubicBezTo>
                <a:cubicBezTo>
                  <a:pt x="207" y="221"/>
                  <a:pt x="203" y="222"/>
                  <a:pt x="199" y="221"/>
                </a:cubicBezTo>
                <a:cubicBezTo>
                  <a:pt x="198" y="221"/>
                  <a:pt x="194" y="220"/>
                  <a:pt x="192" y="220"/>
                </a:cubicBezTo>
                <a:cubicBezTo>
                  <a:pt x="180" y="220"/>
                  <a:pt x="170" y="220"/>
                  <a:pt x="159" y="219"/>
                </a:cubicBezTo>
                <a:cubicBezTo>
                  <a:pt x="147" y="219"/>
                  <a:pt x="135" y="220"/>
                  <a:pt x="124" y="219"/>
                </a:cubicBezTo>
                <a:cubicBezTo>
                  <a:pt x="118" y="218"/>
                  <a:pt x="112" y="218"/>
                  <a:pt x="107" y="217"/>
                </a:cubicBezTo>
                <a:cubicBezTo>
                  <a:pt x="100" y="217"/>
                  <a:pt x="94" y="216"/>
                  <a:pt x="87" y="215"/>
                </a:cubicBezTo>
                <a:cubicBezTo>
                  <a:pt x="82" y="215"/>
                  <a:pt x="77" y="215"/>
                  <a:pt x="72" y="214"/>
                </a:cubicBezTo>
                <a:cubicBezTo>
                  <a:pt x="59" y="214"/>
                  <a:pt x="48" y="214"/>
                  <a:pt x="36" y="213"/>
                </a:cubicBezTo>
                <a:cubicBezTo>
                  <a:pt x="24" y="212"/>
                  <a:pt x="12" y="211"/>
                  <a:pt x="2" y="205"/>
                </a:cubicBezTo>
                <a:cubicBezTo>
                  <a:pt x="2" y="203"/>
                  <a:pt x="0" y="201"/>
                  <a:pt x="1" y="199"/>
                </a:cubicBezTo>
                <a:cubicBezTo>
                  <a:pt x="1" y="196"/>
                  <a:pt x="5" y="194"/>
                  <a:pt x="6" y="191"/>
                </a:cubicBezTo>
                <a:cubicBezTo>
                  <a:pt x="8" y="190"/>
                  <a:pt x="11" y="190"/>
                  <a:pt x="13" y="191"/>
                </a:cubicBezTo>
                <a:cubicBezTo>
                  <a:pt x="17" y="191"/>
                  <a:pt x="21" y="190"/>
                  <a:pt x="24" y="190"/>
                </a:cubicBezTo>
                <a:cubicBezTo>
                  <a:pt x="24" y="189"/>
                  <a:pt x="23" y="187"/>
                  <a:pt x="24" y="185"/>
                </a:cubicBezTo>
                <a:cubicBezTo>
                  <a:pt x="24" y="183"/>
                  <a:pt x="26" y="182"/>
                  <a:pt x="26" y="180"/>
                </a:cubicBezTo>
                <a:cubicBezTo>
                  <a:pt x="27" y="179"/>
                  <a:pt x="27" y="179"/>
                  <a:pt x="27" y="178"/>
                </a:cubicBezTo>
                <a:cubicBezTo>
                  <a:pt x="28" y="178"/>
                  <a:pt x="28" y="177"/>
                  <a:pt x="29" y="178"/>
                </a:cubicBezTo>
                <a:cubicBezTo>
                  <a:pt x="30" y="177"/>
                  <a:pt x="31" y="175"/>
                  <a:pt x="31" y="174"/>
                </a:cubicBezTo>
                <a:cubicBezTo>
                  <a:pt x="33" y="174"/>
                  <a:pt x="34" y="174"/>
                  <a:pt x="36" y="174"/>
                </a:cubicBezTo>
                <a:cubicBezTo>
                  <a:pt x="35" y="169"/>
                  <a:pt x="37" y="163"/>
                  <a:pt x="39" y="160"/>
                </a:cubicBezTo>
                <a:cubicBezTo>
                  <a:pt x="40" y="160"/>
                  <a:pt x="40" y="159"/>
                  <a:pt x="41" y="159"/>
                </a:cubicBezTo>
                <a:cubicBezTo>
                  <a:pt x="47" y="159"/>
                  <a:pt x="50" y="159"/>
                  <a:pt x="54" y="158"/>
                </a:cubicBezTo>
                <a:cubicBezTo>
                  <a:pt x="49" y="154"/>
                  <a:pt x="43" y="146"/>
                  <a:pt x="42" y="137"/>
                </a:cubicBezTo>
                <a:cubicBezTo>
                  <a:pt x="41" y="135"/>
                  <a:pt x="41" y="133"/>
                  <a:pt x="42" y="131"/>
                </a:cubicBezTo>
                <a:cubicBezTo>
                  <a:pt x="43" y="128"/>
                  <a:pt x="50" y="124"/>
                  <a:pt x="55" y="124"/>
                </a:cubicBezTo>
                <a:cubicBezTo>
                  <a:pt x="59" y="123"/>
                  <a:pt x="64" y="124"/>
                  <a:pt x="66" y="125"/>
                </a:cubicBezTo>
                <a:cubicBezTo>
                  <a:pt x="63" y="121"/>
                  <a:pt x="59" y="118"/>
                  <a:pt x="55" y="115"/>
                </a:cubicBezTo>
                <a:cubicBezTo>
                  <a:pt x="57" y="113"/>
                  <a:pt x="57" y="110"/>
                  <a:pt x="59" y="111"/>
                </a:cubicBezTo>
                <a:cubicBezTo>
                  <a:pt x="61" y="112"/>
                  <a:pt x="65" y="117"/>
                  <a:pt x="66" y="119"/>
                </a:cubicBezTo>
                <a:cubicBezTo>
                  <a:pt x="64" y="108"/>
                  <a:pt x="72" y="103"/>
                  <a:pt x="77" y="96"/>
                </a:cubicBezTo>
                <a:cubicBezTo>
                  <a:pt x="78" y="97"/>
                  <a:pt x="79" y="97"/>
                  <a:pt x="79" y="97"/>
                </a:cubicBezTo>
                <a:cubicBezTo>
                  <a:pt x="79" y="102"/>
                  <a:pt x="82" y="105"/>
                  <a:pt x="82" y="111"/>
                </a:cubicBezTo>
                <a:cubicBezTo>
                  <a:pt x="81" y="115"/>
                  <a:pt x="77" y="116"/>
                  <a:pt x="74" y="119"/>
                </a:cubicBezTo>
                <a:cubicBezTo>
                  <a:pt x="78" y="118"/>
                  <a:pt x="80" y="117"/>
                  <a:pt x="83" y="118"/>
                </a:cubicBezTo>
                <a:cubicBezTo>
                  <a:pt x="88" y="120"/>
                  <a:pt x="91" y="124"/>
                  <a:pt x="93" y="127"/>
                </a:cubicBezTo>
                <a:cubicBezTo>
                  <a:pt x="94" y="130"/>
                  <a:pt x="96" y="133"/>
                  <a:pt x="96" y="137"/>
                </a:cubicBezTo>
                <a:cubicBezTo>
                  <a:pt x="96" y="144"/>
                  <a:pt x="92" y="150"/>
                  <a:pt x="89" y="155"/>
                </a:cubicBezTo>
                <a:cubicBezTo>
                  <a:pt x="90" y="155"/>
                  <a:pt x="91" y="156"/>
                  <a:pt x="92" y="156"/>
                </a:cubicBezTo>
                <a:cubicBezTo>
                  <a:pt x="98" y="156"/>
                  <a:pt x="104" y="154"/>
                  <a:pt x="111" y="155"/>
                </a:cubicBezTo>
                <a:cubicBezTo>
                  <a:pt x="112" y="155"/>
                  <a:pt x="113" y="156"/>
                  <a:pt x="113" y="156"/>
                </a:cubicBezTo>
                <a:cubicBezTo>
                  <a:pt x="115" y="156"/>
                  <a:pt x="116" y="155"/>
                  <a:pt x="117" y="156"/>
                </a:cubicBezTo>
                <a:cubicBezTo>
                  <a:pt x="117" y="156"/>
                  <a:pt x="118" y="157"/>
                  <a:pt x="118" y="157"/>
                </a:cubicBezTo>
                <a:cubicBezTo>
                  <a:pt x="119" y="157"/>
                  <a:pt x="120" y="157"/>
                  <a:pt x="120" y="158"/>
                </a:cubicBezTo>
                <a:cubicBezTo>
                  <a:pt x="121" y="159"/>
                  <a:pt x="122" y="161"/>
                  <a:pt x="124" y="161"/>
                </a:cubicBezTo>
                <a:cubicBezTo>
                  <a:pt x="125" y="163"/>
                  <a:pt x="128" y="162"/>
                  <a:pt x="127" y="165"/>
                </a:cubicBezTo>
                <a:cubicBezTo>
                  <a:pt x="127" y="166"/>
                  <a:pt x="124" y="167"/>
                  <a:pt x="122" y="166"/>
                </a:cubicBezTo>
                <a:cubicBezTo>
                  <a:pt x="122" y="167"/>
                  <a:pt x="123" y="168"/>
                  <a:pt x="123" y="169"/>
                </a:cubicBezTo>
                <a:cubicBezTo>
                  <a:pt x="123" y="174"/>
                  <a:pt x="132" y="175"/>
                  <a:pt x="128" y="180"/>
                </a:cubicBezTo>
                <a:cubicBezTo>
                  <a:pt x="124" y="180"/>
                  <a:pt x="123" y="180"/>
                  <a:pt x="119" y="181"/>
                </a:cubicBezTo>
                <a:cubicBezTo>
                  <a:pt x="122" y="183"/>
                  <a:pt x="123" y="188"/>
                  <a:pt x="122" y="192"/>
                </a:cubicBezTo>
                <a:cubicBezTo>
                  <a:pt x="133" y="194"/>
                  <a:pt x="145" y="194"/>
                  <a:pt x="158" y="196"/>
                </a:cubicBezTo>
                <a:cubicBezTo>
                  <a:pt x="155" y="194"/>
                  <a:pt x="152" y="192"/>
                  <a:pt x="150" y="189"/>
                </a:cubicBezTo>
                <a:cubicBezTo>
                  <a:pt x="149" y="186"/>
                  <a:pt x="147" y="182"/>
                  <a:pt x="148" y="179"/>
                </a:cubicBezTo>
                <a:cubicBezTo>
                  <a:pt x="148" y="178"/>
                  <a:pt x="149" y="178"/>
                  <a:pt x="149" y="176"/>
                </a:cubicBezTo>
                <a:cubicBezTo>
                  <a:pt x="149" y="173"/>
                  <a:pt x="148" y="171"/>
                  <a:pt x="150" y="169"/>
                </a:cubicBezTo>
                <a:cubicBezTo>
                  <a:pt x="150" y="168"/>
                  <a:pt x="150" y="167"/>
                  <a:pt x="151" y="166"/>
                </a:cubicBezTo>
                <a:cubicBezTo>
                  <a:pt x="152" y="165"/>
                  <a:pt x="153" y="164"/>
                  <a:pt x="154" y="163"/>
                </a:cubicBezTo>
                <a:cubicBezTo>
                  <a:pt x="154" y="163"/>
                  <a:pt x="154" y="162"/>
                  <a:pt x="154" y="161"/>
                </a:cubicBezTo>
                <a:cubicBezTo>
                  <a:pt x="155" y="160"/>
                  <a:pt x="156" y="159"/>
                  <a:pt x="156" y="158"/>
                </a:cubicBezTo>
                <a:cubicBezTo>
                  <a:pt x="160" y="154"/>
                  <a:pt x="163" y="148"/>
                  <a:pt x="166" y="143"/>
                </a:cubicBezTo>
                <a:cubicBezTo>
                  <a:pt x="168" y="142"/>
                  <a:pt x="169" y="141"/>
                  <a:pt x="170" y="139"/>
                </a:cubicBezTo>
                <a:cubicBezTo>
                  <a:pt x="173" y="136"/>
                  <a:pt x="176" y="131"/>
                  <a:pt x="179" y="129"/>
                </a:cubicBezTo>
                <a:cubicBezTo>
                  <a:pt x="179" y="128"/>
                  <a:pt x="181" y="128"/>
                  <a:pt x="181" y="127"/>
                </a:cubicBezTo>
                <a:cubicBezTo>
                  <a:pt x="182" y="127"/>
                  <a:pt x="183" y="127"/>
                  <a:pt x="184" y="127"/>
                </a:cubicBezTo>
                <a:cubicBezTo>
                  <a:pt x="189" y="122"/>
                  <a:pt x="197" y="121"/>
                  <a:pt x="202" y="116"/>
                </a:cubicBezTo>
                <a:cubicBezTo>
                  <a:pt x="203" y="115"/>
                  <a:pt x="203" y="116"/>
                  <a:pt x="204" y="116"/>
                </a:cubicBezTo>
                <a:cubicBezTo>
                  <a:pt x="204" y="113"/>
                  <a:pt x="205" y="112"/>
                  <a:pt x="207" y="110"/>
                </a:cubicBezTo>
                <a:cubicBezTo>
                  <a:pt x="206" y="110"/>
                  <a:pt x="204" y="109"/>
                  <a:pt x="203" y="110"/>
                </a:cubicBezTo>
                <a:cubicBezTo>
                  <a:pt x="199" y="109"/>
                  <a:pt x="196" y="107"/>
                  <a:pt x="193" y="104"/>
                </a:cubicBezTo>
                <a:cubicBezTo>
                  <a:pt x="188" y="109"/>
                  <a:pt x="181" y="104"/>
                  <a:pt x="174" y="106"/>
                </a:cubicBezTo>
                <a:cubicBezTo>
                  <a:pt x="174" y="105"/>
                  <a:pt x="173" y="105"/>
                  <a:pt x="173" y="105"/>
                </a:cubicBezTo>
                <a:cubicBezTo>
                  <a:pt x="172" y="104"/>
                  <a:pt x="172" y="103"/>
                  <a:pt x="173" y="103"/>
                </a:cubicBezTo>
                <a:cubicBezTo>
                  <a:pt x="170" y="103"/>
                  <a:pt x="165" y="104"/>
                  <a:pt x="162" y="101"/>
                </a:cubicBezTo>
                <a:cubicBezTo>
                  <a:pt x="162" y="99"/>
                  <a:pt x="166" y="100"/>
                  <a:pt x="166" y="98"/>
                </a:cubicBezTo>
                <a:cubicBezTo>
                  <a:pt x="160" y="99"/>
                  <a:pt x="153" y="97"/>
                  <a:pt x="150" y="93"/>
                </a:cubicBezTo>
                <a:cubicBezTo>
                  <a:pt x="149" y="94"/>
                  <a:pt x="149" y="93"/>
                  <a:pt x="148" y="93"/>
                </a:cubicBezTo>
                <a:cubicBezTo>
                  <a:pt x="147" y="92"/>
                  <a:pt x="145" y="91"/>
                  <a:pt x="144" y="89"/>
                </a:cubicBezTo>
                <a:cubicBezTo>
                  <a:pt x="143" y="88"/>
                  <a:pt x="141" y="88"/>
                  <a:pt x="140" y="86"/>
                </a:cubicBezTo>
                <a:cubicBezTo>
                  <a:pt x="141" y="86"/>
                  <a:pt x="141" y="86"/>
                  <a:pt x="140" y="86"/>
                </a:cubicBezTo>
                <a:cubicBezTo>
                  <a:pt x="143" y="84"/>
                  <a:pt x="148" y="87"/>
                  <a:pt x="151" y="85"/>
                </a:cubicBezTo>
                <a:cubicBezTo>
                  <a:pt x="147" y="85"/>
                  <a:pt x="144" y="83"/>
                  <a:pt x="141" y="81"/>
                </a:cubicBezTo>
                <a:cubicBezTo>
                  <a:pt x="140" y="80"/>
                  <a:pt x="139" y="79"/>
                  <a:pt x="137" y="78"/>
                </a:cubicBezTo>
                <a:cubicBezTo>
                  <a:pt x="136" y="76"/>
                  <a:pt x="134" y="75"/>
                  <a:pt x="133" y="72"/>
                </a:cubicBezTo>
                <a:cubicBezTo>
                  <a:pt x="132" y="69"/>
                  <a:pt x="132" y="65"/>
                  <a:pt x="130" y="62"/>
                </a:cubicBezTo>
                <a:cubicBezTo>
                  <a:pt x="132" y="60"/>
                  <a:pt x="133" y="63"/>
                  <a:pt x="135" y="64"/>
                </a:cubicBezTo>
                <a:cubicBezTo>
                  <a:pt x="136" y="64"/>
                  <a:pt x="138" y="65"/>
                  <a:pt x="139" y="65"/>
                </a:cubicBezTo>
                <a:cubicBezTo>
                  <a:pt x="138" y="63"/>
                  <a:pt x="135" y="61"/>
                  <a:pt x="133" y="60"/>
                </a:cubicBezTo>
                <a:cubicBezTo>
                  <a:pt x="133" y="58"/>
                  <a:pt x="130" y="57"/>
                  <a:pt x="131" y="55"/>
                </a:cubicBezTo>
                <a:cubicBezTo>
                  <a:pt x="132" y="54"/>
                  <a:pt x="133" y="55"/>
                  <a:pt x="134" y="56"/>
                </a:cubicBezTo>
                <a:cubicBezTo>
                  <a:pt x="136" y="55"/>
                  <a:pt x="137" y="56"/>
                  <a:pt x="140" y="56"/>
                </a:cubicBezTo>
                <a:cubicBezTo>
                  <a:pt x="152" y="54"/>
                  <a:pt x="153" y="38"/>
                  <a:pt x="160" y="30"/>
                </a:cubicBezTo>
                <a:cubicBezTo>
                  <a:pt x="161" y="28"/>
                  <a:pt x="162" y="27"/>
                  <a:pt x="164" y="25"/>
                </a:cubicBezTo>
                <a:cubicBezTo>
                  <a:pt x="170" y="13"/>
                  <a:pt x="185" y="3"/>
                  <a:pt x="201" y="7"/>
                </a:cubicBezTo>
                <a:cubicBezTo>
                  <a:pt x="203" y="7"/>
                  <a:pt x="205" y="8"/>
                  <a:pt x="208" y="9"/>
                </a:cubicBezTo>
                <a:cubicBezTo>
                  <a:pt x="217" y="0"/>
                  <a:pt x="235" y="3"/>
                  <a:pt x="247" y="8"/>
                </a:cubicBezTo>
                <a:cubicBezTo>
                  <a:pt x="247" y="10"/>
                  <a:pt x="247" y="10"/>
                  <a:pt x="245" y="10"/>
                </a:cubicBezTo>
                <a:cubicBezTo>
                  <a:pt x="253" y="14"/>
                  <a:pt x="260" y="19"/>
                  <a:pt x="263" y="26"/>
                </a:cubicBezTo>
                <a:cubicBezTo>
                  <a:pt x="264" y="26"/>
                  <a:pt x="266" y="25"/>
                  <a:pt x="267" y="27"/>
                </a:cubicBezTo>
                <a:cubicBezTo>
                  <a:pt x="267" y="29"/>
                  <a:pt x="265" y="29"/>
                  <a:pt x="265" y="29"/>
                </a:cubicBezTo>
                <a:cubicBezTo>
                  <a:pt x="270" y="39"/>
                  <a:pt x="276" y="53"/>
                  <a:pt x="290" y="50"/>
                </a:cubicBezTo>
                <a:cubicBezTo>
                  <a:pt x="291" y="49"/>
                  <a:pt x="292" y="46"/>
                  <a:pt x="295" y="47"/>
                </a:cubicBezTo>
                <a:cubicBezTo>
                  <a:pt x="295" y="60"/>
                  <a:pt x="289" y="72"/>
                  <a:pt x="275" y="71"/>
                </a:cubicBezTo>
                <a:close/>
                <a:moveTo>
                  <a:pt x="161" y="82"/>
                </a:moveTo>
                <a:cubicBezTo>
                  <a:pt x="161" y="82"/>
                  <a:pt x="160" y="82"/>
                  <a:pt x="161" y="83"/>
                </a:cubicBezTo>
                <a:cubicBezTo>
                  <a:pt x="165" y="86"/>
                  <a:pt x="176" y="89"/>
                  <a:pt x="182" y="84"/>
                </a:cubicBezTo>
                <a:cubicBezTo>
                  <a:pt x="183" y="84"/>
                  <a:pt x="184" y="79"/>
                  <a:pt x="185" y="79"/>
                </a:cubicBezTo>
                <a:cubicBezTo>
                  <a:pt x="189" y="79"/>
                  <a:pt x="185" y="84"/>
                  <a:pt x="185" y="86"/>
                </a:cubicBezTo>
                <a:cubicBezTo>
                  <a:pt x="191" y="83"/>
                  <a:pt x="191" y="75"/>
                  <a:pt x="195" y="70"/>
                </a:cubicBezTo>
                <a:cubicBezTo>
                  <a:pt x="189" y="70"/>
                  <a:pt x="185" y="70"/>
                  <a:pt x="181" y="69"/>
                </a:cubicBezTo>
                <a:cubicBezTo>
                  <a:pt x="179" y="68"/>
                  <a:pt x="176" y="67"/>
                  <a:pt x="174" y="66"/>
                </a:cubicBezTo>
                <a:cubicBezTo>
                  <a:pt x="176" y="64"/>
                  <a:pt x="179" y="65"/>
                  <a:pt x="182" y="65"/>
                </a:cubicBezTo>
                <a:cubicBezTo>
                  <a:pt x="186" y="64"/>
                  <a:pt x="188" y="60"/>
                  <a:pt x="190" y="59"/>
                </a:cubicBezTo>
                <a:cubicBezTo>
                  <a:pt x="188" y="63"/>
                  <a:pt x="185" y="66"/>
                  <a:pt x="180" y="66"/>
                </a:cubicBezTo>
                <a:cubicBezTo>
                  <a:pt x="192" y="72"/>
                  <a:pt x="208" y="66"/>
                  <a:pt x="214" y="56"/>
                </a:cubicBezTo>
                <a:cubicBezTo>
                  <a:pt x="214" y="54"/>
                  <a:pt x="214" y="52"/>
                  <a:pt x="215" y="51"/>
                </a:cubicBezTo>
                <a:cubicBezTo>
                  <a:pt x="215" y="51"/>
                  <a:pt x="215" y="50"/>
                  <a:pt x="216" y="50"/>
                </a:cubicBezTo>
                <a:cubicBezTo>
                  <a:pt x="217" y="51"/>
                  <a:pt x="217" y="53"/>
                  <a:pt x="217" y="55"/>
                </a:cubicBezTo>
                <a:cubicBezTo>
                  <a:pt x="216" y="57"/>
                  <a:pt x="217" y="59"/>
                  <a:pt x="216" y="61"/>
                </a:cubicBezTo>
                <a:cubicBezTo>
                  <a:pt x="225" y="59"/>
                  <a:pt x="231" y="55"/>
                  <a:pt x="235" y="47"/>
                </a:cubicBezTo>
                <a:cubicBezTo>
                  <a:pt x="238" y="42"/>
                  <a:pt x="238" y="36"/>
                  <a:pt x="236" y="30"/>
                </a:cubicBezTo>
                <a:cubicBezTo>
                  <a:pt x="236" y="28"/>
                  <a:pt x="235" y="27"/>
                  <a:pt x="236" y="26"/>
                </a:cubicBezTo>
                <a:cubicBezTo>
                  <a:pt x="237" y="25"/>
                  <a:pt x="237" y="26"/>
                  <a:pt x="237" y="26"/>
                </a:cubicBezTo>
                <a:cubicBezTo>
                  <a:pt x="237" y="28"/>
                  <a:pt x="239" y="31"/>
                  <a:pt x="239" y="33"/>
                </a:cubicBezTo>
                <a:cubicBezTo>
                  <a:pt x="239" y="33"/>
                  <a:pt x="240" y="33"/>
                  <a:pt x="240" y="34"/>
                </a:cubicBezTo>
                <a:cubicBezTo>
                  <a:pt x="241" y="39"/>
                  <a:pt x="246" y="44"/>
                  <a:pt x="251" y="46"/>
                </a:cubicBezTo>
                <a:cubicBezTo>
                  <a:pt x="252" y="48"/>
                  <a:pt x="254" y="50"/>
                  <a:pt x="255" y="52"/>
                </a:cubicBezTo>
                <a:cubicBezTo>
                  <a:pt x="256" y="53"/>
                  <a:pt x="256" y="55"/>
                  <a:pt x="257" y="56"/>
                </a:cubicBezTo>
                <a:cubicBezTo>
                  <a:pt x="258" y="54"/>
                  <a:pt x="256" y="53"/>
                  <a:pt x="257" y="51"/>
                </a:cubicBezTo>
                <a:cubicBezTo>
                  <a:pt x="259" y="50"/>
                  <a:pt x="259" y="52"/>
                  <a:pt x="260" y="53"/>
                </a:cubicBezTo>
                <a:cubicBezTo>
                  <a:pt x="260" y="53"/>
                  <a:pt x="259" y="53"/>
                  <a:pt x="259" y="53"/>
                </a:cubicBezTo>
                <a:cubicBezTo>
                  <a:pt x="261" y="56"/>
                  <a:pt x="261" y="61"/>
                  <a:pt x="260" y="65"/>
                </a:cubicBezTo>
                <a:cubicBezTo>
                  <a:pt x="262" y="64"/>
                  <a:pt x="262" y="62"/>
                  <a:pt x="263" y="60"/>
                </a:cubicBezTo>
                <a:cubicBezTo>
                  <a:pt x="265" y="57"/>
                  <a:pt x="266" y="54"/>
                  <a:pt x="267" y="50"/>
                </a:cubicBezTo>
                <a:cubicBezTo>
                  <a:pt x="267" y="45"/>
                  <a:pt x="265" y="40"/>
                  <a:pt x="263" y="37"/>
                </a:cubicBezTo>
                <a:cubicBezTo>
                  <a:pt x="262" y="35"/>
                  <a:pt x="258" y="30"/>
                  <a:pt x="258" y="29"/>
                </a:cubicBezTo>
                <a:cubicBezTo>
                  <a:pt x="259" y="28"/>
                  <a:pt x="261" y="28"/>
                  <a:pt x="262" y="27"/>
                </a:cubicBezTo>
                <a:cubicBezTo>
                  <a:pt x="254" y="25"/>
                  <a:pt x="250" y="15"/>
                  <a:pt x="239" y="17"/>
                </a:cubicBezTo>
                <a:cubicBezTo>
                  <a:pt x="239" y="16"/>
                  <a:pt x="238" y="16"/>
                  <a:pt x="238" y="15"/>
                </a:cubicBezTo>
                <a:cubicBezTo>
                  <a:pt x="245" y="13"/>
                  <a:pt x="251" y="18"/>
                  <a:pt x="256" y="21"/>
                </a:cubicBezTo>
                <a:cubicBezTo>
                  <a:pt x="256" y="23"/>
                  <a:pt x="259" y="24"/>
                  <a:pt x="261" y="25"/>
                </a:cubicBezTo>
                <a:cubicBezTo>
                  <a:pt x="256" y="19"/>
                  <a:pt x="249" y="12"/>
                  <a:pt x="240" y="12"/>
                </a:cubicBezTo>
                <a:cubicBezTo>
                  <a:pt x="239" y="10"/>
                  <a:pt x="241" y="10"/>
                  <a:pt x="242" y="9"/>
                </a:cubicBezTo>
                <a:cubicBezTo>
                  <a:pt x="234" y="5"/>
                  <a:pt x="222" y="3"/>
                  <a:pt x="213" y="7"/>
                </a:cubicBezTo>
                <a:cubicBezTo>
                  <a:pt x="212" y="9"/>
                  <a:pt x="211" y="9"/>
                  <a:pt x="210" y="10"/>
                </a:cubicBezTo>
                <a:cubicBezTo>
                  <a:pt x="211" y="11"/>
                  <a:pt x="212" y="12"/>
                  <a:pt x="213" y="13"/>
                </a:cubicBezTo>
                <a:cubicBezTo>
                  <a:pt x="213" y="13"/>
                  <a:pt x="213" y="14"/>
                  <a:pt x="212" y="15"/>
                </a:cubicBezTo>
                <a:cubicBezTo>
                  <a:pt x="211" y="15"/>
                  <a:pt x="211" y="13"/>
                  <a:pt x="210" y="13"/>
                </a:cubicBezTo>
                <a:cubicBezTo>
                  <a:pt x="206" y="10"/>
                  <a:pt x="198" y="8"/>
                  <a:pt x="193" y="8"/>
                </a:cubicBezTo>
                <a:cubicBezTo>
                  <a:pt x="190" y="9"/>
                  <a:pt x="188" y="9"/>
                  <a:pt x="185" y="10"/>
                </a:cubicBezTo>
                <a:cubicBezTo>
                  <a:pt x="171" y="13"/>
                  <a:pt x="164" y="27"/>
                  <a:pt x="159" y="39"/>
                </a:cubicBezTo>
                <a:cubicBezTo>
                  <a:pt x="157" y="44"/>
                  <a:pt x="155" y="46"/>
                  <a:pt x="153" y="49"/>
                </a:cubicBezTo>
                <a:cubicBezTo>
                  <a:pt x="149" y="54"/>
                  <a:pt x="142" y="59"/>
                  <a:pt x="134" y="57"/>
                </a:cubicBezTo>
                <a:cubicBezTo>
                  <a:pt x="135" y="59"/>
                  <a:pt x="137" y="59"/>
                  <a:pt x="137" y="61"/>
                </a:cubicBezTo>
                <a:cubicBezTo>
                  <a:pt x="139" y="61"/>
                  <a:pt x="140" y="63"/>
                  <a:pt x="141" y="64"/>
                </a:cubicBezTo>
                <a:cubicBezTo>
                  <a:pt x="143" y="64"/>
                  <a:pt x="145" y="64"/>
                  <a:pt x="145" y="66"/>
                </a:cubicBezTo>
                <a:cubicBezTo>
                  <a:pt x="142" y="68"/>
                  <a:pt x="136" y="66"/>
                  <a:pt x="133" y="65"/>
                </a:cubicBezTo>
                <a:cubicBezTo>
                  <a:pt x="134" y="69"/>
                  <a:pt x="135" y="73"/>
                  <a:pt x="137" y="75"/>
                </a:cubicBezTo>
                <a:cubicBezTo>
                  <a:pt x="138" y="76"/>
                  <a:pt x="139" y="77"/>
                  <a:pt x="140" y="78"/>
                </a:cubicBezTo>
                <a:cubicBezTo>
                  <a:pt x="144" y="81"/>
                  <a:pt x="149" y="85"/>
                  <a:pt x="156" y="83"/>
                </a:cubicBezTo>
                <a:cubicBezTo>
                  <a:pt x="157" y="83"/>
                  <a:pt x="157" y="84"/>
                  <a:pt x="156" y="86"/>
                </a:cubicBezTo>
                <a:cubicBezTo>
                  <a:pt x="153" y="86"/>
                  <a:pt x="149" y="88"/>
                  <a:pt x="145" y="88"/>
                </a:cubicBezTo>
                <a:cubicBezTo>
                  <a:pt x="148" y="91"/>
                  <a:pt x="155" y="95"/>
                  <a:pt x="161" y="96"/>
                </a:cubicBezTo>
                <a:cubicBezTo>
                  <a:pt x="164" y="97"/>
                  <a:pt x="169" y="95"/>
                  <a:pt x="170" y="97"/>
                </a:cubicBezTo>
                <a:cubicBezTo>
                  <a:pt x="170" y="99"/>
                  <a:pt x="167" y="99"/>
                  <a:pt x="166" y="101"/>
                </a:cubicBezTo>
                <a:cubicBezTo>
                  <a:pt x="170" y="102"/>
                  <a:pt x="173" y="99"/>
                  <a:pt x="176" y="101"/>
                </a:cubicBezTo>
                <a:cubicBezTo>
                  <a:pt x="177" y="101"/>
                  <a:pt x="176" y="102"/>
                  <a:pt x="176" y="103"/>
                </a:cubicBezTo>
                <a:cubicBezTo>
                  <a:pt x="182" y="103"/>
                  <a:pt x="187" y="105"/>
                  <a:pt x="192" y="103"/>
                </a:cubicBezTo>
                <a:cubicBezTo>
                  <a:pt x="190" y="102"/>
                  <a:pt x="188" y="101"/>
                  <a:pt x="188" y="99"/>
                </a:cubicBezTo>
                <a:cubicBezTo>
                  <a:pt x="182" y="101"/>
                  <a:pt x="172" y="95"/>
                  <a:pt x="175" y="89"/>
                </a:cubicBezTo>
                <a:cubicBezTo>
                  <a:pt x="168" y="88"/>
                  <a:pt x="160" y="87"/>
                  <a:pt x="157" y="81"/>
                </a:cubicBezTo>
                <a:cubicBezTo>
                  <a:pt x="159" y="79"/>
                  <a:pt x="164" y="82"/>
                  <a:pt x="165" y="79"/>
                </a:cubicBezTo>
                <a:cubicBezTo>
                  <a:pt x="161" y="78"/>
                  <a:pt x="158" y="75"/>
                  <a:pt x="156" y="71"/>
                </a:cubicBezTo>
                <a:cubicBezTo>
                  <a:pt x="155" y="70"/>
                  <a:pt x="154" y="68"/>
                  <a:pt x="155" y="66"/>
                </a:cubicBezTo>
                <a:cubicBezTo>
                  <a:pt x="158" y="65"/>
                  <a:pt x="156" y="70"/>
                  <a:pt x="159" y="69"/>
                </a:cubicBezTo>
                <a:cubicBezTo>
                  <a:pt x="158" y="67"/>
                  <a:pt x="157" y="66"/>
                  <a:pt x="156" y="64"/>
                </a:cubicBezTo>
                <a:cubicBezTo>
                  <a:pt x="155" y="62"/>
                  <a:pt x="154" y="57"/>
                  <a:pt x="156" y="56"/>
                </a:cubicBezTo>
                <a:cubicBezTo>
                  <a:pt x="156" y="57"/>
                  <a:pt x="158" y="58"/>
                  <a:pt x="157" y="59"/>
                </a:cubicBezTo>
                <a:cubicBezTo>
                  <a:pt x="165" y="67"/>
                  <a:pt x="176" y="58"/>
                  <a:pt x="179" y="49"/>
                </a:cubicBezTo>
                <a:cubicBezTo>
                  <a:pt x="180" y="46"/>
                  <a:pt x="180" y="42"/>
                  <a:pt x="181" y="38"/>
                </a:cubicBezTo>
                <a:cubicBezTo>
                  <a:pt x="182" y="37"/>
                  <a:pt x="184" y="35"/>
                  <a:pt x="184" y="34"/>
                </a:cubicBezTo>
                <a:cubicBezTo>
                  <a:pt x="183" y="35"/>
                  <a:pt x="181" y="38"/>
                  <a:pt x="180" y="36"/>
                </a:cubicBezTo>
                <a:cubicBezTo>
                  <a:pt x="184" y="29"/>
                  <a:pt x="190" y="21"/>
                  <a:pt x="200" y="19"/>
                </a:cubicBezTo>
                <a:cubicBezTo>
                  <a:pt x="206" y="18"/>
                  <a:pt x="211" y="17"/>
                  <a:pt x="218" y="17"/>
                </a:cubicBezTo>
                <a:cubicBezTo>
                  <a:pt x="220" y="17"/>
                  <a:pt x="221" y="16"/>
                  <a:pt x="221" y="19"/>
                </a:cubicBezTo>
                <a:cubicBezTo>
                  <a:pt x="220" y="20"/>
                  <a:pt x="219" y="19"/>
                  <a:pt x="217" y="19"/>
                </a:cubicBezTo>
                <a:cubicBezTo>
                  <a:pt x="213" y="18"/>
                  <a:pt x="210" y="20"/>
                  <a:pt x="206" y="20"/>
                </a:cubicBezTo>
                <a:cubicBezTo>
                  <a:pt x="197" y="21"/>
                  <a:pt x="189" y="26"/>
                  <a:pt x="184" y="32"/>
                </a:cubicBezTo>
                <a:cubicBezTo>
                  <a:pt x="186" y="32"/>
                  <a:pt x="187" y="32"/>
                  <a:pt x="188" y="31"/>
                </a:cubicBezTo>
                <a:cubicBezTo>
                  <a:pt x="189" y="31"/>
                  <a:pt x="190" y="32"/>
                  <a:pt x="189" y="34"/>
                </a:cubicBezTo>
                <a:cubicBezTo>
                  <a:pt x="188" y="33"/>
                  <a:pt x="188" y="34"/>
                  <a:pt x="187" y="34"/>
                </a:cubicBezTo>
                <a:cubicBezTo>
                  <a:pt x="182" y="37"/>
                  <a:pt x="182" y="43"/>
                  <a:pt x="181" y="49"/>
                </a:cubicBezTo>
                <a:cubicBezTo>
                  <a:pt x="179" y="56"/>
                  <a:pt x="175" y="60"/>
                  <a:pt x="169" y="63"/>
                </a:cubicBezTo>
                <a:cubicBezTo>
                  <a:pt x="167" y="63"/>
                  <a:pt x="166" y="65"/>
                  <a:pt x="163" y="65"/>
                </a:cubicBezTo>
                <a:cubicBezTo>
                  <a:pt x="161" y="65"/>
                  <a:pt x="159" y="63"/>
                  <a:pt x="158" y="63"/>
                </a:cubicBezTo>
                <a:cubicBezTo>
                  <a:pt x="159" y="67"/>
                  <a:pt x="161" y="69"/>
                  <a:pt x="165" y="70"/>
                </a:cubicBezTo>
                <a:cubicBezTo>
                  <a:pt x="164" y="72"/>
                  <a:pt x="160" y="71"/>
                  <a:pt x="158" y="70"/>
                </a:cubicBezTo>
                <a:cubicBezTo>
                  <a:pt x="160" y="75"/>
                  <a:pt x="164" y="77"/>
                  <a:pt x="169" y="77"/>
                </a:cubicBezTo>
                <a:cubicBezTo>
                  <a:pt x="168" y="81"/>
                  <a:pt x="164" y="82"/>
                  <a:pt x="161" y="82"/>
                </a:cubicBezTo>
                <a:close/>
                <a:moveTo>
                  <a:pt x="285" y="52"/>
                </a:moveTo>
                <a:cubicBezTo>
                  <a:pt x="273" y="51"/>
                  <a:pt x="268" y="38"/>
                  <a:pt x="263" y="29"/>
                </a:cubicBezTo>
                <a:cubicBezTo>
                  <a:pt x="262" y="29"/>
                  <a:pt x="262" y="29"/>
                  <a:pt x="262" y="29"/>
                </a:cubicBezTo>
                <a:cubicBezTo>
                  <a:pt x="262" y="30"/>
                  <a:pt x="261" y="30"/>
                  <a:pt x="261" y="30"/>
                </a:cubicBezTo>
                <a:cubicBezTo>
                  <a:pt x="263" y="34"/>
                  <a:pt x="267" y="39"/>
                  <a:pt x="268" y="45"/>
                </a:cubicBezTo>
                <a:cubicBezTo>
                  <a:pt x="270" y="52"/>
                  <a:pt x="267" y="58"/>
                  <a:pt x="264" y="64"/>
                </a:cubicBezTo>
                <a:cubicBezTo>
                  <a:pt x="263" y="64"/>
                  <a:pt x="263" y="66"/>
                  <a:pt x="262" y="67"/>
                </a:cubicBezTo>
                <a:cubicBezTo>
                  <a:pt x="264" y="71"/>
                  <a:pt x="265" y="78"/>
                  <a:pt x="259" y="80"/>
                </a:cubicBezTo>
                <a:cubicBezTo>
                  <a:pt x="260" y="84"/>
                  <a:pt x="258" y="86"/>
                  <a:pt x="257" y="90"/>
                </a:cubicBezTo>
                <a:cubicBezTo>
                  <a:pt x="263" y="91"/>
                  <a:pt x="269" y="90"/>
                  <a:pt x="271" y="85"/>
                </a:cubicBezTo>
                <a:cubicBezTo>
                  <a:pt x="268" y="84"/>
                  <a:pt x="263" y="84"/>
                  <a:pt x="263" y="82"/>
                </a:cubicBezTo>
                <a:cubicBezTo>
                  <a:pt x="271" y="85"/>
                  <a:pt x="281" y="82"/>
                  <a:pt x="283" y="75"/>
                </a:cubicBezTo>
                <a:cubicBezTo>
                  <a:pt x="279" y="75"/>
                  <a:pt x="276" y="74"/>
                  <a:pt x="273" y="72"/>
                </a:cubicBezTo>
                <a:cubicBezTo>
                  <a:pt x="270" y="71"/>
                  <a:pt x="267" y="70"/>
                  <a:pt x="268" y="67"/>
                </a:cubicBezTo>
                <a:cubicBezTo>
                  <a:pt x="271" y="68"/>
                  <a:pt x="272" y="69"/>
                  <a:pt x="275" y="69"/>
                </a:cubicBezTo>
                <a:cubicBezTo>
                  <a:pt x="287" y="71"/>
                  <a:pt x="293" y="61"/>
                  <a:pt x="292" y="51"/>
                </a:cubicBezTo>
                <a:cubicBezTo>
                  <a:pt x="290" y="52"/>
                  <a:pt x="288" y="53"/>
                  <a:pt x="285" y="52"/>
                </a:cubicBezTo>
                <a:close/>
                <a:moveTo>
                  <a:pt x="179" y="88"/>
                </a:moveTo>
                <a:cubicBezTo>
                  <a:pt x="175" y="92"/>
                  <a:pt x="179" y="97"/>
                  <a:pt x="184" y="98"/>
                </a:cubicBezTo>
                <a:cubicBezTo>
                  <a:pt x="185" y="97"/>
                  <a:pt x="186" y="97"/>
                  <a:pt x="187" y="96"/>
                </a:cubicBezTo>
                <a:cubicBezTo>
                  <a:pt x="192" y="100"/>
                  <a:pt x="197" y="103"/>
                  <a:pt x="202" y="107"/>
                </a:cubicBezTo>
                <a:cubicBezTo>
                  <a:pt x="209" y="108"/>
                  <a:pt x="215" y="110"/>
                  <a:pt x="221" y="110"/>
                </a:cubicBezTo>
                <a:cubicBezTo>
                  <a:pt x="227" y="111"/>
                  <a:pt x="234" y="111"/>
                  <a:pt x="238" y="108"/>
                </a:cubicBezTo>
                <a:cubicBezTo>
                  <a:pt x="239" y="108"/>
                  <a:pt x="239" y="108"/>
                  <a:pt x="240" y="108"/>
                </a:cubicBezTo>
                <a:cubicBezTo>
                  <a:pt x="247" y="101"/>
                  <a:pt x="254" y="94"/>
                  <a:pt x="257" y="84"/>
                </a:cubicBezTo>
                <a:cubicBezTo>
                  <a:pt x="256" y="83"/>
                  <a:pt x="257" y="82"/>
                  <a:pt x="257" y="80"/>
                </a:cubicBezTo>
                <a:cubicBezTo>
                  <a:pt x="257" y="80"/>
                  <a:pt x="257" y="79"/>
                  <a:pt x="257" y="79"/>
                </a:cubicBezTo>
                <a:cubicBezTo>
                  <a:pt x="257" y="77"/>
                  <a:pt x="257" y="75"/>
                  <a:pt x="256" y="73"/>
                </a:cubicBezTo>
                <a:cubicBezTo>
                  <a:pt x="255" y="70"/>
                  <a:pt x="256" y="67"/>
                  <a:pt x="255" y="65"/>
                </a:cubicBezTo>
                <a:cubicBezTo>
                  <a:pt x="256" y="63"/>
                  <a:pt x="256" y="60"/>
                  <a:pt x="255" y="59"/>
                </a:cubicBezTo>
                <a:cubicBezTo>
                  <a:pt x="256" y="48"/>
                  <a:pt x="244" y="46"/>
                  <a:pt x="239" y="38"/>
                </a:cubicBezTo>
                <a:cubicBezTo>
                  <a:pt x="239" y="53"/>
                  <a:pt x="228" y="61"/>
                  <a:pt x="215" y="63"/>
                </a:cubicBezTo>
                <a:cubicBezTo>
                  <a:pt x="214" y="64"/>
                  <a:pt x="213" y="65"/>
                  <a:pt x="212" y="66"/>
                </a:cubicBezTo>
                <a:cubicBezTo>
                  <a:pt x="211" y="65"/>
                  <a:pt x="210" y="65"/>
                  <a:pt x="210" y="64"/>
                </a:cubicBezTo>
                <a:cubicBezTo>
                  <a:pt x="211" y="62"/>
                  <a:pt x="215" y="62"/>
                  <a:pt x="214" y="59"/>
                </a:cubicBezTo>
                <a:cubicBezTo>
                  <a:pt x="213" y="61"/>
                  <a:pt x="209" y="65"/>
                  <a:pt x="207" y="66"/>
                </a:cubicBezTo>
                <a:cubicBezTo>
                  <a:pt x="204" y="68"/>
                  <a:pt x="200" y="68"/>
                  <a:pt x="198" y="70"/>
                </a:cubicBezTo>
                <a:cubicBezTo>
                  <a:pt x="194" y="73"/>
                  <a:pt x="194" y="80"/>
                  <a:pt x="191" y="84"/>
                </a:cubicBezTo>
                <a:cubicBezTo>
                  <a:pt x="189" y="86"/>
                  <a:pt x="187" y="86"/>
                  <a:pt x="185" y="89"/>
                </a:cubicBezTo>
                <a:cubicBezTo>
                  <a:pt x="187" y="90"/>
                  <a:pt x="189" y="91"/>
                  <a:pt x="190" y="93"/>
                </a:cubicBezTo>
                <a:cubicBezTo>
                  <a:pt x="189" y="94"/>
                  <a:pt x="189" y="94"/>
                  <a:pt x="188" y="94"/>
                </a:cubicBezTo>
                <a:cubicBezTo>
                  <a:pt x="187" y="92"/>
                  <a:pt x="185" y="89"/>
                  <a:pt x="183" y="90"/>
                </a:cubicBezTo>
                <a:cubicBezTo>
                  <a:pt x="182" y="93"/>
                  <a:pt x="183" y="94"/>
                  <a:pt x="183" y="96"/>
                </a:cubicBezTo>
                <a:cubicBezTo>
                  <a:pt x="181" y="95"/>
                  <a:pt x="180" y="93"/>
                  <a:pt x="180" y="90"/>
                </a:cubicBezTo>
                <a:cubicBezTo>
                  <a:pt x="180" y="90"/>
                  <a:pt x="179" y="92"/>
                  <a:pt x="178" y="91"/>
                </a:cubicBezTo>
                <a:cubicBezTo>
                  <a:pt x="179" y="88"/>
                  <a:pt x="183" y="88"/>
                  <a:pt x="184" y="85"/>
                </a:cubicBezTo>
                <a:cubicBezTo>
                  <a:pt x="182" y="87"/>
                  <a:pt x="181" y="87"/>
                  <a:pt x="179" y="88"/>
                </a:cubicBezTo>
                <a:close/>
                <a:moveTo>
                  <a:pt x="258" y="65"/>
                </a:moveTo>
                <a:cubicBezTo>
                  <a:pt x="258" y="63"/>
                  <a:pt x="260" y="59"/>
                  <a:pt x="258" y="58"/>
                </a:cubicBezTo>
                <a:cubicBezTo>
                  <a:pt x="258" y="61"/>
                  <a:pt x="257" y="63"/>
                  <a:pt x="258" y="65"/>
                </a:cubicBezTo>
                <a:close/>
                <a:moveTo>
                  <a:pt x="259" y="78"/>
                </a:moveTo>
                <a:cubicBezTo>
                  <a:pt x="262" y="76"/>
                  <a:pt x="262" y="71"/>
                  <a:pt x="260" y="68"/>
                </a:cubicBezTo>
                <a:cubicBezTo>
                  <a:pt x="259" y="68"/>
                  <a:pt x="258" y="68"/>
                  <a:pt x="258" y="68"/>
                </a:cubicBezTo>
                <a:cubicBezTo>
                  <a:pt x="258" y="72"/>
                  <a:pt x="259" y="75"/>
                  <a:pt x="259" y="78"/>
                </a:cubicBezTo>
                <a:close/>
                <a:moveTo>
                  <a:pt x="253" y="98"/>
                </a:moveTo>
                <a:cubicBezTo>
                  <a:pt x="254" y="96"/>
                  <a:pt x="256" y="97"/>
                  <a:pt x="258" y="96"/>
                </a:cubicBezTo>
                <a:cubicBezTo>
                  <a:pt x="257" y="95"/>
                  <a:pt x="257" y="93"/>
                  <a:pt x="256" y="93"/>
                </a:cubicBezTo>
                <a:cubicBezTo>
                  <a:pt x="255" y="94"/>
                  <a:pt x="253" y="96"/>
                  <a:pt x="253" y="98"/>
                </a:cubicBezTo>
                <a:close/>
                <a:moveTo>
                  <a:pt x="76" y="109"/>
                </a:moveTo>
                <a:cubicBezTo>
                  <a:pt x="77" y="108"/>
                  <a:pt x="78" y="108"/>
                  <a:pt x="79" y="108"/>
                </a:cubicBezTo>
                <a:cubicBezTo>
                  <a:pt x="79" y="105"/>
                  <a:pt x="78" y="103"/>
                  <a:pt x="78" y="100"/>
                </a:cubicBezTo>
                <a:cubicBezTo>
                  <a:pt x="75" y="103"/>
                  <a:pt x="71" y="105"/>
                  <a:pt x="69" y="109"/>
                </a:cubicBezTo>
                <a:cubicBezTo>
                  <a:pt x="71" y="109"/>
                  <a:pt x="72" y="111"/>
                  <a:pt x="72" y="112"/>
                </a:cubicBezTo>
                <a:cubicBezTo>
                  <a:pt x="74" y="111"/>
                  <a:pt x="72" y="108"/>
                  <a:pt x="71" y="107"/>
                </a:cubicBezTo>
                <a:cubicBezTo>
                  <a:pt x="71" y="107"/>
                  <a:pt x="71" y="106"/>
                  <a:pt x="72" y="106"/>
                </a:cubicBezTo>
                <a:cubicBezTo>
                  <a:pt x="73" y="107"/>
                  <a:pt x="73" y="108"/>
                  <a:pt x="74" y="108"/>
                </a:cubicBezTo>
                <a:cubicBezTo>
                  <a:pt x="75" y="106"/>
                  <a:pt x="75" y="106"/>
                  <a:pt x="75" y="103"/>
                </a:cubicBezTo>
                <a:cubicBezTo>
                  <a:pt x="76" y="103"/>
                  <a:pt x="76" y="103"/>
                  <a:pt x="76" y="103"/>
                </a:cubicBezTo>
                <a:cubicBezTo>
                  <a:pt x="79" y="104"/>
                  <a:pt x="76" y="107"/>
                  <a:pt x="76" y="109"/>
                </a:cubicBezTo>
                <a:close/>
                <a:moveTo>
                  <a:pt x="73" y="113"/>
                </a:moveTo>
                <a:cubicBezTo>
                  <a:pt x="75" y="112"/>
                  <a:pt x="76" y="113"/>
                  <a:pt x="78" y="113"/>
                </a:cubicBezTo>
                <a:cubicBezTo>
                  <a:pt x="79" y="112"/>
                  <a:pt x="80" y="111"/>
                  <a:pt x="79" y="109"/>
                </a:cubicBezTo>
                <a:cubicBezTo>
                  <a:pt x="77" y="111"/>
                  <a:pt x="74" y="110"/>
                  <a:pt x="73" y="113"/>
                </a:cubicBezTo>
                <a:close/>
                <a:moveTo>
                  <a:pt x="69" y="120"/>
                </a:moveTo>
                <a:cubicBezTo>
                  <a:pt x="70" y="117"/>
                  <a:pt x="72" y="113"/>
                  <a:pt x="69" y="110"/>
                </a:cubicBezTo>
                <a:cubicBezTo>
                  <a:pt x="68" y="113"/>
                  <a:pt x="67" y="117"/>
                  <a:pt x="69" y="120"/>
                </a:cubicBezTo>
                <a:close/>
                <a:moveTo>
                  <a:pt x="230" y="115"/>
                </a:moveTo>
                <a:cubicBezTo>
                  <a:pt x="229" y="115"/>
                  <a:pt x="231" y="114"/>
                  <a:pt x="230" y="113"/>
                </a:cubicBezTo>
                <a:cubicBezTo>
                  <a:pt x="230" y="114"/>
                  <a:pt x="231" y="113"/>
                  <a:pt x="230" y="112"/>
                </a:cubicBezTo>
                <a:cubicBezTo>
                  <a:pt x="225" y="113"/>
                  <a:pt x="218" y="113"/>
                  <a:pt x="213" y="111"/>
                </a:cubicBezTo>
                <a:cubicBezTo>
                  <a:pt x="214" y="121"/>
                  <a:pt x="227" y="122"/>
                  <a:pt x="230" y="115"/>
                </a:cubicBezTo>
                <a:close/>
                <a:moveTo>
                  <a:pt x="233" y="116"/>
                </a:moveTo>
                <a:cubicBezTo>
                  <a:pt x="231" y="119"/>
                  <a:pt x="225" y="123"/>
                  <a:pt x="220" y="122"/>
                </a:cubicBezTo>
                <a:cubicBezTo>
                  <a:pt x="218" y="122"/>
                  <a:pt x="217" y="120"/>
                  <a:pt x="215" y="120"/>
                </a:cubicBezTo>
                <a:cubicBezTo>
                  <a:pt x="215" y="118"/>
                  <a:pt x="213" y="118"/>
                  <a:pt x="212" y="117"/>
                </a:cubicBezTo>
                <a:cubicBezTo>
                  <a:pt x="213" y="115"/>
                  <a:pt x="212" y="113"/>
                  <a:pt x="211" y="112"/>
                </a:cubicBezTo>
                <a:cubicBezTo>
                  <a:pt x="210" y="112"/>
                  <a:pt x="210" y="113"/>
                  <a:pt x="208" y="113"/>
                </a:cubicBezTo>
                <a:cubicBezTo>
                  <a:pt x="209" y="117"/>
                  <a:pt x="211" y="120"/>
                  <a:pt x="213" y="122"/>
                </a:cubicBezTo>
                <a:cubicBezTo>
                  <a:pt x="218" y="126"/>
                  <a:pt x="225" y="130"/>
                  <a:pt x="231" y="126"/>
                </a:cubicBezTo>
                <a:cubicBezTo>
                  <a:pt x="229" y="130"/>
                  <a:pt x="223" y="131"/>
                  <a:pt x="219" y="128"/>
                </a:cubicBezTo>
                <a:cubicBezTo>
                  <a:pt x="214" y="126"/>
                  <a:pt x="208" y="120"/>
                  <a:pt x="207" y="115"/>
                </a:cubicBezTo>
                <a:cubicBezTo>
                  <a:pt x="206" y="116"/>
                  <a:pt x="205" y="118"/>
                  <a:pt x="205" y="119"/>
                </a:cubicBezTo>
                <a:cubicBezTo>
                  <a:pt x="206" y="121"/>
                  <a:pt x="206" y="122"/>
                  <a:pt x="208" y="123"/>
                </a:cubicBezTo>
                <a:cubicBezTo>
                  <a:pt x="209" y="124"/>
                  <a:pt x="211" y="126"/>
                  <a:pt x="213" y="127"/>
                </a:cubicBezTo>
                <a:cubicBezTo>
                  <a:pt x="216" y="129"/>
                  <a:pt x="219" y="131"/>
                  <a:pt x="221" y="132"/>
                </a:cubicBezTo>
                <a:cubicBezTo>
                  <a:pt x="228" y="133"/>
                  <a:pt x="234" y="129"/>
                  <a:pt x="237" y="125"/>
                </a:cubicBezTo>
                <a:cubicBezTo>
                  <a:pt x="237" y="124"/>
                  <a:pt x="238" y="123"/>
                  <a:pt x="238" y="122"/>
                </a:cubicBezTo>
                <a:cubicBezTo>
                  <a:pt x="240" y="120"/>
                  <a:pt x="243" y="118"/>
                  <a:pt x="241" y="115"/>
                </a:cubicBezTo>
                <a:cubicBezTo>
                  <a:pt x="241" y="116"/>
                  <a:pt x="238" y="114"/>
                  <a:pt x="238" y="116"/>
                </a:cubicBezTo>
                <a:cubicBezTo>
                  <a:pt x="238" y="116"/>
                  <a:pt x="240" y="118"/>
                  <a:pt x="239" y="118"/>
                </a:cubicBezTo>
                <a:cubicBezTo>
                  <a:pt x="238" y="119"/>
                  <a:pt x="237" y="118"/>
                  <a:pt x="236" y="117"/>
                </a:cubicBezTo>
                <a:cubicBezTo>
                  <a:pt x="236" y="115"/>
                  <a:pt x="236" y="113"/>
                  <a:pt x="235" y="112"/>
                </a:cubicBezTo>
                <a:cubicBezTo>
                  <a:pt x="235" y="113"/>
                  <a:pt x="233" y="112"/>
                  <a:pt x="233" y="113"/>
                </a:cubicBezTo>
                <a:cubicBezTo>
                  <a:pt x="234" y="113"/>
                  <a:pt x="233" y="115"/>
                  <a:pt x="233" y="116"/>
                </a:cubicBezTo>
                <a:close/>
                <a:moveTo>
                  <a:pt x="67" y="123"/>
                </a:moveTo>
                <a:cubicBezTo>
                  <a:pt x="66" y="121"/>
                  <a:pt x="65" y="119"/>
                  <a:pt x="64" y="117"/>
                </a:cubicBezTo>
                <a:cubicBezTo>
                  <a:pt x="62" y="116"/>
                  <a:pt x="60" y="114"/>
                  <a:pt x="59" y="115"/>
                </a:cubicBezTo>
                <a:cubicBezTo>
                  <a:pt x="61" y="117"/>
                  <a:pt x="64" y="120"/>
                  <a:pt x="67" y="123"/>
                </a:cubicBezTo>
                <a:close/>
                <a:moveTo>
                  <a:pt x="72" y="115"/>
                </a:moveTo>
                <a:cubicBezTo>
                  <a:pt x="72" y="116"/>
                  <a:pt x="71" y="117"/>
                  <a:pt x="71" y="119"/>
                </a:cubicBezTo>
                <a:cubicBezTo>
                  <a:pt x="73" y="118"/>
                  <a:pt x="74" y="117"/>
                  <a:pt x="75" y="116"/>
                </a:cubicBezTo>
                <a:cubicBezTo>
                  <a:pt x="75" y="116"/>
                  <a:pt x="77" y="115"/>
                  <a:pt x="76" y="114"/>
                </a:cubicBezTo>
                <a:cubicBezTo>
                  <a:pt x="75" y="115"/>
                  <a:pt x="74" y="115"/>
                  <a:pt x="72" y="115"/>
                </a:cubicBezTo>
                <a:close/>
                <a:moveTo>
                  <a:pt x="244" y="118"/>
                </a:moveTo>
                <a:cubicBezTo>
                  <a:pt x="244" y="118"/>
                  <a:pt x="244" y="118"/>
                  <a:pt x="244" y="118"/>
                </a:cubicBezTo>
                <a:cubicBezTo>
                  <a:pt x="239" y="124"/>
                  <a:pt x="235" y="132"/>
                  <a:pt x="227" y="134"/>
                </a:cubicBezTo>
                <a:cubicBezTo>
                  <a:pt x="223" y="134"/>
                  <a:pt x="219" y="133"/>
                  <a:pt x="216" y="131"/>
                </a:cubicBezTo>
                <a:cubicBezTo>
                  <a:pt x="216" y="131"/>
                  <a:pt x="216" y="130"/>
                  <a:pt x="215" y="130"/>
                </a:cubicBezTo>
                <a:cubicBezTo>
                  <a:pt x="215" y="129"/>
                  <a:pt x="214" y="130"/>
                  <a:pt x="213" y="129"/>
                </a:cubicBezTo>
                <a:cubicBezTo>
                  <a:pt x="210" y="128"/>
                  <a:pt x="209" y="125"/>
                  <a:pt x="206" y="124"/>
                </a:cubicBezTo>
                <a:cubicBezTo>
                  <a:pt x="204" y="123"/>
                  <a:pt x="202" y="121"/>
                  <a:pt x="202" y="119"/>
                </a:cubicBezTo>
                <a:cubicBezTo>
                  <a:pt x="198" y="121"/>
                  <a:pt x="192" y="124"/>
                  <a:pt x="189" y="126"/>
                </a:cubicBezTo>
                <a:cubicBezTo>
                  <a:pt x="189" y="127"/>
                  <a:pt x="187" y="127"/>
                  <a:pt x="187" y="127"/>
                </a:cubicBezTo>
                <a:cubicBezTo>
                  <a:pt x="186" y="129"/>
                  <a:pt x="187" y="131"/>
                  <a:pt x="188" y="133"/>
                </a:cubicBezTo>
                <a:cubicBezTo>
                  <a:pt x="188" y="134"/>
                  <a:pt x="189" y="135"/>
                  <a:pt x="189" y="137"/>
                </a:cubicBezTo>
                <a:cubicBezTo>
                  <a:pt x="191" y="137"/>
                  <a:pt x="192" y="137"/>
                  <a:pt x="193" y="137"/>
                </a:cubicBezTo>
                <a:cubicBezTo>
                  <a:pt x="194" y="136"/>
                  <a:pt x="193" y="133"/>
                  <a:pt x="194" y="132"/>
                </a:cubicBezTo>
                <a:cubicBezTo>
                  <a:pt x="195" y="131"/>
                  <a:pt x="196" y="132"/>
                  <a:pt x="197" y="131"/>
                </a:cubicBezTo>
                <a:cubicBezTo>
                  <a:pt x="198" y="132"/>
                  <a:pt x="200" y="133"/>
                  <a:pt x="203" y="134"/>
                </a:cubicBezTo>
                <a:cubicBezTo>
                  <a:pt x="206" y="134"/>
                  <a:pt x="209" y="136"/>
                  <a:pt x="211" y="137"/>
                </a:cubicBezTo>
                <a:cubicBezTo>
                  <a:pt x="215" y="138"/>
                  <a:pt x="218" y="139"/>
                  <a:pt x="221" y="141"/>
                </a:cubicBezTo>
                <a:cubicBezTo>
                  <a:pt x="224" y="142"/>
                  <a:pt x="228" y="144"/>
                  <a:pt x="230" y="145"/>
                </a:cubicBezTo>
                <a:cubicBezTo>
                  <a:pt x="233" y="147"/>
                  <a:pt x="235" y="151"/>
                  <a:pt x="239" y="151"/>
                </a:cubicBezTo>
                <a:cubicBezTo>
                  <a:pt x="238" y="144"/>
                  <a:pt x="242" y="135"/>
                  <a:pt x="243" y="129"/>
                </a:cubicBezTo>
                <a:cubicBezTo>
                  <a:pt x="245" y="125"/>
                  <a:pt x="248" y="122"/>
                  <a:pt x="249" y="117"/>
                </a:cubicBezTo>
                <a:cubicBezTo>
                  <a:pt x="247" y="117"/>
                  <a:pt x="246" y="117"/>
                  <a:pt x="244" y="117"/>
                </a:cubicBezTo>
                <a:cubicBezTo>
                  <a:pt x="244" y="117"/>
                  <a:pt x="244" y="117"/>
                  <a:pt x="244" y="118"/>
                </a:cubicBezTo>
                <a:close/>
                <a:moveTo>
                  <a:pt x="258" y="124"/>
                </a:moveTo>
                <a:cubicBezTo>
                  <a:pt x="259" y="124"/>
                  <a:pt x="260" y="123"/>
                  <a:pt x="261" y="122"/>
                </a:cubicBezTo>
                <a:cubicBezTo>
                  <a:pt x="259" y="120"/>
                  <a:pt x="256" y="120"/>
                  <a:pt x="253" y="118"/>
                </a:cubicBezTo>
                <a:cubicBezTo>
                  <a:pt x="253" y="118"/>
                  <a:pt x="252" y="118"/>
                  <a:pt x="252" y="119"/>
                </a:cubicBezTo>
                <a:cubicBezTo>
                  <a:pt x="254" y="121"/>
                  <a:pt x="255" y="123"/>
                  <a:pt x="258" y="124"/>
                </a:cubicBezTo>
                <a:close/>
                <a:moveTo>
                  <a:pt x="77" y="128"/>
                </a:moveTo>
                <a:cubicBezTo>
                  <a:pt x="76" y="129"/>
                  <a:pt x="73" y="129"/>
                  <a:pt x="72" y="129"/>
                </a:cubicBezTo>
                <a:cubicBezTo>
                  <a:pt x="72" y="129"/>
                  <a:pt x="71" y="130"/>
                  <a:pt x="71" y="130"/>
                </a:cubicBezTo>
                <a:cubicBezTo>
                  <a:pt x="67" y="129"/>
                  <a:pt x="64" y="126"/>
                  <a:pt x="59" y="126"/>
                </a:cubicBezTo>
                <a:cubicBezTo>
                  <a:pt x="57" y="126"/>
                  <a:pt x="54" y="126"/>
                  <a:pt x="51" y="127"/>
                </a:cubicBezTo>
                <a:cubicBezTo>
                  <a:pt x="48" y="128"/>
                  <a:pt x="46" y="129"/>
                  <a:pt x="44" y="132"/>
                </a:cubicBezTo>
                <a:cubicBezTo>
                  <a:pt x="43" y="141"/>
                  <a:pt x="47" y="146"/>
                  <a:pt x="50" y="152"/>
                </a:cubicBezTo>
                <a:cubicBezTo>
                  <a:pt x="55" y="156"/>
                  <a:pt x="58" y="160"/>
                  <a:pt x="65" y="160"/>
                </a:cubicBezTo>
                <a:cubicBezTo>
                  <a:pt x="69" y="160"/>
                  <a:pt x="72" y="157"/>
                  <a:pt x="76" y="157"/>
                </a:cubicBezTo>
                <a:cubicBezTo>
                  <a:pt x="78" y="157"/>
                  <a:pt x="79" y="158"/>
                  <a:pt x="82" y="158"/>
                </a:cubicBezTo>
                <a:cubicBezTo>
                  <a:pt x="85" y="157"/>
                  <a:pt x="88" y="153"/>
                  <a:pt x="89" y="150"/>
                </a:cubicBezTo>
                <a:cubicBezTo>
                  <a:pt x="90" y="149"/>
                  <a:pt x="91" y="148"/>
                  <a:pt x="91" y="148"/>
                </a:cubicBezTo>
                <a:cubicBezTo>
                  <a:pt x="94" y="140"/>
                  <a:pt x="95" y="131"/>
                  <a:pt x="89" y="125"/>
                </a:cubicBezTo>
                <a:cubicBezTo>
                  <a:pt x="87" y="124"/>
                  <a:pt x="86" y="121"/>
                  <a:pt x="83" y="120"/>
                </a:cubicBezTo>
                <a:cubicBezTo>
                  <a:pt x="78" y="119"/>
                  <a:pt x="73" y="122"/>
                  <a:pt x="70" y="125"/>
                </a:cubicBezTo>
                <a:cubicBezTo>
                  <a:pt x="72" y="127"/>
                  <a:pt x="73" y="127"/>
                  <a:pt x="75" y="126"/>
                </a:cubicBezTo>
                <a:cubicBezTo>
                  <a:pt x="76" y="125"/>
                  <a:pt x="74" y="124"/>
                  <a:pt x="75" y="123"/>
                </a:cubicBezTo>
                <a:cubicBezTo>
                  <a:pt x="77" y="124"/>
                  <a:pt x="78" y="127"/>
                  <a:pt x="77" y="128"/>
                </a:cubicBezTo>
                <a:close/>
                <a:moveTo>
                  <a:pt x="241" y="150"/>
                </a:moveTo>
                <a:cubicBezTo>
                  <a:pt x="242" y="149"/>
                  <a:pt x="241" y="148"/>
                  <a:pt x="242" y="147"/>
                </a:cubicBezTo>
                <a:cubicBezTo>
                  <a:pt x="242" y="144"/>
                  <a:pt x="244" y="142"/>
                  <a:pt x="245" y="139"/>
                </a:cubicBezTo>
                <a:cubicBezTo>
                  <a:pt x="248" y="133"/>
                  <a:pt x="252" y="129"/>
                  <a:pt x="256" y="125"/>
                </a:cubicBezTo>
                <a:cubicBezTo>
                  <a:pt x="254" y="124"/>
                  <a:pt x="253" y="122"/>
                  <a:pt x="251" y="120"/>
                </a:cubicBezTo>
                <a:cubicBezTo>
                  <a:pt x="245" y="128"/>
                  <a:pt x="240" y="141"/>
                  <a:pt x="241" y="150"/>
                </a:cubicBezTo>
                <a:close/>
                <a:moveTo>
                  <a:pt x="258" y="127"/>
                </a:moveTo>
                <a:cubicBezTo>
                  <a:pt x="253" y="129"/>
                  <a:pt x="250" y="134"/>
                  <a:pt x="247" y="139"/>
                </a:cubicBezTo>
                <a:cubicBezTo>
                  <a:pt x="245" y="143"/>
                  <a:pt x="244" y="146"/>
                  <a:pt x="244" y="150"/>
                </a:cubicBezTo>
                <a:cubicBezTo>
                  <a:pt x="249" y="140"/>
                  <a:pt x="256" y="131"/>
                  <a:pt x="268" y="128"/>
                </a:cubicBezTo>
                <a:cubicBezTo>
                  <a:pt x="267" y="126"/>
                  <a:pt x="267" y="124"/>
                  <a:pt x="267" y="122"/>
                </a:cubicBezTo>
                <a:cubicBezTo>
                  <a:pt x="263" y="122"/>
                  <a:pt x="260" y="125"/>
                  <a:pt x="258" y="127"/>
                </a:cubicBezTo>
                <a:close/>
                <a:moveTo>
                  <a:pt x="180" y="131"/>
                </a:moveTo>
                <a:cubicBezTo>
                  <a:pt x="178" y="133"/>
                  <a:pt x="176" y="136"/>
                  <a:pt x="173" y="138"/>
                </a:cubicBezTo>
                <a:cubicBezTo>
                  <a:pt x="172" y="141"/>
                  <a:pt x="170" y="142"/>
                  <a:pt x="168" y="144"/>
                </a:cubicBezTo>
                <a:cubicBezTo>
                  <a:pt x="165" y="148"/>
                  <a:pt x="164" y="152"/>
                  <a:pt x="161" y="154"/>
                </a:cubicBezTo>
                <a:cubicBezTo>
                  <a:pt x="161" y="156"/>
                  <a:pt x="159" y="157"/>
                  <a:pt x="158" y="159"/>
                </a:cubicBezTo>
                <a:cubicBezTo>
                  <a:pt x="157" y="164"/>
                  <a:pt x="153" y="166"/>
                  <a:pt x="151" y="171"/>
                </a:cubicBezTo>
                <a:cubicBezTo>
                  <a:pt x="149" y="176"/>
                  <a:pt x="152" y="181"/>
                  <a:pt x="152" y="187"/>
                </a:cubicBezTo>
                <a:cubicBezTo>
                  <a:pt x="153" y="190"/>
                  <a:pt x="157" y="194"/>
                  <a:pt x="162" y="195"/>
                </a:cubicBezTo>
                <a:cubicBezTo>
                  <a:pt x="167" y="196"/>
                  <a:pt x="174" y="198"/>
                  <a:pt x="179" y="195"/>
                </a:cubicBezTo>
                <a:cubicBezTo>
                  <a:pt x="175" y="189"/>
                  <a:pt x="176" y="181"/>
                  <a:pt x="180" y="177"/>
                </a:cubicBezTo>
                <a:cubicBezTo>
                  <a:pt x="180" y="172"/>
                  <a:pt x="175" y="168"/>
                  <a:pt x="170" y="168"/>
                </a:cubicBezTo>
                <a:cubicBezTo>
                  <a:pt x="169" y="168"/>
                  <a:pt x="168" y="169"/>
                  <a:pt x="167" y="168"/>
                </a:cubicBezTo>
                <a:cubicBezTo>
                  <a:pt x="168" y="165"/>
                  <a:pt x="173" y="167"/>
                  <a:pt x="176" y="167"/>
                </a:cubicBezTo>
                <a:cubicBezTo>
                  <a:pt x="176" y="165"/>
                  <a:pt x="174" y="164"/>
                  <a:pt x="174" y="162"/>
                </a:cubicBezTo>
                <a:cubicBezTo>
                  <a:pt x="177" y="163"/>
                  <a:pt x="179" y="166"/>
                  <a:pt x="178" y="169"/>
                </a:cubicBezTo>
                <a:cubicBezTo>
                  <a:pt x="179" y="170"/>
                  <a:pt x="180" y="170"/>
                  <a:pt x="180" y="171"/>
                </a:cubicBezTo>
                <a:cubicBezTo>
                  <a:pt x="182" y="172"/>
                  <a:pt x="182" y="175"/>
                  <a:pt x="185" y="176"/>
                </a:cubicBezTo>
                <a:cubicBezTo>
                  <a:pt x="185" y="172"/>
                  <a:pt x="185" y="169"/>
                  <a:pt x="187" y="166"/>
                </a:cubicBezTo>
                <a:cubicBezTo>
                  <a:pt x="185" y="164"/>
                  <a:pt x="186" y="161"/>
                  <a:pt x="185" y="158"/>
                </a:cubicBezTo>
                <a:cubicBezTo>
                  <a:pt x="185" y="157"/>
                  <a:pt x="185" y="157"/>
                  <a:pt x="184" y="156"/>
                </a:cubicBezTo>
                <a:cubicBezTo>
                  <a:pt x="184" y="155"/>
                  <a:pt x="185" y="154"/>
                  <a:pt x="184" y="153"/>
                </a:cubicBezTo>
                <a:cubicBezTo>
                  <a:pt x="184" y="151"/>
                  <a:pt x="183" y="148"/>
                  <a:pt x="182" y="146"/>
                </a:cubicBezTo>
                <a:cubicBezTo>
                  <a:pt x="182" y="143"/>
                  <a:pt x="184" y="141"/>
                  <a:pt x="188" y="142"/>
                </a:cubicBezTo>
                <a:cubicBezTo>
                  <a:pt x="188" y="140"/>
                  <a:pt x="186" y="139"/>
                  <a:pt x="188" y="137"/>
                </a:cubicBezTo>
                <a:cubicBezTo>
                  <a:pt x="186" y="134"/>
                  <a:pt x="185" y="132"/>
                  <a:pt x="184" y="129"/>
                </a:cubicBezTo>
                <a:cubicBezTo>
                  <a:pt x="183" y="130"/>
                  <a:pt x="181" y="130"/>
                  <a:pt x="180" y="131"/>
                </a:cubicBezTo>
                <a:close/>
                <a:moveTo>
                  <a:pt x="252" y="149"/>
                </a:moveTo>
                <a:cubicBezTo>
                  <a:pt x="255" y="149"/>
                  <a:pt x="256" y="148"/>
                  <a:pt x="258" y="146"/>
                </a:cubicBezTo>
                <a:cubicBezTo>
                  <a:pt x="260" y="145"/>
                  <a:pt x="263" y="145"/>
                  <a:pt x="264" y="144"/>
                </a:cubicBezTo>
                <a:cubicBezTo>
                  <a:pt x="266" y="143"/>
                  <a:pt x="266" y="143"/>
                  <a:pt x="268" y="142"/>
                </a:cubicBezTo>
                <a:cubicBezTo>
                  <a:pt x="272" y="141"/>
                  <a:pt x="276" y="140"/>
                  <a:pt x="279" y="138"/>
                </a:cubicBezTo>
                <a:cubicBezTo>
                  <a:pt x="278" y="137"/>
                  <a:pt x="277" y="136"/>
                  <a:pt x="277" y="135"/>
                </a:cubicBezTo>
                <a:cubicBezTo>
                  <a:pt x="271" y="135"/>
                  <a:pt x="267" y="138"/>
                  <a:pt x="263" y="139"/>
                </a:cubicBezTo>
                <a:cubicBezTo>
                  <a:pt x="266" y="135"/>
                  <a:pt x="271" y="134"/>
                  <a:pt x="278" y="133"/>
                </a:cubicBezTo>
                <a:cubicBezTo>
                  <a:pt x="276" y="132"/>
                  <a:pt x="275" y="131"/>
                  <a:pt x="275" y="129"/>
                </a:cubicBezTo>
                <a:cubicBezTo>
                  <a:pt x="270" y="131"/>
                  <a:pt x="265" y="135"/>
                  <a:pt x="260" y="136"/>
                </a:cubicBezTo>
                <a:cubicBezTo>
                  <a:pt x="263" y="133"/>
                  <a:pt x="268" y="131"/>
                  <a:pt x="271" y="129"/>
                </a:cubicBezTo>
                <a:cubicBezTo>
                  <a:pt x="258" y="131"/>
                  <a:pt x="252" y="140"/>
                  <a:pt x="246" y="149"/>
                </a:cubicBezTo>
                <a:cubicBezTo>
                  <a:pt x="250" y="148"/>
                  <a:pt x="251" y="144"/>
                  <a:pt x="253" y="143"/>
                </a:cubicBezTo>
                <a:cubicBezTo>
                  <a:pt x="252" y="144"/>
                  <a:pt x="252" y="146"/>
                  <a:pt x="251" y="148"/>
                </a:cubicBezTo>
                <a:cubicBezTo>
                  <a:pt x="253" y="147"/>
                  <a:pt x="254" y="145"/>
                  <a:pt x="256" y="144"/>
                </a:cubicBezTo>
                <a:cubicBezTo>
                  <a:pt x="255" y="146"/>
                  <a:pt x="253" y="148"/>
                  <a:pt x="252" y="149"/>
                </a:cubicBezTo>
                <a:close/>
                <a:moveTo>
                  <a:pt x="206" y="140"/>
                </a:moveTo>
                <a:cubicBezTo>
                  <a:pt x="216" y="142"/>
                  <a:pt x="224" y="146"/>
                  <a:pt x="232" y="150"/>
                </a:cubicBezTo>
                <a:cubicBezTo>
                  <a:pt x="233" y="150"/>
                  <a:pt x="232" y="149"/>
                  <a:pt x="232" y="149"/>
                </a:cubicBezTo>
                <a:cubicBezTo>
                  <a:pt x="231" y="148"/>
                  <a:pt x="230" y="147"/>
                  <a:pt x="228" y="147"/>
                </a:cubicBezTo>
                <a:cubicBezTo>
                  <a:pt x="223" y="144"/>
                  <a:pt x="216" y="139"/>
                  <a:pt x="210" y="139"/>
                </a:cubicBezTo>
                <a:cubicBezTo>
                  <a:pt x="206" y="137"/>
                  <a:pt x="201" y="135"/>
                  <a:pt x="196" y="134"/>
                </a:cubicBezTo>
                <a:cubicBezTo>
                  <a:pt x="195" y="135"/>
                  <a:pt x="195" y="135"/>
                  <a:pt x="195" y="137"/>
                </a:cubicBezTo>
                <a:cubicBezTo>
                  <a:pt x="198" y="138"/>
                  <a:pt x="202" y="139"/>
                  <a:pt x="206" y="140"/>
                </a:cubicBezTo>
                <a:close/>
                <a:moveTo>
                  <a:pt x="279" y="140"/>
                </a:moveTo>
                <a:cubicBezTo>
                  <a:pt x="274" y="142"/>
                  <a:pt x="270" y="143"/>
                  <a:pt x="265" y="146"/>
                </a:cubicBezTo>
                <a:cubicBezTo>
                  <a:pt x="264" y="146"/>
                  <a:pt x="262" y="147"/>
                  <a:pt x="260" y="148"/>
                </a:cubicBezTo>
                <a:cubicBezTo>
                  <a:pt x="258" y="149"/>
                  <a:pt x="257" y="150"/>
                  <a:pt x="255" y="152"/>
                </a:cubicBezTo>
                <a:cubicBezTo>
                  <a:pt x="251" y="172"/>
                  <a:pt x="251" y="190"/>
                  <a:pt x="249" y="211"/>
                </a:cubicBezTo>
                <a:cubicBezTo>
                  <a:pt x="252" y="211"/>
                  <a:pt x="255" y="209"/>
                  <a:pt x="258" y="208"/>
                </a:cubicBezTo>
                <a:cubicBezTo>
                  <a:pt x="264" y="206"/>
                  <a:pt x="271" y="206"/>
                  <a:pt x="276" y="204"/>
                </a:cubicBezTo>
                <a:cubicBezTo>
                  <a:pt x="275" y="204"/>
                  <a:pt x="277" y="203"/>
                  <a:pt x="277" y="203"/>
                </a:cubicBezTo>
                <a:cubicBezTo>
                  <a:pt x="278" y="202"/>
                  <a:pt x="278" y="200"/>
                  <a:pt x="279" y="200"/>
                </a:cubicBezTo>
                <a:cubicBezTo>
                  <a:pt x="279" y="195"/>
                  <a:pt x="283" y="187"/>
                  <a:pt x="280" y="183"/>
                </a:cubicBezTo>
                <a:cubicBezTo>
                  <a:pt x="280" y="182"/>
                  <a:pt x="279" y="180"/>
                  <a:pt x="280" y="179"/>
                </a:cubicBezTo>
                <a:cubicBezTo>
                  <a:pt x="278" y="178"/>
                  <a:pt x="277" y="176"/>
                  <a:pt x="277" y="174"/>
                </a:cubicBezTo>
                <a:cubicBezTo>
                  <a:pt x="277" y="173"/>
                  <a:pt x="275" y="172"/>
                  <a:pt x="276" y="170"/>
                </a:cubicBezTo>
                <a:cubicBezTo>
                  <a:pt x="274" y="170"/>
                  <a:pt x="276" y="168"/>
                  <a:pt x="275" y="167"/>
                </a:cubicBezTo>
                <a:cubicBezTo>
                  <a:pt x="277" y="164"/>
                  <a:pt x="282" y="164"/>
                  <a:pt x="283" y="160"/>
                </a:cubicBezTo>
                <a:cubicBezTo>
                  <a:pt x="284" y="159"/>
                  <a:pt x="283" y="156"/>
                  <a:pt x="284" y="154"/>
                </a:cubicBezTo>
                <a:cubicBezTo>
                  <a:pt x="284" y="150"/>
                  <a:pt x="283" y="145"/>
                  <a:pt x="285" y="142"/>
                </a:cubicBezTo>
                <a:cubicBezTo>
                  <a:pt x="285" y="141"/>
                  <a:pt x="286" y="139"/>
                  <a:pt x="285" y="138"/>
                </a:cubicBezTo>
                <a:cubicBezTo>
                  <a:pt x="282" y="137"/>
                  <a:pt x="281" y="139"/>
                  <a:pt x="279" y="140"/>
                </a:cubicBezTo>
                <a:close/>
                <a:moveTo>
                  <a:pt x="217" y="145"/>
                </a:moveTo>
                <a:cubicBezTo>
                  <a:pt x="209" y="142"/>
                  <a:pt x="199" y="140"/>
                  <a:pt x="190" y="139"/>
                </a:cubicBezTo>
                <a:cubicBezTo>
                  <a:pt x="190" y="139"/>
                  <a:pt x="190" y="140"/>
                  <a:pt x="189" y="140"/>
                </a:cubicBezTo>
                <a:cubicBezTo>
                  <a:pt x="189" y="141"/>
                  <a:pt x="189" y="142"/>
                  <a:pt x="189" y="143"/>
                </a:cubicBezTo>
                <a:cubicBezTo>
                  <a:pt x="196" y="144"/>
                  <a:pt x="201" y="146"/>
                  <a:pt x="207" y="147"/>
                </a:cubicBezTo>
                <a:cubicBezTo>
                  <a:pt x="213" y="148"/>
                  <a:pt x="217" y="150"/>
                  <a:pt x="222" y="151"/>
                </a:cubicBezTo>
                <a:cubicBezTo>
                  <a:pt x="225" y="151"/>
                  <a:pt x="228" y="151"/>
                  <a:pt x="231" y="151"/>
                </a:cubicBezTo>
                <a:cubicBezTo>
                  <a:pt x="226" y="150"/>
                  <a:pt x="222" y="146"/>
                  <a:pt x="217" y="145"/>
                </a:cubicBezTo>
                <a:close/>
                <a:moveTo>
                  <a:pt x="286" y="156"/>
                </a:moveTo>
                <a:cubicBezTo>
                  <a:pt x="287" y="156"/>
                  <a:pt x="287" y="157"/>
                  <a:pt x="287" y="158"/>
                </a:cubicBezTo>
                <a:cubicBezTo>
                  <a:pt x="287" y="161"/>
                  <a:pt x="280" y="165"/>
                  <a:pt x="278" y="168"/>
                </a:cubicBezTo>
                <a:cubicBezTo>
                  <a:pt x="281" y="170"/>
                  <a:pt x="282" y="168"/>
                  <a:pt x="285" y="167"/>
                </a:cubicBezTo>
                <a:cubicBezTo>
                  <a:pt x="286" y="166"/>
                  <a:pt x="287" y="164"/>
                  <a:pt x="288" y="163"/>
                </a:cubicBezTo>
                <a:cubicBezTo>
                  <a:pt x="289" y="162"/>
                  <a:pt x="289" y="159"/>
                  <a:pt x="291" y="160"/>
                </a:cubicBezTo>
                <a:cubicBezTo>
                  <a:pt x="289" y="164"/>
                  <a:pt x="287" y="168"/>
                  <a:pt x="282" y="170"/>
                </a:cubicBezTo>
                <a:cubicBezTo>
                  <a:pt x="281" y="171"/>
                  <a:pt x="279" y="170"/>
                  <a:pt x="279" y="173"/>
                </a:cubicBezTo>
                <a:cubicBezTo>
                  <a:pt x="281" y="173"/>
                  <a:pt x="283" y="173"/>
                  <a:pt x="285" y="172"/>
                </a:cubicBezTo>
                <a:cubicBezTo>
                  <a:pt x="287" y="171"/>
                  <a:pt x="288" y="167"/>
                  <a:pt x="290" y="166"/>
                </a:cubicBezTo>
                <a:cubicBezTo>
                  <a:pt x="289" y="171"/>
                  <a:pt x="286" y="175"/>
                  <a:pt x="280" y="175"/>
                </a:cubicBezTo>
                <a:cubicBezTo>
                  <a:pt x="280" y="176"/>
                  <a:pt x="280" y="176"/>
                  <a:pt x="280" y="177"/>
                </a:cubicBezTo>
                <a:cubicBezTo>
                  <a:pt x="280" y="177"/>
                  <a:pt x="280" y="177"/>
                  <a:pt x="280" y="177"/>
                </a:cubicBezTo>
                <a:cubicBezTo>
                  <a:pt x="284" y="179"/>
                  <a:pt x="289" y="175"/>
                  <a:pt x="290" y="171"/>
                </a:cubicBezTo>
                <a:cubicBezTo>
                  <a:pt x="291" y="170"/>
                  <a:pt x="291" y="169"/>
                  <a:pt x="292" y="169"/>
                </a:cubicBezTo>
                <a:cubicBezTo>
                  <a:pt x="291" y="175"/>
                  <a:pt x="288" y="178"/>
                  <a:pt x="282" y="180"/>
                </a:cubicBezTo>
                <a:cubicBezTo>
                  <a:pt x="282" y="180"/>
                  <a:pt x="282" y="181"/>
                  <a:pt x="282" y="181"/>
                </a:cubicBezTo>
                <a:cubicBezTo>
                  <a:pt x="283" y="181"/>
                  <a:pt x="284" y="182"/>
                  <a:pt x="285" y="182"/>
                </a:cubicBezTo>
                <a:cubicBezTo>
                  <a:pt x="290" y="180"/>
                  <a:pt x="294" y="174"/>
                  <a:pt x="295" y="168"/>
                </a:cubicBezTo>
                <a:cubicBezTo>
                  <a:pt x="295" y="162"/>
                  <a:pt x="291" y="158"/>
                  <a:pt x="290" y="152"/>
                </a:cubicBezTo>
                <a:cubicBezTo>
                  <a:pt x="291" y="150"/>
                  <a:pt x="291" y="146"/>
                  <a:pt x="290" y="144"/>
                </a:cubicBezTo>
                <a:cubicBezTo>
                  <a:pt x="284" y="144"/>
                  <a:pt x="286" y="152"/>
                  <a:pt x="286" y="156"/>
                </a:cubicBezTo>
                <a:close/>
                <a:moveTo>
                  <a:pt x="222" y="153"/>
                </a:moveTo>
                <a:cubicBezTo>
                  <a:pt x="219" y="152"/>
                  <a:pt x="216" y="151"/>
                  <a:pt x="213" y="149"/>
                </a:cubicBezTo>
                <a:cubicBezTo>
                  <a:pt x="211" y="149"/>
                  <a:pt x="208" y="149"/>
                  <a:pt x="207" y="149"/>
                </a:cubicBezTo>
                <a:cubicBezTo>
                  <a:pt x="205" y="148"/>
                  <a:pt x="204" y="148"/>
                  <a:pt x="203" y="148"/>
                </a:cubicBezTo>
                <a:cubicBezTo>
                  <a:pt x="197" y="146"/>
                  <a:pt x="191" y="146"/>
                  <a:pt x="186" y="144"/>
                </a:cubicBezTo>
                <a:cubicBezTo>
                  <a:pt x="186" y="144"/>
                  <a:pt x="185" y="145"/>
                  <a:pt x="184" y="145"/>
                </a:cubicBezTo>
                <a:cubicBezTo>
                  <a:pt x="187" y="152"/>
                  <a:pt x="187" y="159"/>
                  <a:pt x="189" y="167"/>
                </a:cubicBezTo>
                <a:cubicBezTo>
                  <a:pt x="191" y="166"/>
                  <a:pt x="191" y="164"/>
                  <a:pt x="195" y="164"/>
                </a:cubicBezTo>
                <a:cubicBezTo>
                  <a:pt x="198" y="167"/>
                  <a:pt x="199" y="170"/>
                  <a:pt x="198" y="174"/>
                </a:cubicBezTo>
                <a:cubicBezTo>
                  <a:pt x="197" y="175"/>
                  <a:pt x="196" y="177"/>
                  <a:pt x="197" y="178"/>
                </a:cubicBezTo>
                <a:cubicBezTo>
                  <a:pt x="200" y="177"/>
                  <a:pt x="204" y="178"/>
                  <a:pt x="206" y="177"/>
                </a:cubicBezTo>
                <a:cubicBezTo>
                  <a:pt x="209" y="175"/>
                  <a:pt x="211" y="172"/>
                  <a:pt x="215" y="174"/>
                </a:cubicBezTo>
                <a:cubicBezTo>
                  <a:pt x="217" y="180"/>
                  <a:pt x="210" y="181"/>
                  <a:pt x="207" y="185"/>
                </a:cubicBezTo>
                <a:cubicBezTo>
                  <a:pt x="211" y="183"/>
                  <a:pt x="214" y="183"/>
                  <a:pt x="219" y="183"/>
                </a:cubicBezTo>
                <a:cubicBezTo>
                  <a:pt x="221" y="184"/>
                  <a:pt x="219" y="186"/>
                  <a:pt x="219" y="187"/>
                </a:cubicBezTo>
                <a:cubicBezTo>
                  <a:pt x="219" y="188"/>
                  <a:pt x="219" y="189"/>
                  <a:pt x="219" y="190"/>
                </a:cubicBezTo>
                <a:cubicBezTo>
                  <a:pt x="217" y="192"/>
                  <a:pt x="214" y="194"/>
                  <a:pt x="211" y="195"/>
                </a:cubicBezTo>
                <a:cubicBezTo>
                  <a:pt x="213" y="196"/>
                  <a:pt x="214" y="201"/>
                  <a:pt x="211" y="201"/>
                </a:cubicBezTo>
                <a:cubicBezTo>
                  <a:pt x="206" y="201"/>
                  <a:pt x="199" y="199"/>
                  <a:pt x="195" y="199"/>
                </a:cubicBezTo>
                <a:cubicBezTo>
                  <a:pt x="196" y="203"/>
                  <a:pt x="197" y="207"/>
                  <a:pt x="199" y="210"/>
                </a:cubicBezTo>
                <a:cubicBezTo>
                  <a:pt x="211" y="211"/>
                  <a:pt x="226" y="211"/>
                  <a:pt x="236" y="209"/>
                </a:cubicBezTo>
                <a:cubicBezTo>
                  <a:pt x="235" y="200"/>
                  <a:pt x="236" y="191"/>
                  <a:pt x="235" y="182"/>
                </a:cubicBezTo>
                <a:cubicBezTo>
                  <a:pt x="235" y="178"/>
                  <a:pt x="233" y="173"/>
                  <a:pt x="233" y="168"/>
                </a:cubicBezTo>
                <a:cubicBezTo>
                  <a:pt x="232" y="165"/>
                  <a:pt x="233" y="163"/>
                  <a:pt x="232" y="160"/>
                </a:cubicBezTo>
                <a:cubicBezTo>
                  <a:pt x="232" y="158"/>
                  <a:pt x="231" y="156"/>
                  <a:pt x="230" y="154"/>
                </a:cubicBezTo>
                <a:cubicBezTo>
                  <a:pt x="228" y="153"/>
                  <a:pt x="225" y="153"/>
                  <a:pt x="222" y="153"/>
                </a:cubicBezTo>
                <a:close/>
                <a:moveTo>
                  <a:pt x="233" y="155"/>
                </a:moveTo>
                <a:cubicBezTo>
                  <a:pt x="235" y="162"/>
                  <a:pt x="235" y="169"/>
                  <a:pt x="236" y="176"/>
                </a:cubicBezTo>
                <a:cubicBezTo>
                  <a:pt x="236" y="177"/>
                  <a:pt x="237" y="179"/>
                  <a:pt x="237" y="180"/>
                </a:cubicBezTo>
                <a:cubicBezTo>
                  <a:pt x="238" y="190"/>
                  <a:pt x="237" y="201"/>
                  <a:pt x="238" y="210"/>
                </a:cubicBezTo>
                <a:cubicBezTo>
                  <a:pt x="238" y="211"/>
                  <a:pt x="237" y="210"/>
                  <a:pt x="237" y="211"/>
                </a:cubicBezTo>
                <a:cubicBezTo>
                  <a:pt x="238" y="215"/>
                  <a:pt x="243" y="216"/>
                  <a:pt x="247" y="213"/>
                </a:cubicBezTo>
                <a:cubicBezTo>
                  <a:pt x="248" y="193"/>
                  <a:pt x="249" y="171"/>
                  <a:pt x="253" y="152"/>
                </a:cubicBezTo>
                <a:cubicBezTo>
                  <a:pt x="252" y="152"/>
                  <a:pt x="252" y="152"/>
                  <a:pt x="252" y="152"/>
                </a:cubicBezTo>
                <a:cubicBezTo>
                  <a:pt x="248" y="157"/>
                  <a:pt x="239" y="156"/>
                  <a:pt x="233" y="155"/>
                </a:cubicBezTo>
                <a:close/>
                <a:moveTo>
                  <a:pt x="122" y="177"/>
                </a:moveTo>
                <a:cubicBezTo>
                  <a:pt x="120" y="177"/>
                  <a:pt x="118" y="176"/>
                  <a:pt x="117" y="176"/>
                </a:cubicBezTo>
                <a:cubicBezTo>
                  <a:pt x="113" y="176"/>
                  <a:pt x="109" y="177"/>
                  <a:pt x="105" y="177"/>
                </a:cubicBezTo>
                <a:cubicBezTo>
                  <a:pt x="99" y="177"/>
                  <a:pt x="92" y="177"/>
                  <a:pt x="84" y="177"/>
                </a:cubicBezTo>
                <a:cubicBezTo>
                  <a:pt x="84" y="177"/>
                  <a:pt x="83" y="177"/>
                  <a:pt x="82" y="177"/>
                </a:cubicBezTo>
                <a:cubicBezTo>
                  <a:pt x="71" y="178"/>
                  <a:pt x="62" y="177"/>
                  <a:pt x="52" y="178"/>
                </a:cubicBezTo>
                <a:cubicBezTo>
                  <a:pt x="50" y="178"/>
                  <a:pt x="46" y="179"/>
                  <a:pt x="45" y="178"/>
                </a:cubicBezTo>
                <a:cubicBezTo>
                  <a:pt x="41" y="177"/>
                  <a:pt x="40" y="175"/>
                  <a:pt x="40" y="172"/>
                </a:cubicBezTo>
                <a:cubicBezTo>
                  <a:pt x="40" y="169"/>
                  <a:pt x="41" y="166"/>
                  <a:pt x="43" y="164"/>
                </a:cubicBezTo>
                <a:cubicBezTo>
                  <a:pt x="47" y="164"/>
                  <a:pt x="51" y="163"/>
                  <a:pt x="54" y="164"/>
                </a:cubicBezTo>
                <a:cubicBezTo>
                  <a:pt x="58" y="164"/>
                  <a:pt x="64" y="164"/>
                  <a:pt x="68" y="164"/>
                </a:cubicBezTo>
                <a:cubicBezTo>
                  <a:pt x="72" y="164"/>
                  <a:pt x="76" y="164"/>
                  <a:pt x="80" y="164"/>
                </a:cubicBezTo>
                <a:cubicBezTo>
                  <a:pt x="84" y="164"/>
                  <a:pt x="88" y="164"/>
                  <a:pt x="93" y="164"/>
                </a:cubicBezTo>
                <a:cubicBezTo>
                  <a:pt x="104" y="163"/>
                  <a:pt x="114" y="164"/>
                  <a:pt x="124" y="164"/>
                </a:cubicBezTo>
                <a:cubicBezTo>
                  <a:pt x="124" y="163"/>
                  <a:pt x="122" y="162"/>
                  <a:pt x="121" y="161"/>
                </a:cubicBezTo>
                <a:cubicBezTo>
                  <a:pt x="119" y="160"/>
                  <a:pt x="118" y="158"/>
                  <a:pt x="115" y="158"/>
                </a:cubicBezTo>
                <a:cubicBezTo>
                  <a:pt x="113" y="157"/>
                  <a:pt x="110" y="157"/>
                  <a:pt x="108" y="157"/>
                </a:cubicBezTo>
                <a:cubicBezTo>
                  <a:pt x="100" y="157"/>
                  <a:pt x="94" y="159"/>
                  <a:pt x="87" y="157"/>
                </a:cubicBezTo>
                <a:cubicBezTo>
                  <a:pt x="85" y="159"/>
                  <a:pt x="82" y="160"/>
                  <a:pt x="78" y="160"/>
                </a:cubicBezTo>
                <a:cubicBezTo>
                  <a:pt x="78" y="160"/>
                  <a:pt x="79" y="161"/>
                  <a:pt x="78" y="161"/>
                </a:cubicBezTo>
                <a:cubicBezTo>
                  <a:pt x="77" y="162"/>
                  <a:pt x="77" y="161"/>
                  <a:pt x="76" y="161"/>
                </a:cubicBezTo>
                <a:cubicBezTo>
                  <a:pt x="76" y="162"/>
                  <a:pt x="76" y="162"/>
                  <a:pt x="75" y="163"/>
                </a:cubicBezTo>
                <a:cubicBezTo>
                  <a:pt x="74" y="163"/>
                  <a:pt x="74" y="162"/>
                  <a:pt x="74" y="162"/>
                </a:cubicBezTo>
                <a:cubicBezTo>
                  <a:pt x="74" y="162"/>
                  <a:pt x="73" y="163"/>
                  <a:pt x="72" y="162"/>
                </a:cubicBezTo>
                <a:cubicBezTo>
                  <a:pt x="72" y="161"/>
                  <a:pt x="73" y="161"/>
                  <a:pt x="73" y="160"/>
                </a:cubicBezTo>
                <a:cubicBezTo>
                  <a:pt x="68" y="163"/>
                  <a:pt x="62" y="162"/>
                  <a:pt x="57" y="160"/>
                </a:cubicBezTo>
                <a:cubicBezTo>
                  <a:pt x="51" y="162"/>
                  <a:pt x="46" y="160"/>
                  <a:pt x="40" y="162"/>
                </a:cubicBezTo>
                <a:cubicBezTo>
                  <a:pt x="38" y="166"/>
                  <a:pt x="36" y="171"/>
                  <a:pt x="39" y="176"/>
                </a:cubicBezTo>
                <a:cubicBezTo>
                  <a:pt x="38" y="176"/>
                  <a:pt x="38" y="177"/>
                  <a:pt x="38" y="177"/>
                </a:cubicBezTo>
                <a:cubicBezTo>
                  <a:pt x="40" y="180"/>
                  <a:pt x="45" y="179"/>
                  <a:pt x="50" y="179"/>
                </a:cubicBezTo>
                <a:cubicBezTo>
                  <a:pt x="55" y="179"/>
                  <a:pt x="62" y="179"/>
                  <a:pt x="68" y="179"/>
                </a:cubicBezTo>
                <a:cubicBezTo>
                  <a:pt x="76" y="179"/>
                  <a:pt x="87" y="179"/>
                  <a:pt x="95" y="179"/>
                </a:cubicBezTo>
                <a:cubicBezTo>
                  <a:pt x="100" y="179"/>
                  <a:pt x="106" y="179"/>
                  <a:pt x="110" y="179"/>
                </a:cubicBezTo>
                <a:cubicBezTo>
                  <a:pt x="116" y="179"/>
                  <a:pt x="121" y="179"/>
                  <a:pt x="126" y="177"/>
                </a:cubicBezTo>
                <a:cubicBezTo>
                  <a:pt x="126" y="176"/>
                  <a:pt x="125" y="174"/>
                  <a:pt x="123" y="174"/>
                </a:cubicBezTo>
                <a:cubicBezTo>
                  <a:pt x="123" y="174"/>
                  <a:pt x="123" y="176"/>
                  <a:pt x="122" y="177"/>
                </a:cubicBezTo>
                <a:close/>
                <a:moveTo>
                  <a:pt x="98" y="165"/>
                </a:moveTo>
                <a:cubicBezTo>
                  <a:pt x="97" y="165"/>
                  <a:pt x="96" y="166"/>
                  <a:pt x="94" y="166"/>
                </a:cubicBezTo>
                <a:cubicBezTo>
                  <a:pt x="93" y="166"/>
                  <a:pt x="93" y="166"/>
                  <a:pt x="92" y="166"/>
                </a:cubicBezTo>
                <a:cubicBezTo>
                  <a:pt x="91" y="166"/>
                  <a:pt x="89" y="166"/>
                  <a:pt x="88" y="166"/>
                </a:cubicBezTo>
                <a:cubicBezTo>
                  <a:pt x="76" y="166"/>
                  <a:pt x="64" y="166"/>
                  <a:pt x="54" y="166"/>
                </a:cubicBezTo>
                <a:cubicBezTo>
                  <a:pt x="51" y="166"/>
                  <a:pt x="47" y="165"/>
                  <a:pt x="46" y="168"/>
                </a:cubicBezTo>
                <a:cubicBezTo>
                  <a:pt x="49" y="167"/>
                  <a:pt x="51" y="168"/>
                  <a:pt x="54" y="168"/>
                </a:cubicBezTo>
                <a:cubicBezTo>
                  <a:pt x="55" y="169"/>
                  <a:pt x="57" y="168"/>
                  <a:pt x="57" y="169"/>
                </a:cubicBezTo>
                <a:cubicBezTo>
                  <a:pt x="52" y="169"/>
                  <a:pt x="50" y="169"/>
                  <a:pt x="46" y="170"/>
                </a:cubicBezTo>
                <a:cubicBezTo>
                  <a:pt x="48" y="173"/>
                  <a:pt x="52" y="172"/>
                  <a:pt x="55" y="172"/>
                </a:cubicBezTo>
                <a:cubicBezTo>
                  <a:pt x="64" y="171"/>
                  <a:pt x="69" y="171"/>
                  <a:pt x="76" y="172"/>
                </a:cubicBezTo>
                <a:cubicBezTo>
                  <a:pt x="69" y="173"/>
                  <a:pt x="59" y="173"/>
                  <a:pt x="52" y="173"/>
                </a:cubicBezTo>
                <a:cubicBezTo>
                  <a:pt x="49" y="174"/>
                  <a:pt x="47" y="174"/>
                  <a:pt x="47" y="176"/>
                </a:cubicBezTo>
                <a:cubicBezTo>
                  <a:pt x="68" y="175"/>
                  <a:pt x="96" y="176"/>
                  <a:pt x="119" y="174"/>
                </a:cubicBezTo>
                <a:cubicBezTo>
                  <a:pt x="117" y="171"/>
                  <a:pt x="110" y="174"/>
                  <a:pt x="107" y="173"/>
                </a:cubicBezTo>
                <a:cubicBezTo>
                  <a:pt x="110" y="172"/>
                  <a:pt x="115" y="172"/>
                  <a:pt x="119" y="171"/>
                </a:cubicBezTo>
                <a:cubicBezTo>
                  <a:pt x="114" y="171"/>
                  <a:pt x="109" y="170"/>
                  <a:pt x="104" y="170"/>
                </a:cubicBezTo>
                <a:cubicBezTo>
                  <a:pt x="101" y="170"/>
                  <a:pt x="98" y="171"/>
                  <a:pt x="97" y="170"/>
                </a:cubicBezTo>
                <a:cubicBezTo>
                  <a:pt x="104" y="169"/>
                  <a:pt x="109" y="169"/>
                  <a:pt x="115" y="169"/>
                </a:cubicBezTo>
                <a:cubicBezTo>
                  <a:pt x="117" y="169"/>
                  <a:pt x="118" y="169"/>
                  <a:pt x="119" y="168"/>
                </a:cubicBezTo>
                <a:cubicBezTo>
                  <a:pt x="109" y="169"/>
                  <a:pt x="96" y="168"/>
                  <a:pt x="86" y="167"/>
                </a:cubicBezTo>
                <a:cubicBezTo>
                  <a:pt x="95" y="166"/>
                  <a:pt x="105" y="168"/>
                  <a:pt x="114" y="167"/>
                </a:cubicBezTo>
                <a:cubicBezTo>
                  <a:pt x="116" y="167"/>
                  <a:pt x="118" y="167"/>
                  <a:pt x="120" y="166"/>
                </a:cubicBezTo>
                <a:cubicBezTo>
                  <a:pt x="113" y="167"/>
                  <a:pt x="106" y="165"/>
                  <a:pt x="98" y="165"/>
                </a:cubicBezTo>
                <a:close/>
                <a:moveTo>
                  <a:pt x="297" y="169"/>
                </a:moveTo>
                <a:cubicBezTo>
                  <a:pt x="296" y="171"/>
                  <a:pt x="296" y="171"/>
                  <a:pt x="296" y="172"/>
                </a:cubicBezTo>
                <a:cubicBezTo>
                  <a:pt x="295" y="174"/>
                  <a:pt x="295" y="177"/>
                  <a:pt x="293" y="179"/>
                </a:cubicBezTo>
                <a:cubicBezTo>
                  <a:pt x="293" y="180"/>
                  <a:pt x="294" y="178"/>
                  <a:pt x="294" y="178"/>
                </a:cubicBezTo>
                <a:cubicBezTo>
                  <a:pt x="297" y="176"/>
                  <a:pt x="298" y="173"/>
                  <a:pt x="299" y="170"/>
                </a:cubicBezTo>
                <a:cubicBezTo>
                  <a:pt x="298" y="169"/>
                  <a:pt x="298" y="167"/>
                  <a:pt x="297" y="166"/>
                </a:cubicBezTo>
                <a:cubicBezTo>
                  <a:pt x="297" y="167"/>
                  <a:pt x="297" y="168"/>
                  <a:pt x="297" y="169"/>
                </a:cubicBezTo>
                <a:close/>
                <a:moveTo>
                  <a:pt x="205" y="190"/>
                </a:moveTo>
                <a:cubicBezTo>
                  <a:pt x="210" y="191"/>
                  <a:pt x="216" y="189"/>
                  <a:pt x="216" y="185"/>
                </a:cubicBezTo>
                <a:cubicBezTo>
                  <a:pt x="212" y="184"/>
                  <a:pt x="204" y="190"/>
                  <a:pt x="203" y="184"/>
                </a:cubicBezTo>
                <a:cubicBezTo>
                  <a:pt x="206" y="182"/>
                  <a:pt x="210" y="180"/>
                  <a:pt x="213" y="178"/>
                </a:cubicBezTo>
                <a:cubicBezTo>
                  <a:pt x="213" y="177"/>
                  <a:pt x="213" y="176"/>
                  <a:pt x="213" y="176"/>
                </a:cubicBezTo>
                <a:cubicBezTo>
                  <a:pt x="211" y="175"/>
                  <a:pt x="209" y="177"/>
                  <a:pt x="207" y="178"/>
                </a:cubicBezTo>
                <a:cubicBezTo>
                  <a:pt x="205" y="179"/>
                  <a:pt x="201" y="180"/>
                  <a:pt x="199" y="180"/>
                </a:cubicBezTo>
                <a:cubicBezTo>
                  <a:pt x="198" y="180"/>
                  <a:pt x="195" y="180"/>
                  <a:pt x="195" y="179"/>
                </a:cubicBezTo>
                <a:cubicBezTo>
                  <a:pt x="193" y="177"/>
                  <a:pt x="196" y="174"/>
                  <a:pt x="196" y="173"/>
                </a:cubicBezTo>
                <a:cubicBezTo>
                  <a:pt x="197" y="170"/>
                  <a:pt x="196" y="168"/>
                  <a:pt x="193" y="166"/>
                </a:cubicBezTo>
                <a:cubicBezTo>
                  <a:pt x="193" y="166"/>
                  <a:pt x="193" y="166"/>
                  <a:pt x="193" y="166"/>
                </a:cubicBezTo>
                <a:cubicBezTo>
                  <a:pt x="192" y="171"/>
                  <a:pt x="189" y="176"/>
                  <a:pt x="185" y="178"/>
                </a:cubicBezTo>
                <a:cubicBezTo>
                  <a:pt x="185" y="180"/>
                  <a:pt x="184" y="180"/>
                  <a:pt x="185" y="182"/>
                </a:cubicBezTo>
                <a:cubicBezTo>
                  <a:pt x="185" y="183"/>
                  <a:pt x="184" y="182"/>
                  <a:pt x="184" y="183"/>
                </a:cubicBezTo>
                <a:cubicBezTo>
                  <a:pt x="184" y="187"/>
                  <a:pt x="185" y="190"/>
                  <a:pt x="187" y="192"/>
                </a:cubicBezTo>
                <a:cubicBezTo>
                  <a:pt x="187" y="192"/>
                  <a:pt x="188" y="192"/>
                  <a:pt x="188" y="193"/>
                </a:cubicBezTo>
                <a:cubicBezTo>
                  <a:pt x="189" y="193"/>
                  <a:pt x="189" y="194"/>
                  <a:pt x="190" y="195"/>
                </a:cubicBezTo>
                <a:cubicBezTo>
                  <a:pt x="193" y="197"/>
                  <a:pt x="198" y="196"/>
                  <a:pt x="202" y="197"/>
                </a:cubicBezTo>
                <a:cubicBezTo>
                  <a:pt x="204" y="198"/>
                  <a:pt x="207" y="199"/>
                  <a:pt x="209" y="198"/>
                </a:cubicBezTo>
                <a:cubicBezTo>
                  <a:pt x="208" y="197"/>
                  <a:pt x="206" y="196"/>
                  <a:pt x="205" y="195"/>
                </a:cubicBezTo>
                <a:cubicBezTo>
                  <a:pt x="209" y="194"/>
                  <a:pt x="214" y="193"/>
                  <a:pt x="216" y="190"/>
                </a:cubicBezTo>
                <a:cubicBezTo>
                  <a:pt x="216" y="190"/>
                  <a:pt x="215" y="190"/>
                  <a:pt x="215" y="190"/>
                </a:cubicBezTo>
                <a:cubicBezTo>
                  <a:pt x="213" y="191"/>
                  <a:pt x="206" y="194"/>
                  <a:pt x="205" y="190"/>
                </a:cubicBezTo>
                <a:close/>
                <a:moveTo>
                  <a:pt x="190" y="170"/>
                </a:moveTo>
                <a:cubicBezTo>
                  <a:pt x="189" y="169"/>
                  <a:pt x="190" y="168"/>
                  <a:pt x="189" y="167"/>
                </a:cubicBezTo>
                <a:cubicBezTo>
                  <a:pt x="189" y="168"/>
                  <a:pt x="189" y="170"/>
                  <a:pt x="190" y="170"/>
                </a:cubicBezTo>
                <a:close/>
                <a:moveTo>
                  <a:pt x="187" y="175"/>
                </a:moveTo>
                <a:cubicBezTo>
                  <a:pt x="187" y="174"/>
                  <a:pt x="188" y="173"/>
                  <a:pt x="189" y="173"/>
                </a:cubicBezTo>
                <a:cubicBezTo>
                  <a:pt x="187" y="173"/>
                  <a:pt x="188" y="171"/>
                  <a:pt x="187" y="171"/>
                </a:cubicBezTo>
                <a:cubicBezTo>
                  <a:pt x="187" y="172"/>
                  <a:pt x="187" y="173"/>
                  <a:pt x="187" y="175"/>
                </a:cubicBezTo>
                <a:close/>
                <a:moveTo>
                  <a:pt x="287" y="184"/>
                </a:moveTo>
                <a:cubicBezTo>
                  <a:pt x="286" y="183"/>
                  <a:pt x="285" y="185"/>
                  <a:pt x="284" y="185"/>
                </a:cubicBezTo>
                <a:cubicBezTo>
                  <a:pt x="283" y="188"/>
                  <a:pt x="282" y="191"/>
                  <a:pt x="282" y="195"/>
                </a:cubicBezTo>
                <a:cubicBezTo>
                  <a:pt x="287" y="194"/>
                  <a:pt x="297" y="195"/>
                  <a:pt x="299" y="189"/>
                </a:cubicBezTo>
                <a:cubicBezTo>
                  <a:pt x="300" y="190"/>
                  <a:pt x="299" y="189"/>
                  <a:pt x="300" y="189"/>
                </a:cubicBezTo>
                <a:cubicBezTo>
                  <a:pt x="300" y="188"/>
                  <a:pt x="300" y="188"/>
                  <a:pt x="300" y="187"/>
                </a:cubicBezTo>
                <a:cubicBezTo>
                  <a:pt x="300" y="188"/>
                  <a:pt x="300" y="187"/>
                  <a:pt x="301" y="186"/>
                </a:cubicBezTo>
                <a:cubicBezTo>
                  <a:pt x="301" y="182"/>
                  <a:pt x="301" y="177"/>
                  <a:pt x="299" y="173"/>
                </a:cubicBezTo>
                <a:cubicBezTo>
                  <a:pt x="297" y="179"/>
                  <a:pt x="293" y="182"/>
                  <a:pt x="287" y="184"/>
                </a:cubicBezTo>
                <a:close/>
                <a:moveTo>
                  <a:pt x="35" y="176"/>
                </a:moveTo>
                <a:cubicBezTo>
                  <a:pt x="34" y="177"/>
                  <a:pt x="32" y="177"/>
                  <a:pt x="32" y="179"/>
                </a:cubicBezTo>
                <a:cubicBezTo>
                  <a:pt x="33" y="179"/>
                  <a:pt x="36" y="179"/>
                  <a:pt x="38" y="180"/>
                </a:cubicBezTo>
                <a:cubicBezTo>
                  <a:pt x="37" y="179"/>
                  <a:pt x="36" y="177"/>
                  <a:pt x="35" y="176"/>
                </a:cubicBezTo>
                <a:close/>
                <a:moveTo>
                  <a:pt x="181" y="194"/>
                </a:moveTo>
                <a:cubicBezTo>
                  <a:pt x="182" y="194"/>
                  <a:pt x="184" y="194"/>
                  <a:pt x="185" y="194"/>
                </a:cubicBezTo>
                <a:cubicBezTo>
                  <a:pt x="185" y="192"/>
                  <a:pt x="184" y="191"/>
                  <a:pt x="183" y="191"/>
                </a:cubicBezTo>
                <a:cubicBezTo>
                  <a:pt x="184" y="190"/>
                  <a:pt x="182" y="188"/>
                  <a:pt x="182" y="187"/>
                </a:cubicBezTo>
                <a:cubicBezTo>
                  <a:pt x="182" y="185"/>
                  <a:pt x="183" y="182"/>
                  <a:pt x="182" y="180"/>
                </a:cubicBezTo>
                <a:cubicBezTo>
                  <a:pt x="183" y="180"/>
                  <a:pt x="182" y="180"/>
                  <a:pt x="183" y="179"/>
                </a:cubicBezTo>
                <a:cubicBezTo>
                  <a:pt x="182" y="179"/>
                  <a:pt x="181" y="179"/>
                  <a:pt x="180" y="179"/>
                </a:cubicBezTo>
                <a:cubicBezTo>
                  <a:pt x="178" y="184"/>
                  <a:pt x="177" y="191"/>
                  <a:pt x="181" y="194"/>
                </a:cubicBezTo>
                <a:close/>
                <a:moveTo>
                  <a:pt x="119" y="183"/>
                </a:moveTo>
                <a:cubicBezTo>
                  <a:pt x="118" y="183"/>
                  <a:pt x="116" y="182"/>
                  <a:pt x="115" y="181"/>
                </a:cubicBezTo>
                <a:cubicBezTo>
                  <a:pt x="115" y="181"/>
                  <a:pt x="116" y="181"/>
                  <a:pt x="115" y="181"/>
                </a:cubicBezTo>
                <a:cubicBezTo>
                  <a:pt x="111" y="181"/>
                  <a:pt x="106" y="180"/>
                  <a:pt x="100" y="181"/>
                </a:cubicBezTo>
                <a:cubicBezTo>
                  <a:pt x="98" y="181"/>
                  <a:pt x="97" y="181"/>
                  <a:pt x="95" y="181"/>
                </a:cubicBezTo>
                <a:cubicBezTo>
                  <a:pt x="94" y="181"/>
                  <a:pt x="93" y="181"/>
                  <a:pt x="92" y="181"/>
                </a:cubicBezTo>
                <a:cubicBezTo>
                  <a:pt x="85" y="181"/>
                  <a:pt x="77" y="181"/>
                  <a:pt x="70" y="181"/>
                </a:cubicBezTo>
                <a:cubicBezTo>
                  <a:pt x="67" y="181"/>
                  <a:pt x="63" y="181"/>
                  <a:pt x="60" y="181"/>
                </a:cubicBezTo>
                <a:cubicBezTo>
                  <a:pt x="57" y="181"/>
                  <a:pt x="55" y="181"/>
                  <a:pt x="52" y="181"/>
                </a:cubicBezTo>
                <a:cubicBezTo>
                  <a:pt x="49" y="181"/>
                  <a:pt x="46" y="182"/>
                  <a:pt x="42" y="182"/>
                </a:cubicBezTo>
                <a:cubicBezTo>
                  <a:pt x="39" y="182"/>
                  <a:pt x="36" y="181"/>
                  <a:pt x="33" y="182"/>
                </a:cubicBezTo>
                <a:cubicBezTo>
                  <a:pt x="32" y="182"/>
                  <a:pt x="33" y="181"/>
                  <a:pt x="32" y="181"/>
                </a:cubicBezTo>
                <a:cubicBezTo>
                  <a:pt x="31" y="180"/>
                  <a:pt x="29" y="181"/>
                  <a:pt x="28" y="181"/>
                </a:cubicBezTo>
                <a:cubicBezTo>
                  <a:pt x="26" y="184"/>
                  <a:pt x="25" y="188"/>
                  <a:pt x="28" y="191"/>
                </a:cubicBezTo>
                <a:cubicBezTo>
                  <a:pt x="29" y="192"/>
                  <a:pt x="32" y="191"/>
                  <a:pt x="33" y="191"/>
                </a:cubicBezTo>
                <a:cubicBezTo>
                  <a:pt x="39" y="193"/>
                  <a:pt x="46" y="192"/>
                  <a:pt x="52" y="192"/>
                </a:cubicBezTo>
                <a:cubicBezTo>
                  <a:pt x="56" y="193"/>
                  <a:pt x="60" y="193"/>
                  <a:pt x="64" y="194"/>
                </a:cubicBezTo>
                <a:cubicBezTo>
                  <a:pt x="69" y="194"/>
                  <a:pt x="75" y="193"/>
                  <a:pt x="81" y="194"/>
                </a:cubicBezTo>
                <a:cubicBezTo>
                  <a:pt x="93" y="195"/>
                  <a:pt x="103" y="195"/>
                  <a:pt x="113" y="194"/>
                </a:cubicBezTo>
                <a:cubicBezTo>
                  <a:pt x="115" y="195"/>
                  <a:pt x="117" y="195"/>
                  <a:pt x="119" y="194"/>
                </a:cubicBezTo>
                <a:cubicBezTo>
                  <a:pt x="121" y="190"/>
                  <a:pt x="121" y="187"/>
                  <a:pt x="119" y="183"/>
                </a:cubicBezTo>
                <a:close/>
                <a:moveTo>
                  <a:pt x="25" y="192"/>
                </a:moveTo>
                <a:cubicBezTo>
                  <a:pt x="22" y="191"/>
                  <a:pt x="17" y="192"/>
                  <a:pt x="13" y="192"/>
                </a:cubicBezTo>
                <a:cubicBezTo>
                  <a:pt x="11" y="192"/>
                  <a:pt x="10" y="192"/>
                  <a:pt x="9" y="192"/>
                </a:cubicBezTo>
                <a:cubicBezTo>
                  <a:pt x="7" y="193"/>
                  <a:pt x="6" y="195"/>
                  <a:pt x="5" y="196"/>
                </a:cubicBezTo>
                <a:cubicBezTo>
                  <a:pt x="4" y="197"/>
                  <a:pt x="3" y="199"/>
                  <a:pt x="3" y="200"/>
                </a:cubicBezTo>
                <a:cubicBezTo>
                  <a:pt x="2" y="202"/>
                  <a:pt x="4" y="203"/>
                  <a:pt x="4" y="204"/>
                </a:cubicBezTo>
                <a:cubicBezTo>
                  <a:pt x="13" y="209"/>
                  <a:pt x="25" y="211"/>
                  <a:pt x="37" y="212"/>
                </a:cubicBezTo>
                <a:cubicBezTo>
                  <a:pt x="39" y="212"/>
                  <a:pt x="42" y="212"/>
                  <a:pt x="45" y="212"/>
                </a:cubicBezTo>
                <a:cubicBezTo>
                  <a:pt x="58" y="213"/>
                  <a:pt x="74" y="213"/>
                  <a:pt x="84" y="213"/>
                </a:cubicBezTo>
                <a:cubicBezTo>
                  <a:pt x="90" y="214"/>
                  <a:pt x="96" y="215"/>
                  <a:pt x="101" y="215"/>
                </a:cubicBezTo>
                <a:cubicBezTo>
                  <a:pt x="106" y="216"/>
                  <a:pt x="111" y="216"/>
                  <a:pt x="115" y="216"/>
                </a:cubicBezTo>
                <a:cubicBezTo>
                  <a:pt x="119" y="216"/>
                  <a:pt x="124" y="217"/>
                  <a:pt x="128" y="217"/>
                </a:cubicBezTo>
                <a:cubicBezTo>
                  <a:pt x="133" y="218"/>
                  <a:pt x="139" y="217"/>
                  <a:pt x="144" y="218"/>
                </a:cubicBezTo>
                <a:cubicBezTo>
                  <a:pt x="164" y="218"/>
                  <a:pt x="183" y="218"/>
                  <a:pt x="204" y="220"/>
                </a:cubicBezTo>
                <a:cubicBezTo>
                  <a:pt x="207" y="220"/>
                  <a:pt x="210" y="221"/>
                  <a:pt x="213" y="221"/>
                </a:cubicBezTo>
                <a:cubicBezTo>
                  <a:pt x="217" y="221"/>
                  <a:pt x="222" y="220"/>
                  <a:pt x="227" y="220"/>
                </a:cubicBezTo>
                <a:cubicBezTo>
                  <a:pt x="231" y="220"/>
                  <a:pt x="235" y="221"/>
                  <a:pt x="238" y="221"/>
                </a:cubicBezTo>
                <a:cubicBezTo>
                  <a:pt x="251" y="220"/>
                  <a:pt x="265" y="220"/>
                  <a:pt x="278" y="219"/>
                </a:cubicBezTo>
                <a:cubicBezTo>
                  <a:pt x="284" y="219"/>
                  <a:pt x="290" y="218"/>
                  <a:pt x="296" y="218"/>
                </a:cubicBezTo>
                <a:cubicBezTo>
                  <a:pt x="301" y="218"/>
                  <a:pt x="304" y="217"/>
                  <a:pt x="309" y="216"/>
                </a:cubicBezTo>
                <a:cubicBezTo>
                  <a:pt x="313" y="216"/>
                  <a:pt x="318" y="215"/>
                  <a:pt x="323" y="215"/>
                </a:cubicBezTo>
                <a:cubicBezTo>
                  <a:pt x="330" y="215"/>
                  <a:pt x="340" y="215"/>
                  <a:pt x="343" y="211"/>
                </a:cubicBezTo>
                <a:cubicBezTo>
                  <a:pt x="343" y="209"/>
                  <a:pt x="343" y="207"/>
                  <a:pt x="343" y="204"/>
                </a:cubicBezTo>
                <a:cubicBezTo>
                  <a:pt x="340" y="198"/>
                  <a:pt x="331" y="199"/>
                  <a:pt x="323" y="199"/>
                </a:cubicBezTo>
                <a:cubicBezTo>
                  <a:pt x="318" y="198"/>
                  <a:pt x="312" y="197"/>
                  <a:pt x="308" y="198"/>
                </a:cubicBezTo>
                <a:cubicBezTo>
                  <a:pt x="303" y="196"/>
                  <a:pt x="296" y="197"/>
                  <a:pt x="292" y="197"/>
                </a:cubicBezTo>
                <a:cubicBezTo>
                  <a:pt x="288" y="197"/>
                  <a:pt x="285" y="196"/>
                  <a:pt x="281" y="197"/>
                </a:cubicBezTo>
                <a:cubicBezTo>
                  <a:pt x="282" y="198"/>
                  <a:pt x="281" y="199"/>
                  <a:pt x="281" y="200"/>
                </a:cubicBezTo>
                <a:cubicBezTo>
                  <a:pt x="281" y="201"/>
                  <a:pt x="281" y="203"/>
                  <a:pt x="281" y="204"/>
                </a:cubicBezTo>
                <a:cubicBezTo>
                  <a:pt x="280" y="205"/>
                  <a:pt x="275" y="207"/>
                  <a:pt x="274" y="207"/>
                </a:cubicBezTo>
                <a:cubicBezTo>
                  <a:pt x="271" y="208"/>
                  <a:pt x="268" y="208"/>
                  <a:pt x="266" y="209"/>
                </a:cubicBezTo>
                <a:cubicBezTo>
                  <a:pt x="260" y="210"/>
                  <a:pt x="254" y="212"/>
                  <a:pt x="249" y="213"/>
                </a:cubicBezTo>
                <a:cubicBezTo>
                  <a:pt x="247" y="216"/>
                  <a:pt x="242" y="218"/>
                  <a:pt x="239" y="216"/>
                </a:cubicBezTo>
                <a:cubicBezTo>
                  <a:pt x="237" y="216"/>
                  <a:pt x="236" y="213"/>
                  <a:pt x="235" y="213"/>
                </a:cubicBezTo>
                <a:cubicBezTo>
                  <a:pt x="233" y="212"/>
                  <a:pt x="229" y="212"/>
                  <a:pt x="227" y="212"/>
                </a:cubicBezTo>
                <a:cubicBezTo>
                  <a:pt x="224" y="212"/>
                  <a:pt x="221" y="213"/>
                  <a:pt x="219" y="213"/>
                </a:cubicBezTo>
                <a:cubicBezTo>
                  <a:pt x="212" y="213"/>
                  <a:pt x="206" y="212"/>
                  <a:pt x="199" y="213"/>
                </a:cubicBezTo>
                <a:cubicBezTo>
                  <a:pt x="195" y="211"/>
                  <a:pt x="195" y="205"/>
                  <a:pt x="193" y="200"/>
                </a:cubicBezTo>
                <a:cubicBezTo>
                  <a:pt x="188" y="200"/>
                  <a:pt x="184" y="199"/>
                  <a:pt x="180" y="199"/>
                </a:cubicBezTo>
                <a:cubicBezTo>
                  <a:pt x="175" y="199"/>
                  <a:pt x="170" y="199"/>
                  <a:pt x="165" y="199"/>
                </a:cubicBezTo>
                <a:cubicBezTo>
                  <a:pt x="163" y="198"/>
                  <a:pt x="161" y="198"/>
                  <a:pt x="160" y="198"/>
                </a:cubicBezTo>
                <a:cubicBezTo>
                  <a:pt x="147" y="196"/>
                  <a:pt x="134" y="195"/>
                  <a:pt x="122" y="194"/>
                </a:cubicBezTo>
                <a:cubicBezTo>
                  <a:pt x="120" y="195"/>
                  <a:pt x="120" y="197"/>
                  <a:pt x="118" y="198"/>
                </a:cubicBezTo>
                <a:cubicBezTo>
                  <a:pt x="120" y="202"/>
                  <a:pt x="118" y="206"/>
                  <a:pt x="117" y="209"/>
                </a:cubicBezTo>
                <a:cubicBezTo>
                  <a:pt x="113" y="211"/>
                  <a:pt x="109" y="210"/>
                  <a:pt x="105" y="210"/>
                </a:cubicBezTo>
                <a:cubicBezTo>
                  <a:pt x="104" y="210"/>
                  <a:pt x="103" y="210"/>
                  <a:pt x="102" y="210"/>
                </a:cubicBezTo>
                <a:cubicBezTo>
                  <a:pt x="98" y="210"/>
                  <a:pt x="93" y="209"/>
                  <a:pt x="89" y="209"/>
                </a:cubicBezTo>
                <a:cubicBezTo>
                  <a:pt x="77" y="208"/>
                  <a:pt x="65" y="207"/>
                  <a:pt x="53" y="206"/>
                </a:cubicBezTo>
                <a:cubicBezTo>
                  <a:pt x="52" y="206"/>
                  <a:pt x="51" y="206"/>
                  <a:pt x="51" y="206"/>
                </a:cubicBezTo>
                <a:cubicBezTo>
                  <a:pt x="44" y="207"/>
                  <a:pt x="37" y="208"/>
                  <a:pt x="31" y="208"/>
                </a:cubicBezTo>
                <a:cubicBezTo>
                  <a:pt x="28" y="205"/>
                  <a:pt x="24" y="198"/>
                  <a:pt x="28" y="194"/>
                </a:cubicBezTo>
                <a:cubicBezTo>
                  <a:pt x="26" y="195"/>
                  <a:pt x="26" y="192"/>
                  <a:pt x="25" y="192"/>
                </a:cubicBezTo>
                <a:close/>
                <a:moveTo>
                  <a:pt x="28" y="200"/>
                </a:moveTo>
                <a:cubicBezTo>
                  <a:pt x="28" y="201"/>
                  <a:pt x="31" y="205"/>
                  <a:pt x="32" y="205"/>
                </a:cubicBezTo>
                <a:cubicBezTo>
                  <a:pt x="33" y="206"/>
                  <a:pt x="37" y="206"/>
                  <a:pt x="39" y="206"/>
                </a:cubicBezTo>
                <a:cubicBezTo>
                  <a:pt x="43" y="206"/>
                  <a:pt x="47" y="204"/>
                  <a:pt x="52" y="204"/>
                </a:cubicBezTo>
                <a:cubicBezTo>
                  <a:pt x="60" y="204"/>
                  <a:pt x="69" y="206"/>
                  <a:pt x="78" y="207"/>
                </a:cubicBezTo>
                <a:cubicBezTo>
                  <a:pt x="82" y="207"/>
                  <a:pt x="87" y="207"/>
                  <a:pt x="91" y="207"/>
                </a:cubicBezTo>
                <a:cubicBezTo>
                  <a:pt x="99" y="207"/>
                  <a:pt x="108" y="210"/>
                  <a:pt x="115" y="207"/>
                </a:cubicBezTo>
                <a:cubicBezTo>
                  <a:pt x="117" y="205"/>
                  <a:pt x="117" y="202"/>
                  <a:pt x="116" y="200"/>
                </a:cubicBezTo>
                <a:cubicBezTo>
                  <a:pt x="116" y="199"/>
                  <a:pt x="115" y="199"/>
                  <a:pt x="115" y="198"/>
                </a:cubicBezTo>
                <a:cubicBezTo>
                  <a:pt x="114" y="198"/>
                  <a:pt x="113" y="197"/>
                  <a:pt x="112" y="197"/>
                </a:cubicBezTo>
                <a:cubicBezTo>
                  <a:pt x="104" y="196"/>
                  <a:pt x="95" y="197"/>
                  <a:pt x="86" y="196"/>
                </a:cubicBezTo>
                <a:cubicBezTo>
                  <a:pt x="84" y="196"/>
                  <a:pt x="83" y="195"/>
                  <a:pt x="81" y="195"/>
                </a:cubicBezTo>
                <a:cubicBezTo>
                  <a:pt x="78" y="195"/>
                  <a:pt x="74" y="195"/>
                  <a:pt x="71" y="195"/>
                </a:cubicBezTo>
                <a:cubicBezTo>
                  <a:pt x="65" y="196"/>
                  <a:pt x="58" y="194"/>
                  <a:pt x="52" y="194"/>
                </a:cubicBezTo>
                <a:cubicBezTo>
                  <a:pt x="45" y="194"/>
                  <a:pt x="38" y="194"/>
                  <a:pt x="31" y="194"/>
                </a:cubicBezTo>
                <a:cubicBezTo>
                  <a:pt x="29" y="195"/>
                  <a:pt x="28" y="197"/>
                  <a:pt x="28" y="200"/>
                </a:cubicBezTo>
                <a:close/>
                <a:moveTo>
                  <a:pt x="192" y="198"/>
                </a:moveTo>
                <a:cubicBezTo>
                  <a:pt x="190" y="197"/>
                  <a:pt x="188" y="196"/>
                  <a:pt x="187" y="195"/>
                </a:cubicBezTo>
                <a:cubicBezTo>
                  <a:pt x="185" y="197"/>
                  <a:pt x="182" y="196"/>
                  <a:pt x="180" y="197"/>
                </a:cubicBezTo>
                <a:cubicBezTo>
                  <a:pt x="184" y="198"/>
                  <a:pt x="187" y="198"/>
                  <a:pt x="192" y="1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02" name="Freeform 168"/>
          <p:cNvSpPr>
            <a:spLocks noEditPoints="1"/>
          </p:cNvSpPr>
          <p:nvPr/>
        </p:nvSpPr>
        <p:spPr bwMode="auto">
          <a:xfrm>
            <a:off x="8142288" y="4354513"/>
            <a:ext cx="611187" cy="312737"/>
          </a:xfrm>
          <a:custGeom>
            <a:avLst/>
            <a:gdLst>
              <a:gd name="T0" fmla="*/ 177 w 194"/>
              <a:gd name="T1" fmla="*/ 12 h 99"/>
              <a:gd name="T2" fmla="*/ 187 w 194"/>
              <a:gd name="T3" fmla="*/ 17 h 99"/>
              <a:gd name="T4" fmla="*/ 192 w 194"/>
              <a:gd name="T5" fmla="*/ 17 h 99"/>
              <a:gd name="T6" fmla="*/ 181 w 194"/>
              <a:gd name="T7" fmla="*/ 42 h 99"/>
              <a:gd name="T8" fmla="*/ 180 w 194"/>
              <a:gd name="T9" fmla="*/ 55 h 99"/>
              <a:gd name="T10" fmla="*/ 170 w 194"/>
              <a:gd name="T11" fmla="*/ 65 h 99"/>
              <a:gd name="T12" fmla="*/ 157 w 194"/>
              <a:gd name="T13" fmla="*/ 79 h 99"/>
              <a:gd name="T14" fmla="*/ 129 w 194"/>
              <a:gd name="T15" fmla="*/ 86 h 99"/>
              <a:gd name="T16" fmla="*/ 127 w 194"/>
              <a:gd name="T17" fmla="*/ 95 h 99"/>
              <a:gd name="T18" fmla="*/ 97 w 194"/>
              <a:gd name="T19" fmla="*/ 91 h 99"/>
              <a:gd name="T20" fmla="*/ 71 w 194"/>
              <a:gd name="T21" fmla="*/ 81 h 99"/>
              <a:gd name="T22" fmla="*/ 48 w 194"/>
              <a:gd name="T23" fmla="*/ 54 h 99"/>
              <a:gd name="T24" fmla="*/ 11 w 194"/>
              <a:gd name="T25" fmla="*/ 29 h 99"/>
              <a:gd name="T26" fmla="*/ 59 w 194"/>
              <a:gd name="T27" fmla="*/ 24 h 99"/>
              <a:gd name="T28" fmla="*/ 73 w 194"/>
              <a:gd name="T29" fmla="*/ 11 h 99"/>
              <a:gd name="T30" fmla="*/ 90 w 194"/>
              <a:gd name="T31" fmla="*/ 4 h 99"/>
              <a:gd name="T32" fmla="*/ 103 w 194"/>
              <a:gd name="T33" fmla="*/ 3 h 99"/>
              <a:gd name="T34" fmla="*/ 118 w 194"/>
              <a:gd name="T35" fmla="*/ 10 h 99"/>
              <a:gd name="T36" fmla="*/ 131 w 194"/>
              <a:gd name="T37" fmla="*/ 12 h 99"/>
              <a:gd name="T38" fmla="*/ 146 w 194"/>
              <a:gd name="T39" fmla="*/ 11 h 99"/>
              <a:gd name="T40" fmla="*/ 164 w 194"/>
              <a:gd name="T41" fmla="*/ 5 h 99"/>
              <a:gd name="T42" fmla="*/ 176 w 194"/>
              <a:gd name="T43" fmla="*/ 50 h 99"/>
              <a:gd name="T44" fmla="*/ 177 w 194"/>
              <a:gd name="T45" fmla="*/ 42 h 99"/>
              <a:gd name="T46" fmla="*/ 189 w 194"/>
              <a:gd name="T47" fmla="*/ 19 h 99"/>
              <a:gd name="T48" fmla="*/ 178 w 194"/>
              <a:gd name="T49" fmla="*/ 14 h 99"/>
              <a:gd name="T50" fmla="*/ 158 w 194"/>
              <a:gd name="T51" fmla="*/ 17 h 99"/>
              <a:gd name="T52" fmla="*/ 143 w 194"/>
              <a:gd name="T53" fmla="*/ 15 h 99"/>
              <a:gd name="T54" fmla="*/ 129 w 194"/>
              <a:gd name="T55" fmla="*/ 16 h 99"/>
              <a:gd name="T56" fmla="*/ 119 w 194"/>
              <a:gd name="T57" fmla="*/ 12 h 99"/>
              <a:gd name="T58" fmla="*/ 115 w 194"/>
              <a:gd name="T59" fmla="*/ 7 h 99"/>
              <a:gd name="T60" fmla="*/ 88 w 194"/>
              <a:gd name="T61" fmla="*/ 14 h 99"/>
              <a:gd name="T62" fmla="*/ 49 w 194"/>
              <a:gd name="T63" fmla="*/ 48 h 99"/>
              <a:gd name="T64" fmla="*/ 58 w 194"/>
              <a:gd name="T65" fmla="*/ 52 h 99"/>
              <a:gd name="T66" fmla="*/ 80 w 194"/>
              <a:gd name="T67" fmla="*/ 26 h 99"/>
              <a:gd name="T68" fmla="*/ 77 w 194"/>
              <a:gd name="T69" fmla="*/ 55 h 99"/>
              <a:gd name="T70" fmla="*/ 94 w 194"/>
              <a:gd name="T71" fmla="*/ 55 h 99"/>
              <a:gd name="T72" fmla="*/ 123 w 194"/>
              <a:gd name="T73" fmla="*/ 28 h 99"/>
              <a:gd name="T74" fmla="*/ 137 w 194"/>
              <a:gd name="T75" fmla="*/ 30 h 99"/>
              <a:gd name="T76" fmla="*/ 134 w 194"/>
              <a:gd name="T77" fmla="*/ 44 h 99"/>
              <a:gd name="T78" fmla="*/ 147 w 194"/>
              <a:gd name="T79" fmla="*/ 43 h 99"/>
              <a:gd name="T80" fmla="*/ 162 w 194"/>
              <a:gd name="T81" fmla="*/ 37 h 99"/>
              <a:gd name="T82" fmla="*/ 177 w 194"/>
              <a:gd name="T83" fmla="*/ 29 h 99"/>
              <a:gd name="T84" fmla="*/ 166 w 194"/>
              <a:gd name="T85" fmla="*/ 37 h 99"/>
              <a:gd name="T86" fmla="*/ 152 w 194"/>
              <a:gd name="T87" fmla="*/ 43 h 99"/>
              <a:gd name="T88" fmla="*/ 139 w 194"/>
              <a:gd name="T89" fmla="*/ 49 h 99"/>
              <a:gd name="T90" fmla="*/ 136 w 194"/>
              <a:gd name="T91" fmla="*/ 65 h 99"/>
              <a:gd name="T92" fmla="*/ 118 w 194"/>
              <a:gd name="T93" fmla="*/ 71 h 99"/>
              <a:gd name="T94" fmla="*/ 105 w 194"/>
              <a:gd name="T95" fmla="*/ 75 h 99"/>
              <a:gd name="T96" fmla="*/ 80 w 194"/>
              <a:gd name="T97" fmla="*/ 59 h 99"/>
              <a:gd name="T98" fmla="*/ 74 w 194"/>
              <a:gd name="T99" fmla="*/ 72 h 99"/>
              <a:gd name="T100" fmla="*/ 50 w 194"/>
              <a:gd name="T101" fmla="*/ 54 h 99"/>
              <a:gd name="T102" fmla="*/ 88 w 194"/>
              <a:gd name="T103" fmla="*/ 87 h 99"/>
              <a:gd name="T104" fmla="*/ 111 w 194"/>
              <a:gd name="T105" fmla="*/ 94 h 99"/>
              <a:gd name="T106" fmla="*/ 132 w 194"/>
              <a:gd name="T107" fmla="*/ 92 h 99"/>
              <a:gd name="T108" fmla="*/ 151 w 194"/>
              <a:gd name="T109" fmla="*/ 79 h 99"/>
              <a:gd name="T110" fmla="*/ 159 w 194"/>
              <a:gd name="T111" fmla="*/ 63 h 99"/>
              <a:gd name="T112" fmla="*/ 36 w 194"/>
              <a:gd name="T113" fmla="*/ 48 h 99"/>
              <a:gd name="T114" fmla="*/ 11 w 194"/>
              <a:gd name="T115" fmla="*/ 32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4" h="99">
                <a:moveTo>
                  <a:pt x="161" y="14"/>
                </a:moveTo>
                <a:cubicBezTo>
                  <a:pt x="167" y="13"/>
                  <a:pt x="171" y="8"/>
                  <a:pt x="177" y="7"/>
                </a:cubicBezTo>
                <a:cubicBezTo>
                  <a:pt x="178" y="8"/>
                  <a:pt x="177" y="10"/>
                  <a:pt x="177" y="12"/>
                </a:cubicBezTo>
                <a:cubicBezTo>
                  <a:pt x="180" y="12"/>
                  <a:pt x="182" y="10"/>
                  <a:pt x="183" y="7"/>
                </a:cubicBezTo>
                <a:cubicBezTo>
                  <a:pt x="185" y="7"/>
                  <a:pt x="185" y="7"/>
                  <a:pt x="187" y="6"/>
                </a:cubicBezTo>
                <a:cubicBezTo>
                  <a:pt x="188" y="8"/>
                  <a:pt x="186" y="13"/>
                  <a:pt x="187" y="17"/>
                </a:cubicBezTo>
                <a:cubicBezTo>
                  <a:pt x="190" y="17"/>
                  <a:pt x="189" y="15"/>
                  <a:pt x="191" y="14"/>
                </a:cubicBezTo>
                <a:cubicBezTo>
                  <a:pt x="192" y="13"/>
                  <a:pt x="192" y="14"/>
                  <a:pt x="193" y="14"/>
                </a:cubicBezTo>
                <a:cubicBezTo>
                  <a:pt x="194" y="15"/>
                  <a:pt x="193" y="17"/>
                  <a:pt x="192" y="17"/>
                </a:cubicBezTo>
                <a:cubicBezTo>
                  <a:pt x="191" y="22"/>
                  <a:pt x="189" y="26"/>
                  <a:pt x="186" y="29"/>
                </a:cubicBezTo>
                <a:cubicBezTo>
                  <a:pt x="188" y="28"/>
                  <a:pt x="188" y="27"/>
                  <a:pt x="190" y="28"/>
                </a:cubicBezTo>
                <a:cubicBezTo>
                  <a:pt x="189" y="35"/>
                  <a:pt x="185" y="38"/>
                  <a:pt x="181" y="42"/>
                </a:cubicBezTo>
                <a:cubicBezTo>
                  <a:pt x="184" y="42"/>
                  <a:pt x="185" y="40"/>
                  <a:pt x="187" y="41"/>
                </a:cubicBezTo>
                <a:cubicBezTo>
                  <a:pt x="185" y="48"/>
                  <a:pt x="179" y="50"/>
                  <a:pt x="173" y="54"/>
                </a:cubicBezTo>
                <a:cubicBezTo>
                  <a:pt x="175" y="56"/>
                  <a:pt x="178" y="53"/>
                  <a:pt x="180" y="55"/>
                </a:cubicBezTo>
                <a:cubicBezTo>
                  <a:pt x="179" y="57"/>
                  <a:pt x="176" y="58"/>
                  <a:pt x="173" y="59"/>
                </a:cubicBezTo>
                <a:cubicBezTo>
                  <a:pt x="171" y="61"/>
                  <a:pt x="168" y="63"/>
                  <a:pt x="163" y="64"/>
                </a:cubicBezTo>
                <a:cubicBezTo>
                  <a:pt x="165" y="66"/>
                  <a:pt x="167" y="66"/>
                  <a:pt x="170" y="65"/>
                </a:cubicBezTo>
                <a:cubicBezTo>
                  <a:pt x="170" y="66"/>
                  <a:pt x="171" y="66"/>
                  <a:pt x="171" y="67"/>
                </a:cubicBezTo>
                <a:cubicBezTo>
                  <a:pt x="167" y="73"/>
                  <a:pt x="156" y="72"/>
                  <a:pt x="148" y="75"/>
                </a:cubicBezTo>
                <a:cubicBezTo>
                  <a:pt x="151" y="77"/>
                  <a:pt x="156" y="76"/>
                  <a:pt x="157" y="79"/>
                </a:cubicBezTo>
                <a:cubicBezTo>
                  <a:pt x="157" y="80"/>
                  <a:pt x="155" y="80"/>
                  <a:pt x="154" y="81"/>
                </a:cubicBezTo>
                <a:cubicBezTo>
                  <a:pt x="152" y="82"/>
                  <a:pt x="149" y="83"/>
                  <a:pt x="145" y="84"/>
                </a:cubicBezTo>
                <a:cubicBezTo>
                  <a:pt x="141" y="86"/>
                  <a:pt x="136" y="86"/>
                  <a:pt x="129" y="86"/>
                </a:cubicBezTo>
                <a:cubicBezTo>
                  <a:pt x="130" y="88"/>
                  <a:pt x="134" y="91"/>
                  <a:pt x="138" y="91"/>
                </a:cubicBezTo>
                <a:cubicBezTo>
                  <a:pt x="137" y="92"/>
                  <a:pt x="138" y="92"/>
                  <a:pt x="138" y="93"/>
                </a:cubicBezTo>
                <a:cubicBezTo>
                  <a:pt x="137" y="95"/>
                  <a:pt x="131" y="95"/>
                  <a:pt x="127" y="95"/>
                </a:cubicBezTo>
                <a:cubicBezTo>
                  <a:pt x="121" y="95"/>
                  <a:pt x="116" y="93"/>
                  <a:pt x="113" y="92"/>
                </a:cubicBezTo>
                <a:cubicBezTo>
                  <a:pt x="114" y="93"/>
                  <a:pt x="115" y="94"/>
                  <a:pt x="115" y="95"/>
                </a:cubicBezTo>
                <a:cubicBezTo>
                  <a:pt x="112" y="99"/>
                  <a:pt x="102" y="94"/>
                  <a:pt x="97" y="91"/>
                </a:cubicBezTo>
                <a:cubicBezTo>
                  <a:pt x="93" y="89"/>
                  <a:pt x="92" y="87"/>
                  <a:pt x="90" y="91"/>
                </a:cubicBezTo>
                <a:cubicBezTo>
                  <a:pt x="83" y="90"/>
                  <a:pt x="77" y="86"/>
                  <a:pt x="71" y="83"/>
                </a:cubicBezTo>
                <a:cubicBezTo>
                  <a:pt x="71" y="82"/>
                  <a:pt x="70" y="82"/>
                  <a:pt x="71" y="81"/>
                </a:cubicBezTo>
                <a:cubicBezTo>
                  <a:pt x="66" y="79"/>
                  <a:pt x="65" y="74"/>
                  <a:pt x="60" y="72"/>
                </a:cubicBezTo>
                <a:cubicBezTo>
                  <a:pt x="58" y="68"/>
                  <a:pt x="55" y="64"/>
                  <a:pt x="51" y="61"/>
                </a:cubicBezTo>
                <a:cubicBezTo>
                  <a:pt x="50" y="59"/>
                  <a:pt x="49" y="57"/>
                  <a:pt x="48" y="54"/>
                </a:cubicBezTo>
                <a:cubicBezTo>
                  <a:pt x="29" y="51"/>
                  <a:pt x="16" y="42"/>
                  <a:pt x="0" y="37"/>
                </a:cubicBezTo>
                <a:cubicBezTo>
                  <a:pt x="1" y="33"/>
                  <a:pt x="4" y="29"/>
                  <a:pt x="7" y="27"/>
                </a:cubicBezTo>
                <a:cubicBezTo>
                  <a:pt x="8" y="27"/>
                  <a:pt x="9" y="28"/>
                  <a:pt x="11" y="29"/>
                </a:cubicBezTo>
                <a:cubicBezTo>
                  <a:pt x="15" y="34"/>
                  <a:pt x="21" y="37"/>
                  <a:pt x="27" y="41"/>
                </a:cubicBezTo>
                <a:cubicBezTo>
                  <a:pt x="32" y="44"/>
                  <a:pt x="39" y="49"/>
                  <a:pt x="48" y="48"/>
                </a:cubicBezTo>
                <a:cubicBezTo>
                  <a:pt x="48" y="40"/>
                  <a:pt x="54" y="31"/>
                  <a:pt x="59" y="24"/>
                </a:cubicBezTo>
                <a:cubicBezTo>
                  <a:pt x="61" y="22"/>
                  <a:pt x="63" y="20"/>
                  <a:pt x="65" y="19"/>
                </a:cubicBezTo>
                <a:cubicBezTo>
                  <a:pt x="66" y="17"/>
                  <a:pt x="67" y="15"/>
                  <a:pt x="68" y="14"/>
                </a:cubicBezTo>
                <a:cubicBezTo>
                  <a:pt x="70" y="13"/>
                  <a:pt x="72" y="12"/>
                  <a:pt x="73" y="11"/>
                </a:cubicBezTo>
                <a:cubicBezTo>
                  <a:pt x="76" y="9"/>
                  <a:pt x="79" y="8"/>
                  <a:pt x="83" y="6"/>
                </a:cubicBezTo>
                <a:cubicBezTo>
                  <a:pt x="84" y="6"/>
                  <a:pt x="85" y="6"/>
                  <a:pt x="85" y="5"/>
                </a:cubicBezTo>
                <a:cubicBezTo>
                  <a:pt x="87" y="4"/>
                  <a:pt x="88" y="3"/>
                  <a:pt x="90" y="4"/>
                </a:cubicBezTo>
                <a:cubicBezTo>
                  <a:pt x="91" y="4"/>
                  <a:pt x="91" y="4"/>
                  <a:pt x="91" y="5"/>
                </a:cubicBezTo>
                <a:cubicBezTo>
                  <a:pt x="91" y="7"/>
                  <a:pt x="90" y="7"/>
                  <a:pt x="89" y="8"/>
                </a:cubicBezTo>
                <a:cubicBezTo>
                  <a:pt x="93" y="8"/>
                  <a:pt x="98" y="0"/>
                  <a:pt x="103" y="3"/>
                </a:cubicBezTo>
                <a:cubicBezTo>
                  <a:pt x="103" y="6"/>
                  <a:pt x="100" y="6"/>
                  <a:pt x="101" y="10"/>
                </a:cubicBezTo>
                <a:cubicBezTo>
                  <a:pt x="106" y="7"/>
                  <a:pt x="112" y="5"/>
                  <a:pt x="118" y="4"/>
                </a:cubicBezTo>
                <a:cubicBezTo>
                  <a:pt x="120" y="5"/>
                  <a:pt x="119" y="8"/>
                  <a:pt x="118" y="10"/>
                </a:cubicBezTo>
                <a:cubicBezTo>
                  <a:pt x="121" y="9"/>
                  <a:pt x="123" y="7"/>
                  <a:pt x="126" y="6"/>
                </a:cubicBezTo>
                <a:cubicBezTo>
                  <a:pt x="128" y="5"/>
                  <a:pt x="130" y="2"/>
                  <a:pt x="133" y="4"/>
                </a:cubicBezTo>
                <a:cubicBezTo>
                  <a:pt x="133" y="7"/>
                  <a:pt x="132" y="9"/>
                  <a:pt x="131" y="12"/>
                </a:cubicBezTo>
                <a:cubicBezTo>
                  <a:pt x="137" y="12"/>
                  <a:pt x="142" y="8"/>
                  <a:pt x="147" y="6"/>
                </a:cubicBezTo>
                <a:cubicBezTo>
                  <a:pt x="147" y="6"/>
                  <a:pt x="148" y="7"/>
                  <a:pt x="148" y="7"/>
                </a:cubicBezTo>
                <a:cubicBezTo>
                  <a:pt x="147" y="8"/>
                  <a:pt x="147" y="10"/>
                  <a:pt x="146" y="11"/>
                </a:cubicBezTo>
                <a:cubicBezTo>
                  <a:pt x="146" y="12"/>
                  <a:pt x="147" y="12"/>
                  <a:pt x="147" y="12"/>
                </a:cubicBezTo>
                <a:cubicBezTo>
                  <a:pt x="151" y="11"/>
                  <a:pt x="154" y="10"/>
                  <a:pt x="157" y="8"/>
                </a:cubicBezTo>
                <a:cubicBezTo>
                  <a:pt x="159" y="7"/>
                  <a:pt x="161" y="5"/>
                  <a:pt x="164" y="5"/>
                </a:cubicBezTo>
                <a:cubicBezTo>
                  <a:pt x="165" y="8"/>
                  <a:pt x="162" y="12"/>
                  <a:pt x="161" y="14"/>
                </a:cubicBezTo>
                <a:close/>
                <a:moveTo>
                  <a:pt x="167" y="55"/>
                </a:moveTo>
                <a:cubicBezTo>
                  <a:pt x="169" y="52"/>
                  <a:pt x="173" y="52"/>
                  <a:pt x="176" y="50"/>
                </a:cubicBezTo>
                <a:cubicBezTo>
                  <a:pt x="178" y="48"/>
                  <a:pt x="181" y="46"/>
                  <a:pt x="183" y="44"/>
                </a:cubicBezTo>
                <a:cubicBezTo>
                  <a:pt x="181" y="44"/>
                  <a:pt x="179" y="44"/>
                  <a:pt x="177" y="44"/>
                </a:cubicBezTo>
                <a:cubicBezTo>
                  <a:pt x="176" y="43"/>
                  <a:pt x="177" y="42"/>
                  <a:pt x="177" y="42"/>
                </a:cubicBezTo>
                <a:cubicBezTo>
                  <a:pt x="181" y="40"/>
                  <a:pt x="184" y="36"/>
                  <a:pt x="187" y="32"/>
                </a:cubicBezTo>
                <a:cubicBezTo>
                  <a:pt x="184" y="32"/>
                  <a:pt x="181" y="34"/>
                  <a:pt x="180" y="31"/>
                </a:cubicBezTo>
                <a:cubicBezTo>
                  <a:pt x="184" y="28"/>
                  <a:pt x="188" y="25"/>
                  <a:pt x="189" y="19"/>
                </a:cubicBezTo>
                <a:cubicBezTo>
                  <a:pt x="187" y="20"/>
                  <a:pt x="183" y="22"/>
                  <a:pt x="183" y="18"/>
                </a:cubicBezTo>
                <a:cubicBezTo>
                  <a:pt x="185" y="17"/>
                  <a:pt x="186" y="12"/>
                  <a:pt x="185" y="10"/>
                </a:cubicBezTo>
                <a:cubicBezTo>
                  <a:pt x="184" y="12"/>
                  <a:pt x="180" y="12"/>
                  <a:pt x="178" y="14"/>
                </a:cubicBezTo>
                <a:cubicBezTo>
                  <a:pt x="176" y="16"/>
                  <a:pt x="174" y="19"/>
                  <a:pt x="172" y="14"/>
                </a:cubicBezTo>
                <a:cubicBezTo>
                  <a:pt x="174" y="13"/>
                  <a:pt x="174" y="13"/>
                  <a:pt x="175" y="10"/>
                </a:cubicBezTo>
                <a:cubicBezTo>
                  <a:pt x="169" y="13"/>
                  <a:pt x="164" y="15"/>
                  <a:pt x="158" y="17"/>
                </a:cubicBezTo>
                <a:cubicBezTo>
                  <a:pt x="158" y="16"/>
                  <a:pt x="157" y="17"/>
                  <a:pt x="157" y="16"/>
                </a:cubicBezTo>
                <a:cubicBezTo>
                  <a:pt x="158" y="13"/>
                  <a:pt x="161" y="11"/>
                  <a:pt x="162" y="8"/>
                </a:cubicBezTo>
                <a:cubicBezTo>
                  <a:pt x="156" y="11"/>
                  <a:pt x="150" y="14"/>
                  <a:pt x="143" y="15"/>
                </a:cubicBezTo>
                <a:cubicBezTo>
                  <a:pt x="143" y="15"/>
                  <a:pt x="143" y="15"/>
                  <a:pt x="143" y="14"/>
                </a:cubicBezTo>
                <a:cubicBezTo>
                  <a:pt x="142" y="12"/>
                  <a:pt x="145" y="11"/>
                  <a:pt x="144" y="10"/>
                </a:cubicBezTo>
                <a:cubicBezTo>
                  <a:pt x="140" y="12"/>
                  <a:pt x="134" y="14"/>
                  <a:pt x="129" y="16"/>
                </a:cubicBezTo>
                <a:cubicBezTo>
                  <a:pt x="129" y="14"/>
                  <a:pt x="128" y="16"/>
                  <a:pt x="128" y="15"/>
                </a:cubicBezTo>
                <a:cubicBezTo>
                  <a:pt x="128" y="13"/>
                  <a:pt x="130" y="10"/>
                  <a:pt x="130" y="6"/>
                </a:cubicBezTo>
                <a:cubicBezTo>
                  <a:pt x="127" y="8"/>
                  <a:pt x="122" y="10"/>
                  <a:pt x="119" y="12"/>
                </a:cubicBezTo>
                <a:cubicBezTo>
                  <a:pt x="117" y="13"/>
                  <a:pt x="116" y="15"/>
                  <a:pt x="114" y="13"/>
                </a:cubicBezTo>
                <a:cubicBezTo>
                  <a:pt x="114" y="12"/>
                  <a:pt x="115" y="11"/>
                  <a:pt x="116" y="10"/>
                </a:cubicBezTo>
                <a:cubicBezTo>
                  <a:pt x="116" y="9"/>
                  <a:pt x="115" y="9"/>
                  <a:pt x="115" y="7"/>
                </a:cubicBezTo>
                <a:cubicBezTo>
                  <a:pt x="110" y="8"/>
                  <a:pt x="104" y="10"/>
                  <a:pt x="99" y="13"/>
                </a:cubicBezTo>
                <a:cubicBezTo>
                  <a:pt x="97" y="12"/>
                  <a:pt x="99" y="8"/>
                  <a:pt x="99" y="6"/>
                </a:cubicBezTo>
                <a:cubicBezTo>
                  <a:pt x="95" y="8"/>
                  <a:pt x="90" y="10"/>
                  <a:pt x="88" y="14"/>
                </a:cubicBezTo>
                <a:cubicBezTo>
                  <a:pt x="87" y="13"/>
                  <a:pt x="86" y="13"/>
                  <a:pt x="85" y="12"/>
                </a:cubicBezTo>
                <a:cubicBezTo>
                  <a:pt x="86" y="10"/>
                  <a:pt x="87" y="9"/>
                  <a:pt x="87" y="7"/>
                </a:cubicBezTo>
                <a:cubicBezTo>
                  <a:pt x="68" y="14"/>
                  <a:pt x="55" y="28"/>
                  <a:pt x="49" y="48"/>
                </a:cubicBezTo>
                <a:cubicBezTo>
                  <a:pt x="50" y="48"/>
                  <a:pt x="51" y="48"/>
                  <a:pt x="51" y="49"/>
                </a:cubicBezTo>
                <a:cubicBezTo>
                  <a:pt x="51" y="50"/>
                  <a:pt x="49" y="50"/>
                  <a:pt x="49" y="51"/>
                </a:cubicBezTo>
                <a:cubicBezTo>
                  <a:pt x="52" y="51"/>
                  <a:pt x="55" y="52"/>
                  <a:pt x="58" y="52"/>
                </a:cubicBezTo>
                <a:cubicBezTo>
                  <a:pt x="59" y="46"/>
                  <a:pt x="62" y="42"/>
                  <a:pt x="66" y="37"/>
                </a:cubicBezTo>
                <a:cubicBezTo>
                  <a:pt x="69" y="34"/>
                  <a:pt x="72" y="30"/>
                  <a:pt x="74" y="28"/>
                </a:cubicBezTo>
                <a:cubicBezTo>
                  <a:pt x="75" y="27"/>
                  <a:pt x="78" y="25"/>
                  <a:pt x="80" y="26"/>
                </a:cubicBezTo>
                <a:cubicBezTo>
                  <a:pt x="75" y="28"/>
                  <a:pt x="72" y="32"/>
                  <a:pt x="68" y="37"/>
                </a:cubicBezTo>
                <a:cubicBezTo>
                  <a:pt x="63" y="42"/>
                  <a:pt x="60" y="46"/>
                  <a:pt x="60" y="53"/>
                </a:cubicBezTo>
                <a:cubicBezTo>
                  <a:pt x="66" y="54"/>
                  <a:pt x="72" y="56"/>
                  <a:pt x="77" y="55"/>
                </a:cubicBezTo>
                <a:cubicBezTo>
                  <a:pt x="82" y="45"/>
                  <a:pt x="86" y="33"/>
                  <a:pt x="97" y="31"/>
                </a:cubicBezTo>
                <a:cubicBezTo>
                  <a:pt x="87" y="35"/>
                  <a:pt x="83" y="44"/>
                  <a:pt x="80" y="55"/>
                </a:cubicBezTo>
                <a:cubicBezTo>
                  <a:pt x="83" y="55"/>
                  <a:pt x="90" y="55"/>
                  <a:pt x="94" y="55"/>
                </a:cubicBezTo>
                <a:cubicBezTo>
                  <a:pt x="96" y="47"/>
                  <a:pt x="98" y="40"/>
                  <a:pt x="104" y="37"/>
                </a:cubicBezTo>
                <a:cubicBezTo>
                  <a:pt x="107" y="35"/>
                  <a:pt x="110" y="33"/>
                  <a:pt x="113" y="32"/>
                </a:cubicBezTo>
                <a:cubicBezTo>
                  <a:pt x="116" y="30"/>
                  <a:pt x="119" y="28"/>
                  <a:pt x="123" y="28"/>
                </a:cubicBezTo>
                <a:cubicBezTo>
                  <a:pt x="111" y="34"/>
                  <a:pt x="96" y="39"/>
                  <a:pt x="97" y="54"/>
                </a:cubicBezTo>
                <a:cubicBezTo>
                  <a:pt x="103" y="54"/>
                  <a:pt x="112" y="53"/>
                  <a:pt x="118" y="51"/>
                </a:cubicBezTo>
                <a:cubicBezTo>
                  <a:pt x="120" y="41"/>
                  <a:pt x="128" y="33"/>
                  <a:pt x="137" y="30"/>
                </a:cubicBezTo>
                <a:cubicBezTo>
                  <a:pt x="130" y="36"/>
                  <a:pt x="121" y="40"/>
                  <a:pt x="121" y="51"/>
                </a:cubicBezTo>
                <a:cubicBezTo>
                  <a:pt x="125" y="51"/>
                  <a:pt x="127" y="49"/>
                  <a:pt x="130" y="49"/>
                </a:cubicBezTo>
                <a:cubicBezTo>
                  <a:pt x="131" y="47"/>
                  <a:pt x="133" y="46"/>
                  <a:pt x="134" y="44"/>
                </a:cubicBezTo>
                <a:cubicBezTo>
                  <a:pt x="137" y="41"/>
                  <a:pt x="139" y="36"/>
                  <a:pt x="143" y="35"/>
                </a:cubicBezTo>
                <a:cubicBezTo>
                  <a:pt x="139" y="39"/>
                  <a:pt x="136" y="44"/>
                  <a:pt x="134" y="48"/>
                </a:cubicBezTo>
                <a:cubicBezTo>
                  <a:pt x="138" y="47"/>
                  <a:pt x="143" y="46"/>
                  <a:pt x="147" y="43"/>
                </a:cubicBezTo>
                <a:cubicBezTo>
                  <a:pt x="148" y="36"/>
                  <a:pt x="153" y="28"/>
                  <a:pt x="159" y="25"/>
                </a:cubicBezTo>
                <a:cubicBezTo>
                  <a:pt x="155" y="29"/>
                  <a:pt x="151" y="35"/>
                  <a:pt x="149" y="42"/>
                </a:cubicBezTo>
                <a:cubicBezTo>
                  <a:pt x="153" y="40"/>
                  <a:pt x="157" y="38"/>
                  <a:pt x="162" y="37"/>
                </a:cubicBezTo>
                <a:cubicBezTo>
                  <a:pt x="163" y="32"/>
                  <a:pt x="162" y="23"/>
                  <a:pt x="168" y="21"/>
                </a:cubicBezTo>
                <a:cubicBezTo>
                  <a:pt x="165" y="24"/>
                  <a:pt x="165" y="30"/>
                  <a:pt x="164" y="35"/>
                </a:cubicBezTo>
                <a:cubicBezTo>
                  <a:pt x="169" y="34"/>
                  <a:pt x="172" y="29"/>
                  <a:pt x="177" y="29"/>
                </a:cubicBezTo>
                <a:cubicBezTo>
                  <a:pt x="176" y="33"/>
                  <a:pt x="171" y="32"/>
                  <a:pt x="169" y="35"/>
                </a:cubicBezTo>
                <a:cubicBezTo>
                  <a:pt x="172" y="37"/>
                  <a:pt x="177" y="37"/>
                  <a:pt x="180" y="39"/>
                </a:cubicBezTo>
                <a:cubicBezTo>
                  <a:pt x="175" y="39"/>
                  <a:pt x="169" y="38"/>
                  <a:pt x="166" y="37"/>
                </a:cubicBezTo>
                <a:cubicBezTo>
                  <a:pt x="163" y="39"/>
                  <a:pt x="159" y="39"/>
                  <a:pt x="156" y="41"/>
                </a:cubicBezTo>
                <a:cubicBezTo>
                  <a:pt x="159" y="45"/>
                  <a:pt x="164" y="47"/>
                  <a:pt x="169" y="50"/>
                </a:cubicBezTo>
                <a:cubicBezTo>
                  <a:pt x="161" y="50"/>
                  <a:pt x="158" y="45"/>
                  <a:pt x="152" y="43"/>
                </a:cubicBezTo>
                <a:cubicBezTo>
                  <a:pt x="149" y="45"/>
                  <a:pt x="145" y="46"/>
                  <a:pt x="142" y="48"/>
                </a:cubicBezTo>
                <a:cubicBezTo>
                  <a:pt x="145" y="53"/>
                  <a:pt x="151" y="55"/>
                  <a:pt x="157" y="57"/>
                </a:cubicBezTo>
                <a:cubicBezTo>
                  <a:pt x="149" y="58"/>
                  <a:pt x="143" y="53"/>
                  <a:pt x="139" y="49"/>
                </a:cubicBezTo>
                <a:cubicBezTo>
                  <a:pt x="134" y="51"/>
                  <a:pt x="129" y="52"/>
                  <a:pt x="123" y="53"/>
                </a:cubicBezTo>
                <a:cubicBezTo>
                  <a:pt x="122" y="55"/>
                  <a:pt x="123" y="56"/>
                  <a:pt x="124" y="57"/>
                </a:cubicBezTo>
                <a:cubicBezTo>
                  <a:pt x="127" y="61"/>
                  <a:pt x="133" y="62"/>
                  <a:pt x="136" y="65"/>
                </a:cubicBezTo>
                <a:cubicBezTo>
                  <a:pt x="128" y="63"/>
                  <a:pt x="123" y="60"/>
                  <a:pt x="119" y="54"/>
                </a:cubicBezTo>
                <a:cubicBezTo>
                  <a:pt x="112" y="55"/>
                  <a:pt x="108" y="55"/>
                  <a:pt x="99" y="56"/>
                </a:cubicBezTo>
                <a:cubicBezTo>
                  <a:pt x="103" y="64"/>
                  <a:pt x="109" y="68"/>
                  <a:pt x="118" y="71"/>
                </a:cubicBezTo>
                <a:cubicBezTo>
                  <a:pt x="106" y="71"/>
                  <a:pt x="102" y="62"/>
                  <a:pt x="95" y="57"/>
                </a:cubicBezTo>
                <a:cubicBezTo>
                  <a:pt x="91" y="58"/>
                  <a:pt x="88" y="58"/>
                  <a:pt x="82" y="58"/>
                </a:cubicBezTo>
                <a:cubicBezTo>
                  <a:pt x="85" y="67"/>
                  <a:pt x="95" y="72"/>
                  <a:pt x="105" y="75"/>
                </a:cubicBezTo>
                <a:cubicBezTo>
                  <a:pt x="103" y="76"/>
                  <a:pt x="103" y="75"/>
                  <a:pt x="100" y="75"/>
                </a:cubicBezTo>
                <a:cubicBezTo>
                  <a:pt x="94" y="72"/>
                  <a:pt x="87" y="69"/>
                  <a:pt x="82" y="63"/>
                </a:cubicBezTo>
                <a:cubicBezTo>
                  <a:pt x="81" y="62"/>
                  <a:pt x="81" y="60"/>
                  <a:pt x="80" y="59"/>
                </a:cubicBezTo>
                <a:cubicBezTo>
                  <a:pt x="77" y="57"/>
                  <a:pt x="73" y="58"/>
                  <a:pt x="68" y="57"/>
                </a:cubicBezTo>
                <a:cubicBezTo>
                  <a:pt x="66" y="57"/>
                  <a:pt x="64" y="56"/>
                  <a:pt x="62" y="56"/>
                </a:cubicBezTo>
                <a:cubicBezTo>
                  <a:pt x="60" y="63"/>
                  <a:pt x="69" y="69"/>
                  <a:pt x="74" y="72"/>
                </a:cubicBezTo>
                <a:cubicBezTo>
                  <a:pt x="68" y="70"/>
                  <a:pt x="62" y="66"/>
                  <a:pt x="60" y="60"/>
                </a:cubicBezTo>
                <a:cubicBezTo>
                  <a:pt x="59" y="58"/>
                  <a:pt x="60" y="56"/>
                  <a:pt x="58" y="55"/>
                </a:cubicBezTo>
                <a:cubicBezTo>
                  <a:pt x="55" y="54"/>
                  <a:pt x="53" y="54"/>
                  <a:pt x="50" y="54"/>
                </a:cubicBezTo>
                <a:cubicBezTo>
                  <a:pt x="50" y="58"/>
                  <a:pt x="53" y="59"/>
                  <a:pt x="55" y="61"/>
                </a:cubicBezTo>
                <a:cubicBezTo>
                  <a:pt x="57" y="63"/>
                  <a:pt x="59" y="66"/>
                  <a:pt x="61" y="69"/>
                </a:cubicBezTo>
                <a:cubicBezTo>
                  <a:pt x="68" y="77"/>
                  <a:pt x="77" y="86"/>
                  <a:pt x="88" y="87"/>
                </a:cubicBezTo>
                <a:cubicBezTo>
                  <a:pt x="89" y="87"/>
                  <a:pt x="88" y="85"/>
                  <a:pt x="89" y="85"/>
                </a:cubicBezTo>
                <a:cubicBezTo>
                  <a:pt x="90" y="85"/>
                  <a:pt x="90" y="85"/>
                  <a:pt x="92" y="85"/>
                </a:cubicBezTo>
                <a:cubicBezTo>
                  <a:pt x="97" y="89"/>
                  <a:pt x="103" y="93"/>
                  <a:pt x="111" y="94"/>
                </a:cubicBezTo>
                <a:cubicBezTo>
                  <a:pt x="111" y="92"/>
                  <a:pt x="109" y="92"/>
                  <a:pt x="109" y="91"/>
                </a:cubicBezTo>
                <a:cubicBezTo>
                  <a:pt x="108" y="89"/>
                  <a:pt x="110" y="88"/>
                  <a:pt x="112" y="88"/>
                </a:cubicBezTo>
                <a:cubicBezTo>
                  <a:pt x="116" y="92"/>
                  <a:pt x="125" y="93"/>
                  <a:pt x="132" y="92"/>
                </a:cubicBezTo>
                <a:cubicBezTo>
                  <a:pt x="129" y="89"/>
                  <a:pt x="125" y="88"/>
                  <a:pt x="123" y="84"/>
                </a:cubicBezTo>
                <a:cubicBezTo>
                  <a:pt x="124" y="83"/>
                  <a:pt x="125" y="83"/>
                  <a:pt x="125" y="82"/>
                </a:cubicBezTo>
                <a:cubicBezTo>
                  <a:pt x="134" y="86"/>
                  <a:pt x="143" y="82"/>
                  <a:pt x="151" y="79"/>
                </a:cubicBezTo>
                <a:cubicBezTo>
                  <a:pt x="148" y="76"/>
                  <a:pt x="143" y="78"/>
                  <a:pt x="142" y="74"/>
                </a:cubicBezTo>
                <a:cubicBezTo>
                  <a:pt x="149" y="72"/>
                  <a:pt x="159" y="72"/>
                  <a:pt x="166" y="68"/>
                </a:cubicBezTo>
                <a:cubicBezTo>
                  <a:pt x="163" y="67"/>
                  <a:pt x="160" y="66"/>
                  <a:pt x="159" y="63"/>
                </a:cubicBezTo>
                <a:cubicBezTo>
                  <a:pt x="162" y="61"/>
                  <a:pt x="170" y="61"/>
                  <a:pt x="172" y="56"/>
                </a:cubicBezTo>
                <a:cubicBezTo>
                  <a:pt x="171" y="56"/>
                  <a:pt x="168" y="57"/>
                  <a:pt x="167" y="55"/>
                </a:cubicBezTo>
                <a:close/>
                <a:moveTo>
                  <a:pt x="36" y="48"/>
                </a:moveTo>
                <a:cubicBezTo>
                  <a:pt x="33" y="47"/>
                  <a:pt x="29" y="45"/>
                  <a:pt x="27" y="44"/>
                </a:cubicBezTo>
                <a:cubicBezTo>
                  <a:pt x="25" y="43"/>
                  <a:pt x="23" y="41"/>
                  <a:pt x="21" y="40"/>
                </a:cubicBezTo>
                <a:cubicBezTo>
                  <a:pt x="16" y="37"/>
                  <a:pt x="15" y="35"/>
                  <a:pt x="11" y="32"/>
                </a:cubicBezTo>
                <a:cubicBezTo>
                  <a:pt x="6" y="29"/>
                  <a:pt x="4" y="31"/>
                  <a:pt x="3" y="36"/>
                </a:cubicBezTo>
                <a:cubicBezTo>
                  <a:pt x="14" y="39"/>
                  <a:pt x="24" y="46"/>
                  <a:pt x="36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03" name="Freeform 169"/>
          <p:cNvSpPr/>
          <p:nvPr/>
        </p:nvSpPr>
        <p:spPr bwMode="auto">
          <a:xfrm>
            <a:off x="8261350" y="715963"/>
            <a:ext cx="34925" cy="19050"/>
          </a:xfrm>
          <a:custGeom>
            <a:avLst/>
            <a:gdLst>
              <a:gd name="T0" fmla="*/ 11 w 11"/>
              <a:gd name="T1" fmla="*/ 5 h 6"/>
              <a:gd name="T2" fmla="*/ 4 w 11"/>
              <a:gd name="T3" fmla="*/ 3 h 6"/>
              <a:gd name="T4" fmla="*/ 1 w 11"/>
              <a:gd name="T5" fmla="*/ 4 h 6"/>
              <a:gd name="T6" fmla="*/ 0 w 11"/>
              <a:gd name="T7" fmla="*/ 3 h 6"/>
              <a:gd name="T8" fmla="*/ 11 w 11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6">
                <a:moveTo>
                  <a:pt x="11" y="5"/>
                </a:moveTo>
                <a:cubicBezTo>
                  <a:pt x="9" y="6"/>
                  <a:pt x="8" y="3"/>
                  <a:pt x="4" y="3"/>
                </a:cubicBezTo>
                <a:cubicBezTo>
                  <a:pt x="3" y="4"/>
                  <a:pt x="3" y="5"/>
                  <a:pt x="1" y="4"/>
                </a:cubicBezTo>
                <a:cubicBezTo>
                  <a:pt x="1" y="4"/>
                  <a:pt x="1" y="4"/>
                  <a:pt x="0" y="3"/>
                </a:cubicBezTo>
                <a:cubicBezTo>
                  <a:pt x="4" y="0"/>
                  <a:pt x="10" y="3"/>
                  <a:pt x="11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04" name="Freeform 170"/>
          <p:cNvSpPr/>
          <p:nvPr/>
        </p:nvSpPr>
        <p:spPr bwMode="auto">
          <a:xfrm>
            <a:off x="8350250" y="725488"/>
            <a:ext cx="31750" cy="31750"/>
          </a:xfrm>
          <a:custGeom>
            <a:avLst/>
            <a:gdLst>
              <a:gd name="T0" fmla="*/ 10 w 10"/>
              <a:gd name="T1" fmla="*/ 1 h 10"/>
              <a:gd name="T2" fmla="*/ 10 w 10"/>
              <a:gd name="T3" fmla="*/ 3 h 10"/>
              <a:gd name="T4" fmla="*/ 10 w 10"/>
              <a:gd name="T5" fmla="*/ 3 h 10"/>
              <a:gd name="T6" fmla="*/ 6 w 10"/>
              <a:gd name="T7" fmla="*/ 3 h 10"/>
              <a:gd name="T8" fmla="*/ 9 w 10"/>
              <a:gd name="T9" fmla="*/ 6 h 10"/>
              <a:gd name="T10" fmla="*/ 5 w 10"/>
              <a:gd name="T11" fmla="*/ 5 h 10"/>
              <a:gd name="T12" fmla="*/ 3 w 10"/>
              <a:gd name="T13" fmla="*/ 9 h 10"/>
              <a:gd name="T14" fmla="*/ 1 w 10"/>
              <a:gd name="T15" fmla="*/ 7 h 10"/>
              <a:gd name="T16" fmla="*/ 4 w 10"/>
              <a:gd name="T17" fmla="*/ 1 h 10"/>
              <a:gd name="T18" fmla="*/ 10 w 10"/>
              <a:gd name="T19" fmla="*/ 1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10" y="1"/>
                </a:moveTo>
                <a:cubicBezTo>
                  <a:pt x="10" y="2"/>
                  <a:pt x="10" y="2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8" y="3"/>
                  <a:pt x="7" y="2"/>
                  <a:pt x="6" y="3"/>
                </a:cubicBezTo>
                <a:cubicBezTo>
                  <a:pt x="7" y="4"/>
                  <a:pt x="9" y="4"/>
                  <a:pt x="9" y="6"/>
                </a:cubicBezTo>
                <a:cubicBezTo>
                  <a:pt x="7" y="6"/>
                  <a:pt x="7" y="5"/>
                  <a:pt x="5" y="5"/>
                </a:cubicBezTo>
                <a:cubicBezTo>
                  <a:pt x="4" y="6"/>
                  <a:pt x="4" y="8"/>
                  <a:pt x="3" y="9"/>
                </a:cubicBezTo>
                <a:cubicBezTo>
                  <a:pt x="2" y="10"/>
                  <a:pt x="0" y="9"/>
                  <a:pt x="1" y="7"/>
                </a:cubicBezTo>
                <a:cubicBezTo>
                  <a:pt x="2" y="6"/>
                  <a:pt x="3" y="3"/>
                  <a:pt x="4" y="1"/>
                </a:cubicBezTo>
                <a:cubicBezTo>
                  <a:pt x="6" y="0"/>
                  <a:pt x="9" y="1"/>
                  <a:pt x="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05" name="Freeform 171"/>
          <p:cNvSpPr/>
          <p:nvPr/>
        </p:nvSpPr>
        <p:spPr bwMode="auto">
          <a:xfrm>
            <a:off x="8151813" y="725488"/>
            <a:ext cx="34925" cy="28575"/>
          </a:xfrm>
          <a:custGeom>
            <a:avLst/>
            <a:gdLst>
              <a:gd name="T0" fmla="*/ 11 w 11"/>
              <a:gd name="T1" fmla="*/ 5 h 9"/>
              <a:gd name="T2" fmla="*/ 11 w 11"/>
              <a:gd name="T3" fmla="*/ 5 h 9"/>
              <a:gd name="T4" fmla="*/ 7 w 11"/>
              <a:gd name="T5" fmla="*/ 5 h 9"/>
              <a:gd name="T6" fmla="*/ 0 w 11"/>
              <a:gd name="T7" fmla="*/ 9 h 9"/>
              <a:gd name="T8" fmla="*/ 11 w 11"/>
              <a:gd name="T9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9">
                <a:moveTo>
                  <a:pt x="11" y="5"/>
                </a:moveTo>
                <a:cubicBezTo>
                  <a:pt x="11" y="5"/>
                  <a:pt x="11" y="5"/>
                  <a:pt x="11" y="5"/>
                </a:cubicBezTo>
                <a:cubicBezTo>
                  <a:pt x="9" y="6"/>
                  <a:pt x="9" y="5"/>
                  <a:pt x="7" y="5"/>
                </a:cubicBezTo>
                <a:cubicBezTo>
                  <a:pt x="4" y="5"/>
                  <a:pt x="3" y="8"/>
                  <a:pt x="0" y="9"/>
                </a:cubicBezTo>
                <a:cubicBezTo>
                  <a:pt x="1" y="5"/>
                  <a:pt x="8" y="0"/>
                  <a:pt x="11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06" name="Freeform 172"/>
          <p:cNvSpPr/>
          <p:nvPr/>
        </p:nvSpPr>
        <p:spPr bwMode="auto">
          <a:xfrm>
            <a:off x="8267700" y="747713"/>
            <a:ext cx="22225" cy="28575"/>
          </a:xfrm>
          <a:custGeom>
            <a:avLst/>
            <a:gdLst>
              <a:gd name="T0" fmla="*/ 6 w 7"/>
              <a:gd name="T1" fmla="*/ 2 h 9"/>
              <a:gd name="T2" fmla="*/ 4 w 7"/>
              <a:gd name="T3" fmla="*/ 3 h 9"/>
              <a:gd name="T4" fmla="*/ 7 w 7"/>
              <a:gd name="T5" fmla="*/ 7 h 9"/>
              <a:gd name="T6" fmla="*/ 4 w 7"/>
              <a:gd name="T7" fmla="*/ 8 h 9"/>
              <a:gd name="T8" fmla="*/ 0 w 7"/>
              <a:gd name="T9" fmla="*/ 3 h 9"/>
              <a:gd name="T10" fmla="*/ 6 w 7"/>
              <a:gd name="T11" fmla="*/ 2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9">
                <a:moveTo>
                  <a:pt x="6" y="2"/>
                </a:moveTo>
                <a:cubicBezTo>
                  <a:pt x="5" y="3"/>
                  <a:pt x="5" y="3"/>
                  <a:pt x="4" y="3"/>
                </a:cubicBezTo>
                <a:cubicBezTo>
                  <a:pt x="4" y="6"/>
                  <a:pt x="5" y="5"/>
                  <a:pt x="7" y="7"/>
                </a:cubicBezTo>
                <a:cubicBezTo>
                  <a:pt x="7" y="8"/>
                  <a:pt x="5" y="9"/>
                  <a:pt x="4" y="8"/>
                </a:cubicBezTo>
                <a:cubicBezTo>
                  <a:pt x="2" y="8"/>
                  <a:pt x="0" y="5"/>
                  <a:pt x="0" y="3"/>
                </a:cubicBezTo>
                <a:cubicBezTo>
                  <a:pt x="1" y="1"/>
                  <a:pt x="5" y="0"/>
                  <a:pt x="6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07" name="Freeform 173"/>
          <p:cNvSpPr/>
          <p:nvPr/>
        </p:nvSpPr>
        <p:spPr bwMode="auto">
          <a:xfrm>
            <a:off x="8167688" y="763588"/>
            <a:ext cx="22225" cy="28575"/>
          </a:xfrm>
          <a:custGeom>
            <a:avLst/>
            <a:gdLst>
              <a:gd name="T0" fmla="*/ 7 w 7"/>
              <a:gd name="T1" fmla="*/ 3 h 9"/>
              <a:gd name="T2" fmla="*/ 3 w 7"/>
              <a:gd name="T3" fmla="*/ 5 h 9"/>
              <a:gd name="T4" fmla="*/ 7 w 7"/>
              <a:gd name="T5" fmla="*/ 7 h 9"/>
              <a:gd name="T6" fmla="*/ 2 w 7"/>
              <a:gd name="T7" fmla="*/ 7 h 9"/>
              <a:gd name="T8" fmla="*/ 1 w 7"/>
              <a:gd name="T9" fmla="*/ 4 h 9"/>
              <a:gd name="T10" fmla="*/ 7 w 7"/>
              <a:gd name="T11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9">
                <a:moveTo>
                  <a:pt x="7" y="3"/>
                </a:moveTo>
                <a:cubicBezTo>
                  <a:pt x="7" y="5"/>
                  <a:pt x="4" y="3"/>
                  <a:pt x="3" y="5"/>
                </a:cubicBezTo>
                <a:cubicBezTo>
                  <a:pt x="4" y="7"/>
                  <a:pt x="6" y="5"/>
                  <a:pt x="7" y="7"/>
                </a:cubicBezTo>
                <a:cubicBezTo>
                  <a:pt x="6" y="9"/>
                  <a:pt x="3" y="8"/>
                  <a:pt x="2" y="7"/>
                </a:cubicBezTo>
                <a:cubicBezTo>
                  <a:pt x="2" y="7"/>
                  <a:pt x="1" y="5"/>
                  <a:pt x="1" y="4"/>
                </a:cubicBezTo>
                <a:cubicBezTo>
                  <a:pt x="0" y="1"/>
                  <a:pt x="5" y="0"/>
                  <a:pt x="7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08" name="Freeform 174"/>
          <p:cNvSpPr/>
          <p:nvPr/>
        </p:nvSpPr>
        <p:spPr bwMode="auto">
          <a:xfrm>
            <a:off x="8075613" y="769938"/>
            <a:ext cx="44450" cy="25400"/>
          </a:xfrm>
          <a:custGeom>
            <a:avLst/>
            <a:gdLst>
              <a:gd name="T0" fmla="*/ 3 w 14"/>
              <a:gd name="T1" fmla="*/ 0 h 8"/>
              <a:gd name="T2" fmla="*/ 14 w 14"/>
              <a:gd name="T3" fmla="*/ 4 h 8"/>
              <a:gd name="T4" fmla="*/ 14 w 14"/>
              <a:gd name="T5" fmla="*/ 6 h 8"/>
              <a:gd name="T6" fmla="*/ 13 w 14"/>
              <a:gd name="T7" fmla="*/ 6 h 8"/>
              <a:gd name="T8" fmla="*/ 12 w 14"/>
              <a:gd name="T9" fmla="*/ 4 h 8"/>
              <a:gd name="T10" fmla="*/ 6 w 14"/>
              <a:gd name="T11" fmla="*/ 8 h 8"/>
              <a:gd name="T12" fmla="*/ 8 w 14"/>
              <a:gd name="T13" fmla="*/ 2 h 8"/>
              <a:gd name="T14" fmla="*/ 3 w 14"/>
              <a:gd name="T15" fmla="*/ 5 h 8"/>
              <a:gd name="T16" fmla="*/ 2 w 14"/>
              <a:gd name="T17" fmla="*/ 5 h 8"/>
              <a:gd name="T18" fmla="*/ 3 w 14"/>
              <a:gd name="T1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8">
                <a:moveTo>
                  <a:pt x="3" y="0"/>
                </a:moveTo>
                <a:cubicBezTo>
                  <a:pt x="7" y="0"/>
                  <a:pt x="11" y="1"/>
                  <a:pt x="14" y="4"/>
                </a:cubicBezTo>
                <a:cubicBezTo>
                  <a:pt x="14" y="5"/>
                  <a:pt x="14" y="5"/>
                  <a:pt x="14" y="6"/>
                </a:cubicBezTo>
                <a:cubicBezTo>
                  <a:pt x="14" y="6"/>
                  <a:pt x="13" y="5"/>
                  <a:pt x="13" y="6"/>
                </a:cubicBezTo>
                <a:cubicBezTo>
                  <a:pt x="12" y="6"/>
                  <a:pt x="11" y="6"/>
                  <a:pt x="12" y="4"/>
                </a:cubicBezTo>
                <a:cubicBezTo>
                  <a:pt x="9" y="3"/>
                  <a:pt x="7" y="5"/>
                  <a:pt x="6" y="8"/>
                </a:cubicBezTo>
                <a:cubicBezTo>
                  <a:pt x="4" y="6"/>
                  <a:pt x="7" y="3"/>
                  <a:pt x="8" y="2"/>
                </a:cubicBezTo>
                <a:cubicBezTo>
                  <a:pt x="5" y="0"/>
                  <a:pt x="3" y="3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0" y="3"/>
                  <a:pt x="2" y="2"/>
                  <a:pt x="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09" name="Freeform 175"/>
          <p:cNvSpPr/>
          <p:nvPr/>
        </p:nvSpPr>
        <p:spPr bwMode="auto">
          <a:xfrm>
            <a:off x="8208963" y="792163"/>
            <a:ext cx="52387" cy="28575"/>
          </a:xfrm>
          <a:custGeom>
            <a:avLst/>
            <a:gdLst>
              <a:gd name="T0" fmla="*/ 17 w 17"/>
              <a:gd name="T1" fmla="*/ 1 h 9"/>
              <a:gd name="T2" fmla="*/ 17 w 17"/>
              <a:gd name="T3" fmla="*/ 4 h 9"/>
              <a:gd name="T4" fmla="*/ 14 w 17"/>
              <a:gd name="T5" fmla="*/ 5 h 9"/>
              <a:gd name="T6" fmla="*/ 4 w 17"/>
              <a:gd name="T7" fmla="*/ 7 h 9"/>
              <a:gd name="T8" fmla="*/ 3 w 17"/>
              <a:gd name="T9" fmla="*/ 2 h 9"/>
              <a:gd name="T10" fmla="*/ 10 w 17"/>
              <a:gd name="T11" fmla="*/ 5 h 9"/>
              <a:gd name="T12" fmla="*/ 15 w 17"/>
              <a:gd name="T13" fmla="*/ 1 h 9"/>
              <a:gd name="T14" fmla="*/ 17 w 17"/>
              <a:gd name="T15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9">
                <a:moveTo>
                  <a:pt x="17" y="1"/>
                </a:moveTo>
                <a:cubicBezTo>
                  <a:pt x="17" y="2"/>
                  <a:pt x="17" y="3"/>
                  <a:pt x="17" y="4"/>
                </a:cubicBezTo>
                <a:cubicBezTo>
                  <a:pt x="16" y="4"/>
                  <a:pt x="16" y="5"/>
                  <a:pt x="14" y="5"/>
                </a:cubicBezTo>
                <a:cubicBezTo>
                  <a:pt x="12" y="9"/>
                  <a:pt x="8" y="7"/>
                  <a:pt x="4" y="7"/>
                </a:cubicBezTo>
                <a:cubicBezTo>
                  <a:pt x="3" y="6"/>
                  <a:pt x="0" y="3"/>
                  <a:pt x="3" y="2"/>
                </a:cubicBezTo>
                <a:cubicBezTo>
                  <a:pt x="4" y="5"/>
                  <a:pt x="7" y="4"/>
                  <a:pt x="10" y="5"/>
                </a:cubicBezTo>
                <a:cubicBezTo>
                  <a:pt x="12" y="4"/>
                  <a:pt x="14" y="3"/>
                  <a:pt x="15" y="1"/>
                </a:cubicBezTo>
                <a:cubicBezTo>
                  <a:pt x="15" y="0"/>
                  <a:pt x="16" y="1"/>
                  <a:pt x="1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10" name="Freeform 176"/>
          <p:cNvSpPr/>
          <p:nvPr/>
        </p:nvSpPr>
        <p:spPr bwMode="auto">
          <a:xfrm>
            <a:off x="8196263" y="801688"/>
            <a:ext cx="96837" cy="31750"/>
          </a:xfrm>
          <a:custGeom>
            <a:avLst/>
            <a:gdLst>
              <a:gd name="T0" fmla="*/ 31 w 31"/>
              <a:gd name="T1" fmla="*/ 0 h 10"/>
              <a:gd name="T2" fmla="*/ 28 w 31"/>
              <a:gd name="T3" fmla="*/ 5 h 10"/>
              <a:gd name="T4" fmla="*/ 10 w 31"/>
              <a:gd name="T5" fmla="*/ 10 h 10"/>
              <a:gd name="T6" fmla="*/ 0 w 31"/>
              <a:gd name="T7" fmla="*/ 8 h 10"/>
              <a:gd name="T8" fmla="*/ 21 w 31"/>
              <a:gd name="T9" fmla="*/ 7 h 10"/>
              <a:gd name="T10" fmla="*/ 26 w 31"/>
              <a:gd name="T11" fmla="*/ 3 h 10"/>
              <a:gd name="T12" fmla="*/ 30 w 31"/>
              <a:gd name="T13" fmla="*/ 0 h 10"/>
              <a:gd name="T14" fmla="*/ 31 w 31"/>
              <a:gd name="T1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" h="10">
                <a:moveTo>
                  <a:pt x="31" y="0"/>
                </a:moveTo>
                <a:cubicBezTo>
                  <a:pt x="31" y="2"/>
                  <a:pt x="29" y="4"/>
                  <a:pt x="28" y="5"/>
                </a:cubicBezTo>
                <a:cubicBezTo>
                  <a:pt x="23" y="9"/>
                  <a:pt x="15" y="10"/>
                  <a:pt x="10" y="10"/>
                </a:cubicBezTo>
                <a:cubicBezTo>
                  <a:pt x="7" y="10"/>
                  <a:pt x="3" y="9"/>
                  <a:pt x="0" y="8"/>
                </a:cubicBezTo>
                <a:cubicBezTo>
                  <a:pt x="7" y="8"/>
                  <a:pt x="15" y="9"/>
                  <a:pt x="21" y="7"/>
                </a:cubicBezTo>
                <a:cubicBezTo>
                  <a:pt x="22" y="6"/>
                  <a:pt x="25" y="4"/>
                  <a:pt x="26" y="3"/>
                </a:cubicBezTo>
                <a:cubicBezTo>
                  <a:pt x="28" y="3"/>
                  <a:pt x="29" y="1"/>
                  <a:pt x="30" y="0"/>
                </a:cubicBezTo>
                <a:cubicBezTo>
                  <a:pt x="30" y="0"/>
                  <a:pt x="31" y="0"/>
                  <a:pt x="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11" name="Freeform 177"/>
          <p:cNvSpPr>
            <a:spLocks noEditPoints="1"/>
          </p:cNvSpPr>
          <p:nvPr/>
        </p:nvSpPr>
        <p:spPr bwMode="auto">
          <a:xfrm>
            <a:off x="7845425" y="530225"/>
            <a:ext cx="939800" cy="673100"/>
          </a:xfrm>
          <a:custGeom>
            <a:avLst/>
            <a:gdLst>
              <a:gd name="T0" fmla="*/ 201 w 298"/>
              <a:gd name="T1" fmla="*/ 211 h 213"/>
              <a:gd name="T2" fmla="*/ 46 w 298"/>
              <a:gd name="T3" fmla="*/ 191 h 213"/>
              <a:gd name="T4" fmla="*/ 66 w 298"/>
              <a:gd name="T5" fmla="*/ 135 h 213"/>
              <a:gd name="T6" fmla="*/ 103 w 298"/>
              <a:gd name="T7" fmla="*/ 111 h 213"/>
              <a:gd name="T8" fmla="*/ 63 w 298"/>
              <a:gd name="T9" fmla="*/ 61 h 213"/>
              <a:gd name="T10" fmla="*/ 135 w 298"/>
              <a:gd name="T11" fmla="*/ 3 h 213"/>
              <a:gd name="T12" fmla="*/ 182 w 298"/>
              <a:gd name="T13" fmla="*/ 65 h 213"/>
              <a:gd name="T14" fmla="*/ 199 w 298"/>
              <a:gd name="T15" fmla="*/ 142 h 213"/>
              <a:gd name="T16" fmla="*/ 237 w 298"/>
              <a:gd name="T17" fmla="*/ 164 h 213"/>
              <a:gd name="T18" fmla="*/ 287 w 298"/>
              <a:gd name="T19" fmla="*/ 121 h 213"/>
              <a:gd name="T20" fmla="*/ 90 w 298"/>
              <a:gd name="T21" fmla="*/ 57 h 213"/>
              <a:gd name="T22" fmla="*/ 116 w 298"/>
              <a:gd name="T23" fmla="*/ 55 h 213"/>
              <a:gd name="T24" fmla="*/ 154 w 298"/>
              <a:gd name="T25" fmla="*/ 49 h 213"/>
              <a:gd name="T26" fmla="*/ 165 w 298"/>
              <a:gd name="T27" fmla="*/ 39 h 213"/>
              <a:gd name="T28" fmla="*/ 133 w 298"/>
              <a:gd name="T29" fmla="*/ 10 h 213"/>
              <a:gd name="T30" fmla="*/ 92 w 298"/>
              <a:gd name="T31" fmla="*/ 11 h 213"/>
              <a:gd name="T32" fmla="*/ 129 w 298"/>
              <a:gd name="T33" fmla="*/ 41 h 213"/>
              <a:gd name="T34" fmla="*/ 94 w 298"/>
              <a:gd name="T35" fmla="*/ 60 h 213"/>
              <a:gd name="T36" fmla="*/ 158 w 298"/>
              <a:gd name="T37" fmla="*/ 85 h 213"/>
              <a:gd name="T38" fmla="*/ 138 w 298"/>
              <a:gd name="T39" fmla="*/ 51 h 213"/>
              <a:gd name="T40" fmla="*/ 86 w 298"/>
              <a:gd name="T41" fmla="*/ 88 h 213"/>
              <a:gd name="T42" fmla="*/ 107 w 298"/>
              <a:gd name="T43" fmla="*/ 107 h 213"/>
              <a:gd name="T44" fmla="*/ 124 w 298"/>
              <a:gd name="T45" fmla="*/ 113 h 213"/>
              <a:gd name="T46" fmla="*/ 129 w 298"/>
              <a:gd name="T47" fmla="*/ 126 h 213"/>
              <a:gd name="T48" fmla="*/ 127 w 298"/>
              <a:gd name="T49" fmla="*/ 136 h 213"/>
              <a:gd name="T50" fmla="*/ 164 w 298"/>
              <a:gd name="T51" fmla="*/ 115 h 213"/>
              <a:gd name="T52" fmla="*/ 282 w 298"/>
              <a:gd name="T53" fmla="*/ 121 h 213"/>
              <a:gd name="T54" fmla="*/ 269 w 298"/>
              <a:gd name="T55" fmla="*/ 124 h 213"/>
              <a:gd name="T56" fmla="*/ 51 w 298"/>
              <a:gd name="T57" fmla="*/ 132 h 213"/>
              <a:gd name="T58" fmla="*/ 48 w 298"/>
              <a:gd name="T59" fmla="*/ 140 h 213"/>
              <a:gd name="T60" fmla="*/ 163 w 298"/>
              <a:gd name="T61" fmla="*/ 149 h 213"/>
              <a:gd name="T62" fmla="*/ 149 w 298"/>
              <a:gd name="T63" fmla="*/ 144 h 213"/>
              <a:gd name="T64" fmla="*/ 113 w 298"/>
              <a:gd name="T65" fmla="*/ 138 h 213"/>
              <a:gd name="T66" fmla="*/ 133 w 298"/>
              <a:gd name="T67" fmla="*/ 145 h 213"/>
              <a:gd name="T68" fmla="*/ 252 w 298"/>
              <a:gd name="T69" fmla="*/ 143 h 213"/>
              <a:gd name="T70" fmla="*/ 178 w 298"/>
              <a:gd name="T71" fmla="*/ 162 h 213"/>
              <a:gd name="T72" fmla="*/ 105 w 298"/>
              <a:gd name="T73" fmla="*/ 146 h 213"/>
              <a:gd name="T74" fmla="*/ 196 w 298"/>
              <a:gd name="T75" fmla="*/ 152 h 213"/>
              <a:gd name="T76" fmla="*/ 63 w 298"/>
              <a:gd name="T77" fmla="*/ 148 h 213"/>
              <a:gd name="T78" fmla="*/ 210 w 298"/>
              <a:gd name="T79" fmla="*/ 173 h 213"/>
              <a:gd name="T80" fmla="*/ 203 w 298"/>
              <a:gd name="T81" fmla="*/ 149 h 213"/>
              <a:gd name="T82" fmla="*/ 272 w 298"/>
              <a:gd name="T83" fmla="*/ 151 h 213"/>
              <a:gd name="T84" fmla="*/ 203 w 298"/>
              <a:gd name="T85" fmla="*/ 154 h 213"/>
              <a:gd name="T86" fmla="*/ 57 w 298"/>
              <a:gd name="T87" fmla="*/ 156 h 213"/>
              <a:gd name="T88" fmla="*/ 93 w 298"/>
              <a:gd name="T89" fmla="*/ 165 h 213"/>
              <a:gd name="T90" fmla="*/ 54 w 298"/>
              <a:gd name="T91" fmla="*/ 164 h 213"/>
              <a:gd name="T92" fmla="*/ 271 w 298"/>
              <a:gd name="T93" fmla="*/ 170 h 213"/>
              <a:gd name="T94" fmla="*/ 168 w 298"/>
              <a:gd name="T95" fmla="*/ 182 h 213"/>
              <a:gd name="T96" fmla="*/ 273 w 298"/>
              <a:gd name="T97" fmla="*/ 185 h 213"/>
              <a:gd name="T98" fmla="*/ 269 w 298"/>
              <a:gd name="T99" fmla="*/ 187 h 213"/>
              <a:gd name="T100" fmla="*/ 192 w 298"/>
              <a:gd name="T101" fmla="*/ 202 h 213"/>
              <a:gd name="T102" fmla="*/ 178 w 298"/>
              <a:gd name="T103" fmla="*/ 195 h 213"/>
              <a:gd name="T104" fmla="*/ 180 w 298"/>
              <a:gd name="T105" fmla="*/ 187 h 213"/>
              <a:gd name="T106" fmla="*/ 181 w 298"/>
              <a:gd name="T107" fmla="*/ 189 h 213"/>
              <a:gd name="T108" fmla="*/ 49 w 298"/>
              <a:gd name="T109" fmla="*/ 193 h 213"/>
              <a:gd name="T110" fmla="*/ 221 w 298"/>
              <a:gd name="T111" fmla="*/ 207 h 213"/>
              <a:gd name="T112" fmla="*/ 260 w 298"/>
              <a:gd name="T113" fmla="*/ 198 h 213"/>
              <a:gd name="T114" fmla="*/ 244 w 298"/>
              <a:gd name="T115" fmla="*/ 195 h 213"/>
              <a:gd name="T116" fmla="*/ 83 w 298"/>
              <a:gd name="T117" fmla="*/ 191 h 213"/>
              <a:gd name="T118" fmla="*/ 129 w 298"/>
              <a:gd name="T119" fmla="*/ 196 h 213"/>
              <a:gd name="T120" fmla="*/ 136 w 298"/>
              <a:gd name="T121" fmla="*/ 201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8" h="213">
                <a:moveTo>
                  <a:pt x="287" y="121"/>
                </a:moveTo>
                <a:cubicBezTo>
                  <a:pt x="288" y="120"/>
                  <a:pt x="288" y="124"/>
                  <a:pt x="287" y="123"/>
                </a:cubicBezTo>
                <a:cubicBezTo>
                  <a:pt x="288" y="126"/>
                  <a:pt x="287" y="130"/>
                  <a:pt x="289" y="133"/>
                </a:cubicBezTo>
                <a:cubicBezTo>
                  <a:pt x="288" y="135"/>
                  <a:pt x="288" y="137"/>
                  <a:pt x="289" y="138"/>
                </a:cubicBezTo>
                <a:cubicBezTo>
                  <a:pt x="288" y="142"/>
                  <a:pt x="289" y="146"/>
                  <a:pt x="290" y="148"/>
                </a:cubicBezTo>
                <a:cubicBezTo>
                  <a:pt x="290" y="149"/>
                  <a:pt x="289" y="149"/>
                  <a:pt x="289" y="149"/>
                </a:cubicBezTo>
                <a:cubicBezTo>
                  <a:pt x="290" y="160"/>
                  <a:pt x="289" y="167"/>
                  <a:pt x="291" y="176"/>
                </a:cubicBezTo>
                <a:cubicBezTo>
                  <a:pt x="290" y="179"/>
                  <a:pt x="291" y="183"/>
                  <a:pt x="290" y="187"/>
                </a:cubicBezTo>
                <a:cubicBezTo>
                  <a:pt x="297" y="191"/>
                  <a:pt x="298" y="200"/>
                  <a:pt x="295" y="206"/>
                </a:cubicBezTo>
                <a:cubicBezTo>
                  <a:pt x="287" y="209"/>
                  <a:pt x="280" y="207"/>
                  <a:pt x="272" y="208"/>
                </a:cubicBezTo>
                <a:cubicBezTo>
                  <a:pt x="267" y="208"/>
                  <a:pt x="262" y="208"/>
                  <a:pt x="257" y="208"/>
                </a:cubicBezTo>
                <a:cubicBezTo>
                  <a:pt x="254" y="208"/>
                  <a:pt x="251" y="208"/>
                  <a:pt x="248" y="208"/>
                </a:cubicBezTo>
                <a:cubicBezTo>
                  <a:pt x="245" y="208"/>
                  <a:pt x="242" y="208"/>
                  <a:pt x="239" y="209"/>
                </a:cubicBezTo>
                <a:cubicBezTo>
                  <a:pt x="231" y="210"/>
                  <a:pt x="223" y="209"/>
                  <a:pt x="215" y="209"/>
                </a:cubicBezTo>
                <a:cubicBezTo>
                  <a:pt x="210" y="209"/>
                  <a:pt x="205" y="210"/>
                  <a:pt x="201" y="211"/>
                </a:cubicBezTo>
                <a:cubicBezTo>
                  <a:pt x="198" y="211"/>
                  <a:pt x="196" y="211"/>
                  <a:pt x="193" y="211"/>
                </a:cubicBezTo>
                <a:cubicBezTo>
                  <a:pt x="180" y="211"/>
                  <a:pt x="165" y="212"/>
                  <a:pt x="151" y="212"/>
                </a:cubicBezTo>
                <a:cubicBezTo>
                  <a:pt x="145" y="212"/>
                  <a:pt x="139" y="212"/>
                  <a:pt x="133" y="212"/>
                </a:cubicBezTo>
                <a:cubicBezTo>
                  <a:pt x="120" y="212"/>
                  <a:pt x="103" y="213"/>
                  <a:pt x="88" y="212"/>
                </a:cubicBezTo>
                <a:cubicBezTo>
                  <a:pt x="80" y="212"/>
                  <a:pt x="72" y="210"/>
                  <a:pt x="62" y="210"/>
                </a:cubicBezTo>
                <a:cubicBezTo>
                  <a:pt x="59" y="210"/>
                  <a:pt x="56" y="210"/>
                  <a:pt x="53" y="210"/>
                </a:cubicBezTo>
                <a:cubicBezTo>
                  <a:pt x="39" y="211"/>
                  <a:pt x="24" y="209"/>
                  <a:pt x="11" y="209"/>
                </a:cubicBezTo>
                <a:cubicBezTo>
                  <a:pt x="10" y="209"/>
                  <a:pt x="9" y="209"/>
                  <a:pt x="9" y="209"/>
                </a:cubicBezTo>
                <a:cubicBezTo>
                  <a:pt x="7" y="209"/>
                  <a:pt x="5" y="210"/>
                  <a:pt x="3" y="208"/>
                </a:cubicBezTo>
                <a:cubicBezTo>
                  <a:pt x="2" y="207"/>
                  <a:pt x="1" y="206"/>
                  <a:pt x="0" y="205"/>
                </a:cubicBezTo>
                <a:cubicBezTo>
                  <a:pt x="1" y="198"/>
                  <a:pt x="3" y="194"/>
                  <a:pt x="9" y="192"/>
                </a:cubicBezTo>
                <a:cubicBezTo>
                  <a:pt x="12" y="191"/>
                  <a:pt x="12" y="192"/>
                  <a:pt x="15" y="192"/>
                </a:cubicBezTo>
                <a:cubicBezTo>
                  <a:pt x="17" y="192"/>
                  <a:pt x="20" y="191"/>
                  <a:pt x="22" y="191"/>
                </a:cubicBezTo>
                <a:cubicBezTo>
                  <a:pt x="28" y="190"/>
                  <a:pt x="35" y="191"/>
                  <a:pt x="41" y="190"/>
                </a:cubicBezTo>
                <a:cubicBezTo>
                  <a:pt x="42" y="191"/>
                  <a:pt x="44" y="191"/>
                  <a:pt x="46" y="191"/>
                </a:cubicBezTo>
                <a:cubicBezTo>
                  <a:pt x="44" y="187"/>
                  <a:pt x="41" y="183"/>
                  <a:pt x="41" y="178"/>
                </a:cubicBezTo>
                <a:cubicBezTo>
                  <a:pt x="41" y="176"/>
                  <a:pt x="42" y="174"/>
                  <a:pt x="42" y="172"/>
                </a:cubicBezTo>
                <a:cubicBezTo>
                  <a:pt x="43" y="169"/>
                  <a:pt x="43" y="167"/>
                  <a:pt x="44" y="165"/>
                </a:cubicBezTo>
                <a:cubicBezTo>
                  <a:pt x="46" y="164"/>
                  <a:pt x="47" y="163"/>
                  <a:pt x="48" y="161"/>
                </a:cubicBezTo>
                <a:cubicBezTo>
                  <a:pt x="51" y="157"/>
                  <a:pt x="53" y="153"/>
                  <a:pt x="55" y="150"/>
                </a:cubicBezTo>
                <a:cubicBezTo>
                  <a:pt x="56" y="149"/>
                  <a:pt x="56" y="149"/>
                  <a:pt x="57" y="148"/>
                </a:cubicBezTo>
                <a:cubicBezTo>
                  <a:pt x="56" y="145"/>
                  <a:pt x="52" y="145"/>
                  <a:pt x="51" y="143"/>
                </a:cubicBezTo>
                <a:cubicBezTo>
                  <a:pt x="45" y="143"/>
                  <a:pt x="43" y="139"/>
                  <a:pt x="45" y="134"/>
                </a:cubicBezTo>
                <a:cubicBezTo>
                  <a:pt x="46" y="133"/>
                  <a:pt x="47" y="131"/>
                  <a:pt x="47" y="130"/>
                </a:cubicBezTo>
                <a:cubicBezTo>
                  <a:pt x="45" y="128"/>
                  <a:pt x="43" y="126"/>
                  <a:pt x="41" y="125"/>
                </a:cubicBezTo>
                <a:cubicBezTo>
                  <a:pt x="41" y="122"/>
                  <a:pt x="43" y="121"/>
                  <a:pt x="44" y="119"/>
                </a:cubicBezTo>
                <a:cubicBezTo>
                  <a:pt x="49" y="121"/>
                  <a:pt x="50" y="125"/>
                  <a:pt x="56" y="126"/>
                </a:cubicBezTo>
                <a:cubicBezTo>
                  <a:pt x="56" y="127"/>
                  <a:pt x="57" y="127"/>
                  <a:pt x="57" y="128"/>
                </a:cubicBezTo>
                <a:cubicBezTo>
                  <a:pt x="57" y="128"/>
                  <a:pt x="58" y="128"/>
                  <a:pt x="59" y="128"/>
                </a:cubicBezTo>
                <a:cubicBezTo>
                  <a:pt x="61" y="130"/>
                  <a:pt x="64" y="133"/>
                  <a:pt x="66" y="135"/>
                </a:cubicBezTo>
                <a:cubicBezTo>
                  <a:pt x="70" y="138"/>
                  <a:pt x="74" y="142"/>
                  <a:pt x="78" y="146"/>
                </a:cubicBezTo>
                <a:cubicBezTo>
                  <a:pt x="80" y="145"/>
                  <a:pt x="82" y="144"/>
                  <a:pt x="84" y="144"/>
                </a:cubicBezTo>
                <a:cubicBezTo>
                  <a:pt x="87" y="136"/>
                  <a:pt x="88" y="126"/>
                  <a:pt x="88" y="118"/>
                </a:cubicBezTo>
                <a:cubicBezTo>
                  <a:pt x="87" y="117"/>
                  <a:pt x="86" y="119"/>
                  <a:pt x="85" y="118"/>
                </a:cubicBezTo>
                <a:cubicBezTo>
                  <a:pt x="82" y="120"/>
                  <a:pt x="77" y="123"/>
                  <a:pt x="74" y="126"/>
                </a:cubicBezTo>
                <a:cubicBezTo>
                  <a:pt x="72" y="129"/>
                  <a:pt x="69" y="133"/>
                  <a:pt x="65" y="134"/>
                </a:cubicBezTo>
                <a:cubicBezTo>
                  <a:pt x="65" y="131"/>
                  <a:pt x="69" y="129"/>
                  <a:pt x="72" y="126"/>
                </a:cubicBezTo>
                <a:cubicBezTo>
                  <a:pt x="72" y="126"/>
                  <a:pt x="73" y="125"/>
                  <a:pt x="73" y="124"/>
                </a:cubicBezTo>
                <a:cubicBezTo>
                  <a:pt x="74" y="123"/>
                  <a:pt x="76" y="121"/>
                  <a:pt x="78" y="120"/>
                </a:cubicBezTo>
                <a:cubicBezTo>
                  <a:pt x="81" y="118"/>
                  <a:pt x="82" y="116"/>
                  <a:pt x="86" y="116"/>
                </a:cubicBezTo>
                <a:cubicBezTo>
                  <a:pt x="86" y="116"/>
                  <a:pt x="87" y="116"/>
                  <a:pt x="88" y="116"/>
                </a:cubicBezTo>
                <a:cubicBezTo>
                  <a:pt x="88" y="116"/>
                  <a:pt x="89" y="116"/>
                  <a:pt x="90" y="116"/>
                </a:cubicBezTo>
                <a:cubicBezTo>
                  <a:pt x="93" y="116"/>
                  <a:pt x="96" y="114"/>
                  <a:pt x="99" y="113"/>
                </a:cubicBezTo>
                <a:cubicBezTo>
                  <a:pt x="100" y="112"/>
                  <a:pt x="101" y="113"/>
                  <a:pt x="101" y="112"/>
                </a:cubicBezTo>
                <a:cubicBezTo>
                  <a:pt x="102" y="112"/>
                  <a:pt x="102" y="111"/>
                  <a:pt x="103" y="111"/>
                </a:cubicBezTo>
                <a:cubicBezTo>
                  <a:pt x="104" y="108"/>
                  <a:pt x="105" y="106"/>
                  <a:pt x="107" y="105"/>
                </a:cubicBezTo>
                <a:cubicBezTo>
                  <a:pt x="100" y="102"/>
                  <a:pt x="93" y="99"/>
                  <a:pt x="89" y="92"/>
                </a:cubicBezTo>
                <a:cubicBezTo>
                  <a:pt x="87" y="95"/>
                  <a:pt x="82" y="95"/>
                  <a:pt x="79" y="94"/>
                </a:cubicBezTo>
                <a:cubicBezTo>
                  <a:pt x="78" y="92"/>
                  <a:pt x="81" y="92"/>
                  <a:pt x="81" y="90"/>
                </a:cubicBezTo>
                <a:cubicBezTo>
                  <a:pt x="80" y="90"/>
                  <a:pt x="78" y="87"/>
                  <a:pt x="77" y="87"/>
                </a:cubicBezTo>
                <a:cubicBezTo>
                  <a:pt x="75" y="87"/>
                  <a:pt x="73" y="89"/>
                  <a:pt x="71" y="89"/>
                </a:cubicBezTo>
                <a:cubicBezTo>
                  <a:pt x="69" y="89"/>
                  <a:pt x="68" y="88"/>
                  <a:pt x="66" y="87"/>
                </a:cubicBezTo>
                <a:cubicBezTo>
                  <a:pt x="64" y="87"/>
                  <a:pt x="61" y="88"/>
                  <a:pt x="59" y="85"/>
                </a:cubicBezTo>
                <a:cubicBezTo>
                  <a:pt x="60" y="84"/>
                  <a:pt x="61" y="84"/>
                  <a:pt x="62" y="85"/>
                </a:cubicBezTo>
                <a:cubicBezTo>
                  <a:pt x="66" y="84"/>
                  <a:pt x="68" y="80"/>
                  <a:pt x="68" y="77"/>
                </a:cubicBezTo>
                <a:cubicBezTo>
                  <a:pt x="65" y="74"/>
                  <a:pt x="57" y="74"/>
                  <a:pt x="56" y="68"/>
                </a:cubicBezTo>
                <a:cubicBezTo>
                  <a:pt x="59" y="68"/>
                  <a:pt x="62" y="69"/>
                  <a:pt x="63" y="67"/>
                </a:cubicBezTo>
                <a:cubicBezTo>
                  <a:pt x="61" y="66"/>
                  <a:pt x="59" y="65"/>
                  <a:pt x="57" y="64"/>
                </a:cubicBezTo>
                <a:cubicBezTo>
                  <a:pt x="56" y="63"/>
                  <a:pt x="54" y="63"/>
                  <a:pt x="55" y="61"/>
                </a:cubicBezTo>
                <a:cubicBezTo>
                  <a:pt x="57" y="60"/>
                  <a:pt x="62" y="62"/>
                  <a:pt x="63" y="61"/>
                </a:cubicBezTo>
                <a:cubicBezTo>
                  <a:pt x="63" y="59"/>
                  <a:pt x="61" y="58"/>
                  <a:pt x="59" y="57"/>
                </a:cubicBezTo>
                <a:cubicBezTo>
                  <a:pt x="57" y="55"/>
                  <a:pt x="56" y="52"/>
                  <a:pt x="54" y="50"/>
                </a:cubicBezTo>
                <a:cubicBezTo>
                  <a:pt x="56" y="48"/>
                  <a:pt x="57" y="50"/>
                  <a:pt x="58" y="51"/>
                </a:cubicBezTo>
                <a:cubicBezTo>
                  <a:pt x="61" y="51"/>
                  <a:pt x="62" y="51"/>
                  <a:pt x="64" y="51"/>
                </a:cubicBezTo>
                <a:cubicBezTo>
                  <a:pt x="60" y="49"/>
                  <a:pt x="57" y="47"/>
                  <a:pt x="55" y="43"/>
                </a:cubicBezTo>
                <a:cubicBezTo>
                  <a:pt x="56" y="43"/>
                  <a:pt x="56" y="43"/>
                  <a:pt x="56" y="42"/>
                </a:cubicBezTo>
                <a:cubicBezTo>
                  <a:pt x="57" y="42"/>
                  <a:pt x="58" y="43"/>
                  <a:pt x="58" y="44"/>
                </a:cubicBezTo>
                <a:cubicBezTo>
                  <a:pt x="63" y="44"/>
                  <a:pt x="64" y="42"/>
                  <a:pt x="67" y="41"/>
                </a:cubicBezTo>
                <a:cubicBezTo>
                  <a:pt x="76" y="33"/>
                  <a:pt x="81" y="22"/>
                  <a:pt x="87" y="12"/>
                </a:cubicBezTo>
                <a:cubicBezTo>
                  <a:pt x="91" y="10"/>
                  <a:pt x="93" y="6"/>
                  <a:pt x="96" y="4"/>
                </a:cubicBezTo>
                <a:cubicBezTo>
                  <a:pt x="98" y="2"/>
                  <a:pt x="104" y="1"/>
                  <a:pt x="108" y="0"/>
                </a:cubicBezTo>
                <a:cubicBezTo>
                  <a:pt x="110" y="0"/>
                  <a:pt x="112" y="1"/>
                  <a:pt x="114" y="1"/>
                </a:cubicBezTo>
                <a:cubicBezTo>
                  <a:pt x="115" y="1"/>
                  <a:pt x="117" y="0"/>
                  <a:pt x="118" y="0"/>
                </a:cubicBezTo>
                <a:cubicBezTo>
                  <a:pt x="123" y="1"/>
                  <a:pt x="127" y="3"/>
                  <a:pt x="132" y="5"/>
                </a:cubicBezTo>
                <a:cubicBezTo>
                  <a:pt x="133" y="5"/>
                  <a:pt x="134" y="4"/>
                  <a:pt x="135" y="3"/>
                </a:cubicBezTo>
                <a:cubicBezTo>
                  <a:pt x="139" y="2"/>
                  <a:pt x="144" y="2"/>
                  <a:pt x="148" y="3"/>
                </a:cubicBezTo>
                <a:cubicBezTo>
                  <a:pt x="153" y="6"/>
                  <a:pt x="156" y="11"/>
                  <a:pt x="160" y="15"/>
                </a:cubicBezTo>
                <a:cubicBezTo>
                  <a:pt x="163" y="23"/>
                  <a:pt x="167" y="31"/>
                  <a:pt x="176" y="34"/>
                </a:cubicBezTo>
                <a:cubicBezTo>
                  <a:pt x="178" y="32"/>
                  <a:pt x="179" y="33"/>
                  <a:pt x="180" y="34"/>
                </a:cubicBezTo>
                <a:cubicBezTo>
                  <a:pt x="179" y="38"/>
                  <a:pt x="175" y="40"/>
                  <a:pt x="171" y="41"/>
                </a:cubicBezTo>
                <a:cubicBezTo>
                  <a:pt x="174" y="42"/>
                  <a:pt x="179" y="46"/>
                  <a:pt x="182" y="42"/>
                </a:cubicBezTo>
                <a:cubicBezTo>
                  <a:pt x="183" y="42"/>
                  <a:pt x="183" y="42"/>
                  <a:pt x="184" y="43"/>
                </a:cubicBezTo>
                <a:cubicBezTo>
                  <a:pt x="182" y="46"/>
                  <a:pt x="181" y="50"/>
                  <a:pt x="177" y="52"/>
                </a:cubicBezTo>
                <a:cubicBezTo>
                  <a:pt x="179" y="53"/>
                  <a:pt x="181" y="50"/>
                  <a:pt x="183" y="52"/>
                </a:cubicBezTo>
                <a:cubicBezTo>
                  <a:pt x="182" y="55"/>
                  <a:pt x="181" y="55"/>
                  <a:pt x="179" y="57"/>
                </a:cubicBezTo>
                <a:cubicBezTo>
                  <a:pt x="181" y="58"/>
                  <a:pt x="182" y="57"/>
                  <a:pt x="183" y="56"/>
                </a:cubicBezTo>
                <a:cubicBezTo>
                  <a:pt x="184" y="56"/>
                  <a:pt x="184" y="56"/>
                  <a:pt x="185" y="57"/>
                </a:cubicBezTo>
                <a:cubicBezTo>
                  <a:pt x="184" y="60"/>
                  <a:pt x="182" y="63"/>
                  <a:pt x="179" y="64"/>
                </a:cubicBezTo>
                <a:cubicBezTo>
                  <a:pt x="180" y="65"/>
                  <a:pt x="181" y="64"/>
                  <a:pt x="182" y="64"/>
                </a:cubicBezTo>
                <a:cubicBezTo>
                  <a:pt x="182" y="65"/>
                  <a:pt x="182" y="65"/>
                  <a:pt x="182" y="65"/>
                </a:cubicBezTo>
                <a:cubicBezTo>
                  <a:pt x="181" y="67"/>
                  <a:pt x="178" y="70"/>
                  <a:pt x="176" y="71"/>
                </a:cubicBezTo>
                <a:cubicBezTo>
                  <a:pt x="172" y="74"/>
                  <a:pt x="175" y="76"/>
                  <a:pt x="178" y="78"/>
                </a:cubicBezTo>
                <a:cubicBezTo>
                  <a:pt x="178" y="78"/>
                  <a:pt x="178" y="79"/>
                  <a:pt x="178" y="79"/>
                </a:cubicBezTo>
                <a:cubicBezTo>
                  <a:pt x="174" y="81"/>
                  <a:pt x="168" y="81"/>
                  <a:pt x="164" y="80"/>
                </a:cubicBezTo>
                <a:cubicBezTo>
                  <a:pt x="165" y="82"/>
                  <a:pt x="166" y="84"/>
                  <a:pt x="167" y="86"/>
                </a:cubicBezTo>
                <a:cubicBezTo>
                  <a:pt x="167" y="86"/>
                  <a:pt x="167" y="86"/>
                  <a:pt x="167" y="87"/>
                </a:cubicBezTo>
                <a:cubicBezTo>
                  <a:pt x="164" y="88"/>
                  <a:pt x="162" y="85"/>
                  <a:pt x="160" y="85"/>
                </a:cubicBezTo>
                <a:cubicBezTo>
                  <a:pt x="157" y="92"/>
                  <a:pt x="153" y="97"/>
                  <a:pt x="147" y="101"/>
                </a:cubicBezTo>
                <a:cubicBezTo>
                  <a:pt x="150" y="103"/>
                  <a:pt x="154" y="103"/>
                  <a:pt x="153" y="108"/>
                </a:cubicBezTo>
                <a:cubicBezTo>
                  <a:pt x="157" y="110"/>
                  <a:pt x="162" y="110"/>
                  <a:pt x="164" y="113"/>
                </a:cubicBezTo>
                <a:cubicBezTo>
                  <a:pt x="164" y="113"/>
                  <a:pt x="165" y="112"/>
                  <a:pt x="165" y="113"/>
                </a:cubicBezTo>
                <a:cubicBezTo>
                  <a:pt x="170" y="113"/>
                  <a:pt x="173" y="115"/>
                  <a:pt x="176" y="117"/>
                </a:cubicBezTo>
                <a:cubicBezTo>
                  <a:pt x="179" y="119"/>
                  <a:pt x="182" y="124"/>
                  <a:pt x="184" y="128"/>
                </a:cubicBezTo>
                <a:cubicBezTo>
                  <a:pt x="186" y="131"/>
                  <a:pt x="188" y="133"/>
                  <a:pt x="191" y="136"/>
                </a:cubicBezTo>
                <a:cubicBezTo>
                  <a:pt x="193" y="138"/>
                  <a:pt x="196" y="141"/>
                  <a:pt x="199" y="142"/>
                </a:cubicBezTo>
                <a:cubicBezTo>
                  <a:pt x="200" y="144"/>
                  <a:pt x="202" y="146"/>
                  <a:pt x="204" y="146"/>
                </a:cubicBezTo>
                <a:cubicBezTo>
                  <a:pt x="207" y="149"/>
                  <a:pt x="210" y="151"/>
                  <a:pt x="212" y="154"/>
                </a:cubicBezTo>
                <a:cubicBezTo>
                  <a:pt x="213" y="155"/>
                  <a:pt x="213" y="155"/>
                  <a:pt x="214" y="155"/>
                </a:cubicBezTo>
                <a:cubicBezTo>
                  <a:pt x="215" y="156"/>
                  <a:pt x="215" y="157"/>
                  <a:pt x="215" y="159"/>
                </a:cubicBezTo>
                <a:cubicBezTo>
                  <a:pt x="215" y="159"/>
                  <a:pt x="216" y="159"/>
                  <a:pt x="216" y="159"/>
                </a:cubicBezTo>
                <a:cubicBezTo>
                  <a:pt x="216" y="160"/>
                  <a:pt x="216" y="161"/>
                  <a:pt x="217" y="162"/>
                </a:cubicBezTo>
                <a:cubicBezTo>
                  <a:pt x="218" y="164"/>
                  <a:pt x="221" y="166"/>
                  <a:pt x="222" y="169"/>
                </a:cubicBezTo>
                <a:cubicBezTo>
                  <a:pt x="222" y="171"/>
                  <a:pt x="223" y="174"/>
                  <a:pt x="223" y="176"/>
                </a:cubicBezTo>
                <a:cubicBezTo>
                  <a:pt x="223" y="179"/>
                  <a:pt x="220" y="181"/>
                  <a:pt x="219" y="184"/>
                </a:cubicBezTo>
                <a:cubicBezTo>
                  <a:pt x="218" y="184"/>
                  <a:pt x="218" y="184"/>
                  <a:pt x="217" y="184"/>
                </a:cubicBezTo>
                <a:cubicBezTo>
                  <a:pt x="217" y="185"/>
                  <a:pt x="217" y="187"/>
                  <a:pt x="216" y="187"/>
                </a:cubicBezTo>
                <a:cubicBezTo>
                  <a:pt x="220" y="188"/>
                  <a:pt x="226" y="187"/>
                  <a:pt x="229" y="187"/>
                </a:cubicBezTo>
                <a:cubicBezTo>
                  <a:pt x="230" y="185"/>
                  <a:pt x="231" y="183"/>
                  <a:pt x="232" y="181"/>
                </a:cubicBezTo>
                <a:cubicBezTo>
                  <a:pt x="233" y="177"/>
                  <a:pt x="233" y="174"/>
                  <a:pt x="234" y="171"/>
                </a:cubicBezTo>
                <a:cubicBezTo>
                  <a:pt x="235" y="169"/>
                  <a:pt x="236" y="166"/>
                  <a:pt x="237" y="164"/>
                </a:cubicBezTo>
                <a:cubicBezTo>
                  <a:pt x="237" y="162"/>
                  <a:pt x="237" y="160"/>
                  <a:pt x="237" y="158"/>
                </a:cubicBezTo>
                <a:cubicBezTo>
                  <a:pt x="239" y="153"/>
                  <a:pt x="242" y="148"/>
                  <a:pt x="243" y="142"/>
                </a:cubicBezTo>
                <a:cubicBezTo>
                  <a:pt x="244" y="141"/>
                  <a:pt x="247" y="138"/>
                  <a:pt x="248" y="136"/>
                </a:cubicBezTo>
                <a:cubicBezTo>
                  <a:pt x="248" y="136"/>
                  <a:pt x="250" y="135"/>
                  <a:pt x="250" y="134"/>
                </a:cubicBezTo>
                <a:cubicBezTo>
                  <a:pt x="250" y="134"/>
                  <a:pt x="250" y="133"/>
                  <a:pt x="250" y="133"/>
                </a:cubicBezTo>
                <a:cubicBezTo>
                  <a:pt x="250" y="132"/>
                  <a:pt x="251" y="131"/>
                  <a:pt x="252" y="130"/>
                </a:cubicBezTo>
                <a:cubicBezTo>
                  <a:pt x="254" y="130"/>
                  <a:pt x="255" y="130"/>
                  <a:pt x="257" y="131"/>
                </a:cubicBezTo>
                <a:cubicBezTo>
                  <a:pt x="260" y="125"/>
                  <a:pt x="264" y="122"/>
                  <a:pt x="268" y="118"/>
                </a:cubicBezTo>
                <a:cubicBezTo>
                  <a:pt x="268" y="118"/>
                  <a:pt x="269" y="119"/>
                  <a:pt x="270" y="119"/>
                </a:cubicBezTo>
                <a:cubicBezTo>
                  <a:pt x="270" y="115"/>
                  <a:pt x="269" y="111"/>
                  <a:pt x="272" y="110"/>
                </a:cubicBezTo>
                <a:cubicBezTo>
                  <a:pt x="274" y="110"/>
                  <a:pt x="273" y="113"/>
                  <a:pt x="275" y="113"/>
                </a:cubicBezTo>
                <a:cubicBezTo>
                  <a:pt x="278" y="113"/>
                  <a:pt x="279" y="111"/>
                  <a:pt x="280" y="114"/>
                </a:cubicBezTo>
                <a:cubicBezTo>
                  <a:pt x="282" y="113"/>
                  <a:pt x="282" y="112"/>
                  <a:pt x="284" y="112"/>
                </a:cubicBezTo>
                <a:cubicBezTo>
                  <a:pt x="287" y="113"/>
                  <a:pt x="286" y="119"/>
                  <a:pt x="287" y="121"/>
                </a:cubicBezTo>
                <a:cubicBezTo>
                  <a:pt x="287" y="121"/>
                  <a:pt x="287" y="121"/>
                  <a:pt x="287" y="121"/>
                </a:cubicBezTo>
                <a:close/>
                <a:moveTo>
                  <a:pt x="59" y="63"/>
                </a:moveTo>
                <a:cubicBezTo>
                  <a:pt x="61" y="65"/>
                  <a:pt x="65" y="65"/>
                  <a:pt x="67" y="67"/>
                </a:cubicBezTo>
                <a:cubicBezTo>
                  <a:pt x="65" y="69"/>
                  <a:pt x="62" y="70"/>
                  <a:pt x="60" y="70"/>
                </a:cubicBezTo>
                <a:cubicBezTo>
                  <a:pt x="61" y="72"/>
                  <a:pt x="64" y="74"/>
                  <a:pt x="67" y="75"/>
                </a:cubicBezTo>
                <a:cubicBezTo>
                  <a:pt x="68" y="75"/>
                  <a:pt x="69" y="75"/>
                  <a:pt x="70" y="75"/>
                </a:cubicBezTo>
                <a:cubicBezTo>
                  <a:pt x="72" y="76"/>
                  <a:pt x="70" y="77"/>
                  <a:pt x="69" y="79"/>
                </a:cubicBezTo>
                <a:cubicBezTo>
                  <a:pt x="68" y="81"/>
                  <a:pt x="67" y="84"/>
                  <a:pt x="65" y="85"/>
                </a:cubicBezTo>
                <a:cubicBezTo>
                  <a:pt x="68" y="87"/>
                  <a:pt x="72" y="88"/>
                  <a:pt x="75" y="86"/>
                </a:cubicBezTo>
                <a:cubicBezTo>
                  <a:pt x="71" y="84"/>
                  <a:pt x="70" y="77"/>
                  <a:pt x="73" y="74"/>
                </a:cubicBezTo>
                <a:cubicBezTo>
                  <a:pt x="72" y="74"/>
                  <a:pt x="72" y="73"/>
                  <a:pt x="72" y="72"/>
                </a:cubicBezTo>
                <a:cubicBezTo>
                  <a:pt x="73" y="71"/>
                  <a:pt x="74" y="71"/>
                  <a:pt x="76" y="71"/>
                </a:cubicBezTo>
                <a:cubicBezTo>
                  <a:pt x="78" y="68"/>
                  <a:pt x="78" y="65"/>
                  <a:pt x="80" y="63"/>
                </a:cubicBezTo>
                <a:cubicBezTo>
                  <a:pt x="80" y="66"/>
                  <a:pt x="79" y="69"/>
                  <a:pt x="78" y="71"/>
                </a:cubicBezTo>
                <a:cubicBezTo>
                  <a:pt x="83" y="70"/>
                  <a:pt x="89" y="67"/>
                  <a:pt x="88" y="62"/>
                </a:cubicBezTo>
                <a:cubicBezTo>
                  <a:pt x="89" y="61"/>
                  <a:pt x="89" y="58"/>
                  <a:pt x="90" y="57"/>
                </a:cubicBezTo>
                <a:cubicBezTo>
                  <a:pt x="90" y="59"/>
                  <a:pt x="90" y="59"/>
                  <a:pt x="90" y="61"/>
                </a:cubicBezTo>
                <a:cubicBezTo>
                  <a:pt x="92" y="62"/>
                  <a:pt x="89" y="66"/>
                  <a:pt x="91" y="67"/>
                </a:cubicBezTo>
                <a:cubicBezTo>
                  <a:pt x="92" y="65"/>
                  <a:pt x="91" y="63"/>
                  <a:pt x="92" y="61"/>
                </a:cubicBezTo>
                <a:cubicBezTo>
                  <a:pt x="92" y="59"/>
                  <a:pt x="94" y="53"/>
                  <a:pt x="96" y="54"/>
                </a:cubicBezTo>
                <a:cubicBezTo>
                  <a:pt x="96" y="57"/>
                  <a:pt x="95" y="60"/>
                  <a:pt x="96" y="63"/>
                </a:cubicBezTo>
                <a:cubicBezTo>
                  <a:pt x="96" y="58"/>
                  <a:pt x="98" y="55"/>
                  <a:pt x="99" y="52"/>
                </a:cubicBezTo>
                <a:cubicBezTo>
                  <a:pt x="99" y="51"/>
                  <a:pt x="101" y="51"/>
                  <a:pt x="101" y="52"/>
                </a:cubicBezTo>
                <a:cubicBezTo>
                  <a:pt x="101" y="53"/>
                  <a:pt x="100" y="58"/>
                  <a:pt x="101" y="60"/>
                </a:cubicBezTo>
                <a:cubicBezTo>
                  <a:pt x="101" y="56"/>
                  <a:pt x="103" y="52"/>
                  <a:pt x="104" y="50"/>
                </a:cubicBezTo>
                <a:cubicBezTo>
                  <a:pt x="106" y="48"/>
                  <a:pt x="106" y="45"/>
                  <a:pt x="109" y="47"/>
                </a:cubicBezTo>
                <a:cubicBezTo>
                  <a:pt x="107" y="50"/>
                  <a:pt x="107" y="55"/>
                  <a:pt x="109" y="58"/>
                </a:cubicBezTo>
                <a:cubicBezTo>
                  <a:pt x="109" y="55"/>
                  <a:pt x="109" y="52"/>
                  <a:pt x="111" y="49"/>
                </a:cubicBezTo>
                <a:cubicBezTo>
                  <a:pt x="112" y="48"/>
                  <a:pt x="112" y="45"/>
                  <a:pt x="114" y="45"/>
                </a:cubicBezTo>
                <a:cubicBezTo>
                  <a:pt x="114" y="45"/>
                  <a:pt x="115" y="45"/>
                  <a:pt x="115" y="45"/>
                </a:cubicBezTo>
                <a:cubicBezTo>
                  <a:pt x="114" y="48"/>
                  <a:pt x="114" y="53"/>
                  <a:pt x="116" y="55"/>
                </a:cubicBezTo>
                <a:cubicBezTo>
                  <a:pt x="115" y="49"/>
                  <a:pt x="118" y="42"/>
                  <a:pt x="123" y="38"/>
                </a:cubicBezTo>
                <a:cubicBezTo>
                  <a:pt x="123" y="38"/>
                  <a:pt x="124" y="38"/>
                  <a:pt x="124" y="38"/>
                </a:cubicBezTo>
                <a:cubicBezTo>
                  <a:pt x="124" y="38"/>
                  <a:pt x="124" y="39"/>
                  <a:pt x="124" y="39"/>
                </a:cubicBezTo>
                <a:cubicBezTo>
                  <a:pt x="121" y="43"/>
                  <a:pt x="122" y="52"/>
                  <a:pt x="127" y="53"/>
                </a:cubicBezTo>
                <a:cubicBezTo>
                  <a:pt x="126" y="50"/>
                  <a:pt x="126" y="46"/>
                  <a:pt x="127" y="42"/>
                </a:cubicBezTo>
                <a:cubicBezTo>
                  <a:pt x="127" y="41"/>
                  <a:pt x="131" y="35"/>
                  <a:pt x="132" y="35"/>
                </a:cubicBezTo>
                <a:cubicBezTo>
                  <a:pt x="134" y="34"/>
                  <a:pt x="137" y="38"/>
                  <a:pt x="138" y="39"/>
                </a:cubicBezTo>
                <a:cubicBezTo>
                  <a:pt x="139" y="42"/>
                  <a:pt x="139" y="46"/>
                  <a:pt x="140" y="48"/>
                </a:cubicBezTo>
                <a:cubicBezTo>
                  <a:pt x="141" y="45"/>
                  <a:pt x="145" y="43"/>
                  <a:pt x="143" y="39"/>
                </a:cubicBezTo>
                <a:cubicBezTo>
                  <a:pt x="143" y="38"/>
                  <a:pt x="143" y="38"/>
                  <a:pt x="143" y="38"/>
                </a:cubicBezTo>
                <a:cubicBezTo>
                  <a:pt x="145" y="38"/>
                  <a:pt x="144" y="38"/>
                  <a:pt x="146" y="38"/>
                </a:cubicBezTo>
                <a:cubicBezTo>
                  <a:pt x="147" y="43"/>
                  <a:pt x="149" y="47"/>
                  <a:pt x="148" y="53"/>
                </a:cubicBezTo>
                <a:cubicBezTo>
                  <a:pt x="151" y="52"/>
                  <a:pt x="152" y="50"/>
                  <a:pt x="151" y="47"/>
                </a:cubicBezTo>
                <a:cubicBezTo>
                  <a:pt x="152" y="46"/>
                  <a:pt x="152" y="46"/>
                  <a:pt x="153" y="46"/>
                </a:cubicBezTo>
                <a:cubicBezTo>
                  <a:pt x="154" y="46"/>
                  <a:pt x="154" y="47"/>
                  <a:pt x="154" y="49"/>
                </a:cubicBezTo>
                <a:cubicBezTo>
                  <a:pt x="154" y="50"/>
                  <a:pt x="155" y="51"/>
                  <a:pt x="155" y="52"/>
                </a:cubicBezTo>
                <a:cubicBezTo>
                  <a:pt x="156" y="55"/>
                  <a:pt x="156" y="59"/>
                  <a:pt x="155" y="62"/>
                </a:cubicBezTo>
                <a:cubicBezTo>
                  <a:pt x="158" y="61"/>
                  <a:pt x="159" y="58"/>
                  <a:pt x="161" y="55"/>
                </a:cubicBezTo>
                <a:cubicBezTo>
                  <a:pt x="162" y="56"/>
                  <a:pt x="161" y="57"/>
                  <a:pt x="162" y="57"/>
                </a:cubicBezTo>
                <a:cubicBezTo>
                  <a:pt x="171" y="57"/>
                  <a:pt x="175" y="63"/>
                  <a:pt x="174" y="70"/>
                </a:cubicBezTo>
                <a:cubicBezTo>
                  <a:pt x="177" y="70"/>
                  <a:pt x="177" y="68"/>
                  <a:pt x="178" y="66"/>
                </a:cubicBezTo>
                <a:cubicBezTo>
                  <a:pt x="177" y="65"/>
                  <a:pt x="174" y="65"/>
                  <a:pt x="175" y="63"/>
                </a:cubicBezTo>
                <a:cubicBezTo>
                  <a:pt x="178" y="62"/>
                  <a:pt x="181" y="62"/>
                  <a:pt x="181" y="59"/>
                </a:cubicBezTo>
                <a:cubicBezTo>
                  <a:pt x="178" y="58"/>
                  <a:pt x="175" y="60"/>
                  <a:pt x="173" y="58"/>
                </a:cubicBezTo>
                <a:cubicBezTo>
                  <a:pt x="174" y="56"/>
                  <a:pt x="178" y="57"/>
                  <a:pt x="179" y="54"/>
                </a:cubicBezTo>
                <a:cubicBezTo>
                  <a:pt x="176" y="54"/>
                  <a:pt x="173" y="54"/>
                  <a:pt x="171" y="53"/>
                </a:cubicBezTo>
                <a:cubicBezTo>
                  <a:pt x="172" y="52"/>
                  <a:pt x="172" y="51"/>
                  <a:pt x="172" y="51"/>
                </a:cubicBezTo>
                <a:cubicBezTo>
                  <a:pt x="176" y="51"/>
                  <a:pt x="179" y="49"/>
                  <a:pt x="180" y="46"/>
                </a:cubicBezTo>
                <a:cubicBezTo>
                  <a:pt x="179" y="45"/>
                  <a:pt x="179" y="46"/>
                  <a:pt x="178" y="46"/>
                </a:cubicBezTo>
                <a:cubicBezTo>
                  <a:pt x="174" y="43"/>
                  <a:pt x="168" y="43"/>
                  <a:pt x="165" y="39"/>
                </a:cubicBezTo>
                <a:cubicBezTo>
                  <a:pt x="168" y="38"/>
                  <a:pt x="174" y="40"/>
                  <a:pt x="175" y="35"/>
                </a:cubicBezTo>
                <a:cubicBezTo>
                  <a:pt x="174" y="35"/>
                  <a:pt x="173" y="36"/>
                  <a:pt x="171" y="35"/>
                </a:cubicBezTo>
                <a:cubicBezTo>
                  <a:pt x="170" y="34"/>
                  <a:pt x="170" y="34"/>
                  <a:pt x="169" y="33"/>
                </a:cubicBezTo>
                <a:cubicBezTo>
                  <a:pt x="165" y="31"/>
                  <a:pt x="162" y="27"/>
                  <a:pt x="160" y="22"/>
                </a:cubicBezTo>
                <a:cubicBezTo>
                  <a:pt x="159" y="20"/>
                  <a:pt x="158" y="17"/>
                  <a:pt x="157" y="15"/>
                </a:cubicBezTo>
                <a:cubicBezTo>
                  <a:pt x="155" y="11"/>
                  <a:pt x="152" y="9"/>
                  <a:pt x="149" y="6"/>
                </a:cubicBezTo>
                <a:cubicBezTo>
                  <a:pt x="145" y="4"/>
                  <a:pt x="138" y="2"/>
                  <a:pt x="135" y="6"/>
                </a:cubicBezTo>
                <a:cubicBezTo>
                  <a:pt x="136" y="7"/>
                  <a:pt x="135" y="9"/>
                  <a:pt x="136" y="10"/>
                </a:cubicBezTo>
                <a:cubicBezTo>
                  <a:pt x="139" y="9"/>
                  <a:pt x="144" y="7"/>
                  <a:pt x="146" y="9"/>
                </a:cubicBezTo>
                <a:cubicBezTo>
                  <a:pt x="145" y="11"/>
                  <a:pt x="143" y="11"/>
                  <a:pt x="142" y="12"/>
                </a:cubicBezTo>
                <a:cubicBezTo>
                  <a:pt x="141" y="13"/>
                  <a:pt x="140" y="16"/>
                  <a:pt x="139" y="16"/>
                </a:cubicBezTo>
                <a:cubicBezTo>
                  <a:pt x="139" y="15"/>
                  <a:pt x="138" y="15"/>
                  <a:pt x="138" y="15"/>
                </a:cubicBezTo>
                <a:cubicBezTo>
                  <a:pt x="139" y="13"/>
                  <a:pt x="141" y="11"/>
                  <a:pt x="142" y="10"/>
                </a:cubicBezTo>
                <a:cubicBezTo>
                  <a:pt x="139" y="9"/>
                  <a:pt x="137" y="12"/>
                  <a:pt x="135" y="13"/>
                </a:cubicBezTo>
                <a:cubicBezTo>
                  <a:pt x="134" y="12"/>
                  <a:pt x="134" y="11"/>
                  <a:pt x="133" y="10"/>
                </a:cubicBezTo>
                <a:cubicBezTo>
                  <a:pt x="131" y="14"/>
                  <a:pt x="129" y="9"/>
                  <a:pt x="125" y="8"/>
                </a:cubicBezTo>
                <a:cubicBezTo>
                  <a:pt x="124" y="8"/>
                  <a:pt x="123" y="8"/>
                  <a:pt x="123" y="7"/>
                </a:cubicBezTo>
                <a:cubicBezTo>
                  <a:pt x="124" y="10"/>
                  <a:pt x="126" y="11"/>
                  <a:pt x="126" y="15"/>
                </a:cubicBezTo>
                <a:cubicBezTo>
                  <a:pt x="124" y="17"/>
                  <a:pt x="122" y="14"/>
                  <a:pt x="119" y="13"/>
                </a:cubicBezTo>
                <a:cubicBezTo>
                  <a:pt x="118" y="14"/>
                  <a:pt x="117" y="14"/>
                  <a:pt x="116" y="13"/>
                </a:cubicBezTo>
                <a:cubicBezTo>
                  <a:pt x="117" y="9"/>
                  <a:pt x="123" y="14"/>
                  <a:pt x="125" y="13"/>
                </a:cubicBezTo>
                <a:cubicBezTo>
                  <a:pt x="123" y="11"/>
                  <a:pt x="122" y="9"/>
                  <a:pt x="121" y="8"/>
                </a:cubicBezTo>
                <a:cubicBezTo>
                  <a:pt x="116" y="8"/>
                  <a:pt x="118" y="5"/>
                  <a:pt x="121" y="5"/>
                </a:cubicBezTo>
                <a:cubicBezTo>
                  <a:pt x="124" y="5"/>
                  <a:pt x="130" y="9"/>
                  <a:pt x="132" y="9"/>
                </a:cubicBezTo>
                <a:cubicBezTo>
                  <a:pt x="132" y="8"/>
                  <a:pt x="133" y="8"/>
                  <a:pt x="133" y="7"/>
                </a:cubicBezTo>
                <a:cubicBezTo>
                  <a:pt x="131" y="7"/>
                  <a:pt x="131" y="7"/>
                  <a:pt x="130" y="7"/>
                </a:cubicBezTo>
                <a:cubicBezTo>
                  <a:pt x="129" y="6"/>
                  <a:pt x="126" y="4"/>
                  <a:pt x="124" y="4"/>
                </a:cubicBezTo>
                <a:cubicBezTo>
                  <a:pt x="120" y="2"/>
                  <a:pt x="117" y="3"/>
                  <a:pt x="114" y="3"/>
                </a:cubicBezTo>
                <a:cubicBezTo>
                  <a:pt x="109" y="3"/>
                  <a:pt x="104" y="3"/>
                  <a:pt x="100" y="4"/>
                </a:cubicBezTo>
                <a:cubicBezTo>
                  <a:pt x="96" y="6"/>
                  <a:pt x="94" y="8"/>
                  <a:pt x="92" y="11"/>
                </a:cubicBezTo>
                <a:cubicBezTo>
                  <a:pt x="91" y="11"/>
                  <a:pt x="90" y="11"/>
                  <a:pt x="90" y="12"/>
                </a:cubicBezTo>
                <a:cubicBezTo>
                  <a:pt x="88" y="14"/>
                  <a:pt x="86" y="17"/>
                  <a:pt x="85" y="20"/>
                </a:cubicBezTo>
                <a:cubicBezTo>
                  <a:pt x="82" y="24"/>
                  <a:pt x="80" y="28"/>
                  <a:pt x="78" y="31"/>
                </a:cubicBezTo>
                <a:cubicBezTo>
                  <a:pt x="75" y="35"/>
                  <a:pt x="73" y="39"/>
                  <a:pt x="69" y="42"/>
                </a:cubicBezTo>
                <a:cubicBezTo>
                  <a:pt x="67" y="44"/>
                  <a:pt x="63" y="45"/>
                  <a:pt x="59" y="45"/>
                </a:cubicBezTo>
                <a:cubicBezTo>
                  <a:pt x="60" y="47"/>
                  <a:pt x="64" y="49"/>
                  <a:pt x="67" y="49"/>
                </a:cubicBezTo>
                <a:cubicBezTo>
                  <a:pt x="68" y="50"/>
                  <a:pt x="68" y="50"/>
                  <a:pt x="68" y="52"/>
                </a:cubicBezTo>
                <a:cubicBezTo>
                  <a:pt x="64" y="53"/>
                  <a:pt x="62" y="52"/>
                  <a:pt x="58" y="53"/>
                </a:cubicBezTo>
                <a:cubicBezTo>
                  <a:pt x="60" y="55"/>
                  <a:pt x="62" y="58"/>
                  <a:pt x="65" y="59"/>
                </a:cubicBezTo>
                <a:cubicBezTo>
                  <a:pt x="67" y="59"/>
                  <a:pt x="68" y="59"/>
                  <a:pt x="68" y="60"/>
                </a:cubicBezTo>
                <a:cubicBezTo>
                  <a:pt x="67" y="63"/>
                  <a:pt x="61" y="63"/>
                  <a:pt x="59" y="63"/>
                </a:cubicBezTo>
                <a:close/>
                <a:moveTo>
                  <a:pt x="138" y="51"/>
                </a:moveTo>
                <a:cubicBezTo>
                  <a:pt x="138" y="48"/>
                  <a:pt x="137" y="42"/>
                  <a:pt x="135" y="39"/>
                </a:cubicBezTo>
                <a:cubicBezTo>
                  <a:pt x="135" y="39"/>
                  <a:pt x="133" y="38"/>
                  <a:pt x="133" y="38"/>
                </a:cubicBezTo>
                <a:cubicBezTo>
                  <a:pt x="132" y="38"/>
                  <a:pt x="130" y="40"/>
                  <a:pt x="129" y="41"/>
                </a:cubicBezTo>
                <a:cubicBezTo>
                  <a:pt x="128" y="45"/>
                  <a:pt x="126" y="52"/>
                  <a:pt x="131" y="55"/>
                </a:cubicBezTo>
                <a:cubicBezTo>
                  <a:pt x="130" y="56"/>
                  <a:pt x="130" y="57"/>
                  <a:pt x="129" y="57"/>
                </a:cubicBezTo>
                <a:cubicBezTo>
                  <a:pt x="126" y="54"/>
                  <a:pt x="122" y="53"/>
                  <a:pt x="121" y="48"/>
                </a:cubicBezTo>
                <a:cubicBezTo>
                  <a:pt x="121" y="47"/>
                  <a:pt x="121" y="45"/>
                  <a:pt x="120" y="43"/>
                </a:cubicBezTo>
                <a:cubicBezTo>
                  <a:pt x="117" y="47"/>
                  <a:pt x="117" y="54"/>
                  <a:pt x="119" y="58"/>
                </a:cubicBezTo>
                <a:cubicBezTo>
                  <a:pt x="116" y="62"/>
                  <a:pt x="112" y="53"/>
                  <a:pt x="113" y="49"/>
                </a:cubicBezTo>
                <a:cubicBezTo>
                  <a:pt x="110" y="52"/>
                  <a:pt x="110" y="57"/>
                  <a:pt x="111" y="61"/>
                </a:cubicBezTo>
                <a:cubicBezTo>
                  <a:pt x="111" y="61"/>
                  <a:pt x="110" y="61"/>
                  <a:pt x="110" y="62"/>
                </a:cubicBezTo>
                <a:cubicBezTo>
                  <a:pt x="107" y="59"/>
                  <a:pt x="106" y="55"/>
                  <a:pt x="106" y="50"/>
                </a:cubicBezTo>
                <a:cubicBezTo>
                  <a:pt x="103" y="54"/>
                  <a:pt x="102" y="58"/>
                  <a:pt x="103" y="63"/>
                </a:cubicBezTo>
                <a:cubicBezTo>
                  <a:pt x="103" y="63"/>
                  <a:pt x="103" y="64"/>
                  <a:pt x="102" y="64"/>
                </a:cubicBezTo>
                <a:cubicBezTo>
                  <a:pt x="100" y="62"/>
                  <a:pt x="99" y="59"/>
                  <a:pt x="99" y="56"/>
                </a:cubicBezTo>
                <a:cubicBezTo>
                  <a:pt x="98" y="60"/>
                  <a:pt x="97" y="63"/>
                  <a:pt x="98" y="67"/>
                </a:cubicBezTo>
                <a:cubicBezTo>
                  <a:pt x="98" y="67"/>
                  <a:pt x="97" y="67"/>
                  <a:pt x="96" y="67"/>
                </a:cubicBezTo>
                <a:cubicBezTo>
                  <a:pt x="95" y="65"/>
                  <a:pt x="94" y="62"/>
                  <a:pt x="94" y="60"/>
                </a:cubicBezTo>
                <a:cubicBezTo>
                  <a:pt x="93" y="63"/>
                  <a:pt x="93" y="66"/>
                  <a:pt x="94" y="69"/>
                </a:cubicBezTo>
                <a:cubicBezTo>
                  <a:pt x="92" y="72"/>
                  <a:pt x="90" y="68"/>
                  <a:pt x="90" y="67"/>
                </a:cubicBezTo>
                <a:cubicBezTo>
                  <a:pt x="88" y="68"/>
                  <a:pt x="87" y="70"/>
                  <a:pt x="85" y="71"/>
                </a:cubicBezTo>
                <a:cubicBezTo>
                  <a:pt x="82" y="72"/>
                  <a:pt x="78" y="74"/>
                  <a:pt x="75" y="74"/>
                </a:cubicBezTo>
                <a:cubicBezTo>
                  <a:pt x="74" y="76"/>
                  <a:pt x="73" y="78"/>
                  <a:pt x="73" y="80"/>
                </a:cubicBezTo>
                <a:cubicBezTo>
                  <a:pt x="74" y="85"/>
                  <a:pt x="82" y="89"/>
                  <a:pt x="86" y="87"/>
                </a:cubicBezTo>
                <a:cubicBezTo>
                  <a:pt x="86" y="86"/>
                  <a:pt x="87" y="84"/>
                  <a:pt x="89" y="85"/>
                </a:cubicBezTo>
                <a:cubicBezTo>
                  <a:pt x="88" y="86"/>
                  <a:pt x="89" y="86"/>
                  <a:pt x="89" y="88"/>
                </a:cubicBezTo>
                <a:cubicBezTo>
                  <a:pt x="90" y="90"/>
                  <a:pt x="91" y="92"/>
                  <a:pt x="92" y="94"/>
                </a:cubicBezTo>
                <a:cubicBezTo>
                  <a:pt x="96" y="97"/>
                  <a:pt x="99" y="100"/>
                  <a:pt x="105" y="101"/>
                </a:cubicBezTo>
                <a:cubicBezTo>
                  <a:pt x="110" y="105"/>
                  <a:pt x="118" y="107"/>
                  <a:pt x="124" y="107"/>
                </a:cubicBezTo>
                <a:cubicBezTo>
                  <a:pt x="126" y="105"/>
                  <a:pt x="129" y="106"/>
                  <a:pt x="131" y="105"/>
                </a:cubicBezTo>
                <a:cubicBezTo>
                  <a:pt x="133" y="105"/>
                  <a:pt x="134" y="103"/>
                  <a:pt x="136" y="104"/>
                </a:cubicBezTo>
                <a:cubicBezTo>
                  <a:pt x="139" y="102"/>
                  <a:pt x="143" y="101"/>
                  <a:pt x="146" y="99"/>
                </a:cubicBezTo>
                <a:cubicBezTo>
                  <a:pt x="152" y="96"/>
                  <a:pt x="155" y="90"/>
                  <a:pt x="158" y="85"/>
                </a:cubicBezTo>
                <a:cubicBezTo>
                  <a:pt x="158" y="84"/>
                  <a:pt x="157" y="84"/>
                  <a:pt x="157" y="84"/>
                </a:cubicBezTo>
                <a:cubicBezTo>
                  <a:pt x="157" y="83"/>
                  <a:pt x="158" y="83"/>
                  <a:pt x="159" y="83"/>
                </a:cubicBezTo>
                <a:cubicBezTo>
                  <a:pt x="160" y="81"/>
                  <a:pt x="158" y="75"/>
                  <a:pt x="160" y="74"/>
                </a:cubicBezTo>
                <a:cubicBezTo>
                  <a:pt x="162" y="73"/>
                  <a:pt x="165" y="75"/>
                  <a:pt x="166" y="75"/>
                </a:cubicBezTo>
                <a:cubicBezTo>
                  <a:pt x="169" y="75"/>
                  <a:pt x="172" y="71"/>
                  <a:pt x="172" y="67"/>
                </a:cubicBezTo>
                <a:cubicBezTo>
                  <a:pt x="172" y="63"/>
                  <a:pt x="168" y="59"/>
                  <a:pt x="163" y="59"/>
                </a:cubicBezTo>
                <a:cubicBezTo>
                  <a:pt x="163" y="60"/>
                  <a:pt x="161" y="61"/>
                  <a:pt x="160" y="60"/>
                </a:cubicBezTo>
                <a:cubicBezTo>
                  <a:pt x="158" y="62"/>
                  <a:pt x="156" y="66"/>
                  <a:pt x="152" y="66"/>
                </a:cubicBezTo>
                <a:cubicBezTo>
                  <a:pt x="151" y="65"/>
                  <a:pt x="152" y="64"/>
                  <a:pt x="153" y="63"/>
                </a:cubicBezTo>
                <a:cubicBezTo>
                  <a:pt x="155" y="59"/>
                  <a:pt x="153" y="55"/>
                  <a:pt x="153" y="51"/>
                </a:cubicBezTo>
                <a:cubicBezTo>
                  <a:pt x="151" y="54"/>
                  <a:pt x="149" y="55"/>
                  <a:pt x="146" y="56"/>
                </a:cubicBezTo>
                <a:cubicBezTo>
                  <a:pt x="146" y="56"/>
                  <a:pt x="145" y="56"/>
                  <a:pt x="145" y="55"/>
                </a:cubicBezTo>
                <a:cubicBezTo>
                  <a:pt x="147" y="51"/>
                  <a:pt x="147" y="48"/>
                  <a:pt x="146" y="44"/>
                </a:cubicBezTo>
                <a:cubicBezTo>
                  <a:pt x="143" y="46"/>
                  <a:pt x="142" y="50"/>
                  <a:pt x="139" y="52"/>
                </a:cubicBezTo>
                <a:cubicBezTo>
                  <a:pt x="138" y="52"/>
                  <a:pt x="138" y="52"/>
                  <a:pt x="138" y="51"/>
                </a:cubicBezTo>
                <a:close/>
                <a:moveTo>
                  <a:pt x="171" y="75"/>
                </a:moveTo>
                <a:cubicBezTo>
                  <a:pt x="169" y="76"/>
                  <a:pt x="166" y="77"/>
                  <a:pt x="162" y="77"/>
                </a:cubicBezTo>
                <a:cubicBezTo>
                  <a:pt x="162" y="76"/>
                  <a:pt x="162" y="76"/>
                  <a:pt x="162" y="76"/>
                </a:cubicBezTo>
                <a:cubicBezTo>
                  <a:pt x="162" y="77"/>
                  <a:pt x="162" y="77"/>
                  <a:pt x="162" y="78"/>
                </a:cubicBezTo>
                <a:cubicBezTo>
                  <a:pt x="166" y="79"/>
                  <a:pt x="171" y="80"/>
                  <a:pt x="174" y="78"/>
                </a:cubicBezTo>
                <a:cubicBezTo>
                  <a:pt x="173" y="77"/>
                  <a:pt x="172" y="76"/>
                  <a:pt x="171" y="75"/>
                </a:cubicBezTo>
                <a:close/>
                <a:moveTo>
                  <a:pt x="161" y="83"/>
                </a:moveTo>
                <a:cubicBezTo>
                  <a:pt x="161" y="84"/>
                  <a:pt x="162" y="84"/>
                  <a:pt x="163" y="84"/>
                </a:cubicBezTo>
                <a:cubicBezTo>
                  <a:pt x="163" y="83"/>
                  <a:pt x="162" y="81"/>
                  <a:pt x="161" y="80"/>
                </a:cubicBezTo>
                <a:cubicBezTo>
                  <a:pt x="161" y="81"/>
                  <a:pt x="161" y="82"/>
                  <a:pt x="161" y="83"/>
                </a:cubicBezTo>
                <a:close/>
                <a:moveTo>
                  <a:pt x="86" y="88"/>
                </a:moveTo>
                <a:cubicBezTo>
                  <a:pt x="86" y="89"/>
                  <a:pt x="85" y="89"/>
                  <a:pt x="84" y="89"/>
                </a:cubicBezTo>
                <a:cubicBezTo>
                  <a:pt x="83" y="90"/>
                  <a:pt x="83" y="92"/>
                  <a:pt x="82" y="92"/>
                </a:cubicBezTo>
                <a:cubicBezTo>
                  <a:pt x="84" y="93"/>
                  <a:pt x="87" y="92"/>
                  <a:pt x="89" y="91"/>
                </a:cubicBezTo>
                <a:cubicBezTo>
                  <a:pt x="87" y="91"/>
                  <a:pt x="88" y="89"/>
                  <a:pt x="86" y="88"/>
                </a:cubicBezTo>
                <a:close/>
                <a:moveTo>
                  <a:pt x="143" y="103"/>
                </a:moveTo>
                <a:cubicBezTo>
                  <a:pt x="142" y="104"/>
                  <a:pt x="142" y="107"/>
                  <a:pt x="141" y="108"/>
                </a:cubicBezTo>
                <a:cubicBezTo>
                  <a:pt x="143" y="110"/>
                  <a:pt x="144" y="115"/>
                  <a:pt x="149" y="114"/>
                </a:cubicBezTo>
                <a:cubicBezTo>
                  <a:pt x="150" y="111"/>
                  <a:pt x="148" y="108"/>
                  <a:pt x="146" y="106"/>
                </a:cubicBezTo>
                <a:cubicBezTo>
                  <a:pt x="148" y="106"/>
                  <a:pt x="149" y="108"/>
                  <a:pt x="150" y="108"/>
                </a:cubicBezTo>
                <a:cubicBezTo>
                  <a:pt x="152" y="105"/>
                  <a:pt x="147" y="103"/>
                  <a:pt x="143" y="103"/>
                </a:cubicBezTo>
                <a:close/>
                <a:moveTo>
                  <a:pt x="123" y="110"/>
                </a:moveTo>
                <a:cubicBezTo>
                  <a:pt x="128" y="113"/>
                  <a:pt x="133" y="110"/>
                  <a:pt x="136" y="110"/>
                </a:cubicBezTo>
                <a:cubicBezTo>
                  <a:pt x="137" y="108"/>
                  <a:pt x="139" y="107"/>
                  <a:pt x="139" y="105"/>
                </a:cubicBezTo>
                <a:cubicBezTo>
                  <a:pt x="134" y="108"/>
                  <a:pt x="129" y="108"/>
                  <a:pt x="123" y="110"/>
                </a:cubicBezTo>
                <a:close/>
                <a:moveTo>
                  <a:pt x="107" y="107"/>
                </a:moveTo>
                <a:cubicBezTo>
                  <a:pt x="106" y="108"/>
                  <a:pt x="106" y="109"/>
                  <a:pt x="105" y="110"/>
                </a:cubicBezTo>
                <a:cubicBezTo>
                  <a:pt x="105" y="111"/>
                  <a:pt x="106" y="111"/>
                  <a:pt x="106" y="112"/>
                </a:cubicBezTo>
                <a:cubicBezTo>
                  <a:pt x="107" y="110"/>
                  <a:pt x="108" y="108"/>
                  <a:pt x="109" y="106"/>
                </a:cubicBezTo>
                <a:cubicBezTo>
                  <a:pt x="108" y="107"/>
                  <a:pt x="108" y="107"/>
                  <a:pt x="107" y="107"/>
                </a:cubicBezTo>
                <a:close/>
                <a:moveTo>
                  <a:pt x="110" y="108"/>
                </a:moveTo>
                <a:cubicBezTo>
                  <a:pt x="109" y="110"/>
                  <a:pt x="107" y="112"/>
                  <a:pt x="107" y="115"/>
                </a:cubicBezTo>
                <a:cubicBezTo>
                  <a:pt x="109" y="116"/>
                  <a:pt x="112" y="117"/>
                  <a:pt x="112" y="120"/>
                </a:cubicBezTo>
                <a:cubicBezTo>
                  <a:pt x="115" y="121"/>
                  <a:pt x="116" y="119"/>
                  <a:pt x="118" y="119"/>
                </a:cubicBezTo>
                <a:cubicBezTo>
                  <a:pt x="121" y="120"/>
                  <a:pt x="121" y="124"/>
                  <a:pt x="124" y="125"/>
                </a:cubicBezTo>
                <a:cubicBezTo>
                  <a:pt x="127" y="126"/>
                  <a:pt x="129" y="123"/>
                  <a:pt x="132" y="125"/>
                </a:cubicBezTo>
                <a:cubicBezTo>
                  <a:pt x="132" y="123"/>
                  <a:pt x="130" y="120"/>
                  <a:pt x="132" y="118"/>
                </a:cubicBezTo>
                <a:cubicBezTo>
                  <a:pt x="132" y="121"/>
                  <a:pt x="133" y="123"/>
                  <a:pt x="134" y="125"/>
                </a:cubicBezTo>
                <a:cubicBezTo>
                  <a:pt x="135" y="125"/>
                  <a:pt x="138" y="123"/>
                  <a:pt x="139" y="121"/>
                </a:cubicBezTo>
                <a:cubicBezTo>
                  <a:pt x="139" y="119"/>
                  <a:pt x="137" y="117"/>
                  <a:pt x="138" y="115"/>
                </a:cubicBezTo>
                <a:cubicBezTo>
                  <a:pt x="139" y="117"/>
                  <a:pt x="140" y="119"/>
                  <a:pt x="141" y="120"/>
                </a:cubicBezTo>
                <a:cubicBezTo>
                  <a:pt x="145" y="120"/>
                  <a:pt x="145" y="118"/>
                  <a:pt x="146" y="115"/>
                </a:cubicBezTo>
                <a:cubicBezTo>
                  <a:pt x="143" y="114"/>
                  <a:pt x="142" y="110"/>
                  <a:pt x="139" y="110"/>
                </a:cubicBezTo>
                <a:cubicBezTo>
                  <a:pt x="138" y="110"/>
                  <a:pt x="138" y="111"/>
                  <a:pt x="137" y="112"/>
                </a:cubicBezTo>
                <a:cubicBezTo>
                  <a:pt x="132" y="114"/>
                  <a:pt x="128" y="114"/>
                  <a:pt x="124" y="113"/>
                </a:cubicBezTo>
                <a:cubicBezTo>
                  <a:pt x="123" y="114"/>
                  <a:pt x="124" y="117"/>
                  <a:pt x="122" y="118"/>
                </a:cubicBezTo>
                <a:cubicBezTo>
                  <a:pt x="122" y="116"/>
                  <a:pt x="122" y="114"/>
                  <a:pt x="122" y="111"/>
                </a:cubicBezTo>
                <a:cubicBezTo>
                  <a:pt x="120" y="111"/>
                  <a:pt x="120" y="109"/>
                  <a:pt x="118" y="109"/>
                </a:cubicBezTo>
                <a:cubicBezTo>
                  <a:pt x="115" y="109"/>
                  <a:pt x="113" y="114"/>
                  <a:pt x="112" y="115"/>
                </a:cubicBezTo>
                <a:cubicBezTo>
                  <a:pt x="110" y="112"/>
                  <a:pt x="114" y="111"/>
                  <a:pt x="115" y="108"/>
                </a:cubicBezTo>
                <a:cubicBezTo>
                  <a:pt x="113" y="108"/>
                  <a:pt x="112" y="107"/>
                  <a:pt x="110" y="108"/>
                </a:cubicBezTo>
                <a:close/>
                <a:moveTo>
                  <a:pt x="165" y="126"/>
                </a:moveTo>
                <a:cubicBezTo>
                  <a:pt x="165" y="125"/>
                  <a:pt x="164" y="122"/>
                  <a:pt x="164" y="121"/>
                </a:cubicBezTo>
                <a:cubicBezTo>
                  <a:pt x="163" y="119"/>
                  <a:pt x="162" y="116"/>
                  <a:pt x="162" y="114"/>
                </a:cubicBezTo>
                <a:cubicBezTo>
                  <a:pt x="160" y="112"/>
                  <a:pt x="155" y="111"/>
                  <a:pt x="152" y="111"/>
                </a:cubicBezTo>
                <a:cubicBezTo>
                  <a:pt x="152" y="111"/>
                  <a:pt x="152" y="111"/>
                  <a:pt x="151" y="112"/>
                </a:cubicBezTo>
                <a:cubicBezTo>
                  <a:pt x="152" y="112"/>
                  <a:pt x="152" y="113"/>
                  <a:pt x="151" y="114"/>
                </a:cubicBezTo>
                <a:cubicBezTo>
                  <a:pt x="151" y="115"/>
                  <a:pt x="149" y="116"/>
                  <a:pt x="147" y="117"/>
                </a:cubicBezTo>
                <a:cubicBezTo>
                  <a:pt x="147" y="121"/>
                  <a:pt x="143" y="122"/>
                  <a:pt x="140" y="122"/>
                </a:cubicBezTo>
                <a:cubicBezTo>
                  <a:pt x="138" y="127"/>
                  <a:pt x="134" y="128"/>
                  <a:pt x="129" y="126"/>
                </a:cubicBezTo>
                <a:cubicBezTo>
                  <a:pt x="128" y="127"/>
                  <a:pt x="125" y="126"/>
                  <a:pt x="124" y="127"/>
                </a:cubicBezTo>
                <a:cubicBezTo>
                  <a:pt x="121" y="125"/>
                  <a:pt x="120" y="123"/>
                  <a:pt x="118" y="121"/>
                </a:cubicBezTo>
                <a:cubicBezTo>
                  <a:pt x="116" y="122"/>
                  <a:pt x="114" y="122"/>
                  <a:pt x="112" y="122"/>
                </a:cubicBezTo>
                <a:cubicBezTo>
                  <a:pt x="110" y="118"/>
                  <a:pt x="107" y="118"/>
                  <a:pt x="105" y="116"/>
                </a:cubicBezTo>
                <a:cubicBezTo>
                  <a:pt x="105" y="114"/>
                  <a:pt x="104" y="114"/>
                  <a:pt x="104" y="113"/>
                </a:cubicBezTo>
                <a:cubicBezTo>
                  <a:pt x="100" y="115"/>
                  <a:pt x="95" y="117"/>
                  <a:pt x="91" y="118"/>
                </a:cubicBezTo>
                <a:cubicBezTo>
                  <a:pt x="89" y="125"/>
                  <a:pt x="90" y="130"/>
                  <a:pt x="89" y="135"/>
                </a:cubicBezTo>
                <a:cubicBezTo>
                  <a:pt x="91" y="136"/>
                  <a:pt x="92" y="140"/>
                  <a:pt x="94" y="142"/>
                </a:cubicBezTo>
                <a:cubicBezTo>
                  <a:pt x="96" y="140"/>
                  <a:pt x="98" y="137"/>
                  <a:pt x="101" y="136"/>
                </a:cubicBezTo>
                <a:cubicBezTo>
                  <a:pt x="103" y="137"/>
                  <a:pt x="103" y="141"/>
                  <a:pt x="105" y="143"/>
                </a:cubicBezTo>
                <a:cubicBezTo>
                  <a:pt x="107" y="142"/>
                  <a:pt x="109" y="140"/>
                  <a:pt x="111" y="138"/>
                </a:cubicBezTo>
                <a:cubicBezTo>
                  <a:pt x="111" y="132"/>
                  <a:pt x="115" y="136"/>
                  <a:pt x="116" y="139"/>
                </a:cubicBezTo>
                <a:cubicBezTo>
                  <a:pt x="118" y="141"/>
                  <a:pt x="119" y="144"/>
                  <a:pt x="120" y="145"/>
                </a:cubicBezTo>
                <a:cubicBezTo>
                  <a:pt x="122" y="143"/>
                  <a:pt x="126" y="141"/>
                  <a:pt x="126" y="137"/>
                </a:cubicBezTo>
                <a:cubicBezTo>
                  <a:pt x="126" y="137"/>
                  <a:pt x="127" y="136"/>
                  <a:pt x="127" y="136"/>
                </a:cubicBezTo>
                <a:cubicBezTo>
                  <a:pt x="129" y="136"/>
                  <a:pt x="129" y="138"/>
                  <a:pt x="129" y="138"/>
                </a:cubicBezTo>
                <a:cubicBezTo>
                  <a:pt x="130" y="139"/>
                  <a:pt x="132" y="140"/>
                  <a:pt x="132" y="141"/>
                </a:cubicBezTo>
                <a:cubicBezTo>
                  <a:pt x="134" y="142"/>
                  <a:pt x="134" y="144"/>
                  <a:pt x="135" y="144"/>
                </a:cubicBezTo>
                <a:cubicBezTo>
                  <a:pt x="136" y="142"/>
                  <a:pt x="140" y="139"/>
                  <a:pt x="141" y="137"/>
                </a:cubicBezTo>
                <a:cubicBezTo>
                  <a:pt x="141" y="136"/>
                  <a:pt x="141" y="135"/>
                  <a:pt x="142" y="135"/>
                </a:cubicBezTo>
                <a:cubicBezTo>
                  <a:pt x="143" y="134"/>
                  <a:pt x="144" y="135"/>
                  <a:pt x="145" y="135"/>
                </a:cubicBezTo>
                <a:cubicBezTo>
                  <a:pt x="146" y="137"/>
                  <a:pt x="148" y="140"/>
                  <a:pt x="150" y="142"/>
                </a:cubicBezTo>
                <a:cubicBezTo>
                  <a:pt x="151" y="141"/>
                  <a:pt x="153" y="139"/>
                  <a:pt x="154" y="137"/>
                </a:cubicBezTo>
                <a:cubicBezTo>
                  <a:pt x="155" y="136"/>
                  <a:pt x="154" y="134"/>
                  <a:pt x="156" y="134"/>
                </a:cubicBezTo>
                <a:cubicBezTo>
                  <a:pt x="158" y="134"/>
                  <a:pt x="160" y="136"/>
                  <a:pt x="162" y="136"/>
                </a:cubicBezTo>
                <a:cubicBezTo>
                  <a:pt x="164" y="138"/>
                  <a:pt x="167" y="139"/>
                  <a:pt x="169" y="139"/>
                </a:cubicBezTo>
                <a:cubicBezTo>
                  <a:pt x="167" y="135"/>
                  <a:pt x="167" y="131"/>
                  <a:pt x="165" y="126"/>
                </a:cubicBezTo>
                <a:close/>
                <a:moveTo>
                  <a:pt x="178" y="123"/>
                </a:moveTo>
                <a:cubicBezTo>
                  <a:pt x="177" y="121"/>
                  <a:pt x="176" y="119"/>
                  <a:pt x="174" y="118"/>
                </a:cubicBezTo>
                <a:cubicBezTo>
                  <a:pt x="171" y="116"/>
                  <a:pt x="168" y="114"/>
                  <a:pt x="164" y="115"/>
                </a:cubicBezTo>
                <a:cubicBezTo>
                  <a:pt x="164" y="115"/>
                  <a:pt x="164" y="115"/>
                  <a:pt x="164" y="115"/>
                </a:cubicBezTo>
                <a:cubicBezTo>
                  <a:pt x="167" y="123"/>
                  <a:pt x="169" y="132"/>
                  <a:pt x="171" y="139"/>
                </a:cubicBezTo>
                <a:cubicBezTo>
                  <a:pt x="173" y="141"/>
                  <a:pt x="174" y="143"/>
                  <a:pt x="176" y="145"/>
                </a:cubicBezTo>
                <a:cubicBezTo>
                  <a:pt x="179" y="143"/>
                  <a:pt x="178" y="139"/>
                  <a:pt x="182" y="138"/>
                </a:cubicBezTo>
                <a:cubicBezTo>
                  <a:pt x="182" y="138"/>
                  <a:pt x="182" y="138"/>
                  <a:pt x="183" y="138"/>
                </a:cubicBezTo>
                <a:cubicBezTo>
                  <a:pt x="184" y="141"/>
                  <a:pt x="186" y="143"/>
                  <a:pt x="188" y="144"/>
                </a:cubicBezTo>
                <a:cubicBezTo>
                  <a:pt x="188" y="144"/>
                  <a:pt x="188" y="144"/>
                  <a:pt x="188" y="145"/>
                </a:cubicBezTo>
                <a:cubicBezTo>
                  <a:pt x="189" y="144"/>
                  <a:pt x="190" y="142"/>
                  <a:pt x="191" y="141"/>
                </a:cubicBezTo>
                <a:cubicBezTo>
                  <a:pt x="187" y="135"/>
                  <a:pt x="183" y="128"/>
                  <a:pt x="178" y="123"/>
                </a:cubicBezTo>
                <a:close/>
                <a:moveTo>
                  <a:pt x="278" y="115"/>
                </a:moveTo>
                <a:cubicBezTo>
                  <a:pt x="277" y="117"/>
                  <a:pt x="278" y="120"/>
                  <a:pt x="279" y="121"/>
                </a:cubicBezTo>
                <a:cubicBezTo>
                  <a:pt x="279" y="121"/>
                  <a:pt x="279" y="121"/>
                  <a:pt x="279" y="121"/>
                </a:cubicBezTo>
                <a:cubicBezTo>
                  <a:pt x="280" y="119"/>
                  <a:pt x="279" y="117"/>
                  <a:pt x="280" y="117"/>
                </a:cubicBezTo>
                <a:cubicBezTo>
                  <a:pt x="280" y="118"/>
                  <a:pt x="281" y="118"/>
                  <a:pt x="281" y="120"/>
                </a:cubicBezTo>
                <a:cubicBezTo>
                  <a:pt x="282" y="120"/>
                  <a:pt x="282" y="120"/>
                  <a:pt x="282" y="121"/>
                </a:cubicBezTo>
                <a:cubicBezTo>
                  <a:pt x="283" y="120"/>
                  <a:pt x="284" y="120"/>
                  <a:pt x="284" y="119"/>
                </a:cubicBezTo>
                <a:cubicBezTo>
                  <a:pt x="283" y="118"/>
                  <a:pt x="283" y="116"/>
                  <a:pt x="283" y="115"/>
                </a:cubicBezTo>
                <a:cubicBezTo>
                  <a:pt x="281" y="117"/>
                  <a:pt x="279" y="116"/>
                  <a:pt x="278" y="115"/>
                </a:cubicBezTo>
                <a:close/>
                <a:moveTo>
                  <a:pt x="273" y="119"/>
                </a:moveTo>
                <a:cubicBezTo>
                  <a:pt x="274" y="120"/>
                  <a:pt x="274" y="120"/>
                  <a:pt x="275" y="120"/>
                </a:cubicBezTo>
                <a:cubicBezTo>
                  <a:pt x="276" y="119"/>
                  <a:pt x="276" y="117"/>
                  <a:pt x="275" y="116"/>
                </a:cubicBezTo>
                <a:cubicBezTo>
                  <a:pt x="274" y="116"/>
                  <a:pt x="274" y="118"/>
                  <a:pt x="273" y="119"/>
                </a:cubicBezTo>
                <a:close/>
                <a:moveTo>
                  <a:pt x="43" y="123"/>
                </a:moveTo>
                <a:cubicBezTo>
                  <a:pt x="43" y="126"/>
                  <a:pt x="47" y="127"/>
                  <a:pt x="48" y="129"/>
                </a:cubicBezTo>
                <a:cubicBezTo>
                  <a:pt x="49" y="128"/>
                  <a:pt x="49" y="127"/>
                  <a:pt x="50" y="126"/>
                </a:cubicBezTo>
                <a:cubicBezTo>
                  <a:pt x="49" y="124"/>
                  <a:pt x="43" y="120"/>
                  <a:pt x="43" y="123"/>
                </a:cubicBezTo>
                <a:close/>
                <a:moveTo>
                  <a:pt x="263" y="131"/>
                </a:moveTo>
                <a:cubicBezTo>
                  <a:pt x="265" y="130"/>
                  <a:pt x="265" y="128"/>
                  <a:pt x="267" y="127"/>
                </a:cubicBezTo>
                <a:cubicBezTo>
                  <a:pt x="268" y="128"/>
                  <a:pt x="266" y="130"/>
                  <a:pt x="267" y="131"/>
                </a:cubicBezTo>
                <a:cubicBezTo>
                  <a:pt x="269" y="130"/>
                  <a:pt x="270" y="126"/>
                  <a:pt x="269" y="124"/>
                </a:cubicBezTo>
                <a:cubicBezTo>
                  <a:pt x="269" y="123"/>
                  <a:pt x="269" y="123"/>
                  <a:pt x="269" y="122"/>
                </a:cubicBezTo>
                <a:cubicBezTo>
                  <a:pt x="267" y="124"/>
                  <a:pt x="264" y="128"/>
                  <a:pt x="263" y="131"/>
                </a:cubicBezTo>
                <a:close/>
                <a:moveTo>
                  <a:pt x="275" y="124"/>
                </a:moveTo>
                <a:cubicBezTo>
                  <a:pt x="277" y="124"/>
                  <a:pt x="281" y="125"/>
                  <a:pt x="284" y="123"/>
                </a:cubicBezTo>
                <a:cubicBezTo>
                  <a:pt x="282" y="122"/>
                  <a:pt x="277" y="124"/>
                  <a:pt x="273" y="122"/>
                </a:cubicBezTo>
                <a:cubicBezTo>
                  <a:pt x="273" y="123"/>
                  <a:pt x="275" y="123"/>
                  <a:pt x="275" y="124"/>
                </a:cubicBezTo>
                <a:close/>
                <a:moveTo>
                  <a:pt x="271" y="134"/>
                </a:moveTo>
                <a:cubicBezTo>
                  <a:pt x="272" y="134"/>
                  <a:pt x="272" y="134"/>
                  <a:pt x="273" y="134"/>
                </a:cubicBezTo>
                <a:cubicBezTo>
                  <a:pt x="276" y="137"/>
                  <a:pt x="284" y="136"/>
                  <a:pt x="286" y="132"/>
                </a:cubicBezTo>
                <a:cubicBezTo>
                  <a:pt x="286" y="130"/>
                  <a:pt x="286" y="127"/>
                  <a:pt x="285" y="125"/>
                </a:cubicBezTo>
                <a:cubicBezTo>
                  <a:pt x="281" y="127"/>
                  <a:pt x="274" y="128"/>
                  <a:pt x="271" y="125"/>
                </a:cubicBezTo>
                <a:cubicBezTo>
                  <a:pt x="271" y="128"/>
                  <a:pt x="271" y="130"/>
                  <a:pt x="271" y="134"/>
                </a:cubicBezTo>
                <a:close/>
                <a:moveTo>
                  <a:pt x="49" y="132"/>
                </a:moveTo>
                <a:cubicBezTo>
                  <a:pt x="49" y="132"/>
                  <a:pt x="50" y="132"/>
                  <a:pt x="49" y="132"/>
                </a:cubicBezTo>
                <a:cubicBezTo>
                  <a:pt x="50" y="132"/>
                  <a:pt x="50" y="132"/>
                  <a:pt x="51" y="132"/>
                </a:cubicBezTo>
                <a:cubicBezTo>
                  <a:pt x="51" y="131"/>
                  <a:pt x="53" y="129"/>
                  <a:pt x="54" y="128"/>
                </a:cubicBezTo>
                <a:cubicBezTo>
                  <a:pt x="51" y="126"/>
                  <a:pt x="50" y="130"/>
                  <a:pt x="49" y="132"/>
                </a:cubicBezTo>
                <a:close/>
                <a:moveTo>
                  <a:pt x="58" y="131"/>
                </a:moveTo>
                <a:cubicBezTo>
                  <a:pt x="54" y="129"/>
                  <a:pt x="53" y="132"/>
                  <a:pt x="53" y="134"/>
                </a:cubicBezTo>
                <a:cubicBezTo>
                  <a:pt x="56" y="138"/>
                  <a:pt x="61" y="142"/>
                  <a:pt x="65" y="146"/>
                </a:cubicBezTo>
                <a:cubicBezTo>
                  <a:pt x="66" y="147"/>
                  <a:pt x="68" y="150"/>
                  <a:pt x="70" y="150"/>
                </a:cubicBezTo>
                <a:cubicBezTo>
                  <a:pt x="72" y="151"/>
                  <a:pt x="75" y="149"/>
                  <a:pt x="78" y="150"/>
                </a:cubicBezTo>
                <a:cubicBezTo>
                  <a:pt x="73" y="143"/>
                  <a:pt x="64" y="137"/>
                  <a:pt x="58" y="131"/>
                </a:cubicBezTo>
                <a:close/>
                <a:moveTo>
                  <a:pt x="248" y="140"/>
                </a:moveTo>
                <a:cubicBezTo>
                  <a:pt x="251" y="141"/>
                  <a:pt x="253" y="138"/>
                  <a:pt x="255" y="136"/>
                </a:cubicBezTo>
                <a:cubicBezTo>
                  <a:pt x="255" y="138"/>
                  <a:pt x="254" y="139"/>
                  <a:pt x="254" y="140"/>
                </a:cubicBezTo>
                <a:cubicBezTo>
                  <a:pt x="256" y="139"/>
                  <a:pt x="256" y="135"/>
                  <a:pt x="256" y="132"/>
                </a:cubicBezTo>
                <a:cubicBezTo>
                  <a:pt x="252" y="134"/>
                  <a:pt x="251" y="137"/>
                  <a:pt x="248" y="140"/>
                </a:cubicBezTo>
                <a:close/>
                <a:moveTo>
                  <a:pt x="47" y="134"/>
                </a:moveTo>
                <a:cubicBezTo>
                  <a:pt x="47" y="136"/>
                  <a:pt x="45" y="139"/>
                  <a:pt x="48" y="140"/>
                </a:cubicBezTo>
                <a:cubicBezTo>
                  <a:pt x="47" y="137"/>
                  <a:pt x="48" y="136"/>
                  <a:pt x="49" y="135"/>
                </a:cubicBezTo>
                <a:cubicBezTo>
                  <a:pt x="49" y="134"/>
                  <a:pt x="48" y="134"/>
                  <a:pt x="47" y="134"/>
                </a:cubicBezTo>
                <a:close/>
                <a:moveTo>
                  <a:pt x="252" y="167"/>
                </a:moveTo>
                <a:cubicBezTo>
                  <a:pt x="251" y="169"/>
                  <a:pt x="250" y="170"/>
                  <a:pt x="251" y="172"/>
                </a:cubicBezTo>
                <a:cubicBezTo>
                  <a:pt x="250" y="173"/>
                  <a:pt x="249" y="175"/>
                  <a:pt x="250" y="176"/>
                </a:cubicBezTo>
                <a:cubicBezTo>
                  <a:pt x="251" y="171"/>
                  <a:pt x="255" y="164"/>
                  <a:pt x="255" y="159"/>
                </a:cubicBezTo>
                <a:cubicBezTo>
                  <a:pt x="256" y="156"/>
                  <a:pt x="259" y="158"/>
                  <a:pt x="262" y="159"/>
                </a:cubicBezTo>
                <a:cubicBezTo>
                  <a:pt x="262" y="161"/>
                  <a:pt x="262" y="162"/>
                  <a:pt x="261" y="163"/>
                </a:cubicBezTo>
                <a:cubicBezTo>
                  <a:pt x="263" y="164"/>
                  <a:pt x="260" y="166"/>
                  <a:pt x="262" y="167"/>
                </a:cubicBezTo>
                <a:cubicBezTo>
                  <a:pt x="264" y="159"/>
                  <a:pt x="266" y="147"/>
                  <a:pt x="267" y="136"/>
                </a:cubicBezTo>
                <a:cubicBezTo>
                  <a:pt x="264" y="136"/>
                  <a:pt x="262" y="136"/>
                  <a:pt x="260" y="134"/>
                </a:cubicBezTo>
                <a:cubicBezTo>
                  <a:pt x="257" y="145"/>
                  <a:pt x="254" y="156"/>
                  <a:pt x="252" y="167"/>
                </a:cubicBezTo>
                <a:close/>
                <a:moveTo>
                  <a:pt x="152" y="145"/>
                </a:moveTo>
                <a:cubicBezTo>
                  <a:pt x="154" y="146"/>
                  <a:pt x="158" y="152"/>
                  <a:pt x="161" y="152"/>
                </a:cubicBezTo>
                <a:cubicBezTo>
                  <a:pt x="162" y="152"/>
                  <a:pt x="163" y="150"/>
                  <a:pt x="163" y="149"/>
                </a:cubicBezTo>
                <a:cubicBezTo>
                  <a:pt x="165" y="146"/>
                  <a:pt x="167" y="144"/>
                  <a:pt x="167" y="141"/>
                </a:cubicBezTo>
                <a:cubicBezTo>
                  <a:pt x="164" y="140"/>
                  <a:pt x="162" y="138"/>
                  <a:pt x="158" y="138"/>
                </a:cubicBezTo>
                <a:cubicBezTo>
                  <a:pt x="159" y="137"/>
                  <a:pt x="157" y="137"/>
                  <a:pt x="157" y="136"/>
                </a:cubicBezTo>
                <a:cubicBezTo>
                  <a:pt x="155" y="139"/>
                  <a:pt x="153" y="141"/>
                  <a:pt x="152" y="145"/>
                </a:cubicBezTo>
                <a:close/>
                <a:moveTo>
                  <a:pt x="53" y="137"/>
                </a:moveTo>
                <a:cubicBezTo>
                  <a:pt x="52" y="137"/>
                  <a:pt x="51" y="137"/>
                  <a:pt x="50" y="137"/>
                </a:cubicBezTo>
                <a:cubicBezTo>
                  <a:pt x="49" y="143"/>
                  <a:pt x="55" y="141"/>
                  <a:pt x="59" y="143"/>
                </a:cubicBezTo>
                <a:cubicBezTo>
                  <a:pt x="57" y="140"/>
                  <a:pt x="55" y="139"/>
                  <a:pt x="53" y="137"/>
                </a:cubicBezTo>
                <a:close/>
                <a:moveTo>
                  <a:pt x="144" y="137"/>
                </a:moveTo>
                <a:cubicBezTo>
                  <a:pt x="140" y="139"/>
                  <a:pt x="138" y="143"/>
                  <a:pt x="136" y="145"/>
                </a:cubicBezTo>
                <a:cubicBezTo>
                  <a:pt x="138" y="147"/>
                  <a:pt x="140" y="148"/>
                  <a:pt x="141" y="150"/>
                </a:cubicBezTo>
                <a:cubicBezTo>
                  <a:pt x="143" y="151"/>
                  <a:pt x="144" y="152"/>
                  <a:pt x="145" y="152"/>
                </a:cubicBezTo>
                <a:cubicBezTo>
                  <a:pt x="146" y="152"/>
                  <a:pt x="146" y="150"/>
                  <a:pt x="147" y="149"/>
                </a:cubicBezTo>
                <a:cubicBezTo>
                  <a:pt x="147" y="148"/>
                  <a:pt x="148" y="148"/>
                  <a:pt x="148" y="148"/>
                </a:cubicBezTo>
                <a:cubicBezTo>
                  <a:pt x="149" y="147"/>
                  <a:pt x="149" y="145"/>
                  <a:pt x="149" y="144"/>
                </a:cubicBezTo>
                <a:cubicBezTo>
                  <a:pt x="147" y="142"/>
                  <a:pt x="146" y="139"/>
                  <a:pt x="144" y="137"/>
                </a:cubicBezTo>
                <a:close/>
                <a:moveTo>
                  <a:pt x="86" y="143"/>
                </a:moveTo>
                <a:cubicBezTo>
                  <a:pt x="87" y="145"/>
                  <a:pt x="85" y="148"/>
                  <a:pt x="84" y="150"/>
                </a:cubicBezTo>
                <a:cubicBezTo>
                  <a:pt x="84" y="150"/>
                  <a:pt x="83" y="150"/>
                  <a:pt x="83" y="150"/>
                </a:cubicBezTo>
                <a:cubicBezTo>
                  <a:pt x="83" y="148"/>
                  <a:pt x="83" y="147"/>
                  <a:pt x="84" y="146"/>
                </a:cubicBezTo>
                <a:cubicBezTo>
                  <a:pt x="82" y="146"/>
                  <a:pt x="81" y="147"/>
                  <a:pt x="79" y="147"/>
                </a:cubicBezTo>
                <a:cubicBezTo>
                  <a:pt x="80" y="149"/>
                  <a:pt x="82" y="149"/>
                  <a:pt x="84" y="150"/>
                </a:cubicBezTo>
                <a:cubicBezTo>
                  <a:pt x="86" y="147"/>
                  <a:pt x="90" y="146"/>
                  <a:pt x="92" y="143"/>
                </a:cubicBezTo>
                <a:cubicBezTo>
                  <a:pt x="90" y="141"/>
                  <a:pt x="89" y="139"/>
                  <a:pt x="88" y="138"/>
                </a:cubicBezTo>
                <a:cubicBezTo>
                  <a:pt x="87" y="140"/>
                  <a:pt x="88" y="142"/>
                  <a:pt x="86" y="143"/>
                </a:cubicBezTo>
                <a:close/>
                <a:moveTo>
                  <a:pt x="113" y="138"/>
                </a:moveTo>
                <a:cubicBezTo>
                  <a:pt x="110" y="140"/>
                  <a:pt x="109" y="143"/>
                  <a:pt x="106" y="145"/>
                </a:cubicBezTo>
                <a:cubicBezTo>
                  <a:pt x="108" y="148"/>
                  <a:pt x="110" y="151"/>
                  <a:pt x="112" y="153"/>
                </a:cubicBezTo>
                <a:cubicBezTo>
                  <a:pt x="114" y="150"/>
                  <a:pt x="117" y="148"/>
                  <a:pt x="119" y="146"/>
                </a:cubicBezTo>
                <a:cubicBezTo>
                  <a:pt x="117" y="143"/>
                  <a:pt x="115" y="140"/>
                  <a:pt x="113" y="138"/>
                </a:cubicBezTo>
                <a:close/>
                <a:moveTo>
                  <a:pt x="101" y="141"/>
                </a:moveTo>
                <a:cubicBezTo>
                  <a:pt x="100" y="136"/>
                  <a:pt x="96" y="143"/>
                  <a:pt x="95" y="144"/>
                </a:cubicBezTo>
                <a:cubicBezTo>
                  <a:pt x="96" y="145"/>
                  <a:pt x="96" y="148"/>
                  <a:pt x="98" y="149"/>
                </a:cubicBezTo>
                <a:cubicBezTo>
                  <a:pt x="100" y="147"/>
                  <a:pt x="102" y="146"/>
                  <a:pt x="103" y="144"/>
                </a:cubicBezTo>
                <a:cubicBezTo>
                  <a:pt x="103" y="143"/>
                  <a:pt x="102" y="142"/>
                  <a:pt x="101" y="141"/>
                </a:cubicBezTo>
                <a:close/>
                <a:moveTo>
                  <a:pt x="269" y="144"/>
                </a:moveTo>
                <a:cubicBezTo>
                  <a:pt x="268" y="145"/>
                  <a:pt x="267" y="150"/>
                  <a:pt x="267" y="151"/>
                </a:cubicBezTo>
                <a:cubicBezTo>
                  <a:pt x="267" y="149"/>
                  <a:pt x="269" y="148"/>
                  <a:pt x="270" y="147"/>
                </a:cubicBezTo>
                <a:cubicBezTo>
                  <a:pt x="270" y="144"/>
                  <a:pt x="269" y="141"/>
                  <a:pt x="269" y="139"/>
                </a:cubicBezTo>
                <a:cubicBezTo>
                  <a:pt x="269" y="141"/>
                  <a:pt x="268" y="142"/>
                  <a:pt x="269" y="144"/>
                </a:cubicBezTo>
                <a:close/>
                <a:moveTo>
                  <a:pt x="133" y="145"/>
                </a:moveTo>
                <a:cubicBezTo>
                  <a:pt x="133" y="143"/>
                  <a:pt x="129" y="140"/>
                  <a:pt x="128" y="140"/>
                </a:cubicBezTo>
                <a:cubicBezTo>
                  <a:pt x="126" y="142"/>
                  <a:pt x="124" y="144"/>
                  <a:pt x="121" y="146"/>
                </a:cubicBezTo>
                <a:cubicBezTo>
                  <a:pt x="123" y="149"/>
                  <a:pt x="125" y="152"/>
                  <a:pt x="127" y="153"/>
                </a:cubicBezTo>
                <a:cubicBezTo>
                  <a:pt x="128" y="150"/>
                  <a:pt x="133" y="148"/>
                  <a:pt x="133" y="145"/>
                </a:cubicBezTo>
                <a:close/>
                <a:moveTo>
                  <a:pt x="177" y="146"/>
                </a:moveTo>
                <a:cubicBezTo>
                  <a:pt x="178" y="148"/>
                  <a:pt x="180" y="149"/>
                  <a:pt x="180" y="152"/>
                </a:cubicBezTo>
                <a:cubicBezTo>
                  <a:pt x="183" y="150"/>
                  <a:pt x="185" y="148"/>
                  <a:pt x="186" y="146"/>
                </a:cubicBezTo>
                <a:cubicBezTo>
                  <a:pt x="185" y="144"/>
                  <a:pt x="184" y="142"/>
                  <a:pt x="182" y="141"/>
                </a:cubicBezTo>
                <a:cubicBezTo>
                  <a:pt x="180" y="142"/>
                  <a:pt x="179" y="144"/>
                  <a:pt x="177" y="146"/>
                </a:cubicBezTo>
                <a:close/>
                <a:moveTo>
                  <a:pt x="271" y="143"/>
                </a:moveTo>
                <a:cubicBezTo>
                  <a:pt x="271" y="145"/>
                  <a:pt x="272" y="145"/>
                  <a:pt x="271" y="147"/>
                </a:cubicBezTo>
                <a:cubicBezTo>
                  <a:pt x="276" y="149"/>
                  <a:pt x="284" y="148"/>
                  <a:pt x="287" y="145"/>
                </a:cubicBezTo>
                <a:cubicBezTo>
                  <a:pt x="287" y="145"/>
                  <a:pt x="287" y="143"/>
                  <a:pt x="287" y="142"/>
                </a:cubicBezTo>
                <a:cubicBezTo>
                  <a:pt x="283" y="144"/>
                  <a:pt x="276" y="143"/>
                  <a:pt x="271" y="143"/>
                </a:cubicBezTo>
                <a:close/>
                <a:moveTo>
                  <a:pt x="247" y="143"/>
                </a:moveTo>
                <a:cubicBezTo>
                  <a:pt x="247" y="144"/>
                  <a:pt x="246" y="144"/>
                  <a:pt x="246" y="146"/>
                </a:cubicBezTo>
                <a:cubicBezTo>
                  <a:pt x="248" y="147"/>
                  <a:pt x="250" y="147"/>
                  <a:pt x="253" y="147"/>
                </a:cubicBezTo>
                <a:cubicBezTo>
                  <a:pt x="254" y="146"/>
                  <a:pt x="253" y="145"/>
                  <a:pt x="254" y="144"/>
                </a:cubicBezTo>
                <a:cubicBezTo>
                  <a:pt x="253" y="145"/>
                  <a:pt x="251" y="143"/>
                  <a:pt x="252" y="143"/>
                </a:cubicBezTo>
                <a:cubicBezTo>
                  <a:pt x="250" y="142"/>
                  <a:pt x="248" y="143"/>
                  <a:pt x="247" y="143"/>
                </a:cubicBezTo>
                <a:close/>
                <a:moveTo>
                  <a:pt x="98" y="166"/>
                </a:moveTo>
                <a:cubicBezTo>
                  <a:pt x="98" y="170"/>
                  <a:pt x="99" y="172"/>
                  <a:pt x="101" y="175"/>
                </a:cubicBezTo>
                <a:cubicBezTo>
                  <a:pt x="100" y="175"/>
                  <a:pt x="100" y="176"/>
                  <a:pt x="100" y="176"/>
                </a:cubicBezTo>
                <a:cubicBezTo>
                  <a:pt x="99" y="176"/>
                  <a:pt x="98" y="175"/>
                  <a:pt x="97" y="174"/>
                </a:cubicBezTo>
                <a:cubicBezTo>
                  <a:pt x="93" y="174"/>
                  <a:pt x="90" y="172"/>
                  <a:pt x="86" y="171"/>
                </a:cubicBezTo>
                <a:cubicBezTo>
                  <a:pt x="85" y="170"/>
                  <a:pt x="84" y="169"/>
                  <a:pt x="84" y="168"/>
                </a:cubicBezTo>
                <a:cubicBezTo>
                  <a:pt x="82" y="169"/>
                  <a:pt x="82" y="170"/>
                  <a:pt x="82" y="171"/>
                </a:cubicBezTo>
                <a:cubicBezTo>
                  <a:pt x="84" y="175"/>
                  <a:pt x="85" y="179"/>
                  <a:pt x="84" y="184"/>
                </a:cubicBezTo>
                <a:cubicBezTo>
                  <a:pt x="93" y="182"/>
                  <a:pt x="105" y="181"/>
                  <a:pt x="114" y="183"/>
                </a:cubicBezTo>
                <a:cubicBezTo>
                  <a:pt x="116" y="183"/>
                  <a:pt x="119" y="185"/>
                  <a:pt x="122" y="185"/>
                </a:cubicBezTo>
                <a:cubicBezTo>
                  <a:pt x="126" y="187"/>
                  <a:pt x="129" y="190"/>
                  <a:pt x="133" y="192"/>
                </a:cubicBezTo>
                <a:cubicBezTo>
                  <a:pt x="142" y="181"/>
                  <a:pt x="155" y="174"/>
                  <a:pt x="173" y="171"/>
                </a:cubicBezTo>
                <a:cubicBezTo>
                  <a:pt x="173" y="172"/>
                  <a:pt x="174" y="171"/>
                  <a:pt x="175" y="172"/>
                </a:cubicBezTo>
                <a:cubicBezTo>
                  <a:pt x="175" y="169"/>
                  <a:pt x="176" y="165"/>
                  <a:pt x="178" y="162"/>
                </a:cubicBezTo>
                <a:cubicBezTo>
                  <a:pt x="178" y="162"/>
                  <a:pt x="177" y="162"/>
                  <a:pt x="177" y="162"/>
                </a:cubicBezTo>
                <a:cubicBezTo>
                  <a:pt x="176" y="156"/>
                  <a:pt x="172" y="152"/>
                  <a:pt x="171" y="148"/>
                </a:cubicBezTo>
                <a:cubicBezTo>
                  <a:pt x="170" y="146"/>
                  <a:pt x="171" y="144"/>
                  <a:pt x="169" y="143"/>
                </a:cubicBezTo>
                <a:cubicBezTo>
                  <a:pt x="168" y="144"/>
                  <a:pt x="167" y="147"/>
                  <a:pt x="166" y="149"/>
                </a:cubicBezTo>
                <a:cubicBezTo>
                  <a:pt x="164" y="151"/>
                  <a:pt x="163" y="154"/>
                  <a:pt x="160" y="154"/>
                </a:cubicBezTo>
                <a:cubicBezTo>
                  <a:pt x="157" y="152"/>
                  <a:pt x="154" y="150"/>
                  <a:pt x="151" y="147"/>
                </a:cubicBezTo>
                <a:cubicBezTo>
                  <a:pt x="150" y="150"/>
                  <a:pt x="148" y="153"/>
                  <a:pt x="145" y="155"/>
                </a:cubicBezTo>
                <a:cubicBezTo>
                  <a:pt x="145" y="155"/>
                  <a:pt x="144" y="155"/>
                  <a:pt x="144" y="155"/>
                </a:cubicBezTo>
                <a:cubicBezTo>
                  <a:pt x="142" y="151"/>
                  <a:pt x="137" y="150"/>
                  <a:pt x="135" y="147"/>
                </a:cubicBezTo>
                <a:cubicBezTo>
                  <a:pt x="133" y="148"/>
                  <a:pt x="132" y="149"/>
                  <a:pt x="131" y="151"/>
                </a:cubicBezTo>
                <a:cubicBezTo>
                  <a:pt x="130" y="153"/>
                  <a:pt x="129" y="156"/>
                  <a:pt x="127" y="156"/>
                </a:cubicBezTo>
                <a:cubicBezTo>
                  <a:pt x="124" y="156"/>
                  <a:pt x="122" y="149"/>
                  <a:pt x="120" y="148"/>
                </a:cubicBezTo>
                <a:cubicBezTo>
                  <a:pt x="117" y="150"/>
                  <a:pt x="115" y="154"/>
                  <a:pt x="112" y="156"/>
                </a:cubicBezTo>
                <a:cubicBezTo>
                  <a:pt x="111" y="156"/>
                  <a:pt x="110" y="155"/>
                  <a:pt x="110" y="153"/>
                </a:cubicBezTo>
                <a:cubicBezTo>
                  <a:pt x="108" y="151"/>
                  <a:pt x="106" y="149"/>
                  <a:pt x="105" y="146"/>
                </a:cubicBezTo>
                <a:cubicBezTo>
                  <a:pt x="104" y="147"/>
                  <a:pt x="100" y="149"/>
                  <a:pt x="99" y="150"/>
                </a:cubicBezTo>
                <a:cubicBezTo>
                  <a:pt x="98" y="151"/>
                  <a:pt x="98" y="152"/>
                  <a:pt x="97" y="152"/>
                </a:cubicBezTo>
                <a:cubicBezTo>
                  <a:pt x="97" y="152"/>
                  <a:pt x="95" y="152"/>
                  <a:pt x="95" y="150"/>
                </a:cubicBezTo>
                <a:cubicBezTo>
                  <a:pt x="96" y="149"/>
                  <a:pt x="94" y="147"/>
                  <a:pt x="93" y="145"/>
                </a:cubicBezTo>
                <a:cubicBezTo>
                  <a:pt x="90" y="147"/>
                  <a:pt x="88" y="149"/>
                  <a:pt x="86" y="151"/>
                </a:cubicBezTo>
                <a:cubicBezTo>
                  <a:pt x="91" y="152"/>
                  <a:pt x="93" y="156"/>
                  <a:pt x="93" y="161"/>
                </a:cubicBezTo>
                <a:cubicBezTo>
                  <a:pt x="94" y="163"/>
                  <a:pt x="98" y="163"/>
                  <a:pt x="96" y="164"/>
                </a:cubicBezTo>
                <a:cubicBezTo>
                  <a:pt x="97" y="165"/>
                  <a:pt x="97" y="166"/>
                  <a:pt x="98" y="166"/>
                </a:cubicBezTo>
                <a:close/>
                <a:moveTo>
                  <a:pt x="173" y="147"/>
                </a:moveTo>
                <a:cubicBezTo>
                  <a:pt x="174" y="147"/>
                  <a:pt x="174" y="146"/>
                  <a:pt x="174" y="145"/>
                </a:cubicBezTo>
                <a:cubicBezTo>
                  <a:pt x="173" y="145"/>
                  <a:pt x="173" y="143"/>
                  <a:pt x="172" y="143"/>
                </a:cubicBezTo>
                <a:cubicBezTo>
                  <a:pt x="172" y="144"/>
                  <a:pt x="173" y="145"/>
                  <a:pt x="173" y="147"/>
                </a:cubicBezTo>
                <a:close/>
                <a:moveTo>
                  <a:pt x="192" y="143"/>
                </a:moveTo>
                <a:cubicBezTo>
                  <a:pt x="191" y="144"/>
                  <a:pt x="190" y="145"/>
                  <a:pt x="189" y="146"/>
                </a:cubicBezTo>
                <a:cubicBezTo>
                  <a:pt x="191" y="149"/>
                  <a:pt x="193" y="151"/>
                  <a:pt x="196" y="152"/>
                </a:cubicBezTo>
                <a:cubicBezTo>
                  <a:pt x="197" y="152"/>
                  <a:pt x="198" y="151"/>
                  <a:pt x="199" y="150"/>
                </a:cubicBezTo>
                <a:cubicBezTo>
                  <a:pt x="197" y="150"/>
                  <a:pt x="197" y="149"/>
                  <a:pt x="196" y="148"/>
                </a:cubicBezTo>
                <a:cubicBezTo>
                  <a:pt x="196" y="148"/>
                  <a:pt x="197" y="149"/>
                  <a:pt x="197" y="148"/>
                </a:cubicBezTo>
                <a:cubicBezTo>
                  <a:pt x="196" y="147"/>
                  <a:pt x="194" y="145"/>
                  <a:pt x="192" y="143"/>
                </a:cubicBezTo>
                <a:close/>
                <a:moveTo>
                  <a:pt x="200" y="149"/>
                </a:moveTo>
                <a:cubicBezTo>
                  <a:pt x="201" y="149"/>
                  <a:pt x="201" y="148"/>
                  <a:pt x="202" y="147"/>
                </a:cubicBezTo>
                <a:cubicBezTo>
                  <a:pt x="199" y="146"/>
                  <a:pt x="197" y="144"/>
                  <a:pt x="195" y="143"/>
                </a:cubicBezTo>
                <a:cubicBezTo>
                  <a:pt x="197" y="145"/>
                  <a:pt x="199" y="147"/>
                  <a:pt x="200" y="149"/>
                </a:cubicBezTo>
                <a:close/>
                <a:moveTo>
                  <a:pt x="60" y="146"/>
                </a:moveTo>
                <a:cubicBezTo>
                  <a:pt x="60" y="144"/>
                  <a:pt x="57" y="145"/>
                  <a:pt x="57" y="144"/>
                </a:cubicBezTo>
                <a:cubicBezTo>
                  <a:pt x="56" y="144"/>
                  <a:pt x="56" y="144"/>
                  <a:pt x="56" y="144"/>
                </a:cubicBezTo>
                <a:cubicBezTo>
                  <a:pt x="56" y="145"/>
                  <a:pt x="58" y="146"/>
                  <a:pt x="60" y="146"/>
                </a:cubicBezTo>
                <a:close/>
                <a:moveTo>
                  <a:pt x="56" y="152"/>
                </a:moveTo>
                <a:cubicBezTo>
                  <a:pt x="57" y="152"/>
                  <a:pt x="57" y="153"/>
                  <a:pt x="58" y="154"/>
                </a:cubicBezTo>
                <a:cubicBezTo>
                  <a:pt x="61" y="153"/>
                  <a:pt x="60" y="149"/>
                  <a:pt x="63" y="148"/>
                </a:cubicBezTo>
                <a:cubicBezTo>
                  <a:pt x="63" y="147"/>
                  <a:pt x="64" y="148"/>
                  <a:pt x="64" y="147"/>
                </a:cubicBezTo>
                <a:cubicBezTo>
                  <a:pt x="63" y="147"/>
                  <a:pt x="63" y="146"/>
                  <a:pt x="62" y="146"/>
                </a:cubicBezTo>
                <a:cubicBezTo>
                  <a:pt x="63" y="149"/>
                  <a:pt x="58" y="150"/>
                  <a:pt x="57" y="149"/>
                </a:cubicBezTo>
                <a:cubicBezTo>
                  <a:pt x="57" y="149"/>
                  <a:pt x="56" y="151"/>
                  <a:pt x="56" y="152"/>
                </a:cubicBezTo>
                <a:close/>
                <a:moveTo>
                  <a:pt x="176" y="147"/>
                </a:moveTo>
                <a:cubicBezTo>
                  <a:pt x="175" y="148"/>
                  <a:pt x="174" y="150"/>
                  <a:pt x="174" y="151"/>
                </a:cubicBezTo>
                <a:cubicBezTo>
                  <a:pt x="176" y="154"/>
                  <a:pt x="177" y="158"/>
                  <a:pt x="178" y="161"/>
                </a:cubicBezTo>
                <a:cubicBezTo>
                  <a:pt x="179" y="160"/>
                  <a:pt x="180" y="158"/>
                  <a:pt x="183" y="158"/>
                </a:cubicBezTo>
                <a:cubicBezTo>
                  <a:pt x="183" y="158"/>
                  <a:pt x="183" y="159"/>
                  <a:pt x="183" y="159"/>
                </a:cubicBezTo>
                <a:cubicBezTo>
                  <a:pt x="177" y="164"/>
                  <a:pt x="173" y="179"/>
                  <a:pt x="181" y="184"/>
                </a:cubicBezTo>
                <a:cubicBezTo>
                  <a:pt x="181" y="182"/>
                  <a:pt x="186" y="183"/>
                  <a:pt x="188" y="181"/>
                </a:cubicBezTo>
                <a:cubicBezTo>
                  <a:pt x="188" y="180"/>
                  <a:pt x="188" y="179"/>
                  <a:pt x="188" y="177"/>
                </a:cubicBezTo>
                <a:cubicBezTo>
                  <a:pt x="189" y="173"/>
                  <a:pt x="193" y="175"/>
                  <a:pt x="196" y="175"/>
                </a:cubicBezTo>
                <a:cubicBezTo>
                  <a:pt x="200" y="175"/>
                  <a:pt x="202" y="173"/>
                  <a:pt x="205" y="173"/>
                </a:cubicBezTo>
                <a:cubicBezTo>
                  <a:pt x="207" y="173"/>
                  <a:pt x="208" y="172"/>
                  <a:pt x="210" y="173"/>
                </a:cubicBezTo>
                <a:cubicBezTo>
                  <a:pt x="215" y="174"/>
                  <a:pt x="217" y="178"/>
                  <a:pt x="217" y="182"/>
                </a:cubicBezTo>
                <a:cubicBezTo>
                  <a:pt x="219" y="180"/>
                  <a:pt x="220" y="177"/>
                  <a:pt x="221" y="175"/>
                </a:cubicBezTo>
                <a:cubicBezTo>
                  <a:pt x="220" y="169"/>
                  <a:pt x="217" y="164"/>
                  <a:pt x="212" y="161"/>
                </a:cubicBezTo>
                <a:cubicBezTo>
                  <a:pt x="212" y="161"/>
                  <a:pt x="212" y="161"/>
                  <a:pt x="212" y="160"/>
                </a:cubicBezTo>
                <a:cubicBezTo>
                  <a:pt x="206" y="158"/>
                  <a:pt x="201" y="155"/>
                  <a:pt x="194" y="156"/>
                </a:cubicBezTo>
                <a:cubicBezTo>
                  <a:pt x="192" y="154"/>
                  <a:pt x="190" y="154"/>
                  <a:pt x="187" y="154"/>
                </a:cubicBezTo>
                <a:cubicBezTo>
                  <a:pt x="186" y="154"/>
                  <a:pt x="186" y="154"/>
                  <a:pt x="186" y="153"/>
                </a:cubicBezTo>
                <a:cubicBezTo>
                  <a:pt x="188" y="151"/>
                  <a:pt x="190" y="153"/>
                  <a:pt x="193" y="153"/>
                </a:cubicBezTo>
                <a:cubicBezTo>
                  <a:pt x="191" y="151"/>
                  <a:pt x="189" y="150"/>
                  <a:pt x="188" y="148"/>
                </a:cubicBezTo>
                <a:cubicBezTo>
                  <a:pt x="185" y="149"/>
                  <a:pt x="184" y="153"/>
                  <a:pt x="180" y="154"/>
                </a:cubicBezTo>
                <a:cubicBezTo>
                  <a:pt x="179" y="152"/>
                  <a:pt x="178" y="149"/>
                  <a:pt x="176" y="147"/>
                </a:cubicBezTo>
                <a:close/>
                <a:moveTo>
                  <a:pt x="203" y="149"/>
                </a:moveTo>
                <a:cubicBezTo>
                  <a:pt x="200" y="152"/>
                  <a:pt x="206" y="153"/>
                  <a:pt x="206" y="156"/>
                </a:cubicBezTo>
                <a:cubicBezTo>
                  <a:pt x="208" y="156"/>
                  <a:pt x="210" y="158"/>
                  <a:pt x="212" y="158"/>
                </a:cubicBezTo>
                <a:cubicBezTo>
                  <a:pt x="210" y="154"/>
                  <a:pt x="208" y="151"/>
                  <a:pt x="203" y="149"/>
                </a:cubicBezTo>
                <a:close/>
                <a:moveTo>
                  <a:pt x="234" y="180"/>
                </a:moveTo>
                <a:cubicBezTo>
                  <a:pt x="235" y="183"/>
                  <a:pt x="240" y="184"/>
                  <a:pt x="244" y="183"/>
                </a:cubicBezTo>
                <a:cubicBezTo>
                  <a:pt x="248" y="172"/>
                  <a:pt x="250" y="162"/>
                  <a:pt x="252" y="152"/>
                </a:cubicBezTo>
                <a:cubicBezTo>
                  <a:pt x="250" y="151"/>
                  <a:pt x="247" y="151"/>
                  <a:pt x="245" y="151"/>
                </a:cubicBezTo>
                <a:cubicBezTo>
                  <a:pt x="244" y="151"/>
                  <a:pt x="245" y="149"/>
                  <a:pt x="244" y="149"/>
                </a:cubicBezTo>
                <a:cubicBezTo>
                  <a:pt x="240" y="160"/>
                  <a:pt x="237" y="169"/>
                  <a:pt x="234" y="180"/>
                </a:cubicBezTo>
                <a:close/>
                <a:moveTo>
                  <a:pt x="268" y="155"/>
                </a:moveTo>
                <a:cubicBezTo>
                  <a:pt x="269" y="154"/>
                  <a:pt x="269" y="154"/>
                  <a:pt x="270" y="154"/>
                </a:cubicBezTo>
                <a:cubicBezTo>
                  <a:pt x="270" y="152"/>
                  <a:pt x="270" y="151"/>
                  <a:pt x="270" y="150"/>
                </a:cubicBezTo>
                <a:cubicBezTo>
                  <a:pt x="269" y="151"/>
                  <a:pt x="268" y="154"/>
                  <a:pt x="268" y="155"/>
                </a:cubicBezTo>
                <a:close/>
                <a:moveTo>
                  <a:pt x="272" y="151"/>
                </a:moveTo>
                <a:cubicBezTo>
                  <a:pt x="272" y="160"/>
                  <a:pt x="273" y="167"/>
                  <a:pt x="273" y="174"/>
                </a:cubicBezTo>
                <a:cubicBezTo>
                  <a:pt x="276" y="179"/>
                  <a:pt x="284" y="176"/>
                  <a:pt x="288" y="174"/>
                </a:cubicBezTo>
                <a:cubicBezTo>
                  <a:pt x="288" y="166"/>
                  <a:pt x="288" y="157"/>
                  <a:pt x="287" y="150"/>
                </a:cubicBezTo>
                <a:cubicBezTo>
                  <a:pt x="283" y="153"/>
                  <a:pt x="276" y="154"/>
                  <a:pt x="272" y="151"/>
                </a:cubicBezTo>
                <a:close/>
                <a:moveTo>
                  <a:pt x="83" y="153"/>
                </a:moveTo>
                <a:cubicBezTo>
                  <a:pt x="81" y="152"/>
                  <a:pt x="79" y="151"/>
                  <a:pt x="77" y="151"/>
                </a:cubicBezTo>
                <a:cubicBezTo>
                  <a:pt x="72" y="151"/>
                  <a:pt x="68" y="153"/>
                  <a:pt x="64" y="151"/>
                </a:cubicBezTo>
                <a:cubicBezTo>
                  <a:pt x="62" y="154"/>
                  <a:pt x="58" y="156"/>
                  <a:pt x="57" y="159"/>
                </a:cubicBezTo>
                <a:cubicBezTo>
                  <a:pt x="56" y="163"/>
                  <a:pt x="58" y="168"/>
                  <a:pt x="60" y="171"/>
                </a:cubicBezTo>
                <a:cubicBezTo>
                  <a:pt x="65" y="174"/>
                  <a:pt x="69" y="178"/>
                  <a:pt x="74" y="177"/>
                </a:cubicBezTo>
                <a:cubicBezTo>
                  <a:pt x="74" y="176"/>
                  <a:pt x="74" y="175"/>
                  <a:pt x="74" y="174"/>
                </a:cubicBezTo>
                <a:cubicBezTo>
                  <a:pt x="76" y="174"/>
                  <a:pt x="78" y="174"/>
                  <a:pt x="79" y="172"/>
                </a:cubicBezTo>
                <a:cubicBezTo>
                  <a:pt x="79" y="170"/>
                  <a:pt x="78" y="168"/>
                  <a:pt x="80" y="167"/>
                </a:cubicBezTo>
                <a:cubicBezTo>
                  <a:pt x="83" y="166"/>
                  <a:pt x="83" y="162"/>
                  <a:pt x="81" y="161"/>
                </a:cubicBezTo>
                <a:cubicBezTo>
                  <a:pt x="80" y="160"/>
                  <a:pt x="80" y="160"/>
                  <a:pt x="80" y="159"/>
                </a:cubicBezTo>
                <a:cubicBezTo>
                  <a:pt x="82" y="156"/>
                  <a:pt x="87" y="158"/>
                  <a:pt x="90" y="158"/>
                </a:cubicBezTo>
                <a:cubicBezTo>
                  <a:pt x="90" y="154"/>
                  <a:pt x="87" y="154"/>
                  <a:pt x="83" y="153"/>
                </a:cubicBezTo>
                <a:close/>
                <a:moveTo>
                  <a:pt x="198" y="154"/>
                </a:moveTo>
                <a:cubicBezTo>
                  <a:pt x="200" y="153"/>
                  <a:pt x="202" y="155"/>
                  <a:pt x="203" y="154"/>
                </a:cubicBezTo>
                <a:cubicBezTo>
                  <a:pt x="202" y="152"/>
                  <a:pt x="199" y="150"/>
                  <a:pt x="198" y="154"/>
                </a:cubicBezTo>
                <a:close/>
                <a:moveTo>
                  <a:pt x="43" y="176"/>
                </a:moveTo>
                <a:cubicBezTo>
                  <a:pt x="43" y="181"/>
                  <a:pt x="45" y="186"/>
                  <a:pt x="48" y="190"/>
                </a:cubicBezTo>
                <a:cubicBezTo>
                  <a:pt x="51" y="192"/>
                  <a:pt x="55" y="195"/>
                  <a:pt x="60" y="196"/>
                </a:cubicBezTo>
                <a:cubicBezTo>
                  <a:pt x="63" y="196"/>
                  <a:pt x="69" y="196"/>
                  <a:pt x="72" y="195"/>
                </a:cubicBezTo>
                <a:cubicBezTo>
                  <a:pt x="80" y="193"/>
                  <a:pt x="84" y="182"/>
                  <a:pt x="81" y="174"/>
                </a:cubicBezTo>
                <a:cubicBezTo>
                  <a:pt x="80" y="174"/>
                  <a:pt x="79" y="174"/>
                  <a:pt x="79" y="175"/>
                </a:cubicBezTo>
                <a:cubicBezTo>
                  <a:pt x="83" y="180"/>
                  <a:pt x="74" y="184"/>
                  <a:pt x="69" y="185"/>
                </a:cubicBezTo>
                <a:cubicBezTo>
                  <a:pt x="68" y="185"/>
                  <a:pt x="67" y="184"/>
                  <a:pt x="66" y="184"/>
                </a:cubicBezTo>
                <a:cubicBezTo>
                  <a:pt x="65" y="184"/>
                  <a:pt x="64" y="185"/>
                  <a:pt x="63" y="185"/>
                </a:cubicBezTo>
                <a:cubicBezTo>
                  <a:pt x="63" y="185"/>
                  <a:pt x="62" y="184"/>
                  <a:pt x="62" y="184"/>
                </a:cubicBezTo>
                <a:cubicBezTo>
                  <a:pt x="56" y="183"/>
                  <a:pt x="53" y="180"/>
                  <a:pt x="50" y="176"/>
                </a:cubicBezTo>
                <a:cubicBezTo>
                  <a:pt x="49" y="173"/>
                  <a:pt x="48" y="168"/>
                  <a:pt x="51" y="164"/>
                </a:cubicBezTo>
                <a:cubicBezTo>
                  <a:pt x="52" y="164"/>
                  <a:pt x="53" y="163"/>
                  <a:pt x="55" y="162"/>
                </a:cubicBezTo>
                <a:cubicBezTo>
                  <a:pt x="54" y="159"/>
                  <a:pt x="56" y="158"/>
                  <a:pt x="57" y="156"/>
                </a:cubicBezTo>
                <a:cubicBezTo>
                  <a:pt x="56" y="155"/>
                  <a:pt x="56" y="154"/>
                  <a:pt x="55" y="153"/>
                </a:cubicBezTo>
                <a:cubicBezTo>
                  <a:pt x="52" y="160"/>
                  <a:pt x="44" y="166"/>
                  <a:pt x="43" y="176"/>
                </a:cubicBezTo>
                <a:close/>
                <a:moveTo>
                  <a:pt x="266" y="157"/>
                </a:moveTo>
                <a:cubicBezTo>
                  <a:pt x="266" y="160"/>
                  <a:pt x="265" y="161"/>
                  <a:pt x="266" y="163"/>
                </a:cubicBezTo>
                <a:cubicBezTo>
                  <a:pt x="266" y="160"/>
                  <a:pt x="269" y="159"/>
                  <a:pt x="269" y="157"/>
                </a:cubicBezTo>
                <a:cubicBezTo>
                  <a:pt x="268" y="157"/>
                  <a:pt x="267" y="157"/>
                  <a:pt x="266" y="157"/>
                </a:cubicBezTo>
                <a:close/>
                <a:moveTo>
                  <a:pt x="266" y="167"/>
                </a:moveTo>
                <a:cubicBezTo>
                  <a:pt x="268" y="168"/>
                  <a:pt x="268" y="166"/>
                  <a:pt x="271" y="166"/>
                </a:cubicBezTo>
                <a:cubicBezTo>
                  <a:pt x="271" y="163"/>
                  <a:pt x="271" y="161"/>
                  <a:pt x="270" y="158"/>
                </a:cubicBezTo>
                <a:cubicBezTo>
                  <a:pt x="269" y="161"/>
                  <a:pt x="267" y="164"/>
                  <a:pt x="266" y="167"/>
                </a:cubicBezTo>
                <a:close/>
                <a:moveTo>
                  <a:pt x="83" y="160"/>
                </a:moveTo>
                <a:cubicBezTo>
                  <a:pt x="83" y="161"/>
                  <a:pt x="85" y="162"/>
                  <a:pt x="86" y="164"/>
                </a:cubicBezTo>
                <a:cubicBezTo>
                  <a:pt x="85" y="165"/>
                  <a:pt x="85" y="165"/>
                  <a:pt x="85" y="166"/>
                </a:cubicBezTo>
                <a:cubicBezTo>
                  <a:pt x="86" y="167"/>
                  <a:pt x="86" y="169"/>
                  <a:pt x="88" y="170"/>
                </a:cubicBezTo>
                <a:cubicBezTo>
                  <a:pt x="89" y="168"/>
                  <a:pt x="92" y="167"/>
                  <a:pt x="93" y="165"/>
                </a:cubicBezTo>
                <a:cubicBezTo>
                  <a:pt x="91" y="163"/>
                  <a:pt x="88" y="158"/>
                  <a:pt x="83" y="160"/>
                </a:cubicBezTo>
                <a:close/>
                <a:moveTo>
                  <a:pt x="52" y="167"/>
                </a:moveTo>
                <a:cubicBezTo>
                  <a:pt x="51" y="172"/>
                  <a:pt x="52" y="178"/>
                  <a:pt x="57" y="180"/>
                </a:cubicBezTo>
                <a:cubicBezTo>
                  <a:pt x="59" y="180"/>
                  <a:pt x="60" y="178"/>
                  <a:pt x="62" y="177"/>
                </a:cubicBezTo>
                <a:cubicBezTo>
                  <a:pt x="62" y="179"/>
                  <a:pt x="61" y="180"/>
                  <a:pt x="59" y="181"/>
                </a:cubicBezTo>
                <a:cubicBezTo>
                  <a:pt x="65" y="184"/>
                  <a:pt x="77" y="183"/>
                  <a:pt x="78" y="177"/>
                </a:cubicBezTo>
                <a:cubicBezTo>
                  <a:pt x="77" y="177"/>
                  <a:pt x="77" y="178"/>
                  <a:pt x="76" y="179"/>
                </a:cubicBezTo>
                <a:cubicBezTo>
                  <a:pt x="74" y="180"/>
                  <a:pt x="71" y="179"/>
                  <a:pt x="70" y="179"/>
                </a:cubicBezTo>
                <a:cubicBezTo>
                  <a:pt x="69" y="180"/>
                  <a:pt x="70" y="182"/>
                  <a:pt x="68" y="182"/>
                </a:cubicBezTo>
                <a:cubicBezTo>
                  <a:pt x="68" y="180"/>
                  <a:pt x="68" y="179"/>
                  <a:pt x="68" y="178"/>
                </a:cubicBezTo>
                <a:cubicBezTo>
                  <a:pt x="64" y="176"/>
                  <a:pt x="61" y="174"/>
                  <a:pt x="58" y="171"/>
                </a:cubicBezTo>
                <a:cubicBezTo>
                  <a:pt x="57" y="172"/>
                  <a:pt x="56" y="175"/>
                  <a:pt x="54" y="174"/>
                </a:cubicBezTo>
                <a:cubicBezTo>
                  <a:pt x="55" y="172"/>
                  <a:pt x="56" y="171"/>
                  <a:pt x="57" y="169"/>
                </a:cubicBezTo>
                <a:cubicBezTo>
                  <a:pt x="56" y="168"/>
                  <a:pt x="55" y="166"/>
                  <a:pt x="54" y="165"/>
                </a:cubicBezTo>
                <a:cubicBezTo>
                  <a:pt x="54" y="165"/>
                  <a:pt x="55" y="164"/>
                  <a:pt x="54" y="164"/>
                </a:cubicBezTo>
                <a:cubicBezTo>
                  <a:pt x="53" y="165"/>
                  <a:pt x="52" y="166"/>
                  <a:pt x="52" y="167"/>
                </a:cubicBezTo>
                <a:close/>
                <a:moveTo>
                  <a:pt x="90" y="170"/>
                </a:moveTo>
                <a:cubicBezTo>
                  <a:pt x="92" y="171"/>
                  <a:pt x="93" y="171"/>
                  <a:pt x="94" y="169"/>
                </a:cubicBezTo>
                <a:cubicBezTo>
                  <a:pt x="93" y="169"/>
                  <a:pt x="94" y="168"/>
                  <a:pt x="94" y="167"/>
                </a:cubicBezTo>
                <a:cubicBezTo>
                  <a:pt x="93" y="168"/>
                  <a:pt x="91" y="169"/>
                  <a:pt x="90" y="170"/>
                </a:cubicBezTo>
                <a:close/>
                <a:moveTo>
                  <a:pt x="259" y="183"/>
                </a:moveTo>
                <a:cubicBezTo>
                  <a:pt x="260" y="178"/>
                  <a:pt x="263" y="172"/>
                  <a:pt x="262" y="168"/>
                </a:cubicBezTo>
                <a:cubicBezTo>
                  <a:pt x="260" y="173"/>
                  <a:pt x="260" y="178"/>
                  <a:pt x="259" y="183"/>
                </a:cubicBezTo>
                <a:close/>
                <a:moveTo>
                  <a:pt x="265" y="169"/>
                </a:moveTo>
                <a:cubicBezTo>
                  <a:pt x="264" y="171"/>
                  <a:pt x="263" y="174"/>
                  <a:pt x="263" y="177"/>
                </a:cubicBezTo>
                <a:cubicBezTo>
                  <a:pt x="266" y="175"/>
                  <a:pt x="267" y="172"/>
                  <a:pt x="269" y="169"/>
                </a:cubicBezTo>
                <a:cubicBezTo>
                  <a:pt x="268" y="169"/>
                  <a:pt x="266" y="169"/>
                  <a:pt x="265" y="169"/>
                </a:cubicBezTo>
                <a:close/>
                <a:moveTo>
                  <a:pt x="264" y="180"/>
                </a:moveTo>
                <a:cubicBezTo>
                  <a:pt x="266" y="180"/>
                  <a:pt x="269" y="177"/>
                  <a:pt x="271" y="176"/>
                </a:cubicBezTo>
                <a:cubicBezTo>
                  <a:pt x="271" y="174"/>
                  <a:pt x="271" y="171"/>
                  <a:pt x="271" y="170"/>
                </a:cubicBezTo>
                <a:cubicBezTo>
                  <a:pt x="268" y="173"/>
                  <a:pt x="266" y="177"/>
                  <a:pt x="264" y="180"/>
                </a:cubicBezTo>
                <a:close/>
                <a:moveTo>
                  <a:pt x="136" y="191"/>
                </a:moveTo>
                <a:cubicBezTo>
                  <a:pt x="135" y="192"/>
                  <a:pt x="134" y="193"/>
                  <a:pt x="134" y="194"/>
                </a:cubicBezTo>
                <a:cubicBezTo>
                  <a:pt x="135" y="193"/>
                  <a:pt x="135" y="195"/>
                  <a:pt x="136" y="194"/>
                </a:cubicBezTo>
                <a:cubicBezTo>
                  <a:pt x="137" y="193"/>
                  <a:pt x="137" y="192"/>
                  <a:pt x="139" y="191"/>
                </a:cubicBezTo>
                <a:cubicBezTo>
                  <a:pt x="147" y="187"/>
                  <a:pt x="156" y="181"/>
                  <a:pt x="166" y="182"/>
                </a:cubicBezTo>
                <a:cubicBezTo>
                  <a:pt x="165" y="182"/>
                  <a:pt x="166" y="181"/>
                  <a:pt x="166" y="181"/>
                </a:cubicBezTo>
                <a:cubicBezTo>
                  <a:pt x="168" y="178"/>
                  <a:pt x="169" y="177"/>
                  <a:pt x="170" y="174"/>
                </a:cubicBezTo>
                <a:cubicBezTo>
                  <a:pt x="156" y="175"/>
                  <a:pt x="145" y="183"/>
                  <a:pt x="136" y="191"/>
                </a:cubicBezTo>
                <a:close/>
                <a:moveTo>
                  <a:pt x="177" y="184"/>
                </a:moveTo>
                <a:cubicBezTo>
                  <a:pt x="175" y="181"/>
                  <a:pt x="175" y="178"/>
                  <a:pt x="174" y="174"/>
                </a:cubicBezTo>
                <a:cubicBezTo>
                  <a:pt x="173" y="175"/>
                  <a:pt x="172" y="175"/>
                  <a:pt x="171" y="176"/>
                </a:cubicBezTo>
                <a:cubicBezTo>
                  <a:pt x="170" y="177"/>
                  <a:pt x="170" y="179"/>
                  <a:pt x="169" y="180"/>
                </a:cubicBezTo>
                <a:cubicBezTo>
                  <a:pt x="169" y="180"/>
                  <a:pt x="169" y="181"/>
                  <a:pt x="169" y="181"/>
                </a:cubicBezTo>
                <a:cubicBezTo>
                  <a:pt x="169" y="182"/>
                  <a:pt x="168" y="182"/>
                  <a:pt x="168" y="182"/>
                </a:cubicBezTo>
                <a:cubicBezTo>
                  <a:pt x="171" y="183"/>
                  <a:pt x="175" y="183"/>
                  <a:pt x="177" y="184"/>
                </a:cubicBezTo>
                <a:close/>
                <a:moveTo>
                  <a:pt x="212" y="182"/>
                </a:moveTo>
                <a:cubicBezTo>
                  <a:pt x="212" y="181"/>
                  <a:pt x="214" y="180"/>
                  <a:pt x="214" y="179"/>
                </a:cubicBezTo>
                <a:cubicBezTo>
                  <a:pt x="214" y="177"/>
                  <a:pt x="211" y="174"/>
                  <a:pt x="209" y="175"/>
                </a:cubicBezTo>
                <a:cubicBezTo>
                  <a:pt x="209" y="176"/>
                  <a:pt x="208" y="178"/>
                  <a:pt x="207" y="178"/>
                </a:cubicBezTo>
                <a:cubicBezTo>
                  <a:pt x="206" y="177"/>
                  <a:pt x="207" y="176"/>
                  <a:pt x="207" y="175"/>
                </a:cubicBezTo>
                <a:cubicBezTo>
                  <a:pt x="204" y="174"/>
                  <a:pt x="201" y="176"/>
                  <a:pt x="200" y="176"/>
                </a:cubicBezTo>
                <a:cubicBezTo>
                  <a:pt x="201" y="177"/>
                  <a:pt x="201" y="178"/>
                  <a:pt x="201" y="179"/>
                </a:cubicBezTo>
                <a:cubicBezTo>
                  <a:pt x="206" y="178"/>
                  <a:pt x="209" y="181"/>
                  <a:pt x="212" y="182"/>
                </a:cubicBezTo>
                <a:close/>
                <a:moveTo>
                  <a:pt x="190" y="181"/>
                </a:moveTo>
                <a:cubicBezTo>
                  <a:pt x="193" y="179"/>
                  <a:pt x="196" y="180"/>
                  <a:pt x="199" y="178"/>
                </a:cubicBezTo>
                <a:cubicBezTo>
                  <a:pt x="199" y="178"/>
                  <a:pt x="199" y="178"/>
                  <a:pt x="199" y="177"/>
                </a:cubicBezTo>
                <a:cubicBezTo>
                  <a:pt x="196" y="177"/>
                  <a:pt x="188" y="175"/>
                  <a:pt x="190" y="181"/>
                </a:cubicBezTo>
                <a:close/>
                <a:moveTo>
                  <a:pt x="273" y="181"/>
                </a:moveTo>
                <a:cubicBezTo>
                  <a:pt x="273" y="183"/>
                  <a:pt x="273" y="183"/>
                  <a:pt x="273" y="185"/>
                </a:cubicBezTo>
                <a:cubicBezTo>
                  <a:pt x="273" y="184"/>
                  <a:pt x="273" y="185"/>
                  <a:pt x="274" y="185"/>
                </a:cubicBezTo>
                <a:cubicBezTo>
                  <a:pt x="277" y="189"/>
                  <a:pt x="285" y="186"/>
                  <a:pt x="289" y="184"/>
                </a:cubicBezTo>
                <a:cubicBezTo>
                  <a:pt x="288" y="183"/>
                  <a:pt x="288" y="181"/>
                  <a:pt x="288" y="179"/>
                </a:cubicBezTo>
                <a:cubicBezTo>
                  <a:pt x="285" y="181"/>
                  <a:pt x="278" y="182"/>
                  <a:pt x="273" y="181"/>
                </a:cubicBezTo>
                <a:close/>
                <a:moveTo>
                  <a:pt x="270" y="180"/>
                </a:moveTo>
                <a:cubicBezTo>
                  <a:pt x="270" y="180"/>
                  <a:pt x="269" y="180"/>
                  <a:pt x="269" y="180"/>
                </a:cubicBezTo>
                <a:cubicBezTo>
                  <a:pt x="266" y="181"/>
                  <a:pt x="264" y="182"/>
                  <a:pt x="262" y="184"/>
                </a:cubicBezTo>
                <a:cubicBezTo>
                  <a:pt x="262" y="183"/>
                  <a:pt x="261" y="184"/>
                  <a:pt x="261" y="184"/>
                </a:cubicBezTo>
                <a:cubicBezTo>
                  <a:pt x="261" y="186"/>
                  <a:pt x="260" y="186"/>
                  <a:pt x="260" y="187"/>
                </a:cubicBezTo>
                <a:cubicBezTo>
                  <a:pt x="262" y="188"/>
                  <a:pt x="264" y="187"/>
                  <a:pt x="266" y="187"/>
                </a:cubicBezTo>
                <a:cubicBezTo>
                  <a:pt x="267" y="185"/>
                  <a:pt x="268" y="183"/>
                  <a:pt x="270" y="180"/>
                </a:cubicBezTo>
                <a:close/>
                <a:moveTo>
                  <a:pt x="269" y="187"/>
                </a:moveTo>
                <a:cubicBezTo>
                  <a:pt x="269" y="186"/>
                  <a:pt x="270" y="185"/>
                  <a:pt x="271" y="185"/>
                </a:cubicBezTo>
                <a:cubicBezTo>
                  <a:pt x="271" y="183"/>
                  <a:pt x="271" y="182"/>
                  <a:pt x="271" y="181"/>
                </a:cubicBezTo>
                <a:cubicBezTo>
                  <a:pt x="270" y="183"/>
                  <a:pt x="270" y="185"/>
                  <a:pt x="269" y="187"/>
                </a:cubicBezTo>
                <a:close/>
                <a:moveTo>
                  <a:pt x="195" y="204"/>
                </a:moveTo>
                <a:cubicBezTo>
                  <a:pt x="196" y="200"/>
                  <a:pt x="198" y="196"/>
                  <a:pt x="201" y="195"/>
                </a:cubicBezTo>
                <a:cubicBezTo>
                  <a:pt x="203" y="198"/>
                  <a:pt x="200" y="202"/>
                  <a:pt x="204" y="204"/>
                </a:cubicBezTo>
                <a:cubicBezTo>
                  <a:pt x="207" y="202"/>
                  <a:pt x="205" y="200"/>
                  <a:pt x="205" y="198"/>
                </a:cubicBezTo>
                <a:cubicBezTo>
                  <a:pt x="206" y="194"/>
                  <a:pt x="213" y="193"/>
                  <a:pt x="211" y="188"/>
                </a:cubicBezTo>
                <a:cubicBezTo>
                  <a:pt x="211" y="188"/>
                  <a:pt x="212" y="188"/>
                  <a:pt x="212" y="187"/>
                </a:cubicBezTo>
                <a:cubicBezTo>
                  <a:pt x="212" y="186"/>
                  <a:pt x="211" y="186"/>
                  <a:pt x="211" y="184"/>
                </a:cubicBezTo>
                <a:cubicBezTo>
                  <a:pt x="209" y="183"/>
                  <a:pt x="207" y="182"/>
                  <a:pt x="205" y="181"/>
                </a:cubicBezTo>
                <a:cubicBezTo>
                  <a:pt x="195" y="180"/>
                  <a:pt x="189" y="183"/>
                  <a:pt x="186" y="190"/>
                </a:cubicBezTo>
                <a:cubicBezTo>
                  <a:pt x="185" y="192"/>
                  <a:pt x="184" y="198"/>
                  <a:pt x="186" y="199"/>
                </a:cubicBezTo>
                <a:cubicBezTo>
                  <a:pt x="186" y="195"/>
                  <a:pt x="187" y="193"/>
                  <a:pt x="188" y="190"/>
                </a:cubicBezTo>
                <a:cubicBezTo>
                  <a:pt x="189" y="192"/>
                  <a:pt x="187" y="195"/>
                  <a:pt x="187" y="197"/>
                </a:cubicBezTo>
                <a:cubicBezTo>
                  <a:pt x="188" y="200"/>
                  <a:pt x="189" y="202"/>
                  <a:pt x="190" y="204"/>
                </a:cubicBezTo>
                <a:cubicBezTo>
                  <a:pt x="189" y="199"/>
                  <a:pt x="191" y="194"/>
                  <a:pt x="194" y="190"/>
                </a:cubicBezTo>
                <a:cubicBezTo>
                  <a:pt x="195" y="193"/>
                  <a:pt x="191" y="198"/>
                  <a:pt x="192" y="202"/>
                </a:cubicBezTo>
                <a:cubicBezTo>
                  <a:pt x="192" y="203"/>
                  <a:pt x="193" y="204"/>
                  <a:pt x="193" y="205"/>
                </a:cubicBezTo>
                <a:cubicBezTo>
                  <a:pt x="194" y="205"/>
                  <a:pt x="193" y="203"/>
                  <a:pt x="195" y="204"/>
                </a:cubicBezTo>
                <a:close/>
                <a:moveTo>
                  <a:pt x="213" y="183"/>
                </a:moveTo>
                <a:cubicBezTo>
                  <a:pt x="214" y="183"/>
                  <a:pt x="214" y="185"/>
                  <a:pt x="214" y="186"/>
                </a:cubicBezTo>
                <a:cubicBezTo>
                  <a:pt x="215" y="186"/>
                  <a:pt x="215" y="185"/>
                  <a:pt x="215" y="184"/>
                </a:cubicBezTo>
                <a:cubicBezTo>
                  <a:pt x="214" y="184"/>
                  <a:pt x="215" y="182"/>
                  <a:pt x="215" y="182"/>
                </a:cubicBezTo>
                <a:cubicBezTo>
                  <a:pt x="214" y="182"/>
                  <a:pt x="213" y="182"/>
                  <a:pt x="213" y="183"/>
                </a:cubicBezTo>
                <a:close/>
                <a:moveTo>
                  <a:pt x="91" y="188"/>
                </a:moveTo>
                <a:cubicBezTo>
                  <a:pt x="92" y="188"/>
                  <a:pt x="94" y="188"/>
                  <a:pt x="96" y="188"/>
                </a:cubicBezTo>
                <a:cubicBezTo>
                  <a:pt x="105" y="189"/>
                  <a:pt x="116" y="187"/>
                  <a:pt x="125" y="190"/>
                </a:cubicBezTo>
                <a:cubicBezTo>
                  <a:pt x="122" y="187"/>
                  <a:pt x="119" y="186"/>
                  <a:pt x="114" y="185"/>
                </a:cubicBezTo>
                <a:cubicBezTo>
                  <a:pt x="105" y="183"/>
                  <a:pt x="95" y="184"/>
                  <a:pt x="85" y="186"/>
                </a:cubicBezTo>
                <a:cubicBezTo>
                  <a:pt x="85" y="189"/>
                  <a:pt x="89" y="188"/>
                  <a:pt x="91" y="188"/>
                </a:cubicBezTo>
                <a:close/>
                <a:moveTo>
                  <a:pt x="164" y="196"/>
                </a:moveTo>
                <a:cubicBezTo>
                  <a:pt x="170" y="197"/>
                  <a:pt x="176" y="200"/>
                  <a:pt x="178" y="195"/>
                </a:cubicBezTo>
                <a:cubicBezTo>
                  <a:pt x="170" y="193"/>
                  <a:pt x="162" y="192"/>
                  <a:pt x="155" y="192"/>
                </a:cubicBezTo>
                <a:cubicBezTo>
                  <a:pt x="152" y="192"/>
                  <a:pt x="149" y="193"/>
                  <a:pt x="146" y="193"/>
                </a:cubicBezTo>
                <a:cubicBezTo>
                  <a:pt x="154" y="187"/>
                  <a:pt x="167" y="191"/>
                  <a:pt x="176" y="192"/>
                </a:cubicBezTo>
                <a:cubicBezTo>
                  <a:pt x="177" y="191"/>
                  <a:pt x="177" y="190"/>
                  <a:pt x="177" y="189"/>
                </a:cubicBezTo>
                <a:cubicBezTo>
                  <a:pt x="171" y="186"/>
                  <a:pt x="162" y="190"/>
                  <a:pt x="155" y="188"/>
                </a:cubicBezTo>
                <a:cubicBezTo>
                  <a:pt x="160" y="187"/>
                  <a:pt x="165" y="186"/>
                  <a:pt x="169" y="186"/>
                </a:cubicBezTo>
                <a:cubicBezTo>
                  <a:pt x="171" y="186"/>
                  <a:pt x="173" y="186"/>
                  <a:pt x="174" y="185"/>
                </a:cubicBezTo>
                <a:cubicBezTo>
                  <a:pt x="161" y="181"/>
                  <a:pt x="147" y="188"/>
                  <a:pt x="138" y="194"/>
                </a:cubicBezTo>
                <a:cubicBezTo>
                  <a:pt x="138" y="194"/>
                  <a:pt x="138" y="194"/>
                  <a:pt x="138" y="195"/>
                </a:cubicBezTo>
                <a:cubicBezTo>
                  <a:pt x="144" y="196"/>
                  <a:pt x="155" y="194"/>
                  <a:pt x="164" y="196"/>
                </a:cubicBezTo>
                <a:close/>
                <a:moveTo>
                  <a:pt x="184" y="187"/>
                </a:moveTo>
                <a:cubicBezTo>
                  <a:pt x="185" y="187"/>
                  <a:pt x="186" y="186"/>
                  <a:pt x="185" y="185"/>
                </a:cubicBezTo>
                <a:cubicBezTo>
                  <a:pt x="186" y="185"/>
                  <a:pt x="187" y="185"/>
                  <a:pt x="187" y="184"/>
                </a:cubicBezTo>
                <a:cubicBezTo>
                  <a:pt x="186" y="185"/>
                  <a:pt x="182" y="186"/>
                  <a:pt x="184" y="187"/>
                </a:cubicBezTo>
                <a:close/>
                <a:moveTo>
                  <a:pt x="180" y="187"/>
                </a:moveTo>
                <a:cubicBezTo>
                  <a:pt x="179" y="186"/>
                  <a:pt x="178" y="185"/>
                  <a:pt x="177" y="185"/>
                </a:cubicBezTo>
                <a:cubicBezTo>
                  <a:pt x="177" y="186"/>
                  <a:pt x="177" y="186"/>
                  <a:pt x="177" y="187"/>
                </a:cubicBezTo>
                <a:cubicBezTo>
                  <a:pt x="178" y="186"/>
                  <a:pt x="179" y="187"/>
                  <a:pt x="180" y="187"/>
                </a:cubicBezTo>
                <a:close/>
                <a:moveTo>
                  <a:pt x="83" y="189"/>
                </a:moveTo>
                <a:cubicBezTo>
                  <a:pt x="83" y="188"/>
                  <a:pt x="84" y="188"/>
                  <a:pt x="84" y="188"/>
                </a:cubicBezTo>
                <a:cubicBezTo>
                  <a:pt x="84" y="187"/>
                  <a:pt x="83" y="187"/>
                  <a:pt x="83" y="188"/>
                </a:cubicBezTo>
                <a:cubicBezTo>
                  <a:pt x="83" y="188"/>
                  <a:pt x="82" y="188"/>
                  <a:pt x="83" y="189"/>
                </a:cubicBezTo>
                <a:close/>
                <a:moveTo>
                  <a:pt x="208" y="199"/>
                </a:moveTo>
                <a:cubicBezTo>
                  <a:pt x="208" y="202"/>
                  <a:pt x="209" y="205"/>
                  <a:pt x="205" y="205"/>
                </a:cubicBezTo>
                <a:cubicBezTo>
                  <a:pt x="201" y="206"/>
                  <a:pt x="200" y="202"/>
                  <a:pt x="199" y="199"/>
                </a:cubicBezTo>
                <a:cubicBezTo>
                  <a:pt x="197" y="202"/>
                  <a:pt x="197" y="207"/>
                  <a:pt x="192" y="207"/>
                </a:cubicBezTo>
                <a:cubicBezTo>
                  <a:pt x="190" y="205"/>
                  <a:pt x="188" y="205"/>
                  <a:pt x="187" y="203"/>
                </a:cubicBezTo>
                <a:cubicBezTo>
                  <a:pt x="186" y="203"/>
                  <a:pt x="186" y="203"/>
                  <a:pt x="185" y="203"/>
                </a:cubicBezTo>
                <a:cubicBezTo>
                  <a:pt x="183" y="200"/>
                  <a:pt x="182" y="193"/>
                  <a:pt x="183" y="190"/>
                </a:cubicBezTo>
                <a:cubicBezTo>
                  <a:pt x="182" y="190"/>
                  <a:pt x="182" y="189"/>
                  <a:pt x="181" y="189"/>
                </a:cubicBezTo>
                <a:cubicBezTo>
                  <a:pt x="178" y="191"/>
                  <a:pt x="180" y="192"/>
                  <a:pt x="182" y="194"/>
                </a:cubicBezTo>
                <a:cubicBezTo>
                  <a:pt x="180" y="196"/>
                  <a:pt x="180" y="198"/>
                  <a:pt x="180" y="202"/>
                </a:cubicBezTo>
                <a:cubicBezTo>
                  <a:pt x="177" y="204"/>
                  <a:pt x="175" y="203"/>
                  <a:pt x="172" y="202"/>
                </a:cubicBezTo>
                <a:cubicBezTo>
                  <a:pt x="169" y="202"/>
                  <a:pt x="166" y="203"/>
                  <a:pt x="163" y="203"/>
                </a:cubicBezTo>
                <a:cubicBezTo>
                  <a:pt x="161" y="203"/>
                  <a:pt x="157" y="203"/>
                  <a:pt x="154" y="203"/>
                </a:cubicBezTo>
                <a:cubicBezTo>
                  <a:pt x="153" y="203"/>
                  <a:pt x="151" y="202"/>
                  <a:pt x="149" y="202"/>
                </a:cubicBezTo>
                <a:cubicBezTo>
                  <a:pt x="144" y="202"/>
                  <a:pt x="139" y="202"/>
                  <a:pt x="134" y="202"/>
                </a:cubicBezTo>
                <a:cubicBezTo>
                  <a:pt x="122" y="202"/>
                  <a:pt x="108" y="202"/>
                  <a:pt x="95" y="203"/>
                </a:cubicBezTo>
                <a:cubicBezTo>
                  <a:pt x="92" y="203"/>
                  <a:pt x="90" y="204"/>
                  <a:pt x="88" y="204"/>
                </a:cubicBezTo>
                <a:cubicBezTo>
                  <a:pt x="87" y="204"/>
                  <a:pt x="86" y="204"/>
                  <a:pt x="85" y="204"/>
                </a:cubicBezTo>
                <a:cubicBezTo>
                  <a:pt x="83" y="204"/>
                  <a:pt x="80" y="205"/>
                  <a:pt x="78" y="204"/>
                </a:cubicBezTo>
                <a:cubicBezTo>
                  <a:pt x="76" y="202"/>
                  <a:pt x="78" y="198"/>
                  <a:pt x="81" y="198"/>
                </a:cubicBezTo>
                <a:cubicBezTo>
                  <a:pt x="80" y="197"/>
                  <a:pt x="81" y="194"/>
                  <a:pt x="82" y="194"/>
                </a:cubicBezTo>
                <a:cubicBezTo>
                  <a:pt x="82" y="193"/>
                  <a:pt x="81" y="192"/>
                  <a:pt x="80" y="192"/>
                </a:cubicBezTo>
                <a:cubicBezTo>
                  <a:pt x="73" y="199"/>
                  <a:pt x="56" y="200"/>
                  <a:pt x="49" y="193"/>
                </a:cubicBezTo>
                <a:cubicBezTo>
                  <a:pt x="48" y="195"/>
                  <a:pt x="44" y="192"/>
                  <a:pt x="43" y="193"/>
                </a:cubicBezTo>
                <a:cubicBezTo>
                  <a:pt x="40" y="193"/>
                  <a:pt x="35" y="193"/>
                  <a:pt x="30" y="193"/>
                </a:cubicBezTo>
                <a:cubicBezTo>
                  <a:pt x="28" y="193"/>
                  <a:pt x="27" y="193"/>
                  <a:pt x="25" y="193"/>
                </a:cubicBezTo>
                <a:cubicBezTo>
                  <a:pt x="22" y="193"/>
                  <a:pt x="19" y="194"/>
                  <a:pt x="16" y="194"/>
                </a:cubicBezTo>
                <a:cubicBezTo>
                  <a:pt x="12" y="193"/>
                  <a:pt x="12" y="193"/>
                  <a:pt x="9" y="195"/>
                </a:cubicBezTo>
                <a:cubicBezTo>
                  <a:pt x="6" y="196"/>
                  <a:pt x="4" y="198"/>
                  <a:pt x="3" y="201"/>
                </a:cubicBezTo>
                <a:cubicBezTo>
                  <a:pt x="3" y="203"/>
                  <a:pt x="2" y="204"/>
                  <a:pt x="3" y="205"/>
                </a:cubicBezTo>
                <a:cubicBezTo>
                  <a:pt x="7" y="207"/>
                  <a:pt x="12" y="206"/>
                  <a:pt x="17" y="206"/>
                </a:cubicBezTo>
                <a:cubicBezTo>
                  <a:pt x="21" y="207"/>
                  <a:pt x="24" y="207"/>
                  <a:pt x="28" y="207"/>
                </a:cubicBezTo>
                <a:cubicBezTo>
                  <a:pt x="35" y="208"/>
                  <a:pt x="42" y="209"/>
                  <a:pt x="49" y="208"/>
                </a:cubicBezTo>
                <a:cubicBezTo>
                  <a:pt x="58" y="208"/>
                  <a:pt x="68" y="208"/>
                  <a:pt x="77" y="209"/>
                </a:cubicBezTo>
                <a:cubicBezTo>
                  <a:pt x="95" y="212"/>
                  <a:pt x="116" y="210"/>
                  <a:pt x="134" y="209"/>
                </a:cubicBezTo>
                <a:cubicBezTo>
                  <a:pt x="139" y="209"/>
                  <a:pt x="144" y="210"/>
                  <a:pt x="149" y="210"/>
                </a:cubicBezTo>
                <a:cubicBezTo>
                  <a:pt x="160" y="210"/>
                  <a:pt x="172" y="209"/>
                  <a:pt x="184" y="209"/>
                </a:cubicBezTo>
                <a:cubicBezTo>
                  <a:pt x="197" y="209"/>
                  <a:pt x="209" y="207"/>
                  <a:pt x="221" y="207"/>
                </a:cubicBezTo>
                <a:cubicBezTo>
                  <a:pt x="223" y="207"/>
                  <a:pt x="225" y="208"/>
                  <a:pt x="228" y="208"/>
                </a:cubicBezTo>
                <a:cubicBezTo>
                  <a:pt x="233" y="208"/>
                  <a:pt x="238" y="207"/>
                  <a:pt x="243" y="206"/>
                </a:cubicBezTo>
                <a:cubicBezTo>
                  <a:pt x="250" y="206"/>
                  <a:pt x="258" y="206"/>
                  <a:pt x="265" y="206"/>
                </a:cubicBezTo>
                <a:cubicBezTo>
                  <a:pt x="269" y="206"/>
                  <a:pt x="273" y="205"/>
                  <a:pt x="276" y="205"/>
                </a:cubicBezTo>
                <a:cubicBezTo>
                  <a:pt x="282" y="206"/>
                  <a:pt x="286" y="207"/>
                  <a:pt x="291" y="205"/>
                </a:cubicBezTo>
                <a:cubicBezTo>
                  <a:pt x="292" y="204"/>
                  <a:pt x="293" y="204"/>
                  <a:pt x="293" y="203"/>
                </a:cubicBezTo>
                <a:cubicBezTo>
                  <a:pt x="294" y="200"/>
                  <a:pt x="295" y="195"/>
                  <a:pt x="292" y="192"/>
                </a:cubicBezTo>
                <a:cubicBezTo>
                  <a:pt x="291" y="192"/>
                  <a:pt x="291" y="190"/>
                  <a:pt x="290" y="191"/>
                </a:cubicBezTo>
                <a:cubicBezTo>
                  <a:pt x="291" y="193"/>
                  <a:pt x="290" y="196"/>
                  <a:pt x="291" y="197"/>
                </a:cubicBezTo>
                <a:cubicBezTo>
                  <a:pt x="289" y="201"/>
                  <a:pt x="284" y="203"/>
                  <a:pt x="281" y="203"/>
                </a:cubicBezTo>
                <a:cubicBezTo>
                  <a:pt x="279" y="203"/>
                  <a:pt x="276" y="201"/>
                  <a:pt x="274" y="200"/>
                </a:cubicBezTo>
                <a:cubicBezTo>
                  <a:pt x="273" y="199"/>
                  <a:pt x="272" y="199"/>
                  <a:pt x="272" y="197"/>
                </a:cubicBezTo>
                <a:cubicBezTo>
                  <a:pt x="271" y="194"/>
                  <a:pt x="271" y="193"/>
                  <a:pt x="271" y="190"/>
                </a:cubicBezTo>
                <a:cubicBezTo>
                  <a:pt x="268" y="189"/>
                  <a:pt x="267" y="191"/>
                  <a:pt x="265" y="193"/>
                </a:cubicBezTo>
                <a:cubicBezTo>
                  <a:pt x="263" y="195"/>
                  <a:pt x="261" y="196"/>
                  <a:pt x="260" y="198"/>
                </a:cubicBezTo>
                <a:cubicBezTo>
                  <a:pt x="259" y="199"/>
                  <a:pt x="257" y="201"/>
                  <a:pt x="255" y="200"/>
                </a:cubicBezTo>
                <a:cubicBezTo>
                  <a:pt x="250" y="204"/>
                  <a:pt x="242" y="200"/>
                  <a:pt x="242" y="195"/>
                </a:cubicBezTo>
                <a:cubicBezTo>
                  <a:pt x="239" y="197"/>
                  <a:pt x="236" y="198"/>
                  <a:pt x="231" y="198"/>
                </a:cubicBezTo>
                <a:cubicBezTo>
                  <a:pt x="230" y="196"/>
                  <a:pt x="227" y="195"/>
                  <a:pt x="226" y="192"/>
                </a:cubicBezTo>
                <a:cubicBezTo>
                  <a:pt x="228" y="192"/>
                  <a:pt x="227" y="191"/>
                  <a:pt x="228" y="189"/>
                </a:cubicBezTo>
                <a:cubicBezTo>
                  <a:pt x="223" y="189"/>
                  <a:pt x="219" y="189"/>
                  <a:pt x="214" y="189"/>
                </a:cubicBezTo>
                <a:cubicBezTo>
                  <a:pt x="215" y="193"/>
                  <a:pt x="209" y="196"/>
                  <a:pt x="208" y="199"/>
                </a:cubicBezTo>
                <a:close/>
                <a:moveTo>
                  <a:pt x="231" y="190"/>
                </a:moveTo>
                <a:cubicBezTo>
                  <a:pt x="232" y="190"/>
                  <a:pt x="231" y="191"/>
                  <a:pt x="231" y="191"/>
                </a:cubicBezTo>
                <a:cubicBezTo>
                  <a:pt x="231" y="191"/>
                  <a:pt x="231" y="191"/>
                  <a:pt x="231" y="191"/>
                </a:cubicBezTo>
                <a:cubicBezTo>
                  <a:pt x="231" y="191"/>
                  <a:pt x="232" y="192"/>
                  <a:pt x="231" y="192"/>
                </a:cubicBezTo>
                <a:cubicBezTo>
                  <a:pt x="231" y="193"/>
                  <a:pt x="231" y="195"/>
                  <a:pt x="233" y="195"/>
                </a:cubicBezTo>
                <a:cubicBezTo>
                  <a:pt x="236" y="196"/>
                  <a:pt x="239" y="193"/>
                  <a:pt x="240" y="191"/>
                </a:cubicBezTo>
                <a:cubicBezTo>
                  <a:pt x="237" y="192"/>
                  <a:pt x="234" y="188"/>
                  <a:pt x="231" y="190"/>
                </a:cubicBezTo>
                <a:close/>
                <a:moveTo>
                  <a:pt x="244" y="195"/>
                </a:moveTo>
                <a:cubicBezTo>
                  <a:pt x="246" y="198"/>
                  <a:pt x="249" y="200"/>
                  <a:pt x="253" y="199"/>
                </a:cubicBezTo>
                <a:cubicBezTo>
                  <a:pt x="255" y="197"/>
                  <a:pt x="256" y="194"/>
                  <a:pt x="257" y="191"/>
                </a:cubicBezTo>
                <a:cubicBezTo>
                  <a:pt x="253" y="191"/>
                  <a:pt x="251" y="191"/>
                  <a:pt x="248" y="190"/>
                </a:cubicBezTo>
                <a:cubicBezTo>
                  <a:pt x="247" y="190"/>
                  <a:pt x="246" y="190"/>
                  <a:pt x="246" y="189"/>
                </a:cubicBezTo>
                <a:cubicBezTo>
                  <a:pt x="245" y="191"/>
                  <a:pt x="245" y="193"/>
                  <a:pt x="244" y="195"/>
                </a:cubicBezTo>
                <a:close/>
                <a:moveTo>
                  <a:pt x="259" y="190"/>
                </a:moveTo>
                <a:cubicBezTo>
                  <a:pt x="260" y="192"/>
                  <a:pt x="257" y="194"/>
                  <a:pt x="259" y="196"/>
                </a:cubicBezTo>
                <a:cubicBezTo>
                  <a:pt x="261" y="194"/>
                  <a:pt x="263" y="192"/>
                  <a:pt x="266" y="190"/>
                </a:cubicBezTo>
                <a:cubicBezTo>
                  <a:pt x="264" y="189"/>
                  <a:pt x="261" y="190"/>
                  <a:pt x="259" y="190"/>
                </a:cubicBezTo>
                <a:close/>
                <a:moveTo>
                  <a:pt x="122" y="195"/>
                </a:moveTo>
                <a:cubicBezTo>
                  <a:pt x="125" y="195"/>
                  <a:pt x="127" y="194"/>
                  <a:pt x="129" y="194"/>
                </a:cubicBezTo>
                <a:cubicBezTo>
                  <a:pt x="130" y="194"/>
                  <a:pt x="130" y="193"/>
                  <a:pt x="129" y="193"/>
                </a:cubicBezTo>
                <a:cubicBezTo>
                  <a:pt x="126" y="192"/>
                  <a:pt x="121" y="191"/>
                  <a:pt x="117" y="190"/>
                </a:cubicBezTo>
                <a:cubicBezTo>
                  <a:pt x="110" y="190"/>
                  <a:pt x="104" y="190"/>
                  <a:pt x="99" y="190"/>
                </a:cubicBezTo>
                <a:cubicBezTo>
                  <a:pt x="94" y="190"/>
                  <a:pt x="87" y="189"/>
                  <a:pt x="83" y="191"/>
                </a:cubicBezTo>
                <a:cubicBezTo>
                  <a:pt x="84" y="192"/>
                  <a:pt x="84" y="194"/>
                  <a:pt x="86" y="194"/>
                </a:cubicBezTo>
                <a:cubicBezTo>
                  <a:pt x="87" y="195"/>
                  <a:pt x="93" y="192"/>
                  <a:pt x="92" y="196"/>
                </a:cubicBezTo>
                <a:cubicBezTo>
                  <a:pt x="90" y="197"/>
                  <a:pt x="83" y="194"/>
                  <a:pt x="83" y="198"/>
                </a:cubicBezTo>
                <a:cubicBezTo>
                  <a:pt x="91" y="197"/>
                  <a:pt x="101" y="196"/>
                  <a:pt x="110" y="196"/>
                </a:cubicBezTo>
                <a:cubicBezTo>
                  <a:pt x="115" y="196"/>
                  <a:pt x="121" y="198"/>
                  <a:pt x="124" y="196"/>
                </a:cubicBezTo>
                <a:cubicBezTo>
                  <a:pt x="123" y="196"/>
                  <a:pt x="121" y="196"/>
                  <a:pt x="119" y="196"/>
                </a:cubicBezTo>
                <a:cubicBezTo>
                  <a:pt x="118" y="196"/>
                  <a:pt x="115" y="195"/>
                  <a:pt x="114" y="194"/>
                </a:cubicBezTo>
                <a:cubicBezTo>
                  <a:pt x="117" y="194"/>
                  <a:pt x="119" y="194"/>
                  <a:pt x="122" y="195"/>
                </a:cubicBezTo>
                <a:close/>
                <a:moveTo>
                  <a:pt x="273" y="192"/>
                </a:moveTo>
                <a:cubicBezTo>
                  <a:pt x="273" y="193"/>
                  <a:pt x="274" y="195"/>
                  <a:pt x="274" y="196"/>
                </a:cubicBezTo>
                <a:cubicBezTo>
                  <a:pt x="275" y="201"/>
                  <a:pt x="281" y="202"/>
                  <a:pt x="284" y="200"/>
                </a:cubicBezTo>
                <a:cubicBezTo>
                  <a:pt x="285" y="199"/>
                  <a:pt x="287" y="199"/>
                  <a:pt x="287" y="198"/>
                </a:cubicBezTo>
                <a:cubicBezTo>
                  <a:pt x="288" y="196"/>
                  <a:pt x="288" y="194"/>
                  <a:pt x="288" y="192"/>
                </a:cubicBezTo>
                <a:cubicBezTo>
                  <a:pt x="284" y="194"/>
                  <a:pt x="277" y="194"/>
                  <a:pt x="273" y="192"/>
                </a:cubicBezTo>
                <a:close/>
                <a:moveTo>
                  <a:pt x="129" y="196"/>
                </a:moveTo>
                <a:cubicBezTo>
                  <a:pt x="128" y="197"/>
                  <a:pt x="127" y="198"/>
                  <a:pt x="126" y="199"/>
                </a:cubicBezTo>
                <a:cubicBezTo>
                  <a:pt x="120" y="200"/>
                  <a:pt x="113" y="198"/>
                  <a:pt x="105" y="198"/>
                </a:cubicBezTo>
                <a:cubicBezTo>
                  <a:pt x="102" y="198"/>
                  <a:pt x="98" y="199"/>
                  <a:pt x="94" y="199"/>
                </a:cubicBezTo>
                <a:cubicBezTo>
                  <a:pt x="92" y="199"/>
                  <a:pt x="90" y="199"/>
                  <a:pt x="88" y="199"/>
                </a:cubicBezTo>
                <a:cubicBezTo>
                  <a:pt x="87" y="199"/>
                  <a:pt x="86" y="200"/>
                  <a:pt x="84" y="200"/>
                </a:cubicBezTo>
                <a:cubicBezTo>
                  <a:pt x="83" y="200"/>
                  <a:pt x="80" y="199"/>
                  <a:pt x="80" y="201"/>
                </a:cubicBezTo>
                <a:cubicBezTo>
                  <a:pt x="95" y="202"/>
                  <a:pt x="113" y="199"/>
                  <a:pt x="130" y="201"/>
                </a:cubicBezTo>
                <a:cubicBezTo>
                  <a:pt x="130" y="199"/>
                  <a:pt x="128" y="199"/>
                  <a:pt x="128" y="197"/>
                </a:cubicBezTo>
                <a:cubicBezTo>
                  <a:pt x="131" y="198"/>
                  <a:pt x="131" y="200"/>
                  <a:pt x="134" y="199"/>
                </a:cubicBezTo>
                <a:cubicBezTo>
                  <a:pt x="134" y="199"/>
                  <a:pt x="135" y="198"/>
                  <a:pt x="135" y="197"/>
                </a:cubicBezTo>
                <a:cubicBezTo>
                  <a:pt x="133" y="197"/>
                  <a:pt x="131" y="195"/>
                  <a:pt x="129" y="196"/>
                </a:cubicBezTo>
                <a:close/>
                <a:moveTo>
                  <a:pt x="172" y="200"/>
                </a:moveTo>
                <a:cubicBezTo>
                  <a:pt x="168" y="200"/>
                  <a:pt x="164" y="198"/>
                  <a:pt x="160" y="198"/>
                </a:cubicBezTo>
                <a:cubicBezTo>
                  <a:pt x="152" y="197"/>
                  <a:pt x="145" y="197"/>
                  <a:pt x="138" y="198"/>
                </a:cubicBezTo>
                <a:cubicBezTo>
                  <a:pt x="138" y="198"/>
                  <a:pt x="136" y="200"/>
                  <a:pt x="136" y="201"/>
                </a:cubicBezTo>
                <a:cubicBezTo>
                  <a:pt x="149" y="200"/>
                  <a:pt x="159" y="202"/>
                  <a:pt x="173" y="200"/>
                </a:cubicBezTo>
                <a:cubicBezTo>
                  <a:pt x="174" y="201"/>
                  <a:pt x="176" y="202"/>
                  <a:pt x="177" y="201"/>
                </a:cubicBezTo>
                <a:cubicBezTo>
                  <a:pt x="176" y="199"/>
                  <a:pt x="174" y="200"/>
                  <a:pt x="172" y="2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12" name="Freeform 178"/>
          <p:cNvSpPr/>
          <p:nvPr/>
        </p:nvSpPr>
        <p:spPr bwMode="auto">
          <a:xfrm>
            <a:off x="8596313" y="1019175"/>
            <a:ext cx="34925" cy="79375"/>
          </a:xfrm>
          <a:custGeom>
            <a:avLst/>
            <a:gdLst>
              <a:gd name="T0" fmla="*/ 0 w 11"/>
              <a:gd name="T1" fmla="*/ 23 h 25"/>
              <a:gd name="T2" fmla="*/ 5 w 11"/>
              <a:gd name="T3" fmla="*/ 3 h 25"/>
              <a:gd name="T4" fmla="*/ 10 w 11"/>
              <a:gd name="T5" fmla="*/ 2 h 25"/>
              <a:gd name="T6" fmla="*/ 9 w 11"/>
              <a:gd name="T7" fmla="*/ 7 h 25"/>
              <a:gd name="T8" fmla="*/ 8 w 11"/>
              <a:gd name="T9" fmla="*/ 12 h 25"/>
              <a:gd name="T10" fmla="*/ 5 w 11"/>
              <a:gd name="T11" fmla="*/ 19 h 25"/>
              <a:gd name="T12" fmla="*/ 5 w 11"/>
              <a:gd name="T13" fmla="*/ 22 h 25"/>
              <a:gd name="T14" fmla="*/ 5 w 11"/>
              <a:gd name="T15" fmla="*/ 22 h 25"/>
              <a:gd name="T16" fmla="*/ 5 w 11"/>
              <a:gd name="T17" fmla="*/ 23 h 25"/>
              <a:gd name="T18" fmla="*/ 0 w 11"/>
              <a:gd name="T19" fmla="*/ 23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25">
                <a:moveTo>
                  <a:pt x="0" y="23"/>
                </a:moveTo>
                <a:cubicBezTo>
                  <a:pt x="1" y="16"/>
                  <a:pt x="4" y="10"/>
                  <a:pt x="5" y="3"/>
                </a:cubicBezTo>
                <a:cubicBezTo>
                  <a:pt x="6" y="1"/>
                  <a:pt x="9" y="0"/>
                  <a:pt x="10" y="2"/>
                </a:cubicBezTo>
                <a:cubicBezTo>
                  <a:pt x="11" y="4"/>
                  <a:pt x="9" y="4"/>
                  <a:pt x="9" y="7"/>
                </a:cubicBezTo>
                <a:cubicBezTo>
                  <a:pt x="8" y="9"/>
                  <a:pt x="8" y="11"/>
                  <a:pt x="8" y="12"/>
                </a:cubicBezTo>
                <a:cubicBezTo>
                  <a:pt x="7" y="15"/>
                  <a:pt x="5" y="17"/>
                  <a:pt x="5" y="19"/>
                </a:cubicBezTo>
                <a:cubicBezTo>
                  <a:pt x="5" y="20"/>
                  <a:pt x="5" y="21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4" y="22"/>
                  <a:pt x="5" y="23"/>
                  <a:pt x="5" y="23"/>
                </a:cubicBezTo>
                <a:cubicBezTo>
                  <a:pt x="4" y="24"/>
                  <a:pt x="1" y="25"/>
                  <a:pt x="0" y="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13" name="Freeform 179"/>
          <p:cNvSpPr>
            <a:spLocks noEditPoints="1"/>
          </p:cNvSpPr>
          <p:nvPr/>
        </p:nvSpPr>
        <p:spPr bwMode="auto">
          <a:xfrm>
            <a:off x="7502525" y="2081213"/>
            <a:ext cx="250825" cy="179387"/>
          </a:xfrm>
          <a:custGeom>
            <a:avLst/>
            <a:gdLst>
              <a:gd name="T0" fmla="*/ 38 w 80"/>
              <a:gd name="T1" fmla="*/ 20 h 57"/>
              <a:gd name="T2" fmla="*/ 60 w 80"/>
              <a:gd name="T3" fmla="*/ 20 h 57"/>
              <a:gd name="T4" fmla="*/ 63 w 80"/>
              <a:gd name="T5" fmla="*/ 41 h 57"/>
              <a:gd name="T6" fmla="*/ 79 w 80"/>
              <a:gd name="T7" fmla="*/ 50 h 57"/>
              <a:gd name="T8" fmla="*/ 79 w 80"/>
              <a:gd name="T9" fmla="*/ 54 h 57"/>
              <a:gd name="T10" fmla="*/ 54 w 80"/>
              <a:gd name="T11" fmla="*/ 45 h 57"/>
              <a:gd name="T12" fmla="*/ 46 w 80"/>
              <a:gd name="T13" fmla="*/ 54 h 57"/>
              <a:gd name="T14" fmla="*/ 28 w 80"/>
              <a:gd name="T15" fmla="*/ 38 h 57"/>
              <a:gd name="T16" fmla="*/ 7 w 80"/>
              <a:gd name="T17" fmla="*/ 29 h 57"/>
              <a:gd name="T18" fmla="*/ 0 w 80"/>
              <a:gd name="T19" fmla="*/ 29 h 57"/>
              <a:gd name="T20" fmla="*/ 11 w 80"/>
              <a:gd name="T21" fmla="*/ 2 h 57"/>
              <a:gd name="T22" fmla="*/ 21 w 80"/>
              <a:gd name="T23" fmla="*/ 3 h 57"/>
              <a:gd name="T24" fmla="*/ 47 w 80"/>
              <a:gd name="T25" fmla="*/ 42 h 57"/>
              <a:gd name="T26" fmla="*/ 48 w 80"/>
              <a:gd name="T27" fmla="*/ 36 h 57"/>
              <a:gd name="T28" fmla="*/ 55 w 80"/>
              <a:gd name="T29" fmla="*/ 37 h 57"/>
              <a:gd name="T30" fmla="*/ 54 w 80"/>
              <a:gd name="T31" fmla="*/ 21 h 57"/>
              <a:gd name="T32" fmla="*/ 39 w 80"/>
              <a:gd name="T33" fmla="*/ 54 h 57"/>
              <a:gd name="T34" fmla="*/ 43 w 80"/>
              <a:gd name="T35" fmla="*/ 53 h 57"/>
              <a:gd name="T36" fmla="*/ 47 w 80"/>
              <a:gd name="T37" fmla="*/ 50 h 57"/>
              <a:gd name="T38" fmla="*/ 49 w 80"/>
              <a:gd name="T39" fmla="*/ 48 h 57"/>
              <a:gd name="T40" fmla="*/ 47 w 80"/>
              <a:gd name="T41" fmla="*/ 42 h 57"/>
              <a:gd name="T42" fmla="*/ 12 w 80"/>
              <a:gd name="T43" fmla="*/ 4 h 57"/>
              <a:gd name="T44" fmla="*/ 5 w 80"/>
              <a:gd name="T45" fmla="*/ 28 h 57"/>
              <a:gd name="T46" fmla="*/ 19 w 80"/>
              <a:gd name="T47" fmla="*/ 5 h 57"/>
              <a:gd name="T48" fmla="*/ 13 w 80"/>
              <a:gd name="T49" fmla="*/ 13 h 57"/>
              <a:gd name="T50" fmla="*/ 10 w 80"/>
              <a:gd name="T51" fmla="*/ 26 h 57"/>
              <a:gd name="T52" fmla="*/ 18 w 80"/>
              <a:gd name="T53" fmla="*/ 10 h 57"/>
              <a:gd name="T54" fmla="*/ 13 w 80"/>
              <a:gd name="T55" fmla="*/ 27 h 57"/>
              <a:gd name="T56" fmla="*/ 28 w 80"/>
              <a:gd name="T57" fmla="*/ 36 h 57"/>
              <a:gd name="T58" fmla="*/ 22 w 80"/>
              <a:gd name="T59" fmla="*/ 26 h 57"/>
              <a:gd name="T60" fmla="*/ 32 w 80"/>
              <a:gd name="T61" fmla="*/ 28 h 57"/>
              <a:gd name="T62" fmla="*/ 30 w 80"/>
              <a:gd name="T63" fmla="*/ 27 h 57"/>
              <a:gd name="T64" fmla="*/ 37 w 80"/>
              <a:gd name="T65" fmla="*/ 21 h 57"/>
              <a:gd name="T66" fmla="*/ 50 w 80"/>
              <a:gd name="T67" fmla="*/ 19 h 57"/>
              <a:gd name="T68" fmla="*/ 36 w 80"/>
              <a:gd name="T69" fmla="*/ 26 h 57"/>
              <a:gd name="T70" fmla="*/ 36 w 80"/>
              <a:gd name="T71" fmla="*/ 51 h 57"/>
              <a:gd name="T72" fmla="*/ 50 w 80"/>
              <a:gd name="T73" fmla="*/ 19 h 57"/>
              <a:gd name="T74" fmla="*/ 71 w 80"/>
              <a:gd name="T75" fmla="*/ 48 h 57"/>
              <a:gd name="T76" fmla="*/ 50 w 80"/>
              <a:gd name="T77" fmla="*/ 38 h 57"/>
              <a:gd name="T78" fmla="*/ 49 w 80"/>
              <a:gd name="T79" fmla="*/ 41 h 57"/>
              <a:gd name="T80" fmla="*/ 72 w 80"/>
              <a:gd name="T81" fmla="*/ 48 h 57"/>
              <a:gd name="T82" fmla="*/ 71 w 80"/>
              <a:gd name="T83" fmla="*/ 48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0" h="57">
                <a:moveTo>
                  <a:pt x="21" y="13"/>
                </a:moveTo>
                <a:cubicBezTo>
                  <a:pt x="27" y="15"/>
                  <a:pt x="33" y="18"/>
                  <a:pt x="38" y="20"/>
                </a:cubicBezTo>
                <a:cubicBezTo>
                  <a:pt x="44" y="17"/>
                  <a:pt x="51" y="16"/>
                  <a:pt x="57" y="17"/>
                </a:cubicBezTo>
                <a:cubicBezTo>
                  <a:pt x="58" y="19"/>
                  <a:pt x="59" y="19"/>
                  <a:pt x="60" y="20"/>
                </a:cubicBezTo>
                <a:cubicBezTo>
                  <a:pt x="64" y="25"/>
                  <a:pt x="59" y="33"/>
                  <a:pt x="57" y="38"/>
                </a:cubicBezTo>
                <a:cubicBezTo>
                  <a:pt x="58" y="40"/>
                  <a:pt x="61" y="40"/>
                  <a:pt x="63" y="41"/>
                </a:cubicBezTo>
                <a:cubicBezTo>
                  <a:pt x="64" y="41"/>
                  <a:pt x="64" y="42"/>
                  <a:pt x="65" y="42"/>
                </a:cubicBezTo>
                <a:cubicBezTo>
                  <a:pt x="70" y="44"/>
                  <a:pt x="76" y="47"/>
                  <a:pt x="79" y="50"/>
                </a:cubicBezTo>
                <a:cubicBezTo>
                  <a:pt x="80" y="51"/>
                  <a:pt x="80" y="51"/>
                  <a:pt x="80" y="53"/>
                </a:cubicBezTo>
                <a:cubicBezTo>
                  <a:pt x="79" y="53"/>
                  <a:pt x="79" y="53"/>
                  <a:pt x="79" y="54"/>
                </a:cubicBezTo>
                <a:cubicBezTo>
                  <a:pt x="78" y="54"/>
                  <a:pt x="77" y="52"/>
                  <a:pt x="76" y="52"/>
                </a:cubicBezTo>
                <a:cubicBezTo>
                  <a:pt x="69" y="51"/>
                  <a:pt x="62" y="47"/>
                  <a:pt x="54" y="45"/>
                </a:cubicBezTo>
                <a:cubicBezTo>
                  <a:pt x="52" y="47"/>
                  <a:pt x="51" y="50"/>
                  <a:pt x="48" y="53"/>
                </a:cubicBezTo>
                <a:cubicBezTo>
                  <a:pt x="47" y="53"/>
                  <a:pt x="46" y="53"/>
                  <a:pt x="46" y="54"/>
                </a:cubicBezTo>
                <a:cubicBezTo>
                  <a:pt x="44" y="55"/>
                  <a:pt x="41" y="57"/>
                  <a:pt x="38" y="56"/>
                </a:cubicBezTo>
                <a:cubicBezTo>
                  <a:pt x="33" y="51"/>
                  <a:pt x="29" y="47"/>
                  <a:pt x="28" y="38"/>
                </a:cubicBezTo>
                <a:cubicBezTo>
                  <a:pt x="22" y="36"/>
                  <a:pt x="16" y="30"/>
                  <a:pt x="10" y="28"/>
                </a:cubicBezTo>
                <a:cubicBezTo>
                  <a:pt x="9" y="28"/>
                  <a:pt x="8" y="28"/>
                  <a:pt x="7" y="29"/>
                </a:cubicBezTo>
                <a:cubicBezTo>
                  <a:pt x="6" y="29"/>
                  <a:pt x="6" y="30"/>
                  <a:pt x="6" y="31"/>
                </a:cubicBezTo>
                <a:cubicBezTo>
                  <a:pt x="4" y="31"/>
                  <a:pt x="3" y="29"/>
                  <a:pt x="0" y="29"/>
                </a:cubicBezTo>
                <a:cubicBezTo>
                  <a:pt x="0" y="25"/>
                  <a:pt x="0" y="21"/>
                  <a:pt x="1" y="17"/>
                </a:cubicBezTo>
                <a:cubicBezTo>
                  <a:pt x="3" y="12"/>
                  <a:pt x="7" y="5"/>
                  <a:pt x="11" y="2"/>
                </a:cubicBezTo>
                <a:cubicBezTo>
                  <a:pt x="12" y="1"/>
                  <a:pt x="13" y="1"/>
                  <a:pt x="14" y="0"/>
                </a:cubicBezTo>
                <a:cubicBezTo>
                  <a:pt x="17" y="2"/>
                  <a:pt x="19" y="2"/>
                  <a:pt x="21" y="3"/>
                </a:cubicBezTo>
                <a:cubicBezTo>
                  <a:pt x="22" y="7"/>
                  <a:pt x="22" y="9"/>
                  <a:pt x="21" y="13"/>
                </a:cubicBezTo>
                <a:close/>
                <a:moveTo>
                  <a:pt x="47" y="42"/>
                </a:moveTo>
                <a:cubicBezTo>
                  <a:pt x="46" y="41"/>
                  <a:pt x="46" y="39"/>
                  <a:pt x="47" y="38"/>
                </a:cubicBezTo>
                <a:cubicBezTo>
                  <a:pt x="47" y="36"/>
                  <a:pt x="47" y="37"/>
                  <a:pt x="48" y="36"/>
                </a:cubicBezTo>
                <a:cubicBezTo>
                  <a:pt x="49" y="35"/>
                  <a:pt x="51" y="34"/>
                  <a:pt x="52" y="36"/>
                </a:cubicBezTo>
                <a:cubicBezTo>
                  <a:pt x="53" y="35"/>
                  <a:pt x="54" y="37"/>
                  <a:pt x="55" y="37"/>
                </a:cubicBezTo>
                <a:cubicBezTo>
                  <a:pt x="57" y="33"/>
                  <a:pt x="61" y="28"/>
                  <a:pt x="59" y="21"/>
                </a:cubicBezTo>
                <a:cubicBezTo>
                  <a:pt x="58" y="20"/>
                  <a:pt x="56" y="20"/>
                  <a:pt x="54" y="21"/>
                </a:cubicBezTo>
                <a:cubicBezTo>
                  <a:pt x="51" y="22"/>
                  <a:pt x="48" y="25"/>
                  <a:pt x="46" y="28"/>
                </a:cubicBezTo>
                <a:cubicBezTo>
                  <a:pt x="41" y="35"/>
                  <a:pt x="35" y="45"/>
                  <a:pt x="39" y="54"/>
                </a:cubicBezTo>
                <a:cubicBezTo>
                  <a:pt x="40" y="54"/>
                  <a:pt x="40" y="54"/>
                  <a:pt x="40" y="54"/>
                </a:cubicBezTo>
                <a:cubicBezTo>
                  <a:pt x="41" y="54"/>
                  <a:pt x="42" y="54"/>
                  <a:pt x="43" y="53"/>
                </a:cubicBezTo>
                <a:cubicBezTo>
                  <a:pt x="43" y="53"/>
                  <a:pt x="44" y="53"/>
                  <a:pt x="44" y="53"/>
                </a:cubicBezTo>
                <a:cubicBezTo>
                  <a:pt x="45" y="52"/>
                  <a:pt x="46" y="51"/>
                  <a:pt x="47" y="50"/>
                </a:cubicBezTo>
                <a:cubicBezTo>
                  <a:pt x="47" y="50"/>
                  <a:pt x="47" y="50"/>
                  <a:pt x="48" y="50"/>
                </a:cubicBezTo>
                <a:cubicBezTo>
                  <a:pt x="48" y="50"/>
                  <a:pt x="48" y="49"/>
                  <a:pt x="49" y="48"/>
                </a:cubicBezTo>
                <a:cubicBezTo>
                  <a:pt x="50" y="47"/>
                  <a:pt x="51" y="46"/>
                  <a:pt x="51" y="44"/>
                </a:cubicBezTo>
                <a:cubicBezTo>
                  <a:pt x="50" y="44"/>
                  <a:pt x="48" y="44"/>
                  <a:pt x="47" y="42"/>
                </a:cubicBezTo>
                <a:close/>
                <a:moveTo>
                  <a:pt x="19" y="5"/>
                </a:moveTo>
                <a:cubicBezTo>
                  <a:pt x="17" y="4"/>
                  <a:pt x="14" y="2"/>
                  <a:pt x="12" y="4"/>
                </a:cubicBezTo>
                <a:cubicBezTo>
                  <a:pt x="6" y="9"/>
                  <a:pt x="0" y="19"/>
                  <a:pt x="2" y="27"/>
                </a:cubicBezTo>
                <a:cubicBezTo>
                  <a:pt x="3" y="28"/>
                  <a:pt x="4" y="28"/>
                  <a:pt x="5" y="28"/>
                </a:cubicBezTo>
                <a:cubicBezTo>
                  <a:pt x="6" y="19"/>
                  <a:pt x="11" y="9"/>
                  <a:pt x="20" y="8"/>
                </a:cubicBezTo>
                <a:cubicBezTo>
                  <a:pt x="20" y="6"/>
                  <a:pt x="20" y="6"/>
                  <a:pt x="19" y="5"/>
                </a:cubicBezTo>
                <a:close/>
                <a:moveTo>
                  <a:pt x="18" y="10"/>
                </a:moveTo>
                <a:cubicBezTo>
                  <a:pt x="17" y="10"/>
                  <a:pt x="14" y="12"/>
                  <a:pt x="13" y="13"/>
                </a:cubicBezTo>
                <a:cubicBezTo>
                  <a:pt x="10" y="16"/>
                  <a:pt x="7" y="22"/>
                  <a:pt x="8" y="26"/>
                </a:cubicBezTo>
                <a:cubicBezTo>
                  <a:pt x="9" y="26"/>
                  <a:pt x="10" y="26"/>
                  <a:pt x="10" y="26"/>
                </a:cubicBezTo>
                <a:cubicBezTo>
                  <a:pt x="12" y="20"/>
                  <a:pt x="15" y="14"/>
                  <a:pt x="20" y="12"/>
                </a:cubicBezTo>
                <a:cubicBezTo>
                  <a:pt x="19" y="12"/>
                  <a:pt x="19" y="11"/>
                  <a:pt x="18" y="10"/>
                </a:cubicBezTo>
                <a:close/>
                <a:moveTo>
                  <a:pt x="19" y="15"/>
                </a:moveTo>
                <a:cubicBezTo>
                  <a:pt x="16" y="17"/>
                  <a:pt x="12" y="21"/>
                  <a:pt x="13" y="27"/>
                </a:cubicBezTo>
                <a:cubicBezTo>
                  <a:pt x="13" y="26"/>
                  <a:pt x="13" y="27"/>
                  <a:pt x="14" y="27"/>
                </a:cubicBezTo>
                <a:cubicBezTo>
                  <a:pt x="18" y="31"/>
                  <a:pt x="23" y="34"/>
                  <a:pt x="28" y="36"/>
                </a:cubicBezTo>
                <a:cubicBezTo>
                  <a:pt x="28" y="35"/>
                  <a:pt x="29" y="34"/>
                  <a:pt x="29" y="33"/>
                </a:cubicBezTo>
                <a:cubicBezTo>
                  <a:pt x="27" y="31"/>
                  <a:pt x="23" y="29"/>
                  <a:pt x="22" y="26"/>
                </a:cubicBezTo>
                <a:cubicBezTo>
                  <a:pt x="24" y="28"/>
                  <a:pt x="27" y="30"/>
                  <a:pt x="30" y="31"/>
                </a:cubicBezTo>
                <a:cubicBezTo>
                  <a:pt x="31" y="30"/>
                  <a:pt x="31" y="29"/>
                  <a:pt x="32" y="28"/>
                </a:cubicBezTo>
                <a:cubicBezTo>
                  <a:pt x="29" y="28"/>
                  <a:pt x="25" y="27"/>
                  <a:pt x="25" y="24"/>
                </a:cubicBezTo>
                <a:cubicBezTo>
                  <a:pt x="26" y="25"/>
                  <a:pt x="28" y="26"/>
                  <a:pt x="30" y="27"/>
                </a:cubicBezTo>
                <a:cubicBezTo>
                  <a:pt x="31" y="27"/>
                  <a:pt x="32" y="26"/>
                  <a:pt x="33" y="27"/>
                </a:cubicBezTo>
                <a:cubicBezTo>
                  <a:pt x="34" y="25"/>
                  <a:pt x="36" y="24"/>
                  <a:pt x="37" y="21"/>
                </a:cubicBezTo>
                <a:cubicBezTo>
                  <a:pt x="31" y="19"/>
                  <a:pt x="25" y="16"/>
                  <a:pt x="19" y="15"/>
                </a:cubicBezTo>
                <a:close/>
                <a:moveTo>
                  <a:pt x="50" y="19"/>
                </a:moveTo>
                <a:cubicBezTo>
                  <a:pt x="47" y="19"/>
                  <a:pt x="42" y="20"/>
                  <a:pt x="39" y="22"/>
                </a:cubicBezTo>
                <a:cubicBezTo>
                  <a:pt x="38" y="23"/>
                  <a:pt x="37" y="24"/>
                  <a:pt x="36" y="26"/>
                </a:cubicBezTo>
                <a:cubicBezTo>
                  <a:pt x="33" y="30"/>
                  <a:pt x="28" y="36"/>
                  <a:pt x="30" y="41"/>
                </a:cubicBezTo>
                <a:cubicBezTo>
                  <a:pt x="31" y="45"/>
                  <a:pt x="33" y="49"/>
                  <a:pt x="36" y="51"/>
                </a:cubicBezTo>
                <a:cubicBezTo>
                  <a:pt x="37" y="37"/>
                  <a:pt x="44" y="25"/>
                  <a:pt x="53" y="19"/>
                </a:cubicBezTo>
                <a:cubicBezTo>
                  <a:pt x="52" y="19"/>
                  <a:pt x="51" y="19"/>
                  <a:pt x="50" y="19"/>
                </a:cubicBezTo>
                <a:close/>
                <a:moveTo>
                  <a:pt x="71" y="48"/>
                </a:moveTo>
                <a:cubicBezTo>
                  <a:pt x="71" y="48"/>
                  <a:pt x="71" y="48"/>
                  <a:pt x="71" y="48"/>
                </a:cubicBezTo>
                <a:cubicBezTo>
                  <a:pt x="68" y="46"/>
                  <a:pt x="66" y="45"/>
                  <a:pt x="63" y="44"/>
                </a:cubicBezTo>
                <a:cubicBezTo>
                  <a:pt x="58" y="42"/>
                  <a:pt x="54" y="39"/>
                  <a:pt x="50" y="38"/>
                </a:cubicBezTo>
                <a:cubicBezTo>
                  <a:pt x="50" y="38"/>
                  <a:pt x="50" y="37"/>
                  <a:pt x="49" y="37"/>
                </a:cubicBezTo>
                <a:cubicBezTo>
                  <a:pt x="48" y="38"/>
                  <a:pt x="49" y="40"/>
                  <a:pt x="49" y="41"/>
                </a:cubicBezTo>
                <a:cubicBezTo>
                  <a:pt x="56" y="44"/>
                  <a:pt x="66" y="47"/>
                  <a:pt x="74" y="50"/>
                </a:cubicBezTo>
                <a:cubicBezTo>
                  <a:pt x="74" y="48"/>
                  <a:pt x="71" y="49"/>
                  <a:pt x="72" y="48"/>
                </a:cubicBezTo>
                <a:cubicBezTo>
                  <a:pt x="71" y="48"/>
                  <a:pt x="71" y="48"/>
                  <a:pt x="71" y="48"/>
                </a:cubicBezTo>
                <a:cubicBezTo>
                  <a:pt x="71" y="48"/>
                  <a:pt x="71" y="47"/>
                  <a:pt x="71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14" name="Freeform 180"/>
          <p:cNvSpPr>
            <a:spLocks noEditPoints="1"/>
          </p:cNvSpPr>
          <p:nvPr/>
        </p:nvSpPr>
        <p:spPr bwMode="auto">
          <a:xfrm>
            <a:off x="7769225" y="2109788"/>
            <a:ext cx="246063" cy="166687"/>
          </a:xfrm>
          <a:custGeom>
            <a:avLst/>
            <a:gdLst>
              <a:gd name="T0" fmla="*/ 6 w 78"/>
              <a:gd name="T1" fmla="*/ 43 h 53"/>
              <a:gd name="T2" fmla="*/ 15 w 78"/>
              <a:gd name="T3" fmla="*/ 25 h 53"/>
              <a:gd name="T4" fmla="*/ 24 w 78"/>
              <a:gd name="T5" fmla="*/ 11 h 53"/>
              <a:gd name="T6" fmla="*/ 31 w 78"/>
              <a:gd name="T7" fmla="*/ 12 h 53"/>
              <a:gd name="T8" fmla="*/ 50 w 78"/>
              <a:gd name="T9" fmla="*/ 13 h 53"/>
              <a:gd name="T10" fmla="*/ 51 w 78"/>
              <a:gd name="T11" fmla="*/ 9 h 53"/>
              <a:gd name="T12" fmla="*/ 69 w 78"/>
              <a:gd name="T13" fmla="*/ 6 h 53"/>
              <a:gd name="T14" fmla="*/ 65 w 78"/>
              <a:gd name="T15" fmla="*/ 31 h 53"/>
              <a:gd name="T16" fmla="*/ 51 w 78"/>
              <a:gd name="T17" fmla="*/ 32 h 53"/>
              <a:gd name="T18" fmla="*/ 34 w 78"/>
              <a:gd name="T19" fmla="*/ 51 h 53"/>
              <a:gd name="T20" fmla="*/ 25 w 78"/>
              <a:gd name="T21" fmla="*/ 47 h 53"/>
              <a:gd name="T22" fmla="*/ 14 w 78"/>
              <a:gd name="T23" fmla="*/ 46 h 53"/>
              <a:gd name="T24" fmla="*/ 0 w 78"/>
              <a:gd name="T25" fmla="*/ 50 h 53"/>
              <a:gd name="T26" fmla="*/ 67 w 78"/>
              <a:gd name="T27" fmla="*/ 6 h 53"/>
              <a:gd name="T28" fmla="*/ 53 w 78"/>
              <a:gd name="T29" fmla="*/ 12 h 53"/>
              <a:gd name="T30" fmla="*/ 64 w 78"/>
              <a:gd name="T31" fmla="*/ 12 h 53"/>
              <a:gd name="T32" fmla="*/ 62 w 78"/>
              <a:gd name="T33" fmla="*/ 25 h 53"/>
              <a:gd name="T34" fmla="*/ 57 w 78"/>
              <a:gd name="T35" fmla="*/ 13 h 53"/>
              <a:gd name="T36" fmla="*/ 50 w 78"/>
              <a:gd name="T37" fmla="*/ 31 h 53"/>
              <a:gd name="T38" fmla="*/ 57 w 78"/>
              <a:gd name="T39" fmla="*/ 24 h 53"/>
              <a:gd name="T40" fmla="*/ 65 w 78"/>
              <a:gd name="T41" fmla="*/ 18 h 53"/>
              <a:gd name="T42" fmla="*/ 65 w 78"/>
              <a:gd name="T43" fmla="*/ 16 h 53"/>
              <a:gd name="T44" fmla="*/ 63 w 78"/>
              <a:gd name="T45" fmla="*/ 14 h 53"/>
              <a:gd name="T46" fmla="*/ 58 w 78"/>
              <a:gd name="T47" fmla="*/ 12 h 53"/>
              <a:gd name="T48" fmla="*/ 47 w 78"/>
              <a:gd name="T49" fmla="*/ 40 h 53"/>
              <a:gd name="T50" fmla="*/ 28 w 78"/>
              <a:gd name="T51" fmla="*/ 13 h 53"/>
              <a:gd name="T52" fmla="*/ 46 w 78"/>
              <a:gd name="T53" fmla="*/ 44 h 53"/>
              <a:gd name="T54" fmla="*/ 30 w 78"/>
              <a:gd name="T55" fmla="*/ 16 h 53"/>
              <a:gd name="T56" fmla="*/ 19 w 78"/>
              <a:gd name="T57" fmla="*/ 16 h 53"/>
              <a:gd name="T58" fmla="*/ 18 w 78"/>
              <a:gd name="T59" fmla="*/ 32 h 53"/>
              <a:gd name="T60" fmla="*/ 29 w 78"/>
              <a:gd name="T61" fmla="*/ 28 h 53"/>
              <a:gd name="T62" fmla="*/ 32 w 78"/>
              <a:gd name="T63" fmla="*/ 37 h 53"/>
              <a:gd name="T64" fmla="*/ 46 w 78"/>
              <a:gd name="T65" fmla="*/ 44 h 53"/>
              <a:gd name="T66" fmla="*/ 60 w 78"/>
              <a:gd name="T67" fmla="*/ 27 h 53"/>
              <a:gd name="T68" fmla="*/ 64 w 78"/>
              <a:gd name="T69" fmla="*/ 29 h 53"/>
              <a:gd name="T70" fmla="*/ 73 w 78"/>
              <a:gd name="T71" fmla="*/ 20 h 53"/>
              <a:gd name="T72" fmla="*/ 29 w 78"/>
              <a:gd name="T73" fmla="*/ 31 h 53"/>
              <a:gd name="T74" fmla="*/ 20 w 78"/>
              <a:gd name="T75" fmla="*/ 41 h 53"/>
              <a:gd name="T76" fmla="*/ 31 w 78"/>
              <a:gd name="T77" fmla="*/ 3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8" h="53">
                <a:moveTo>
                  <a:pt x="0" y="50"/>
                </a:moveTo>
                <a:cubicBezTo>
                  <a:pt x="0" y="47"/>
                  <a:pt x="4" y="45"/>
                  <a:pt x="6" y="43"/>
                </a:cubicBezTo>
                <a:cubicBezTo>
                  <a:pt x="10" y="41"/>
                  <a:pt x="14" y="39"/>
                  <a:pt x="18" y="37"/>
                </a:cubicBezTo>
                <a:cubicBezTo>
                  <a:pt x="16" y="33"/>
                  <a:pt x="15" y="30"/>
                  <a:pt x="15" y="25"/>
                </a:cubicBezTo>
                <a:cubicBezTo>
                  <a:pt x="16" y="22"/>
                  <a:pt x="17" y="17"/>
                  <a:pt x="19" y="14"/>
                </a:cubicBezTo>
                <a:cubicBezTo>
                  <a:pt x="20" y="13"/>
                  <a:pt x="22" y="12"/>
                  <a:pt x="24" y="11"/>
                </a:cubicBezTo>
                <a:cubicBezTo>
                  <a:pt x="25" y="11"/>
                  <a:pt x="25" y="12"/>
                  <a:pt x="26" y="12"/>
                </a:cubicBezTo>
                <a:cubicBezTo>
                  <a:pt x="27" y="12"/>
                  <a:pt x="29" y="11"/>
                  <a:pt x="31" y="12"/>
                </a:cubicBezTo>
                <a:cubicBezTo>
                  <a:pt x="35" y="13"/>
                  <a:pt x="38" y="14"/>
                  <a:pt x="42" y="16"/>
                </a:cubicBezTo>
                <a:cubicBezTo>
                  <a:pt x="44" y="15"/>
                  <a:pt x="47" y="14"/>
                  <a:pt x="50" y="13"/>
                </a:cubicBezTo>
                <a:cubicBezTo>
                  <a:pt x="50" y="12"/>
                  <a:pt x="49" y="11"/>
                  <a:pt x="50" y="10"/>
                </a:cubicBezTo>
                <a:cubicBezTo>
                  <a:pt x="50" y="9"/>
                  <a:pt x="51" y="9"/>
                  <a:pt x="51" y="9"/>
                </a:cubicBezTo>
                <a:cubicBezTo>
                  <a:pt x="51" y="3"/>
                  <a:pt x="56" y="0"/>
                  <a:pt x="60" y="1"/>
                </a:cubicBezTo>
                <a:cubicBezTo>
                  <a:pt x="63" y="1"/>
                  <a:pt x="68" y="4"/>
                  <a:pt x="69" y="6"/>
                </a:cubicBezTo>
                <a:cubicBezTo>
                  <a:pt x="73" y="11"/>
                  <a:pt x="78" y="21"/>
                  <a:pt x="73" y="27"/>
                </a:cubicBezTo>
                <a:cubicBezTo>
                  <a:pt x="72" y="29"/>
                  <a:pt x="68" y="31"/>
                  <a:pt x="65" y="31"/>
                </a:cubicBezTo>
                <a:cubicBezTo>
                  <a:pt x="62" y="31"/>
                  <a:pt x="60" y="29"/>
                  <a:pt x="58" y="28"/>
                </a:cubicBezTo>
                <a:cubicBezTo>
                  <a:pt x="56" y="29"/>
                  <a:pt x="53" y="31"/>
                  <a:pt x="51" y="32"/>
                </a:cubicBezTo>
                <a:cubicBezTo>
                  <a:pt x="49" y="43"/>
                  <a:pt x="45" y="53"/>
                  <a:pt x="35" y="52"/>
                </a:cubicBezTo>
                <a:cubicBezTo>
                  <a:pt x="34" y="51"/>
                  <a:pt x="34" y="51"/>
                  <a:pt x="34" y="51"/>
                </a:cubicBezTo>
                <a:cubicBezTo>
                  <a:pt x="31" y="51"/>
                  <a:pt x="30" y="50"/>
                  <a:pt x="28" y="48"/>
                </a:cubicBezTo>
                <a:cubicBezTo>
                  <a:pt x="27" y="48"/>
                  <a:pt x="26" y="48"/>
                  <a:pt x="25" y="47"/>
                </a:cubicBezTo>
                <a:cubicBezTo>
                  <a:pt x="23" y="46"/>
                  <a:pt x="22" y="44"/>
                  <a:pt x="21" y="43"/>
                </a:cubicBezTo>
                <a:cubicBezTo>
                  <a:pt x="18" y="43"/>
                  <a:pt x="16" y="45"/>
                  <a:pt x="14" y="46"/>
                </a:cubicBezTo>
                <a:cubicBezTo>
                  <a:pt x="11" y="47"/>
                  <a:pt x="7" y="48"/>
                  <a:pt x="4" y="49"/>
                </a:cubicBezTo>
                <a:cubicBezTo>
                  <a:pt x="3" y="50"/>
                  <a:pt x="2" y="51"/>
                  <a:pt x="0" y="50"/>
                </a:cubicBezTo>
                <a:close/>
                <a:moveTo>
                  <a:pt x="63" y="26"/>
                </a:moveTo>
                <a:cubicBezTo>
                  <a:pt x="76" y="25"/>
                  <a:pt x="73" y="11"/>
                  <a:pt x="67" y="6"/>
                </a:cubicBezTo>
                <a:cubicBezTo>
                  <a:pt x="64" y="4"/>
                  <a:pt x="61" y="3"/>
                  <a:pt x="59" y="2"/>
                </a:cubicBezTo>
                <a:cubicBezTo>
                  <a:pt x="55" y="3"/>
                  <a:pt x="51" y="8"/>
                  <a:pt x="53" y="12"/>
                </a:cubicBezTo>
                <a:cubicBezTo>
                  <a:pt x="55" y="12"/>
                  <a:pt x="57" y="10"/>
                  <a:pt x="59" y="10"/>
                </a:cubicBezTo>
                <a:cubicBezTo>
                  <a:pt x="61" y="10"/>
                  <a:pt x="62" y="11"/>
                  <a:pt x="64" y="12"/>
                </a:cubicBezTo>
                <a:cubicBezTo>
                  <a:pt x="66" y="14"/>
                  <a:pt x="68" y="18"/>
                  <a:pt x="67" y="22"/>
                </a:cubicBezTo>
                <a:cubicBezTo>
                  <a:pt x="65" y="23"/>
                  <a:pt x="64" y="23"/>
                  <a:pt x="62" y="25"/>
                </a:cubicBezTo>
                <a:cubicBezTo>
                  <a:pt x="62" y="25"/>
                  <a:pt x="63" y="25"/>
                  <a:pt x="63" y="26"/>
                </a:cubicBezTo>
                <a:close/>
                <a:moveTo>
                  <a:pt x="57" y="13"/>
                </a:moveTo>
                <a:cubicBezTo>
                  <a:pt x="52" y="14"/>
                  <a:pt x="48" y="15"/>
                  <a:pt x="43" y="18"/>
                </a:cubicBezTo>
                <a:cubicBezTo>
                  <a:pt x="46" y="22"/>
                  <a:pt x="49" y="25"/>
                  <a:pt x="50" y="31"/>
                </a:cubicBezTo>
                <a:cubicBezTo>
                  <a:pt x="53" y="29"/>
                  <a:pt x="56" y="28"/>
                  <a:pt x="57" y="26"/>
                </a:cubicBezTo>
                <a:cubicBezTo>
                  <a:pt x="57" y="25"/>
                  <a:pt x="57" y="25"/>
                  <a:pt x="57" y="24"/>
                </a:cubicBezTo>
                <a:cubicBezTo>
                  <a:pt x="58" y="24"/>
                  <a:pt x="58" y="25"/>
                  <a:pt x="59" y="25"/>
                </a:cubicBezTo>
                <a:cubicBezTo>
                  <a:pt x="61" y="23"/>
                  <a:pt x="65" y="22"/>
                  <a:pt x="65" y="18"/>
                </a:cubicBezTo>
                <a:cubicBezTo>
                  <a:pt x="61" y="20"/>
                  <a:pt x="58" y="24"/>
                  <a:pt x="55" y="25"/>
                </a:cubicBezTo>
                <a:cubicBezTo>
                  <a:pt x="57" y="21"/>
                  <a:pt x="62" y="20"/>
                  <a:pt x="65" y="16"/>
                </a:cubicBezTo>
                <a:cubicBezTo>
                  <a:pt x="61" y="16"/>
                  <a:pt x="59" y="19"/>
                  <a:pt x="55" y="20"/>
                </a:cubicBezTo>
                <a:cubicBezTo>
                  <a:pt x="57" y="17"/>
                  <a:pt x="61" y="17"/>
                  <a:pt x="63" y="14"/>
                </a:cubicBezTo>
                <a:cubicBezTo>
                  <a:pt x="62" y="13"/>
                  <a:pt x="60" y="12"/>
                  <a:pt x="58" y="13"/>
                </a:cubicBezTo>
                <a:cubicBezTo>
                  <a:pt x="58" y="13"/>
                  <a:pt x="59" y="12"/>
                  <a:pt x="58" y="12"/>
                </a:cubicBezTo>
                <a:cubicBezTo>
                  <a:pt x="58" y="13"/>
                  <a:pt x="57" y="13"/>
                  <a:pt x="57" y="13"/>
                </a:cubicBezTo>
                <a:close/>
                <a:moveTo>
                  <a:pt x="47" y="40"/>
                </a:moveTo>
                <a:cubicBezTo>
                  <a:pt x="48" y="38"/>
                  <a:pt x="49" y="36"/>
                  <a:pt x="49" y="34"/>
                </a:cubicBezTo>
                <a:cubicBezTo>
                  <a:pt x="47" y="22"/>
                  <a:pt x="40" y="15"/>
                  <a:pt x="28" y="13"/>
                </a:cubicBezTo>
                <a:cubicBezTo>
                  <a:pt x="38" y="19"/>
                  <a:pt x="45" y="27"/>
                  <a:pt x="47" y="40"/>
                </a:cubicBezTo>
                <a:close/>
                <a:moveTo>
                  <a:pt x="46" y="44"/>
                </a:moveTo>
                <a:cubicBezTo>
                  <a:pt x="45" y="42"/>
                  <a:pt x="46" y="39"/>
                  <a:pt x="45" y="37"/>
                </a:cubicBezTo>
                <a:cubicBezTo>
                  <a:pt x="43" y="28"/>
                  <a:pt x="37" y="21"/>
                  <a:pt x="30" y="16"/>
                </a:cubicBezTo>
                <a:cubicBezTo>
                  <a:pt x="29" y="15"/>
                  <a:pt x="26" y="14"/>
                  <a:pt x="25" y="14"/>
                </a:cubicBezTo>
                <a:cubicBezTo>
                  <a:pt x="23" y="14"/>
                  <a:pt x="20" y="15"/>
                  <a:pt x="19" y="16"/>
                </a:cubicBezTo>
                <a:cubicBezTo>
                  <a:pt x="18" y="19"/>
                  <a:pt x="17" y="23"/>
                  <a:pt x="17" y="27"/>
                </a:cubicBezTo>
                <a:cubicBezTo>
                  <a:pt x="17" y="28"/>
                  <a:pt x="17" y="30"/>
                  <a:pt x="18" y="32"/>
                </a:cubicBezTo>
                <a:cubicBezTo>
                  <a:pt x="18" y="33"/>
                  <a:pt x="18" y="35"/>
                  <a:pt x="19" y="36"/>
                </a:cubicBezTo>
                <a:cubicBezTo>
                  <a:pt x="23" y="34"/>
                  <a:pt x="26" y="32"/>
                  <a:pt x="29" y="28"/>
                </a:cubicBezTo>
                <a:cubicBezTo>
                  <a:pt x="32" y="30"/>
                  <a:pt x="33" y="32"/>
                  <a:pt x="33" y="36"/>
                </a:cubicBezTo>
                <a:cubicBezTo>
                  <a:pt x="33" y="36"/>
                  <a:pt x="33" y="36"/>
                  <a:pt x="32" y="37"/>
                </a:cubicBezTo>
                <a:cubicBezTo>
                  <a:pt x="29" y="38"/>
                  <a:pt x="26" y="40"/>
                  <a:pt x="23" y="42"/>
                </a:cubicBezTo>
                <a:cubicBezTo>
                  <a:pt x="26" y="49"/>
                  <a:pt x="42" y="53"/>
                  <a:pt x="46" y="44"/>
                </a:cubicBezTo>
                <a:close/>
                <a:moveTo>
                  <a:pt x="63" y="27"/>
                </a:moveTo>
                <a:cubicBezTo>
                  <a:pt x="62" y="27"/>
                  <a:pt x="61" y="26"/>
                  <a:pt x="60" y="27"/>
                </a:cubicBezTo>
                <a:cubicBezTo>
                  <a:pt x="60" y="28"/>
                  <a:pt x="62" y="28"/>
                  <a:pt x="62" y="28"/>
                </a:cubicBezTo>
                <a:cubicBezTo>
                  <a:pt x="63" y="29"/>
                  <a:pt x="64" y="29"/>
                  <a:pt x="64" y="29"/>
                </a:cubicBezTo>
                <a:cubicBezTo>
                  <a:pt x="69" y="31"/>
                  <a:pt x="74" y="26"/>
                  <a:pt x="73" y="20"/>
                </a:cubicBezTo>
                <a:cubicBezTo>
                  <a:pt x="74" y="20"/>
                  <a:pt x="73" y="19"/>
                  <a:pt x="73" y="20"/>
                </a:cubicBezTo>
                <a:cubicBezTo>
                  <a:pt x="72" y="24"/>
                  <a:pt x="69" y="28"/>
                  <a:pt x="63" y="27"/>
                </a:cubicBezTo>
                <a:close/>
                <a:moveTo>
                  <a:pt x="29" y="31"/>
                </a:moveTo>
                <a:cubicBezTo>
                  <a:pt x="22" y="36"/>
                  <a:pt x="14" y="41"/>
                  <a:pt x="7" y="45"/>
                </a:cubicBezTo>
                <a:cubicBezTo>
                  <a:pt x="11" y="44"/>
                  <a:pt x="16" y="42"/>
                  <a:pt x="20" y="41"/>
                </a:cubicBezTo>
                <a:cubicBezTo>
                  <a:pt x="21" y="40"/>
                  <a:pt x="22" y="39"/>
                  <a:pt x="23" y="39"/>
                </a:cubicBezTo>
                <a:cubicBezTo>
                  <a:pt x="26" y="37"/>
                  <a:pt x="30" y="37"/>
                  <a:pt x="31" y="33"/>
                </a:cubicBezTo>
                <a:cubicBezTo>
                  <a:pt x="30" y="33"/>
                  <a:pt x="30" y="32"/>
                  <a:pt x="29" y="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15" name="Freeform 181"/>
          <p:cNvSpPr>
            <a:spLocks noEditPoints="1"/>
          </p:cNvSpPr>
          <p:nvPr/>
        </p:nvSpPr>
        <p:spPr bwMode="auto">
          <a:xfrm>
            <a:off x="7713663" y="2254250"/>
            <a:ext cx="173037" cy="255588"/>
          </a:xfrm>
          <a:custGeom>
            <a:avLst/>
            <a:gdLst>
              <a:gd name="T0" fmla="*/ 21 w 55"/>
              <a:gd name="T1" fmla="*/ 20 h 81"/>
              <a:gd name="T2" fmla="*/ 40 w 55"/>
              <a:gd name="T3" fmla="*/ 20 h 81"/>
              <a:gd name="T4" fmla="*/ 38 w 55"/>
              <a:gd name="T5" fmla="*/ 38 h 81"/>
              <a:gd name="T6" fmla="*/ 44 w 55"/>
              <a:gd name="T7" fmla="*/ 52 h 81"/>
              <a:gd name="T8" fmla="*/ 47 w 55"/>
              <a:gd name="T9" fmla="*/ 52 h 81"/>
              <a:gd name="T10" fmla="*/ 54 w 55"/>
              <a:gd name="T11" fmla="*/ 60 h 81"/>
              <a:gd name="T12" fmla="*/ 55 w 55"/>
              <a:gd name="T13" fmla="*/ 64 h 81"/>
              <a:gd name="T14" fmla="*/ 51 w 55"/>
              <a:gd name="T15" fmla="*/ 72 h 81"/>
              <a:gd name="T16" fmla="*/ 45 w 55"/>
              <a:gd name="T17" fmla="*/ 77 h 81"/>
              <a:gd name="T18" fmla="*/ 31 w 55"/>
              <a:gd name="T19" fmla="*/ 80 h 81"/>
              <a:gd name="T20" fmla="*/ 26 w 55"/>
              <a:gd name="T21" fmla="*/ 74 h 81"/>
              <a:gd name="T22" fmla="*/ 29 w 55"/>
              <a:gd name="T23" fmla="*/ 60 h 81"/>
              <a:gd name="T24" fmla="*/ 19 w 55"/>
              <a:gd name="T25" fmla="*/ 50 h 81"/>
              <a:gd name="T26" fmla="*/ 3 w 55"/>
              <a:gd name="T27" fmla="*/ 40 h 81"/>
              <a:gd name="T28" fmla="*/ 15 w 55"/>
              <a:gd name="T29" fmla="*/ 23 h 81"/>
              <a:gd name="T30" fmla="*/ 6 w 55"/>
              <a:gd name="T31" fmla="*/ 11 h 81"/>
              <a:gd name="T32" fmla="*/ 4 w 55"/>
              <a:gd name="T33" fmla="*/ 0 h 81"/>
              <a:gd name="T34" fmla="*/ 21 w 55"/>
              <a:gd name="T35" fmla="*/ 20 h 81"/>
              <a:gd name="T36" fmla="*/ 16 w 55"/>
              <a:gd name="T37" fmla="*/ 22 h 81"/>
              <a:gd name="T38" fmla="*/ 19 w 55"/>
              <a:gd name="T39" fmla="*/ 21 h 81"/>
              <a:gd name="T40" fmla="*/ 5 w 55"/>
              <a:gd name="T41" fmla="*/ 4 h 81"/>
              <a:gd name="T42" fmla="*/ 16 w 55"/>
              <a:gd name="T43" fmla="*/ 22 h 81"/>
              <a:gd name="T44" fmla="*/ 36 w 55"/>
              <a:gd name="T45" fmla="*/ 21 h 81"/>
              <a:gd name="T46" fmla="*/ 21 w 55"/>
              <a:gd name="T47" fmla="*/ 21 h 81"/>
              <a:gd name="T48" fmla="*/ 21 w 55"/>
              <a:gd name="T49" fmla="*/ 22 h 81"/>
              <a:gd name="T50" fmla="*/ 19 w 55"/>
              <a:gd name="T51" fmla="*/ 22 h 81"/>
              <a:gd name="T52" fmla="*/ 11 w 55"/>
              <a:gd name="T53" fmla="*/ 29 h 81"/>
              <a:gd name="T54" fmla="*/ 7 w 55"/>
              <a:gd name="T55" fmla="*/ 35 h 81"/>
              <a:gd name="T56" fmla="*/ 5 w 55"/>
              <a:gd name="T57" fmla="*/ 40 h 81"/>
              <a:gd name="T58" fmla="*/ 11 w 55"/>
              <a:gd name="T59" fmla="*/ 44 h 81"/>
              <a:gd name="T60" fmla="*/ 12 w 55"/>
              <a:gd name="T61" fmla="*/ 44 h 81"/>
              <a:gd name="T62" fmla="*/ 17 w 55"/>
              <a:gd name="T63" fmla="*/ 45 h 81"/>
              <a:gd name="T64" fmla="*/ 37 w 55"/>
              <a:gd name="T65" fmla="*/ 36 h 81"/>
              <a:gd name="T66" fmla="*/ 39 w 55"/>
              <a:gd name="T67" fmla="*/ 23 h 81"/>
              <a:gd name="T68" fmla="*/ 36 w 55"/>
              <a:gd name="T69" fmla="*/ 21 h 81"/>
              <a:gd name="T70" fmla="*/ 32 w 55"/>
              <a:gd name="T71" fmla="*/ 54 h 81"/>
              <a:gd name="T72" fmla="*/ 29 w 55"/>
              <a:gd name="T73" fmla="*/ 48 h 81"/>
              <a:gd name="T74" fmla="*/ 34 w 55"/>
              <a:gd name="T75" fmla="*/ 56 h 81"/>
              <a:gd name="T76" fmla="*/ 42 w 55"/>
              <a:gd name="T77" fmla="*/ 53 h 81"/>
              <a:gd name="T78" fmla="*/ 36 w 55"/>
              <a:gd name="T79" fmla="*/ 38 h 81"/>
              <a:gd name="T80" fmla="*/ 19 w 55"/>
              <a:gd name="T81" fmla="*/ 46 h 81"/>
              <a:gd name="T82" fmla="*/ 30 w 55"/>
              <a:gd name="T83" fmla="*/ 59 h 81"/>
              <a:gd name="T84" fmla="*/ 32 w 55"/>
              <a:gd name="T85" fmla="*/ 57 h 81"/>
              <a:gd name="T86" fmla="*/ 27 w 55"/>
              <a:gd name="T87" fmla="*/ 49 h 81"/>
              <a:gd name="T88" fmla="*/ 32 w 55"/>
              <a:gd name="T89" fmla="*/ 54 h 81"/>
              <a:gd name="T90" fmla="*/ 53 w 55"/>
              <a:gd name="T91" fmla="*/ 59 h 81"/>
              <a:gd name="T92" fmla="*/ 48 w 55"/>
              <a:gd name="T93" fmla="*/ 54 h 81"/>
              <a:gd name="T94" fmla="*/ 40 w 55"/>
              <a:gd name="T95" fmla="*/ 54 h 81"/>
              <a:gd name="T96" fmla="*/ 39 w 55"/>
              <a:gd name="T97" fmla="*/ 55 h 81"/>
              <a:gd name="T98" fmla="*/ 31 w 55"/>
              <a:gd name="T99" fmla="*/ 61 h 81"/>
              <a:gd name="T100" fmla="*/ 30 w 55"/>
              <a:gd name="T101" fmla="*/ 61 h 81"/>
              <a:gd name="T102" fmla="*/ 29 w 55"/>
              <a:gd name="T103" fmla="*/ 75 h 81"/>
              <a:gd name="T104" fmla="*/ 29 w 55"/>
              <a:gd name="T105" fmla="*/ 71 h 81"/>
              <a:gd name="T106" fmla="*/ 37 w 55"/>
              <a:gd name="T107" fmla="*/ 62 h 81"/>
              <a:gd name="T108" fmla="*/ 53 w 55"/>
              <a:gd name="T109" fmla="*/ 64 h 81"/>
              <a:gd name="T110" fmla="*/ 53 w 55"/>
              <a:gd name="T111" fmla="*/ 59 h 81"/>
              <a:gd name="T112" fmla="*/ 52 w 55"/>
              <a:gd name="T113" fmla="*/ 67 h 81"/>
              <a:gd name="T114" fmla="*/ 50 w 55"/>
              <a:gd name="T115" fmla="*/ 62 h 81"/>
              <a:gd name="T116" fmla="*/ 32 w 55"/>
              <a:gd name="T117" fmla="*/ 78 h 81"/>
              <a:gd name="T118" fmla="*/ 52 w 55"/>
              <a:gd name="T119" fmla="*/ 67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5" h="81">
                <a:moveTo>
                  <a:pt x="21" y="20"/>
                </a:moveTo>
                <a:cubicBezTo>
                  <a:pt x="26" y="17"/>
                  <a:pt x="34" y="19"/>
                  <a:pt x="40" y="20"/>
                </a:cubicBezTo>
                <a:cubicBezTo>
                  <a:pt x="41" y="27"/>
                  <a:pt x="41" y="32"/>
                  <a:pt x="38" y="38"/>
                </a:cubicBezTo>
                <a:cubicBezTo>
                  <a:pt x="39" y="43"/>
                  <a:pt x="41" y="48"/>
                  <a:pt x="44" y="52"/>
                </a:cubicBezTo>
                <a:cubicBezTo>
                  <a:pt x="45" y="52"/>
                  <a:pt x="46" y="53"/>
                  <a:pt x="47" y="52"/>
                </a:cubicBezTo>
                <a:cubicBezTo>
                  <a:pt x="50" y="54"/>
                  <a:pt x="54" y="55"/>
                  <a:pt x="54" y="60"/>
                </a:cubicBezTo>
                <a:cubicBezTo>
                  <a:pt x="55" y="61"/>
                  <a:pt x="55" y="62"/>
                  <a:pt x="55" y="64"/>
                </a:cubicBezTo>
                <a:cubicBezTo>
                  <a:pt x="54" y="67"/>
                  <a:pt x="53" y="69"/>
                  <a:pt x="51" y="72"/>
                </a:cubicBezTo>
                <a:cubicBezTo>
                  <a:pt x="49" y="74"/>
                  <a:pt x="48" y="75"/>
                  <a:pt x="45" y="77"/>
                </a:cubicBezTo>
                <a:cubicBezTo>
                  <a:pt x="41" y="79"/>
                  <a:pt x="35" y="81"/>
                  <a:pt x="31" y="80"/>
                </a:cubicBezTo>
                <a:cubicBezTo>
                  <a:pt x="29" y="79"/>
                  <a:pt x="27" y="77"/>
                  <a:pt x="26" y="74"/>
                </a:cubicBezTo>
                <a:cubicBezTo>
                  <a:pt x="24" y="69"/>
                  <a:pt x="26" y="64"/>
                  <a:pt x="29" y="60"/>
                </a:cubicBezTo>
                <a:cubicBezTo>
                  <a:pt x="26" y="57"/>
                  <a:pt x="22" y="54"/>
                  <a:pt x="19" y="50"/>
                </a:cubicBezTo>
                <a:cubicBezTo>
                  <a:pt x="14" y="47"/>
                  <a:pt x="7" y="45"/>
                  <a:pt x="3" y="40"/>
                </a:cubicBezTo>
                <a:cubicBezTo>
                  <a:pt x="5" y="33"/>
                  <a:pt x="9" y="27"/>
                  <a:pt x="15" y="23"/>
                </a:cubicBezTo>
                <a:cubicBezTo>
                  <a:pt x="11" y="20"/>
                  <a:pt x="10" y="14"/>
                  <a:pt x="6" y="11"/>
                </a:cubicBezTo>
                <a:cubicBezTo>
                  <a:pt x="6" y="8"/>
                  <a:pt x="0" y="2"/>
                  <a:pt x="4" y="0"/>
                </a:cubicBezTo>
                <a:cubicBezTo>
                  <a:pt x="10" y="7"/>
                  <a:pt x="14" y="14"/>
                  <a:pt x="21" y="20"/>
                </a:cubicBezTo>
                <a:close/>
                <a:moveTo>
                  <a:pt x="16" y="22"/>
                </a:moveTo>
                <a:cubicBezTo>
                  <a:pt x="17" y="22"/>
                  <a:pt x="18" y="21"/>
                  <a:pt x="19" y="21"/>
                </a:cubicBezTo>
                <a:cubicBezTo>
                  <a:pt x="14" y="15"/>
                  <a:pt x="10" y="9"/>
                  <a:pt x="5" y="4"/>
                </a:cubicBezTo>
                <a:cubicBezTo>
                  <a:pt x="8" y="11"/>
                  <a:pt x="12" y="17"/>
                  <a:pt x="16" y="22"/>
                </a:cubicBezTo>
                <a:close/>
                <a:moveTo>
                  <a:pt x="36" y="21"/>
                </a:moveTo>
                <a:cubicBezTo>
                  <a:pt x="31" y="20"/>
                  <a:pt x="26" y="19"/>
                  <a:pt x="21" y="21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2"/>
                  <a:pt x="20" y="22"/>
                  <a:pt x="19" y="22"/>
                </a:cubicBezTo>
                <a:cubicBezTo>
                  <a:pt x="16" y="24"/>
                  <a:pt x="13" y="26"/>
                  <a:pt x="11" y="29"/>
                </a:cubicBezTo>
                <a:cubicBezTo>
                  <a:pt x="9" y="31"/>
                  <a:pt x="8" y="33"/>
                  <a:pt x="7" y="35"/>
                </a:cubicBezTo>
                <a:cubicBezTo>
                  <a:pt x="6" y="37"/>
                  <a:pt x="4" y="38"/>
                  <a:pt x="5" y="40"/>
                </a:cubicBezTo>
                <a:cubicBezTo>
                  <a:pt x="7" y="41"/>
                  <a:pt x="9" y="43"/>
                  <a:pt x="11" y="44"/>
                </a:cubicBezTo>
                <a:cubicBezTo>
                  <a:pt x="11" y="44"/>
                  <a:pt x="12" y="44"/>
                  <a:pt x="12" y="44"/>
                </a:cubicBezTo>
                <a:cubicBezTo>
                  <a:pt x="14" y="45"/>
                  <a:pt x="15" y="47"/>
                  <a:pt x="17" y="45"/>
                </a:cubicBezTo>
                <a:cubicBezTo>
                  <a:pt x="20" y="39"/>
                  <a:pt x="29" y="36"/>
                  <a:pt x="37" y="36"/>
                </a:cubicBezTo>
                <a:cubicBezTo>
                  <a:pt x="39" y="32"/>
                  <a:pt x="39" y="28"/>
                  <a:pt x="39" y="23"/>
                </a:cubicBezTo>
                <a:cubicBezTo>
                  <a:pt x="38" y="22"/>
                  <a:pt x="37" y="22"/>
                  <a:pt x="36" y="21"/>
                </a:cubicBezTo>
                <a:close/>
                <a:moveTo>
                  <a:pt x="32" y="54"/>
                </a:moveTo>
                <a:cubicBezTo>
                  <a:pt x="31" y="53"/>
                  <a:pt x="29" y="50"/>
                  <a:pt x="29" y="48"/>
                </a:cubicBezTo>
                <a:cubicBezTo>
                  <a:pt x="31" y="50"/>
                  <a:pt x="33" y="53"/>
                  <a:pt x="34" y="56"/>
                </a:cubicBezTo>
                <a:cubicBezTo>
                  <a:pt x="37" y="55"/>
                  <a:pt x="39" y="53"/>
                  <a:pt x="42" y="53"/>
                </a:cubicBezTo>
                <a:cubicBezTo>
                  <a:pt x="39" y="48"/>
                  <a:pt x="39" y="42"/>
                  <a:pt x="36" y="38"/>
                </a:cubicBezTo>
                <a:cubicBezTo>
                  <a:pt x="28" y="37"/>
                  <a:pt x="21" y="41"/>
                  <a:pt x="19" y="46"/>
                </a:cubicBezTo>
                <a:cubicBezTo>
                  <a:pt x="21" y="51"/>
                  <a:pt x="27" y="55"/>
                  <a:pt x="30" y="59"/>
                </a:cubicBezTo>
                <a:cubicBezTo>
                  <a:pt x="31" y="58"/>
                  <a:pt x="32" y="58"/>
                  <a:pt x="32" y="57"/>
                </a:cubicBezTo>
                <a:cubicBezTo>
                  <a:pt x="31" y="54"/>
                  <a:pt x="28" y="53"/>
                  <a:pt x="27" y="49"/>
                </a:cubicBezTo>
                <a:cubicBezTo>
                  <a:pt x="29" y="51"/>
                  <a:pt x="30" y="53"/>
                  <a:pt x="32" y="54"/>
                </a:cubicBezTo>
                <a:close/>
                <a:moveTo>
                  <a:pt x="53" y="59"/>
                </a:moveTo>
                <a:cubicBezTo>
                  <a:pt x="51" y="58"/>
                  <a:pt x="50" y="55"/>
                  <a:pt x="48" y="54"/>
                </a:cubicBezTo>
                <a:cubicBezTo>
                  <a:pt x="46" y="54"/>
                  <a:pt x="42" y="54"/>
                  <a:pt x="40" y="54"/>
                </a:cubicBezTo>
                <a:cubicBezTo>
                  <a:pt x="40" y="55"/>
                  <a:pt x="40" y="55"/>
                  <a:pt x="39" y="55"/>
                </a:cubicBezTo>
                <a:cubicBezTo>
                  <a:pt x="36" y="57"/>
                  <a:pt x="32" y="58"/>
                  <a:pt x="31" y="61"/>
                </a:cubicBezTo>
                <a:cubicBezTo>
                  <a:pt x="31" y="61"/>
                  <a:pt x="31" y="61"/>
                  <a:pt x="30" y="61"/>
                </a:cubicBezTo>
                <a:cubicBezTo>
                  <a:pt x="28" y="65"/>
                  <a:pt x="25" y="72"/>
                  <a:pt x="29" y="75"/>
                </a:cubicBezTo>
                <a:cubicBezTo>
                  <a:pt x="29" y="74"/>
                  <a:pt x="29" y="73"/>
                  <a:pt x="29" y="71"/>
                </a:cubicBezTo>
                <a:cubicBezTo>
                  <a:pt x="30" y="68"/>
                  <a:pt x="34" y="64"/>
                  <a:pt x="37" y="62"/>
                </a:cubicBezTo>
                <a:cubicBezTo>
                  <a:pt x="42" y="58"/>
                  <a:pt x="50" y="57"/>
                  <a:pt x="53" y="64"/>
                </a:cubicBezTo>
                <a:cubicBezTo>
                  <a:pt x="53" y="62"/>
                  <a:pt x="53" y="61"/>
                  <a:pt x="53" y="59"/>
                </a:cubicBezTo>
                <a:close/>
                <a:moveTo>
                  <a:pt x="52" y="67"/>
                </a:moveTo>
                <a:cubicBezTo>
                  <a:pt x="52" y="65"/>
                  <a:pt x="51" y="63"/>
                  <a:pt x="50" y="62"/>
                </a:cubicBezTo>
                <a:cubicBezTo>
                  <a:pt x="42" y="57"/>
                  <a:pt x="26" y="70"/>
                  <a:pt x="32" y="78"/>
                </a:cubicBezTo>
                <a:cubicBezTo>
                  <a:pt x="41" y="79"/>
                  <a:pt x="49" y="74"/>
                  <a:pt x="52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16" name="Freeform 182"/>
          <p:cNvSpPr>
            <a:spLocks noEditPoints="1"/>
          </p:cNvSpPr>
          <p:nvPr/>
        </p:nvSpPr>
        <p:spPr bwMode="auto">
          <a:xfrm>
            <a:off x="8643938" y="2443163"/>
            <a:ext cx="87312" cy="1308100"/>
          </a:xfrm>
          <a:custGeom>
            <a:avLst/>
            <a:gdLst>
              <a:gd name="T0" fmla="*/ 26 w 28"/>
              <a:gd name="T1" fmla="*/ 68 h 414"/>
              <a:gd name="T2" fmla="*/ 26 w 28"/>
              <a:gd name="T3" fmla="*/ 211 h 414"/>
              <a:gd name="T4" fmla="*/ 27 w 28"/>
              <a:gd name="T5" fmla="*/ 289 h 414"/>
              <a:gd name="T6" fmla="*/ 28 w 28"/>
              <a:gd name="T7" fmla="*/ 323 h 414"/>
              <a:gd name="T8" fmla="*/ 27 w 28"/>
              <a:gd name="T9" fmla="*/ 404 h 414"/>
              <a:gd name="T10" fmla="*/ 15 w 28"/>
              <a:gd name="T11" fmla="*/ 413 h 414"/>
              <a:gd name="T12" fmla="*/ 0 w 28"/>
              <a:gd name="T13" fmla="*/ 379 h 414"/>
              <a:gd name="T14" fmla="*/ 5 w 28"/>
              <a:gd name="T15" fmla="*/ 238 h 414"/>
              <a:gd name="T16" fmla="*/ 9 w 28"/>
              <a:gd name="T17" fmla="*/ 131 h 414"/>
              <a:gd name="T18" fmla="*/ 14 w 28"/>
              <a:gd name="T19" fmla="*/ 24 h 414"/>
              <a:gd name="T20" fmla="*/ 20 w 28"/>
              <a:gd name="T21" fmla="*/ 0 h 414"/>
              <a:gd name="T22" fmla="*/ 1 w 28"/>
              <a:gd name="T23" fmla="*/ 395 h 414"/>
              <a:gd name="T24" fmla="*/ 25 w 28"/>
              <a:gd name="T25" fmla="*/ 394 h 414"/>
              <a:gd name="T26" fmla="*/ 6 w 28"/>
              <a:gd name="T27" fmla="*/ 392 h 414"/>
              <a:gd name="T28" fmla="*/ 2 w 28"/>
              <a:gd name="T29" fmla="*/ 386 h 414"/>
              <a:gd name="T30" fmla="*/ 27 w 28"/>
              <a:gd name="T31" fmla="*/ 356 h 414"/>
              <a:gd name="T32" fmla="*/ 3 w 28"/>
              <a:gd name="T33" fmla="*/ 378 h 414"/>
              <a:gd name="T34" fmla="*/ 2 w 28"/>
              <a:gd name="T35" fmla="*/ 367 h 414"/>
              <a:gd name="T36" fmla="*/ 6 w 28"/>
              <a:gd name="T37" fmla="*/ 374 h 414"/>
              <a:gd name="T38" fmla="*/ 2 w 28"/>
              <a:gd name="T39" fmla="*/ 355 h 414"/>
              <a:gd name="T40" fmla="*/ 25 w 28"/>
              <a:gd name="T41" fmla="*/ 333 h 414"/>
              <a:gd name="T42" fmla="*/ 3 w 28"/>
              <a:gd name="T43" fmla="*/ 342 h 414"/>
              <a:gd name="T44" fmla="*/ 8 w 28"/>
              <a:gd name="T45" fmla="*/ 385 h 414"/>
              <a:gd name="T46" fmla="*/ 8 w 28"/>
              <a:gd name="T47" fmla="*/ 336 h 414"/>
              <a:gd name="T48" fmla="*/ 10 w 28"/>
              <a:gd name="T49" fmla="*/ 335 h 414"/>
              <a:gd name="T50" fmla="*/ 7 w 28"/>
              <a:gd name="T51" fmla="*/ 316 h 414"/>
              <a:gd name="T52" fmla="*/ 22 w 28"/>
              <a:gd name="T53" fmla="*/ 293 h 414"/>
              <a:gd name="T54" fmla="*/ 5 w 28"/>
              <a:gd name="T55" fmla="*/ 308 h 414"/>
              <a:gd name="T56" fmla="*/ 4 w 28"/>
              <a:gd name="T57" fmla="*/ 297 h 414"/>
              <a:gd name="T58" fmla="*/ 4 w 28"/>
              <a:gd name="T59" fmla="*/ 293 h 414"/>
              <a:gd name="T60" fmla="*/ 26 w 28"/>
              <a:gd name="T61" fmla="*/ 290 h 414"/>
              <a:gd name="T62" fmla="*/ 5 w 28"/>
              <a:gd name="T63" fmla="*/ 286 h 414"/>
              <a:gd name="T64" fmla="*/ 5 w 28"/>
              <a:gd name="T65" fmla="*/ 282 h 414"/>
              <a:gd name="T66" fmla="*/ 15 w 28"/>
              <a:gd name="T67" fmla="*/ 27 h 414"/>
              <a:gd name="T68" fmla="*/ 8 w 28"/>
              <a:gd name="T69" fmla="*/ 175 h 414"/>
              <a:gd name="T70" fmla="*/ 26 w 28"/>
              <a:gd name="T71" fmla="*/ 280 h 414"/>
              <a:gd name="T72" fmla="*/ 24 w 28"/>
              <a:gd name="T73" fmla="*/ 140 h 414"/>
              <a:gd name="T74" fmla="*/ 24 w 28"/>
              <a:gd name="T75" fmla="*/ 34 h 414"/>
              <a:gd name="T76" fmla="*/ 19 w 28"/>
              <a:gd name="T77" fmla="*/ 2 h 414"/>
              <a:gd name="T78" fmla="*/ 14 w 28"/>
              <a:gd name="T79" fmla="*/ 348 h 414"/>
              <a:gd name="T80" fmla="*/ 11 w 28"/>
              <a:gd name="T81" fmla="*/ 393 h 414"/>
              <a:gd name="T82" fmla="*/ 9 w 28"/>
              <a:gd name="T83" fmla="*/ 317 h 414"/>
              <a:gd name="T84" fmla="*/ 9 w 28"/>
              <a:gd name="T85" fmla="*/ 317 h 414"/>
              <a:gd name="T86" fmla="*/ 15 w 28"/>
              <a:gd name="T87" fmla="*/ 299 h 414"/>
              <a:gd name="T88" fmla="*/ 21 w 28"/>
              <a:gd name="T89" fmla="*/ 341 h 414"/>
              <a:gd name="T90" fmla="*/ 25 w 28"/>
              <a:gd name="T91" fmla="*/ 318 h 414"/>
              <a:gd name="T92" fmla="*/ 21 w 28"/>
              <a:gd name="T93" fmla="*/ 324 h 414"/>
              <a:gd name="T94" fmla="*/ 26 w 28"/>
              <a:gd name="T95" fmla="*/ 378 h 414"/>
              <a:gd name="T96" fmla="*/ 26 w 28"/>
              <a:gd name="T97" fmla="*/ 317 h 414"/>
              <a:gd name="T98" fmla="*/ 22 w 28"/>
              <a:gd name="T99" fmla="*/ 340 h 414"/>
              <a:gd name="T100" fmla="*/ 26 w 28"/>
              <a:gd name="T101" fmla="*/ 373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" h="414">
                <a:moveTo>
                  <a:pt x="20" y="0"/>
                </a:moveTo>
                <a:cubicBezTo>
                  <a:pt x="22" y="1"/>
                  <a:pt x="22" y="5"/>
                  <a:pt x="23" y="8"/>
                </a:cubicBezTo>
                <a:cubicBezTo>
                  <a:pt x="24" y="17"/>
                  <a:pt x="24" y="30"/>
                  <a:pt x="26" y="38"/>
                </a:cubicBezTo>
                <a:cubicBezTo>
                  <a:pt x="25" y="48"/>
                  <a:pt x="26" y="58"/>
                  <a:pt x="26" y="68"/>
                </a:cubicBezTo>
                <a:cubicBezTo>
                  <a:pt x="25" y="93"/>
                  <a:pt x="25" y="119"/>
                  <a:pt x="25" y="145"/>
                </a:cubicBezTo>
                <a:cubicBezTo>
                  <a:pt x="25" y="150"/>
                  <a:pt x="26" y="155"/>
                  <a:pt x="26" y="160"/>
                </a:cubicBezTo>
                <a:cubicBezTo>
                  <a:pt x="26" y="169"/>
                  <a:pt x="26" y="177"/>
                  <a:pt x="26" y="186"/>
                </a:cubicBezTo>
                <a:cubicBezTo>
                  <a:pt x="26" y="195"/>
                  <a:pt x="26" y="203"/>
                  <a:pt x="26" y="211"/>
                </a:cubicBezTo>
                <a:cubicBezTo>
                  <a:pt x="26" y="218"/>
                  <a:pt x="27" y="226"/>
                  <a:pt x="27" y="235"/>
                </a:cubicBezTo>
                <a:cubicBezTo>
                  <a:pt x="27" y="243"/>
                  <a:pt x="27" y="252"/>
                  <a:pt x="27" y="260"/>
                </a:cubicBezTo>
                <a:cubicBezTo>
                  <a:pt x="27" y="267"/>
                  <a:pt x="27" y="272"/>
                  <a:pt x="27" y="281"/>
                </a:cubicBezTo>
                <a:cubicBezTo>
                  <a:pt x="27" y="283"/>
                  <a:pt x="26" y="287"/>
                  <a:pt x="27" y="289"/>
                </a:cubicBezTo>
                <a:cubicBezTo>
                  <a:pt x="27" y="290"/>
                  <a:pt x="27" y="289"/>
                  <a:pt x="28" y="289"/>
                </a:cubicBezTo>
                <a:cubicBezTo>
                  <a:pt x="26" y="291"/>
                  <a:pt x="27" y="293"/>
                  <a:pt x="28" y="295"/>
                </a:cubicBezTo>
                <a:cubicBezTo>
                  <a:pt x="27" y="296"/>
                  <a:pt x="27" y="297"/>
                  <a:pt x="27" y="298"/>
                </a:cubicBezTo>
                <a:cubicBezTo>
                  <a:pt x="27" y="305"/>
                  <a:pt x="27" y="314"/>
                  <a:pt x="28" y="323"/>
                </a:cubicBezTo>
                <a:cubicBezTo>
                  <a:pt x="28" y="332"/>
                  <a:pt x="28" y="342"/>
                  <a:pt x="28" y="352"/>
                </a:cubicBezTo>
                <a:cubicBezTo>
                  <a:pt x="28" y="362"/>
                  <a:pt x="27" y="371"/>
                  <a:pt x="27" y="381"/>
                </a:cubicBezTo>
                <a:cubicBezTo>
                  <a:pt x="27" y="388"/>
                  <a:pt x="27" y="393"/>
                  <a:pt x="27" y="400"/>
                </a:cubicBezTo>
                <a:cubicBezTo>
                  <a:pt x="27" y="401"/>
                  <a:pt x="26" y="403"/>
                  <a:pt x="27" y="404"/>
                </a:cubicBezTo>
                <a:cubicBezTo>
                  <a:pt x="27" y="404"/>
                  <a:pt x="27" y="406"/>
                  <a:pt x="27" y="406"/>
                </a:cubicBezTo>
                <a:cubicBezTo>
                  <a:pt x="27" y="407"/>
                  <a:pt x="26" y="407"/>
                  <a:pt x="25" y="408"/>
                </a:cubicBezTo>
                <a:cubicBezTo>
                  <a:pt x="23" y="410"/>
                  <a:pt x="22" y="411"/>
                  <a:pt x="20" y="412"/>
                </a:cubicBezTo>
                <a:cubicBezTo>
                  <a:pt x="18" y="412"/>
                  <a:pt x="17" y="413"/>
                  <a:pt x="15" y="413"/>
                </a:cubicBezTo>
                <a:cubicBezTo>
                  <a:pt x="11" y="413"/>
                  <a:pt x="7" y="411"/>
                  <a:pt x="4" y="410"/>
                </a:cubicBezTo>
                <a:cubicBezTo>
                  <a:pt x="3" y="408"/>
                  <a:pt x="2" y="408"/>
                  <a:pt x="1" y="407"/>
                </a:cubicBezTo>
                <a:cubicBezTo>
                  <a:pt x="0" y="405"/>
                  <a:pt x="0" y="404"/>
                  <a:pt x="0" y="402"/>
                </a:cubicBezTo>
                <a:cubicBezTo>
                  <a:pt x="0" y="395"/>
                  <a:pt x="0" y="387"/>
                  <a:pt x="0" y="379"/>
                </a:cubicBezTo>
                <a:cubicBezTo>
                  <a:pt x="0" y="371"/>
                  <a:pt x="0" y="363"/>
                  <a:pt x="0" y="355"/>
                </a:cubicBezTo>
                <a:cubicBezTo>
                  <a:pt x="0" y="338"/>
                  <a:pt x="3" y="322"/>
                  <a:pt x="2" y="307"/>
                </a:cubicBezTo>
                <a:cubicBezTo>
                  <a:pt x="3" y="302"/>
                  <a:pt x="2" y="296"/>
                  <a:pt x="3" y="290"/>
                </a:cubicBezTo>
                <a:cubicBezTo>
                  <a:pt x="4" y="275"/>
                  <a:pt x="4" y="256"/>
                  <a:pt x="5" y="238"/>
                </a:cubicBezTo>
                <a:cubicBezTo>
                  <a:pt x="5" y="226"/>
                  <a:pt x="6" y="215"/>
                  <a:pt x="6" y="203"/>
                </a:cubicBezTo>
                <a:cubicBezTo>
                  <a:pt x="7" y="200"/>
                  <a:pt x="6" y="198"/>
                  <a:pt x="7" y="195"/>
                </a:cubicBezTo>
                <a:cubicBezTo>
                  <a:pt x="7" y="186"/>
                  <a:pt x="7" y="177"/>
                  <a:pt x="7" y="168"/>
                </a:cubicBezTo>
                <a:cubicBezTo>
                  <a:pt x="8" y="157"/>
                  <a:pt x="8" y="144"/>
                  <a:pt x="9" y="131"/>
                </a:cubicBezTo>
                <a:cubicBezTo>
                  <a:pt x="9" y="119"/>
                  <a:pt x="10" y="106"/>
                  <a:pt x="10" y="94"/>
                </a:cubicBezTo>
                <a:cubicBezTo>
                  <a:pt x="10" y="82"/>
                  <a:pt x="11" y="70"/>
                  <a:pt x="11" y="58"/>
                </a:cubicBezTo>
                <a:cubicBezTo>
                  <a:pt x="11" y="49"/>
                  <a:pt x="12" y="39"/>
                  <a:pt x="12" y="31"/>
                </a:cubicBezTo>
                <a:cubicBezTo>
                  <a:pt x="13" y="29"/>
                  <a:pt x="13" y="26"/>
                  <a:pt x="14" y="24"/>
                </a:cubicBezTo>
                <a:cubicBezTo>
                  <a:pt x="14" y="22"/>
                  <a:pt x="13" y="21"/>
                  <a:pt x="13" y="19"/>
                </a:cubicBezTo>
                <a:cubicBezTo>
                  <a:pt x="14" y="15"/>
                  <a:pt x="15" y="10"/>
                  <a:pt x="15" y="5"/>
                </a:cubicBezTo>
                <a:cubicBezTo>
                  <a:pt x="16" y="4"/>
                  <a:pt x="15" y="2"/>
                  <a:pt x="16" y="1"/>
                </a:cubicBezTo>
                <a:cubicBezTo>
                  <a:pt x="16" y="0"/>
                  <a:pt x="18" y="0"/>
                  <a:pt x="20" y="0"/>
                </a:cubicBezTo>
                <a:close/>
                <a:moveTo>
                  <a:pt x="1" y="403"/>
                </a:moveTo>
                <a:cubicBezTo>
                  <a:pt x="2" y="412"/>
                  <a:pt x="19" y="414"/>
                  <a:pt x="24" y="407"/>
                </a:cubicBezTo>
                <a:cubicBezTo>
                  <a:pt x="25" y="404"/>
                  <a:pt x="25" y="402"/>
                  <a:pt x="25" y="400"/>
                </a:cubicBezTo>
                <a:cubicBezTo>
                  <a:pt x="17" y="403"/>
                  <a:pt x="7" y="400"/>
                  <a:pt x="1" y="395"/>
                </a:cubicBezTo>
                <a:cubicBezTo>
                  <a:pt x="1" y="398"/>
                  <a:pt x="2" y="400"/>
                  <a:pt x="1" y="403"/>
                </a:cubicBezTo>
                <a:close/>
                <a:moveTo>
                  <a:pt x="1" y="393"/>
                </a:moveTo>
                <a:cubicBezTo>
                  <a:pt x="6" y="398"/>
                  <a:pt x="18" y="402"/>
                  <a:pt x="25" y="398"/>
                </a:cubicBezTo>
                <a:cubicBezTo>
                  <a:pt x="25" y="396"/>
                  <a:pt x="25" y="396"/>
                  <a:pt x="25" y="394"/>
                </a:cubicBezTo>
                <a:cubicBezTo>
                  <a:pt x="21" y="396"/>
                  <a:pt x="16" y="396"/>
                  <a:pt x="11" y="394"/>
                </a:cubicBezTo>
                <a:cubicBezTo>
                  <a:pt x="11" y="395"/>
                  <a:pt x="11" y="395"/>
                  <a:pt x="10" y="395"/>
                </a:cubicBezTo>
                <a:cubicBezTo>
                  <a:pt x="10" y="395"/>
                  <a:pt x="10" y="394"/>
                  <a:pt x="10" y="394"/>
                </a:cubicBezTo>
                <a:cubicBezTo>
                  <a:pt x="8" y="394"/>
                  <a:pt x="7" y="393"/>
                  <a:pt x="6" y="392"/>
                </a:cubicBezTo>
                <a:cubicBezTo>
                  <a:pt x="5" y="392"/>
                  <a:pt x="4" y="391"/>
                  <a:pt x="3" y="391"/>
                </a:cubicBezTo>
                <a:cubicBezTo>
                  <a:pt x="3" y="390"/>
                  <a:pt x="2" y="389"/>
                  <a:pt x="2" y="389"/>
                </a:cubicBezTo>
                <a:cubicBezTo>
                  <a:pt x="2" y="391"/>
                  <a:pt x="1" y="392"/>
                  <a:pt x="1" y="393"/>
                </a:cubicBezTo>
                <a:close/>
                <a:moveTo>
                  <a:pt x="2" y="386"/>
                </a:moveTo>
                <a:cubicBezTo>
                  <a:pt x="4" y="385"/>
                  <a:pt x="6" y="384"/>
                  <a:pt x="8" y="383"/>
                </a:cubicBezTo>
                <a:cubicBezTo>
                  <a:pt x="8" y="383"/>
                  <a:pt x="9" y="383"/>
                  <a:pt x="9" y="383"/>
                </a:cubicBezTo>
                <a:cubicBezTo>
                  <a:pt x="16" y="378"/>
                  <a:pt x="22" y="373"/>
                  <a:pt x="26" y="365"/>
                </a:cubicBezTo>
                <a:cubicBezTo>
                  <a:pt x="26" y="363"/>
                  <a:pt x="27" y="359"/>
                  <a:pt x="27" y="356"/>
                </a:cubicBezTo>
                <a:cubicBezTo>
                  <a:pt x="25" y="358"/>
                  <a:pt x="24" y="361"/>
                  <a:pt x="22" y="362"/>
                </a:cubicBezTo>
                <a:cubicBezTo>
                  <a:pt x="22" y="363"/>
                  <a:pt x="23" y="363"/>
                  <a:pt x="22" y="364"/>
                </a:cubicBezTo>
                <a:cubicBezTo>
                  <a:pt x="22" y="364"/>
                  <a:pt x="21" y="364"/>
                  <a:pt x="20" y="364"/>
                </a:cubicBezTo>
                <a:cubicBezTo>
                  <a:pt x="15" y="369"/>
                  <a:pt x="9" y="374"/>
                  <a:pt x="3" y="378"/>
                </a:cubicBezTo>
                <a:cubicBezTo>
                  <a:pt x="3" y="379"/>
                  <a:pt x="3" y="380"/>
                  <a:pt x="2" y="380"/>
                </a:cubicBezTo>
                <a:cubicBezTo>
                  <a:pt x="1" y="382"/>
                  <a:pt x="2" y="383"/>
                  <a:pt x="2" y="386"/>
                </a:cubicBezTo>
                <a:close/>
                <a:moveTo>
                  <a:pt x="5" y="375"/>
                </a:moveTo>
                <a:cubicBezTo>
                  <a:pt x="4" y="372"/>
                  <a:pt x="4" y="370"/>
                  <a:pt x="2" y="367"/>
                </a:cubicBezTo>
                <a:cubicBezTo>
                  <a:pt x="2" y="371"/>
                  <a:pt x="2" y="374"/>
                  <a:pt x="1" y="377"/>
                </a:cubicBezTo>
                <a:cubicBezTo>
                  <a:pt x="3" y="377"/>
                  <a:pt x="4" y="376"/>
                  <a:pt x="5" y="375"/>
                </a:cubicBezTo>
                <a:close/>
                <a:moveTo>
                  <a:pt x="2" y="363"/>
                </a:moveTo>
                <a:cubicBezTo>
                  <a:pt x="3" y="366"/>
                  <a:pt x="5" y="370"/>
                  <a:pt x="6" y="374"/>
                </a:cubicBezTo>
                <a:cubicBezTo>
                  <a:pt x="8" y="373"/>
                  <a:pt x="10" y="372"/>
                  <a:pt x="12" y="370"/>
                </a:cubicBezTo>
                <a:cubicBezTo>
                  <a:pt x="11" y="369"/>
                  <a:pt x="11" y="368"/>
                  <a:pt x="11" y="366"/>
                </a:cubicBezTo>
                <a:cubicBezTo>
                  <a:pt x="9" y="362"/>
                  <a:pt x="8" y="357"/>
                  <a:pt x="6" y="353"/>
                </a:cubicBezTo>
                <a:cubicBezTo>
                  <a:pt x="5" y="354"/>
                  <a:pt x="4" y="355"/>
                  <a:pt x="2" y="355"/>
                </a:cubicBezTo>
                <a:cubicBezTo>
                  <a:pt x="2" y="358"/>
                  <a:pt x="2" y="359"/>
                  <a:pt x="2" y="363"/>
                </a:cubicBezTo>
                <a:close/>
                <a:moveTo>
                  <a:pt x="2" y="354"/>
                </a:moveTo>
                <a:cubicBezTo>
                  <a:pt x="9" y="351"/>
                  <a:pt x="15" y="345"/>
                  <a:pt x="20" y="340"/>
                </a:cubicBezTo>
                <a:cubicBezTo>
                  <a:pt x="22" y="338"/>
                  <a:pt x="23" y="336"/>
                  <a:pt x="25" y="333"/>
                </a:cubicBezTo>
                <a:cubicBezTo>
                  <a:pt x="25" y="332"/>
                  <a:pt x="26" y="332"/>
                  <a:pt x="26" y="331"/>
                </a:cubicBezTo>
                <a:cubicBezTo>
                  <a:pt x="27" y="329"/>
                  <a:pt x="26" y="328"/>
                  <a:pt x="26" y="326"/>
                </a:cubicBezTo>
                <a:cubicBezTo>
                  <a:pt x="26" y="324"/>
                  <a:pt x="26" y="322"/>
                  <a:pt x="26" y="320"/>
                </a:cubicBezTo>
                <a:cubicBezTo>
                  <a:pt x="20" y="329"/>
                  <a:pt x="12" y="335"/>
                  <a:pt x="3" y="342"/>
                </a:cubicBezTo>
                <a:cubicBezTo>
                  <a:pt x="3" y="342"/>
                  <a:pt x="3" y="342"/>
                  <a:pt x="2" y="342"/>
                </a:cubicBezTo>
                <a:cubicBezTo>
                  <a:pt x="2" y="346"/>
                  <a:pt x="2" y="349"/>
                  <a:pt x="2" y="354"/>
                </a:cubicBezTo>
                <a:close/>
                <a:moveTo>
                  <a:pt x="10" y="392"/>
                </a:moveTo>
                <a:cubicBezTo>
                  <a:pt x="9" y="389"/>
                  <a:pt x="8" y="388"/>
                  <a:pt x="8" y="385"/>
                </a:cubicBezTo>
                <a:cubicBezTo>
                  <a:pt x="6" y="385"/>
                  <a:pt x="4" y="386"/>
                  <a:pt x="2" y="387"/>
                </a:cubicBezTo>
                <a:cubicBezTo>
                  <a:pt x="4" y="390"/>
                  <a:pt x="6" y="391"/>
                  <a:pt x="10" y="392"/>
                </a:cubicBezTo>
                <a:close/>
                <a:moveTo>
                  <a:pt x="3" y="340"/>
                </a:moveTo>
                <a:cubicBezTo>
                  <a:pt x="5" y="339"/>
                  <a:pt x="7" y="338"/>
                  <a:pt x="8" y="336"/>
                </a:cubicBezTo>
                <a:cubicBezTo>
                  <a:pt x="6" y="333"/>
                  <a:pt x="5" y="329"/>
                  <a:pt x="3" y="327"/>
                </a:cubicBezTo>
                <a:cubicBezTo>
                  <a:pt x="3" y="332"/>
                  <a:pt x="1" y="336"/>
                  <a:pt x="3" y="340"/>
                </a:cubicBezTo>
                <a:close/>
                <a:moveTo>
                  <a:pt x="3" y="324"/>
                </a:moveTo>
                <a:cubicBezTo>
                  <a:pt x="5" y="327"/>
                  <a:pt x="7" y="332"/>
                  <a:pt x="10" y="335"/>
                </a:cubicBezTo>
                <a:cubicBezTo>
                  <a:pt x="12" y="334"/>
                  <a:pt x="13" y="332"/>
                  <a:pt x="15" y="331"/>
                </a:cubicBezTo>
                <a:cubicBezTo>
                  <a:pt x="13" y="326"/>
                  <a:pt x="11" y="321"/>
                  <a:pt x="8" y="317"/>
                </a:cubicBezTo>
                <a:cubicBezTo>
                  <a:pt x="6" y="319"/>
                  <a:pt x="3" y="320"/>
                  <a:pt x="3" y="324"/>
                </a:cubicBezTo>
                <a:close/>
                <a:moveTo>
                  <a:pt x="7" y="316"/>
                </a:moveTo>
                <a:cubicBezTo>
                  <a:pt x="8" y="316"/>
                  <a:pt x="8" y="315"/>
                  <a:pt x="9" y="316"/>
                </a:cubicBezTo>
                <a:cubicBezTo>
                  <a:pt x="16" y="310"/>
                  <a:pt x="21" y="304"/>
                  <a:pt x="26" y="296"/>
                </a:cubicBezTo>
                <a:cubicBezTo>
                  <a:pt x="25" y="294"/>
                  <a:pt x="26" y="293"/>
                  <a:pt x="25" y="291"/>
                </a:cubicBezTo>
                <a:cubicBezTo>
                  <a:pt x="24" y="292"/>
                  <a:pt x="23" y="292"/>
                  <a:pt x="22" y="293"/>
                </a:cubicBezTo>
                <a:cubicBezTo>
                  <a:pt x="17" y="300"/>
                  <a:pt x="10" y="305"/>
                  <a:pt x="4" y="310"/>
                </a:cubicBezTo>
                <a:cubicBezTo>
                  <a:pt x="4" y="314"/>
                  <a:pt x="3" y="316"/>
                  <a:pt x="3" y="319"/>
                </a:cubicBezTo>
                <a:cubicBezTo>
                  <a:pt x="5" y="318"/>
                  <a:pt x="6" y="317"/>
                  <a:pt x="7" y="316"/>
                </a:cubicBezTo>
                <a:close/>
                <a:moveTo>
                  <a:pt x="5" y="308"/>
                </a:moveTo>
                <a:cubicBezTo>
                  <a:pt x="6" y="307"/>
                  <a:pt x="8" y="306"/>
                  <a:pt x="9" y="304"/>
                </a:cubicBezTo>
                <a:cubicBezTo>
                  <a:pt x="7" y="303"/>
                  <a:pt x="6" y="301"/>
                  <a:pt x="4" y="299"/>
                </a:cubicBezTo>
                <a:cubicBezTo>
                  <a:pt x="4" y="303"/>
                  <a:pt x="3" y="306"/>
                  <a:pt x="5" y="308"/>
                </a:cubicBezTo>
                <a:close/>
                <a:moveTo>
                  <a:pt x="4" y="297"/>
                </a:moveTo>
                <a:cubicBezTo>
                  <a:pt x="6" y="299"/>
                  <a:pt x="8" y="301"/>
                  <a:pt x="10" y="304"/>
                </a:cubicBezTo>
                <a:cubicBezTo>
                  <a:pt x="11" y="303"/>
                  <a:pt x="13" y="302"/>
                  <a:pt x="14" y="300"/>
                </a:cubicBezTo>
                <a:cubicBezTo>
                  <a:pt x="12" y="298"/>
                  <a:pt x="10" y="295"/>
                  <a:pt x="8" y="293"/>
                </a:cubicBezTo>
                <a:cubicBezTo>
                  <a:pt x="6" y="293"/>
                  <a:pt x="5" y="293"/>
                  <a:pt x="4" y="293"/>
                </a:cubicBezTo>
                <a:cubicBezTo>
                  <a:pt x="4" y="295"/>
                  <a:pt x="4" y="295"/>
                  <a:pt x="4" y="297"/>
                </a:cubicBezTo>
                <a:close/>
                <a:moveTo>
                  <a:pt x="4" y="290"/>
                </a:moveTo>
                <a:cubicBezTo>
                  <a:pt x="9" y="292"/>
                  <a:pt x="17" y="292"/>
                  <a:pt x="22" y="290"/>
                </a:cubicBezTo>
                <a:cubicBezTo>
                  <a:pt x="23" y="291"/>
                  <a:pt x="24" y="290"/>
                  <a:pt x="26" y="290"/>
                </a:cubicBezTo>
                <a:cubicBezTo>
                  <a:pt x="26" y="288"/>
                  <a:pt x="25" y="287"/>
                  <a:pt x="26" y="286"/>
                </a:cubicBezTo>
                <a:cubicBezTo>
                  <a:pt x="20" y="289"/>
                  <a:pt x="12" y="288"/>
                  <a:pt x="5" y="287"/>
                </a:cubicBezTo>
                <a:cubicBezTo>
                  <a:pt x="4" y="288"/>
                  <a:pt x="4" y="289"/>
                  <a:pt x="4" y="290"/>
                </a:cubicBezTo>
                <a:close/>
                <a:moveTo>
                  <a:pt x="5" y="286"/>
                </a:moveTo>
                <a:cubicBezTo>
                  <a:pt x="9" y="287"/>
                  <a:pt x="16" y="286"/>
                  <a:pt x="20" y="286"/>
                </a:cubicBezTo>
                <a:cubicBezTo>
                  <a:pt x="22" y="286"/>
                  <a:pt x="23" y="285"/>
                  <a:pt x="26" y="285"/>
                </a:cubicBezTo>
                <a:cubicBezTo>
                  <a:pt x="26" y="284"/>
                  <a:pt x="26" y="283"/>
                  <a:pt x="26" y="282"/>
                </a:cubicBezTo>
                <a:cubicBezTo>
                  <a:pt x="20" y="284"/>
                  <a:pt x="10" y="285"/>
                  <a:pt x="5" y="282"/>
                </a:cubicBezTo>
                <a:cubicBezTo>
                  <a:pt x="5" y="283"/>
                  <a:pt x="4" y="285"/>
                  <a:pt x="5" y="286"/>
                </a:cubicBezTo>
                <a:close/>
                <a:moveTo>
                  <a:pt x="19" y="2"/>
                </a:moveTo>
                <a:cubicBezTo>
                  <a:pt x="18" y="2"/>
                  <a:pt x="18" y="2"/>
                  <a:pt x="18" y="2"/>
                </a:cubicBezTo>
                <a:cubicBezTo>
                  <a:pt x="15" y="10"/>
                  <a:pt x="16" y="19"/>
                  <a:pt x="15" y="27"/>
                </a:cubicBezTo>
                <a:cubicBezTo>
                  <a:pt x="14" y="30"/>
                  <a:pt x="14" y="33"/>
                  <a:pt x="14" y="36"/>
                </a:cubicBezTo>
                <a:cubicBezTo>
                  <a:pt x="11" y="58"/>
                  <a:pt x="12" y="83"/>
                  <a:pt x="11" y="105"/>
                </a:cubicBezTo>
                <a:cubicBezTo>
                  <a:pt x="11" y="117"/>
                  <a:pt x="10" y="128"/>
                  <a:pt x="10" y="140"/>
                </a:cubicBezTo>
                <a:cubicBezTo>
                  <a:pt x="9" y="151"/>
                  <a:pt x="9" y="164"/>
                  <a:pt x="8" y="175"/>
                </a:cubicBezTo>
                <a:cubicBezTo>
                  <a:pt x="8" y="187"/>
                  <a:pt x="8" y="198"/>
                  <a:pt x="8" y="209"/>
                </a:cubicBezTo>
                <a:cubicBezTo>
                  <a:pt x="7" y="215"/>
                  <a:pt x="7" y="221"/>
                  <a:pt x="7" y="227"/>
                </a:cubicBezTo>
                <a:cubicBezTo>
                  <a:pt x="6" y="244"/>
                  <a:pt x="5" y="262"/>
                  <a:pt x="5" y="280"/>
                </a:cubicBezTo>
                <a:cubicBezTo>
                  <a:pt x="10" y="283"/>
                  <a:pt x="20" y="284"/>
                  <a:pt x="26" y="280"/>
                </a:cubicBezTo>
                <a:cubicBezTo>
                  <a:pt x="26" y="264"/>
                  <a:pt x="26" y="245"/>
                  <a:pt x="25" y="228"/>
                </a:cubicBezTo>
                <a:cubicBezTo>
                  <a:pt x="25" y="223"/>
                  <a:pt x="25" y="217"/>
                  <a:pt x="25" y="212"/>
                </a:cubicBezTo>
                <a:cubicBezTo>
                  <a:pt x="25" y="200"/>
                  <a:pt x="25" y="188"/>
                  <a:pt x="25" y="176"/>
                </a:cubicBezTo>
                <a:cubicBezTo>
                  <a:pt x="25" y="164"/>
                  <a:pt x="24" y="152"/>
                  <a:pt x="24" y="140"/>
                </a:cubicBezTo>
                <a:cubicBezTo>
                  <a:pt x="25" y="134"/>
                  <a:pt x="24" y="128"/>
                  <a:pt x="24" y="122"/>
                </a:cubicBezTo>
                <a:cubicBezTo>
                  <a:pt x="24" y="110"/>
                  <a:pt x="25" y="98"/>
                  <a:pt x="24" y="87"/>
                </a:cubicBezTo>
                <a:cubicBezTo>
                  <a:pt x="24" y="81"/>
                  <a:pt x="24" y="76"/>
                  <a:pt x="24" y="70"/>
                </a:cubicBezTo>
                <a:cubicBezTo>
                  <a:pt x="24" y="57"/>
                  <a:pt x="24" y="45"/>
                  <a:pt x="24" y="34"/>
                </a:cubicBezTo>
                <a:cubicBezTo>
                  <a:pt x="23" y="28"/>
                  <a:pt x="22" y="22"/>
                  <a:pt x="22" y="17"/>
                </a:cubicBezTo>
                <a:cubicBezTo>
                  <a:pt x="22" y="14"/>
                  <a:pt x="22" y="11"/>
                  <a:pt x="22" y="9"/>
                </a:cubicBezTo>
                <a:cubicBezTo>
                  <a:pt x="21" y="6"/>
                  <a:pt x="21" y="3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9" y="1"/>
                  <a:pt x="19" y="2"/>
                </a:cubicBezTo>
                <a:close/>
                <a:moveTo>
                  <a:pt x="13" y="369"/>
                </a:moveTo>
                <a:cubicBezTo>
                  <a:pt x="16" y="367"/>
                  <a:pt x="18" y="365"/>
                  <a:pt x="20" y="362"/>
                </a:cubicBezTo>
                <a:cubicBezTo>
                  <a:pt x="19" y="358"/>
                  <a:pt x="16" y="352"/>
                  <a:pt x="14" y="348"/>
                </a:cubicBezTo>
                <a:cubicBezTo>
                  <a:pt x="11" y="349"/>
                  <a:pt x="10" y="351"/>
                  <a:pt x="7" y="352"/>
                </a:cubicBezTo>
                <a:cubicBezTo>
                  <a:pt x="9" y="357"/>
                  <a:pt x="12" y="362"/>
                  <a:pt x="13" y="369"/>
                </a:cubicBezTo>
                <a:close/>
                <a:moveTo>
                  <a:pt x="9" y="384"/>
                </a:moveTo>
                <a:cubicBezTo>
                  <a:pt x="10" y="387"/>
                  <a:pt x="10" y="389"/>
                  <a:pt x="11" y="393"/>
                </a:cubicBezTo>
                <a:cubicBezTo>
                  <a:pt x="13" y="394"/>
                  <a:pt x="17" y="394"/>
                  <a:pt x="19" y="394"/>
                </a:cubicBezTo>
                <a:cubicBezTo>
                  <a:pt x="19" y="389"/>
                  <a:pt x="18" y="383"/>
                  <a:pt x="15" y="379"/>
                </a:cubicBezTo>
                <a:cubicBezTo>
                  <a:pt x="13" y="381"/>
                  <a:pt x="11" y="382"/>
                  <a:pt x="9" y="384"/>
                </a:cubicBezTo>
                <a:close/>
                <a:moveTo>
                  <a:pt x="9" y="317"/>
                </a:moveTo>
                <a:cubicBezTo>
                  <a:pt x="11" y="320"/>
                  <a:pt x="15" y="325"/>
                  <a:pt x="17" y="329"/>
                </a:cubicBezTo>
                <a:cubicBezTo>
                  <a:pt x="18" y="328"/>
                  <a:pt x="19" y="327"/>
                  <a:pt x="20" y="325"/>
                </a:cubicBezTo>
                <a:cubicBezTo>
                  <a:pt x="18" y="321"/>
                  <a:pt x="16" y="316"/>
                  <a:pt x="13" y="313"/>
                </a:cubicBezTo>
                <a:cubicBezTo>
                  <a:pt x="12" y="314"/>
                  <a:pt x="10" y="315"/>
                  <a:pt x="9" y="317"/>
                </a:cubicBezTo>
                <a:close/>
                <a:moveTo>
                  <a:pt x="15" y="299"/>
                </a:moveTo>
                <a:cubicBezTo>
                  <a:pt x="17" y="297"/>
                  <a:pt x="18" y="295"/>
                  <a:pt x="20" y="293"/>
                </a:cubicBezTo>
                <a:cubicBezTo>
                  <a:pt x="16" y="293"/>
                  <a:pt x="12" y="293"/>
                  <a:pt x="10" y="293"/>
                </a:cubicBezTo>
                <a:cubicBezTo>
                  <a:pt x="12" y="295"/>
                  <a:pt x="13" y="298"/>
                  <a:pt x="15" y="299"/>
                </a:cubicBezTo>
                <a:close/>
                <a:moveTo>
                  <a:pt x="22" y="361"/>
                </a:moveTo>
                <a:cubicBezTo>
                  <a:pt x="23" y="359"/>
                  <a:pt x="25" y="357"/>
                  <a:pt x="26" y="355"/>
                </a:cubicBezTo>
                <a:cubicBezTo>
                  <a:pt x="26" y="352"/>
                  <a:pt x="23" y="347"/>
                  <a:pt x="23" y="345"/>
                </a:cubicBezTo>
                <a:cubicBezTo>
                  <a:pt x="22" y="343"/>
                  <a:pt x="22" y="342"/>
                  <a:pt x="21" y="341"/>
                </a:cubicBezTo>
                <a:cubicBezTo>
                  <a:pt x="19" y="343"/>
                  <a:pt x="17" y="345"/>
                  <a:pt x="15" y="347"/>
                </a:cubicBezTo>
                <a:cubicBezTo>
                  <a:pt x="17" y="351"/>
                  <a:pt x="19" y="356"/>
                  <a:pt x="22" y="361"/>
                </a:cubicBezTo>
                <a:close/>
                <a:moveTo>
                  <a:pt x="21" y="324"/>
                </a:moveTo>
                <a:cubicBezTo>
                  <a:pt x="22" y="322"/>
                  <a:pt x="25" y="320"/>
                  <a:pt x="25" y="318"/>
                </a:cubicBezTo>
                <a:cubicBezTo>
                  <a:pt x="25" y="318"/>
                  <a:pt x="25" y="317"/>
                  <a:pt x="24" y="317"/>
                </a:cubicBezTo>
                <a:cubicBezTo>
                  <a:pt x="23" y="313"/>
                  <a:pt x="22" y="310"/>
                  <a:pt x="20" y="307"/>
                </a:cubicBezTo>
                <a:cubicBezTo>
                  <a:pt x="18" y="308"/>
                  <a:pt x="16" y="311"/>
                  <a:pt x="15" y="312"/>
                </a:cubicBezTo>
                <a:cubicBezTo>
                  <a:pt x="17" y="316"/>
                  <a:pt x="19" y="320"/>
                  <a:pt x="21" y="324"/>
                </a:cubicBezTo>
                <a:close/>
                <a:moveTo>
                  <a:pt x="17" y="378"/>
                </a:moveTo>
                <a:cubicBezTo>
                  <a:pt x="19" y="383"/>
                  <a:pt x="20" y="389"/>
                  <a:pt x="21" y="394"/>
                </a:cubicBezTo>
                <a:cubicBezTo>
                  <a:pt x="23" y="394"/>
                  <a:pt x="24" y="393"/>
                  <a:pt x="25" y="392"/>
                </a:cubicBezTo>
                <a:cubicBezTo>
                  <a:pt x="25" y="386"/>
                  <a:pt x="25" y="384"/>
                  <a:pt x="26" y="378"/>
                </a:cubicBezTo>
                <a:cubicBezTo>
                  <a:pt x="25" y="376"/>
                  <a:pt x="25" y="374"/>
                  <a:pt x="24" y="371"/>
                </a:cubicBezTo>
                <a:cubicBezTo>
                  <a:pt x="22" y="374"/>
                  <a:pt x="19" y="376"/>
                  <a:pt x="17" y="378"/>
                </a:cubicBezTo>
                <a:close/>
                <a:moveTo>
                  <a:pt x="26" y="316"/>
                </a:moveTo>
                <a:cubicBezTo>
                  <a:pt x="26" y="316"/>
                  <a:pt x="26" y="317"/>
                  <a:pt x="26" y="317"/>
                </a:cubicBezTo>
                <a:cubicBezTo>
                  <a:pt x="26" y="312"/>
                  <a:pt x="26" y="304"/>
                  <a:pt x="26" y="299"/>
                </a:cubicBezTo>
                <a:cubicBezTo>
                  <a:pt x="24" y="301"/>
                  <a:pt x="22" y="304"/>
                  <a:pt x="20" y="306"/>
                </a:cubicBezTo>
                <a:cubicBezTo>
                  <a:pt x="23" y="308"/>
                  <a:pt x="24" y="313"/>
                  <a:pt x="26" y="316"/>
                </a:cubicBezTo>
                <a:close/>
                <a:moveTo>
                  <a:pt x="22" y="340"/>
                </a:moveTo>
                <a:cubicBezTo>
                  <a:pt x="24" y="343"/>
                  <a:pt x="25" y="348"/>
                  <a:pt x="27" y="352"/>
                </a:cubicBezTo>
                <a:cubicBezTo>
                  <a:pt x="26" y="345"/>
                  <a:pt x="27" y="339"/>
                  <a:pt x="26" y="334"/>
                </a:cubicBezTo>
                <a:cubicBezTo>
                  <a:pt x="25" y="336"/>
                  <a:pt x="23" y="337"/>
                  <a:pt x="22" y="340"/>
                </a:cubicBezTo>
                <a:close/>
                <a:moveTo>
                  <a:pt x="26" y="373"/>
                </a:moveTo>
                <a:cubicBezTo>
                  <a:pt x="26" y="371"/>
                  <a:pt x="26" y="371"/>
                  <a:pt x="26" y="369"/>
                </a:cubicBezTo>
                <a:cubicBezTo>
                  <a:pt x="25" y="369"/>
                  <a:pt x="25" y="370"/>
                  <a:pt x="25" y="371"/>
                </a:cubicBezTo>
                <a:cubicBezTo>
                  <a:pt x="26" y="371"/>
                  <a:pt x="25" y="373"/>
                  <a:pt x="26" y="3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29" name="Freeform 195"/>
          <p:cNvSpPr/>
          <p:nvPr/>
        </p:nvSpPr>
        <p:spPr bwMode="auto">
          <a:xfrm>
            <a:off x="2024063" y="1909763"/>
            <a:ext cx="25400" cy="19050"/>
          </a:xfrm>
          <a:custGeom>
            <a:avLst/>
            <a:gdLst>
              <a:gd name="T0" fmla="*/ 8 w 8"/>
              <a:gd name="T1" fmla="*/ 1 h 6"/>
              <a:gd name="T2" fmla="*/ 0 w 8"/>
              <a:gd name="T3" fmla="*/ 6 h 6"/>
              <a:gd name="T4" fmla="*/ 8 w 8"/>
              <a:gd name="T5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6">
                <a:moveTo>
                  <a:pt x="8" y="1"/>
                </a:moveTo>
                <a:cubicBezTo>
                  <a:pt x="6" y="2"/>
                  <a:pt x="3" y="5"/>
                  <a:pt x="0" y="6"/>
                </a:cubicBezTo>
                <a:cubicBezTo>
                  <a:pt x="2" y="3"/>
                  <a:pt x="5" y="0"/>
                  <a:pt x="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30" name="Freeform 196"/>
          <p:cNvSpPr>
            <a:spLocks noEditPoints="1"/>
          </p:cNvSpPr>
          <p:nvPr/>
        </p:nvSpPr>
        <p:spPr bwMode="auto">
          <a:xfrm>
            <a:off x="1922463" y="1878013"/>
            <a:ext cx="908050" cy="1336675"/>
          </a:xfrm>
          <a:custGeom>
            <a:avLst/>
            <a:gdLst>
              <a:gd name="T0" fmla="*/ 217 w 288"/>
              <a:gd name="T1" fmla="*/ 194 h 423"/>
              <a:gd name="T2" fmla="*/ 146 w 288"/>
              <a:gd name="T3" fmla="*/ 156 h 423"/>
              <a:gd name="T4" fmla="*/ 232 w 288"/>
              <a:gd name="T5" fmla="*/ 360 h 423"/>
              <a:gd name="T6" fmla="*/ 202 w 288"/>
              <a:gd name="T7" fmla="*/ 385 h 423"/>
              <a:gd name="T8" fmla="*/ 106 w 288"/>
              <a:gd name="T9" fmla="*/ 333 h 423"/>
              <a:gd name="T10" fmla="*/ 37 w 288"/>
              <a:gd name="T11" fmla="*/ 368 h 423"/>
              <a:gd name="T12" fmla="*/ 11 w 288"/>
              <a:gd name="T13" fmla="*/ 381 h 423"/>
              <a:gd name="T14" fmla="*/ 40 w 288"/>
              <a:gd name="T15" fmla="*/ 297 h 423"/>
              <a:gd name="T16" fmla="*/ 107 w 288"/>
              <a:gd name="T17" fmla="*/ 166 h 423"/>
              <a:gd name="T18" fmla="*/ 113 w 288"/>
              <a:gd name="T19" fmla="*/ 104 h 423"/>
              <a:gd name="T20" fmla="*/ 136 w 288"/>
              <a:gd name="T21" fmla="*/ 75 h 423"/>
              <a:gd name="T22" fmla="*/ 180 w 288"/>
              <a:gd name="T23" fmla="*/ 123 h 423"/>
              <a:gd name="T24" fmla="*/ 269 w 288"/>
              <a:gd name="T25" fmla="*/ 160 h 423"/>
              <a:gd name="T26" fmla="*/ 269 w 288"/>
              <a:gd name="T27" fmla="*/ 175 h 423"/>
              <a:gd name="T28" fmla="*/ 139 w 288"/>
              <a:gd name="T29" fmla="*/ 75 h 423"/>
              <a:gd name="T30" fmla="*/ 48 w 288"/>
              <a:gd name="T31" fmla="*/ 46 h 423"/>
              <a:gd name="T32" fmla="*/ 92 w 288"/>
              <a:gd name="T33" fmla="*/ 44 h 423"/>
              <a:gd name="T34" fmla="*/ 128 w 288"/>
              <a:gd name="T35" fmla="*/ 114 h 423"/>
              <a:gd name="T36" fmla="*/ 136 w 288"/>
              <a:gd name="T37" fmla="*/ 105 h 423"/>
              <a:gd name="T38" fmla="*/ 116 w 288"/>
              <a:gd name="T39" fmla="*/ 118 h 423"/>
              <a:gd name="T40" fmla="*/ 122 w 288"/>
              <a:gd name="T41" fmla="*/ 113 h 423"/>
              <a:gd name="T42" fmla="*/ 134 w 288"/>
              <a:gd name="T43" fmla="*/ 136 h 423"/>
              <a:gd name="T44" fmla="*/ 151 w 288"/>
              <a:gd name="T45" fmla="*/ 183 h 423"/>
              <a:gd name="T46" fmla="*/ 179 w 288"/>
              <a:gd name="T47" fmla="*/ 126 h 423"/>
              <a:gd name="T48" fmla="*/ 132 w 288"/>
              <a:gd name="T49" fmla="*/ 138 h 423"/>
              <a:gd name="T50" fmla="*/ 251 w 288"/>
              <a:gd name="T51" fmla="*/ 146 h 423"/>
              <a:gd name="T52" fmla="*/ 191 w 288"/>
              <a:gd name="T53" fmla="*/ 174 h 423"/>
              <a:gd name="T54" fmla="*/ 98 w 288"/>
              <a:gd name="T55" fmla="*/ 156 h 423"/>
              <a:gd name="T56" fmla="*/ 108 w 288"/>
              <a:gd name="T57" fmla="*/ 155 h 423"/>
              <a:gd name="T58" fmla="*/ 189 w 288"/>
              <a:gd name="T59" fmla="*/ 206 h 423"/>
              <a:gd name="T60" fmla="*/ 99 w 288"/>
              <a:gd name="T61" fmla="*/ 162 h 423"/>
              <a:gd name="T62" fmla="*/ 271 w 288"/>
              <a:gd name="T63" fmla="*/ 178 h 423"/>
              <a:gd name="T64" fmla="*/ 130 w 288"/>
              <a:gd name="T65" fmla="*/ 179 h 423"/>
              <a:gd name="T66" fmla="*/ 119 w 288"/>
              <a:gd name="T67" fmla="*/ 181 h 423"/>
              <a:gd name="T68" fmla="*/ 120 w 288"/>
              <a:gd name="T69" fmla="*/ 181 h 423"/>
              <a:gd name="T70" fmla="*/ 108 w 288"/>
              <a:gd name="T71" fmla="*/ 221 h 423"/>
              <a:gd name="T72" fmla="*/ 169 w 288"/>
              <a:gd name="T73" fmla="*/ 314 h 423"/>
              <a:gd name="T74" fmla="*/ 30 w 288"/>
              <a:gd name="T75" fmla="*/ 337 h 423"/>
              <a:gd name="T76" fmla="*/ 70 w 288"/>
              <a:gd name="T77" fmla="*/ 247 h 423"/>
              <a:gd name="T78" fmla="*/ 32 w 288"/>
              <a:gd name="T79" fmla="*/ 365 h 423"/>
              <a:gd name="T80" fmla="*/ 148 w 288"/>
              <a:gd name="T81" fmla="*/ 221 h 423"/>
              <a:gd name="T82" fmla="*/ 164 w 288"/>
              <a:gd name="T83" fmla="*/ 246 h 423"/>
              <a:gd name="T84" fmla="*/ 208 w 288"/>
              <a:gd name="T85" fmla="*/ 362 h 423"/>
              <a:gd name="T86" fmla="*/ 232 w 288"/>
              <a:gd name="T87" fmla="*/ 193 h 423"/>
              <a:gd name="T88" fmla="*/ 236 w 288"/>
              <a:gd name="T89" fmla="*/ 202 h 423"/>
              <a:gd name="T90" fmla="*/ 251 w 288"/>
              <a:gd name="T91" fmla="*/ 212 h 423"/>
              <a:gd name="T92" fmla="*/ 262 w 288"/>
              <a:gd name="T93" fmla="*/ 218 h 423"/>
              <a:gd name="T94" fmla="*/ 266 w 288"/>
              <a:gd name="T95" fmla="*/ 212 h 423"/>
              <a:gd name="T96" fmla="*/ 99 w 288"/>
              <a:gd name="T97" fmla="*/ 314 h 423"/>
              <a:gd name="T98" fmla="*/ 138 w 288"/>
              <a:gd name="T99" fmla="*/ 313 h 423"/>
              <a:gd name="T100" fmla="*/ 87 w 288"/>
              <a:gd name="T101" fmla="*/ 319 h 423"/>
              <a:gd name="T102" fmla="*/ 121 w 288"/>
              <a:gd name="T103" fmla="*/ 324 h 423"/>
              <a:gd name="T104" fmla="*/ 102 w 288"/>
              <a:gd name="T105" fmla="*/ 330 h 423"/>
              <a:gd name="T106" fmla="*/ 5 w 288"/>
              <a:gd name="T107" fmla="*/ 362 h 423"/>
              <a:gd name="T108" fmla="*/ 218 w 288"/>
              <a:gd name="T109" fmla="*/ 362 h 423"/>
              <a:gd name="T110" fmla="*/ 33 w 288"/>
              <a:gd name="T111" fmla="*/ 368 h 423"/>
              <a:gd name="T112" fmla="*/ 13 w 288"/>
              <a:gd name="T113" fmla="*/ 370 h 423"/>
              <a:gd name="T114" fmla="*/ 208 w 288"/>
              <a:gd name="T115" fmla="*/ 386 h 423"/>
              <a:gd name="T116" fmla="*/ 221 w 288"/>
              <a:gd name="T117" fmla="*/ 412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8" h="423">
                <a:moveTo>
                  <a:pt x="284" y="210"/>
                </a:moveTo>
                <a:cubicBezTo>
                  <a:pt x="281" y="211"/>
                  <a:pt x="279" y="211"/>
                  <a:pt x="278" y="212"/>
                </a:cubicBezTo>
                <a:cubicBezTo>
                  <a:pt x="277" y="213"/>
                  <a:pt x="276" y="215"/>
                  <a:pt x="274" y="215"/>
                </a:cubicBezTo>
                <a:cubicBezTo>
                  <a:pt x="272" y="216"/>
                  <a:pt x="270" y="215"/>
                  <a:pt x="269" y="213"/>
                </a:cubicBezTo>
                <a:cubicBezTo>
                  <a:pt x="269" y="214"/>
                  <a:pt x="268" y="214"/>
                  <a:pt x="268" y="214"/>
                </a:cubicBezTo>
                <a:cubicBezTo>
                  <a:pt x="268" y="217"/>
                  <a:pt x="265" y="220"/>
                  <a:pt x="261" y="221"/>
                </a:cubicBezTo>
                <a:cubicBezTo>
                  <a:pt x="259" y="220"/>
                  <a:pt x="258" y="219"/>
                  <a:pt x="258" y="217"/>
                </a:cubicBezTo>
                <a:cubicBezTo>
                  <a:pt x="257" y="216"/>
                  <a:pt x="255" y="216"/>
                  <a:pt x="254" y="215"/>
                </a:cubicBezTo>
                <a:cubicBezTo>
                  <a:pt x="251" y="217"/>
                  <a:pt x="247" y="215"/>
                  <a:pt x="247" y="211"/>
                </a:cubicBezTo>
                <a:cubicBezTo>
                  <a:pt x="245" y="209"/>
                  <a:pt x="243" y="207"/>
                  <a:pt x="241" y="206"/>
                </a:cubicBezTo>
                <a:cubicBezTo>
                  <a:pt x="238" y="208"/>
                  <a:pt x="235" y="205"/>
                  <a:pt x="233" y="203"/>
                </a:cubicBezTo>
                <a:cubicBezTo>
                  <a:pt x="230" y="204"/>
                  <a:pt x="225" y="205"/>
                  <a:pt x="222" y="203"/>
                </a:cubicBezTo>
                <a:cubicBezTo>
                  <a:pt x="221" y="200"/>
                  <a:pt x="218" y="198"/>
                  <a:pt x="216" y="196"/>
                </a:cubicBezTo>
                <a:cubicBezTo>
                  <a:pt x="216" y="195"/>
                  <a:pt x="216" y="194"/>
                  <a:pt x="217" y="194"/>
                </a:cubicBezTo>
                <a:cubicBezTo>
                  <a:pt x="211" y="190"/>
                  <a:pt x="205" y="185"/>
                  <a:pt x="199" y="180"/>
                </a:cubicBezTo>
                <a:cubicBezTo>
                  <a:pt x="198" y="181"/>
                  <a:pt x="196" y="183"/>
                  <a:pt x="193" y="182"/>
                </a:cubicBezTo>
                <a:cubicBezTo>
                  <a:pt x="192" y="181"/>
                  <a:pt x="191" y="179"/>
                  <a:pt x="189" y="178"/>
                </a:cubicBezTo>
                <a:cubicBezTo>
                  <a:pt x="185" y="169"/>
                  <a:pt x="173" y="164"/>
                  <a:pt x="163" y="160"/>
                </a:cubicBezTo>
                <a:cubicBezTo>
                  <a:pt x="161" y="160"/>
                  <a:pt x="159" y="158"/>
                  <a:pt x="156" y="158"/>
                </a:cubicBezTo>
                <a:cubicBezTo>
                  <a:pt x="160" y="164"/>
                  <a:pt x="167" y="171"/>
                  <a:pt x="171" y="177"/>
                </a:cubicBezTo>
                <a:cubicBezTo>
                  <a:pt x="172" y="178"/>
                  <a:pt x="172" y="178"/>
                  <a:pt x="173" y="178"/>
                </a:cubicBezTo>
                <a:cubicBezTo>
                  <a:pt x="178" y="186"/>
                  <a:pt x="184" y="194"/>
                  <a:pt x="189" y="202"/>
                </a:cubicBezTo>
                <a:cubicBezTo>
                  <a:pt x="199" y="200"/>
                  <a:pt x="205" y="209"/>
                  <a:pt x="199" y="215"/>
                </a:cubicBezTo>
                <a:cubicBezTo>
                  <a:pt x="204" y="219"/>
                  <a:pt x="196" y="226"/>
                  <a:pt x="193" y="219"/>
                </a:cubicBezTo>
                <a:cubicBezTo>
                  <a:pt x="189" y="222"/>
                  <a:pt x="182" y="221"/>
                  <a:pt x="180" y="216"/>
                </a:cubicBezTo>
                <a:cubicBezTo>
                  <a:pt x="180" y="214"/>
                  <a:pt x="182" y="213"/>
                  <a:pt x="181" y="210"/>
                </a:cubicBezTo>
                <a:cubicBezTo>
                  <a:pt x="182" y="209"/>
                  <a:pt x="184" y="207"/>
                  <a:pt x="185" y="206"/>
                </a:cubicBezTo>
                <a:cubicBezTo>
                  <a:pt x="173" y="189"/>
                  <a:pt x="160" y="172"/>
                  <a:pt x="146" y="156"/>
                </a:cubicBezTo>
                <a:cubicBezTo>
                  <a:pt x="142" y="157"/>
                  <a:pt x="137" y="156"/>
                  <a:pt x="133" y="157"/>
                </a:cubicBezTo>
                <a:cubicBezTo>
                  <a:pt x="134" y="159"/>
                  <a:pt x="134" y="161"/>
                  <a:pt x="135" y="162"/>
                </a:cubicBezTo>
                <a:cubicBezTo>
                  <a:pt x="138" y="164"/>
                  <a:pt x="142" y="165"/>
                  <a:pt x="147" y="166"/>
                </a:cubicBezTo>
                <a:cubicBezTo>
                  <a:pt x="149" y="171"/>
                  <a:pt x="151" y="177"/>
                  <a:pt x="154" y="183"/>
                </a:cubicBezTo>
                <a:cubicBezTo>
                  <a:pt x="153" y="183"/>
                  <a:pt x="153" y="184"/>
                  <a:pt x="153" y="185"/>
                </a:cubicBezTo>
                <a:cubicBezTo>
                  <a:pt x="159" y="197"/>
                  <a:pt x="163" y="211"/>
                  <a:pt x="169" y="223"/>
                </a:cubicBezTo>
                <a:cubicBezTo>
                  <a:pt x="172" y="232"/>
                  <a:pt x="174" y="241"/>
                  <a:pt x="179" y="248"/>
                </a:cubicBezTo>
                <a:cubicBezTo>
                  <a:pt x="180" y="254"/>
                  <a:pt x="182" y="259"/>
                  <a:pt x="185" y="266"/>
                </a:cubicBezTo>
                <a:cubicBezTo>
                  <a:pt x="190" y="278"/>
                  <a:pt x="193" y="291"/>
                  <a:pt x="199" y="303"/>
                </a:cubicBezTo>
                <a:cubicBezTo>
                  <a:pt x="203" y="322"/>
                  <a:pt x="210" y="340"/>
                  <a:pt x="215" y="358"/>
                </a:cubicBezTo>
                <a:cubicBezTo>
                  <a:pt x="220" y="358"/>
                  <a:pt x="222" y="364"/>
                  <a:pt x="223" y="367"/>
                </a:cubicBezTo>
                <a:cubicBezTo>
                  <a:pt x="225" y="367"/>
                  <a:pt x="225" y="366"/>
                  <a:pt x="227" y="365"/>
                </a:cubicBezTo>
                <a:cubicBezTo>
                  <a:pt x="226" y="364"/>
                  <a:pt x="226" y="362"/>
                  <a:pt x="225" y="361"/>
                </a:cubicBezTo>
                <a:cubicBezTo>
                  <a:pt x="226" y="358"/>
                  <a:pt x="230" y="359"/>
                  <a:pt x="232" y="360"/>
                </a:cubicBezTo>
                <a:cubicBezTo>
                  <a:pt x="233" y="366"/>
                  <a:pt x="236" y="371"/>
                  <a:pt x="236" y="376"/>
                </a:cubicBezTo>
                <a:cubicBezTo>
                  <a:pt x="232" y="379"/>
                  <a:pt x="229" y="375"/>
                  <a:pt x="228" y="372"/>
                </a:cubicBezTo>
                <a:cubicBezTo>
                  <a:pt x="228" y="372"/>
                  <a:pt x="226" y="372"/>
                  <a:pt x="226" y="372"/>
                </a:cubicBezTo>
                <a:cubicBezTo>
                  <a:pt x="225" y="375"/>
                  <a:pt x="227" y="375"/>
                  <a:pt x="227" y="378"/>
                </a:cubicBezTo>
                <a:cubicBezTo>
                  <a:pt x="227" y="380"/>
                  <a:pt x="224" y="379"/>
                  <a:pt x="223" y="381"/>
                </a:cubicBezTo>
                <a:cubicBezTo>
                  <a:pt x="223" y="382"/>
                  <a:pt x="225" y="385"/>
                  <a:pt x="225" y="387"/>
                </a:cubicBezTo>
                <a:cubicBezTo>
                  <a:pt x="227" y="393"/>
                  <a:pt x="231" y="400"/>
                  <a:pt x="233" y="404"/>
                </a:cubicBezTo>
                <a:cubicBezTo>
                  <a:pt x="234" y="407"/>
                  <a:pt x="235" y="410"/>
                  <a:pt x="232" y="411"/>
                </a:cubicBezTo>
                <a:cubicBezTo>
                  <a:pt x="232" y="414"/>
                  <a:pt x="232" y="415"/>
                  <a:pt x="232" y="418"/>
                </a:cubicBezTo>
                <a:cubicBezTo>
                  <a:pt x="229" y="423"/>
                  <a:pt x="225" y="418"/>
                  <a:pt x="223" y="414"/>
                </a:cubicBezTo>
                <a:cubicBezTo>
                  <a:pt x="222" y="414"/>
                  <a:pt x="221" y="415"/>
                  <a:pt x="221" y="415"/>
                </a:cubicBezTo>
                <a:cubicBezTo>
                  <a:pt x="219" y="414"/>
                  <a:pt x="218" y="412"/>
                  <a:pt x="217" y="411"/>
                </a:cubicBezTo>
                <a:cubicBezTo>
                  <a:pt x="214" y="402"/>
                  <a:pt x="209" y="394"/>
                  <a:pt x="205" y="385"/>
                </a:cubicBezTo>
                <a:cubicBezTo>
                  <a:pt x="204" y="385"/>
                  <a:pt x="203" y="385"/>
                  <a:pt x="202" y="385"/>
                </a:cubicBezTo>
                <a:cubicBezTo>
                  <a:pt x="198" y="379"/>
                  <a:pt x="196" y="371"/>
                  <a:pt x="193" y="365"/>
                </a:cubicBezTo>
                <a:cubicBezTo>
                  <a:pt x="194" y="364"/>
                  <a:pt x="194" y="363"/>
                  <a:pt x="195" y="363"/>
                </a:cubicBezTo>
                <a:cubicBezTo>
                  <a:pt x="189" y="352"/>
                  <a:pt x="187" y="341"/>
                  <a:pt x="183" y="329"/>
                </a:cubicBezTo>
                <a:cubicBezTo>
                  <a:pt x="174" y="326"/>
                  <a:pt x="164" y="323"/>
                  <a:pt x="155" y="321"/>
                </a:cubicBezTo>
                <a:cubicBezTo>
                  <a:pt x="152" y="320"/>
                  <a:pt x="149" y="319"/>
                  <a:pt x="147" y="319"/>
                </a:cubicBezTo>
                <a:cubicBezTo>
                  <a:pt x="142" y="318"/>
                  <a:pt x="136" y="319"/>
                  <a:pt x="130" y="319"/>
                </a:cubicBezTo>
                <a:cubicBezTo>
                  <a:pt x="130" y="320"/>
                  <a:pt x="130" y="321"/>
                  <a:pt x="130" y="323"/>
                </a:cubicBezTo>
                <a:cubicBezTo>
                  <a:pt x="135" y="326"/>
                  <a:pt x="134" y="338"/>
                  <a:pt x="128" y="338"/>
                </a:cubicBezTo>
                <a:cubicBezTo>
                  <a:pt x="126" y="345"/>
                  <a:pt x="130" y="355"/>
                  <a:pt x="124" y="359"/>
                </a:cubicBezTo>
                <a:cubicBezTo>
                  <a:pt x="125" y="365"/>
                  <a:pt x="113" y="368"/>
                  <a:pt x="113" y="360"/>
                </a:cubicBezTo>
                <a:cubicBezTo>
                  <a:pt x="112" y="360"/>
                  <a:pt x="111" y="359"/>
                  <a:pt x="109" y="359"/>
                </a:cubicBezTo>
                <a:cubicBezTo>
                  <a:pt x="109" y="358"/>
                  <a:pt x="108" y="357"/>
                  <a:pt x="108" y="356"/>
                </a:cubicBezTo>
                <a:cubicBezTo>
                  <a:pt x="110" y="351"/>
                  <a:pt x="109" y="342"/>
                  <a:pt x="109" y="337"/>
                </a:cubicBezTo>
                <a:cubicBezTo>
                  <a:pt x="108" y="336"/>
                  <a:pt x="106" y="335"/>
                  <a:pt x="106" y="333"/>
                </a:cubicBezTo>
                <a:cubicBezTo>
                  <a:pt x="105" y="333"/>
                  <a:pt x="103" y="333"/>
                  <a:pt x="102" y="333"/>
                </a:cubicBezTo>
                <a:cubicBezTo>
                  <a:pt x="103" y="337"/>
                  <a:pt x="101" y="339"/>
                  <a:pt x="97" y="339"/>
                </a:cubicBezTo>
                <a:cubicBezTo>
                  <a:pt x="92" y="336"/>
                  <a:pt x="96" y="328"/>
                  <a:pt x="95" y="324"/>
                </a:cubicBezTo>
                <a:cubicBezTo>
                  <a:pt x="95" y="324"/>
                  <a:pt x="95" y="323"/>
                  <a:pt x="95" y="323"/>
                </a:cubicBezTo>
                <a:cubicBezTo>
                  <a:pt x="99" y="321"/>
                  <a:pt x="103" y="324"/>
                  <a:pt x="102" y="328"/>
                </a:cubicBezTo>
                <a:cubicBezTo>
                  <a:pt x="104" y="328"/>
                  <a:pt x="104" y="327"/>
                  <a:pt x="105" y="327"/>
                </a:cubicBezTo>
                <a:cubicBezTo>
                  <a:pt x="105" y="326"/>
                  <a:pt x="105" y="325"/>
                  <a:pt x="106" y="324"/>
                </a:cubicBezTo>
                <a:cubicBezTo>
                  <a:pt x="106" y="323"/>
                  <a:pt x="107" y="323"/>
                  <a:pt x="108" y="323"/>
                </a:cubicBezTo>
                <a:cubicBezTo>
                  <a:pt x="108" y="322"/>
                  <a:pt x="108" y="320"/>
                  <a:pt x="107" y="319"/>
                </a:cubicBezTo>
                <a:cubicBezTo>
                  <a:pt x="103" y="319"/>
                  <a:pt x="100" y="319"/>
                  <a:pt x="98" y="321"/>
                </a:cubicBezTo>
                <a:cubicBezTo>
                  <a:pt x="90" y="321"/>
                  <a:pt x="81" y="323"/>
                  <a:pt x="73" y="324"/>
                </a:cubicBezTo>
                <a:cubicBezTo>
                  <a:pt x="66" y="326"/>
                  <a:pt x="56" y="327"/>
                  <a:pt x="49" y="328"/>
                </a:cubicBezTo>
                <a:cubicBezTo>
                  <a:pt x="46" y="340"/>
                  <a:pt x="38" y="354"/>
                  <a:pt x="35" y="366"/>
                </a:cubicBezTo>
                <a:cubicBezTo>
                  <a:pt x="36" y="366"/>
                  <a:pt x="36" y="367"/>
                  <a:pt x="37" y="368"/>
                </a:cubicBezTo>
                <a:cubicBezTo>
                  <a:pt x="35" y="372"/>
                  <a:pt x="33" y="378"/>
                  <a:pt x="31" y="384"/>
                </a:cubicBezTo>
                <a:cubicBezTo>
                  <a:pt x="30" y="384"/>
                  <a:pt x="30" y="385"/>
                  <a:pt x="28" y="384"/>
                </a:cubicBezTo>
                <a:cubicBezTo>
                  <a:pt x="26" y="388"/>
                  <a:pt x="25" y="393"/>
                  <a:pt x="22" y="397"/>
                </a:cubicBezTo>
                <a:cubicBezTo>
                  <a:pt x="22" y="398"/>
                  <a:pt x="21" y="399"/>
                  <a:pt x="21" y="399"/>
                </a:cubicBezTo>
                <a:cubicBezTo>
                  <a:pt x="19" y="404"/>
                  <a:pt x="19" y="409"/>
                  <a:pt x="16" y="411"/>
                </a:cubicBezTo>
                <a:cubicBezTo>
                  <a:pt x="14" y="411"/>
                  <a:pt x="14" y="412"/>
                  <a:pt x="13" y="411"/>
                </a:cubicBezTo>
                <a:cubicBezTo>
                  <a:pt x="11" y="413"/>
                  <a:pt x="10" y="417"/>
                  <a:pt x="8" y="418"/>
                </a:cubicBezTo>
                <a:cubicBezTo>
                  <a:pt x="6" y="417"/>
                  <a:pt x="4" y="416"/>
                  <a:pt x="3" y="415"/>
                </a:cubicBezTo>
                <a:cubicBezTo>
                  <a:pt x="3" y="412"/>
                  <a:pt x="5" y="411"/>
                  <a:pt x="6" y="409"/>
                </a:cubicBezTo>
                <a:cubicBezTo>
                  <a:pt x="1" y="408"/>
                  <a:pt x="3" y="404"/>
                  <a:pt x="4" y="399"/>
                </a:cubicBezTo>
                <a:cubicBezTo>
                  <a:pt x="4" y="398"/>
                  <a:pt x="4" y="397"/>
                  <a:pt x="4" y="397"/>
                </a:cubicBezTo>
                <a:cubicBezTo>
                  <a:pt x="4" y="397"/>
                  <a:pt x="5" y="396"/>
                  <a:pt x="5" y="396"/>
                </a:cubicBezTo>
                <a:cubicBezTo>
                  <a:pt x="5" y="394"/>
                  <a:pt x="6" y="392"/>
                  <a:pt x="6" y="391"/>
                </a:cubicBezTo>
                <a:cubicBezTo>
                  <a:pt x="8" y="388"/>
                  <a:pt x="11" y="384"/>
                  <a:pt x="11" y="381"/>
                </a:cubicBezTo>
                <a:cubicBezTo>
                  <a:pt x="11" y="380"/>
                  <a:pt x="9" y="380"/>
                  <a:pt x="9" y="379"/>
                </a:cubicBezTo>
                <a:cubicBezTo>
                  <a:pt x="9" y="377"/>
                  <a:pt x="11" y="376"/>
                  <a:pt x="11" y="374"/>
                </a:cubicBezTo>
                <a:cubicBezTo>
                  <a:pt x="10" y="372"/>
                  <a:pt x="9" y="372"/>
                  <a:pt x="8" y="371"/>
                </a:cubicBezTo>
                <a:cubicBezTo>
                  <a:pt x="8" y="373"/>
                  <a:pt x="7" y="374"/>
                  <a:pt x="7" y="376"/>
                </a:cubicBezTo>
                <a:cubicBezTo>
                  <a:pt x="5" y="376"/>
                  <a:pt x="2" y="377"/>
                  <a:pt x="0" y="377"/>
                </a:cubicBezTo>
                <a:cubicBezTo>
                  <a:pt x="0" y="370"/>
                  <a:pt x="3" y="363"/>
                  <a:pt x="5" y="357"/>
                </a:cubicBezTo>
                <a:cubicBezTo>
                  <a:pt x="8" y="357"/>
                  <a:pt x="11" y="358"/>
                  <a:pt x="11" y="361"/>
                </a:cubicBezTo>
                <a:cubicBezTo>
                  <a:pt x="11" y="363"/>
                  <a:pt x="9" y="364"/>
                  <a:pt x="9" y="367"/>
                </a:cubicBezTo>
                <a:cubicBezTo>
                  <a:pt x="10" y="367"/>
                  <a:pt x="12" y="367"/>
                  <a:pt x="13" y="368"/>
                </a:cubicBezTo>
                <a:cubicBezTo>
                  <a:pt x="14" y="365"/>
                  <a:pt x="14" y="363"/>
                  <a:pt x="14" y="362"/>
                </a:cubicBezTo>
                <a:cubicBezTo>
                  <a:pt x="15" y="361"/>
                  <a:pt x="17" y="361"/>
                  <a:pt x="18" y="361"/>
                </a:cubicBezTo>
                <a:cubicBezTo>
                  <a:pt x="23" y="348"/>
                  <a:pt x="29" y="334"/>
                  <a:pt x="33" y="320"/>
                </a:cubicBezTo>
                <a:cubicBezTo>
                  <a:pt x="34" y="316"/>
                  <a:pt x="36" y="312"/>
                  <a:pt x="36" y="308"/>
                </a:cubicBezTo>
                <a:cubicBezTo>
                  <a:pt x="37" y="304"/>
                  <a:pt x="39" y="300"/>
                  <a:pt x="40" y="297"/>
                </a:cubicBezTo>
                <a:cubicBezTo>
                  <a:pt x="43" y="291"/>
                  <a:pt x="44" y="286"/>
                  <a:pt x="46" y="280"/>
                </a:cubicBezTo>
                <a:cubicBezTo>
                  <a:pt x="48" y="275"/>
                  <a:pt x="51" y="268"/>
                  <a:pt x="53" y="262"/>
                </a:cubicBezTo>
                <a:cubicBezTo>
                  <a:pt x="55" y="257"/>
                  <a:pt x="57" y="252"/>
                  <a:pt x="59" y="247"/>
                </a:cubicBezTo>
                <a:cubicBezTo>
                  <a:pt x="60" y="245"/>
                  <a:pt x="61" y="243"/>
                  <a:pt x="62" y="240"/>
                </a:cubicBezTo>
                <a:cubicBezTo>
                  <a:pt x="64" y="236"/>
                  <a:pt x="65" y="232"/>
                  <a:pt x="67" y="228"/>
                </a:cubicBezTo>
                <a:cubicBezTo>
                  <a:pt x="68" y="224"/>
                  <a:pt x="69" y="220"/>
                  <a:pt x="71" y="216"/>
                </a:cubicBezTo>
                <a:cubicBezTo>
                  <a:pt x="71" y="215"/>
                  <a:pt x="72" y="214"/>
                  <a:pt x="73" y="213"/>
                </a:cubicBezTo>
                <a:cubicBezTo>
                  <a:pt x="73" y="211"/>
                  <a:pt x="73" y="209"/>
                  <a:pt x="73" y="208"/>
                </a:cubicBezTo>
                <a:cubicBezTo>
                  <a:pt x="74" y="207"/>
                  <a:pt x="75" y="206"/>
                  <a:pt x="75" y="204"/>
                </a:cubicBezTo>
                <a:cubicBezTo>
                  <a:pt x="77" y="201"/>
                  <a:pt x="78" y="197"/>
                  <a:pt x="79" y="193"/>
                </a:cubicBezTo>
                <a:cubicBezTo>
                  <a:pt x="81" y="189"/>
                  <a:pt x="82" y="186"/>
                  <a:pt x="84" y="182"/>
                </a:cubicBezTo>
                <a:cubicBezTo>
                  <a:pt x="84" y="182"/>
                  <a:pt x="84" y="182"/>
                  <a:pt x="84" y="181"/>
                </a:cubicBezTo>
                <a:cubicBezTo>
                  <a:pt x="85" y="177"/>
                  <a:pt x="87" y="174"/>
                  <a:pt x="88" y="170"/>
                </a:cubicBezTo>
                <a:cubicBezTo>
                  <a:pt x="92" y="168"/>
                  <a:pt x="101" y="167"/>
                  <a:pt x="107" y="166"/>
                </a:cubicBezTo>
                <a:cubicBezTo>
                  <a:pt x="110" y="165"/>
                  <a:pt x="111" y="162"/>
                  <a:pt x="112" y="158"/>
                </a:cubicBezTo>
                <a:cubicBezTo>
                  <a:pt x="111" y="158"/>
                  <a:pt x="108" y="158"/>
                  <a:pt x="105" y="158"/>
                </a:cubicBezTo>
                <a:cubicBezTo>
                  <a:pt x="105" y="158"/>
                  <a:pt x="105" y="160"/>
                  <a:pt x="105" y="161"/>
                </a:cubicBezTo>
                <a:cubicBezTo>
                  <a:pt x="103" y="164"/>
                  <a:pt x="98" y="166"/>
                  <a:pt x="97" y="163"/>
                </a:cubicBezTo>
                <a:cubicBezTo>
                  <a:pt x="94" y="159"/>
                  <a:pt x="97" y="152"/>
                  <a:pt x="96" y="147"/>
                </a:cubicBezTo>
                <a:cubicBezTo>
                  <a:pt x="97" y="147"/>
                  <a:pt x="97" y="147"/>
                  <a:pt x="97" y="146"/>
                </a:cubicBezTo>
                <a:cubicBezTo>
                  <a:pt x="100" y="146"/>
                  <a:pt x="102" y="146"/>
                  <a:pt x="104" y="148"/>
                </a:cubicBezTo>
                <a:cubicBezTo>
                  <a:pt x="103" y="149"/>
                  <a:pt x="104" y="150"/>
                  <a:pt x="105" y="151"/>
                </a:cubicBezTo>
                <a:cubicBezTo>
                  <a:pt x="107" y="152"/>
                  <a:pt x="110" y="151"/>
                  <a:pt x="113" y="151"/>
                </a:cubicBezTo>
                <a:cubicBezTo>
                  <a:pt x="114" y="149"/>
                  <a:pt x="113" y="148"/>
                  <a:pt x="114" y="145"/>
                </a:cubicBezTo>
                <a:cubicBezTo>
                  <a:pt x="112" y="143"/>
                  <a:pt x="109" y="140"/>
                  <a:pt x="108" y="136"/>
                </a:cubicBezTo>
                <a:cubicBezTo>
                  <a:pt x="107" y="130"/>
                  <a:pt x="111" y="124"/>
                  <a:pt x="114" y="120"/>
                </a:cubicBezTo>
                <a:cubicBezTo>
                  <a:pt x="112" y="119"/>
                  <a:pt x="110" y="117"/>
                  <a:pt x="109" y="115"/>
                </a:cubicBezTo>
                <a:cubicBezTo>
                  <a:pt x="111" y="111"/>
                  <a:pt x="112" y="108"/>
                  <a:pt x="113" y="104"/>
                </a:cubicBezTo>
                <a:cubicBezTo>
                  <a:pt x="99" y="91"/>
                  <a:pt x="83" y="80"/>
                  <a:pt x="68" y="68"/>
                </a:cubicBezTo>
                <a:cubicBezTo>
                  <a:pt x="69" y="67"/>
                  <a:pt x="68" y="68"/>
                  <a:pt x="69" y="67"/>
                </a:cubicBezTo>
                <a:cubicBezTo>
                  <a:pt x="56" y="56"/>
                  <a:pt x="44" y="44"/>
                  <a:pt x="30" y="34"/>
                </a:cubicBezTo>
                <a:cubicBezTo>
                  <a:pt x="29" y="34"/>
                  <a:pt x="28" y="34"/>
                  <a:pt x="28" y="34"/>
                </a:cubicBezTo>
                <a:cubicBezTo>
                  <a:pt x="27" y="33"/>
                  <a:pt x="26" y="32"/>
                  <a:pt x="24" y="31"/>
                </a:cubicBezTo>
                <a:cubicBezTo>
                  <a:pt x="25" y="30"/>
                  <a:pt x="24" y="29"/>
                  <a:pt x="24" y="29"/>
                </a:cubicBezTo>
                <a:cubicBezTo>
                  <a:pt x="27" y="18"/>
                  <a:pt x="32" y="8"/>
                  <a:pt x="42" y="3"/>
                </a:cubicBezTo>
                <a:cubicBezTo>
                  <a:pt x="44" y="2"/>
                  <a:pt x="46" y="2"/>
                  <a:pt x="47" y="0"/>
                </a:cubicBezTo>
                <a:cubicBezTo>
                  <a:pt x="50" y="1"/>
                  <a:pt x="53" y="3"/>
                  <a:pt x="53" y="6"/>
                </a:cubicBezTo>
                <a:cubicBezTo>
                  <a:pt x="66" y="17"/>
                  <a:pt x="80" y="28"/>
                  <a:pt x="91" y="41"/>
                </a:cubicBezTo>
                <a:cubicBezTo>
                  <a:pt x="92" y="41"/>
                  <a:pt x="92" y="41"/>
                  <a:pt x="93" y="41"/>
                </a:cubicBezTo>
                <a:cubicBezTo>
                  <a:pt x="108" y="52"/>
                  <a:pt x="120" y="67"/>
                  <a:pt x="136" y="78"/>
                </a:cubicBezTo>
                <a:cubicBezTo>
                  <a:pt x="137" y="80"/>
                  <a:pt x="137" y="82"/>
                  <a:pt x="139" y="82"/>
                </a:cubicBezTo>
                <a:cubicBezTo>
                  <a:pt x="140" y="79"/>
                  <a:pt x="138" y="76"/>
                  <a:pt x="136" y="75"/>
                </a:cubicBezTo>
                <a:cubicBezTo>
                  <a:pt x="136" y="74"/>
                  <a:pt x="136" y="73"/>
                  <a:pt x="136" y="73"/>
                </a:cubicBezTo>
                <a:cubicBezTo>
                  <a:pt x="142" y="67"/>
                  <a:pt x="155" y="72"/>
                  <a:pt x="152" y="80"/>
                </a:cubicBezTo>
                <a:cubicBezTo>
                  <a:pt x="150" y="81"/>
                  <a:pt x="149" y="81"/>
                  <a:pt x="146" y="81"/>
                </a:cubicBezTo>
                <a:cubicBezTo>
                  <a:pt x="144" y="82"/>
                  <a:pt x="145" y="85"/>
                  <a:pt x="143" y="86"/>
                </a:cubicBezTo>
                <a:cubicBezTo>
                  <a:pt x="145" y="88"/>
                  <a:pt x="147" y="89"/>
                  <a:pt x="148" y="92"/>
                </a:cubicBezTo>
                <a:cubicBezTo>
                  <a:pt x="152" y="98"/>
                  <a:pt x="159" y="102"/>
                  <a:pt x="164" y="107"/>
                </a:cubicBezTo>
                <a:cubicBezTo>
                  <a:pt x="167" y="110"/>
                  <a:pt x="170" y="112"/>
                  <a:pt x="173" y="114"/>
                </a:cubicBezTo>
                <a:cubicBezTo>
                  <a:pt x="174" y="109"/>
                  <a:pt x="168" y="110"/>
                  <a:pt x="169" y="105"/>
                </a:cubicBezTo>
                <a:cubicBezTo>
                  <a:pt x="173" y="100"/>
                  <a:pt x="181" y="103"/>
                  <a:pt x="185" y="107"/>
                </a:cubicBezTo>
                <a:cubicBezTo>
                  <a:pt x="185" y="109"/>
                  <a:pt x="184" y="111"/>
                  <a:pt x="184" y="112"/>
                </a:cubicBezTo>
                <a:cubicBezTo>
                  <a:pt x="183" y="113"/>
                  <a:pt x="181" y="113"/>
                  <a:pt x="179" y="113"/>
                </a:cubicBezTo>
                <a:cubicBezTo>
                  <a:pt x="178" y="114"/>
                  <a:pt x="178" y="115"/>
                  <a:pt x="177" y="116"/>
                </a:cubicBezTo>
                <a:cubicBezTo>
                  <a:pt x="177" y="118"/>
                  <a:pt x="179" y="119"/>
                  <a:pt x="180" y="121"/>
                </a:cubicBezTo>
                <a:cubicBezTo>
                  <a:pt x="180" y="122"/>
                  <a:pt x="180" y="123"/>
                  <a:pt x="180" y="123"/>
                </a:cubicBezTo>
                <a:cubicBezTo>
                  <a:pt x="181" y="125"/>
                  <a:pt x="183" y="127"/>
                  <a:pt x="185" y="129"/>
                </a:cubicBezTo>
                <a:cubicBezTo>
                  <a:pt x="197" y="142"/>
                  <a:pt x="214" y="153"/>
                  <a:pt x="225" y="167"/>
                </a:cubicBezTo>
                <a:cubicBezTo>
                  <a:pt x="230" y="170"/>
                  <a:pt x="233" y="176"/>
                  <a:pt x="239" y="179"/>
                </a:cubicBezTo>
                <a:cubicBezTo>
                  <a:pt x="245" y="176"/>
                  <a:pt x="250" y="172"/>
                  <a:pt x="257" y="169"/>
                </a:cubicBezTo>
                <a:cubicBezTo>
                  <a:pt x="256" y="168"/>
                  <a:pt x="256" y="168"/>
                  <a:pt x="255" y="167"/>
                </a:cubicBezTo>
                <a:cubicBezTo>
                  <a:pt x="255" y="166"/>
                  <a:pt x="256" y="165"/>
                  <a:pt x="256" y="164"/>
                </a:cubicBezTo>
                <a:cubicBezTo>
                  <a:pt x="254" y="162"/>
                  <a:pt x="252" y="161"/>
                  <a:pt x="250" y="159"/>
                </a:cubicBezTo>
                <a:cubicBezTo>
                  <a:pt x="248" y="160"/>
                  <a:pt x="245" y="161"/>
                  <a:pt x="242" y="160"/>
                </a:cubicBezTo>
                <a:cubicBezTo>
                  <a:pt x="242" y="158"/>
                  <a:pt x="241" y="157"/>
                  <a:pt x="241" y="156"/>
                </a:cubicBezTo>
                <a:cubicBezTo>
                  <a:pt x="241" y="151"/>
                  <a:pt x="248" y="142"/>
                  <a:pt x="252" y="142"/>
                </a:cubicBezTo>
                <a:cubicBezTo>
                  <a:pt x="255" y="142"/>
                  <a:pt x="258" y="145"/>
                  <a:pt x="259" y="147"/>
                </a:cubicBezTo>
                <a:cubicBezTo>
                  <a:pt x="259" y="148"/>
                  <a:pt x="258" y="149"/>
                  <a:pt x="258" y="150"/>
                </a:cubicBezTo>
                <a:cubicBezTo>
                  <a:pt x="259" y="152"/>
                  <a:pt x="261" y="153"/>
                  <a:pt x="263" y="155"/>
                </a:cubicBezTo>
                <a:cubicBezTo>
                  <a:pt x="266" y="153"/>
                  <a:pt x="270" y="156"/>
                  <a:pt x="269" y="160"/>
                </a:cubicBezTo>
                <a:cubicBezTo>
                  <a:pt x="270" y="161"/>
                  <a:pt x="270" y="162"/>
                  <a:pt x="271" y="163"/>
                </a:cubicBezTo>
                <a:cubicBezTo>
                  <a:pt x="272" y="162"/>
                  <a:pt x="272" y="162"/>
                  <a:pt x="273" y="162"/>
                </a:cubicBezTo>
                <a:cubicBezTo>
                  <a:pt x="272" y="159"/>
                  <a:pt x="269" y="157"/>
                  <a:pt x="270" y="153"/>
                </a:cubicBezTo>
                <a:cubicBezTo>
                  <a:pt x="276" y="151"/>
                  <a:pt x="287" y="159"/>
                  <a:pt x="284" y="164"/>
                </a:cubicBezTo>
                <a:cubicBezTo>
                  <a:pt x="282" y="166"/>
                  <a:pt x="278" y="165"/>
                  <a:pt x="276" y="163"/>
                </a:cubicBezTo>
                <a:cubicBezTo>
                  <a:pt x="274" y="163"/>
                  <a:pt x="275" y="165"/>
                  <a:pt x="274" y="165"/>
                </a:cubicBezTo>
                <a:cubicBezTo>
                  <a:pt x="274" y="165"/>
                  <a:pt x="274" y="166"/>
                  <a:pt x="275" y="166"/>
                </a:cubicBezTo>
                <a:cubicBezTo>
                  <a:pt x="276" y="165"/>
                  <a:pt x="276" y="166"/>
                  <a:pt x="277" y="165"/>
                </a:cubicBezTo>
                <a:cubicBezTo>
                  <a:pt x="280" y="165"/>
                  <a:pt x="282" y="168"/>
                  <a:pt x="281" y="171"/>
                </a:cubicBezTo>
                <a:cubicBezTo>
                  <a:pt x="282" y="174"/>
                  <a:pt x="288" y="176"/>
                  <a:pt x="288" y="179"/>
                </a:cubicBezTo>
                <a:cubicBezTo>
                  <a:pt x="288" y="181"/>
                  <a:pt x="285" y="183"/>
                  <a:pt x="283" y="185"/>
                </a:cubicBezTo>
                <a:cubicBezTo>
                  <a:pt x="278" y="186"/>
                  <a:pt x="277" y="182"/>
                  <a:pt x="275" y="179"/>
                </a:cubicBezTo>
                <a:cubicBezTo>
                  <a:pt x="272" y="180"/>
                  <a:pt x="272" y="182"/>
                  <a:pt x="270" y="182"/>
                </a:cubicBezTo>
                <a:cubicBezTo>
                  <a:pt x="266" y="181"/>
                  <a:pt x="267" y="177"/>
                  <a:pt x="269" y="175"/>
                </a:cubicBezTo>
                <a:cubicBezTo>
                  <a:pt x="267" y="174"/>
                  <a:pt x="266" y="173"/>
                  <a:pt x="265" y="172"/>
                </a:cubicBezTo>
                <a:cubicBezTo>
                  <a:pt x="257" y="176"/>
                  <a:pt x="251" y="180"/>
                  <a:pt x="243" y="185"/>
                </a:cubicBezTo>
                <a:cubicBezTo>
                  <a:pt x="243" y="189"/>
                  <a:pt x="244" y="193"/>
                  <a:pt x="248" y="195"/>
                </a:cubicBezTo>
                <a:cubicBezTo>
                  <a:pt x="248" y="198"/>
                  <a:pt x="251" y="199"/>
                  <a:pt x="252" y="201"/>
                </a:cubicBezTo>
                <a:cubicBezTo>
                  <a:pt x="256" y="201"/>
                  <a:pt x="258" y="203"/>
                  <a:pt x="259" y="207"/>
                </a:cubicBezTo>
                <a:cubicBezTo>
                  <a:pt x="260" y="204"/>
                  <a:pt x="265" y="205"/>
                  <a:pt x="267" y="206"/>
                </a:cubicBezTo>
                <a:cubicBezTo>
                  <a:pt x="269" y="206"/>
                  <a:pt x="270" y="203"/>
                  <a:pt x="272" y="202"/>
                </a:cubicBezTo>
                <a:cubicBezTo>
                  <a:pt x="274" y="202"/>
                  <a:pt x="273" y="204"/>
                  <a:pt x="275" y="204"/>
                </a:cubicBezTo>
                <a:cubicBezTo>
                  <a:pt x="277" y="204"/>
                  <a:pt x="279" y="200"/>
                  <a:pt x="282" y="202"/>
                </a:cubicBezTo>
                <a:cubicBezTo>
                  <a:pt x="284" y="203"/>
                  <a:pt x="285" y="207"/>
                  <a:pt x="284" y="210"/>
                </a:cubicBezTo>
                <a:close/>
                <a:moveTo>
                  <a:pt x="150" y="78"/>
                </a:moveTo>
                <a:cubicBezTo>
                  <a:pt x="150" y="76"/>
                  <a:pt x="150" y="76"/>
                  <a:pt x="148" y="75"/>
                </a:cubicBezTo>
                <a:cubicBezTo>
                  <a:pt x="147" y="79"/>
                  <a:pt x="142" y="76"/>
                  <a:pt x="141" y="73"/>
                </a:cubicBezTo>
                <a:cubicBezTo>
                  <a:pt x="140" y="73"/>
                  <a:pt x="139" y="74"/>
                  <a:pt x="139" y="75"/>
                </a:cubicBezTo>
                <a:cubicBezTo>
                  <a:pt x="140" y="76"/>
                  <a:pt x="145" y="80"/>
                  <a:pt x="150" y="78"/>
                </a:cubicBezTo>
                <a:close/>
                <a:moveTo>
                  <a:pt x="46" y="9"/>
                </a:moveTo>
                <a:cubicBezTo>
                  <a:pt x="42" y="18"/>
                  <a:pt x="37" y="25"/>
                  <a:pt x="29" y="29"/>
                </a:cubicBezTo>
                <a:cubicBezTo>
                  <a:pt x="30" y="30"/>
                  <a:pt x="28" y="30"/>
                  <a:pt x="28" y="31"/>
                </a:cubicBezTo>
                <a:cubicBezTo>
                  <a:pt x="29" y="32"/>
                  <a:pt x="30" y="31"/>
                  <a:pt x="31" y="31"/>
                </a:cubicBezTo>
                <a:cubicBezTo>
                  <a:pt x="40" y="26"/>
                  <a:pt x="50" y="18"/>
                  <a:pt x="50" y="6"/>
                </a:cubicBezTo>
                <a:cubicBezTo>
                  <a:pt x="50" y="6"/>
                  <a:pt x="50" y="5"/>
                  <a:pt x="50" y="5"/>
                </a:cubicBezTo>
                <a:cubicBezTo>
                  <a:pt x="50" y="4"/>
                  <a:pt x="49" y="3"/>
                  <a:pt x="48" y="3"/>
                </a:cubicBezTo>
                <a:cubicBezTo>
                  <a:pt x="48" y="5"/>
                  <a:pt x="45" y="7"/>
                  <a:pt x="46" y="9"/>
                </a:cubicBezTo>
                <a:close/>
                <a:moveTo>
                  <a:pt x="26" y="28"/>
                </a:moveTo>
                <a:cubicBezTo>
                  <a:pt x="35" y="23"/>
                  <a:pt x="42" y="15"/>
                  <a:pt x="44" y="5"/>
                </a:cubicBezTo>
                <a:cubicBezTo>
                  <a:pt x="34" y="8"/>
                  <a:pt x="29" y="18"/>
                  <a:pt x="26" y="28"/>
                </a:cubicBezTo>
                <a:close/>
                <a:moveTo>
                  <a:pt x="33" y="33"/>
                </a:moveTo>
                <a:cubicBezTo>
                  <a:pt x="38" y="38"/>
                  <a:pt x="43" y="41"/>
                  <a:pt x="48" y="46"/>
                </a:cubicBezTo>
                <a:cubicBezTo>
                  <a:pt x="56" y="52"/>
                  <a:pt x="63" y="60"/>
                  <a:pt x="71" y="65"/>
                </a:cubicBezTo>
                <a:cubicBezTo>
                  <a:pt x="80" y="60"/>
                  <a:pt x="88" y="54"/>
                  <a:pt x="89" y="42"/>
                </a:cubicBezTo>
                <a:cubicBezTo>
                  <a:pt x="78" y="30"/>
                  <a:pt x="66" y="18"/>
                  <a:pt x="52" y="9"/>
                </a:cubicBezTo>
                <a:cubicBezTo>
                  <a:pt x="49" y="20"/>
                  <a:pt x="42" y="28"/>
                  <a:pt x="33" y="33"/>
                </a:cubicBezTo>
                <a:close/>
                <a:moveTo>
                  <a:pt x="72" y="67"/>
                </a:moveTo>
                <a:cubicBezTo>
                  <a:pt x="87" y="81"/>
                  <a:pt x="104" y="92"/>
                  <a:pt x="119" y="105"/>
                </a:cubicBezTo>
                <a:cubicBezTo>
                  <a:pt x="121" y="104"/>
                  <a:pt x="124" y="103"/>
                  <a:pt x="125" y="102"/>
                </a:cubicBezTo>
                <a:cubicBezTo>
                  <a:pt x="127" y="100"/>
                  <a:pt x="132" y="96"/>
                  <a:pt x="132" y="94"/>
                </a:cubicBezTo>
                <a:cubicBezTo>
                  <a:pt x="133" y="93"/>
                  <a:pt x="132" y="92"/>
                  <a:pt x="132" y="92"/>
                </a:cubicBezTo>
                <a:cubicBezTo>
                  <a:pt x="133" y="90"/>
                  <a:pt x="135" y="88"/>
                  <a:pt x="136" y="85"/>
                </a:cubicBezTo>
                <a:cubicBezTo>
                  <a:pt x="134" y="80"/>
                  <a:pt x="129" y="78"/>
                  <a:pt x="126" y="73"/>
                </a:cubicBezTo>
                <a:cubicBezTo>
                  <a:pt x="124" y="72"/>
                  <a:pt x="124" y="71"/>
                  <a:pt x="122" y="70"/>
                </a:cubicBezTo>
                <a:cubicBezTo>
                  <a:pt x="118" y="67"/>
                  <a:pt x="116" y="63"/>
                  <a:pt x="112" y="61"/>
                </a:cubicBezTo>
                <a:cubicBezTo>
                  <a:pt x="106" y="54"/>
                  <a:pt x="100" y="48"/>
                  <a:pt x="92" y="44"/>
                </a:cubicBezTo>
                <a:cubicBezTo>
                  <a:pt x="89" y="55"/>
                  <a:pt x="83" y="63"/>
                  <a:pt x="72" y="67"/>
                </a:cubicBezTo>
                <a:close/>
                <a:moveTo>
                  <a:pt x="141" y="84"/>
                </a:moveTo>
                <a:cubicBezTo>
                  <a:pt x="143" y="83"/>
                  <a:pt x="142" y="82"/>
                  <a:pt x="143" y="80"/>
                </a:cubicBezTo>
                <a:cubicBezTo>
                  <a:pt x="142" y="80"/>
                  <a:pt x="142" y="79"/>
                  <a:pt x="141" y="80"/>
                </a:cubicBezTo>
                <a:cubicBezTo>
                  <a:pt x="141" y="81"/>
                  <a:pt x="141" y="83"/>
                  <a:pt x="141" y="84"/>
                </a:cubicBezTo>
                <a:close/>
                <a:moveTo>
                  <a:pt x="151" y="134"/>
                </a:moveTo>
                <a:cubicBezTo>
                  <a:pt x="155" y="134"/>
                  <a:pt x="159" y="134"/>
                  <a:pt x="161" y="132"/>
                </a:cubicBezTo>
                <a:cubicBezTo>
                  <a:pt x="163" y="131"/>
                  <a:pt x="167" y="127"/>
                  <a:pt x="168" y="124"/>
                </a:cubicBezTo>
                <a:cubicBezTo>
                  <a:pt x="169" y="123"/>
                  <a:pt x="171" y="118"/>
                  <a:pt x="170" y="115"/>
                </a:cubicBezTo>
                <a:cubicBezTo>
                  <a:pt x="169" y="113"/>
                  <a:pt x="164" y="111"/>
                  <a:pt x="162" y="108"/>
                </a:cubicBezTo>
                <a:cubicBezTo>
                  <a:pt x="161" y="108"/>
                  <a:pt x="161" y="107"/>
                  <a:pt x="160" y="106"/>
                </a:cubicBezTo>
                <a:cubicBezTo>
                  <a:pt x="159" y="106"/>
                  <a:pt x="159" y="105"/>
                  <a:pt x="158" y="105"/>
                </a:cubicBezTo>
                <a:cubicBezTo>
                  <a:pt x="155" y="102"/>
                  <a:pt x="150" y="97"/>
                  <a:pt x="147" y="95"/>
                </a:cubicBezTo>
                <a:cubicBezTo>
                  <a:pt x="144" y="104"/>
                  <a:pt x="137" y="111"/>
                  <a:pt x="128" y="114"/>
                </a:cubicBezTo>
                <a:cubicBezTo>
                  <a:pt x="136" y="121"/>
                  <a:pt x="142" y="129"/>
                  <a:pt x="151" y="134"/>
                </a:cubicBezTo>
                <a:close/>
                <a:moveTo>
                  <a:pt x="134" y="99"/>
                </a:moveTo>
                <a:cubicBezTo>
                  <a:pt x="133" y="99"/>
                  <a:pt x="133" y="100"/>
                  <a:pt x="132" y="100"/>
                </a:cubicBezTo>
                <a:cubicBezTo>
                  <a:pt x="133" y="99"/>
                  <a:pt x="134" y="99"/>
                  <a:pt x="133" y="98"/>
                </a:cubicBezTo>
                <a:cubicBezTo>
                  <a:pt x="131" y="100"/>
                  <a:pt x="129" y="102"/>
                  <a:pt x="127" y="104"/>
                </a:cubicBezTo>
                <a:cubicBezTo>
                  <a:pt x="127" y="105"/>
                  <a:pt x="127" y="105"/>
                  <a:pt x="126" y="105"/>
                </a:cubicBezTo>
                <a:cubicBezTo>
                  <a:pt x="128" y="106"/>
                  <a:pt x="128" y="105"/>
                  <a:pt x="127" y="106"/>
                </a:cubicBezTo>
                <a:cubicBezTo>
                  <a:pt x="127" y="107"/>
                  <a:pt x="128" y="105"/>
                  <a:pt x="128" y="106"/>
                </a:cubicBezTo>
                <a:cubicBezTo>
                  <a:pt x="127" y="108"/>
                  <a:pt x="130" y="108"/>
                  <a:pt x="131" y="108"/>
                </a:cubicBezTo>
                <a:cubicBezTo>
                  <a:pt x="130" y="108"/>
                  <a:pt x="131" y="109"/>
                  <a:pt x="130" y="109"/>
                </a:cubicBezTo>
                <a:cubicBezTo>
                  <a:pt x="128" y="110"/>
                  <a:pt x="128" y="110"/>
                  <a:pt x="130" y="109"/>
                </a:cubicBezTo>
                <a:cubicBezTo>
                  <a:pt x="132" y="109"/>
                  <a:pt x="134" y="108"/>
                  <a:pt x="135" y="107"/>
                </a:cubicBezTo>
                <a:cubicBezTo>
                  <a:pt x="136" y="106"/>
                  <a:pt x="137" y="105"/>
                  <a:pt x="138" y="104"/>
                </a:cubicBezTo>
                <a:cubicBezTo>
                  <a:pt x="137" y="104"/>
                  <a:pt x="137" y="105"/>
                  <a:pt x="136" y="105"/>
                </a:cubicBezTo>
                <a:cubicBezTo>
                  <a:pt x="137" y="104"/>
                  <a:pt x="136" y="104"/>
                  <a:pt x="136" y="103"/>
                </a:cubicBezTo>
                <a:cubicBezTo>
                  <a:pt x="137" y="103"/>
                  <a:pt x="136" y="103"/>
                  <a:pt x="136" y="103"/>
                </a:cubicBezTo>
                <a:cubicBezTo>
                  <a:pt x="136" y="102"/>
                  <a:pt x="135" y="101"/>
                  <a:pt x="136" y="101"/>
                </a:cubicBezTo>
                <a:cubicBezTo>
                  <a:pt x="135" y="101"/>
                  <a:pt x="132" y="101"/>
                  <a:pt x="132" y="100"/>
                </a:cubicBezTo>
                <a:cubicBezTo>
                  <a:pt x="133" y="100"/>
                  <a:pt x="134" y="99"/>
                  <a:pt x="134" y="99"/>
                </a:cubicBezTo>
                <a:close/>
                <a:moveTo>
                  <a:pt x="172" y="107"/>
                </a:moveTo>
                <a:cubicBezTo>
                  <a:pt x="173" y="109"/>
                  <a:pt x="176" y="111"/>
                  <a:pt x="178" y="109"/>
                </a:cubicBezTo>
                <a:cubicBezTo>
                  <a:pt x="175" y="109"/>
                  <a:pt x="174" y="107"/>
                  <a:pt x="173" y="105"/>
                </a:cubicBezTo>
                <a:cubicBezTo>
                  <a:pt x="173" y="106"/>
                  <a:pt x="172" y="106"/>
                  <a:pt x="172" y="107"/>
                </a:cubicBezTo>
                <a:close/>
                <a:moveTo>
                  <a:pt x="179" y="107"/>
                </a:moveTo>
                <a:cubicBezTo>
                  <a:pt x="179" y="105"/>
                  <a:pt x="177" y="105"/>
                  <a:pt x="176" y="105"/>
                </a:cubicBezTo>
                <a:cubicBezTo>
                  <a:pt x="177" y="106"/>
                  <a:pt x="177" y="107"/>
                  <a:pt x="179" y="107"/>
                </a:cubicBezTo>
                <a:close/>
                <a:moveTo>
                  <a:pt x="112" y="114"/>
                </a:moveTo>
                <a:cubicBezTo>
                  <a:pt x="112" y="115"/>
                  <a:pt x="114" y="117"/>
                  <a:pt x="116" y="118"/>
                </a:cubicBezTo>
                <a:cubicBezTo>
                  <a:pt x="126" y="125"/>
                  <a:pt x="136" y="135"/>
                  <a:pt x="146" y="140"/>
                </a:cubicBezTo>
                <a:cubicBezTo>
                  <a:pt x="147" y="139"/>
                  <a:pt x="148" y="138"/>
                  <a:pt x="149" y="137"/>
                </a:cubicBezTo>
                <a:cubicBezTo>
                  <a:pt x="148" y="136"/>
                  <a:pt x="148" y="135"/>
                  <a:pt x="148" y="135"/>
                </a:cubicBezTo>
                <a:cubicBezTo>
                  <a:pt x="143" y="138"/>
                  <a:pt x="141" y="134"/>
                  <a:pt x="138" y="131"/>
                </a:cubicBezTo>
                <a:cubicBezTo>
                  <a:pt x="133" y="127"/>
                  <a:pt x="127" y="123"/>
                  <a:pt x="123" y="119"/>
                </a:cubicBezTo>
                <a:cubicBezTo>
                  <a:pt x="121" y="119"/>
                  <a:pt x="118" y="116"/>
                  <a:pt x="117" y="114"/>
                </a:cubicBezTo>
                <a:cubicBezTo>
                  <a:pt x="117" y="113"/>
                  <a:pt x="119" y="113"/>
                  <a:pt x="118" y="111"/>
                </a:cubicBezTo>
                <a:cubicBezTo>
                  <a:pt x="118" y="110"/>
                  <a:pt x="116" y="108"/>
                  <a:pt x="114" y="107"/>
                </a:cubicBezTo>
                <a:cubicBezTo>
                  <a:pt x="114" y="110"/>
                  <a:pt x="111" y="111"/>
                  <a:pt x="112" y="114"/>
                </a:cubicBezTo>
                <a:close/>
                <a:moveTo>
                  <a:pt x="179" y="109"/>
                </a:moveTo>
                <a:cubicBezTo>
                  <a:pt x="179" y="111"/>
                  <a:pt x="180" y="110"/>
                  <a:pt x="182" y="110"/>
                </a:cubicBezTo>
                <a:cubicBezTo>
                  <a:pt x="182" y="109"/>
                  <a:pt x="182" y="108"/>
                  <a:pt x="181" y="108"/>
                </a:cubicBezTo>
                <a:cubicBezTo>
                  <a:pt x="181" y="109"/>
                  <a:pt x="180" y="109"/>
                  <a:pt x="179" y="109"/>
                </a:cubicBezTo>
                <a:close/>
                <a:moveTo>
                  <a:pt x="122" y="113"/>
                </a:moveTo>
                <a:cubicBezTo>
                  <a:pt x="122" y="114"/>
                  <a:pt x="121" y="114"/>
                  <a:pt x="120" y="113"/>
                </a:cubicBezTo>
                <a:cubicBezTo>
                  <a:pt x="126" y="120"/>
                  <a:pt x="135" y="125"/>
                  <a:pt x="141" y="131"/>
                </a:cubicBezTo>
                <a:cubicBezTo>
                  <a:pt x="143" y="131"/>
                  <a:pt x="144" y="134"/>
                  <a:pt x="145" y="133"/>
                </a:cubicBezTo>
                <a:cubicBezTo>
                  <a:pt x="137" y="126"/>
                  <a:pt x="131" y="119"/>
                  <a:pt x="122" y="113"/>
                </a:cubicBezTo>
                <a:close/>
                <a:moveTo>
                  <a:pt x="116" y="122"/>
                </a:moveTo>
                <a:cubicBezTo>
                  <a:pt x="112" y="124"/>
                  <a:pt x="109" y="132"/>
                  <a:pt x="111" y="137"/>
                </a:cubicBezTo>
                <a:cubicBezTo>
                  <a:pt x="111" y="130"/>
                  <a:pt x="115" y="126"/>
                  <a:pt x="118" y="123"/>
                </a:cubicBezTo>
                <a:cubicBezTo>
                  <a:pt x="117" y="122"/>
                  <a:pt x="117" y="122"/>
                  <a:pt x="116" y="122"/>
                </a:cubicBezTo>
                <a:close/>
                <a:moveTo>
                  <a:pt x="150" y="182"/>
                </a:moveTo>
                <a:cubicBezTo>
                  <a:pt x="148" y="179"/>
                  <a:pt x="148" y="173"/>
                  <a:pt x="145" y="169"/>
                </a:cubicBezTo>
                <a:cubicBezTo>
                  <a:pt x="141" y="166"/>
                  <a:pt x="135" y="168"/>
                  <a:pt x="132" y="163"/>
                </a:cubicBezTo>
                <a:cubicBezTo>
                  <a:pt x="130" y="160"/>
                  <a:pt x="130" y="153"/>
                  <a:pt x="130" y="150"/>
                </a:cubicBezTo>
                <a:cubicBezTo>
                  <a:pt x="135" y="148"/>
                  <a:pt x="140" y="144"/>
                  <a:pt x="139" y="138"/>
                </a:cubicBezTo>
                <a:cubicBezTo>
                  <a:pt x="137" y="138"/>
                  <a:pt x="136" y="136"/>
                  <a:pt x="134" y="136"/>
                </a:cubicBezTo>
                <a:cubicBezTo>
                  <a:pt x="137" y="145"/>
                  <a:pt x="124" y="147"/>
                  <a:pt x="121" y="140"/>
                </a:cubicBezTo>
                <a:cubicBezTo>
                  <a:pt x="120" y="135"/>
                  <a:pt x="123" y="132"/>
                  <a:pt x="127" y="131"/>
                </a:cubicBezTo>
                <a:cubicBezTo>
                  <a:pt x="125" y="129"/>
                  <a:pt x="122" y="127"/>
                  <a:pt x="119" y="125"/>
                </a:cubicBezTo>
                <a:cubicBezTo>
                  <a:pt x="113" y="129"/>
                  <a:pt x="111" y="140"/>
                  <a:pt x="117" y="145"/>
                </a:cubicBezTo>
                <a:cubicBezTo>
                  <a:pt x="115" y="151"/>
                  <a:pt x="115" y="164"/>
                  <a:pt x="110" y="167"/>
                </a:cubicBezTo>
                <a:cubicBezTo>
                  <a:pt x="108" y="168"/>
                  <a:pt x="104" y="168"/>
                  <a:pt x="102" y="168"/>
                </a:cubicBezTo>
                <a:cubicBezTo>
                  <a:pt x="101" y="169"/>
                  <a:pt x="100" y="169"/>
                  <a:pt x="100" y="170"/>
                </a:cubicBezTo>
                <a:cubicBezTo>
                  <a:pt x="96" y="171"/>
                  <a:pt x="93" y="170"/>
                  <a:pt x="90" y="172"/>
                </a:cubicBezTo>
                <a:cubicBezTo>
                  <a:pt x="88" y="174"/>
                  <a:pt x="87" y="177"/>
                  <a:pt x="86" y="180"/>
                </a:cubicBezTo>
                <a:cubicBezTo>
                  <a:pt x="92" y="180"/>
                  <a:pt x="98" y="184"/>
                  <a:pt x="104" y="182"/>
                </a:cubicBezTo>
                <a:cubicBezTo>
                  <a:pt x="105" y="179"/>
                  <a:pt x="107" y="176"/>
                  <a:pt x="111" y="174"/>
                </a:cubicBezTo>
                <a:cubicBezTo>
                  <a:pt x="114" y="173"/>
                  <a:pt x="122" y="173"/>
                  <a:pt x="126" y="174"/>
                </a:cubicBezTo>
                <a:cubicBezTo>
                  <a:pt x="131" y="175"/>
                  <a:pt x="132" y="179"/>
                  <a:pt x="134" y="182"/>
                </a:cubicBezTo>
                <a:cubicBezTo>
                  <a:pt x="140" y="183"/>
                  <a:pt x="146" y="182"/>
                  <a:pt x="151" y="183"/>
                </a:cubicBezTo>
                <a:cubicBezTo>
                  <a:pt x="151" y="182"/>
                  <a:pt x="151" y="182"/>
                  <a:pt x="151" y="182"/>
                </a:cubicBezTo>
                <a:cubicBezTo>
                  <a:pt x="151" y="182"/>
                  <a:pt x="150" y="182"/>
                  <a:pt x="150" y="182"/>
                </a:cubicBezTo>
                <a:close/>
                <a:moveTo>
                  <a:pt x="163" y="145"/>
                </a:moveTo>
                <a:cubicBezTo>
                  <a:pt x="165" y="149"/>
                  <a:pt x="170" y="152"/>
                  <a:pt x="174" y="155"/>
                </a:cubicBezTo>
                <a:cubicBezTo>
                  <a:pt x="177" y="158"/>
                  <a:pt x="180" y="160"/>
                  <a:pt x="183" y="163"/>
                </a:cubicBezTo>
                <a:cubicBezTo>
                  <a:pt x="184" y="164"/>
                  <a:pt x="185" y="165"/>
                  <a:pt x="186" y="166"/>
                </a:cubicBezTo>
                <a:cubicBezTo>
                  <a:pt x="187" y="167"/>
                  <a:pt x="189" y="167"/>
                  <a:pt x="190" y="168"/>
                </a:cubicBezTo>
                <a:cubicBezTo>
                  <a:pt x="193" y="170"/>
                  <a:pt x="195" y="173"/>
                  <a:pt x="197" y="175"/>
                </a:cubicBezTo>
                <a:cubicBezTo>
                  <a:pt x="203" y="180"/>
                  <a:pt x="207" y="183"/>
                  <a:pt x="213" y="188"/>
                </a:cubicBezTo>
                <a:cubicBezTo>
                  <a:pt x="215" y="189"/>
                  <a:pt x="219" y="193"/>
                  <a:pt x="221" y="193"/>
                </a:cubicBezTo>
                <a:cubicBezTo>
                  <a:pt x="222" y="193"/>
                  <a:pt x="223" y="192"/>
                  <a:pt x="225" y="190"/>
                </a:cubicBezTo>
                <a:cubicBezTo>
                  <a:pt x="228" y="188"/>
                  <a:pt x="231" y="185"/>
                  <a:pt x="232" y="182"/>
                </a:cubicBezTo>
                <a:cubicBezTo>
                  <a:pt x="232" y="180"/>
                  <a:pt x="232" y="179"/>
                  <a:pt x="233" y="178"/>
                </a:cubicBezTo>
                <a:cubicBezTo>
                  <a:pt x="216" y="159"/>
                  <a:pt x="196" y="144"/>
                  <a:pt x="179" y="126"/>
                </a:cubicBezTo>
                <a:cubicBezTo>
                  <a:pt x="175" y="134"/>
                  <a:pt x="171" y="141"/>
                  <a:pt x="163" y="145"/>
                </a:cubicBezTo>
                <a:close/>
                <a:moveTo>
                  <a:pt x="164" y="140"/>
                </a:moveTo>
                <a:cubicBezTo>
                  <a:pt x="164" y="140"/>
                  <a:pt x="164" y="140"/>
                  <a:pt x="164" y="140"/>
                </a:cubicBezTo>
                <a:cubicBezTo>
                  <a:pt x="166" y="139"/>
                  <a:pt x="169" y="137"/>
                  <a:pt x="170" y="134"/>
                </a:cubicBezTo>
                <a:cubicBezTo>
                  <a:pt x="169" y="133"/>
                  <a:pt x="169" y="135"/>
                  <a:pt x="168" y="135"/>
                </a:cubicBezTo>
                <a:cubicBezTo>
                  <a:pt x="167" y="134"/>
                  <a:pt x="167" y="132"/>
                  <a:pt x="167" y="131"/>
                </a:cubicBezTo>
                <a:cubicBezTo>
                  <a:pt x="165" y="134"/>
                  <a:pt x="161" y="135"/>
                  <a:pt x="157" y="136"/>
                </a:cubicBezTo>
                <a:cubicBezTo>
                  <a:pt x="159" y="136"/>
                  <a:pt x="159" y="137"/>
                  <a:pt x="160" y="137"/>
                </a:cubicBezTo>
                <a:cubicBezTo>
                  <a:pt x="160" y="137"/>
                  <a:pt x="160" y="137"/>
                  <a:pt x="160" y="138"/>
                </a:cubicBezTo>
                <a:cubicBezTo>
                  <a:pt x="161" y="137"/>
                  <a:pt x="162" y="140"/>
                  <a:pt x="163" y="139"/>
                </a:cubicBezTo>
                <a:cubicBezTo>
                  <a:pt x="164" y="140"/>
                  <a:pt x="164" y="140"/>
                  <a:pt x="164" y="140"/>
                </a:cubicBezTo>
                <a:close/>
                <a:moveTo>
                  <a:pt x="132" y="138"/>
                </a:moveTo>
                <a:cubicBezTo>
                  <a:pt x="132" y="134"/>
                  <a:pt x="126" y="131"/>
                  <a:pt x="123" y="136"/>
                </a:cubicBezTo>
                <a:cubicBezTo>
                  <a:pt x="122" y="143"/>
                  <a:pt x="132" y="144"/>
                  <a:pt x="132" y="138"/>
                </a:cubicBezTo>
                <a:close/>
                <a:moveTo>
                  <a:pt x="150" y="151"/>
                </a:moveTo>
                <a:cubicBezTo>
                  <a:pt x="158" y="151"/>
                  <a:pt x="165" y="154"/>
                  <a:pt x="170" y="154"/>
                </a:cubicBezTo>
                <a:cubicBezTo>
                  <a:pt x="166" y="152"/>
                  <a:pt x="163" y="148"/>
                  <a:pt x="159" y="146"/>
                </a:cubicBezTo>
                <a:cubicBezTo>
                  <a:pt x="157" y="146"/>
                  <a:pt x="157" y="146"/>
                  <a:pt x="154" y="146"/>
                </a:cubicBezTo>
                <a:cubicBezTo>
                  <a:pt x="153" y="144"/>
                  <a:pt x="151" y="143"/>
                  <a:pt x="149" y="141"/>
                </a:cubicBezTo>
                <a:cubicBezTo>
                  <a:pt x="147" y="144"/>
                  <a:pt x="144" y="143"/>
                  <a:pt x="142" y="141"/>
                </a:cubicBezTo>
                <a:cubicBezTo>
                  <a:pt x="145" y="144"/>
                  <a:pt x="148" y="147"/>
                  <a:pt x="150" y="151"/>
                </a:cubicBezTo>
                <a:close/>
                <a:moveTo>
                  <a:pt x="144" y="150"/>
                </a:moveTo>
                <a:cubicBezTo>
                  <a:pt x="145" y="150"/>
                  <a:pt x="147" y="151"/>
                  <a:pt x="147" y="150"/>
                </a:cubicBezTo>
                <a:cubicBezTo>
                  <a:pt x="145" y="148"/>
                  <a:pt x="144" y="145"/>
                  <a:pt x="141" y="143"/>
                </a:cubicBezTo>
                <a:cubicBezTo>
                  <a:pt x="139" y="147"/>
                  <a:pt x="145" y="148"/>
                  <a:pt x="144" y="150"/>
                </a:cubicBezTo>
                <a:close/>
                <a:moveTo>
                  <a:pt x="244" y="156"/>
                </a:moveTo>
                <a:cubicBezTo>
                  <a:pt x="246" y="157"/>
                  <a:pt x="248" y="154"/>
                  <a:pt x="248" y="152"/>
                </a:cubicBezTo>
                <a:cubicBezTo>
                  <a:pt x="250" y="150"/>
                  <a:pt x="254" y="147"/>
                  <a:pt x="251" y="146"/>
                </a:cubicBezTo>
                <a:cubicBezTo>
                  <a:pt x="248" y="148"/>
                  <a:pt x="243" y="151"/>
                  <a:pt x="244" y="156"/>
                </a:cubicBezTo>
                <a:close/>
                <a:moveTo>
                  <a:pt x="254" y="150"/>
                </a:moveTo>
                <a:cubicBezTo>
                  <a:pt x="252" y="152"/>
                  <a:pt x="251" y="154"/>
                  <a:pt x="250" y="156"/>
                </a:cubicBezTo>
                <a:cubicBezTo>
                  <a:pt x="253" y="155"/>
                  <a:pt x="254" y="151"/>
                  <a:pt x="256" y="148"/>
                </a:cubicBezTo>
                <a:cubicBezTo>
                  <a:pt x="256" y="147"/>
                  <a:pt x="256" y="146"/>
                  <a:pt x="255" y="146"/>
                </a:cubicBezTo>
                <a:cubicBezTo>
                  <a:pt x="255" y="148"/>
                  <a:pt x="254" y="148"/>
                  <a:pt x="254" y="150"/>
                </a:cubicBezTo>
                <a:close/>
                <a:moveTo>
                  <a:pt x="139" y="146"/>
                </a:moveTo>
                <a:cubicBezTo>
                  <a:pt x="138" y="148"/>
                  <a:pt x="137" y="149"/>
                  <a:pt x="136" y="150"/>
                </a:cubicBezTo>
                <a:cubicBezTo>
                  <a:pt x="137" y="149"/>
                  <a:pt x="140" y="150"/>
                  <a:pt x="142" y="150"/>
                </a:cubicBezTo>
                <a:cubicBezTo>
                  <a:pt x="142" y="149"/>
                  <a:pt x="141" y="147"/>
                  <a:pt x="139" y="146"/>
                </a:cubicBezTo>
                <a:close/>
                <a:moveTo>
                  <a:pt x="98" y="151"/>
                </a:moveTo>
                <a:cubicBezTo>
                  <a:pt x="98" y="152"/>
                  <a:pt x="101" y="151"/>
                  <a:pt x="102" y="151"/>
                </a:cubicBezTo>
                <a:cubicBezTo>
                  <a:pt x="102" y="147"/>
                  <a:pt x="97" y="148"/>
                  <a:pt x="98" y="151"/>
                </a:cubicBezTo>
                <a:close/>
                <a:moveTo>
                  <a:pt x="191" y="174"/>
                </a:moveTo>
                <a:cubicBezTo>
                  <a:pt x="189" y="170"/>
                  <a:pt x="185" y="168"/>
                  <a:pt x="182" y="165"/>
                </a:cubicBezTo>
                <a:cubicBezTo>
                  <a:pt x="179" y="164"/>
                  <a:pt x="177" y="162"/>
                  <a:pt x="174" y="161"/>
                </a:cubicBezTo>
                <a:cubicBezTo>
                  <a:pt x="170" y="158"/>
                  <a:pt x="164" y="155"/>
                  <a:pt x="158" y="154"/>
                </a:cubicBezTo>
                <a:cubicBezTo>
                  <a:pt x="155" y="153"/>
                  <a:pt x="152" y="154"/>
                  <a:pt x="149" y="153"/>
                </a:cubicBezTo>
                <a:cubicBezTo>
                  <a:pt x="145" y="153"/>
                  <a:pt x="142" y="152"/>
                  <a:pt x="138" y="152"/>
                </a:cubicBezTo>
                <a:cubicBezTo>
                  <a:pt x="137" y="152"/>
                  <a:pt x="133" y="152"/>
                  <a:pt x="133" y="154"/>
                </a:cubicBezTo>
                <a:cubicBezTo>
                  <a:pt x="145" y="154"/>
                  <a:pt x="160" y="155"/>
                  <a:pt x="170" y="160"/>
                </a:cubicBezTo>
                <a:cubicBezTo>
                  <a:pt x="171" y="160"/>
                  <a:pt x="171" y="161"/>
                  <a:pt x="172" y="161"/>
                </a:cubicBezTo>
                <a:cubicBezTo>
                  <a:pt x="174" y="162"/>
                  <a:pt x="176" y="163"/>
                  <a:pt x="178" y="164"/>
                </a:cubicBezTo>
                <a:cubicBezTo>
                  <a:pt x="181" y="166"/>
                  <a:pt x="183" y="168"/>
                  <a:pt x="185" y="170"/>
                </a:cubicBezTo>
                <a:cubicBezTo>
                  <a:pt x="186" y="171"/>
                  <a:pt x="188" y="171"/>
                  <a:pt x="189" y="172"/>
                </a:cubicBezTo>
                <a:cubicBezTo>
                  <a:pt x="191" y="174"/>
                  <a:pt x="192" y="179"/>
                  <a:pt x="196" y="180"/>
                </a:cubicBezTo>
                <a:cubicBezTo>
                  <a:pt x="195" y="177"/>
                  <a:pt x="194" y="175"/>
                  <a:pt x="191" y="174"/>
                </a:cubicBezTo>
                <a:close/>
                <a:moveTo>
                  <a:pt x="98" y="156"/>
                </a:moveTo>
                <a:cubicBezTo>
                  <a:pt x="99" y="157"/>
                  <a:pt x="102" y="156"/>
                  <a:pt x="102" y="156"/>
                </a:cubicBezTo>
                <a:cubicBezTo>
                  <a:pt x="103" y="153"/>
                  <a:pt x="101" y="153"/>
                  <a:pt x="98" y="153"/>
                </a:cubicBezTo>
                <a:cubicBezTo>
                  <a:pt x="98" y="154"/>
                  <a:pt x="98" y="154"/>
                  <a:pt x="98" y="156"/>
                </a:cubicBezTo>
                <a:close/>
                <a:moveTo>
                  <a:pt x="256" y="153"/>
                </a:moveTo>
                <a:cubicBezTo>
                  <a:pt x="255" y="155"/>
                  <a:pt x="254" y="156"/>
                  <a:pt x="252" y="158"/>
                </a:cubicBezTo>
                <a:cubicBezTo>
                  <a:pt x="254" y="159"/>
                  <a:pt x="256" y="162"/>
                  <a:pt x="259" y="162"/>
                </a:cubicBezTo>
                <a:cubicBezTo>
                  <a:pt x="260" y="161"/>
                  <a:pt x="261" y="159"/>
                  <a:pt x="262" y="158"/>
                </a:cubicBezTo>
                <a:cubicBezTo>
                  <a:pt x="260" y="156"/>
                  <a:pt x="259" y="154"/>
                  <a:pt x="256" y="153"/>
                </a:cubicBezTo>
                <a:close/>
                <a:moveTo>
                  <a:pt x="108" y="155"/>
                </a:moveTo>
                <a:cubicBezTo>
                  <a:pt x="110" y="156"/>
                  <a:pt x="113" y="156"/>
                  <a:pt x="113" y="154"/>
                </a:cubicBezTo>
                <a:cubicBezTo>
                  <a:pt x="110" y="153"/>
                  <a:pt x="108" y="154"/>
                  <a:pt x="105" y="154"/>
                </a:cubicBezTo>
                <a:cubicBezTo>
                  <a:pt x="105" y="155"/>
                  <a:pt x="105" y="155"/>
                  <a:pt x="105" y="156"/>
                </a:cubicBezTo>
                <a:cubicBezTo>
                  <a:pt x="106" y="156"/>
                  <a:pt x="108" y="156"/>
                  <a:pt x="107" y="155"/>
                </a:cubicBezTo>
                <a:cubicBezTo>
                  <a:pt x="108" y="155"/>
                  <a:pt x="109" y="157"/>
                  <a:pt x="108" y="155"/>
                </a:cubicBezTo>
                <a:close/>
                <a:moveTo>
                  <a:pt x="272" y="155"/>
                </a:moveTo>
                <a:cubicBezTo>
                  <a:pt x="274" y="159"/>
                  <a:pt x="276" y="162"/>
                  <a:pt x="281" y="163"/>
                </a:cubicBezTo>
                <a:cubicBezTo>
                  <a:pt x="281" y="162"/>
                  <a:pt x="281" y="161"/>
                  <a:pt x="282" y="160"/>
                </a:cubicBezTo>
                <a:cubicBezTo>
                  <a:pt x="282" y="160"/>
                  <a:pt x="281" y="160"/>
                  <a:pt x="281" y="159"/>
                </a:cubicBezTo>
                <a:cubicBezTo>
                  <a:pt x="280" y="160"/>
                  <a:pt x="280" y="161"/>
                  <a:pt x="278" y="162"/>
                </a:cubicBezTo>
                <a:cubicBezTo>
                  <a:pt x="277" y="161"/>
                  <a:pt x="276" y="159"/>
                  <a:pt x="275" y="158"/>
                </a:cubicBezTo>
                <a:cubicBezTo>
                  <a:pt x="275" y="157"/>
                  <a:pt x="276" y="157"/>
                  <a:pt x="277" y="156"/>
                </a:cubicBezTo>
                <a:cubicBezTo>
                  <a:pt x="275" y="156"/>
                  <a:pt x="273" y="154"/>
                  <a:pt x="272" y="155"/>
                </a:cubicBezTo>
                <a:close/>
                <a:moveTo>
                  <a:pt x="279" y="158"/>
                </a:moveTo>
                <a:cubicBezTo>
                  <a:pt x="278" y="158"/>
                  <a:pt x="278" y="157"/>
                  <a:pt x="277" y="157"/>
                </a:cubicBezTo>
                <a:cubicBezTo>
                  <a:pt x="277" y="157"/>
                  <a:pt x="278" y="159"/>
                  <a:pt x="279" y="158"/>
                </a:cubicBezTo>
                <a:close/>
                <a:moveTo>
                  <a:pt x="150" y="158"/>
                </a:moveTo>
                <a:cubicBezTo>
                  <a:pt x="160" y="169"/>
                  <a:pt x="169" y="181"/>
                  <a:pt x="179" y="193"/>
                </a:cubicBezTo>
                <a:cubicBezTo>
                  <a:pt x="182" y="198"/>
                  <a:pt x="185" y="204"/>
                  <a:pt x="189" y="206"/>
                </a:cubicBezTo>
                <a:cubicBezTo>
                  <a:pt x="184" y="199"/>
                  <a:pt x="179" y="192"/>
                  <a:pt x="174" y="185"/>
                </a:cubicBezTo>
                <a:cubicBezTo>
                  <a:pt x="172" y="183"/>
                  <a:pt x="170" y="181"/>
                  <a:pt x="169" y="178"/>
                </a:cubicBezTo>
                <a:cubicBezTo>
                  <a:pt x="164" y="173"/>
                  <a:pt x="160" y="167"/>
                  <a:pt x="156" y="162"/>
                </a:cubicBezTo>
                <a:cubicBezTo>
                  <a:pt x="154" y="160"/>
                  <a:pt x="152" y="158"/>
                  <a:pt x="150" y="157"/>
                </a:cubicBezTo>
                <a:cubicBezTo>
                  <a:pt x="150" y="157"/>
                  <a:pt x="150" y="157"/>
                  <a:pt x="150" y="157"/>
                </a:cubicBezTo>
                <a:cubicBezTo>
                  <a:pt x="150" y="157"/>
                  <a:pt x="150" y="158"/>
                  <a:pt x="150" y="158"/>
                </a:cubicBezTo>
                <a:close/>
                <a:moveTo>
                  <a:pt x="258" y="165"/>
                </a:moveTo>
                <a:cubicBezTo>
                  <a:pt x="258" y="166"/>
                  <a:pt x="259" y="166"/>
                  <a:pt x="258" y="167"/>
                </a:cubicBezTo>
                <a:cubicBezTo>
                  <a:pt x="262" y="166"/>
                  <a:pt x="265" y="164"/>
                  <a:pt x="265" y="160"/>
                </a:cubicBezTo>
                <a:cubicBezTo>
                  <a:pt x="266" y="160"/>
                  <a:pt x="266" y="159"/>
                  <a:pt x="267" y="159"/>
                </a:cubicBezTo>
                <a:cubicBezTo>
                  <a:pt x="267" y="158"/>
                  <a:pt x="266" y="158"/>
                  <a:pt x="266" y="157"/>
                </a:cubicBezTo>
                <a:cubicBezTo>
                  <a:pt x="264" y="160"/>
                  <a:pt x="261" y="163"/>
                  <a:pt x="258" y="165"/>
                </a:cubicBezTo>
                <a:close/>
                <a:moveTo>
                  <a:pt x="99" y="162"/>
                </a:moveTo>
                <a:cubicBezTo>
                  <a:pt x="99" y="162"/>
                  <a:pt x="99" y="162"/>
                  <a:pt x="99" y="162"/>
                </a:cubicBezTo>
                <a:cubicBezTo>
                  <a:pt x="99" y="161"/>
                  <a:pt x="100" y="162"/>
                  <a:pt x="101" y="162"/>
                </a:cubicBezTo>
                <a:cubicBezTo>
                  <a:pt x="101" y="160"/>
                  <a:pt x="102" y="160"/>
                  <a:pt x="102" y="158"/>
                </a:cubicBezTo>
                <a:cubicBezTo>
                  <a:pt x="100" y="158"/>
                  <a:pt x="99" y="158"/>
                  <a:pt x="98" y="157"/>
                </a:cubicBezTo>
                <a:cubicBezTo>
                  <a:pt x="97" y="160"/>
                  <a:pt x="100" y="161"/>
                  <a:pt x="99" y="162"/>
                </a:cubicBezTo>
                <a:close/>
                <a:moveTo>
                  <a:pt x="264" y="167"/>
                </a:moveTo>
                <a:cubicBezTo>
                  <a:pt x="266" y="170"/>
                  <a:pt x="269" y="171"/>
                  <a:pt x="272" y="173"/>
                </a:cubicBezTo>
                <a:cubicBezTo>
                  <a:pt x="272" y="172"/>
                  <a:pt x="274" y="171"/>
                  <a:pt x="274" y="169"/>
                </a:cubicBezTo>
                <a:cubicBezTo>
                  <a:pt x="272" y="166"/>
                  <a:pt x="270" y="165"/>
                  <a:pt x="267" y="163"/>
                </a:cubicBezTo>
                <a:cubicBezTo>
                  <a:pt x="266" y="164"/>
                  <a:pt x="264" y="165"/>
                  <a:pt x="264" y="167"/>
                </a:cubicBezTo>
                <a:close/>
                <a:moveTo>
                  <a:pt x="278" y="173"/>
                </a:moveTo>
                <a:cubicBezTo>
                  <a:pt x="278" y="174"/>
                  <a:pt x="279" y="172"/>
                  <a:pt x="278" y="173"/>
                </a:cubicBezTo>
                <a:cubicBezTo>
                  <a:pt x="278" y="172"/>
                  <a:pt x="280" y="169"/>
                  <a:pt x="278" y="169"/>
                </a:cubicBezTo>
                <a:cubicBezTo>
                  <a:pt x="276" y="171"/>
                  <a:pt x="274" y="173"/>
                  <a:pt x="273" y="175"/>
                </a:cubicBezTo>
                <a:cubicBezTo>
                  <a:pt x="272" y="176"/>
                  <a:pt x="270" y="177"/>
                  <a:pt x="271" y="178"/>
                </a:cubicBezTo>
                <a:cubicBezTo>
                  <a:pt x="274" y="177"/>
                  <a:pt x="275" y="175"/>
                  <a:pt x="278" y="173"/>
                </a:cubicBezTo>
                <a:close/>
                <a:moveTo>
                  <a:pt x="257" y="171"/>
                </a:moveTo>
                <a:cubicBezTo>
                  <a:pt x="251" y="174"/>
                  <a:pt x="245" y="178"/>
                  <a:pt x="241" y="181"/>
                </a:cubicBezTo>
                <a:cubicBezTo>
                  <a:pt x="241" y="181"/>
                  <a:pt x="242" y="182"/>
                  <a:pt x="242" y="182"/>
                </a:cubicBezTo>
                <a:cubicBezTo>
                  <a:pt x="249" y="179"/>
                  <a:pt x="256" y="174"/>
                  <a:pt x="263" y="170"/>
                </a:cubicBezTo>
                <a:cubicBezTo>
                  <a:pt x="261" y="168"/>
                  <a:pt x="259" y="170"/>
                  <a:pt x="257" y="171"/>
                </a:cubicBezTo>
                <a:close/>
                <a:moveTo>
                  <a:pt x="281" y="182"/>
                </a:moveTo>
                <a:cubicBezTo>
                  <a:pt x="283" y="182"/>
                  <a:pt x="285" y="180"/>
                  <a:pt x="285" y="179"/>
                </a:cubicBezTo>
                <a:cubicBezTo>
                  <a:pt x="285" y="179"/>
                  <a:pt x="280" y="174"/>
                  <a:pt x="279" y="174"/>
                </a:cubicBezTo>
                <a:cubicBezTo>
                  <a:pt x="278" y="175"/>
                  <a:pt x="277" y="176"/>
                  <a:pt x="276" y="178"/>
                </a:cubicBezTo>
                <a:cubicBezTo>
                  <a:pt x="278" y="178"/>
                  <a:pt x="279" y="182"/>
                  <a:pt x="281" y="182"/>
                </a:cubicBezTo>
                <a:close/>
                <a:moveTo>
                  <a:pt x="119" y="176"/>
                </a:moveTo>
                <a:cubicBezTo>
                  <a:pt x="116" y="176"/>
                  <a:pt x="112" y="175"/>
                  <a:pt x="110" y="177"/>
                </a:cubicBezTo>
                <a:cubicBezTo>
                  <a:pt x="117" y="178"/>
                  <a:pt x="123" y="179"/>
                  <a:pt x="130" y="179"/>
                </a:cubicBezTo>
                <a:cubicBezTo>
                  <a:pt x="128" y="175"/>
                  <a:pt x="123" y="176"/>
                  <a:pt x="119" y="176"/>
                </a:cubicBezTo>
                <a:close/>
                <a:moveTo>
                  <a:pt x="110" y="180"/>
                </a:moveTo>
                <a:cubicBezTo>
                  <a:pt x="109" y="185"/>
                  <a:pt x="110" y="191"/>
                  <a:pt x="109" y="195"/>
                </a:cubicBezTo>
                <a:cubicBezTo>
                  <a:pt x="112" y="211"/>
                  <a:pt x="109" y="230"/>
                  <a:pt x="111" y="248"/>
                </a:cubicBezTo>
                <a:cubicBezTo>
                  <a:pt x="110" y="251"/>
                  <a:pt x="110" y="254"/>
                  <a:pt x="111" y="258"/>
                </a:cubicBezTo>
                <a:cubicBezTo>
                  <a:pt x="111" y="268"/>
                  <a:pt x="112" y="279"/>
                  <a:pt x="113" y="289"/>
                </a:cubicBezTo>
                <a:cubicBezTo>
                  <a:pt x="115" y="288"/>
                  <a:pt x="118" y="289"/>
                  <a:pt x="119" y="289"/>
                </a:cubicBezTo>
                <a:cubicBezTo>
                  <a:pt x="118" y="280"/>
                  <a:pt x="119" y="269"/>
                  <a:pt x="118" y="260"/>
                </a:cubicBezTo>
                <a:cubicBezTo>
                  <a:pt x="119" y="257"/>
                  <a:pt x="118" y="251"/>
                  <a:pt x="118" y="248"/>
                </a:cubicBezTo>
                <a:cubicBezTo>
                  <a:pt x="118" y="247"/>
                  <a:pt x="119" y="246"/>
                  <a:pt x="119" y="245"/>
                </a:cubicBezTo>
                <a:cubicBezTo>
                  <a:pt x="119" y="244"/>
                  <a:pt x="118" y="243"/>
                  <a:pt x="118" y="242"/>
                </a:cubicBezTo>
                <a:cubicBezTo>
                  <a:pt x="117" y="238"/>
                  <a:pt x="117" y="233"/>
                  <a:pt x="117" y="229"/>
                </a:cubicBezTo>
                <a:cubicBezTo>
                  <a:pt x="117" y="211"/>
                  <a:pt x="118" y="196"/>
                  <a:pt x="118" y="182"/>
                </a:cubicBezTo>
                <a:cubicBezTo>
                  <a:pt x="118" y="181"/>
                  <a:pt x="119" y="181"/>
                  <a:pt x="119" y="181"/>
                </a:cubicBezTo>
                <a:cubicBezTo>
                  <a:pt x="115" y="181"/>
                  <a:pt x="113" y="179"/>
                  <a:pt x="110" y="180"/>
                </a:cubicBezTo>
                <a:close/>
                <a:moveTo>
                  <a:pt x="121" y="182"/>
                </a:moveTo>
                <a:cubicBezTo>
                  <a:pt x="121" y="187"/>
                  <a:pt x="120" y="193"/>
                  <a:pt x="120" y="198"/>
                </a:cubicBezTo>
                <a:cubicBezTo>
                  <a:pt x="119" y="203"/>
                  <a:pt x="120" y="209"/>
                  <a:pt x="120" y="214"/>
                </a:cubicBezTo>
                <a:cubicBezTo>
                  <a:pt x="120" y="221"/>
                  <a:pt x="119" y="227"/>
                  <a:pt x="120" y="234"/>
                </a:cubicBezTo>
                <a:cubicBezTo>
                  <a:pt x="120" y="245"/>
                  <a:pt x="122" y="257"/>
                  <a:pt x="122" y="270"/>
                </a:cubicBezTo>
                <a:cubicBezTo>
                  <a:pt x="122" y="273"/>
                  <a:pt x="121" y="276"/>
                  <a:pt x="121" y="280"/>
                </a:cubicBezTo>
                <a:cubicBezTo>
                  <a:pt x="121" y="283"/>
                  <a:pt x="122" y="287"/>
                  <a:pt x="121" y="290"/>
                </a:cubicBezTo>
                <a:cubicBezTo>
                  <a:pt x="123" y="290"/>
                  <a:pt x="127" y="291"/>
                  <a:pt x="128" y="290"/>
                </a:cubicBezTo>
                <a:cubicBezTo>
                  <a:pt x="127" y="280"/>
                  <a:pt x="128" y="270"/>
                  <a:pt x="128" y="261"/>
                </a:cubicBezTo>
                <a:cubicBezTo>
                  <a:pt x="128" y="257"/>
                  <a:pt x="127" y="253"/>
                  <a:pt x="127" y="249"/>
                </a:cubicBezTo>
                <a:cubicBezTo>
                  <a:pt x="128" y="241"/>
                  <a:pt x="126" y="232"/>
                  <a:pt x="126" y="223"/>
                </a:cubicBezTo>
                <a:cubicBezTo>
                  <a:pt x="127" y="210"/>
                  <a:pt x="126" y="193"/>
                  <a:pt x="126" y="181"/>
                </a:cubicBezTo>
                <a:cubicBezTo>
                  <a:pt x="124" y="181"/>
                  <a:pt x="122" y="181"/>
                  <a:pt x="120" y="181"/>
                </a:cubicBezTo>
                <a:cubicBezTo>
                  <a:pt x="120" y="181"/>
                  <a:pt x="120" y="181"/>
                  <a:pt x="121" y="182"/>
                </a:cubicBezTo>
                <a:close/>
                <a:moveTo>
                  <a:pt x="103" y="185"/>
                </a:moveTo>
                <a:cubicBezTo>
                  <a:pt x="98" y="197"/>
                  <a:pt x="92" y="209"/>
                  <a:pt x="89" y="223"/>
                </a:cubicBezTo>
                <a:cubicBezTo>
                  <a:pt x="81" y="244"/>
                  <a:pt x="72" y="264"/>
                  <a:pt x="65" y="286"/>
                </a:cubicBezTo>
                <a:cubicBezTo>
                  <a:pt x="60" y="297"/>
                  <a:pt x="57" y="307"/>
                  <a:pt x="53" y="317"/>
                </a:cubicBezTo>
                <a:cubicBezTo>
                  <a:pt x="59" y="316"/>
                  <a:pt x="64" y="315"/>
                  <a:pt x="70" y="314"/>
                </a:cubicBezTo>
                <a:cubicBezTo>
                  <a:pt x="68" y="309"/>
                  <a:pt x="71" y="304"/>
                  <a:pt x="76" y="302"/>
                </a:cubicBezTo>
                <a:cubicBezTo>
                  <a:pt x="85" y="298"/>
                  <a:pt x="98" y="294"/>
                  <a:pt x="107" y="291"/>
                </a:cubicBezTo>
                <a:cubicBezTo>
                  <a:pt x="109" y="291"/>
                  <a:pt x="109" y="289"/>
                  <a:pt x="111" y="290"/>
                </a:cubicBezTo>
                <a:cubicBezTo>
                  <a:pt x="109" y="282"/>
                  <a:pt x="110" y="274"/>
                  <a:pt x="109" y="266"/>
                </a:cubicBezTo>
                <a:cubicBezTo>
                  <a:pt x="109" y="261"/>
                  <a:pt x="108" y="255"/>
                  <a:pt x="108" y="250"/>
                </a:cubicBezTo>
                <a:cubicBezTo>
                  <a:pt x="108" y="248"/>
                  <a:pt x="109" y="246"/>
                  <a:pt x="109" y="244"/>
                </a:cubicBezTo>
                <a:cubicBezTo>
                  <a:pt x="109" y="240"/>
                  <a:pt x="108" y="237"/>
                  <a:pt x="108" y="233"/>
                </a:cubicBezTo>
                <a:cubicBezTo>
                  <a:pt x="108" y="229"/>
                  <a:pt x="108" y="225"/>
                  <a:pt x="108" y="221"/>
                </a:cubicBezTo>
                <a:cubicBezTo>
                  <a:pt x="108" y="208"/>
                  <a:pt x="107" y="195"/>
                  <a:pt x="107" y="182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3"/>
                  <a:pt x="105" y="185"/>
                  <a:pt x="103" y="185"/>
                </a:cubicBezTo>
                <a:close/>
                <a:moveTo>
                  <a:pt x="130" y="181"/>
                </a:moveTo>
                <a:cubicBezTo>
                  <a:pt x="129" y="182"/>
                  <a:pt x="129" y="183"/>
                  <a:pt x="128" y="184"/>
                </a:cubicBezTo>
                <a:cubicBezTo>
                  <a:pt x="127" y="193"/>
                  <a:pt x="128" y="203"/>
                  <a:pt x="129" y="211"/>
                </a:cubicBezTo>
                <a:cubicBezTo>
                  <a:pt x="129" y="216"/>
                  <a:pt x="129" y="221"/>
                  <a:pt x="129" y="227"/>
                </a:cubicBezTo>
                <a:cubicBezTo>
                  <a:pt x="129" y="236"/>
                  <a:pt x="131" y="246"/>
                  <a:pt x="130" y="256"/>
                </a:cubicBezTo>
                <a:cubicBezTo>
                  <a:pt x="130" y="260"/>
                  <a:pt x="130" y="262"/>
                  <a:pt x="130" y="266"/>
                </a:cubicBezTo>
                <a:cubicBezTo>
                  <a:pt x="130" y="269"/>
                  <a:pt x="130" y="273"/>
                  <a:pt x="130" y="277"/>
                </a:cubicBezTo>
                <a:cubicBezTo>
                  <a:pt x="130" y="277"/>
                  <a:pt x="131" y="278"/>
                  <a:pt x="131" y="279"/>
                </a:cubicBezTo>
                <a:cubicBezTo>
                  <a:pt x="132" y="283"/>
                  <a:pt x="130" y="288"/>
                  <a:pt x="131" y="291"/>
                </a:cubicBezTo>
                <a:cubicBezTo>
                  <a:pt x="141" y="295"/>
                  <a:pt x="156" y="300"/>
                  <a:pt x="165" y="304"/>
                </a:cubicBezTo>
                <a:cubicBezTo>
                  <a:pt x="169" y="305"/>
                  <a:pt x="170" y="310"/>
                  <a:pt x="169" y="314"/>
                </a:cubicBezTo>
                <a:cubicBezTo>
                  <a:pt x="173" y="315"/>
                  <a:pt x="177" y="316"/>
                  <a:pt x="180" y="316"/>
                </a:cubicBezTo>
                <a:cubicBezTo>
                  <a:pt x="168" y="285"/>
                  <a:pt x="157" y="252"/>
                  <a:pt x="145" y="222"/>
                </a:cubicBezTo>
                <a:cubicBezTo>
                  <a:pt x="144" y="216"/>
                  <a:pt x="142" y="213"/>
                  <a:pt x="140" y="208"/>
                </a:cubicBezTo>
                <a:cubicBezTo>
                  <a:pt x="139" y="205"/>
                  <a:pt x="138" y="202"/>
                  <a:pt x="137" y="199"/>
                </a:cubicBezTo>
                <a:cubicBezTo>
                  <a:pt x="136" y="197"/>
                  <a:pt x="135" y="195"/>
                  <a:pt x="134" y="193"/>
                </a:cubicBezTo>
                <a:cubicBezTo>
                  <a:pt x="133" y="190"/>
                  <a:pt x="133" y="186"/>
                  <a:pt x="131" y="184"/>
                </a:cubicBezTo>
                <a:cubicBezTo>
                  <a:pt x="131" y="182"/>
                  <a:pt x="132" y="181"/>
                  <a:pt x="130" y="181"/>
                </a:cubicBezTo>
                <a:close/>
                <a:moveTo>
                  <a:pt x="86" y="183"/>
                </a:moveTo>
                <a:cubicBezTo>
                  <a:pt x="84" y="189"/>
                  <a:pt x="81" y="192"/>
                  <a:pt x="80" y="199"/>
                </a:cubicBezTo>
                <a:cubicBezTo>
                  <a:pt x="77" y="204"/>
                  <a:pt x="76" y="210"/>
                  <a:pt x="74" y="216"/>
                </a:cubicBezTo>
                <a:cubicBezTo>
                  <a:pt x="70" y="227"/>
                  <a:pt x="65" y="238"/>
                  <a:pt x="61" y="249"/>
                </a:cubicBezTo>
                <a:cubicBezTo>
                  <a:pt x="53" y="266"/>
                  <a:pt x="48" y="286"/>
                  <a:pt x="40" y="302"/>
                </a:cubicBezTo>
                <a:cubicBezTo>
                  <a:pt x="40" y="308"/>
                  <a:pt x="38" y="309"/>
                  <a:pt x="38" y="314"/>
                </a:cubicBezTo>
                <a:cubicBezTo>
                  <a:pt x="34" y="321"/>
                  <a:pt x="32" y="329"/>
                  <a:pt x="30" y="337"/>
                </a:cubicBezTo>
                <a:cubicBezTo>
                  <a:pt x="27" y="341"/>
                  <a:pt x="26" y="346"/>
                  <a:pt x="24" y="350"/>
                </a:cubicBezTo>
                <a:cubicBezTo>
                  <a:pt x="23" y="354"/>
                  <a:pt x="20" y="358"/>
                  <a:pt x="19" y="362"/>
                </a:cubicBezTo>
                <a:cubicBezTo>
                  <a:pt x="21" y="363"/>
                  <a:pt x="23" y="365"/>
                  <a:pt x="25" y="364"/>
                </a:cubicBezTo>
                <a:cubicBezTo>
                  <a:pt x="25" y="360"/>
                  <a:pt x="28" y="356"/>
                  <a:pt x="29" y="352"/>
                </a:cubicBezTo>
                <a:cubicBezTo>
                  <a:pt x="30" y="349"/>
                  <a:pt x="31" y="347"/>
                  <a:pt x="32" y="344"/>
                </a:cubicBezTo>
                <a:cubicBezTo>
                  <a:pt x="36" y="333"/>
                  <a:pt x="40" y="323"/>
                  <a:pt x="43" y="311"/>
                </a:cubicBezTo>
                <a:cubicBezTo>
                  <a:pt x="51" y="292"/>
                  <a:pt x="58" y="272"/>
                  <a:pt x="65" y="253"/>
                </a:cubicBezTo>
                <a:cubicBezTo>
                  <a:pt x="74" y="230"/>
                  <a:pt x="82" y="206"/>
                  <a:pt x="92" y="184"/>
                </a:cubicBezTo>
                <a:cubicBezTo>
                  <a:pt x="90" y="183"/>
                  <a:pt x="87" y="182"/>
                  <a:pt x="86" y="183"/>
                </a:cubicBezTo>
                <a:close/>
                <a:moveTo>
                  <a:pt x="94" y="184"/>
                </a:moveTo>
                <a:cubicBezTo>
                  <a:pt x="92" y="188"/>
                  <a:pt x="91" y="192"/>
                  <a:pt x="89" y="195"/>
                </a:cubicBezTo>
                <a:cubicBezTo>
                  <a:pt x="89" y="198"/>
                  <a:pt x="87" y="200"/>
                  <a:pt x="86" y="202"/>
                </a:cubicBezTo>
                <a:cubicBezTo>
                  <a:pt x="84" y="208"/>
                  <a:pt x="82" y="215"/>
                  <a:pt x="79" y="222"/>
                </a:cubicBezTo>
                <a:cubicBezTo>
                  <a:pt x="76" y="231"/>
                  <a:pt x="73" y="238"/>
                  <a:pt x="70" y="247"/>
                </a:cubicBezTo>
                <a:cubicBezTo>
                  <a:pt x="69" y="249"/>
                  <a:pt x="69" y="251"/>
                  <a:pt x="68" y="253"/>
                </a:cubicBezTo>
                <a:cubicBezTo>
                  <a:pt x="66" y="257"/>
                  <a:pt x="64" y="261"/>
                  <a:pt x="63" y="265"/>
                </a:cubicBezTo>
                <a:cubicBezTo>
                  <a:pt x="62" y="267"/>
                  <a:pt x="62" y="270"/>
                  <a:pt x="61" y="272"/>
                </a:cubicBezTo>
                <a:cubicBezTo>
                  <a:pt x="59" y="275"/>
                  <a:pt x="58" y="277"/>
                  <a:pt x="57" y="281"/>
                </a:cubicBezTo>
                <a:cubicBezTo>
                  <a:pt x="57" y="282"/>
                  <a:pt x="55" y="284"/>
                  <a:pt x="55" y="286"/>
                </a:cubicBezTo>
                <a:cubicBezTo>
                  <a:pt x="54" y="286"/>
                  <a:pt x="55" y="287"/>
                  <a:pt x="55" y="288"/>
                </a:cubicBezTo>
                <a:cubicBezTo>
                  <a:pt x="54" y="290"/>
                  <a:pt x="53" y="292"/>
                  <a:pt x="52" y="294"/>
                </a:cubicBezTo>
                <a:cubicBezTo>
                  <a:pt x="51" y="296"/>
                  <a:pt x="51" y="298"/>
                  <a:pt x="50" y="300"/>
                </a:cubicBezTo>
                <a:cubicBezTo>
                  <a:pt x="47" y="309"/>
                  <a:pt x="43" y="319"/>
                  <a:pt x="40" y="329"/>
                </a:cubicBezTo>
                <a:cubicBezTo>
                  <a:pt x="38" y="332"/>
                  <a:pt x="37" y="336"/>
                  <a:pt x="36" y="339"/>
                </a:cubicBezTo>
                <a:cubicBezTo>
                  <a:pt x="36" y="339"/>
                  <a:pt x="36" y="340"/>
                  <a:pt x="36" y="341"/>
                </a:cubicBezTo>
                <a:cubicBezTo>
                  <a:pt x="36" y="343"/>
                  <a:pt x="34" y="345"/>
                  <a:pt x="34" y="347"/>
                </a:cubicBezTo>
                <a:cubicBezTo>
                  <a:pt x="32" y="354"/>
                  <a:pt x="29" y="359"/>
                  <a:pt x="27" y="365"/>
                </a:cubicBezTo>
                <a:cubicBezTo>
                  <a:pt x="29" y="364"/>
                  <a:pt x="30" y="365"/>
                  <a:pt x="32" y="365"/>
                </a:cubicBezTo>
                <a:cubicBezTo>
                  <a:pt x="33" y="362"/>
                  <a:pt x="35" y="360"/>
                  <a:pt x="36" y="357"/>
                </a:cubicBezTo>
                <a:cubicBezTo>
                  <a:pt x="38" y="351"/>
                  <a:pt x="40" y="346"/>
                  <a:pt x="42" y="341"/>
                </a:cubicBezTo>
                <a:cubicBezTo>
                  <a:pt x="43" y="338"/>
                  <a:pt x="44" y="336"/>
                  <a:pt x="45" y="333"/>
                </a:cubicBezTo>
                <a:cubicBezTo>
                  <a:pt x="46" y="328"/>
                  <a:pt x="47" y="325"/>
                  <a:pt x="49" y="321"/>
                </a:cubicBezTo>
                <a:cubicBezTo>
                  <a:pt x="51" y="315"/>
                  <a:pt x="53" y="311"/>
                  <a:pt x="55" y="305"/>
                </a:cubicBezTo>
                <a:cubicBezTo>
                  <a:pt x="57" y="300"/>
                  <a:pt x="59" y="296"/>
                  <a:pt x="60" y="291"/>
                </a:cubicBezTo>
                <a:cubicBezTo>
                  <a:pt x="63" y="284"/>
                  <a:pt x="67" y="277"/>
                  <a:pt x="68" y="269"/>
                </a:cubicBezTo>
                <a:cubicBezTo>
                  <a:pt x="77" y="249"/>
                  <a:pt x="84" y="226"/>
                  <a:pt x="92" y="205"/>
                </a:cubicBezTo>
                <a:cubicBezTo>
                  <a:pt x="95" y="198"/>
                  <a:pt x="98" y="192"/>
                  <a:pt x="100" y="185"/>
                </a:cubicBezTo>
                <a:cubicBezTo>
                  <a:pt x="98" y="185"/>
                  <a:pt x="97" y="184"/>
                  <a:pt x="94" y="184"/>
                </a:cubicBezTo>
                <a:close/>
                <a:moveTo>
                  <a:pt x="134" y="185"/>
                </a:moveTo>
                <a:cubicBezTo>
                  <a:pt x="136" y="189"/>
                  <a:pt x="137" y="195"/>
                  <a:pt x="140" y="199"/>
                </a:cubicBezTo>
                <a:cubicBezTo>
                  <a:pt x="140" y="205"/>
                  <a:pt x="144" y="211"/>
                  <a:pt x="146" y="218"/>
                </a:cubicBezTo>
                <a:cubicBezTo>
                  <a:pt x="148" y="219"/>
                  <a:pt x="147" y="221"/>
                  <a:pt x="148" y="221"/>
                </a:cubicBezTo>
                <a:cubicBezTo>
                  <a:pt x="149" y="226"/>
                  <a:pt x="150" y="231"/>
                  <a:pt x="152" y="235"/>
                </a:cubicBezTo>
                <a:cubicBezTo>
                  <a:pt x="159" y="252"/>
                  <a:pt x="166" y="270"/>
                  <a:pt x="172" y="287"/>
                </a:cubicBezTo>
                <a:cubicBezTo>
                  <a:pt x="175" y="295"/>
                  <a:pt x="177" y="303"/>
                  <a:pt x="180" y="311"/>
                </a:cubicBezTo>
                <a:cubicBezTo>
                  <a:pt x="181" y="313"/>
                  <a:pt x="182" y="315"/>
                  <a:pt x="183" y="318"/>
                </a:cubicBezTo>
                <a:cubicBezTo>
                  <a:pt x="184" y="321"/>
                  <a:pt x="184" y="324"/>
                  <a:pt x="185" y="326"/>
                </a:cubicBezTo>
                <a:cubicBezTo>
                  <a:pt x="189" y="339"/>
                  <a:pt x="193" y="352"/>
                  <a:pt x="198" y="363"/>
                </a:cubicBezTo>
                <a:cubicBezTo>
                  <a:pt x="201" y="363"/>
                  <a:pt x="203" y="363"/>
                  <a:pt x="206" y="363"/>
                </a:cubicBezTo>
                <a:cubicBezTo>
                  <a:pt x="206" y="360"/>
                  <a:pt x="203" y="357"/>
                  <a:pt x="204" y="355"/>
                </a:cubicBezTo>
                <a:cubicBezTo>
                  <a:pt x="203" y="353"/>
                  <a:pt x="202" y="351"/>
                  <a:pt x="201" y="348"/>
                </a:cubicBezTo>
                <a:cubicBezTo>
                  <a:pt x="200" y="347"/>
                  <a:pt x="200" y="345"/>
                  <a:pt x="200" y="343"/>
                </a:cubicBezTo>
                <a:cubicBezTo>
                  <a:pt x="199" y="341"/>
                  <a:pt x="198" y="339"/>
                  <a:pt x="197" y="336"/>
                </a:cubicBezTo>
                <a:cubicBezTo>
                  <a:pt x="195" y="333"/>
                  <a:pt x="195" y="330"/>
                  <a:pt x="194" y="327"/>
                </a:cubicBezTo>
                <a:cubicBezTo>
                  <a:pt x="189" y="316"/>
                  <a:pt x="182" y="305"/>
                  <a:pt x="180" y="291"/>
                </a:cubicBezTo>
                <a:cubicBezTo>
                  <a:pt x="175" y="276"/>
                  <a:pt x="170" y="261"/>
                  <a:pt x="164" y="246"/>
                </a:cubicBezTo>
                <a:cubicBezTo>
                  <a:pt x="163" y="244"/>
                  <a:pt x="162" y="242"/>
                  <a:pt x="161" y="240"/>
                </a:cubicBezTo>
                <a:cubicBezTo>
                  <a:pt x="158" y="232"/>
                  <a:pt x="156" y="222"/>
                  <a:pt x="152" y="215"/>
                </a:cubicBezTo>
                <a:cubicBezTo>
                  <a:pt x="147" y="205"/>
                  <a:pt x="144" y="195"/>
                  <a:pt x="140" y="185"/>
                </a:cubicBezTo>
                <a:cubicBezTo>
                  <a:pt x="139" y="184"/>
                  <a:pt x="136" y="183"/>
                  <a:pt x="134" y="185"/>
                </a:cubicBezTo>
                <a:close/>
                <a:moveTo>
                  <a:pt x="143" y="185"/>
                </a:moveTo>
                <a:cubicBezTo>
                  <a:pt x="146" y="194"/>
                  <a:pt x="149" y="205"/>
                  <a:pt x="154" y="213"/>
                </a:cubicBezTo>
                <a:cubicBezTo>
                  <a:pt x="157" y="222"/>
                  <a:pt x="160" y="230"/>
                  <a:pt x="163" y="238"/>
                </a:cubicBezTo>
                <a:cubicBezTo>
                  <a:pt x="168" y="248"/>
                  <a:pt x="171" y="259"/>
                  <a:pt x="175" y="270"/>
                </a:cubicBezTo>
                <a:cubicBezTo>
                  <a:pt x="179" y="281"/>
                  <a:pt x="184" y="293"/>
                  <a:pt x="187" y="305"/>
                </a:cubicBezTo>
                <a:cubicBezTo>
                  <a:pt x="190" y="313"/>
                  <a:pt x="194" y="320"/>
                  <a:pt x="197" y="327"/>
                </a:cubicBezTo>
                <a:cubicBezTo>
                  <a:pt x="198" y="330"/>
                  <a:pt x="199" y="332"/>
                  <a:pt x="200" y="335"/>
                </a:cubicBezTo>
                <a:cubicBezTo>
                  <a:pt x="200" y="336"/>
                  <a:pt x="201" y="337"/>
                  <a:pt x="202" y="339"/>
                </a:cubicBezTo>
                <a:cubicBezTo>
                  <a:pt x="204" y="346"/>
                  <a:pt x="206" y="353"/>
                  <a:pt x="209" y="360"/>
                </a:cubicBezTo>
                <a:cubicBezTo>
                  <a:pt x="209" y="361"/>
                  <a:pt x="207" y="361"/>
                  <a:pt x="208" y="362"/>
                </a:cubicBezTo>
                <a:cubicBezTo>
                  <a:pt x="211" y="362"/>
                  <a:pt x="213" y="361"/>
                  <a:pt x="214" y="359"/>
                </a:cubicBezTo>
                <a:cubicBezTo>
                  <a:pt x="213" y="355"/>
                  <a:pt x="211" y="352"/>
                  <a:pt x="210" y="349"/>
                </a:cubicBezTo>
                <a:cubicBezTo>
                  <a:pt x="209" y="347"/>
                  <a:pt x="209" y="346"/>
                  <a:pt x="209" y="344"/>
                </a:cubicBezTo>
                <a:cubicBezTo>
                  <a:pt x="205" y="334"/>
                  <a:pt x="202" y="325"/>
                  <a:pt x="199" y="315"/>
                </a:cubicBezTo>
                <a:cubicBezTo>
                  <a:pt x="196" y="302"/>
                  <a:pt x="190" y="290"/>
                  <a:pt x="186" y="278"/>
                </a:cubicBezTo>
                <a:cubicBezTo>
                  <a:pt x="181" y="262"/>
                  <a:pt x="175" y="248"/>
                  <a:pt x="170" y="234"/>
                </a:cubicBezTo>
                <a:cubicBezTo>
                  <a:pt x="169" y="232"/>
                  <a:pt x="170" y="232"/>
                  <a:pt x="170" y="231"/>
                </a:cubicBezTo>
                <a:cubicBezTo>
                  <a:pt x="166" y="221"/>
                  <a:pt x="161" y="211"/>
                  <a:pt x="157" y="202"/>
                </a:cubicBezTo>
                <a:cubicBezTo>
                  <a:pt x="156" y="196"/>
                  <a:pt x="152" y="191"/>
                  <a:pt x="150" y="185"/>
                </a:cubicBezTo>
                <a:cubicBezTo>
                  <a:pt x="147" y="186"/>
                  <a:pt x="146" y="184"/>
                  <a:pt x="143" y="185"/>
                </a:cubicBezTo>
                <a:close/>
                <a:moveTo>
                  <a:pt x="234" y="195"/>
                </a:moveTo>
                <a:cubicBezTo>
                  <a:pt x="234" y="195"/>
                  <a:pt x="235" y="195"/>
                  <a:pt x="234" y="194"/>
                </a:cubicBezTo>
                <a:cubicBezTo>
                  <a:pt x="234" y="194"/>
                  <a:pt x="233" y="194"/>
                  <a:pt x="233" y="194"/>
                </a:cubicBezTo>
                <a:cubicBezTo>
                  <a:pt x="233" y="194"/>
                  <a:pt x="231" y="195"/>
                  <a:pt x="232" y="193"/>
                </a:cubicBezTo>
                <a:cubicBezTo>
                  <a:pt x="231" y="194"/>
                  <a:pt x="231" y="193"/>
                  <a:pt x="229" y="193"/>
                </a:cubicBezTo>
                <a:cubicBezTo>
                  <a:pt x="229" y="193"/>
                  <a:pt x="229" y="191"/>
                  <a:pt x="228" y="191"/>
                </a:cubicBezTo>
                <a:cubicBezTo>
                  <a:pt x="227" y="193"/>
                  <a:pt x="225" y="193"/>
                  <a:pt x="225" y="195"/>
                </a:cubicBezTo>
                <a:cubicBezTo>
                  <a:pt x="225" y="195"/>
                  <a:pt x="225" y="194"/>
                  <a:pt x="226" y="194"/>
                </a:cubicBezTo>
                <a:cubicBezTo>
                  <a:pt x="226" y="195"/>
                  <a:pt x="227" y="195"/>
                  <a:pt x="227" y="195"/>
                </a:cubicBezTo>
                <a:cubicBezTo>
                  <a:pt x="227" y="196"/>
                  <a:pt x="226" y="196"/>
                  <a:pt x="226" y="197"/>
                </a:cubicBezTo>
                <a:cubicBezTo>
                  <a:pt x="228" y="199"/>
                  <a:pt x="232" y="197"/>
                  <a:pt x="233" y="199"/>
                </a:cubicBezTo>
                <a:cubicBezTo>
                  <a:pt x="235" y="199"/>
                  <a:pt x="236" y="197"/>
                  <a:pt x="237" y="195"/>
                </a:cubicBezTo>
                <a:cubicBezTo>
                  <a:pt x="237" y="195"/>
                  <a:pt x="236" y="195"/>
                  <a:pt x="236" y="195"/>
                </a:cubicBezTo>
                <a:cubicBezTo>
                  <a:pt x="237" y="194"/>
                  <a:pt x="238" y="194"/>
                  <a:pt x="237" y="193"/>
                </a:cubicBezTo>
                <a:cubicBezTo>
                  <a:pt x="236" y="194"/>
                  <a:pt x="236" y="195"/>
                  <a:pt x="234" y="195"/>
                </a:cubicBezTo>
                <a:close/>
                <a:moveTo>
                  <a:pt x="236" y="202"/>
                </a:moveTo>
                <a:cubicBezTo>
                  <a:pt x="242" y="207"/>
                  <a:pt x="249" y="196"/>
                  <a:pt x="242" y="193"/>
                </a:cubicBezTo>
                <a:cubicBezTo>
                  <a:pt x="240" y="196"/>
                  <a:pt x="238" y="199"/>
                  <a:pt x="236" y="202"/>
                </a:cubicBezTo>
                <a:close/>
                <a:moveTo>
                  <a:pt x="247" y="200"/>
                </a:moveTo>
                <a:cubicBezTo>
                  <a:pt x="245" y="201"/>
                  <a:pt x="244" y="203"/>
                  <a:pt x="243" y="204"/>
                </a:cubicBezTo>
                <a:cubicBezTo>
                  <a:pt x="244" y="205"/>
                  <a:pt x="246" y="207"/>
                  <a:pt x="247" y="208"/>
                </a:cubicBezTo>
                <a:cubicBezTo>
                  <a:pt x="248" y="207"/>
                  <a:pt x="251" y="205"/>
                  <a:pt x="251" y="204"/>
                </a:cubicBezTo>
                <a:cubicBezTo>
                  <a:pt x="249" y="204"/>
                  <a:pt x="249" y="200"/>
                  <a:pt x="247" y="200"/>
                </a:cubicBezTo>
                <a:close/>
                <a:moveTo>
                  <a:pt x="191" y="205"/>
                </a:moveTo>
                <a:cubicBezTo>
                  <a:pt x="191" y="206"/>
                  <a:pt x="191" y="206"/>
                  <a:pt x="191" y="207"/>
                </a:cubicBezTo>
                <a:cubicBezTo>
                  <a:pt x="190" y="209"/>
                  <a:pt x="188" y="209"/>
                  <a:pt x="186" y="208"/>
                </a:cubicBezTo>
                <a:cubicBezTo>
                  <a:pt x="186" y="209"/>
                  <a:pt x="184" y="210"/>
                  <a:pt x="184" y="212"/>
                </a:cubicBezTo>
                <a:cubicBezTo>
                  <a:pt x="189" y="214"/>
                  <a:pt x="193" y="210"/>
                  <a:pt x="196" y="207"/>
                </a:cubicBezTo>
                <a:cubicBezTo>
                  <a:pt x="196" y="206"/>
                  <a:pt x="194" y="206"/>
                  <a:pt x="195" y="205"/>
                </a:cubicBezTo>
                <a:cubicBezTo>
                  <a:pt x="193" y="204"/>
                  <a:pt x="193" y="204"/>
                  <a:pt x="191" y="205"/>
                </a:cubicBezTo>
                <a:close/>
                <a:moveTo>
                  <a:pt x="249" y="211"/>
                </a:moveTo>
                <a:cubicBezTo>
                  <a:pt x="249" y="212"/>
                  <a:pt x="251" y="213"/>
                  <a:pt x="251" y="212"/>
                </a:cubicBezTo>
                <a:cubicBezTo>
                  <a:pt x="252" y="210"/>
                  <a:pt x="255" y="207"/>
                  <a:pt x="255" y="204"/>
                </a:cubicBezTo>
                <a:cubicBezTo>
                  <a:pt x="252" y="206"/>
                  <a:pt x="250" y="209"/>
                  <a:pt x="249" y="211"/>
                </a:cubicBezTo>
                <a:close/>
                <a:moveTo>
                  <a:pt x="282" y="206"/>
                </a:moveTo>
                <a:cubicBezTo>
                  <a:pt x="281" y="206"/>
                  <a:pt x="281" y="205"/>
                  <a:pt x="281" y="205"/>
                </a:cubicBezTo>
                <a:cubicBezTo>
                  <a:pt x="280" y="205"/>
                  <a:pt x="281" y="207"/>
                  <a:pt x="282" y="206"/>
                </a:cubicBezTo>
                <a:close/>
                <a:moveTo>
                  <a:pt x="275" y="207"/>
                </a:moveTo>
                <a:cubicBezTo>
                  <a:pt x="275" y="208"/>
                  <a:pt x="276" y="210"/>
                  <a:pt x="277" y="210"/>
                </a:cubicBezTo>
                <a:cubicBezTo>
                  <a:pt x="278" y="210"/>
                  <a:pt x="279" y="208"/>
                  <a:pt x="280" y="208"/>
                </a:cubicBezTo>
                <a:cubicBezTo>
                  <a:pt x="279" y="205"/>
                  <a:pt x="277" y="206"/>
                  <a:pt x="275" y="207"/>
                </a:cubicBezTo>
                <a:close/>
                <a:moveTo>
                  <a:pt x="274" y="212"/>
                </a:moveTo>
                <a:cubicBezTo>
                  <a:pt x="274" y="210"/>
                  <a:pt x="273" y="207"/>
                  <a:pt x="272" y="206"/>
                </a:cubicBezTo>
                <a:cubicBezTo>
                  <a:pt x="271" y="208"/>
                  <a:pt x="271" y="212"/>
                  <a:pt x="274" y="212"/>
                </a:cubicBezTo>
                <a:close/>
                <a:moveTo>
                  <a:pt x="262" y="208"/>
                </a:moveTo>
                <a:cubicBezTo>
                  <a:pt x="262" y="211"/>
                  <a:pt x="259" y="216"/>
                  <a:pt x="262" y="218"/>
                </a:cubicBezTo>
                <a:cubicBezTo>
                  <a:pt x="265" y="215"/>
                  <a:pt x="263" y="212"/>
                  <a:pt x="262" y="208"/>
                </a:cubicBezTo>
                <a:close/>
                <a:moveTo>
                  <a:pt x="255" y="213"/>
                </a:moveTo>
                <a:cubicBezTo>
                  <a:pt x="256" y="214"/>
                  <a:pt x="256" y="214"/>
                  <a:pt x="258" y="214"/>
                </a:cubicBezTo>
                <a:cubicBezTo>
                  <a:pt x="258" y="213"/>
                  <a:pt x="258" y="212"/>
                  <a:pt x="259" y="210"/>
                </a:cubicBezTo>
                <a:cubicBezTo>
                  <a:pt x="258" y="210"/>
                  <a:pt x="258" y="208"/>
                  <a:pt x="257" y="208"/>
                </a:cubicBezTo>
                <a:cubicBezTo>
                  <a:pt x="256" y="210"/>
                  <a:pt x="255" y="211"/>
                  <a:pt x="255" y="213"/>
                </a:cubicBezTo>
                <a:close/>
                <a:moveTo>
                  <a:pt x="184" y="217"/>
                </a:moveTo>
                <a:cubicBezTo>
                  <a:pt x="191" y="220"/>
                  <a:pt x="196" y="215"/>
                  <a:pt x="199" y="211"/>
                </a:cubicBezTo>
                <a:cubicBezTo>
                  <a:pt x="198" y="210"/>
                  <a:pt x="199" y="209"/>
                  <a:pt x="198" y="209"/>
                </a:cubicBezTo>
                <a:cubicBezTo>
                  <a:pt x="196" y="211"/>
                  <a:pt x="194" y="212"/>
                  <a:pt x="192" y="214"/>
                </a:cubicBezTo>
                <a:cubicBezTo>
                  <a:pt x="188" y="215"/>
                  <a:pt x="185" y="216"/>
                  <a:pt x="182" y="215"/>
                </a:cubicBezTo>
                <a:cubicBezTo>
                  <a:pt x="183" y="215"/>
                  <a:pt x="183" y="216"/>
                  <a:pt x="184" y="217"/>
                </a:cubicBezTo>
                <a:close/>
                <a:moveTo>
                  <a:pt x="265" y="210"/>
                </a:moveTo>
                <a:cubicBezTo>
                  <a:pt x="265" y="210"/>
                  <a:pt x="265" y="211"/>
                  <a:pt x="266" y="212"/>
                </a:cubicBezTo>
                <a:cubicBezTo>
                  <a:pt x="267" y="212"/>
                  <a:pt x="268" y="211"/>
                  <a:pt x="270" y="211"/>
                </a:cubicBezTo>
                <a:cubicBezTo>
                  <a:pt x="270" y="210"/>
                  <a:pt x="269" y="209"/>
                  <a:pt x="269" y="209"/>
                </a:cubicBezTo>
                <a:cubicBezTo>
                  <a:pt x="267" y="209"/>
                  <a:pt x="266" y="208"/>
                  <a:pt x="265" y="210"/>
                </a:cubicBezTo>
                <a:close/>
                <a:moveTo>
                  <a:pt x="198" y="219"/>
                </a:moveTo>
                <a:cubicBezTo>
                  <a:pt x="197" y="218"/>
                  <a:pt x="198" y="217"/>
                  <a:pt x="197" y="217"/>
                </a:cubicBezTo>
                <a:cubicBezTo>
                  <a:pt x="195" y="218"/>
                  <a:pt x="196" y="221"/>
                  <a:pt x="198" y="219"/>
                </a:cubicBezTo>
                <a:close/>
                <a:moveTo>
                  <a:pt x="154" y="309"/>
                </a:moveTo>
                <a:cubicBezTo>
                  <a:pt x="154" y="309"/>
                  <a:pt x="154" y="309"/>
                  <a:pt x="154" y="309"/>
                </a:cubicBezTo>
                <a:cubicBezTo>
                  <a:pt x="153" y="308"/>
                  <a:pt x="151" y="309"/>
                  <a:pt x="148" y="309"/>
                </a:cubicBezTo>
                <a:cubicBezTo>
                  <a:pt x="144" y="310"/>
                  <a:pt x="139" y="309"/>
                  <a:pt x="136" y="309"/>
                </a:cubicBezTo>
                <a:cubicBezTo>
                  <a:pt x="122" y="310"/>
                  <a:pt x="115" y="310"/>
                  <a:pt x="102" y="310"/>
                </a:cubicBezTo>
                <a:cubicBezTo>
                  <a:pt x="93" y="311"/>
                  <a:pt x="85" y="310"/>
                  <a:pt x="78" y="310"/>
                </a:cubicBezTo>
                <a:cubicBezTo>
                  <a:pt x="79" y="312"/>
                  <a:pt x="88" y="311"/>
                  <a:pt x="86" y="312"/>
                </a:cubicBezTo>
                <a:cubicBezTo>
                  <a:pt x="90" y="312"/>
                  <a:pt x="94" y="313"/>
                  <a:pt x="99" y="314"/>
                </a:cubicBezTo>
                <a:cubicBezTo>
                  <a:pt x="97" y="315"/>
                  <a:pt x="95" y="313"/>
                  <a:pt x="94" y="314"/>
                </a:cubicBezTo>
                <a:cubicBezTo>
                  <a:pt x="95" y="314"/>
                  <a:pt x="96" y="315"/>
                  <a:pt x="97" y="315"/>
                </a:cubicBezTo>
                <a:cubicBezTo>
                  <a:pt x="97" y="315"/>
                  <a:pt x="97" y="315"/>
                  <a:pt x="97" y="315"/>
                </a:cubicBezTo>
                <a:cubicBezTo>
                  <a:pt x="106" y="317"/>
                  <a:pt x="112" y="316"/>
                  <a:pt x="120" y="316"/>
                </a:cubicBezTo>
                <a:cubicBezTo>
                  <a:pt x="119" y="317"/>
                  <a:pt x="121" y="317"/>
                  <a:pt x="122" y="316"/>
                </a:cubicBezTo>
                <a:cubicBezTo>
                  <a:pt x="120" y="316"/>
                  <a:pt x="125" y="315"/>
                  <a:pt x="127" y="315"/>
                </a:cubicBezTo>
                <a:cubicBezTo>
                  <a:pt x="127" y="315"/>
                  <a:pt x="126" y="316"/>
                  <a:pt x="127" y="316"/>
                </a:cubicBezTo>
                <a:cubicBezTo>
                  <a:pt x="127" y="315"/>
                  <a:pt x="128" y="316"/>
                  <a:pt x="129" y="316"/>
                </a:cubicBezTo>
                <a:cubicBezTo>
                  <a:pt x="129" y="314"/>
                  <a:pt x="134" y="315"/>
                  <a:pt x="135" y="314"/>
                </a:cubicBezTo>
                <a:cubicBezTo>
                  <a:pt x="135" y="314"/>
                  <a:pt x="134" y="314"/>
                  <a:pt x="134" y="314"/>
                </a:cubicBezTo>
                <a:cubicBezTo>
                  <a:pt x="135" y="314"/>
                  <a:pt x="136" y="313"/>
                  <a:pt x="137" y="314"/>
                </a:cubicBezTo>
                <a:cubicBezTo>
                  <a:pt x="136" y="314"/>
                  <a:pt x="135" y="314"/>
                  <a:pt x="135" y="315"/>
                </a:cubicBezTo>
                <a:cubicBezTo>
                  <a:pt x="137" y="315"/>
                  <a:pt x="138" y="314"/>
                  <a:pt x="139" y="314"/>
                </a:cubicBezTo>
                <a:cubicBezTo>
                  <a:pt x="139" y="314"/>
                  <a:pt x="138" y="314"/>
                  <a:pt x="138" y="313"/>
                </a:cubicBezTo>
                <a:cubicBezTo>
                  <a:pt x="137" y="314"/>
                  <a:pt x="136" y="313"/>
                  <a:pt x="135" y="313"/>
                </a:cubicBezTo>
                <a:cubicBezTo>
                  <a:pt x="142" y="313"/>
                  <a:pt x="148" y="311"/>
                  <a:pt x="155" y="311"/>
                </a:cubicBezTo>
                <a:cubicBezTo>
                  <a:pt x="154" y="311"/>
                  <a:pt x="153" y="311"/>
                  <a:pt x="153" y="311"/>
                </a:cubicBezTo>
                <a:cubicBezTo>
                  <a:pt x="157" y="309"/>
                  <a:pt x="162" y="310"/>
                  <a:pt x="164" y="307"/>
                </a:cubicBezTo>
                <a:cubicBezTo>
                  <a:pt x="165" y="307"/>
                  <a:pt x="166" y="308"/>
                  <a:pt x="166" y="308"/>
                </a:cubicBezTo>
                <a:cubicBezTo>
                  <a:pt x="165" y="307"/>
                  <a:pt x="165" y="306"/>
                  <a:pt x="163" y="306"/>
                </a:cubicBezTo>
                <a:cubicBezTo>
                  <a:pt x="162" y="309"/>
                  <a:pt x="157" y="309"/>
                  <a:pt x="154" y="309"/>
                </a:cubicBezTo>
                <a:close/>
                <a:moveTo>
                  <a:pt x="162" y="316"/>
                </a:moveTo>
                <a:cubicBezTo>
                  <a:pt x="160" y="318"/>
                  <a:pt x="156" y="317"/>
                  <a:pt x="153" y="318"/>
                </a:cubicBezTo>
                <a:cubicBezTo>
                  <a:pt x="163" y="321"/>
                  <a:pt x="172" y="324"/>
                  <a:pt x="182" y="325"/>
                </a:cubicBezTo>
                <a:cubicBezTo>
                  <a:pt x="182" y="323"/>
                  <a:pt x="181" y="321"/>
                  <a:pt x="181" y="319"/>
                </a:cubicBezTo>
                <a:cubicBezTo>
                  <a:pt x="175" y="318"/>
                  <a:pt x="168" y="315"/>
                  <a:pt x="162" y="316"/>
                </a:cubicBezTo>
                <a:close/>
                <a:moveTo>
                  <a:pt x="87" y="320"/>
                </a:moveTo>
                <a:cubicBezTo>
                  <a:pt x="87" y="320"/>
                  <a:pt x="88" y="320"/>
                  <a:pt x="87" y="319"/>
                </a:cubicBezTo>
                <a:cubicBezTo>
                  <a:pt x="83" y="318"/>
                  <a:pt x="76" y="318"/>
                  <a:pt x="72" y="316"/>
                </a:cubicBezTo>
                <a:cubicBezTo>
                  <a:pt x="65" y="317"/>
                  <a:pt x="58" y="318"/>
                  <a:pt x="51" y="320"/>
                </a:cubicBezTo>
                <a:cubicBezTo>
                  <a:pt x="52" y="322"/>
                  <a:pt x="50" y="323"/>
                  <a:pt x="50" y="325"/>
                </a:cubicBezTo>
                <a:cubicBezTo>
                  <a:pt x="62" y="324"/>
                  <a:pt x="75" y="322"/>
                  <a:pt x="87" y="320"/>
                </a:cubicBezTo>
                <a:close/>
                <a:moveTo>
                  <a:pt x="111" y="319"/>
                </a:moveTo>
                <a:cubicBezTo>
                  <a:pt x="111" y="320"/>
                  <a:pt x="111" y="321"/>
                  <a:pt x="111" y="323"/>
                </a:cubicBezTo>
                <a:cubicBezTo>
                  <a:pt x="113" y="324"/>
                  <a:pt x="116" y="323"/>
                  <a:pt x="118" y="324"/>
                </a:cubicBezTo>
                <a:cubicBezTo>
                  <a:pt x="118" y="322"/>
                  <a:pt x="118" y="320"/>
                  <a:pt x="117" y="319"/>
                </a:cubicBezTo>
                <a:cubicBezTo>
                  <a:pt x="116" y="319"/>
                  <a:pt x="112" y="319"/>
                  <a:pt x="111" y="319"/>
                </a:cubicBezTo>
                <a:close/>
                <a:moveTo>
                  <a:pt x="121" y="324"/>
                </a:moveTo>
                <a:cubicBezTo>
                  <a:pt x="123" y="324"/>
                  <a:pt x="125" y="325"/>
                  <a:pt x="127" y="324"/>
                </a:cubicBezTo>
                <a:cubicBezTo>
                  <a:pt x="127" y="322"/>
                  <a:pt x="128" y="321"/>
                  <a:pt x="127" y="319"/>
                </a:cubicBezTo>
                <a:cubicBezTo>
                  <a:pt x="124" y="319"/>
                  <a:pt x="124" y="319"/>
                  <a:pt x="121" y="319"/>
                </a:cubicBezTo>
                <a:cubicBezTo>
                  <a:pt x="120" y="321"/>
                  <a:pt x="121" y="322"/>
                  <a:pt x="121" y="324"/>
                </a:cubicBezTo>
                <a:close/>
                <a:moveTo>
                  <a:pt x="108" y="327"/>
                </a:moveTo>
                <a:cubicBezTo>
                  <a:pt x="108" y="329"/>
                  <a:pt x="109" y="332"/>
                  <a:pt x="110" y="335"/>
                </a:cubicBezTo>
                <a:cubicBezTo>
                  <a:pt x="115" y="337"/>
                  <a:pt x="126" y="338"/>
                  <a:pt x="130" y="334"/>
                </a:cubicBezTo>
                <a:cubicBezTo>
                  <a:pt x="130" y="331"/>
                  <a:pt x="131" y="328"/>
                  <a:pt x="130" y="326"/>
                </a:cubicBezTo>
                <a:cubicBezTo>
                  <a:pt x="123" y="328"/>
                  <a:pt x="114" y="327"/>
                  <a:pt x="108" y="327"/>
                </a:cubicBezTo>
                <a:close/>
                <a:moveTo>
                  <a:pt x="100" y="331"/>
                </a:moveTo>
                <a:cubicBezTo>
                  <a:pt x="99" y="330"/>
                  <a:pt x="100" y="329"/>
                  <a:pt x="99" y="328"/>
                </a:cubicBezTo>
                <a:cubicBezTo>
                  <a:pt x="99" y="328"/>
                  <a:pt x="98" y="329"/>
                  <a:pt x="97" y="329"/>
                </a:cubicBezTo>
                <a:cubicBezTo>
                  <a:pt x="97" y="329"/>
                  <a:pt x="97" y="330"/>
                  <a:pt x="97" y="331"/>
                </a:cubicBezTo>
                <a:cubicBezTo>
                  <a:pt x="99" y="331"/>
                  <a:pt x="100" y="331"/>
                  <a:pt x="100" y="331"/>
                </a:cubicBezTo>
                <a:close/>
                <a:moveTo>
                  <a:pt x="102" y="330"/>
                </a:moveTo>
                <a:cubicBezTo>
                  <a:pt x="102" y="330"/>
                  <a:pt x="102" y="331"/>
                  <a:pt x="102" y="331"/>
                </a:cubicBezTo>
                <a:cubicBezTo>
                  <a:pt x="103" y="331"/>
                  <a:pt x="105" y="331"/>
                  <a:pt x="105" y="330"/>
                </a:cubicBezTo>
                <a:cubicBezTo>
                  <a:pt x="105" y="330"/>
                  <a:pt x="104" y="330"/>
                  <a:pt x="102" y="330"/>
                </a:cubicBezTo>
                <a:close/>
                <a:moveTo>
                  <a:pt x="98" y="336"/>
                </a:moveTo>
                <a:cubicBezTo>
                  <a:pt x="100" y="336"/>
                  <a:pt x="99" y="335"/>
                  <a:pt x="100" y="333"/>
                </a:cubicBezTo>
                <a:cubicBezTo>
                  <a:pt x="98" y="333"/>
                  <a:pt x="98" y="333"/>
                  <a:pt x="97" y="333"/>
                </a:cubicBezTo>
                <a:cubicBezTo>
                  <a:pt x="97" y="334"/>
                  <a:pt x="97" y="336"/>
                  <a:pt x="98" y="336"/>
                </a:cubicBezTo>
                <a:close/>
                <a:moveTo>
                  <a:pt x="124" y="350"/>
                </a:moveTo>
                <a:cubicBezTo>
                  <a:pt x="124" y="345"/>
                  <a:pt x="125" y="343"/>
                  <a:pt x="124" y="339"/>
                </a:cubicBezTo>
                <a:cubicBezTo>
                  <a:pt x="120" y="339"/>
                  <a:pt x="117" y="339"/>
                  <a:pt x="113" y="338"/>
                </a:cubicBezTo>
                <a:cubicBezTo>
                  <a:pt x="113" y="343"/>
                  <a:pt x="113" y="345"/>
                  <a:pt x="112" y="350"/>
                </a:cubicBezTo>
                <a:cubicBezTo>
                  <a:pt x="117" y="352"/>
                  <a:pt x="119" y="352"/>
                  <a:pt x="124" y="350"/>
                </a:cubicBezTo>
                <a:close/>
                <a:moveTo>
                  <a:pt x="111" y="357"/>
                </a:moveTo>
                <a:cubicBezTo>
                  <a:pt x="115" y="358"/>
                  <a:pt x="125" y="359"/>
                  <a:pt x="124" y="352"/>
                </a:cubicBezTo>
                <a:cubicBezTo>
                  <a:pt x="120" y="354"/>
                  <a:pt x="116" y="354"/>
                  <a:pt x="111" y="352"/>
                </a:cubicBezTo>
                <a:cubicBezTo>
                  <a:pt x="111" y="354"/>
                  <a:pt x="111" y="355"/>
                  <a:pt x="111" y="357"/>
                </a:cubicBezTo>
                <a:close/>
                <a:moveTo>
                  <a:pt x="5" y="362"/>
                </a:moveTo>
                <a:cubicBezTo>
                  <a:pt x="7" y="361"/>
                  <a:pt x="8" y="362"/>
                  <a:pt x="9" y="362"/>
                </a:cubicBezTo>
                <a:cubicBezTo>
                  <a:pt x="8" y="361"/>
                  <a:pt x="8" y="360"/>
                  <a:pt x="7" y="359"/>
                </a:cubicBezTo>
                <a:cubicBezTo>
                  <a:pt x="6" y="360"/>
                  <a:pt x="6" y="361"/>
                  <a:pt x="5" y="362"/>
                </a:cubicBezTo>
                <a:close/>
                <a:moveTo>
                  <a:pt x="115" y="360"/>
                </a:moveTo>
                <a:cubicBezTo>
                  <a:pt x="116" y="363"/>
                  <a:pt x="120" y="362"/>
                  <a:pt x="119" y="360"/>
                </a:cubicBezTo>
                <a:cubicBezTo>
                  <a:pt x="118" y="360"/>
                  <a:pt x="117" y="360"/>
                  <a:pt x="115" y="360"/>
                </a:cubicBezTo>
                <a:close/>
                <a:moveTo>
                  <a:pt x="218" y="362"/>
                </a:moveTo>
                <a:cubicBezTo>
                  <a:pt x="217" y="363"/>
                  <a:pt x="216" y="362"/>
                  <a:pt x="214" y="362"/>
                </a:cubicBezTo>
                <a:cubicBezTo>
                  <a:pt x="211" y="366"/>
                  <a:pt x="203" y="365"/>
                  <a:pt x="198" y="367"/>
                </a:cubicBezTo>
                <a:cubicBezTo>
                  <a:pt x="198" y="366"/>
                  <a:pt x="198" y="367"/>
                  <a:pt x="197" y="366"/>
                </a:cubicBezTo>
                <a:cubicBezTo>
                  <a:pt x="200" y="372"/>
                  <a:pt x="201" y="377"/>
                  <a:pt x="204" y="382"/>
                </a:cubicBezTo>
                <a:cubicBezTo>
                  <a:pt x="210" y="383"/>
                  <a:pt x="218" y="384"/>
                  <a:pt x="221" y="379"/>
                </a:cubicBezTo>
                <a:cubicBezTo>
                  <a:pt x="221" y="379"/>
                  <a:pt x="222" y="379"/>
                  <a:pt x="223" y="379"/>
                </a:cubicBezTo>
                <a:cubicBezTo>
                  <a:pt x="224" y="374"/>
                  <a:pt x="221" y="368"/>
                  <a:pt x="218" y="362"/>
                </a:cubicBezTo>
                <a:close/>
                <a:moveTo>
                  <a:pt x="229" y="365"/>
                </a:moveTo>
                <a:cubicBezTo>
                  <a:pt x="230" y="365"/>
                  <a:pt x="230" y="365"/>
                  <a:pt x="231" y="365"/>
                </a:cubicBezTo>
                <a:cubicBezTo>
                  <a:pt x="230" y="363"/>
                  <a:pt x="230" y="362"/>
                  <a:pt x="228" y="362"/>
                </a:cubicBezTo>
                <a:cubicBezTo>
                  <a:pt x="228" y="363"/>
                  <a:pt x="229" y="364"/>
                  <a:pt x="229" y="365"/>
                </a:cubicBezTo>
                <a:close/>
                <a:moveTo>
                  <a:pt x="3" y="369"/>
                </a:moveTo>
                <a:cubicBezTo>
                  <a:pt x="4" y="369"/>
                  <a:pt x="6" y="369"/>
                  <a:pt x="7" y="369"/>
                </a:cubicBezTo>
                <a:cubicBezTo>
                  <a:pt x="6" y="367"/>
                  <a:pt x="8" y="366"/>
                  <a:pt x="8" y="364"/>
                </a:cubicBezTo>
                <a:cubicBezTo>
                  <a:pt x="7" y="364"/>
                  <a:pt x="6" y="364"/>
                  <a:pt x="5" y="363"/>
                </a:cubicBezTo>
                <a:cubicBezTo>
                  <a:pt x="4" y="365"/>
                  <a:pt x="3" y="367"/>
                  <a:pt x="3" y="369"/>
                </a:cubicBezTo>
                <a:close/>
                <a:moveTo>
                  <a:pt x="17" y="364"/>
                </a:moveTo>
                <a:cubicBezTo>
                  <a:pt x="15" y="369"/>
                  <a:pt x="14" y="373"/>
                  <a:pt x="12" y="378"/>
                </a:cubicBezTo>
                <a:cubicBezTo>
                  <a:pt x="15" y="381"/>
                  <a:pt x="20" y="382"/>
                  <a:pt x="25" y="382"/>
                </a:cubicBezTo>
                <a:cubicBezTo>
                  <a:pt x="27" y="382"/>
                  <a:pt x="27" y="381"/>
                  <a:pt x="28" y="382"/>
                </a:cubicBezTo>
                <a:cubicBezTo>
                  <a:pt x="30" y="378"/>
                  <a:pt x="33" y="374"/>
                  <a:pt x="33" y="368"/>
                </a:cubicBezTo>
                <a:cubicBezTo>
                  <a:pt x="28" y="368"/>
                  <a:pt x="22" y="366"/>
                  <a:pt x="17" y="364"/>
                </a:cubicBezTo>
                <a:close/>
                <a:moveTo>
                  <a:pt x="230" y="368"/>
                </a:moveTo>
                <a:cubicBezTo>
                  <a:pt x="230" y="368"/>
                  <a:pt x="230" y="369"/>
                  <a:pt x="230" y="369"/>
                </a:cubicBezTo>
                <a:cubicBezTo>
                  <a:pt x="231" y="369"/>
                  <a:pt x="231" y="369"/>
                  <a:pt x="232" y="369"/>
                </a:cubicBezTo>
                <a:cubicBezTo>
                  <a:pt x="233" y="368"/>
                  <a:pt x="232" y="368"/>
                  <a:pt x="232" y="367"/>
                </a:cubicBezTo>
                <a:cubicBezTo>
                  <a:pt x="231" y="367"/>
                  <a:pt x="231" y="367"/>
                  <a:pt x="230" y="368"/>
                </a:cubicBezTo>
                <a:close/>
                <a:moveTo>
                  <a:pt x="224" y="369"/>
                </a:moveTo>
                <a:cubicBezTo>
                  <a:pt x="224" y="369"/>
                  <a:pt x="224" y="370"/>
                  <a:pt x="224" y="370"/>
                </a:cubicBezTo>
                <a:cubicBezTo>
                  <a:pt x="226" y="370"/>
                  <a:pt x="227" y="370"/>
                  <a:pt x="228" y="370"/>
                </a:cubicBezTo>
                <a:cubicBezTo>
                  <a:pt x="228" y="369"/>
                  <a:pt x="228" y="368"/>
                  <a:pt x="228" y="368"/>
                </a:cubicBezTo>
                <a:cubicBezTo>
                  <a:pt x="227" y="368"/>
                  <a:pt x="225" y="368"/>
                  <a:pt x="224" y="369"/>
                </a:cubicBezTo>
                <a:close/>
                <a:moveTo>
                  <a:pt x="13" y="370"/>
                </a:moveTo>
                <a:cubicBezTo>
                  <a:pt x="11" y="370"/>
                  <a:pt x="11" y="369"/>
                  <a:pt x="9" y="369"/>
                </a:cubicBezTo>
                <a:cubicBezTo>
                  <a:pt x="9" y="370"/>
                  <a:pt x="12" y="371"/>
                  <a:pt x="13" y="370"/>
                </a:cubicBezTo>
                <a:close/>
                <a:moveTo>
                  <a:pt x="2" y="374"/>
                </a:moveTo>
                <a:cubicBezTo>
                  <a:pt x="4" y="375"/>
                  <a:pt x="5" y="373"/>
                  <a:pt x="6" y="371"/>
                </a:cubicBezTo>
                <a:cubicBezTo>
                  <a:pt x="4" y="371"/>
                  <a:pt x="4" y="370"/>
                  <a:pt x="2" y="370"/>
                </a:cubicBezTo>
                <a:cubicBezTo>
                  <a:pt x="2" y="372"/>
                  <a:pt x="2" y="373"/>
                  <a:pt x="2" y="374"/>
                </a:cubicBezTo>
                <a:close/>
                <a:moveTo>
                  <a:pt x="232" y="371"/>
                </a:moveTo>
                <a:cubicBezTo>
                  <a:pt x="232" y="373"/>
                  <a:pt x="232" y="373"/>
                  <a:pt x="233" y="373"/>
                </a:cubicBezTo>
                <a:cubicBezTo>
                  <a:pt x="233" y="372"/>
                  <a:pt x="234" y="371"/>
                  <a:pt x="233" y="371"/>
                </a:cubicBezTo>
                <a:cubicBezTo>
                  <a:pt x="233" y="371"/>
                  <a:pt x="232" y="371"/>
                  <a:pt x="232" y="371"/>
                </a:cubicBezTo>
                <a:close/>
                <a:moveTo>
                  <a:pt x="7" y="396"/>
                </a:moveTo>
                <a:cubicBezTo>
                  <a:pt x="11" y="397"/>
                  <a:pt x="15" y="400"/>
                  <a:pt x="18" y="399"/>
                </a:cubicBezTo>
                <a:cubicBezTo>
                  <a:pt x="20" y="394"/>
                  <a:pt x="23" y="390"/>
                  <a:pt x="25" y="385"/>
                </a:cubicBezTo>
                <a:cubicBezTo>
                  <a:pt x="20" y="384"/>
                  <a:pt x="16" y="384"/>
                  <a:pt x="13" y="382"/>
                </a:cubicBezTo>
                <a:cubicBezTo>
                  <a:pt x="11" y="387"/>
                  <a:pt x="9" y="392"/>
                  <a:pt x="7" y="396"/>
                </a:cubicBezTo>
                <a:close/>
                <a:moveTo>
                  <a:pt x="208" y="386"/>
                </a:moveTo>
                <a:cubicBezTo>
                  <a:pt x="211" y="390"/>
                  <a:pt x="212" y="396"/>
                  <a:pt x="215" y="401"/>
                </a:cubicBezTo>
                <a:cubicBezTo>
                  <a:pt x="218" y="399"/>
                  <a:pt x="224" y="400"/>
                  <a:pt x="227" y="397"/>
                </a:cubicBezTo>
                <a:cubicBezTo>
                  <a:pt x="225" y="393"/>
                  <a:pt x="224" y="387"/>
                  <a:pt x="221" y="383"/>
                </a:cubicBezTo>
                <a:cubicBezTo>
                  <a:pt x="218" y="386"/>
                  <a:pt x="213" y="385"/>
                  <a:pt x="208" y="386"/>
                </a:cubicBezTo>
                <a:close/>
                <a:moveTo>
                  <a:pt x="7" y="406"/>
                </a:moveTo>
                <a:cubicBezTo>
                  <a:pt x="7" y="406"/>
                  <a:pt x="8" y="405"/>
                  <a:pt x="9" y="406"/>
                </a:cubicBezTo>
                <a:cubicBezTo>
                  <a:pt x="9" y="407"/>
                  <a:pt x="9" y="407"/>
                  <a:pt x="9" y="407"/>
                </a:cubicBezTo>
                <a:cubicBezTo>
                  <a:pt x="10" y="408"/>
                  <a:pt x="12" y="409"/>
                  <a:pt x="14" y="409"/>
                </a:cubicBezTo>
                <a:cubicBezTo>
                  <a:pt x="15" y="407"/>
                  <a:pt x="17" y="404"/>
                  <a:pt x="18" y="401"/>
                </a:cubicBezTo>
                <a:cubicBezTo>
                  <a:pt x="14" y="401"/>
                  <a:pt x="10" y="399"/>
                  <a:pt x="6" y="399"/>
                </a:cubicBezTo>
                <a:cubicBezTo>
                  <a:pt x="5" y="401"/>
                  <a:pt x="4" y="406"/>
                  <a:pt x="7" y="406"/>
                </a:cubicBezTo>
                <a:close/>
                <a:moveTo>
                  <a:pt x="228" y="400"/>
                </a:moveTo>
                <a:cubicBezTo>
                  <a:pt x="225" y="402"/>
                  <a:pt x="220" y="401"/>
                  <a:pt x="217" y="403"/>
                </a:cubicBezTo>
                <a:cubicBezTo>
                  <a:pt x="218" y="406"/>
                  <a:pt x="219" y="409"/>
                  <a:pt x="221" y="412"/>
                </a:cubicBezTo>
                <a:cubicBezTo>
                  <a:pt x="224" y="411"/>
                  <a:pt x="229" y="411"/>
                  <a:pt x="231" y="408"/>
                </a:cubicBezTo>
                <a:cubicBezTo>
                  <a:pt x="230" y="405"/>
                  <a:pt x="230" y="403"/>
                  <a:pt x="228" y="400"/>
                </a:cubicBezTo>
                <a:close/>
                <a:moveTo>
                  <a:pt x="6" y="414"/>
                </a:moveTo>
                <a:cubicBezTo>
                  <a:pt x="7" y="414"/>
                  <a:pt x="7" y="415"/>
                  <a:pt x="8" y="415"/>
                </a:cubicBezTo>
                <a:cubicBezTo>
                  <a:pt x="9" y="414"/>
                  <a:pt x="9" y="412"/>
                  <a:pt x="10" y="411"/>
                </a:cubicBezTo>
                <a:cubicBezTo>
                  <a:pt x="9" y="410"/>
                  <a:pt x="9" y="410"/>
                  <a:pt x="8" y="409"/>
                </a:cubicBezTo>
                <a:cubicBezTo>
                  <a:pt x="7" y="411"/>
                  <a:pt x="6" y="412"/>
                  <a:pt x="6" y="414"/>
                </a:cubicBezTo>
                <a:close/>
                <a:moveTo>
                  <a:pt x="226" y="413"/>
                </a:moveTo>
                <a:cubicBezTo>
                  <a:pt x="226" y="415"/>
                  <a:pt x="227" y="417"/>
                  <a:pt x="228" y="418"/>
                </a:cubicBezTo>
                <a:cubicBezTo>
                  <a:pt x="229" y="416"/>
                  <a:pt x="230" y="414"/>
                  <a:pt x="229" y="413"/>
                </a:cubicBezTo>
                <a:cubicBezTo>
                  <a:pt x="228" y="413"/>
                  <a:pt x="227" y="413"/>
                  <a:pt x="226" y="4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31" name="Freeform 197"/>
          <p:cNvSpPr>
            <a:spLocks noEditPoints="1"/>
          </p:cNvSpPr>
          <p:nvPr/>
        </p:nvSpPr>
        <p:spPr bwMode="auto">
          <a:xfrm>
            <a:off x="2238375" y="2084388"/>
            <a:ext cx="82550" cy="74612"/>
          </a:xfrm>
          <a:custGeom>
            <a:avLst/>
            <a:gdLst>
              <a:gd name="T0" fmla="*/ 6 w 26"/>
              <a:gd name="T1" fmla="*/ 1 h 24"/>
              <a:gd name="T2" fmla="*/ 7 w 26"/>
              <a:gd name="T3" fmla="*/ 3 h 24"/>
              <a:gd name="T4" fmla="*/ 17 w 26"/>
              <a:gd name="T5" fmla="*/ 11 h 24"/>
              <a:gd name="T6" fmla="*/ 21 w 26"/>
              <a:gd name="T7" fmla="*/ 14 h 24"/>
              <a:gd name="T8" fmla="*/ 22 w 26"/>
              <a:gd name="T9" fmla="*/ 15 h 24"/>
              <a:gd name="T10" fmla="*/ 26 w 26"/>
              <a:gd name="T11" fmla="*/ 19 h 24"/>
              <a:gd name="T12" fmla="*/ 23 w 26"/>
              <a:gd name="T13" fmla="*/ 23 h 24"/>
              <a:gd name="T14" fmla="*/ 16 w 26"/>
              <a:gd name="T15" fmla="*/ 19 h 24"/>
              <a:gd name="T16" fmla="*/ 7 w 26"/>
              <a:gd name="T17" fmla="*/ 12 h 24"/>
              <a:gd name="T18" fmla="*/ 0 w 26"/>
              <a:gd name="T19" fmla="*/ 5 h 24"/>
              <a:gd name="T20" fmla="*/ 6 w 26"/>
              <a:gd name="T21" fmla="*/ 1 h 24"/>
              <a:gd name="T22" fmla="*/ 17 w 26"/>
              <a:gd name="T23" fmla="*/ 14 h 24"/>
              <a:gd name="T24" fmla="*/ 5 w 26"/>
              <a:gd name="T25" fmla="*/ 4 h 24"/>
              <a:gd name="T26" fmla="*/ 3 w 26"/>
              <a:gd name="T27" fmla="*/ 4 h 24"/>
              <a:gd name="T28" fmla="*/ 3 w 26"/>
              <a:gd name="T29" fmla="*/ 5 h 24"/>
              <a:gd name="T30" fmla="*/ 22 w 26"/>
              <a:gd name="T31" fmla="*/ 20 h 24"/>
              <a:gd name="T32" fmla="*/ 17 w 26"/>
              <a:gd name="T33" fmla="*/ 1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24">
                <a:moveTo>
                  <a:pt x="6" y="1"/>
                </a:moveTo>
                <a:cubicBezTo>
                  <a:pt x="6" y="2"/>
                  <a:pt x="7" y="2"/>
                  <a:pt x="7" y="3"/>
                </a:cubicBezTo>
                <a:cubicBezTo>
                  <a:pt x="10" y="4"/>
                  <a:pt x="15" y="9"/>
                  <a:pt x="17" y="11"/>
                </a:cubicBezTo>
                <a:cubicBezTo>
                  <a:pt x="19" y="12"/>
                  <a:pt x="20" y="13"/>
                  <a:pt x="21" y="14"/>
                </a:cubicBezTo>
                <a:cubicBezTo>
                  <a:pt x="22" y="14"/>
                  <a:pt x="21" y="15"/>
                  <a:pt x="22" y="15"/>
                </a:cubicBezTo>
                <a:cubicBezTo>
                  <a:pt x="23" y="17"/>
                  <a:pt x="26" y="17"/>
                  <a:pt x="26" y="19"/>
                </a:cubicBezTo>
                <a:cubicBezTo>
                  <a:pt x="26" y="20"/>
                  <a:pt x="24" y="23"/>
                  <a:pt x="23" y="23"/>
                </a:cubicBezTo>
                <a:cubicBezTo>
                  <a:pt x="20" y="24"/>
                  <a:pt x="18" y="20"/>
                  <a:pt x="16" y="19"/>
                </a:cubicBezTo>
                <a:cubicBezTo>
                  <a:pt x="13" y="17"/>
                  <a:pt x="11" y="15"/>
                  <a:pt x="7" y="12"/>
                </a:cubicBezTo>
                <a:cubicBezTo>
                  <a:pt x="5" y="10"/>
                  <a:pt x="0" y="8"/>
                  <a:pt x="0" y="5"/>
                </a:cubicBezTo>
                <a:cubicBezTo>
                  <a:pt x="0" y="2"/>
                  <a:pt x="2" y="0"/>
                  <a:pt x="6" y="1"/>
                </a:cubicBezTo>
                <a:close/>
                <a:moveTo>
                  <a:pt x="17" y="14"/>
                </a:moveTo>
                <a:cubicBezTo>
                  <a:pt x="13" y="10"/>
                  <a:pt x="9" y="7"/>
                  <a:pt x="5" y="4"/>
                </a:cubicBezTo>
                <a:cubicBezTo>
                  <a:pt x="4" y="5"/>
                  <a:pt x="3" y="4"/>
                  <a:pt x="3" y="4"/>
                </a:cubicBezTo>
                <a:cubicBezTo>
                  <a:pt x="3" y="5"/>
                  <a:pt x="3" y="5"/>
                  <a:pt x="3" y="5"/>
                </a:cubicBezTo>
                <a:cubicBezTo>
                  <a:pt x="8" y="11"/>
                  <a:pt x="15" y="16"/>
                  <a:pt x="22" y="20"/>
                </a:cubicBezTo>
                <a:cubicBezTo>
                  <a:pt x="22" y="17"/>
                  <a:pt x="19" y="16"/>
                  <a:pt x="17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32" name="Freeform 198"/>
          <p:cNvSpPr>
            <a:spLocks noEditPoints="1"/>
          </p:cNvSpPr>
          <p:nvPr/>
        </p:nvSpPr>
        <p:spPr bwMode="auto">
          <a:xfrm>
            <a:off x="1579563" y="779463"/>
            <a:ext cx="38100" cy="34925"/>
          </a:xfrm>
          <a:custGeom>
            <a:avLst/>
            <a:gdLst>
              <a:gd name="T0" fmla="*/ 2 w 12"/>
              <a:gd name="T1" fmla="*/ 2 h 11"/>
              <a:gd name="T2" fmla="*/ 5 w 12"/>
              <a:gd name="T3" fmla="*/ 1 h 11"/>
              <a:gd name="T4" fmla="*/ 6 w 12"/>
              <a:gd name="T5" fmla="*/ 0 h 11"/>
              <a:gd name="T6" fmla="*/ 8 w 12"/>
              <a:gd name="T7" fmla="*/ 10 h 11"/>
              <a:gd name="T8" fmla="*/ 2 w 12"/>
              <a:gd name="T9" fmla="*/ 2 h 11"/>
              <a:gd name="T10" fmla="*/ 3 w 12"/>
              <a:gd name="T11" fmla="*/ 3 h 11"/>
              <a:gd name="T12" fmla="*/ 5 w 12"/>
              <a:gd name="T13" fmla="*/ 7 h 11"/>
              <a:gd name="T14" fmla="*/ 8 w 12"/>
              <a:gd name="T15" fmla="*/ 7 h 11"/>
              <a:gd name="T16" fmla="*/ 3 w 12"/>
              <a:gd name="T17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11">
                <a:moveTo>
                  <a:pt x="2" y="2"/>
                </a:moveTo>
                <a:cubicBezTo>
                  <a:pt x="3" y="1"/>
                  <a:pt x="4" y="1"/>
                  <a:pt x="5" y="1"/>
                </a:cubicBezTo>
                <a:cubicBezTo>
                  <a:pt x="5" y="1"/>
                  <a:pt x="5" y="0"/>
                  <a:pt x="6" y="0"/>
                </a:cubicBezTo>
                <a:cubicBezTo>
                  <a:pt x="10" y="0"/>
                  <a:pt x="12" y="8"/>
                  <a:pt x="8" y="10"/>
                </a:cubicBezTo>
                <a:cubicBezTo>
                  <a:pt x="3" y="11"/>
                  <a:pt x="0" y="6"/>
                  <a:pt x="2" y="2"/>
                </a:cubicBezTo>
                <a:close/>
                <a:moveTo>
                  <a:pt x="3" y="3"/>
                </a:moveTo>
                <a:cubicBezTo>
                  <a:pt x="3" y="4"/>
                  <a:pt x="4" y="6"/>
                  <a:pt x="5" y="7"/>
                </a:cubicBezTo>
                <a:cubicBezTo>
                  <a:pt x="6" y="7"/>
                  <a:pt x="7" y="7"/>
                  <a:pt x="8" y="7"/>
                </a:cubicBezTo>
                <a:cubicBezTo>
                  <a:pt x="8" y="4"/>
                  <a:pt x="6" y="2"/>
                  <a:pt x="3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33" name="Freeform 199"/>
          <p:cNvSpPr>
            <a:spLocks noEditPoints="1"/>
          </p:cNvSpPr>
          <p:nvPr/>
        </p:nvSpPr>
        <p:spPr bwMode="auto">
          <a:xfrm>
            <a:off x="1646238" y="993775"/>
            <a:ext cx="93662" cy="177800"/>
          </a:xfrm>
          <a:custGeom>
            <a:avLst/>
            <a:gdLst>
              <a:gd name="T0" fmla="*/ 18 w 30"/>
              <a:gd name="T1" fmla="*/ 3 h 56"/>
              <a:gd name="T2" fmla="*/ 30 w 30"/>
              <a:gd name="T3" fmla="*/ 39 h 56"/>
              <a:gd name="T4" fmla="*/ 28 w 30"/>
              <a:gd name="T5" fmla="*/ 46 h 56"/>
              <a:gd name="T6" fmla="*/ 25 w 30"/>
              <a:gd name="T7" fmla="*/ 49 h 56"/>
              <a:gd name="T8" fmla="*/ 14 w 30"/>
              <a:gd name="T9" fmla="*/ 55 h 56"/>
              <a:gd name="T10" fmla="*/ 10 w 30"/>
              <a:gd name="T11" fmla="*/ 52 h 56"/>
              <a:gd name="T12" fmla="*/ 8 w 30"/>
              <a:gd name="T13" fmla="*/ 46 h 56"/>
              <a:gd name="T14" fmla="*/ 3 w 30"/>
              <a:gd name="T15" fmla="*/ 26 h 56"/>
              <a:gd name="T16" fmla="*/ 2 w 30"/>
              <a:gd name="T17" fmla="*/ 8 h 56"/>
              <a:gd name="T18" fmla="*/ 18 w 30"/>
              <a:gd name="T19" fmla="*/ 3 h 56"/>
              <a:gd name="T20" fmla="*/ 10 w 30"/>
              <a:gd name="T21" fmla="*/ 5 h 56"/>
              <a:gd name="T22" fmla="*/ 10 w 30"/>
              <a:gd name="T23" fmla="*/ 6 h 56"/>
              <a:gd name="T24" fmla="*/ 5 w 30"/>
              <a:gd name="T25" fmla="*/ 9 h 56"/>
              <a:gd name="T26" fmla="*/ 4 w 30"/>
              <a:gd name="T27" fmla="*/ 17 h 56"/>
              <a:gd name="T28" fmla="*/ 9 w 30"/>
              <a:gd name="T29" fmla="*/ 36 h 56"/>
              <a:gd name="T30" fmla="*/ 7 w 30"/>
              <a:gd name="T31" fmla="*/ 20 h 56"/>
              <a:gd name="T32" fmla="*/ 8 w 30"/>
              <a:gd name="T33" fmla="*/ 11 h 56"/>
              <a:gd name="T34" fmla="*/ 13 w 30"/>
              <a:gd name="T35" fmla="*/ 16 h 56"/>
              <a:gd name="T36" fmla="*/ 23 w 30"/>
              <a:gd name="T37" fmla="*/ 32 h 56"/>
              <a:gd name="T38" fmla="*/ 26 w 30"/>
              <a:gd name="T39" fmla="*/ 41 h 56"/>
              <a:gd name="T40" fmla="*/ 26 w 30"/>
              <a:gd name="T41" fmla="*/ 29 h 56"/>
              <a:gd name="T42" fmla="*/ 23 w 30"/>
              <a:gd name="T43" fmla="*/ 29 h 56"/>
              <a:gd name="T44" fmla="*/ 25 w 30"/>
              <a:gd name="T45" fmla="*/ 27 h 56"/>
              <a:gd name="T46" fmla="*/ 24 w 30"/>
              <a:gd name="T47" fmla="*/ 23 h 56"/>
              <a:gd name="T48" fmla="*/ 21 w 30"/>
              <a:gd name="T49" fmla="*/ 23 h 56"/>
              <a:gd name="T50" fmla="*/ 23 w 30"/>
              <a:gd name="T51" fmla="*/ 21 h 56"/>
              <a:gd name="T52" fmla="*/ 22 w 30"/>
              <a:gd name="T53" fmla="*/ 18 h 56"/>
              <a:gd name="T54" fmla="*/ 19 w 30"/>
              <a:gd name="T55" fmla="*/ 18 h 56"/>
              <a:gd name="T56" fmla="*/ 20 w 30"/>
              <a:gd name="T57" fmla="*/ 13 h 56"/>
              <a:gd name="T58" fmla="*/ 15 w 30"/>
              <a:gd name="T59" fmla="*/ 14 h 56"/>
              <a:gd name="T60" fmla="*/ 19 w 30"/>
              <a:gd name="T61" fmla="*/ 11 h 56"/>
              <a:gd name="T62" fmla="*/ 18 w 30"/>
              <a:gd name="T63" fmla="*/ 8 h 56"/>
              <a:gd name="T64" fmla="*/ 11 w 30"/>
              <a:gd name="T65" fmla="*/ 9 h 56"/>
              <a:gd name="T66" fmla="*/ 16 w 30"/>
              <a:gd name="T67" fmla="*/ 6 h 56"/>
              <a:gd name="T68" fmla="*/ 10 w 30"/>
              <a:gd name="T69" fmla="*/ 5 h 56"/>
              <a:gd name="T70" fmla="*/ 10 w 30"/>
              <a:gd name="T71" fmla="*/ 20 h 56"/>
              <a:gd name="T72" fmla="*/ 11 w 30"/>
              <a:gd name="T73" fmla="*/ 19 h 56"/>
              <a:gd name="T74" fmla="*/ 9 w 30"/>
              <a:gd name="T75" fmla="*/ 15 h 56"/>
              <a:gd name="T76" fmla="*/ 10 w 30"/>
              <a:gd name="T77" fmla="*/ 20 h 56"/>
              <a:gd name="T78" fmla="*/ 9 w 30"/>
              <a:gd name="T79" fmla="*/ 22 h 56"/>
              <a:gd name="T80" fmla="*/ 13 w 30"/>
              <a:gd name="T81" fmla="*/ 38 h 56"/>
              <a:gd name="T82" fmla="*/ 14 w 30"/>
              <a:gd name="T83" fmla="*/ 35 h 56"/>
              <a:gd name="T84" fmla="*/ 16 w 30"/>
              <a:gd name="T85" fmla="*/ 34 h 56"/>
              <a:gd name="T86" fmla="*/ 20 w 30"/>
              <a:gd name="T87" fmla="*/ 39 h 56"/>
              <a:gd name="T88" fmla="*/ 13 w 30"/>
              <a:gd name="T89" fmla="*/ 20 h 56"/>
              <a:gd name="T90" fmla="*/ 9 w 30"/>
              <a:gd name="T91" fmla="*/ 22 h 56"/>
              <a:gd name="T92" fmla="*/ 12 w 30"/>
              <a:gd name="T93" fmla="*/ 40 h 56"/>
              <a:gd name="T94" fmla="*/ 17 w 30"/>
              <a:gd name="T95" fmla="*/ 52 h 56"/>
              <a:gd name="T96" fmla="*/ 26 w 30"/>
              <a:gd name="T97" fmla="*/ 44 h 56"/>
              <a:gd name="T98" fmla="*/ 21 w 30"/>
              <a:gd name="T99" fmla="*/ 37 h 56"/>
              <a:gd name="T100" fmla="*/ 19 w 30"/>
              <a:gd name="T101" fmla="*/ 41 h 56"/>
              <a:gd name="T102" fmla="*/ 15 w 30"/>
              <a:gd name="T103" fmla="*/ 37 h 56"/>
              <a:gd name="T104" fmla="*/ 12 w 30"/>
              <a:gd name="T105" fmla="*/ 40 h 56"/>
              <a:gd name="T106" fmla="*/ 10 w 30"/>
              <a:gd name="T107" fmla="*/ 47 h 56"/>
              <a:gd name="T108" fmla="*/ 15 w 30"/>
              <a:gd name="T109" fmla="*/ 52 h 56"/>
              <a:gd name="T110" fmla="*/ 10 w 30"/>
              <a:gd name="T111" fmla="*/ 39 h 56"/>
              <a:gd name="T112" fmla="*/ 8 w 30"/>
              <a:gd name="T113" fmla="*/ 38 h 56"/>
              <a:gd name="T114" fmla="*/ 10 w 30"/>
              <a:gd name="T115" fmla="*/ 47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" h="56">
                <a:moveTo>
                  <a:pt x="18" y="3"/>
                </a:moveTo>
                <a:cubicBezTo>
                  <a:pt x="23" y="15"/>
                  <a:pt x="29" y="26"/>
                  <a:pt x="30" y="39"/>
                </a:cubicBezTo>
                <a:cubicBezTo>
                  <a:pt x="29" y="41"/>
                  <a:pt x="29" y="44"/>
                  <a:pt x="28" y="46"/>
                </a:cubicBezTo>
                <a:cubicBezTo>
                  <a:pt x="28" y="47"/>
                  <a:pt x="26" y="48"/>
                  <a:pt x="25" y="49"/>
                </a:cubicBezTo>
                <a:cubicBezTo>
                  <a:pt x="23" y="52"/>
                  <a:pt x="19" y="56"/>
                  <a:pt x="14" y="55"/>
                </a:cubicBezTo>
                <a:cubicBezTo>
                  <a:pt x="12" y="54"/>
                  <a:pt x="12" y="53"/>
                  <a:pt x="10" y="52"/>
                </a:cubicBezTo>
                <a:cubicBezTo>
                  <a:pt x="11" y="50"/>
                  <a:pt x="9" y="48"/>
                  <a:pt x="8" y="46"/>
                </a:cubicBezTo>
                <a:cubicBezTo>
                  <a:pt x="5" y="41"/>
                  <a:pt x="4" y="33"/>
                  <a:pt x="3" y="26"/>
                </a:cubicBezTo>
                <a:cubicBezTo>
                  <a:pt x="1" y="20"/>
                  <a:pt x="0" y="15"/>
                  <a:pt x="2" y="8"/>
                </a:cubicBezTo>
                <a:cubicBezTo>
                  <a:pt x="6" y="5"/>
                  <a:pt x="12" y="0"/>
                  <a:pt x="18" y="3"/>
                </a:cubicBezTo>
                <a:close/>
                <a:moveTo>
                  <a:pt x="10" y="5"/>
                </a:moveTo>
                <a:cubicBezTo>
                  <a:pt x="10" y="6"/>
                  <a:pt x="10" y="6"/>
                  <a:pt x="10" y="6"/>
                </a:cubicBezTo>
                <a:cubicBezTo>
                  <a:pt x="7" y="6"/>
                  <a:pt x="7" y="9"/>
                  <a:pt x="5" y="9"/>
                </a:cubicBezTo>
                <a:cubicBezTo>
                  <a:pt x="4" y="12"/>
                  <a:pt x="4" y="14"/>
                  <a:pt x="4" y="17"/>
                </a:cubicBezTo>
                <a:cubicBezTo>
                  <a:pt x="4" y="21"/>
                  <a:pt x="4" y="34"/>
                  <a:pt x="9" y="36"/>
                </a:cubicBezTo>
                <a:cubicBezTo>
                  <a:pt x="8" y="31"/>
                  <a:pt x="7" y="25"/>
                  <a:pt x="7" y="20"/>
                </a:cubicBezTo>
                <a:cubicBezTo>
                  <a:pt x="7" y="17"/>
                  <a:pt x="7" y="13"/>
                  <a:pt x="8" y="11"/>
                </a:cubicBezTo>
                <a:cubicBezTo>
                  <a:pt x="10" y="12"/>
                  <a:pt x="11" y="14"/>
                  <a:pt x="13" y="16"/>
                </a:cubicBezTo>
                <a:cubicBezTo>
                  <a:pt x="16" y="21"/>
                  <a:pt x="19" y="27"/>
                  <a:pt x="23" y="32"/>
                </a:cubicBezTo>
                <a:cubicBezTo>
                  <a:pt x="23" y="35"/>
                  <a:pt x="25" y="38"/>
                  <a:pt x="26" y="41"/>
                </a:cubicBezTo>
                <a:cubicBezTo>
                  <a:pt x="28" y="38"/>
                  <a:pt x="26" y="33"/>
                  <a:pt x="26" y="29"/>
                </a:cubicBezTo>
                <a:cubicBezTo>
                  <a:pt x="25" y="30"/>
                  <a:pt x="23" y="30"/>
                  <a:pt x="23" y="29"/>
                </a:cubicBezTo>
                <a:cubicBezTo>
                  <a:pt x="24" y="28"/>
                  <a:pt x="24" y="28"/>
                  <a:pt x="25" y="27"/>
                </a:cubicBezTo>
                <a:cubicBezTo>
                  <a:pt x="25" y="26"/>
                  <a:pt x="24" y="25"/>
                  <a:pt x="24" y="23"/>
                </a:cubicBezTo>
                <a:cubicBezTo>
                  <a:pt x="23" y="24"/>
                  <a:pt x="21" y="24"/>
                  <a:pt x="21" y="23"/>
                </a:cubicBezTo>
                <a:cubicBezTo>
                  <a:pt x="22" y="22"/>
                  <a:pt x="23" y="22"/>
                  <a:pt x="23" y="21"/>
                </a:cubicBezTo>
                <a:cubicBezTo>
                  <a:pt x="22" y="20"/>
                  <a:pt x="22" y="19"/>
                  <a:pt x="22" y="18"/>
                </a:cubicBezTo>
                <a:cubicBezTo>
                  <a:pt x="21" y="19"/>
                  <a:pt x="20" y="19"/>
                  <a:pt x="19" y="18"/>
                </a:cubicBezTo>
                <a:cubicBezTo>
                  <a:pt x="20" y="17"/>
                  <a:pt x="22" y="14"/>
                  <a:pt x="20" y="13"/>
                </a:cubicBezTo>
                <a:cubicBezTo>
                  <a:pt x="18" y="13"/>
                  <a:pt x="16" y="15"/>
                  <a:pt x="15" y="14"/>
                </a:cubicBezTo>
                <a:cubicBezTo>
                  <a:pt x="16" y="13"/>
                  <a:pt x="18" y="12"/>
                  <a:pt x="19" y="11"/>
                </a:cubicBezTo>
                <a:cubicBezTo>
                  <a:pt x="19" y="10"/>
                  <a:pt x="18" y="9"/>
                  <a:pt x="18" y="8"/>
                </a:cubicBezTo>
                <a:cubicBezTo>
                  <a:pt x="17" y="8"/>
                  <a:pt x="13" y="12"/>
                  <a:pt x="11" y="9"/>
                </a:cubicBezTo>
                <a:cubicBezTo>
                  <a:pt x="14" y="8"/>
                  <a:pt x="15" y="7"/>
                  <a:pt x="16" y="6"/>
                </a:cubicBezTo>
                <a:cubicBezTo>
                  <a:pt x="15" y="4"/>
                  <a:pt x="12" y="4"/>
                  <a:pt x="10" y="5"/>
                </a:cubicBezTo>
                <a:close/>
                <a:moveTo>
                  <a:pt x="10" y="20"/>
                </a:moveTo>
                <a:cubicBezTo>
                  <a:pt x="10" y="19"/>
                  <a:pt x="11" y="20"/>
                  <a:pt x="11" y="19"/>
                </a:cubicBezTo>
                <a:cubicBezTo>
                  <a:pt x="11" y="17"/>
                  <a:pt x="10" y="16"/>
                  <a:pt x="9" y="15"/>
                </a:cubicBezTo>
                <a:cubicBezTo>
                  <a:pt x="9" y="17"/>
                  <a:pt x="9" y="19"/>
                  <a:pt x="10" y="20"/>
                </a:cubicBezTo>
                <a:close/>
                <a:moveTo>
                  <a:pt x="9" y="22"/>
                </a:moveTo>
                <a:cubicBezTo>
                  <a:pt x="10" y="27"/>
                  <a:pt x="8" y="35"/>
                  <a:pt x="13" y="38"/>
                </a:cubicBezTo>
                <a:cubicBezTo>
                  <a:pt x="14" y="37"/>
                  <a:pt x="13" y="36"/>
                  <a:pt x="14" y="35"/>
                </a:cubicBezTo>
                <a:cubicBezTo>
                  <a:pt x="15" y="34"/>
                  <a:pt x="15" y="34"/>
                  <a:pt x="16" y="34"/>
                </a:cubicBezTo>
                <a:cubicBezTo>
                  <a:pt x="17" y="36"/>
                  <a:pt x="18" y="38"/>
                  <a:pt x="20" y="39"/>
                </a:cubicBezTo>
                <a:cubicBezTo>
                  <a:pt x="21" y="30"/>
                  <a:pt x="16" y="25"/>
                  <a:pt x="13" y="20"/>
                </a:cubicBezTo>
                <a:cubicBezTo>
                  <a:pt x="12" y="21"/>
                  <a:pt x="10" y="21"/>
                  <a:pt x="9" y="22"/>
                </a:cubicBezTo>
                <a:close/>
                <a:moveTo>
                  <a:pt x="12" y="40"/>
                </a:moveTo>
                <a:cubicBezTo>
                  <a:pt x="13" y="44"/>
                  <a:pt x="15" y="48"/>
                  <a:pt x="17" y="52"/>
                </a:cubicBezTo>
                <a:cubicBezTo>
                  <a:pt x="21" y="51"/>
                  <a:pt x="23" y="48"/>
                  <a:pt x="26" y="44"/>
                </a:cubicBezTo>
                <a:cubicBezTo>
                  <a:pt x="24" y="42"/>
                  <a:pt x="24" y="39"/>
                  <a:pt x="21" y="37"/>
                </a:cubicBezTo>
                <a:cubicBezTo>
                  <a:pt x="22" y="38"/>
                  <a:pt x="21" y="41"/>
                  <a:pt x="19" y="41"/>
                </a:cubicBezTo>
                <a:cubicBezTo>
                  <a:pt x="17" y="40"/>
                  <a:pt x="17" y="37"/>
                  <a:pt x="15" y="37"/>
                </a:cubicBezTo>
                <a:cubicBezTo>
                  <a:pt x="15" y="38"/>
                  <a:pt x="14" y="41"/>
                  <a:pt x="12" y="40"/>
                </a:cubicBezTo>
                <a:close/>
                <a:moveTo>
                  <a:pt x="10" y="47"/>
                </a:moveTo>
                <a:cubicBezTo>
                  <a:pt x="11" y="48"/>
                  <a:pt x="12" y="52"/>
                  <a:pt x="15" y="52"/>
                </a:cubicBezTo>
                <a:cubicBezTo>
                  <a:pt x="13" y="48"/>
                  <a:pt x="11" y="43"/>
                  <a:pt x="10" y="39"/>
                </a:cubicBezTo>
                <a:cubicBezTo>
                  <a:pt x="9" y="40"/>
                  <a:pt x="8" y="38"/>
                  <a:pt x="8" y="38"/>
                </a:cubicBezTo>
                <a:cubicBezTo>
                  <a:pt x="9" y="41"/>
                  <a:pt x="9" y="44"/>
                  <a:pt x="10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34" name="Freeform 200"/>
          <p:cNvSpPr>
            <a:spLocks noEditPoints="1"/>
          </p:cNvSpPr>
          <p:nvPr/>
        </p:nvSpPr>
        <p:spPr bwMode="auto">
          <a:xfrm>
            <a:off x="1531938" y="1041400"/>
            <a:ext cx="95250" cy="155575"/>
          </a:xfrm>
          <a:custGeom>
            <a:avLst/>
            <a:gdLst>
              <a:gd name="T0" fmla="*/ 14 w 30"/>
              <a:gd name="T1" fmla="*/ 0 h 49"/>
              <a:gd name="T2" fmla="*/ 21 w 30"/>
              <a:gd name="T3" fmla="*/ 8 h 49"/>
              <a:gd name="T4" fmla="*/ 24 w 30"/>
              <a:gd name="T5" fmla="*/ 14 h 49"/>
              <a:gd name="T6" fmla="*/ 24 w 30"/>
              <a:gd name="T7" fmla="*/ 16 h 49"/>
              <a:gd name="T8" fmla="*/ 26 w 30"/>
              <a:gd name="T9" fmla="*/ 21 h 49"/>
              <a:gd name="T10" fmla="*/ 29 w 30"/>
              <a:gd name="T11" fmla="*/ 40 h 49"/>
              <a:gd name="T12" fmla="*/ 24 w 30"/>
              <a:gd name="T13" fmla="*/ 47 h 49"/>
              <a:gd name="T14" fmla="*/ 12 w 30"/>
              <a:gd name="T15" fmla="*/ 45 h 49"/>
              <a:gd name="T16" fmla="*/ 11 w 30"/>
              <a:gd name="T17" fmla="*/ 45 h 49"/>
              <a:gd name="T18" fmla="*/ 2 w 30"/>
              <a:gd name="T19" fmla="*/ 9 h 49"/>
              <a:gd name="T20" fmla="*/ 9 w 30"/>
              <a:gd name="T21" fmla="*/ 0 h 49"/>
              <a:gd name="T22" fmla="*/ 14 w 30"/>
              <a:gd name="T23" fmla="*/ 0 h 49"/>
              <a:gd name="T24" fmla="*/ 5 w 30"/>
              <a:gd name="T25" fmla="*/ 7 h 49"/>
              <a:gd name="T26" fmla="*/ 3 w 30"/>
              <a:gd name="T27" fmla="*/ 20 h 49"/>
              <a:gd name="T28" fmla="*/ 7 w 30"/>
              <a:gd name="T29" fmla="*/ 32 h 49"/>
              <a:gd name="T30" fmla="*/ 13 w 30"/>
              <a:gd name="T31" fmla="*/ 43 h 49"/>
              <a:gd name="T32" fmla="*/ 20 w 30"/>
              <a:gd name="T33" fmla="*/ 45 h 49"/>
              <a:gd name="T34" fmla="*/ 27 w 30"/>
              <a:gd name="T35" fmla="*/ 40 h 49"/>
              <a:gd name="T36" fmla="*/ 25 w 30"/>
              <a:gd name="T37" fmla="*/ 25 h 49"/>
              <a:gd name="T38" fmla="*/ 22 w 30"/>
              <a:gd name="T39" fmla="*/ 16 h 49"/>
              <a:gd name="T40" fmla="*/ 16 w 30"/>
              <a:gd name="T41" fmla="*/ 5 h 49"/>
              <a:gd name="T42" fmla="*/ 9 w 30"/>
              <a:gd name="T43" fmla="*/ 2 h 49"/>
              <a:gd name="T44" fmla="*/ 5 w 30"/>
              <a:gd name="T45" fmla="*/ 7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0" h="49">
                <a:moveTo>
                  <a:pt x="14" y="0"/>
                </a:moveTo>
                <a:cubicBezTo>
                  <a:pt x="17" y="2"/>
                  <a:pt x="19" y="4"/>
                  <a:pt x="21" y="8"/>
                </a:cubicBezTo>
                <a:cubicBezTo>
                  <a:pt x="22" y="10"/>
                  <a:pt x="24" y="12"/>
                  <a:pt x="24" y="14"/>
                </a:cubicBezTo>
                <a:cubicBezTo>
                  <a:pt x="25" y="15"/>
                  <a:pt x="24" y="15"/>
                  <a:pt x="24" y="16"/>
                </a:cubicBezTo>
                <a:cubicBezTo>
                  <a:pt x="25" y="18"/>
                  <a:pt x="26" y="19"/>
                  <a:pt x="26" y="21"/>
                </a:cubicBezTo>
                <a:cubicBezTo>
                  <a:pt x="27" y="27"/>
                  <a:pt x="30" y="34"/>
                  <a:pt x="29" y="40"/>
                </a:cubicBezTo>
                <a:cubicBezTo>
                  <a:pt x="29" y="42"/>
                  <a:pt x="26" y="45"/>
                  <a:pt x="24" y="47"/>
                </a:cubicBezTo>
                <a:cubicBezTo>
                  <a:pt x="20" y="49"/>
                  <a:pt x="15" y="48"/>
                  <a:pt x="12" y="45"/>
                </a:cubicBezTo>
                <a:cubicBezTo>
                  <a:pt x="12" y="45"/>
                  <a:pt x="11" y="45"/>
                  <a:pt x="11" y="45"/>
                </a:cubicBezTo>
                <a:cubicBezTo>
                  <a:pt x="5" y="37"/>
                  <a:pt x="0" y="20"/>
                  <a:pt x="2" y="9"/>
                </a:cubicBezTo>
                <a:cubicBezTo>
                  <a:pt x="2" y="5"/>
                  <a:pt x="6" y="0"/>
                  <a:pt x="9" y="0"/>
                </a:cubicBezTo>
                <a:cubicBezTo>
                  <a:pt x="11" y="0"/>
                  <a:pt x="12" y="1"/>
                  <a:pt x="14" y="0"/>
                </a:cubicBezTo>
                <a:close/>
                <a:moveTo>
                  <a:pt x="5" y="7"/>
                </a:moveTo>
                <a:cubicBezTo>
                  <a:pt x="4" y="10"/>
                  <a:pt x="3" y="15"/>
                  <a:pt x="3" y="20"/>
                </a:cubicBezTo>
                <a:cubicBezTo>
                  <a:pt x="4" y="24"/>
                  <a:pt x="5" y="28"/>
                  <a:pt x="7" y="32"/>
                </a:cubicBezTo>
                <a:cubicBezTo>
                  <a:pt x="9" y="36"/>
                  <a:pt x="10" y="40"/>
                  <a:pt x="13" y="43"/>
                </a:cubicBezTo>
                <a:cubicBezTo>
                  <a:pt x="15" y="45"/>
                  <a:pt x="18" y="45"/>
                  <a:pt x="20" y="45"/>
                </a:cubicBezTo>
                <a:cubicBezTo>
                  <a:pt x="23" y="44"/>
                  <a:pt x="25" y="42"/>
                  <a:pt x="27" y="40"/>
                </a:cubicBezTo>
                <a:cubicBezTo>
                  <a:pt x="28" y="34"/>
                  <a:pt x="26" y="30"/>
                  <a:pt x="25" y="25"/>
                </a:cubicBezTo>
                <a:cubicBezTo>
                  <a:pt x="24" y="22"/>
                  <a:pt x="23" y="19"/>
                  <a:pt x="22" y="16"/>
                </a:cubicBezTo>
                <a:cubicBezTo>
                  <a:pt x="20" y="12"/>
                  <a:pt x="18" y="6"/>
                  <a:pt x="16" y="5"/>
                </a:cubicBezTo>
                <a:cubicBezTo>
                  <a:pt x="14" y="3"/>
                  <a:pt x="11" y="4"/>
                  <a:pt x="9" y="2"/>
                </a:cubicBezTo>
                <a:cubicBezTo>
                  <a:pt x="8" y="3"/>
                  <a:pt x="6" y="5"/>
                  <a:pt x="5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35" name="Freeform 201"/>
          <p:cNvSpPr>
            <a:spLocks noEditPoints="1"/>
          </p:cNvSpPr>
          <p:nvPr/>
        </p:nvSpPr>
        <p:spPr bwMode="auto">
          <a:xfrm>
            <a:off x="1698625" y="1319213"/>
            <a:ext cx="41275" cy="44450"/>
          </a:xfrm>
          <a:custGeom>
            <a:avLst/>
            <a:gdLst>
              <a:gd name="T0" fmla="*/ 7 w 13"/>
              <a:gd name="T1" fmla="*/ 1 h 14"/>
              <a:gd name="T2" fmla="*/ 10 w 13"/>
              <a:gd name="T3" fmla="*/ 3 h 14"/>
              <a:gd name="T4" fmla="*/ 12 w 13"/>
              <a:gd name="T5" fmla="*/ 9 h 14"/>
              <a:gd name="T6" fmla="*/ 5 w 13"/>
              <a:gd name="T7" fmla="*/ 13 h 14"/>
              <a:gd name="T8" fmla="*/ 1 w 13"/>
              <a:gd name="T9" fmla="*/ 4 h 14"/>
              <a:gd name="T10" fmla="*/ 7 w 13"/>
              <a:gd name="T11" fmla="*/ 1 h 14"/>
              <a:gd name="T12" fmla="*/ 4 w 13"/>
              <a:gd name="T13" fmla="*/ 5 h 14"/>
              <a:gd name="T14" fmla="*/ 5 w 13"/>
              <a:gd name="T15" fmla="*/ 10 h 14"/>
              <a:gd name="T16" fmla="*/ 6 w 13"/>
              <a:gd name="T17" fmla="*/ 4 h 14"/>
              <a:gd name="T18" fmla="*/ 4 w 13"/>
              <a:gd name="T19" fmla="*/ 5 h 14"/>
              <a:gd name="T20" fmla="*/ 7 w 13"/>
              <a:gd name="T21" fmla="*/ 11 h 14"/>
              <a:gd name="T22" fmla="*/ 9 w 13"/>
              <a:gd name="T23" fmla="*/ 5 h 14"/>
              <a:gd name="T24" fmla="*/ 7 w 13"/>
              <a:gd name="T25" fmla="*/ 1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" h="14">
                <a:moveTo>
                  <a:pt x="7" y="1"/>
                </a:moveTo>
                <a:cubicBezTo>
                  <a:pt x="7" y="1"/>
                  <a:pt x="10" y="2"/>
                  <a:pt x="10" y="3"/>
                </a:cubicBezTo>
                <a:cubicBezTo>
                  <a:pt x="10" y="5"/>
                  <a:pt x="13" y="5"/>
                  <a:pt x="12" y="9"/>
                </a:cubicBezTo>
                <a:cubicBezTo>
                  <a:pt x="12" y="10"/>
                  <a:pt x="9" y="14"/>
                  <a:pt x="5" y="13"/>
                </a:cubicBezTo>
                <a:cubicBezTo>
                  <a:pt x="1" y="13"/>
                  <a:pt x="0" y="8"/>
                  <a:pt x="1" y="4"/>
                </a:cubicBezTo>
                <a:cubicBezTo>
                  <a:pt x="3" y="2"/>
                  <a:pt x="4" y="0"/>
                  <a:pt x="7" y="1"/>
                </a:cubicBezTo>
                <a:close/>
                <a:moveTo>
                  <a:pt x="4" y="5"/>
                </a:moveTo>
                <a:cubicBezTo>
                  <a:pt x="4" y="6"/>
                  <a:pt x="3" y="9"/>
                  <a:pt x="5" y="10"/>
                </a:cubicBezTo>
                <a:cubicBezTo>
                  <a:pt x="5" y="8"/>
                  <a:pt x="5" y="6"/>
                  <a:pt x="6" y="4"/>
                </a:cubicBezTo>
                <a:cubicBezTo>
                  <a:pt x="6" y="4"/>
                  <a:pt x="5" y="5"/>
                  <a:pt x="4" y="5"/>
                </a:cubicBezTo>
                <a:close/>
                <a:moveTo>
                  <a:pt x="7" y="11"/>
                </a:moveTo>
                <a:cubicBezTo>
                  <a:pt x="9" y="10"/>
                  <a:pt x="11" y="7"/>
                  <a:pt x="9" y="5"/>
                </a:cubicBezTo>
                <a:cubicBezTo>
                  <a:pt x="7" y="6"/>
                  <a:pt x="7" y="9"/>
                  <a:pt x="7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36" name="Freeform 202"/>
          <p:cNvSpPr>
            <a:spLocks noEditPoints="1"/>
          </p:cNvSpPr>
          <p:nvPr/>
        </p:nvSpPr>
        <p:spPr bwMode="auto">
          <a:xfrm>
            <a:off x="1497013" y="738188"/>
            <a:ext cx="495300" cy="1011237"/>
          </a:xfrm>
          <a:custGeom>
            <a:avLst/>
            <a:gdLst>
              <a:gd name="T0" fmla="*/ 42 w 157"/>
              <a:gd name="T1" fmla="*/ 175 h 320"/>
              <a:gd name="T2" fmla="*/ 37 w 157"/>
              <a:gd name="T3" fmla="*/ 96 h 320"/>
              <a:gd name="T4" fmla="*/ 30 w 157"/>
              <a:gd name="T5" fmla="*/ 41 h 320"/>
              <a:gd name="T6" fmla="*/ 86 w 157"/>
              <a:gd name="T7" fmla="*/ 109 h 320"/>
              <a:gd name="T8" fmla="*/ 95 w 157"/>
              <a:gd name="T9" fmla="*/ 88 h 320"/>
              <a:gd name="T10" fmla="*/ 98 w 157"/>
              <a:gd name="T11" fmla="*/ 14 h 320"/>
              <a:gd name="T12" fmla="*/ 112 w 157"/>
              <a:gd name="T13" fmla="*/ 63 h 320"/>
              <a:gd name="T14" fmla="*/ 119 w 157"/>
              <a:gd name="T15" fmla="*/ 128 h 320"/>
              <a:gd name="T16" fmla="*/ 133 w 157"/>
              <a:gd name="T17" fmla="*/ 59 h 320"/>
              <a:gd name="T18" fmla="*/ 147 w 157"/>
              <a:gd name="T19" fmla="*/ 93 h 320"/>
              <a:gd name="T20" fmla="*/ 152 w 157"/>
              <a:gd name="T21" fmla="*/ 157 h 320"/>
              <a:gd name="T22" fmla="*/ 111 w 157"/>
              <a:gd name="T23" fmla="*/ 320 h 320"/>
              <a:gd name="T24" fmla="*/ 94 w 157"/>
              <a:gd name="T25" fmla="*/ 33 h 320"/>
              <a:gd name="T26" fmla="*/ 111 w 157"/>
              <a:gd name="T27" fmla="*/ 57 h 320"/>
              <a:gd name="T28" fmla="*/ 26 w 157"/>
              <a:gd name="T29" fmla="*/ 36 h 320"/>
              <a:gd name="T30" fmla="*/ 44 w 157"/>
              <a:gd name="T31" fmla="*/ 75 h 320"/>
              <a:gd name="T32" fmla="*/ 52 w 157"/>
              <a:gd name="T33" fmla="*/ 55 h 320"/>
              <a:gd name="T34" fmla="*/ 47 w 157"/>
              <a:gd name="T35" fmla="*/ 41 h 320"/>
              <a:gd name="T36" fmla="*/ 47 w 157"/>
              <a:gd name="T37" fmla="*/ 25 h 320"/>
              <a:gd name="T38" fmla="*/ 142 w 157"/>
              <a:gd name="T39" fmla="*/ 61 h 320"/>
              <a:gd name="T40" fmla="*/ 142 w 157"/>
              <a:gd name="T41" fmla="*/ 41 h 320"/>
              <a:gd name="T42" fmla="*/ 101 w 157"/>
              <a:gd name="T43" fmla="*/ 60 h 320"/>
              <a:gd name="T44" fmla="*/ 138 w 157"/>
              <a:gd name="T45" fmla="*/ 64 h 320"/>
              <a:gd name="T46" fmla="*/ 137 w 157"/>
              <a:gd name="T47" fmla="*/ 67 h 320"/>
              <a:gd name="T48" fmla="*/ 76 w 157"/>
              <a:gd name="T49" fmla="*/ 139 h 320"/>
              <a:gd name="T50" fmla="*/ 42 w 157"/>
              <a:gd name="T51" fmla="*/ 109 h 320"/>
              <a:gd name="T52" fmla="*/ 98 w 157"/>
              <a:gd name="T53" fmla="*/ 82 h 320"/>
              <a:gd name="T54" fmla="*/ 32 w 157"/>
              <a:gd name="T55" fmla="*/ 91 h 320"/>
              <a:gd name="T56" fmla="*/ 63 w 157"/>
              <a:gd name="T57" fmla="*/ 178 h 320"/>
              <a:gd name="T58" fmla="*/ 94 w 157"/>
              <a:gd name="T59" fmla="*/ 112 h 320"/>
              <a:gd name="T60" fmla="*/ 100 w 157"/>
              <a:gd name="T61" fmla="*/ 208 h 320"/>
              <a:gd name="T62" fmla="*/ 97 w 157"/>
              <a:gd name="T63" fmla="*/ 89 h 320"/>
              <a:gd name="T64" fmla="*/ 144 w 157"/>
              <a:gd name="T65" fmla="*/ 94 h 320"/>
              <a:gd name="T66" fmla="*/ 138 w 157"/>
              <a:gd name="T67" fmla="*/ 98 h 320"/>
              <a:gd name="T68" fmla="*/ 136 w 157"/>
              <a:gd name="T69" fmla="*/ 116 h 320"/>
              <a:gd name="T70" fmla="*/ 130 w 157"/>
              <a:gd name="T71" fmla="*/ 157 h 320"/>
              <a:gd name="T72" fmla="*/ 109 w 157"/>
              <a:gd name="T73" fmla="*/ 114 h 320"/>
              <a:gd name="T74" fmla="*/ 141 w 157"/>
              <a:gd name="T75" fmla="*/ 133 h 320"/>
              <a:gd name="T76" fmla="*/ 106 w 157"/>
              <a:gd name="T77" fmla="*/ 123 h 320"/>
              <a:gd name="T78" fmla="*/ 137 w 157"/>
              <a:gd name="T79" fmla="*/ 143 h 320"/>
              <a:gd name="T80" fmla="*/ 138 w 157"/>
              <a:gd name="T81" fmla="*/ 134 h 320"/>
              <a:gd name="T82" fmla="*/ 102 w 157"/>
              <a:gd name="T83" fmla="*/ 202 h 320"/>
              <a:gd name="T84" fmla="*/ 103 w 157"/>
              <a:gd name="T85" fmla="*/ 137 h 320"/>
              <a:gd name="T86" fmla="*/ 88 w 157"/>
              <a:gd name="T87" fmla="*/ 173 h 320"/>
              <a:gd name="T88" fmla="*/ 82 w 157"/>
              <a:gd name="T89" fmla="*/ 145 h 320"/>
              <a:gd name="T90" fmla="*/ 131 w 157"/>
              <a:gd name="T91" fmla="*/ 169 h 320"/>
              <a:gd name="T92" fmla="*/ 85 w 157"/>
              <a:gd name="T93" fmla="*/ 155 h 320"/>
              <a:gd name="T94" fmla="*/ 74 w 157"/>
              <a:gd name="T95" fmla="*/ 166 h 320"/>
              <a:gd name="T96" fmla="*/ 53 w 157"/>
              <a:gd name="T97" fmla="*/ 177 h 320"/>
              <a:gd name="T98" fmla="*/ 129 w 157"/>
              <a:gd name="T99" fmla="*/ 208 h 320"/>
              <a:gd name="T100" fmla="*/ 60 w 157"/>
              <a:gd name="T101" fmla="*/ 199 h 320"/>
              <a:gd name="T102" fmla="*/ 58 w 157"/>
              <a:gd name="T103" fmla="*/ 207 h 320"/>
              <a:gd name="T104" fmla="*/ 60 w 157"/>
              <a:gd name="T105" fmla="*/ 184 h 320"/>
              <a:gd name="T106" fmla="*/ 110 w 157"/>
              <a:gd name="T107" fmla="*/ 224 h 320"/>
              <a:gd name="T108" fmla="*/ 112 w 157"/>
              <a:gd name="T109" fmla="*/ 204 h 320"/>
              <a:gd name="T110" fmla="*/ 81 w 157"/>
              <a:gd name="T111" fmla="*/ 217 h 320"/>
              <a:gd name="T112" fmla="*/ 50 w 157"/>
              <a:gd name="T113" fmla="*/ 206 h 320"/>
              <a:gd name="T114" fmla="*/ 134 w 157"/>
              <a:gd name="T115" fmla="*/ 312 h 320"/>
              <a:gd name="T116" fmla="*/ 127 w 157"/>
              <a:gd name="T117" fmla="*/ 211 h 320"/>
              <a:gd name="T118" fmla="*/ 81 w 157"/>
              <a:gd name="T119" fmla="*/ 281 h 320"/>
              <a:gd name="T120" fmla="*/ 83 w 157"/>
              <a:gd name="T121" fmla="*/ 218 h 320"/>
              <a:gd name="T122" fmla="*/ 94 w 157"/>
              <a:gd name="T123" fmla="*/ 267 h 320"/>
              <a:gd name="T124" fmla="*/ 116 w 157"/>
              <a:gd name="T125" fmla="*/ 231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7" h="320">
                <a:moveTo>
                  <a:pt x="56" y="310"/>
                </a:moveTo>
                <a:cubicBezTo>
                  <a:pt x="55" y="294"/>
                  <a:pt x="52" y="279"/>
                  <a:pt x="51" y="261"/>
                </a:cubicBezTo>
                <a:cubicBezTo>
                  <a:pt x="51" y="257"/>
                  <a:pt x="51" y="253"/>
                  <a:pt x="51" y="249"/>
                </a:cubicBezTo>
                <a:cubicBezTo>
                  <a:pt x="49" y="238"/>
                  <a:pt x="47" y="224"/>
                  <a:pt x="46" y="214"/>
                </a:cubicBezTo>
                <a:cubicBezTo>
                  <a:pt x="46" y="213"/>
                  <a:pt x="47" y="213"/>
                  <a:pt x="46" y="212"/>
                </a:cubicBezTo>
                <a:cubicBezTo>
                  <a:pt x="46" y="210"/>
                  <a:pt x="45" y="208"/>
                  <a:pt x="46" y="206"/>
                </a:cubicBezTo>
                <a:cubicBezTo>
                  <a:pt x="46" y="204"/>
                  <a:pt x="47" y="202"/>
                  <a:pt x="50" y="201"/>
                </a:cubicBezTo>
                <a:cubicBezTo>
                  <a:pt x="47" y="193"/>
                  <a:pt x="45" y="184"/>
                  <a:pt x="41" y="177"/>
                </a:cubicBezTo>
                <a:cubicBezTo>
                  <a:pt x="41" y="176"/>
                  <a:pt x="42" y="176"/>
                  <a:pt x="42" y="175"/>
                </a:cubicBezTo>
                <a:cubicBezTo>
                  <a:pt x="41" y="168"/>
                  <a:pt x="44" y="164"/>
                  <a:pt x="43" y="159"/>
                </a:cubicBezTo>
                <a:cubicBezTo>
                  <a:pt x="39" y="155"/>
                  <a:pt x="30" y="155"/>
                  <a:pt x="26" y="155"/>
                </a:cubicBezTo>
                <a:cubicBezTo>
                  <a:pt x="23" y="155"/>
                  <a:pt x="21" y="153"/>
                  <a:pt x="18" y="152"/>
                </a:cubicBezTo>
                <a:cubicBezTo>
                  <a:pt x="10" y="146"/>
                  <a:pt x="4" y="136"/>
                  <a:pt x="2" y="123"/>
                </a:cubicBezTo>
                <a:cubicBezTo>
                  <a:pt x="1" y="116"/>
                  <a:pt x="0" y="106"/>
                  <a:pt x="2" y="98"/>
                </a:cubicBezTo>
                <a:cubicBezTo>
                  <a:pt x="3" y="93"/>
                  <a:pt x="5" y="90"/>
                  <a:pt x="7" y="87"/>
                </a:cubicBezTo>
                <a:cubicBezTo>
                  <a:pt x="10" y="87"/>
                  <a:pt x="13" y="85"/>
                  <a:pt x="15" y="84"/>
                </a:cubicBezTo>
                <a:cubicBezTo>
                  <a:pt x="19" y="83"/>
                  <a:pt x="24" y="82"/>
                  <a:pt x="27" y="84"/>
                </a:cubicBezTo>
                <a:cubicBezTo>
                  <a:pt x="32" y="87"/>
                  <a:pt x="35" y="92"/>
                  <a:pt x="37" y="96"/>
                </a:cubicBezTo>
                <a:cubicBezTo>
                  <a:pt x="37" y="89"/>
                  <a:pt x="39" y="83"/>
                  <a:pt x="42" y="78"/>
                </a:cubicBezTo>
                <a:cubicBezTo>
                  <a:pt x="41" y="76"/>
                  <a:pt x="39" y="77"/>
                  <a:pt x="38" y="75"/>
                </a:cubicBezTo>
                <a:cubicBezTo>
                  <a:pt x="37" y="74"/>
                  <a:pt x="40" y="72"/>
                  <a:pt x="40" y="69"/>
                </a:cubicBezTo>
                <a:cubicBezTo>
                  <a:pt x="38" y="68"/>
                  <a:pt x="35" y="67"/>
                  <a:pt x="34" y="66"/>
                </a:cubicBezTo>
                <a:cubicBezTo>
                  <a:pt x="34" y="64"/>
                  <a:pt x="35" y="62"/>
                  <a:pt x="35" y="60"/>
                </a:cubicBezTo>
                <a:cubicBezTo>
                  <a:pt x="34" y="58"/>
                  <a:pt x="32" y="58"/>
                  <a:pt x="30" y="57"/>
                </a:cubicBezTo>
                <a:cubicBezTo>
                  <a:pt x="31" y="55"/>
                  <a:pt x="32" y="53"/>
                  <a:pt x="33" y="50"/>
                </a:cubicBezTo>
                <a:cubicBezTo>
                  <a:pt x="32" y="48"/>
                  <a:pt x="28" y="48"/>
                  <a:pt x="27" y="46"/>
                </a:cubicBezTo>
                <a:cubicBezTo>
                  <a:pt x="27" y="43"/>
                  <a:pt x="29" y="42"/>
                  <a:pt x="30" y="41"/>
                </a:cubicBezTo>
                <a:cubicBezTo>
                  <a:pt x="29" y="39"/>
                  <a:pt x="27" y="39"/>
                  <a:pt x="26" y="38"/>
                </a:cubicBezTo>
                <a:cubicBezTo>
                  <a:pt x="23" y="31"/>
                  <a:pt x="18" y="26"/>
                  <a:pt x="19" y="19"/>
                </a:cubicBezTo>
                <a:cubicBezTo>
                  <a:pt x="21" y="18"/>
                  <a:pt x="21" y="15"/>
                  <a:pt x="21" y="13"/>
                </a:cubicBezTo>
                <a:cubicBezTo>
                  <a:pt x="26" y="11"/>
                  <a:pt x="27" y="7"/>
                  <a:pt x="32" y="7"/>
                </a:cubicBezTo>
                <a:cubicBezTo>
                  <a:pt x="38" y="6"/>
                  <a:pt x="41" y="10"/>
                  <a:pt x="45" y="13"/>
                </a:cubicBezTo>
                <a:cubicBezTo>
                  <a:pt x="50" y="34"/>
                  <a:pt x="61" y="50"/>
                  <a:pt x="65" y="70"/>
                </a:cubicBezTo>
                <a:cubicBezTo>
                  <a:pt x="67" y="71"/>
                  <a:pt x="69" y="72"/>
                  <a:pt x="72" y="73"/>
                </a:cubicBezTo>
                <a:cubicBezTo>
                  <a:pt x="74" y="79"/>
                  <a:pt x="78" y="85"/>
                  <a:pt x="81" y="91"/>
                </a:cubicBezTo>
                <a:cubicBezTo>
                  <a:pt x="82" y="97"/>
                  <a:pt x="84" y="103"/>
                  <a:pt x="86" y="109"/>
                </a:cubicBezTo>
                <a:cubicBezTo>
                  <a:pt x="85" y="116"/>
                  <a:pt x="88" y="125"/>
                  <a:pt x="84" y="132"/>
                </a:cubicBezTo>
                <a:cubicBezTo>
                  <a:pt x="86" y="134"/>
                  <a:pt x="85" y="140"/>
                  <a:pt x="88" y="142"/>
                </a:cubicBezTo>
                <a:cubicBezTo>
                  <a:pt x="87" y="144"/>
                  <a:pt x="87" y="145"/>
                  <a:pt x="88" y="146"/>
                </a:cubicBezTo>
                <a:cubicBezTo>
                  <a:pt x="90" y="140"/>
                  <a:pt x="89" y="133"/>
                  <a:pt x="90" y="127"/>
                </a:cubicBezTo>
                <a:cubicBezTo>
                  <a:pt x="90" y="124"/>
                  <a:pt x="91" y="121"/>
                  <a:pt x="91" y="118"/>
                </a:cubicBezTo>
                <a:cubicBezTo>
                  <a:pt x="91" y="113"/>
                  <a:pt x="91" y="108"/>
                  <a:pt x="92" y="103"/>
                </a:cubicBezTo>
                <a:cubicBezTo>
                  <a:pt x="92" y="102"/>
                  <a:pt x="93" y="102"/>
                  <a:pt x="93" y="101"/>
                </a:cubicBezTo>
                <a:cubicBezTo>
                  <a:pt x="93" y="99"/>
                  <a:pt x="92" y="96"/>
                  <a:pt x="94" y="94"/>
                </a:cubicBezTo>
                <a:cubicBezTo>
                  <a:pt x="94" y="91"/>
                  <a:pt x="94" y="90"/>
                  <a:pt x="95" y="88"/>
                </a:cubicBezTo>
                <a:cubicBezTo>
                  <a:pt x="94" y="88"/>
                  <a:pt x="94" y="87"/>
                  <a:pt x="93" y="86"/>
                </a:cubicBezTo>
                <a:cubicBezTo>
                  <a:pt x="93" y="83"/>
                  <a:pt x="96" y="83"/>
                  <a:pt x="97" y="81"/>
                </a:cubicBezTo>
                <a:cubicBezTo>
                  <a:pt x="96" y="77"/>
                  <a:pt x="99" y="71"/>
                  <a:pt x="99" y="64"/>
                </a:cubicBezTo>
                <a:cubicBezTo>
                  <a:pt x="99" y="63"/>
                  <a:pt x="100" y="63"/>
                  <a:pt x="100" y="63"/>
                </a:cubicBezTo>
                <a:cubicBezTo>
                  <a:pt x="99" y="62"/>
                  <a:pt x="99" y="60"/>
                  <a:pt x="99" y="59"/>
                </a:cubicBezTo>
                <a:cubicBezTo>
                  <a:pt x="96" y="56"/>
                  <a:pt x="93" y="53"/>
                  <a:pt x="90" y="50"/>
                </a:cubicBezTo>
                <a:cubicBezTo>
                  <a:pt x="90" y="47"/>
                  <a:pt x="88" y="44"/>
                  <a:pt x="87" y="41"/>
                </a:cubicBezTo>
                <a:cubicBezTo>
                  <a:pt x="86" y="35"/>
                  <a:pt x="89" y="27"/>
                  <a:pt x="92" y="22"/>
                </a:cubicBezTo>
                <a:cubicBezTo>
                  <a:pt x="93" y="20"/>
                  <a:pt x="99" y="18"/>
                  <a:pt x="98" y="14"/>
                </a:cubicBezTo>
                <a:cubicBezTo>
                  <a:pt x="100" y="15"/>
                  <a:pt x="100" y="11"/>
                  <a:pt x="102" y="11"/>
                </a:cubicBezTo>
                <a:cubicBezTo>
                  <a:pt x="102" y="10"/>
                  <a:pt x="102" y="9"/>
                  <a:pt x="102" y="8"/>
                </a:cubicBezTo>
                <a:cubicBezTo>
                  <a:pt x="107" y="7"/>
                  <a:pt x="106" y="1"/>
                  <a:pt x="110" y="0"/>
                </a:cubicBezTo>
                <a:cubicBezTo>
                  <a:pt x="112" y="3"/>
                  <a:pt x="110" y="6"/>
                  <a:pt x="111" y="9"/>
                </a:cubicBezTo>
                <a:cubicBezTo>
                  <a:pt x="112" y="14"/>
                  <a:pt x="116" y="18"/>
                  <a:pt x="118" y="23"/>
                </a:cubicBezTo>
                <a:cubicBezTo>
                  <a:pt x="122" y="31"/>
                  <a:pt x="122" y="40"/>
                  <a:pt x="120" y="48"/>
                </a:cubicBezTo>
                <a:cubicBezTo>
                  <a:pt x="117" y="51"/>
                  <a:pt x="115" y="55"/>
                  <a:pt x="113" y="58"/>
                </a:cubicBezTo>
                <a:cubicBezTo>
                  <a:pt x="113" y="59"/>
                  <a:pt x="114" y="59"/>
                  <a:pt x="114" y="61"/>
                </a:cubicBezTo>
                <a:cubicBezTo>
                  <a:pt x="114" y="62"/>
                  <a:pt x="112" y="62"/>
                  <a:pt x="112" y="63"/>
                </a:cubicBezTo>
                <a:cubicBezTo>
                  <a:pt x="113" y="67"/>
                  <a:pt x="112" y="74"/>
                  <a:pt x="113" y="79"/>
                </a:cubicBezTo>
                <a:cubicBezTo>
                  <a:pt x="113" y="80"/>
                  <a:pt x="114" y="81"/>
                  <a:pt x="113" y="82"/>
                </a:cubicBezTo>
                <a:cubicBezTo>
                  <a:pt x="114" y="83"/>
                  <a:pt x="115" y="84"/>
                  <a:pt x="115" y="86"/>
                </a:cubicBezTo>
                <a:cubicBezTo>
                  <a:pt x="115" y="87"/>
                  <a:pt x="114" y="88"/>
                  <a:pt x="114" y="89"/>
                </a:cubicBezTo>
                <a:cubicBezTo>
                  <a:pt x="113" y="91"/>
                  <a:pt x="114" y="93"/>
                  <a:pt x="114" y="96"/>
                </a:cubicBezTo>
                <a:cubicBezTo>
                  <a:pt x="115" y="97"/>
                  <a:pt x="114" y="99"/>
                  <a:pt x="114" y="100"/>
                </a:cubicBezTo>
                <a:cubicBezTo>
                  <a:pt x="114" y="105"/>
                  <a:pt x="115" y="109"/>
                  <a:pt x="114" y="113"/>
                </a:cubicBezTo>
                <a:cubicBezTo>
                  <a:pt x="115" y="115"/>
                  <a:pt x="113" y="114"/>
                  <a:pt x="113" y="115"/>
                </a:cubicBezTo>
                <a:cubicBezTo>
                  <a:pt x="115" y="120"/>
                  <a:pt x="117" y="124"/>
                  <a:pt x="119" y="128"/>
                </a:cubicBezTo>
                <a:cubicBezTo>
                  <a:pt x="120" y="127"/>
                  <a:pt x="120" y="123"/>
                  <a:pt x="120" y="121"/>
                </a:cubicBezTo>
                <a:cubicBezTo>
                  <a:pt x="121" y="117"/>
                  <a:pt x="123" y="111"/>
                  <a:pt x="123" y="107"/>
                </a:cubicBezTo>
                <a:cubicBezTo>
                  <a:pt x="123" y="106"/>
                  <a:pt x="123" y="106"/>
                  <a:pt x="124" y="105"/>
                </a:cubicBezTo>
                <a:cubicBezTo>
                  <a:pt x="123" y="102"/>
                  <a:pt x="125" y="96"/>
                  <a:pt x="125" y="91"/>
                </a:cubicBezTo>
                <a:cubicBezTo>
                  <a:pt x="126" y="91"/>
                  <a:pt x="126" y="89"/>
                  <a:pt x="127" y="89"/>
                </a:cubicBezTo>
                <a:cubicBezTo>
                  <a:pt x="131" y="82"/>
                  <a:pt x="132" y="73"/>
                  <a:pt x="135" y="66"/>
                </a:cubicBezTo>
                <a:cubicBezTo>
                  <a:pt x="135" y="66"/>
                  <a:pt x="134" y="65"/>
                  <a:pt x="134" y="64"/>
                </a:cubicBezTo>
                <a:cubicBezTo>
                  <a:pt x="134" y="64"/>
                  <a:pt x="135" y="63"/>
                  <a:pt x="135" y="62"/>
                </a:cubicBezTo>
                <a:cubicBezTo>
                  <a:pt x="134" y="61"/>
                  <a:pt x="134" y="60"/>
                  <a:pt x="133" y="59"/>
                </a:cubicBezTo>
                <a:cubicBezTo>
                  <a:pt x="132" y="55"/>
                  <a:pt x="132" y="54"/>
                  <a:pt x="131" y="50"/>
                </a:cubicBezTo>
                <a:cubicBezTo>
                  <a:pt x="132" y="45"/>
                  <a:pt x="133" y="38"/>
                  <a:pt x="136" y="33"/>
                </a:cubicBezTo>
                <a:cubicBezTo>
                  <a:pt x="139" y="31"/>
                  <a:pt x="144" y="34"/>
                  <a:pt x="147" y="33"/>
                </a:cubicBezTo>
                <a:cubicBezTo>
                  <a:pt x="149" y="34"/>
                  <a:pt x="151" y="35"/>
                  <a:pt x="153" y="36"/>
                </a:cubicBezTo>
                <a:cubicBezTo>
                  <a:pt x="154" y="45"/>
                  <a:pt x="153" y="56"/>
                  <a:pt x="147" y="64"/>
                </a:cubicBezTo>
                <a:cubicBezTo>
                  <a:pt x="147" y="65"/>
                  <a:pt x="149" y="64"/>
                  <a:pt x="149" y="66"/>
                </a:cubicBezTo>
                <a:cubicBezTo>
                  <a:pt x="148" y="67"/>
                  <a:pt x="148" y="68"/>
                  <a:pt x="145" y="68"/>
                </a:cubicBezTo>
                <a:cubicBezTo>
                  <a:pt x="145" y="75"/>
                  <a:pt x="145" y="84"/>
                  <a:pt x="145" y="91"/>
                </a:cubicBezTo>
                <a:cubicBezTo>
                  <a:pt x="146" y="92"/>
                  <a:pt x="147" y="92"/>
                  <a:pt x="147" y="93"/>
                </a:cubicBezTo>
                <a:cubicBezTo>
                  <a:pt x="148" y="95"/>
                  <a:pt x="146" y="95"/>
                  <a:pt x="145" y="96"/>
                </a:cubicBezTo>
                <a:cubicBezTo>
                  <a:pt x="143" y="101"/>
                  <a:pt x="144" y="107"/>
                  <a:pt x="143" y="112"/>
                </a:cubicBezTo>
                <a:cubicBezTo>
                  <a:pt x="141" y="117"/>
                  <a:pt x="139" y="121"/>
                  <a:pt x="139" y="126"/>
                </a:cubicBezTo>
                <a:cubicBezTo>
                  <a:pt x="142" y="124"/>
                  <a:pt x="143" y="120"/>
                  <a:pt x="145" y="117"/>
                </a:cubicBezTo>
                <a:cubicBezTo>
                  <a:pt x="146" y="116"/>
                  <a:pt x="147" y="114"/>
                  <a:pt x="148" y="113"/>
                </a:cubicBezTo>
                <a:cubicBezTo>
                  <a:pt x="149" y="111"/>
                  <a:pt x="149" y="108"/>
                  <a:pt x="151" y="109"/>
                </a:cubicBezTo>
                <a:cubicBezTo>
                  <a:pt x="152" y="119"/>
                  <a:pt x="154" y="127"/>
                  <a:pt x="157" y="134"/>
                </a:cubicBezTo>
                <a:cubicBezTo>
                  <a:pt x="155" y="140"/>
                  <a:pt x="154" y="147"/>
                  <a:pt x="153" y="152"/>
                </a:cubicBezTo>
                <a:cubicBezTo>
                  <a:pt x="153" y="154"/>
                  <a:pt x="153" y="155"/>
                  <a:pt x="152" y="157"/>
                </a:cubicBezTo>
                <a:cubicBezTo>
                  <a:pt x="151" y="172"/>
                  <a:pt x="149" y="185"/>
                  <a:pt x="147" y="198"/>
                </a:cubicBezTo>
                <a:cubicBezTo>
                  <a:pt x="148" y="199"/>
                  <a:pt x="149" y="200"/>
                  <a:pt x="150" y="201"/>
                </a:cubicBezTo>
                <a:cubicBezTo>
                  <a:pt x="150" y="217"/>
                  <a:pt x="147" y="228"/>
                  <a:pt x="147" y="245"/>
                </a:cubicBezTo>
                <a:cubicBezTo>
                  <a:pt x="147" y="249"/>
                  <a:pt x="147" y="254"/>
                  <a:pt x="147" y="259"/>
                </a:cubicBezTo>
                <a:cubicBezTo>
                  <a:pt x="147" y="263"/>
                  <a:pt x="146" y="268"/>
                  <a:pt x="145" y="273"/>
                </a:cubicBezTo>
                <a:cubicBezTo>
                  <a:pt x="145" y="285"/>
                  <a:pt x="144" y="298"/>
                  <a:pt x="141" y="310"/>
                </a:cubicBezTo>
                <a:cubicBezTo>
                  <a:pt x="141" y="311"/>
                  <a:pt x="140" y="310"/>
                  <a:pt x="140" y="312"/>
                </a:cubicBezTo>
                <a:cubicBezTo>
                  <a:pt x="136" y="312"/>
                  <a:pt x="133" y="315"/>
                  <a:pt x="130" y="316"/>
                </a:cubicBezTo>
                <a:cubicBezTo>
                  <a:pt x="124" y="318"/>
                  <a:pt x="117" y="318"/>
                  <a:pt x="111" y="320"/>
                </a:cubicBezTo>
                <a:cubicBezTo>
                  <a:pt x="107" y="320"/>
                  <a:pt x="104" y="320"/>
                  <a:pt x="101" y="320"/>
                </a:cubicBezTo>
                <a:cubicBezTo>
                  <a:pt x="88" y="319"/>
                  <a:pt x="74" y="317"/>
                  <a:pt x="62" y="314"/>
                </a:cubicBezTo>
                <a:cubicBezTo>
                  <a:pt x="60" y="313"/>
                  <a:pt x="58" y="312"/>
                  <a:pt x="56" y="310"/>
                </a:cubicBezTo>
                <a:close/>
                <a:moveTo>
                  <a:pt x="112" y="25"/>
                </a:moveTo>
                <a:cubicBezTo>
                  <a:pt x="109" y="22"/>
                  <a:pt x="110" y="17"/>
                  <a:pt x="108" y="13"/>
                </a:cubicBezTo>
                <a:cubicBezTo>
                  <a:pt x="108" y="15"/>
                  <a:pt x="108" y="20"/>
                  <a:pt x="108" y="24"/>
                </a:cubicBezTo>
                <a:cubicBezTo>
                  <a:pt x="107" y="19"/>
                  <a:pt x="106" y="12"/>
                  <a:pt x="108" y="7"/>
                </a:cubicBezTo>
                <a:cubicBezTo>
                  <a:pt x="102" y="15"/>
                  <a:pt x="95" y="22"/>
                  <a:pt x="95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3" y="36"/>
                  <a:pt x="94" y="38"/>
                  <a:pt x="94" y="40"/>
                </a:cubicBezTo>
                <a:cubicBezTo>
                  <a:pt x="91" y="38"/>
                  <a:pt x="92" y="31"/>
                  <a:pt x="92" y="27"/>
                </a:cubicBezTo>
                <a:cubicBezTo>
                  <a:pt x="85" y="38"/>
                  <a:pt x="91" y="52"/>
                  <a:pt x="100" y="57"/>
                </a:cubicBezTo>
                <a:cubicBezTo>
                  <a:pt x="101" y="57"/>
                  <a:pt x="102" y="57"/>
                  <a:pt x="103" y="57"/>
                </a:cubicBezTo>
                <a:cubicBezTo>
                  <a:pt x="102" y="51"/>
                  <a:pt x="100" y="44"/>
                  <a:pt x="104" y="40"/>
                </a:cubicBezTo>
                <a:cubicBezTo>
                  <a:pt x="103" y="45"/>
                  <a:pt x="103" y="52"/>
                  <a:pt x="106" y="56"/>
                </a:cubicBezTo>
                <a:cubicBezTo>
                  <a:pt x="107" y="51"/>
                  <a:pt x="106" y="47"/>
                  <a:pt x="108" y="42"/>
                </a:cubicBezTo>
                <a:cubicBezTo>
                  <a:pt x="109" y="47"/>
                  <a:pt x="108" y="52"/>
                  <a:pt x="108" y="57"/>
                </a:cubicBezTo>
                <a:cubicBezTo>
                  <a:pt x="109" y="56"/>
                  <a:pt x="110" y="57"/>
                  <a:pt x="111" y="57"/>
                </a:cubicBezTo>
                <a:cubicBezTo>
                  <a:pt x="116" y="52"/>
                  <a:pt x="120" y="44"/>
                  <a:pt x="119" y="34"/>
                </a:cubicBezTo>
                <a:cubicBezTo>
                  <a:pt x="118" y="26"/>
                  <a:pt x="114" y="19"/>
                  <a:pt x="111" y="15"/>
                </a:cubicBezTo>
                <a:cubicBezTo>
                  <a:pt x="111" y="18"/>
                  <a:pt x="112" y="22"/>
                  <a:pt x="112" y="25"/>
                </a:cubicBezTo>
                <a:close/>
                <a:moveTo>
                  <a:pt x="42" y="16"/>
                </a:moveTo>
                <a:cubicBezTo>
                  <a:pt x="42" y="15"/>
                  <a:pt x="42" y="15"/>
                  <a:pt x="41" y="15"/>
                </a:cubicBezTo>
                <a:cubicBezTo>
                  <a:pt x="39" y="9"/>
                  <a:pt x="30" y="8"/>
                  <a:pt x="27" y="12"/>
                </a:cubicBezTo>
                <a:cubicBezTo>
                  <a:pt x="26" y="12"/>
                  <a:pt x="25" y="12"/>
                  <a:pt x="25" y="12"/>
                </a:cubicBezTo>
                <a:cubicBezTo>
                  <a:pt x="22" y="16"/>
                  <a:pt x="23" y="20"/>
                  <a:pt x="22" y="24"/>
                </a:cubicBezTo>
                <a:cubicBezTo>
                  <a:pt x="23" y="29"/>
                  <a:pt x="25" y="31"/>
                  <a:pt x="26" y="36"/>
                </a:cubicBezTo>
                <a:cubicBezTo>
                  <a:pt x="28" y="38"/>
                  <a:pt x="31" y="38"/>
                  <a:pt x="32" y="40"/>
                </a:cubicBezTo>
                <a:cubicBezTo>
                  <a:pt x="32" y="42"/>
                  <a:pt x="30" y="43"/>
                  <a:pt x="30" y="45"/>
                </a:cubicBezTo>
                <a:cubicBezTo>
                  <a:pt x="30" y="47"/>
                  <a:pt x="34" y="47"/>
                  <a:pt x="35" y="49"/>
                </a:cubicBezTo>
                <a:cubicBezTo>
                  <a:pt x="34" y="52"/>
                  <a:pt x="33" y="53"/>
                  <a:pt x="33" y="56"/>
                </a:cubicBezTo>
                <a:cubicBezTo>
                  <a:pt x="34" y="58"/>
                  <a:pt x="37" y="57"/>
                  <a:pt x="38" y="60"/>
                </a:cubicBezTo>
                <a:cubicBezTo>
                  <a:pt x="37" y="61"/>
                  <a:pt x="36" y="62"/>
                  <a:pt x="36" y="64"/>
                </a:cubicBezTo>
                <a:cubicBezTo>
                  <a:pt x="38" y="67"/>
                  <a:pt x="40" y="67"/>
                  <a:pt x="43" y="67"/>
                </a:cubicBezTo>
                <a:cubicBezTo>
                  <a:pt x="43" y="70"/>
                  <a:pt x="41" y="72"/>
                  <a:pt x="41" y="74"/>
                </a:cubicBezTo>
                <a:cubicBezTo>
                  <a:pt x="42" y="75"/>
                  <a:pt x="43" y="75"/>
                  <a:pt x="44" y="75"/>
                </a:cubicBezTo>
                <a:cubicBezTo>
                  <a:pt x="48" y="70"/>
                  <a:pt x="58" y="70"/>
                  <a:pt x="62" y="64"/>
                </a:cubicBezTo>
                <a:cubicBezTo>
                  <a:pt x="61" y="64"/>
                  <a:pt x="61" y="63"/>
                  <a:pt x="61" y="62"/>
                </a:cubicBezTo>
                <a:cubicBezTo>
                  <a:pt x="58" y="62"/>
                  <a:pt x="56" y="64"/>
                  <a:pt x="55" y="63"/>
                </a:cubicBezTo>
                <a:cubicBezTo>
                  <a:pt x="56" y="61"/>
                  <a:pt x="58" y="60"/>
                  <a:pt x="60" y="60"/>
                </a:cubicBezTo>
                <a:cubicBezTo>
                  <a:pt x="60" y="59"/>
                  <a:pt x="59" y="59"/>
                  <a:pt x="60" y="58"/>
                </a:cubicBezTo>
                <a:cubicBezTo>
                  <a:pt x="57" y="58"/>
                  <a:pt x="55" y="62"/>
                  <a:pt x="53" y="59"/>
                </a:cubicBezTo>
                <a:cubicBezTo>
                  <a:pt x="55" y="58"/>
                  <a:pt x="56" y="57"/>
                  <a:pt x="59" y="56"/>
                </a:cubicBezTo>
                <a:cubicBezTo>
                  <a:pt x="59" y="55"/>
                  <a:pt x="58" y="55"/>
                  <a:pt x="58" y="54"/>
                </a:cubicBezTo>
                <a:cubicBezTo>
                  <a:pt x="56" y="54"/>
                  <a:pt x="54" y="56"/>
                  <a:pt x="52" y="55"/>
                </a:cubicBezTo>
                <a:cubicBezTo>
                  <a:pt x="53" y="53"/>
                  <a:pt x="55" y="53"/>
                  <a:pt x="57" y="52"/>
                </a:cubicBezTo>
                <a:cubicBezTo>
                  <a:pt x="57" y="50"/>
                  <a:pt x="56" y="50"/>
                  <a:pt x="56" y="49"/>
                </a:cubicBezTo>
                <a:cubicBezTo>
                  <a:pt x="52" y="50"/>
                  <a:pt x="49" y="52"/>
                  <a:pt x="44" y="52"/>
                </a:cubicBezTo>
                <a:cubicBezTo>
                  <a:pt x="44" y="52"/>
                  <a:pt x="44" y="51"/>
                  <a:pt x="44" y="51"/>
                </a:cubicBezTo>
                <a:cubicBezTo>
                  <a:pt x="47" y="49"/>
                  <a:pt x="52" y="48"/>
                  <a:pt x="55" y="47"/>
                </a:cubicBezTo>
                <a:cubicBezTo>
                  <a:pt x="55" y="45"/>
                  <a:pt x="54" y="44"/>
                  <a:pt x="53" y="44"/>
                </a:cubicBezTo>
                <a:cubicBezTo>
                  <a:pt x="52" y="44"/>
                  <a:pt x="49" y="47"/>
                  <a:pt x="49" y="44"/>
                </a:cubicBezTo>
                <a:cubicBezTo>
                  <a:pt x="50" y="43"/>
                  <a:pt x="53" y="43"/>
                  <a:pt x="52" y="40"/>
                </a:cubicBezTo>
                <a:cubicBezTo>
                  <a:pt x="50" y="40"/>
                  <a:pt x="49" y="42"/>
                  <a:pt x="47" y="41"/>
                </a:cubicBezTo>
                <a:cubicBezTo>
                  <a:pt x="47" y="41"/>
                  <a:pt x="47" y="41"/>
                  <a:pt x="47" y="40"/>
                </a:cubicBezTo>
                <a:cubicBezTo>
                  <a:pt x="47" y="39"/>
                  <a:pt x="50" y="39"/>
                  <a:pt x="51" y="38"/>
                </a:cubicBezTo>
                <a:cubicBezTo>
                  <a:pt x="51" y="35"/>
                  <a:pt x="47" y="39"/>
                  <a:pt x="46" y="38"/>
                </a:cubicBezTo>
                <a:cubicBezTo>
                  <a:pt x="46" y="35"/>
                  <a:pt x="50" y="36"/>
                  <a:pt x="50" y="33"/>
                </a:cubicBezTo>
                <a:cubicBezTo>
                  <a:pt x="48" y="33"/>
                  <a:pt x="46" y="35"/>
                  <a:pt x="44" y="35"/>
                </a:cubicBezTo>
                <a:cubicBezTo>
                  <a:pt x="45" y="33"/>
                  <a:pt x="47" y="31"/>
                  <a:pt x="49" y="32"/>
                </a:cubicBezTo>
                <a:cubicBezTo>
                  <a:pt x="49" y="30"/>
                  <a:pt x="48" y="30"/>
                  <a:pt x="48" y="28"/>
                </a:cubicBezTo>
                <a:cubicBezTo>
                  <a:pt x="43" y="29"/>
                  <a:pt x="40" y="32"/>
                  <a:pt x="36" y="33"/>
                </a:cubicBezTo>
                <a:cubicBezTo>
                  <a:pt x="38" y="28"/>
                  <a:pt x="43" y="28"/>
                  <a:pt x="47" y="25"/>
                </a:cubicBezTo>
                <a:cubicBezTo>
                  <a:pt x="45" y="22"/>
                  <a:pt x="44" y="18"/>
                  <a:pt x="42" y="16"/>
                </a:cubicBezTo>
                <a:close/>
                <a:moveTo>
                  <a:pt x="137" y="34"/>
                </a:moveTo>
                <a:cubicBezTo>
                  <a:pt x="135" y="36"/>
                  <a:pt x="136" y="39"/>
                  <a:pt x="136" y="41"/>
                </a:cubicBezTo>
                <a:cubicBezTo>
                  <a:pt x="136" y="42"/>
                  <a:pt x="135" y="43"/>
                  <a:pt x="135" y="43"/>
                </a:cubicBezTo>
                <a:cubicBezTo>
                  <a:pt x="133" y="51"/>
                  <a:pt x="135" y="54"/>
                  <a:pt x="136" y="60"/>
                </a:cubicBezTo>
                <a:cubicBezTo>
                  <a:pt x="137" y="60"/>
                  <a:pt x="137" y="61"/>
                  <a:pt x="138" y="61"/>
                </a:cubicBezTo>
                <a:cubicBezTo>
                  <a:pt x="138" y="59"/>
                  <a:pt x="138" y="57"/>
                  <a:pt x="140" y="56"/>
                </a:cubicBezTo>
                <a:cubicBezTo>
                  <a:pt x="141" y="58"/>
                  <a:pt x="140" y="59"/>
                  <a:pt x="140" y="61"/>
                </a:cubicBezTo>
                <a:cubicBezTo>
                  <a:pt x="140" y="61"/>
                  <a:pt x="141" y="61"/>
                  <a:pt x="142" y="61"/>
                </a:cubicBezTo>
                <a:cubicBezTo>
                  <a:pt x="142" y="60"/>
                  <a:pt x="143" y="58"/>
                  <a:pt x="143" y="57"/>
                </a:cubicBezTo>
                <a:cubicBezTo>
                  <a:pt x="145" y="58"/>
                  <a:pt x="143" y="61"/>
                  <a:pt x="144" y="62"/>
                </a:cubicBezTo>
                <a:cubicBezTo>
                  <a:pt x="151" y="59"/>
                  <a:pt x="152" y="45"/>
                  <a:pt x="150" y="37"/>
                </a:cubicBezTo>
                <a:cubicBezTo>
                  <a:pt x="149" y="37"/>
                  <a:pt x="149" y="36"/>
                  <a:pt x="148" y="36"/>
                </a:cubicBezTo>
                <a:cubicBezTo>
                  <a:pt x="147" y="39"/>
                  <a:pt x="148" y="42"/>
                  <a:pt x="146" y="43"/>
                </a:cubicBezTo>
                <a:cubicBezTo>
                  <a:pt x="144" y="41"/>
                  <a:pt x="146" y="36"/>
                  <a:pt x="145" y="35"/>
                </a:cubicBezTo>
                <a:cubicBezTo>
                  <a:pt x="144" y="37"/>
                  <a:pt x="144" y="42"/>
                  <a:pt x="143" y="45"/>
                </a:cubicBezTo>
                <a:cubicBezTo>
                  <a:pt x="143" y="46"/>
                  <a:pt x="144" y="48"/>
                  <a:pt x="142" y="48"/>
                </a:cubicBezTo>
                <a:cubicBezTo>
                  <a:pt x="141" y="46"/>
                  <a:pt x="142" y="43"/>
                  <a:pt x="142" y="41"/>
                </a:cubicBezTo>
                <a:cubicBezTo>
                  <a:pt x="140" y="43"/>
                  <a:pt x="142" y="49"/>
                  <a:pt x="139" y="50"/>
                </a:cubicBezTo>
                <a:cubicBezTo>
                  <a:pt x="138" y="49"/>
                  <a:pt x="139" y="47"/>
                  <a:pt x="139" y="45"/>
                </a:cubicBezTo>
                <a:cubicBezTo>
                  <a:pt x="139" y="41"/>
                  <a:pt x="140" y="37"/>
                  <a:pt x="140" y="34"/>
                </a:cubicBezTo>
                <a:cubicBezTo>
                  <a:pt x="139" y="34"/>
                  <a:pt x="138" y="34"/>
                  <a:pt x="137" y="34"/>
                </a:cubicBezTo>
                <a:close/>
                <a:moveTo>
                  <a:pt x="142" y="41"/>
                </a:moveTo>
                <a:cubicBezTo>
                  <a:pt x="142" y="40"/>
                  <a:pt x="143" y="38"/>
                  <a:pt x="142" y="37"/>
                </a:cubicBezTo>
                <a:cubicBezTo>
                  <a:pt x="142" y="38"/>
                  <a:pt x="141" y="40"/>
                  <a:pt x="142" y="41"/>
                </a:cubicBezTo>
                <a:close/>
                <a:moveTo>
                  <a:pt x="102" y="59"/>
                </a:moveTo>
                <a:cubicBezTo>
                  <a:pt x="102" y="60"/>
                  <a:pt x="102" y="60"/>
                  <a:pt x="101" y="60"/>
                </a:cubicBezTo>
                <a:cubicBezTo>
                  <a:pt x="105" y="60"/>
                  <a:pt x="107" y="60"/>
                  <a:pt x="111" y="60"/>
                </a:cubicBezTo>
                <a:cubicBezTo>
                  <a:pt x="110" y="57"/>
                  <a:pt x="106" y="60"/>
                  <a:pt x="102" y="59"/>
                </a:cubicBezTo>
                <a:close/>
                <a:moveTo>
                  <a:pt x="103" y="63"/>
                </a:moveTo>
                <a:cubicBezTo>
                  <a:pt x="101" y="70"/>
                  <a:pt x="99" y="75"/>
                  <a:pt x="98" y="81"/>
                </a:cubicBezTo>
                <a:cubicBezTo>
                  <a:pt x="99" y="82"/>
                  <a:pt x="100" y="83"/>
                  <a:pt x="101" y="84"/>
                </a:cubicBezTo>
                <a:cubicBezTo>
                  <a:pt x="105" y="84"/>
                  <a:pt x="109" y="84"/>
                  <a:pt x="111" y="82"/>
                </a:cubicBezTo>
                <a:cubicBezTo>
                  <a:pt x="112" y="76"/>
                  <a:pt x="110" y="68"/>
                  <a:pt x="109" y="62"/>
                </a:cubicBezTo>
                <a:cubicBezTo>
                  <a:pt x="107" y="62"/>
                  <a:pt x="105" y="62"/>
                  <a:pt x="103" y="63"/>
                </a:cubicBezTo>
                <a:close/>
                <a:moveTo>
                  <a:pt x="138" y="64"/>
                </a:moveTo>
                <a:cubicBezTo>
                  <a:pt x="139" y="66"/>
                  <a:pt x="144" y="66"/>
                  <a:pt x="146" y="65"/>
                </a:cubicBezTo>
                <a:cubicBezTo>
                  <a:pt x="144" y="63"/>
                  <a:pt x="141" y="64"/>
                  <a:pt x="138" y="64"/>
                </a:cubicBezTo>
                <a:close/>
                <a:moveTo>
                  <a:pt x="130" y="89"/>
                </a:moveTo>
                <a:cubicBezTo>
                  <a:pt x="130" y="89"/>
                  <a:pt x="131" y="90"/>
                  <a:pt x="132" y="90"/>
                </a:cubicBezTo>
                <a:cubicBezTo>
                  <a:pt x="133" y="89"/>
                  <a:pt x="133" y="86"/>
                  <a:pt x="135" y="86"/>
                </a:cubicBezTo>
                <a:cubicBezTo>
                  <a:pt x="136" y="88"/>
                  <a:pt x="136" y="90"/>
                  <a:pt x="137" y="92"/>
                </a:cubicBezTo>
                <a:cubicBezTo>
                  <a:pt x="139" y="92"/>
                  <a:pt x="140" y="92"/>
                  <a:pt x="142" y="92"/>
                </a:cubicBezTo>
                <a:cubicBezTo>
                  <a:pt x="143" y="84"/>
                  <a:pt x="143" y="76"/>
                  <a:pt x="143" y="68"/>
                </a:cubicBezTo>
                <a:cubicBezTo>
                  <a:pt x="142" y="68"/>
                  <a:pt x="139" y="68"/>
                  <a:pt x="137" y="67"/>
                </a:cubicBezTo>
                <a:cubicBezTo>
                  <a:pt x="135" y="74"/>
                  <a:pt x="131" y="82"/>
                  <a:pt x="130" y="89"/>
                </a:cubicBezTo>
                <a:close/>
                <a:moveTo>
                  <a:pt x="60" y="69"/>
                </a:moveTo>
                <a:cubicBezTo>
                  <a:pt x="61" y="69"/>
                  <a:pt x="61" y="69"/>
                  <a:pt x="62" y="69"/>
                </a:cubicBezTo>
                <a:cubicBezTo>
                  <a:pt x="62" y="68"/>
                  <a:pt x="62" y="67"/>
                  <a:pt x="62" y="67"/>
                </a:cubicBezTo>
                <a:cubicBezTo>
                  <a:pt x="61" y="68"/>
                  <a:pt x="60" y="68"/>
                  <a:pt x="60" y="69"/>
                </a:cubicBezTo>
                <a:close/>
                <a:moveTo>
                  <a:pt x="68" y="147"/>
                </a:moveTo>
                <a:cubicBezTo>
                  <a:pt x="67" y="147"/>
                  <a:pt x="67" y="146"/>
                  <a:pt x="68" y="146"/>
                </a:cubicBezTo>
                <a:cubicBezTo>
                  <a:pt x="68" y="145"/>
                  <a:pt x="67" y="146"/>
                  <a:pt x="68" y="145"/>
                </a:cubicBezTo>
                <a:cubicBezTo>
                  <a:pt x="71" y="144"/>
                  <a:pt x="73" y="141"/>
                  <a:pt x="76" y="139"/>
                </a:cubicBezTo>
                <a:cubicBezTo>
                  <a:pt x="77" y="138"/>
                  <a:pt x="78" y="138"/>
                  <a:pt x="79" y="137"/>
                </a:cubicBezTo>
                <a:cubicBezTo>
                  <a:pt x="80" y="136"/>
                  <a:pt x="81" y="134"/>
                  <a:pt x="81" y="133"/>
                </a:cubicBezTo>
                <a:cubicBezTo>
                  <a:pt x="83" y="129"/>
                  <a:pt x="84" y="125"/>
                  <a:pt x="84" y="121"/>
                </a:cubicBezTo>
                <a:cubicBezTo>
                  <a:pt x="84" y="112"/>
                  <a:pt x="82" y="100"/>
                  <a:pt x="78" y="92"/>
                </a:cubicBezTo>
                <a:cubicBezTo>
                  <a:pt x="77" y="86"/>
                  <a:pt x="73" y="82"/>
                  <a:pt x="71" y="77"/>
                </a:cubicBezTo>
                <a:cubicBezTo>
                  <a:pt x="67" y="74"/>
                  <a:pt x="62" y="70"/>
                  <a:pt x="56" y="71"/>
                </a:cubicBezTo>
                <a:cubicBezTo>
                  <a:pt x="53" y="71"/>
                  <a:pt x="52" y="74"/>
                  <a:pt x="49" y="75"/>
                </a:cubicBezTo>
                <a:cubicBezTo>
                  <a:pt x="44" y="80"/>
                  <a:pt x="40" y="86"/>
                  <a:pt x="40" y="94"/>
                </a:cubicBezTo>
                <a:cubicBezTo>
                  <a:pt x="39" y="98"/>
                  <a:pt x="41" y="104"/>
                  <a:pt x="42" y="109"/>
                </a:cubicBezTo>
                <a:cubicBezTo>
                  <a:pt x="44" y="116"/>
                  <a:pt x="46" y="123"/>
                  <a:pt x="48" y="128"/>
                </a:cubicBezTo>
                <a:cubicBezTo>
                  <a:pt x="49" y="129"/>
                  <a:pt x="49" y="131"/>
                  <a:pt x="49" y="132"/>
                </a:cubicBezTo>
                <a:cubicBezTo>
                  <a:pt x="52" y="141"/>
                  <a:pt x="56" y="150"/>
                  <a:pt x="59" y="158"/>
                </a:cubicBezTo>
                <a:cubicBezTo>
                  <a:pt x="59" y="159"/>
                  <a:pt x="60" y="160"/>
                  <a:pt x="60" y="161"/>
                </a:cubicBezTo>
                <a:cubicBezTo>
                  <a:pt x="60" y="162"/>
                  <a:pt x="61" y="162"/>
                  <a:pt x="61" y="162"/>
                </a:cubicBezTo>
                <a:cubicBezTo>
                  <a:pt x="62" y="168"/>
                  <a:pt x="64" y="174"/>
                  <a:pt x="67" y="178"/>
                </a:cubicBezTo>
                <a:cubicBezTo>
                  <a:pt x="68" y="177"/>
                  <a:pt x="70" y="177"/>
                  <a:pt x="72" y="177"/>
                </a:cubicBezTo>
                <a:cubicBezTo>
                  <a:pt x="70" y="167"/>
                  <a:pt x="62" y="157"/>
                  <a:pt x="68" y="147"/>
                </a:cubicBezTo>
                <a:close/>
                <a:moveTo>
                  <a:pt x="98" y="82"/>
                </a:moveTo>
                <a:cubicBezTo>
                  <a:pt x="97" y="83"/>
                  <a:pt x="96" y="84"/>
                  <a:pt x="96" y="85"/>
                </a:cubicBezTo>
                <a:cubicBezTo>
                  <a:pt x="96" y="86"/>
                  <a:pt x="97" y="86"/>
                  <a:pt x="97" y="87"/>
                </a:cubicBezTo>
                <a:cubicBezTo>
                  <a:pt x="103" y="88"/>
                  <a:pt x="109" y="89"/>
                  <a:pt x="113" y="86"/>
                </a:cubicBezTo>
                <a:cubicBezTo>
                  <a:pt x="108" y="84"/>
                  <a:pt x="101" y="87"/>
                  <a:pt x="98" y="82"/>
                </a:cubicBezTo>
                <a:close/>
                <a:moveTo>
                  <a:pt x="59" y="168"/>
                </a:moveTo>
                <a:cubicBezTo>
                  <a:pt x="58" y="156"/>
                  <a:pt x="51" y="148"/>
                  <a:pt x="49" y="137"/>
                </a:cubicBezTo>
                <a:cubicBezTo>
                  <a:pt x="47" y="135"/>
                  <a:pt x="47" y="133"/>
                  <a:pt x="46" y="130"/>
                </a:cubicBezTo>
                <a:cubicBezTo>
                  <a:pt x="43" y="121"/>
                  <a:pt x="39" y="112"/>
                  <a:pt x="38" y="100"/>
                </a:cubicBezTo>
                <a:cubicBezTo>
                  <a:pt x="35" y="98"/>
                  <a:pt x="34" y="94"/>
                  <a:pt x="32" y="91"/>
                </a:cubicBezTo>
                <a:cubicBezTo>
                  <a:pt x="28" y="87"/>
                  <a:pt x="22" y="84"/>
                  <a:pt x="15" y="86"/>
                </a:cubicBezTo>
                <a:cubicBezTo>
                  <a:pt x="1" y="91"/>
                  <a:pt x="1" y="111"/>
                  <a:pt x="5" y="127"/>
                </a:cubicBezTo>
                <a:cubicBezTo>
                  <a:pt x="5" y="129"/>
                  <a:pt x="6" y="132"/>
                  <a:pt x="7" y="134"/>
                </a:cubicBezTo>
                <a:cubicBezTo>
                  <a:pt x="10" y="143"/>
                  <a:pt x="17" y="151"/>
                  <a:pt x="26" y="154"/>
                </a:cubicBezTo>
                <a:cubicBezTo>
                  <a:pt x="31" y="151"/>
                  <a:pt x="37" y="153"/>
                  <a:pt x="43" y="153"/>
                </a:cubicBezTo>
                <a:cubicBezTo>
                  <a:pt x="48" y="156"/>
                  <a:pt x="51" y="161"/>
                  <a:pt x="54" y="166"/>
                </a:cubicBezTo>
                <a:cubicBezTo>
                  <a:pt x="54" y="169"/>
                  <a:pt x="57" y="172"/>
                  <a:pt x="58" y="174"/>
                </a:cubicBezTo>
                <a:cubicBezTo>
                  <a:pt x="56" y="176"/>
                  <a:pt x="59" y="179"/>
                  <a:pt x="60" y="180"/>
                </a:cubicBezTo>
                <a:cubicBezTo>
                  <a:pt x="61" y="179"/>
                  <a:pt x="63" y="180"/>
                  <a:pt x="63" y="178"/>
                </a:cubicBezTo>
                <a:cubicBezTo>
                  <a:pt x="62" y="176"/>
                  <a:pt x="61" y="171"/>
                  <a:pt x="59" y="168"/>
                </a:cubicBezTo>
                <a:close/>
                <a:moveTo>
                  <a:pt x="131" y="96"/>
                </a:moveTo>
                <a:cubicBezTo>
                  <a:pt x="133" y="96"/>
                  <a:pt x="133" y="97"/>
                  <a:pt x="135" y="97"/>
                </a:cubicBezTo>
                <a:cubicBezTo>
                  <a:pt x="135" y="96"/>
                  <a:pt x="135" y="95"/>
                  <a:pt x="136" y="95"/>
                </a:cubicBezTo>
                <a:cubicBezTo>
                  <a:pt x="135" y="93"/>
                  <a:pt x="135" y="90"/>
                  <a:pt x="134" y="89"/>
                </a:cubicBezTo>
                <a:cubicBezTo>
                  <a:pt x="133" y="91"/>
                  <a:pt x="132" y="94"/>
                  <a:pt x="131" y="96"/>
                </a:cubicBezTo>
                <a:close/>
                <a:moveTo>
                  <a:pt x="97" y="92"/>
                </a:moveTo>
                <a:cubicBezTo>
                  <a:pt x="95" y="97"/>
                  <a:pt x="96" y="103"/>
                  <a:pt x="95" y="108"/>
                </a:cubicBezTo>
                <a:cubicBezTo>
                  <a:pt x="94" y="109"/>
                  <a:pt x="94" y="110"/>
                  <a:pt x="94" y="112"/>
                </a:cubicBezTo>
                <a:cubicBezTo>
                  <a:pt x="93" y="114"/>
                  <a:pt x="94" y="115"/>
                  <a:pt x="94" y="117"/>
                </a:cubicBezTo>
                <a:cubicBezTo>
                  <a:pt x="94" y="120"/>
                  <a:pt x="93" y="122"/>
                  <a:pt x="92" y="125"/>
                </a:cubicBezTo>
                <a:cubicBezTo>
                  <a:pt x="92" y="125"/>
                  <a:pt x="93" y="126"/>
                  <a:pt x="93" y="127"/>
                </a:cubicBezTo>
                <a:cubicBezTo>
                  <a:pt x="93" y="128"/>
                  <a:pt x="92" y="129"/>
                  <a:pt x="92" y="130"/>
                </a:cubicBezTo>
                <a:cubicBezTo>
                  <a:pt x="92" y="135"/>
                  <a:pt x="91" y="141"/>
                  <a:pt x="92" y="145"/>
                </a:cubicBezTo>
                <a:cubicBezTo>
                  <a:pt x="90" y="161"/>
                  <a:pt x="90" y="174"/>
                  <a:pt x="90" y="190"/>
                </a:cubicBezTo>
                <a:cubicBezTo>
                  <a:pt x="90" y="191"/>
                  <a:pt x="89" y="193"/>
                  <a:pt x="89" y="194"/>
                </a:cubicBezTo>
                <a:cubicBezTo>
                  <a:pt x="89" y="199"/>
                  <a:pt x="90" y="204"/>
                  <a:pt x="90" y="209"/>
                </a:cubicBezTo>
                <a:cubicBezTo>
                  <a:pt x="93" y="210"/>
                  <a:pt x="97" y="208"/>
                  <a:pt x="100" y="208"/>
                </a:cubicBezTo>
                <a:cubicBezTo>
                  <a:pt x="100" y="204"/>
                  <a:pt x="100" y="201"/>
                  <a:pt x="100" y="198"/>
                </a:cubicBezTo>
                <a:cubicBezTo>
                  <a:pt x="100" y="179"/>
                  <a:pt x="99" y="156"/>
                  <a:pt x="100" y="140"/>
                </a:cubicBezTo>
                <a:cubicBezTo>
                  <a:pt x="98" y="138"/>
                  <a:pt x="100" y="136"/>
                  <a:pt x="99" y="135"/>
                </a:cubicBezTo>
                <a:cubicBezTo>
                  <a:pt x="101" y="131"/>
                  <a:pt x="103" y="122"/>
                  <a:pt x="105" y="117"/>
                </a:cubicBezTo>
                <a:cubicBezTo>
                  <a:pt x="106" y="116"/>
                  <a:pt x="107" y="115"/>
                  <a:pt x="107" y="114"/>
                </a:cubicBezTo>
                <a:cubicBezTo>
                  <a:pt x="108" y="112"/>
                  <a:pt x="107" y="109"/>
                  <a:pt x="109" y="109"/>
                </a:cubicBezTo>
                <a:cubicBezTo>
                  <a:pt x="111" y="110"/>
                  <a:pt x="111" y="112"/>
                  <a:pt x="113" y="113"/>
                </a:cubicBezTo>
                <a:cubicBezTo>
                  <a:pt x="113" y="105"/>
                  <a:pt x="112" y="97"/>
                  <a:pt x="111" y="90"/>
                </a:cubicBezTo>
                <a:cubicBezTo>
                  <a:pt x="106" y="91"/>
                  <a:pt x="101" y="90"/>
                  <a:pt x="97" y="89"/>
                </a:cubicBezTo>
                <a:cubicBezTo>
                  <a:pt x="97" y="90"/>
                  <a:pt x="96" y="91"/>
                  <a:pt x="97" y="92"/>
                </a:cubicBezTo>
                <a:close/>
                <a:moveTo>
                  <a:pt x="127" y="91"/>
                </a:moveTo>
                <a:cubicBezTo>
                  <a:pt x="127" y="92"/>
                  <a:pt x="126" y="92"/>
                  <a:pt x="126" y="93"/>
                </a:cubicBezTo>
                <a:cubicBezTo>
                  <a:pt x="127" y="94"/>
                  <a:pt x="128" y="95"/>
                  <a:pt x="130" y="95"/>
                </a:cubicBezTo>
                <a:cubicBezTo>
                  <a:pt x="130" y="94"/>
                  <a:pt x="131" y="92"/>
                  <a:pt x="131" y="91"/>
                </a:cubicBezTo>
                <a:cubicBezTo>
                  <a:pt x="130" y="92"/>
                  <a:pt x="128" y="90"/>
                  <a:pt x="127" y="91"/>
                </a:cubicBezTo>
                <a:close/>
                <a:moveTo>
                  <a:pt x="138" y="94"/>
                </a:moveTo>
                <a:cubicBezTo>
                  <a:pt x="137" y="95"/>
                  <a:pt x="138" y="95"/>
                  <a:pt x="138" y="96"/>
                </a:cubicBezTo>
                <a:cubicBezTo>
                  <a:pt x="140" y="96"/>
                  <a:pt x="143" y="96"/>
                  <a:pt x="144" y="94"/>
                </a:cubicBezTo>
                <a:cubicBezTo>
                  <a:pt x="142" y="94"/>
                  <a:pt x="139" y="94"/>
                  <a:pt x="138" y="94"/>
                </a:cubicBezTo>
                <a:close/>
                <a:moveTo>
                  <a:pt x="126" y="103"/>
                </a:moveTo>
                <a:cubicBezTo>
                  <a:pt x="127" y="100"/>
                  <a:pt x="128" y="99"/>
                  <a:pt x="129" y="96"/>
                </a:cubicBezTo>
                <a:cubicBezTo>
                  <a:pt x="128" y="97"/>
                  <a:pt x="128" y="96"/>
                  <a:pt x="127" y="96"/>
                </a:cubicBezTo>
                <a:cubicBezTo>
                  <a:pt x="126" y="98"/>
                  <a:pt x="126" y="101"/>
                  <a:pt x="126" y="103"/>
                </a:cubicBezTo>
                <a:close/>
                <a:moveTo>
                  <a:pt x="138" y="98"/>
                </a:moveTo>
                <a:cubicBezTo>
                  <a:pt x="139" y="101"/>
                  <a:pt x="140" y="104"/>
                  <a:pt x="141" y="106"/>
                </a:cubicBezTo>
                <a:cubicBezTo>
                  <a:pt x="141" y="102"/>
                  <a:pt x="142" y="101"/>
                  <a:pt x="143" y="97"/>
                </a:cubicBezTo>
                <a:cubicBezTo>
                  <a:pt x="141" y="97"/>
                  <a:pt x="140" y="98"/>
                  <a:pt x="138" y="98"/>
                </a:cubicBezTo>
                <a:close/>
                <a:moveTo>
                  <a:pt x="134" y="100"/>
                </a:moveTo>
                <a:cubicBezTo>
                  <a:pt x="134" y="99"/>
                  <a:pt x="132" y="99"/>
                  <a:pt x="130" y="98"/>
                </a:cubicBezTo>
                <a:cubicBezTo>
                  <a:pt x="130" y="102"/>
                  <a:pt x="126" y="104"/>
                  <a:pt x="126" y="108"/>
                </a:cubicBezTo>
                <a:cubicBezTo>
                  <a:pt x="129" y="107"/>
                  <a:pt x="128" y="112"/>
                  <a:pt x="130" y="113"/>
                </a:cubicBezTo>
                <a:cubicBezTo>
                  <a:pt x="130" y="111"/>
                  <a:pt x="130" y="108"/>
                  <a:pt x="133" y="109"/>
                </a:cubicBezTo>
                <a:cubicBezTo>
                  <a:pt x="135" y="109"/>
                  <a:pt x="134" y="112"/>
                  <a:pt x="136" y="113"/>
                </a:cubicBezTo>
                <a:cubicBezTo>
                  <a:pt x="140" y="109"/>
                  <a:pt x="138" y="102"/>
                  <a:pt x="136" y="98"/>
                </a:cubicBezTo>
                <a:cubicBezTo>
                  <a:pt x="136" y="99"/>
                  <a:pt x="135" y="99"/>
                  <a:pt x="134" y="100"/>
                </a:cubicBezTo>
                <a:close/>
                <a:moveTo>
                  <a:pt x="136" y="116"/>
                </a:moveTo>
                <a:cubicBezTo>
                  <a:pt x="133" y="117"/>
                  <a:pt x="134" y="113"/>
                  <a:pt x="132" y="112"/>
                </a:cubicBezTo>
                <a:cubicBezTo>
                  <a:pt x="131" y="114"/>
                  <a:pt x="131" y="117"/>
                  <a:pt x="128" y="117"/>
                </a:cubicBezTo>
                <a:cubicBezTo>
                  <a:pt x="127" y="115"/>
                  <a:pt x="127" y="110"/>
                  <a:pt x="125" y="108"/>
                </a:cubicBezTo>
                <a:cubicBezTo>
                  <a:pt x="124" y="115"/>
                  <a:pt x="122" y="121"/>
                  <a:pt x="121" y="129"/>
                </a:cubicBezTo>
                <a:cubicBezTo>
                  <a:pt x="121" y="130"/>
                  <a:pt x="120" y="129"/>
                  <a:pt x="120" y="131"/>
                </a:cubicBezTo>
                <a:cubicBezTo>
                  <a:pt x="121" y="133"/>
                  <a:pt x="121" y="135"/>
                  <a:pt x="121" y="137"/>
                </a:cubicBezTo>
                <a:cubicBezTo>
                  <a:pt x="119" y="154"/>
                  <a:pt x="121" y="175"/>
                  <a:pt x="120" y="191"/>
                </a:cubicBezTo>
                <a:cubicBezTo>
                  <a:pt x="123" y="183"/>
                  <a:pt x="125" y="174"/>
                  <a:pt x="125" y="165"/>
                </a:cubicBezTo>
                <a:cubicBezTo>
                  <a:pt x="127" y="163"/>
                  <a:pt x="128" y="160"/>
                  <a:pt x="130" y="157"/>
                </a:cubicBezTo>
                <a:cubicBezTo>
                  <a:pt x="131" y="155"/>
                  <a:pt x="133" y="153"/>
                  <a:pt x="134" y="150"/>
                </a:cubicBezTo>
                <a:cubicBezTo>
                  <a:pt x="135" y="147"/>
                  <a:pt x="135" y="143"/>
                  <a:pt x="135" y="138"/>
                </a:cubicBezTo>
                <a:cubicBezTo>
                  <a:pt x="136" y="129"/>
                  <a:pt x="137" y="120"/>
                  <a:pt x="139" y="112"/>
                </a:cubicBezTo>
                <a:cubicBezTo>
                  <a:pt x="138" y="114"/>
                  <a:pt x="137" y="116"/>
                  <a:pt x="136" y="116"/>
                </a:cubicBezTo>
                <a:close/>
                <a:moveTo>
                  <a:pt x="106" y="122"/>
                </a:moveTo>
                <a:cubicBezTo>
                  <a:pt x="107" y="122"/>
                  <a:pt x="107" y="122"/>
                  <a:pt x="108" y="122"/>
                </a:cubicBezTo>
                <a:cubicBezTo>
                  <a:pt x="109" y="121"/>
                  <a:pt x="109" y="119"/>
                  <a:pt x="112" y="120"/>
                </a:cubicBezTo>
                <a:cubicBezTo>
                  <a:pt x="112" y="120"/>
                  <a:pt x="112" y="121"/>
                  <a:pt x="113" y="121"/>
                </a:cubicBezTo>
                <a:cubicBezTo>
                  <a:pt x="112" y="118"/>
                  <a:pt x="111" y="116"/>
                  <a:pt x="109" y="114"/>
                </a:cubicBezTo>
                <a:cubicBezTo>
                  <a:pt x="108" y="117"/>
                  <a:pt x="107" y="119"/>
                  <a:pt x="106" y="122"/>
                </a:cubicBezTo>
                <a:close/>
                <a:moveTo>
                  <a:pt x="147" y="119"/>
                </a:moveTo>
                <a:cubicBezTo>
                  <a:pt x="148" y="120"/>
                  <a:pt x="150" y="119"/>
                  <a:pt x="151" y="118"/>
                </a:cubicBezTo>
                <a:cubicBezTo>
                  <a:pt x="150" y="117"/>
                  <a:pt x="150" y="115"/>
                  <a:pt x="150" y="114"/>
                </a:cubicBezTo>
                <a:cubicBezTo>
                  <a:pt x="149" y="116"/>
                  <a:pt x="147" y="117"/>
                  <a:pt x="147" y="119"/>
                </a:cubicBezTo>
                <a:close/>
                <a:moveTo>
                  <a:pt x="145" y="121"/>
                </a:moveTo>
                <a:cubicBezTo>
                  <a:pt x="143" y="124"/>
                  <a:pt x="142" y="128"/>
                  <a:pt x="138" y="129"/>
                </a:cubicBezTo>
                <a:cubicBezTo>
                  <a:pt x="138" y="130"/>
                  <a:pt x="138" y="131"/>
                  <a:pt x="138" y="132"/>
                </a:cubicBezTo>
                <a:cubicBezTo>
                  <a:pt x="140" y="131"/>
                  <a:pt x="140" y="133"/>
                  <a:pt x="141" y="133"/>
                </a:cubicBezTo>
                <a:cubicBezTo>
                  <a:pt x="142" y="132"/>
                  <a:pt x="142" y="130"/>
                  <a:pt x="144" y="130"/>
                </a:cubicBezTo>
                <a:cubicBezTo>
                  <a:pt x="145" y="131"/>
                  <a:pt x="145" y="133"/>
                  <a:pt x="147" y="135"/>
                </a:cubicBezTo>
                <a:cubicBezTo>
                  <a:pt x="148" y="133"/>
                  <a:pt x="148" y="131"/>
                  <a:pt x="149" y="131"/>
                </a:cubicBezTo>
                <a:cubicBezTo>
                  <a:pt x="151" y="130"/>
                  <a:pt x="151" y="133"/>
                  <a:pt x="153" y="133"/>
                </a:cubicBezTo>
                <a:cubicBezTo>
                  <a:pt x="153" y="129"/>
                  <a:pt x="152" y="124"/>
                  <a:pt x="151" y="120"/>
                </a:cubicBezTo>
                <a:cubicBezTo>
                  <a:pt x="149" y="121"/>
                  <a:pt x="147" y="122"/>
                  <a:pt x="145" y="121"/>
                </a:cubicBezTo>
                <a:close/>
                <a:moveTo>
                  <a:pt x="114" y="125"/>
                </a:moveTo>
                <a:cubicBezTo>
                  <a:pt x="112" y="125"/>
                  <a:pt x="112" y="123"/>
                  <a:pt x="110" y="123"/>
                </a:cubicBezTo>
                <a:cubicBezTo>
                  <a:pt x="110" y="125"/>
                  <a:pt x="107" y="125"/>
                  <a:pt x="106" y="123"/>
                </a:cubicBezTo>
                <a:cubicBezTo>
                  <a:pt x="105" y="127"/>
                  <a:pt x="102" y="131"/>
                  <a:pt x="102" y="134"/>
                </a:cubicBezTo>
                <a:cubicBezTo>
                  <a:pt x="103" y="134"/>
                  <a:pt x="103" y="134"/>
                  <a:pt x="105" y="134"/>
                </a:cubicBezTo>
                <a:cubicBezTo>
                  <a:pt x="105" y="135"/>
                  <a:pt x="106" y="136"/>
                  <a:pt x="106" y="136"/>
                </a:cubicBezTo>
                <a:cubicBezTo>
                  <a:pt x="109" y="134"/>
                  <a:pt x="111" y="136"/>
                  <a:pt x="112" y="138"/>
                </a:cubicBezTo>
                <a:cubicBezTo>
                  <a:pt x="112" y="136"/>
                  <a:pt x="115" y="134"/>
                  <a:pt x="117" y="137"/>
                </a:cubicBezTo>
                <a:cubicBezTo>
                  <a:pt x="116" y="134"/>
                  <a:pt x="118" y="132"/>
                  <a:pt x="118" y="131"/>
                </a:cubicBezTo>
                <a:cubicBezTo>
                  <a:pt x="118" y="129"/>
                  <a:pt x="115" y="127"/>
                  <a:pt x="115" y="124"/>
                </a:cubicBezTo>
                <a:cubicBezTo>
                  <a:pt x="115" y="125"/>
                  <a:pt x="114" y="125"/>
                  <a:pt x="114" y="125"/>
                </a:cubicBezTo>
                <a:close/>
                <a:moveTo>
                  <a:pt x="137" y="143"/>
                </a:moveTo>
                <a:cubicBezTo>
                  <a:pt x="138" y="141"/>
                  <a:pt x="140" y="137"/>
                  <a:pt x="142" y="140"/>
                </a:cubicBezTo>
                <a:cubicBezTo>
                  <a:pt x="142" y="149"/>
                  <a:pt x="143" y="159"/>
                  <a:pt x="145" y="168"/>
                </a:cubicBezTo>
                <a:cubicBezTo>
                  <a:pt x="140" y="181"/>
                  <a:pt x="139" y="193"/>
                  <a:pt x="136" y="206"/>
                </a:cubicBezTo>
                <a:cubicBezTo>
                  <a:pt x="138" y="206"/>
                  <a:pt x="141" y="205"/>
                  <a:pt x="143" y="204"/>
                </a:cubicBezTo>
                <a:cubicBezTo>
                  <a:pt x="147" y="183"/>
                  <a:pt x="150" y="158"/>
                  <a:pt x="153" y="136"/>
                </a:cubicBezTo>
                <a:cubicBezTo>
                  <a:pt x="152" y="136"/>
                  <a:pt x="151" y="134"/>
                  <a:pt x="150" y="133"/>
                </a:cubicBezTo>
                <a:cubicBezTo>
                  <a:pt x="150" y="138"/>
                  <a:pt x="143" y="137"/>
                  <a:pt x="144" y="133"/>
                </a:cubicBezTo>
                <a:cubicBezTo>
                  <a:pt x="143" y="134"/>
                  <a:pt x="142" y="135"/>
                  <a:pt x="141" y="135"/>
                </a:cubicBezTo>
                <a:cubicBezTo>
                  <a:pt x="139" y="135"/>
                  <a:pt x="139" y="134"/>
                  <a:pt x="138" y="134"/>
                </a:cubicBezTo>
                <a:cubicBezTo>
                  <a:pt x="138" y="137"/>
                  <a:pt x="137" y="141"/>
                  <a:pt x="137" y="143"/>
                </a:cubicBezTo>
                <a:close/>
                <a:moveTo>
                  <a:pt x="80" y="139"/>
                </a:moveTo>
                <a:cubicBezTo>
                  <a:pt x="81" y="139"/>
                  <a:pt x="82" y="139"/>
                  <a:pt x="83" y="138"/>
                </a:cubicBezTo>
                <a:cubicBezTo>
                  <a:pt x="82" y="138"/>
                  <a:pt x="82" y="136"/>
                  <a:pt x="82" y="136"/>
                </a:cubicBezTo>
                <a:cubicBezTo>
                  <a:pt x="81" y="137"/>
                  <a:pt x="80" y="138"/>
                  <a:pt x="80" y="139"/>
                </a:cubicBezTo>
                <a:close/>
                <a:moveTo>
                  <a:pt x="103" y="137"/>
                </a:moveTo>
                <a:cubicBezTo>
                  <a:pt x="103" y="137"/>
                  <a:pt x="103" y="137"/>
                  <a:pt x="102" y="137"/>
                </a:cubicBezTo>
                <a:cubicBezTo>
                  <a:pt x="101" y="146"/>
                  <a:pt x="103" y="160"/>
                  <a:pt x="103" y="172"/>
                </a:cubicBezTo>
                <a:cubicBezTo>
                  <a:pt x="103" y="183"/>
                  <a:pt x="102" y="193"/>
                  <a:pt x="102" y="202"/>
                </a:cubicBezTo>
                <a:cubicBezTo>
                  <a:pt x="109" y="199"/>
                  <a:pt x="116" y="202"/>
                  <a:pt x="116" y="207"/>
                </a:cubicBezTo>
                <a:cubicBezTo>
                  <a:pt x="117" y="204"/>
                  <a:pt x="119" y="200"/>
                  <a:pt x="119" y="196"/>
                </a:cubicBezTo>
                <a:cubicBezTo>
                  <a:pt x="120" y="193"/>
                  <a:pt x="118" y="189"/>
                  <a:pt x="118" y="186"/>
                </a:cubicBezTo>
                <a:cubicBezTo>
                  <a:pt x="118" y="185"/>
                  <a:pt x="119" y="184"/>
                  <a:pt x="119" y="183"/>
                </a:cubicBezTo>
                <a:cubicBezTo>
                  <a:pt x="120" y="169"/>
                  <a:pt x="117" y="152"/>
                  <a:pt x="119" y="139"/>
                </a:cubicBezTo>
                <a:cubicBezTo>
                  <a:pt x="117" y="139"/>
                  <a:pt x="116" y="138"/>
                  <a:pt x="115" y="138"/>
                </a:cubicBezTo>
                <a:cubicBezTo>
                  <a:pt x="115" y="142"/>
                  <a:pt x="110" y="142"/>
                  <a:pt x="109" y="138"/>
                </a:cubicBezTo>
                <a:cubicBezTo>
                  <a:pt x="108" y="138"/>
                  <a:pt x="107" y="140"/>
                  <a:pt x="106" y="139"/>
                </a:cubicBezTo>
                <a:cubicBezTo>
                  <a:pt x="104" y="139"/>
                  <a:pt x="105" y="137"/>
                  <a:pt x="103" y="137"/>
                </a:cubicBezTo>
                <a:close/>
                <a:moveTo>
                  <a:pt x="80" y="141"/>
                </a:moveTo>
                <a:cubicBezTo>
                  <a:pt x="81" y="142"/>
                  <a:pt x="81" y="143"/>
                  <a:pt x="82" y="144"/>
                </a:cubicBezTo>
                <a:cubicBezTo>
                  <a:pt x="82" y="143"/>
                  <a:pt x="83" y="143"/>
                  <a:pt x="84" y="143"/>
                </a:cubicBezTo>
                <a:cubicBezTo>
                  <a:pt x="83" y="142"/>
                  <a:pt x="84" y="142"/>
                  <a:pt x="84" y="140"/>
                </a:cubicBezTo>
                <a:cubicBezTo>
                  <a:pt x="83" y="140"/>
                  <a:pt x="81" y="141"/>
                  <a:pt x="80" y="141"/>
                </a:cubicBezTo>
                <a:close/>
                <a:moveTo>
                  <a:pt x="71" y="150"/>
                </a:moveTo>
                <a:cubicBezTo>
                  <a:pt x="72" y="152"/>
                  <a:pt x="72" y="153"/>
                  <a:pt x="73" y="155"/>
                </a:cubicBezTo>
                <a:cubicBezTo>
                  <a:pt x="77" y="168"/>
                  <a:pt x="82" y="179"/>
                  <a:pt x="87" y="192"/>
                </a:cubicBezTo>
                <a:cubicBezTo>
                  <a:pt x="88" y="186"/>
                  <a:pt x="88" y="179"/>
                  <a:pt x="88" y="173"/>
                </a:cubicBezTo>
                <a:cubicBezTo>
                  <a:pt x="88" y="172"/>
                  <a:pt x="87" y="172"/>
                  <a:pt x="87" y="171"/>
                </a:cubicBezTo>
                <a:cubicBezTo>
                  <a:pt x="84" y="161"/>
                  <a:pt x="81" y="150"/>
                  <a:pt x="78" y="140"/>
                </a:cubicBezTo>
                <a:cubicBezTo>
                  <a:pt x="75" y="143"/>
                  <a:pt x="73" y="147"/>
                  <a:pt x="71" y="150"/>
                </a:cubicBezTo>
                <a:close/>
                <a:moveTo>
                  <a:pt x="136" y="148"/>
                </a:moveTo>
                <a:cubicBezTo>
                  <a:pt x="137" y="150"/>
                  <a:pt x="137" y="151"/>
                  <a:pt x="139" y="151"/>
                </a:cubicBezTo>
                <a:cubicBezTo>
                  <a:pt x="138" y="150"/>
                  <a:pt x="140" y="151"/>
                  <a:pt x="140" y="150"/>
                </a:cubicBezTo>
                <a:cubicBezTo>
                  <a:pt x="140" y="148"/>
                  <a:pt x="139" y="145"/>
                  <a:pt x="139" y="144"/>
                </a:cubicBezTo>
                <a:cubicBezTo>
                  <a:pt x="138" y="145"/>
                  <a:pt x="137" y="147"/>
                  <a:pt x="136" y="148"/>
                </a:cubicBezTo>
                <a:close/>
                <a:moveTo>
                  <a:pt x="82" y="145"/>
                </a:moveTo>
                <a:cubicBezTo>
                  <a:pt x="82" y="147"/>
                  <a:pt x="83" y="148"/>
                  <a:pt x="83" y="149"/>
                </a:cubicBezTo>
                <a:cubicBezTo>
                  <a:pt x="85" y="149"/>
                  <a:pt x="86" y="146"/>
                  <a:pt x="84" y="144"/>
                </a:cubicBezTo>
                <a:cubicBezTo>
                  <a:pt x="84" y="145"/>
                  <a:pt x="83" y="145"/>
                  <a:pt x="82" y="145"/>
                </a:cubicBezTo>
                <a:close/>
                <a:moveTo>
                  <a:pt x="84" y="150"/>
                </a:moveTo>
                <a:cubicBezTo>
                  <a:pt x="84" y="152"/>
                  <a:pt x="84" y="153"/>
                  <a:pt x="84" y="153"/>
                </a:cubicBezTo>
                <a:cubicBezTo>
                  <a:pt x="85" y="153"/>
                  <a:pt x="86" y="153"/>
                  <a:pt x="87" y="152"/>
                </a:cubicBezTo>
                <a:cubicBezTo>
                  <a:pt x="87" y="151"/>
                  <a:pt x="86" y="150"/>
                  <a:pt x="86" y="149"/>
                </a:cubicBezTo>
                <a:cubicBezTo>
                  <a:pt x="85" y="150"/>
                  <a:pt x="84" y="150"/>
                  <a:pt x="84" y="150"/>
                </a:cubicBezTo>
                <a:close/>
                <a:moveTo>
                  <a:pt x="131" y="169"/>
                </a:moveTo>
                <a:cubicBezTo>
                  <a:pt x="134" y="168"/>
                  <a:pt x="133" y="165"/>
                  <a:pt x="135" y="164"/>
                </a:cubicBezTo>
                <a:cubicBezTo>
                  <a:pt x="138" y="164"/>
                  <a:pt x="137" y="168"/>
                  <a:pt x="140" y="169"/>
                </a:cubicBezTo>
                <a:cubicBezTo>
                  <a:pt x="143" y="165"/>
                  <a:pt x="140" y="158"/>
                  <a:pt x="140" y="154"/>
                </a:cubicBezTo>
                <a:cubicBezTo>
                  <a:pt x="137" y="154"/>
                  <a:pt x="137" y="152"/>
                  <a:pt x="135" y="152"/>
                </a:cubicBezTo>
                <a:cubicBezTo>
                  <a:pt x="133" y="157"/>
                  <a:pt x="125" y="164"/>
                  <a:pt x="131" y="169"/>
                </a:cubicBezTo>
                <a:close/>
                <a:moveTo>
                  <a:pt x="85" y="155"/>
                </a:moveTo>
                <a:cubicBezTo>
                  <a:pt x="85" y="157"/>
                  <a:pt x="86" y="158"/>
                  <a:pt x="86" y="160"/>
                </a:cubicBezTo>
                <a:cubicBezTo>
                  <a:pt x="89" y="159"/>
                  <a:pt x="88" y="156"/>
                  <a:pt x="88" y="154"/>
                </a:cubicBezTo>
                <a:cubicBezTo>
                  <a:pt x="86" y="154"/>
                  <a:pt x="86" y="155"/>
                  <a:pt x="85" y="155"/>
                </a:cubicBezTo>
                <a:close/>
                <a:moveTo>
                  <a:pt x="74" y="175"/>
                </a:moveTo>
                <a:cubicBezTo>
                  <a:pt x="76" y="177"/>
                  <a:pt x="78" y="181"/>
                  <a:pt x="79" y="184"/>
                </a:cubicBezTo>
                <a:cubicBezTo>
                  <a:pt x="81" y="192"/>
                  <a:pt x="84" y="202"/>
                  <a:pt x="85" y="209"/>
                </a:cubicBezTo>
                <a:cubicBezTo>
                  <a:pt x="86" y="209"/>
                  <a:pt x="87" y="209"/>
                  <a:pt x="87" y="209"/>
                </a:cubicBezTo>
                <a:cubicBezTo>
                  <a:pt x="87" y="206"/>
                  <a:pt x="88" y="204"/>
                  <a:pt x="87" y="202"/>
                </a:cubicBezTo>
                <a:cubicBezTo>
                  <a:pt x="87" y="200"/>
                  <a:pt x="86" y="199"/>
                  <a:pt x="86" y="198"/>
                </a:cubicBezTo>
                <a:cubicBezTo>
                  <a:pt x="85" y="195"/>
                  <a:pt x="84" y="191"/>
                  <a:pt x="82" y="187"/>
                </a:cubicBezTo>
                <a:cubicBezTo>
                  <a:pt x="81" y="184"/>
                  <a:pt x="79" y="181"/>
                  <a:pt x="78" y="178"/>
                </a:cubicBezTo>
                <a:cubicBezTo>
                  <a:pt x="77" y="173"/>
                  <a:pt x="75" y="170"/>
                  <a:pt x="74" y="166"/>
                </a:cubicBezTo>
                <a:cubicBezTo>
                  <a:pt x="72" y="162"/>
                  <a:pt x="71" y="158"/>
                  <a:pt x="69" y="155"/>
                </a:cubicBezTo>
                <a:cubicBezTo>
                  <a:pt x="69" y="163"/>
                  <a:pt x="73" y="168"/>
                  <a:pt x="74" y="175"/>
                </a:cubicBezTo>
                <a:close/>
                <a:moveTo>
                  <a:pt x="88" y="166"/>
                </a:moveTo>
                <a:cubicBezTo>
                  <a:pt x="88" y="164"/>
                  <a:pt x="88" y="163"/>
                  <a:pt x="88" y="161"/>
                </a:cubicBezTo>
                <a:cubicBezTo>
                  <a:pt x="85" y="161"/>
                  <a:pt x="87" y="165"/>
                  <a:pt x="88" y="166"/>
                </a:cubicBezTo>
                <a:close/>
                <a:moveTo>
                  <a:pt x="45" y="166"/>
                </a:moveTo>
                <a:cubicBezTo>
                  <a:pt x="45" y="170"/>
                  <a:pt x="43" y="175"/>
                  <a:pt x="44" y="178"/>
                </a:cubicBezTo>
                <a:cubicBezTo>
                  <a:pt x="46" y="179"/>
                  <a:pt x="47" y="175"/>
                  <a:pt x="49" y="175"/>
                </a:cubicBezTo>
                <a:cubicBezTo>
                  <a:pt x="51" y="175"/>
                  <a:pt x="51" y="178"/>
                  <a:pt x="53" y="177"/>
                </a:cubicBezTo>
                <a:cubicBezTo>
                  <a:pt x="55" y="172"/>
                  <a:pt x="50" y="169"/>
                  <a:pt x="49" y="165"/>
                </a:cubicBezTo>
                <a:cubicBezTo>
                  <a:pt x="47" y="165"/>
                  <a:pt x="46" y="165"/>
                  <a:pt x="45" y="166"/>
                </a:cubicBezTo>
                <a:close/>
                <a:moveTo>
                  <a:pt x="118" y="209"/>
                </a:moveTo>
                <a:cubicBezTo>
                  <a:pt x="122" y="209"/>
                  <a:pt x="121" y="209"/>
                  <a:pt x="126" y="209"/>
                </a:cubicBezTo>
                <a:cubicBezTo>
                  <a:pt x="130" y="198"/>
                  <a:pt x="130" y="181"/>
                  <a:pt x="134" y="169"/>
                </a:cubicBezTo>
                <a:cubicBezTo>
                  <a:pt x="133" y="170"/>
                  <a:pt x="132" y="170"/>
                  <a:pt x="131" y="170"/>
                </a:cubicBezTo>
                <a:cubicBezTo>
                  <a:pt x="129" y="170"/>
                  <a:pt x="129" y="167"/>
                  <a:pt x="128" y="167"/>
                </a:cubicBezTo>
                <a:cubicBezTo>
                  <a:pt x="126" y="180"/>
                  <a:pt x="121" y="197"/>
                  <a:pt x="118" y="209"/>
                </a:cubicBezTo>
                <a:close/>
                <a:moveTo>
                  <a:pt x="129" y="208"/>
                </a:moveTo>
                <a:cubicBezTo>
                  <a:pt x="131" y="208"/>
                  <a:pt x="132" y="208"/>
                  <a:pt x="134" y="207"/>
                </a:cubicBezTo>
                <a:cubicBezTo>
                  <a:pt x="136" y="194"/>
                  <a:pt x="139" y="183"/>
                  <a:pt x="142" y="170"/>
                </a:cubicBezTo>
                <a:cubicBezTo>
                  <a:pt x="141" y="170"/>
                  <a:pt x="140" y="171"/>
                  <a:pt x="138" y="171"/>
                </a:cubicBezTo>
                <a:cubicBezTo>
                  <a:pt x="138" y="171"/>
                  <a:pt x="137" y="170"/>
                  <a:pt x="137" y="169"/>
                </a:cubicBezTo>
                <a:cubicBezTo>
                  <a:pt x="133" y="182"/>
                  <a:pt x="131" y="194"/>
                  <a:pt x="129" y="208"/>
                </a:cubicBezTo>
                <a:close/>
                <a:moveTo>
                  <a:pt x="51" y="179"/>
                </a:moveTo>
                <a:cubicBezTo>
                  <a:pt x="54" y="189"/>
                  <a:pt x="58" y="198"/>
                  <a:pt x="60" y="208"/>
                </a:cubicBezTo>
                <a:cubicBezTo>
                  <a:pt x="60" y="208"/>
                  <a:pt x="62" y="209"/>
                  <a:pt x="63" y="208"/>
                </a:cubicBezTo>
                <a:cubicBezTo>
                  <a:pt x="62" y="204"/>
                  <a:pt x="62" y="201"/>
                  <a:pt x="60" y="199"/>
                </a:cubicBezTo>
                <a:cubicBezTo>
                  <a:pt x="61" y="196"/>
                  <a:pt x="59" y="190"/>
                  <a:pt x="58" y="187"/>
                </a:cubicBezTo>
                <a:cubicBezTo>
                  <a:pt x="58" y="185"/>
                  <a:pt x="58" y="184"/>
                  <a:pt x="57" y="183"/>
                </a:cubicBezTo>
                <a:cubicBezTo>
                  <a:pt x="57" y="183"/>
                  <a:pt x="56" y="183"/>
                  <a:pt x="56" y="183"/>
                </a:cubicBezTo>
                <a:cubicBezTo>
                  <a:pt x="55" y="181"/>
                  <a:pt x="56" y="179"/>
                  <a:pt x="55" y="177"/>
                </a:cubicBezTo>
                <a:cubicBezTo>
                  <a:pt x="54" y="179"/>
                  <a:pt x="53" y="180"/>
                  <a:pt x="51" y="179"/>
                </a:cubicBezTo>
                <a:close/>
                <a:moveTo>
                  <a:pt x="45" y="180"/>
                </a:moveTo>
                <a:cubicBezTo>
                  <a:pt x="48" y="187"/>
                  <a:pt x="49" y="195"/>
                  <a:pt x="53" y="201"/>
                </a:cubicBezTo>
                <a:cubicBezTo>
                  <a:pt x="51" y="202"/>
                  <a:pt x="54" y="203"/>
                  <a:pt x="53" y="205"/>
                </a:cubicBezTo>
                <a:cubicBezTo>
                  <a:pt x="55" y="206"/>
                  <a:pt x="56" y="207"/>
                  <a:pt x="58" y="207"/>
                </a:cubicBezTo>
                <a:cubicBezTo>
                  <a:pt x="55" y="197"/>
                  <a:pt x="52" y="187"/>
                  <a:pt x="48" y="178"/>
                </a:cubicBezTo>
                <a:cubicBezTo>
                  <a:pt x="48" y="179"/>
                  <a:pt x="46" y="180"/>
                  <a:pt x="45" y="180"/>
                </a:cubicBezTo>
                <a:close/>
                <a:moveTo>
                  <a:pt x="60" y="184"/>
                </a:moveTo>
                <a:cubicBezTo>
                  <a:pt x="62" y="188"/>
                  <a:pt x="60" y="193"/>
                  <a:pt x="63" y="196"/>
                </a:cubicBezTo>
                <a:cubicBezTo>
                  <a:pt x="65" y="199"/>
                  <a:pt x="70" y="199"/>
                  <a:pt x="73" y="201"/>
                </a:cubicBezTo>
                <a:cubicBezTo>
                  <a:pt x="75" y="203"/>
                  <a:pt x="76" y="206"/>
                  <a:pt x="78" y="208"/>
                </a:cubicBezTo>
                <a:cubicBezTo>
                  <a:pt x="79" y="209"/>
                  <a:pt x="80" y="209"/>
                  <a:pt x="83" y="209"/>
                </a:cubicBezTo>
                <a:cubicBezTo>
                  <a:pt x="80" y="200"/>
                  <a:pt x="78" y="189"/>
                  <a:pt x="74" y="179"/>
                </a:cubicBezTo>
                <a:cubicBezTo>
                  <a:pt x="68" y="181"/>
                  <a:pt x="64" y="181"/>
                  <a:pt x="60" y="184"/>
                </a:cubicBezTo>
                <a:close/>
                <a:moveTo>
                  <a:pt x="65" y="208"/>
                </a:moveTo>
                <a:cubicBezTo>
                  <a:pt x="69" y="208"/>
                  <a:pt x="71" y="208"/>
                  <a:pt x="75" y="208"/>
                </a:cubicBezTo>
                <a:cubicBezTo>
                  <a:pt x="73" y="203"/>
                  <a:pt x="69" y="201"/>
                  <a:pt x="63" y="199"/>
                </a:cubicBezTo>
                <a:cubicBezTo>
                  <a:pt x="63" y="202"/>
                  <a:pt x="66" y="206"/>
                  <a:pt x="65" y="208"/>
                </a:cubicBezTo>
                <a:close/>
                <a:moveTo>
                  <a:pt x="113" y="221"/>
                </a:moveTo>
                <a:cubicBezTo>
                  <a:pt x="112" y="227"/>
                  <a:pt x="117" y="233"/>
                  <a:pt x="111" y="237"/>
                </a:cubicBezTo>
                <a:cubicBezTo>
                  <a:pt x="109" y="237"/>
                  <a:pt x="106" y="241"/>
                  <a:pt x="104" y="238"/>
                </a:cubicBezTo>
                <a:cubicBezTo>
                  <a:pt x="104" y="234"/>
                  <a:pt x="104" y="230"/>
                  <a:pt x="104" y="226"/>
                </a:cubicBezTo>
                <a:cubicBezTo>
                  <a:pt x="104" y="221"/>
                  <a:pt x="108" y="220"/>
                  <a:pt x="110" y="224"/>
                </a:cubicBezTo>
                <a:cubicBezTo>
                  <a:pt x="109" y="228"/>
                  <a:pt x="108" y="232"/>
                  <a:pt x="110" y="235"/>
                </a:cubicBezTo>
                <a:cubicBezTo>
                  <a:pt x="112" y="232"/>
                  <a:pt x="110" y="226"/>
                  <a:pt x="111" y="221"/>
                </a:cubicBezTo>
                <a:cubicBezTo>
                  <a:pt x="110" y="219"/>
                  <a:pt x="107" y="219"/>
                  <a:pt x="104" y="218"/>
                </a:cubicBezTo>
                <a:cubicBezTo>
                  <a:pt x="104" y="220"/>
                  <a:pt x="103" y="221"/>
                  <a:pt x="102" y="221"/>
                </a:cubicBezTo>
                <a:cubicBezTo>
                  <a:pt x="102" y="226"/>
                  <a:pt x="101" y="235"/>
                  <a:pt x="102" y="239"/>
                </a:cubicBezTo>
                <a:cubicBezTo>
                  <a:pt x="104" y="243"/>
                  <a:pt x="111" y="242"/>
                  <a:pt x="114" y="239"/>
                </a:cubicBezTo>
                <a:cubicBezTo>
                  <a:pt x="114" y="236"/>
                  <a:pt x="115" y="231"/>
                  <a:pt x="114" y="228"/>
                </a:cubicBezTo>
                <a:cubicBezTo>
                  <a:pt x="115" y="227"/>
                  <a:pt x="114" y="226"/>
                  <a:pt x="114" y="225"/>
                </a:cubicBezTo>
                <a:cubicBezTo>
                  <a:pt x="114" y="217"/>
                  <a:pt x="115" y="209"/>
                  <a:pt x="112" y="204"/>
                </a:cubicBezTo>
                <a:cubicBezTo>
                  <a:pt x="110" y="204"/>
                  <a:pt x="107" y="202"/>
                  <a:pt x="105" y="203"/>
                </a:cubicBezTo>
                <a:cubicBezTo>
                  <a:pt x="102" y="203"/>
                  <a:pt x="102" y="206"/>
                  <a:pt x="101" y="208"/>
                </a:cubicBezTo>
                <a:cubicBezTo>
                  <a:pt x="103" y="208"/>
                  <a:pt x="103" y="209"/>
                  <a:pt x="105" y="209"/>
                </a:cubicBezTo>
                <a:cubicBezTo>
                  <a:pt x="105" y="205"/>
                  <a:pt x="107" y="204"/>
                  <a:pt x="110" y="205"/>
                </a:cubicBezTo>
                <a:cubicBezTo>
                  <a:pt x="109" y="206"/>
                  <a:pt x="110" y="206"/>
                  <a:pt x="111" y="206"/>
                </a:cubicBezTo>
                <a:cubicBezTo>
                  <a:pt x="110" y="207"/>
                  <a:pt x="112" y="208"/>
                  <a:pt x="112" y="210"/>
                </a:cubicBezTo>
                <a:cubicBezTo>
                  <a:pt x="111" y="213"/>
                  <a:pt x="113" y="216"/>
                  <a:pt x="112" y="219"/>
                </a:cubicBezTo>
                <a:cubicBezTo>
                  <a:pt x="112" y="220"/>
                  <a:pt x="113" y="220"/>
                  <a:pt x="113" y="221"/>
                </a:cubicBezTo>
                <a:close/>
                <a:moveTo>
                  <a:pt x="81" y="217"/>
                </a:moveTo>
                <a:cubicBezTo>
                  <a:pt x="89" y="215"/>
                  <a:pt x="92" y="223"/>
                  <a:pt x="94" y="228"/>
                </a:cubicBezTo>
                <a:cubicBezTo>
                  <a:pt x="94" y="229"/>
                  <a:pt x="94" y="229"/>
                  <a:pt x="94" y="230"/>
                </a:cubicBezTo>
                <a:cubicBezTo>
                  <a:pt x="94" y="230"/>
                  <a:pt x="94" y="230"/>
                  <a:pt x="94" y="230"/>
                </a:cubicBezTo>
                <a:cubicBezTo>
                  <a:pt x="96" y="229"/>
                  <a:pt x="97" y="226"/>
                  <a:pt x="100" y="227"/>
                </a:cubicBezTo>
                <a:cubicBezTo>
                  <a:pt x="99" y="220"/>
                  <a:pt x="102" y="216"/>
                  <a:pt x="109" y="217"/>
                </a:cubicBezTo>
                <a:cubicBezTo>
                  <a:pt x="109" y="215"/>
                  <a:pt x="110" y="214"/>
                  <a:pt x="109" y="212"/>
                </a:cubicBezTo>
                <a:cubicBezTo>
                  <a:pt x="104" y="211"/>
                  <a:pt x="97" y="211"/>
                  <a:pt x="90" y="211"/>
                </a:cubicBezTo>
                <a:cubicBezTo>
                  <a:pt x="81" y="211"/>
                  <a:pt x="71" y="210"/>
                  <a:pt x="63" y="210"/>
                </a:cubicBezTo>
                <a:cubicBezTo>
                  <a:pt x="59" y="210"/>
                  <a:pt x="54" y="208"/>
                  <a:pt x="50" y="206"/>
                </a:cubicBezTo>
                <a:cubicBezTo>
                  <a:pt x="48" y="212"/>
                  <a:pt x="49" y="218"/>
                  <a:pt x="50" y="225"/>
                </a:cubicBezTo>
                <a:cubicBezTo>
                  <a:pt x="51" y="231"/>
                  <a:pt x="51" y="236"/>
                  <a:pt x="52" y="242"/>
                </a:cubicBezTo>
                <a:cubicBezTo>
                  <a:pt x="53" y="252"/>
                  <a:pt x="53" y="263"/>
                  <a:pt x="55" y="272"/>
                </a:cubicBezTo>
                <a:cubicBezTo>
                  <a:pt x="54" y="275"/>
                  <a:pt x="55" y="278"/>
                  <a:pt x="56" y="280"/>
                </a:cubicBezTo>
                <a:cubicBezTo>
                  <a:pt x="57" y="290"/>
                  <a:pt x="57" y="299"/>
                  <a:pt x="59" y="310"/>
                </a:cubicBezTo>
                <a:cubicBezTo>
                  <a:pt x="62" y="312"/>
                  <a:pt x="67" y="312"/>
                  <a:pt x="70" y="314"/>
                </a:cubicBezTo>
                <a:cubicBezTo>
                  <a:pt x="78" y="315"/>
                  <a:pt x="85" y="317"/>
                  <a:pt x="93" y="317"/>
                </a:cubicBezTo>
                <a:cubicBezTo>
                  <a:pt x="98" y="317"/>
                  <a:pt x="103" y="318"/>
                  <a:pt x="107" y="318"/>
                </a:cubicBezTo>
                <a:cubicBezTo>
                  <a:pt x="116" y="317"/>
                  <a:pt x="124" y="314"/>
                  <a:pt x="134" y="312"/>
                </a:cubicBezTo>
                <a:cubicBezTo>
                  <a:pt x="136" y="310"/>
                  <a:pt x="138" y="309"/>
                  <a:pt x="140" y="307"/>
                </a:cubicBezTo>
                <a:cubicBezTo>
                  <a:pt x="141" y="298"/>
                  <a:pt x="142" y="287"/>
                  <a:pt x="143" y="278"/>
                </a:cubicBezTo>
                <a:cubicBezTo>
                  <a:pt x="144" y="273"/>
                  <a:pt x="144" y="267"/>
                  <a:pt x="144" y="262"/>
                </a:cubicBezTo>
                <a:cubicBezTo>
                  <a:pt x="145" y="260"/>
                  <a:pt x="144" y="257"/>
                  <a:pt x="144" y="255"/>
                </a:cubicBezTo>
                <a:cubicBezTo>
                  <a:pt x="144" y="254"/>
                  <a:pt x="145" y="252"/>
                  <a:pt x="145" y="251"/>
                </a:cubicBezTo>
                <a:cubicBezTo>
                  <a:pt x="145" y="244"/>
                  <a:pt x="144" y="236"/>
                  <a:pt x="145" y="227"/>
                </a:cubicBezTo>
                <a:cubicBezTo>
                  <a:pt x="145" y="225"/>
                  <a:pt x="146" y="222"/>
                  <a:pt x="147" y="220"/>
                </a:cubicBezTo>
                <a:cubicBezTo>
                  <a:pt x="147" y="215"/>
                  <a:pt x="146" y="210"/>
                  <a:pt x="148" y="205"/>
                </a:cubicBezTo>
                <a:cubicBezTo>
                  <a:pt x="141" y="207"/>
                  <a:pt x="135" y="209"/>
                  <a:pt x="127" y="211"/>
                </a:cubicBezTo>
                <a:cubicBezTo>
                  <a:pt x="124" y="210"/>
                  <a:pt x="119" y="211"/>
                  <a:pt x="116" y="211"/>
                </a:cubicBezTo>
                <a:cubicBezTo>
                  <a:pt x="116" y="217"/>
                  <a:pt x="116" y="221"/>
                  <a:pt x="116" y="227"/>
                </a:cubicBezTo>
                <a:cubicBezTo>
                  <a:pt x="122" y="230"/>
                  <a:pt x="124" y="234"/>
                  <a:pt x="126" y="240"/>
                </a:cubicBezTo>
                <a:cubicBezTo>
                  <a:pt x="125" y="240"/>
                  <a:pt x="125" y="241"/>
                  <a:pt x="126" y="240"/>
                </a:cubicBezTo>
                <a:cubicBezTo>
                  <a:pt x="125" y="244"/>
                  <a:pt x="125" y="248"/>
                  <a:pt x="124" y="252"/>
                </a:cubicBezTo>
                <a:cubicBezTo>
                  <a:pt x="121" y="263"/>
                  <a:pt x="116" y="268"/>
                  <a:pt x="110" y="275"/>
                </a:cubicBezTo>
                <a:cubicBezTo>
                  <a:pt x="106" y="279"/>
                  <a:pt x="101" y="283"/>
                  <a:pt x="99" y="287"/>
                </a:cubicBezTo>
                <a:cubicBezTo>
                  <a:pt x="97" y="290"/>
                  <a:pt x="98" y="293"/>
                  <a:pt x="95" y="295"/>
                </a:cubicBezTo>
                <a:cubicBezTo>
                  <a:pt x="90" y="291"/>
                  <a:pt x="85" y="286"/>
                  <a:pt x="81" y="281"/>
                </a:cubicBezTo>
                <a:cubicBezTo>
                  <a:pt x="80" y="279"/>
                  <a:pt x="78" y="277"/>
                  <a:pt x="77" y="275"/>
                </a:cubicBezTo>
                <a:cubicBezTo>
                  <a:pt x="75" y="271"/>
                  <a:pt x="76" y="265"/>
                  <a:pt x="77" y="261"/>
                </a:cubicBezTo>
                <a:cubicBezTo>
                  <a:pt x="77" y="259"/>
                  <a:pt x="76" y="258"/>
                  <a:pt x="76" y="256"/>
                </a:cubicBezTo>
                <a:cubicBezTo>
                  <a:pt x="77" y="246"/>
                  <a:pt x="84" y="238"/>
                  <a:pt x="91" y="233"/>
                </a:cubicBezTo>
                <a:cubicBezTo>
                  <a:pt x="89" y="228"/>
                  <a:pt x="84" y="224"/>
                  <a:pt x="79" y="222"/>
                </a:cubicBezTo>
                <a:cubicBezTo>
                  <a:pt x="80" y="220"/>
                  <a:pt x="81" y="219"/>
                  <a:pt x="81" y="217"/>
                </a:cubicBezTo>
                <a:close/>
                <a:moveTo>
                  <a:pt x="82" y="221"/>
                </a:moveTo>
                <a:cubicBezTo>
                  <a:pt x="86" y="223"/>
                  <a:pt x="89" y="226"/>
                  <a:pt x="91" y="229"/>
                </a:cubicBezTo>
                <a:cubicBezTo>
                  <a:pt x="92" y="226"/>
                  <a:pt x="87" y="219"/>
                  <a:pt x="83" y="218"/>
                </a:cubicBezTo>
                <a:cubicBezTo>
                  <a:pt x="83" y="220"/>
                  <a:pt x="82" y="220"/>
                  <a:pt x="82" y="221"/>
                </a:cubicBezTo>
                <a:close/>
                <a:moveTo>
                  <a:pt x="107" y="232"/>
                </a:moveTo>
                <a:cubicBezTo>
                  <a:pt x="107" y="230"/>
                  <a:pt x="108" y="226"/>
                  <a:pt x="106" y="225"/>
                </a:cubicBezTo>
                <a:cubicBezTo>
                  <a:pt x="107" y="228"/>
                  <a:pt x="106" y="230"/>
                  <a:pt x="107" y="232"/>
                </a:cubicBezTo>
                <a:close/>
                <a:moveTo>
                  <a:pt x="116" y="237"/>
                </a:moveTo>
                <a:cubicBezTo>
                  <a:pt x="115" y="240"/>
                  <a:pt x="113" y="243"/>
                  <a:pt x="110" y="243"/>
                </a:cubicBezTo>
                <a:cubicBezTo>
                  <a:pt x="100" y="245"/>
                  <a:pt x="99" y="237"/>
                  <a:pt x="100" y="229"/>
                </a:cubicBezTo>
                <a:cubicBezTo>
                  <a:pt x="100" y="228"/>
                  <a:pt x="100" y="228"/>
                  <a:pt x="99" y="228"/>
                </a:cubicBezTo>
                <a:cubicBezTo>
                  <a:pt x="89" y="237"/>
                  <a:pt x="91" y="254"/>
                  <a:pt x="94" y="267"/>
                </a:cubicBezTo>
                <a:cubicBezTo>
                  <a:pt x="92" y="265"/>
                  <a:pt x="90" y="260"/>
                  <a:pt x="90" y="257"/>
                </a:cubicBezTo>
                <a:cubicBezTo>
                  <a:pt x="88" y="250"/>
                  <a:pt x="89" y="243"/>
                  <a:pt x="91" y="236"/>
                </a:cubicBezTo>
                <a:cubicBezTo>
                  <a:pt x="88" y="237"/>
                  <a:pt x="86" y="239"/>
                  <a:pt x="86" y="242"/>
                </a:cubicBezTo>
                <a:cubicBezTo>
                  <a:pt x="80" y="248"/>
                  <a:pt x="77" y="260"/>
                  <a:pt x="79" y="270"/>
                </a:cubicBezTo>
                <a:cubicBezTo>
                  <a:pt x="79" y="271"/>
                  <a:pt x="78" y="271"/>
                  <a:pt x="78" y="272"/>
                </a:cubicBezTo>
                <a:cubicBezTo>
                  <a:pt x="82" y="280"/>
                  <a:pt x="89" y="286"/>
                  <a:pt x="96" y="292"/>
                </a:cubicBezTo>
                <a:cubicBezTo>
                  <a:pt x="98" y="277"/>
                  <a:pt x="112" y="274"/>
                  <a:pt x="117" y="263"/>
                </a:cubicBezTo>
                <a:cubicBezTo>
                  <a:pt x="121" y="256"/>
                  <a:pt x="125" y="245"/>
                  <a:pt x="122" y="235"/>
                </a:cubicBezTo>
                <a:cubicBezTo>
                  <a:pt x="120" y="234"/>
                  <a:pt x="119" y="231"/>
                  <a:pt x="116" y="231"/>
                </a:cubicBezTo>
                <a:cubicBezTo>
                  <a:pt x="117" y="234"/>
                  <a:pt x="116" y="235"/>
                  <a:pt x="116" y="2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37" name="Freeform 203"/>
          <p:cNvSpPr/>
          <p:nvPr/>
        </p:nvSpPr>
        <p:spPr bwMode="auto">
          <a:xfrm>
            <a:off x="595313" y="3460750"/>
            <a:ext cx="141287" cy="130175"/>
          </a:xfrm>
          <a:custGeom>
            <a:avLst/>
            <a:gdLst>
              <a:gd name="T0" fmla="*/ 20 w 45"/>
              <a:gd name="T1" fmla="*/ 8 h 41"/>
              <a:gd name="T2" fmla="*/ 7 w 45"/>
              <a:gd name="T3" fmla="*/ 26 h 41"/>
              <a:gd name="T4" fmla="*/ 39 w 45"/>
              <a:gd name="T5" fmla="*/ 17 h 41"/>
              <a:gd name="T6" fmla="*/ 37 w 45"/>
              <a:gd name="T7" fmla="*/ 4 h 41"/>
              <a:gd name="T8" fmla="*/ 35 w 45"/>
              <a:gd name="T9" fmla="*/ 3 h 41"/>
              <a:gd name="T10" fmla="*/ 24 w 45"/>
              <a:gd name="T11" fmla="*/ 7 h 41"/>
              <a:gd name="T12" fmla="*/ 36 w 45"/>
              <a:gd name="T13" fmla="*/ 1 h 41"/>
              <a:gd name="T14" fmla="*/ 39 w 45"/>
              <a:gd name="T15" fmla="*/ 26 h 41"/>
              <a:gd name="T16" fmla="*/ 7 w 45"/>
              <a:gd name="T17" fmla="*/ 33 h 41"/>
              <a:gd name="T18" fmla="*/ 20 w 45"/>
              <a:gd name="T19" fmla="*/ 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" h="41">
                <a:moveTo>
                  <a:pt x="20" y="8"/>
                </a:moveTo>
                <a:cubicBezTo>
                  <a:pt x="13" y="11"/>
                  <a:pt x="5" y="16"/>
                  <a:pt x="7" y="26"/>
                </a:cubicBezTo>
                <a:cubicBezTo>
                  <a:pt x="11" y="41"/>
                  <a:pt x="38" y="29"/>
                  <a:pt x="39" y="17"/>
                </a:cubicBezTo>
                <a:cubicBezTo>
                  <a:pt x="40" y="13"/>
                  <a:pt x="38" y="9"/>
                  <a:pt x="37" y="4"/>
                </a:cubicBezTo>
                <a:cubicBezTo>
                  <a:pt x="36" y="4"/>
                  <a:pt x="35" y="4"/>
                  <a:pt x="35" y="3"/>
                </a:cubicBezTo>
                <a:cubicBezTo>
                  <a:pt x="30" y="2"/>
                  <a:pt x="27" y="7"/>
                  <a:pt x="24" y="7"/>
                </a:cubicBezTo>
                <a:cubicBezTo>
                  <a:pt x="25" y="3"/>
                  <a:pt x="31" y="0"/>
                  <a:pt x="36" y="1"/>
                </a:cubicBezTo>
                <a:cubicBezTo>
                  <a:pt x="42" y="7"/>
                  <a:pt x="45" y="18"/>
                  <a:pt x="39" y="26"/>
                </a:cubicBezTo>
                <a:cubicBezTo>
                  <a:pt x="34" y="33"/>
                  <a:pt x="15" y="40"/>
                  <a:pt x="7" y="33"/>
                </a:cubicBezTo>
                <a:cubicBezTo>
                  <a:pt x="0" y="24"/>
                  <a:pt x="8" y="6"/>
                  <a:pt x="20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38" name="Freeform 204"/>
          <p:cNvSpPr/>
          <p:nvPr/>
        </p:nvSpPr>
        <p:spPr bwMode="auto">
          <a:xfrm>
            <a:off x="592138" y="3614738"/>
            <a:ext cx="79375" cy="60325"/>
          </a:xfrm>
          <a:custGeom>
            <a:avLst/>
            <a:gdLst>
              <a:gd name="T0" fmla="*/ 15 w 25"/>
              <a:gd name="T1" fmla="*/ 0 h 19"/>
              <a:gd name="T2" fmla="*/ 19 w 25"/>
              <a:gd name="T3" fmla="*/ 16 h 19"/>
              <a:gd name="T4" fmla="*/ 8 w 25"/>
              <a:gd name="T5" fmla="*/ 18 h 19"/>
              <a:gd name="T6" fmla="*/ 12 w 25"/>
              <a:gd name="T7" fmla="*/ 2 h 19"/>
              <a:gd name="T8" fmla="*/ 7 w 25"/>
              <a:gd name="T9" fmla="*/ 10 h 19"/>
              <a:gd name="T10" fmla="*/ 7 w 25"/>
              <a:gd name="T11" fmla="*/ 14 h 19"/>
              <a:gd name="T12" fmla="*/ 20 w 25"/>
              <a:gd name="T13" fmla="*/ 10 h 19"/>
              <a:gd name="T14" fmla="*/ 15 w 25"/>
              <a:gd name="T1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" h="19">
                <a:moveTo>
                  <a:pt x="15" y="0"/>
                </a:moveTo>
                <a:cubicBezTo>
                  <a:pt x="23" y="1"/>
                  <a:pt x="25" y="12"/>
                  <a:pt x="19" y="16"/>
                </a:cubicBezTo>
                <a:cubicBezTo>
                  <a:pt x="17" y="18"/>
                  <a:pt x="10" y="19"/>
                  <a:pt x="8" y="18"/>
                </a:cubicBezTo>
                <a:cubicBezTo>
                  <a:pt x="0" y="16"/>
                  <a:pt x="4" y="3"/>
                  <a:pt x="12" y="2"/>
                </a:cubicBezTo>
                <a:cubicBezTo>
                  <a:pt x="14" y="5"/>
                  <a:pt x="7" y="6"/>
                  <a:pt x="7" y="10"/>
                </a:cubicBezTo>
                <a:cubicBezTo>
                  <a:pt x="6" y="12"/>
                  <a:pt x="8" y="12"/>
                  <a:pt x="7" y="14"/>
                </a:cubicBezTo>
                <a:cubicBezTo>
                  <a:pt x="12" y="18"/>
                  <a:pt x="19" y="14"/>
                  <a:pt x="20" y="10"/>
                </a:cubicBezTo>
                <a:cubicBezTo>
                  <a:pt x="21" y="5"/>
                  <a:pt x="16" y="4"/>
                  <a:pt x="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9" name="Freeform 206"/>
          <p:cNvSpPr>
            <a:spLocks noEditPoints="1"/>
          </p:cNvSpPr>
          <p:nvPr/>
        </p:nvSpPr>
        <p:spPr bwMode="auto">
          <a:xfrm>
            <a:off x="547688" y="3284538"/>
            <a:ext cx="542925" cy="593725"/>
          </a:xfrm>
          <a:custGeom>
            <a:avLst/>
            <a:gdLst>
              <a:gd name="T0" fmla="*/ 79 w 172"/>
              <a:gd name="T1" fmla="*/ 173 h 188"/>
              <a:gd name="T2" fmla="*/ 41 w 172"/>
              <a:gd name="T3" fmla="*/ 170 h 188"/>
              <a:gd name="T4" fmla="*/ 1 w 172"/>
              <a:gd name="T5" fmla="*/ 94 h 188"/>
              <a:gd name="T6" fmla="*/ 12 w 172"/>
              <a:gd name="T7" fmla="*/ 65 h 188"/>
              <a:gd name="T8" fmla="*/ 83 w 172"/>
              <a:gd name="T9" fmla="*/ 40 h 188"/>
              <a:gd name="T10" fmla="*/ 112 w 172"/>
              <a:gd name="T11" fmla="*/ 9 h 188"/>
              <a:gd name="T12" fmla="*/ 126 w 172"/>
              <a:gd name="T13" fmla="*/ 25 h 188"/>
              <a:gd name="T14" fmla="*/ 168 w 172"/>
              <a:gd name="T15" fmla="*/ 28 h 188"/>
              <a:gd name="T16" fmla="*/ 155 w 172"/>
              <a:gd name="T17" fmla="*/ 59 h 188"/>
              <a:gd name="T18" fmla="*/ 168 w 172"/>
              <a:gd name="T19" fmla="*/ 84 h 188"/>
              <a:gd name="T20" fmla="*/ 149 w 172"/>
              <a:gd name="T21" fmla="*/ 151 h 188"/>
              <a:gd name="T22" fmla="*/ 91 w 172"/>
              <a:gd name="T23" fmla="*/ 177 h 188"/>
              <a:gd name="T24" fmla="*/ 79 w 172"/>
              <a:gd name="T25" fmla="*/ 179 h 188"/>
              <a:gd name="T26" fmla="*/ 105 w 172"/>
              <a:gd name="T27" fmla="*/ 9 h 188"/>
              <a:gd name="T28" fmla="*/ 96 w 172"/>
              <a:gd name="T29" fmla="*/ 11 h 188"/>
              <a:gd name="T30" fmla="*/ 90 w 172"/>
              <a:gd name="T31" fmla="*/ 28 h 188"/>
              <a:gd name="T32" fmla="*/ 86 w 172"/>
              <a:gd name="T33" fmla="*/ 42 h 188"/>
              <a:gd name="T34" fmla="*/ 105 w 172"/>
              <a:gd name="T35" fmla="*/ 12 h 188"/>
              <a:gd name="T36" fmla="*/ 149 w 172"/>
              <a:gd name="T37" fmla="*/ 30 h 188"/>
              <a:gd name="T38" fmla="*/ 108 w 172"/>
              <a:gd name="T39" fmla="*/ 38 h 188"/>
              <a:gd name="T40" fmla="*/ 116 w 172"/>
              <a:gd name="T41" fmla="*/ 44 h 188"/>
              <a:gd name="T42" fmla="*/ 119 w 172"/>
              <a:gd name="T43" fmla="*/ 43 h 188"/>
              <a:gd name="T44" fmla="*/ 134 w 172"/>
              <a:gd name="T45" fmla="*/ 32 h 188"/>
              <a:gd name="T46" fmla="*/ 139 w 172"/>
              <a:gd name="T47" fmla="*/ 41 h 188"/>
              <a:gd name="T48" fmla="*/ 155 w 172"/>
              <a:gd name="T49" fmla="*/ 37 h 188"/>
              <a:gd name="T50" fmla="*/ 142 w 172"/>
              <a:gd name="T51" fmla="*/ 58 h 188"/>
              <a:gd name="T52" fmla="*/ 132 w 172"/>
              <a:gd name="T53" fmla="*/ 63 h 188"/>
              <a:gd name="T54" fmla="*/ 113 w 172"/>
              <a:gd name="T55" fmla="*/ 50 h 188"/>
              <a:gd name="T56" fmla="*/ 126 w 172"/>
              <a:gd name="T57" fmla="*/ 64 h 188"/>
              <a:gd name="T58" fmla="*/ 166 w 172"/>
              <a:gd name="T59" fmla="*/ 33 h 188"/>
              <a:gd name="T60" fmla="*/ 60 w 172"/>
              <a:gd name="T61" fmla="*/ 42 h 188"/>
              <a:gd name="T62" fmla="*/ 22 w 172"/>
              <a:gd name="T63" fmla="*/ 59 h 188"/>
              <a:gd name="T64" fmla="*/ 16 w 172"/>
              <a:gd name="T65" fmla="*/ 66 h 188"/>
              <a:gd name="T66" fmla="*/ 6 w 172"/>
              <a:gd name="T67" fmla="*/ 113 h 188"/>
              <a:gd name="T68" fmla="*/ 28 w 172"/>
              <a:gd name="T69" fmla="*/ 152 h 188"/>
              <a:gd name="T70" fmla="*/ 71 w 172"/>
              <a:gd name="T71" fmla="*/ 171 h 188"/>
              <a:gd name="T72" fmla="*/ 74 w 172"/>
              <a:gd name="T73" fmla="*/ 169 h 188"/>
              <a:gd name="T74" fmla="*/ 95 w 172"/>
              <a:gd name="T75" fmla="*/ 154 h 188"/>
              <a:gd name="T76" fmla="*/ 110 w 172"/>
              <a:gd name="T77" fmla="*/ 174 h 188"/>
              <a:gd name="T78" fmla="*/ 142 w 172"/>
              <a:gd name="T79" fmla="*/ 153 h 188"/>
              <a:gd name="T80" fmla="*/ 164 w 172"/>
              <a:gd name="T81" fmla="*/ 97 h 188"/>
              <a:gd name="T82" fmla="*/ 150 w 172"/>
              <a:gd name="T83" fmla="*/ 63 h 188"/>
              <a:gd name="T84" fmla="*/ 98 w 172"/>
              <a:gd name="T85" fmla="*/ 65 h 188"/>
              <a:gd name="T86" fmla="*/ 78 w 172"/>
              <a:gd name="T87" fmla="*/ 54 h 188"/>
              <a:gd name="T88" fmla="*/ 87 w 172"/>
              <a:gd name="T89" fmla="*/ 63 h 188"/>
              <a:gd name="T90" fmla="*/ 60 w 172"/>
              <a:gd name="T91" fmla="*/ 42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2" h="188">
                <a:moveTo>
                  <a:pt x="79" y="179"/>
                </a:moveTo>
                <a:cubicBezTo>
                  <a:pt x="78" y="177"/>
                  <a:pt x="78" y="175"/>
                  <a:pt x="79" y="173"/>
                </a:cubicBezTo>
                <a:cubicBezTo>
                  <a:pt x="75" y="175"/>
                  <a:pt x="70" y="178"/>
                  <a:pt x="65" y="181"/>
                </a:cubicBezTo>
                <a:cubicBezTo>
                  <a:pt x="55" y="182"/>
                  <a:pt x="49" y="176"/>
                  <a:pt x="41" y="170"/>
                </a:cubicBezTo>
                <a:cubicBezTo>
                  <a:pt x="30" y="162"/>
                  <a:pt x="22" y="153"/>
                  <a:pt x="14" y="140"/>
                </a:cubicBezTo>
                <a:cubicBezTo>
                  <a:pt x="7" y="127"/>
                  <a:pt x="0" y="115"/>
                  <a:pt x="1" y="94"/>
                </a:cubicBezTo>
                <a:cubicBezTo>
                  <a:pt x="2" y="87"/>
                  <a:pt x="4" y="84"/>
                  <a:pt x="6" y="77"/>
                </a:cubicBezTo>
                <a:cubicBezTo>
                  <a:pt x="8" y="74"/>
                  <a:pt x="10" y="70"/>
                  <a:pt x="12" y="65"/>
                </a:cubicBezTo>
                <a:cubicBezTo>
                  <a:pt x="22" y="56"/>
                  <a:pt x="31" y="44"/>
                  <a:pt x="47" y="41"/>
                </a:cubicBezTo>
                <a:cubicBezTo>
                  <a:pt x="56" y="34"/>
                  <a:pt x="74" y="37"/>
                  <a:pt x="83" y="40"/>
                </a:cubicBezTo>
                <a:cubicBezTo>
                  <a:pt x="84" y="30"/>
                  <a:pt x="89" y="17"/>
                  <a:pt x="92" y="7"/>
                </a:cubicBezTo>
                <a:cubicBezTo>
                  <a:pt x="98" y="2"/>
                  <a:pt x="109" y="0"/>
                  <a:pt x="112" y="9"/>
                </a:cubicBezTo>
                <a:cubicBezTo>
                  <a:pt x="104" y="21"/>
                  <a:pt x="99" y="30"/>
                  <a:pt x="95" y="45"/>
                </a:cubicBezTo>
                <a:cubicBezTo>
                  <a:pt x="101" y="36"/>
                  <a:pt x="112" y="25"/>
                  <a:pt x="126" y="25"/>
                </a:cubicBezTo>
                <a:cubicBezTo>
                  <a:pt x="130" y="24"/>
                  <a:pt x="134" y="26"/>
                  <a:pt x="137" y="24"/>
                </a:cubicBezTo>
                <a:cubicBezTo>
                  <a:pt x="148" y="27"/>
                  <a:pt x="160" y="31"/>
                  <a:pt x="168" y="28"/>
                </a:cubicBezTo>
                <a:cubicBezTo>
                  <a:pt x="170" y="28"/>
                  <a:pt x="171" y="29"/>
                  <a:pt x="172" y="30"/>
                </a:cubicBezTo>
                <a:cubicBezTo>
                  <a:pt x="169" y="40"/>
                  <a:pt x="165" y="54"/>
                  <a:pt x="155" y="59"/>
                </a:cubicBezTo>
                <a:cubicBezTo>
                  <a:pt x="159" y="62"/>
                  <a:pt x="160" y="65"/>
                  <a:pt x="163" y="70"/>
                </a:cubicBezTo>
                <a:cubicBezTo>
                  <a:pt x="166" y="75"/>
                  <a:pt x="167" y="76"/>
                  <a:pt x="168" y="84"/>
                </a:cubicBezTo>
                <a:cubicBezTo>
                  <a:pt x="169" y="105"/>
                  <a:pt x="165" y="119"/>
                  <a:pt x="157" y="135"/>
                </a:cubicBezTo>
                <a:cubicBezTo>
                  <a:pt x="154" y="141"/>
                  <a:pt x="150" y="146"/>
                  <a:pt x="149" y="151"/>
                </a:cubicBezTo>
                <a:cubicBezTo>
                  <a:pt x="135" y="166"/>
                  <a:pt x="116" y="188"/>
                  <a:pt x="91" y="173"/>
                </a:cubicBezTo>
                <a:cubicBezTo>
                  <a:pt x="90" y="174"/>
                  <a:pt x="93" y="175"/>
                  <a:pt x="91" y="177"/>
                </a:cubicBezTo>
                <a:cubicBezTo>
                  <a:pt x="88" y="177"/>
                  <a:pt x="87" y="176"/>
                  <a:pt x="86" y="174"/>
                </a:cubicBezTo>
                <a:cubicBezTo>
                  <a:pt x="85" y="174"/>
                  <a:pt x="84" y="180"/>
                  <a:pt x="79" y="179"/>
                </a:cubicBezTo>
                <a:close/>
                <a:moveTo>
                  <a:pt x="98" y="8"/>
                </a:moveTo>
                <a:cubicBezTo>
                  <a:pt x="99" y="9"/>
                  <a:pt x="103" y="9"/>
                  <a:pt x="105" y="9"/>
                </a:cubicBezTo>
                <a:cubicBezTo>
                  <a:pt x="104" y="6"/>
                  <a:pt x="101" y="8"/>
                  <a:pt x="98" y="8"/>
                </a:cubicBezTo>
                <a:close/>
                <a:moveTo>
                  <a:pt x="96" y="11"/>
                </a:moveTo>
                <a:cubicBezTo>
                  <a:pt x="94" y="13"/>
                  <a:pt x="90" y="23"/>
                  <a:pt x="90" y="26"/>
                </a:cubicBezTo>
                <a:cubicBezTo>
                  <a:pt x="90" y="27"/>
                  <a:pt x="90" y="28"/>
                  <a:pt x="90" y="28"/>
                </a:cubicBezTo>
                <a:cubicBezTo>
                  <a:pt x="90" y="29"/>
                  <a:pt x="89" y="29"/>
                  <a:pt x="88" y="30"/>
                </a:cubicBezTo>
                <a:cubicBezTo>
                  <a:pt x="87" y="34"/>
                  <a:pt x="89" y="39"/>
                  <a:pt x="86" y="42"/>
                </a:cubicBezTo>
                <a:cubicBezTo>
                  <a:pt x="87" y="48"/>
                  <a:pt x="87" y="54"/>
                  <a:pt x="91" y="59"/>
                </a:cubicBezTo>
                <a:cubicBezTo>
                  <a:pt x="90" y="40"/>
                  <a:pt x="97" y="26"/>
                  <a:pt x="105" y="12"/>
                </a:cubicBezTo>
                <a:cubicBezTo>
                  <a:pt x="102" y="13"/>
                  <a:pt x="99" y="12"/>
                  <a:pt x="96" y="11"/>
                </a:cubicBezTo>
                <a:close/>
                <a:moveTo>
                  <a:pt x="149" y="30"/>
                </a:moveTo>
                <a:cubicBezTo>
                  <a:pt x="145" y="31"/>
                  <a:pt x="142" y="29"/>
                  <a:pt x="139" y="29"/>
                </a:cubicBezTo>
                <a:cubicBezTo>
                  <a:pt x="128" y="28"/>
                  <a:pt x="117" y="35"/>
                  <a:pt x="108" y="38"/>
                </a:cubicBezTo>
                <a:cubicBezTo>
                  <a:pt x="105" y="43"/>
                  <a:pt x="98" y="48"/>
                  <a:pt x="97" y="55"/>
                </a:cubicBezTo>
                <a:cubicBezTo>
                  <a:pt x="102" y="50"/>
                  <a:pt x="109" y="46"/>
                  <a:pt x="116" y="44"/>
                </a:cubicBezTo>
                <a:cubicBezTo>
                  <a:pt x="116" y="41"/>
                  <a:pt x="116" y="40"/>
                  <a:pt x="118" y="38"/>
                </a:cubicBezTo>
                <a:cubicBezTo>
                  <a:pt x="119" y="40"/>
                  <a:pt x="118" y="41"/>
                  <a:pt x="119" y="43"/>
                </a:cubicBezTo>
                <a:cubicBezTo>
                  <a:pt x="121" y="43"/>
                  <a:pt x="121" y="42"/>
                  <a:pt x="122" y="42"/>
                </a:cubicBezTo>
                <a:cubicBezTo>
                  <a:pt x="131" y="43"/>
                  <a:pt x="131" y="35"/>
                  <a:pt x="134" y="32"/>
                </a:cubicBezTo>
                <a:cubicBezTo>
                  <a:pt x="135" y="34"/>
                  <a:pt x="134" y="38"/>
                  <a:pt x="134" y="41"/>
                </a:cubicBezTo>
                <a:cubicBezTo>
                  <a:pt x="135" y="39"/>
                  <a:pt x="137" y="41"/>
                  <a:pt x="139" y="41"/>
                </a:cubicBezTo>
                <a:cubicBezTo>
                  <a:pt x="144" y="40"/>
                  <a:pt x="149" y="38"/>
                  <a:pt x="153" y="36"/>
                </a:cubicBezTo>
                <a:cubicBezTo>
                  <a:pt x="153" y="37"/>
                  <a:pt x="155" y="36"/>
                  <a:pt x="155" y="37"/>
                </a:cubicBezTo>
                <a:cubicBezTo>
                  <a:pt x="151" y="44"/>
                  <a:pt x="143" y="46"/>
                  <a:pt x="136" y="46"/>
                </a:cubicBezTo>
                <a:cubicBezTo>
                  <a:pt x="138" y="50"/>
                  <a:pt x="143" y="54"/>
                  <a:pt x="142" y="58"/>
                </a:cubicBezTo>
                <a:cubicBezTo>
                  <a:pt x="137" y="54"/>
                  <a:pt x="131" y="42"/>
                  <a:pt x="122" y="48"/>
                </a:cubicBezTo>
                <a:cubicBezTo>
                  <a:pt x="126" y="52"/>
                  <a:pt x="133" y="57"/>
                  <a:pt x="132" y="63"/>
                </a:cubicBezTo>
                <a:cubicBezTo>
                  <a:pt x="127" y="60"/>
                  <a:pt x="125" y="54"/>
                  <a:pt x="119" y="51"/>
                </a:cubicBezTo>
                <a:cubicBezTo>
                  <a:pt x="118" y="53"/>
                  <a:pt x="114" y="51"/>
                  <a:pt x="113" y="50"/>
                </a:cubicBezTo>
                <a:cubicBezTo>
                  <a:pt x="108" y="54"/>
                  <a:pt x="102" y="57"/>
                  <a:pt x="99" y="61"/>
                </a:cubicBezTo>
                <a:cubicBezTo>
                  <a:pt x="107" y="60"/>
                  <a:pt x="117" y="63"/>
                  <a:pt x="126" y="64"/>
                </a:cubicBezTo>
                <a:cubicBezTo>
                  <a:pt x="134" y="65"/>
                  <a:pt x="144" y="64"/>
                  <a:pt x="150" y="58"/>
                </a:cubicBezTo>
                <a:cubicBezTo>
                  <a:pt x="158" y="52"/>
                  <a:pt x="165" y="44"/>
                  <a:pt x="166" y="33"/>
                </a:cubicBezTo>
                <a:cubicBezTo>
                  <a:pt x="160" y="33"/>
                  <a:pt x="155" y="33"/>
                  <a:pt x="149" y="30"/>
                </a:cubicBezTo>
                <a:close/>
                <a:moveTo>
                  <a:pt x="60" y="42"/>
                </a:moveTo>
                <a:cubicBezTo>
                  <a:pt x="49" y="43"/>
                  <a:pt x="44" y="45"/>
                  <a:pt x="37" y="50"/>
                </a:cubicBezTo>
                <a:cubicBezTo>
                  <a:pt x="32" y="53"/>
                  <a:pt x="27" y="56"/>
                  <a:pt x="22" y="59"/>
                </a:cubicBezTo>
                <a:cubicBezTo>
                  <a:pt x="20" y="61"/>
                  <a:pt x="20" y="63"/>
                  <a:pt x="19" y="65"/>
                </a:cubicBezTo>
                <a:cubicBezTo>
                  <a:pt x="18" y="65"/>
                  <a:pt x="16" y="66"/>
                  <a:pt x="16" y="66"/>
                </a:cubicBezTo>
                <a:cubicBezTo>
                  <a:pt x="11" y="73"/>
                  <a:pt x="9" y="81"/>
                  <a:pt x="6" y="87"/>
                </a:cubicBezTo>
                <a:cubicBezTo>
                  <a:pt x="6" y="96"/>
                  <a:pt x="4" y="104"/>
                  <a:pt x="6" y="113"/>
                </a:cubicBezTo>
                <a:cubicBezTo>
                  <a:pt x="7" y="116"/>
                  <a:pt x="10" y="120"/>
                  <a:pt x="11" y="124"/>
                </a:cubicBezTo>
                <a:cubicBezTo>
                  <a:pt x="16" y="135"/>
                  <a:pt x="20" y="143"/>
                  <a:pt x="28" y="152"/>
                </a:cubicBezTo>
                <a:cubicBezTo>
                  <a:pt x="38" y="163"/>
                  <a:pt x="48" y="172"/>
                  <a:pt x="62" y="176"/>
                </a:cubicBezTo>
                <a:cubicBezTo>
                  <a:pt x="66" y="175"/>
                  <a:pt x="69" y="173"/>
                  <a:pt x="71" y="171"/>
                </a:cubicBezTo>
                <a:cubicBezTo>
                  <a:pt x="66" y="169"/>
                  <a:pt x="61" y="165"/>
                  <a:pt x="61" y="160"/>
                </a:cubicBezTo>
                <a:cubicBezTo>
                  <a:pt x="65" y="163"/>
                  <a:pt x="68" y="168"/>
                  <a:pt x="74" y="169"/>
                </a:cubicBezTo>
                <a:cubicBezTo>
                  <a:pt x="80" y="169"/>
                  <a:pt x="85" y="165"/>
                  <a:pt x="90" y="162"/>
                </a:cubicBezTo>
                <a:cubicBezTo>
                  <a:pt x="91" y="160"/>
                  <a:pt x="91" y="155"/>
                  <a:pt x="95" y="154"/>
                </a:cubicBezTo>
                <a:cubicBezTo>
                  <a:pt x="97" y="159"/>
                  <a:pt x="92" y="165"/>
                  <a:pt x="90" y="168"/>
                </a:cubicBezTo>
                <a:cubicBezTo>
                  <a:pt x="97" y="170"/>
                  <a:pt x="103" y="175"/>
                  <a:pt x="110" y="174"/>
                </a:cubicBezTo>
                <a:cubicBezTo>
                  <a:pt x="118" y="173"/>
                  <a:pt x="126" y="168"/>
                  <a:pt x="132" y="163"/>
                </a:cubicBezTo>
                <a:cubicBezTo>
                  <a:pt x="135" y="161"/>
                  <a:pt x="140" y="155"/>
                  <a:pt x="142" y="153"/>
                </a:cubicBezTo>
                <a:cubicBezTo>
                  <a:pt x="151" y="137"/>
                  <a:pt x="162" y="122"/>
                  <a:pt x="162" y="100"/>
                </a:cubicBezTo>
                <a:cubicBezTo>
                  <a:pt x="162" y="99"/>
                  <a:pt x="164" y="98"/>
                  <a:pt x="164" y="97"/>
                </a:cubicBezTo>
                <a:cubicBezTo>
                  <a:pt x="163" y="87"/>
                  <a:pt x="163" y="80"/>
                  <a:pt x="159" y="71"/>
                </a:cubicBezTo>
                <a:cubicBezTo>
                  <a:pt x="156" y="68"/>
                  <a:pt x="153" y="65"/>
                  <a:pt x="150" y="63"/>
                </a:cubicBezTo>
                <a:cubicBezTo>
                  <a:pt x="144" y="68"/>
                  <a:pt x="133" y="68"/>
                  <a:pt x="122" y="68"/>
                </a:cubicBezTo>
                <a:cubicBezTo>
                  <a:pt x="116" y="65"/>
                  <a:pt x="104" y="65"/>
                  <a:pt x="98" y="65"/>
                </a:cubicBezTo>
                <a:cubicBezTo>
                  <a:pt x="93" y="70"/>
                  <a:pt x="83" y="67"/>
                  <a:pt x="78" y="65"/>
                </a:cubicBezTo>
                <a:cubicBezTo>
                  <a:pt x="75" y="61"/>
                  <a:pt x="72" y="55"/>
                  <a:pt x="78" y="54"/>
                </a:cubicBezTo>
                <a:cubicBezTo>
                  <a:pt x="80" y="56"/>
                  <a:pt x="78" y="58"/>
                  <a:pt x="79" y="61"/>
                </a:cubicBezTo>
                <a:cubicBezTo>
                  <a:pt x="81" y="62"/>
                  <a:pt x="84" y="62"/>
                  <a:pt x="87" y="63"/>
                </a:cubicBezTo>
                <a:cubicBezTo>
                  <a:pt x="84" y="57"/>
                  <a:pt x="83" y="51"/>
                  <a:pt x="82" y="44"/>
                </a:cubicBezTo>
                <a:cubicBezTo>
                  <a:pt x="76" y="38"/>
                  <a:pt x="68" y="42"/>
                  <a:pt x="60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0" name="Freeform 207"/>
          <p:cNvSpPr/>
          <p:nvPr/>
        </p:nvSpPr>
        <p:spPr bwMode="auto">
          <a:xfrm>
            <a:off x="2535238" y="568325"/>
            <a:ext cx="12700" cy="31750"/>
          </a:xfrm>
          <a:custGeom>
            <a:avLst/>
            <a:gdLst>
              <a:gd name="T0" fmla="*/ 0 w 4"/>
              <a:gd name="T1" fmla="*/ 1 h 10"/>
              <a:gd name="T2" fmla="*/ 2 w 4"/>
              <a:gd name="T3" fmla="*/ 1 h 10"/>
              <a:gd name="T4" fmla="*/ 4 w 4"/>
              <a:gd name="T5" fmla="*/ 10 h 10"/>
              <a:gd name="T6" fmla="*/ 0 w 4"/>
              <a:gd name="T7" fmla="*/ 2 h 10"/>
              <a:gd name="T8" fmla="*/ 0 w 4"/>
              <a:gd name="T9" fmla="*/ 1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0">
                <a:moveTo>
                  <a:pt x="0" y="1"/>
                </a:moveTo>
                <a:cubicBezTo>
                  <a:pt x="2" y="0"/>
                  <a:pt x="1" y="1"/>
                  <a:pt x="2" y="1"/>
                </a:cubicBezTo>
                <a:cubicBezTo>
                  <a:pt x="2" y="4"/>
                  <a:pt x="4" y="8"/>
                  <a:pt x="4" y="10"/>
                </a:cubicBezTo>
                <a:cubicBezTo>
                  <a:pt x="1" y="9"/>
                  <a:pt x="2" y="4"/>
                  <a:pt x="0" y="2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1" name="Freeform 208"/>
          <p:cNvSpPr/>
          <p:nvPr/>
        </p:nvSpPr>
        <p:spPr bwMode="auto">
          <a:xfrm>
            <a:off x="2554288" y="571500"/>
            <a:ext cx="12700" cy="25400"/>
          </a:xfrm>
          <a:custGeom>
            <a:avLst/>
            <a:gdLst>
              <a:gd name="T0" fmla="*/ 3 w 4"/>
              <a:gd name="T1" fmla="*/ 0 h 8"/>
              <a:gd name="T2" fmla="*/ 2 w 4"/>
              <a:gd name="T3" fmla="*/ 8 h 8"/>
              <a:gd name="T4" fmla="*/ 0 w 4"/>
              <a:gd name="T5" fmla="*/ 0 h 8"/>
              <a:gd name="T6" fmla="*/ 3 w 4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8">
                <a:moveTo>
                  <a:pt x="3" y="0"/>
                </a:moveTo>
                <a:cubicBezTo>
                  <a:pt x="2" y="3"/>
                  <a:pt x="4" y="6"/>
                  <a:pt x="2" y="8"/>
                </a:cubicBezTo>
                <a:cubicBezTo>
                  <a:pt x="0" y="6"/>
                  <a:pt x="1" y="2"/>
                  <a:pt x="0" y="0"/>
                </a:cubicBezTo>
                <a:cubicBezTo>
                  <a:pt x="1" y="0"/>
                  <a:pt x="2" y="0"/>
                  <a:pt x="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2" name="Freeform 209"/>
          <p:cNvSpPr/>
          <p:nvPr/>
        </p:nvSpPr>
        <p:spPr bwMode="auto">
          <a:xfrm>
            <a:off x="2600325" y="574675"/>
            <a:ext cx="9525" cy="25400"/>
          </a:xfrm>
          <a:custGeom>
            <a:avLst/>
            <a:gdLst>
              <a:gd name="T0" fmla="*/ 1 w 3"/>
              <a:gd name="T1" fmla="*/ 0 h 8"/>
              <a:gd name="T2" fmla="*/ 2 w 3"/>
              <a:gd name="T3" fmla="*/ 0 h 8"/>
              <a:gd name="T4" fmla="*/ 2 w 3"/>
              <a:gd name="T5" fmla="*/ 8 h 8"/>
              <a:gd name="T6" fmla="*/ 1 w 3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8">
                <a:moveTo>
                  <a:pt x="1" y="0"/>
                </a:moveTo>
                <a:cubicBezTo>
                  <a:pt x="2" y="0"/>
                  <a:pt x="2" y="0"/>
                  <a:pt x="2" y="0"/>
                </a:cubicBezTo>
                <a:cubicBezTo>
                  <a:pt x="3" y="3"/>
                  <a:pt x="2" y="5"/>
                  <a:pt x="2" y="8"/>
                </a:cubicBezTo>
                <a:cubicBezTo>
                  <a:pt x="0" y="8"/>
                  <a:pt x="2" y="3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3" name="Freeform 210"/>
          <p:cNvSpPr/>
          <p:nvPr/>
        </p:nvSpPr>
        <p:spPr bwMode="auto">
          <a:xfrm>
            <a:off x="2519363" y="577850"/>
            <a:ext cx="15875" cy="22225"/>
          </a:xfrm>
          <a:custGeom>
            <a:avLst/>
            <a:gdLst>
              <a:gd name="T0" fmla="*/ 1 w 5"/>
              <a:gd name="T1" fmla="*/ 0 h 7"/>
              <a:gd name="T2" fmla="*/ 2 w 5"/>
              <a:gd name="T3" fmla="*/ 0 h 7"/>
              <a:gd name="T4" fmla="*/ 4 w 5"/>
              <a:gd name="T5" fmla="*/ 7 h 7"/>
              <a:gd name="T6" fmla="*/ 4 w 5"/>
              <a:gd name="T7" fmla="*/ 7 h 7"/>
              <a:gd name="T8" fmla="*/ 1 w 5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7">
                <a:moveTo>
                  <a:pt x="1" y="0"/>
                </a:moveTo>
                <a:cubicBezTo>
                  <a:pt x="1" y="0"/>
                  <a:pt x="1" y="0"/>
                  <a:pt x="2" y="0"/>
                </a:cubicBezTo>
                <a:cubicBezTo>
                  <a:pt x="2" y="2"/>
                  <a:pt x="5" y="5"/>
                  <a:pt x="4" y="7"/>
                </a:cubicBezTo>
                <a:cubicBezTo>
                  <a:pt x="4" y="7"/>
                  <a:pt x="4" y="7"/>
                  <a:pt x="4" y="7"/>
                </a:cubicBezTo>
                <a:cubicBezTo>
                  <a:pt x="2" y="5"/>
                  <a:pt x="0" y="3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4" name="Freeform 211"/>
          <p:cNvSpPr/>
          <p:nvPr/>
        </p:nvSpPr>
        <p:spPr bwMode="auto">
          <a:xfrm>
            <a:off x="2616200" y="577850"/>
            <a:ext cx="9525" cy="22225"/>
          </a:xfrm>
          <a:custGeom>
            <a:avLst/>
            <a:gdLst>
              <a:gd name="T0" fmla="*/ 2 w 3"/>
              <a:gd name="T1" fmla="*/ 0 h 7"/>
              <a:gd name="T2" fmla="*/ 3 w 3"/>
              <a:gd name="T3" fmla="*/ 0 h 7"/>
              <a:gd name="T4" fmla="*/ 0 w 3"/>
              <a:gd name="T5" fmla="*/ 7 h 7"/>
              <a:gd name="T6" fmla="*/ 2 w 3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7">
                <a:moveTo>
                  <a:pt x="2" y="0"/>
                </a:moveTo>
                <a:cubicBezTo>
                  <a:pt x="2" y="0"/>
                  <a:pt x="2" y="0"/>
                  <a:pt x="3" y="0"/>
                </a:cubicBezTo>
                <a:cubicBezTo>
                  <a:pt x="3" y="3"/>
                  <a:pt x="3" y="7"/>
                  <a:pt x="0" y="7"/>
                </a:cubicBezTo>
                <a:cubicBezTo>
                  <a:pt x="0" y="5"/>
                  <a:pt x="2" y="3"/>
                  <a:pt x="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5" name="Freeform 212"/>
          <p:cNvSpPr/>
          <p:nvPr/>
        </p:nvSpPr>
        <p:spPr bwMode="auto">
          <a:xfrm>
            <a:off x="2506663" y="584200"/>
            <a:ext cx="19050" cy="15875"/>
          </a:xfrm>
          <a:custGeom>
            <a:avLst/>
            <a:gdLst>
              <a:gd name="T0" fmla="*/ 1 w 6"/>
              <a:gd name="T1" fmla="*/ 0 h 5"/>
              <a:gd name="T2" fmla="*/ 1 w 6"/>
              <a:gd name="T3" fmla="*/ 0 h 5"/>
              <a:gd name="T4" fmla="*/ 3 w 6"/>
              <a:gd name="T5" fmla="*/ 5 h 5"/>
              <a:gd name="T6" fmla="*/ 1 w 6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5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3" y="1"/>
                  <a:pt x="6" y="4"/>
                  <a:pt x="3" y="5"/>
                </a:cubicBezTo>
                <a:cubicBezTo>
                  <a:pt x="2" y="4"/>
                  <a:pt x="0" y="2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6" name="Freeform 213"/>
          <p:cNvSpPr/>
          <p:nvPr/>
        </p:nvSpPr>
        <p:spPr bwMode="auto">
          <a:xfrm>
            <a:off x="2628900" y="584200"/>
            <a:ext cx="12700" cy="22225"/>
          </a:xfrm>
          <a:custGeom>
            <a:avLst/>
            <a:gdLst>
              <a:gd name="T0" fmla="*/ 3 w 4"/>
              <a:gd name="T1" fmla="*/ 0 h 7"/>
              <a:gd name="T2" fmla="*/ 0 w 4"/>
              <a:gd name="T3" fmla="*/ 7 h 7"/>
              <a:gd name="T4" fmla="*/ 3 w 4"/>
              <a:gd name="T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7">
                <a:moveTo>
                  <a:pt x="3" y="0"/>
                </a:moveTo>
                <a:cubicBezTo>
                  <a:pt x="4" y="2"/>
                  <a:pt x="3" y="7"/>
                  <a:pt x="0" y="7"/>
                </a:cubicBezTo>
                <a:cubicBezTo>
                  <a:pt x="2" y="5"/>
                  <a:pt x="2" y="2"/>
                  <a:pt x="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7" name="Freeform 214"/>
          <p:cNvSpPr/>
          <p:nvPr/>
        </p:nvSpPr>
        <p:spPr bwMode="auto">
          <a:xfrm>
            <a:off x="2644775" y="590550"/>
            <a:ext cx="12700" cy="19050"/>
          </a:xfrm>
          <a:custGeom>
            <a:avLst/>
            <a:gdLst>
              <a:gd name="T0" fmla="*/ 4 w 4"/>
              <a:gd name="T1" fmla="*/ 0 h 6"/>
              <a:gd name="T2" fmla="*/ 0 w 4"/>
              <a:gd name="T3" fmla="*/ 6 h 6"/>
              <a:gd name="T4" fmla="*/ 4 w 4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6">
                <a:moveTo>
                  <a:pt x="4" y="0"/>
                </a:moveTo>
                <a:cubicBezTo>
                  <a:pt x="4" y="3"/>
                  <a:pt x="2" y="5"/>
                  <a:pt x="0" y="6"/>
                </a:cubicBezTo>
                <a:cubicBezTo>
                  <a:pt x="1" y="4"/>
                  <a:pt x="2" y="0"/>
                  <a:pt x="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8" name="Freeform 215"/>
          <p:cNvSpPr/>
          <p:nvPr/>
        </p:nvSpPr>
        <p:spPr bwMode="auto">
          <a:xfrm>
            <a:off x="2468563" y="590550"/>
            <a:ext cx="15875" cy="22225"/>
          </a:xfrm>
          <a:custGeom>
            <a:avLst/>
            <a:gdLst>
              <a:gd name="T0" fmla="*/ 2 w 5"/>
              <a:gd name="T1" fmla="*/ 0 h 7"/>
              <a:gd name="T2" fmla="*/ 5 w 5"/>
              <a:gd name="T3" fmla="*/ 7 h 7"/>
              <a:gd name="T4" fmla="*/ 0 w 5"/>
              <a:gd name="T5" fmla="*/ 1 h 7"/>
              <a:gd name="T6" fmla="*/ 2 w 5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7">
                <a:moveTo>
                  <a:pt x="2" y="0"/>
                </a:moveTo>
                <a:cubicBezTo>
                  <a:pt x="3" y="2"/>
                  <a:pt x="5" y="5"/>
                  <a:pt x="5" y="7"/>
                </a:cubicBezTo>
                <a:cubicBezTo>
                  <a:pt x="3" y="6"/>
                  <a:pt x="2" y="3"/>
                  <a:pt x="0" y="1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9" name="Freeform 216"/>
          <p:cNvSpPr/>
          <p:nvPr/>
        </p:nvSpPr>
        <p:spPr bwMode="auto">
          <a:xfrm>
            <a:off x="2455863" y="596900"/>
            <a:ext cx="15875" cy="22225"/>
          </a:xfrm>
          <a:custGeom>
            <a:avLst/>
            <a:gdLst>
              <a:gd name="T0" fmla="*/ 5 w 5"/>
              <a:gd name="T1" fmla="*/ 7 h 7"/>
              <a:gd name="T2" fmla="*/ 0 w 5"/>
              <a:gd name="T3" fmla="*/ 3 h 7"/>
              <a:gd name="T4" fmla="*/ 5 w 5"/>
              <a:gd name="T5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7">
                <a:moveTo>
                  <a:pt x="5" y="7"/>
                </a:moveTo>
                <a:cubicBezTo>
                  <a:pt x="3" y="7"/>
                  <a:pt x="0" y="4"/>
                  <a:pt x="0" y="3"/>
                </a:cubicBezTo>
                <a:cubicBezTo>
                  <a:pt x="0" y="0"/>
                  <a:pt x="5" y="5"/>
                  <a:pt x="5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50" name="Freeform 217"/>
          <p:cNvSpPr/>
          <p:nvPr/>
        </p:nvSpPr>
        <p:spPr bwMode="auto">
          <a:xfrm>
            <a:off x="2443163" y="606425"/>
            <a:ext cx="19050" cy="22225"/>
          </a:xfrm>
          <a:custGeom>
            <a:avLst/>
            <a:gdLst>
              <a:gd name="T0" fmla="*/ 6 w 6"/>
              <a:gd name="T1" fmla="*/ 7 h 7"/>
              <a:gd name="T2" fmla="*/ 0 w 6"/>
              <a:gd name="T3" fmla="*/ 2 h 7"/>
              <a:gd name="T4" fmla="*/ 6 w 6"/>
              <a:gd name="T5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7">
                <a:moveTo>
                  <a:pt x="6" y="7"/>
                </a:moveTo>
                <a:cubicBezTo>
                  <a:pt x="3" y="7"/>
                  <a:pt x="1" y="4"/>
                  <a:pt x="0" y="2"/>
                </a:cubicBezTo>
                <a:cubicBezTo>
                  <a:pt x="2" y="0"/>
                  <a:pt x="5" y="5"/>
                  <a:pt x="6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51" name="Freeform 218"/>
          <p:cNvSpPr/>
          <p:nvPr/>
        </p:nvSpPr>
        <p:spPr bwMode="auto">
          <a:xfrm>
            <a:off x="2673350" y="612775"/>
            <a:ext cx="19050" cy="19050"/>
          </a:xfrm>
          <a:custGeom>
            <a:avLst/>
            <a:gdLst>
              <a:gd name="T0" fmla="*/ 5 w 6"/>
              <a:gd name="T1" fmla="*/ 0 h 6"/>
              <a:gd name="T2" fmla="*/ 0 w 6"/>
              <a:gd name="T3" fmla="*/ 6 h 6"/>
              <a:gd name="T4" fmla="*/ 5 w 6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6">
                <a:moveTo>
                  <a:pt x="5" y="0"/>
                </a:moveTo>
                <a:cubicBezTo>
                  <a:pt x="6" y="3"/>
                  <a:pt x="3" y="5"/>
                  <a:pt x="0" y="6"/>
                </a:cubicBezTo>
                <a:cubicBezTo>
                  <a:pt x="1" y="4"/>
                  <a:pt x="2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52" name="Freeform 219"/>
          <p:cNvSpPr/>
          <p:nvPr/>
        </p:nvSpPr>
        <p:spPr bwMode="auto">
          <a:xfrm>
            <a:off x="2433638" y="619125"/>
            <a:ext cx="19050" cy="14288"/>
          </a:xfrm>
          <a:custGeom>
            <a:avLst/>
            <a:gdLst>
              <a:gd name="T0" fmla="*/ 6 w 6"/>
              <a:gd name="T1" fmla="*/ 5 h 5"/>
              <a:gd name="T2" fmla="*/ 0 w 6"/>
              <a:gd name="T3" fmla="*/ 0 h 5"/>
              <a:gd name="T4" fmla="*/ 1 w 6"/>
              <a:gd name="T5" fmla="*/ 0 h 5"/>
              <a:gd name="T6" fmla="*/ 6 w 6"/>
              <a:gd name="T7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5">
                <a:moveTo>
                  <a:pt x="6" y="5"/>
                </a:moveTo>
                <a:cubicBezTo>
                  <a:pt x="4" y="5"/>
                  <a:pt x="1" y="2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4" y="0"/>
                  <a:pt x="6" y="3"/>
                  <a:pt x="6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53" name="Freeform 220"/>
          <p:cNvSpPr/>
          <p:nvPr/>
        </p:nvSpPr>
        <p:spPr bwMode="auto">
          <a:xfrm>
            <a:off x="2689225" y="625475"/>
            <a:ext cx="15875" cy="17463"/>
          </a:xfrm>
          <a:custGeom>
            <a:avLst/>
            <a:gdLst>
              <a:gd name="T0" fmla="*/ 5 w 5"/>
              <a:gd name="T1" fmla="*/ 1 h 6"/>
              <a:gd name="T2" fmla="*/ 0 w 5"/>
              <a:gd name="T3" fmla="*/ 6 h 6"/>
              <a:gd name="T4" fmla="*/ 4 w 5"/>
              <a:gd name="T5" fmla="*/ 0 h 6"/>
              <a:gd name="T6" fmla="*/ 5 w 5"/>
              <a:gd name="T7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6">
                <a:moveTo>
                  <a:pt x="5" y="1"/>
                </a:moveTo>
                <a:cubicBezTo>
                  <a:pt x="4" y="3"/>
                  <a:pt x="2" y="6"/>
                  <a:pt x="0" y="6"/>
                </a:cubicBezTo>
                <a:cubicBezTo>
                  <a:pt x="0" y="4"/>
                  <a:pt x="3" y="2"/>
                  <a:pt x="4" y="0"/>
                </a:cubicBezTo>
                <a:cubicBezTo>
                  <a:pt x="5" y="0"/>
                  <a:pt x="5" y="1"/>
                  <a:pt x="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54" name="Freeform 221"/>
          <p:cNvSpPr>
            <a:spLocks noEditPoints="1"/>
          </p:cNvSpPr>
          <p:nvPr/>
        </p:nvSpPr>
        <p:spPr bwMode="auto">
          <a:xfrm>
            <a:off x="2455863" y="628650"/>
            <a:ext cx="246062" cy="182563"/>
          </a:xfrm>
          <a:custGeom>
            <a:avLst/>
            <a:gdLst>
              <a:gd name="T0" fmla="*/ 70 w 78"/>
              <a:gd name="T1" fmla="*/ 58 h 58"/>
              <a:gd name="T2" fmla="*/ 58 w 78"/>
              <a:gd name="T3" fmla="*/ 52 h 58"/>
              <a:gd name="T4" fmla="*/ 38 w 78"/>
              <a:gd name="T5" fmla="*/ 42 h 58"/>
              <a:gd name="T6" fmla="*/ 24 w 78"/>
              <a:gd name="T7" fmla="*/ 35 h 58"/>
              <a:gd name="T8" fmla="*/ 15 w 78"/>
              <a:gd name="T9" fmla="*/ 30 h 58"/>
              <a:gd name="T10" fmla="*/ 7 w 78"/>
              <a:gd name="T11" fmla="*/ 26 h 58"/>
              <a:gd name="T12" fmla="*/ 3 w 78"/>
              <a:gd name="T13" fmla="*/ 24 h 58"/>
              <a:gd name="T14" fmla="*/ 1 w 78"/>
              <a:gd name="T15" fmla="*/ 24 h 58"/>
              <a:gd name="T16" fmla="*/ 4 w 78"/>
              <a:gd name="T17" fmla="*/ 18 h 58"/>
              <a:gd name="T18" fmla="*/ 34 w 78"/>
              <a:gd name="T19" fmla="*/ 1 h 58"/>
              <a:gd name="T20" fmla="*/ 35 w 78"/>
              <a:gd name="T21" fmla="*/ 0 h 58"/>
              <a:gd name="T22" fmla="*/ 57 w 78"/>
              <a:gd name="T23" fmla="*/ 4 h 58"/>
              <a:gd name="T24" fmla="*/ 58 w 78"/>
              <a:gd name="T25" fmla="*/ 6 h 58"/>
              <a:gd name="T26" fmla="*/ 76 w 78"/>
              <a:gd name="T27" fmla="*/ 38 h 58"/>
              <a:gd name="T28" fmla="*/ 70 w 78"/>
              <a:gd name="T29" fmla="*/ 58 h 58"/>
              <a:gd name="T30" fmla="*/ 72 w 78"/>
              <a:gd name="T31" fmla="*/ 44 h 58"/>
              <a:gd name="T32" fmla="*/ 73 w 78"/>
              <a:gd name="T33" fmla="*/ 29 h 58"/>
              <a:gd name="T34" fmla="*/ 72 w 78"/>
              <a:gd name="T35" fmla="*/ 27 h 58"/>
              <a:gd name="T36" fmla="*/ 71 w 78"/>
              <a:gd name="T37" fmla="*/ 22 h 58"/>
              <a:gd name="T38" fmla="*/ 61 w 78"/>
              <a:gd name="T39" fmla="*/ 11 h 58"/>
              <a:gd name="T40" fmla="*/ 56 w 78"/>
              <a:gd name="T41" fmla="*/ 9 h 58"/>
              <a:gd name="T42" fmla="*/ 51 w 78"/>
              <a:gd name="T43" fmla="*/ 5 h 58"/>
              <a:gd name="T44" fmla="*/ 33 w 78"/>
              <a:gd name="T45" fmla="*/ 4 h 58"/>
              <a:gd name="T46" fmla="*/ 12 w 78"/>
              <a:gd name="T47" fmla="*/ 11 h 58"/>
              <a:gd name="T48" fmla="*/ 4 w 78"/>
              <a:gd name="T49" fmla="*/ 22 h 58"/>
              <a:gd name="T50" fmla="*/ 25 w 78"/>
              <a:gd name="T51" fmla="*/ 32 h 58"/>
              <a:gd name="T52" fmla="*/ 35 w 78"/>
              <a:gd name="T53" fmla="*/ 37 h 58"/>
              <a:gd name="T54" fmla="*/ 42 w 78"/>
              <a:gd name="T55" fmla="*/ 42 h 58"/>
              <a:gd name="T56" fmla="*/ 51 w 78"/>
              <a:gd name="T57" fmla="*/ 46 h 58"/>
              <a:gd name="T58" fmla="*/ 53 w 78"/>
              <a:gd name="T59" fmla="*/ 47 h 58"/>
              <a:gd name="T60" fmla="*/ 57 w 78"/>
              <a:gd name="T61" fmla="*/ 48 h 58"/>
              <a:gd name="T62" fmla="*/ 59 w 78"/>
              <a:gd name="T63" fmla="*/ 50 h 58"/>
              <a:gd name="T64" fmla="*/ 61 w 78"/>
              <a:gd name="T65" fmla="*/ 51 h 58"/>
              <a:gd name="T66" fmla="*/ 69 w 78"/>
              <a:gd name="T67" fmla="*/ 55 h 58"/>
              <a:gd name="T68" fmla="*/ 72 w 78"/>
              <a:gd name="T69" fmla="*/ 44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8" h="58">
                <a:moveTo>
                  <a:pt x="70" y="58"/>
                </a:moveTo>
                <a:cubicBezTo>
                  <a:pt x="65" y="57"/>
                  <a:pt x="62" y="54"/>
                  <a:pt x="58" y="52"/>
                </a:cubicBezTo>
                <a:cubicBezTo>
                  <a:pt x="52" y="49"/>
                  <a:pt x="45" y="46"/>
                  <a:pt x="38" y="42"/>
                </a:cubicBezTo>
                <a:cubicBezTo>
                  <a:pt x="33" y="40"/>
                  <a:pt x="29" y="36"/>
                  <a:pt x="24" y="35"/>
                </a:cubicBezTo>
                <a:cubicBezTo>
                  <a:pt x="22" y="32"/>
                  <a:pt x="18" y="32"/>
                  <a:pt x="15" y="30"/>
                </a:cubicBezTo>
                <a:cubicBezTo>
                  <a:pt x="12" y="29"/>
                  <a:pt x="10" y="26"/>
                  <a:pt x="7" y="26"/>
                </a:cubicBezTo>
                <a:cubicBezTo>
                  <a:pt x="6" y="25"/>
                  <a:pt x="4" y="25"/>
                  <a:pt x="3" y="24"/>
                </a:cubicBezTo>
                <a:cubicBezTo>
                  <a:pt x="2" y="23"/>
                  <a:pt x="1" y="24"/>
                  <a:pt x="1" y="24"/>
                </a:cubicBezTo>
                <a:cubicBezTo>
                  <a:pt x="0" y="21"/>
                  <a:pt x="2" y="19"/>
                  <a:pt x="4" y="18"/>
                </a:cubicBezTo>
                <a:cubicBezTo>
                  <a:pt x="10" y="8"/>
                  <a:pt x="20" y="1"/>
                  <a:pt x="34" y="1"/>
                </a:cubicBezTo>
                <a:cubicBezTo>
                  <a:pt x="35" y="1"/>
                  <a:pt x="35" y="0"/>
                  <a:pt x="35" y="0"/>
                </a:cubicBezTo>
                <a:cubicBezTo>
                  <a:pt x="44" y="0"/>
                  <a:pt x="50" y="1"/>
                  <a:pt x="57" y="4"/>
                </a:cubicBezTo>
                <a:cubicBezTo>
                  <a:pt x="57" y="5"/>
                  <a:pt x="57" y="5"/>
                  <a:pt x="58" y="6"/>
                </a:cubicBezTo>
                <a:cubicBezTo>
                  <a:pt x="68" y="12"/>
                  <a:pt x="78" y="25"/>
                  <a:pt x="76" y="38"/>
                </a:cubicBezTo>
                <a:cubicBezTo>
                  <a:pt x="75" y="45"/>
                  <a:pt x="73" y="52"/>
                  <a:pt x="70" y="58"/>
                </a:cubicBezTo>
                <a:close/>
                <a:moveTo>
                  <a:pt x="72" y="44"/>
                </a:moveTo>
                <a:cubicBezTo>
                  <a:pt x="73" y="40"/>
                  <a:pt x="75" y="34"/>
                  <a:pt x="73" y="29"/>
                </a:cubicBezTo>
                <a:cubicBezTo>
                  <a:pt x="73" y="28"/>
                  <a:pt x="72" y="27"/>
                  <a:pt x="72" y="27"/>
                </a:cubicBezTo>
                <a:cubicBezTo>
                  <a:pt x="71" y="25"/>
                  <a:pt x="71" y="24"/>
                  <a:pt x="71" y="22"/>
                </a:cubicBezTo>
                <a:cubicBezTo>
                  <a:pt x="69" y="18"/>
                  <a:pt x="65" y="14"/>
                  <a:pt x="61" y="11"/>
                </a:cubicBezTo>
                <a:cubicBezTo>
                  <a:pt x="60" y="10"/>
                  <a:pt x="58" y="10"/>
                  <a:pt x="56" y="9"/>
                </a:cubicBezTo>
                <a:cubicBezTo>
                  <a:pt x="54" y="8"/>
                  <a:pt x="53" y="6"/>
                  <a:pt x="51" y="5"/>
                </a:cubicBezTo>
                <a:cubicBezTo>
                  <a:pt x="47" y="4"/>
                  <a:pt x="39" y="3"/>
                  <a:pt x="33" y="4"/>
                </a:cubicBezTo>
                <a:cubicBezTo>
                  <a:pt x="25" y="4"/>
                  <a:pt x="19" y="9"/>
                  <a:pt x="12" y="11"/>
                </a:cubicBezTo>
                <a:cubicBezTo>
                  <a:pt x="9" y="14"/>
                  <a:pt x="6" y="18"/>
                  <a:pt x="4" y="22"/>
                </a:cubicBezTo>
                <a:cubicBezTo>
                  <a:pt x="11" y="25"/>
                  <a:pt x="18" y="30"/>
                  <a:pt x="25" y="32"/>
                </a:cubicBezTo>
                <a:cubicBezTo>
                  <a:pt x="28" y="35"/>
                  <a:pt x="31" y="36"/>
                  <a:pt x="35" y="37"/>
                </a:cubicBezTo>
                <a:cubicBezTo>
                  <a:pt x="37" y="38"/>
                  <a:pt x="40" y="40"/>
                  <a:pt x="42" y="42"/>
                </a:cubicBezTo>
                <a:cubicBezTo>
                  <a:pt x="45" y="43"/>
                  <a:pt x="48" y="44"/>
                  <a:pt x="51" y="46"/>
                </a:cubicBezTo>
                <a:cubicBezTo>
                  <a:pt x="52" y="46"/>
                  <a:pt x="52" y="47"/>
                  <a:pt x="53" y="47"/>
                </a:cubicBezTo>
                <a:cubicBezTo>
                  <a:pt x="54" y="48"/>
                  <a:pt x="55" y="48"/>
                  <a:pt x="57" y="48"/>
                </a:cubicBezTo>
                <a:cubicBezTo>
                  <a:pt x="58" y="49"/>
                  <a:pt x="58" y="50"/>
                  <a:pt x="59" y="50"/>
                </a:cubicBezTo>
                <a:cubicBezTo>
                  <a:pt x="60" y="51"/>
                  <a:pt x="61" y="51"/>
                  <a:pt x="61" y="51"/>
                </a:cubicBezTo>
                <a:cubicBezTo>
                  <a:pt x="64" y="52"/>
                  <a:pt x="66" y="54"/>
                  <a:pt x="69" y="55"/>
                </a:cubicBezTo>
                <a:cubicBezTo>
                  <a:pt x="70" y="52"/>
                  <a:pt x="72" y="48"/>
                  <a:pt x="72" y="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55" name="Freeform 222"/>
          <p:cNvSpPr/>
          <p:nvPr/>
        </p:nvSpPr>
        <p:spPr bwMode="auto">
          <a:xfrm>
            <a:off x="2408238" y="636588"/>
            <a:ext cx="19050" cy="12700"/>
          </a:xfrm>
          <a:custGeom>
            <a:avLst/>
            <a:gdLst>
              <a:gd name="T0" fmla="*/ 0 w 6"/>
              <a:gd name="T1" fmla="*/ 0 h 4"/>
              <a:gd name="T2" fmla="*/ 6 w 6"/>
              <a:gd name="T3" fmla="*/ 3 h 4"/>
              <a:gd name="T4" fmla="*/ 0 w 6"/>
              <a:gd name="T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4">
                <a:moveTo>
                  <a:pt x="0" y="0"/>
                </a:moveTo>
                <a:cubicBezTo>
                  <a:pt x="3" y="0"/>
                  <a:pt x="4" y="2"/>
                  <a:pt x="6" y="3"/>
                </a:cubicBezTo>
                <a:cubicBezTo>
                  <a:pt x="4" y="4"/>
                  <a:pt x="1" y="2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56" name="Freeform 223"/>
          <p:cNvSpPr/>
          <p:nvPr/>
        </p:nvSpPr>
        <p:spPr bwMode="auto">
          <a:xfrm>
            <a:off x="2701925" y="636588"/>
            <a:ext cx="15875" cy="19050"/>
          </a:xfrm>
          <a:custGeom>
            <a:avLst/>
            <a:gdLst>
              <a:gd name="T0" fmla="*/ 5 w 5"/>
              <a:gd name="T1" fmla="*/ 1 h 6"/>
              <a:gd name="T2" fmla="*/ 0 w 5"/>
              <a:gd name="T3" fmla="*/ 5 h 6"/>
              <a:gd name="T4" fmla="*/ 3 w 5"/>
              <a:gd name="T5" fmla="*/ 0 h 6"/>
              <a:gd name="T6" fmla="*/ 5 w 5"/>
              <a:gd name="T7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6">
                <a:moveTo>
                  <a:pt x="5" y="1"/>
                </a:moveTo>
                <a:cubicBezTo>
                  <a:pt x="4" y="3"/>
                  <a:pt x="2" y="6"/>
                  <a:pt x="0" y="5"/>
                </a:cubicBezTo>
                <a:cubicBezTo>
                  <a:pt x="0" y="3"/>
                  <a:pt x="2" y="2"/>
                  <a:pt x="3" y="0"/>
                </a:cubicBezTo>
                <a:cubicBezTo>
                  <a:pt x="4" y="0"/>
                  <a:pt x="4" y="1"/>
                  <a:pt x="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57" name="Freeform 224"/>
          <p:cNvSpPr/>
          <p:nvPr/>
        </p:nvSpPr>
        <p:spPr bwMode="auto">
          <a:xfrm>
            <a:off x="2405063" y="646113"/>
            <a:ext cx="15875" cy="12700"/>
          </a:xfrm>
          <a:custGeom>
            <a:avLst/>
            <a:gdLst>
              <a:gd name="T0" fmla="*/ 0 w 5"/>
              <a:gd name="T1" fmla="*/ 0 h 4"/>
              <a:gd name="T2" fmla="*/ 5 w 5"/>
              <a:gd name="T3" fmla="*/ 3 h 4"/>
              <a:gd name="T4" fmla="*/ 0 w 5"/>
              <a:gd name="T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4">
                <a:moveTo>
                  <a:pt x="0" y="0"/>
                </a:moveTo>
                <a:cubicBezTo>
                  <a:pt x="2" y="1"/>
                  <a:pt x="4" y="1"/>
                  <a:pt x="5" y="3"/>
                </a:cubicBezTo>
                <a:cubicBezTo>
                  <a:pt x="3" y="4"/>
                  <a:pt x="1" y="2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58" name="Freeform 225"/>
          <p:cNvSpPr/>
          <p:nvPr/>
        </p:nvSpPr>
        <p:spPr bwMode="auto">
          <a:xfrm>
            <a:off x="2401888" y="652463"/>
            <a:ext cx="15875" cy="12700"/>
          </a:xfrm>
          <a:custGeom>
            <a:avLst/>
            <a:gdLst>
              <a:gd name="T0" fmla="*/ 5 w 5"/>
              <a:gd name="T1" fmla="*/ 4 h 4"/>
              <a:gd name="T2" fmla="*/ 0 w 5"/>
              <a:gd name="T3" fmla="*/ 1 h 4"/>
              <a:gd name="T4" fmla="*/ 5 w 5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4">
                <a:moveTo>
                  <a:pt x="5" y="4"/>
                </a:moveTo>
                <a:cubicBezTo>
                  <a:pt x="3" y="4"/>
                  <a:pt x="2" y="2"/>
                  <a:pt x="0" y="1"/>
                </a:cubicBezTo>
                <a:cubicBezTo>
                  <a:pt x="1" y="0"/>
                  <a:pt x="5" y="1"/>
                  <a:pt x="5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59" name="Freeform 226"/>
          <p:cNvSpPr/>
          <p:nvPr/>
        </p:nvSpPr>
        <p:spPr bwMode="auto">
          <a:xfrm>
            <a:off x="2724150" y="674688"/>
            <a:ext cx="19050" cy="15875"/>
          </a:xfrm>
          <a:custGeom>
            <a:avLst/>
            <a:gdLst>
              <a:gd name="T0" fmla="*/ 6 w 6"/>
              <a:gd name="T1" fmla="*/ 3 h 5"/>
              <a:gd name="T2" fmla="*/ 0 w 6"/>
              <a:gd name="T3" fmla="*/ 5 h 5"/>
              <a:gd name="T4" fmla="*/ 6 w 6"/>
              <a:gd name="T5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5">
                <a:moveTo>
                  <a:pt x="6" y="3"/>
                </a:moveTo>
                <a:cubicBezTo>
                  <a:pt x="5" y="5"/>
                  <a:pt x="3" y="5"/>
                  <a:pt x="0" y="5"/>
                </a:cubicBezTo>
                <a:cubicBezTo>
                  <a:pt x="1" y="4"/>
                  <a:pt x="5" y="0"/>
                  <a:pt x="6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60" name="Freeform 227"/>
          <p:cNvSpPr/>
          <p:nvPr/>
        </p:nvSpPr>
        <p:spPr bwMode="auto">
          <a:xfrm>
            <a:off x="2730500" y="687388"/>
            <a:ext cx="15875" cy="19050"/>
          </a:xfrm>
          <a:custGeom>
            <a:avLst/>
            <a:gdLst>
              <a:gd name="T0" fmla="*/ 5 w 5"/>
              <a:gd name="T1" fmla="*/ 3 h 6"/>
              <a:gd name="T2" fmla="*/ 0 w 5"/>
              <a:gd name="T3" fmla="*/ 4 h 6"/>
              <a:gd name="T4" fmla="*/ 5 w 5"/>
              <a:gd name="T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6">
                <a:moveTo>
                  <a:pt x="5" y="3"/>
                </a:moveTo>
                <a:cubicBezTo>
                  <a:pt x="4" y="4"/>
                  <a:pt x="1" y="6"/>
                  <a:pt x="0" y="4"/>
                </a:cubicBezTo>
                <a:cubicBezTo>
                  <a:pt x="1" y="4"/>
                  <a:pt x="4" y="0"/>
                  <a:pt x="5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61" name="Freeform 228"/>
          <p:cNvSpPr/>
          <p:nvPr/>
        </p:nvSpPr>
        <p:spPr bwMode="auto">
          <a:xfrm>
            <a:off x="2730500" y="703263"/>
            <a:ext cx="19050" cy="15875"/>
          </a:xfrm>
          <a:custGeom>
            <a:avLst/>
            <a:gdLst>
              <a:gd name="T0" fmla="*/ 6 w 6"/>
              <a:gd name="T1" fmla="*/ 1 h 5"/>
              <a:gd name="T2" fmla="*/ 0 w 6"/>
              <a:gd name="T3" fmla="*/ 5 h 5"/>
              <a:gd name="T4" fmla="*/ 6 w 6"/>
              <a:gd name="T5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5">
                <a:moveTo>
                  <a:pt x="6" y="1"/>
                </a:moveTo>
                <a:cubicBezTo>
                  <a:pt x="6" y="4"/>
                  <a:pt x="2" y="3"/>
                  <a:pt x="0" y="5"/>
                </a:cubicBezTo>
                <a:cubicBezTo>
                  <a:pt x="2" y="3"/>
                  <a:pt x="4" y="0"/>
                  <a:pt x="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62" name="Freeform 229"/>
          <p:cNvSpPr/>
          <p:nvPr/>
        </p:nvSpPr>
        <p:spPr bwMode="auto">
          <a:xfrm>
            <a:off x="2352675" y="709613"/>
            <a:ext cx="26988" cy="47625"/>
          </a:xfrm>
          <a:custGeom>
            <a:avLst/>
            <a:gdLst>
              <a:gd name="T0" fmla="*/ 8 w 9"/>
              <a:gd name="T1" fmla="*/ 0 h 15"/>
              <a:gd name="T2" fmla="*/ 7 w 9"/>
              <a:gd name="T3" fmla="*/ 5 h 15"/>
              <a:gd name="T4" fmla="*/ 1 w 9"/>
              <a:gd name="T5" fmla="*/ 15 h 15"/>
              <a:gd name="T6" fmla="*/ 3 w 9"/>
              <a:gd name="T7" fmla="*/ 11 h 15"/>
              <a:gd name="T8" fmla="*/ 7 w 9"/>
              <a:gd name="T9" fmla="*/ 0 h 15"/>
              <a:gd name="T10" fmla="*/ 8 w 9"/>
              <a:gd name="T11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15">
                <a:moveTo>
                  <a:pt x="8" y="0"/>
                </a:moveTo>
                <a:cubicBezTo>
                  <a:pt x="9" y="2"/>
                  <a:pt x="6" y="4"/>
                  <a:pt x="7" y="5"/>
                </a:cubicBezTo>
                <a:cubicBezTo>
                  <a:pt x="5" y="9"/>
                  <a:pt x="6" y="15"/>
                  <a:pt x="1" y="15"/>
                </a:cubicBezTo>
                <a:cubicBezTo>
                  <a:pt x="0" y="14"/>
                  <a:pt x="2" y="12"/>
                  <a:pt x="3" y="11"/>
                </a:cubicBezTo>
                <a:cubicBezTo>
                  <a:pt x="4" y="7"/>
                  <a:pt x="6" y="4"/>
                  <a:pt x="7" y="0"/>
                </a:cubicBezTo>
                <a:cubicBezTo>
                  <a:pt x="7" y="0"/>
                  <a:pt x="8" y="0"/>
                  <a:pt x="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63" name="Freeform 230"/>
          <p:cNvSpPr/>
          <p:nvPr/>
        </p:nvSpPr>
        <p:spPr bwMode="auto">
          <a:xfrm>
            <a:off x="2736850" y="712788"/>
            <a:ext cx="19050" cy="15875"/>
          </a:xfrm>
          <a:custGeom>
            <a:avLst/>
            <a:gdLst>
              <a:gd name="T0" fmla="*/ 6 w 6"/>
              <a:gd name="T1" fmla="*/ 3 h 5"/>
              <a:gd name="T2" fmla="*/ 0 w 6"/>
              <a:gd name="T3" fmla="*/ 4 h 5"/>
              <a:gd name="T4" fmla="*/ 6 w 6"/>
              <a:gd name="T5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5">
                <a:moveTo>
                  <a:pt x="6" y="3"/>
                </a:moveTo>
                <a:cubicBezTo>
                  <a:pt x="5" y="4"/>
                  <a:pt x="2" y="5"/>
                  <a:pt x="0" y="4"/>
                </a:cubicBezTo>
                <a:cubicBezTo>
                  <a:pt x="1" y="3"/>
                  <a:pt x="5" y="0"/>
                  <a:pt x="6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64" name="Freeform 231"/>
          <p:cNvSpPr/>
          <p:nvPr/>
        </p:nvSpPr>
        <p:spPr bwMode="auto">
          <a:xfrm>
            <a:off x="2339975" y="731838"/>
            <a:ext cx="14288" cy="19050"/>
          </a:xfrm>
          <a:custGeom>
            <a:avLst/>
            <a:gdLst>
              <a:gd name="T0" fmla="*/ 2 w 5"/>
              <a:gd name="T1" fmla="*/ 0 h 6"/>
              <a:gd name="T2" fmla="*/ 4 w 5"/>
              <a:gd name="T3" fmla="*/ 0 h 6"/>
              <a:gd name="T4" fmla="*/ 0 w 5"/>
              <a:gd name="T5" fmla="*/ 4 h 6"/>
              <a:gd name="T6" fmla="*/ 2 w 5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6">
                <a:moveTo>
                  <a:pt x="2" y="0"/>
                </a:moveTo>
                <a:cubicBezTo>
                  <a:pt x="3" y="0"/>
                  <a:pt x="3" y="0"/>
                  <a:pt x="4" y="0"/>
                </a:cubicBezTo>
                <a:cubicBezTo>
                  <a:pt x="5" y="1"/>
                  <a:pt x="3" y="6"/>
                  <a:pt x="0" y="4"/>
                </a:cubicBezTo>
                <a:cubicBezTo>
                  <a:pt x="1" y="3"/>
                  <a:pt x="2" y="2"/>
                  <a:pt x="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65" name="Freeform 232"/>
          <p:cNvSpPr/>
          <p:nvPr/>
        </p:nvSpPr>
        <p:spPr bwMode="auto">
          <a:xfrm>
            <a:off x="2424113" y="747713"/>
            <a:ext cx="25400" cy="50800"/>
          </a:xfrm>
          <a:custGeom>
            <a:avLst/>
            <a:gdLst>
              <a:gd name="T0" fmla="*/ 8 w 8"/>
              <a:gd name="T1" fmla="*/ 0 h 16"/>
              <a:gd name="T2" fmla="*/ 2 w 8"/>
              <a:gd name="T3" fmla="*/ 15 h 16"/>
              <a:gd name="T4" fmla="*/ 0 w 8"/>
              <a:gd name="T5" fmla="*/ 15 h 16"/>
              <a:gd name="T6" fmla="*/ 8 w 8"/>
              <a:gd name="T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16">
                <a:moveTo>
                  <a:pt x="8" y="0"/>
                </a:moveTo>
                <a:cubicBezTo>
                  <a:pt x="6" y="5"/>
                  <a:pt x="5" y="11"/>
                  <a:pt x="2" y="15"/>
                </a:cubicBezTo>
                <a:cubicBezTo>
                  <a:pt x="2" y="16"/>
                  <a:pt x="0" y="15"/>
                  <a:pt x="0" y="15"/>
                </a:cubicBezTo>
                <a:cubicBezTo>
                  <a:pt x="4" y="11"/>
                  <a:pt x="3" y="1"/>
                  <a:pt x="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66" name="Freeform 233"/>
          <p:cNvSpPr/>
          <p:nvPr/>
        </p:nvSpPr>
        <p:spPr bwMode="auto">
          <a:xfrm>
            <a:off x="2370138" y="754063"/>
            <a:ext cx="12700" cy="15875"/>
          </a:xfrm>
          <a:custGeom>
            <a:avLst/>
            <a:gdLst>
              <a:gd name="T0" fmla="*/ 4 w 4"/>
              <a:gd name="T1" fmla="*/ 0 h 5"/>
              <a:gd name="T2" fmla="*/ 2 w 4"/>
              <a:gd name="T3" fmla="*/ 4 h 5"/>
              <a:gd name="T4" fmla="*/ 0 w 4"/>
              <a:gd name="T5" fmla="*/ 5 h 5"/>
              <a:gd name="T6" fmla="*/ 4 w 4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5">
                <a:moveTo>
                  <a:pt x="4" y="0"/>
                </a:moveTo>
                <a:cubicBezTo>
                  <a:pt x="4" y="2"/>
                  <a:pt x="3" y="3"/>
                  <a:pt x="2" y="4"/>
                </a:cubicBezTo>
                <a:cubicBezTo>
                  <a:pt x="1" y="4"/>
                  <a:pt x="1" y="5"/>
                  <a:pt x="0" y="5"/>
                </a:cubicBezTo>
                <a:cubicBezTo>
                  <a:pt x="1" y="3"/>
                  <a:pt x="2" y="0"/>
                  <a:pt x="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67" name="Freeform 234"/>
          <p:cNvSpPr/>
          <p:nvPr/>
        </p:nvSpPr>
        <p:spPr bwMode="auto">
          <a:xfrm>
            <a:off x="2730500" y="757238"/>
            <a:ext cx="25400" cy="9525"/>
          </a:xfrm>
          <a:custGeom>
            <a:avLst/>
            <a:gdLst>
              <a:gd name="T0" fmla="*/ 8 w 8"/>
              <a:gd name="T1" fmla="*/ 1 h 3"/>
              <a:gd name="T2" fmla="*/ 0 w 8"/>
              <a:gd name="T3" fmla="*/ 2 h 3"/>
              <a:gd name="T4" fmla="*/ 8 w 8"/>
              <a:gd name="T5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3">
                <a:moveTo>
                  <a:pt x="8" y="1"/>
                </a:moveTo>
                <a:cubicBezTo>
                  <a:pt x="7" y="3"/>
                  <a:pt x="2" y="1"/>
                  <a:pt x="0" y="2"/>
                </a:cubicBezTo>
                <a:cubicBezTo>
                  <a:pt x="2" y="0"/>
                  <a:pt x="6" y="0"/>
                  <a:pt x="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68" name="Freeform 235"/>
          <p:cNvSpPr/>
          <p:nvPr/>
        </p:nvSpPr>
        <p:spPr bwMode="auto">
          <a:xfrm>
            <a:off x="2386013" y="754063"/>
            <a:ext cx="12700" cy="22225"/>
          </a:xfrm>
          <a:custGeom>
            <a:avLst/>
            <a:gdLst>
              <a:gd name="T0" fmla="*/ 4 w 4"/>
              <a:gd name="T1" fmla="*/ 3 h 7"/>
              <a:gd name="T2" fmla="*/ 0 w 4"/>
              <a:gd name="T3" fmla="*/ 7 h 7"/>
              <a:gd name="T4" fmla="*/ 4 w 4"/>
              <a:gd name="T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7">
                <a:moveTo>
                  <a:pt x="4" y="3"/>
                </a:moveTo>
                <a:cubicBezTo>
                  <a:pt x="3" y="4"/>
                  <a:pt x="2" y="7"/>
                  <a:pt x="0" y="7"/>
                </a:cubicBezTo>
                <a:cubicBezTo>
                  <a:pt x="0" y="5"/>
                  <a:pt x="1" y="0"/>
                  <a:pt x="4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69" name="Freeform 236"/>
          <p:cNvSpPr/>
          <p:nvPr/>
        </p:nvSpPr>
        <p:spPr bwMode="auto">
          <a:xfrm>
            <a:off x="2395538" y="763588"/>
            <a:ext cx="12700" cy="19050"/>
          </a:xfrm>
          <a:custGeom>
            <a:avLst/>
            <a:gdLst>
              <a:gd name="T0" fmla="*/ 4 w 4"/>
              <a:gd name="T1" fmla="*/ 1 h 6"/>
              <a:gd name="T2" fmla="*/ 1 w 4"/>
              <a:gd name="T3" fmla="*/ 6 h 6"/>
              <a:gd name="T4" fmla="*/ 4 w 4"/>
              <a:gd name="T5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6">
                <a:moveTo>
                  <a:pt x="4" y="1"/>
                </a:moveTo>
                <a:cubicBezTo>
                  <a:pt x="4" y="3"/>
                  <a:pt x="3" y="5"/>
                  <a:pt x="1" y="6"/>
                </a:cubicBezTo>
                <a:cubicBezTo>
                  <a:pt x="0" y="4"/>
                  <a:pt x="1" y="0"/>
                  <a:pt x="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70" name="Freeform 237"/>
          <p:cNvSpPr/>
          <p:nvPr/>
        </p:nvSpPr>
        <p:spPr bwMode="auto">
          <a:xfrm>
            <a:off x="2730500" y="766763"/>
            <a:ext cx="22225" cy="12700"/>
          </a:xfrm>
          <a:custGeom>
            <a:avLst/>
            <a:gdLst>
              <a:gd name="T0" fmla="*/ 7 w 7"/>
              <a:gd name="T1" fmla="*/ 2 h 4"/>
              <a:gd name="T2" fmla="*/ 0 w 7"/>
              <a:gd name="T3" fmla="*/ 3 h 4"/>
              <a:gd name="T4" fmla="*/ 7 w 7"/>
              <a:gd name="T5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4">
                <a:moveTo>
                  <a:pt x="7" y="2"/>
                </a:moveTo>
                <a:cubicBezTo>
                  <a:pt x="5" y="4"/>
                  <a:pt x="2" y="3"/>
                  <a:pt x="0" y="3"/>
                </a:cubicBezTo>
                <a:cubicBezTo>
                  <a:pt x="1" y="1"/>
                  <a:pt x="5" y="0"/>
                  <a:pt x="7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71" name="Freeform 238"/>
          <p:cNvSpPr/>
          <p:nvPr/>
        </p:nvSpPr>
        <p:spPr bwMode="auto">
          <a:xfrm>
            <a:off x="2408238" y="769938"/>
            <a:ext cx="12700" cy="19050"/>
          </a:xfrm>
          <a:custGeom>
            <a:avLst/>
            <a:gdLst>
              <a:gd name="T0" fmla="*/ 4 w 4"/>
              <a:gd name="T1" fmla="*/ 1 h 6"/>
              <a:gd name="T2" fmla="*/ 0 w 4"/>
              <a:gd name="T3" fmla="*/ 5 h 6"/>
              <a:gd name="T4" fmla="*/ 4 w 4"/>
              <a:gd name="T5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6">
                <a:moveTo>
                  <a:pt x="4" y="1"/>
                </a:moveTo>
                <a:cubicBezTo>
                  <a:pt x="4" y="3"/>
                  <a:pt x="3" y="6"/>
                  <a:pt x="0" y="5"/>
                </a:cubicBezTo>
                <a:cubicBezTo>
                  <a:pt x="2" y="4"/>
                  <a:pt x="1" y="0"/>
                  <a:pt x="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72" name="Freeform 239"/>
          <p:cNvSpPr/>
          <p:nvPr/>
        </p:nvSpPr>
        <p:spPr bwMode="auto">
          <a:xfrm>
            <a:off x="2493963" y="782638"/>
            <a:ext cx="22225" cy="44450"/>
          </a:xfrm>
          <a:custGeom>
            <a:avLst/>
            <a:gdLst>
              <a:gd name="T0" fmla="*/ 7 w 7"/>
              <a:gd name="T1" fmla="*/ 1 h 14"/>
              <a:gd name="T2" fmla="*/ 2 w 7"/>
              <a:gd name="T3" fmla="*/ 14 h 14"/>
              <a:gd name="T4" fmla="*/ 0 w 7"/>
              <a:gd name="T5" fmla="*/ 13 h 14"/>
              <a:gd name="T6" fmla="*/ 5 w 7"/>
              <a:gd name="T7" fmla="*/ 1 h 14"/>
              <a:gd name="T8" fmla="*/ 7 w 7"/>
              <a:gd name="T9" fmla="*/ 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4">
                <a:moveTo>
                  <a:pt x="7" y="1"/>
                </a:moveTo>
                <a:cubicBezTo>
                  <a:pt x="5" y="5"/>
                  <a:pt x="5" y="10"/>
                  <a:pt x="2" y="14"/>
                </a:cubicBezTo>
                <a:cubicBezTo>
                  <a:pt x="1" y="14"/>
                  <a:pt x="1" y="14"/>
                  <a:pt x="0" y="13"/>
                </a:cubicBezTo>
                <a:cubicBezTo>
                  <a:pt x="3" y="10"/>
                  <a:pt x="4" y="4"/>
                  <a:pt x="5" y="1"/>
                </a:cubicBezTo>
                <a:cubicBezTo>
                  <a:pt x="6" y="0"/>
                  <a:pt x="7" y="0"/>
                  <a:pt x="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73" name="Freeform 240"/>
          <p:cNvSpPr/>
          <p:nvPr/>
        </p:nvSpPr>
        <p:spPr bwMode="auto">
          <a:xfrm>
            <a:off x="2443163" y="782638"/>
            <a:ext cx="12700" cy="19050"/>
          </a:xfrm>
          <a:custGeom>
            <a:avLst/>
            <a:gdLst>
              <a:gd name="T0" fmla="*/ 3 w 4"/>
              <a:gd name="T1" fmla="*/ 0 h 6"/>
              <a:gd name="T2" fmla="*/ 0 w 4"/>
              <a:gd name="T3" fmla="*/ 6 h 6"/>
              <a:gd name="T4" fmla="*/ 3 w 4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6">
                <a:moveTo>
                  <a:pt x="3" y="0"/>
                </a:moveTo>
                <a:cubicBezTo>
                  <a:pt x="4" y="3"/>
                  <a:pt x="3" y="5"/>
                  <a:pt x="0" y="6"/>
                </a:cubicBezTo>
                <a:cubicBezTo>
                  <a:pt x="0" y="4"/>
                  <a:pt x="1" y="1"/>
                  <a:pt x="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74" name="Freeform 241"/>
          <p:cNvSpPr/>
          <p:nvPr/>
        </p:nvSpPr>
        <p:spPr bwMode="auto">
          <a:xfrm>
            <a:off x="2724150" y="782638"/>
            <a:ext cx="25400" cy="9525"/>
          </a:xfrm>
          <a:custGeom>
            <a:avLst/>
            <a:gdLst>
              <a:gd name="T0" fmla="*/ 7 w 8"/>
              <a:gd name="T1" fmla="*/ 1 h 3"/>
              <a:gd name="T2" fmla="*/ 8 w 8"/>
              <a:gd name="T3" fmla="*/ 3 h 3"/>
              <a:gd name="T4" fmla="*/ 0 w 8"/>
              <a:gd name="T5" fmla="*/ 1 h 3"/>
              <a:gd name="T6" fmla="*/ 7 w 8"/>
              <a:gd name="T7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3">
                <a:moveTo>
                  <a:pt x="7" y="1"/>
                </a:moveTo>
                <a:cubicBezTo>
                  <a:pt x="7" y="1"/>
                  <a:pt x="8" y="2"/>
                  <a:pt x="8" y="3"/>
                </a:cubicBezTo>
                <a:cubicBezTo>
                  <a:pt x="5" y="3"/>
                  <a:pt x="3" y="1"/>
                  <a:pt x="0" y="1"/>
                </a:cubicBezTo>
                <a:cubicBezTo>
                  <a:pt x="2" y="0"/>
                  <a:pt x="4" y="1"/>
                  <a:pt x="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75" name="Freeform 242"/>
          <p:cNvSpPr/>
          <p:nvPr/>
        </p:nvSpPr>
        <p:spPr bwMode="auto">
          <a:xfrm>
            <a:off x="2455863" y="792163"/>
            <a:ext cx="15875" cy="19050"/>
          </a:xfrm>
          <a:custGeom>
            <a:avLst/>
            <a:gdLst>
              <a:gd name="T0" fmla="*/ 2 w 5"/>
              <a:gd name="T1" fmla="*/ 0 h 6"/>
              <a:gd name="T2" fmla="*/ 0 w 5"/>
              <a:gd name="T3" fmla="*/ 6 h 6"/>
              <a:gd name="T4" fmla="*/ 2 w 5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6">
                <a:moveTo>
                  <a:pt x="2" y="0"/>
                </a:moveTo>
                <a:cubicBezTo>
                  <a:pt x="5" y="2"/>
                  <a:pt x="2" y="6"/>
                  <a:pt x="0" y="6"/>
                </a:cubicBezTo>
                <a:cubicBezTo>
                  <a:pt x="0" y="4"/>
                  <a:pt x="2" y="3"/>
                  <a:pt x="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76" name="Freeform 243"/>
          <p:cNvSpPr/>
          <p:nvPr/>
        </p:nvSpPr>
        <p:spPr bwMode="auto">
          <a:xfrm>
            <a:off x="2468563" y="795338"/>
            <a:ext cx="12700" cy="19050"/>
          </a:xfrm>
          <a:custGeom>
            <a:avLst/>
            <a:gdLst>
              <a:gd name="T0" fmla="*/ 2 w 4"/>
              <a:gd name="T1" fmla="*/ 0 h 6"/>
              <a:gd name="T2" fmla="*/ 1 w 4"/>
              <a:gd name="T3" fmla="*/ 6 h 6"/>
              <a:gd name="T4" fmla="*/ 0 w 4"/>
              <a:gd name="T5" fmla="*/ 5 h 6"/>
              <a:gd name="T6" fmla="*/ 2 w 4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6">
                <a:moveTo>
                  <a:pt x="2" y="0"/>
                </a:moveTo>
                <a:cubicBezTo>
                  <a:pt x="4" y="2"/>
                  <a:pt x="3" y="5"/>
                  <a:pt x="1" y="6"/>
                </a:cubicBezTo>
                <a:cubicBezTo>
                  <a:pt x="0" y="6"/>
                  <a:pt x="0" y="6"/>
                  <a:pt x="0" y="5"/>
                </a:cubicBezTo>
                <a:cubicBezTo>
                  <a:pt x="1" y="5"/>
                  <a:pt x="1" y="1"/>
                  <a:pt x="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77" name="Freeform 244"/>
          <p:cNvSpPr/>
          <p:nvPr/>
        </p:nvSpPr>
        <p:spPr bwMode="auto">
          <a:xfrm>
            <a:off x="2720975" y="795338"/>
            <a:ext cx="22225" cy="15875"/>
          </a:xfrm>
          <a:custGeom>
            <a:avLst/>
            <a:gdLst>
              <a:gd name="T0" fmla="*/ 7 w 7"/>
              <a:gd name="T1" fmla="*/ 2 h 5"/>
              <a:gd name="T2" fmla="*/ 0 w 7"/>
              <a:gd name="T3" fmla="*/ 1 h 5"/>
              <a:gd name="T4" fmla="*/ 7 w 7"/>
              <a:gd name="T5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5">
                <a:moveTo>
                  <a:pt x="7" y="2"/>
                </a:moveTo>
                <a:cubicBezTo>
                  <a:pt x="6" y="5"/>
                  <a:pt x="2" y="2"/>
                  <a:pt x="0" y="1"/>
                </a:cubicBezTo>
                <a:cubicBezTo>
                  <a:pt x="3" y="0"/>
                  <a:pt x="6" y="1"/>
                  <a:pt x="7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78" name="Freeform 245"/>
          <p:cNvSpPr/>
          <p:nvPr/>
        </p:nvSpPr>
        <p:spPr bwMode="auto">
          <a:xfrm>
            <a:off x="2481263" y="804863"/>
            <a:ext cx="9525" cy="15875"/>
          </a:xfrm>
          <a:custGeom>
            <a:avLst/>
            <a:gdLst>
              <a:gd name="T0" fmla="*/ 3 w 3"/>
              <a:gd name="T1" fmla="*/ 1 h 5"/>
              <a:gd name="T2" fmla="*/ 0 w 3"/>
              <a:gd name="T3" fmla="*/ 4 h 5"/>
              <a:gd name="T4" fmla="*/ 3 w 3"/>
              <a:gd name="T5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5">
                <a:moveTo>
                  <a:pt x="3" y="1"/>
                </a:moveTo>
                <a:cubicBezTo>
                  <a:pt x="3" y="2"/>
                  <a:pt x="2" y="5"/>
                  <a:pt x="0" y="4"/>
                </a:cubicBezTo>
                <a:cubicBezTo>
                  <a:pt x="1" y="3"/>
                  <a:pt x="1" y="0"/>
                  <a:pt x="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79" name="Freeform 246"/>
          <p:cNvSpPr/>
          <p:nvPr/>
        </p:nvSpPr>
        <p:spPr bwMode="auto">
          <a:xfrm>
            <a:off x="2566988" y="814388"/>
            <a:ext cx="23812" cy="47625"/>
          </a:xfrm>
          <a:custGeom>
            <a:avLst/>
            <a:gdLst>
              <a:gd name="T0" fmla="*/ 8 w 8"/>
              <a:gd name="T1" fmla="*/ 1 h 15"/>
              <a:gd name="T2" fmla="*/ 6 w 8"/>
              <a:gd name="T3" fmla="*/ 4 h 15"/>
              <a:gd name="T4" fmla="*/ 7 w 8"/>
              <a:gd name="T5" fmla="*/ 5 h 15"/>
              <a:gd name="T6" fmla="*/ 5 w 8"/>
              <a:gd name="T7" fmla="*/ 10 h 15"/>
              <a:gd name="T8" fmla="*/ 1 w 8"/>
              <a:gd name="T9" fmla="*/ 15 h 15"/>
              <a:gd name="T10" fmla="*/ 5 w 8"/>
              <a:gd name="T11" fmla="*/ 0 h 15"/>
              <a:gd name="T12" fmla="*/ 8 w 8"/>
              <a:gd name="T13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15">
                <a:moveTo>
                  <a:pt x="8" y="1"/>
                </a:moveTo>
                <a:cubicBezTo>
                  <a:pt x="8" y="2"/>
                  <a:pt x="7" y="3"/>
                  <a:pt x="6" y="4"/>
                </a:cubicBezTo>
                <a:cubicBezTo>
                  <a:pt x="6" y="5"/>
                  <a:pt x="7" y="5"/>
                  <a:pt x="7" y="5"/>
                </a:cubicBezTo>
                <a:cubicBezTo>
                  <a:pt x="6" y="7"/>
                  <a:pt x="5" y="8"/>
                  <a:pt x="5" y="10"/>
                </a:cubicBezTo>
                <a:cubicBezTo>
                  <a:pt x="4" y="11"/>
                  <a:pt x="4" y="14"/>
                  <a:pt x="1" y="15"/>
                </a:cubicBezTo>
                <a:cubicBezTo>
                  <a:pt x="0" y="10"/>
                  <a:pt x="5" y="6"/>
                  <a:pt x="5" y="0"/>
                </a:cubicBezTo>
                <a:cubicBezTo>
                  <a:pt x="7" y="0"/>
                  <a:pt x="7" y="1"/>
                  <a:pt x="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80" name="Freeform 247"/>
          <p:cNvSpPr/>
          <p:nvPr/>
        </p:nvSpPr>
        <p:spPr bwMode="auto">
          <a:xfrm>
            <a:off x="2509838" y="817563"/>
            <a:ext cx="15875" cy="15875"/>
          </a:xfrm>
          <a:custGeom>
            <a:avLst/>
            <a:gdLst>
              <a:gd name="T0" fmla="*/ 2 w 5"/>
              <a:gd name="T1" fmla="*/ 0 h 5"/>
              <a:gd name="T2" fmla="*/ 1 w 5"/>
              <a:gd name="T3" fmla="*/ 5 h 5"/>
              <a:gd name="T4" fmla="*/ 2 w 5"/>
              <a:gd name="T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5">
                <a:moveTo>
                  <a:pt x="2" y="0"/>
                </a:moveTo>
                <a:cubicBezTo>
                  <a:pt x="5" y="1"/>
                  <a:pt x="3" y="5"/>
                  <a:pt x="1" y="5"/>
                </a:cubicBezTo>
                <a:cubicBezTo>
                  <a:pt x="0" y="4"/>
                  <a:pt x="2" y="2"/>
                  <a:pt x="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81" name="Freeform 248"/>
          <p:cNvSpPr/>
          <p:nvPr/>
        </p:nvSpPr>
        <p:spPr bwMode="auto">
          <a:xfrm>
            <a:off x="2522538" y="823913"/>
            <a:ext cx="12700" cy="15875"/>
          </a:xfrm>
          <a:custGeom>
            <a:avLst/>
            <a:gdLst>
              <a:gd name="T0" fmla="*/ 2 w 4"/>
              <a:gd name="T1" fmla="*/ 0 h 5"/>
              <a:gd name="T2" fmla="*/ 1 w 4"/>
              <a:gd name="T3" fmla="*/ 5 h 5"/>
              <a:gd name="T4" fmla="*/ 2 w 4"/>
              <a:gd name="T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5">
                <a:moveTo>
                  <a:pt x="2" y="0"/>
                </a:moveTo>
                <a:cubicBezTo>
                  <a:pt x="4" y="1"/>
                  <a:pt x="4" y="5"/>
                  <a:pt x="1" y="5"/>
                </a:cubicBezTo>
                <a:cubicBezTo>
                  <a:pt x="0" y="4"/>
                  <a:pt x="2" y="2"/>
                  <a:pt x="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82" name="Freeform 249"/>
          <p:cNvSpPr/>
          <p:nvPr/>
        </p:nvSpPr>
        <p:spPr bwMode="auto">
          <a:xfrm>
            <a:off x="2717800" y="827088"/>
            <a:ext cx="22225" cy="15875"/>
          </a:xfrm>
          <a:custGeom>
            <a:avLst/>
            <a:gdLst>
              <a:gd name="T0" fmla="*/ 7 w 7"/>
              <a:gd name="T1" fmla="*/ 4 h 5"/>
              <a:gd name="T2" fmla="*/ 0 w 7"/>
              <a:gd name="T3" fmla="*/ 0 h 5"/>
              <a:gd name="T4" fmla="*/ 7 w 7"/>
              <a:gd name="T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5">
                <a:moveTo>
                  <a:pt x="7" y="4"/>
                </a:moveTo>
                <a:cubicBezTo>
                  <a:pt x="5" y="5"/>
                  <a:pt x="2" y="1"/>
                  <a:pt x="0" y="0"/>
                </a:cubicBezTo>
                <a:cubicBezTo>
                  <a:pt x="2" y="0"/>
                  <a:pt x="6" y="1"/>
                  <a:pt x="7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83" name="Freeform 250"/>
          <p:cNvSpPr/>
          <p:nvPr/>
        </p:nvSpPr>
        <p:spPr bwMode="auto">
          <a:xfrm>
            <a:off x="2535238" y="830263"/>
            <a:ext cx="12700" cy="19050"/>
          </a:xfrm>
          <a:custGeom>
            <a:avLst/>
            <a:gdLst>
              <a:gd name="T0" fmla="*/ 4 w 4"/>
              <a:gd name="T1" fmla="*/ 0 h 6"/>
              <a:gd name="T2" fmla="*/ 1 w 4"/>
              <a:gd name="T3" fmla="*/ 6 h 6"/>
              <a:gd name="T4" fmla="*/ 0 w 4"/>
              <a:gd name="T5" fmla="*/ 5 h 6"/>
              <a:gd name="T6" fmla="*/ 4 w 4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6">
                <a:moveTo>
                  <a:pt x="4" y="0"/>
                </a:moveTo>
                <a:cubicBezTo>
                  <a:pt x="3" y="3"/>
                  <a:pt x="2" y="5"/>
                  <a:pt x="1" y="6"/>
                </a:cubicBezTo>
                <a:cubicBezTo>
                  <a:pt x="1" y="6"/>
                  <a:pt x="0" y="5"/>
                  <a:pt x="0" y="5"/>
                </a:cubicBezTo>
                <a:cubicBezTo>
                  <a:pt x="1" y="4"/>
                  <a:pt x="1" y="0"/>
                  <a:pt x="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84" name="Freeform 251"/>
          <p:cNvSpPr/>
          <p:nvPr/>
        </p:nvSpPr>
        <p:spPr bwMode="auto">
          <a:xfrm>
            <a:off x="2547938" y="833438"/>
            <a:ext cx="12700" cy="25400"/>
          </a:xfrm>
          <a:custGeom>
            <a:avLst/>
            <a:gdLst>
              <a:gd name="T0" fmla="*/ 4 w 4"/>
              <a:gd name="T1" fmla="*/ 1 h 8"/>
              <a:gd name="T2" fmla="*/ 0 w 4"/>
              <a:gd name="T3" fmla="*/ 6 h 8"/>
              <a:gd name="T4" fmla="*/ 4 w 4"/>
              <a:gd name="T5" fmla="*/ 1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8">
                <a:moveTo>
                  <a:pt x="4" y="1"/>
                </a:moveTo>
                <a:cubicBezTo>
                  <a:pt x="3" y="3"/>
                  <a:pt x="3" y="8"/>
                  <a:pt x="0" y="6"/>
                </a:cubicBezTo>
                <a:cubicBezTo>
                  <a:pt x="2" y="5"/>
                  <a:pt x="1" y="0"/>
                  <a:pt x="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85" name="Freeform 252"/>
          <p:cNvSpPr/>
          <p:nvPr/>
        </p:nvSpPr>
        <p:spPr bwMode="auto">
          <a:xfrm>
            <a:off x="2586038" y="855663"/>
            <a:ext cx="11112" cy="22225"/>
          </a:xfrm>
          <a:custGeom>
            <a:avLst/>
            <a:gdLst>
              <a:gd name="T0" fmla="*/ 4 w 4"/>
              <a:gd name="T1" fmla="*/ 1 h 7"/>
              <a:gd name="T2" fmla="*/ 0 w 4"/>
              <a:gd name="T3" fmla="*/ 6 h 7"/>
              <a:gd name="T4" fmla="*/ 1 w 4"/>
              <a:gd name="T5" fmla="*/ 1 h 7"/>
              <a:gd name="T6" fmla="*/ 4 w 4"/>
              <a:gd name="T7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7">
                <a:moveTo>
                  <a:pt x="4" y="1"/>
                </a:moveTo>
                <a:cubicBezTo>
                  <a:pt x="2" y="2"/>
                  <a:pt x="3" y="7"/>
                  <a:pt x="0" y="6"/>
                </a:cubicBezTo>
                <a:cubicBezTo>
                  <a:pt x="1" y="4"/>
                  <a:pt x="1" y="2"/>
                  <a:pt x="1" y="1"/>
                </a:cubicBezTo>
                <a:cubicBezTo>
                  <a:pt x="3" y="0"/>
                  <a:pt x="3" y="0"/>
                  <a:pt x="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86" name="Freeform 253"/>
          <p:cNvSpPr/>
          <p:nvPr/>
        </p:nvSpPr>
        <p:spPr bwMode="auto">
          <a:xfrm>
            <a:off x="2597150" y="858838"/>
            <a:ext cx="12700" cy="19050"/>
          </a:xfrm>
          <a:custGeom>
            <a:avLst/>
            <a:gdLst>
              <a:gd name="T0" fmla="*/ 4 w 4"/>
              <a:gd name="T1" fmla="*/ 1 h 6"/>
              <a:gd name="T2" fmla="*/ 0 w 4"/>
              <a:gd name="T3" fmla="*/ 6 h 6"/>
              <a:gd name="T4" fmla="*/ 4 w 4"/>
              <a:gd name="T5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6">
                <a:moveTo>
                  <a:pt x="4" y="1"/>
                </a:moveTo>
                <a:cubicBezTo>
                  <a:pt x="3" y="3"/>
                  <a:pt x="2" y="6"/>
                  <a:pt x="0" y="6"/>
                </a:cubicBezTo>
                <a:cubicBezTo>
                  <a:pt x="0" y="4"/>
                  <a:pt x="1" y="0"/>
                  <a:pt x="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87" name="Freeform 254"/>
          <p:cNvSpPr/>
          <p:nvPr/>
        </p:nvSpPr>
        <p:spPr bwMode="auto">
          <a:xfrm>
            <a:off x="2609850" y="862013"/>
            <a:ext cx="12700" cy="22225"/>
          </a:xfrm>
          <a:custGeom>
            <a:avLst/>
            <a:gdLst>
              <a:gd name="T0" fmla="*/ 4 w 4"/>
              <a:gd name="T1" fmla="*/ 2 h 7"/>
              <a:gd name="T2" fmla="*/ 1 w 4"/>
              <a:gd name="T3" fmla="*/ 7 h 7"/>
              <a:gd name="T4" fmla="*/ 4 w 4"/>
              <a:gd name="T5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7">
                <a:moveTo>
                  <a:pt x="4" y="2"/>
                </a:moveTo>
                <a:cubicBezTo>
                  <a:pt x="3" y="4"/>
                  <a:pt x="2" y="6"/>
                  <a:pt x="1" y="7"/>
                </a:cubicBezTo>
                <a:cubicBezTo>
                  <a:pt x="0" y="5"/>
                  <a:pt x="1" y="0"/>
                  <a:pt x="4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88" name="Freeform 255"/>
          <p:cNvSpPr/>
          <p:nvPr/>
        </p:nvSpPr>
        <p:spPr bwMode="auto">
          <a:xfrm>
            <a:off x="2625725" y="871538"/>
            <a:ext cx="12700" cy="22225"/>
          </a:xfrm>
          <a:custGeom>
            <a:avLst/>
            <a:gdLst>
              <a:gd name="T0" fmla="*/ 4 w 4"/>
              <a:gd name="T1" fmla="*/ 2 h 7"/>
              <a:gd name="T2" fmla="*/ 0 w 4"/>
              <a:gd name="T3" fmla="*/ 7 h 7"/>
              <a:gd name="T4" fmla="*/ 4 w 4"/>
              <a:gd name="T5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7">
                <a:moveTo>
                  <a:pt x="4" y="2"/>
                </a:moveTo>
                <a:cubicBezTo>
                  <a:pt x="3" y="4"/>
                  <a:pt x="3" y="7"/>
                  <a:pt x="0" y="7"/>
                </a:cubicBezTo>
                <a:cubicBezTo>
                  <a:pt x="1" y="5"/>
                  <a:pt x="1" y="0"/>
                  <a:pt x="4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89" name="Freeform 256"/>
          <p:cNvSpPr/>
          <p:nvPr/>
        </p:nvSpPr>
        <p:spPr bwMode="auto">
          <a:xfrm>
            <a:off x="2708275" y="890588"/>
            <a:ext cx="22225" cy="42862"/>
          </a:xfrm>
          <a:custGeom>
            <a:avLst/>
            <a:gdLst>
              <a:gd name="T0" fmla="*/ 7 w 7"/>
              <a:gd name="T1" fmla="*/ 0 h 14"/>
              <a:gd name="T2" fmla="*/ 4 w 7"/>
              <a:gd name="T3" fmla="*/ 10 h 14"/>
              <a:gd name="T4" fmla="*/ 0 w 7"/>
              <a:gd name="T5" fmla="*/ 14 h 14"/>
              <a:gd name="T6" fmla="*/ 6 w 7"/>
              <a:gd name="T7" fmla="*/ 0 h 14"/>
              <a:gd name="T8" fmla="*/ 7 w 7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4">
                <a:moveTo>
                  <a:pt x="7" y="0"/>
                </a:moveTo>
                <a:cubicBezTo>
                  <a:pt x="7" y="4"/>
                  <a:pt x="4" y="7"/>
                  <a:pt x="4" y="10"/>
                </a:cubicBezTo>
                <a:cubicBezTo>
                  <a:pt x="2" y="11"/>
                  <a:pt x="3" y="14"/>
                  <a:pt x="0" y="14"/>
                </a:cubicBezTo>
                <a:cubicBezTo>
                  <a:pt x="2" y="9"/>
                  <a:pt x="4" y="4"/>
                  <a:pt x="6" y="0"/>
                </a:cubicBezTo>
                <a:cubicBezTo>
                  <a:pt x="7" y="0"/>
                  <a:pt x="7" y="0"/>
                  <a:pt x="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90" name="Freeform 257"/>
          <p:cNvSpPr/>
          <p:nvPr/>
        </p:nvSpPr>
        <p:spPr bwMode="auto">
          <a:xfrm>
            <a:off x="2663825" y="893763"/>
            <a:ext cx="12700" cy="15875"/>
          </a:xfrm>
          <a:custGeom>
            <a:avLst/>
            <a:gdLst>
              <a:gd name="T0" fmla="*/ 4 w 4"/>
              <a:gd name="T1" fmla="*/ 0 h 5"/>
              <a:gd name="T2" fmla="*/ 0 w 4"/>
              <a:gd name="T3" fmla="*/ 5 h 5"/>
              <a:gd name="T4" fmla="*/ 4 w 4"/>
              <a:gd name="T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5">
                <a:moveTo>
                  <a:pt x="4" y="0"/>
                </a:moveTo>
                <a:cubicBezTo>
                  <a:pt x="3" y="2"/>
                  <a:pt x="2" y="4"/>
                  <a:pt x="0" y="5"/>
                </a:cubicBezTo>
                <a:cubicBezTo>
                  <a:pt x="0" y="3"/>
                  <a:pt x="1" y="0"/>
                  <a:pt x="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91" name="Freeform 258"/>
          <p:cNvSpPr/>
          <p:nvPr/>
        </p:nvSpPr>
        <p:spPr bwMode="auto">
          <a:xfrm>
            <a:off x="2673350" y="900113"/>
            <a:ext cx="12700" cy="15875"/>
          </a:xfrm>
          <a:custGeom>
            <a:avLst/>
            <a:gdLst>
              <a:gd name="T0" fmla="*/ 4 w 4"/>
              <a:gd name="T1" fmla="*/ 1 h 5"/>
              <a:gd name="T2" fmla="*/ 1 w 4"/>
              <a:gd name="T3" fmla="*/ 5 h 5"/>
              <a:gd name="T4" fmla="*/ 4 w 4"/>
              <a:gd name="T5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5">
                <a:moveTo>
                  <a:pt x="4" y="1"/>
                </a:moveTo>
                <a:cubicBezTo>
                  <a:pt x="4" y="3"/>
                  <a:pt x="3" y="5"/>
                  <a:pt x="1" y="5"/>
                </a:cubicBezTo>
                <a:cubicBezTo>
                  <a:pt x="0" y="3"/>
                  <a:pt x="2" y="0"/>
                  <a:pt x="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92" name="Freeform 259"/>
          <p:cNvSpPr/>
          <p:nvPr/>
        </p:nvSpPr>
        <p:spPr bwMode="auto">
          <a:xfrm>
            <a:off x="2682875" y="906463"/>
            <a:ext cx="12700" cy="15875"/>
          </a:xfrm>
          <a:custGeom>
            <a:avLst/>
            <a:gdLst>
              <a:gd name="T0" fmla="*/ 3 w 4"/>
              <a:gd name="T1" fmla="*/ 0 h 5"/>
              <a:gd name="T2" fmla="*/ 4 w 4"/>
              <a:gd name="T3" fmla="*/ 0 h 5"/>
              <a:gd name="T4" fmla="*/ 1 w 4"/>
              <a:gd name="T5" fmla="*/ 5 h 5"/>
              <a:gd name="T6" fmla="*/ 3 w 4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5">
                <a:moveTo>
                  <a:pt x="3" y="0"/>
                </a:moveTo>
                <a:cubicBezTo>
                  <a:pt x="3" y="0"/>
                  <a:pt x="3" y="0"/>
                  <a:pt x="4" y="0"/>
                </a:cubicBezTo>
                <a:cubicBezTo>
                  <a:pt x="3" y="2"/>
                  <a:pt x="3" y="5"/>
                  <a:pt x="1" y="5"/>
                </a:cubicBezTo>
                <a:cubicBezTo>
                  <a:pt x="0" y="3"/>
                  <a:pt x="2" y="2"/>
                  <a:pt x="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93" name="Freeform 260"/>
          <p:cNvSpPr/>
          <p:nvPr/>
        </p:nvSpPr>
        <p:spPr bwMode="auto">
          <a:xfrm>
            <a:off x="2692400" y="906463"/>
            <a:ext cx="15875" cy="22225"/>
          </a:xfrm>
          <a:custGeom>
            <a:avLst/>
            <a:gdLst>
              <a:gd name="T0" fmla="*/ 5 w 5"/>
              <a:gd name="T1" fmla="*/ 2 h 7"/>
              <a:gd name="T2" fmla="*/ 2 w 5"/>
              <a:gd name="T3" fmla="*/ 7 h 7"/>
              <a:gd name="T4" fmla="*/ 5 w 5"/>
              <a:gd name="T5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7">
                <a:moveTo>
                  <a:pt x="5" y="2"/>
                </a:moveTo>
                <a:cubicBezTo>
                  <a:pt x="4" y="4"/>
                  <a:pt x="3" y="5"/>
                  <a:pt x="2" y="7"/>
                </a:cubicBezTo>
                <a:cubicBezTo>
                  <a:pt x="0" y="6"/>
                  <a:pt x="3" y="0"/>
                  <a:pt x="5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94" name="Freeform 261"/>
          <p:cNvSpPr/>
          <p:nvPr/>
        </p:nvSpPr>
        <p:spPr bwMode="auto">
          <a:xfrm>
            <a:off x="2720975" y="915988"/>
            <a:ext cx="15875" cy="26987"/>
          </a:xfrm>
          <a:custGeom>
            <a:avLst/>
            <a:gdLst>
              <a:gd name="T0" fmla="*/ 3 w 5"/>
              <a:gd name="T1" fmla="*/ 5 h 9"/>
              <a:gd name="T2" fmla="*/ 1 w 5"/>
              <a:gd name="T3" fmla="*/ 7 h 9"/>
              <a:gd name="T4" fmla="*/ 2 w 5"/>
              <a:gd name="T5" fmla="*/ 0 h 9"/>
              <a:gd name="T6" fmla="*/ 3 w 5"/>
              <a:gd name="T7" fmla="*/ 1 h 9"/>
              <a:gd name="T8" fmla="*/ 3 w 5"/>
              <a:gd name="T9" fmla="*/ 4 h 9"/>
              <a:gd name="T10" fmla="*/ 4 w 5"/>
              <a:gd name="T11" fmla="*/ 3 h 9"/>
              <a:gd name="T12" fmla="*/ 2 w 5"/>
              <a:gd name="T13" fmla="*/ 9 h 9"/>
              <a:gd name="T14" fmla="*/ 3 w 5"/>
              <a:gd name="T15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9">
                <a:moveTo>
                  <a:pt x="3" y="5"/>
                </a:moveTo>
                <a:cubicBezTo>
                  <a:pt x="2" y="5"/>
                  <a:pt x="2" y="7"/>
                  <a:pt x="1" y="7"/>
                </a:cubicBezTo>
                <a:cubicBezTo>
                  <a:pt x="0" y="5"/>
                  <a:pt x="2" y="2"/>
                  <a:pt x="2" y="0"/>
                </a:cubicBezTo>
                <a:cubicBezTo>
                  <a:pt x="3" y="0"/>
                  <a:pt x="3" y="1"/>
                  <a:pt x="3" y="1"/>
                </a:cubicBezTo>
                <a:cubicBezTo>
                  <a:pt x="3" y="2"/>
                  <a:pt x="3" y="2"/>
                  <a:pt x="3" y="4"/>
                </a:cubicBezTo>
                <a:cubicBezTo>
                  <a:pt x="3" y="4"/>
                  <a:pt x="3" y="3"/>
                  <a:pt x="4" y="3"/>
                </a:cubicBezTo>
                <a:cubicBezTo>
                  <a:pt x="5" y="4"/>
                  <a:pt x="4" y="8"/>
                  <a:pt x="2" y="9"/>
                </a:cubicBezTo>
                <a:cubicBezTo>
                  <a:pt x="1" y="8"/>
                  <a:pt x="3" y="6"/>
                  <a:pt x="3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95" name="Freeform 262"/>
          <p:cNvSpPr/>
          <p:nvPr/>
        </p:nvSpPr>
        <p:spPr bwMode="auto">
          <a:xfrm>
            <a:off x="2736850" y="930275"/>
            <a:ext cx="9525" cy="12700"/>
          </a:xfrm>
          <a:custGeom>
            <a:avLst/>
            <a:gdLst>
              <a:gd name="T0" fmla="*/ 2 w 3"/>
              <a:gd name="T1" fmla="*/ 0 h 4"/>
              <a:gd name="T2" fmla="*/ 3 w 3"/>
              <a:gd name="T3" fmla="*/ 0 h 4"/>
              <a:gd name="T4" fmla="*/ 2 w 3"/>
              <a:gd name="T5" fmla="*/ 4 h 4"/>
              <a:gd name="T6" fmla="*/ 0 w 3"/>
              <a:gd name="T7" fmla="*/ 4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cubicBezTo>
                  <a:pt x="2" y="0"/>
                  <a:pt x="2" y="0"/>
                  <a:pt x="3" y="0"/>
                </a:cubicBezTo>
                <a:cubicBezTo>
                  <a:pt x="3" y="1"/>
                  <a:pt x="3" y="3"/>
                  <a:pt x="2" y="4"/>
                </a:cubicBezTo>
                <a:cubicBezTo>
                  <a:pt x="1" y="4"/>
                  <a:pt x="1" y="4"/>
                  <a:pt x="0" y="4"/>
                </a:cubicBezTo>
                <a:cubicBezTo>
                  <a:pt x="0" y="2"/>
                  <a:pt x="1" y="1"/>
                  <a:pt x="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96" name="Freeform 263"/>
          <p:cNvSpPr/>
          <p:nvPr/>
        </p:nvSpPr>
        <p:spPr bwMode="auto">
          <a:xfrm>
            <a:off x="2222500" y="949325"/>
            <a:ext cx="169863" cy="50800"/>
          </a:xfrm>
          <a:custGeom>
            <a:avLst/>
            <a:gdLst>
              <a:gd name="T0" fmla="*/ 54 w 54"/>
              <a:gd name="T1" fmla="*/ 3 h 16"/>
              <a:gd name="T2" fmla="*/ 54 w 54"/>
              <a:gd name="T3" fmla="*/ 4 h 16"/>
              <a:gd name="T4" fmla="*/ 48 w 54"/>
              <a:gd name="T5" fmla="*/ 8 h 16"/>
              <a:gd name="T6" fmla="*/ 21 w 54"/>
              <a:gd name="T7" fmla="*/ 16 h 16"/>
              <a:gd name="T8" fmla="*/ 8 w 54"/>
              <a:gd name="T9" fmla="*/ 14 h 16"/>
              <a:gd name="T10" fmla="*/ 0 w 54"/>
              <a:gd name="T11" fmla="*/ 12 h 16"/>
              <a:gd name="T12" fmla="*/ 30 w 54"/>
              <a:gd name="T13" fmla="*/ 13 h 16"/>
              <a:gd name="T14" fmla="*/ 34 w 54"/>
              <a:gd name="T15" fmla="*/ 13 h 16"/>
              <a:gd name="T16" fmla="*/ 37 w 54"/>
              <a:gd name="T17" fmla="*/ 10 h 16"/>
              <a:gd name="T18" fmla="*/ 42 w 54"/>
              <a:gd name="T19" fmla="*/ 10 h 16"/>
              <a:gd name="T20" fmla="*/ 51 w 54"/>
              <a:gd name="T21" fmla="*/ 5 h 16"/>
              <a:gd name="T22" fmla="*/ 45 w 54"/>
              <a:gd name="T23" fmla="*/ 1 h 16"/>
              <a:gd name="T24" fmla="*/ 45 w 54"/>
              <a:gd name="T25" fmla="*/ 1 h 16"/>
              <a:gd name="T26" fmla="*/ 54 w 54"/>
              <a:gd name="T27" fmla="*/ 3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4" h="16">
                <a:moveTo>
                  <a:pt x="54" y="3"/>
                </a:moveTo>
                <a:cubicBezTo>
                  <a:pt x="54" y="4"/>
                  <a:pt x="54" y="4"/>
                  <a:pt x="54" y="4"/>
                </a:cubicBezTo>
                <a:cubicBezTo>
                  <a:pt x="53" y="6"/>
                  <a:pt x="50" y="7"/>
                  <a:pt x="48" y="8"/>
                </a:cubicBezTo>
                <a:cubicBezTo>
                  <a:pt x="40" y="13"/>
                  <a:pt x="31" y="15"/>
                  <a:pt x="21" y="16"/>
                </a:cubicBezTo>
                <a:cubicBezTo>
                  <a:pt x="16" y="16"/>
                  <a:pt x="12" y="15"/>
                  <a:pt x="8" y="14"/>
                </a:cubicBezTo>
                <a:cubicBezTo>
                  <a:pt x="5" y="14"/>
                  <a:pt x="3" y="14"/>
                  <a:pt x="0" y="12"/>
                </a:cubicBezTo>
                <a:cubicBezTo>
                  <a:pt x="11" y="13"/>
                  <a:pt x="21" y="15"/>
                  <a:pt x="30" y="13"/>
                </a:cubicBezTo>
                <a:cubicBezTo>
                  <a:pt x="31" y="13"/>
                  <a:pt x="33" y="13"/>
                  <a:pt x="34" y="13"/>
                </a:cubicBezTo>
                <a:cubicBezTo>
                  <a:pt x="35" y="12"/>
                  <a:pt x="36" y="11"/>
                  <a:pt x="37" y="10"/>
                </a:cubicBezTo>
                <a:cubicBezTo>
                  <a:pt x="39" y="10"/>
                  <a:pt x="40" y="10"/>
                  <a:pt x="42" y="10"/>
                </a:cubicBezTo>
                <a:cubicBezTo>
                  <a:pt x="45" y="9"/>
                  <a:pt x="48" y="6"/>
                  <a:pt x="51" y="5"/>
                </a:cubicBezTo>
                <a:cubicBezTo>
                  <a:pt x="50" y="3"/>
                  <a:pt x="47" y="2"/>
                  <a:pt x="45" y="1"/>
                </a:cubicBezTo>
                <a:cubicBezTo>
                  <a:pt x="45" y="1"/>
                  <a:pt x="45" y="1"/>
                  <a:pt x="45" y="1"/>
                </a:cubicBezTo>
                <a:cubicBezTo>
                  <a:pt x="48" y="0"/>
                  <a:pt x="51" y="2"/>
                  <a:pt x="54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97" name="Freeform 264"/>
          <p:cNvSpPr/>
          <p:nvPr/>
        </p:nvSpPr>
        <p:spPr bwMode="auto">
          <a:xfrm>
            <a:off x="2190750" y="974725"/>
            <a:ext cx="22225" cy="22225"/>
          </a:xfrm>
          <a:custGeom>
            <a:avLst/>
            <a:gdLst>
              <a:gd name="T0" fmla="*/ 7 w 7"/>
              <a:gd name="T1" fmla="*/ 3 h 7"/>
              <a:gd name="T2" fmla="*/ 0 w 7"/>
              <a:gd name="T3" fmla="*/ 2 h 7"/>
              <a:gd name="T4" fmla="*/ 7 w 7"/>
              <a:gd name="T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7">
                <a:moveTo>
                  <a:pt x="7" y="3"/>
                </a:moveTo>
                <a:cubicBezTo>
                  <a:pt x="6" y="7"/>
                  <a:pt x="3" y="2"/>
                  <a:pt x="0" y="2"/>
                </a:cubicBezTo>
                <a:cubicBezTo>
                  <a:pt x="2" y="0"/>
                  <a:pt x="6" y="2"/>
                  <a:pt x="7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98" name="Freeform 265"/>
          <p:cNvSpPr/>
          <p:nvPr/>
        </p:nvSpPr>
        <p:spPr bwMode="auto">
          <a:xfrm>
            <a:off x="2609850" y="1035050"/>
            <a:ext cx="9525" cy="9525"/>
          </a:xfrm>
          <a:custGeom>
            <a:avLst/>
            <a:gdLst>
              <a:gd name="T0" fmla="*/ 3 w 3"/>
              <a:gd name="T1" fmla="*/ 1 h 3"/>
              <a:gd name="T2" fmla="*/ 3 w 3"/>
              <a:gd name="T3" fmla="*/ 3 h 3"/>
              <a:gd name="T4" fmla="*/ 3 w 3"/>
              <a:gd name="T5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3" y="1"/>
                </a:moveTo>
                <a:cubicBezTo>
                  <a:pt x="3" y="2"/>
                  <a:pt x="3" y="2"/>
                  <a:pt x="3" y="3"/>
                </a:cubicBezTo>
                <a:cubicBezTo>
                  <a:pt x="0" y="3"/>
                  <a:pt x="1" y="0"/>
                  <a:pt x="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99" name="Freeform 266"/>
          <p:cNvSpPr/>
          <p:nvPr/>
        </p:nvSpPr>
        <p:spPr bwMode="auto">
          <a:xfrm>
            <a:off x="2600325" y="1044575"/>
            <a:ext cx="9525" cy="6350"/>
          </a:xfrm>
          <a:custGeom>
            <a:avLst/>
            <a:gdLst>
              <a:gd name="T0" fmla="*/ 3 w 3"/>
              <a:gd name="T1" fmla="*/ 0 h 2"/>
              <a:gd name="T2" fmla="*/ 1 w 3"/>
              <a:gd name="T3" fmla="*/ 2 h 2"/>
              <a:gd name="T4" fmla="*/ 0 w 3"/>
              <a:gd name="T5" fmla="*/ 0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cubicBezTo>
                  <a:pt x="3" y="1"/>
                  <a:pt x="2" y="2"/>
                  <a:pt x="1" y="2"/>
                </a:cubicBezTo>
                <a:cubicBezTo>
                  <a:pt x="0" y="2"/>
                  <a:pt x="0" y="1"/>
                  <a:pt x="0" y="0"/>
                </a:cubicBezTo>
                <a:cubicBezTo>
                  <a:pt x="1" y="0"/>
                  <a:pt x="2" y="0"/>
                  <a:pt x="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00" name="Freeform 267"/>
          <p:cNvSpPr/>
          <p:nvPr/>
        </p:nvSpPr>
        <p:spPr bwMode="auto">
          <a:xfrm>
            <a:off x="2613025" y="1047750"/>
            <a:ext cx="9525" cy="9525"/>
          </a:xfrm>
          <a:custGeom>
            <a:avLst/>
            <a:gdLst>
              <a:gd name="T0" fmla="*/ 3 w 3"/>
              <a:gd name="T1" fmla="*/ 1 h 3"/>
              <a:gd name="T2" fmla="*/ 2 w 3"/>
              <a:gd name="T3" fmla="*/ 2 h 3"/>
              <a:gd name="T4" fmla="*/ 1 w 3"/>
              <a:gd name="T5" fmla="*/ 3 h 3"/>
              <a:gd name="T6" fmla="*/ 0 w 3"/>
              <a:gd name="T7" fmla="*/ 2 h 3"/>
              <a:gd name="T8" fmla="*/ 3 w 3"/>
              <a:gd name="T9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3">
                <a:moveTo>
                  <a:pt x="3" y="1"/>
                </a:moveTo>
                <a:cubicBezTo>
                  <a:pt x="2" y="1"/>
                  <a:pt x="2" y="2"/>
                  <a:pt x="2" y="2"/>
                </a:cubicBezTo>
                <a:cubicBezTo>
                  <a:pt x="2" y="3"/>
                  <a:pt x="2" y="2"/>
                  <a:pt x="1" y="3"/>
                </a:cubicBezTo>
                <a:cubicBezTo>
                  <a:pt x="0" y="2"/>
                  <a:pt x="0" y="2"/>
                  <a:pt x="0" y="2"/>
                </a:cubicBezTo>
                <a:cubicBezTo>
                  <a:pt x="0" y="0"/>
                  <a:pt x="2" y="0"/>
                  <a:pt x="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01" name="Freeform 268"/>
          <p:cNvSpPr>
            <a:spLocks noEditPoints="1"/>
          </p:cNvSpPr>
          <p:nvPr/>
        </p:nvSpPr>
        <p:spPr bwMode="auto">
          <a:xfrm>
            <a:off x="2052638" y="514350"/>
            <a:ext cx="750887" cy="568325"/>
          </a:xfrm>
          <a:custGeom>
            <a:avLst/>
            <a:gdLst>
              <a:gd name="T0" fmla="*/ 34 w 238"/>
              <a:gd name="T1" fmla="*/ 21 h 180"/>
              <a:gd name="T2" fmla="*/ 86 w 238"/>
              <a:gd name="T3" fmla="*/ 36 h 180"/>
              <a:gd name="T4" fmla="*/ 136 w 238"/>
              <a:gd name="T5" fmla="*/ 18 h 180"/>
              <a:gd name="T6" fmla="*/ 155 w 238"/>
              <a:gd name="T7" fmla="*/ 14 h 180"/>
              <a:gd name="T8" fmla="*/ 201 w 238"/>
              <a:gd name="T9" fmla="*/ 25 h 180"/>
              <a:gd name="T10" fmla="*/ 226 w 238"/>
              <a:gd name="T11" fmla="*/ 63 h 180"/>
              <a:gd name="T12" fmla="*/ 238 w 238"/>
              <a:gd name="T13" fmla="*/ 113 h 180"/>
              <a:gd name="T14" fmla="*/ 191 w 238"/>
              <a:gd name="T15" fmla="*/ 131 h 180"/>
              <a:gd name="T16" fmla="*/ 138 w 238"/>
              <a:gd name="T17" fmla="*/ 104 h 180"/>
              <a:gd name="T18" fmla="*/ 117 w 238"/>
              <a:gd name="T19" fmla="*/ 92 h 180"/>
              <a:gd name="T20" fmla="*/ 137 w 238"/>
              <a:gd name="T21" fmla="*/ 117 h 180"/>
              <a:gd name="T22" fmla="*/ 172 w 238"/>
              <a:gd name="T23" fmla="*/ 151 h 180"/>
              <a:gd name="T24" fmla="*/ 166 w 238"/>
              <a:gd name="T25" fmla="*/ 171 h 180"/>
              <a:gd name="T26" fmla="*/ 147 w 238"/>
              <a:gd name="T27" fmla="*/ 151 h 180"/>
              <a:gd name="T28" fmla="*/ 63 w 238"/>
              <a:gd name="T29" fmla="*/ 73 h 180"/>
              <a:gd name="T30" fmla="*/ 43 w 238"/>
              <a:gd name="T31" fmla="*/ 55 h 180"/>
              <a:gd name="T32" fmla="*/ 8 w 238"/>
              <a:gd name="T33" fmla="*/ 13 h 180"/>
              <a:gd name="T34" fmla="*/ 100 w 238"/>
              <a:gd name="T35" fmla="*/ 83 h 180"/>
              <a:gd name="T36" fmla="*/ 145 w 238"/>
              <a:gd name="T37" fmla="*/ 104 h 180"/>
              <a:gd name="T38" fmla="*/ 222 w 238"/>
              <a:gd name="T39" fmla="*/ 142 h 180"/>
              <a:gd name="T40" fmla="*/ 207 w 238"/>
              <a:gd name="T41" fmla="*/ 92 h 180"/>
              <a:gd name="T42" fmla="*/ 224 w 238"/>
              <a:gd name="T43" fmla="*/ 72 h 180"/>
              <a:gd name="T44" fmla="*/ 218 w 238"/>
              <a:gd name="T45" fmla="*/ 46 h 180"/>
              <a:gd name="T46" fmla="*/ 189 w 238"/>
              <a:gd name="T47" fmla="*/ 39 h 180"/>
              <a:gd name="T48" fmla="*/ 169 w 238"/>
              <a:gd name="T49" fmla="*/ 33 h 180"/>
              <a:gd name="T50" fmla="*/ 143 w 238"/>
              <a:gd name="T51" fmla="*/ 32 h 180"/>
              <a:gd name="T52" fmla="*/ 113 w 238"/>
              <a:gd name="T53" fmla="*/ 37 h 180"/>
              <a:gd name="T54" fmla="*/ 124 w 238"/>
              <a:gd name="T55" fmla="*/ 57 h 180"/>
              <a:gd name="T56" fmla="*/ 104 w 238"/>
              <a:gd name="T57" fmla="*/ 47 h 180"/>
              <a:gd name="T58" fmla="*/ 80 w 238"/>
              <a:gd name="T59" fmla="*/ 55 h 180"/>
              <a:gd name="T60" fmla="*/ 83 w 238"/>
              <a:gd name="T61" fmla="*/ 66 h 180"/>
              <a:gd name="T62" fmla="*/ 91 w 238"/>
              <a:gd name="T63" fmla="*/ 66 h 180"/>
              <a:gd name="T64" fmla="*/ 19 w 238"/>
              <a:gd name="T65" fmla="*/ 30 h 180"/>
              <a:gd name="T66" fmla="*/ 15 w 238"/>
              <a:gd name="T67" fmla="*/ 15 h 180"/>
              <a:gd name="T68" fmla="*/ 20 w 238"/>
              <a:gd name="T69" fmla="*/ 14 h 180"/>
              <a:gd name="T70" fmla="*/ 41 w 238"/>
              <a:gd name="T71" fmla="*/ 34 h 180"/>
              <a:gd name="T72" fmla="*/ 89 w 238"/>
              <a:gd name="T73" fmla="*/ 79 h 180"/>
              <a:gd name="T74" fmla="*/ 141 w 238"/>
              <a:gd name="T75" fmla="*/ 126 h 180"/>
              <a:gd name="T76" fmla="*/ 152 w 238"/>
              <a:gd name="T77" fmla="*/ 136 h 180"/>
              <a:gd name="T78" fmla="*/ 153 w 238"/>
              <a:gd name="T79" fmla="*/ 135 h 180"/>
              <a:gd name="T80" fmla="*/ 78 w 238"/>
              <a:gd name="T81" fmla="*/ 65 h 180"/>
              <a:gd name="T82" fmla="*/ 31 w 238"/>
              <a:gd name="T83" fmla="*/ 26 h 180"/>
              <a:gd name="T84" fmla="*/ 53 w 238"/>
              <a:gd name="T85" fmla="*/ 55 h 180"/>
              <a:gd name="T86" fmla="*/ 131 w 238"/>
              <a:gd name="T87" fmla="*/ 127 h 180"/>
              <a:gd name="T88" fmla="*/ 90 w 238"/>
              <a:gd name="T89" fmla="*/ 83 h 180"/>
              <a:gd name="T90" fmla="*/ 27 w 238"/>
              <a:gd name="T91" fmla="*/ 31 h 180"/>
              <a:gd name="T92" fmla="*/ 81 w 238"/>
              <a:gd name="T93" fmla="*/ 85 h 180"/>
              <a:gd name="T94" fmla="*/ 20 w 238"/>
              <a:gd name="T95" fmla="*/ 32 h 180"/>
              <a:gd name="T96" fmla="*/ 47 w 238"/>
              <a:gd name="T97" fmla="*/ 55 h 180"/>
              <a:gd name="T98" fmla="*/ 142 w 238"/>
              <a:gd name="T99" fmla="*/ 143 h 180"/>
              <a:gd name="T100" fmla="*/ 148 w 238"/>
              <a:gd name="T101" fmla="*/ 152 h 180"/>
              <a:gd name="T102" fmla="*/ 162 w 238"/>
              <a:gd name="T103" fmla="*/ 141 h 180"/>
              <a:gd name="T104" fmla="*/ 158 w 238"/>
              <a:gd name="T105" fmla="*/ 158 h 180"/>
              <a:gd name="T106" fmla="*/ 153 w 238"/>
              <a:gd name="T107" fmla="*/ 155 h 180"/>
              <a:gd name="T108" fmla="*/ 169 w 238"/>
              <a:gd name="T109" fmla="*/ 151 h 180"/>
              <a:gd name="T110" fmla="*/ 173 w 238"/>
              <a:gd name="T111" fmla="*/ 154 h 180"/>
              <a:gd name="T112" fmla="*/ 163 w 238"/>
              <a:gd name="T113" fmla="*/ 168 h 180"/>
              <a:gd name="T114" fmla="*/ 176 w 238"/>
              <a:gd name="T115" fmla="*/ 163 h 180"/>
              <a:gd name="T116" fmla="*/ 179 w 238"/>
              <a:gd name="T117" fmla="*/ 159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38" h="180">
                <a:moveTo>
                  <a:pt x="5" y="1"/>
                </a:moveTo>
                <a:cubicBezTo>
                  <a:pt x="7" y="2"/>
                  <a:pt x="8" y="5"/>
                  <a:pt x="11" y="6"/>
                </a:cubicBezTo>
                <a:cubicBezTo>
                  <a:pt x="15" y="13"/>
                  <a:pt x="26" y="16"/>
                  <a:pt x="34" y="20"/>
                </a:cubicBezTo>
                <a:cubicBezTo>
                  <a:pt x="34" y="20"/>
                  <a:pt x="34" y="21"/>
                  <a:pt x="34" y="21"/>
                </a:cubicBezTo>
                <a:cubicBezTo>
                  <a:pt x="37" y="23"/>
                  <a:pt x="38" y="27"/>
                  <a:pt x="42" y="28"/>
                </a:cubicBezTo>
                <a:cubicBezTo>
                  <a:pt x="42" y="29"/>
                  <a:pt x="43" y="29"/>
                  <a:pt x="42" y="30"/>
                </a:cubicBezTo>
                <a:cubicBezTo>
                  <a:pt x="54" y="39"/>
                  <a:pt x="65" y="50"/>
                  <a:pt x="75" y="60"/>
                </a:cubicBezTo>
                <a:cubicBezTo>
                  <a:pt x="78" y="51"/>
                  <a:pt x="83" y="44"/>
                  <a:pt x="86" y="36"/>
                </a:cubicBezTo>
                <a:cubicBezTo>
                  <a:pt x="87" y="35"/>
                  <a:pt x="88" y="36"/>
                  <a:pt x="89" y="37"/>
                </a:cubicBezTo>
                <a:cubicBezTo>
                  <a:pt x="95" y="39"/>
                  <a:pt x="99" y="41"/>
                  <a:pt x="104" y="44"/>
                </a:cubicBezTo>
                <a:cubicBezTo>
                  <a:pt x="111" y="36"/>
                  <a:pt x="121" y="23"/>
                  <a:pt x="134" y="19"/>
                </a:cubicBezTo>
                <a:cubicBezTo>
                  <a:pt x="135" y="19"/>
                  <a:pt x="135" y="18"/>
                  <a:pt x="136" y="18"/>
                </a:cubicBezTo>
                <a:cubicBezTo>
                  <a:pt x="138" y="16"/>
                  <a:pt x="143" y="15"/>
                  <a:pt x="146" y="14"/>
                </a:cubicBezTo>
                <a:cubicBezTo>
                  <a:pt x="147" y="14"/>
                  <a:pt x="148" y="14"/>
                  <a:pt x="149" y="14"/>
                </a:cubicBezTo>
                <a:cubicBezTo>
                  <a:pt x="150" y="14"/>
                  <a:pt x="151" y="13"/>
                  <a:pt x="152" y="13"/>
                </a:cubicBezTo>
                <a:cubicBezTo>
                  <a:pt x="153" y="13"/>
                  <a:pt x="154" y="14"/>
                  <a:pt x="155" y="14"/>
                </a:cubicBezTo>
                <a:cubicBezTo>
                  <a:pt x="159" y="14"/>
                  <a:pt x="163" y="12"/>
                  <a:pt x="166" y="13"/>
                </a:cubicBezTo>
                <a:cubicBezTo>
                  <a:pt x="175" y="13"/>
                  <a:pt x="182" y="15"/>
                  <a:pt x="188" y="16"/>
                </a:cubicBezTo>
                <a:cubicBezTo>
                  <a:pt x="189" y="17"/>
                  <a:pt x="191" y="18"/>
                  <a:pt x="191" y="19"/>
                </a:cubicBezTo>
                <a:cubicBezTo>
                  <a:pt x="195" y="20"/>
                  <a:pt x="198" y="23"/>
                  <a:pt x="201" y="25"/>
                </a:cubicBezTo>
                <a:cubicBezTo>
                  <a:pt x="203" y="26"/>
                  <a:pt x="205" y="26"/>
                  <a:pt x="206" y="27"/>
                </a:cubicBezTo>
                <a:cubicBezTo>
                  <a:pt x="207" y="29"/>
                  <a:pt x="209" y="31"/>
                  <a:pt x="211" y="33"/>
                </a:cubicBezTo>
                <a:cubicBezTo>
                  <a:pt x="216" y="37"/>
                  <a:pt x="218" y="41"/>
                  <a:pt x="221" y="47"/>
                </a:cubicBezTo>
                <a:cubicBezTo>
                  <a:pt x="223" y="51"/>
                  <a:pt x="226" y="57"/>
                  <a:pt x="226" y="63"/>
                </a:cubicBezTo>
                <a:cubicBezTo>
                  <a:pt x="227" y="64"/>
                  <a:pt x="226" y="66"/>
                  <a:pt x="227" y="68"/>
                </a:cubicBezTo>
                <a:cubicBezTo>
                  <a:pt x="228" y="79"/>
                  <a:pt x="225" y="92"/>
                  <a:pt x="222" y="103"/>
                </a:cubicBezTo>
                <a:cubicBezTo>
                  <a:pt x="226" y="106"/>
                  <a:pt x="231" y="109"/>
                  <a:pt x="237" y="111"/>
                </a:cubicBezTo>
                <a:cubicBezTo>
                  <a:pt x="237" y="112"/>
                  <a:pt x="238" y="113"/>
                  <a:pt x="238" y="113"/>
                </a:cubicBezTo>
                <a:cubicBezTo>
                  <a:pt x="232" y="122"/>
                  <a:pt x="227" y="135"/>
                  <a:pt x="221" y="145"/>
                </a:cubicBezTo>
                <a:cubicBezTo>
                  <a:pt x="220" y="145"/>
                  <a:pt x="219" y="145"/>
                  <a:pt x="219" y="144"/>
                </a:cubicBezTo>
                <a:cubicBezTo>
                  <a:pt x="212" y="140"/>
                  <a:pt x="205" y="136"/>
                  <a:pt x="198" y="134"/>
                </a:cubicBezTo>
                <a:cubicBezTo>
                  <a:pt x="196" y="132"/>
                  <a:pt x="195" y="131"/>
                  <a:pt x="191" y="131"/>
                </a:cubicBezTo>
                <a:cubicBezTo>
                  <a:pt x="184" y="126"/>
                  <a:pt x="175" y="123"/>
                  <a:pt x="168" y="118"/>
                </a:cubicBezTo>
                <a:cubicBezTo>
                  <a:pt x="164" y="118"/>
                  <a:pt x="160" y="115"/>
                  <a:pt x="157" y="113"/>
                </a:cubicBezTo>
                <a:cubicBezTo>
                  <a:pt x="155" y="112"/>
                  <a:pt x="152" y="111"/>
                  <a:pt x="151" y="110"/>
                </a:cubicBezTo>
                <a:cubicBezTo>
                  <a:pt x="147" y="108"/>
                  <a:pt x="142" y="106"/>
                  <a:pt x="138" y="104"/>
                </a:cubicBezTo>
                <a:cubicBezTo>
                  <a:pt x="135" y="102"/>
                  <a:pt x="132" y="101"/>
                  <a:pt x="130" y="99"/>
                </a:cubicBezTo>
                <a:cubicBezTo>
                  <a:pt x="128" y="98"/>
                  <a:pt x="126" y="97"/>
                  <a:pt x="124" y="96"/>
                </a:cubicBezTo>
                <a:cubicBezTo>
                  <a:pt x="122" y="95"/>
                  <a:pt x="120" y="95"/>
                  <a:pt x="118" y="94"/>
                </a:cubicBezTo>
                <a:cubicBezTo>
                  <a:pt x="118" y="93"/>
                  <a:pt x="117" y="93"/>
                  <a:pt x="117" y="92"/>
                </a:cubicBezTo>
                <a:cubicBezTo>
                  <a:pt x="113" y="90"/>
                  <a:pt x="109" y="89"/>
                  <a:pt x="105" y="87"/>
                </a:cubicBezTo>
                <a:cubicBezTo>
                  <a:pt x="109" y="92"/>
                  <a:pt x="114" y="94"/>
                  <a:pt x="118" y="99"/>
                </a:cubicBezTo>
                <a:cubicBezTo>
                  <a:pt x="119" y="100"/>
                  <a:pt x="120" y="101"/>
                  <a:pt x="121" y="101"/>
                </a:cubicBezTo>
                <a:cubicBezTo>
                  <a:pt x="126" y="107"/>
                  <a:pt x="132" y="111"/>
                  <a:pt x="137" y="117"/>
                </a:cubicBezTo>
                <a:cubicBezTo>
                  <a:pt x="138" y="117"/>
                  <a:pt x="138" y="118"/>
                  <a:pt x="139" y="118"/>
                </a:cubicBezTo>
                <a:cubicBezTo>
                  <a:pt x="145" y="125"/>
                  <a:pt x="154" y="131"/>
                  <a:pt x="160" y="138"/>
                </a:cubicBezTo>
                <a:cubicBezTo>
                  <a:pt x="164" y="138"/>
                  <a:pt x="166" y="140"/>
                  <a:pt x="165" y="144"/>
                </a:cubicBezTo>
                <a:cubicBezTo>
                  <a:pt x="167" y="146"/>
                  <a:pt x="170" y="149"/>
                  <a:pt x="172" y="151"/>
                </a:cubicBezTo>
                <a:cubicBezTo>
                  <a:pt x="174" y="152"/>
                  <a:pt x="177" y="150"/>
                  <a:pt x="179" y="152"/>
                </a:cubicBezTo>
                <a:cubicBezTo>
                  <a:pt x="179" y="154"/>
                  <a:pt x="180" y="155"/>
                  <a:pt x="180" y="157"/>
                </a:cubicBezTo>
                <a:cubicBezTo>
                  <a:pt x="183" y="158"/>
                  <a:pt x="183" y="161"/>
                  <a:pt x="186" y="163"/>
                </a:cubicBezTo>
                <a:cubicBezTo>
                  <a:pt x="189" y="177"/>
                  <a:pt x="170" y="180"/>
                  <a:pt x="166" y="171"/>
                </a:cubicBezTo>
                <a:cubicBezTo>
                  <a:pt x="163" y="172"/>
                  <a:pt x="159" y="169"/>
                  <a:pt x="160" y="166"/>
                </a:cubicBezTo>
                <a:cubicBezTo>
                  <a:pt x="156" y="162"/>
                  <a:pt x="154" y="157"/>
                  <a:pt x="147" y="155"/>
                </a:cubicBezTo>
                <a:cubicBezTo>
                  <a:pt x="146" y="154"/>
                  <a:pt x="146" y="154"/>
                  <a:pt x="146" y="153"/>
                </a:cubicBezTo>
                <a:cubicBezTo>
                  <a:pt x="146" y="152"/>
                  <a:pt x="146" y="152"/>
                  <a:pt x="147" y="151"/>
                </a:cubicBezTo>
                <a:cubicBezTo>
                  <a:pt x="146" y="150"/>
                  <a:pt x="145" y="149"/>
                  <a:pt x="144" y="149"/>
                </a:cubicBezTo>
                <a:cubicBezTo>
                  <a:pt x="144" y="148"/>
                  <a:pt x="144" y="148"/>
                  <a:pt x="143" y="148"/>
                </a:cubicBezTo>
                <a:cubicBezTo>
                  <a:pt x="133" y="138"/>
                  <a:pt x="123" y="129"/>
                  <a:pt x="112" y="119"/>
                </a:cubicBezTo>
                <a:cubicBezTo>
                  <a:pt x="96" y="104"/>
                  <a:pt x="78" y="89"/>
                  <a:pt x="63" y="73"/>
                </a:cubicBezTo>
                <a:cubicBezTo>
                  <a:pt x="61" y="72"/>
                  <a:pt x="60" y="70"/>
                  <a:pt x="58" y="69"/>
                </a:cubicBezTo>
                <a:cubicBezTo>
                  <a:pt x="56" y="67"/>
                  <a:pt x="54" y="65"/>
                  <a:pt x="52" y="63"/>
                </a:cubicBezTo>
                <a:cubicBezTo>
                  <a:pt x="50" y="61"/>
                  <a:pt x="48" y="60"/>
                  <a:pt x="45" y="58"/>
                </a:cubicBezTo>
                <a:cubicBezTo>
                  <a:pt x="44" y="57"/>
                  <a:pt x="44" y="56"/>
                  <a:pt x="43" y="55"/>
                </a:cubicBezTo>
                <a:cubicBezTo>
                  <a:pt x="40" y="52"/>
                  <a:pt x="37" y="50"/>
                  <a:pt x="34" y="48"/>
                </a:cubicBezTo>
                <a:cubicBezTo>
                  <a:pt x="29" y="43"/>
                  <a:pt x="24" y="38"/>
                  <a:pt x="19" y="33"/>
                </a:cubicBezTo>
                <a:cubicBezTo>
                  <a:pt x="16" y="35"/>
                  <a:pt x="14" y="32"/>
                  <a:pt x="15" y="30"/>
                </a:cubicBezTo>
                <a:cubicBezTo>
                  <a:pt x="13" y="23"/>
                  <a:pt x="11" y="19"/>
                  <a:pt x="8" y="13"/>
                </a:cubicBezTo>
                <a:cubicBezTo>
                  <a:pt x="5" y="11"/>
                  <a:pt x="4" y="7"/>
                  <a:pt x="1" y="5"/>
                </a:cubicBezTo>
                <a:cubicBezTo>
                  <a:pt x="2" y="4"/>
                  <a:pt x="0" y="4"/>
                  <a:pt x="1" y="3"/>
                </a:cubicBezTo>
                <a:cubicBezTo>
                  <a:pt x="2" y="2"/>
                  <a:pt x="3" y="0"/>
                  <a:pt x="5" y="1"/>
                </a:cubicBezTo>
                <a:close/>
                <a:moveTo>
                  <a:pt x="100" y="83"/>
                </a:moveTo>
                <a:cubicBezTo>
                  <a:pt x="104" y="83"/>
                  <a:pt x="108" y="86"/>
                  <a:pt x="111" y="87"/>
                </a:cubicBezTo>
                <a:cubicBezTo>
                  <a:pt x="114" y="89"/>
                  <a:pt x="118" y="90"/>
                  <a:pt x="121" y="92"/>
                </a:cubicBezTo>
                <a:cubicBezTo>
                  <a:pt x="125" y="94"/>
                  <a:pt x="129" y="97"/>
                  <a:pt x="135" y="98"/>
                </a:cubicBezTo>
                <a:cubicBezTo>
                  <a:pt x="138" y="101"/>
                  <a:pt x="142" y="102"/>
                  <a:pt x="145" y="104"/>
                </a:cubicBezTo>
                <a:cubicBezTo>
                  <a:pt x="148" y="106"/>
                  <a:pt x="150" y="107"/>
                  <a:pt x="153" y="108"/>
                </a:cubicBezTo>
                <a:cubicBezTo>
                  <a:pt x="156" y="110"/>
                  <a:pt x="159" y="112"/>
                  <a:pt x="162" y="113"/>
                </a:cubicBezTo>
                <a:cubicBezTo>
                  <a:pt x="179" y="122"/>
                  <a:pt x="197" y="130"/>
                  <a:pt x="214" y="139"/>
                </a:cubicBezTo>
                <a:cubicBezTo>
                  <a:pt x="216" y="140"/>
                  <a:pt x="219" y="142"/>
                  <a:pt x="222" y="142"/>
                </a:cubicBezTo>
                <a:cubicBezTo>
                  <a:pt x="226" y="132"/>
                  <a:pt x="231" y="123"/>
                  <a:pt x="235" y="114"/>
                </a:cubicBezTo>
                <a:cubicBezTo>
                  <a:pt x="230" y="111"/>
                  <a:pt x="224" y="107"/>
                  <a:pt x="218" y="104"/>
                </a:cubicBezTo>
                <a:cubicBezTo>
                  <a:pt x="219" y="103"/>
                  <a:pt x="220" y="102"/>
                  <a:pt x="220" y="100"/>
                </a:cubicBezTo>
                <a:cubicBezTo>
                  <a:pt x="216" y="97"/>
                  <a:pt x="209" y="95"/>
                  <a:pt x="207" y="92"/>
                </a:cubicBezTo>
                <a:cubicBezTo>
                  <a:pt x="212" y="93"/>
                  <a:pt x="215" y="96"/>
                  <a:pt x="221" y="97"/>
                </a:cubicBezTo>
                <a:cubicBezTo>
                  <a:pt x="224" y="89"/>
                  <a:pt x="223" y="82"/>
                  <a:pt x="224" y="74"/>
                </a:cubicBezTo>
                <a:cubicBezTo>
                  <a:pt x="220" y="71"/>
                  <a:pt x="212" y="76"/>
                  <a:pt x="209" y="74"/>
                </a:cubicBezTo>
                <a:cubicBezTo>
                  <a:pt x="214" y="73"/>
                  <a:pt x="218" y="70"/>
                  <a:pt x="224" y="72"/>
                </a:cubicBezTo>
                <a:cubicBezTo>
                  <a:pt x="224" y="64"/>
                  <a:pt x="223" y="55"/>
                  <a:pt x="219" y="49"/>
                </a:cubicBezTo>
                <a:cubicBezTo>
                  <a:pt x="217" y="50"/>
                  <a:pt x="215" y="52"/>
                  <a:pt x="213" y="54"/>
                </a:cubicBezTo>
                <a:cubicBezTo>
                  <a:pt x="211" y="56"/>
                  <a:pt x="208" y="60"/>
                  <a:pt x="206" y="57"/>
                </a:cubicBezTo>
                <a:cubicBezTo>
                  <a:pt x="210" y="55"/>
                  <a:pt x="214" y="50"/>
                  <a:pt x="218" y="46"/>
                </a:cubicBezTo>
                <a:cubicBezTo>
                  <a:pt x="217" y="45"/>
                  <a:pt x="216" y="44"/>
                  <a:pt x="216" y="42"/>
                </a:cubicBezTo>
                <a:cubicBezTo>
                  <a:pt x="211" y="36"/>
                  <a:pt x="205" y="30"/>
                  <a:pt x="198" y="27"/>
                </a:cubicBezTo>
                <a:cubicBezTo>
                  <a:pt x="197" y="29"/>
                  <a:pt x="195" y="31"/>
                  <a:pt x="194" y="34"/>
                </a:cubicBezTo>
                <a:cubicBezTo>
                  <a:pt x="193" y="36"/>
                  <a:pt x="191" y="40"/>
                  <a:pt x="189" y="39"/>
                </a:cubicBezTo>
                <a:cubicBezTo>
                  <a:pt x="191" y="34"/>
                  <a:pt x="193" y="30"/>
                  <a:pt x="196" y="26"/>
                </a:cubicBezTo>
                <a:cubicBezTo>
                  <a:pt x="190" y="20"/>
                  <a:pt x="180" y="17"/>
                  <a:pt x="169" y="16"/>
                </a:cubicBezTo>
                <a:cubicBezTo>
                  <a:pt x="169" y="19"/>
                  <a:pt x="168" y="24"/>
                  <a:pt x="169" y="29"/>
                </a:cubicBezTo>
                <a:cubicBezTo>
                  <a:pt x="169" y="31"/>
                  <a:pt x="171" y="32"/>
                  <a:pt x="169" y="33"/>
                </a:cubicBezTo>
                <a:cubicBezTo>
                  <a:pt x="166" y="29"/>
                  <a:pt x="167" y="21"/>
                  <a:pt x="166" y="16"/>
                </a:cubicBezTo>
                <a:cubicBezTo>
                  <a:pt x="155" y="16"/>
                  <a:pt x="149" y="17"/>
                  <a:pt x="139" y="20"/>
                </a:cubicBezTo>
                <a:cubicBezTo>
                  <a:pt x="140" y="26"/>
                  <a:pt x="144" y="29"/>
                  <a:pt x="146" y="35"/>
                </a:cubicBezTo>
                <a:cubicBezTo>
                  <a:pt x="144" y="35"/>
                  <a:pt x="144" y="33"/>
                  <a:pt x="143" y="32"/>
                </a:cubicBezTo>
                <a:cubicBezTo>
                  <a:pt x="141" y="28"/>
                  <a:pt x="139" y="24"/>
                  <a:pt x="136" y="21"/>
                </a:cubicBezTo>
                <a:cubicBezTo>
                  <a:pt x="128" y="24"/>
                  <a:pt x="120" y="29"/>
                  <a:pt x="115" y="35"/>
                </a:cubicBezTo>
                <a:cubicBezTo>
                  <a:pt x="119" y="38"/>
                  <a:pt x="125" y="40"/>
                  <a:pt x="127" y="44"/>
                </a:cubicBezTo>
                <a:cubicBezTo>
                  <a:pt x="122" y="42"/>
                  <a:pt x="118" y="39"/>
                  <a:pt x="113" y="37"/>
                </a:cubicBezTo>
                <a:cubicBezTo>
                  <a:pt x="111" y="40"/>
                  <a:pt x="108" y="42"/>
                  <a:pt x="107" y="46"/>
                </a:cubicBezTo>
                <a:cubicBezTo>
                  <a:pt x="108" y="46"/>
                  <a:pt x="108" y="46"/>
                  <a:pt x="109" y="46"/>
                </a:cubicBezTo>
                <a:cubicBezTo>
                  <a:pt x="112" y="47"/>
                  <a:pt x="115" y="49"/>
                  <a:pt x="117" y="51"/>
                </a:cubicBezTo>
                <a:cubicBezTo>
                  <a:pt x="119" y="53"/>
                  <a:pt x="123" y="54"/>
                  <a:pt x="124" y="57"/>
                </a:cubicBezTo>
                <a:cubicBezTo>
                  <a:pt x="120" y="58"/>
                  <a:pt x="117" y="52"/>
                  <a:pt x="113" y="52"/>
                </a:cubicBezTo>
                <a:cubicBezTo>
                  <a:pt x="113" y="51"/>
                  <a:pt x="113" y="51"/>
                  <a:pt x="112" y="51"/>
                </a:cubicBezTo>
                <a:cubicBezTo>
                  <a:pt x="110" y="50"/>
                  <a:pt x="109" y="49"/>
                  <a:pt x="107" y="48"/>
                </a:cubicBezTo>
                <a:cubicBezTo>
                  <a:pt x="106" y="48"/>
                  <a:pt x="105" y="47"/>
                  <a:pt x="104" y="47"/>
                </a:cubicBezTo>
                <a:cubicBezTo>
                  <a:pt x="99" y="43"/>
                  <a:pt x="93" y="41"/>
                  <a:pt x="87" y="38"/>
                </a:cubicBezTo>
                <a:cubicBezTo>
                  <a:pt x="87" y="40"/>
                  <a:pt x="85" y="41"/>
                  <a:pt x="85" y="43"/>
                </a:cubicBezTo>
                <a:cubicBezTo>
                  <a:pt x="84" y="46"/>
                  <a:pt x="82" y="49"/>
                  <a:pt x="81" y="52"/>
                </a:cubicBezTo>
                <a:cubicBezTo>
                  <a:pt x="81" y="53"/>
                  <a:pt x="81" y="54"/>
                  <a:pt x="80" y="55"/>
                </a:cubicBezTo>
                <a:cubicBezTo>
                  <a:pt x="80" y="55"/>
                  <a:pt x="79" y="55"/>
                  <a:pt x="79" y="55"/>
                </a:cubicBezTo>
                <a:cubicBezTo>
                  <a:pt x="79" y="56"/>
                  <a:pt x="79" y="57"/>
                  <a:pt x="79" y="57"/>
                </a:cubicBezTo>
                <a:cubicBezTo>
                  <a:pt x="78" y="59"/>
                  <a:pt x="77" y="59"/>
                  <a:pt x="78" y="62"/>
                </a:cubicBezTo>
                <a:cubicBezTo>
                  <a:pt x="79" y="62"/>
                  <a:pt x="81" y="65"/>
                  <a:pt x="83" y="66"/>
                </a:cubicBezTo>
                <a:cubicBezTo>
                  <a:pt x="84" y="66"/>
                  <a:pt x="84" y="63"/>
                  <a:pt x="86" y="64"/>
                </a:cubicBezTo>
                <a:cubicBezTo>
                  <a:pt x="86" y="66"/>
                  <a:pt x="85" y="66"/>
                  <a:pt x="84" y="67"/>
                </a:cubicBezTo>
                <a:cubicBezTo>
                  <a:pt x="85" y="68"/>
                  <a:pt x="86" y="70"/>
                  <a:pt x="88" y="71"/>
                </a:cubicBezTo>
                <a:cubicBezTo>
                  <a:pt x="89" y="69"/>
                  <a:pt x="89" y="67"/>
                  <a:pt x="91" y="66"/>
                </a:cubicBezTo>
                <a:cubicBezTo>
                  <a:pt x="92" y="68"/>
                  <a:pt x="90" y="70"/>
                  <a:pt x="89" y="72"/>
                </a:cubicBezTo>
                <a:cubicBezTo>
                  <a:pt x="93" y="76"/>
                  <a:pt x="96" y="79"/>
                  <a:pt x="100" y="83"/>
                </a:cubicBezTo>
                <a:close/>
                <a:moveTo>
                  <a:pt x="11" y="13"/>
                </a:moveTo>
                <a:cubicBezTo>
                  <a:pt x="14" y="19"/>
                  <a:pt x="17" y="26"/>
                  <a:pt x="19" y="30"/>
                </a:cubicBezTo>
                <a:cubicBezTo>
                  <a:pt x="19" y="29"/>
                  <a:pt x="20" y="29"/>
                  <a:pt x="21" y="28"/>
                </a:cubicBezTo>
                <a:cubicBezTo>
                  <a:pt x="19" y="26"/>
                  <a:pt x="17" y="24"/>
                  <a:pt x="17" y="22"/>
                </a:cubicBezTo>
                <a:cubicBezTo>
                  <a:pt x="21" y="23"/>
                  <a:pt x="21" y="28"/>
                  <a:pt x="26" y="29"/>
                </a:cubicBezTo>
                <a:cubicBezTo>
                  <a:pt x="27" y="21"/>
                  <a:pt x="18" y="20"/>
                  <a:pt x="15" y="15"/>
                </a:cubicBezTo>
                <a:cubicBezTo>
                  <a:pt x="21" y="17"/>
                  <a:pt x="23" y="22"/>
                  <a:pt x="29" y="24"/>
                </a:cubicBezTo>
                <a:cubicBezTo>
                  <a:pt x="30" y="22"/>
                  <a:pt x="30" y="22"/>
                  <a:pt x="30" y="20"/>
                </a:cubicBezTo>
                <a:cubicBezTo>
                  <a:pt x="27" y="18"/>
                  <a:pt x="24" y="18"/>
                  <a:pt x="21" y="16"/>
                </a:cubicBezTo>
                <a:cubicBezTo>
                  <a:pt x="21" y="16"/>
                  <a:pt x="20" y="15"/>
                  <a:pt x="20" y="14"/>
                </a:cubicBezTo>
                <a:cubicBezTo>
                  <a:pt x="17" y="12"/>
                  <a:pt x="14" y="11"/>
                  <a:pt x="11" y="10"/>
                </a:cubicBezTo>
                <a:cubicBezTo>
                  <a:pt x="11" y="12"/>
                  <a:pt x="11" y="12"/>
                  <a:pt x="11" y="13"/>
                </a:cubicBezTo>
                <a:close/>
                <a:moveTo>
                  <a:pt x="31" y="26"/>
                </a:moveTo>
                <a:cubicBezTo>
                  <a:pt x="35" y="28"/>
                  <a:pt x="36" y="32"/>
                  <a:pt x="41" y="34"/>
                </a:cubicBezTo>
                <a:cubicBezTo>
                  <a:pt x="42" y="37"/>
                  <a:pt x="46" y="38"/>
                  <a:pt x="48" y="41"/>
                </a:cubicBezTo>
                <a:cubicBezTo>
                  <a:pt x="48" y="41"/>
                  <a:pt x="48" y="42"/>
                  <a:pt x="48" y="42"/>
                </a:cubicBezTo>
                <a:cubicBezTo>
                  <a:pt x="49" y="43"/>
                  <a:pt x="51" y="43"/>
                  <a:pt x="51" y="44"/>
                </a:cubicBezTo>
                <a:cubicBezTo>
                  <a:pt x="63" y="56"/>
                  <a:pt x="76" y="68"/>
                  <a:pt x="89" y="79"/>
                </a:cubicBezTo>
                <a:cubicBezTo>
                  <a:pt x="91" y="83"/>
                  <a:pt x="96" y="84"/>
                  <a:pt x="98" y="88"/>
                </a:cubicBezTo>
                <a:cubicBezTo>
                  <a:pt x="102" y="91"/>
                  <a:pt x="107" y="95"/>
                  <a:pt x="111" y="99"/>
                </a:cubicBezTo>
                <a:cubicBezTo>
                  <a:pt x="119" y="108"/>
                  <a:pt x="130" y="115"/>
                  <a:pt x="138" y="124"/>
                </a:cubicBezTo>
                <a:cubicBezTo>
                  <a:pt x="140" y="124"/>
                  <a:pt x="140" y="126"/>
                  <a:pt x="141" y="126"/>
                </a:cubicBezTo>
                <a:cubicBezTo>
                  <a:pt x="141" y="127"/>
                  <a:pt x="141" y="127"/>
                  <a:pt x="142" y="128"/>
                </a:cubicBezTo>
                <a:cubicBezTo>
                  <a:pt x="145" y="129"/>
                  <a:pt x="147" y="132"/>
                  <a:pt x="149" y="133"/>
                </a:cubicBezTo>
                <a:cubicBezTo>
                  <a:pt x="149" y="134"/>
                  <a:pt x="150" y="134"/>
                  <a:pt x="151" y="135"/>
                </a:cubicBezTo>
                <a:cubicBezTo>
                  <a:pt x="151" y="135"/>
                  <a:pt x="151" y="136"/>
                  <a:pt x="152" y="136"/>
                </a:cubicBezTo>
                <a:cubicBezTo>
                  <a:pt x="152" y="137"/>
                  <a:pt x="153" y="137"/>
                  <a:pt x="154" y="138"/>
                </a:cubicBezTo>
                <a:cubicBezTo>
                  <a:pt x="156" y="140"/>
                  <a:pt x="159" y="145"/>
                  <a:pt x="159" y="139"/>
                </a:cubicBezTo>
                <a:cubicBezTo>
                  <a:pt x="158" y="139"/>
                  <a:pt x="157" y="138"/>
                  <a:pt x="156" y="138"/>
                </a:cubicBezTo>
                <a:cubicBezTo>
                  <a:pt x="156" y="137"/>
                  <a:pt x="155" y="136"/>
                  <a:pt x="153" y="135"/>
                </a:cubicBezTo>
                <a:cubicBezTo>
                  <a:pt x="147" y="128"/>
                  <a:pt x="140" y="122"/>
                  <a:pt x="133" y="116"/>
                </a:cubicBezTo>
                <a:cubicBezTo>
                  <a:pt x="132" y="115"/>
                  <a:pt x="131" y="113"/>
                  <a:pt x="129" y="112"/>
                </a:cubicBezTo>
                <a:cubicBezTo>
                  <a:pt x="126" y="109"/>
                  <a:pt x="122" y="106"/>
                  <a:pt x="119" y="103"/>
                </a:cubicBezTo>
                <a:cubicBezTo>
                  <a:pt x="106" y="90"/>
                  <a:pt x="91" y="78"/>
                  <a:pt x="78" y="65"/>
                </a:cubicBezTo>
                <a:cubicBezTo>
                  <a:pt x="77" y="64"/>
                  <a:pt x="75" y="64"/>
                  <a:pt x="75" y="63"/>
                </a:cubicBezTo>
                <a:cubicBezTo>
                  <a:pt x="75" y="62"/>
                  <a:pt x="76" y="62"/>
                  <a:pt x="75" y="62"/>
                </a:cubicBezTo>
                <a:cubicBezTo>
                  <a:pt x="61" y="49"/>
                  <a:pt x="47" y="35"/>
                  <a:pt x="32" y="23"/>
                </a:cubicBezTo>
                <a:cubicBezTo>
                  <a:pt x="32" y="24"/>
                  <a:pt x="32" y="24"/>
                  <a:pt x="31" y="26"/>
                </a:cubicBezTo>
                <a:close/>
                <a:moveTo>
                  <a:pt x="27" y="31"/>
                </a:moveTo>
                <a:cubicBezTo>
                  <a:pt x="33" y="35"/>
                  <a:pt x="37" y="40"/>
                  <a:pt x="41" y="44"/>
                </a:cubicBezTo>
                <a:cubicBezTo>
                  <a:pt x="43" y="46"/>
                  <a:pt x="47" y="48"/>
                  <a:pt x="48" y="49"/>
                </a:cubicBezTo>
                <a:cubicBezTo>
                  <a:pt x="50" y="51"/>
                  <a:pt x="51" y="53"/>
                  <a:pt x="53" y="55"/>
                </a:cubicBezTo>
                <a:cubicBezTo>
                  <a:pt x="61" y="62"/>
                  <a:pt x="68" y="69"/>
                  <a:pt x="76" y="76"/>
                </a:cubicBezTo>
                <a:cubicBezTo>
                  <a:pt x="79" y="79"/>
                  <a:pt x="84" y="82"/>
                  <a:pt x="86" y="85"/>
                </a:cubicBezTo>
                <a:cubicBezTo>
                  <a:pt x="90" y="89"/>
                  <a:pt x="95" y="94"/>
                  <a:pt x="99" y="97"/>
                </a:cubicBezTo>
                <a:cubicBezTo>
                  <a:pt x="109" y="108"/>
                  <a:pt x="121" y="116"/>
                  <a:pt x="131" y="127"/>
                </a:cubicBezTo>
                <a:cubicBezTo>
                  <a:pt x="139" y="133"/>
                  <a:pt x="146" y="141"/>
                  <a:pt x="154" y="148"/>
                </a:cubicBezTo>
                <a:cubicBezTo>
                  <a:pt x="155" y="147"/>
                  <a:pt x="156" y="146"/>
                  <a:pt x="157" y="144"/>
                </a:cubicBezTo>
                <a:cubicBezTo>
                  <a:pt x="142" y="131"/>
                  <a:pt x="127" y="116"/>
                  <a:pt x="112" y="103"/>
                </a:cubicBezTo>
                <a:cubicBezTo>
                  <a:pt x="105" y="96"/>
                  <a:pt x="97" y="90"/>
                  <a:pt x="90" y="83"/>
                </a:cubicBezTo>
                <a:cubicBezTo>
                  <a:pt x="73" y="67"/>
                  <a:pt x="56" y="51"/>
                  <a:pt x="38" y="35"/>
                </a:cubicBezTo>
                <a:cubicBezTo>
                  <a:pt x="35" y="32"/>
                  <a:pt x="32" y="29"/>
                  <a:pt x="29" y="26"/>
                </a:cubicBezTo>
                <a:cubicBezTo>
                  <a:pt x="29" y="26"/>
                  <a:pt x="28" y="26"/>
                  <a:pt x="28" y="26"/>
                </a:cubicBezTo>
                <a:cubicBezTo>
                  <a:pt x="28" y="28"/>
                  <a:pt x="28" y="29"/>
                  <a:pt x="27" y="31"/>
                </a:cubicBezTo>
                <a:close/>
                <a:moveTo>
                  <a:pt x="133" y="132"/>
                </a:moveTo>
                <a:cubicBezTo>
                  <a:pt x="133" y="131"/>
                  <a:pt x="133" y="131"/>
                  <a:pt x="133" y="130"/>
                </a:cubicBezTo>
                <a:cubicBezTo>
                  <a:pt x="126" y="124"/>
                  <a:pt x="119" y="118"/>
                  <a:pt x="112" y="112"/>
                </a:cubicBezTo>
                <a:cubicBezTo>
                  <a:pt x="102" y="103"/>
                  <a:pt x="92" y="93"/>
                  <a:pt x="81" y="85"/>
                </a:cubicBezTo>
                <a:cubicBezTo>
                  <a:pt x="81" y="84"/>
                  <a:pt x="81" y="84"/>
                  <a:pt x="81" y="83"/>
                </a:cubicBezTo>
                <a:cubicBezTo>
                  <a:pt x="63" y="66"/>
                  <a:pt x="44" y="48"/>
                  <a:pt x="25" y="31"/>
                </a:cubicBezTo>
                <a:cubicBezTo>
                  <a:pt x="23" y="32"/>
                  <a:pt x="22" y="30"/>
                  <a:pt x="21" y="30"/>
                </a:cubicBezTo>
                <a:cubicBezTo>
                  <a:pt x="22" y="31"/>
                  <a:pt x="20" y="31"/>
                  <a:pt x="20" y="32"/>
                </a:cubicBezTo>
                <a:cubicBezTo>
                  <a:pt x="20" y="32"/>
                  <a:pt x="25" y="37"/>
                  <a:pt x="26" y="37"/>
                </a:cubicBezTo>
                <a:cubicBezTo>
                  <a:pt x="28" y="39"/>
                  <a:pt x="29" y="40"/>
                  <a:pt x="31" y="42"/>
                </a:cubicBezTo>
                <a:cubicBezTo>
                  <a:pt x="35" y="45"/>
                  <a:pt x="39" y="49"/>
                  <a:pt x="42" y="52"/>
                </a:cubicBezTo>
                <a:cubicBezTo>
                  <a:pt x="43" y="54"/>
                  <a:pt x="46" y="54"/>
                  <a:pt x="47" y="55"/>
                </a:cubicBezTo>
                <a:cubicBezTo>
                  <a:pt x="49" y="56"/>
                  <a:pt x="50" y="59"/>
                  <a:pt x="51" y="60"/>
                </a:cubicBezTo>
                <a:cubicBezTo>
                  <a:pt x="59" y="68"/>
                  <a:pt x="68" y="76"/>
                  <a:pt x="76" y="83"/>
                </a:cubicBezTo>
                <a:cubicBezTo>
                  <a:pt x="80" y="87"/>
                  <a:pt x="84" y="90"/>
                  <a:pt x="87" y="94"/>
                </a:cubicBezTo>
                <a:cubicBezTo>
                  <a:pt x="105" y="109"/>
                  <a:pt x="124" y="127"/>
                  <a:pt x="142" y="143"/>
                </a:cubicBezTo>
                <a:cubicBezTo>
                  <a:pt x="143" y="144"/>
                  <a:pt x="144" y="145"/>
                  <a:pt x="146" y="146"/>
                </a:cubicBezTo>
                <a:cubicBezTo>
                  <a:pt x="148" y="149"/>
                  <a:pt x="149" y="152"/>
                  <a:pt x="152" y="149"/>
                </a:cubicBezTo>
                <a:cubicBezTo>
                  <a:pt x="146" y="143"/>
                  <a:pt x="140" y="137"/>
                  <a:pt x="133" y="132"/>
                </a:cubicBezTo>
                <a:close/>
                <a:moveTo>
                  <a:pt x="148" y="152"/>
                </a:moveTo>
                <a:cubicBezTo>
                  <a:pt x="149" y="156"/>
                  <a:pt x="155" y="153"/>
                  <a:pt x="157" y="151"/>
                </a:cubicBezTo>
                <a:cubicBezTo>
                  <a:pt x="160" y="149"/>
                  <a:pt x="162" y="146"/>
                  <a:pt x="163" y="144"/>
                </a:cubicBezTo>
                <a:cubicBezTo>
                  <a:pt x="162" y="143"/>
                  <a:pt x="162" y="142"/>
                  <a:pt x="163" y="142"/>
                </a:cubicBezTo>
                <a:cubicBezTo>
                  <a:pt x="162" y="141"/>
                  <a:pt x="163" y="140"/>
                  <a:pt x="162" y="141"/>
                </a:cubicBezTo>
                <a:cubicBezTo>
                  <a:pt x="160" y="146"/>
                  <a:pt x="155" y="151"/>
                  <a:pt x="148" y="152"/>
                </a:cubicBezTo>
                <a:close/>
                <a:moveTo>
                  <a:pt x="153" y="155"/>
                </a:moveTo>
                <a:cubicBezTo>
                  <a:pt x="155" y="156"/>
                  <a:pt x="155" y="159"/>
                  <a:pt x="157" y="159"/>
                </a:cubicBezTo>
                <a:cubicBezTo>
                  <a:pt x="157" y="159"/>
                  <a:pt x="157" y="158"/>
                  <a:pt x="158" y="158"/>
                </a:cubicBezTo>
                <a:cubicBezTo>
                  <a:pt x="162" y="156"/>
                  <a:pt x="166" y="154"/>
                  <a:pt x="167" y="151"/>
                </a:cubicBezTo>
                <a:cubicBezTo>
                  <a:pt x="167" y="150"/>
                  <a:pt x="165" y="149"/>
                  <a:pt x="166" y="148"/>
                </a:cubicBezTo>
                <a:cubicBezTo>
                  <a:pt x="166" y="147"/>
                  <a:pt x="165" y="146"/>
                  <a:pt x="164" y="146"/>
                </a:cubicBezTo>
                <a:cubicBezTo>
                  <a:pt x="162" y="150"/>
                  <a:pt x="158" y="153"/>
                  <a:pt x="153" y="155"/>
                </a:cubicBezTo>
                <a:close/>
                <a:moveTo>
                  <a:pt x="164" y="158"/>
                </a:moveTo>
                <a:cubicBezTo>
                  <a:pt x="162" y="159"/>
                  <a:pt x="159" y="159"/>
                  <a:pt x="158" y="161"/>
                </a:cubicBezTo>
                <a:cubicBezTo>
                  <a:pt x="159" y="161"/>
                  <a:pt x="161" y="160"/>
                  <a:pt x="163" y="159"/>
                </a:cubicBezTo>
                <a:cubicBezTo>
                  <a:pt x="166" y="157"/>
                  <a:pt x="169" y="155"/>
                  <a:pt x="169" y="151"/>
                </a:cubicBezTo>
                <a:cubicBezTo>
                  <a:pt x="168" y="153"/>
                  <a:pt x="166" y="156"/>
                  <a:pt x="164" y="158"/>
                </a:cubicBezTo>
                <a:close/>
                <a:moveTo>
                  <a:pt x="160" y="162"/>
                </a:moveTo>
                <a:cubicBezTo>
                  <a:pt x="161" y="163"/>
                  <a:pt x="162" y="164"/>
                  <a:pt x="163" y="165"/>
                </a:cubicBezTo>
                <a:cubicBezTo>
                  <a:pt x="167" y="162"/>
                  <a:pt x="171" y="159"/>
                  <a:pt x="173" y="154"/>
                </a:cubicBezTo>
                <a:cubicBezTo>
                  <a:pt x="172" y="154"/>
                  <a:pt x="172" y="154"/>
                  <a:pt x="171" y="154"/>
                </a:cubicBezTo>
                <a:cubicBezTo>
                  <a:pt x="169" y="158"/>
                  <a:pt x="165" y="160"/>
                  <a:pt x="160" y="162"/>
                </a:cubicBezTo>
                <a:close/>
                <a:moveTo>
                  <a:pt x="176" y="155"/>
                </a:moveTo>
                <a:cubicBezTo>
                  <a:pt x="173" y="160"/>
                  <a:pt x="168" y="164"/>
                  <a:pt x="163" y="168"/>
                </a:cubicBezTo>
                <a:cubicBezTo>
                  <a:pt x="167" y="168"/>
                  <a:pt x="170" y="165"/>
                  <a:pt x="172" y="164"/>
                </a:cubicBezTo>
                <a:cubicBezTo>
                  <a:pt x="174" y="161"/>
                  <a:pt x="178" y="160"/>
                  <a:pt x="177" y="155"/>
                </a:cubicBezTo>
                <a:cubicBezTo>
                  <a:pt x="176" y="155"/>
                  <a:pt x="177" y="154"/>
                  <a:pt x="176" y="155"/>
                </a:cubicBezTo>
                <a:close/>
                <a:moveTo>
                  <a:pt x="176" y="163"/>
                </a:moveTo>
                <a:cubicBezTo>
                  <a:pt x="175" y="165"/>
                  <a:pt x="171" y="167"/>
                  <a:pt x="171" y="168"/>
                </a:cubicBezTo>
                <a:cubicBezTo>
                  <a:pt x="171" y="169"/>
                  <a:pt x="174" y="171"/>
                  <a:pt x="173" y="172"/>
                </a:cubicBezTo>
                <a:cubicBezTo>
                  <a:pt x="176" y="177"/>
                  <a:pt x="184" y="171"/>
                  <a:pt x="184" y="166"/>
                </a:cubicBezTo>
                <a:cubicBezTo>
                  <a:pt x="184" y="164"/>
                  <a:pt x="181" y="161"/>
                  <a:pt x="179" y="159"/>
                </a:cubicBezTo>
                <a:cubicBezTo>
                  <a:pt x="178" y="160"/>
                  <a:pt x="177" y="162"/>
                  <a:pt x="176" y="1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02" name="Freeform 269"/>
          <p:cNvSpPr/>
          <p:nvPr/>
        </p:nvSpPr>
        <p:spPr bwMode="auto">
          <a:xfrm>
            <a:off x="2641600" y="852488"/>
            <a:ext cx="25400" cy="50800"/>
          </a:xfrm>
          <a:custGeom>
            <a:avLst/>
            <a:gdLst>
              <a:gd name="T0" fmla="*/ 7 w 8"/>
              <a:gd name="T1" fmla="*/ 0 h 16"/>
              <a:gd name="T2" fmla="*/ 8 w 8"/>
              <a:gd name="T3" fmla="*/ 0 h 16"/>
              <a:gd name="T4" fmla="*/ 3 w 8"/>
              <a:gd name="T5" fmla="*/ 15 h 16"/>
              <a:gd name="T6" fmla="*/ 0 w 8"/>
              <a:gd name="T7" fmla="*/ 15 h 16"/>
              <a:gd name="T8" fmla="*/ 3 w 8"/>
              <a:gd name="T9" fmla="*/ 9 h 16"/>
              <a:gd name="T10" fmla="*/ 3 w 8"/>
              <a:gd name="T11" fmla="*/ 9 h 16"/>
              <a:gd name="T12" fmla="*/ 7 w 8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16">
                <a:moveTo>
                  <a:pt x="7" y="0"/>
                </a:moveTo>
                <a:cubicBezTo>
                  <a:pt x="8" y="0"/>
                  <a:pt x="7" y="0"/>
                  <a:pt x="8" y="0"/>
                </a:cubicBezTo>
                <a:cubicBezTo>
                  <a:pt x="6" y="5"/>
                  <a:pt x="5" y="10"/>
                  <a:pt x="3" y="15"/>
                </a:cubicBezTo>
                <a:cubicBezTo>
                  <a:pt x="2" y="15"/>
                  <a:pt x="2" y="16"/>
                  <a:pt x="0" y="15"/>
                </a:cubicBezTo>
                <a:cubicBezTo>
                  <a:pt x="1" y="13"/>
                  <a:pt x="3" y="10"/>
                  <a:pt x="3" y="9"/>
                </a:cubicBezTo>
                <a:cubicBezTo>
                  <a:pt x="3" y="9"/>
                  <a:pt x="3" y="7"/>
                  <a:pt x="3" y="9"/>
                </a:cubicBezTo>
                <a:cubicBezTo>
                  <a:pt x="4" y="6"/>
                  <a:pt x="5" y="2"/>
                  <a:pt x="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03" name="Freeform 270"/>
          <p:cNvSpPr/>
          <p:nvPr/>
        </p:nvSpPr>
        <p:spPr bwMode="auto">
          <a:xfrm>
            <a:off x="2711450" y="649288"/>
            <a:ext cx="19050" cy="19050"/>
          </a:xfrm>
          <a:custGeom>
            <a:avLst/>
            <a:gdLst>
              <a:gd name="T0" fmla="*/ 6 w 6"/>
              <a:gd name="T1" fmla="*/ 1 h 6"/>
              <a:gd name="T2" fmla="*/ 0 w 6"/>
              <a:gd name="T3" fmla="*/ 6 h 6"/>
              <a:gd name="T4" fmla="*/ 4 w 6"/>
              <a:gd name="T5" fmla="*/ 0 h 6"/>
              <a:gd name="T6" fmla="*/ 6 w 6"/>
              <a:gd name="T7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6">
                <a:moveTo>
                  <a:pt x="6" y="1"/>
                </a:moveTo>
                <a:cubicBezTo>
                  <a:pt x="5" y="3"/>
                  <a:pt x="2" y="5"/>
                  <a:pt x="0" y="6"/>
                </a:cubicBezTo>
                <a:cubicBezTo>
                  <a:pt x="1" y="3"/>
                  <a:pt x="3" y="2"/>
                  <a:pt x="4" y="0"/>
                </a:cubicBezTo>
                <a:cubicBezTo>
                  <a:pt x="5" y="0"/>
                  <a:pt x="5" y="1"/>
                  <a:pt x="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04" name="Freeform 271"/>
          <p:cNvSpPr>
            <a:spLocks noEditPoints="1"/>
          </p:cNvSpPr>
          <p:nvPr/>
        </p:nvSpPr>
        <p:spPr bwMode="auto">
          <a:xfrm>
            <a:off x="2062163" y="884238"/>
            <a:ext cx="355600" cy="173037"/>
          </a:xfrm>
          <a:custGeom>
            <a:avLst/>
            <a:gdLst>
              <a:gd name="T0" fmla="*/ 112 w 113"/>
              <a:gd name="T1" fmla="*/ 35 h 55"/>
              <a:gd name="T2" fmla="*/ 110 w 113"/>
              <a:gd name="T3" fmla="*/ 41 h 55"/>
              <a:gd name="T4" fmla="*/ 65 w 113"/>
              <a:gd name="T5" fmla="*/ 55 h 55"/>
              <a:gd name="T6" fmla="*/ 54 w 113"/>
              <a:gd name="T7" fmla="*/ 53 h 55"/>
              <a:gd name="T8" fmla="*/ 47 w 113"/>
              <a:gd name="T9" fmla="*/ 52 h 55"/>
              <a:gd name="T10" fmla="*/ 43 w 113"/>
              <a:gd name="T11" fmla="*/ 50 h 55"/>
              <a:gd name="T12" fmla="*/ 29 w 113"/>
              <a:gd name="T13" fmla="*/ 47 h 55"/>
              <a:gd name="T14" fmla="*/ 15 w 113"/>
              <a:gd name="T15" fmla="*/ 43 h 55"/>
              <a:gd name="T16" fmla="*/ 7 w 113"/>
              <a:gd name="T17" fmla="*/ 37 h 55"/>
              <a:gd name="T18" fmla="*/ 1 w 113"/>
              <a:gd name="T19" fmla="*/ 19 h 55"/>
              <a:gd name="T20" fmla="*/ 0 w 113"/>
              <a:gd name="T21" fmla="*/ 14 h 55"/>
              <a:gd name="T22" fmla="*/ 5 w 113"/>
              <a:gd name="T23" fmla="*/ 8 h 55"/>
              <a:gd name="T24" fmla="*/ 19 w 113"/>
              <a:gd name="T25" fmla="*/ 5 h 55"/>
              <a:gd name="T26" fmla="*/ 23 w 113"/>
              <a:gd name="T27" fmla="*/ 4 h 55"/>
              <a:gd name="T28" fmla="*/ 25 w 113"/>
              <a:gd name="T29" fmla="*/ 3 h 55"/>
              <a:gd name="T30" fmla="*/ 29 w 113"/>
              <a:gd name="T31" fmla="*/ 2 h 55"/>
              <a:gd name="T32" fmla="*/ 46 w 113"/>
              <a:gd name="T33" fmla="*/ 3 h 55"/>
              <a:gd name="T34" fmla="*/ 52 w 113"/>
              <a:gd name="T35" fmla="*/ 5 h 55"/>
              <a:gd name="T36" fmla="*/ 58 w 113"/>
              <a:gd name="T37" fmla="*/ 6 h 55"/>
              <a:gd name="T38" fmla="*/ 62 w 113"/>
              <a:gd name="T39" fmla="*/ 9 h 55"/>
              <a:gd name="T40" fmla="*/ 82 w 113"/>
              <a:gd name="T41" fmla="*/ 15 h 55"/>
              <a:gd name="T42" fmla="*/ 90 w 113"/>
              <a:gd name="T43" fmla="*/ 16 h 55"/>
              <a:gd name="T44" fmla="*/ 94 w 113"/>
              <a:gd name="T45" fmla="*/ 18 h 55"/>
              <a:gd name="T46" fmla="*/ 106 w 113"/>
              <a:gd name="T47" fmla="*/ 19 h 55"/>
              <a:gd name="T48" fmla="*/ 112 w 113"/>
              <a:gd name="T49" fmla="*/ 35 h 55"/>
              <a:gd name="T50" fmla="*/ 67 w 113"/>
              <a:gd name="T51" fmla="*/ 53 h 55"/>
              <a:gd name="T52" fmla="*/ 87 w 113"/>
              <a:gd name="T53" fmla="*/ 50 h 55"/>
              <a:gd name="T54" fmla="*/ 109 w 113"/>
              <a:gd name="T55" fmla="*/ 39 h 55"/>
              <a:gd name="T56" fmla="*/ 107 w 113"/>
              <a:gd name="T57" fmla="*/ 22 h 55"/>
              <a:gd name="T58" fmla="*/ 96 w 113"/>
              <a:gd name="T59" fmla="*/ 20 h 55"/>
              <a:gd name="T60" fmla="*/ 71 w 113"/>
              <a:gd name="T61" fmla="*/ 15 h 55"/>
              <a:gd name="T62" fmla="*/ 54 w 113"/>
              <a:gd name="T63" fmla="*/ 8 h 55"/>
              <a:gd name="T64" fmla="*/ 46 w 113"/>
              <a:gd name="T65" fmla="*/ 5 h 55"/>
              <a:gd name="T66" fmla="*/ 8 w 113"/>
              <a:gd name="T67" fmla="*/ 10 h 55"/>
              <a:gd name="T68" fmla="*/ 2 w 113"/>
              <a:gd name="T69" fmla="*/ 12 h 55"/>
              <a:gd name="T70" fmla="*/ 8 w 113"/>
              <a:gd name="T71" fmla="*/ 20 h 55"/>
              <a:gd name="T72" fmla="*/ 17 w 113"/>
              <a:gd name="T73" fmla="*/ 23 h 55"/>
              <a:gd name="T74" fmla="*/ 24 w 113"/>
              <a:gd name="T75" fmla="*/ 25 h 55"/>
              <a:gd name="T76" fmla="*/ 31 w 113"/>
              <a:gd name="T77" fmla="*/ 27 h 55"/>
              <a:gd name="T78" fmla="*/ 38 w 113"/>
              <a:gd name="T79" fmla="*/ 29 h 55"/>
              <a:gd name="T80" fmla="*/ 3 w 113"/>
              <a:gd name="T81" fmla="*/ 20 h 55"/>
              <a:gd name="T82" fmla="*/ 6 w 113"/>
              <a:gd name="T83" fmla="*/ 32 h 55"/>
              <a:gd name="T84" fmla="*/ 12 w 113"/>
              <a:gd name="T85" fmla="*/ 39 h 55"/>
              <a:gd name="T86" fmla="*/ 16 w 113"/>
              <a:gd name="T87" fmla="*/ 41 h 55"/>
              <a:gd name="T88" fmla="*/ 31 w 113"/>
              <a:gd name="T89" fmla="*/ 45 h 55"/>
              <a:gd name="T90" fmla="*/ 42 w 113"/>
              <a:gd name="T91" fmla="*/ 47 h 55"/>
              <a:gd name="T92" fmla="*/ 54 w 113"/>
              <a:gd name="T93" fmla="*/ 51 h 55"/>
              <a:gd name="T94" fmla="*/ 54 w 113"/>
              <a:gd name="T95" fmla="*/ 43 h 55"/>
              <a:gd name="T96" fmla="*/ 67 w 113"/>
              <a:gd name="T97" fmla="*/ 53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3" h="55">
                <a:moveTo>
                  <a:pt x="112" y="35"/>
                </a:moveTo>
                <a:cubicBezTo>
                  <a:pt x="113" y="37"/>
                  <a:pt x="111" y="38"/>
                  <a:pt x="110" y="41"/>
                </a:cubicBezTo>
                <a:cubicBezTo>
                  <a:pt x="98" y="49"/>
                  <a:pt x="82" y="55"/>
                  <a:pt x="65" y="55"/>
                </a:cubicBezTo>
                <a:cubicBezTo>
                  <a:pt x="61" y="55"/>
                  <a:pt x="58" y="54"/>
                  <a:pt x="54" y="53"/>
                </a:cubicBezTo>
                <a:cubicBezTo>
                  <a:pt x="52" y="52"/>
                  <a:pt x="49" y="52"/>
                  <a:pt x="47" y="52"/>
                </a:cubicBezTo>
                <a:cubicBezTo>
                  <a:pt x="45" y="51"/>
                  <a:pt x="44" y="50"/>
                  <a:pt x="43" y="50"/>
                </a:cubicBezTo>
                <a:cubicBezTo>
                  <a:pt x="38" y="49"/>
                  <a:pt x="34" y="49"/>
                  <a:pt x="29" y="47"/>
                </a:cubicBezTo>
                <a:cubicBezTo>
                  <a:pt x="24" y="46"/>
                  <a:pt x="20" y="44"/>
                  <a:pt x="15" y="43"/>
                </a:cubicBezTo>
                <a:cubicBezTo>
                  <a:pt x="12" y="41"/>
                  <a:pt x="10" y="40"/>
                  <a:pt x="7" y="37"/>
                </a:cubicBezTo>
                <a:cubicBezTo>
                  <a:pt x="4" y="32"/>
                  <a:pt x="3" y="26"/>
                  <a:pt x="1" y="19"/>
                </a:cubicBezTo>
                <a:cubicBezTo>
                  <a:pt x="1" y="17"/>
                  <a:pt x="0" y="16"/>
                  <a:pt x="0" y="14"/>
                </a:cubicBezTo>
                <a:cubicBezTo>
                  <a:pt x="1" y="12"/>
                  <a:pt x="4" y="9"/>
                  <a:pt x="5" y="8"/>
                </a:cubicBezTo>
                <a:cubicBezTo>
                  <a:pt x="9" y="6"/>
                  <a:pt x="15" y="6"/>
                  <a:pt x="19" y="5"/>
                </a:cubicBezTo>
                <a:cubicBezTo>
                  <a:pt x="20" y="5"/>
                  <a:pt x="22" y="4"/>
                  <a:pt x="23" y="4"/>
                </a:cubicBezTo>
                <a:cubicBezTo>
                  <a:pt x="24" y="4"/>
                  <a:pt x="24" y="4"/>
                  <a:pt x="25" y="3"/>
                </a:cubicBezTo>
                <a:cubicBezTo>
                  <a:pt x="27" y="3"/>
                  <a:pt x="28" y="2"/>
                  <a:pt x="29" y="2"/>
                </a:cubicBezTo>
                <a:cubicBezTo>
                  <a:pt x="35" y="0"/>
                  <a:pt x="41" y="2"/>
                  <a:pt x="46" y="3"/>
                </a:cubicBezTo>
                <a:cubicBezTo>
                  <a:pt x="48" y="3"/>
                  <a:pt x="50" y="4"/>
                  <a:pt x="52" y="5"/>
                </a:cubicBezTo>
                <a:cubicBezTo>
                  <a:pt x="54" y="5"/>
                  <a:pt x="56" y="6"/>
                  <a:pt x="58" y="6"/>
                </a:cubicBezTo>
                <a:cubicBezTo>
                  <a:pt x="59" y="7"/>
                  <a:pt x="60" y="8"/>
                  <a:pt x="62" y="9"/>
                </a:cubicBezTo>
                <a:cubicBezTo>
                  <a:pt x="68" y="11"/>
                  <a:pt x="75" y="13"/>
                  <a:pt x="82" y="15"/>
                </a:cubicBezTo>
                <a:cubicBezTo>
                  <a:pt x="85" y="15"/>
                  <a:pt x="87" y="15"/>
                  <a:pt x="90" y="16"/>
                </a:cubicBezTo>
                <a:cubicBezTo>
                  <a:pt x="91" y="16"/>
                  <a:pt x="92" y="17"/>
                  <a:pt x="94" y="18"/>
                </a:cubicBezTo>
                <a:cubicBezTo>
                  <a:pt x="99" y="18"/>
                  <a:pt x="104" y="17"/>
                  <a:pt x="106" y="19"/>
                </a:cubicBezTo>
                <a:cubicBezTo>
                  <a:pt x="111" y="22"/>
                  <a:pt x="112" y="31"/>
                  <a:pt x="112" y="35"/>
                </a:cubicBezTo>
                <a:close/>
                <a:moveTo>
                  <a:pt x="67" y="53"/>
                </a:moveTo>
                <a:cubicBezTo>
                  <a:pt x="74" y="53"/>
                  <a:pt x="81" y="52"/>
                  <a:pt x="87" y="50"/>
                </a:cubicBezTo>
                <a:cubicBezTo>
                  <a:pt x="96" y="47"/>
                  <a:pt x="102" y="43"/>
                  <a:pt x="109" y="39"/>
                </a:cubicBezTo>
                <a:cubicBezTo>
                  <a:pt x="112" y="35"/>
                  <a:pt x="110" y="26"/>
                  <a:pt x="107" y="22"/>
                </a:cubicBezTo>
                <a:cubicBezTo>
                  <a:pt x="104" y="20"/>
                  <a:pt x="100" y="20"/>
                  <a:pt x="96" y="20"/>
                </a:cubicBezTo>
                <a:cubicBezTo>
                  <a:pt x="88" y="19"/>
                  <a:pt x="78" y="14"/>
                  <a:pt x="71" y="15"/>
                </a:cubicBezTo>
                <a:cubicBezTo>
                  <a:pt x="66" y="12"/>
                  <a:pt x="60" y="10"/>
                  <a:pt x="54" y="8"/>
                </a:cubicBezTo>
                <a:cubicBezTo>
                  <a:pt x="51" y="6"/>
                  <a:pt x="49" y="5"/>
                  <a:pt x="46" y="5"/>
                </a:cubicBezTo>
                <a:cubicBezTo>
                  <a:pt x="32" y="0"/>
                  <a:pt x="20" y="8"/>
                  <a:pt x="8" y="10"/>
                </a:cubicBezTo>
                <a:cubicBezTo>
                  <a:pt x="6" y="12"/>
                  <a:pt x="4" y="12"/>
                  <a:pt x="2" y="12"/>
                </a:cubicBezTo>
                <a:cubicBezTo>
                  <a:pt x="2" y="16"/>
                  <a:pt x="4" y="19"/>
                  <a:pt x="8" y="20"/>
                </a:cubicBezTo>
                <a:cubicBezTo>
                  <a:pt x="11" y="21"/>
                  <a:pt x="13" y="22"/>
                  <a:pt x="17" y="23"/>
                </a:cubicBezTo>
                <a:cubicBezTo>
                  <a:pt x="19" y="24"/>
                  <a:pt x="22" y="24"/>
                  <a:pt x="24" y="25"/>
                </a:cubicBezTo>
                <a:cubicBezTo>
                  <a:pt x="26" y="26"/>
                  <a:pt x="29" y="27"/>
                  <a:pt x="31" y="27"/>
                </a:cubicBezTo>
                <a:cubicBezTo>
                  <a:pt x="34" y="28"/>
                  <a:pt x="37" y="27"/>
                  <a:pt x="38" y="29"/>
                </a:cubicBezTo>
                <a:cubicBezTo>
                  <a:pt x="26" y="29"/>
                  <a:pt x="15" y="25"/>
                  <a:pt x="3" y="20"/>
                </a:cubicBezTo>
                <a:cubicBezTo>
                  <a:pt x="5" y="24"/>
                  <a:pt x="5" y="28"/>
                  <a:pt x="6" y="32"/>
                </a:cubicBezTo>
                <a:cubicBezTo>
                  <a:pt x="9" y="34"/>
                  <a:pt x="10" y="37"/>
                  <a:pt x="12" y="39"/>
                </a:cubicBezTo>
                <a:cubicBezTo>
                  <a:pt x="14" y="38"/>
                  <a:pt x="15" y="40"/>
                  <a:pt x="16" y="41"/>
                </a:cubicBezTo>
                <a:cubicBezTo>
                  <a:pt x="20" y="43"/>
                  <a:pt x="27" y="44"/>
                  <a:pt x="31" y="45"/>
                </a:cubicBezTo>
                <a:cubicBezTo>
                  <a:pt x="34" y="47"/>
                  <a:pt x="38" y="46"/>
                  <a:pt x="42" y="47"/>
                </a:cubicBezTo>
                <a:cubicBezTo>
                  <a:pt x="46" y="48"/>
                  <a:pt x="50" y="51"/>
                  <a:pt x="54" y="51"/>
                </a:cubicBezTo>
                <a:cubicBezTo>
                  <a:pt x="54" y="49"/>
                  <a:pt x="53" y="45"/>
                  <a:pt x="54" y="43"/>
                </a:cubicBezTo>
                <a:cubicBezTo>
                  <a:pt x="53" y="52"/>
                  <a:pt x="61" y="53"/>
                  <a:pt x="67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05" name="Freeform 272"/>
          <p:cNvSpPr/>
          <p:nvPr/>
        </p:nvSpPr>
        <p:spPr bwMode="auto">
          <a:xfrm>
            <a:off x="3057525" y="1692275"/>
            <a:ext cx="111125" cy="31750"/>
          </a:xfrm>
          <a:custGeom>
            <a:avLst/>
            <a:gdLst>
              <a:gd name="T0" fmla="*/ 35 w 35"/>
              <a:gd name="T1" fmla="*/ 7 h 10"/>
              <a:gd name="T2" fmla="*/ 27 w 35"/>
              <a:gd name="T3" fmla="*/ 8 h 10"/>
              <a:gd name="T4" fmla="*/ 21 w 35"/>
              <a:gd name="T5" fmla="*/ 7 h 10"/>
              <a:gd name="T6" fmla="*/ 12 w 35"/>
              <a:gd name="T7" fmla="*/ 5 h 10"/>
              <a:gd name="T8" fmla="*/ 0 w 35"/>
              <a:gd name="T9" fmla="*/ 4 h 10"/>
              <a:gd name="T10" fmla="*/ 16 w 35"/>
              <a:gd name="T11" fmla="*/ 2 h 10"/>
              <a:gd name="T12" fmla="*/ 25 w 35"/>
              <a:gd name="T13" fmla="*/ 4 h 10"/>
              <a:gd name="T14" fmla="*/ 35 w 35"/>
              <a:gd name="T15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" h="10">
                <a:moveTo>
                  <a:pt x="35" y="7"/>
                </a:moveTo>
                <a:cubicBezTo>
                  <a:pt x="33" y="10"/>
                  <a:pt x="30" y="8"/>
                  <a:pt x="27" y="8"/>
                </a:cubicBezTo>
                <a:cubicBezTo>
                  <a:pt x="25" y="7"/>
                  <a:pt x="22" y="8"/>
                  <a:pt x="21" y="7"/>
                </a:cubicBezTo>
                <a:cubicBezTo>
                  <a:pt x="18" y="7"/>
                  <a:pt x="16" y="5"/>
                  <a:pt x="12" y="5"/>
                </a:cubicBezTo>
                <a:cubicBezTo>
                  <a:pt x="7" y="4"/>
                  <a:pt x="4" y="6"/>
                  <a:pt x="0" y="4"/>
                </a:cubicBezTo>
                <a:cubicBezTo>
                  <a:pt x="3" y="0"/>
                  <a:pt x="11" y="0"/>
                  <a:pt x="16" y="2"/>
                </a:cubicBezTo>
                <a:cubicBezTo>
                  <a:pt x="19" y="1"/>
                  <a:pt x="23" y="2"/>
                  <a:pt x="25" y="4"/>
                </a:cubicBezTo>
                <a:cubicBezTo>
                  <a:pt x="29" y="5"/>
                  <a:pt x="32" y="5"/>
                  <a:pt x="35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06" name="Freeform 273"/>
          <p:cNvSpPr/>
          <p:nvPr/>
        </p:nvSpPr>
        <p:spPr bwMode="auto">
          <a:xfrm>
            <a:off x="3095625" y="1816100"/>
            <a:ext cx="12700" cy="7938"/>
          </a:xfrm>
          <a:custGeom>
            <a:avLst/>
            <a:gdLst>
              <a:gd name="T0" fmla="*/ 3 w 4"/>
              <a:gd name="T1" fmla="*/ 0 h 3"/>
              <a:gd name="T2" fmla="*/ 4 w 4"/>
              <a:gd name="T3" fmla="*/ 3 h 3"/>
              <a:gd name="T4" fmla="*/ 0 w 4"/>
              <a:gd name="T5" fmla="*/ 3 h 3"/>
              <a:gd name="T6" fmla="*/ 0 w 4"/>
              <a:gd name="T7" fmla="*/ 1 h 3"/>
              <a:gd name="T8" fmla="*/ 3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3" y="1"/>
                  <a:pt x="4" y="1"/>
                  <a:pt x="4" y="3"/>
                </a:cubicBezTo>
                <a:cubicBezTo>
                  <a:pt x="2" y="3"/>
                  <a:pt x="1" y="3"/>
                  <a:pt x="0" y="3"/>
                </a:cubicBezTo>
                <a:cubicBezTo>
                  <a:pt x="0" y="2"/>
                  <a:pt x="0" y="1"/>
                  <a:pt x="0" y="1"/>
                </a:cubicBezTo>
                <a:cubicBezTo>
                  <a:pt x="0" y="0"/>
                  <a:pt x="2" y="0"/>
                  <a:pt x="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07" name="Freeform 274"/>
          <p:cNvSpPr/>
          <p:nvPr/>
        </p:nvSpPr>
        <p:spPr bwMode="auto">
          <a:xfrm>
            <a:off x="3092450" y="1852613"/>
            <a:ext cx="15875" cy="12700"/>
          </a:xfrm>
          <a:custGeom>
            <a:avLst/>
            <a:gdLst>
              <a:gd name="T0" fmla="*/ 5 w 5"/>
              <a:gd name="T1" fmla="*/ 2 h 4"/>
              <a:gd name="T2" fmla="*/ 4 w 5"/>
              <a:gd name="T3" fmla="*/ 4 h 4"/>
              <a:gd name="T4" fmla="*/ 1 w 5"/>
              <a:gd name="T5" fmla="*/ 1 h 4"/>
              <a:gd name="T6" fmla="*/ 5 w 5"/>
              <a:gd name="T7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2"/>
                </a:moveTo>
                <a:cubicBezTo>
                  <a:pt x="5" y="3"/>
                  <a:pt x="4" y="3"/>
                  <a:pt x="4" y="4"/>
                </a:cubicBezTo>
                <a:cubicBezTo>
                  <a:pt x="1" y="4"/>
                  <a:pt x="0" y="3"/>
                  <a:pt x="1" y="1"/>
                </a:cubicBezTo>
                <a:cubicBezTo>
                  <a:pt x="2" y="0"/>
                  <a:pt x="4" y="0"/>
                  <a:pt x="5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08" name="Freeform 275"/>
          <p:cNvSpPr>
            <a:spLocks noEditPoints="1"/>
          </p:cNvSpPr>
          <p:nvPr/>
        </p:nvSpPr>
        <p:spPr bwMode="auto">
          <a:xfrm>
            <a:off x="3076575" y="1938338"/>
            <a:ext cx="44450" cy="284162"/>
          </a:xfrm>
          <a:custGeom>
            <a:avLst/>
            <a:gdLst>
              <a:gd name="T0" fmla="*/ 7 w 14"/>
              <a:gd name="T1" fmla="*/ 90 h 90"/>
              <a:gd name="T2" fmla="*/ 4 w 14"/>
              <a:gd name="T3" fmla="*/ 76 h 90"/>
              <a:gd name="T4" fmla="*/ 4 w 14"/>
              <a:gd name="T5" fmla="*/ 64 h 90"/>
              <a:gd name="T6" fmla="*/ 3 w 14"/>
              <a:gd name="T7" fmla="*/ 42 h 90"/>
              <a:gd name="T8" fmla="*/ 5 w 14"/>
              <a:gd name="T9" fmla="*/ 0 h 90"/>
              <a:gd name="T10" fmla="*/ 8 w 14"/>
              <a:gd name="T11" fmla="*/ 0 h 90"/>
              <a:gd name="T12" fmla="*/ 11 w 14"/>
              <a:gd name="T13" fmla="*/ 5 h 90"/>
              <a:gd name="T14" fmla="*/ 11 w 14"/>
              <a:gd name="T15" fmla="*/ 23 h 90"/>
              <a:gd name="T16" fmla="*/ 13 w 14"/>
              <a:gd name="T17" fmla="*/ 44 h 90"/>
              <a:gd name="T18" fmla="*/ 13 w 14"/>
              <a:gd name="T19" fmla="*/ 51 h 90"/>
              <a:gd name="T20" fmla="*/ 14 w 14"/>
              <a:gd name="T21" fmla="*/ 58 h 90"/>
              <a:gd name="T22" fmla="*/ 11 w 14"/>
              <a:gd name="T23" fmla="*/ 87 h 90"/>
              <a:gd name="T24" fmla="*/ 7 w 14"/>
              <a:gd name="T25" fmla="*/ 90 h 90"/>
              <a:gd name="T26" fmla="*/ 5 w 14"/>
              <a:gd name="T27" fmla="*/ 23 h 90"/>
              <a:gd name="T28" fmla="*/ 7 w 14"/>
              <a:gd name="T29" fmla="*/ 50 h 90"/>
              <a:gd name="T30" fmla="*/ 7 w 14"/>
              <a:gd name="T31" fmla="*/ 87 h 90"/>
              <a:gd name="T32" fmla="*/ 11 w 14"/>
              <a:gd name="T33" fmla="*/ 47 h 90"/>
              <a:gd name="T34" fmla="*/ 8 w 14"/>
              <a:gd name="T35" fmla="*/ 26 h 90"/>
              <a:gd name="T36" fmla="*/ 7 w 14"/>
              <a:gd name="T37" fmla="*/ 5 h 90"/>
              <a:gd name="T38" fmla="*/ 5 w 14"/>
              <a:gd name="T39" fmla="*/ 23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" h="90">
                <a:moveTo>
                  <a:pt x="7" y="90"/>
                </a:moveTo>
                <a:cubicBezTo>
                  <a:pt x="1" y="90"/>
                  <a:pt x="4" y="82"/>
                  <a:pt x="4" y="76"/>
                </a:cubicBezTo>
                <a:cubicBezTo>
                  <a:pt x="5" y="73"/>
                  <a:pt x="4" y="69"/>
                  <a:pt x="4" y="64"/>
                </a:cubicBezTo>
                <a:cubicBezTo>
                  <a:pt x="4" y="55"/>
                  <a:pt x="5" y="48"/>
                  <a:pt x="3" y="42"/>
                </a:cubicBezTo>
                <a:cubicBezTo>
                  <a:pt x="4" y="28"/>
                  <a:pt x="0" y="14"/>
                  <a:pt x="5" y="0"/>
                </a:cubicBezTo>
                <a:cubicBezTo>
                  <a:pt x="7" y="0"/>
                  <a:pt x="7" y="0"/>
                  <a:pt x="8" y="0"/>
                </a:cubicBezTo>
                <a:cubicBezTo>
                  <a:pt x="10" y="2"/>
                  <a:pt x="10" y="4"/>
                  <a:pt x="11" y="5"/>
                </a:cubicBezTo>
                <a:cubicBezTo>
                  <a:pt x="12" y="11"/>
                  <a:pt x="10" y="17"/>
                  <a:pt x="11" y="23"/>
                </a:cubicBezTo>
                <a:cubicBezTo>
                  <a:pt x="11" y="29"/>
                  <a:pt x="12" y="36"/>
                  <a:pt x="13" y="44"/>
                </a:cubicBezTo>
                <a:cubicBezTo>
                  <a:pt x="13" y="47"/>
                  <a:pt x="12" y="49"/>
                  <a:pt x="13" y="51"/>
                </a:cubicBezTo>
                <a:cubicBezTo>
                  <a:pt x="13" y="53"/>
                  <a:pt x="14" y="55"/>
                  <a:pt x="14" y="58"/>
                </a:cubicBezTo>
                <a:cubicBezTo>
                  <a:pt x="14" y="68"/>
                  <a:pt x="14" y="77"/>
                  <a:pt x="11" y="87"/>
                </a:cubicBezTo>
                <a:cubicBezTo>
                  <a:pt x="9" y="88"/>
                  <a:pt x="9" y="90"/>
                  <a:pt x="7" y="90"/>
                </a:cubicBezTo>
                <a:close/>
                <a:moveTo>
                  <a:pt x="5" y="23"/>
                </a:moveTo>
                <a:cubicBezTo>
                  <a:pt x="5" y="32"/>
                  <a:pt x="7" y="41"/>
                  <a:pt x="7" y="50"/>
                </a:cubicBezTo>
                <a:cubicBezTo>
                  <a:pt x="7" y="62"/>
                  <a:pt x="7" y="74"/>
                  <a:pt x="7" y="87"/>
                </a:cubicBezTo>
                <a:cubicBezTo>
                  <a:pt x="13" y="75"/>
                  <a:pt x="12" y="61"/>
                  <a:pt x="11" y="47"/>
                </a:cubicBezTo>
                <a:cubicBezTo>
                  <a:pt x="11" y="40"/>
                  <a:pt x="9" y="33"/>
                  <a:pt x="8" y="26"/>
                </a:cubicBezTo>
                <a:cubicBezTo>
                  <a:pt x="7" y="18"/>
                  <a:pt x="9" y="10"/>
                  <a:pt x="7" y="5"/>
                </a:cubicBezTo>
                <a:cubicBezTo>
                  <a:pt x="6" y="10"/>
                  <a:pt x="5" y="16"/>
                  <a:pt x="5" y="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09" name="Freeform 276"/>
          <p:cNvSpPr/>
          <p:nvPr/>
        </p:nvSpPr>
        <p:spPr bwMode="auto">
          <a:xfrm>
            <a:off x="3108325" y="2595563"/>
            <a:ext cx="19050" cy="28575"/>
          </a:xfrm>
          <a:custGeom>
            <a:avLst/>
            <a:gdLst>
              <a:gd name="T0" fmla="*/ 3 w 6"/>
              <a:gd name="T1" fmla="*/ 0 h 9"/>
              <a:gd name="T2" fmla="*/ 0 w 6"/>
              <a:gd name="T3" fmla="*/ 9 h 9"/>
              <a:gd name="T4" fmla="*/ 3 w 6"/>
              <a:gd name="T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9">
                <a:moveTo>
                  <a:pt x="3" y="0"/>
                </a:moveTo>
                <a:cubicBezTo>
                  <a:pt x="6" y="2"/>
                  <a:pt x="2" y="7"/>
                  <a:pt x="0" y="9"/>
                </a:cubicBezTo>
                <a:cubicBezTo>
                  <a:pt x="0" y="5"/>
                  <a:pt x="1" y="2"/>
                  <a:pt x="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10" name="Freeform 277"/>
          <p:cNvSpPr>
            <a:spLocks noEditPoints="1"/>
          </p:cNvSpPr>
          <p:nvPr/>
        </p:nvSpPr>
        <p:spPr bwMode="auto">
          <a:xfrm>
            <a:off x="2992438" y="1670050"/>
            <a:ext cx="195262" cy="1079500"/>
          </a:xfrm>
          <a:custGeom>
            <a:avLst/>
            <a:gdLst>
              <a:gd name="T0" fmla="*/ 7 w 62"/>
              <a:gd name="T1" fmla="*/ 66 h 342"/>
              <a:gd name="T2" fmla="*/ 6 w 62"/>
              <a:gd name="T3" fmla="*/ 40 h 342"/>
              <a:gd name="T4" fmla="*/ 17 w 62"/>
              <a:gd name="T5" fmla="*/ 3 h 342"/>
              <a:gd name="T6" fmla="*/ 55 w 62"/>
              <a:gd name="T7" fmla="*/ 39 h 342"/>
              <a:gd name="T8" fmla="*/ 52 w 62"/>
              <a:gd name="T9" fmla="*/ 71 h 342"/>
              <a:gd name="T10" fmla="*/ 50 w 62"/>
              <a:gd name="T11" fmla="*/ 86 h 342"/>
              <a:gd name="T12" fmla="*/ 52 w 62"/>
              <a:gd name="T13" fmla="*/ 224 h 342"/>
              <a:gd name="T14" fmla="*/ 48 w 62"/>
              <a:gd name="T15" fmla="*/ 295 h 342"/>
              <a:gd name="T16" fmla="*/ 23 w 62"/>
              <a:gd name="T17" fmla="*/ 341 h 342"/>
              <a:gd name="T18" fmla="*/ 4 w 62"/>
              <a:gd name="T19" fmla="*/ 288 h 342"/>
              <a:gd name="T20" fmla="*/ 5 w 62"/>
              <a:gd name="T21" fmla="*/ 196 h 342"/>
              <a:gd name="T22" fmla="*/ 4 w 62"/>
              <a:gd name="T23" fmla="*/ 143 h 342"/>
              <a:gd name="T24" fmla="*/ 36 w 62"/>
              <a:gd name="T25" fmla="*/ 283 h 342"/>
              <a:gd name="T26" fmla="*/ 29 w 62"/>
              <a:gd name="T27" fmla="*/ 314 h 342"/>
              <a:gd name="T28" fmla="*/ 22 w 62"/>
              <a:gd name="T29" fmla="*/ 306 h 342"/>
              <a:gd name="T30" fmla="*/ 20 w 62"/>
              <a:gd name="T31" fmla="*/ 325 h 342"/>
              <a:gd name="T32" fmla="*/ 27 w 62"/>
              <a:gd name="T33" fmla="*/ 322 h 342"/>
              <a:gd name="T34" fmla="*/ 33 w 62"/>
              <a:gd name="T35" fmla="*/ 321 h 342"/>
              <a:gd name="T36" fmla="*/ 42 w 62"/>
              <a:gd name="T37" fmla="*/ 293 h 342"/>
              <a:gd name="T38" fmla="*/ 40 w 62"/>
              <a:gd name="T39" fmla="*/ 283 h 342"/>
              <a:gd name="T40" fmla="*/ 21 w 62"/>
              <a:gd name="T41" fmla="*/ 6 h 342"/>
              <a:gd name="T42" fmla="*/ 56 w 62"/>
              <a:gd name="T43" fmla="*/ 11 h 342"/>
              <a:gd name="T44" fmla="*/ 55 w 62"/>
              <a:gd name="T45" fmla="*/ 42 h 342"/>
              <a:gd name="T46" fmla="*/ 10 w 62"/>
              <a:gd name="T47" fmla="*/ 40 h 342"/>
              <a:gd name="T48" fmla="*/ 15 w 62"/>
              <a:gd name="T49" fmla="*/ 49 h 342"/>
              <a:gd name="T50" fmla="*/ 40 w 62"/>
              <a:gd name="T51" fmla="*/ 44 h 342"/>
              <a:gd name="T52" fmla="*/ 46 w 62"/>
              <a:gd name="T53" fmla="*/ 68 h 342"/>
              <a:gd name="T54" fmla="*/ 43 w 62"/>
              <a:gd name="T55" fmla="*/ 68 h 342"/>
              <a:gd name="T56" fmla="*/ 5 w 62"/>
              <a:gd name="T57" fmla="*/ 76 h 342"/>
              <a:gd name="T58" fmla="*/ 50 w 62"/>
              <a:gd name="T59" fmla="*/ 80 h 342"/>
              <a:gd name="T60" fmla="*/ 50 w 62"/>
              <a:gd name="T61" fmla="*/ 73 h 342"/>
              <a:gd name="T62" fmla="*/ 48 w 62"/>
              <a:gd name="T63" fmla="*/ 253 h 342"/>
              <a:gd name="T64" fmla="*/ 48 w 62"/>
              <a:gd name="T65" fmla="*/ 165 h 342"/>
              <a:gd name="T66" fmla="*/ 45 w 62"/>
              <a:gd name="T67" fmla="*/ 105 h 342"/>
              <a:gd name="T68" fmla="*/ 9 w 62"/>
              <a:gd name="T69" fmla="*/ 110 h 342"/>
              <a:gd name="T70" fmla="*/ 8 w 62"/>
              <a:gd name="T71" fmla="*/ 194 h 342"/>
              <a:gd name="T72" fmla="*/ 6 w 62"/>
              <a:gd name="T73" fmla="*/ 254 h 342"/>
              <a:gd name="T74" fmla="*/ 23 w 62"/>
              <a:gd name="T75" fmla="*/ 284 h 342"/>
              <a:gd name="T76" fmla="*/ 44 w 62"/>
              <a:gd name="T77" fmla="*/ 287 h 342"/>
              <a:gd name="T78" fmla="*/ 46 w 62"/>
              <a:gd name="T79" fmla="*/ 81 h 342"/>
              <a:gd name="T80" fmla="*/ 23 w 62"/>
              <a:gd name="T81" fmla="*/ 324 h 342"/>
              <a:gd name="T82" fmla="*/ 29 w 62"/>
              <a:gd name="T83" fmla="*/ 323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2" h="342">
                <a:moveTo>
                  <a:pt x="5" y="81"/>
                </a:moveTo>
                <a:cubicBezTo>
                  <a:pt x="4" y="79"/>
                  <a:pt x="1" y="78"/>
                  <a:pt x="0" y="76"/>
                </a:cubicBezTo>
                <a:cubicBezTo>
                  <a:pt x="1" y="70"/>
                  <a:pt x="4" y="70"/>
                  <a:pt x="7" y="66"/>
                </a:cubicBezTo>
                <a:cubicBezTo>
                  <a:pt x="9" y="63"/>
                  <a:pt x="8" y="53"/>
                  <a:pt x="8" y="47"/>
                </a:cubicBezTo>
                <a:cubicBezTo>
                  <a:pt x="7" y="46"/>
                  <a:pt x="7" y="43"/>
                  <a:pt x="7" y="43"/>
                </a:cubicBezTo>
                <a:cubicBezTo>
                  <a:pt x="7" y="41"/>
                  <a:pt x="5" y="41"/>
                  <a:pt x="6" y="40"/>
                </a:cubicBezTo>
                <a:cubicBezTo>
                  <a:pt x="6" y="38"/>
                  <a:pt x="8" y="36"/>
                  <a:pt x="9" y="34"/>
                </a:cubicBezTo>
                <a:cubicBezTo>
                  <a:pt x="10" y="26"/>
                  <a:pt x="5" y="18"/>
                  <a:pt x="9" y="11"/>
                </a:cubicBezTo>
                <a:cubicBezTo>
                  <a:pt x="11" y="8"/>
                  <a:pt x="14" y="7"/>
                  <a:pt x="17" y="3"/>
                </a:cubicBezTo>
                <a:cubicBezTo>
                  <a:pt x="27" y="1"/>
                  <a:pt x="36" y="0"/>
                  <a:pt x="46" y="2"/>
                </a:cubicBezTo>
                <a:cubicBezTo>
                  <a:pt x="51" y="6"/>
                  <a:pt x="58" y="8"/>
                  <a:pt x="61" y="15"/>
                </a:cubicBezTo>
                <a:cubicBezTo>
                  <a:pt x="62" y="25"/>
                  <a:pt x="57" y="30"/>
                  <a:pt x="55" y="39"/>
                </a:cubicBezTo>
                <a:cubicBezTo>
                  <a:pt x="58" y="42"/>
                  <a:pt x="60" y="45"/>
                  <a:pt x="58" y="49"/>
                </a:cubicBezTo>
                <a:cubicBezTo>
                  <a:pt x="57" y="50"/>
                  <a:pt x="55" y="49"/>
                  <a:pt x="54" y="50"/>
                </a:cubicBezTo>
                <a:cubicBezTo>
                  <a:pt x="52" y="56"/>
                  <a:pt x="54" y="64"/>
                  <a:pt x="52" y="71"/>
                </a:cubicBezTo>
                <a:cubicBezTo>
                  <a:pt x="55" y="72"/>
                  <a:pt x="56" y="74"/>
                  <a:pt x="57" y="77"/>
                </a:cubicBezTo>
                <a:cubicBezTo>
                  <a:pt x="56" y="80"/>
                  <a:pt x="54" y="83"/>
                  <a:pt x="50" y="82"/>
                </a:cubicBezTo>
                <a:cubicBezTo>
                  <a:pt x="49" y="84"/>
                  <a:pt x="49" y="85"/>
                  <a:pt x="50" y="86"/>
                </a:cubicBezTo>
                <a:cubicBezTo>
                  <a:pt x="47" y="95"/>
                  <a:pt x="50" y="104"/>
                  <a:pt x="50" y="113"/>
                </a:cubicBezTo>
                <a:cubicBezTo>
                  <a:pt x="51" y="136"/>
                  <a:pt x="51" y="158"/>
                  <a:pt x="50" y="180"/>
                </a:cubicBezTo>
                <a:cubicBezTo>
                  <a:pt x="50" y="195"/>
                  <a:pt x="52" y="210"/>
                  <a:pt x="52" y="224"/>
                </a:cubicBezTo>
                <a:cubicBezTo>
                  <a:pt x="51" y="227"/>
                  <a:pt x="52" y="234"/>
                  <a:pt x="50" y="236"/>
                </a:cubicBezTo>
                <a:cubicBezTo>
                  <a:pt x="52" y="253"/>
                  <a:pt x="49" y="275"/>
                  <a:pt x="50" y="288"/>
                </a:cubicBezTo>
                <a:cubicBezTo>
                  <a:pt x="48" y="290"/>
                  <a:pt x="49" y="293"/>
                  <a:pt x="48" y="295"/>
                </a:cubicBezTo>
                <a:cubicBezTo>
                  <a:pt x="47" y="299"/>
                  <a:pt x="45" y="302"/>
                  <a:pt x="43" y="306"/>
                </a:cubicBezTo>
                <a:cubicBezTo>
                  <a:pt x="38" y="317"/>
                  <a:pt x="33" y="329"/>
                  <a:pt x="28" y="340"/>
                </a:cubicBezTo>
                <a:cubicBezTo>
                  <a:pt x="26" y="340"/>
                  <a:pt x="25" y="342"/>
                  <a:pt x="23" y="341"/>
                </a:cubicBezTo>
                <a:cubicBezTo>
                  <a:pt x="21" y="337"/>
                  <a:pt x="21" y="333"/>
                  <a:pt x="18" y="330"/>
                </a:cubicBezTo>
                <a:cubicBezTo>
                  <a:pt x="18" y="329"/>
                  <a:pt x="18" y="328"/>
                  <a:pt x="19" y="328"/>
                </a:cubicBezTo>
                <a:cubicBezTo>
                  <a:pt x="12" y="316"/>
                  <a:pt x="9" y="301"/>
                  <a:pt x="4" y="288"/>
                </a:cubicBezTo>
                <a:cubicBezTo>
                  <a:pt x="6" y="275"/>
                  <a:pt x="3" y="260"/>
                  <a:pt x="3" y="246"/>
                </a:cubicBezTo>
                <a:cubicBezTo>
                  <a:pt x="3" y="236"/>
                  <a:pt x="4" y="225"/>
                  <a:pt x="4" y="215"/>
                </a:cubicBezTo>
                <a:cubicBezTo>
                  <a:pt x="4" y="208"/>
                  <a:pt x="3" y="202"/>
                  <a:pt x="5" y="196"/>
                </a:cubicBezTo>
                <a:cubicBezTo>
                  <a:pt x="2" y="187"/>
                  <a:pt x="4" y="183"/>
                  <a:pt x="4" y="172"/>
                </a:cubicBezTo>
                <a:cubicBezTo>
                  <a:pt x="3" y="166"/>
                  <a:pt x="5" y="159"/>
                  <a:pt x="5" y="153"/>
                </a:cubicBezTo>
                <a:cubicBezTo>
                  <a:pt x="5" y="150"/>
                  <a:pt x="4" y="147"/>
                  <a:pt x="4" y="143"/>
                </a:cubicBezTo>
                <a:cubicBezTo>
                  <a:pt x="4" y="124"/>
                  <a:pt x="3" y="99"/>
                  <a:pt x="5" y="81"/>
                </a:cubicBezTo>
                <a:close/>
                <a:moveTo>
                  <a:pt x="40" y="283"/>
                </a:moveTo>
                <a:cubicBezTo>
                  <a:pt x="39" y="282"/>
                  <a:pt x="38" y="283"/>
                  <a:pt x="36" y="283"/>
                </a:cubicBezTo>
                <a:cubicBezTo>
                  <a:pt x="36" y="285"/>
                  <a:pt x="34" y="287"/>
                  <a:pt x="33" y="288"/>
                </a:cubicBezTo>
                <a:cubicBezTo>
                  <a:pt x="34" y="290"/>
                  <a:pt x="32" y="292"/>
                  <a:pt x="32" y="293"/>
                </a:cubicBezTo>
                <a:cubicBezTo>
                  <a:pt x="29" y="299"/>
                  <a:pt x="31" y="307"/>
                  <a:pt x="29" y="314"/>
                </a:cubicBezTo>
                <a:cubicBezTo>
                  <a:pt x="29" y="315"/>
                  <a:pt x="29" y="316"/>
                  <a:pt x="27" y="316"/>
                </a:cubicBezTo>
                <a:cubicBezTo>
                  <a:pt x="26" y="306"/>
                  <a:pt x="31" y="296"/>
                  <a:pt x="27" y="286"/>
                </a:cubicBezTo>
                <a:cubicBezTo>
                  <a:pt x="19" y="289"/>
                  <a:pt x="27" y="301"/>
                  <a:pt x="22" y="306"/>
                </a:cubicBezTo>
                <a:cubicBezTo>
                  <a:pt x="21" y="297"/>
                  <a:pt x="21" y="288"/>
                  <a:pt x="16" y="282"/>
                </a:cubicBezTo>
                <a:cubicBezTo>
                  <a:pt x="11" y="281"/>
                  <a:pt x="11" y="288"/>
                  <a:pt x="9" y="292"/>
                </a:cubicBezTo>
                <a:cubicBezTo>
                  <a:pt x="12" y="302"/>
                  <a:pt x="15" y="316"/>
                  <a:pt x="20" y="325"/>
                </a:cubicBezTo>
                <a:cubicBezTo>
                  <a:pt x="22" y="321"/>
                  <a:pt x="19" y="316"/>
                  <a:pt x="20" y="313"/>
                </a:cubicBezTo>
                <a:cubicBezTo>
                  <a:pt x="25" y="313"/>
                  <a:pt x="22" y="317"/>
                  <a:pt x="23" y="320"/>
                </a:cubicBezTo>
                <a:cubicBezTo>
                  <a:pt x="24" y="320"/>
                  <a:pt x="25" y="321"/>
                  <a:pt x="27" y="322"/>
                </a:cubicBezTo>
                <a:cubicBezTo>
                  <a:pt x="28" y="320"/>
                  <a:pt x="29" y="319"/>
                  <a:pt x="31" y="319"/>
                </a:cubicBezTo>
                <a:cubicBezTo>
                  <a:pt x="32" y="316"/>
                  <a:pt x="31" y="310"/>
                  <a:pt x="34" y="309"/>
                </a:cubicBezTo>
                <a:cubicBezTo>
                  <a:pt x="37" y="312"/>
                  <a:pt x="31" y="317"/>
                  <a:pt x="33" y="321"/>
                </a:cubicBezTo>
                <a:cubicBezTo>
                  <a:pt x="37" y="312"/>
                  <a:pt x="40" y="303"/>
                  <a:pt x="44" y="295"/>
                </a:cubicBezTo>
                <a:cubicBezTo>
                  <a:pt x="46" y="295"/>
                  <a:pt x="47" y="293"/>
                  <a:pt x="46" y="291"/>
                </a:cubicBezTo>
                <a:cubicBezTo>
                  <a:pt x="45" y="291"/>
                  <a:pt x="44" y="293"/>
                  <a:pt x="42" y="293"/>
                </a:cubicBezTo>
                <a:cubicBezTo>
                  <a:pt x="42" y="291"/>
                  <a:pt x="40" y="292"/>
                  <a:pt x="40" y="290"/>
                </a:cubicBezTo>
                <a:cubicBezTo>
                  <a:pt x="41" y="288"/>
                  <a:pt x="40" y="285"/>
                  <a:pt x="40" y="284"/>
                </a:cubicBezTo>
                <a:cubicBezTo>
                  <a:pt x="40" y="284"/>
                  <a:pt x="40" y="284"/>
                  <a:pt x="40" y="283"/>
                </a:cubicBezTo>
                <a:close/>
                <a:moveTo>
                  <a:pt x="56" y="11"/>
                </a:moveTo>
                <a:cubicBezTo>
                  <a:pt x="50" y="7"/>
                  <a:pt x="41" y="3"/>
                  <a:pt x="32" y="4"/>
                </a:cubicBezTo>
                <a:cubicBezTo>
                  <a:pt x="30" y="4"/>
                  <a:pt x="23" y="5"/>
                  <a:pt x="21" y="6"/>
                </a:cubicBezTo>
                <a:cubicBezTo>
                  <a:pt x="12" y="11"/>
                  <a:pt x="17" y="21"/>
                  <a:pt x="15" y="32"/>
                </a:cubicBezTo>
                <a:cubicBezTo>
                  <a:pt x="30" y="32"/>
                  <a:pt x="41" y="31"/>
                  <a:pt x="51" y="37"/>
                </a:cubicBezTo>
                <a:cubicBezTo>
                  <a:pt x="53" y="29"/>
                  <a:pt x="61" y="20"/>
                  <a:pt x="56" y="11"/>
                </a:cubicBezTo>
                <a:close/>
                <a:moveTo>
                  <a:pt x="12" y="41"/>
                </a:moveTo>
                <a:cubicBezTo>
                  <a:pt x="25" y="35"/>
                  <a:pt x="43" y="41"/>
                  <a:pt x="55" y="46"/>
                </a:cubicBezTo>
                <a:cubicBezTo>
                  <a:pt x="55" y="44"/>
                  <a:pt x="55" y="44"/>
                  <a:pt x="55" y="42"/>
                </a:cubicBezTo>
                <a:cubicBezTo>
                  <a:pt x="52" y="43"/>
                  <a:pt x="49" y="42"/>
                  <a:pt x="49" y="39"/>
                </a:cubicBezTo>
                <a:cubicBezTo>
                  <a:pt x="43" y="35"/>
                  <a:pt x="35" y="34"/>
                  <a:pt x="27" y="34"/>
                </a:cubicBezTo>
                <a:cubicBezTo>
                  <a:pt x="19" y="34"/>
                  <a:pt x="11" y="35"/>
                  <a:pt x="10" y="40"/>
                </a:cubicBezTo>
                <a:cubicBezTo>
                  <a:pt x="11" y="40"/>
                  <a:pt x="11" y="41"/>
                  <a:pt x="12" y="41"/>
                </a:cubicBezTo>
                <a:close/>
                <a:moveTo>
                  <a:pt x="12" y="46"/>
                </a:moveTo>
                <a:cubicBezTo>
                  <a:pt x="14" y="47"/>
                  <a:pt x="15" y="47"/>
                  <a:pt x="15" y="49"/>
                </a:cubicBezTo>
                <a:cubicBezTo>
                  <a:pt x="13" y="53"/>
                  <a:pt x="14" y="59"/>
                  <a:pt x="14" y="64"/>
                </a:cubicBezTo>
                <a:cubicBezTo>
                  <a:pt x="20" y="64"/>
                  <a:pt x="33" y="63"/>
                  <a:pt x="38" y="66"/>
                </a:cubicBezTo>
                <a:cubicBezTo>
                  <a:pt x="40" y="60"/>
                  <a:pt x="39" y="50"/>
                  <a:pt x="40" y="44"/>
                </a:cubicBezTo>
                <a:cubicBezTo>
                  <a:pt x="31" y="42"/>
                  <a:pt x="19" y="40"/>
                  <a:pt x="12" y="46"/>
                </a:cubicBezTo>
                <a:close/>
                <a:moveTo>
                  <a:pt x="43" y="68"/>
                </a:moveTo>
                <a:cubicBezTo>
                  <a:pt x="44" y="67"/>
                  <a:pt x="45" y="69"/>
                  <a:pt x="46" y="68"/>
                </a:cubicBezTo>
                <a:cubicBezTo>
                  <a:pt x="48" y="62"/>
                  <a:pt x="47" y="54"/>
                  <a:pt x="49" y="47"/>
                </a:cubicBezTo>
                <a:cubicBezTo>
                  <a:pt x="47" y="46"/>
                  <a:pt x="45" y="46"/>
                  <a:pt x="44" y="45"/>
                </a:cubicBezTo>
                <a:cubicBezTo>
                  <a:pt x="43" y="54"/>
                  <a:pt x="42" y="61"/>
                  <a:pt x="43" y="68"/>
                </a:cubicBezTo>
                <a:close/>
                <a:moveTo>
                  <a:pt x="14" y="68"/>
                </a:moveTo>
                <a:cubicBezTo>
                  <a:pt x="13" y="69"/>
                  <a:pt x="13" y="70"/>
                  <a:pt x="12" y="70"/>
                </a:cubicBezTo>
                <a:cubicBezTo>
                  <a:pt x="9" y="68"/>
                  <a:pt x="4" y="72"/>
                  <a:pt x="5" y="76"/>
                </a:cubicBezTo>
                <a:cubicBezTo>
                  <a:pt x="6" y="75"/>
                  <a:pt x="7" y="77"/>
                  <a:pt x="8" y="77"/>
                </a:cubicBezTo>
                <a:cubicBezTo>
                  <a:pt x="21" y="73"/>
                  <a:pt x="35" y="73"/>
                  <a:pt x="49" y="78"/>
                </a:cubicBezTo>
                <a:cubicBezTo>
                  <a:pt x="48" y="79"/>
                  <a:pt x="49" y="79"/>
                  <a:pt x="50" y="80"/>
                </a:cubicBezTo>
                <a:cubicBezTo>
                  <a:pt x="53" y="80"/>
                  <a:pt x="54" y="76"/>
                  <a:pt x="52" y="74"/>
                </a:cubicBezTo>
                <a:cubicBezTo>
                  <a:pt x="51" y="74"/>
                  <a:pt x="51" y="76"/>
                  <a:pt x="50" y="76"/>
                </a:cubicBezTo>
                <a:cubicBezTo>
                  <a:pt x="49" y="75"/>
                  <a:pt x="50" y="74"/>
                  <a:pt x="50" y="73"/>
                </a:cubicBezTo>
                <a:cubicBezTo>
                  <a:pt x="38" y="68"/>
                  <a:pt x="27" y="65"/>
                  <a:pt x="14" y="68"/>
                </a:cubicBezTo>
                <a:close/>
                <a:moveTo>
                  <a:pt x="46" y="257"/>
                </a:moveTo>
                <a:cubicBezTo>
                  <a:pt x="47" y="256"/>
                  <a:pt x="47" y="254"/>
                  <a:pt x="48" y="253"/>
                </a:cubicBezTo>
                <a:cubicBezTo>
                  <a:pt x="49" y="242"/>
                  <a:pt x="48" y="230"/>
                  <a:pt x="47" y="218"/>
                </a:cubicBezTo>
                <a:cubicBezTo>
                  <a:pt x="47" y="214"/>
                  <a:pt x="47" y="209"/>
                  <a:pt x="48" y="206"/>
                </a:cubicBezTo>
                <a:cubicBezTo>
                  <a:pt x="46" y="193"/>
                  <a:pt x="49" y="178"/>
                  <a:pt x="48" y="165"/>
                </a:cubicBezTo>
                <a:cubicBezTo>
                  <a:pt x="47" y="154"/>
                  <a:pt x="48" y="143"/>
                  <a:pt x="48" y="134"/>
                </a:cubicBezTo>
                <a:cubicBezTo>
                  <a:pt x="48" y="128"/>
                  <a:pt x="47" y="124"/>
                  <a:pt x="46" y="120"/>
                </a:cubicBezTo>
                <a:cubicBezTo>
                  <a:pt x="46" y="114"/>
                  <a:pt x="47" y="109"/>
                  <a:pt x="45" y="105"/>
                </a:cubicBezTo>
                <a:cubicBezTo>
                  <a:pt x="46" y="99"/>
                  <a:pt x="46" y="91"/>
                  <a:pt x="46" y="84"/>
                </a:cubicBezTo>
                <a:cubicBezTo>
                  <a:pt x="40" y="78"/>
                  <a:pt x="23" y="76"/>
                  <a:pt x="13" y="80"/>
                </a:cubicBezTo>
                <a:cubicBezTo>
                  <a:pt x="10" y="88"/>
                  <a:pt x="10" y="100"/>
                  <a:pt x="9" y="110"/>
                </a:cubicBezTo>
                <a:cubicBezTo>
                  <a:pt x="6" y="127"/>
                  <a:pt x="8" y="149"/>
                  <a:pt x="8" y="168"/>
                </a:cubicBezTo>
                <a:cubicBezTo>
                  <a:pt x="8" y="176"/>
                  <a:pt x="8" y="184"/>
                  <a:pt x="9" y="191"/>
                </a:cubicBezTo>
                <a:cubicBezTo>
                  <a:pt x="7" y="192"/>
                  <a:pt x="8" y="193"/>
                  <a:pt x="8" y="194"/>
                </a:cubicBezTo>
                <a:cubicBezTo>
                  <a:pt x="7" y="198"/>
                  <a:pt x="7" y="202"/>
                  <a:pt x="7" y="206"/>
                </a:cubicBezTo>
                <a:cubicBezTo>
                  <a:pt x="7" y="209"/>
                  <a:pt x="8" y="212"/>
                  <a:pt x="8" y="215"/>
                </a:cubicBezTo>
                <a:cubicBezTo>
                  <a:pt x="7" y="227"/>
                  <a:pt x="5" y="241"/>
                  <a:pt x="6" y="254"/>
                </a:cubicBezTo>
                <a:cubicBezTo>
                  <a:pt x="7" y="264"/>
                  <a:pt x="8" y="274"/>
                  <a:pt x="8" y="284"/>
                </a:cubicBezTo>
                <a:cubicBezTo>
                  <a:pt x="10" y="280"/>
                  <a:pt x="14" y="277"/>
                  <a:pt x="18" y="279"/>
                </a:cubicBezTo>
                <a:cubicBezTo>
                  <a:pt x="20" y="281"/>
                  <a:pt x="20" y="283"/>
                  <a:pt x="23" y="284"/>
                </a:cubicBezTo>
                <a:cubicBezTo>
                  <a:pt x="26" y="282"/>
                  <a:pt x="28" y="286"/>
                  <a:pt x="31" y="286"/>
                </a:cubicBezTo>
                <a:cubicBezTo>
                  <a:pt x="32" y="282"/>
                  <a:pt x="37" y="278"/>
                  <a:pt x="42" y="280"/>
                </a:cubicBezTo>
                <a:cubicBezTo>
                  <a:pt x="43" y="283"/>
                  <a:pt x="44" y="284"/>
                  <a:pt x="44" y="287"/>
                </a:cubicBezTo>
                <a:cubicBezTo>
                  <a:pt x="45" y="287"/>
                  <a:pt x="45" y="287"/>
                  <a:pt x="46" y="287"/>
                </a:cubicBezTo>
                <a:cubicBezTo>
                  <a:pt x="48" y="276"/>
                  <a:pt x="45" y="267"/>
                  <a:pt x="46" y="257"/>
                </a:cubicBezTo>
                <a:close/>
                <a:moveTo>
                  <a:pt x="46" y="81"/>
                </a:moveTo>
                <a:cubicBezTo>
                  <a:pt x="45" y="82"/>
                  <a:pt x="43" y="80"/>
                  <a:pt x="42" y="81"/>
                </a:cubicBezTo>
                <a:cubicBezTo>
                  <a:pt x="44" y="81"/>
                  <a:pt x="45" y="83"/>
                  <a:pt x="46" y="81"/>
                </a:cubicBezTo>
                <a:close/>
                <a:moveTo>
                  <a:pt x="23" y="324"/>
                </a:moveTo>
                <a:cubicBezTo>
                  <a:pt x="20" y="329"/>
                  <a:pt x="23" y="335"/>
                  <a:pt x="26" y="338"/>
                </a:cubicBezTo>
                <a:cubicBezTo>
                  <a:pt x="28" y="333"/>
                  <a:pt x="30" y="329"/>
                  <a:pt x="32" y="325"/>
                </a:cubicBezTo>
                <a:cubicBezTo>
                  <a:pt x="31" y="323"/>
                  <a:pt x="29" y="326"/>
                  <a:pt x="29" y="323"/>
                </a:cubicBezTo>
                <a:cubicBezTo>
                  <a:pt x="29" y="323"/>
                  <a:pt x="29" y="323"/>
                  <a:pt x="29" y="323"/>
                </a:cubicBezTo>
                <a:cubicBezTo>
                  <a:pt x="29" y="328"/>
                  <a:pt x="25" y="327"/>
                  <a:pt x="23" y="3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11" name="Freeform 278"/>
          <p:cNvSpPr>
            <a:spLocks noEditPoints="1"/>
          </p:cNvSpPr>
          <p:nvPr/>
        </p:nvSpPr>
        <p:spPr bwMode="auto">
          <a:xfrm>
            <a:off x="3073400" y="2254250"/>
            <a:ext cx="44450" cy="233363"/>
          </a:xfrm>
          <a:custGeom>
            <a:avLst/>
            <a:gdLst>
              <a:gd name="T0" fmla="*/ 12 w 14"/>
              <a:gd name="T1" fmla="*/ 2 h 74"/>
              <a:gd name="T2" fmla="*/ 13 w 14"/>
              <a:gd name="T3" fmla="*/ 52 h 74"/>
              <a:gd name="T4" fmla="*/ 12 w 14"/>
              <a:gd name="T5" fmla="*/ 65 h 74"/>
              <a:gd name="T6" fmla="*/ 10 w 14"/>
              <a:gd name="T7" fmla="*/ 72 h 74"/>
              <a:gd name="T8" fmla="*/ 4 w 14"/>
              <a:gd name="T9" fmla="*/ 72 h 74"/>
              <a:gd name="T10" fmla="*/ 5 w 14"/>
              <a:gd name="T11" fmla="*/ 62 h 74"/>
              <a:gd name="T12" fmla="*/ 3 w 14"/>
              <a:gd name="T13" fmla="*/ 26 h 74"/>
              <a:gd name="T14" fmla="*/ 5 w 14"/>
              <a:gd name="T15" fmla="*/ 2 h 74"/>
              <a:gd name="T16" fmla="*/ 11 w 14"/>
              <a:gd name="T17" fmla="*/ 0 h 74"/>
              <a:gd name="T18" fmla="*/ 12 w 14"/>
              <a:gd name="T19" fmla="*/ 2 h 74"/>
              <a:gd name="T20" fmla="*/ 8 w 14"/>
              <a:gd name="T21" fmla="*/ 5 h 74"/>
              <a:gd name="T22" fmla="*/ 7 w 14"/>
              <a:gd name="T23" fmla="*/ 6 h 74"/>
              <a:gd name="T24" fmla="*/ 8 w 14"/>
              <a:gd name="T25" fmla="*/ 67 h 74"/>
              <a:gd name="T26" fmla="*/ 11 w 14"/>
              <a:gd name="T27" fmla="*/ 40 h 74"/>
              <a:gd name="T28" fmla="*/ 10 w 14"/>
              <a:gd name="T29" fmla="*/ 30 h 74"/>
              <a:gd name="T30" fmla="*/ 10 w 14"/>
              <a:gd name="T31" fmla="*/ 19 h 74"/>
              <a:gd name="T32" fmla="*/ 9 w 14"/>
              <a:gd name="T33" fmla="*/ 13 h 74"/>
              <a:gd name="T34" fmla="*/ 9 w 14"/>
              <a:gd name="T35" fmla="*/ 5 h 74"/>
              <a:gd name="T36" fmla="*/ 8 w 14"/>
              <a:gd name="T37" fmla="*/ 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" h="74">
                <a:moveTo>
                  <a:pt x="12" y="2"/>
                </a:moveTo>
                <a:cubicBezTo>
                  <a:pt x="12" y="14"/>
                  <a:pt x="14" y="35"/>
                  <a:pt x="13" y="52"/>
                </a:cubicBezTo>
                <a:cubicBezTo>
                  <a:pt x="12" y="57"/>
                  <a:pt x="11" y="61"/>
                  <a:pt x="12" y="65"/>
                </a:cubicBezTo>
                <a:cubicBezTo>
                  <a:pt x="12" y="68"/>
                  <a:pt x="13" y="70"/>
                  <a:pt x="10" y="72"/>
                </a:cubicBezTo>
                <a:cubicBezTo>
                  <a:pt x="7" y="74"/>
                  <a:pt x="6" y="74"/>
                  <a:pt x="4" y="72"/>
                </a:cubicBezTo>
                <a:cubicBezTo>
                  <a:pt x="5" y="68"/>
                  <a:pt x="3" y="65"/>
                  <a:pt x="5" y="62"/>
                </a:cubicBezTo>
                <a:cubicBezTo>
                  <a:pt x="3" y="52"/>
                  <a:pt x="5" y="38"/>
                  <a:pt x="3" y="26"/>
                </a:cubicBezTo>
                <a:cubicBezTo>
                  <a:pt x="6" y="18"/>
                  <a:pt x="0" y="8"/>
                  <a:pt x="5" y="2"/>
                </a:cubicBezTo>
                <a:cubicBezTo>
                  <a:pt x="8" y="2"/>
                  <a:pt x="8" y="0"/>
                  <a:pt x="11" y="0"/>
                </a:cubicBezTo>
                <a:cubicBezTo>
                  <a:pt x="11" y="1"/>
                  <a:pt x="11" y="2"/>
                  <a:pt x="12" y="2"/>
                </a:cubicBezTo>
                <a:close/>
                <a:moveTo>
                  <a:pt x="8" y="5"/>
                </a:moveTo>
                <a:cubicBezTo>
                  <a:pt x="8" y="6"/>
                  <a:pt x="7" y="6"/>
                  <a:pt x="7" y="6"/>
                </a:cubicBezTo>
                <a:cubicBezTo>
                  <a:pt x="6" y="25"/>
                  <a:pt x="8" y="46"/>
                  <a:pt x="8" y="67"/>
                </a:cubicBezTo>
                <a:cubicBezTo>
                  <a:pt x="9" y="57"/>
                  <a:pt x="10" y="48"/>
                  <a:pt x="11" y="40"/>
                </a:cubicBezTo>
                <a:cubicBezTo>
                  <a:pt x="11" y="37"/>
                  <a:pt x="10" y="33"/>
                  <a:pt x="10" y="30"/>
                </a:cubicBezTo>
                <a:cubicBezTo>
                  <a:pt x="10" y="26"/>
                  <a:pt x="11" y="22"/>
                  <a:pt x="10" y="19"/>
                </a:cubicBezTo>
                <a:cubicBezTo>
                  <a:pt x="10" y="17"/>
                  <a:pt x="9" y="15"/>
                  <a:pt x="9" y="13"/>
                </a:cubicBezTo>
                <a:cubicBezTo>
                  <a:pt x="9" y="11"/>
                  <a:pt x="10" y="7"/>
                  <a:pt x="9" y="5"/>
                </a:cubicBezTo>
                <a:cubicBezTo>
                  <a:pt x="8" y="5"/>
                  <a:pt x="8" y="5"/>
                  <a:pt x="8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12" name="Freeform 279"/>
          <p:cNvSpPr/>
          <p:nvPr/>
        </p:nvSpPr>
        <p:spPr bwMode="auto">
          <a:xfrm>
            <a:off x="3149600" y="1136650"/>
            <a:ext cx="12700" cy="57150"/>
          </a:xfrm>
          <a:custGeom>
            <a:avLst/>
            <a:gdLst>
              <a:gd name="T0" fmla="*/ 4 w 4"/>
              <a:gd name="T1" fmla="*/ 0 h 18"/>
              <a:gd name="T2" fmla="*/ 2 w 4"/>
              <a:gd name="T3" fmla="*/ 11 h 18"/>
              <a:gd name="T4" fmla="*/ 0 w 4"/>
              <a:gd name="T5" fmla="*/ 18 h 18"/>
              <a:gd name="T6" fmla="*/ 3 w 4"/>
              <a:gd name="T7" fmla="*/ 0 h 18"/>
              <a:gd name="T8" fmla="*/ 4 w 4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8">
                <a:moveTo>
                  <a:pt x="4" y="0"/>
                </a:moveTo>
                <a:cubicBezTo>
                  <a:pt x="4" y="2"/>
                  <a:pt x="3" y="6"/>
                  <a:pt x="2" y="11"/>
                </a:cubicBezTo>
                <a:cubicBezTo>
                  <a:pt x="2" y="13"/>
                  <a:pt x="2" y="16"/>
                  <a:pt x="0" y="18"/>
                </a:cubicBezTo>
                <a:cubicBezTo>
                  <a:pt x="1" y="12"/>
                  <a:pt x="1" y="5"/>
                  <a:pt x="3" y="0"/>
                </a:cubicBezTo>
                <a:cubicBezTo>
                  <a:pt x="3" y="0"/>
                  <a:pt x="4" y="0"/>
                  <a:pt x="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13" name="Freeform 280"/>
          <p:cNvSpPr>
            <a:spLocks noEditPoints="1"/>
          </p:cNvSpPr>
          <p:nvPr/>
        </p:nvSpPr>
        <p:spPr bwMode="auto">
          <a:xfrm>
            <a:off x="2755900" y="633413"/>
            <a:ext cx="744538" cy="742950"/>
          </a:xfrm>
          <a:custGeom>
            <a:avLst/>
            <a:gdLst>
              <a:gd name="T0" fmla="*/ 213 w 236"/>
              <a:gd name="T1" fmla="*/ 184 h 235"/>
              <a:gd name="T2" fmla="*/ 178 w 236"/>
              <a:gd name="T3" fmla="*/ 218 h 235"/>
              <a:gd name="T4" fmla="*/ 135 w 236"/>
              <a:gd name="T5" fmla="*/ 233 h 235"/>
              <a:gd name="T6" fmla="*/ 7 w 236"/>
              <a:gd name="T7" fmla="*/ 206 h 235"/>
              <a:gd name="T8" fmla="*/ 46 w 236"/>
              <a:gd name="T9" fmla="*/ 120 h 235"/>
              <a:gd name="T10" fmla="*/ 77 w 236"/>
              <a:gd name="T11" fmla="*/ 62 h 235"/>
              <a:gd name="T12" fmla="*/ 108 w 236"/>
              <a:gd name="T13" fmla="*/ 2 h 235"/>
              <a:gd name="T14" fmla="*/ 233 w 236"/>
              <a:gd name="T15" fmla="*/ 42 h 235"/>
              <a:gd name="T16" fmla="*/ 201 w 236"/>
              <a:gd name="T17" fmla="*/ 164 h 235"/>
              <a:gd name="T18" fmla="*/ 119 w 236"/>
              <a:gd name="T19" fmla="*/ 230 h 235"/>
              <a:gd name="T20" fmla="*/ 188 w 236"/>
              <a:gd name="T21" fmla="*/ 202 h 235"/>
              <a:gd name="T22" fmla="*/ 208 w 236"/>
              <a:gd name="T23" fmla="*/ 126 h 235"/>
              <a:gd name="T24" fmla="*/ 232 w 236"/>
              <a:gd name="T25" fmla="*/ 15 h 235"/>
              <a:gd name="T26" fmla="*/ 218 w 236"/>
              <a:gd name="T27" fmla="*/ 74 h 235"/>
              <a:gd name="T28" fmla="*/ 177 w 236"/>
              <a:gd name="T29" fmla="*/ 213 h 235"/>
              <a:gd name="T30" fmla="*/ 130 w 236"/>
              <a:gd name="T31" fmla="*/ 227 h 235"/>
              <a:gd name="T32" fmla="*/ 7 w 236"/>
              <a:gd name="T33" fmla="*/ 214 h 235"/>
              <a:gd name="T34" fmla="*/ 191 w 236"/>
              <a:gd name="T35" fmla="*/ 170 h 235"/>
              <a:gd name="T36" fmla="*/ 212 w 236"/>
              <a:gd name="T37" fmla="*/ 94 h 235"/>
              <a:gd name="T38" fmla="*/ 221 w 236"/>
              <a:gd name="T39" fmla="*/ 52 h 235"/>
              <a:gd name="T40" fmla="*/ 181 w 236"/>
              <a:gd name="T41" fmla="*/ 3 h 235"/>
              <a:gd name="T42" fmla="*/ 75 w 236"/>
              <a:gd name="T43" fmla="*/ 74 h 235"/>
              <a:gd name="T44" fmla="*/ 164 w 236"/>
              <a:gd name="T45" fmla="*/ 65 h 235"/>
              <a:gd name="T46" fmla="*/ 162 w 236"/>
              <a:gd name="T47" fmla="*/ 124 h 235"/>
              <a:gd name="T48" fmla="*/ 149 w 236"/>
              <a:gd name="T49" fmla="*/ 175 h 235"/>
              <a:gd name="T50" fmla="*/ 136 w 236"/>
              <a:gd name="T51" fmla="*/ 204 h 235"/>
              <a:gd name="T52" fmla="*/ 85 w 236"/>
              <a:gd name="T53" fmla="*/ 200 h 235"/>
              <a:gd name="T54" fmla="*/ 27 w 236"/>
              <a:gd name="T55" fmla="*/ 197 h 235"/>
              <a:gd name="T56" fmla="*/ 84 w 236"/>
              <a:gd name="T57" fmla="*/ 222 h 235"/>
              <a:gd name="T58" fmla="*/ 160 w 236"/>
              <a:gd name="T59" fmla="*/ 223 h 235"/>
              <a:gd name="T60" fmla="*/ 183 w 236"/>
              <a:gd name="T61" fmla="*/ 199 h 235"/>
              <a:gd name="T62" fmla="*/ 149 w 236"/>
              <a:gd name="T63" fmla="*/ 62 h 235"/>
              <a:gd name="T64" fmla="*/ 143 w 236"/>
              <a:gd name="T65" fmla="*/ 143 h 235"/>
              <a:gd name="T66" fmla="*/ 135 w 236"/>
              <a:gd name="T67" fmla="*/ 80 h 235"/>
              <a:gd name="T68" fmla="*/ 84 w 236"/>
              <a:gd name="T69" fmla="*/ 76 h 235"/>
              <a:gd name="T70" fmla="*/ 35 w 236"/>
              <a:gd name="T71" fmla="*/ 192 h 235"/>
              <a:gd name="T72" fmla="*/ 112 w 236"/>
              <a:gd name="T73" fmla="*/ 80 h 235"/>
              <a:gd name="T74" fmla="*/ 62 w 236"/>
              <a:gd name="T75" fmla="*/ 77 h 235"/>
              <a:gd name="T76" fmla="*/ 30 w 236"/>
              <a:gd name="T77" fmla="*/ 192 h 235"/>
              <a:gd name="T78" fmla="*/ 148 w 236"/>
              <a:gd name="T79" fmla="*/ 96 h 235"/>
              <a:gd name="T80" fmla="*/ 143 w 236"/>
              <a:gd name="T81" fmla="*/ 90 h 235"/>
              <a:gd name="T82" fmla="*/ 119 w 236"/>
              <a:gd name="T83" fmla="*/ 183 h 235"/>
              <a:gd name="T84" fmla="*/ 121 w 236"/>
              <a:gd name="T85" fmla="*/ 188 h 235"/>
              <a:gd name="T86" fmla="*/ 133 w 236"/>
              <a:gd name="T87" fmla="*/ 154 h 235"/>
              <a:gd name="T88" fmla="*/ 136 w 236"/>
              <a:gd name="T89" fmla="*/ 132 h 235"/>
              <a:gd name="T90" fmla="*/ 143 w 236"/>
              <a:gd name="T91" fmla="*/ 92 h 235"/>
              <a:gd name="T92" fmla="*/ 133 w 236"/>
              <a:gd name="T93" fmla="*/ 151 h 235"/>
              <a:gd name="T94" fmla="*/ 145 w 236"/>
              <a:gd name="T95" fmla="*/ 157 h 235"/>
              <a:gd name="T96" fmla="*/ 131 w 236"/>
              <a:gd name="T97" fmla="*/ 177 h 235"/>
              <a:gd name="T98" fmla="*/ 149 w 236"/>
              <a:gd name="T99" fmla="*/ 166 h 235"/>
              <a:gd name="T100" fmla="*/ 147 w 236"/>
              <a:gd name="T101" fmla="*/ 172 h 235"/>
              <a:gd name="T102" fmla="*/ 194 w 236"/>
              <a:gd name="T103" fmla="*/ 188 h 235"/>
              <a:gd name="T104" fmla="*/ 203 w 236"/>
              <a:gd name="T105" fmla="*/ 184 h 235"/>
              <a:gd name="T106" fmla="*/ 220 w 236"/>
              <a:gd name="T107" fmla="*/ 178 h 235"/>
              <a:gd name="T108" fmla="*/ 137 w 236"/>
              <a:gd name="T109" fmla="*/ 200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36" h="235">
                <a:moveTo>
                  <a:pt x="201" y="164"/>
                </a:moveTo>
                <a:cubicBezTo>
                  <a:pt x="203" y="164"/>
                  <a:pt x="205" y="163"/>
                  <a:pt x="207" y="162"/>
                </a:cubicBezTo>
                <a:cubicBezTo>
                  <a:pt x="212" y="162"/>
                  <a:pt x="220" y="162"/>
                  <a:pt x="224" y="164"/>
                </a:cubicBezTo>
                <a:cubicBezTo>
                  <a:pt x="225" y="166"/>
                  <a:pt x="229" y="168"/>
                  <a:pt x="228" y="172"/>
                </a:cubicBezTo>
                <a:cubicBezTo>
                  <a:pt x="228" y="174"/>
                  <a:pt x="222" y="179"/>
                  <a:pt x="220" y="180"/>
                </a:cubicBezTo>
                <a:cubicBezTo>
                  <a:pt x="218" y="182"/>
                  <a:pt x="215" y="183"/>
                  <a:pt x="213" y="184"/>
                </a:cubicBezTo>
                <a:cubicBezTo>
                  <a:pt x="209" y="187"/>
                  <a:pt x="204" y="190"/>
                  <a:pt x="199" y="192"/>
                </a:cubicBezTo>
                <a:cubicBezTo>
                  <a:pt x="197" y="194"/>
                  <a:pt x="194" y="195"/>
                  <a:pt x="192" y="195"/>
                </a:cubicBezTo>
                <a:cubicBezTo>
                  <a:pt x="191" y="197"/>
                  <a:pt x="190" y="199"/>
                  <a:pt x="190" y="201"/>
                </a:cubicBezTo>
                <a:cubicBezTo>
                  <a:pt x="190" y="202"/>
                  <a:pt x="189" y="204"/>
                  <a:pt x="189" y="205"/>
                </a:cubicBezTo>
                <a:cubicBezTo>
                  <a:pt x="188" y="207"/>
                  <a:pt x="189" y="209"/>
                  <a:pt x="188" y="211"/>
                </a:cubicBezTo>
                <a:cubicBezTo>
                  <a:pt x="186" y="214"/>
                  <a:pt x="181" y="216"/>
                  <a:pt x="178" y="218"/>
                </a:cubicBezTo>
                <a:cubicBezTo>
                  <a:pt x="177" y="219"/>
                  <a:pt x="177" y="220"/>
                  <a:pt x="176" y="221"/>
                </a:cubicBezTo>
                <a:cubicBezTo>
                  <a:pt x="176" y="221"/>
                  <a:pt x="174" y="221"/>
                  <a:pt x="174" y="222"/>
                </a:cubicBezTo>
                <a:cubicBezTo>
                  <a:pt x="172" y="224"/>
                  <a:pt x="169" y="226"/>
                  <a:pt x="167" y="227"/>
                </a:cubicBezTo>
                <a:cubicBezTo>
                  <a:pt x="166" y="228"/>
                  <a:pt x="164" y="229"/>
                  <a:pt x="162" y="230"/>
                </a:cubicBezTo>
                <a:cubicBezTo>
                  <a:pt x="160" y="232"/>
                  <a:pt x="159" y="234"/>
                  <a:pt x="157" y="234"/>
                </a:cubicBezTo>
                <a:cubicBezTo>
                  <a:pt x="150" y="235"/>
                  <a:pt x="142" y="234"/>
                  <a:pt x="135" y="233"/>
                </a:cubicBezTo>
                <a:cubicBezTo>
                  <a:pt x="120" y="233"/>
                  <a:pt x="99" y="231"/>
                  <a:pt x="80" y="228"/>
                </a:cubicBezTo>
                <a:cubicBezTo>
                  <a:pt x="72" y="227"/>
                  <a:pt x="64" y="227"/>
                  <a:pt x="56" y="225"/>
                </a:cubicBezTo>
                <a:cubicBezTo>
                  <a:pt x="39" y="223"/>
                  <a:pt x="23" y="222"/>
                  <a:pt x="11" y="220"/>
                </a:cubicBezTo>
                <a:cubicBezTo>
                  <a:pt x="8" y="219"/>
                  <a:pt x="7" y="218"/>
                  <a:pt x="5" y="217"/>
                </a:cubicBezTo>
                <a:cubicBezTo>
                  <a:pt x="3" y="216"/>
                  <a:pt x="1" y="216"/>
                  <a:pt x="0" y="214"/>
                </a:cubicBezTo>
                <a:cubicBezTo>
                  <a:pt x="0" y="211"/>
                  <a:pt x="5" y="207"/>
                  <a:pt x="7" y="206"/>
                </a:cubicBezTo>
                <a:cubicBezTo>
                  <a:pt x="9" y="205"/>
                  <a:pt x="11" y="204"/>
                  <a:pt x="13" y="204"/>
                </a:cubicBezTo>
                <a:cubicBezTo>
                  <a:pt x="18" y="201"/>
                  <a:pt x="23" y="196"/>
                  <a:pt x="28" y="194"/>
                </a:cubicBezTo>
                <a:cubicBezTo>
                  <a:pt x="29" y="193"/>
                  <a:pt x="27" y="193"/>
                  <a:pt x="27" y="192"/>
                </a:cubicBezTo>
                <a:cubicBezTo>
                  <a:pt x="28" y="187"/>
                  <a:pt x="30" y="181"/>
                  <a:pt x="31" y="175"/>
                </a:cubicBezTo>
                <a:cubicBezTo>
                  <a:pt x="33" y="168"/>
                  <a:pt x="35" y="158"/>
                  <a:pt x="37" y="150"/>
                </a:cubicBezTo>
                <a:cubicBezTo>
                  <a:pt x="40" y="139"/>
                  <a:pt x="43" y="129"/>
                  <a:pt x="46" y="120"/>
                </a:cubicBezTo>
                <a:cubicBezTo>
                  <a:pt x="49" y="107"/>
                  <a:pt x="51" y="92"/>
                  <a:pt x="54" y="80"/>
                </a:cubicBezTo>
                <a:cubicBezTo>
                  <a:pt x="56" y="78"/>
                  <a:pt x="60" y="73"/>
                  <a:pt x="64" y="74"/>
                </a:cubicBezTo>
                <a:cubicBezTo>
                  <a:pt x="65" y="74"/>
                  <a:pt x="65" y="73"/>
                  <a:pt x="66" y="73"/>
                </a:cubicBezTo>
                <a:cubicBezTo>
                  <a:pt x="68" y="73"/>
                  <a:pt x="70" y="73"/>
                  <a:pt x="73" y="74"/>
                </a:cubicBezTo>
                <a:cubicBezTo>
                  <a:pt x="75" y="71"/>
                  <a:pt x="74" y="68"/>
                  <a:pt x="76" y="65"/>
                </a:cubicBezTo>
                <a:cubicBezTo>
                  <a:pt x="76" y="64"/>
                  <a:pt x="77" y="63"/>
                  <a:pt x="77" y="62"/>
                </a:cubicBezTo>
                <a:cubicBezTo>
                  <a:pt x="80" y="56"/>
                  <a:pt x="81" y="49"/>
                  <a:pt x="84" y="42"/>
                </a:cubicBezTo>
                <a:cubicBezTo>
                  <a:pt x="86" y="37"/>
                  <a:pt x="87" y="32"/>
                  <a:pt x="89" y="26"/>
                </a:cubicBezTo>
                <a:cubicBezTo>
                  <a:pt x="91" y="23"/>
                  <a:pt x="91" y="19"/>
                  <a:pt x="93" y="15"/>
                </a:cubicBezTo>
                <a:cubicBezTo>
                  <a:pt x="93" y="15"/>
                  <a:pt x="94" y="14"/>
                  <a:pt x="94" y="13"/>
                </a:cubicBezTo>
                <a:cubicBezTo>
                  <a:pt x="95" y="12"/>
                  <a:pt x="96" y="11"/>
                  <a:pt x="97" y="9"/>
                </a:cubicBezTo>
                <a:cubicBezTo>
                  <a:pt x="100" y="6"/>
                  <a:pt x="104" y="3"/>
                  <a:pt x="108" y="2"/>
                </a:cubicBezTo>
                <a:cubicBezTo>
                  <a:pt x="130" y="0"/>
                  <a:pt x="157" y="2"/>
                  <a:pt x="180" y="2"/>
                </a:cubicBezTo>
                <a:cubicBezTo>
                  <a:pt x="190" y="2"/>
                  <a:pt x="197" y="3"/>
                  <a:pt x="208" y="5"/>
                </a:cubicBezTo>
                <a:cubicBezTo>
                  <a:pt x="215" y="6"/>
                  <a:pt x="223" y="6"/>
                  <a:pt x="229" y="9"/>
                </a:cubicBezTo>
                <a:cubicBezTo>
                  <a:pt x="232" y="11"/>
                  <a:pt x="235" y="14"/>
                  <a:pt x="236" y="17"/>
                </a:cubicBezTo>
                <a:cubicBezTo>
                  <a:pt x="236" y="19"/>
                  <a:pt x="236" y="21"/>
                  <a:pt x="236" y="23"/>
                </a:cubicBezTo>
                <a:cubicBezTo>
                  <a:pt x="236" y="29"/>
                  <a:pt x="235" y="36"/>
                  <a:pt x="233" y="42"/>
                </a:cubicBezTo>
                <a:cubicBezTo>
                  <a:pt x="232" y="44"/>
                  <a:pt x="231" y="45"/>
                  <a:pt x="230" y="48"/>
                </a:cubicBezTo>
                <a:cubicBezTo>
                  <a:pt x="230" y="51"/>
                  <a:pt x="229" y="53"/>
                  <a:pt x="228" y="56"/>
                </a:cubicBezTo>
                <a:cubicBezTo>
                  <a:pt x="227" y="62"/>
                  <a:pt x="225" y="68"/>
                  <a:pt x="224" y="74"/>
                </a:cubicBezTo>
                <a:cubicBezTo>
                  <a:pt x="223" y="78"/>
                  <a:pt x="221" y="82"/>
                  <a:pt x="220" y="87"/>
                </a:cubicBezTo>
                <a:cubicBezTo>
                  <a:pt x="219" y="96"/>
                  <a:pt x="216" y="104"/>
                  <a:pt x="214" y="113"/>
                </a:cubicBezTo>
                <a:cubicBezTo>
                  <a:pt x="210" y="130"/>
                  <a:pt x="206" y="147"/>
                  <a:pt x="201" y="164"/>
                </a:cubicBezTo>
                <a:close/>
                <a:moveTo>
                  <a:pt x="5" y="216"/>
                </a:moveTo>
                <a:cubicBezTo>
                  <a:pt x="8" y="217"/>
                  <a:pt x="11" y="217"/>
                  <a:pt x="14" y="218"/>
                </a:cubicBezTo>
                <a:cubicBezTo>
                  <a:pt x="17" y="218"/>
                  <a:pt x="21" y="219"/>
                  <a:pt x="23" y="219"/>
                </a:cubicBezTo>
                <a:cubicBezTo>
                  <a:pt x="30" y="220"/>
                  <a:pt x="37" y="221"/>
                  <a:pt x="44" y="222"/>
                </a:cubicBezTo>
                <a:cubicBezTo>
                  <a:pt x="64" y="225"/>
                  <a:pt x="85" y="226"/>
                  <a:pt x="103" y="228"/>
                </a:cubicBezTo>
                <a:cubicBezTo>
                  <a:pt x="107" y="228"/>
                  <a:pt x="114" y="229"/>
                  <a:pt x="119" y="230"/>
                </a:cubicBezTo>
                <a:cubicBezTo>
                  <a:pt x="123" y="230"/>
                  <a:pt x="127" y="230"/>
                  <a:pt x="132" y="230"/>
                </a:cubicBezTo>
                <a:cubicBezTo>
                  <a:pt x="136" y="230"/>
                  <a:pt x="140" y="231"/>
                  <a:pt x="144" y="231"/>
                </a:cubicBezTo>
                <a:cubicBezTo>
                  <a:pt x="148" y="232"/>
                  <a:pt x="153" y="233"/>
                  <a:pt x="156" y="232"/>
                </a:cubicBezTo>
                <a:cubicBezTo>
                  <a:pt x="158" y="231"/>
                  <a:pt x="158" y="229"/>
                  <a:pt x="161" y="230"/>
                </a:cubicBezTo>
                <a:cubicBezTo>
                  <a:pt x="169" y="223"/>
                  <a:pt x="178" y="217"/>
                  <a:pt x="186" y="210"/>
                </a:cubicBezTo>
                <a:cubicBezTo>
                  <a:pt x="186" y="207"/>
                  <a:pt x="187" y="205"/>
                  <a:pt x="188" y="202"/>
                </a:cubicBezTo>
                <a:cubicBezTo>
                  <a:pt x="189" y="197"/>
                  <a:pt x="191" y="192"/>
                  <a:pt x="192" y="186"/>
                </a:cubicBezTo>
                <a:cubicBezTo>
                  <a:pt x="194" y="179"/>
                  <a:pt x="197" y="173"/>
                  <a:pt x="199" y="166"/>
                </a:cubicBezTo>
                <a:cubicBezTo>
                  <a:pt x="199" y="163"/>
                  <a:pt x="200" y="160"/>
                  <a:pt x="201" y="157"/>
                </a:cubicBezTo>
                <a:cubicBezTo>
                  <a:pt x="202" y="151"/>
                  <a:pt x="203" y="146"/>
                  <a:pt x="205" y="141"/>
                </a:cubicBezTo>
                <a:cubicBezTo>
                  <a:pt x="206" y="137"/>
                  <a:pt x="207" y="131"/>
                  <a:pt x="208" y="129"/>
                </a:cubicBezTo>
                <a:cubicBezTo>
                  <a:pt x="208" y="128"/>
                  <a:pt x="208" y="127"/>
                  <a:pt x="208" y="126"/>
                </a:cubicBezTo>
                <a:cubicBezTo>
                  <a:pt x="210" y="118"/>
                  <a:pt x="213" y="109"/>
                  <a:pt x="214" y="102"/>
                </a:cubicBezTo>
                <a:cubicBezTo>
                  <a:pt x="218" y="95"/>
                  <a:pt x="219" y="87"/>
                  <a:pt x="220" y="79"/>
                </a:cubicBezTo>
                <a:cubicBezTo>
                  <a:pt x="221" y="75"/>
                  <a:pt x="223" y="70"/>
                  <a:pt x="223" y="66"/>
                </a:cubicBezTo>
                <a:cubicBezTo>
                  <a:pt x="224" y="62"/>
                  <a:pt x="225" y="57"/>
                  <a:pt x="226" y="52"/>
                </a:cubicBezTo>
                <a:cubicBezTo>
                  <a:pt x="227" y="47"/>
                  <a:pt x="228" y="43"/>
                  <a:pt x="229" y="38"/>
                </a:cubicBezTo>
                <a:cubicBezTo>
                  <a:pt x="231" y="33"/>
                  <a:pt x="235" y="21"/>
                  <a:pt x="232" y="15"/>
                </a:cubicBezTo>
                <a:cubicBezTo>
                  <a:pt x="231" y="13"/>
                  <a:pt x="229" y="12"/>
                  <a:pt x="228" y="11"/>
                </a:cubicBezTo>
                <a:cubicBezTo>
                  <a:pt x="232" y="16"/>
                  <a:pt x="228" y="24"/>
                  <a:pt x="228" y="29"/>
                </a:cubicBezTo>
                <a:cubicBezTo>
                  <a:pt x="227" y="30"/>
                  <a:pt x="228" y="31"/>
                  <a:pt x="228" y="32"/>
                </a:cubicBezTo>
                <a:cubicBezTo>
                  <a:pt x="228" y="33"/>
                  <a:pt x="227" y="33"/>
                  <a:pt x="227" y="34"/>
                </a:cubicBezTo>
                <a:cubicBezTo>
                  <a:pt x="225" y="41"/>
                  <a:pt x="224" y="48"/>
                  <a:pt x="223" y="55"/>
                </a:cubicBezTo>
                <a:cubicBezTo>
                  <a:pt x="222" y="61"/>
                  <a:pt x="219" y="67"/>
                  <a:pt x="218" y="74"/>
                </a:cubicBezTo>
                <a:cubicBezTo>
                  <a:pt x="217" y="78"/>
                  <a:pt x="217" y="82"/>
                  <a:pt x="215" y="85"/>
                </a:cubicBezTo>
                <a:cubicBezTo>
                  <a:pt x="216" y="86"/>
                  <a:pt x="215" y="87"/>
                  <a:pt x="216" y="89"/>
                </a:cubicBezTo>
                <a:cubicBezTo>
                  <a:pt x="210" y="106"/>
                  <a:pt x="207" y="127"/>
                  <a:pt x="200" y="144"/>
                </a:cubicBezTo>
                <a:cubicBezTo>
                  <a:pt x="199" y="152"/>
                  <a:pt x="197" y="156"/>
                  <a:pt x="195" y="163"/>
                </a:cubicBezTo>
                <a:cubicBezTo>
                  <a:pt x="191" y="178"/>
                  <a:pt x="188" y="191"/>
                  <a:pt x="183" y="206"/>
                </a:cubicBezTo>
                <a:cubicBezTo>
                  <a:pt x="185" y="209"/>
                  <a:pt x="180" y="211"/>
                  <a:pt x="177" y="213"/>
                </a:cubicBezTo>
                <a:cubicBezTo>
                  <a:pt x="173" y="216"/>
                  <a:pt x="170" y="218"/>
                  <a:pt x="166" y="221"/>
                </a:cubicBezTo>
                <a:cubicBezTo>
                  <a:pt x="165" y="222"/>
                  <a:pt x="164" y="223"/>
                  <a:pt x="163" y="224"/>
                </a:cubicBezTo>
                <a:cubicBezTo>
                  <a:pt x="161" y="225"/>
                  <a:pt x="156" y="229"/>
                  <a:pt x="154" y="229"/>
                </a:cubicBezTo>
                <a:cubicBezTo>
                  <a:pt x="153" y="229"/>
                  <a:pt x="152" y="228"/>
                  <a:pt x="151" y="228"/>
                </a:cubicBezTo>
                <a:cubicBezTo>
                  <a:pt x="146" y="228"/>
                  <a:pt x="141" y="228"/>
                  <a:pt x="135" y="228"/>
                </a:cubicBezTo>
                <a:cubicBezTo>
                  <a:pt x="134" y="227"/>
                  <a:pt x="132" y="227"/>
                  <a:pt x="130" y="227"/>
                </a:cubicBezTo>
                <a:cubicBezTo>
                  <a:pt x="125" y="226"/>
                  <a:pt x="120" y="227"/>
                  <a:pt x="115" y="226"/>
                </a:cubicBezTo>
                <a:cubicBezTo>
                  <a:pt x="111" y="226"/>
                  <a:pt x="106" y="225"/>
                  <a:pt x="101" y="225"/>
                </a:cubicBezTo>
                <a:cubicBezTo>
                  <a:pt x="93" y="225"/>
                  <a:pt x="85" y="223"/>
                  <a:pt x="80" y="223"/>
                </a:cubicBezTo>
                <a:cubicBezTo>
                  <a:pt x="65" y="221"/>
                  <a:pt x="48" y="222"/>
                  <a:pt x="34" y="219"/>
                </a:cubicBezTo>
                <a:cubicBezTo>
                  <a:pt x="28" y="218"/>
                  <a:pt x="23" y="217"/>
                  <a:pt x="18" y="216"/>
                </a:cubicBezTo>
                <a:cubicBezTo>
                  <a:pt x="13" y="216"/>
                  <a:pt x="10" y="215"/>
                  <a:pt x="7" y="214"/>
                </a:cubicBezTo>
                <a:cubicBezTo>
                  <a:pt x="5" y="214"/>
                  <a:pt x="4" y="213"/>
                  <a:pt x="3" y="213"/>
                </a:cubicBezTo>
                <a:cubicBezTo>
                  <a:pt x="2" y="215"/>
                  <a:pt x="4" y="216"/>
                  <a:pt x="5" y="216"/>
                </a:cubicBezTo>
                <a:close/>
                <a:moveTo>
                  <a:pt x="183" y="199"/>
                </a:moveTo>
                <a:cubicBezTo>
                  <a:pt x="185" y="196"/>
                  <a:pt x="185" y="192"/>
                  <a:pt x="186" y="189"/>
                </a:cubicBezTo>
                <a:cubicBezTo>
                  <a:pt x="187" y="185"/>
                  <a:pt x="189" y="181"/>
                  <a:pt x="190" y="177"/>
                </a:cubicBezTo>
                <a:cubicBezTo>
                  <a:pt x="190" y="175"/>
                  <a:pt x="190" y="172"/>
                  <a:pt x="191" y="170"/>
                </a:cubicBezTo>
                <a:cubicBezTo>
                  <a:pt x="192" y="165"/>
                  <a:pt x="194" y="159"/>
                  <a:pt x="196" y="154"/>
                </a:cubicBezTo>
                <a:cubicBezTo>
                  <a:pt x="198" y="145"/>
                  <a:pt x="200" y="137"/>
                  <a:pt x="203" y="128"/>
                </a:cubicBezTo>
                <a:cubicBezTo>
                  <a:pt x="204" y="126"/>
                  <a:pt x="205" y="123"/>
                  <a:pt x="205" y="120"/>
                </a:cubicBezTo>
                <a:cubicBezTo>
                  <a:pt x="207" y="114"/>
                  <a:pt x="208" y="108"/>
                  <a:pt x="210" y="102"/>
                </a:cubicBezTo>
                <a:cubicBezTo>
                  <a:pt x="210" y="101"/>
                  <a:pt x="210" y="99"/>
                  <a:pt x="210" y="98"/>
                </a:cubicBezTo>
                <a:cubicBezTo>
                  <a:pt x="210" y="96"/>
                  <a:pt x="211" y="95"/>
                  <a:pt x="212" y="94"/>
                </a:cubicBezTo>
                <a:cubicBezTo>
                  <a:pt x="212" y="92"/>
                  <a:pt x="212" y="91"/>
                  <a:pt x="212" y="89"/>
                </a:cubicBezTo>
                <a:cubicBezTo>
                  <a:pt x="213" y="88"/>
                  <a:pt x="213" y="87"/>
                  <a:pt x="214" y="86"/>
                </a:cubicBezTo>
                <a:cubicBezTo>
                  <a:pt x="216" y="80"/>
                  <a:pt x="217" y="73"/>
                  <a:pt x="218" y="67"/>
                </a:cubicBezTo>
                <a:cubicBezTo>
                  <a:pt x="219" y="66"/>
                  <a:pt x="219" y="64"/>
                  <a:pt x="219" y="62"/>
                </a:cubicBezTo>
                <a:cubicBezTo>
                  <a:pt x="220" y="59"/>
                  <a:pt x="221" y="57"/>
                  <a:pt x="222" y="54"/>
                </a:cubicBezTo>
                <a:cubicBezTo>
                  <a:pt x="222" y="54"/>
                  <a:pt x="221" y="53"/>
                  <a:pt x="221" y="52"/>
                </a:cubicBezTo>
                <a:cubicBezTo>
                  <a:pt x="221" y="49"/>
                  <a:pt x="222" y="46"/>
                  <a:pt x="223" y="43"/>
                </a:cubicBezTo>
                <a:cubicBezTo>
                  <a:pt x="225" y="38"/>
                  <a:pt x="226" y="33"/>
                  <a:pt x="227" y="30"/>
                </a:cubicBezTo>
                <a:cubicBezTo>
                  <a:pt x="226" y="24"/>
                  <a:pt x="229" y="17"/>
                  <a:pt x="226" y="12"/>
                </a:cubicBezTo>
                <a:cubicBezTo>
                  <a:pt x="225" y="11"/>
                  <a:pt x="224" y="11"/>
                  <a:pt x="224" y="9"/>
                </a:cubicBezTo>
                <a:cubicBezTo>
                  <a:pt x="219" y="8"/>
                  <a:pt x="215" y="7"/>
                  <a:pt x="210" y="6"/>
                </a:cubicBezTo>
                <a:cubicBezTo>
                  <a:pt x="201" y="5"/>
                  <a:pt x="190" y="3"/>
                  <a:pt x="181" y="3"/>
                </a:cubicBezTo>
                <a:cubicBezTo>
                  <a:pt x="158" y="3"/>
                  <a:pt x="141" y="2"/>
                  <a:pt x="121" y="3"/>
                </a:cubicBezTo>
                <a:cubicBezTo>
                  <a:pt x="118" y="3"/>
                  <a:pt x="115" y="3"/>
                  <a:pt x="112" y="3"/>
                </a:cubicBezTo>
                <a:cubicBezTo>
                  <a:pt x="105" y="4"/>
                  <a:pt x="101" y="9"/>
                  <a:pt x="96" y="13"/>
                </a:cubicBezTo>
                <a:cubicBezTo>
                  <a:pt x="92" y="21"/>
                  <a:pt x="91" y="29"/>
                  <a:pt x="87" y="38"/>
                </a:cubicBezTo>
                <a:cubicBezTo>
                  <a:pt x="85" y="43"/>
                  <a:pt x="84" y="48"/>
                  <a:pt x="83" y="52"/>
                </a:cubicBezTo>
                <a:cubicBezTo>
                  <a:pt x="81" y="58"/>
                  <a:pt x="77" y="67"/>
                  <a:pt x="75" y="74"/>
                </a:cubicBezTo>
                <a:cubicBezTo>
                  <a:pt x="80" y="74"/>
                  <a:pt x="86" y="75"/>
                  <a:pt x="91" y="76"/>
                </a:cubicBezTo>
                <a:cubicBezTo>
                  <a:pt x="101" y="77"/>
                  <a:pt x="114" y="78"/>
                  <a:pt x="126" y="79"/>
                </a:cubicBezTo>
                <a:cubicBezTo>
                  <a:pt x="128" y="74"/>
                  <a:pt x="132" y="71"/>
                  <a:pt x="136" y="66"/>
                </a:cubicBezTo>
                <a:cubicBezTo>
                  <a:pt x="142" y="60"/>
                  <a:pt x="150" y="55"/>
                  <a:pt x="158" y="57"/>
                </a:cubicBezTo>
                <a:cubicBezTo>
                  <a:pt x="159" y="58"/>
                  <a:pt x="160" y="59"/>
                  <a:pt x="162" y="60"/>
                </a:cubicBezTo>
                <a:cubicBezTo>
                  <a:pt x="164" y="62"/>
                  <a:pt x="163" y="63"/>
                  <a:pt x="164" y="65"/>
                </a:cubicBezTo>
                <a:cubicBezTo>
                  <a:pt x="165" y="66"/>
                  <a:pt x="166" y="67"/>
                  <a:pt x="166" y="68"/>
                </a:cubicBezTo>
                <a:cubicBezTo>
                  <a:pt x="167" y="71"/>
                  <a:pt x="167" y="73"/>
                  <a:pt x="168" y="77"/>
                </a:cubicBezTo>
                <a:cubicBezTo>
                  <a:pt x="168" y="81"/>
                  <a:pt x="169" y="86"/>
                  <a:pt x="168" y="91"/>
                </a:cubicBezTo>
                <a:cubicBezTo>
                  <a:pt x="168" y="98"/>
                  <a:pt x="166" y="107"/>
                  <a:pt x="165" y="113"/>
                </a:cubicBezTo>
                <a:cubicBezTo>
                  <a:pt x="164" y="115"/>
                  <a:pt x="164" y="119"/>
                  <a:pt x="163" y="121"/>
                </a:cubicBezTo>
                <a:cubicBezTo>
                  <a:pt x="163" y="122"/>
                  <a:pt x="162" y="123"/>
                  <a:pt x="162" y="124"/>
                </a:cubicBezTo>
                <a:cubicBezTo>
                  <a:pt x="162" y="125"/>
                  <a:pt x="162" y="126"/>
                  <a:pt x="162" y="126"/>
                </a:cubicBezTo>
                <a:cubicBezTo>
                  <a:pt x="162" y="127"/>
                  <a:pt x="161" y="128"/>
                  <a:pt x="161" y="129"/>
                </a:cubicBezTo>
                <a:cubicBezTo>
                  <a:pt x="160" y="132"/>
                  <a:pt x="160" y="135"/>
                  <a:pt x="158" y="138"/>
                </a:cubicBezTo>
                <a:cubicBezTo>
                  <a:pt x="157" y="146"/>
                  <a:pt x="152" y="155"/>
                  <a:pt x="153" y="163"/>
                </a:cubicBezTo>
                <a:cubicBezTo>
                  <a:pt x="153" y="164"/>
                  <a:pt x="152" y="163"/>
                  <a:pt x="151" y="163"/>
                </a:cubicBezTo>
                <a:cubicBezTo>
                  <a:pt x="151" y="168"/>
                  <a:pt x="149" y="171"/>
                  <a:pt x="149" y="175"/>
                </a:cubicBezTo>
                <a:cubicBezTo>
                  <a:pt x="147" y="178"/>
                  <a:pt x="147" y="181"/>
                  <a:pt x="145" y="185"/>
                </a:cubicBezTo>
                <a:cubicBezTo>
                  <a:pt x="144" y="188"/>
                  <a:pt x="143" y="190"/>
                  <a:pt x="142" y="193"/>
                </a:cubicBezTo>
                <a:cubicBezTo>
                  <a:pt x="141" y="196"/>
                  <a:pt x="140" y="200"/>
                  <a:pt x="139" y="203"/>
                </a:cubicBezTo>
                <a:cubicBezTo>
                  <a:pt x="145" y="202"/>
                  <a:pt x="154" y="204"/>
                  <a:pt x="159" y="204"/>
                </a:cubicBezTo>
                <a:cubicBezTo>
                  <a:pt x="160" y="204"/>
                  <a:pt x="162" y="204"/>
                  <a:pt x="163" y="206"/>
                </a:cubicBezTo>
                <a:cubicBezTo>
                  <a:pt x="154" y="207"/>
                  <a:pt x="145" y="204"/>
                  <a:pt x="136" y="204"/>
                </a:cubicBezTo>
                <a:cubicBezTo>
                  <a:pt x="134" y="204"/>
                  <a:pt x="133" y="205"/>
                  <a:pt x="131" y="204"/>
                </a:cubicBezTo>
                <a:cubicBezTo>
                  <a:pt x="127" y="211"/>
                  <a:pt x="119" y="205"/>
                  <a:pt x="113" y="205"/>
                </a:cubicBezTo>
                <a:cubicBezTo>
                  <a:pt x="110" y="206"/>
                  <a:pt x="108" y="204"/>
                  <a:pt x="105" y="204"/>
                </a:cubicBezTo>
                <a:cubicBezTo>
                  <a:pt x="102" y="203"/>
                  <a:pt x="99" y="203"/>
                  <a:pt x="96" y="202"/>
                </a:cubicBezTo>
                <a:cubicBezTo>
                  <a:pt x="93" y="202"/>
                  <a:pt x="90" y="202"/>
                  <a:pt x="88" y="202"/>
                </a:cubicBezTo>
                <a:cubicBezTo>
                  <a:pt x="87" y="201"/>
                  <a:pt x="86" y="201"/>
                  <a:pt x="85" y="200"/>
                </a:cubicBezTo>
                <a:cubicBezTo>
                  <a:pt x="82" y="200"/>
                  <a:pt x="80" y="200"/>
                  <a:pt x="77" y="199"/>
                </a:cubicBezTo>
                <a:cubicBezTo>
                  <a:pt x="75" y="199"/>
                  <a:pt x="72" y="199"/>
                  <a:pt x="70" y="198"/>
                </a:cubicBezTo>
                <a:cubicBezTo>
                  <a:pt x="59" y="197"/>
                  <a:pt x="49" y="196"/>
                  <a:pt x="40" y="195"/>
                </a:cubicBezTo>
                <a:cubicBezTo>
                  <a:pt x="39" y="195"/>
                  <a:pt x="38" y="195"/>
                  <a:pt x="36" y="195"/>
                </a:cubicBezTo>
                <a:cubicBezTo>
                  <a:pt x="35" y="195"/>
                  <a:pt x="34" y="194"/>
                  <a:pt x="33" y="194"/>
                </a:cubicBezTo>
                <a:cubicBezTo>
                  <a:pt x="31" y="194"/>
                  <a:pt x="29" y="196"/>
                  <a:pt x="27" y="197"/>
                </a:cubicBezTo>
                <a:cubicBezTo>
                  <a:pt x="27" y="197"/>
                  <a:pt x="26" y="198"/>
                  <a:pt x="26" y="198"/>
                </a:cubicBezTo>
                <a:cubicBezTo>
                  <a:pt x="19" y="203"/>
                  <a:pt x="11" y="206"/>
                  <a:pt x="5" y="211"/>
                </a:cubicBezTo>
                <a:cubicBezTo>
                  <a:pt x="8" y="214"/>
                  <a:pt x="15" y="214"/>
                  <a:pt x="20" y="214"/>
                </a:cubicBezTo>
                <a:cubicBezTo>
                  <a:pt x="32" y="216"/>
                  <a:pt x="44" y="218"/>
                  <a:pt x="55" y="219"/>
                </a:cubicBezTo>
                <a:cubicBezTo>
                  <a:pt x="63" y="220"/>
                  <a:pt x="72" y="220"/>
                  <a:pt x="80" y="221"/>
                </a:cubicBezTo>
                <a:cubicBezTo>
                  <a:pt x="82" y="221"/>
                  <a:pt x="83" y="222"/>
                  <a:pt x="84" y="222"/>
                </a:cubicBezTo>
                <a:cubicBezTo>
                  <a:pt x="90" y="223"/>
                  <a:pt x="96" y="223"/>
                  <a:pt x="101" y="224"/>
                </a:cubicBezTo>
                <a:cubicBezTo>
                  <a:pt x="104" y="224"/>
                  <a:pt x="107" y="223"/>
                  <a:pt x="110" y="224"/>
                </a:cubicBezTo>
                <a:cubicBezTo>
                  <a:pt x="114" y="224"/>
                  <a:pt x="117" y="224"/>
                  <a:pt x="120" y="225"/>
                </a:cubicBezTo>
                <a:cubicBezTo>
                  <a:pt x="122" y="225"/>
                  <a:pt x="124" y="225"/>
                  <a:pt x="126" y="225"/>
                </a:cubicBezTo>
                <a:cubicBezTo>
                  <a:pt x="132" y="225"/>
                  <a:pt x="137" y="225"/>
                  <a:pt x="143" y="226"/>
                </a:cubicBezTo>
                <a:cubicBezTo>
                  <a:pt x="148" y="226"/>
                  <a:pt x="157" y="228"/>
                  <a:pt x="160" y="223"/>
                </a:cubicBezTo>
                <a:cubicBezTo>
                  <a:pt x="165" y="219"/>
                  <a:pt x="171" y="216"/>
                  <a:pt x="176" y="212"/>
                </a:cubicBezTo>
                <a:cubicBezTo>
                  <a:pt x="177" y="211"/>
                  <a:pt x="180" y="210"/>
                  <a:pt x="180" y="208"/>
                </a:cubicBezTo>
                <a:cubicBezTo>
                  <a:pt x="177" y="208"/>
                  <a:pt x="175" y="207"/>
                  <a:pt x="172" y="207"/>
                </a:cubicBezTo>
                <a:cubicBezTo>
                  <a:pt x="171" y="207"/>
                  <a:pt x="169" y="207"/>
                  <a:pt x="168" y="206"/>
                </a:cubicBezTo>
                <a:cubicBezTo>
                  <a:pt x="172" y="204"/>
                  <a:pt x="176" y="206"/>
                  <a:pt x="181" y="206"/>
                </a:cubicBezTo>
                <a:cubicBezTo>
                  <a:pt x="182" y="203"/>
                  <a:pt x="183" y="202"/>
                  <a:pt x="183" y="199"/>
                </a:cubicBezTo>
                <a:close/>
                <a:moveTo>
                  <a:pt x="151" y="60"/>
                </a:moveTo>
                <a:cubicBezTo>
                  <a:pt x="147" y="61"/>
                  <a:pt x="144" y="62"/>
                  <a:pt x="141" y="64"/>
                </a:cubicBezTo>
                <a:cubicBezTo>
                  <a:pt x="136" y="68"/>
                  <a:pt x="133" y="73"/>
                  <a:pt x="130" y="78"/>
                </a:cubicBezTo>
                <a:cubicBezTo>
                  <a:pt x="129" y="78"/>
                  <a:pt x="129" y="79"/>
                  <a:pt x="128" y="80"/>
                </a:cubicBezTo>
                <a:cubicBezTo>
                  <a:pt x="130" y="80"/>
                  <a:pt x="131" y="80"/>
                  <a:pt x="132" y="80"/>
                </a:cubicBezTo>
                <a:cubicBezTo>
                  <a:pt x="137" y="73"/>
                  <a:pt x="142" y="66"/>
                  <a:pt x="149" y="62"/>
                </a:cubicBezTo>
                <a:cubicBezTo>
                  <a:pt x="150" y="62"/>
                  <a:pt x="152" y="60"/>
                  <a:pt x="153" y="59"/>
                </a:cubicBezTo>
                <a:cubicBezTo>
                  <a:pt x="152" y="60"/>
                  <a:pt x="152" y="59"/>
                  <a:pt x="151" y="60"/>
                </a:cubicBezTo>
                <a:close/>
                <a:moveTo>
                  <a:pt x="153" y="90"/>
                </a:moveTo>
                <a:cubicBezTo>
                  <a:pt x="156" y="92"/>
                  <a:pt x="153" y="98"/>
                  <a:pt x="152" y="102"/>
                </a:cubicBezTo>
                <a:cubicBezTo>
                  <a:pt x="149" y="115"/>
                  <a:pt x="146" y="130"/>
                  <a:pt x="144" y="143"/>
                </a:cubicBezTo>
                <a:cubicBezTo>
                  <a:pt x="143" y="143"/>
                  <a:pt x="143" y="144"/>
                  <a:pt x="143" y="143"/>
                </a:cubicBezTo>
                <a:cubicBezTo>
                  <a:pt x="146" y="148"/>
                  <a:pt x="150" y="152"/>
                  <a:pt x="152" y="156"/>
                </a:cubicBezTo>
                <a:cubicBezTo>
                  <a:pt x="158" y="133"/>
                  <a:pt x="166" y="107"/>
                  <a:pt x="166" y="85"/>
                </a:cubicBezTo>
                <a:cubicBezTo>
                  <a:pt x="166" y="80"/>
                  <a:pt x="165" y="75"/>
                  <a:pt x="165" y="70"/>
                </a:cubicBezTo>
                <a:cubicBezTo>
                  <a:pt x="163" y="67"/>
                  <a:pt x="162" y="63"/>
                  <a:pt x="160" y="61"/>
                </a:cubicBezTo>
                <a:cubicBezTo>
                  <a:pt x="154" y="60"/>
                  <a:pt x="149" y="64"/>
                  <a:pt x="146" y="68"/>
                </a:cubicBezTo>
                <a:cubicBezTo>
                  <a:pt x="140" y="70"/>
                  <a:pt x="139" y="76"/>
                  <a:pt x="135" y="80"/>
                </a:cubicBezTo>
                <a:cubicBezTo>
                  <a:pt x="137" y="81"/>
                  <a:pt x="139" y="81"/>
                  <a:pt x="141" y="81"/>
                </a:cubicBezTo>
                <a:cubicBezTo>
                  <a:pt x="142" y="82"/>
                  <a:pt x="142" y="83"/>
                  <a:pt x="143" y="83"/>
                </a:cubicBezTo>
                <a:cubicBezTo>
                  <a:pt x="142" y="83"/>
                  <a:pt x="142" y="84"/>
                  <a:pt x="142" y="85"/>
                </a:cubicBezTo>
                <a:cubicBezTo>
                  <a:pt x="145" y="87"/>
                  <a:pt x="149" y="89"/>
                  <a:pt x="153" y="90"/>
                </a:cubicBezTo>
                <a:close/>
                <a:moveTo>
                  <a:pt x="112" y="80"/>
                </a:moveTo>
                <a:cubicBezTo>
                  <a:pt x="102" y="79"/>
                  <a:pt x="93" y="77"/>
                  <a:pt x="84" y="76"/>
                </a:cubicBezTo>
                <a:cubicBezTo>
                  <a:pt x="83" y="76"/>
                  <a:pt x="82" y="76"/>
                  <a:pt x="81" y="76"/>
                </a:cubicBezTo>
                <a:cubicBezTo>
                  <a:pt x="75" y="75"/>
                  <a:pt x="68" y="73"/>
                  <a:pt x="64" y="77"/>
                </a:cubicBezTo>
                <a:cubicBezTo>
                  <a:pt x="59" y="90"/>
                  <a:pt x="58" y="106"/>
                  <a:pt x="52" y="118"/>
                </a:cubicBezTo>
                <a:cubicBezTo>
                  <a:pt x="49" y="134"/>
                  <a:pt x="45" y="150"/>
                  <a:pt x="41" y="166"/>
                </a:cubicBezTo>
                <a:cubicBezTo>
                  <a:pt x="39" y="171"/>
                  <a:pt x="37" y="177"/>
                  <a:pt x="37" y="182"/>
                </a:cubicBezTo>
                <a:cubicBezTo>
                  <a:pt x="36" y="184"/>
                  <a:pt x="34" y="189"/>
                  <a:pt x="35" y="192"/>
                </a:cubicBezTo>
                <a:cubicBezTo>
                  <a:pt x="40" y="194"/>
                  <a:pt x="48" y="194"/>
                  <a:pt x="54" y="195"/>
                </a:cubicBezTo>
                <a:cubicBezTo>
                  <a:pt x="60" y="196"/>
                  <a:pt x="66" y="196"/>
                  <a:pt x="71" y="196"/>
                </a:cubicBezTo>
                <a:cubicBezTo>
                  <a:pt x="78" y="197"/>
                  <a:pt x="84" y="199"/>
                  <a:pt x="91" y="200"/>
                </a:cubicBezTo>
                <a:cubicBezTo>
                  <a:pt x="98" y="201"/>
                  <a:pt x="104" y="201"/>
                  <a:pt x="111" y="203"/>
                </a:cubicBezTo>
                <a:cubicBezTo>
                  <a:pt x="122" y="167"/>
                  <a:pt x="131" y="124"/>
                  <a:pt x="140" y="83"/>
                </a:cubicBezTo>
                <a:cubicBezTo>
                  <a:pt x="131" y="81"/>
                  <a:pt x="121" y="80"/>
                  <a:pt x="112" y="80"/>
                </a:cubicBezTo>
                <a:close/>
                <a:moveTo>
                  <a:pt x="33" y="187"/>
                </a:moveTo>
                <a:cubicBezTo>
                  <a:pt x="35" y="178"/>
                  <a:pt x="38" y="169"/>
                  <a:pt x="40" y="160"/>
                </a:cubicBezTo>
                <a:cubicBezTo>
                  <a:pt x="42" y="153"/>
                  <a:pt x="43" y="146"/>
                  <a:pt x="45" y="139"/>
                </a:cubicBezTo>
                <a:cubicBezTo>
                  <a:pt x="47" y="132"/>
                  <a:pt x="49" y="125"/>
                  <a:pt x="51" y="118"/>
                </a:cubicBezTo>
                <a:cubicBezTo>
                  <a:pt x="51" y="117"/>
                  <a:pt x="51" y="117"/>
                  <a:pt x="51" y="116"/>
                </a:cubicBezTo>
                <a:cubicBezTo>
                  <a:pt x="56" y="104"/>
                  <a:pt x="58" y="88"/>
                  <a:pt x="62" y="77"/>
                </a:cubicBezTo>
                <a:cubicBezTo>
                  <a:pt x="62" y="77"/>
                  <a:pt x="62" y="77"/>
                  <a:pt x="62" y="77"/>
                </a:cubicBezTo>
                <a:cubicBezTo>
                  <a:pt x="62" y="76"/>
                  <a:pt x="62" y="76"/>
                  <a:pt x="62" y="76"/>
                </a:cubicBezTo>
                <a:cubicBezTo>
                  <a:pt x="58" y="77"/>
                  <a:pt x="57" y="81"/>
                  <a:pt x="56" y="83"/>
                </a:cubicBezTo>
                <a:cubicBezTo>
                  <a:pt x="54" y="88"/>
                  <a:pt x="54" y="92"/>
                  <a:pt x="53" y="97"/>
                </a:cubicBezTo>
                <a:cubicBezTo>
                  <a:pt x="51" y="104"/>
                  <a:pt x="49" y="111"/>
                  <a:pt x="49" y="117"/>
                </a:cubicBezTo>
                <a:cubicBezTo>
                  <a:pt x="41" y="139"/>
                  <a:pt x="35" y="166"/>
                  <a:pt x="30" y="192"/>
                </a:cubicBezTo>
                <a:cubicBezTo>
                  <a:pt x="31" y="192"/>
                  <a:pt x="31" y="192"/>
                  <a:pt x="32" y="192"/>
                </a:cubicBezTo>
                <a:cubicBezTo>
                  <a:pt x="33" y="191"/>
                  <a:pt x="33" y="189"/>
                  <a:pt x="33" y="187"/>
                </a:cubicBezTo>
                <a:close/>
                <a:moveTo>
                  <a:pt x="143" y="90"/>
                </a:moveTo>
                <a:cubicBezTo>
                  <a:pt x="143" y="90"/>
                  <a:pt x="144" y="90"/>
                  <a:pt x="145" y="90"/>
                </a:cubicBezTo>
                <a:cubicBezTo>
                  <a:pt x="146" y="92"/>
                  <a:pt x="148" y="92"/>
                  <a:pt x="149" y="94"/>
                </a:cubicBezTo>
                <a:cubicBezTo>
                  <a:pt x="149" y="95"/>
                  <a:pt x="148" y="95"/>
                  <a:pt x="148" y="96"/>
                </a:cubicBezTo>
                <a:cubicBezTo>
                  <a:pt x="145" y="110"/>
                  <a:pt x="142" y="123"/>
                  <a:pt x="139" y="138"/>
                </a:cubicBezTo>
                <a:cubicBezTo>
                  <a:pt x="140" y="139"/>
                  <a:pt x="141" y="141"/>
                  <a:pt x="142" y="142"/>
                </a:cubicBezTo>
                <a:cubicBezTo>
                  <a:pt x="144" y="129"/>
                  <a:pt x="148" y="113"/>
                  <a:pt x="150" y="101"/>
                </a:cubicBezTo>
                <a:cubicBezTo>
                  <a:pt x="151" y="99"/>
                  <a:pt x="153" y="95"/>
                  <a:pt x="152" y="92"/>
                </a:cubicBezTo>
                <a:cubicBezTo>
                  <a:pt x="151" y="90"/>
                  <a:pt x="143" y="88"/>
                  <a:pt x="141" y="87"/>
                </a:cubicBezTo>
                <a:cubicBezTo>
                  <a:pt x="140" y="88"/>
                  <a:pt x="143" y="88"/>
                  <a:pt x="143" y="90"/>
                </a:cubicBezTo>
                <a:close/>
                <a:moveTo>
                  <a:pt x="139" y="96"/>
                </a:moveTo>
                <a:cubicBezTo>
                  <a:pt x="139" y="102"/>
                  <a:pt x="137" y="108"/>
                  <a:pt x="135" y="114"/>
                </a:cubicBezTo>
                <a:cubicBezTo>
                  <a:pt x="133" y="128"/>
                  <a:pt x="128" y="143"/>
                  <a:pt x="125" y="157"/>
                </a:cubicBezTo>
                <a:cubicBezTo>
                  <a:pt x="126" y="157"/>
                  <a:pt x="126" y="158"/>
                  <a:pt x="125" y="158"/>
                </a:cubicBezTo>
                <a:cubicBezTo>
                  <a:pt x="125" y="160"/>
                  <a:pt x="125" y="162"/>
                  <a:pt x="124" y="164"/>
                </a:cubicBezTo>
                <a:cubicBezTo>
                  <a:pt x="123" y="170"/>
                  <a:pt x="121" y="177"/>
                  <a:pt x="119" y="183"/>
                </a:cubicBezTo>
                <a:cubicBezTo>
                  <a:pt x="119" y="184"/>
                  <a:pt x="118" y="185"/>
                  <a:pt x="118" y="186"/>
                </a:cubicBezTo>
                <a:cubicBezTo>
                  <a:pt x="118" y="187"/>
                  <a:pt x="118" y="188"/>
                  <a:pt x="117" y="189"/>
                </a:cubicBezTo>
                <a:cubicBezTo>
                  <a:pt x="117" y="191"/>
                  <a:pt x="116" y="192"/>
                  <a:pt x="116" y="193"/>
                </a:cubicBezTo>
                <a:cubicBezTo>
                  <a:pt x="115" y="196"/>
                  <a:pt x="115" y="199"/>
                  <a:pt x="114" y="202"/>
                </a:cubicBezTo>
                <a:cubicBezTo>
                  <a:pt x="115" y="201"/>
                  <a:pt x="116" y="200"/>
                  <a:pt x="117" y="200"/>
                </a:cubicBezTo>
                <a:cubicBezTo>
                  <a:pt x="118" y="196"/>
                  <a:pt x="119" y="192"/>
                  <a:pt x="121" y="188"/>
                </a:cubicBezTo>
                <a:cubicBezTo>
                  <a:pt x="121" y="193"/>
                  <a:pt x="118" y="197"/>
                  <a:pt x="119" y="202"/>
                </a:cubicBezTo>
                <a:cubicBezTo>
                  <a:pt x="122" y="201"/>
                  <a:pt x="121" y="195"/>
                  <a:pt x="124" y="192"/>
                </a:cubicBezTo>
                <a:cubicBezTo>
                  <a:pt x="124" y="195"/>
                  <a:pt x="123" y="199"/>
                  <a:pt x="122" y="201"/>
                </a:cubicBezTo>
                <a:cubicBezTo>
                  <a:pt x="123" y="201"/>
                  <a:pt x="124" y="203"/>
                  <a:pt x="124" y="202"/>
                </a:cubicBezTo>
                <a:cubicBezTo>
                  <a:pt x="128" y="187"/>
                  <a:pt x="131" y="172"/>
                  <a:pt x="134" y="156"/>
                </a:cubicBezTo>
                <a:cubicBezTo>
                  <a:pt x="134" y="155"/>
                  <a:pt x="134" y="154"/>
                  <a:pt x="133" y="154"/>
                </a:cubicBezTo>
                <a:cubicBezTo>
                  <a:pt x="133" y="155"/>
                  <a:pt x="133" y="158"/>
                  <a:pt x="131" y="158"/>
                </a:cubicBezTo>
                <a:cubicBezTo>
                  <a:pt x="131" y="153"/>
                  <a:pt x="132" y="147"/>
                  <a:pt x="133" y="144"/>
                </a:cubicBezTo>
                <a:cubicBezTo>
                  <a:pt x="133" y="143"/>
                  <a:pt x="133" y="142"/>
                  <a:pt x="133" y="141"/>
                </a:cubicBezTo>
                <a:cubicBezTo>
                  <a:pt x="134" y="138"/>
                  <a:pt x="134" y="136"/>
                  <a:pt x="135" y="134"/>
                </a:cubicBezTo>
                <a:cubicBezTo>
                  <a:pt x="135" y="131"/>
                  <a:pt x="134" y="127"/>
                  <a:pt x="137" y="127"/>
                </a:cubicBezTo>
                <a:cubicBezTo>
                  <a:pt x="137" y="129"/>
                  <a:pt x="136" y="131"/>
                  <a:pt x="136" y="132"/>
                </a:cubicBezTo>
                <a:cubicBezTo>
                  <a:pt x="136" y="134"/>
                  <a:pt x="137" y="134"/>
                  <a:pt x="138" y="135"/>
                </a:cubicBezTo>
                <a:cubicBezTo>
                  <a:pt x="139" y="128"/>
                  <a:pt x="142" y="118"/>
                  <a:pt x="143" y="110"/>
                </a:cubicBezTo>
                <a:cubicBezTo>
                  <a:pt x="143" y="111"/>
                  <a:pt x="141" y="112"/>
                  <a:pt x="141" y="110"/>
                </a:cubicBezTo>
                <a:cubicBezTo>
                  <a:pt x="142" y="105"/>
                  <a:pt x="145" y="98"/>
                  <a:pt x="144" y="93"/>
                </a:cubicBezTo>
                <a:cubicBezTo>
                  <a:pt x="142" y="98"/>
                  <a:pt x="141" y="106"/>
                  <a:pt x="139" y="111"/>
                </a:cubicBezTo>
                <a:cubicBezTo>
                  <a:pt x="139" y="106"/>
                  <a:pt x="141" y="99"/>
                  <a:pt x="143" y="92"/>
                </a:cubicBezTo>
                <a:cubicBezTo>
                  <a:pt x="141" y="92"/>
                  <a:pt x="141" y="90"/>
                  <a:pt x="141" y="90"/>
                </a:cubicBezTo>
                <a:cubicBezTo>
                  <a:pt x="140" y="91"/>
                  <a:pt x="139" y="94"/>
                  <a:pt x="139" y="96"/>
                </a:cubicBezTo>
                <a:close/>
                <a:moveTo>
                  <a:pt x="145" y="103"/>
                </a:moveTo>
                <a:cubicBezTo>
                  <a:pt x="145" y="102"/>
                  <a:pt x="146" y="99"/>
                  <a:pt x="145" y="98"/>
                </a:cubicBezTo>
                <a:cubicBezTo>
                  <a:pt x="145" y="100"/>
                  <a:pt x="145" y="101"/>
                  <a:pt x="145" y="103"/>
                </a:cubicBezTo>
                <a:close/>
                <a:moveTo>
                  <a:pt x="133" y="151"/>
                </a:moveTo>
                <a:cubicBezTo>
                  <a:pt x="135" y="153"/>
                  <a:pt x="136" y="157"/>
                  <a:pt x="140" y="159"/>
                </a:cubicBezTo>
                <a:cubicBezTo>
                  <a:pt x="140" y="159"/>
                  <a:pt x="139" y="159"/>
                  <a:pt x="139" y="160"/>
                </a:cubicBezTo>
                <a:cubicBezTo>
                  <a:pt x="141" y="162"/>
                  <a:pt x="144" y="164"/>
                  <a:pt x="146" y="167"/>
                </a:cubicBezTo>
                <a:cubicBezTo>
                  <a:pt x="146" y="167"/>
                  <a:pt x="146" y="169"/>
                  <a:pt x="147" y="168"/>
                </a:cubicBezTo>
                <a:cubicBezTo>
                  <a:pt x="147" y="165"/>
                  <a:pt x="144" y="161"/>
                  <a:pt x="144" y="157"/>
                </a:cubicBezTo>
                <a:cubicBezTo>
                  <a:pt x="144" y="157"/>
                  <a:pt x="145" y="157"/>
                  <a:pt x="145" y="157"/>
                </a:cubicBezTo>
                <a:cubicBezTo>
                  <a:pt x="147" y="158"/>
                  <a:pt x="149" y="159"/>
                  <a:pt x="151" y="160"/>
                </a:cubicBezTo>
                <a:cubicBezTo>
                  <a:pt x="150" y="152"/>
                  <a:pt x="143" y="149"/>
                  <a:pt x="140" y="142"/>
                </a:cubicBezTo>
                <a:cubicBezTo>
                  <a:pt x="138" y="141"/>
                  <a:pt x="138" y="138"/>
                  <a:pt x="136" y="136"/>
                </a:cubicBezTo>
                <a:cubicBezTo>
                  <a:pt x="135" y="141"/>
                  <a:pt x="134" y="145"/>
                  <a:pt x="133" y="151"/>
                </a:cubicBezTo>
                <a:close/>
                <a:moveTo>
                  <a:pt x="133" y="173"/>
                </a:moveTo>
                <a:cubicBezTo>
                  <a:pt x="133" y="174"/>
                  <a:pt x="132" y="176"/>
                  <a:pt x="131" y="177"/>
                </a:cubicBezTo>
                <a:cubicBezTo>
                  <a:pt x="129" y="187"/>
                  <a:pt x="128" y="196"/>
                  <a:pt x="126" y="205"/>
                </a:cubicBezTo>
                <a:cubicBezTo>
                  <a:pt x="127" y="204"/>
                  <a:pt x="128" y="203"/>
                  <a:pt x="129" y="203"/>
                </a:cubicBezTo>
                <a:cubicBezTo>
                  <a:pt x="131" y="191"/>
                  <a:pt x="133" y="178"/>
                  <a:pt x="135" y="166"/>
                </a:cubicBezTo>
                <a:cubicBezTo>
                  <a:pt x="136" y="163"/>
                  <a:pt x="138" y="160"/>
                  <a:pt x="136" y="158"/>
                </a:cubicBezTo>
                <a:cubicBezTo>
                  <a:pt x="134" y="162"/>
                  <a:pt x="134" y="168"/>
                  <a:pt x="133" y="173"/>
                </a:cubicBezTo>
                <a:close/>
                <a:moveTo>
                  <a:pt x="149" y="166"/>
                </a:moveTo>
                <a:cubicBezTo>
                  <a:pt x="149" y="164"/>
                  <a:pt x="150" y="163"/>
                  <a:pt x="150" y="161"/>
                </a:cubicBezTo>
                <a:cubicBezTo>
                  <a:pt x="149" y="160"/>
                  <a:pt x="147" y="159"/>
                  <a:pt x="146" y="159"/>
                </a:cubicBezTo>
                <a:cubicBezTo>
                  <a:pt x="147" y="162"/>
                  <a:pt x="148" y="164"/>
                  <a:pt x="149" y="166"/>
                </a:cubicBezTo>
                <a:close/>
                <a:moveTo>
                  <a:pt x="136" y="178"/>
                </a:moveTo>
                <a:cubicBezTo>
                  <a:pt x="140" y="177"/>
                  <a:pt x="143" y="175"/>
                  <a:pt x="146" y="174"/>
                </a:cubicBezTo>
                <a:cubicBezTo>
                  <a:pt x="147" y="174"/>
                  <a:pt x="147" y="173"/>
                  <a:pt x="147" y="172"/>
                </a:cubicBezTo>
                <a:cubicBezTo>
                  <a:pt x="145" y="168"/>
                  <a:pt x="142" y="164"/>
                  <a:pt x="139" y="162"/>
                </a:cubicBezTo>
                <a:cubicBezTo>
                  <a:pt x="138" y="167"/>
                  <a:pt x="136" y="173"/>
                  <a:pt x="136" y="178"/>
                </a:cubicBezTo>
                <a:close/>
                <a:moveTo>
                  <a:pt x="221" y="165"/>
                </a:moveTo>
                <a:cubicBezTo>
                  <a:pt x="214" y="164"/>
                  <a:pt x="207" y="164"/>
                  <a:pt x="201" y="167"/>
                </a:cubicBezTo>
                <a:cubicBezTo>
                  <a:pt x="201" y="167"/>
                  <a:pt x="200" y="167"/>
                  <a:pt x="200" y="167"/>
                </a:cubicBezTo>
                <a:cubicBezTo>
                  <a:pt x="198" y="175"/>
                  <a:pt x="195" y="181"/>
                  <a:pt x="194" y="188"/>
                </a:cubicBezTo>
                <a:cubicBezTo>
                  <a:pt x="201" y="185"/>
                  <a:pt x="209" y="180"/>
                  <a:pt x="215" y="175"/>
                </a:cubicBezTo>
                <a:cubicBezTo>
                  <a:pt x="216" y="175"/>
                  <a:pt x="217" y="175"/>
                  <a:pt x="217" y="174"/>
                </a:cubicBezTo>
                <a:cubicBezTo>
                  <a:pt x="218" y="174"/>
                  <a:pt x="218" y="173"/>
                  <a:pt x="219" y="172"/>
                </a:cubicBezTo>
                <a:cubicBezTo>
                  <a:pt x="221" y="170"/>
                  <a:pt x="223" y="170"/>
                  <a:pt x="223" y="167"/>
                </a:cubicBezTo>
                <a:cubicBezTo>
                  <a:pt x="223" y="166"/>
                  <a:pt x="221" y="166"/>
                  <a:pt x="221" y="165"/>
                </a:cubicBezTo>
                <a:close/>
                <a:moveTo>
                  <a:pt x="203" y="184"/>
                </a:moveTo>
                <a:cubicBezTo>
                  <a:pt x="202" y="186"/>
                  <a:pt x="199" y="187"/>
                  <a:pt x="197" y="188"/>
                </a:cubicBezTo>
                <a:cubicBezTo>
                  <a:pt x="196" y="189"/>
                  <a:pt x="195" y="191"/>
                  <a:pt x="193" y="191"/>
                </a:cubicBezTo>
                <a:cubicBezTo>
                  <a:pt x="193" y="192"/>
                  <a:pt x="192" y="193"/>
                  <a:pt x="192" y="193"/>
                </a:cubicBezTo>
                <a:cubicBezTo>
                  <a:pt x="196" y="193"/>
                  <a:pt x="199" y="190"/>
                  <a:pt x="202" y="189"/>
                </a:cubicBezTo>
                <a:cubicBezTo>
                  <a:pt x="204" y="187"/>
                  <a:pt x="209" y="185"/>
                  <a:pt x="211" y="183"/>
                </a:cubicBezTo>
                <a:cubicBezTo>
                  <a:pt x="214" y="181"/>
                  <a:pt x="218" y="180"/>
                  <a:pt x="220" y="178"/>
                </a:cubicBezTo>
                <a:cubicBezTo>
                  <a:pt x="223" y="176"/>
                  <a:pt x="228" y="172"/>
                  <a:pt x="225" y="169"/>
                </a:cubicBezTo>
                <a:cubicBezTo>
                  <a:pt x="220" y="175"/>
                  <a:pt x="211" y="180"/>
                  <a:pt x="203" y="184"/>
                </a:cubicBezTo>
                <a:close/>
                <a:moveTo>
                  <a:pt x="135" y="180"/>
                </a:moveTo>
                <a:cubicBezTo>
                  <a:pt x="133" y="186"/>
                  <a:pt x="133" y="194"/>
                  <a:pt x="131" y="201"/>
                </a:cubicBezTo>
                <a:cubicBezTo>
                  <a:pt x="133" y="202"/>
                  <a:pt x="133" y="202"/>
                  <a:pt x="137" y="202"/>
                </a:cubicBezTo>
                <a:cubicBezTo>
                  <a:pt x="136" y="202"/>
                  <a:pt x="137" y="201"/>
                  <a:pt x="137" y="200"/>
                </a:cubicBezTo>
                <a:cubicBezTo>
                  <a:pt x="141" y="193"/>
                  <a:pt x="143" y="184"/>
                  <a:pt x="146" y="176"/>
                </a:cubicBezTo>
                <a:cubicBezTo>
                  <a:pt x="146" y="176"/>
                  <a:pt x="146" y="176"/>
                  <a:pt x="146" y="176"/>
                </a:cubicBezTo>
                <a:cubicBezTo>
                  <a:pt x="142" y="178"/>
                  <a:pt x="138" y="178"/>
                  <a:pt x="135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14" name="Freeform 281"/>
          <p:cNvSpPr/>
          <p:nvPr/>
        </p:nvSpPr>
        <p:spPr bwMode="auto">
          <a:xfrm>
            <a:off x="2225675" y="1536700"/>
            <a:ext cx="34925" cy="139700"/>
          </a:xfrm>
          <a:custGeom>
            <a:avLst/>
            <a:gdLst>
              <a:gd name="T0" fmla="*/ 9 w 11"/>
              <a:gd name="T1" fmla="*/ 5 h 44"/>
              <a:gd name="T2" fmla="*/ 5 w 11"/>
              <a:gd name="T3" fmla="*/ 44 h 44"/>
              <a:gd name="T4" fmla="*/ 6 w 11"/>
              <a:gd name="T5" fmla="*/ 5 h 44"/>
              <a:gd name="T6" fmla="*/ 11 w 11"/>
              <a:gd name="T7" fmla="*/ 3 h 44"/>
              <a:gd name="T8" fmla="*/ 9 w 11"/>
              <a:gd name="T9" fmla="*/ 5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44">
                <a:moveTo>
                  <a:pt x="9" y="5"/>
                </a:moveTo>
                <a:cubicBezTo>
                  <a:pt x="1" y="14"/>
                  <a:pt x="4" y="30"/>
                  <a:pt x="5" y="44"/>
                </a:cubicBezTo>
                <a:cubicBezTo>
                  <a:pt x="2" y="35"/>
                  <a:pt x="0" y="15"/>
                  <a:pt x="6" y="5"/>
                </a:cubicBezTo>
                <a:cubicBezTo>
                  <a:pt x="6" y="5"/>
                  <a:pt x="11" y="0"/>
                  <a:pt x="11" y="3"/>
                </a:cubicBezTo>
                <a:cubicBezTo>
                  <a:pt x="11" y="4"/>
                  <a:pt x="10" y="4"/>
                  <a:pt x="9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15" name="Freeform 282"/>
          <p:cNvSpPr>
            <a:spLocks noEditPoints="1"/>
          </p:cNvSpPr>
          <p:nvPr/>
        </p:nvSpPr>
        <p:spPr bwMode="auto">
          <a:xfrm>
            <a:off x="2570163" y="1574800"/>
            <a:ext cx="61912" cy="66675"/>
          </a:xfrm>
          <a:custGeom>
            <a:avLst/>
            <a:gdLst>
              <a:gd name="T0" fmla="*/ 6 w 20"/>
              <a:gd name="T1" fmla="*/ 0 h 21"/>
              <a:gd name="T2" fmla="*/ 18 w 20"/>
              <a:gd name="T3" fmla="*/ 9 h 21"/>
              <a:gd name="T4" fmla="*/ 19 w 20"/>
              <a:gd name="T5" fmla="*/ 17 h 21"/>
              <a:gd name="T6" fmla="*/ 13 w 20"/>
              <a:gd name="T7" fmla="*/ 20 h 21"/>
              <a:gd name="T8" fmla="*/ 5 w 20"/>
              <a:gd name="T9" fmla="*/ 16 h 21"/>
              <a:gd name="T10" fmla="*/ 1 w 20"/>
              <a:gd name="T11" fmla="*/ 8 h 21"/>
              <a:gd name="T12" fmla="*/ 0 w 20"/>
              <a:gd name="T13" fmla="*/ 5 h 21"/>
              <a:gd name="T14" fmla="*/ 3 w 20"/>
              <a:gd name="T15" fmla="*/ 0 h 21"/>
              <a:gd name="T16" fmla="*/ 6 w 20"/>
              <a:gd name="T17" fmla="*/ 0 h 21"/>
              <a:gd name="T18" fmla="*/ 4 w 20"/>
              <a:gd name="T19" fmla="*/ 3 h 21"/>
              <a:gd name="T20" fmla="*/ 14 w 20"/>
              <a:gd name="T21" fmla="*/ 18 h 21"/>
              <a:gd name="T22" fmla="*/ 4 w 20"/>
              <a:gd name="T23" fmla="*/ 3 h 21"/>
              <a:gd name="T24" fmla="*/ 16 w 20"/>
              <a:gd name="T25" fmla="*/ 16 h 21"/>
              <a:gd name="T26" fmla="*/ 8 w 20"/>
              <a:gd name="T27" fmla="*/ 3 h 21"/>
              <a:gd name="T28" fmla="*/ 16 w 20"/>
              <a:gd name="T29" fmla="*/ 16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0" h="21">
                <a:moveTo>
                  <a:pt x="6" y="0"/>
                </a:moveTo>
                <a:cubicBezTo>
                  <a:pt x="11" y="1"/>
                  <a:pt x="15" y="4"/>
                  <a:pt x="18" y="9"/>
                </a:cubicBezTo>
                <a:cubicBezTo>
                  <a:pt x="18" y="12"/>
                  <a:pt x="20" y="14"/>
                  <a:pt x="19" y="17"/>
                </a:cubicBezTo>
                <a:cubicBezTo>
                  <a:pt x="18" y="19"/>
                  <a:pt x="14" y="21"/>
                  <a:pt x="13" y="20"/>
                </a:cubicBezTo>
                <a:cubicBezTo>
                  <a:pt x="11" y="20"/>
                  <a:pt x="7" y="18"/>
                  <a:pt x="5" y="16"/>
                </a:cubicBezTo>
                <a:cubicBezTo>
                  <a:pt x="3" y="13"/>
                  <a:pt x="2" y="11"/>
                  <a:pt x="1" y="8"/>
                </a:cubicBezTo>
                <a:cubicBezTo>
                  <a:pt x="1" y="7"/>
                  <a:pt x="0" y="6"/>
                  <a:pt x="0" y="5"/>
                </a:cubicBezTo>
                <a:cubicBezTo>
                  <a:pt x="0" y="4"/>
                  <a:pt x="2" y="2"/>
                  <a:pt x="3" y="0"/>
                </a:cubicBezTo>
                <a:cubicBezTo>
                  <a:pt x="4" y="1"/>
                  <a:pt x="4" y="0"/>
                  <a:pt x="6" y="0"/>
                </a:cubicBezTo>
                <a:close/>
                <a:moveTo>
                  <a:pt x="4" y="3"/>
                </a:moveTo>
                <a:cubicBezTo>
                  <a:pt x="2" y="8"/>
                  <a:pt x="8" y="18"/>
                  <a:pt x="14" y="18"/>
                </a:cubicBezTo>
                <a:cubicBezTo>
                  <a:pt x="12" y="12"/>
                  <a:pt x="9" y="5"/>
                  <a:pt x="4" y="3"/>
                </a:cubicBezTo>
                <a:close/>
                <a:moveTo>
                  <a:pt x="16" y="16"/>
                </a:moveTo>
                <a:cubicBezTo>
                  <a:pt x="16" y="11"/>
                  <a:pt x="13" y="4"/>
                  <a:pt x="8" y="3"/>
                </a:cubicBezTo>
                <a:cubicBezTo>
                  <a:pt x="12" y="7"/>
                  <a:pt x="13" y="11"/>
                  <a:pt x="16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16" name="Freeform 283"/>
          <p:cNvSpPr/>
          <p:nvPr/>
        </p:nvSpPr>
        <p:spPr bwMode="auto">
          <a:xfrm>
            <a:off x="2244725" y="1584325"/>
            <a:ext cx="12700" cy="66675"/>
          </a:xfrm>
          <a:custGeom>
            <a:avLst/>
            <a:gdLst>
              <a:gd name="T0" fmla="*/ 3 w 4"/>
              <a:gd name="T1" fmla="*/ 0 h 21"/>
              <a:gd name="T2" fmla="*/ 4 w 4"/>
              <a:gd name="T3" fmla="*/ 0 h 21"/>
              <a:gd name="T4" fmla="*/ 2 w 4"/>
              <a:gd name="T5" fmla="*/ 11 h 21"/>
              <a:gd name="T6" fmla="*/ 4 w 4"/>
              <a:gd name="T7" fmla="*/ 21 h 21"/>
              <a:gd name="T8" fmla="*/ 3 w 4"/>
              <a:gd name="T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21">
                <a:moveTo>
                  <a:pt x="3" y="0"/>
                </a:moveTo>
                <a:cubicBezTo>
                  <a:pt x="4" y="0"/>
                  <a:pt x="4" y="0"/>
                  <a:pt x="4" y="0"/>
                </a:cubicBezTo>
                <a:cubicBezTo>
                  <a:pt x="4" y="3"/>
                  <a:pt x="2" y="7"/>
                  <a:pt x="2" y="11"/>
                </a:cubicBezTo>
                <a:cubicBezTo>
                  <a:pt x="3" y="14"/>
                  <a:pt x="4" y="17"/>
                  <a:pt x="4" y="21"/>
                </a:cubicBezTo>
                <a:cubicBezTo>
                  <a:pt x="0" y="17"/>
                  <a:pt x="0" y="5"/>
                  <a:pt x="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17" name="Freeform 284"/>
          <p:cNvSpPr/>
          <p:nvPr/>
        </p:nvSpPr>
        <p:spPr bwMode="auto">
          <a:xfrm>
            <a:off x="2263775" y="1619250"/>
            <a:ext cx="6350" cy="31750"/>
          </a:xfrm>
          <a:custGeom>
            <a:avLst/>
            <a:gdLst>
              <a:gd name="T0" fmla="*/ 1 w 2"/>
              <a:gd name="T1" fmla="*/ 0 h 10"/>
              <a:gd name="T2" fmla="*/ 1 w 2"/>
              <a:gd name="T3" fmla="*/ 0 h 10"/>
              <a:gd name="T4" fmla="*/ 2 w 2"/>
              <a:gd name="T5" fmla="*/ 10 h 10"/>
              <a:gd name="T6" fmla="*/ 1 w 2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0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2" y="3"/>
                  <a:pt x="2" y="7"/>
                  <a:pt x="2" y="10"/>
                </a:cubicBezTo>
                <a:cubicBezTo>
                  <a:pt x="0" y="8"/>
                  <a:pt x="0" y="3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18" name="Freeform 285"/>
          <p:cNvSpPr/>
          <p:nvPr/>
        </p:nvSpPr>
        <p:spPr bwMode="auto">
          <a:xfrm>
            <a:off x="2305050" y="1784350"/>
            <a:ext cx="61913" cy="52388"/>
          </a:xfrm>
          <a:custGeom>
            <a:avLst/>
            <a:gdLst>
              <a:gd name="T0" fmla="*/ 0 w 20"/>
              <a:gd name="T1" fmla="*/ 0 h 17"/>
              <a:gd name="T2" fmla="*/ 2 w 20"/>
              <a:gd name="T3" fmla="*/ 0 h 17"/>
              <a:gd name="T4" fmla="*/ 15 w 20"/>
              <a:gd name="T5" fmla="*/ 13 h 17"/>
              <a:gd name="T6" fmla="*/ 20 w 20"/>
              <a:gd name="T7" fmla="*/ 17 h 17"/>
              <a:gd name="T8" fmla="*/ 4 w 20"/>
              <a:gd name="T9" fmla="*/ 5 h 17"/>
              <a:gd name="T10" fmla="*/ 0 w 20"/>
              <a:gd name="T11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17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5" y="5"/>
                  <a:pt x="10" y="9"/>
                  <a:pt x="15" y="13"/>
                </a:cubicBezTo>
                <a:cubicBezTo>
                  <a:pt x="17" y="14"/>
                  <a:pt x="19" y="15"/>
                  <a:pt x="20" y="17"/>
                </a:cubicBezTo>
                <a:cubicBezTo>
                  <a:pt x="13" y="15"/>
                  <a:pt x="9" y="9"/>
                  <a:pt x="4" y="5"/>
                </a:cubicBezTo>
                <a:cubicBezTo>
                  <a:pt x="3" y="3"/>
                  <a:pt x="1" y="2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19" name="Freeform 286"/>
          <p:cNvSpPr/>
          <p:nvPr/>
        </p:nvSpPr>
        <p:spPr bwMode="auto">
          <a:xfrm>
            <a:off x="2401888" y="1852613"/>
            <a:ext cx="174625" cy="53975"/>
          </a:xfrm>
          <a:custGeom>
            <a:avLst/>
            <a:gdLst>
              <a:gd name="T0" fmla="*/ 0 w 55"/>
              <a:gd name="T1" fmla="*/ 0 h 17"/>
              <a:gd name="T2" fmla="*/ 0 w 55"/>
              <a:gd name="T3" fmla="*/ 0 h 17"/>
              <a:gd name="T4" fmla="*/ 44 w 55"/>
              <a:gd name="T5" fmla="*/ 14 h 17"/>
              <a:gd name="T6" fmla="*/ 55 w 55"/>
              <a:gd name="T7" fmla="*/ 15 h 17"/>
              <a:gd name="T8" fmla="*/ 0 w 55"/>
              <a:gd name="T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17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3" y="6"/>
                  <a:pt x="26" y="13"/>
                  <a:pt x="44" y="14"/>
                </a:cubicBezTo>
                <a:cubicBezTo>
                  <a:pt x="48" y="14"/>
                  <a:pt x="52" y="13"/>
                  <a:pt x="55" y="15"/>
                </a:cubicBezTo>
                <a:cubicBezTo>
                  <a:pt x="34" y="17"/>
                  <a:pt x="14" y="9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20" name="Freeform 287"/>
          <p:cNvSpPr/>
          <p:nvPr/>
        </p:nvSpPr>
        <p:spPr bwMode="auto">
          <a:xfrm>
            <a:off x="2443163" y="1855788"/>
            <a:ext cx="92075" cy="28575"/>
          </a:xfrm>
          <a:custGeom>
            <a:avLst/>
            <a:gdLst>
              <a:gd name="T0" fmla="*/ 29 w 29"/>
              <a:gd name="T1" fmla="*/ 7 h 9"/>
              <a:gd name="T2" fmla="*/ 22 w 29"/>
              <a:gd name="T3" fmla="*/ 7 h 9"/>
              <a:gd name="T4" fmla="*/ 0 w 29"/>
              <a:gd name="T5" fmla="*/ 0 h 9"/>
              <a:gd name="T6" fmla="*/ 9 w 29"/>
              <a:gd name="T7" fmla="*/ 3 h 9"/>
              <a:gd name="T8" fmla="*/ 26 w 29"/>
              <a:gd name="T9" fmla="*/ 6 h 9"/>
              <a:gd name="T10" fmla="*/ 29 w 29"/>
              <a:gd name="T11" fmla="*/ 7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9">
                <a:moveTo>
                  <a:pt x="29" y="7"/>
                </a:moveTo>
                <a:cubicBezTo>
                  <a:pt x="27" y="9"/>
                  <a:pt x="24" y="7"/>
                  <a:pt x="22" y="7"/>
                </a:cubicBezTo>
                <a:cubicBezTo>
                  <a:pt x="14" y="5"/>
                  <a:pt x="5" y="3"/>
                  <a:pt x="0" y="0"/>
                </a:cubicBezTo>
                <a:cubicBezTo>
                  <a:pt x="3" y="0"/>
                  <a:pt x="6" y="2"/>
                  <a:pt x="9" y="3"/>
                </a:cubicBezTo>
                <a:cubicBezTo>
                  <a:pt x="13" y="4"/>
                  <a:pt x="20" y="6"/>
                  <a:pt x="26" y="6"/>
                </a:cubicBezTo>
                <a:cubicBezTo>
                  <a:pt x="27" y="6"/>
                  <a:pt x="28" y="6"/>
                  <a:pt x="29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21" name="Freeform 288"/>
          <p:cNvSpPr>
            <a:spLocks noEditPoints="1"/>
          </p:cNvSpPr>
          <p:nvPr/>
        </p:nvSpPr>
        <p:spPr bwMode="auto">
          <a:xfrm>
            <a:off x="2187575" y="1341438"/>
            <a:ext cx="628650" cy="603250"/>
          </a:xfrm>
          <a:custGeom>
            <a:avLst/>
            <a:gdLst>
              <a:gd name="T0" fmla="*/ 53 w 199"/>
              <a:gd name="T1" fmla="*/ 27 h 191"/>
              <a:gd name="T2" fmla="*/ 66 w 199"/>
              <a:gd name="T3" fmla="*/ 10 h 191"/>
              <a:gd name="T4" fmla="*/ 95 w 199"/>
              <a:gd name="T5" fmla="*/ 1 h 191"/>
              <a:gd name="T6" fmla="*/ 126 w 199"/>
              <a:gd name="T7" fmla="*/ 12 h 191"/>
              <a:gd name="T8" fmla="*/ 171 w 199"/>
              <a:gd name="T9" fmla="*/ 47 h 191"/>
              <a:gd name="T10" fmla="*/ 197 w 199"/>
              <a:gd name="T11" fmla="*/ 101 h 191"/>
              <a:gd name="T12" fmla="*/ 196 w 199"/>
              <a:gd name="T13" fmla="*/ 144 h 191"/>
              <a:gd name="T14" fmla="*/ 169 w 199"/>
              <a:gd name="T15" fmla="*/ 175 h 191"/>
              <a:gd name="T16" fmla="*/ 74 w 199"/>
              <a:gd name="T17" fmla="*/ 181 h 191"/>
              <a:gd name="T18" fmla="*/ 52 w 199"/>
              <a:gd name="T19" fmla="*/ 170 h 191"/>
              <a:gd name="T20" fmla="*/ 24 w 199"/>
              <a:gd name="T21" fmla="*/ 149 h 191"/>
              <a:gd name="T22" fmla="*/ 1 w 199"/>
              <a:gd name="T23" fmla="*/ 107 h 191"/>
              <a:gd name="T24" fmla="*/ 9 w 199"/>
              <a:gd name="T25" fmla="*/ 66 h 191"/>
              <a:gd name="T26" fmla="*/ 177 w 199"/>
              <a:gd name="T27" fmla="*/ 164 h 191"/>
              <a:gd name="T28" fmla="*/ 189 w 199"/>
              <a:gd name="T29" fmla="*/ 154 h 191"/>
              <a:gd name="T30" fmla="*/ 197 w 199"/>
              <a:gd name="T31" fmla="*/ 119 h 191"/>
              <a:gd name="T32" fmla="*/ 192 w 199"/>
              <a:gd name="T33" fmla="*/ 91 h 191"/>
              <a:gd name="T34" fmla="*/ 162 w 199"/>
              <a:gd name="T35" fmla="*/ 41 h 191"/>
              <a:gd name="T36" fmla="*/ 137 w 199"/>
              <a:gd name="T37" fmla="*/ 20 h 191"/>
              <a:gd name="T38" fmla="*/ 112 w 199"/>
              <a:gd name="T39" fmla="*/ 8 h 191"/>
              <a:gd name="T40" fmla="*/ 87 w 199"/>
              <a:gd name="T41" fmla="*/ 3 h 191"/>
              <a:gd name="T42" fmla="*/ 51 w 199"/>
              <a:gd name="T43" fmla="*/ 46 h 191"/>
              <a:gd name="T44" fmla="*/ 77 w 199"/>
              <a:gd name="T45" fmla="*/ 127 h 191"/>
              <a:gd name="T46" fmla="*/ 93 w 199"/>
              <a:gd name="T47" fmla="*/ 144 h 191"/>
              <a:gd name="T48" fmla="*/ 47 w 199"/>
              <a:gd name="T49" fmla="*/ 48 h 191"/>
              <a:gd name="T50" fmla="*/ 47 w 199"/>
              <a:gd name="T51" fmla="*/ 48 h 191"/>
              <a:gd name="T52" fmla="*/ 109 w 199"/>
              <a:gd name="T53" fmla="*/ 164 h 191"/>
              <a:gd name="T54" fmla="*/ 79 w 199"/>
              <a:gd name="T55" fmla="*/ 140 h 191"/>
              <a:gd name="T56" fmla="*/ 59 w 199"/>
              <a:gd name="T57" fmla="*/ 110 h 191"/>
              <a:gd name="T58" fmla="*/ 51 w 199"/>
              <a:gd name="T59" fmla="*/ 90 h 191"/>
              <a:gd name="T60" fmla="*/ 49 w 199"/>
              <a:gd name="T61" fmla="*/ 82 h 191"/>
              <a:gd name="T62" fmla="*/ 5 w 199"/>
              <a:gd name="T63" fmla="*/ 90 h 191"/>
              <a:gd name="T64" fmla="*/ 31 w 199"/>
              <a:gd name="T65" fmla="*/ 145 h 191"/>
              <a:gd name="T66" fmla="*/ 40 w 199"/>
              <a:gd name="T67" fmla="*/ 153 h 191"/>
              <a:gd name="T68" fmla="*/ 54 w 199"/>
              <a:gd name="T69" fmla="*/ 163 h 191"/>
              <a:gd name="T70" fmla="*/ 79 w 199"/>
              <a:gd name="T71" fmla="*/ 176 h 191"/>
              <a:gd name="T72" fmla="*/ 95 w 199"/>
              <a:gd name="T73" fmla="*/ 181 h 191"/>
              <a:gd name="T74" fmla="*/ 117 w 199"/>
              <a:gd name="T75" fmla="*/ 184 h 191"/>
              <a:gd name="T76" fmla="*/ 150 w 199"/>
              <a:gd name="T77" fmla="*/ 179 h 191"/>
              <a:gd name="T78" fmla="*/ 48 w 199"/>
              <a:gd name="T79" fmla="*/ 67 h 191"/>
              <a:gd name="T80" fmla="*/ 49 w 199"/>
              <a:gd name="T81" fmla="*/ 72 h 191"/>
              <a:gd name="T82" fmla="*/ 59 w 199"/>
              <a:gd name="T83" fmla="*/ 107 h 191"/>
              <a:gd name="T84" fmla="*/ 112 w 199"/>
              <a:gd name="T85" fmla="*/ 164 h 191"/>
              <a:gd name="T86" fmla="*/ 145 w 199"/>
              <a:gd name="T87" fmla="*/ 171 h 191"/>
              <a:gd name="T88" fmla="*/ 82 w 199"/>
              <a:gd name="T89" fmla="*/ 135 h 191"/>
              <a:gd name="T90" fmla="*/ 49 w 199"/>
              <a:gd name="T91" fmla="*/ 69 h 191"/>
              <a:gd name="T92" fmla="*/ 5 w 199"/>
              <a:gd name="T93" fmla="*/ 78 h 191"/>
              <a:gd name="T94" fmla="*/ 2 w 199"/>
              <a:gd name="T95" fmla="*/ 98 h 191"/>
              <a:gd name="T96" fmla="*/ 14 w 199"/>
              <a:gd name="T97" fmla="*/ 132 h 191"/>
              <a:gd name="T98" fmla="*/ 18 w 199"/>
              <a:gd name="T99" fmla="*/ 139 h 191"/>
              <a:gd name="T100" fmla="*/ 48 w 199"/>
              <a:gd name="T101" fmla="*/ 165 h 191"/>
              <a:gd name="T102" fmla="*/ 84 w 199"/>
              <a:gd name="T103" fmla="*/ 183 h 191"/>
              <a:gd name="T104" fmla="*/ 163 w 199"/>
              <a:gd name="T105" fmla="*/ 177 h 191"/>
              <a:gd name="T106" fmla="*/ 161 w 199"/>
              <a:gd name="T107" fmla="*/ 177 h 191"/>
              <a:gd name="T108" fmla="*/ 129 w 199"/>
              <a:gd name="T109" fmla="*/ 186 h 191"/>
              <a:gd name="T110" fmla="*/ 76 w 199"/>
              <a:gd name="T111" fmla="*/ 177 h 191"/>
              <a:gd name="T112" fmla="*/ 18 w 199"/>
              <a:gd name="T113" fmla="*/ 135 h 191"/>
              <a:gd name="T114" fmla="*/ 8 w 199"/>
              <a:gd name="T115" fmla="*/ 116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9" h="191">
                <a:moveTo>
                  <a:pt x="46" y="45"/>
                </a:moveTo>
                <a:cubicBezTo>
                  <a:pt x="47" y="41"/>
                  <a:pt x="48" y="37"/>
                  <a:pt x="50" y="33"/>
                </a:cubicBezTo>
                <a:cubicBezTo>
                  <a:pt x="50" y="31"/>
                  <a:pt x="52" y="29"/>
                  <a:pt x="53" y="27"/>
                </a:cubicBezTo>
                <a:cubicBezTo>
                  <a:pt x="54" y="26"/>
                  <a:pt x="54" y="25"/>
                  <a:pt x="54" y="24"/>
                </a:cubicBezTo>
                <a:cubicBezTo>
                  <a:pt x="56" y="20"/>
                  <a:pt x="59" y="16"/>
                  <a:pt x="62" y="13"/>
                </a:cubicBezTo>
                <a:cubicBezTo>
                  <a:pt x="63" y="12"/>
                  <a:pt x="65" y="11"/>
                  <a:pt x="66" y="10"/>
                </a:cubicBezTo>
                <a:cubicBezTo>
                  <a:pt x="69" y="7"/>
                  <a:pt x="73" y="4"/>
                  <a:pt x="77" y="3"/>
                </a:cubicBezTo>
                <a:cubicBezTo>
                  <a:pt x="79" y="1"/>
                  <a:pt x="85" y="1"/>
                  <a:pt x="88" y="0"/>
                </a:cubicBezTo>
                <a:cubicBezTo>
                  <a:pt x="91" y="0"/>
                  <a:pt x="93" y="0"/>
                  <a:pt x="95" y="1"/>
                </a:cubicBezTo>
                <a:cubicBezTo>
                  <a:pt x="97" y="1"/>
                  <a:pt x="99" y="2"/>
                  <a:pt x="101" y="3"/>
                </a:cubicBezTo>
                <a:cubicBezTo>
                  <a:pt x="105" y="3"/>
                  <a:pt x="108" y="4"/>
                  <a:pt x="112" y="5"/>
                </a:cubicBezTo>
                <a:cubicBezTo>
                  <a:pt x="117" y="7"/>
                  <a:pt x="121" y="10"/>
                  <a:pt x="126" y="12"/>
                </a:cubicBezTo>
                <a:cubicBezTo>
                  <a:pt x="128" y="13"/>
                  <a:pt x="130" y="14"/>
                  <a:pt x="133" y="15"/>
                </a:cubicBezTo>
                <a:cubicBezTo>
                  <a:pt x="139" y="19"/>
                  <a:pt x="145" y="23"/>
                  <a:pt x="151" y="27"/>
                </a:cubicBezTo>
                <a:cubicBezTo>
                  <a:pt x="158" y="33"/>
                  <a:pt x="165" y="40"/>
                  <a:pt x="171" y="47"/>
                </a:cubicBezTo>
                <a:cubicBezTo>
                  <a:pt x="173" y="51"/>
                  <a:pt x="176" y="54"/>
                  <a:pt x="178" y="57"/>
                </a:cubicBezTo>
                <a:cubicBezTo>
                  <a:pt x="181" y="61"/>
                  <a:pt x="183" y="65"/>
                  <a:pt x="185" y="68"/>
                </a:cubicBezTo>
                <a:cubicBezTo>
                  <a:pt x="189" y="78"/>
                  <a:pt x="195" y="89"/>
                  <a:pt x="197" y="101"/>
                </a:cubicBezTo>
                <a:cubicBezTo>
                  <a:pt x="198" y="107"/>
                  <a:pt x="199" y="113"/>
                  <a:pt x="199" y="120"/>
                </a:cubicBezTo>
                <a:cubicBezTo>
                  <a:pt x="199" y="126"/>
                  <a:pt x="198" y="131"/>
                  <a:pt x="197" y="137"/>
                </a:cubicBezTo>
                <a:cubicBezTo>
                  <a:pt x="196" y="140"/>
                  <a:pt x="195" y="142"/>
                  <a:pt x="196" y="144"/>
                </a:cubicBezTo>
                <a:cubicBezTo>
                  <a:pt x="193" y="153"/>
                  <a:pt x="187" y="161"/>
                  <a:pt x="179" y="166"/>
                </a:cubicBezTo>
                <a:cubicBezTo>
                  <a:pt x="178" y="167"/>
                  <a:pt x="175" y="168"/>
                  <a:pt x="173" y="169"/>
                </a:cubicBezTo>
                <a:cubicBezTo>
                  <a:pt x="171" y="171"/>
                  <a:pt x="170" y="173"/>
                  <a:pt x="169" y="175"/>
                </a:cubicBezTo>
                <a:cubicBezTo>
                  <a:pt x="156" y="187"/>
                  <a:pt x="134" y="191"/>
                  <a:pt x="114" y="190"/>
                </a:cubicBezTo>
                <a:cubicBezTo>
                  <a:pt x="107" y="190"/>
                  <a:pt x="100" y="188"/>
                  <a:pt x="93" y="187"/>
                </a:cubicBezTo>
                <a:cubicBezTo>
                  <a:pt x="86" y="185"/>
                  <a:pt x="80" y="184"/>
                  <a:pt x="74" y="181"/>
                </a:cubicBezTo>
                <a:cubicBezTo>
                  <a:pt x="73" y="181"/>
                  <a:pt x="73" y="180"/>
                  <a:pt x="72" y="180"/>
                </a:cubicBezTo>
                <a:cubicBezTo>
                  <a:pt x="67" y="178"/>
                  <a:pt x="62" y="176"/>
                  <a:pt x="57" y="173"/>
                </a:cubicBezTo>
                <a:cubicBezTo>
                  <a:pt x="55" y="172"/>
                  <a:pt x="54" y="171"/>
                  <a:pt x="52" y="170"/>
                </a:cubicBezTo>
                <a:cubicBezTo>
                  <a:pt x="51" y="169"/>
                  <a:pt x="49" y="168"/>
                  <a:pt x="47" y="167"/>
                </a:cubicBezTo>
                <a:cubicBezTo>
                  <a:pt x="41" y="163"/>
                  <a:pt x="34" y="157"/>
                  <a:pt x="28" y="152"/>
                </a:cubicBezTo>
                <a:cubicBezTo>
                  <a:pt x="26" y="151"/>
                  <a:pt x="25" y="150"/>
                  <a:pt x="24" y="149"/>
                </a:cubicBezTo>
                <a:cubicBezTo>
                  <a:pt x="22" y="147"/>
                  <a:pt x="21" y="145"/>
                  <a:pt x="19" y="143"/>
                </a:cubicBezTo>
                <a:cubicBezTo>
                  <a:pt x="12" y="134"/>
                  <a:pt x="5" y="122"/>
                  <a:pt x="2" y="109"/>
                </a:cubicBezTo>
                <a:cubicBezTo>
                  <a:pt x="2" y="108"/>
                  <a:pt x="1" y="107"/>
                  <a:pt x="1" y="107"/>
                </a:cubicBezTo>
                <a:cubicBezTo>
                  <a:pt x="0" y="100"/>
                  <a:pt x="0" y="94"/>
                  <a:pt x="1" y="87"/>
                </a:cubicBezTo>
                <a:cubicBezTo>
                  <a:pt x="1" y="81"/>
                  <a:pt x="3" y="76"/>
                  <a:pt x="5" y="71"/>
                </a:cubicBezTo>
                <a:cubicBezTo>
                  <a:pt x="6" y="69"/>
                  <a:pt x="8" y="68"/>
                  <a:pt x="9" y="66"/>
                </a:cubicBezTo>
                <a:cubicBezTo>
                  <a:pt x="14" y="58"/>
                  <a:pt x="22" y="53"/>
                  <a:pt x="30" y="48"/>
                </a:cubicBezTo>
                <a:cubicBezTo>
                  <a:pt x="36" y="47"/>
                  <a:pt x="39" y="45"/>
                  <a:pt x="46" y="45"/>
                </a:cubicBezTo>
                <a:close/>
                <a:moveTo>
                  <a:pt x="177" y="164"/>
                </a:moveTo>
                <a:cubicBezTo>
                  <a:pt x="180" y="163"/>
                  <a:pt x="183" y="161"/>
                  <a:pt x="185" y="159"/>
                </a:cubicBezTo>
                <a:cubicBezTo>
                  <a:pt x="186" y="158"/>
                  <a:pt x="186" y="157"/>
                  <a:pt x="186" y="156"/>
                </a:cubicBezTo>
                <a:cubicBezTo>
                  <a:pt x="187" y="155"/>
                  <a:pt x="188" y="155"/>
                  <a:pt x="189" y="154"/>
                </a:cubicBezTo>
                <a:cubicBezTo>
                  <a:pt x="191" y="151"/>
                  <a:pt x="193" y="147"/>
                  <a:pt x="194" y="143"/>
                </a:cubicBezTo>
                <a:cubicBezTo>
                  <a:pt x="194" y="141"/>
                  <a:pt x="194" y="139"/>
                  <a:pt x="194" y="138"/>
                </a:cubicBezTo>
                <a:cubicBezTo>
                  <a:pt x="195" y="131"/>
                  <a:pt x="197" y="125"/>
                  <a:pt x="197" y="119"/>
                </a:cubicBezTo>
                <a:cubicBezTo>
                  <a:pt x="197" y="112"/>
                  <a:pt x="196" y="106"/>
                  <a:pt x="195" y="99"/>
                </a:cubicBezTo>
                <a:cubicBezTo>
                  <a:pt x="194" y="98"/>
                  <a:pt x="194" y="97"/>
                  <a:pt x="193" y="95"/>
                </a:cubicBezTo>
                <a:cubicBezTo>
                  <a:pt x="193" y="94"/>
                  <a:pt x="192" y="92"/>
                  <a:pt x="192" y="91"/>
                </a:cubicBezTo>
                <a:cubicBezTo>
                  <a:pt x="189" y="83"/>
                  <a:pt x="185" y="73"/>
                  <a:pt x="181" y="66"/>
                </a:cubicBezTo>
                <a:cubicBezTo>
                  <a:pt x="178" y="61"/>
                  <a:pt x="176" y="58"/>
                  <a:pt x="173" y="54"/>
                </a:cubicBezTo>
                <a:cubicBezTo>
                  <a:pt x="169" y="49"/>
                  <a:pt x="166" y="45"/>
                  <a:pt x="162" y="41"/>
                </a:cubicBezTo>
                <a:cubicBezTo>
                  <a:pt x="158" y="37"/>
                  <a:pt x="155" y="33"/>
                  <a:pt x="150" y="29"/>
                </a:cubicBezTo>
                <a:cubicBezTo>
                  <a:pt x="147" y="27"/>
                  <a:pt x="143" y="24"/>
                  <a:pt x="140" y="22"/>
                </a:cubicBezTo>
                <a:cubicBezTo>
                  <a:pt x="139" y="21"/>
                  <a:pt x="138" y="20"/>
                  <a:pt x="137" y="20"/>
                </a:cubicBezTo>
                <a:cubicBezTo>
                  <a:pt x="132" y="17"/>
                  <a:pt x="126" y="14"/>
                  <a:pt x="121" y="12"/>
                </a:cubicBezTo>
                <a:cubicBezTo>
                  <a:pt x="119" y="11"/>
                  <a:pt x="117" y="10"/>
                  <a:pt x="115" y="10"/>
                </a:cubicBezTo>
                <a:cubicBezTo>
                  <a:pt x="114" y="9"/>
                  <a:pt x="113" y="8"/>
                  <a:pt x="112" y="8"/>
                </a:cubicBezTo>
                <a:cubicBezTo>
                  <a:pt x="108" y="6"/>
                  <a:pt x="103" y="5"/>
                  <a:pt x="98" y="4"/>
                </a:cubicBezTo>
                <a:cubicBezTo>
                  <a:pt x="97" y="4"/>
                  <a:pt x="97" y="3"/>
                  <a:pt x="96" y="3"/>
                </a:cubicBezTo>
                <a:cubicBezTo>
                  <a:pt x="93" y="3"/>
                  <a:pt x="90" y="3"/>
                  <a:pt x="87" y="3"/>
                </a:cubicBezTo>
                <a:cubicBezTo>
                  <a:pt x="81" y="3"/>
                  <a:pt x="77" y="5"/>
                  <a:pt x="73" y="8"/>
                </a:cubicBezTo>
                <a:cubicBezTo>
                  <a:pt x="63" y="14"/>
                  <a:pt x="56" y="23"/>
                  <a:pt x="52" y="34"/>
                </a:cubicBezTo>
                <a:cubicBezTo>
                  <a:pt x="51" y="38"/>
                  <a:pt x="51" y="42"/>
                  <a:pt x="51" y="46"/>
                </a:cubicBezTo>
                <a:cubicBezTo>
                  <a:pt x="50" y="57"/>
                  <a:pt x="51" y="67"/>
                  <a:pt x="53" y="78"/>
                </a:cubicBezTo>
                <a:cubicBezTo>
                  <a:pt x="56" y="91"/>
                  <a:pt x="62" y="103"/>
                  <a:pt x="68" y="112"/>
                </a:cubicBezTo>
                <a:cubicBezTo>
                  <a:pt x="71" y="117"/>
                  <a:pt x="74" y="123"/>
                  <a:pt x="77" y="127"/>
                </a:cubicBezTo>
                <a:cubicBezTo>
                  <a:pt x="78" y="128"/>
                  <a:pt x="80" y="129"/>
                  <a:pt x="81" y="130"/>
                </a:cubicBezTo>
                <a:cubicBezTo>
                  <a:pt x="83" y="134"/>
                  <a:pt x="85" y="135"/>
                  <a:pt x="87" y="137"/>
                </a:cubicBezTo>
                <a:cubicBezTo>
                  <a:pt x="89" y="139"/>
                  <a:pt x="91" y="142"/>
                  <a:pt x="93" y="144"/>
                </a:cubicBezTo>
                <a:cubicBezTo>
                  <a:pt x="96" y="145"/>
                  <a:pt x="98" y="147"/>
                  <a:pt x="100" y="150"/>
                </a:cubicBezTo>
                <a:cubicBezTo>
                  <a:pt x="117" y="162"/>
                  <a:pt x="152" y="177"/>
                  <a:pt x="177" y="164"/>
                </a:cubicBezTo>
                <a:close/>
                <a:moveTo>
                  <a:pt x="47" y="48"/>
                </a:moveTo>
                <a:cubicBezTo>
                  <a:pt x="47" y="54"/>
                  <a:pt x="47" y="60"/>
                  <a:pt x="48" y="65"/>
                </a:cubicBezTo>
                <a:cubicBezTo>
                  <a:pt x="48" y="59"/>
                  <a:pt x="48" y="52"/>
                  <a:pt x="49" y="45"/>
                </a:cubicBezTo>
                <a:cubicBezTo>
                  <a:pt x="47" y="46"/>
                  <a:pt x="48" y="47"/>
                  <a:pt x="47" y="48"/>
                </a:cubicBezTo>
                <a:close/>
                <a:moveTo>
                  <a:pt x="152" y="174"/>
                </a:moveTo>
                <a:cubicBezTo>
                  <a:pt x="139" y="176"/>
                  <a:pt x="127" y="172"/>
                  <a:pt x="117" y="168"/>
                </a:cubicBezTo>
                <a:cubicBezTo>
                  <a:pt x="114" y="167"/>
                  <a:pt x="111" y="165"/>
                  <a:pt x="109" y="164"/>
                </a:cubicBezTo>
                <a:cubicBezTo>
                  <a:pt x="106" y="162"/>
                  <a:pt x="103" y="161"/>
                  <a:pt x="100" y="159"/>
                </a:cubicBezTo>
                <a:cubicBezTo>
                  <a:pt x="96" y="157"/>
                  <a:pt x="93" y="153"/>
                  <a:pt x="89" y="150"/>
                </a:cubicBezTo>
                <a:cubicBezTo>
                  <a:pt x="86" y="147"/>
                  <a:pt x="82" y="143"/>
                  <a:pt x="79" y="140"/>
                </a:cubicBezTo>
                <a:cubicBezTo>
                  <a:pt x="72" y="132"/>
                  <a:pt x="67" y="124"/>
                  <a:pt x="62" y="116"/>
                </a:cubicBezTo>
                <a:cubicBezTo>
                  <a:pt x="61" y="115"/>
                  <a:pt x="59" y="114"/>
                  <a:pt x="59" y="113"/>
                </a:cubicBezTo>
                <a:cubicBezTo>
                  <a:pt x="59" y="112"/>
                  <a:pt x="59" y="111"/>
                  <a:pt x="59" y="110"/>
                </a:cubicBezTo>
                <a:cubicBezTo>
                  <a:pt x="58" y="110"/>
                  <a:pt x="58" y="109"/>
                  <a:pt x="57" y="108"/>
                </a:cubicBezTo>
                <a:cubicBezTo>
                  <a:pt x="55" y="104"/>
                  <a:pt x="54" y="99"/>
                  <a:pt x="52" y="94"/>
                </a:cubicBezTo>
                <a:cubicBezTo>
                  <a:pt x="52" y="93"/>
                  <a:pt x="51" y="91"/>
                  <a:pt x="51" y="90"/>
                </a:cubicBezTo>
                <a:cubicBezTo>
                  <a:pt x="50" y="89"/>
                  <a:pt x="51" y="88"/>
                  <a:pt x="51" y="87"/>
                </a:cubicBezTo>
                <a:cubicBezTo>
                  <a:pt x="50" y="86"/>
                  <a:pt x="49" y="85"/>
                  <a:pt x="49" y="84"/>
                </a:cubicBezTo>
                <a:cubicBezTo>
                  <a:pt x="49" y="83"/>
                  <a:pt x="49" y="83"/>
                  <a:pt x="49" y="82"/>
                </a:cubicBezTo>
                <a:cubicBezTo>
                  <a:pt x="46" y="71"/>
                  <a:pt x="44" y="59"/>
                  <a:pt x="45" y="48"/>
                </a:cubicBezTo>
                <a:cubicBezTo>
                  <a:pt x="29" y="48"/>
                  <a:pt x="16" y="58"/>
                  <a:pt x="9" y="70"/>
                </a:cubicBezTo>
                <a:cubicBezTo>
                  <a:pt x="8" y="76"/>
                  <a:pt x="5" y="84"/>
                  <a:pt x="5" y="90"/>
                </a:cubicBezTo>
                <a:cubicBezTo>
                  <a:pt x="6" y="95"/>
                  <a:pt x="6" y="101"/>
                  <a:pt x="7" y="103"/>
                </a:cubicBezTo>
                <a:cubicBezTo>
                  <a:pt x="8" y="112"/>
                  <a:pt x="12" y="120"/>
                  <a:pt x="15" y="127"/>
                </a:cubicBezTo>
                <a:cubicBezTo>
                  <a:pt x="19" y="134"/>
                  <a:pt x="26" y="139"/>
                  <a:pt x="31" y="145"/>
                </a:cubicBezTo>
                <a:cubicBezTo>
                  <a:pt x="32" y="145"/>
                  <a:pt x="33" y="147"/>
                  <a:pt x="34" y="148"/>
                </a:cubicBezTo>
                <a:cubicBezTo>
                  <a:pt x="35" y="149"/>
                  <a:pt x="36" y="149"/>
                  <a:pt x="37" y="150"/>
                </a:cubicBezTo>
                <a:cubicBezTo>
                  <a:pt x="38" y="151"/>
                  <a:pt x="38" y="153"/>
                  <a:pt x="40" y="153"/>
                </a:cubicBezTo>
                <a:cubicBezTo>
                  <a:pt x="40" y="154"/>
                  <a:pt x="41" y="154"/>
                  <a:pt x="41" y="155"/>
                </a:cubicBezTo>
                <a:cubicBezTo>
                  <a:pt x="44" y="157"/>
                  <a:pt x="46" y="158"/>
                  <a:pt x="49" y="160"/>
                </a:cubicBezTo>
                <a:cubicBezTo>
                  <a:pt x="51" y="161"/>
                  <a:pt x="52" y="162"/>
                  <a:pt x="54" y="163"/>
                </a:cubicBezTo>
                <a:cubicBezTo>
                  <a:pt x="55" y="164"/>
                  <a:pt x="57" y="165"/>
                  <a:pt x="59" y="166"/>
                </a:cubicBezTo>
                <a:cubicBezTo>
                  <a:pt x="62" y="167"/>
                  <a:pt x="65" y="170"/>
                  <a:pt x="68" y="171"/>
                </a:cubicBezTo>
                <a:cubicBezTo>
                  <a:pt x="72" y="174"/>
                  <a:pt x="75" y="174"/>
                  <a:pt x="79" y="176"/>
                </a:cubicBezTo>
                <a:cubicBezTo>
                  <a:pt x="81" y="176"/>
                  <a:pt x="83" y="178"/>
                  <a:pt x="85" y="179"/>
                </a:cubicBezTo>
                <a:cubicBezTo>
                  <a:pt x="86" y="179"/>
                  <a:pt x="87" y="179"/>
                  <a:pt x="88" y="179"/>
                </a:cubicBezTo>
                <a:cubicBezTo>
                  <a:pt x="91" y="179"/>
                  <a:pt x="93" y="181"/>
                  <a:pt x="95" y="181"/>
                </a:cubicBezTo>
                <a:cubicBezTo>
                  <a:pt x="97" y="182"/>
                  <a:pt x="101" y="183"/>
                  <a:pt x="104" y="183"/>
                </a:cubicBezTo>
                <a:cubicBezTo>
                  <a:pt x="105" y="183"/>
                  <a:pt x="105" y="182"/>
                  <a:pt x="106" y="182"/>
                </a:cubicBezTo>
                <a:cubicBezTo>
                  <a:pt x="110" y="182"/>
                  <a:pt x="113" y="184"/>
                  <a:pt x="117" y="184"/>
                </a:cubicBezTo>
                <a:cubicBezTo>
                  <a:pt x="121" y="184"/>
                  <a:pt x="126" y="184"/>
                  <a:pt x="131" y="183"/>
                </a:cubicBezTo>
                <a:cubicBezTo>
                  <a:pt x="133" y="183"/>
                  <a:pt x="137" y="182"/>
                  <a:pt x="138" y="182"/>
                </a:cubicBezTo>
                <a:cubicBezTo>
                  <a:pt x="143" y="181"/>
                  <a:pt x="146" y="180"/>
                  <a:pt x="150" y="179"/>
                </a:cubicBezTo>
                <a:cubicBezTo>
                  <a:pt x="156" y="177"/>
                  <a:pt x="160" y="175"/>
                  <a:pt x="164" y="172"/>
                </a:cubicBezTo>
                <a:cubicBezTo>
                  <a:pt x="161" y="174"/>
                  <a:pt x="157" y="174"/>
                  <a:pt x="152" y="174"/>
                </a:cubicBezTo>
                <a:close/>
                <a:moveTo>
                  <a:pt x="48" y="67"/>
                </a:moveTo>
                <a:cubicBezTo>
                  <a:pt x="49" y="67"/>
                  <a:pt x="49" y="65"/>
                  <a:pt x="48" y="65"/>
                </a:cubicBezTo>
                <a:cubicBezTo>
                  <a:pt x="48" y="66"/>
                  <a:pt x="48" y="66"/>
                  <a:pt x="48" y="67"/>
                </a:cubicBezTo>
                <a:close/>
                <a:moveTo>
                  <a:pt x="49" y="72"/>
                </a:moveTo>
                <a:cubicBezTo>
                  <a:pt x="50" y="77"/>
                  <a:pt x="51" y="82"/>
                  <a:pt x="52" y="86"/>
                </a:cubicBezTo>
                <a:cubicBezTo>
                  <a:pt x="53" y="90"/>
                  <a:pt x="54" y="93"/>
                  <a:pt x="56" y="97"/>
                </a:cubicBezTo>
                <a:cubicBezTo>
                  <a:pt x="57" y="101"/>
                  <a:pt x="58" y="104"/>
                  <a:pt x="59" y="107"/>
                </a:cubicBezTo>
                <a:cubicBezTo>
                  <a:pt x="61" y="112"/>
                  <a:pt x="63" y="116"/>
                  <a:pt x="66" y="119"/>
                </a:cubicBezTo>
                <a:cubicBezTo>
                  <a:pt x="73" y="130"/>
                  <a:pt x="80" y="139"/>
                  <a:pt x="89" y="147"/>
                </a:cubicBezTo>
                <a:cubicBezTo>
                  <a:pt x="96" y="154"/>
                  <a:pt x="103" y="159"/>
                  <a:pt x="112" y="164"/>
                </a:cubicBezTo>
                <a:cubicBezTo>
                  <a:pt x="117" y="166"/>
                  <a:pt x="122" y="168"/>
                  <a:pt x="128" y="170"/>
                </a:cubicBezTo>
                <a:cubicBezTo>
                  <a:pt x="137" y="172"/>
                  <a:pt x="146" y="174"/>
                  <a:pt x="155" y="172"/>
                </a:cubicBezTo>
                <a:cubicBezTo>
                  <a:pt x="152" y="172"/>
                  <a:pt x="149" y="171"/>
                  <a:pt x="145" y="171"/>
                </a:cubicBezTo>
                <a:cubicBezTo>
                  <a:pt x="139" y="170"/>
                  <a:pt x="133" y="169"/>
                  <a:pt x="126" y="166"/>
                </a:cubicBezTo>
                <a:cubicBezTo>
                  <a:pt x="122" y="165"/>
                  <a:pt x="117" y="163"/>
                  <a:pt x="113" y="160"/>
                </a:cubicBezTo>
                <a:cubicBezTo>
                  <a:pt x="102" y="154"/>
                  <a:pt x="91" y="145"/>
                  <a:pt x="82" y="135"/>
                </a:cubicBezTo>
                <a:cubicBezTo>
                  <a:pt x="80" y="132"/>
                  <a:pt x="77" y="129"/>
                  <a:pt x="74" y="126"/>
                </a:cubicBezTo>
                <a:cubicBezTo>
                  <a:pt x="66" y="115"/>
                  <a:pt x="60" y="102"/>
                  <a:pt x="54" y="89"/>
                </a:cubicBezTo>
                <a:cubicBezTo>
                  <a:pt x="52" y="82"/>
                  <a:pt x="51" y="75"/>
                  <a:pt x="49" y="69"/>
                </a:cubicBezTo>
                <a:cubicBezTo>
                  <a:pt x="49" y="70"/>
                  <a:pt x="49" y="71"/>
                  <a:pt x="49" y="72"/>
                </a:cubicBezTo>
                <a:close/>
                <a:moveTo>
                  <a:pt x="5" y="79"/>
                </a:moveTo>
                <a:cubicBezTo>
                  <a:pt x="5" y="80"/>
                  <a:pt x="5" y="78"/>
                  <a:pt x="5" y="78"/>
                </a:cubicBezTo>
                <a:cubicBezTo>
                  <a:pt x="5" y="78"/>
                  <a:pt x="5" y="79"/>
                  <a:pt x="5" y="79"/>
                </a:cubicBezTo>
                <a:close/>
                <a:moveTo>
                  <a:pt x="3" y="96"/>
                </a:moveTo>
                <a:cubicBezTo>
                  <a:pt x="3" y="97"/>
                  <a:pt x="2" y="97"/>
                  <a:pt x="2" y="98"/>
                </a:cubicBezTo>
                <a:cubicBezTo>
                  <a:pt x="2" y="101"/>
                  <a:pt x="3" y="103"/>
                  <a:pt x="4" y="106"/>
                </a:cubicBezTo>
                <a:cubicBezTo>
                  <a:pt x="4" y="107"/>
                  <a:pt x="3" y="106"/>
                  <a:pt x="3" y="107"/>
                </a:cubicBezTo>
                <a:cubicBezTo>
                  <a:pt x="6" y="117"/>
                  <a:pt x="9" y="124"/>
                  <a:pt x="14" y="132"/>
                </a:cubicBezTo>
                <a:cubicBezTo>
                  <a:pt x="14" y="133"/>
                  <a:pt x="15" y="133"/>
                  <a:pt x="15" y="133"/>
                </a:cubicBezTo>
                <a:cubicBezTo>
                  <a:pt x="16" y="135"/>
                  <a:pt x="17" y="136"/>
                  <a:pt x="18" y="137"/>
                </a:cubicBezTo>
                <a:cubicBezTo>
                  <a:pt x="19" y="138"/>
                  <a:pt x="18" y="138"/>
                  <a:pt x="18" y="139"/>
                </a:cubicBezTo>
                <a:cubicBezTo>
                  <a:pt x="21" y="142"/>
                  <a:pt x="25" y="146"/>
                  <a:pt x="28" y="149"/>
                </a:cubicBezTo>
                <a:cubicBezTo>
                  <a:pt x="31" y="153"/>
                  <a:pt x="35" y="156"/>
                  <a:pt x="40" y="159"/>
                </a:cubicBezTo>
                <a:cubicBezTo>
                  <a:pt x="41" y="162"/>
                  <a:pt x="46" y="162"/>
                  <a:pt x="48" y="165"/>
                </a:cubicBezTo>
                <a:cubicBezTo>
                  <a:pt x="52" y="167"/>
                  <a:pt x="56" y="170"/>
                  <a:pt x="60" y="172"/>
                </a:cubicBezTo>
                <a:cubicBezTo>
                  <a:pt x="65" y="174"/>
                  <a:pt x="69" y="176"/>
                  <a:pt x="74" y="179"/>
                </a:cubicBezTo>
                <a:cubicBezTo>
                  <a:pt x="77" y="180"/>
                  <a:pt x="81" y="182"/>
                  <a:pt x="84" y="183"/>
                </a:cubicBezTo>
                <a:cubicBezTo>
                  <a:pt x="100" y="188"/>
                  <a:pt x="118" y="189"/>
                  <a:pt x="134" y="186"/>
                </a:cubicBezTo>
                <a:cubicBezTo>
                  <a:pt x="144" y="185"/>
                  <a:pt x="154" y="182"/>
                  <a:pt x="162" y="178"/>
                </a:cubicBezTo>
                <a:cubicBezTo>
                  <a:pt x="162" y="178"/>
                  <a:pt x="162" y="177"/>
                  <a:pt x="163" y="177"/>
                </a:cubicBezTo>
                <a:cubicBezTo>
                  <a:pt x="163" y="176"/>
                  <a:pt x="165" y="176"/>
                  <a:pt x="165" y="176"/>
                </a:cubicBezTo>
                <a:cubicBezTo>
                  <a:pt x="167" y="175"/>
                  <a:pt x="169" y="172"/>
                  <a:pt x="169" y="171"/>
                </a:cubicBezTo>
                <a:cubicBezTo>
                  <a:pt x="167" y="174"/>
                  <a:pt x="164" y="175"/>
                  <a:pt x="161" y="177"/>
                </a:cubicBezTo>
                <a:cubicBezTo>
                  <a:pt x="159" y="177"/>
                  <a:pt x="158" y="179"/>
                  <a:pt x="156" y="179"/>
                </a:cubicBezTo>
                <a:cubicBezTo>
                  <a:pt x="153" y="180"/>
                  <a:pt x="151" y="181"/>
                  <a:pt x="150" y="181"/>
                </a:cubicBezTo>
                <a:cubicBezTo>
                  <a:pt x="143" y="184"/>
                  <a:pt x="136" y="184"/>
                  <a:pt x="129" y="186"/>
                </a:cubicBezTo>
                <a:cubicBezTo>
                  <a:pt x="127" y="185"/>
                  <a:pt x="124" y="185"/>
                  <a:pt x="122" y="186"/>
                </a:cubicBezTo>
                <a:cubicBezTo>
                  <a:pt x="112" y="186"/>
                  <a:pt x="102" y="185"/>
                  <a:pt x="92" y="182"/>
                </a:cubicBezTo>
                <a:cubicBezTo>
                  <a:pt x="88" y="181"/>
                  <a:pt x="82" y="180"/>
                  <a:pt x="76" y="177"/>
                </a:cubicBezTo>
                <a:cubicBezTo>
                  <a:pt x="76" y="177"/>
                  <a:pt x="76" y="177"/>
                  <a:pt x="75" y="177"/>
                </a:cubicBezTo>
                <a:cubicBezTo>
                  <a:pt x="69" y="174"/>
                  <a:pt x="64" y="170"/>
                  <a:pt x="58" y="168"/>
                </a:cubicBezTo>
                <a:cubicBezTo>
                  <a:pt x="41" y="160"/>
                  <a:pt x="30" y="147"/>
                  <a:pt x="18" y="135"/>
                </a:cubicBezTo>
                <a:cubicBezTo>
                  <a:pt x="15" y="131"/>
                  <a:pt x="12" y="126"/>
                  <a:pt x="10" y="122"/>
                </a:cubicBezTo>
                <a:cubicBezTo>
                  <a:pt x="9" y="120"/>
                  <a:pt x="9" y="118"/>
                  <a:pt x="8" y="117"/>
                </a:cubicBezTo>
                <a:cubicBezTo>
                  <a:pt x="8" y="117"/>
                  <a:pt x="8" y="117"/>
                  <a:pt x="8" y="116"/>
                </a:cubicBezTo>
                <a:cubicBezTo>
                  <a:pt x="3" y="106"/>
                  <a:pt x="3" y="96"/>
                  <a:pt x="4" y="84"/>
                </a:cubicBezTo>
                <a:cubicBezTo>
                  <a:pt x="2" y="88"/>
                  <a:pt x="4" y="92"/>
                  <a:pt x="3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22" name="Freeform 289"/>
          <p:cNvSpPr>
            <a:spLocks noEditPoints="1"/>
          </p:cNvSpPr>
          <p:nvPr/>
        </p:nvSpPr>
        <p:spPr bwMode="auto">
          <a:xfrm>
            <a:off x="2525713" y="1522413"/>
            <a:ext cx="144462" cy="179387"/>
          </a:xfrm>
          <a:custGeom>
            <a:avLst/>
            <a:gdLst>
              <a:gd name="T0" fmla="*/ 16 w 46"/>
              <a:gd name="T1" fmla="*/ 0 h 57"/>
              <a:gd name="T2" fmla="*/ 45 w 46"/>
              <a:gd name="T3" fmla="*/ 35 h 57"/>
              <a:gd name="T4" fmla="*/ 39 w 46"/>
              <a:gd name="T5" fmla="*/ 53 h 57"/>
              <a:gd name="T6" fmla="*/ 36 w 46"/>
              <a:gd name="T7" fmla="*/ 55 h 57"/>
              <a:gd name="T8" fmla="*/ 1 w 46"/>
              <a:gd name="T9" fmla="*/ 19 h 57"/>
              <a:gd name="T10" fmla="*/ 1 w 46"/>
              <a:gd name="T11" fmla="*/ 9 h 57"/>
              <a:gd name="T12" fmla="*/ 5 w 46"/>
              <a:gd name="T13" fmla="*/ 3 h 57"/>
              <a:gd name="T14" fmla="*/ 16 w 46"/>
              <a:gd name="T15" fmla="*/ 0 h 57"/>
              <a:gd name="T16" fmla="*/ 16 w 46"/>
              <a:gd name="T17" fmla="*/ 3 h 57"/>
              <a:gd name="T18" fmla="*/ 7 w 46"/>
              <a:gd name="T19" fmla="*/ 5 h 57"/>
              <a:gd name="T20" fmla="*/ 9 w 46"/>
              <a:gd name="T21" fmla="*/ 32 h 57"/>
              <a:gd name="T22" fmla="*/ 14 w 46"/>
              <a:gd name="T23" fmla="*/ 42 h 57"/>
              <a:gd name="T24" fmla="*/ 21 w 46"/>
              <a:gd name="T25" fmla="*/ 49 h 57"/>
              <a:gd name="T26" fmla="*/ 28 w 46"/>
              <a:gd name="T27" fmla="*/ 52 h 57"/>
              <a:gd name="T28" fmla="*/ 40 w 46"/>
              <a:gd name="T29" fmla="*/ 50 h 57"/>
              <a:gd name="T30" fmla="*/ 41 w 46"/>
              <a:gd name="T31" fmla="*/ 28 h 57"/>
              <a:gd name="T32" fmla="*/ 35 w 46"/>
              <a:gd name="T33" fmla="*/ 16 h 57"/>
              <a:gd name="T34" fmla="*/ 34 w 46"/>
              <a:gd name="T35" fmla="*/ 15 h 57"/>
              <a:gd name="T36" fmla="*/ 16 w 46"/>
              <a:gd name="T37" fmla="*/ 3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6" h="57">
                <a:moveTo>
                  <a:pt x="16" y="0"/>
                </a:moveTo>
                <a:cubicBezTo>
                  <a:pt x="32" y="5"/>
                  <a:pt x="41" y="19"/>
                  <a:pt x="45" y="35"/>
                </a:cubicBezTo>
                <a:cubicBezTo>
                  <a:pt x="46" y="43"/>
                  <a:pt x="45" y="50"/>
                  <a:pt x="39" y="53"/>
                </a:cubicBezTo>
                <a:cubicBezTo>
                  <a:pt x="38" y="54"/>
                  <a:pt x="37" y="55"/>
                  <a:pt x="36" y="55"/>
                </a:cubicBezTo>
                <a:cubicBezTo>
                  <a:pt x="20" y="57"/>
                  <a:pt x="3" y="36"/>
                  <a:pt x="1" y="19"/>
                </a:cubicBezTo>
                <a:cubicBezTo>
                  <a:pt x="0" y="15"/>
                  <a:pt x="0" y="12"/>
                  <a:pt x="1" y="9"/>
                </a:cubicBezTo>
                <a:cubicBezTo>
                  <a:pt x="2" y="7"/>
                  <a:pt x="4" y="4"/>
                  <a:pt x="5" y="3"/>
                </a:cubicBezTo>
                <a:cubicBezTo>
                  <a:pt x="8" y="1"/>
                  <a:pt x="12" y="1"/>
                  <a:pt x="16" y="0"/>
                </a:cubicBezTo>
                <a:close/>
                <a:moveTo>
                  <a:pt x="16" y="3"/>
                </a:moveTo>
                <a:cubicBezTo>
                  <a:pt x="13" y="3"/>
                  <a:pt x="9" y="3"/>
                  <a:pt x="7" y="5"/>
                </a:cubicBezTo>
                <a:cubicBezTo>
                  <a:pt x="2" y="13"/>
                  <a:pt x="4" y="27"/>
                  <a:pt x="9" y="32"/>
                </a:cubicBezTo>
                <a:cubicBezTo>
                  <a:pt x="10" y="36"/>
                  <a:pt x="12" y="39"/>
                  <a:pt x="14" y="42"/>
                </a:cubicBezTo>
                <a:cubicBezTo>
                  <a:pt x="16" y="45"/>
                  <a:pt x="18" y="47"/>
                  <a:pt x="21" y="49"/>
                </a:cubicBezTo>
                <a:cubicBezTo>
                  <a:pt x="22" y="50"/>
                  <a:pt x="26" y="51"/>
                  <a:pt x="28" y="52"/>
                </a:cubicBezTo>
                <a:cubicBezTo>
                  <a:pt x="33" y="54"/>
                  <a:pt x="38" y="52"/>
                  <a:pt x="40" y="50"/>
                </a:cubicBezTo>
                <a:cubicBezTo>
                  <a:pt x="46" y="45"/>
                  <a:pt x="43" y="35"/>
                  <a:pt x="41" y="28"/>
                </a:cubicBezTo>
                <a:cubicBezTo>
                  <a:pt x="39" y="24"/>
                  <a:pt x="38" y="20"/>
                  <a:pt x="35" y="16"/>
                </a:cubicBezTo>
                <a:cubicBezTo>
                  <a:pt x="34" y="16"/>
                  <a:pt x="34" y="15"/>
                  <a:pt x="34" y="15"/>
                </a:cubicBezTo>
                <a:cubicBezTo>
                  <a:pt x="30" y="10"/>
                  <a:pt x="24" y="3"/>
                  <a:pt x="16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23" name="Freeform 290"/>
          <p:cNvSpPr/>
          <p:nvPr/>
        </p:nvSpPr>
        <p:spPr bwMode="auto">
          <a:xfrm>
            <a:off x="4281488" y="1903413"/>
            <a:ext cx="12700" cy="28575"/>
          </a:xfrm>
          <a:custGeom>
            <a:avLst/>
            <a:gdLst>
              <a:gd name="T0" fmla="*/ 1 w 4"/>
              <a:gd name="T1" fmla="*/ 0 h 9"/>
              <a:gd name="T2" fmla="*/ 2 w 4"/>
              <a:gd name="T3" fmla="*/ 0 h 9"/>
              <a:gd name="T4" fmla="*/ 3 w 4"/>
              <a:gd name="T5" fmla="*/ 9 h 9"/>
              <a:gd name="T6" fmla="*/ 1 w 4"/>
              <a:gd name="T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9">
                <a:moveTo>
                  <a:pt x="1" y="0"/>
                </a:moveTo>
                <a:cubicBezTo>
                  <a:pt x="2" y="0"/>
                  <a:pt x="2" y="0"/>
                  <a:pt x="2" y="0"/>
                </a:cubicBezTo>
                <a:cubicBezTo>
                  <a:pt x="2" y="4"/>
                  <a:pt x="4" y="6"/>
                  <a:pt x="3" y="9"/>
                </a:cubicBezTo>
                <a:cubicBezTo>
                  <a:pt x="0" y="7"/>
                  <a:pt x="0" y="3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24" name="Freeform 291"/>
          <p:cNvSpPr>
            <a:spLocks noEditPoints="1"/>
          </p:cNvSpPr>
          <p:nvPr/>
        </p:nvSpPr>
        <p:spPr bwMode="auto">
          <a:xfrm>
            <a:off x="3903663" y="1497013"/>
            <a:ext cx="122237" cy="457200"/>
          </a:xfrm>
          <a:custGeom>
            <a:avLst/>
            <a:gdLst>
              <a:gd name="T0" fmla="*/ 29 w 39"/>
              <a:gd name="T1" fmla="*/ 86 h 145"/>
              <a:gd name="T2" fmla="*/ 25 w 39"/>
              <a:gd name="T3" fmla="*/ 92 h 145"/>
              <a:gd name="T4" fmla="*/ 24 w 39"/>
              <a:gd name="T5" fmla="*/ 100 h 145"/>
              <a:gd name="T6" fmla="*/ 21 w 39"/>
              <a:gd name="T7" fmla="*/ 142 h 145"/>
              <a:gd name="T8" fmla="*/ 11 w 39"/>
              <a:gd name="T9" fmla="*/ 144 h 145"/>
              <a:gd name="T10" fmla="*/ 9 w 39"/>
              <a:gd name="T11" fmla="*/ 136 h 145"/>
              <a:gd name="T12" fmla="*/ 10 w 39"/>
              <a:gd name="T13" fmla="*/ 100 h 145"/>
              <a:gd name="T14" fmla="*/ 7 w 39"/>
              <a:gd name="T15" fmla="*/ 94 h 145"/>
              <a:gd name="T16" fmla="*/ 11 w 39"/>
              <a:gd name="T17" fmla="*/ 89 h 145"/>
              <a:gd name="T18" fmla="*/ 11 w 39"/>
              <a:gd name="T19" fmla="*/ 80 h 145"/>
              <a:gd name="T20" fmla="*/ 3 w 39"/>
              <a:gd name="T21" fmla="*/ 65 h 145"/>
              <a:gd name="T22" fmla="*/ 7 w 39"/>
              <a:gd name="T23" fmla="*/ 36 h 145"/>
              <a:gd name="T24" fmla="*/ 12 w 39"/>
              <a:gd name="T25" fmla="*/ 26 h 145"/>
              <a:gd name="T26" fmla="*/ 12 w 39"/>
              <a:gd name="T27" fmla="*/ 12 h 145"/>
              <a:gd name="T28" fmla="*/ 22 w 39"/>
              <a:gd name="T29" fmla="*/ 0 h 145"/>
              <a:gd name="T30" fmla="*/ 26 w 39"/>
              <a:gd name="T31" fmla="*/ 18 h 145"/>
              <a:gd name="T32" fmla="*/ 34 w 39"/>
              <a:gd name="T33" fmla="*/ 64 h 145"/>
              <a:gd name="T34" fmla="*/ 25 w 39"/>
              <a:gd name="T35" fmla="*/ 80 h 145"/>
              <a:gd name="T36" fmla="*/ 26 w 39"/>
              <a:gd name="T37" fmla="*/ 47 h 145"/>
              <a:gd name="T38" fmla="*/ 19 w 39"/>
              <a:gd name="T39" fmla="*/ 55 h 145"/>
              <a:gd name="T40" fmla="*/ 17 w 39"/>
              <a:gd name="T41" fmla="*/ 43 h 145"/>
              <a:gd name="T42" fmla="*/ 19 w 39"/>
              <a:gd name="T43" fmla="*/ 42 h 145"/>
              <a:gd name="T44" fmla="*/ 19 w 39"/>
              <a:gd name="T45" fmla="*/ 19 h 145"/>
              <a:gd name="T46" fmla="*/ 19 w 39"/>
              <a:gd name="T47" fmla="*/ 3 h 145"/>
              <a:gd name="T48" fmla="*/ 16 w 39"/>
              <a:gd name="T49" fmla="*/ 18 h 145"/>
              <a:gd name="T50" fmla="*/ 11 w 39"/>
              <a:gd name="T51" fmla="*/ 31 h 145"/>
              <a:gd name="T52" fmla="*/ 8 w 39"/>
              <a:gd name="T53" fmla="*/ 38 h 145"/>
              <a:gd name="T54" fmla="*/ 4 w 39"/>
              <a:gd name="T55" fmla="*/ 47 h 145"/>
              <a:gd name="T56" fmla="*/ 13 w 39"/>
              <a:gd name="T57" fmla="*/ 80 h 145"/>
              <a:gd name="T58" fmla="*/ 32 w 39"/>
              <a:gd name="T59" fmla="*/ 60 h 145"/>
              <a:gd name="T60" fmla="*/ 32 w 39"/>
              <a:gd name="T61" fmla="*/ 42 h 145"/>
              <a:gd name="T62" fmla="*/ 26 w 39"/>
              <a:gd name="T63" fmla="*/ 29 h 145"/>
              <a:gd name="T64" fmla="*/ 23 w 39"/>
              <a:gd name="T65" fmla="*/ 17 h 145"/>
              <a:gd name="T66" fmla="*/ 21 w 39"/>
              <a:gd name="T67" fmla="*/ 2 h 145"/>
              <a:gd name="T68" fmla="*/ 22 w 39"/>
              <a:gd name="T69" fmla="*/ 42 h 145"/>
              <a:gd name="T70" fmla="*/ 21 w 39"/>
              <a:gd name="T71" fmla="*/ 45 h 145"/>
              <a:gd name="T72" fmla="*/ 16 w 39"/>
              <a:gd name="T73" fmla="*/ 48 h 145"/>
              <a:gd name="T74" fmla="*/ 19 w 39"/>
              <a:gd name="T75" fmla="*/ 46 h 145"/>
              <a:gd name="T76" fmla="*/ 11 w 39"/>
              <a:gd name="T77" fmla="*/ 86 h 145"/>
              <a:gd name="T78" fmla="*/ 27 w 39"/>
              <a:gd name="T79" fmla="*/ 85 h 145"/>
              <a:gd name="T80" fmla="*/ 11 w 39"/>
              <a:gd name="T81" fmla="*/ 86 h 145"/>
              <a:gd name="T82" fmla="*/ 13 w 39"/>
              <a:gd name="T83" fmla="*/ 92 h 145"/>
              <a:gd name="T84" fmla="*/ 23 w 39"/>
              <a:gd name="T85" fmla="*/ 88 h 145"/>
              <a:gd name="T86" fmla="*/ 23 w 39"/>
              <a:gd name="T87" fmla="*/ 95 h 145"/>
              <a:gd name="T88" fmla="*/ 9 w 39"/>
              <a:gd name="T89" fmla="*/ 97 h 145"/>
              <a:gd name="T90" fmla="*/ 26 w 39"/>
              <a:gd name="T91" fmla="*/ 96 h 145"/>
              <a:gd name="T92" fmla="*/ 13 w 39"/>
              <a:gd name="T93" fmla="*/ 100 h 145"/>
              <a:gd name="T94" fmla="*/ 11 w 39"/>
              <a:gd name="T95" fmla="*/ 127 h 145"/>
              <a:gd name="T96" fmla="*/ 20 w 39"/>
              <a:gd name="T97" fmla="*/ 138 h 145"/>
              <a:gd name="T98" fmla="*/ 22 w 39"/>
              <a:gd name="T99" fmla="*/ 126 h 145"/>
              <a:gd name="T100" fmla="*/ 21 w 39"/>
              <a:gd name="T101" fmla="*/ 10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9" h="145">
                <a:moveTo>
                  <a:pt x="25" y="80"/>
                </a:moveTo>
                <a:cubicBezTo>
                  <a:pt x="26" y="81"/>
                  <a:pt x="29" y="83"/>
                  <a:pt x="29" y="86"/>
                </a:cubicBezTo>
                <a:cubicBezTo>
                  <a:pt x="28" y="87"/>
                  <a:pt x="27" y="87"/>
                  <a:pt x="25" y="88"/>
                </a:cubicBezTo>
                <a:cubicBezTo>
                  <a:pt x="25" y="90"/>
                  <a:pt x="24" y="91"/>
                  <a:pt x="25" y="92"/>
                </a:cubicBezTo>
                <a:cubicBezTo>
                  <a:pt x="26" y="92"/>
                  <a:pt x="26" y="93"/>
                  <a:pt x="27" y="93"/>
                </a:cubicBezTo>
                <a:cubicBezTo>
                  <a:pt x="29" y="96"/>
                  <a:pt x="28" y="100"/>
                  <a:pt x="24" y="100"/>
                </a:cubicBezTo>
                <a:cubicBezTo>
                  <a:pt x="24" y="109"/>
                  <a:pt x="24" y="121"/>
                  <a:pt x="23" y="131"/>
                </a:cubicBezTo>
                <a:cubicBezTo>
                  <a:pt x="23" y="135"/>
                  <a:pt x="23" y="138"/>
                  <a:pt x="21" y="142"/>
                </a:cubicBezTo>
                <a:cubicBezTo>
                  <a:pt x="21" y="143"/>
                  <a:pt x="20" y="143"/>
                  <a:pt x="19" y="144"/>
                </a:cubicBezTo>
                <a:cubicBezTo>
                  <a:pt x="16" y="145"/>
                  <a:pt x="13" y="145"/>
                  <a:pt x="11" y="144"/>
                </a:cubicBezTo>
                <a:cubicBezTo>
                  <a:pt x="9" y="142"/>
                  <a:pt x="9" y="140"/>
                  <a:pt x="10" y="138"/>
                </a:cubicBezTo>
                <a:cubicBezTo>
                  <a:pt x="10" y="137"/>
                  <a:pt x="9" y="136"/>
                  <a:pt x="9" y="136"/>
                </a:cubicBezTo>
                <a:cubicBezTo>
                  <a:pt x="9" y="135"/>
                  <a:pt x="10" y="134"/>
                  <a:pt x="10" y="133"/>
                </a:cubicBezTo>
                <a:cubicBezTo>
                  <a:pt x="11" y="122"/>
                  <a:pt x="10" y="111"/>
                  <a:pt x="10" y="100"/>
                </a:cubicBezTo>
                <a:cubicBezTo>
                  <a:pt x="9" y="100"/>
                  <a:pt x="9" y="100"/>
                  <a:pt x="7" y="99"/>
                </a:cubicBezTo>
                <a:cubicBezTo>
                  <a:pt x="7" y="98"/>
                  <a:pt x="7" y="96"/>
                  <a:pt x="7" y="94"/>
                </a:cubicBezTo>
                <a:cubicBezTo>
                  <a:pt x="8" y="94"/>
                  <a:pt x="9" y="93"/>
                  <a:pt x="11" y="93"/>
                </a:cubicBezTo>
                <a:cubicBezTo>
                  <a:pt x="11" y="91"/>
                  <a:pt x="11" y="90"/>
                  <a:pt x="11" y="89"/>
                </a:cubicBezTo>
                <a:cubicBezTo>
                  <a:pt x="10" y="88"/>
                  <a:pt x="9" y="88"/>
                  <a:pt x="8" y="87"/>
                </a:cubicBezTo>
                <a:cubicBezTo>
                  <a:pt x="8" y="84"/>
                  <a:pt x="8" y="82"/>
                  <a:pt x="11" y="80"/>
                </a:cubicBezTo>
                <a:cubicBezTo>
                  <a:pt x="11" y="79"/>
                  <a:pt x="11" y="77"/>
                  <a:pt x="11" y="75"/>
                </a:cubicBezTo>
                <a:cubicBezTo>
                  <a:pt x="9" y="70"/>
                  <a:pt x="5" y="69"/>
                  <a:pt x="3" y="65"/>
                </a:cubicBezTo>
                <a:cubicBezTo>
                  <a:pt x="0" y="60"/>
                  <a:pt x="0" y="52"/>
                  <a:pt x="2" y="47"/>
                </a:cubicBezTo>
                <a:cubicBezTo>
                  <a:pt x="3" y="43"/>
                  <a:pt x="5" y="40"/>
                  <a:pt x="7" y="36"/>
                </a:cubicBezTo>
                <a:cubicBezTo>
                  <a:pt x="8" y="34"/>
                  <a:pt x="8" y="32"/>
                  <a:pt x="9" y="30"/>
                </a:cubicBezTo>
                <a:cubicBezTo>
                  <a:pt x="10" y="29"/>
                  <a:pt x="11" y="28"/>
                  <a:pt x="12" y="26"/>
                </a:cubicBezTo>
                <a:cubicBezTo>
                  <a:pt x="13" y="24"/>
                  <a:pt x="15" y="22"/>
                  <a:pt x="14" y="18"/>
                </a:cubicBezTo>
                <a:cubicBezTo>
                  <a:pt x="14" y="16"/>
                  <a:pt x="12" y="14"/>
                  <a:pt x="12" y="12"/>
                </a:cubicBezTo>
                <a:cubicBezTo>
                  <a:pt x="11" y="10"/>
                  <a:pt x="12" y="9"/>
                  <a:pt x="12" y="6"/>
                </a:cubicBezTo>
                <a:cubicBezTo>
                  <a:pt x="15" y="3"/>
                  <a:pt x="17" y="0"/>
                  <a:pt x="22" y="0"/>
                </a:cubicBezTo>
                <a:cubicBezTo>
                  <a:pt x="28" y="3"/>
                  <a:pt x="32" y="9"/>
                  <a:pt x="28" y="15"/>
                </a:cubicBezTo>
                <a:cubicBezTo>
                  <a:pt x="28" y="16"/>
                  <a:pt x="26" y="17"/>
                  <a:pt x="26" y="18"/>
                </a:cubicBezTo>
                <a:cubicBezTo>
                  <a:pt x="24" y="21"/>
                  <a:pt x="28" y="28"/>
                  <a:pt x="29" y="32"/>
                </a:cubicBezTo>
                <a:cubicBezTo>
                  <a:pt x="34" y="42"/>
                  <a:pt x="39" y="53"/>
                  <a:pt x="34" y="64"/>
                </a:cubicBezTo>
                <a:cubicBezTo>
                  <a:pt x="33" y="67"/>
                  <a:pt x="31" y="69"/>
                  <a:pt x="29" y="71"/>
                </a:cubicBezTo>
                <a:cubicBezTo>
                  <a:pt x="27" y="74"/>
                  <a:pt x="25" y="75"/>
                  <a:pt x="25" y="80"/>
                </a:cubicBezTo>
                <a:close/>
                <a:moveTo>
                  <a:pt x="22" y="42"/>
                </a:moveTo>
                <a:cubicBezTo>
                  <a:pt x="23" y="44"/>
                  <a:pt x="25" y="45"/>
                  <a:pt x="26" y="47"/>
                </a:cubicBezTo>
                <a:cubicBezTo>
                  <a:pt x="26" y="49"/>
                  <a:pt x="26" y="50"/>
                  <a:pt x="25" y="51"/>
                </a:cubicBezTo>
                <a:cubicBezTo>
                  <a:pt x="24" y="53"/>
                  <a:pt x="22" y="55"/>
                  <a:pt x="19" y="55"/>
                </a:cubicBezTo>
                <a:cubicBezTo>
                  <a:pt x="17" y="55"/>
                  <a:pt x="16" y="53"/>
                  <a:pt x="14" y="52"/>
                </a:cubicBezTo>
                <a:cubicBezTo>
                  <a:pt x="12" y="49"/>
                  <a:pt x="15" y="45"/>
                  <a:pt x="17" y="43"/>
                </a:cubicBezTo>
                <a:cubicBezTo>
                  <a:pt x="18" y="43"/>
                  <a:pt x="18" y="43"/>
                  <a:pt x="18" y="43"/>
                </a:cubicBezTo>
                <a:cubicBezTo>
                  <a:pt x="18" y="43"/>
                  <a:pt x="19" y="42"/>
                  <a:pt x="19" y="42"/>
                </a:cubicBezTo>
                <a:cubicBezTo>
                  <a:pt x="19" y="42"/>
                  <a:pt x="18" y="42"/>
                  <a:pt x="18" y="42"/>
                </a:cubicBezTo>
                <a:cubicBezTo>
                  <a:pt x="20" y="37"/>
                  <a:pt x="20" y="27"/>
                  <a:pt x="19" y="19"/>
                </a:cubicBezTo>
                <a:cubicBezTo>
                  <a:pt x="20" y="18"/>
                  <a:pt x="19" y="16"/>
                  <a:pt x="19" y="14"/>
                </a:cubicBezTo>
                <a:cubicBezTo>
                  <a:pt x="18" y="10"/>
                  <a:pt x="20" y="6"/>
                  <a:pt x="19" y="3"/>
                </a:cubicBezTo>
                <a:cubicBezTo>
                  <a:pt x="17" y="3"/>
                  <a:pt x="15" y="5"/>
                  <a:pt x="14" y="7"/>
                </a:cubicBezTo>
                <a:cubicBezTo>
                  <a:pt x="13" y="11"/>
                  <a:pt x="14" y="15"/>
                  <a:pt x="16" y="18"/>
                </a:cubicBezTo>
                <a:cubicBezTo>
                  <a:pt x="17" y="22"/>
                  <a:pt x="14" y="25"/>
                  <a:pt x="12" y="29"/>
                </a:cubicBezTo>
                <a:cubicBezTo>
                  <a:pt x="12" y="29"/>
                  <a:pt x="12" y="31"/>
                  <a:pt x="11" y="31"/>
                </a:cubicBezTo>
                <a:cubicBezTo>
                  <a:pt x="11" y="32"/>
                  <a:pt x="10" y="33"/>
                  <a:pt x="10" y="33"/>
                </a:cubicBezTo>
                <a:cubicBezTo>
                  <a:pt x="9" y="35"/>
                  <a:pt x="9" y="37"/>
                  <a:pt x="8" y="38"/>
                </a:cubicBezTo>
                <a:cubicBezTo>
                  <a:pt x="7" y="41"/>
                  <a:pt x="5" y="43"/>
                  <a:pt x="4" y="46"/>
                </a:cubicBezTo>
                <a:cubicBezTo>
                  <a:pt x="3" y="46"/>
                  <a:pt x="5" y="46"/>
                  <a:pt x="4" y="47"/>
                </a:cubicBezTo>
                <a:cubicBezTo>
                  <a:pt x="1" y="54"/>
                  <a:pt x="3" y="61"/>
                  <a:pt x="6" y="66"/>
                </a:cubicBezTo>
                <a:cubicBezTo>
                  <a:pt x="9" y="70"/>
                  <a:pt x="13" y="73"/>
                  <a:pt x="13" y="80"/>
                </a:cubicBezTo>
                <a:cubicBezTo>
                  <a:pt x="17" y="80"/>
                  <a:pt x="19" y="81"/>
                  <a:pt x="23" y="80"/>
                </a:cubicBezTo>
                <a:cubicBezTo>
                  <a:pt x="23" y="71"/>
                  <a:pt x="31" y="68"/>
                  <a:pt x="32" y="60"/>
                </a:cubicBezTo>
                <a:cubicBezTo>
                  <a:pt x="35" y="58"/>
                  <a:pt x="34" y="55"/>
                  <a:pt x="34" y="51"/>
                </a:cubicBezTo>
                <a:cubicBezTo>
                  <a:pt x="33" y="47"/>
                  <a:pt x="32" y="45"/>
                  <a:pt x="32" y="42"/>
                </a:cubicBezTo>
                <a:cubicBezTo>
                  <a:pt x="31" y="40"/>
                  <a:pt x="31" y="38"/>
                  <a:pt x="30" y="37"/>
                </a:cubicBezTo>
                <a:cubicBezTo>
                  <a:pt x="29" y="34"/>
                  <a:pt x="27" y="32"/>
                  <a:pt x="26" y="29"/>
                </a:cubicBezTo>
                <a:cubicBezTo>
                  <a:pt x="26" y="29"/>
                  <a:pt x="26" y="28"/>
                  <a:pt x="26" y="27"/>
                </a:cubicBezTo>
                <a:cubicBezTo>
                  <a:pt x="25" y="24"/>
                  <a:pt x="22" y="21"/>
                  <a:pt x="23" y="17"/>
                </a:cubicBezTo>
                <a:cubicBezTo>
                  <a:pt x="24" y="15"/>
                  <a:pt x="27" y="13"/>
                  <a:pt x="27" y="11"/>
                </a:cubicBezTo>
                <a:cubicBezTo>
                  <a:pt x="28" y="7"/>
                  <a:pt x="25" y="4"/>
                  <a:pt x="21" y="2"/>
                </a:cubicBezTo>
                <a:cubicBezTo>
                  <a:pt x="20" y="15"/>
                  <a:pt x="22" y="31"/>
                  <a:pt x="21" y="42"/>
                </a:cubicBezTo>
                <a:cubicBezTo>
                  <a:pt x="22" y="43"/>
                  <a:pt x="22" y="42"/>
                  <a:pt x="22" y="42"/>
                </a:cubicBezTo>
                <a:close/>
                <a:moveTo>
                  <a:pt x="21" y="53"/>
                </a:moveTo>
                <a:cubicBezTo>
                  <a:pt x="24" y="52"/>
                  <a:pt x="24" y="47"/>
                  <a:pt x="21" y="45"/>
                </a:cubicBezTo>
                <a:cubicBezTo>
                  <a:pt x="21" y="47"/>
                  <a:pt x="22" y="50"/>
                  <a:pt x="21" y="53"/>
                </a:cubicBezTo>
                <a:close/>
                <a:moveTo>
                  <a:pt x="16" y="48"/>
                </a:moveTo>
                <a:cubicBezTo>
                  <a:pt x="16" y="50"/>
                  <a:pt x="17" y="53"/>
                  <a:pt x="19" y="53"/>
                </a:cubicBezTo>
                <a:cubicBezTo>
                  <a:pt x="19" y="52"/>
                  <a:pt x="21" y="48"/>
                  <a:pt x="19" y="46"/>
                </a:cubicBezTo>
                <a:cubicBezTo>
                  <a:pt x="18" y="46"/>
                  <a:pt x="17" y="47"/>
                  <a:pt x="16" y="48"/>
                </a:cubicBezTo>
                <a:close/>
                <a:moveTo>
                  <a:pt x="11" y="86"/>
                </a:moveTo>
                <a:cubicBezTo>
                  <a:pt x="15" y="87"/>
                  <a:pt x="19" y="88"/>
                  <a:pt x="24" y="87"/>
                </a:cubicBezTo>
                <a:cubicBezTo>
                  <a:pt x="25" y="87"/>
                  <a:pt x="26" y="86"/>
                  <a:pt x="27" y="85"/>
                </a:cubicBezTo>
                <a:cubicBezTo>
                  <a:pt x="26" y="84"/>
                  <a:pt x="26" y="83"/>
                  <a:pt x="25" y="82"/>
                </a:cubicBezTo>
                <a:cubicBezTo>
                  <a:pt x="21" y="83"/>
                  <a:pt x="8" y="80"/>
                  <a:pt x="11" y="86"/>
                </a:cubicBezTo>
                <a:close/>
                <a:moveTo>
                  <a:pt x="14" y="88"/>
                </a:moveTo>
                <a:cubicBezTo>
                  <a:pt x="13" y="89"/>
                  <a:pt x="14" y="91"/>
                  <a:pt x="13" y="92"/>
                </a:cubicBezTo>
                <a:cubicBezTo>
                  <a:pt x="16" y="93"/>
                  <a:pt x="19" y="92"/>
                  <a:pt x="22" y="92"/>
                </a:cubicBezTo>
                <a:cubicBezTo>
                  <a:pt x="22" y="90"/>
                  <a:pt x="22" y="89"/>
                  <a:pt x="23" y="88"/>
                </a:cubicBezTo>
                <a:cubicBezTo>
                  <a:pt x="19" y="88"/>
                  <a:pt x="17" y="88"/>
                  <a:pt x="14" y="88"/>
                </a:cubicBezTo>
                <a:close/>
                <a:moveTo>
                  <a:pt x="23" y="95"/>
                </a:moveTo>
                <a:cubicBezTo>
                  <a:pt x="19" y="94"/>
                  <a:pt x="14" y="93"/>
                  <a:pt x="9" y="94"/>
                </a:cubicBezTo>
                <a:cubicBezTo>
                  <a:pt x="9" y="96"/>
                  <a:pt x="9" y="96"/>
                  <a:pt x="9" y="97"/>
                </a:cubicBezTo>
                <a:cubicBezTo>
                  <a:pt x="12" y="98"/>
                  <a:pt x="17" y="98"/>
                  <a:pt x="21" y="98"/>
                </a:cubicBezTo>
                <a:cubicBezTo>
                  <a:pt x="23" y="98"/>
                  <a:pt x="26" y="98"/>
                  <a:pt x="26" y="96"/>
                </a:cubicBezTo>
                <a:cubicBezTo>
                  <a:pt x="25" y="95"/>
                  <a:pt x="25" y="95"/>
                  <a:pt x="23" y="95"/>
                </a:cubicBezTo>
                <a:close/>
                <a:moveTo>
                  <a:pt x="13" y="100"/>
                </a:moveTo>
                <a:cubicBezTo>
                  <a:pt x="12" y="110"/>
                  <a:pt x="12" y="118"/>
                  <a:pt x="12" y="127"/>
                </a:cubicBezTo>
                <a:cubicBezTo>
                  <a:pt x="12" y="127"/>
                  <a:pt x="11" y="126"/>
                  <a:pt x="11" y="127"/>
                </a:cubicBezTo>
                <a:cubicBezTo>
                  <a:pt x="12" y="131"/>
                  <a:pt x="9" y="142"/>
                  <a:pt x="17" y="140"/>
                </a:cubicBezTo>
                <a:cubicBezTo>
                  <a:pt x="18" y="139"/>
                  <a:pt x="19" y="138"/>
                  <a:pt x="20" y="138"/>
                </a:cubicBezTo>
                <a:cubicBezTo>
                  <a:pt x="20" y="136"/>
                  <a:pt x="21" y="135"/>
                  <a:pt x="21" y="134"/>
                </a:cubicBezTo>
                <a:cubicBezTo>
                  <a:pt x="22" y="132"/>
                  <a:pt x="22" y="129"/>
                  <a:pt x="22" y="126"/>
                </a:cubicBezTo>
                <a:cubicBezTo>
                  <a:pt x="22" y="121"/>
                  <a:pt x="22" y="115"/>
                  <a:pt x="22" y="110"/>
                </a:cubicBezTo>
                <a:cubicBezTo>
                  <a:pt x="22" y="105"/>
                  <a:pt x="22" y="103"/>
                  <a:pt x="21" y="100"/>
                </a:cubicBezTo>
                <a:cubicBezTo>
                  <a:pt x="18" y="100"/>
                  <a:pt x="16" y="100"/>
                  <a:pt x="13" y="1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25" name="Freeform 292"/>
          <p:cNvSpPr>
            <a:spLocks noEditPoints="1"/>
          </p:cNvSpPr>
          <p:nvPr/>
        </p:nvSpPr>
        <p:spPr bwMode="auto">
          <a:xfrm>
            <a:off x="4252913" y="1500188"/>
            <a:ext cx="127000" cy="469900"/>
          </a:xfrm>
          <a:custGeom>
            <a:avLst/>
            <a:gdLst>
              <a:gd name="T0" fmla="*/ 29 w 40"/>
              <a:gd name="T1" fmla="*/ 82 h 149"/>
              <a:gd name="T2" fmla="*/ 29 w 40"/>
              <a:gd name="T3" fmla="*/ 90 h 149"/>
              <a:gd name="T4" fmla="*/ 28 w 40"/>
              <a:gd name="T5" fmla="*/ 103 h 149"/>
              <a:gd name="T6" fmla="*/ 26 w 40"/>
              <a:gd name="T7" fmla="*/ 128 h 149"/>
              <a:gd name="T8" fmla="*/ 19 w 40"/>
              <a:gd name="T9" fmla="*/ 146 h 149"/>
              <a:gd name="T10" fmla="*/ 7 w 40"/>
              <a:gd name="T11" fmla="*/ 133 h 149"/>
              <a:gd name="T12" fmla="*/ 7 w 40"/>
              <a:gd name="T13" fmla="*/ 103 h 149"/>
              <a:gd name="T14" fmla="*/ 10 w 40"/>
              <a:gd name="T15" fmla="*/ 94 h 149"/>
              <a:gd name="T16" fmla="*/ 13 w 40"/>
              <a:gd name="T17" fmla="*/ 88 h 149"/>
              <a:gd name="T18" fmla="*/ 11 w 40"/>
              <a:gd name="T19" fmla="*/ 79 h 149"/>
              <a:gd name="T20" fmla="*/ 2 w 40"/>
              <a:gd name="T21" fmla="*/ 69 h 149"/>
              <a:gd name="T22" fmla="*/ 6 w 40"/>
              <a:gd name="T23" fmla="*/ 35 h 149"/>
              <a:gd name="T24" fmla="*/ 14 w 40"/>
              <a:gd name="T25" fmla="*/ 12 h 149"/>
              <a:gd name="T26" fmla="*/ 21 w 40"/>
              <a:gd name="T27" fmla="*/ 0 h 149"/>
              <a:gd name="T28" fmla="*/ 30 w 40"/>
              <a:gd name="T29" fmla="*/ 23 h 149"/>
              <a:gd name="T30" fmla="*/ 37 w 40"/>
              <a:gd name="T31" fmla="*/ 47 h 149"/>
              <a:gd name="T32" fmla="*/ 22 w 40"/>
              <a:gd name="T33" fmla="*/ 35 h 149"/>
              <a:gd name="T34" fmla="*/ 25 w 40"/>
              <a:gd name="T35" fmla="*/ 44 h 149"/>
              <a:gd name="T36" fmla="*/ 15 w 40"/>
              <a:gd name="T37" fmla="*/ 51 h 149"/>
              <a:gd name="T38" fmla="*/ 19 w 40"/>
              <a:gd name="T39" fmla="*/ 5 h 149"/>
              <a:gd name="T40" fmla="*/ 5 w 40"/>
              <a:gd name="T41" fmla="*/ 44 h 149"/>
              <a:gd name="T42" fmla="*/ 4 w 40"/>
              <a:gd name="T43" fmla="*/ 67 h 149"/>
              <a:gd name="T44" fmla="*/ 31 w 40"/>
              <a:gd name="T45" fmla="*/ 72 h 149"/>
              <a:gd name="T46" fmla="*/ 34 w 40"/>
              <a:gd name="T47" fmla="*/ 41 h 149"/>
              <a:gd name="T48" fmla="*/ 21 w 40"/>
              <a:gd name="T49" fmla="*/ 4 h 149"/>
              <a:gd name="T50" fmla="*/ 21 w 40"/>
              <a:gd name="T51" fmla="*/ 50 h 149"/>
              <a:gd name="T52" fmla="*/ 21 w 40"/>
              <a:gd name="T53" fmla="*/ 50 h 149"/>
              <a:gd name="T54" fmla="*/ 19 w 40"/>
              <a:gd name="T55" fmla="*/ 44 h 149"/>
              <a:gd name="T56" fmla="*/ 14 w 40"/>
              <a:gd name="T57" fmla="*/ 80 h 149"/>
              <a:gd name="T58" fmla="*/ 16 w 40"/>
              <a:gd name="T59" fmla="*/ 82 h 149"/>
              <a:gd name="T60" fmla="*/ 14 w 40"/>
              <a:gd name="T61" fmla="*/ 80 h 149"/>
              <a:gd name="T62" fmla="*/ 15 w 40"/>
              <a:gd name="T63" fmla="*/ 89 h 149"/>
              <a:gd name="T64" fmla="*/ 24 w 40"/>
              <a:gd name="T65" fmla="*/ 85 h 149"/>
              <a:gd name="T66" fmla="*/ 12 w 40"/>
              <a:gd name="T67" fmla="*/ 92 h 149"/>
              <a:gd name="T68" fmla="*/ 26 w 40"/>
              <a:gd name="T69" fmla="*/ 92 h 149"/>
              <a:gd name="T70" fmla="*/ 15 w 40"/>
              <a:gd name="T71" fmla="*/ 96 h 149"/>
              <a:gd name="T72" fmla="*/ 24 w 40"/>
              <a:gd name="T73" fmla="*/ 104 h 149"/>
              <a:gd name="T74" fmla="*/ 15 w 40"/>
              <a:gd name="T75" fmla="*/ 96 h 149"/>
              <a:gd name="T76" fmla="*/ 8 w 40"/>
              <a:gd name="T77" fmla="*/ 140 h 149"/>
              <a:gd name="T78" fmla="*/ 24 w 40"/>
              <a:gd name="T79" fmla="*/ 126 h 149"/>
              <a:gd name="T80" fmla="*/ 24 w 40"/>
              <a:gd name="T81" fmla="*/ 110 h 149"/>
              <a:gd name="T82" fmla="*/ 25 w 40"/>
              <a:gd name="T83" fmla="*/ 105 h 149"/>
              <a:gd name="T84" fmla="*/ 14 w 40"/>
              <a:gd name="T85" fmla="*/ 114 h 149"/>
              <a:gd name="T86" fmla="*/ 11 w 40"/>
              <a:gd name="T87" fmla="*/ 124 h 149"/>
              <a:gd name="T88" fmla="*/ 9 w 40"/>
              <a:gd name="T89" fmla="*/ 10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0" h="149">
                <a:moveTo>
                  <a:pt x="27" y="78"/>
                </a:moveTo>
                <a:cubicBezTo>
                  <a:pt x="28" y="80"/>
                  <a:pt x="28" y="80"/>
                  <a:pt x="29" y="82"/>
                </a:cubicBezTo>
                <a:cubicBezTo>
                  <a:pt x="27" y="84"/>
                  <a:pt x="24" y="85"/>
                  <a:pt x="25" y="88"/>
                </a:cubicBezTo>
                <a:cubicBezTo>
                  <a:pt x="27" y="89"/>
                  <a:pt x="28" y="89"/>
                  <a:pt x="29" y="90"/>
                </a:cubicBezTo>
                <a:cubicBezTo>
                  <a:pt x="29" y="92"/>
                  <a:pt x="26" y="95"/>
                  <a:pt x="24" y="97"/>
                </a:cubicBezTo>
                <a:cubicBezTo>
                  <a:pt x="24" y="100"/>
                  <a:pt x="25" y="102"/>
                  <a:pt x="28" y="103"/>
                </a:cubicBezTo>
                <a:cubicBezTo>
                  <a:pt x="27" y="109"/>
                  <a:pt x="26" y="119"/>
                  <a:pt x="26" y="127"/>
                </a:cubicBezTo>
                <a:cubicBezTo>
                  <a:pt x="26" y="127"/>
                  <a:pt x="26" y="128"/>
                  <a:pt x="26" y="128"/>
                </a:cubicBezTo>
                <a:cubicBezTo>
                  <a:pt x="26" y="133"/>
                  <a:pt x="25" y="139"/>
                  <a:pt x="23" y="143"/>
                </a:cubicBezTo>
                <a:cubicBezTo>
                  <a:pt x="21" y="143"/>
                  <a:pt x="20" y="145"/>
                  <a:pt x="19" y="146"/>
                </a:cubicBezTo>
                <a:cubicBezTo>
                  <a:pt x="13" y="149"/>
                  <a:pt x="6" y="144"/>
                  <a:pt x="6" y="138"/>
                </a:cubicBezTo>
                <a:cubicBezTo>
                  <a:pt x="6" y="136"/>
                  <a:pt x="6" y="135"/>
                  <a:pt x="7" y="133"/>
                </a:cubicBezTo>
                <a:cubicBezTo>
                  <a:pt x="7" y="126"/>
                  <a:pt x="6" y="120"/>
                  <a:pt x="6" y="113"/>
                </a:cubicBezTo>
                <a:cubicBezTo>
                  <a:pt x="6" y="109"/>
                  <a:pt x="7" y="106"/>
                  <a:pt x="7" y="103"/>
                </a:cubicBezTo>
                <a:cubicBezTo>
                  <a:pt x="9" y="102"/>
                  <a:pt x="12" y="99"/>
                  <a:pt x="13" y="96"/>
                </a:cubicBezTo>
                <a:cubicBezTo>
                  <a:pt x="12" y="95"/>
                  <a:pt x="11" y="95"/>
                  <a:pt x="10" y="94"/>
                </a:cubicBezTo>
                <a:cubicBezTo>
                  <a:pt x="9" y="94"/>
                  <a:pt x="9" y="92"/>
                  <a:pt x="9" y="91"/>
                </a:cubicBezTo>
                <a:cubicBezTo>
                  <a:pt x="10" y="90"/>
                  <a:pt x="11" y="88"/>
                  <a:pt x="13" y="88"/>
                </a:cubicBezTo>
                <a:cubicBezTo>
                  <a:pt x="13" y="85"/>
                  <a:pt x="12" y="84"/>
                  <a:pt x="10" y="83"/>
                </a:cubicBezTo>
                <a:cubicBezTo>
                  <a:pt x="10" y="81"/>
                  <a:pt x="10" y="80"/>
                  <a:pt x="11" y="79"/>
                </a:cubicBezTo>
                <a:cubicBezTo>
                  <a:pt x="8" y="77"/>
                  <a:pt x="7" y="74"/>
                  <a:pt x="4" y="73"/>
                </a:cubicBezTo>
                <a:cubicBezTo>
                  <a:pt x="4" y="71"/>
                  <a:pt x="3" y="70"/>
                  <a:pt x="2" y="69"/>
                </a:cubicBezTo>
                <a:cubicBezTo>
                  <a:pt x="1" y="62"/>
                  <a:pt x="0" y="56"/>
                  <a:pt x="2" y="50"/>
                </a:cubicBezTo>
                <a:cubicBezTo>
                  <a:pt x="3" y="45"/>
                  <a:pt x="5" y="40"/>
                  <a:pt x="6" y="35"/>
                </a:cubicBezTo>
                <a:cubicBezTo>
                  <a:pt x="6" y="32"/>
                  <a:pt x="7" y="30"/>
                  <a:pt x="9" y="27"/>
                </a:cubicBezTo>
                <a:cubicBezTo>
                  <a:pt x="10" y="22"/>
                  <a:pt x="12" y="17"/>
                  <a:pt x="14" y="12"/>
                </a:cubicBezTo>
                <a:cubicBezTo>
                  <a:pt x="16" y="8"/>
                  <a:pt x="17" y="5"/>
                  <a:pt x="18" y="1"/>
                </a:cubicBezTo>
                <a:cubicBezTo>
                  <a:pt x="19" y="0"/>
                  <a:pt x="20" y="0"/>
                  <a:pt x="21" y="0"/>
                </a:cubicBezTo>
                <a:cubicBezTo>
                  <a:pt x="23" y="5"/>
                  <a:pt x="26" y="10"/>
                  <a:pt x="28" y="15"/>
                </a:cubicBezTo>
                <a:cubicBezTo>
                  <a:pt x="29" y="18"/>
                  <a:pt x="30" y="21"/>
                  <a:pt x="30" y="23"/>
                </a:cubicBezTo>
                <a:cubicBezTo>
                  <a:pt x="32" y="27"/>
                  <a:pt x="33" y="31"/>
                  <a:pt x="35" y="35"/>
                </a:cubicBezTo>
                <a:cubicBezTo>
                  <a:pt x="36" y="39"/>
                  <a:pt x="36" y="43"/>
                  <a:pt x="37" y="47"/>
                </a:cubicBezTo>
                <a:cubicBezTo>
                  <a:pt x="40" y="59"/>
                  <a:pt x="36" y="73"/>
                  <a:pt x="27" y="78"/>
                </a:cubicBezTo>
                <a:close/>
                <a:moveTo>
                  <a:pt x="22" y="35"/>
                </a:moveTo>
                <a:cubicBezTo>
                  <a:pt x="22" y="37"/>
                  <a:pt x="21" y="39"/>
                  <a:pt x="22" y="41"/>
                </a:cubicBezTo>
                <a:cubicBezTo>
                  <a:pt x="22" y="42"/>
                  <a:pt x="24" y="43"/>
                  <a:pt x="25" y="44"/>
                </a:cubicBezTo>
                <a:cubicBezTo>
                  <a:pt x="26" y="46"/>
                  <a:pt x="25" y="47"/>
                  <a:pt x="25" y="50"/>
                </a:cubicBezTo>
                <a:cubicBezTo>
                  <a:pt x="23" y="53"/>
                  <a:pt x="18" y="54"/>
                  <a:pt x="15" y="51"/>
                </a:cubicBezTo>
                <a:cubicBezTo>
                  <a:pt x="14" y="45"/>
                  <a:pt x="17" y="43"/>
                  <a:pt x="19" y="40"/>
                </a:cubicBezTo>
                <a:cubicBezTo>
                  <a:pt x="20" y="29"/>
                  <a:pt x="18" y="16"/>
                  <a:pt x="19" y="5"/>
                </a:cubicBezTo>
                <a:cubicBezTo>
                  <a:pt x="17" y="13"/>
                  <a:pt x="13" y="18"/>
                  <a:pt x="11" y="26"/>
                </a:cubicBezTo>
                <a:cubicBezTo>
                  <a:pt x="8" y="31"/>
                  <a:pt x="7" y="38"/>
                  <a:pt x="5" y="44"/>
                </a:cubicBezTo>
                <a:cubicBezTo>
                  <a:pt x="5" y="46"/>
                  <a:pt x="4" y="48"/>
                  <a:pt x="4" y="50"/>
                </a:cubicBezTo>
                <a:cubicBezTo>
                  <a:pt x="2" y="56"/>
                  <a:pt x="2" y="61"/>
                  <a:pt x="4" y="67"/>
                </a:cubicBezTo>
                <a:cubicBezTo>
                  <a:pt x="7" y="75"/>
                  <a:pt x="14" y="80"/>
                  <a:pt x="24" y="78"/>
                </a:cubicBezTo>
                <a:cubicBezTo>
                  <a:pt x="27" y="76"/>
                  <a:pt x="29" y="74"/>
                  <a:pt x="31" y="72"/>
                </a:cubicBezTo>
                <a:cubicBezTo>
                  <a:pt x="32" y="71"/>
                  <a:pt x="33" y="70"/>
                  <a:pt x="33" y="69"/>
                </a:cubicBezTo>
                <a:cubicBezTo>
                  <a:pt x="38" y="60"/>
                  <a:pt x="36" y="50"/>
                  <a:pt x="34" y="41"/>
                </a:cubicBezTo>
                <a:cubicBezTo>
                  <a:pt x="33" y="36"/>
                  <a:pt x="32" y="32"/>
                  <a:pt x="30" y="28"/>
                </a:cubicBezTo>
                <a:cubicBezTo>
                  <a:pt x="27" y="20"/>
                  <a:pt x="24" y="11"/>
                  <a:pt x="21" y="4"/>
                </a:cubicBezTo>
                <a:cubicBezTo>
                  <a:pt x="20" y="12"/>
                  <a:pt x="21" y="25"/>
                  <a:pt x="22" y="35"/>
                </a:cubicBezTo>
                <a:close/>
                <a:moveTo>
                  <a:pt x="21" y="50"/>
                </a:moveTo>
                <a:cubicBezTo>
                  <a:pt x="24" y="50"/>
                  <a:pt x="24" y="44"/>
                  <a:pt x="21" y="44"/>
                </a:cubicBezTo>
                <a:cubicBezTo>
                  <a:pt x="21" y="46"/>
                  <a:pt x="22" y="48"/>
                  <a:pt x="21" y="50"/>
                </a:cubicBezTo>
                <a:close/>
                <a:moveTo>
                  <a:pt x="18" y="50"/>
                </a:moveTo>
                <a:cubicBezTo>
                  <a:pt x="21" y="50"/>
                  <a:pt x="20" y="46"/>
                  <a:pt x="19" y="44"/>
                </a:cubicBezTo>
                <a:cubicBezTo>
                  <a:pt x="16" y="44"/>
                  <a:pt x="16" y="49"/>
                  <a:pt x="18" y="50"/>
                </a:cubicBezTo>
                <a:close/>
                <a:moveTo>
                  <a:pt x="14" y="80"/>
                </a:moveTo>
                <a:cubicBezTo>
                  <a:pt x="14" y="80"/>
                  <a:pt x="12" y="80"/>
                  <a:pt x="12" y="81"/>
                </a:cubicBezTo>
                <a:cubicBezTo>
                  <a:pt x="13" y="83"/>
                  <a:pt x="15" y="82"/>
                  <a:pt x="16" y="82"/>
                </a:cubicBezTo>
                <a:cubicBezTo>
                  <a:pt x="20" y="83"/>
                  <a:pt x="24" y="85"/>
                  <a:pt x="26" y="82"/>
                </a:cubicBezTo>
                <a:cubicBezTo>
                  <a:pt x="24" y="79"/>
                  <a:pt x="17" y="81"/>
                  <a:pt x="14" y="80"/>
                </a:cubicBezTo>
                <a:close/>
                <a:moveTo>
                  <a:pt x="15" y="85"/>
                </a:moveTo>
                <a:cubicBezTo>
                  <a:pt x="15" y="86"/>
                  <a:pt x="15" y="88"/>
                  <a:pt x="15" y="89"/>
                </a:cubicBezTo>
                <a:cubicBezTo>
                  <a:pt x="19" y="89"/>
                  <a:pt x="20" y="89"/>
                  <a:pt x="24" y="89"/>
                </a:cubicBezTo>
                <a:cubicBezTo>
                  <a:pt x="23" y="88"/>
                  <a:pt x="23" y="87"/>
                  <a:pt x="24" y="85"/>
                </a:cubicBezTo>
                <a:cubicBezTo>
                  <a:pt x="20" y="85"/>
                  <a:pt x="19" y="85"/>
                  <a:pt x="15" y="85"/>
                </a:cubicBezTo>
                <a:close/>
                <a:moveTo>
                  <a:pt x="12" y="92"/>
                </a:moveTo>
                <a:cubicBezTo>
                  <a:pt x="15" y="95"/>
                  <a:pt x="22" y="95"/>
                  <a:pt x="25" y="93"/>
                </a:cubicBezTo>
                <a:cubicBezTo>
                  <a:pt x="25" y="92"/>
                  <a:pt x="26" y="92"/>
                  <a:pt x="26" y="92"/>
                </a:cubicBezTo>
                <a:cubicBezTo>
                  <a:pt x="21" y="92"/>
                  <a:pt x="15" y="89"/>
                  <a:pt x="12" y="92"/>
                </a:cubicBezTo>
                <a:close/>
                <a:moveTo>
                  <a:pt x="15" y="96"/>
                </a:moveTo>
                <a:cubicBezTo>
                  <a:pt x="15" y="100"/>
                  <a:pt x="12" y="101"/>
                  <a:pt x="10" y="103"/>
                </a:cubicBezTo>
                <a:cubicBezTo>
                  <a:pt x="14" y="105"/>
                  <a:pt x="20" y="106"/>
                  <a:pt x="24" y="104"/>
                </a:cubicBezTo>
                <a:cubicBezTo>
                  <a:pt x="23" y="101"/>
                  <a:pt x="22" y="99"/>
                  <a:pt x="21" y="97"/>
                </a:cubicBezTo>
                <a:cubicBezTo>
                  <a:pt x="19" y="97"/>
                  <a:pt x="18" y="96"/>
                  <a:pt x="15" y="96"/>
                </a:cubicBezTo>
                <a:close/>
                <a:moveTo>
                  <a:pt x="9" y="122"/>
                </a:moveTo>
                <a:cubicBezTo>
                  <a:pt x="8" y="127"/>
                  <a:pt x="9" y="135"/>
                  <a:pt x="8" y="140"/>
                </a:cubicBezTo>
                <a:cubicBezTo>
                  <a:pt x="9" y="140"/>
                  <a:pt x="9" y="141"/>
                  <a:pt x="9" y="142"/>
                </a:cubicBezTo>
                <a:cubicBezTo>
                  <a:pt x="19" y="149"/>
                  <a:pt x="25" y="135"/>
                  <a:pt x="24" y="126"/>
                </a:cubicBezTo>
                <a:cubicBezTo>
                  <a:pt x="24" y="125"/>
                  <a:pt x="24" y="122"/>
                  <a:pt x="24" y="120"/>
                </a:cubicBezTo>
                <a:cubicBezTo>
                  <a:pt x="24" y="117"/>
                  <a:pt x="24" y="113"/>
                  <a:pt x="24" y="110"/>
                </a:cubicBezTo>
                <a:cubicBezTo>
                  <a:pt x="25" y="109"/>
                  <a:pt x="25" y="109"/>
                  <a:pt x="25" y="108"/>
                </a:cubicBezTo>
                <a:cubicBezTo>
                  <a:pt x="25" y="107"/>
                  <a:pt x="25" y="106"/>
                  <a:pt x="25" y="105"/>
                </a:cubicBezTo>
                <a:cubicBezTo>
                  <a:pt x="22" y="107"/>
                  <a:pt x="19" y="107"/>
                  <a:pt x="15" y="107"/>
                </a:cubicBezTo>
                <a:cubicBezTo>
                  <a:pt x="14" y="110"/>
                  <a:pt x="16" y="113"/>
                  <a:pt x="14" y="114"/>
                </a:cubicBezTo>
                <a:cubicBezTo>
                  <a:pt x="12" y="113"/>
                  <a:pt x="14" y="108"/>
                  <a:pt x="13" y="107"/>
                </a:cubicBezTo>
                <a:cubicBezTo>
                  <a:pt x="11" y="112"/>
                  <a:pt x="13" y="119"/>
                  <a:pt x="11" y="124"/>
                </a:cubicBezTo>
                <a:cubicBezTo>
                  <a:pt x="10" y="119"/>
                  <a:pt x="10" y="113"/>
                  <a:pt x="11" y="106"/>
                </a:cubicBezTo>
                <a:cubicBezTo>
                  <a:pt x="10" y="106"/>
                  <a:pt x="10" y="105"/>
                  <a:pt x="9" y="105"/>
                </a:cubicBezTo>
                <a:cubicBezTo>
                  <a:pt x="8" y="112"/>
                  <a:pt x="8" y="117"/>
                  <a:pt x="9" y="1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26" name="Freeform 293"/>
          <p:cNvSpPr>
            <a:spLocks noEditPoints="1"/>
          </p:cNvSpPr>
          <p:nvPr/>
        </p:nvSpPr>
        <p:spPr bwMode="auto">
          <a:xfrm>
            <a:off x="4105275" y="1625600"/>
            <a:ext cx="69850" cy="341313"/>
          </a:xfrm>
          <a:custGeom>
            <a:avLst/>
            <a:gdLst>
              <a:gd name="T0" fmla="*/ 10 w 22"/>
              <a:gd name="T1" fmla="*/ 0 h 108"/>
              <a:gd name="T2" fmla="*/ 10 w 22"/>
              <a:gd name="T3" fmla="*/ 0 h 108"/>
              <a:gd name="T4" fmla="*/ 12 w 22"/>
              <a:gd name="T5" fmla="*/ 4 h 108"/>
              <a:gd name="T6" fmla="*/ 22 w 22"/>
              <a:gd name="T7" fmla="*/ 33 h 108"/>
              <a:gd name="T8" fmla="*/ 20 w 22"/>
              <a:gd name="T9" fmla="*/ 77 h 108"/>
              <a:gd name="T10" fmla="*/ 21 w 22"/>
              <a:gd name="T11" fmla="*/ 86 h 108"/>
              <a:gd name="T12" fmla="*/ 13 w 22"/>
              <a:gd name="T13" fmla="*/ 107 h 108"/>
              <a:gd name="T14" fmla="*/ 5 w 22"/>
              <a:gd name="T15" fmla="*/ 107 h 108"/>
              <a:gd name="T16" fmla="*/ 1 w 22"/>
              <a:gd name="T17" fmla="*/ 102 h 108"/>
              <a:gd name="T18" fmla="*/ 0 w 22"/>
              <a:gd name="T19" fmla="*/ 97 h 108"/>
              <a:gd name="T20" fmla="*/ 0 w 22"/>
              <a:gd name="T21" fmla="*/ 85 h 108"/>
              <a:gd name="T22" fmla="*/ 0 w 22"/>
              <a:gd name="T23" fmla="*/ 73 h 108"/>
              <a:gd name="T24" fmla="*/ 0 w 22"/>
              <a:gd name="T25" fmla="*/ 65 h 108"/>
              <a:gd name="T26" fmla="*/ 0 w 22"/>
              <a:gd name="T27" fmla="*/ 34 h 108"/>
              <a:gd name="T28" fmla="*/ 5 w 22"/>
              <a:gd name="T29" fmla="*/ 14 h 108"/>
              <a:gd name="T30" fmla="*/ 10 w 22"/>
              <a:gd name="T31" fmla="*/ 0 h 108"/>
              <a:gd name="T32" fmla="*/ 11 w 22"/>
              <a:gd name="T33" fmla="*/ 26 h 108"/>
              <a:gd name="T34" fmla="*/ 16 w 22"/>
              <a:gd name="T35" fmla="*/ 33 h 108"/>
              <a:gd name="T36" fmla="*/ 13 w 22"/>
              <a:gd name="T37" fmla="*/ 37 h 108"/>
              <a:gd name="T38" fmla="*/ 9 w 22"/>
              <a:gd name="T39" fmla="*/ 26 h 108"/>
              <a:gd name="T40" fmla="*/ 9 w 22"/>
              <a:gd name="T41" fmla="*/ 8 h 108"/>
              <a:gd name="T42" fmla="*/ 4 w 22"/>
              <a:gd name="T43" fmla="*/ 21 h 108"/>
              <a:gd name="T44" fmla="*/ 4 w 22"/>
              <a:gd name="T45" fmla="*/ 25 h 108"/>
              <a:gd name="T46" fmla="*/ 2 w 22"/>
              <a:gd name="T47" fmla="*/ 37 h 108"/>
              <a:gd name="T48" fmla="*/ 2 w 22"/>
              <a:gd name="T49" fmla="*/ 49 h 108"/>
              <a:gd name="T50" fmla="*/ 2 w 22"/>
              <a:gd name="T51" fmla="*/ 55 h 108"/>
              <a:gd name="T52" fmla="*/ 2 w 22"/>
              <a:gd name="T53" fmla="*/ 77 h 108"/>
              <a:gd name="T54" fmla="*/ 2 w 22"/>
              <a:gd name="T55" fmla="*/ 86 h 108"/>
              <a:gd name="T56" fmla="*/ 5 w 22"/>
              <a:gd name="T57" fmla="*/ 104 h 108"/>
              <a:gd name="T58" fmla="*/ 13 w 22"/>
              <a:gd name="T59" fmla="*/ 105 h 108"/>
              <a:gd name="T60" fmla="*/ 17 w 22"/>
              <a:gd name="T61" fmla="*/ 101 h 108"/>
              <a:gd name="T62" fmla="*/ 17 w 22"/>
              <a:gd name="T63" fmla="*/ 97 h 108"/>
              <a:gd name="T64" fmla="*/ 18 w 22"/>
              <a:gd name="T65" fmla="*/ 96 h 108"/>
              <a:gd name="T66" fmla="*/ 19 w 22"/>
              <a:gd name="T67" fmla="*/ 85 h 108"/>
              <a:gd name="T68" fmla="*/ 20 w 22"/>
              <a:gd name="T69" fmla="*/ 58 h 108"/>
              <a:gd name="T70" fmla="*/ 20 w 22"/>
              <a:gd name="T71" fmla="*/ 39 h 108"/>
              <a:gd name="T72" fmla="*/ 19 w 22"/>
              <a:gd name="T73" fmla="*/ 30 h 108"/>
              <a:gd name="T74" fmla="*/ 18 w 22"/>
              <a:gd name="T75" fmla="*/ 27 h 108"/>
              <a:gd name="T76" fmla="*/ 18 w 22"/>
              <a:gd name="T77" fmla="*/ 24 h 108"/>
              <a:gd name="T78" fmla="*/ 14 w 22"/>
              <a:gd name="T79" fmla="*/ 16 h 108"/>
              <a:gd name="T80" fmla="*/ 11 w 22"/>
              <a:gd name="T81" fmla="*/ 7 h 108"/>
              <a:gd name="T82" fmla="*/ 11 w 22"/>
              <a:gd name="T83" fmla="*/ 26 h 108"/>
              <a:gd name="T84" fmla="*/ 12 w 22"/>
              <a:gd name="T85" fmla="*/ 29 h 108"/>
              <a:gd name="T86" fmla="*/ 10 w 22"/>
              <a:gd name="T87" fmla="*/ 35 h 108"/>
              <a:gd name="T88" fmla="*/ 12 w 22"/>
              <a:gd name="T89" fmla="*/ 29 h 108"/>
              <a:gd name="T90" fmla="*/ 13 w 22"/>
              <a:gd name="T91" fmla="*/ 35 h 108"/>
              <a:gd name="T92" fmla="*/ 13 w 22"/>
              <a:gd name="T93" fmla="*/ 29 h 108"/>
              <a:gd name="T94" fmla="*/ 13 w 22"/>
              <a:gd name="T95" fmla="*/ 35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" h="108"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2" y="1"/>
                  <a:pt x="12" y="3"/>
                  <a:pt x="12" y="4"/>
                </a:cubicBezTo>
                <a:cubicBezTo>
                  <a:pt x="15" y="14"/>
                  <a:pt x="20" y="22"/>
                  <a:pt x="22" y="33"/>
                </a:cubicBezTo>
                <a:cubicBezTo>
                  <a:pt x="22" y="45"/>
                  <a:pt x="21" y="64"/>
                  <a:pt x="20" y="77"/>
                </a:cubicBezTo>
                <a:cubicBezTo>
                  <a:pt x="20" y="80"/>
                  <a:pt x="20" y="83"/>
                  <a:pt x="21" y="86"/>
                </a:cubicBezTo>
                <a:cubicBezTo>
                  <a:pt x="20" y="94"/>
                  <a:pt x="20" y="105"/>
                  <a:pt x="13" y="107"/>
                </a:cubicBezTo>
                <a:cubicBezTo>
                  <a:pt x="12" y="108"/>
                  <a:pt x="7" y="108"/>
                  <a:pt x="5" y="107"/>
                </a:cubicBezTo>
                <a:cubicBezTo>
                  <a:pt x="4" y="107"/>
                  <a:pt x="2" y="104"/>
                  <a:pt x="1" y="102"/>
                </a:cubicBezTo>
                <a:cubicBezTo>
                  <a:pt x="0" y="101"/>
                  <a:pt x="0" y="98"/>
                  <a:pt x="0" y="97"/>
                </a:cubicBezTo>
                <a:cubicBezTo>
                  <a:pt x="0" y="94"/>
                  <a:pt x="0" y="90"/>
                  <a:pt x="0" y="85"/>
                </a:cubicBezTo>
                <a:cubicBezTo>
                  <a:pt x="0" y="81"/>
                  <a:pt x="0" y="78"/>
                  <a:pt x="0" y="73"/>
                </a:cubicBezTo>
                <a:cubicBezTo>
                  <a:pt x="0" y="71"/>
                  <a:pt x="0" y="68"/>
                  <a:pt x="0" y="65"/>
                </a:cubicBezTo>
                <a:cubicBezTo>
                  <a:pt x="0" y="54"/>
                  <a:pt x="0" y="43"/>
                  <a:pt x="0" y="34"/>
                </a:cubicBezTo>
                <a:cubicBezTo>
                  <a:pt x="0" y="26"/>
                  <a:pt x="4" y="21"/>
                  <a:pt x="5" y="14"/>
                </a:cubicBezTo>
                <a:cubicBezTo>
                  <a:pt x="6" y="9"/>
                  <a:pt x="7" y="1"/>
                  <a:pt x="10" y="0"/>
                </a:cubicBezTo>
                <a:close/>
                <a:moveTo>
                  <a:pt x="11" y="26"/>
                </a:moveTo>
                <a:cubicBezTo>
                  <a:pt x="14" y="28"/>
                  <a:pt x="17" y="29"/>
                  <a:pt x="16" y="33"/>
                </a:cubicBezTo>
                <a:cubicBezTo>
                  <a:pt x="16" y="35"/>
                  <a:pt x="14" y="36"/>
                  <a:pt x="13" y="37"/>
                </a:cubicBezTo>
                <a:cubicBezTo>
                  <a:pt x="7" y="39"/>
                  <a:pt x="3" y="29"/>
                  <a:pt x="9" y="26"/>
                </a:cubicBezTo>
                <a:cubicBezTo>
                  <a:pt x="9" y="18"/>
                  <a:pt x="10" y="16"/>
                  <a:pt x="9" y="8"/>
                </a:cubicBezTo>
                <a:cubicBezTo>
                  <a:pt x="8" y="12"/>
                  <a:pt x="7" y="17"/>
                  <a:pt x="4" y="21"/>
                </a:cubicBezTo>
                <a:cubicBezTo>
                  <a:pt x="5" y="24"/>
                  <a:pt x="4" y="23"/>
                  <a:pt x="4" y="25"/>
                </a:cubicBezTo>
                <a:cubicBezTo>
                  <a:pt x="1" y="29"/>
                  <a:pt x="2" y="33"/>
                  <a:pt x="2" y="37"/>
                </a:cubicBezTo>
                <a:cubicBezTo>
                  <a:pt x="2" y="41"/>
                  <a:pt x="2" y="45"/>
                  <a:pt x="2" y="49"/>
                </a:cubicBezTo>
                <a:cubicBezTo>
                  <a:pt x="2" y="51"/>
                  <a:pt x="2" y="53"/>
                  <a:pt x="2" y="55"/>
                </a:cubicBezTo>
                <a:cubicBezTo>
                  <a:pt x="2" y="62"/>
                  <a:pt x="2" y="70"/>
                  <a:pt x="2" y="77"/>
                </a:cubicBezTo>
                <a:cubicBezTo>
                  <a:pt x="2" y="80"/>
                  <a:pt x="3" y="83"/>
                  <a:pt x="2" y="86"/>
                </a:cubicBezTo>
                <a:cubicBezTo>
                  <a:pt x="3" y="92"/>
                  <a:pt x="1" y="100"/>
                  <a:pt x="5" y="104"/>
                </a:cubicBezTo>
                <a:cubicBezTo>
                  <a:pt x="7" y="105"/>
                  <a:pt x="10" y="106"/>
                  <a:pt x="13" y="105"/>
                </a:cubicBezTo>
                <a:cubicBezTo>
                  <a:pt x="14" y="104"/>
                  <a:pt x="16" y="103"/>
                  <a:pt x="17" y="101"/>
                </a:cubicBezTo>
                <a:cubicBezTo>
                  <a:pt x="17" y="100"/>
                  <a:pt x="16" y="98"/>
                  <a:pt x="17" y="97"/>
                </a:cubicBezTo>
                <a:cubicBezTo>
                  <a:pt x="17" y="96"/>
                  <a:pt x="18" y="96"/>
                  <a:pt x="18" y="96"/>
                </a:cubicBezTo>
                <a:cubicBezTo>
                  <a:pt x="19" y="93"/>
                  <a:pt x="19" y="89"/>
                  <a:pt x="19" y="85"/>
                </a:cubicBezTo>
                <a:cubicBezTo>
                  <a:pt x="18" y="76"/>
                  <a:pt x="19" y="66"/>
                  <a:pt x="20" y="58"/>
                </a:cubicBezTo>
                <a:cubicBezTo>
                  <a:pt x="20" y="51"/>
                  <a:pt x="19" y="44"/>
                  <a:pt x="20" y="39"/>
                </a:cubicBezTo>
                <a:cubicBezTo>
                  <a:pt x="19" y="36"/>
                  <a:pt x="20" y="33"/>
                  <a:pt x="19" y="30"/>
                </a:cubicBezTo>
                <a:cubicBezTo>
                  <a:pt x="19" y="29"/>
                  <a:pt x="18" y="28"/>
                  <a:pt x="18" y="27"/>
                </a:cubicBezTo>
                <a:cubicBezTo>
                  <a:pt x="18" y="26"/>
                  <a:pt x="18" y="25"/>
                  <a:pt x="18" y="24"/>
                </a:cubicBezTo>
                <a:cubicBezTo>
                  <a:pt x="17" y="21"/>
                  <a:pt x="15" y="19"/>
                  <a:pt x="14" y="16"/>
                </a:cubicBezTo>
                <a:cubicBezTo>
                  <a:pt x="13" y="13"/>
                  <a:pt x="13" y="10"/>
                  <a:pt x="11" y="7"/>
                </a:cubicBezTo>
                <a:cubicBezTo>
                  <a:pt x="12" y="13"/>
                  <a:pt x="11" y="19"/>
                  <a:pt x="11" y="26"/>
                </a:cubicBezTo>
                <a:close/>
                <a:moveTo>
                  <a:pt x="12" y="29"/>
                </a:moveTo>
                <a:cubicBezTo>
                  <a:pt x="8" y="25"/>
                  <a:pt x="5" y="36"/>
                  <a:pt x="10" y="35"/>
                </a:cubicBezTo>
                <a:cubicBezTo>
                  <a:pt x="12" y="35"/>
                  <a:pt x="12" y="32"/>
                  <a:pt x="12" y="29"/>
                </a:cubicBezTo>
                <a:close/>
                <a:moveTo>
                  <a:pt x="13" y="35"/>
                </a:moveTo>
                <a:cubicBezTo>
                  <a:pt x="15" y="34"/>
                  <a:pt x="14" y="30"/>
                  <a:pt x="13" y="29"/>
                </a:cubicBezTo>
                <a:cubicBezTo>
                  <a:pt x="14" y="31"/>
                  <a:pt x="13" y="33"/>
                  <a:pt x="13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27" name="Freeform 294"/>
          <p:cNvSpPr/>
          <p:nvPr/>
        </p:nvSpPr>
        <p:spPr bwMode="auto">
          <a:xfrm>
            <a:off x="1604963" y="3783013"/>
            <a:ext cx="9525" cy="22225"/>
          </a:xfrm>
          <a:custGeom>
            <a:avLst/>
            <a:gdLst>
              <a:gd name="T0" fmla="*/ 3 w 3"/>
              <a:gd name="T1" fmla="*/ 0 h 7"/>
              <a:gd name="T2" fmla="*/ 2 w 3"/>
              <a:gd name="T3" fmla="*/ 7 h 7"/>
              <a:gd name="T4" fmla="*/ 0 w 3"/>
              <a:gd name="T5" fmla="*/ 6 h 7"/>
              <a:gd name="T6" fmla="*/ 3 w 3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7">
                <a:moveTo>
                  <a:pt x="3" y="0"/>
                </a:moveTo>
                <a:cubicBezTo>
                  <a:pt x="3" y="3"/>
                  <a:pt x="3" y="5"/>
                  <a:pt x="2" y="7"/>
                </a:cubicBezTo>
                <a:cubicBezTo>
                  <a:pt x="1" y="7"/>
                  <a:pt x="1" y="6"/>
                  <a:pt x="0" y="6"/>
                </a:cubicBezTo>
                <a:cubicBezTo>
                  <a:pt x="2" y="4"/>
                  <a:pt x="2" y="2"/>
                  <a:pt x="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28" name="Freeform 295"/>
          <p:cNvSpPr/>
          <p:nvPr/>
        </p:nvSpPr>
        <p:spPr bwMode="auto">
          <a:xfrm>
            <a:off x="1403350" y="3808413"/>
            <a:ext cx="14288" cy="25400"/>
          </a:xfrm>
          <a:custGeom>
            <a:avLst/>
            <a:gdLst>
              <a:gd name="T0" fmla="*/ 5 w 5"/>
              <a:gd name="T1" fmla="*/ 8 h 8"/>
              <a:gd name="T2" fmla="*/ 0 w 5"/>
              <a:gd name="T3" fmla="*/ 0 h 8"/>
              <a:gd name="T4" fmla="*/ 5 w 5"/>
              <a:gd name="T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8">
                <a:moveTo>
                  <a:pt x="5" y="8"/>
                </a:moveTo>
                <a:cubicBezTo>
                  <a:pt x="2" y="7"/>
                  <a:pt x="2" y="2"/>
                  <a:pt x="0" y="0"/>
                </a:cubicBezTo>
                <a:cubicBezTo>
                  <a:pt x="2" y="0"/>
                  <a:pt x="5" y="5"/>
                  <a:pt x="5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29" name="Freeform 296"/>
          <p:cNvSpPr>
            <a:spLocks noEditPoints="1"/>
          </p:cNvSpPr>
          <p:nvPr/>
        </p:nvSpPr>
        <p:spPr bwMode="auto">
          <a:xfrm>
            <a:off x="1566863" y="3741738"/>
            <a:ext cx="147637" cy="842962"/>
          </a:xfrm>
          <a:custGeom>
            <a:avLst/>
            <a:gdLst>
              <a:gd name="T0" fmla="*/ 21 w 47"/>
              <a:gd name="T1" fmla="*/ 263 h 267"/>
              <a:gd name="T2" fmla="*/ 16 w 47"/>
              <a:gd name="T3" fmla="*/ 259 h 267"/>
              <a:gd name="T4" fmla="*/ 15 w 47"/>
              <a:gd name="T5" fmla="*/ 248 h 267"/>
              <a:gd name="T6" fmla="*/ 11 w 47"/>
              <a:gd name="T7" fmla="*/ 199 h 267"/>
              <a:gd name="T8" fmla="*/ 8 w 47"/>
              <a:gd name="T9" fmla="*/ 149 h 267"/>
              <a:gd name="T10" fmla="*/ 7 w 47"/>
              <a:gd name="T11" fmla="*/ 133 h 267"/>
              <a:gd name="T12" fmla="*/ 7 w 47"/>
              <a:gd name="T13" fmla="*/ 124 h 267"/>
              <a:gd name="T14" fmla="*/ 1 w 47"/>
              <a:gd name="T15" fmla="*/ 52 h 267"/>
              <a:gd name="T16" fmla="*/ 3 w 47"/>
              <a:gd name="T17" fmla="*/ 38 h 267"/>
              <a:gd name="T18" fmla="*/ 14 w 47"/>
              <a:gd name="T19" fmla="*/ 1 h 267"/>
              <a:gd name="T20" fmla="*/ 23 w 47"/>
              <a:gd name="T21" fmla="*/ 19 h 267"/>
              <a:gd name="T22" fmla="*/ 30 w 47"/>
              <a:gd name="T23" fmla="*/ 38 h 267"/>
              <a:gd name="T24" fmla="*/ 35 w 47"/>
              <a:gd name="T25" fmla="*/ 69 h 267"/>
              <a:gd name="T26" fmla="*/ 36 w 47"/>
              <a:gd name="T27" fmla="*/ 83 h 267"/>
              <a:gd name="T28" fmla="*/ 42 w 47"/>
              <a:gd name="T29" fmla="*/ 152 h 267"/>
              <a:gd name="T30" fmla="*/ 44 w 47"/>
              <a:gd name="T31" fmla="*/ 167 h 267"/>
              <a:gd name="T32" fmla="*/ 44 w 47"/>
              <a:gd name="T33" fmla="*/ 189 h 267"/>
              <a:gd name="T34" fmla="*/ 47 w 47"/>
              <a:gd name="T35" fmla="*/ 236 h 267"/>
              <a:gd name="T36" fmla="*/ 47 w 47"/>
              <a:gd name="T37" fmla="*/ 253 h 267"/>
              <a:gd name="T38" fmla="*/ 31 w 47"/>
              <a:gd name="T39" fmla="*/ 43 h 267"/>
              <a:gd name="T40" fmla="*/ 3 w 47"/>
              <a:gd name="T41" fmla="*/ 44 h 267"/>
              <a:gd name="T42" fmla="*/ 4 w 47"/>
              <a:gd name="T43" fmla="*/ 69 h 267"/>
              <a:gd name="T44" fmla="*/ 7 w 47"/>
              <a:gd name="T45" fmla="*/ 93 h 267"/>
              <a:gd name="T46" fmla="*/ 11 w 47"/>
              <a:gd name="T47" fmla="*/ 156 h 267"/>
              <a:gd name="T48" fmla="*/ 13 w 47"/>
              <a:gd name="T49" fmla="*/ 173 h 267"/>
              <a:gd name="T50" fmla="*/ 17 w 47"/>
              <a:gd name="T51" fmla="*/ 229 h 267"/>
              <a:gd name="T52" fmla="*/ 18 w 47"/>
              <a:gd name="T53" fmla="*/ 258 h 267"/>
              <a:gd name="T54" fmla="*/ 44 w 47"/>
              <a:gd name="T55" fmla="*/ 257 h 267"/>
              <a:gd name="T56" fmla="*/ 44 w 47"/>
              <a:gd name="T57" fmla="*/ 226 h 267"/>
              <a:gd name="T58" fmla="*/ 42 w 47"/>
              <a:gd name="T59" fmla="*/ 191 h 267"/>
              <a:gd name="T60" fmla="*/ 23 w 47"/>
              <a:gd name="T61" fmla="*/ 181 h 267"/>
              <a:gd name="T62" fmla="*/ 21 w 47"/>
              <a:gd name="T63" fmla="*/ 138 h 267"/>
              <a:gd name="T64" fmla="*/ 16 w 47"/>
              <a:gd name="T65" fmla="*/ 79 h 267"/>
              <a:gd name="T66" fmla="*/ 15 w 47"/>
              <a:gd name="T67" fmla="*/ 59 h 267"/>
              <a:gd name="T68" fmla="*/ 31 w 47"/>
              <a:gd name="T69" fmla="*/ 57 h 267"/>
              <a:gd name="T70" fmla="*/ 31 w 47"/>
              <a:gd name="T71" fmla="*/ 43 h 267"/>
              <a:gd name="T72" fmla="*/ 12 w 47"/>
              <a:gd name="T73" fmla="*/ 42 h 267"/>
              <a:gd name="T74" fmla="*/ 22 w 47"/>
              <a:gd name="T75" fmla="*/ 42 h 267"/>
              <a:gd name="T76" fmla="*/ 39 w 47"/>
              <a:gd name="T77" fmla="*/ 149 h 267"/>
              <a:gd name="T78" fmla="*/ 38 w 47"/>
              <a:gd name="T79" fmla="*/ 138 h 267"/>
              <a:gd name="T80" fmla="*/ 35 w 47"/>
              <a:gd name="T81" fmla="*/ 105 h 267"/>
              <a:gd name="T82" fmla="*/ 35 w 47"/>
              <a:gd name="T83" fmla="*/ 89 h 267"/>
              <a:gd name="T84" fmla="*/ 31 w 47"/>
              <a:gd name="T85" fmla="*/ 61 h 267"/>
              <a:gd name="T86" fmla="*/ 19 w 47"/>
              <a:gd name="T87" fmla="*/ 87 h 267"/>
              <a:gd name="T88" fmla="*/ 25 w 47"/>
              <a:gd name="T89" fmla="*/ 190 h 267"/>
              <a:gd name="T90" fmla="*/ 40 w 47"/>
              <a:gd name="T91" fmla="*/ 155 h 267"/>
              <a:gd name="T92" fmla="*/ 15 w 47"/>
              <a:gd name="T93" fmla="*/ 4 h 267"/>
              <a:gd name="T94" fmla="*/ 8 w 47"/>
              <a:gd name="T95" fmla="*/ 34 h 267"/>
              <a:gd name="T96" fmla="*/ 9 w 47"/>
              <a:gd name="T97" fmla="*/ 39 h 267"/>
              <a:gd name="T98" fmla="*/ 21 w 47"/>
              <a:gd name="T99" fmla="*/ 17 h 267"/>
              <a:gd name="T100" fmla="*/ 21 w 47"/>
              <a:gd name="T101" fmla="*/ 17 h 267"/>
              <a:gd name="T102" fmla="*/ 5 w 47"/>
              <a:gd name="T103" fmla="*/ 40 h 267"/>
              <a:gd name="T104" fmla="*/ 12 w 47"/>
              <a:gd name="T105" fmla="*/ 42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7" h="267">
                <a:moveTo>
                  <a:pt x="46" y="259"/>
                </a:moveTo>
                <a:cubicBezTo>
                  <a:pt x="39" y="265"/>
                  <a:pt x="29" y="267"/>
                  <a:pt x="21" y="263"/>
                </a:cubicBezTo>
                <a:cubicBezTo>
                  <a:pt x="20" y="263"/>
                  <a:pt x="21" y="263"/>
                  <a:pt x="20" y="262"/>
                </a:cubicBezTo>
                <a:cubicBezTo>
                  <a:pt x="19" y="262"/>
                  <a:pt x="16" y="261"/>
                  <a:pt x="16" y="259"/>
                </a:cubicBezTo>
                <a:cubicBezTo>
                  <a:pt x="15" y="258"/>
                  <a:pt x="16" y="257"/>
                  <a:pt x="16" y="255"/>
                </a:cubicBezTo>
                <a:cubicBezTo>
                  <a:pt x="16" y="253"/>
                  <a:pt x="15" y="250"/>
                  <a:pt x="15" y="248"/>
                </a:cubicBezTo>
                <a:cubicBezTo>
                  <a:pt x="15" y="245"/>
                  <a:pt x="15" y="241"/>
                  <a:pt x="15" y="238"/>
                </a:cubicBezTo>
                <a:cubicBezTo>
                  <a:pt x="15" y="224"/>
                  <a:pt x="13" y="211"/>
                  <a:pt x="11" y="199"/>
                </a:cubicBezTo>
                <a:cubicBezTo>
                  <a:pt x="11" y="196"/>
                  <a:pt x="10" y="194"/>
                  <a:pt x="11" y="192"/>
                </a:cubicBezTo>
                <a:cubicBezTo>
                  <a:pt x="11" y="178"/>
                  <a:pt x="8" y="165"/>
                  <a:pt x="8" y="149"/>
                </a:cubicBezTo>
                <a:cubicBezTo>
                  <a:pt x="8" y="146"/>
                  <a:pt x="8" y="144"/>
                  <a:pt x="8" y="142"/>
                </a:cubicBezTo>
                <a:cubicBezTo>
                  <a:pt x="8" y="139"/>
                  <a:pt x="7" y="136"/>
                  <a:pt x="7" y="133"/>
                </a:cubicBezTo>
                <a:cubicBezTo>
                  <a:pt x="7" y="132"/>
                  <a:pt x="8" y="130"/>
                  <a:pt x="8" y="129"/>
                </a:cubicBezTo>
                <a:cubicBezTo>
                  <a:pt x="8" y="127"/>
                  <a:pt x="7" y="126"/>
                  <a:pt x="7" y="124"/>
                </a:cubicBezTo>
                <a:cubicBezTo>
                  <a:pt x="7" y="121"/>
                  <a:pt x="7" y="118"/>
                  <a:pt x="7" y="115"/>
                </a:cubicBezTo>
                <a:cubicBezTo>
                  <a:pt x="5" y="95"/>
                  <a:pt x="1" y="74"/>
                  <a:pt x="1" y="52"/>
                </a:cubicBezTo>
                <a:cubicBezTo>
                  <a:pt x="1" y="48"/>
                  <a:pt x="1" y="43"/>
                  <a:pt x="0" y="40"/>
                </a:cubicBezTo>
                <a:cubicBezTo>
                  <a:pt x="0" y="39"/>
                  <a:pt x="2" y="39"/>
                  <a:pt x="3" y="38"/>
                </a:cubicBezTo>
                <a:cubicBezTo>
                  <a:pt x="6" y="29"/>
                  <a:pt x="8" y="17"/>
                  <a:pt x="12" y="6"/>
                </a:cubicBezTo>
                <a:cubicBezTo>
                  <a:pt x="12" y="5"/>
                  <a:pt x="13" y="2"/>
                  <a:pt x="14" y="1"/>
                </a:cubicBezTo>
                <a:cubicBezTo>
                  <a:pt x="15" y="0"/>
                  <a:pt x="16" y="1"/>
                  <a:pt x="18" y="1"/>
                </a:cubicBezTo>
                <a:cubicBezTo>
                  <a:pt x="21" y="5"/>
                  <a:pt x="22" y="12"/>
                  <a:pt x="23" y="19"/>
                </a:cubicBezTo>
                <a:cubicBezTo>
                  <a:pt x="24" y="21"/>
                  <a:pt x="26" y="24"/>
                  <a:pt x="26" y="27"/>
                </a:cubicBezTo>
                <a:cubicBezTo>
                  <a:pt x="27" y="31"/>
                  <a:pt x="28" y="35"/>
                  <a:pt x="30" y="38"/>
                </a:cubicBezTo>
                <a:cubicBezTo>
                  <a:pt x="31" y="38"/>
                  <a:pt x="33" y="39"/>
                  <a:pt x="33" y="40"/>
                </a:cubicBezTo>
                <a:cubicBezTo>
                  <a:pt x="33" y="47"/>
                  <a:pt x="34" y="58"/>
                  <a:pt x="35" y="69"/>
                </a:cubicBezTo>
                <a:cubicBezTo>
                  <a:pt x="35" y="71"/>
                  <a:pt x="36" y="72"/>
                  <a:pt x="36" y="74"/>
                </a:cubicBezTo>
                <a:cubicBezTo>
                  <a:pt x="36" y="77"/>
                  <a:pt x="36" y="80"/>
                  <a:pt x="36" y="83"/>
                </a:cubicBezTo>
                <a:cubicBezTo>
                  <a:pt x="37" y="98"/>
                  <a:pt x="39" y="120"/>
                  <a:pt x="40" y="139"/>
                </a:cubicBezTo>
                <a:cubicBezTo>
                  <a:pt x="41" y="143"/>
                  <a:pt x="41" y="148"/>
                  <a:pt x="42" y="152"/>
                </a:cubicBezTo>
                <a:cubicBezTo>
                  <a:pt x="42" y="156"/>
                  <a:pt x="42" y="160"/>
                  <a:pt x="43" y="164"/>
                </a:cubicBezTo>
                <a:cubicBezTo>
                  <a:pt x="43" y="165"/>
                  <a:pt x="43" y="166"/>
                  <a:pt x="44" y="167"/>
                </a:cubicBezTo>
                <a:cubicBezTo>
                  <a:pt x="44" y="169"/>
                  <a:pt x="43" y="170"/>
                  <a:pt x="43" y="172"/>
                </a:cubicBezTo>
                <a:cubicBezTo>
                  <a:pt x="44" y="178"/>
                  <a:pt x="44" y="183"/>
                  <a:pt x="44" y="189"/>
                </a:cubicBezTo>
                <a:cubicBezTo>
                  <a:pt x="44" y="200"/>
                  <a:pt x="46" y="210"/>
                  <a:pt x="46" y="220"/>
                </a:cubicBezTo>
                <a:cubicBezTo>
                  <a:pt x="46" y="226"/>
                  <a:pt x="47" y="231"/>
                  <a:pt x="47" y="236"/>
                </a:cubicBezTo>
                <a:cubicBezTo>
                  <a:pt x="47" y="242"/>
                  <a:pt x="47" y="246"/>
                  <a:pt x="47" y="251"/>
                </a:cubicBezTo>
                <a:cubicBezTo>
                  <a:pt x="47" y="252"/>
                  <a:pt x="47" y="252"/>
                  <a:pt x="47" y="253"/>
                </a:cubicBezTo>
                <a:cubicBezTo>
                  <a:pt x="47" y="254"/>
                  <a:pt x="47" y="257"/>
                  <a:pt x="46" y="259"/>
                </a:cubicBezTo>
                <a:close/>
                <a:moveTo>
                  <a:pt x="31" y="43"/>
                </a:moveTo>
                <a:cubicBezTo>
                  <a:pt x="28" y="43"/>
                  <a:pt x="25" y="45"/>
                  <a:pt x="21" y="45"/>
                </a:cubicBezTo>
                <a:cubicBezTo>
                  <a:pt x="15" y="46"/>
                  <a:pt x="8" y="44"/>
                  <a:pt x="3" y="44"/>
                </a:cubicBezTo>
                <a:cubicBezTo>
                  <a:pt x="2" y="50"/>
                  <a:pt x="4" y="57"/>
                  <a:pt x="4" y="64"/>
                </a:cubicBezTo>
                <a:cubicBezTo>
                  <a:pt x="4" y="66"/>
                  <a:pt x="4" y="67"/>
                  <a:pt x="4" y="69"/>
                </a:cubicBezTo>
                <a:cubicBezTo>
                  <a:pt x="4" y="73"/>
                  <a:pt x="5" y="77"/>
                  <a:pt x="5" y="81"/>
                </a:cubicBezTo>
                <a:cubicBezTo>
                  <a:pt x="6" y="85"/>
                  <a:pt x="6" y="89"/>
                  <a:pt x="7" y="93"/>
                </a:cubicBezTo>
                <a:cubicBezTo>
                  <a:pt x="9" y="112"/>
                  <a:pt x="10" y="132"/>
                  <a:pt x="11" y="150"/>
                </a:cubicBezTo>
                <a:cubicBezTo>
                  <a:pt x="11" y="152"/>
                  <a:pt x="11" y="154"/>
                  <a:pt x="11" y="156"/>
                </a:cubicBezTo>
                <a:cubicBezTo>
                  <a:pt x="11" y="158"/>
                  <a:pt x="12" y="160"/>
                  <a:pt x="12" y="162"/>
                </a:cubicBezTo>
                <a:cubicBezTo>
                  <a:pt x="12" y="166"/>
                  <a:pt x="11" y="170"/>
                  <a:pt x="13" y="173"/>
                </a:cubicBezTo>
                <a:cubicBezTo>
                  <a:pt x="13" y="182"/>
                  <a:pt x="13" y="191"/>
                  <a:pt x="14" y="199"/>
                </a:cubicBezTo>
                <a:cubicBezTo>
                  <a:pt x="15" y="209"/>
                  <a:pt x="17" y="219"/>
                  <a:pt x="17" y="229"/>
                </a:cubicBezTo>
                <a:cubicBezTo>
                  <a:pt x="17" y="230"/>
                  <a:pt x="17" y="232"/>
                  <a:pt x="17" y="233"/>
                </a:cubicBezTo>
                <a:cubicBezTo>
                  <a:pt x="17" y="241"/>
                  <a:pt x="17" y="249"/>
                  <a:pt x="18" y="258"/>
                </a:cubicBezTo>
                <a:cubicBezTo>
                  <a:pt x="22" y="261"/>
                  <a:pt x="26" y="262"/>
                  <a:pt x="30" y="263"/>
                </a:cubicBezTo>
                <a:cubicBezTo>
                  <a:pt x="35" y="262"/>
                  <a:pt x="41" y="260"/>
                  <a:pt x="44" y="257"/>
                </a:cubicBezTo>
                <a:cubicBezTo>
                  <a:pt x="45" y="249"/>
                  <a:pt x="45" y="238"/>
                  <a:pt x="43" y="228"/>
                </a:cubicBezTo>
                <a:cubicBezTo>
                  <a:pt x="43" y="227"/>
                  <a:pt x="44" y="226"/>
                  <a:pt x="44" y="226"/>
                </a:cubicBezTo>
                <a:cubicBezTo>
                  <a:pt x="43" y="224"/>
                  <a:pt x="44" y="222"/>
                  <a:pt x="44" y="220"/>
                </a:cubicBezTo>
                <a:cubicBezTo>
                  <a:pt x="43" y="211"/>
                  <a:pt x="42" y="201"/>
                  <a:pt x="42" y="191"/>
                </a:cubicBezTo>
                <a:cubicBezTo>
                  <a:pt x="38" y="194"/>
                  <a:pt x="28" y="196"/>
                  <a:pt x="24" y="191"/>
                </a:cubicBezTo>
                <a:cubicBezTo>
                  <a:pt x="22" y="189"/>
                  <a:pt x="23" y="185"/>
                  <a:pt x="23" y="181"/>
                </a:cubicBezTo>
                <a:cubicBezTo>
                  <a:pt x="23" y="172"/>
                  <a:pt x="21" y="162"/>
                  <a:pt x="21" y="153"/>
                </a:cubicBezTo>
                <a:cubicBezTo>
                  <a:pt x="21" y="148"/>
                  <a:pt x="21" y="143"/>
                  <a:pt x="21" y="138"/>
                </a:cubicBezTo>
                <a:cubicBezTo>
                  <a:pt x="20" y="121"/>
                  <a:pt x="19" y="101"/>
                  <a:pt x="17" y="84"/>
                </a:cubicBezTo>
                <a:cubicBezTo>
                  <a:pt x="17" y="83"/>
                  <a:pt x="16" y="81"/>
                  <a:pt x="16" y="79"/>
                </a:cubicBezTo>
                <a:cubicBezTo>
                  <a:pt x="16" y="77"/>
                  <a:pt x="16" y="75"/>
                  <a:pt x="16" y="73"/>
                </a:cubicBezTo>
                <a:cubicBezTo>
                  <a:pt x="16" y="68"/>
                  <a:pt x="13" y="62"/>
                  <a:pt x="15" y="59"/>
                </a:cubicBezTo>
                <a:cubicBezTo>
                  <a:pt x="16" y="59"/>
                  <a:pt x="17" y="61"/>
                  <a:pt x="18" y="61"/>
                </a:cubicBezTo>
                <a:cubicBezTo>
                  <a:pt x="22" y="62"/>
                  <a:pt x="30" y="61"/>
                  <a:pt x="31" y="57"/>
                </a:cubicBezTo>
                <a:cubicBezTo>
                  <a:pt x="31" y="53"/>
                  <a:pt x="31" y="47"/>
                  <a:pt x="31" y="43"/>
                </a:cubicBezTo>
                <a:cubicBezTo>
                  <a:pt x="31" y="43"/>
                  <a:pt x="31" y="43"/>
                  <a:pt x="31" y="43"/>
                </a:cubicBezTo>
                <a:close/>
                <a:moveTo>
                  <a:pt x="22" y="42"/>
                </a:moveTo>
                <a:cubicBezTo>
                  <a:pt x="18" y="42"/>
                  <a:pt x="14" y="41"/>
                  <a:pt x="12" y="42"/>
                </a:cubicBezTo>
                <a:cubicBezTo>
                  <a:pt x="18" y="43"/>
                  <a:pt x="25" y="44"/>
                  <a:pt x="30" y="41"/>
                </a:cubicBezTo>
                <a:cubicBezTo>
                  <a:pt x="27" y="39"/>
                  <a:pt x="25" y="41"/>
                  <a:pt x="22" y="42"/>
                </a:cubicBezTo>
                <a:close/>
                <a:moveTo>
                  <a:pt x="40" y="155"/>
                </a:moveTo>
                <a:cubicBezTo>
                  <a:pt x="40" y="153"/>
                  <a:pt x="40" y="151"/>
                  <a:pt x="39" y="149"/>
                </a:cubicBezTo>
                <a:cubicBezTo>
                  <a:pt x="39" y="146"/>
                  <a:pt x="39" y="143"/>
                  <a:pt x="39" y="142"/>
                </a:cubicBezTo>
                <a:cubicBezTo>
                  <a:pt x="39" y="141"/>
                  <a:pt x="38" y="139"/>
                  <a:pt x="38" y="138"/>
                </a:cubicBezTo>
                <a:cubicBezTo>
                  <a:pt x="37" y="136"/>
                  <a:pt x="38" y="134"/>
                  <a:pt x="38" y="132"/>
                </a:cubicBezTo>
                <a:cubicBezTo>
                  <a:pt x="37" y="122"/>
                  <a:pt x="36" y="116"/>
                  <a:pt x="35" y="105"/>
                </a:cubicBezTo>
                <a:cubicBezTo>
                  <a:pt x="35" y="102"/>
                  <a:pt x="34" y="99"/>
                  <a:pt x="34" y="97"/>
                </a:cubicBezTo>
                <a:cubicBezTo>
                  <a:pt x="34" y="94"/>
                  <a:pt x="34" y="91"/>
                  <a:pt x="35" y="89"/>
                </a:cubicBezTo>
                <a:cubicBezTo>
                  <a:pt x="35" y="86"/>
                  <a:pt x="34" y="83"/>
                  <a:pt x="33" y="79"/>
                </a:cubicBezTo>
                <a:cubicBezTo>
                  <a:pt x="33" y="72"/>
                  <a:pt x="32" y="66"/>
                  <a:pt x="31" y="61"/>
                </a:cubicBezTo>
                <a:cubicBezTo>
                  <a:pt x="27" y="63"/>
                  <a:pt x="21" y="63"/>
                  <a:pt x="17" y="63"/>
                </a:cubicBezTo>
                <a:cubicBezTo>
                  <a:pt x="17" y="70"/>
                  <a:pt x="18" y="79"/>
                  <a:pt x="19" y="87"/>
                </a:cubicBezTo>
                <a:cubicBezTo>
                  <a:pt x="20" y="98"/>
                  <a:pt x="22" y="110"/>
                  <a:pt x="22" y="118"/>
                </a:cubicBezTo>
                <a:cubicBezTo>
                  <a:pt x="23" y="141"/>
                  <a:pt x="24" y="169"/>
                  <a:pt x="25" y="190"/>
                </a:cubicBezTo>
                <a:cubicBezTo>
                  <a:pt x="31" y="193"/>
                  <a:pt x="38" y="192"/>
                  <a:pt x="42" y="188"/>
                </a:cubicBezTo>
                <a:cubicBezTo>
                  <a:pt x="42" y="176"/>
                  <a:pt x="40" y="164"/>
                  <a:pt x="40" y="155"/>
                </a:cubicBezTo>
                <a:close/>
                <a:moveTo>
                  <a:pt x="21" y="17"/>
                </a:moveTo>
                <a:cubicBezTo>
                  <a:pt x="19" y="12"/>
                  <a:pt x="19" y="6"/>
                  <a:pt x="15" y="4"/>
                </a:cubicBezTo>
                <a:cubicBezTo>
                  <a:pt x="11" y="14"/>
                  <a:pt x="9" y="27"/>
                  <a:pt x="6" y="38"/>
                </a:cubicBezTo>
                <a:cubicBezTo>
                  <a:pt x="8" y="37"/>
                  <a:pt x="7" y="35"/>
                  <a:pt x="8" y="34"/>
                </a:cubicBezTo>
                <a:cubicBezTo>
                  <a:pt x="9" y="32"/>
                  <a:pt x="9" y="28"/>
                  <a:pt x="11" y="27"/>
                </a:cubicBezTo>
                <a:cubicBezTo>
                  <a:pt x="10" y="31"/>
                  <a:pt x="9" y="35"/>
                  <a:pt x="9" y="39"/>
                </a:cubicBezTo>
                <a:cubicBezTo>
                  <a:pt x="14" y="39"/>
                  <a:pt x="20" y="40"/>
                  <a:pt x="26" y="38"/>
                </a:cubicBezTo>
                <a:cubicBezTo>
                  <a:pt x="26" y="30"/>
                  <a:pt x="22" y="25"/>
                  <a:pt x="21" y="17"/>
                </a:cubicBezTo>
                <a:cubicBezTo>
                  <a:pt x="21" y="17"/>
                  <a:pt x="21" y="18"/>
                  <a:pt x="21" y="17"/>
                </a:cubicBezTo>
                <a:cubicBezTo>
                  <a:pt x="21" y="17"/>
                  <a:pt x="21" y="17"/>
                  <a:pt x="21" y="17"/>
                </a:cubicBezTo>
                <a:close/>
                <a:moveTo>
                  <a:pt x="5" y="41"/>
                </a:moveTo>
                <a:cubicBezTo>
                  <a:pt x="5" y="41"/>
                  <a:pt x="5" y="40"/>
                  <a:pt x="5" y="40"/>
                </a:cubicBezTo>
                <a:cubicBezTo>
                  <a:pt x="4" y="41"/>
                  <a:pt x="3" y="39"/>
                  <a:pt x="3" y="41"/>
                </a:cubicBezTo>
                <a:cubicBezTo>
                  <a:pt x="6" y="42"/>
                  <a:pt x="9" y="42"/>
                  <a:pt x="12" y="42"/>
                </a:cubicBezTo>
                <a:cubicBezTo>
                  <a:pt x="9" y="42"/>
                  <a:pt x="7" y="40"/>
                  <a:pt x="5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30" name="Freeform 297"/>
          <p:cNvSpPr>
            <a:spLocks noEditPoints="1"/>
          </p:cNvSpPr>
          <p:nvPr/>
        </p:nvSpPr>
        <p:spPr bwMode="auto">
          <a:xfrm>
            <a:off x="1365250" y="3773488"/>
            <a:ext cx="249238" cy="823912"/>
          </a:xfrm>
          <a:custGeom>
            <a:avLst/>
            <a:gdLst>
              <a:gd name="T0" fmla="*/ 5 w 79"/>
              <a:gd name="T1" fmla="*/ 41 h 261"/>
              <a:gd name="T2" fmla="*/ 6 w 79"/>
              <a:gd name="T3" fmla="*/ 8 h 261"/>
              <a:gd name="T4" fmla="*/ 12 w 79"/>
              <a:gd name="T5" fmla="*/ 4 h 261"/>
              <a:gd name="T6" fmla="*/ 27 w 79"/>
              <a:gd name="T7" fmla="*/ 27 h 261"/>
              <a:gd name="T8" fmla="*/ 34 w 79"/>
              <a:gd name="T9" fmla="*/ 35 h 261"/>
              <a:gd name="T10" fmla="*/ 38 w 79"/>
              <a:gd name="T11" fmla="*/ 46 h 261"/>
              <a:gd name="T12" fmla="*/ 43 w 79"/>
              <a:gd name="T13" fmla="*/ 69 h 261"/>
              <a:gd name="T14" fmla="*/ 61 w 79"/>
              <a:gd name="T15" fmla="*/ 137 h 261"/>
              <a:gd name="T16" fmla="*/ 70 w 79"/>
              <a:gd name="T17" fmla="*/ 187 h 261"/>
              <a:gd name="T18" fmla="*/ 77 w 79"/>
              <a:gd name="T19" fmla="*/ 229 h 261"/>
              <a:gd name="T20" fmla="*/ 76 w 79"/>
              <a:gd name="T21" fmla="*/ 252 h 261"/>
              <a:gd name="T22" fmla="*/ 53 w 79"/>
              <a:gd name="T23" fmla="*/ 259 h 261"/>
              <a:gd name="T24" fmla="*/ 46 w 79"/>
              <a:gd name="T25" fmla="*/ 257 h 261"/>
              <a:gd name="T26" fmla="*/ 41 w 79"/>
              <a:gd name="T27" fmla="*/ 221 h 261"/>
              <a:gd name="T28" fmla="*/ 36 w 79"/>
              <a:gd name="T29" fmla="*/ 190 h 261"/>
              <a:gd name="T30" fmla="*/ 24 w 79"/>
              <a:gd name="T31" fmla="*/ 140 h 261"/>
              <a:gd name="T32" fmla="*/ 14 w 79"/>
              <a:gd name="T33" fmla="*/ 101 h 261"/>
              <a:gd name="T34" fmla="*/ 7 w 79"/>
              <a:gd name="T35" fmla="*/ 69 h 261"/>
              <a:gd name="T36" fmla="*/ 2 w 79"/>
              <a:gd name="T37" fmla="*/ 50 h 261"/>
              <a:gd name="T38" fmla="*/ 13 w 79"/>
              <a:gd name="T39" fmla="*/ 85 h 261"/>
              <a:gd name="T40" fmla="*/ 17 w 79"/>
              <a:gd name="T41" fmla="*/ 102 h 261"/>
              <a:gd name="T42" fmla="*/ 33 w 79"/>
              <a:gd name="T43" fmla="*/ 172 h 261"/>
              <a:gd name="T44" fmla="*/ 40 w 79"/>
              <a:gd name="T45" fmla="*/ 201 h 261"/>
              <a:gd name="T46" fmla="*/ 48 w 79"/>
              <a:gd name="T47" fmla="*/ 255 h 261"/>
              <a:gd name="T48" fmla="*/ 56 w 79"/>
              <a:gd name="T49" fmla="*/ 258 h 261"/>
              <a:gd name="T50" fmla="*/ 75 w 79"/>
              <a:gd name="T51" fmla="*/ 250 h 261"/>
              <a:gd name="T52" fmla="*/ 75 w 79"/>
              <a:gd name="T53" fmla="*/ 234 h 261"/>
              <a:gd name="T54" fmla="*/ 51 w 79"/>
              <a:gd name="T55" fmla="*/ 201 h 261"/>
              <a:gd name="T56" fmla="*/ 45 w 79"/>
              <a:gd name="T57" fmla="*/ 195 h 261"/>
              <a:gd name="T58" fmla="*/ 38 w 79"/>
              <a:gd name="T59" fmla="*/ 154 h 261"/>
              <a:gd name="T60" fmla="*/ 19 w 79"/>
              <a:gd name="T61" fmla="*/ 78 h 261"/>
              <a:gd name="T62" fmla="*/ 13 w 79"/>
              <a:gd name="T63" fmla="*/ 55 h 261"/>
              <a:gd name="T64" fmla="*/ 33 w 79"/>
              <a:gd name="T65" fmla="*/ 38 h 261"/>
              <a:gd name="T66" fmla="*/ 13 w 79"/>
              <a:gd name="T67" fmla="*/ 85 h 261"/>
              <a:gd name="T68" fmla="*/ 34 w 79"/>
              <a:gd name="T69" fmla="*/ 128 h 261"/>
              <a:gd name="T70" fmla="*/ 48 w 79"/>
              <a:gd name="T71" fmla="*/ 194 h 261"/>
              <a:gd name="T72" fmla="*/ 67 w 79"/>
              <a:gd name="T73" fmla="*/ 194 h 261"/>
              <a:gd name="T74" fmla="*/ 62 w 79"/>
              <a:gd name="T75" fmla="*/ 156 h 261"/>
              <a:gd name="T76" fmla="*/ 59 w 79"/>
              <a:gd name="T77" fmla="*/ 137 h 261"/>
              <a:gd name="T78" fmla="*/ 47 w 79"/>
              <a:gd name="T79" fmla="*/ 95 h 261"/>
              <a:gd name="T80" fmla="*/ 33 w 79"/>
              <a:gd name="T81" fmla="*/ 52 h 261"/>
              <a:gd name="T82" fmla="*/ 28 w 79"/>
              <a:gd name="T83" fmla="*/ 105 h 261"/>
              <a:gd name="T84" fmla="*/ 6 w 79"/>
              <a:gd name="T85" fmla="*/ 43 h 261"/>
              <a:gd name="T86" fmla="*/ 32 w 79"/>
              <a:gd name="T87" fmla="*/ 36 h 261"/>
              <a:gd name="T88" fmla="*/ 26 w 79"/>
              <a:gd name="T89" fmla="*/ 30 h 261"/>
              <a:gd name="T90" fmla="*/ 11 w 79"/>
              <a:gd name="T91" fmla="*/ 5 h 261"/>
              <a:gd name="T92" fmla="*/ 7 w 79"/>
              <a:gd name="T93" fmla="*/ 40 h 261"/>
              <a:gd name="T94" fmla="*/ 19 w 79"/>
              <a:gd name="T95" fmla="*/ 22 h 261"/>
              <a:gd name="T96" fmla="*/ 26 w 79"/>
              <a:gd name="T97" fmla="*/ 3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9" h="261">
                <a:moveTo>
                  <a:pt x="0" y="45"/>
                </a:moveTo>
                <a:cubicBezTo>
                  <a:pt x="1" y="44"/>
                  <a:pt x="3" y="43"/>
                  <a:pt x="5" y="41"/>
                </a:cubicBezTo>
                <a:cubicBezTo>
                  <a:pt x="6" y="34"/>
                  <a:pt x="5" y="27"/>
                  <a:pt x="5" y="18"/>
                </a:cubicBezTo>
                <a:cubicBezTo>
                  <a:pt x="5" y="14"/>
                  <a:pt x="5" y="11"/>
                  <a:pt x="6" y="8"/>
                </a:cubicBezTo>
                <a:cubicBezTo>
                  <a:pt x="6" y="5"/>
                  <a:pt x="5" y="1"/>
                  <a:pt x="7" y="1"/>
                </a:cubicBezTo>
                <a:cubicBezTo>
                  <a:pt x="10" y="0"/>
                  <a:pt x="11" y="2"/>
                  <a:pt x="12" y="4"/>
                </a:cubicBezTo>
                <a:cubicBezTo>
                  <a:pt x="16" y="8"/>
                  <a:pt x="18" y="12"/>
                  <a:pt x="21" y="18"/>
                </a:cubicBezTo>
                <a:cubicBezTo>
                  <a:pt x="23" y="21"/>
                  <a:pt x="26" y="25"/>
                  <a:pt x="27" y="27"/>
                </a:cubicBezTo>
                <a:cubicBezTo>
                  <a:pt x="28" y="29"/>
                  <a:pt x="28" y="30"/>
                  <a:pt x="29" y="31"/>
                </a:cubicBezTo>
                <a:cubicBezTo>
                  <a:pt x="30" y="32"/>
                  <a:pt x="33" y="34"/>
                  <a:pt x="34" y="35"/>
                </a:cubicBezTo>
                <a:cubicBezTo>
                  <a:pt x="35" y="35"/>
                  <a:pt x="35" y="37"/>
                  <a:pt x="36" y="36"/>
                </a:cubicBezTo>
                <a:cubicBezTo>
                  <a:pt x="36" y="40"/>
                  <a:pt x="36" y="44"/>
                  <a:pt x="38" y="46"/>
                </a:cubicBezTo>
                <a:cubicBezTo>
                  <a:pt x="38" y="50"/>
                  <a:pt x="40" y="54"/>
                  <a:pt x="41" y="59"/>
                </a:cubicBezTo>
                <a:cubicBezTo>
                  <a:pt x="42" y="62"/>
                  <a:pt x="42" y="65"/>
                  <a:pt x="43" y="69"/>
                </a:cubicBezTo>
                <a:cubicBezTo>
                  <a:pt x="45" y="75"/>
                  <a:pt x="47" y="81"/>
                  <a:pt x="48" y="88"/>
                </a:cubicBezTo>
                <a:cubicBezTo>
                  <a:pt x="52" y="104"/>
                  <a:pt x="57" y="120"/>
                  <a:pt x="61" y="137"/>
                </a:cubicBezTo>
                <a:cubicBezTo>
                  <a:pt x="63" y="147"/>
                  <a:pt x="65" y="158"/>
                  <a:pt x="67" y="170"/>
                </a:cubicBezTo>
                <a:cubicBezTo>
                  <a:pt x="68" y="176"/>
                  <a:pt x="68" y="182"/>
                  <a:pt x="70" y="187"/>
                </a:cubicBezTo>
                <a:cubicBezTo>
                  <a:pt x="71" y="193"/>
                  <a:pt x="71" y="198"/>
                  <a:pt x="72" y="204"/>
                </a:cubicBezTo>
                <a:cubicBezTo>
                  <a:pt x="74" y="212"/>
                  <a:pt x="76" y="221"/>
                  <a:pt x="77" y="229"/>
                </a:cubicBezTo>
                <a:cubicBezTo>
                  <a:pt x="78" y="234"/>
                  <a:pt x="78" y="240"/>
                  <a:pt x="79" y="245"/>
                </a:cubicBezTo>
                <a:cubicBezTo>
                  <a:pt x="79" y="248"/>
                  <a:pt x="77" y="249"/>
                  <a:pt x="76" y="252"/>
                </a:cubicBezTo>
                <a:cubicBezTo>
                  <a:pt x="72" y="255"/>
                  <a:pt x="65" y="261"/>
                  <a:pt x="56" y="260"/>
                </a:cubicBezTo>
                <a:cubicBezTo>
                  <a:pt x="55" y="260"/>
                  <a:pt x="54" y="259"/>
                  <a:pt x="53" y="259"/>
                </a:cubicBezTo>
                <a:cubicBezTo>
                  <a:pt x="52" y="259"/>
                  <a:pt x="50" y="259"/>
                  <a:pt x="49" y="259"/>
                </a:cubicBezTo>
                <a:cubicBezTo>
                  <a:pt x="49" y="259"/>
                  <a:pt x="47" y="258"/>
                  <a:pt x="46" y="257"/>
                </a:cubicBezTo>
                <a:cubicBezTo>
                  <a:pt x="45" y="256"/>
                  <a:pt x="45" y="251"/>
                  <a:pt x="44" y="248"/>
                </a:cubicBezTo>
                <a:cubicBezTo>
                  <a:pt x="44" y="242"/>
                  <a:pt x="42" y="229"/>
                  <a:pt x="41" y="221"/>
                </a:cubicBezTo>
                <a:cubicBezTo>
                  <a:pt x="41" y="220"/>
                  <a:pt x="41" y="218"/>
                  <a:pt x="40" y="216"/>
                </a:cubicBezTo>
                <a:cubicBezTo>
                  <a:pt x="39" y="207"/>
                  <a:pt x="37" y="199"/>
                  <a:pt x="36" y="190"/>
                </a:cubicBezTo>
                <a:cubicBezTo>
                  <a:pt x="34" y="182"/>
                  <a:pt x="32" y="174"/>
                  <a:pt x="30" y="165"/>
                </a:cubicBezTo>
                <a:cubicBezTo>
                  <a:pt x="29" y="157"/>
                  <a:pt x="27" y="148"/>
                  <a:pt x="24" y="140"/>
                </a:cubicBezTo>
                <a:cubicBezTo>
                  <a:pt x="21" y="132"/>
                  <a:pt x="20" y="122"/>
                  <a:pt x="18" y="114"/>
                </a:cubicBezTo>
                <a:cubicBezTo>
                  <a:pt x="17" y="109"/>
                  <a:pt x="15" y="105"/>
                  <a:pt x="14" y="101"/>
                </a:cubicBezTo>
                <a:cubicBezTo>
                  <a:pt x="13" y="97"/>
                  <a:pt x="13" y="93"/>
                  <a:pt x="12" y="89"/>
                </a:cubicBezTo>
                <a:cubicBezTo>
                  <a:pt x="10" y="82"/>
                  <a:pt x="9" y="75"/>
                  <a:pt x="7" y="69"/>
                </a:cubicBezTo>
                <a:cubicBezTo>
                  <a:pt x="5" y="65"/>
                  <a:pt x="4" y="61"/>
                  <a:pt x="3" y="57"/>
                </a:cubicBezTo>
                <a:cubicBezTo>
                  <a:pt x="2" y="54"/>
                  <a:pt x="2" y="52"/>
                  <a:pt x="2" y="50"/>
                </a:cubicBezTo>
                <a:cubicBezTo>
                  <a:pt x="1" y="48"/>
                  <a:pt x="0" y="47"/>
                  <a:pt x="0" y="45"/>
                </a:cubicBezTo>
                <a:close/>
                <a:moveTo>
                  <a:pt x="13" y="85"/>
                </a:moveTo>
                <a:cubicBezTo>
                  <a:pt x="14" y="87"/>
                  <a:pt x="15" y="89"/>
                  <a:pt x="15" y="91"/>
                </a:cubicBezTo>
                <a:cubicBezTo>
                  <a:pt x="16" y="94"/>
                  <a:pt x="16" y="98"/>
                  <a:pt x="17" y="102"/>
                </a:cubicBezTo>
                <a:cubicBezTo>
                  <a:pt x="20" y="113"/>
                  <a:pt x="23" y="125"/>
                  <a:pt x="26" y="137"/>
                </a:cubicBezTo>
                <a:cubicBezTo>
                  <a:pt x="29" y="149"/>
                  <a:pt x="31" y="160"/>
                  <a:pt x="33" y="172"/>
                </a:cubicBezTo>
                <a:cubicBezTo>
                  <a:pt x="34" y="176"/>
                  <a:pt x="35" y="180"/>
                  <a:pt x="36" y="184"/>
                </a:cubicBezTo>
                <a:cubicBezTo>
                  <a:pt x="38" y="189"/>
                  <a:pt x="38" y="195"/>
                  <a:pt x="40" y="201"/>
                </a:cubicBezTo>
                <a:cubicBezTo>
                  <a:pt x="41" y="210"/>
                  <a:pt x="42" y="218"/>
                  <a:pt x="44" y="228"/>
                </a:cubicBezTo>
                <a:cubicBezTo>
                  <a:pt x="46" y="237"/>
                  <a:pt x="46" y="247"/>
                  <a:pt x="48" y="255"/>
                </a:cubicBezTo>
                <a:cubicBezTo>
                  <a:pt x="49" y="255"/>
                  <a:pt x="50" y="256"/>
                  <a:pt x="51" y="257"/>
                </a:cubicBezTo>
                <a:cubicBezTo>
                  <a:pt x="53" y="256"/>
                  <a:pt x="54" y="258"/>
                  <a:pt x="56" y="258"/>
                </a:cubicBezTo>
                <a:cubicBezTo>
                  <a:pt x="62" y="258"/>
                  <a:pt x="66" y="256"/>
                  <a:pt x="70" y="254"/>
                </a:cubicBezTo>
                <a:cubicBezTo>
                  <a:pt x="72" y="253"/>
                  <a:pt x="74" y="251"/>
                  <a:pt x="75" y="250"/>
                </a:cubicBezTo>
                <a:cubicBezTo>
                  <a:pt x="77" y="247"/>
                  <a:pt x="76" y="243"/>
                  <a:pt x="75" y="240"/>
                </a:cubicBezTo>
                <a:cubicBezTo>
                  <a:pt x="75" y="238"/>
                  <a:pt x="75" y="236"/>
                  <a:pt x="75" y="234"/>
                </a:cubicBezTo>
                <a:cubicBezTo>
                  <a:pt x="74" y="222"/>
                  <a:pt x="70" y="209"/>
                  <a:pt x="69" y="197"/>
                </a:cubicBezTo>
                <a:cubicBezTo>
                  <a:pt x="65" y="198"/>
                  <a:pt x="57" y="202"/>
                  <a:pt x="51" y="201"/>
                </a:cubicBezTo>
                <a:cubicBezTo>
                  <a:pt x="49" y="201"/>
                  <a:pt x="46" y="200"/>
                  <a:pt x="45" y="199"/>
                </a:cubicBezTo>
                <a:cubicBezTo>
                  <a:pt x="45" y="198"/>
                  <a:pt x="45" y="196"/>
                  <a:pt x="45" y="195"/>
                </a:cubicBezTo>
                <a:cubicBezTo>
                  <a:pt x="45" y="190"/>
                  <a:pt x="44" y="185"/>
                  <a:pt x="43" y="180"/>
                </a:cubicBezTo>
                <a:cubicBezTo>
                  <a:pt x="42" y="171"/>
                  <a:pt x="40" y="163"/>
                  <a:pt x="38" y="154"/>
                </a:cubicBezTo>
                <a:cubicBezTo>
                  <a:pt x="34" y="134"/>
                  <a:pt x="30" y="113"/>
                  <a:pt x="23" y="93"/>
                </a:cubicBezTo>
                <a:cubicBezTo>
                  <a:pt x="21" y="88"/>
                  <a:pt x="20" y="83"/>
                  <a:pt x="19" y="78"/>
                </a:cubicBezTo>
                <a:cubicBezTo>
                  <a:pt x="17" y="72"/>
                  <a:pt x="17" y="66"/>
                  <a:pt x="15" y="61"/>
                </a:cubicBezTo>
                <a:cubicBezTo>
                  <a:pt x="14" y="60"/>
                  <a:pt x="12" y="58"/>
                  <a:pt x="13" y="55"/>
                </a:cubicBezTo>
                <a:cubicBezTo>
                  <a:pt x="22" y="57"/>
                  <a:pt x="32" y="52"/>
                  <a:pt x="36" y="46"/>
                </a:cubicBezTo>
                <a:cubicBezTo>
                  <a:pt x="35" y="44"/>
                  <a:pt x="34" y="41"/>
                  <a:pt x="33" y="38"/>
                </a:cubicBezTo>
                <a:cubicBezTo>
                  <a:pt x="25" y="44"/>
                  <a:pt x="15" y="47"/>
                  <a:pt x="3" y="48"/>
                </a:cubicBezTo>
                <a:cubicBezTo>
                  <a:pt x="5" y="60"/>
                  <a:pt x="10" y="72"/>
                  <a:pt x="13" y="85"/>
                </a:cubicBezTo>
                <a:close/>
                <a:moveTo>
                  <a:pt x="28" y="105"/>
                </a:moveTo>
                <a:cubicBezTo>
                  <a:pt x="31" y="112"/>
                  <a:pt x="32" y="120"/>
                  <a:pt x="34" y="128"/>
                </a:cubicBezTo>
                <a:cubicBezTo>
                  <a:pt x="36" y="138"/>
                  <a:pt x="39" y="147"/>
                  <a:pt x="41" y="156"/>
                </a:cubicBezTo>
                <a:cubicBezTo>
                  <a:pt x="43" y="169"/>
                  <a:pt x="45" y="182"/>
                  <a:pt x="48" y="194"/>
                </a:cubicBezTo>
                <a:cubicBezTo>
                  <a:pt x="45" y="199"/>
                  <a:pt x="52" y="199"/>
                  <a:pt x="57" y="199"/>
                </a:cubicBezTo>
                <a:cubicBezTo>
                  <a:pt x="60" y="198"/>
                  <a:pt x="66" y="196"/>
                  <a:pt x="67" y="194"/>
                </a:cubicBezTo>
                <a:cubicBezTo>
                  <a:pt x="68" y="192"/>
                  <a:pt x="67" y="190"/>
                  <a:pt x="67" y="189"/>
                </a:cubicBezTo>
                <a:cubicBezTo>
                  <a:pt x="65" y="178"/>
                  <a:pt x="64" y="166"/>
                  <a:pt x="62" y="156"/>
                </a:cubicBezTo>
                <a:cubicBezTo>
                  <a:pt x="62" y="153"/>
                  <a:pt x="61" y="151"/>
                  <a:pt x="60" y="148"/>
                </a:cubicBezTo>
                <a:cubicBezTo>
                  <a:pt x="59" y="145"/>
                  <a:pt x="59" y="141"/>
                  <a:pt x="59" y="137"/>
                </a:cubicBezTo>
                <a:cubicBezTo>
                  <a:pt x="56" y="126"/>
                  <a:pt x="53" y="117"/>
                  <a:pt x="50" y="106"/>
                </a:cubicBezTo>
                <a:cubicBezTo>
                  <a:pt x="49" y="103"/>
                  <a:pt x="48" y="99"/>
                  <a:pt x="47" y="95"/>
                </a:cubicBezTo>
                <a:cubicBezTo>
                  <a:pt x="44" y="81"/>
                  <a:pt x="41" y="64"/>
                  <a:pt x="36" y="50"/>
                </a:cubicBezTo>
                <a:cubicBezTo>
                  <a:pt x="35" y="50"/>
                  <a:pt x="34" y="51"/>
                  <a:pt x="33" y="52"/>
                </a:cubicBezTo>
                <a:cubicBezTo>
                  <a:pt x="27" y="56"/>
                  <a:pt x="21" y="58"/>
                  <a:pt x="16" y="58"/>
                </a:cubicBezTo>
                <a:cubicBezTo>
                  <a:pt x="19" y="73"/>
                  <a:pt x="23" y="89"/>
                  <a:pt x="28" y="105"/>
                </a:cubicBezTo>
                <a:close/>
                <a:moveTo>
                  <a:pt x="27" y="37"/>
                </a:moveTo>
                <a:cubicBezTo>
                  <a:pt x="21" y="40"/>
                  <a:pt x="10" y="42"/>
                  <a:pt x="6" y="43"/>
                </a:cubicBezTo>
                <a:cubicBezTo>
                  <a:pt x="6" y="44"/>
                  <a:pt x="4" y="44"/>
                  <a:pt x="4" y="46"/>
                </a:cubicBezTo>
                <a:cubicBezTo>
                  <a:pt x="14" y="44"/>
                  <a:pt x="24" y="42"/>
                  <a:pt x="32" y="36"/>
                </a:cubicBezTo>
                <a:cubicBezTo>
                  <a:pt x="30" y="34"/>
                  <a:pt x="29" y="36"/>
                  <a:pt x="27" y="37"/>
                </a:cubicBezTo>
                <a:close/>
                <a:moveTo>
                  <a:pt x="26" y="30"/>
                </a:moveTo>
                <a:cubicBezTo>
                  <a:pt x="23" y="25"/>
                  <a:pt x="19" y="19"/>
                  <a:pt x="17" y="14"/>
                </a:cubicBezTo>
                <a:cubicBezTo>
                  <a:pt x="15" y="11"/>
                  <a:pt x="14" y="7"/>
                  <a:pt x="11" y="5"/>
                </a:cubicBezTo>
                <a:cubicBezTo>
                  <a:pt x="10" y="4"/>
                  <a:pt x="9" y="3"/>
                  <a:pt x="8" y="3"/>
                </a:cubicBezTo>
                <a:cubicBezTo>
                  <a:pt x="5" y="15"/>
                  <a:pt x="8" y="28"/>
                  <a:pt x="7" y="40"/>
                </a:cubicBezTo>
                <a:cubicBezTo>
                  <a:pt x="13" y="39"/>
                  <a:pt x="17" y="37"/>
                  <a:pt x="24" y="36"/>
                </a:cubicBezTo>
                <a:cubicBezTo>
                  <a:pt x="23" y="30"/>
                  <a:pt x="19" y="27"/>
                  <a:pt x="19" y="22"/>
                </a:cubicBezTo>
                <a:cubicBezTo>
                  <a:pt x="22" y="26"/>
                  <a:pt x="24" y="30"/>
                  <a:pt x="25" y="35"/>
                </a:cubicBezTo>
                <a:cubicBezTo>
                  <a:pt x="29" y="34"/>
                  <a:pt x="27" y="32"/>
                  <a:pt x="26" y="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31" name="Freeform 298"/>
          <p:cNvSpPr>
            <a:spLocks noEditPoints="1"/>
          </p:cNvSpPr>
          <p:nvPr/>
        </p:nvSpPr>
        <p:spPr bwMode="auto">
          <a:xfrm>
            <a:off x="403225" y="517525"/>
            <a:ext cx="1033463" cy="641350"/>
          </a:xfrm>
          <a:custGeom>
            <a:avLst/>
            <a:gdLst>
              <a:gd name="T0" fmla="*/ 278 w 328"/>
              <a:gd name="T1" fmla="*/ 42 h 203"/>
              <a:gd name="T2" fmla="*/ 318 w 328"/>
              <a:gd name="T3" fmla="*/ 75 h 203"/>
              <a:gd name="T4" fmla="*/ 281 w 328"/>
              <a:gd name="T5" fmla="*/ 145 h 203"/>
              <a:gd name="T6" fmla="*/ 152 w 328"/>
              <a:gd name="T7" fmla="*/ 172 h 203"/>
              <a:gd name="T8" fmla="*/ 132 w 328"/>
              <a:gd name="T9" fmla="*/ 175 h 203"/>
              <a:gd name="T10" fmla="*/ 89 w 328"/>
              <a:gd name="T11" fmla="*/ 132 h 203"/>
              <a:gd name="T12" fmla="*/ 12 w 328"/>
              <a:gd name="T13" fmla="*/ 117 h 203"/>
              <a:gd name="T14" fmla="*/ 10 w 328"/>
              <a:gd name="T15" fmla="*/ 87 h 203"/>
              <a:gd name="T16" fmla="*/ 63 w 328"/>
              <a:gd name="T17" fmla="*/ 47 h 203"/>
              <a:gd name="T18" fmla="*/ 195 w 328"/>
              <a:gd name="T19" fmla="*/ 10 h 203"/>
              <a:gd name="T20" fmla="*/ 200 w 328"/>
              <a:gd name="T21" fmla="*/ 21 h 203"/>
              <a:gd name="T22" fmla="*/ 17 w 328"/>
              <a:gd name="T23" fmla="*/ 85 h 203"/>
              <a:gd name="T24" fmla="*/ 112 w 328"/>
              <a:gd name="T25" fmla="*/ 113 h 203"/>
              <a:gd name="T26" fmla="*/ 288 w 328"/>
              <a:gd name="T27" fmla="*/ 56 h 203"/>
              <a:gd name="T28" fmla="*/ 197 w 328"/>
              <a:gd name="T29" fmla="*/ 31 h 203"/>
              <a:gd name="T30" fmla="*/ 164 w 328"/>
              <a:gd name="T31" fmla="*/ 64 h 203"/>
              <a:gd name="T32" fmla="*/ 226 w 328"/>
              <a:gd name="T33" fmla="*/ 158 h 203"/>
              <a:gd name="T34" fmla="*/ 312 w 328"/>
              <a:gd name="T35" fmla="*/ 59 h 203"/>
              <a:gd name="T36" fmla="*/ 256 w 328"/>
              <a:gd name="T37" fmla="*/ 151 h 203"/>
              <a:gd name="T38" fmla="*/ 249 w 328"/>
              <a:gd name="T39" fmla="*/ 165 h 203"/>
              <a:gd name="T40" fmla="*/ 303 w 328"/>
              <a:gd name="T41" fmla="*/ 92 h 203"/>
              <a:gd name="T42" fmla="*/ 310 w 328"/>
              <a:gd name="T43" fmla="*/ 72 h 203"/>
              <a:gd name="T44" fmla="*/ 288 w 328"/>
              <a:gd name="T45" fmla="*/ 96 h 203"/>
              <a:gd name="T46" fmla="*/ 225 w 328"/>
              <a:gd name="T47" fmla="*/ 182 h 203"/>
              <a:gd name="T48" fmla="*/ 254 w 328"/>
              <a:gd name="T49" fmla="*/ 166 h 203"/>
              <a:gd name="T50" fmla="*/ 207 w 328"/>
              <a:gd name="T51" fmla="*/ 186 h 203"/>
              <a:gd name="T52" fmla="*/ 180 w 328"/>
              <a:gd name="T53" fmla="*/ 181 h 203"/>
              <a:gd name="T54" fmla="*/ 239 w 328"/>
              <a:gd name="T55" fmla="*/ 189 h 203"/>
              <a:gd name="T56" fmla="*/ 284 w 328"/>
              <a:gd name="T57" fmla="*/ 134 h 203"/>
              <a:gd name="T58" fmla="*/ 322 w 328"/>
              <a:gd name="T59" fmla="*/ 80 h 203"/>
              <a:gd name="T60" fmla="*/ 47 w 328"/>
              <a:gd name="T61" fmla="*/ 106 h 203"/>
              <a:gd name="T62" fmla="*/ 89 w 328"/>
              <a:gd name="T63" fmla="*/ 123 h 203"/>
              <a:gd name="T64" fmla="*/ 97 w 328"/>
              <a:gd name="T65" fmla="*/ 115 h 203"/>
              <a:gd name="T66" fmla="*/ 108 w 328"/>
              <a:gd name="T67" fmla="*/ 111 h 203"/>
              <a:gd name="T68" fmla="*/ 20 w 328"/>
              <a:gd name="T69" fmla="*/ 95 h 203"/>
              <a:gd name="T70" fmla="*/ 4 w 328"/>
              <a:gd name="T71" fmla="*/ 111 h 203"/>
              <a:gd name="T72" fmla="*/ 77 w 328"/>
              <a:gd name="T73" fmla="*/ 123 h 203"/>
              <a:gd name="T74" fmla="*/ 4 w 328"/>
              <a:gd name="T75" fmla="*/ 111 h 203"/>
              <a:gd name="T76" fmla="*/ 118 w 328"/>
              <a:gd name="T77" fmla="*/ 135 h 203"/>
              <a:gd name="T78" fmla="*/ 154 w 328"/>
              <a:gd name="T79" fmla="*/ 131 h 203"/>
              <a:gd name="T80" fmla="*/ 123 w 328"/>
              <a:gd name="T81" fmla="*/ 126 h 203"/>
              <a:gd name="T82" fmla="*/ 161 w 328"/>
              <a:gd name="T83" fmla="*/ 150 h 203"/>
              <a:gd name="T84" fmla="*/ 220 w 328"/>
              <a:gd name="T85" fmla="*/ 184 h 203"/>
              <a:gd name="T86" fmla="*/ 188 w 328"/>
              <a:gd name="T87" fmla="*/ 168 h 203"/>
              <a:gd name="T88" fmla="*/ 205 w 328"/>
              <a:gd name="T89" fmla="*/ 169 h 203"/>
              <a:gd name="T90" fmla="*/ 112 w 328"/>
              <a:gd name="T91" fmla="*/ 138 h 203"/>
              <a:gd name="T92" fmla="*/ 132 w 328"/>
              <a:gd name="T93" fmla="*/ 147 h 203"/>
              <a:gd name="T94" fmla="*/ 130 w 328"/>
              <a:gd name="T95" fmla="*/ 171 h 203"/>
              <a:gd name="T96" fmla="*/ 147 w 328"/>
              <a:gd name="T97" fmla="*/ 139 h 203"/>
              <a:gd name="T98" fmla="*/ 132 w 328"/>
              <a:gd name="T99" fmla="*/ 149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28" h="203">
                <a:moveTo>
                  <a:pt x="203" y="19"/>
                </a:moveTo>
                <a:cubicBezTo>
                  <a:pt x="214" y="16"/>
                  <a:pt x="222" y="11"/>
                  <a:pt x="236" y="13"/>
                </a:cubicBezTo>
                <a:cubicBezTo>
                  <a:pt x="246" y="14"/>
                  <a:pt x="257" y="21"/>
                  <a:pt x="265" y="26"/>
                </a:cubicBezTo>
                <a:cubicBezTo>
                  <a:pt x="270" y="30"/>
                  <a:pt x="273" y="37"/>
                  <a:pt x="278" y="42"/>
                </a:cubicBezTo>
                <a:cubicBezTo>
                  <a:pt x="286" y="51"/>
                  <a:pt x="296" y="56"/>
                  <a:pt x="313" y="56"/>
                </a:cubicBezTo>
                <a:cubicBezTo>
                  <a:pt x="315" y="55"/>
                  <a:pt x="315" y="53"/>
                  <a:pt x="318" y="54"/>
                </a:cubicBezTo>
                <a:cubicBezTo>
                  <a:pt x="318" y="60"/>
                  <a:pt x="316" y="65"/>
                  <a:pt x="315" y="71"/>
                </a:cubicBezTo>
                <a:cubicBezTo>
                  <a:pt x="317" y="71"/>
                  <a:pt x="316" y="74"/>
                  <a:pt x="318" y="75"/>
                </a:cubicBezTo>
                <a:cubicBezTo>
                  <a:pt x="322" y="78"/>
                  <a:pt x="328" y="77"/>
                  <a:pt x="328" y="84"/>
                </a:cubicBezTo>
                <a:cubicBezTo>
                  <a:pt x="328" y="87"/>
                  <a:pt x="323" y="94"/>
                  <a:pt x="320" y="97"/>
                </a:cubicBezTo>
                <a:cubicBezTo>
                  <a:pt x="315" y="105"/>
                  <a:pt x="309" y="112"/>
                  <a:pt x="303" y="119"/>
                </a:cubicBezTo>
                <a:cubicBezTo>
                  <a:pt x="296" y="128"/>
                  <a:pt x="288" y="136"/>
                  <a:pt x="281" y="145"/>
                </a:cubicBezTo>
                <a:cubicBezTo>
                  <a:pt x="272" y="157"/>
                  <a:pt x="260" y="168"/>
                  <a:pt x="252" y="180"/>
                </a:cubicBezTo>
                <a:cubicBezTo>
                  <a:pt x="242" y="184"/>
                  <a:pt x="239" y="203"/>
                  <a:pt x="225" y="201"/>
                </a:cubicBezTo>
                <a:cubicBezTo>
                  <a:pt x="223" y="201"/>
                  <a:pt x="219" y="200"/>
                  <a:pt x="217" y="199"/>
                </a:cubicBezTo>
                <a:cubicBezTo>
                  <a:pt x="196" y="192"/>
                  <a:pt x="170" y="179"/>
                  <a:pt x="152" y="172"/>
                </a:cubicBezTo>
                <a:cubicBezTo>
                  <a:pt x="151" y="175"/>
                  <a:pt x="152" y="179"/>
                  <a:pt x="151" y="183"/>
                </a:cubicBezTo>
                <a:cubicBezTo>
                  <a:pt x="148" y="184"/>
                  <a:pt x="148" y="181"/>
                  <a:pt x="147" y="178"/>
                </a:cubicBezTo>
                <a:cubicBezTo>
                  <a:pt x="145" y="175"/>
                  <a:pt x="141" y="171"/>
                  <a:pt x="140" y="168"/>
                </a:cubicBezTo>
                <a:cubicBezTo>
                  <a:pt x="136" y="169"/>
                  <a:pt x="135" y="173"/>
                  <a:pt x="132" y="175"/>
                </a:cubicBezTo>
                <a:cubicBezTo>
                  <a:pt x="131" y="178"/>
                  <a:pt x="131" y="181"/>
                  <a:pt x="126" y="180"/>
                </a:cubicBezTo>
                <a:cubicBezTo>
                  <a:pt x="126" y="174"/>
                  <a:pt x="125" y="166"/>
                  <a:pt x="128" y="158"/>
                </a:cubicBezTo>
                <a:cubicBezTo>
                  <a:pt x="123" y="152"/>
                  <a:pt x="115" y="149"/>
                  <a:pt x="110" y="142"/>
                </a:cubicBezTo>
                <a:cubicBezTo>
                  <a:pt x="100" y="144"/>
                  <a:pt x="93" y="139"/>
                  <a:pt x="89" y="132"/>
                </a:cubicBezTo>
                <a:cubicBezTo>
                  <a:pt x="78" y="130"/>
                  <a:pt x="64" y="129"/>
                  <a:pt x="52" y="126"/>
                </a:cubicBezTo>
                <a:cubicBezTo>
                  <a:pt x="49" y="125"/>
                  <a:pt x="46" y="123"/>
                  <a:pt x="43" y="123"/>
                </a:cubicBezTo>
                <a:cubicBezTo>
                  <a:pt x="41" y="122"/>
                  <a:pt x="39" y="123"/>
                  <a:pt x="38" y="123"/>
                </a:cubicBezTo>
                <a:cubicBezTo>
                  <a:pt x="29" y="121"/>
                  <a:pt x="21" y="117"/>
                  <a:pt x="12" y="117"/>
                </a:cubicBezTo>
                <a:cubicBezTo>
                  <a:pt x="9" y="116"/>
                  <a:pt x="6" y="115"/>
                  <a:pt x="2" y="115"/>
                </a:cubicBezTo>
                <a:cubicBezTo>
                  <a:pt x="1" y="113"/>
                  <a:pt x="1" y="112"/>
                  <a:pt x="0" y="110"/>
                </a:cubicBezTo>
                <a:cubicBezTo>
                  <a:pt x="2" y="104"/>
                  <a:pt x="8" y="101"/>
                  <a:pt x="14" y="99"/>
                </a:cubicBezTo>
                <a:cubicBezTo>
                  <a:pt x="13" y="94"/>
                  <a:pt x="14" y="91"/>
                  <a:pt x="10" y="87"/>
                </a:cubicBezTo>
                <a:cubicBezTo>
                  <a:pt x="14" y="80"/>
                  <a:pt x="22" y="77"/>
                  <a:pt x="28" y="73"/>
                </a:cubicBezTo>
                <a:cubicBezTo>
                  <a:pt x="33" y="70"/>
                  <a:pt x="37" y="67"/>
                  <a:pt x="42" y="63"/>
                </a:cubicBezTo>
                <a:cubicBezTo>
                  <a:pt x="46" y="60"/>
                  <a:pt x="50" y="56"/>
                  <a:pt x="54" y="53"/>
                </a:cubicBezTo>
                <a:cubicBezTo>
                  <a:pt x="57" y="51"/>
                  <a:pt x="60" y="49"/>
                  <a:pt x="63" y="47"/>
                </a:cubicBezTo>
                <a:cubicBezTo>
                  <a:pt x="66" y="45"/>
                  <a:pt x="70" y="41"/>
                  <a:pt x="73" y="37"/>
                </a:cubicBezTo>
                <a:cubicBezTo>
                  <a:pt x="84" y="27"/>
                  <a:pt x="95" y="16"/>
                  <a:pt x="104" y="4"/>
                </a:cubicBezTo>
                <a:cubicBezTo>
                  <a:pt x="108" y="3"/>
                  <a:pt x="112" y="5"/>
                  <a:pt x="115" y="5"/>
                </a:cubicBezTo>
                <a:cubicBezTo>
                  <a:pt x="142" y="8"/>
                  <a:pt x="172" y="0"/>
                  <a:pt x="195" y="10"/>
                </a:cubicBezTo>
                <a:cubicBezTo>
                  <a:pt x="197" y="13"/>
                  <a:pt x="202" y="15"/>
                  <a:pt x="203" y="19"/>
                </a:cubicBezTo>
                <a:close/>
                <a:moveTo>
                  <a:pt x="182" y="42"/>
                </a:moveTo>
                <a:cubicBezTo>
                  <a:pt x="184" y="40"/>
                  <a:pt x="185" y="37"/>
                  <a:pt x="187" y="35"/>
                </a:cubicBezTo>
                <a:cubicBezTo>
                  <a:pt x="190" y="32"/>
                  <a:pt x="200" y="25"/>
                  <a:pt x="200" y="21"/>
                </a:cubicBezTo>
                <a:cubicBezTo>
                  <a:pt x="200" y="20"/>
                  <a:pt x="196" y="16"/>
                  <a:pt x="194" y="15"/>
                </a:cubicBezTo>
                <a:cubicBezTo>
                  <a:pt x="190" y="12"/>
                  <a:pt x="181" y="10"/>
                  <a:pt x="178" y="9"/>
                </a:cubicBezTo>
                <a:cubicBezTo>
                  <a:pt x="159" y="7"/>
                  <a:pt x="128" y="10"/>
                  <a:pt x="107" y="8"/>
                </a:cubicBezTo>
                <a:cubicBezTo>
                  <a:pt x="81" y="37"/>
                  <a:pt x="50" y="63"/>
                  <a:pt x="17" y="85"/>
                </a:cubicBezTo>
                <a:cubicBezTo>
                  <a:pt x="29" y="90"/>
                  <a:pt x="45" y="87"/>
                  <a:pt x="58" y="88"/>
                </a:cubicBezTo>
                <a:cubicBezTo>
                  <a:pt x="63" y="88"/>
                  <a:pt x="70" y="89"/>
                  <a:pt x="75" y="90"/>
                </a:cubicBezTo>
                <a:cubicBezTo>
                  <a:pt x="90" y="92"/>
                  <a:pt x="104" y="97"/>
                  <a:pt x="111" y="108"/>
                </a:cubicBezTo>
                <a:cubicBezTo>
                  <a:pt x="113" y="109"/>
                  <a:pt x="110" y="113"/>
                  <a:pt x="112" y="113"/>
                </a:cubicBezTo>
                <a:cubicBezTo>
                  <a:pt x="115" y="112"/>
                  <a:pt x="117" y="109"/>
                  <a:pt x="118" y="106"/>
                </a:cubicBezTo>
                <a:cubicBezTo>
                  <a:pt x="128" y="98"/>
                  <a:pt x="137" y="90"/>
                  <a:pt x="144" y="79"/>
                </a:cubicBezTo>
                <a:cubicBezTo>
                  <a:pt x="157" y="68"/>
                  <a:pt x="169" y="53"/>
                  <a:pt x="182" y="42"/>
                </a:cubicBezTo>
                <a:close/>
                <a:moveTo>
                  <a:pt x="288" y="56"/>
                </a:moveTo>
                <a:cubicBezTo>
                  <a:pt x="278" y="50"/>
                  <a:pt x="272" y="38"/>
                  <a:pt x="264" y="31"/>
                </a:cubicBezTo>
                <a:cubicBezTo>
                  <a:pt x="255" y="22"/>
                  <a:pt x="240" y="16"/>
                  <a:pt x="226" y="16"/>
                </a:cubicBezTo>
                <a:cubicBezTo>
                  <a:pt x="221" y="16"/>
                  <a:pt x="218" y="18"/>
                  <a:pt x="214" y="20"/>
                </a:cubicBezTo>
                <a:cubicBezTo>
                  <a:pt x="205" y="22"/>
                  <a:pt x="203" y="26"/>
                  <a:pt x="197" y="31"/>
                </a:cubicBezTo>
                <a:cubicBezTo>
                  <a:pt x="194" y="34"/>
                  <a:pt x="191" y="37"/>
                  <a:pt x="187" y="41"/>
                </a:cubicBezTo>
                <a:cubicBezTo>
                  <a:pt x="184" y="44"/>
                  <a:pt x="180" y="47"/>
                  <a:pt x="177" y="50"/>
                </a:cubicBezTo>
                <a:cubicBezTo>
                  <a:pt x="174" y="54"/>
                  <a:pt x="171" y="58"/>
                  <a:pt x="169" y="61"/>
                </a:cubicBezTo>
                <a:cubicBezTo>
                  <a:pt x="167" y="62"/>
                  <a:pt x="165" y="63"/>
                  <a:pt x="164" y="64"/>
                </a:cubicBezTo>
                <a:cubicBezTo>
                  <a:pt x="155" y="73"/>
                  <a:pt x="146" y="83"/>
                  <a:pt x="138" y="92"/>
                </a:cubicBezTo>
                <a:cubicBezTo>
                  <a:pt x="131" y="101"/>
                  <a:pt x="123" y="107"/>
                  <a:pt x="117" y="115"/>
                </a:cubicBezTo>
                <a:cubicBezTo>
                  <a:pt x="133" y="112"/>
                  <a:pt x="145" y="123"/>
                  <a:pt x="157" y="128"/>
                </a:cubicBezTo>
                <a:cubicBezTo>
                  <a:pt x="175" y="144"/>
                  <a:pt x="197" y="157"/>
                  <a:pt x="226" y="158"/>
                </a:cubicBezTo>
                <a:cubicBezTo>
                  <a:pt x="227" y="158"/>
                  <a:pt x="227" y="159"/>
                  <a:pt x="229" y="160"/>
                </a:cubicBezTo>
                <a:cubicBezTo>
                  <a:pt x="234" y="156"/>
                  <a:pt x="238" y="151"/>
                  <a:pt x="242" y="146"/>
                </a:cubicBezTo>
                <a:cubicBezTo>
                  <a:pt x="246" y="140"/>
                  <a:pt x="252" y="135"/>
                  <a:pt x="254" y="129"/>
                </a:cubicBezTo>
                <a:cubicBezTo>
                  <a:pt x="274" y="106"/>
                  <a:pt x="294" y="84"/>
                  <a:pt x="312" y="59"/>
                </a:cubicBezTo>
                <a:cubicBezTo>
                  <a:pt x="303" y="60"/>
                  <a:pt x="295" y="60"/>
                  <a:pt x="288" y="56"/>
                </a:cubicBezTo>
                <a:close/>
                <a:moveTo>
                  <a:pt x="225" y="182"/>
                </a:moveTo>
                <a:cubicBezTo>
                  <a:pt x="233" y="174"/>
                  <a:pt x="241" y="166"/>
                  <a:pt x="248" y="158"/>
                </a:cubicBezTo>
                <a:cubicBezTo>
                  <a:pt x="250" y="155"/>
                  <a:pt x="252" y="151"/>
                  <a:pt x="256" y="151"/>
                </a:cubicBezTo>
                <a:cubicBezTo>
                  <a:pt x="251" y="161"/>
                  <a:pt x="241" y="169"/>
                  <a:pt x="234" y="177"/>
                </a:cubicBezTo>
                <a:cubicBezTo>
                  <a:pt x="232" y="180"/>
                  <a:pt x="228" y="182"/>
                  <a:pt x="227" y="185"/>
                </a:cubicBezTo>
                <a:cubicBezTo>
                  <a:pt x="230" y="186"/>
                  <a:pt x="233" y="183"/>
                  <a:pt x="234" y="181"/>
                </a:cubicBezTo>
                <a:cubicBezTo>
                  <a:pt x="240" y="176"/>
                  <a:pt x="245" y="170"/>
                  <a:pt x="249" y="165"/>
                </a:cubicBezTo>
                <a:cubicBezTo>
                  <a:pt x="258" y="157"/>
                  <a:pt x="265" y="148"/>
                  <a:pt x="271" y="138"/>
                </a:cubicBezTo>
                <a:cubicBezTo>
                  <a:pt x="277" y="136"/>
                  <a:pt x="277" y="130"/>
                  <a:pt x="283" y="127"/>
                </a:cubicBezTo>
                <a:cubicBezTo>
                  <a:pt x="291" y="112"/>
                  <a:pt x="306" y="99"/>
                  <a:pt x="314" y="82"/>
                </a:cubicBezTo>
                <a:cubicBezTo>
                  <a:pt x="310" y="83"/>
                  <a:pt x="308" y="90"/>
                  <a:pt x="303" y="92"/>
                </a:cubicBezTo>
                <a:cubicBezTo>
                  <a:pt x="304" y="86"/>
                  <a:pt x="311" y="82"/>
                  <a:pt x="313" y="76"/>
                </a:cubicBezTo>
                <a:cubicBezTo>
                  <a:pt x="312" y="75"/>
                  <a:pt x="310" y="76"/>
                  <a:pt x="309" y="77"/>
                </a:cubicBezTo>
                <a:cubicBezTo>
                  <a:pt x="301" y="83"/>
                  <a:pt x="297" y="95"/>
                  <a:pt x="288" y="100"/>
                </a:cubicBezTo>
                <a:cubicBezTo>
                  <a:pt x="294" y="89"/>
                  <a:pt x="303" y="82"/>
                  <a:pt x="310" y="72"/>
                </a:cubicBezTo>
                <a:cubicBezTo>
                  <a:pt x="310" y="72"/>
                  <a:pt x="311" y="72"/>
                  <a:pt x="311" y="71"/>
                </a:cubicBezTo>
                <a:cubicBezTo>
                  <a:pt x="312" y="69"/>
                  <a:pt x="313" y="67"/>
                  <a:pt x="313" y="64"/>
                </a:cubicBezTo>
                <a:cubicBezTo>
                  <a:pt x="309" y="66"/>
                  <a:pt x="309" y="71"/>
                  <a:pt x="305" y="73"/>
                </a:cubicBezTo>
                <a:cubicBezTo>
                  <a:pt x="301" y="82"/>
                  <a:pt x="292" y="87"/>
                  <a:pt x="288" y="96"/>
                </a:cubicBezTo>
                <a:cubicBezTo>
                  <a:pt x="266" y="118"/>
                  <a:pt x="249" y="146"/>
                  <a:pt x="226" y="167"/>
                </a:cubicBezTo>
                <a:cubicBezTo>
                  <a:pt x="226" y="169"/>
                  <a:pt x="227" y="171"/>
                  <a:pt x="226" y="172"/>
                </a:cubicBezTo>
                <a:cubicBezTo>
                  <a:pt x="232" y="169"/>
                  <a:pt x="235" y="162"/>
                  <a:pt x="241" y="161"/>
                </a:cubicBezTo>
                <a:cubicBezTo>
                  <a:pt x="236" y="168"/>
                  <a:pt x="227" y="174"/>
                  <a:pt x="225" y="182"/>
                </a:cubicBezTo>
                <a:close/>
                <a:moveTo>
                  <a:pt x="314" y="90"/>
                </a:moveTo>
                <a:cubicBezTo>
                  <a:pt x="308" y="98"/>
                  <a:pt x="300" y="107"/>
                  <a:pt x="296" y="115"/>
                </a:cubicBezTo>
                <a:cubicBezTo>
                  <a:pt x="292" y="118"/>
                  <a:pt x="289" y="123"/>
                  <a:pt x="286" y="129"/>
                </a:cubicBezTo>
                <a:cubicBezTo>
                  <a:pt x="274" y="140"/>
                  <a:pt x="264" y="153"/>
                  <a:pt x="254" y="166"/>
                </a:cubicBezTo>
                <a:cubicBezTo>
                  <a:pt x="250" y="170"/>
                  <a:pt x="245" y="174"/>
                  <a:pt x="241" y="179"/>
                </a:cubicBezTo>
                <a:cubicBezTo>
                  <a:pt x="237" y="182"/>
                  <a:pt x="231" y="190"/>
                  <a:pt x="226" y="191"/>
                </a:cubicBezTo>
                <a:cubicBezTo>
                  <a:pt x="223" y="191"/>
                  <a:pt x="221" y="189"/>
                  <a:pt x="218" y="188"/>
                </a:cubicBezTo>
                <a:cubicBezTo>
                  <a:pt x="214" y="187"/>
                  <a:pt x="211" y="187"/>
                  <a:pt x="207" y="186"/>
                </a:cubicBezTo>
                <a:cubicBezTo>
                  <a:pt x="188" y="180"/>
                  <a:pt x="171" y="169"/>
                  <a:pt x="154" y="162"/>
                </a:cubicBezTo>
                <a:cubicBezTo>
                  <a:pt x="153" y="164"/>
                  <a:pt x="153" y="166"/>
                  <a:pt x="153" y="168"/>
                </a:cubicBezTo>
                <a:cubicBezTo>
                  <a:pt x="154" y="168"/>
                  <a:pt x="155" y="168"/>
                  <a:pt x="157" y="168"/>
                </a:cubicBezTo>
                <a:cubicBezTo>
                  <a:pt x="163" y="173"/>
                  <a:pt x="171" y="177"/>
                  <a:pt x="180" y="181"/>
                </a:cubicBezTo>
                <a:cubicBezTo>
                  <a:pt x="185" y="183"/>
                  <a:pt x="190" y="184"/>
                  <a:pt x="195" y="185"/>
                </a:cubicBezTo>
                <a:cubicBezTo>
                  <a:pt x="199" y="187"/>
                  <a:pt x="204" y="190"/>
                  <a:pt x="209" y="192"/>
                </a:cubicBezTo>
                <a:cubicBezTo>
                  <a:pt x="215" y="194"/>
                  <a:pt x="221" y="197"/>
                  <a:pt x="227" y="198"/>
                </a:cubicBezTo>
                <a:cubicBezTo>
                  <a:pt x="232" y="196"/>
                  <a:pt x="234" y="191"/>
                  <a:pt x="239" y="189"/>
                </a:cubicBezTo>
                <a:cubicBezTo>
                  <a:pt x="241" y="183"/>
                  <a:pt x="246" y="182"/>
                  <a:pt x="247" y="177"/>
                </a:cubicBezTo>
                <a:cubicBezTo>
                  <a:pt x="250" y="178"/>
                  <a:pt x="250" y="172"/>
                  <a:pt x="253" y="172"/>
                </a:cubicBezTo>
                <a:cubicBezTo>
                  <a:pt x="256" y="168"/>
                  <a:pt x="259" y="165"/>
                  <a:pt x="262" y="161"/>
                </a:cubicBezTo>
                <a:cubicBezTo>
                  <a:pt x="272" y="154"/>
                  <a:pt x="276" y="143"/>
                  <a:pt x="284" y="134"/>
                </a:cubicBezTo>
                <a:cubicBezTo>
                  <a:pt x="288" y="129"/>
                  <a:pt x="295" y="125"/>
                  <a:pt x="297" y="119"/>
                </a:cubicBezTo>
                <a:cubicBezTo>
                  <a:pt x="302" y="115"/>
                  <a:pt x="305" y="109"/>
                  <a:pt x="310" y="104"/>
                </a:cubicBezTo>
                <a:cubicBezTo>
                  <a:pt x="314" y="99"/>
                  <a:pt x="317" y="94"/>
                  <a:pt x="320" y="90"/>
                </a:cubicBezTo>
                <a:cubicBezTo>
                  <a:pt x="322" y="86"/>
                  <a:pt x="325" y="84"/>
                  <a:pt x="322" y="80"/>
                </a:cubicBezTo>
                <a:cubicBezTo>
                  <a:pt x="320" y="81"/>
                  <a:pt x="319" y="80"/>
                  <a:pt x="318" y="80"/>
                </a:cubicBezTo>
                <a:cubicBezTo>
                  <a:pt x="321" y="83"/>
                  <a:pt x="316" y="88"/>
                  <a:pt x="314" y="90"/>
                </a:cubicBezTo>
                <a:close/>
                <a:moveTo>
                  <a:pt x="19" y="100"/>
                </a:moveTo>
                <a:cubicBezTo>
                  <a:pt x="27" y="103"/>
                  <a:pt x="40" y="102"/>
                  <a:pt x="47" y="106"/>
                </a:cubicBezTo>
                <a:cubicBezTo>
                  <a:pt x="38" y="108"/>
                  <a:pt x="30" y="104"/>
                  <a:pt x="18" y="104"/>
                </a:cubicBezTo>
                <a:cubicBezTo>
                  <a:pt x="18" y="108"/>
                  <a:pt x="23" y="108"/>
                  <a:pt x="25" y="108"/>
                </a:cubicBezTo>
                <a:cubicBezTo>
                  <a:pt x="38" y="111"/>
                  <a:pt x="50" y="112"/>
                  <a:pt x="61" y="115"/>
                </a:cubicBezTo>
                <a:cubicBezTo>
                  <a:pt x="71" y="117"/>
                  <a:pt x="78" y="122"/>
                  <a:pt x="89" y="123"/>
                </a:cubicBezTo>
                <a:cubicBezTo>
                  <a:pt x="90" y="121"/>
                  <a:pt x="91" y="120"/>
                  <a:pt x="92" y="118"/>
                </a:cubicBezTo>
                <a:cubicBezTo>
                  <a:pt x="88" y="115"/>
                  <a:pt x="81" y="116"/>
                  <a:pt x="75" y="114"/>
                </a:cubicBezTo>
                <a:cubicBezTo>
                  <a:pt x="78" y="112"/>
                  <a:pt x="85" y="113"/>
                  <a:pt x="89" y="114"/>
                </a:cubicBezTo>
                <a:cubicBezTo>
                  <a:pt x="93" y="114"/>
                  <a:pt x="95" y="117"/>
                  <a:pt x="97" y="115"/>
                </a:cubicBezTo>
                <a:cubicBezTo>
                  <a:pt x="92" y="110"/>
                  <a:pt x="82" y="107"/>
                  <a:pt x="73" y="106"/>
                </a:cubicBezTo>
                <a:cubicBezTo>
                  <a:pt x="71" y="106"/>
                  <a:pt x="67" y="107"/>
                  <a:pt x="66" y="105"/>
                </a:cubicBezTo>
                <a:cubicBezTo>
                  <a:pt x="81" y="103"/>
                  <a:pt x="92" y="108"/>
                  <a:pt x="101" y="113"/>
                </a:cubicBezTo>
                <a:cubicBezTo>
                  <a:pt x="103" y="112"/>
                  <a:pt x="107" y="112"/>
                  <a:pt x="108" y="111"/>
                </a:cubicBezTo>
                <a:cubicBezTo>
                  <a:pt x="107" y="108"/>
                  <a:pt x="105" y="108"/>
                  <a:pt x="104" y="105"/>
                </a:cubicBezTo>
                <a:cubicBezTo>
                  <a:pt x="80" y="89"/>
                  <a:pt x="49" y="94"/>
                  <a:pt x="17" y="90"/>
                </a:cubicBezTo>
                <a:cubicBezTo>
                  <a:pt x="18" y="92"/>
                  <a:pt x="18" y="95"/>
                  <a:pt x="18" y="97"/>
                </a:cubicBezTo>
                <a:cubicBezTo>
                  <a:pt x="18" y="96"/>
                  <a:pt x="19" y="95"/>
                  <a:pt x="20" y="95"/>
                </a:cubicBezTo>
                <a:cubicBezTo>
                  <a:pt x="26" y="98"/>
                  <a:pt x="38" y="97"/>
                  <a:pt x="45" y="101"/>
                </a:cubicBezTo>
                <a:cubicBezTo>
                  <a:pt x="37" y="101"/>
                  <a:pt x="24" y="98"/>
                  <a:pt x="19" y="98"/>
                </a:cubicBezTo>
                <a:cubicBezTo>
                  <a:pt x="20" y="98"/>
                  <a:pt x="19" y="100"/>
                  <a:pt x="19" y="100"/>
                </a:cubicBezTo>
                <a:close/>
                <a:moveTo>
                  <a:pt x="4" y="111"/>
                </a:moveTo>
                <a:cubicBezTo>
                  <a:pt x="15" y="115"/>
                  <a:pt x="34" y="118"/>
                  <a:pt x="46" y="119"/>
                </a:cubicBezTo>
                <a:cubicBezTo>
                  <a:pt x="57" y="123"/>
                  <a:pt x="69" y="125"/>
                  <a:pt x="81" y="127"/>
                </a:cubicBezTo>
                <a:cubicBezTo>
                  <a:pt x="83" y="127"/>
                  <a:pt x="87" y="128"/>
                  <a:pt x="88" y="126"/>
                </a:cubicBezTo>
                <a:cubicBezTo>
                  <a:pt x="86" y="123"/>
                  <a:pt x="81" y="123"/>
                  <a:pt x="77" y="123"/>
                </a:cubicBezTo>
                <a:cubicBezTo>
                  <a:pt x="58" y="118"/>
                  <a:pt x="43" y="114"/>
                  <a:pt x="22" y="110"/>
                </a:cubicBezTo>
                <a:cubicBezTo>
                  <a:pt x="20" y="111"/>
                  <a:pt x="18" y="110"/>
                  <a:pt x="16" y="109"/>
                </a:cubicBezTo>
                <a:cubicBezTo>
                  <a:pt x="16" y="106"/>
                  <a:pt x="15" y="105"/>
                  <a:pt x="14" y="103"/>
                </a:cubicBezTo>
                <a:cubicBezTo>
                  <a:pt x="10" y="105"/>
                  <a:pt x="5" y="107"/>
                  <a:pt x="4" y="111"/>
                </a:cubicBezTo>
                <a:close/>
                <a:moveTo>
                  <a:pt x="119" y="128"/>
                </a:moveTo>
                <a:cubicBezTo>
                  <a:pt x="119" y="114"/>
                  <a:pt x="98" y="112"/>
                  <a:pt x="94" y="124"/>
                </a:cubicBezTo>
                <a:cubicBezTo>
                  <a:pt x="100" y="124"/>
                  <a:pt x="107" y="116"/>
                  <a:pt x="114" y="122"/>
                </a:cubicBezTo>
                <a:cubicBezTo>
                  <a:pt x="118" y="125"/>
                  <a:pt x="117" y="131"/>
                  <a:pt x="118" y="135"/>
                </a:cubicBezTo>
                <a:cubicBezTo>
                  <a:pt x="118" y="132"/>
                  <a:pt x="120" y="130"/>
                  <a:pt x="119" y="128"/>
                </a:cubicBezTo>
                <a:close/>
                <a:moveTo>
                  <a:pt x="192" y="156"/>
                </a:moveTo>
                <a:cubicBezTo>
                  <a:pt x="184" y="153"/>
                  <a:pt x="176" y="147"/>
                  <a:pt x="170" y="142"/>
                </a:cubicBezTo>
                <a:cubicBezTo>
                  <a:pt x="164" y="138"/>
                  <a:pt x="159" y="134"/>
                  <a:pt x="154" y="131"/>
                </a:cubicBezTo>
                <a:cubicBezTo>
                  <a:pt x="145" y="125"/>
                  <a:pt x="132" y="117"/>
                  <a:pt x="121" y="118"/>
                </a:cubicBezTo>
                <a:cubicBezTo>
                  <a:pt x="121" y="118"/>
                  <a:pt x="120" y="118"/>
                  <a:pt x="120" y="119"/>
                </a:cubicBezTo>
                <a:cubicBezTo>
                  <a:pt x="125" y="123"/>
                  <a:pt x="136" y="122"/>
                  <a:pt x="141" y="127"/>
                </a:cubicBezTo>
                <a:cubicBezTo>
                  <a:pt x="136" y="129"/>
                  <a:pt x="127" y="121"/>
                  <a:pt x="123" y="126"/>
                </a:cubicBezTo>
                <a:cubicBezTo>
                  <a:pt x="133" y="129"/>
                  <a:pt x="142" y="131"/>
                  <a:pt x="150" y="136"/>
                </a:cubicBezTo>
                <a:cubicBezTo>
                  <a:pt x="155" y="139"/>
                  <a:pt x="159" y="145"/>
                  <a:pt x="164" y="147"/>
                </a:cubicBezTo>
                <a:cubicBezTo>
                  <a:pt x="165" y="149"/>
                  <a:pt x="168" y="152"/>
                  <a:pt x="166" y="154"/>
                </a:cubicBezTo>
                <a:cubicBezTo>
                  <a:pt x="163" y="154"/>
                  <a:pt x="163" y="151"/>
                  <a:pt x="161" y="150"/>
                </a:cubicBezTo>
                <a:cubicBezTo>
                  <a:pt x="159" y="152"/>
                  <a:pt x="155" y="156"/>
                  <a:pt x="155" y="159"/>
                </a:cubicBezTo>
                <a:cubicBezTo>
                  <a:pt x="158" y="159"/>
                  <a:pt x="160" y="162"/>
                  <a:pt x="164" y="162"/>
                </a:cubicBezTo>
                <a:cubicBezTo>
                  <a:pt x="179" y="170"/>
                  <a:pt x="197" y="180"/>
                  <a:pt x="216" y="184"/>
                </a:cubicBezTo>
                <a:cubicBezTo>
                  <a:pt x="218" y="184"/>
                  <a:pt x="219" y="185"/>
                  <a:pt x="220" y="184"/>
                </a:cubicBezTo>
                <a:cubicBezTo>
                  <a:pt x="217" y="180"/>
                  <a:pt x="212" y="180"/>
                  <a:pt x="208" y="179"/>
                </a:cubicBezTo>
                <a:cubicBezTo>
                  <a:pt x="199" y="176"/>
                  <a:pt x="190" y="172"/>
                  <a:pt x="183" y="168"/>
                </a:cubicBezTo>
                <a:cubicBezTo>
                  <a:pt x="179" y="165"/>
                  <a:pt x="175" y="164"/>
                  <a:pt x="173" y="160"/>
                </a:cubicBezTo>
                <a:cubicBezTo>
                  <a:pt x="179" y="160"/>
                  <a:pt x="183" y="165"/>
                  <a:pt x="188" y="168"/>
                </a:cubicBezTo>
                <a:cubicBezTo>
                  <a:pt x="198" y="174"/>
                  <a:pt x="210" y="178"/>
                  <a:pt x="222" y="178"/>
                </a:cubicBezTo>
                <a:cubicBezTo>
                  <a:pt x="222" y="177"/>
                  <a:pt x="223" y="176"/>
                  <a:pt x="224" y="175"/>
                </a:cubicBezTo>
                <a:cubicBezTo>
                  <a:pt x="221" y="175"/>
                  <a:pt x="218" y="173"/>
                  <a:pt x="215" y="172"/>
                </a:cubicBezTo>
                <a:cubicBezTo>
                  <a:pt x="211" y="171"/>
                  <a:pt x="207" y="172"/>
                  <a:pt x="205" y="169"/>
                </a:cubicBezTo>
                <a:cubicBezTo>
                  <a:pt x="212" y="168"/>
                  <a:pt x="216" y="169"/>
                  <a:pt x="221" y="170"/>
                </a:cubicBezTo>
                <a:cubicBezTo>
                  <a:pt x="222" y="167"/>
                  <a:pt x="222" y="165"/>
                  <a:pt x="223" y="162"/>
                </a:cubicBezTo>
                <a:cubicBezTo>
                  <a:pt x="212" y="158"/>
                  <a:pt x="202" y="160"/>
                  <a:pt x="192" y="156"/>
                </a:cubicBezTo>
                <a:close/>
                <a:moveTo>
                  <a:pt x="112" y="138"/>
                </a:moveTo>
                <a:cubicBezTo>
                  <a:pt x="104" y="135"/>
                  <a:pt x="98" y="134"/>
                  <a:pt x="92" y="130"/>
                </a:cubicBezTo>
                <a:cubicBezTo>
                  <a:pt x="94" y="138"/>
                  <a:pt x="105" y="141"/>
                  <a:pt x="112" y="138"/>
                </a:cubicBezTo>
                <a:close/>
                <a:moveTo>
                  <a:pt x="121" y="138"/>
                </a:moveTo>
                <a:cubicBezTo>
                  <a:pt x="124" y="141"/>
                  <a:pt x="129" y="144"/>
                  <a:pt x="132" y="147"/>
                </a:cubicBezTo>
                <a:cubicBezTo>
                  <a:pt x="136" y="143"/>
                  <a:pt x="140" y="140"/>
                  <a:pt x="144" y="137"/>
                </a:cubicBezTo>
                <a:cubicBezTo>
                  <a:pt x="138" y="134"/>
                  <a:pt x="122" y="126"/>
                  <a:pt x="121" y="138"/>
                </a:cubicBezTo>
                <a:close/>
                <a:moveTo>
                  <a:pt x="133" y="158"/>
                </a:moveTo>
                <a:cubicBezTo>
                  <a:pt x="131" y="161"/>
                  <a:pt x="128" y="166"/>
                  <a:pt x="130" y="171"/>
                </a:cubicBezTo>
                <a:cubicBezTo>
                  <a:pt x="134" y="168"/>
                  <a:pt x="136" y="163"/>
                  <a:pt x="141" y="162"/>
                </a:cubicBezTo>
                <a:cubicBezTo>
                  <a:pt x="145" y="164"/>
                  <a:pt x="143" y="171"/>
                  <a:pt x="148" y="173"/>
                </a:cubicBezTo>
                <a:cubicBezTo>
                  <a:pt x="149" y="162"/>
                  <a:pt x="151" y="153"/>
                  <a:pt x="158" y="147"/>
                </a:cubicBezTo>
                <a:cubicBezTo>
                  <a:pt x="154" y="144"/>
                  <a:pt x="151" y="141"/>
                  <a:pt x="147" y="139"/>
                </a:cubicBezTo>
                <a:cubicBezTo>
                  <a:pt x="141" y="145"/>
                  <a:pt x="134" y="147"/>
                  <a:pt x="133" y="158"/>
                </a:cubicBezTo>
                <a:close/>
                <a:moveTo>
                  <a:pt x="115" y="141"/>
                </a:moveTo>
                <a:cubicBezTo>
                  <a:pt x="119" y="146"/>
                  <a:pt x="123" y="151"/>
                  <a:pt x="130" y="154"/>
                </a:cubicBezTo>
                <a:cubicBezTo>
                  <a:pt x="130" y="152"/>
                  <a:pt x="131" y="151"/>
                  <a:pt x="132" y="149"/>
                </a:cubicBezTo>
                <a:cubicBezTo>
                  <a:pt x="125" y="148"/>
                  <a:pt x="122" y="139"/>
                  <a:pt x="115" y="1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32" name="Freeform 299"/>
          <p:cNvSpPr/>
          <p:nvPr/>
        </p:nvSpPr>
        <p:spPr bwMode="auto">
          <a:xfrm>
            <a:off x="1187450" y="4181475"/>
            <a:ext cx="25400" cy="96838"/>
          </a:xfrm>
          <a:custGeom>
            <a:avLst/>
            <a:gdLst>
              <a:gd name="T0" fmla="*/ 1 w 8"/>
              <a:gd name="T1" fmla="*/ 31 h 31"/>
              <a:gd name="T2" fmla="*/ 2 w 8"/>
              <a:gd name="T3" fmla="*/ 22 h 31"/>
              <a:gd name="T4" fmla="*/ 6 w 8"/>
              <a:gd name="T5" fmla="*/ 10 h 31"/>
              <a:gd name="T6" fmla="*/ 6 w 8"/>
              <a:gd name="T7" fmla="*/ 5 h 31"/>
              <a:gd name="T8" fmla="*/ 4 w 8"/>
              <a:gd name="T9" fmla="*/ 3 h 31"/>
              <a:gd name="T10" fmla="*/ 8 w 8"/>
              <a:gd name="T11" fmla="*/ 3 h 31"/>
              <a:gd name="T12" fmla="*/ 1 w 8"/>
              <a:gd name="T1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31">
                <a:moveTo>
                  <a:pt x="1" y="31"/>
                </a:moveTo>
                <a:cubicBezTo>
                  <a:pt x="0" y="28"/>
                  <a:pt x="1" y="25"/>
                  <a:pt x="2" y="22"/>
                </a:cubicBezTo>
                <a:cubicBezTo>
                  <a:pt x="3" y="18"/>
                  <a:pt x="5" y="13"/>
                  <a:pt x="6" y="10"/>
                </a:cubicBezTo>
                <a:cubicBezTo>
                  <a:pt x="6" y="8"/>
                  <a:pt x="6" y="6"/>
                  <a:pt x="6" y="5"/>
                </a:cubicBezTo>
                <a:cubicBezTo>
                  <a:pt x="5" y="4"/>
                  <a:pt x="5" y="4"/>
                  <a:pt x="4" y="3"/>
                </a:cubicBezTo>
                <a:cubicBezTo>
                  <a:pt x="4" y="0"/>
                  <a:pt x="7" y="2"/>
                  <a:pt x="8" y="3"/>
                </a:cubicBezTo>
                <a:cubicBezTo>
                  <a:pt x="8" y="14"/>
                  <a:pt x="3" y="21"/>
                  <a:pt x="1" y="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33" name="Freeform 300"/>
          <p:cNvSpPr/>
          <p:nvPr/>
        </p:nvSpPr>
        <p:spPr bwMode="auto">
          <a:xfrm>
            <a:off x="1087438" y="4297363"/>
            <a:ext cx="100012" cy="227012"/>
          </a:xfrm>
          <a:custGeom>
            <a:avLst/>
            <a:gdLst>
              <a:gd name="T0" fmla="*/ 31 w 32"/>
              <a:gd name="T1" fmla="*/ 0 h 72"/>
              <a:gd name="T2" fmla="*/ 32 w 32"/>
              <a:gd name="T3" fmla="*/ 0 h 72"/>
              <a:gd name="T4" fmla="*/ 27 w 32"/>
              <a:gd name="T5" fmla="*/ 24 h 72"/>
              <a:gd name="T6" fmla="*/ 22 w 32"/>
              <a:gd name="T7" fmla="*/ 40 h 72"/>
              <a:gd name="T8" fmla="*/ 14 w 32"/>
              <a:gd name="T9" fmla="*/ 67 h 72"/>
              <a:gd name="T10" fmla="*/ 0 w 32"/>
              <a:gd name="T11" fmla="*/ 69 h 72"/>
              <a:gd name="T12" fmla="*/ 12 w 32"/>
              <a:gd name="T13" fmla="*/ 66 h 72"/>
              <a:gd name="T14" fmla="*/ 13 w 32"/>
              <a:gd name="T15" fmla="*/ 61 h 72"/>
              <a:gd name="T16" fmla="*/ 17 w 32"/>
              <a:gd name="T17" fmla="*/ 46 h 72"/>
              <a:gd name="T18" fmla="*/ 24 w 32"/>
              <a:gd name="T19" fmla="*/ 27 h 72"/>
              <a:gd name="T20" fmla="*/ 26 w 32"/>
              <a:gd name="T21" fmla="*/ 24 h 72"/>
              <a:gd name="T22" fmla="*/ 30 w 32"/>
              <a:gd name="T23" fmla="*/ 2 h 72"/>
              <a:gd name="T24" fmla="*/ 31 w 32"/>
              <a:gd name="T25" fmla="*/ 0 h 72"/>
              <a:gd name="T26" fmla="*/ 31 w 32"/>
              <a:gd name="T2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" h="72">
                <a:moveTo>
                  <a:pt x="31" y="0"/>
                </a:moveTo>
                <a:cubicBezTo>
                  <a:pt x="32" y="0"/>
                  <a:pt x="32" y="0"/>
                  <a:pt x="32" y="0"/>
                </a:cubicBezTo>
                <a:cubicBezTo>
                  <a:pt x="30" y="8"/>
                  <a:pt x="29" y="16"/>
                  <a:pt x="27" y="24"/>
                </a:cubicBezTo>
                <a:cubicBezTo>
                  <a:pt x="25" y="29"/>
                  <a:pt x="23" y="34"/>
                  <a:pt x="22" y="40"/>
                </a:cubicBezTo>
                <a:cubicBezTo>
                  <a:pt x="18" y="48"/>
                  <a:pt x="17" y="59"/>
                  <a:pt x="14" y="67"/>
                </a:cubicBezTo>
                <a:cubicBezTo>
                  <a:pt x="11" y="70"/>
                  <a:pt x="4" y="72"/>
                  <a:pt x="0" y="69"/>
                </a:cubicBezTo>
                <a:cubicBezTo>
                  <a:pt x="4" y="69"/>
                  <a:pt x="9" y="69"/>
                  <a:pt x="12" y="66"/>
                </a:cubicBezTo>
                <a:cubicBezTo>
                  <a:pt x="13" y="64"/>
                  <a:pt x="12" y="63"/>
                  <a:pt x="13" y="61"/>
                </a:cubicBezTo>
                <a:cubicBezTo>
                  <a:pt x="14" y="56"/>
                  <a:pt x="16" y="52"/>
                  <a:pt x="17" y="46"/>
                </a:cubicBezTo>
                <a:cubicBezTo>
                  <a:pt x="19" y="40"/>
                  <a:pt x="21" y="33"/>
                  <a:pt x="24" y="27"/>
                </a:cubicBezTo>
                <a:cubicBezTo>
                  <a:pt x="24" y="26"/>
                  <a:pt x="25" y="25"/>
                  <a:pt x="26" y="24"/>
                </a:cubicBezTo>
                <a:cubicBezTo>
                  <a:pt x="28" y="17"/>
                  <a:pt x="29" y="9"/>
                  <a:pt x="30" y="2"/>
                </a:cubicBezTo>
                <a:cubicBezTo>
                  <a:pt x="30" y="1"/>
                  <a:pt x="31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34" name="Freeform 301"/>
          <p:cNvSpPr/>
          <p:nvPr/>
        </p:nvSpPr>
        <p:spPr bwMode="auto">
          <a:xfrm>
            <a:off x="387350" y="4530725"/>
            <a:ext cx="28575" cy="63500"/>
          </a:xfrm>
          <a:custGeom>
            <a:avLst/>
            <a:gdLst>
              <a:gd name="T0" fmla="*/ 7 w 9"/>
              <a:gd name="T1" fmla="*/ 0 h 20"/>
              <a:gd name="T2" fmla="*/ 8 w 9"/>
              <a:gd name="T3" fmla="*/ 0 h 20"/>
              <a:gd name="T4" fmla="*/ 6 w 9"/>
              <a:gd name="T5" fmla="*/ 3 h 20"/>
              <a:gd name="T6" fmla="*/ 1 w 9"/>
              <a:gd name="T7" fmla="*/ 15 h 20"/>
              <a:gd name="T8" fmla="*/ 3 w 9"/>
              <a:gd name="T9" fmla="*/ 18 h 20"/>
              <a:gd name="T10" fmla="*/ 6 w 9"/>
              <a:gd name="T11" fmla="*/ 19 h 20"/>
              <a:gd name="T12" fmla="*/ 0 w 9"/>
              <a:gd name="T13" fmla="*/ 16 h 20"/>
              <a:gd name="T14" fmla="*/ 7 w 9"/>
              <a:gd name="T1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20">
                <a:moveTo>
                  <a:pt x="7" y="0"/>
                </a:moveTo>
                <a:cubicBezTo>
                  <a:pt x="7" y="0"/>
                  <a:pt x="7" y="0"/>
                  <a:pt x="8" y="0"/>
                </a:cubicBezTo>
                <a:cubicBezTo>
                  <a:pt x="9" y="1"/>
                  <a:pt x="7" y="2"/>
                  <a:pt x="6" y="3"/>
                </a:cubicBezTo>
                <a:cubicBezTo>
                  <a:pt x="5" y="7"/>
                  <a:pt x="3" y="11"/>
                  <a:pt x="1" y="15"/>
                </a:cubicBezTo>
                <a:cubicBezTo>
                  <a:pt x="2" y="16"/>
                  <a:pt x="2" y="17"/>
                  <a:pt x="3" y="18"/>
                </a:cubicBezTo>
                <a:cubicBezTo>
                  <a:pt x="4" y="19"/>
                  <a:pt x="6" y="18"/>
                  <a:pt x="6" y="19"/>
                </a:cubicBezTo>
                <a:cubicBezTo>
                  <a:pt x="3" y="20"/>
                  <a:pt x="1" y="18"/>
                  <a:pt x="0" y="16"/>
                </a:cubicBezTo>
                <a:cubicBezTo>
                  <a:pt x="1" y="10"/>
                  <a:pt x="5" y="5"/>
                  <a:pt x="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35" name="Freeform 302"/>
          <p:cNvSpPr>
            <a:spLocks noEditPoints="1"/>
          </p:cNvSpPr>
          <p:nvPr/>
        </p:nvSpPr>
        <p:spPr bwMode="auto">
          <a:xfrm>
            <a:off x="368300" y="3997325"/>
            <a:ext cx="863600" cy="606425"/>
          </a:xfrm>
          <a:custGeom>
            <a:avLst/>
            <a:gdLst>
              <a:gd name="T0" fmla="*/ 158 w 274"/>
              <a:gd name="T1" fmla="*/ 11 h 192"/>
              <a:gd name="T2" fmla="*/ 164 w 274"/>
              <a:gd name="T3" fmla="*/ 61 h 192"/>
              <a:gd name="T4" fmla="*/ 218 w 274"/>
              <a:gd name="T5" fmla="*/ 26 h 192"/>
              <a:gd name="T6" fmla="*/ 237 w 274"/>
              <a:gd name="T7" fmla="*/ 17 h 192"/>
              <a:gd name="T8" fmla="*/ 258 w 274"/>
              <a:gd name="T9" fmla="*/ 40 h 192"/>
              <a:gd name="T10" fmla="*/ 270 w 274"/>
              <a:gd name="T11" fmla="*/ 85 h 192"/>
              <a:gd name="T12" fmla="*/ 216 w 274"/>
              <a:gd name="T13" fmla="*/ 172 h 192"/>
              <a:gd name="T14" fmla="*/ 115 w 274"/>
              <a:gd name="T15" fmla="*/ 184 h 192"/>
              <a:gd name="T16" fmla="*/ 9 w 274"/>
              <a:gd name="T17" fmla="*/ 191 h 192"/>
              <a:gd name="T18" fmla="*/ 4 w 274"/>
              <a:gd name="T19" fmla="*/ 148 h 192"/>
              <a:gd name="T20" fmla="*/ 26 w 274"/>
              <a:gd name="T21" fmla="*/ 107 h 192"/>
              <a:gd name="T22" fmla="*/ 107 w 274"/>
              <a:gd name="T23" fmla="*/ 57 h 192"/>
              <a:gd name="T24" fmla="*/ 143 w 274"/>
              <a:gd name="T25" fmla="*/ 95 h 192"/>
              <a:gd name="T26" fmla="*/ 155 w 274"/>
              <a:gd name="T27" fmla="*/ 25 h 192"/>
              <a:gd name="T28" fmla="*/ 118 w 274"/>
              <a:gd name="T29" fmla="*/ 88 h 192"/>
              <a:gd name="T30" fmla="*/ 139 w 274"/>
              <a:gd name="T31" fmla="*/ 107 h 192"/>
              <a:gd name="T32" fmla="*/ 154 w 274"/>
              <a:gd name="T33" fmla="*/ 78 h 192"/>
              <a:gd name="T34" fmla="*/ 145 w 274"/>
              <a:gd name="T35" fmla="*/ 140 h 192"/>
              <a:gd name="T36" fmla="*/ 224 w 274"/>
              <a:gd name="T37" fmla="*/ 24 h 192"/>
              <a:gd name="T38" fmla="*/ 156 w 274"/>
              <a:gd name="T39" fmla="*/ 132 h 192"/>
              <a:gd name="T40" fmla="*/ 136 w 274"/>
              <a:gd name="T41" fmla="*/ 156 h 192"/>
              <a:gd name="T42" fmla="*/ 177 w 274"/>
              <a:gd name="T43" fmla="*/ 124 h 192"/>
              <a:gd name="T44" fmla="*/ 234 w 274"/>
              <a:gd name="T45" fmla="*/ 24 h 192"/>
              <a:gd name="T46" fmla="*/ 248 w 274"/>
              <a:gd name="T47" fmla="*/ 32 h 192"/>
              <a:gd name="T48" fmla="*/ 241 w 274"/>
              <a:gd name="T49" fmla="*/ 25 h 192"/>
              <a:gd name="T50" fmla="*/ 213 w 274"/>
              <a:gd name="T51" fmla="*/ 115 h 192"/>
              <a:gd name="T52" fmla="*/ 229 w 274"/>
              <a:gd name="T53" fmla="*/ 64 h 192"/>
              <a:gd name="T54" fmla="*/ 225 w 274"/>
              <a:gd name="T55" fmla="*/ 106 h 192"/>
              <a:gd name="T56" fmla="*/ 233 w 274"/>
              <a:gd name="T57" fmla="*/ 100 h 192"/>
              <a:gd name="T58" fmla="*/ 167 w 274"/>
              <a:gd name="T59" fmla="*/ 145 h 192"/>
              <a:gd name="T60" fmla="*/ 245 w 274"/>
              <a:gd name="T61" fmla="*/ 77 h 192"/>
              <a:gd name="T62" fmla="*/ 239 w 274"/>
              <a:gd name="T63" fmla="*/ 78 h 192"/>
              <a:gd name="T64" fmla="*/ 57 w 274"/>
              <a:gd name="T65" fmla="*/ 64 h 192"/>
              <a:gd name="T66" fmla="*/ 60 w 274"/>
              <a:gd name="T67" fmla="*/ 148 h 192"/>
              <a:gd name="T68" fmla="*/ 117 w 274"/>
              <a:gd name="T69" fmla="*/ 90 h 192"/>
              <a:gd name="T70" fmla="*/ 261 w 274"/>
              <a:gd name="T71" fmla="*/ 61 h 192"/>
              <a:gd name="T72" fmla="*/ 235 w 274"/>
              <a:gd name="T73" fmla="*/ 159 h 192"/>
              <a:gd name="T74" fmla="*/ 165 w 274"/>
              <a:gd name="T75" fmla="*/ 164 h 192"/>
              <a:gd name="T76" fmla="*/ 182 w 274"/>
              <a:gd name="T77" fmla="*/ 169 h 192"/>
              <a:gd name="T78" fmla="*/ 247 w 274"/>
              <a:gd name="T79" fmla="*/ 166 h 192"/>
              <a:gd name="T80" fmla="*/ 270 w 274"/>
              <a:gd name="T81" fmla="*/ 72 h 192"/>
              <a:gd name="T82" fmla="*/ 233 w 274"/>
              <a:gd name="T83" fmla="*/ 133 h 192"/>
              <a:gd name="T84" fmla="*/ 134 w 274"/>
              <a:gd name="T85" fmla="*/ 173 h 192"/>
              <a:gd name="T86" fmla="*/ 249 w 274"/>
              <a:gd name="T87" fmla="*/ 104 h 192"/>
              <a:gd name="T88" fmla="*/ 240 w 274"/>
              <a:gd name="T89" fmla="*/ 74 h 192"/>
              <a:gd name="T90" fmla="*/ 159 w 274"/>
              <a:gd name="T91" fmla="*/ 148 h 192"/>
              <a:gd name="T92" fmla="*/ 206 w 274"/>
              <a:gd name="T93" fmla="*/ 121 h 192"/>
              <a:gd name="T94" fmla="*/ 208 w 274"/>
              <a:gd name="T95" fmla="*/ 116 h 192"/>
              <a:gd name="T96" fmla="*/ 4 w 274"/>
              <a:gd name="T97" fmla="*/ 145 h 192"/>
              <a:gd name="T98" fmla="*/ 79 w 274"/>
              <a:gd name="T99" fmla="*/ 159 h 192"/>
              <a:gd name="T100" fmla="*/ 48 w 274"/>
              <a:gd name="T101" fmla="*/ 156 h 192"/>
              <a:gd name="T102" fmla="*/ 79 w 274"/>
              <a:gd name="T103" fmla="*/ 156 h 192"/>
              <a:gd name="T104" fmla="*/ 12 w 274"/>
              <a:gd name="T105" fmla="*/ 156 h 192"/>
              <a:gd name="T106" fmla="*/ 87 w 274"/>
              <a:gd name="T107" fmla="*/ 167 h 192"/>
              <a:gd name="T108" fmla="*/ 64 w 274"/>
              <a:gd name="T109" fmla="*/ 165 h 192"/>
              <a:gd name="T110" fmla="*/ 11 w 274"/>
              <a:gd name="T111" fmla="*/ 168 h 192"/>
              <a:gd name="T112" fmla="*/ 114 w 274"/>
              <a:gd name="T113" fmla="*/ 179 h 192"/>
              <a:gd name="T114" fmla="*/ 45 w 274"/>
              <a:gd name="T115" fmla="*/ 181 h 192"/>
              <a:gd name="T116" fmla="*/ 17 w 274"/>
              <a:gd name="T117" fmla="*/ 164 h 192"/>
              <a:gd name="T118" fmla="*/ 21 w 274"/>
              <a:gd name="T119" fmla="*/ 179 h 192"/>
              <a:gd name="T120" fmla="*/ 106 w 274"/>
              <a:gd name="T121" fmla="*/ 175 h 192"/>
              <a:gd name="T122" fmla="*/ 133 w 274"/>
              <a:gd name="T123" fmla="*/ 18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36" name="Freeform 303"/>
          <p:cNvSpPr>
            <a:spLocks noEditPoints="1"/>
          </p:cNvSpPr>
          <p:nvPr/>
        </p:nvSpPr>
        <p:spPr bwMode="auto">
          <a:xfrm>
            <a:off x="4022725" y="2181225"/>
            <a:ext cx="322263" cy="152400"/>
          </a:xfrm>
          <a:custGeom>
            <a:avLst/>
            <a:gdLst>
              <a:gd name="T0" fmla="*/ 99 w 102"/>
              <a:gd name="T1" fmla="*/ 21 h 48"/>
              <a:gd name="T2" fmla="*/ 64 w 102"/>
              <a:gd name="T3" fmla="*/ 41 h 48"/>
              <a:gd name="T4" fmla="*/ 53 w 102"/>
              <a:gd name="T5" fmla="*/ 47 h 48"/>
              <a:gd name="T6" fmla="*/ 16 w 102"/>
              <a:gd name="T7" fmla="*/ 32 h 48"/>
              <a:gd name="T8" fmla="*/ 1 w 102"/>
              <a:gd name="T9" fmla="*/ 22 h 48"/>
              <a:gd name="T10" fmla="*/ 44 w 102"/>
              <a:gd name="T11" fmla="*/ 2 h 48"/>
              <a:gd name="T12" fmla="*/ 55 w 102"/>
              <a:gd name="T13" fmla="*/ 1 h 48"/>
              <a:gd name="T14" fmla="*/ 57 w 102"/>
              <a:gd name="T15" fmla="*/ 1 h 48"/>
              <a:gd name="T16" fmla="*/ 81 w 102"/>
              <a:gd name="T17" fmla="*/ 9 h 48"/>
              <a:gd name="T18" fmla="*/ 100 w 102"/>
              <a:gd name="T19" fmla="*/ 15 h 48"/>
              <a:gd name="T20" fmla="*/ 60 w 102"/>
              <a:gd name="T21" fmla="*/ 41 h 48"/>
              <a:gd name="T22" fmla="*/ 98 w 102"/>
              <a:gd name="T23" fmla="*/ 19 h 48"/>
              <a:gd name="T24" fmla="*/ 49 w 102"/>
              <a:gd name="T25" fmla="*/ 44 h 48"/>
              <a:gd name="T26" fmla="*/ 81 w 102"/>
              <a:gd name="T27" fmla="*/ 12 h 48"/>
              <a:gd name="T28" fmla="*/ 57 w 102"/>
              <a:gd name="T29" fmla="*/ 26 h 48"/>
              <a:gd name="T30" fmla="*/ 39 w 102"/>
              <a:gd name="T31" fmla="*/ 37 h 48"/>
              <a:gd name="T32" fmla="*/ 40 w 102"/>
              <a:gd name="T33" fmla="*/ 39 h 48"/>
              <a:gd name="T34" fmla="*/ 52 w 102"/>
              <a:gd name="T35" fmla="*/ 40 h 48"/>
              <a:gd name="T36" fmla="*/ 79 w 102"/>
              <a:gd name="T37" fmla="*/ 24 h 48"/>
              <a:gd name="T38" fmla="*/ 95 w 102"/>
              <a:gd name="T39" fmla="*/ 15 h 48"/>
              <a:gd name="T40" fmla="*/ 68 w 102"/>
              <a:gd name="T41" fmla="*/ 8 h 48"/>
              <a:gd name="T42" fmla="*/ 23 w 102"/>
              <a:gd name="T43" fmla="*/ 33 h 48"/>
              <a:gd name="T44" fmla="*/ 34 w 102"/>
              <a:gd name="T45" fmla="*/ 36 h 48"/>
              <a:gd name="T46" fmla="*/ 68 w 102"/>
              <a:gd name="T47" fmla="*/ 8 h 48"/>
              <a:gd name="T48" fmla="*/ 40 w 102"/>
              <a:gd name="T49" fmla="*/ 11 h 48"/>
              <a:gd name="T50" fmla="*/ 24 w 102"/>
              <a:gd name="T51" fmla="*/ 18 h 48"/>
              <a:gd name="T52" fmla="*/ 20 w 102"/>
              <a:gd name="T53" fmla="*/ 32 h 48"/>
              <a:gd name="T54" fmla="*/ 65 w 102"/>
              <a:gd name="T55" fmla="*/ 7 h 48"/>
              <a:gd name="T56" fmla="*/ 55 w 102"/>
              <a:gd name="T57" fmla="*/ 4 h 48"/>
              <a:gd name="T58" fmla="*/ 39 w 102"/>
              <a:gd name="T59" fmla="*/ 5 h 48"/>
              <a:gd name="T60" fmla="*/ 24 w 102"/>
              <a:gd name="T61" fmla="*/ 12 h 48"/>
              <a:gd name="T62" fmla="*/ 13 w 102"/>
              <a:gd name="T63" fmla="*/ 16 h 48"/>
              <a:gd name="T64" fmla="*/ 3 w 102"/>
              <a:gd name="T65" fmla="*/ 22 h 48"/>
              <a:gd name="T66" fmla="*/ 28 w 102"/>
              <a:gd name="T67" fmla="*/ 13 h 48"/>
              <a:gd name="T68" fmla="*/ 40 w 102"/>
              <a:gd name="T69" fmla="*/ 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2" h="48">
                <a:moveTo>
                  <a:pt x="101" y="20"/>
                </a:moveTo>
                <a:cubicBezTo>
                  <a:pt x="100" y="21"/>
                  <a:pt x="100" y="21"/>
                  <a:pt x="99" y="21"/>
                </a:cubicBezTo>
                <a:cubicBezTo>
                  <a:pt x="95" y="24"/>
                  <a:pt x="90" y="26"/>
                  <a:pt x="86" y="29"/>
                </a:cubicBezTo>
                <a:cubicBezTo>
                  <a:pt x="79" y="33"/>
                  <a:pt x="71" y="36"/>
                  <a:pt x="64" y="41"/>
                </a:cubicBezTo>
                <a:cubicBezTo>
                  <a:pt x="63" y="42"/>
                  <a:pt x="61" y="43"/>
                  <a:pt x="59" y="44"/>
                </a:cubicBezTo>
                <a:cubicBezTo>
                  <a:pt x="57" y="46"/>
                  <a:pt x="54" y="48"/>
                  <a:pt x="53" y="47"/>
                </a:cubicBezTo>
                <a:cubicBezTo>
                  <a:pt x="49" y="47"/>
                  <a:pt x="46" y="44"/>
                  <a:pt x="42" y="43"/>
                </a:cubicBezTo>
                <a:cubicBezTo>
                  <a:pt x="34" y="39"/>
                  <a:pt x="24" y="37"/>
                  <a:pt x="16" y="32"/>
                </a:cubicBezTo>
                <a:cubicBezTo>
                  <a:pt x="12" y="30"/>
                  <a:pt x="9" y="28"/>
                  <a:pt x="5" y="26"/>
                </a:cubicBezTo>
                <a:cubicBezTo>
                  <a:pt x="3" y="25"/>
                  <a:pt x="0" y="24"/>
                  <a:pt x="1" y="22"/>
                </a:cubicBezTo>
                <a:cubicBezTo>
                  <a:pt x="2" y="19"/>
                  <a:pt x="7" y="17"/>
                  <a:pt x="9" y="16"/>
                </a:cubicBezTo>
                <a:cubicBezTo>
                  <a:pt x="19" y="11"/>
                  <a:pt x="32" y="6"/>
                  <a:pt x="44" y="2"/>
                </a:cubicBezTo>
                <a:cubicBezTo>
                  <a:pt x="47" y="1"/>
                  <a:pt x="49" y="0"/>
                  <a:pt x="53" y="0"/>
                </a:cubicBezTo>
                <a:cubicBezTo>
                  <a:pt x="54" y="0"/>
                  <a:pt x="54" y="1"/>
                  <a:pt x="55" y="1"/>
                </a:cubicBezTo>
                <a:cubicBezTo>
                  <a:pt x="56" y="1"/>
                  <a:pt x="56" y="0"/>
                  <a:pt x="57" y="1"/>
                </a:cubicBezTo>
                <a:cubicBezTo>
                  <a:pt x="57" y="0"/>
                  <a:pt x="57" y="1"/>
                  <a:pt x="57" y="1"/>
                </a:cubicBezTo>
                <a:cubicBezTo>
                  <a:pt x="62" y="4"/>
                  <a:pt x="68" y="5"/>
                  <a:pt x="73" y="7"/>
                </a:cubicBezTo>
                <a:cubicBezTo>
                  <a:pt x="76" y="8"/>
                  <a:pt x="78" y="9"/>
                  <a:pt x="81" y="9"/>
                </a:cubicBezTo>
                <a:cubicBezTo>
                  <a:pt x="86" y="10"/>
                  <a:pt x="90" y="12"/>
                  <a:pt x="94" y="13"/>
                </a:cubicBezTo>
                <a:cubicBezTo>
                  <a:pt x="96" y="13"/>
                  <a:pt x="98" y="14"/>
                  <a:pt x="100" y="15"/>
                </a:cubicBezTo>
                <a:cubicBezTo>
                  <a:pt x="101" y="16"/>
                  <a:pt x="102" y="18"/>
                  <a:pt x="101" y="20"/>
                </a:cubicBezTo>
                <a:close/>
                <a:moveTo>
                  <a:pt x="60" y="41"/>
                </a:moveTo>
                <a:cubicBezTo>
                  <a:pt x="67" y="37"/>
                  <a:pt x="74" y="33"/>
                  <a:pt x="82" y="29"/>
                </a:cubicBezTo>
                <a:cubicBezTo>
                  <a:pt x="86" y="27"/>
                  <a:pt x="95" y="22"/>
                  <a:pt x="98" y="19"/>
                </a:cubicBezTo>
                <a:cubicBezTo>
                  <a:pt x="98" y="19"/>
                  <a:pt x="99" y="17"/>
                  <a:pt x="97" y="16"/>
                </a:cubicBezTo>
                <a:cubicBezTo>
                  <a:pt x="82" y="26"/>
                  <a:pt x="64" y="34"/>
                  <a:pt x="49" y="44"/>
                </a:cubicBezTo>
                <a:cubicBezTo>
                  <a:pt x="53" y="46"/>
                  <a:pt x="57" y="44"/>
                  <a:pt x="60" y="41"/>
                </a:cubicBezTo>
                <a:close/>
                <a:moveTo>
                  <a:pt x="81" y="12"/>
                </a:moveTo>
                <a:cubicBezTo>
                  <a:pt x="78" y="12"/>
                  <a:pt x="74" y="17"/>
                  <a:pt x="70" y="18"/>
                </a:cubicBezTo>
                <a:cubicBezTo>
                  <a:pt x="66" y="21"/>
                  <a:pt x="61" y="23"/>
                  <a:pt x="57" y="26"/>
                </a:cubicBezTo>
                <a:cubicBezTo>
                  <a:pt x="54" y="27"/>
                  <a:pt x="51" y="30"/>
                  <a:pt x="47" y="32"/>
                </a:cubicBezTo>
                <a:cubicBezTo>
                  <a:pt x="44" y="33"/>
                  <a:pt x="41" y="34"/>
                  <a:pt x="39" y="37"/>
                </a:cubicBezTo>
                <a:cubicBezTo>
                  <a:pt x="38" y="37"/>
                  <a:pt x="37" y="37"/>
                  <a:pt x="37" y="38"/>
                </a:cubicBezTo>
                <a:cubicBezTo>
                  <a:pt x="37" y="39"/>
                  <a:pt x="39" y="39"/>
                  <a:pt x="40" y="39"/>
                </a:cubicBezTo>
                <a:cubicBezTo>
                  <a:pt x="42" y="40"/>
                  <a:pt x="45" y="43"/>
                  <a:pt x="47" y="43"/>
                </a:cubicBezTo>
                <a:cubicBezTo>
                  <a:pt x="48" y="43"/>
                  <a:pt x="50" y="41"/>
                  <a:pt x="52" y="40"/>
                </a:cubicBezTo>
                <a:cubicBezTo>
                  <a:pt x="56" y="37"/>
                  <a:pt x="61" y="35"/>
                  <a:pt x="65" y="32"/>
                </a:cubicBezTo>
                <a:cubicBezTo>
                  <a:pt x="70" y="30"/>
                  <a:pt x="74" y="27"/>
                  <a:pt x="79" y="24"/>
                </a:cubicBezTo>
                <a:cubicBezTo>
                  <a:pt x="84" y="21"/>
                  <a:pt x="90" y="19"/>
                  <a:pt x="94" y="16"/>
                </a:cubicBezTo>
                <a:cubicBezTo>
                  <a:pt x="94" y="16"/>
                  <a:pt x="95" y="16"/>
                  <a:pt x="95" y="15"/>
                </a:cubicBezTo>
                <a:cubicBezTo>
                  <a:pt x="91" y="15"/>
                  <a:pt x="85" y="11"/>
                  <a:pt x="81" y="12"/>
                </a:cubicBezTo>
                <a:close/>
                <a:moveTo>
                  <a:pt x="68" y="8"/>
                </a:moveTo>
                <a:cubicBezTo>
                  <a:pt x="61" y="13"/>
                  <a:pt x="53" y="17"/>
                  <a:pt x="44" y="20"/>
                </a:cubicBezTo>
                <a:cubicBezTo>
                  <a:pt x="37" y="25"/>
                  <a:pt x="29" y="28"/>
                  <a:pt x="23" y="33"/>
                </a:cubicBezTo>
                <a:cubicBezTo>
                  <a:pt x="26" y="35"/>
                  <a:pt x="30" y="37"/>
                  <a:pt x="35" y="38"/>
                </a:cubicBezTo>
                <a:cubicBezTo>
                  <a:pt x="35" y="37"/>
                  <a:pt x="34" y="37"/>
                  <a:pt x="34" y="36"/>
                </a:cubicBezTo>
                <a:cubicBezTo>
                  <a:pt x="49" y="28"/>
                  <a:pt x="65" y="20"/>
                  <a:pt x="78" y="11"/>
                </a:cubicBezTo>
                <a:cubicBezTo>
                  <a:pt x="75" y="10"/>
                  <a:pt x="71" y="9"/>
                  <a:pt x="68" y="8"/>
                </a:cubicBezTo>
                <a:close/>
                <a:moveTo>
                  <a:pt x="55" y="4"/>
                </a:moveTo>
                <a:cubicBezTo>
                  <a:pt x="50" y="6"/>
                  <a:pt x="45" y="8"/>
                  <a:pt x="40" y="11"/>
                </a:cubicBezTo>
                <a:cubicBezTo>
                  <a:pt x="36" y="12"/>
                  <a:pt x="32" y="13"/>
                  <a:pt x="28" y="15"/>
                </a:cubicBezTo>
                <a:cubicBezTo>
                  <a:pt x="27" y="16"/>
                  <a:pt x="26" y="17"/>
                  <a:pt x="24" y="18"/>
                </a:cubicBezTo>
                <a:cubicBezTo>
                  <a:pt x="19" y="20"/>
                  <a:pt x="14" y="23"/>
                  <a:pt x="9" y="26"/>
                </a:cubicBezTo>
                <a:cubicBezTo>
                  <a:pt x="12" y="28"/>
                  <a:pt x="17" y="29"/>
                  <a:pt x="20" y="32"/>
                </a:cubicBezTo>
                <a:cubicBezTo>
                  <a:pt x="30" y="27"/>
                  <a:pt x="39" y="20"/>
                  <a:pt x="49" y="16"/>
                </a:cubicBezTo>
                <a:cubicBezTo>
                  <a:pt x="54" y="13"/>
                  <a:pt x="60" y="11"/>
                  <a:pt x="65" y="7"/>
                </a:cubicBezTo>
                <a:cubicBezTo>
                  <a:pt x="65" y="7"/>
                  <a:pt x="66" y="7"/>
                  <a:pt x="65" y="7"/>
                </a:cubicBezTo>
                <a:cubicBezTo>
                  <a:pt x="61" y="6"/>
                  <a:pt x="59" y="5"/>
                  <a:pt x="55" y="4"/>
                </a:cubicBezTo>
                <a:close/>
                <a:moveTo>
                  <a:pt x="40" y="6"/>
                </a:moveTo>
                <a:cubicBezTo>
                  <a:pt x="40" y="6"/>
                  <a:pt x="39" y="5"/>
                  <a:pt x="39" y="5"/>
                </a:cubicBezTo>
                <a:cubicBezTo>
                  <a:pt x="38" y="6"/>
                  <a:pt x="36" y="6"/>
                  <a:pt x="35" y="7"/>
                </a:cubicBezTo>
                <a:cubicBezTo>
                  <a:pt x="31" y="8"/>
                  <a:pt x="27" y="10"/>
                  <a:pt x="24" y="12"/>
                </a:cubicBezTo>
                <a:cubicBezTo>
                  <a:pt x="22" y="12"/>
                  <a:pt x="20" y="12"/>
                  <a:pt x="18" y="13"/>
                </a:cubicBezTo>
                <a:cubicBezTo>
                  <a:pt x="17" y="14"/>
                  <a:pt x="15" y="16"/>
                  <a:pt x="13" y="16"/>
                </a:cubicBezTo>
                <a:cubicBezTo>
                  <a:pt x="11" y="17"/>
                  <a:pt x="9" y="18"/>
                  <a:pt x="7" y="19"/>
                </a:cubicBezTo>
                <a:cubicBezTo>
                  <a:pt x="6" y="20"/>
                  <a:pt x="4" y="20"/>
                  <a:pt x="3" y="22"/>
                </a:cubicBezTo>
                <a:cubicBezTo>
                  <a:pt x="4" y="23"/>
                  <a:pt x="5" y="24"/>
                  <a:pt x="7" y="24"/>
                </a:cubicBezTo>
                <a:cubicBezTo>
                  <a:pt x="13" y="22"/>
                  <a:pt x="21" y="17"/>
                  <a:pt x="28" y="13"/>
                </a:cubicBezTo>
                <a:cubicBezTo>
                  <a:pt x="36" y="9"/>
                  <a:pt x="46" y="7"/>
                  <a:pt x="52" y="2"/>
                </a:cubicBezTo>
                <a:cubicBezTo>
                  <a:pt x="47" y="2"/>
                  <a:pt x="44" y="4"/>
                  <a:pt x="40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37" name="Freeform 304"/>
          <p:cNvSpPr/>
          <p:nvPr/>
        </p:nvSpPr>
        <p:spPr bwMode="auto">
          <a:xfrm>
            <a:off x="3881438" y="2378075"/>
            <a:ext cx="12700" cy="15875"/>
          </a:xfrm>
          <a:custGeom>
            <a:avLst/>
            <a:gdLst>
              <a:gd name="T0" fmla="*/ 0 w 4"/>
              <a:gd name="T1" fmla="*/ 5 h 5"/>
              <a:gd name="T2" fmla="*/ 4 w 4"/>
              <a:gd name="T3" fmla="*/ 0 h 5"/>
              <a:gd name="T4" fmla="*/ 0 w 4"/>
              <a:gd name="T5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3"/>
                  <a:pt x="3" y="1"/>
                  <a:pt x="4" y="0"/>
                </a:cubicBezTo>
                <a:cubicBezTo>
                  <a:pt x="4" y="2"/>
                  <a:pt x="2" y="4"/>
                  <a:pt x="0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38" name="Freeform 305"/>
          <p:cNvSpPr>
            <a:spLocks noEditPoints="1"/>
          </p:cNvSpPr>
          <p:nvPr/>
        </p:nvSpPr>
        <p:spPr bwMode="auto">
          <a:xfrm>
            <a:off x="3770313" y="2146300"/>
            <a:ext cx="657225" cy="449263"/>
          </a:xfrm>
          <a:custGeom>
            <a:avLst/>
            <a:gdLst>
              <a:gd name="T0" fmla="*/ 20 w 208"/>
              <a:gd name="T1" fmla="*/ 51 h 142"/>
              <a:gd name="T2" fmla="*/ 145 w 208"/>
              <a:gd name="T3" fmla="*/ 0 h 142"/>
              <a:gd name="T4" fmla="*/ 206 w 208"/>
              <a:gd name="T5" fmla="*/ 21 h 142"/>
              <a:gd name="T6" fmla="*/ 200 w 208"/>
              <a:gd name="T7" fmla="*/ 47 h 142"/>
              <a:gd name="T8" fmla="*/ 122 w 208"/>
              <a:gd name="T9" fmla="*/ 106 h 142"/>
              <a:gd name="T10" fmla="*/ 94 w 208"/>
              <a:gd name="T11" fmla="*/ 133 h 142"/>
              <a:gd name="T12" fmla="*/ 54 w 208"/>
              <a:gd name="T13" fmla="*/ 121 h 142"/>
              <a:gd name="T14" fmla="*/ 13 w 208"/>
              <a:gd name="T15" fmla="*/ 94 h 142"/>
              <a:gd name="T16" fmla="*/ 9 w 208"/>
              <a:gd name="T17" fmla="*/ 78 h 142"/>
              <a:gd name="T18" fmla="*/ 140 w 208"/>
              <a:gd name="T19" fmla="*/ 70 h 142"/>
              <a:gd name="T20" fmla="*/ 195 w 208"/>
              <a:gd name="T21" fmla="*/ 47 h 142"/>
              <a:gd name="T22" fmla="*/ 204 w 208"/>
              <a:gd name="T23" fmla="*/ 39 h 142"/>
              <a:gd name="T24" fmla="*/ 187 w 208"/>
              <a:gd name="T25" fmla="*/ 17 h 142"/>
              <a:gd name="T26" fmla="*/ 142 w 208"/>
              <a:gd name="T27" fmla="*/ 3 h 142"/>
              <a:gd name="T28" fmla="*/ 114 w 208"/>
              <a:gd name="T29" fmla="*/ 58 h 142"/>
              <a:gd name="T30" fmla="*/ 204 w 208"/>
              <a:gd name="T31" fmla="*/ 23 h 142"/>
              <a:gd name="T32" fmla="*/ 117 w 208"/>
              <a:gd name="T33" fmla="*/ 86 h 142"/>
              <a:gd name="T34" fmla="*/ 73 w 208"/>
              <a:gd name="T35" fmla="*/ 63 h 142"/>
              <a:gd name="T36" fmla="*/ 115 w 208"/>
              <a:gd name="T37" fmla="*/ 93 h 142"/>
              <a:gd name="T38" fmla="*/ 111 w 208"/>
              <a:gd name="T39" fmla="*/ 85 h 142"/>
              <a:gd name="T40" fmla="*/ 93 w 208"/>
              <a:gd name="T41" fmla="*/ 100 h 142"/>
              <a:gd name="T42" fmla="*/ 115 w 208"/>
              <a:gd name="T43" fmla="*/ 106 h 142"/>
              <a:gd name="T44" fmla="*/ 94 w 208"/>
              <a:gd name="T45" fmla="*/ 110 h 142"/>
              <a:gd name="T46" fmla="*/ 107 w 208"/>
              <a:gd name="T47" fmla="*/ 105 h 142"/>
              <a:gd name="T48" fmla="*/ 73 w 208"/>
              <a:gd name="T49" fmla="*/ 90 h 142"/>
              <a:gd name="T50" fmla="*/ 85 w 208"/>
              <a:gd name="T51" fmla="*/ 71 h 142"/>
              <a:gd name="T52" fmla="*/ 81 w 208"/>
              <a:gd name="T53" fmla="*/ 94 h 142"/>
              <a:gd name="T54" fmla="*/ 73 w 208"/>
              <a:gd name="T55" fmla="*/ 112 h 142"/>
              <a:gd name="T56" fmla="*/ 92 w 208"/>
              <a:gd name="T57" fmla="*/ 103 h 142"/>
              <a:gd name="T58" fmla="*/ 80 w 208"/>
              <a:gd name="T59" fmla="*/ 117 h 142"/>
              <a:gd name="T60" fmla="*/ 58 w 208"/>
              <a:gd name="T61" fmla="*/ 105 h 142"/>
              <a:gd name="T62" fmla="*/ 40 w 208"/>
              <a:gd name="T63" fmla="*/ 95 h 142"/>
              <a:gd name="T64" fmla="*/ 15 w 208"/>
              <a:gd name="T65" fmla="*/ 86 h 142"/>
              <a:gd name="T66" fmla="*/ 97 w 208"/>
              <a:gd name="T67" fmla="*/ 129 h 142"/>
              <a:gd name="T68" fmla="*/ 56 w 208"/>
              <a:gd name="T69" fmla="*/ 80 h 142"/>
              <a:gd name="T70" fmla="*/ 75 w 208"/>
              <a:gd name="T71" fmla="*/ 116 h 142"/>
              <a:gd name="T72" fmla="*/ 75 w 208"/>
              <a:gd name="T73" fmla="*/ 116 h 142"/>
              <a:gd name="T74" fmla="*/ 61 w 208"/>
              <a:gd name="T75" fmla="*/ 103 h 142"/>
              <a:gd name="T76" fmla="*/ 66 w 208"/>
              <a:gd name="T77" fmla="*/ 93 h 142"/>
              <a:gd name="T78" fmla="*/ 58 w 208"/>
              <a:gd name="T79" fmla="*/ 94 h 142"/>
              <a:gd name="T80" fmla="*/ 67 w 208"/>
              <a:gd name="T81" fmla="*/ 108 h 142"/>
              <a:gd name="T82" fmla="*/ 67 w 208"/>
              <a:gd name="T83" fmla="*/ 62 h 142"/>
              <a:gd name="T84" fmla="*/ 48 w 208"/>
              <a:gd name="T85" fmla="*/ 75 h 142"/>
              <a:gd name="T86" fmla="*/ 54 w 208"/>
              <a:gd name="T87" fmla="*/ 82 h 142"/>
              <a:gd name="T88" fmla="*/ 48 w 208"/>
              <a:gd name="T89" fmla="*/ 78 h 142"/>
              <a:gd name="T90" fmla="*/ 58 w 208"/>
              <a:gd name="T91" fmla="*/ 86 h 142"/>
              <a:gd name="T92" fmla="*/ 45 w 208"/>
              <a:gd name="T93" fmla="*/ 107 h 142"/>
              <a:gd name="T94" fmla="*/ 43 w 208"/>
              <a:gd name="T95" fmla="*/ 94 h 142"/>
              <a:gd name="T96" fmla="*/ 33 w 208"/>
              <a:gd name="T97" fmla="*/ 61 h 142"/>
              <a:gd name="T98" fmla="*/ 31 w 208"/>
              <a:gd name="T99" fmla="*/ 73 h 142"/>
              <a:gd name="T100" fmla="*/ 30 w 208"/>
              <a:gd name="T101" fmla="*/ 75 h 142"/>
              <a:gd name="T102" fmla="*/ 40 w 208"/>
              <a:gd name="T103" fmla="*/ 73 h 142"/>
              <a:gd name="T104" fmla="*/ 37 w 208"/>
              <a:gd name="T105" fmla="*/ 87 h 142"/>
              <a:gd name="T106" fmla="*/ 42 w 208"/>
              <a:gd name="T107" fmla="*/ 90 h 142"/>
              <a:gd name="T108" fmla="*/ 26 w 208"/>
              <a:gd name="T109" fmla="*/ 58 h 142"/>
              <a:gd name="T110" fmla="*/ 17 w 208"/>
              <a:gd name="T111" fmla="*/ 61 h 142"/>
              <a:gd name="T112" fmla="*/ 31 w 208"/>
              <a:gd name="T113" fmla="*/ 65 h 142"/>
              <a:gd name="T114" fmla="*/ 13 w 208"/>
              <a:gd name="T115" fmla="*/ 77 h 142"/>
              <a:gd name="T116" fmla="*/ 16 w 208"/>
              <a:gd name="T117" fmla="*/ 84 h 142"/>
              <a:gd name="T118" fmla="*/ 8 w 208"/>
              <a:gd name="T119" fmla="*/ 66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8" h="142">
                <a:moveTo>
                  <a:pt x="13" y="72"/>
                </a:moveTo>
                <a:cubicBezTo>
                  <a:pt x="9" y="71"/>
                  <a:pt x="5" y="75"/>
                  <a:pt x="1" y="73"/>
                </a:cubicBezTo>
                <a:cubicBezTo>
                  <a:pt x="1" y="71"/>
                  <a:pt x="2" y="69"/>
                  <a:pt x="3" y="69"/>
                </a:cubicBezTo>
                <a:cubicBezTo>
                  <a:pt x="7" y="62"/>
                  <a:pt x="15" y="60"/>
                  <a:pt x="18" y="53"/>
                </a:cubicBezTo>
                <a:cubicBezTo>
                  <a:pt x="19" y="53"/>
                  <a:pt x="19" y="52"/>
                  <a:pt x="20" y="51"/>
                </a:cubicBezTo>
                <a:cubicBezTo>
                  <a:pt x="24" y="50"/>
                  <a:pt x="29" y="48"/>
                  <a:pt x="32" y="45"/>
                </a:cubicBezTo>
                <a:cubicBezTo>
                  <a:pt x="31" y="45"/>
                  <a:pt x="29" y="44"/>
                  <a:pt x="29" y="42"/>
                </a:cubicBezTo>
                <a:cubicBezTo>
                  <a:pt x="53" y="34"/>
                  <a:pt x="79" y="23"/>
                  <a:pt x="103" y="14"/>
                </a:cubicBezTo>
                <a:cubicBezTo>
                  <a:pt x="114" y="10"/>
                  <a:pt x="127" y="6"/>
                  <a:pt x="138" y="2"/>
                </a:cubicBezTo>
                <a:cubicBezTo>
                  <a:pt x="141" y="1"/>
                  <a:pt x="143" y="1"/>
                  <a:pt x="145" y="0"/>
                </a:cubicBezTo>
                <a:cubicBezTo>
                  <a:pt x="145" y="0"/>
                  <a:pt x="146" y="0"/>
                  <a:pt x="145" y="1"/>
                </a:cubicBezTo>
                <a:cubicBezTo>
                  <a:pt x="146" y="0"/>
                  <a:pt x="147" y="0"/>
                  <a:pt x="148" y="0"/>
                </a:cubicBezTo>
                <a:cubicBezTo>
                  <a:pt x="149" y="1"/>
                  <a:pt x="150" y="1"/>
                  <a:pt x="150" y="2"/>
                </a:cubicBezTo>
                <a:cubicBezTo>
                  <a:pt x="160" y="5"/>
                  <a:pt x="172" y="10"/>
                  <a:pt x="181" y="12"/>
                </a:cubicBezTo>
                <a:cubicBezTo>
                  <a:pt x="189" y="15"/>
                  <a:pt x="197" y="19"/>
                  <a:pt x="206" y="21"/>
                </a:cubicBezTo>
                <a:cubicBezTo>
                  <a:pt x="206" y="22"/>
                  <a:pt x="208" y="22"/>
                  <a:pt x="208" y="23"/>
                </a:cubicBezTo>
                <a:cubicBezTo>
                  <a:pt x="207" y="30"/>
                  <a:pt x="206" y="35"/>
                  <a:pt x="206" y="42"/>
                </a:cubicBezTo>
                <a:cubicBezTo>
                  <a:pt x="205" y="42"/>
                  <a:pt x="205" y="43"/>
                  <a:pt x="205" y="44"/>
                </a:cubicBezTo>
                <a:cubicBezTo>
                  <a:pt x="204" y="44"/>
                  <a:pt x="204" y="44"/>
                  <a:pt x="204" y="44"/>
                </a:cubicBezTo>
                <a:cubicBezTo>
                  <a:pt x="203" y="45"/>
                  <a:pt x="202" y="45"/>
                  <a:pt x="200" y="47"/>
                </a:cubicBezTo>
                <a:cubicBezTo>
                  <a:pt x="194" y="49"/>
                  <a:pt x="190" y="53"/>
                  <a:pt x="185" y="57"/>
                </a:cubicBezTo>
                <a:cubicBezTo>
                  <a:pt x="170" y="67"/>
                  <a:pt x="154" y="79"/>
                  <a:pt x="140" y="90"/>
                </a:cubicBezTo>
                <a:cubicBezTo>
                  <a:pt x="140" y="91"/>
                  <a:pt x="139" y="92"/>
                  <a:pt x="139" y="92"/>
                </a:cubicBezTo>
                <a:cubicBezTo>
                  <a:pt x="138" y="93"/>
                  <a:pt x="138" y="92"/>
                  <a:pt x="137" y="93"/>
                </a:cubicBezTo>
                <a:cubicBezTo>
                  <a:pt x="132" y="97"/>
                  <a:pt x="127" y="102"/>
                  <a:pt x="122" y="106"/>
                </a:cubicBezTo>
                <a:cubicBezTo>
                  <a:pt x="120" y="108"/>
                  <a:pt x="119" y="109"/>
                  <a:pt x="117" y="111"/>
                </a:cubicBezTo>
                <a:cubicBezTo>
                  <a:pt x="110" y="113"/>
                  <a:pt x="106" y="119"/>
                  <a:pt x="102" y="125"/>
                </a:cubicBezTo>
                <a:cubicBezTo>
                  <a:pt x="102" y="126"/>
                  <a:pt x="101" y="127"/>
                  <a:pt x="100" y="128"/>
                </a:cubicBezTo>
                <a:cubicBezTo>
                  <a:pt x="100" y="129"/>
                  <a:pt x="100" y="130"/>
                  <a:pt x="99" y="131"/>
                </a:cubicBezTo>
                <a:cubicBezTo>
                  <a:pt x="98" y="132"/>
                  <a:pt x="96" y="132"/>
                  <a:pt x="94" y="133"/>
                </a:cubicBezTo>
                <a:cubicBezTo>
                  <a:pt x="91" y="135"/>
                  <a:pt x="90" y="135"/>
                  <a:pt x="88" y="137"/>
                </a:cubicBezTo>
                <a:cubicBezTo>
                  <a:pt x="84" y="138"/>
                  <a:pt x="82" y="140"/>
                  <a:pt x="79" y="142"/>
                </a:cubicBezTo>
                <a:cubicBezTo>
                  <a:pt x="74" y="137"/>
                  <a:pt x="70" y="132"/>
                  <a:pt x="64" y="130"/>
                </a:cubicBezTo>
                <a:cubicBezTo>
                  <a:pt x="65" y="129"/>
                  <a:pt x="64" y="129"/>
                  <a:pt x="64" y="128"/>
                </a:cubicBezTo>
                <a:cubicBezTo>
                  <a:pt x="61" y="126"/>
                  <a:pt x="58" y="124"/>
                  <a:pt x="54" y="121"/>
                </a:cubicBezTo>
                <a:cubicBezTo>
                  <a:pt x="51" y="120"/>
                  <a:pt x="47" y="117"/>
                  <a:pt x="43" y="114"/>
                </a:cubicBezTo>
                <a:cubicBezTo>
                  <a:pt x="41" y="113"/>
                  <a:pt x="39" y="112"/>
                  <a:pt x="37" y="110"/>
                </a:cubicBezTo>
                <a:cubicBezTo>
                  <a:pt x="36" y="110"/>
                  <a:pt x="36" y="109"/>
                  <a:pt x="35" y="110"/>
                </a:cubicBezTo>
                <a:cubicBezTo>
                  <a:pt x="35" y="109"/>
                  <a:pt x="34" y="108"/>
                  <a:pt x="34" y="108"/>
                </a:cubicBezTo>
                <a:cubicBezTo>
                  <a:pt x="26" y="104"/>
                  <a:pt x="20" y="99"/>
                  <a:pt x="13" y="94"/>
                </a:cubicBezTo>
                <a:cubicBezTo>
                  <a:pt x="11" y="93"/>
                  <a:pt x="9" y="91"/>
                  <a:pt x="6" y="90"/>
                </a:cubicBezTo>
                <a:cubicBezTo>
                  <a:pt x="5" y="89"/>
                  <a:pt x="4" y="89"/>
                  <a:pt x="4" y="89"/>
                </a:cubicBezTo>
                <a:cubicBezTo>
                  <a:pt x="3" y="88"/>
                  <a:pt x="2" y="87"/>
                  <a:pt x="1" y="86"/>
                </a:cubicBezTo>
                <a:cubicBezTo>
                  <a:pt x="0" y="85"/>
                  <a:pt x="1" y="84"/>
                  <a:pt x="2" y="83"/>
                </a:cubicBezTo>
                <a:cubicBezTo>
                  <a:pt x="3" y="81"/>
                  <a:pt x="6" y="80"/>
                  <a:pt x="9" y="78"/>
                </a:cubicBezTo>
                <a:cubicBezTo>
                  <a:pt x="11" y="76"/>
                  <a:pt x="12" y="74"/>
                  <a:pt x="13" y="72"/>
                </a:cubicBezTo>
                <a:close/>
                <a:moveTo>
                  <a:pt x="189" y="34"/>
                </a:moveTo>
                <a:cubicBezTo>
                  <a:pt x="180" y="39"/>
                  <a:pt x="172" y="45"/>
                  <a:pt x="164" y="51"/>
                </a:cubicBezTo>
                <a:cubicBezTo>
                  <a:pt x="155" y="57"/>
                  <a:pt x="148" y="63"/>
                  <a:pt x="140" y="69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38" y="74"/>
                  <a:pt x="140" y="82"/>
                  <a:pt x="139" y="88"/>
                </a:cubicBezTo>
                <a:cubicBezTo>
                  <a:pt x="143" y="86"/>
                  <a:pt x="147" y="83"/>
                  <a:pt x="151" y="80"/>
                </a:cubicBezTo>
                <a:cubicBezTo>
                  <a:pt x="157" y="74"/>
                  <a:pt x="164" y="69"/>
                  <a:pt x="171" y="64"/>
                </a:cubicBezTo>
                <a:cubicBezTo>
                  <a:pt x="176" y="61"/>
                  <a:pt x="182" y="57"/>
                  <a:pt x="187" y="53"/>
                </a:cubicBezTo>
                <a:cubicBezTo>
                  <a:pt x="189" y="51"/>
                  <a:pt x="192" y="48"/>
                  <a:pt x="195" y="47"/>
                </a:cubicBezTo>
                <a:cubicBezTo>
                  <a:pt x="197" y="45"/>
                  <a:pt x="199" y="45"/>
                  <a:pt x="200" y="43"/>
                </a:cubicBezTo>
                <a:cubicBezTo>
                  <a:pt x="201" y="43"/>
                  <a:pt x="202" y="41"/>
                  <a:pt x="202" y="41"/>
                </a:cubicBezTo>
                <a:cubicBezTo>
                  <a:pt x="202" y="41"/>
                  <a:pt x="203" y="41"/>
                  <a:pt x="203" y="41"/>
                </a:cubicBezTo>
                <a:cubicBezTo>
                  <a:pt x="203" y="40"/>
                  <a:pt x="202" y="41"/>
                  <a:pt x="203" y="40"/>
                </a:cubicBezTo>
                <a:cubicBezTo>
                  <a:pt x="204" y="40"/>
                  <a:pt x="204" y="39"/>
                  <a:pt x="204" y="39"/>
                </a:cubicBezTo>
                <a:cubicBezTo>
                  <a:pt x="205" y="34"/>
                  <a:pt x="204" y="29"/>
                  <a:pt x="206" y="25"/>
                </a:cubicBezTo>
                <a:cubicBezTo>
                  <a:pt x="206" y="25"/>
                  <a:pt x="206" y="24"/>
                  <a:pt x="205" y="24"/>
                </a:cubicBezTo>
                <a:cubicBezTo>
                  <a:pt x="201" y="29"/>
                  <a:pt x="195" y="32"/>
                  <a:pt x="189" y="34"/>
                </a:cubicBezTo>
                <a:close/>
                <a:moveTo>
                  <a:pt x="203" y="23"/>
                </a:moveTo>
                <a:cubicBezTo>
                  <a:pt x="198" y="21"/>
                  <a:pt x="193" y="19"/>
                  <a:pt x="187" y="17"/>
                </a:cubicBezTo>
                <a:cubicBezTo>
                  <a:pt x="184" y="16"/>
                  <a:pt x="180" y="14"/>
                  <a:pt x="176" y="13"/>
                </a:cubicBezTo>
                <a:cubicBezTo>
                  <a:pt x="174" y="12"/>
                  <a:pt x="171" y="12"/>
                  <a:pt x="169" y="11"/>
                </a:cubicBezTo>
                <a:cubicBezTo>
                  <a:pt x="167" y="10"/>
                  <a:pt x="165" y="9"/>
                  <a:pt x="163" y="9"/>
                </a:cubicBezTo>
                <a:cubicBezTo>
                  <a:pt x="158" y="7"/>
                  <a:pt x="153" y="5"/>
                  <a:pt x="150" y="4"/>
                </a:cubicBezTo>
                <a:cubicBezTo>
                  <a:pt x="146" y="4"/>
                  <a:pt x="145" y="5"/>
                  <a:pt x="142" y="3"/>
                </a:cubicBezTo>
                <a:cubicBezTo>
                  <a:pt x="110" y="12"/>
                  <a:pt x="84" y="24"/>
                  <a:pt x="54" y="35"/>
                </a:cubicBezTo>
                <a:cubicBezTo>
                  <a:pt x="56" y="37"/>
                  <a:pt x="58" y="38"/>
                  <a:pt x="61" y="38"/>
                </a:cubicBezTo>
                <a:cubicBezTo>
                  <a:pt x="65" y="40"/>
                  <a:pt x="72" y="42"/>
                  <a:pt x="76" y="44"/>
                </a:cubicBezTo>
                <a:cubicBezTo>
                  <a:pt x="84" y="47"/>
                  <a:pt x="93" y="50"/>
                  <a:pt x="101" y="53"/>
                </a:cubicBezTo>
                <a:cubicBezTo>
                  <a:pt x="105" y="55"/>
                  <a:pt x="110" y="56"/>
                  <a:pt x="114" y="58"/>
                </a:cubicBezTo>
                <a:cubicBezTo>
                  <a:pt x="117" y="59"/>
                  <a:pt x="120" y="61"/>
                  <a:pt x="122" y="62"/>
                </a:cubicBezTo>
                <a:cubicBezTo>
                  <a:pt x="125" y="64"/>
                  <a:pt x="128" y="65"/>
                  <a:pt x="132" y="67"/>
                </a:cubicBezTo>
                <a:cubicBezTo>
                  <a:pt x="133" y="67"/>
                  <a:pt x="135" y="68"/>
                  <a:pt x="137" y="68"/>
                </a:cubicBezTo>
                <a:cubicBezTo>
                  <a:pt x="148" y="60"/>
                  <a:pt x="158" y="53"/>
                  <a:pt x="169" y="45"/>
                </a:cubicBezTo>
                <a:cubicBezTo>
                  <a:pt x="180" y="37"/>
                  <a:pt x="194" y="31"/>
                  <a:pt x="204" y="23"/>
                </a:cubicBezTo>
                <a:cubicBezTo>
                  <a:pt x="204" y="22"/>
                  <a:pt x="203" y="22"/>
                  <a:pt x="203" y="23"/>
                </a:cubicBezTo>
                <a:close/>
                <a:moveTo>
                  <a:pt x="137" y="90"/>
                </a:moveTo>
                <a:cubicBezTo>
                  <a:pt x="138" y="85"/>
                  <a:pt x="137" y="78"/>
                  <a:pt x="138" y="72"/>
                </a:cubicBezTo>
                <a:cubicBezTo>
                  <a:pt x="138" y="72"/>
                  <a:pt x="137" y="71"/>
                  <a:pt x="137" y="71"/>
                </a:cubicBezTo>
                <a:cubicBezTo>
                  <a:pt x="131" y="76"/>
                  <a:pt x="124" y="81"/>
                  <a:pt x="117" y="86"/>
                </a:cubicBezTo>
                <a:cubicBezTo>
                  <a:pt x="117" y="94"/>
                  <a:pt x="117" y="99"/>
                  <a:pt x="118" y="108"/>
                </a:cubicBezTo>
                <a:cubicBezTo>
                  <a:pt x="124" y="103"/>
                  <a:pt x="130" y="96"/>
                  <a:pt x="137" y="90"/>
                </a:cubicBezTo>
                <a:close/>
                <a:moveTo>
                  <a:pt x="50" y="37"/>
                </a:moveTo>
                <a:cubicBezTo>
                  <a:pt x="44" y="39"/>
                  <a:pt x="39" y="41"/>
                  <a:pt x="33" y="43"/>
                </a:cubicBezTo>
                <a:cubicBezTo>
                  <a:pt x="46" y="49"/>
                  <a:pt x="59" y="56"/>
                  <a:pt x="73" y="63"/>
                </a:cubicBezTo>
                <a:cubicBezTo>
                  <a:pt x="86" y="70"/>
                  <a:pt x="101" y="74"/>
                  <a:pt x="113" y="83"/>
                </a:cubicBezTo>
                <a:cubicBezTo>
                  <a:pt x="114" y="84"/>
                  <a:pt x="115" y="83"/>
                  <a:pt x="116" y="85"/>
                </a:cubicBezTo>
                <a:cubicBezTo>
                  <a:pt x="122" y="79"/>
                  <a:pt x="129" y="75"/>
                  <a:pt x="135" y="70"/>
                </a:cubicBezTo>
                <a:cubicBezTo>
                  <a:pt x="108" y="57"/>
                  <a:pt x="78" y="47"/>
                  <a:pt x="50" y="37"/>
                </a:cubicBezTo>
                <a:close/>
                <a:moveTo>
                  <a:pt x="115" y="93"/>
                </a:moveTo>
                <a:cubicBezTo>
                  <a:pt x="115" y="92"/>
                  <a:pt x="115" y="89"/>
                  <a:pt x="115" y="87"/>
                </a:cubicBezTo>
                <a:cubicBezTo>
                  <a:pt x="114" y="88"/>
                  <a:pt x="114" y="87"/>
                  <a:pt x="113" y="86"/>
                </a:cubicBezTo>
                <a:cubicBezTo>
                  <a:pt x="113" y="86"/>
                  <a:pt x="113" y="87"/>
                  <a:pt x="113" y="87"/>
                </a:cubicBezTo>
                <a:cubicBezTo>
                  <a:pt x="113" y="86"/>
                  <a:pt x="112" y="86"/>
                  <a:pt x="112" y="85"/>
                </a:cubicBezTo>
                <a:cubicBezTo>
                  <a:pt x="112" y="85"/>
                  <a:pt x="111" y="85"/>
                  <a:pt x="111" y="85"/>
                </a:cubicBezTo>
                <a:cubicBezTo>
                  <a:pt x="108" y="83"/>
                  <a:pt x="105" y="79"/>
                  <a:pt x="102" y="79"/>
                </a:cubicBezTo>
                <a:cubicBezTo>
                  <a:pt x="97" y="82"/>
                  <a:pt x="91" y="85"/>
                  <a:pt x="86" y="89"/>
                </a:cubicBezTo>
                <a:cubicBezTo>
                  <a:pt x="86" y="90"/>
                  <a:pt x="85" y="91"/>
                  <a:pt x="85" y="92"/>
                </a:cubicBezTo>
                <a:cubicBezTo>
                  <a:pt x="88" y="91"/>
                  <a:pt x="96" y="87"/>
                  <a:pt x="96" y="93"/>
                </a:cubicBezTo>
                <a:cubicBezTo>
                  <a:pt x="96" y="95"/>
                  <a:pt x="94" y="97"/>
                  <a:pt x="93" y="100"/>
                </a:cubicBezTo>
                <a:cubicBezTo>
                  <a:pt x="97" y="99"/>
                  <a:pt x="99" y="102"/>
                  <a:pt x="100" y="105"/>
                </a:cubicBezTo>
                <a:cubicBezTo>
                  <a:pt x="105" y="101"/>
                  <a:pt x="110" y="97"/>
                  <a:pt x="115" y="93"/>
                </a:cubicBezTo>
                <a:close/>
                <a:moveTo>
                  <a:pt x="115" y="96"/>
                </a:moveTo>
                <a:cubicBezTo>
                  <a:pt x="112" y="97"/>
                  <a:pt x="110" y="99"/>
                  <a:pt x="108" y="102"/>
                </a:cubicBezTo>
                <a:cubicBezTo>
                  <a:pt x="111" y="103"/>
                  <a:pt x="113" y="105"/>
                  <a:pt x="115" y="106"/>
                </a:cubicBezTo>
                <a:cubicBezTo>
                  <a:pt x="115" y="102"/>
                  <a:pt x="115" y="100"/>
                  <a:pt x="115" y="96"/>
                </a:cubicBezTo>
                <a:close/>
                <a:moveTo>
                  <a:pt x="107" y="105"/>
                </a:moveTo>
                <a:cubicBezTo>
                  <a:pt x="106" y="104"/>
                  <a:pt x="106" y="104"/>
                  <a:pt x="106" y="103"/>
                </a:cubicBezTo>
                <a:cubicBezTo>
                  <a:pt x="104" y="105"/>
                  <a:pt x="101" y="108"/>
                  <a:pt x="98" y="109"/>
                </a:cubicBezTo>
                <a:cubicBezTo>
                  <a:pt x="97" y="109"/>
                  <a:pt x="95" y="109"/>
                  <a:pt x="94" y="110"/>
                </a:cubicBezTo>
                <a:cubicBezTo>
                  <a:pt x="89" y="111"/>
                  <a:pt x="85" y="114"/>
                  <a:pt x="81" y="116"/>
                </a:cubicBezTo>
                <a:cubicBezTo>
                  <a:pt x="86" y="119"/>
                  <a:pt x="93" y="122"/>
                  <a:pt x="99" y="125"/>
                </a:cubicBezTo>
                <a:cubicBezTo>
                  <a:pt x="103" y="119"/>
                  <a:pt x="107" y="113"/>
                  <a:pt x="114" y="110"/>
                </a:cubicBezTo>
                <a:cubicBezTo>
                  <a:pt x="114" y="110"/>
                  <a:pt x="114" y="109"/>
                  <a:pt x="114" y="109"/>
                </a:cubicBezTo>
                <a:cubicBezTo>
                  <a:pt x="112" y="107"/>
                  <a:pt x="109" y="106"/>
                  <a:pt x="107" y="105"/>
                </a:cubicBezTo>
                <a:close/>
                <a:moveTo>
                  <a:pt x="85" y="71"/>
                </a:moveTo>
                <a:cubicBezTo>
                  <a:pt x="79" y="75"/>
                  <a:pt x="72" y="78"/>
                  <a:pt x="67" y="82"/>
                </a:cubicBezTo>
                <a:cubicBezTo>
                  <a:pt x="66" y="83"/>
                  <a:pt x="64" y="83"/>
                  <a:pt x="64" y="85"/>
                </a:cubicBezTo>
                <a:cubicBezTo>
                  <a:pt x="67" y="84"/>
                  <a:pt x="70" y="83"/>
                  <a:pt x="73" y="83"/>
                </a:cubicBezTo>
                <a:cubicBezTo>
                  <a:pt x="75" y="85"/>
                  <a:pt x="75" y="88"/>
                  <a:pt x="73" y="90"/>
                </a:cubicBezTo>
                <a:cubicBezTo>
                  <a:pt x="74" y="91"/>
                  <a:pt x="75" y="91"/>
                  <a:pt x="75" y="92"/>
                </a:cubicBezTo>
                <a:cubicBezTo>
                  <a:pt x="78" y="91"/>
                  <a:pt x="81" y="90"/>
                  <a:pt x="83" y="88"/>
                </a:cubicBezTo>
                <a:cubicBezTo>
                  <a:pt x="84" y="87"/>
                  <a:pt x="84" y="88"/>
                  <a:pt x="85" y="87"/>
                </a:cubicBezTo>
                <a:cubicBezTo>
                  <a:pt x="89" y="84"/>
                  <a:pt x="95" y="81"/>
                  <a:pt x="100" y="78"/>
                </a:cubicBezTo>
                <a:cubicBezTo>
                  <a:pt x="94" y="75"/>
                  <a:pt x="90" y="73"/>
                  <a:pt x="85" y="71"/>
                </a:cubicBezTo>
                <a:close/>
                <a:moveTo>
                  <a:pt x="90" y="101"/>
                </a:moveTo>
                <a:cubicBezTo>
                  <a:pt x="90" y="99"/>
                  <a:pt x="94" y="97"/>
                  <a:pt x="94" y="93"/>
                </a:cubicBezTo>
                <a:cubicBezTo>
                  <a:pt x="91" y="91"/>
                  <a:pt x="87" y="94"/>
                  <a:pt x="83" y="95"/>
                </a:cubicBezTo>
                <a:cubicBezTo>
                  <a:pt x="81" y="98"/>
                  <a:pt x="79" y="103"/>
                  <a:pt x="76" y="105"/>
                </a:cubicBezTo>
                <a:cubicBezTo>
                  <a:pt x="77" y="101"/>
                  <a:pt x="80" y="98"/>
                  <a:pt x="81" y="94"/>
                </a:cubicBezTo>
                <a:cubicBezTo>
                  <a:pt x="82" y="93"/>
                  <a:pt x="84" y="92"/>
                  <a:pt x="83" y="90"/>
                </a:cubicBezTo>
                <a:cubicBezTo>
                  <a:pt x="80" y="92"/>
                  <a:pt x="77" y="95"/>
                  <a:pt x="75" y="96"/>
                </a:cubicBezTo>
                <a:cubicBezTo>
                  <a:pt x="73" y="100"/>
                  <a:pt x="71" y="104"/>
                  <a:pt x="69" y="108"/>
                </a:cubicBezTo>
                <a:cubicBezTo>
                  <a:pt x="69" y="108"/>
                  <a:pt x="70" y="108"/>
                  <a:pt x="71" y="109"/>
                </a:cubicBezTo>
                <a:cubicBezTo>
                  <a:pt x="71" y="110"/>
                  <a:pt x="71" y="112"/>
                  <a:pt x="73" y="112"/>
                </a:cubicBezTo>
                <a:cubicBezTo>
                  <a:pt x="73" y="112"/>
                  <a:pt x="74" y="112"/>
                  <a:pt x="75" y="112"/>
                </a:cubicBezTo>
                <a:cubicBezTo>
                  <a:pt x="76" y="113"/>
                  <a:pt x="77" y="113"/>
                  <a:pt x="77" y="116"/>
                </a:cubicBezTo>
                <a:cubicBezTo>
                  <a:pt x="83" y="113"/>
                  <a:pt x="89" y="110"/>
                  <a:pt x="96" y="107"/>
                </a:cubicBezTo>
                <a:cubicBezTo>
                  <a:pt x="98" y="105"/>
                  <a:pt x="97" y="101"/>
                  <a:pt x="93" y="102"/>
                </a:cubicBezTo>
                <a:cubicBezTo>
                  <a:pt x="93" y="102"/>
                  <a:pt x="92" y="103"/>
                  <a:pt x="92" y="103"/>
                </a:cubicBezTo>
                <a:cubicBezTo>
                  <a:pt x="86" y="104"/>
                  <a:pt x="82" y="110"/>
                  <a:pt x="77" y="112"/>
                </a:cubicBezTo>
                <a:cubicBezTo>
                  <a:pt x="80" y="107"/>
                  <a:pt x="85" y="104"/>
                  <a:pt x="90" y="101"/>
                </a:cubicBezTo>
                <a:close/>
                <a:moveTo>
                  <a:pt x="96" y="127"/>
                </a:moveTo>
                <a:cubicBezTo>
                  <a:pt x="93" y="124"/>
                  <a:pt x="90" y="123"/>
                  <a:pt x="86" y="121"/>
                </a:cubicBezTo>
                <a:cubicBezTo>
                  <a:pt x="84" y="120"/>
                  <a:pt x="82" y="118"/>
                  <a:pt x="80" y="117"/>
                </a:cubicBezTo>
                <a:cubicBezTo>
                  <a:pt x="78" y="116"/>
                  <a:pt x="77" y="118"/>
                  <a:pt x="75" y="119"/>
                </a:cubicBezTo>
                <a:cubicBezTo>
                  <a:pt x="71" y="120"/>
                  <a:pt x="63" y="124"/>
                  <a:pt x="60" y="120"/>
                </a:cubicBezTo>
                <a:cubicBezTo>
                  <a:pt x="61" y="119"/>
                  <a:pt x="61" y="118"/>
                  <a:pt x="61" y="117"/>
                </a:cubicBezTo>
                <a:cubicBezTo>
                  <a:pt x="63" y="115"/>
                  <a:pt x="64" y="112"/>
                  <a:pt x="66" y="109"/>
                </a:cubicBezTo>
                <a:cubicBezTo>
                  <a:pt x="63" y="108"/>
                  <a:pt x="62" y="105"/>
                  <a:pt x="58" y="105"/>
                </a:cubicBezTo>
                <a:cubicBezTo>
                  <a:pt x="57" y="105"/>
                  <a:pt x="55" y="106"/>
                  <a:pt x="54" y="107"/>
                </a:cubicBezTo>
                <a:cubicBezTo>
                  <a:pt x="52" y="107"/>
                  <a:pt x="51" y="107"/>
                  <a:pt x="50" y="108"/>
                </a:cubicBezTo>
                <a:cubicBezTo>
                  <a:pt x="47" y="109"/>
                  <a:pt x="45" y="110"/>
                  <a:pt x="43" y="107"/>
                </a:cubicBezTo>
                <a:cubicBezTo>
                  <a:pt x="44" y="104"/>
                  <a:pt x="46" y="102"/>
                  <a:pt x="48" y="100"/>
                </a:cubicBezTo>
                <a:cubicBezTo>
                  <a:pt x="46" y="98"/>
                  <a:pt x="44" y="95"/>
                  <a:pt x="40" y="95"/>
                </a:cubicBezTo>
                <a:cubicBezTo>
                  <a:pt x="38" y="96"/>
                  <a:pt x="35" y="96"/>
                  <a:pt x="32" y="97"/>
                </a:cubicBezTo>
                <a:cubicBezTo>
                  <a:pt x="30" y="94"/>
                  <a:pt x="32" y="93"/>
                  <a:pt x="34" y="90"/>
                </a:cubicBezTo>
                <a:cubicBezTo>
                  <a:pt x="30" y="89"/>
                  <a:pt x="27" y="84"/>
                  <a:pt x="22" y="85"/>
                </a:cubicBezTo>
                <a:cubicBezTo>
                  <a:pt x="21" y="85"/>
                  <a:pt x="21" y="85"/>
                  <a:pt x="20" y="85"/>
                </a:cubicBezTo>
                <a:cubicBezTo>
                  <a:pt x="19" y="86"/>
                  <a:pt x="17" y="86"/>
                  <a:pt x="15" y="86"/>
                </a:cubicBezTo>
                <a:cubicBezTo>
                  <a:pt x="12" y="85"/>
                  <a:pt x="15" y="82"/>
                  <a:pt x="16" y="81"/>
                </a:cubicBezTo>
                <a:cubicBezTo>
                  <a:pt x="12" y="76"/>
                  <a:pt x="7" y="82"/>
                  <a:pt x="4" y="85"/>
                </a:cubicBezTo>
                <a:cubicBezTo>
                  <a:pt x="28" y="104"/>
                  <a:pt x="56" y="119"/>
                  <a:pt x="79" y="138"/>
                </a:cubicBezTo>
                <a:cubicBezTo>
                  <a:pt x="82" y="139"/>
                  <a:pt x="83" y="136"/>
                  <a:pt x="86" y="135"/>
                </a:cubicBezTo>
                <a:cubicBezTo>
                  <a:pt x="91" y="133"/>
                  <a:pt x="95" y="131"/>
                  <a:pt x="97" y="129"/>
                </a:cubicBezTo>
                <a:cubicBezTo>
                  <a:pt x="96" y="128"/>
                  <a:pt x="96" y="127"/>
                  <a:pt x="96" y="127"/>
                </a:cubicBezTo>
                <a:close/>
                <a:moveTo>
                  <a:pt x="69" y="64"/>
                </a:moveTo>
                <a:cubicBezTo>
                  <a:pt x="64" y="68"/>
                  <a:pt x="58" y="71"/>
                  <a:pt x="52" y="75"/>
                </a:cubicBezTo>
                <a:cubicBezTo>
                  <a:pt x="53" y="75"/>
                  <a:pt x="53" y="75"/>
                  <a:pt x="54" y="75"/>
                </a:cubicBezTo>
                <a:cubicBezTo>
                  <a:pt x="55" y="76"/>
                  <a:pt x="56" y="79"/>
                  <a:pt x="56" y="80"/>
                </a:cubicBezTo>
                <a:cubicBezTo>
                  <a:pt x="58" y="80"/>
                  <a:pt x="61" y="81"/>
                  <a:pt x="61" y="84"/>
                </a:cubicBezTo>
                <a:cubicBezTo>
                  <a:pt x="61" y="84"/>
                  <a:pt x="62" y="83"/>
                  <a:pt x="62" y="83"/>
                </a:cubicBezTo>
                <a:cubicBezTo>
                  <a:pt x="69" y="79"/>
                  <a:pt x="76" y="75"/>
                  <a:pt x="83" y="70"/>
                </a:cubicBezTo>
                <a:cubicBezTo>
                  <a:pt x="78" y="68"/>
                  <a:pt x="73" y="65"/>
                  <a:pt x="69" y="64"/>
                </a:cubicBezTo>
                <a:close/>
                <a:moveTo>
                  <a:pt x="75" y="116"/>
                </a:moveTo>
                <a:cubicBezTo>
                  <a:pt x="74" y="116"/>
                  <a:pt x="75" y="114"/>
                  <a:pt x="74" y="114"/>
                </a:cubicBezTo>
                <a:cubicBezTo>
                  <a:pt x="72" y="115"/>
                  <a:pt x="69" y="113"/>
                  <a:pt x="69" y="111"/>
                </a:cubicBezTo>
                <a:cubicBezTo>
                  <a:pt x="67" y="111"/>
                  <a:pt x="66" y="113"/>
                  <a:pt x="65" y="114"/>
                </a:cubicBezTo>
                <a:cubicBezTo>
                  <a:pt x="64" y="116"/>
                  <a:pt x="63" y="118"/>
                  <a:pt x="63" y="120"/>
                </a:cubicBezTo>
                <a:cubicBezTo>
                  <a:pt x="66" y="120"/>
                  <a:pt x="72" y="118"/>
                  <a:pt x="75" y="116"/>
                </a:cubicBezTo>
                <a:close/>
                <a:moveTo>
                  <a:pt x="55" y="97"/>
                </a:moveTo>
                <a:cubicBezTo>
                  <a:pt x="55" y="99"/>
                  <a:pt x="55" y="99"/>
                  <a:pt x="55" y="100"/>
                </a:cubicBezTo>
                <a:cubicBezTo>
                  <a:pt x="56" y="101"/>
                  <a:pt x="57" y="99"/>
                  <a:pt x="59" y="99"/>
                </a:cubicBezTo>
                <a:cubicBezTo>
                  <a:pt x="60" y="100"/>
                  <a:pt x="60" y="101"/>
                  <a:pt x="60" y="102"/>
                </a:cubicBezTo>
                <a:cubicBezTo>
                  <a:pt x="61" y="102"/>
                  <a:pt x="61" y="102"/>
                  <a:pt x="61" y="103"/>
                </a:cubicBezTo>
                <a:cubicBezTo>
                  <a:pt x="65" y="102"/>
                  <a:pt x="68" y="101"/>
                  <a:pt x="71" y="99"/>
                </a:cubicBezTo>
                <a:cubicBezTo>
                  <a:pt x="72" y="98"/>
                  <a:pt x="73" y="96"/>
                  <a:pt x="73" y="95"/>
                </a:cubicBezTo>
                <a:cubicBezTo>
                  <a:pt x="73" y="94"/>
                  <a:pt x="73" y="94"/>
                  <a:pt x="73" y="93"/>
                </a:cubicBezTo>
                <a:cubicBezTo>
                  <a:pt x="68" y="90"/>
                  <a:pt x="66" y="97"/>
                  <a:pt x="62" y="97"/>
                </a:cubicBezTo>
                <a:cubicBezTo>
                  <a:pt x="63" y="96"/>
                  <a:pt x="65" y="95"/>
                  <a:pt x="66" y="93"/>
                </a:cubicBezTo>
                <a:cubicBezTo>
                  <a:pt x="68" y="92"/>
                  <a:pt x="69" y="90"/>
                  <a:pt x="70" y="89"/>
                </a:cubicBezTo>
                <a:cubicBezTo>
                  <a:pt x="72" y="88"/>
                  <a:pt x="73" y="87"/>
                  <a:pt x="72" y="85"/>
                </a:cubicBezTo>
                <a:cubicBezTo>
                  <a:pt x="68" y="85"/>
                  <a:pt x="68" y="86"/>
                  <a:pt x="65" y="86"/>
                </a:cubicBezTo>
                <a:cubicBezTo>
                  <a:pt x="64" y="87"/>
                  <a:pt x="63" y="89"/>
                  <a:pt x="62" y="91"/>
                </a:cubicBezTo>
                <a:cubicBezTo>
                  <a:pt x="61" y="92"/>
                  <a:pt x="60" y="94"/>
                  <a:pt x="58" y="94"/>
                </a:cubicBezTo>
                <a:cubicBezTo>
                  <a:pt x="59" y="91"/>
                  <a:pt x="62" y="89"/>
                  <a:pt x="62" y="85"/>
                </a:cubicBezTo>
                <a:cubicBezTo>
                  <a:pt x="58" y="88"/>
                  <a:pt x="56" y="93"/>
                  <a:pt x="52" y="97"/>
                </a:cubicBezTo>
                <a:cubicBezTo>
                  <a:pt x="54" y="97"/>
                  <a:pt x="54" y="98"/>
                  <a:pt x="55" y="97"/>
                </a:cubicBezTo>
                <a:close/>
                <a:moveTo>
                  <a:pt x="61" y="105"/>
                </a:moveTo>
                <a:cubicBezTo>
                  <a:pt x="63" y="105"/>
                  <a:pt x="64" y="107"/>
                  <a:pt x="67" y="108"/>
                </a:cubicBezTo>
                <a:cubicBezTo>
                  <a:pt x="67" y="105"/>
                  <a:pt x="69" y="104"/>
                  <a:pt x="69" y="102"/>
                </a:cubicBezTo>
                <a:cubicBezTo>
                  <a:pt x="66" y="103"/>
                  <a:pt x="64" y="103"/>
                  <a:pt x="61" y="105"/>
                </a:cubicBezTo>
                <a:close/>
                <a:moveTo>
                  <a:pt x="57" y="70"/>
                </a:moveTo>
                <a:cubicBezTo>
                  <a:pt x="60" y="68"/>
                  <a:pt x="64" y="66"/>
                  <a:pt x="67" y="63"/>
                </a:cubicBezTo>
                <a:cubicBezTo>
                  <a:pt x="67" y="62"/>
                  <a:pt x="67" y="62"/>
                  <a:pt x="67" y="62"/>
                </a:cubicBezTo>
                <a:cubicBezTo>
                  <a:pt x="61" y="60"/>
                  <a:pt x="56" y="57"/>
                  <a:pt x="50" y="54"/>
                </a:cubicBezTo>
                <a:cubicBezTo>
                  <a:pt x="45" y="57"/>
                  <a:pt x="40" y="61"/>
                  <a:pt x="35" y="63"/>
                </a:cubicBezTo>
                <a:cubicBezTo>
                  <a:pt x="35" y="65"/>
                  <a:pt x="38" y="64"/>
                  <a:pt x="39" y="65"/>
                </a:cubicBezTo>
                <a:cubicBezTo>
                  <a:pt x="41" y="66"/>
                  <a:pt x="40" y="69"/>
                  <a:pt x="41" y="71"/>
                </a:cubicBezTo>
                <a:cubicBezTo>
                  <a:pt x="46" y="70"/>
                  <a:pt x="48" y="71"/>
                  <a:pt x="48" y="75"/>
                </a:cubicBezTo>
                <a:cubicBezTo>
                  <a:pt x="51" y="74"/>
                  <a:pt x="54" y="72"/>
                  <a:pt x="57" y="70"/>
                </a:cubicBezTo>
                <a:close/>
                <a:moveTo>
                  <a:pt x="58" y="84"/>
                </a:moveTo>
                <a:cubicBezTo>
                  <a:pt x="60" y="84"/>
                  <a:pt x="58" y="82"/>
                  <a:pt x="57" y="82"/>
                </a:cubicBezTo>
                <a:cubicBezTo>
                  <a:pt x="54" y="83"/>
                  <a:pt x="51" y="88"/>
                  <a:pt x="48" y="87"/>
                </a:cubicBezTo>
                <a:cubicBezTo>
                  <a:pt x="50" y="85"/>
                  <a:pt x="52" y="84"/>
                  <a:pt x="54" y="82"/>
                </a:cubicBezTo>
                <a:cubicBezTo>
                  <a:pt x="54" y="82"/>
                  <a:pt x="54" y="80"/>
                  <a:pt x="54" y="79"/>
                </a:cubicBezTo>
                <a:cubicBezTo>
                  <a:pt x="51" y="80"/>
                  <a:pt x="48" y="86"/>
                  <a:pt x="45" y="86"/>
                </a:cubicBezTo>
                <a:cubicBezTo>
                  <a:pt x="47" y="83"/>
                  <a:pt x="50" y="81"/>
                  <a:pt x="52" y="77"/>
                </a:cubicBezTo>
                <a:cubicBezTo>
                  <a:pt x="51" y="77"/>
                  <a:pt x="51" y="77"/>
                  <a:pt x="50" y="77"/>
                </a:cubicBezTo>
                <a:cubicBezTo>
                  <a:pt x="50" y="78"/>
                  <a:pt x="48" y="78"/>
                  <a:pt x="48" y="78"/>
                </a:cubicBezTo>
                <a:cubicBezTo>
                  <a:pt x="46" y="79"/>
                  <a:pt x="45" y="82"/>
                  <a:pt x="44" y="84"/>
                </a:cubicBezTo>
                <a:cubicBezTo>
                  <a:pt x="43" y="85"/>
                  <a:pt x="41" y="85"/>
                  <a:pt x="42" y="87"/>
                </a:cubicBezTo>
                <a:cubicBezTo>
                  <a:pt x="43" y="87"/>
                  <a:pt x="43" y="88"/>
                  <a:pt x="45" y="88"/>
                </a:cubicBezTo>
                <a:cubicBezTo>
                  <a:pt x="45" y="89"/>
                  <a:pt x="45" y="89"/>
                  <a:pt x="45" y="90"/>
                </a:cubicBezTo>
                <a:cubicBezTo>
                  <a:pt x="49" y="89"/>
                  <a:pt x="55" y="87"/>
                  <a:pt x="58" y="86"/>
                </a:cubicBezTo>
                <a:cubicBezTo>
                  <a:pt x="58" y="85"/>
                  <a:pt x="58" y="84"/>
                  <a:pt x="58" y="84"/>
                </a:cubicBezTo>
                <a:close/>
                <a:moveTo>
                  <a:pt x="59" y="103"/>
                </a:moveTo>
                <a:cubicBezTo>
                  <a:pt x="59" y="102"/>
                  <a:pt x="58" y="102"/>
                  <a:pt x="58" y="101"/>
                </a:cubicBezTo>
                <a:cubicBezTo>
                  <a:pt x="56" y="103"/>
                  <a:pt x="51" y="103"/>
                  <a:pt x="53" y="99"/>
                </a:cubicBezTo>
                <a:cubicBezTo>
                  <a:pt x="49" y="100"/>
                  <a:pt x="46" y="102"/>
                  <a:pt x="45" y="107"/>
                </a:cubicBezTo>
                <a:cubicBezTo>
                  <a:pt x="50" y="106"/>
                  <a:pt x="55" y="105"/>
                  <a:pt x="59" y="103"/>
                </a:cubicBezTo>
                <a:close/>
                <a:moveTo>
                  <a:pt x="43" y="94"/>
                </a:moveTo>
                <a:cubicBezTo>
                  <a:pt x="45" y="95"/>
                  <a:pt x="47" y="96"/>
                  <a:pt x="50" y="98"/>
                </a:cubicBezTo>
                <a:cubicBezTo>
                  <a:pt x="52" y="95"/>
                  <a:pt x="55" y="91"/>
                  <a:pt x="57" y="88"/>
                </a:cubicBezTo>
                <a:cubicBezTo>
                  <a:pt x="52" y="89"/>
                  <a:pt x="47" y="91"/>
                  <a:pt x="43" y="94"/>
                </a:cubicBezTo>
                <a:close/>
                <a:moveTo>
                  <a:pt x="33" y="46"/>
                </a:moveTo>
                <a:cubicBezTo>
                  <a:pt x="31" y="49"/>
                  <a:pt x="27" y="50"/>
                  <a:pt x="24" y="52"/>
                </a:cubicBezTo>
                <a:cubicBezTo>
                  <a:pt x="26" y="54"/>
                  <a:pt x="28" y="56"/>
                  <a:pt x="29" y="59"/>
                </a:cubicBezTo>
                <a:cubicBezTo>
                  <a:pt x="30" y="60"/>
                  <a:pt x="30" y="58"/>
                  <a:pt x="31" y="59"/>
                </a:cubicBezTo>
                <a:cubicBezTo>
                  <a:pt x="32" y="60"/>
                  <a:pt x="32" y="61"/>
                  <a:pt x="33" y="61"/>
                </a:cubicBezTo>
                <a:cubicBezTo>
                  <a:pt x="39" y="60"/>
                  <a:pt x="44" y="57"/>
                  <a:pt x="48" y="53"/>
                </a:cubicBezTo>
                <a:cubicBezTo>
                  <a:pt x="43" y="50"/>
                  <a:pt x="38" y="48"/>
                  <a:pt x="33" y="46"/>
                </a:cubicBezTo>
                <a:close/>
                <a:moveTo>
                  <a:pt x="40" y="73"/>
                </a:moveTo>
                <a:cubicBezTo>
                  <a:pt x="38" y="71"/>
                  <a:pt x="40" y="66"/>
                  <a:pt x="37" y="67"/>
                </a:cubicBezTo>
                <a:cubicBezTo>
                  <a:pt x="35" y="69"/>
                  <a:pt x="33" y="71"/>
                  <a:pt x="31" y="73"/>
                </a:cubicBezTo>
                <a:cubicBezTo>
                  <a:pt x="32" y="69"/>
                  <a:pt x="34" y="68"/>
                  <a:pt x="36" y="66"/>
                </a:cubicBezTo>
                <a:cubicBezTo>
                  <a:pt x="34" y="66"/>
                  <a:pt x="34" y="66"/>
                  <a:pt x="32" y="66"/>
                </a:cubicBezTo>
                <a:cubicBezTo>
                  <a:pt x="29" y="69"/>
                  <a:pt x="27" y="73"/>
                  <a:pt x="23" y="76"/>
                </a:cubicBezTo>
                <a:cubicBezTo>
                  <a:pt x="24" y="77"/>
                  <a:pt x="24" y="77"/>
                  <a:pt x="24" y="78"/>
                </a:cubicBezTo>
                <a:cubicBezTo>
                  <a:pt x="26" y="78"/>
                  <a:pt x="28" y="75"/>
                  <a:pt x="30" y="75"/>
                </a:cubicBezTo>
                <a:cubicBezTo>
                  <a:pt x="29" y="77"/>
                  <a:pt x="27" y="78"/>
                  <a:pt x="26" y="80"/>
                </a:cubicBezTo>
                <a:cubicBezTo>
                  <a:pt x="27" y="79"/>
                  <a:pt x="27" y="80"/>
                  <a:pt x="27" y="80"/>
                </a:cubicBezTo>
                <a:cubicBezTo>
                  <a:pt x="34" y="79"/>
                  <a:pt x="39" y="77"/>
                  <a:pt x="45" y="75"/>
                </a:cubicBezTo>
                <a:cubicBezTo>
                  <a:pt x="45" y="74"/>
                  <a:pt x="45" y="73"/>
                  <a:pt x="46" y="73"/>
                </a:cubicBezTo>
                <a:cubicBezTo>
                  <a:pt x="44" y="73"/>
                  <a:pt x="42" y="73"/>
                  <a:pt x="40" y="73"/>
                </a:cubicBezTo>
                <a:close/>
                <a:moveTo>
                  <a:pt x="31" y="81"/>
                </a:moveTo>
                <a:cubicBezTo>
                  <a:pt x="29" y="82"/>
                  <a:pt x="27" y="82"/>
                  <a:pt x="26" y="84"/>
                </a:cubicBezTo>
                <a:cubicBezTo>
                  <a:pt x="28" y="85"/>
                  <a:pt x="31" y="87"/>
                  <a:pt x="33" y="88"/>
                </a:cubicBezTo>
                <a:cubicBezTo>
                  <a:pt x="34" y="88"/>
                  <a:pt x="35" y="89"/>
                  <a:pt x="36" y="89"/>
                </a:cubicBezTo>
                <a:cubicBezTo>
                  <a:pt x="36" y="89"/>
                  <a:pt x="36" y="88"/>
                  <a:pt x="37" y="87"/>
                </a:cubicBezTo>
                <a:cubicBezTo>
                  <a:pt x="40" y="85"/>
                  <a:pt x="44" y="81"/>
                  <a:pt x="45" y="77"/>
                </a:cubicBezTo>
                <a:cubicBezTo>
                  <a:pt x="41" y="77"/>
                  <a:pt x="36" y="80"/>
                  <a:pt x="31" y="81"/>
                </a:cubicBezTo>
                <a:close/>
                <a:moveTo>
                  <a:pt x="39" y="88"/>
                </a:moveTo>
                <a:cubicBezTo>
                  <a:pt x="38" y="91"/>
                  <a:pt x="34" y="92"/>
                  <a:pt x="34" y="95"/>
                </a:cubicBezTo>
                <a:cubicBezTo>
                  <a:pt x="37" y="94"/>
                  <a:pt x="41" y="92"/>
                  <a:pt x="42" y="90"/>
                </a:cubicBezTo>
                <a:cubicBezTo>
                  <a:pt x="41" y="89"/>
                  <a:pt x="40" y="89"/>
                  <a:pt x="39" y="88"/>
                </a:cubicBezTo>
                <a:close/>
                <a:moveTo>
                  <a:pt x="20" y="67"/>
                </a:moveTo>
                <a:cubicBezTo>
                  <a:pt x="20" y="65"/>
                  <a:pt x="22" y="65"/>
                  <a:pt x="24" y="64"/>
                </a:cubicBezTo>
                <a:cubicBezTo>
                  <a:pt x="25" y="63"/>
                  <a:pt x="27" y="62"/>
                  <a:pt x="27" y="61"/>
                </a:cubicBezTo>
                <a:cubicBezTo>
                  <a:pt x="27" y="61"/>
                  <a:pt x="26" y="59"/>
                  <a:pt x="26" y="58"/>
                </a:cubicBezTo>
                <a:cubicBezTo>
                  <a:pt x="24" y="58"/>
                  <a:pt x="22" y="61"/>
                  <a:pt x="20" y="61"/>
                </a:cubicBezTo>
                <a:cubicBezTo>
                  <a:pt x="21" y="58"/>
                  <a:pt x="23" y="58"/>
                  <a:pt x="24" y="56"/>
                </a:cubicBezTo>
                <a:cubicBezTo>
                  <a:pt x="24" y="55"/>
                  <a:pt x="23" y="53"/>
                  <a:pt x="22" y="53"/>
                </a:cubicBezTo>
                <a:cubicBezTo>
                  <a:pt x="17" y="56"/>
                  <a:pt x="14" y="61"/>
                  <a:pt x="10" y="64"/>
                </a:cubicBezTo>
                <a:cubicBezTo>
                  <a:pt x="13" y="66"/>
                  <a:pt x="14" y="60"/>
                  <a:pt x="17" y="61"/>
                </a:cubicBezTo>
                <a:cubicBezTo>
                  <a:pt x="16" y="63"/>
                  <a:pt x="14" y="64"/>
                  <a:pt x="12" y="66"/>
                </a:cubicBezTo>
                <a:cubicBezTo>
                  <a:pt x="13" y="67"/>
                  <a:pt x="14" y="68"/>
                  <a:pt x="14" y="69"/>
                </a:cubicBezTo>
                <a:cubicBezTo>
                  <a:pt x="15" y="69"/>
                  <a:pt x="16" y="69"/>
                  <a:pt x="16" y="68"/>
                </a:cubicBezTo>
                <a:cubicBezTo>
                  <a:pt x="19" y="68"/>
                  <a:pt x="21" y="67"/>
                  <a:pt x="23" y="67"/>
                </a:cubicBezTo>
                <a:cubicBezTo>
                  <a:pt x="26" y="66"/>
                  <a:pt x="29" y="66"/>
                  <a:pt x="31" y="65"/>
                </a:cubicBezTo>
                <a:cubicBezTo>
                  <a:pt x="31" y="65"/>
                  <a:pt x="30" y="65"/>
                  <a:pt x="30" y="64"/>
                </a:cubicBezTo>
                <a:cubicBezTo>
                  <a:pt x="30" y="63"/>
                  <a:pt x="31" y="63"/>
                  <a:pt x="30" y="61"/>
                </a:cubicBezTo>
                <a:cubicBezTo>
                  <a:pt x="26" y="63"/>
                  <a:pt x="24" y="67"/>
                  <a:pt x="20" y="67"/>
                </a:cubicBezTo>
                <a:close/>
                <a:moveTo>
                  <a:pt x="19" y="70"/>
                </a:moveTo>
                <a:cubicBezTo>
                  <a:pt x="16" y="72"/>
                  <a:pt x="14" y="73"/>
                  <a:pt x="13" y="77"/>
                </a:cubicBezTo>
                <a:cubicBezTo>
                  <a:pt x="15" y="78"/>
                  <a:pt x="16" y="79"/>
                  <a:pt x="17" y="80"/>
                </a:cubicBezTo>
                <a:cubicBezTo>
                  <a:pt x="20" y="75"/>
                  <a:pt x="25" y="73"/>
                  <a:pt x="28" y="68"/>
                </a:cubicBezTo>
                <a:cubicBezTo>
                  <a:pt x="25" y="69"/>
                  <a:pt x="22" y="70"/>
                  <a:pt x="19" y="70"/>
                </a:cubicBezTo>
                <a:close/>
                <a:moveTo>
                  <a:pt x="22" y="78"/>
                </a:moveTo>
                <a:cubicBezTo>
                  <a:pt x="19" y="79"/>
                  <a:pt x="17" y="82"/>
                  <a:pt x="16" y="84"/>
                </a:cubicBezTo>
                <a:cubicBezTo>
                  <a:pt x="18" y="85"/>
                  <a:pt x="24" y="82"/>
                  <a:pt x="24" y="81"/>
                </a:cubicBezTo>
                <a:cubicBezTo>
                  <a:pt x="24" y="81"/>
                  <a:pt x="24" y="81"/>
                  <a:pt x="24" y="81"/>
                </a:cubicBezTo>
                <a:cubicBezTo>
                  <a:pt x="23" y="80"/>
                  <a:pt x="22" y="79"/>
                  <a:pt x="22" y="78"/>
                </a:cubicBezTo>
                <a:close/>
                <a:moveTo>
                  <a:pt x="11" y="69"/>
                </a:moveTo>
                <a:cubicBezTo>
                  <a:pt x="11" y="66"/>
                  <a:pt x="10" y="66"/>
                  <a:pt x="8" y="66"/>
                </a:cubicBezTo>
                <a:cubicBezTo>
                  <a:pt x="7" y="68"/>
                  <a:pt x="4" y="69"/>
                  <a:pt x="4" y="72"/>
                </a:cubicBezTo>
                <a:cubicBezTo>
                  <a:pt x="7" y="71"/>
                  <a:pt x="10" y="70"/>
                  <a:pt x="11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39" name="Freeform 306"/>
          <p:cNvSpPr/>
          <p:nvPr/>
        </p:nvSpPr>
        <p:spPr bwMode="auto">
          <a:xfrm>
            <a:off x="1554163" y="2295525"/>
            <a:ext cx="31750" cy="60325"/>
          </a:xfrm>
          <a:custGeom>
            <a:avLst/>
            <a:gdLst>
              <a:gd name="T0" fmla="*/ 10 w 10"/>
              <a:gd name="T1" fmla="*/ 14 h 19"/>
              <a:gd name="T2" fmla="*/ 9 w 10"/>
              <a:gd name="T3" fmla="*/ 17 h 19"/>
              <a:gd name="T4" fmla="*/ 2 w 10"/>
              <a:gd name="T5" fmla="*/ 7 h 19"/>
              <a:gd name="T6" fmla="*/ 6 w 10"/>
              <a:gd name="T7" fmla="*/ 15 h 19"/>
              <a:gd name="T8" fmla="*/ 3 w 10"/>
              <a:gd name="T9" fmla="*/ 0 h 19"/>
              <a:gd name="T10" fmla="*/ 4 w 10"/>
              <a:gd name="T11" fmla="*/ 1 h 19"/>
              <a:gd name="T12" fmla="*/ 10 w 10"/>
              <a:gd name="T13" fmla="*/ 14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19">
                <a:moveTo>
                  <a:pt x="10" y="14"/>
                </a:moveTo>
                <a:cubicBezTo>
                  <a:pt x="9" y="15"/>
                  <a:pt x="9" y="16"/>
                  <a:pt x="9" y="17"/>
                </a:cubicBezTo>
                <a:cubicBezTo>
                  <a:pt x="5" y="19"/>
                  <a:pt x="1" y="11"/>
                  <a:pt x="2" y="7"/>
                </a:cubicBezTo>
                <a:cubicBezTo>
                  <a:pt x="3" y="9"/>
                  <a:pt x="3" y="13"/>
                  <a:pt x="6" y="15"/>
                </a:cubicBezTo>
                <a:cubicBezTo>
                  <a:pt x="7" y="9"/>
                  <a:pt x="0" y="5"/>
                  <a:pt x="3" y="0"/>
                </a:cubicBezTo>
                <a:cubicBezTo>
                  <a:pt x="4" y="0"/>
                  <a:pt x="4" y="1"/>
                  <a:pt x="4" y="1"/>
                </a:cubicBezTo>
                <a:cubicBezTo>
                  <a:pt x="5" y="5"/>
                  <a:pt x="7" y="10"/>
                  <a:pt x="10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40" name="Freeform 307"/>
          <p:cNvSpPr/>
          <p:nvPr/>
        </p:nvSpPr>
        <p:spPr bwMode="auto">
          <a:xfrm>
            <a:off x="1477963" y="1822450"/>
            <a:ext cx="57150" cy="150813"/>
          </a:xfrm>
          <a:custGeom>
            <a:avLst/>
            <a:gdLst>
              <a:gd name="T0" fmla="*/ 17 w 18"/>
              <a:gd name="T1" fmla="*/ 48 h 48"/>
              <a:gd name="T2" fmla="*/ 12 w 18"/>
              <a:gd name="T3" fmla="*/ 37 h 48"/>
              <a:gd name="T4" fmla="*/ 2 w 18"/>
              <a:gd name="T5" fmla="*/ 6 h 48"/>
              <a:gd name="T6" fmla="*/ 2 w 18"/>
              <a:gd name="T7" fmla="*/ 0 h 48"/>
              <a:gd name="T8" fmla="*/ 4 w 18"/>
              <a:gd name="T9" fmla="*/ 4 h 48"/>
              <a:gd name="T10" fmla="*/ 7 w 18"/>
              <a:gd name="T11" fmla="*/ 14 h 48"/>
              <a:gd name="T12" fmla="*/ 10 w 18"/>
              <a:gd name="T13" fmla="*/ 25 h 48"/>
              <a:gd name="T14" fmla="*/ 17 w 18"/>
              <a:gd name="T15" fmla="*/ 45 h 48"/>
              <a:gd name="T16" fmla="*/ 17 w 18"/>
              <a:gd name="T17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" h="48">
                <a:moveTo>
                  <a:pt x="17" y="48"/>
                </a:moveTo>
                <a:cubicBezTo>
                  <a:pt x="14" y="45"/>
                  <a:pt x="13" y="41"/>
                  <a:pt x="12" y="37"/>
                </a:cubicBezTo>
                <a:cubicBezTo>
                  <a:pt x="8" y="27"/>
                  <a:pt x="6" y="16"/>
                  <a:pt x="2" y="6"/>
                </a:cubicBezTo>
                <a:cubicBezTo>
                  <a:pt x="1" y="5"/>
                  <a:pt x="0" y="2"/>
                  <a:pt x="2" y="0"/>
                </a:cubicBezTo>
                <a:cubicBezTo>
                  <a:pt x="4" y="1"/>
                  <a:pt x="3" y="3"/>
                  <a:pt x="4" y="4"/>
                </a:cubicBezTo>
                <a:cubicBezTo>
                  <a:pt x="4" y="7"/>
                  <a:pt x="6" y="11"/>
                  <a:pt x="7" y="14"/>
                </a:cubicBezTo>
                <a:cubicBezTo>
                  <a:pt x="8" y="18"/>
                  <a:pt x="9" y="22"/>
                  <a:pt x="10" y="25"/>
                </a:cubicBezTo>
                <a:cubicBezTo>
                  <a:pt x="12" y="33"/>
                  <a:pt x="15" y="40"/>
                  <a:pt x="17" y="45"/>
                </a:cubicBezTo>
                <a:cubicBezTo>
                  <a:pt x="17" y="45"/>
                  <a:pt x="18" y="47"/>
                  <a:pt x="17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41" name="Freeform 308"/>
          <p:cNvSpPr>
            <a:spLocks noEditPoints="1"/>
          </p:cNvSpPr>
          <p:nvPr/>
        </p:nvSpPr>
        <p:spPr bwMode="auto">
          <a:xfrm>
            <a:off x="1343025" y="1543050"/>
            <a:ext cx="393700" cy="828675"/>
          </a:xfrm>
          <a:custGeom>
            <a:avLst/>
            <a:gdLst>
              <a:gd name="T0" fmla="*/ 13 w 125"/>
              <a:gd name="T1" fmla="*/ 77 h 262"/>
              <a:gd name="T2" fmla="*/ 0 w 125"/>
              <a:gd name="T3" fmla="*/ 35 h 262"/>
              <a:gd name="T4" fmla="*/ 51 w 125"/>
              <a:gd name="T5" fmla="*/ 50 h 262"/>
              <a:gd name="T6" fmla="*/ 33 w 125"/>
              <a:gd name="T7" fmla="*/ 38 h 262"/>
              <a:gd name="T8" fmla="*/ 75 w 125"/>
              <a:gd name="T9" fmla="*/ 94 h 262"/>
              <a:gd name="T10" fmla="*/ 93 w 125"/>
              <a:gd name="T11" fmla="*/ 168 h 262"/>
              <a:gd name="T12" fmla="*/ 125 w 125"/>
              <a:gd name="T13" fmla="*/ 228 h 262"/>
              <a:gd name="T14" fmla="*/ 107 w 125"/>
              <a:gd name="T15" fmla="*/ 254 h 262"/>
              <a:gd name="T16" fmla="*/ 67 w 125"/>
              <a:gd name="T17" fmla="*/ 257 h 262"/>
              <a:gd name="T18" fmla="*/ 52 w 125"/>
              <a:gd name="T19" fmla="*/ 214 h 262"/>
              <a:gd name="T20" fmla="*/ 43 w 125"/>
              <a:gd name="T21" fmla="*/ 196 h 262"/>
              <a:gd name="T22" fmla="*/ 39 w 125"/>
              <a:gd name="T23" fmla="*/ 175 h 262"/>
              <a:gd name="T24" fmla="*/ 23 w 125"/>
              <a:gd name="T25" fmla="*/ 126 h 262"/>
              <a:gd name="T26" fmla="*/ 18 w 125"/>
              <a:gd name="T27" fmla="*/ 107 h 262"/>
              <a:gd name="T28" fmla="*/ 45 w 125"/>
              <a:gd name="T29" fmla="*/ 187 h 262"/>
              <a:gd name="T30" fmla="*/ 54 w 125"/>
              <a:gd name="T31" fmla="*/ 202 h 262"/>
              <a:gd name="T32" fmla="*/ 59 w 125"/>
              <a:gd name="T33" fmla="*/ 230 h 262"/>
              <a:gd name="T34" fmla="*/ 109 w 125"/>
              <a:gd name="T35" fmla="*/ 252 h 262"/>
              <a:gd name="T36" fmla="*/ 105 w 125"/>
              <a:gd name="T37" fmla="*/ 205 h 262"/>
              <a:gd name="T38" fmla="*/ 85 w 125"/>
              <a:gd name="T39" fmla="*/ 154 h 262"/>
              <a:gd name="T40" fmla="*/ 53 w 125"/>
              <a:gd name="T41" fmla="*/ 60 h 262"/>
              <a:gd name="T42" fmla="*/ 29 w 125"/>
              <a:gd name="T43" fmla="*/ 62 h 262"/>
              <a:gd name="T44" fmla="*/ 25 w 125"/>
              <a:gd name="T45" fmla="*/ 104 h 262"/>
              <a:gd name="T46" fmla="*/ 28 w 125"/>
              <a:gd name="T47" fmla="*/ 118 h 262"/>
              <a:gd name="T48" fmla="*/ 79 w 125"/>
              <a:gd name="T49" fmla="*/ 236 h 262"/>
              <a:gd name="T50" fmla="*/ 82 w 125"/>
              <a:gd name="T51" fmla="*/ 237 h 262"/>
              <a:gd name="T52" fmla="*/ 82 w 125"/>
              <a:gd name="T53" fmla="*/ 246 h 262"/>
              <a:gd name="T54" fmla="*/ 88 w 125"/>
              <a:gd name="T55" fmla="*/ 254 h 262"/>
              <a:gd name="T56" fmla="*/ 61 w 125"/>
              <a:gd name="T57" fmla="*/ 234 h 262"/>
              <a:gd name="T58" fmla="*/ 85 w 125"/>
              <a:gd name="T59" fmla="*/ 254 h 262"/>
              <a:gd name="T60" fmla="*/ 51 w 125"/>
              <a:gd name="T61" fmla="*/ 209 h 262"/>
              <a:gd name="T62" fmla="*/ 49 w 125"/>
              <a:gd name="T63" fmla="*/ 199 h 262"/>
              <a:gd name="T64" fmla="*/ 45 w 125"/>
              <a:gd name="T65" fmla="*/ 190 h 262"/>
              <a:gd name="T66" fmla="*/ 43 w 125"/>
              <a:gd name="T67" fmla="*/ 179 h 262"/>
              <a:gd name="T68" fmla="*/ 32 w 125"/>
              <a:gd name="T69" fmla="*/ 36 h 262"/>
              <a:gd name="T70" fmla="*/ 36 w 125"/>
              <a:gd name="T71" fmla="*/ 52 h 262"/>
              <a:gd name="T72" fmla="*/ 10 w 125"/>
              <a:gd name="T73" fmla="*/ 60 h 262"/>
              <a:gd name="T74" fmla="*/ 17 w 125"/>
              <a:gd name="T75" fmla="*/ 60 h 262"/>
              <a:gd name="T76" fmla="*/ 23 w 125"/>
              <a:gd name="T77" fmla="*/ 57 h 262"/>
              <a:gd name="T78" fmla="*/ 28 w 125"/>
              <a:gd name="T79" fmla="*/ 57 h 262"/>
              <a:gd name="T80" fmla="*/ 11 w 125"/>
              <a:gd name="T81" fmla="*/ 27 h 262"/>
              <a:gd name="T82" fmla="*/ 7 w 125"/>
              <a:gd name="T83" fmla="*/ 46 h 262"/>
              <a:gd name="T84" fmla="*/ 14 w 125"/>
              <a:gd name="T85" fmla="*/ 31 h 262"/>
              <a:gd name="T86" fmla="*/ 18 w 125"/>
              <a:gd name="T87" fmla="*/ 31 h 262"/>
              <a:gd name="T88" fmla="*/ 19 w 125"/>
              <a:gd name="T89" fmla="*/ 39 h 262"/>
              <a:gd name="T90" fmla="*/ 26 w 125"/>
              <a:gd name="T91" fmla="*/ 30 h 262"/>
              <a:gd name="T92" fmla="*/ 31 w 125"/>
              <a:gd name="T93" fmla="*/ 36 h 262"/>
              <a:gd name="T94" fmla="*/ 26 w 125"/>
              <a:gd name="T95" fmla="*/ 128 h 262"/>
              <a:gd name="T96" fmla="*/ 24 w 125"/>
              <a:gd name="T97" fmla="*/ 120 h 262"/>
              <a:gd name="T98" fmla="*/ 20 w 125"/>
              <a:gd name="T99" fmla="*/ 103 h 262"/>
              <a:gd name="T100" fmla="*/ 20 w 125"/>
              <a:gd name="T101" fmla="*/ 103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5" h="262">
                <a:moveTo>
                  <a:pt x="18" y="107"/>
                </a:moveTo>
                <a:cubicBezTo>
                  <a:pt x="17" y="104"/>
                  <a:pt x="16" y="101"/>
                  <a:pt x="14" y="100"/>
                </a:cubicBezTo>
                <a:cubicBezTo>
                  <a:pt x="13" y="94"/>
                  <a:pt x="11" y="89"/>
                  <a:pt x="9" y="83"/>
                </a:cubicBezTo>
                <a:cubicBezTo>
                  <a:pt x="10" y="81"/>
                  <a:pt x="13" y="79"/>
                  <a:pt x="13" y="77"/>
                </a:cubicBezTo>
                <a:cubicBezTo>
                  <a:pt x="13" y="76"/>
                  <a:pt x="12" y="73"/>
                  <a:pt x="12" y="72"/>
                </a:cubicBezTo>
                <a:cubicBezTo>
                  <a:pt x="11" y="67"/>
                  <a:pt x="9" y="62"/>
                  <a:pt x="7" y="57"/>
                </a:cubicBezTo>
                <a:cubicBezTo>
                  <a:pt x="6" y="53"/>
                  <a:pt x="5" y="49"/>
                  <a:pt x="4" y="46"/>
                </a:cubicBezTo>
                <a:cubicBezTo>
                  <a:pt x="2" y="42"/>
                  <a:pt x="0" y="38"/>
                  <a:pt x="0" y="35"/>
                </a:cubicBezTo>
                <a:cubicBezTo>
                  <a:pt x="11" y="25"/>
                  <a:pt x="21" y="14"/>
                  <a:pt x="30" y="3"/>
                </a:cubicBezTo>
                <a:cubicBezTo>
                  <a:pt x="31" y="1"/>
                  <a:pt x="31" y="0"/>
                  <a:pt x="32" y="0"/>
                </a:cubicBezTo>
                <a:cubicBezTo>
                  <a:pt x="34" y="0"/>
                  <a:pt x="34" y="1"/>
                  <a:pt x="34" y="3"/>
                </a:cubicBezTo>
                <a:cubicBezTo>
                  <a:pt x="40" y="19"/>
                  <a:pt x="46" y="35"/>
                  <a:pt x="51" y="50"/>
                </a:cubicBezTo>
                <a:cubicBezTo>
                  <a:pt x="52" y="52"/>
                  <a:pt x="53" y="54"/>
                  <a:pt x="52" y="55"/>
                </a:cubicBezTo>
                <a:cubicBezTo>
                  <a:pt x="48" y="54"/>
                  <a:pt x="49" y="49"/>
                  <a:pt x="47" y="47"/>
                </a:cubicBezTo>
                <a:cubicBezTo>
                  <a:pt x="46" y="41"/>
                  <a:pt x="43" y="37"/>
                  <a:pt x="42" y="31"/>
                </a:cubicBezTo>
                <a:cubicBezTo>
                  <a:pt x="40" y="33"/>
                  <a:pt x="37" y="37"/>
                  <a:pt x="33" y="38"/>
                </a:cubicBezTo>
                <a:cubicBezTo>
                  <a:pt x="35" y="43"/>
                  <a:pt x="37" y="47"/>
                  <a:pt x="39" y="52"/>
                </a:cubicBezTo>
                <a:cubicBezTo>
                  <a:pt x="44" y="53"/>
                  <a:pt x="50" y="55"/>
                  <a:pt x="53" y="57"/>
                </a:cubicBezTo>
                <a:cubicBezTo>
                  <a:pt x="60" y="64"/>
                  <a:pt x="60" y="76"/>
                  <a:pt x="65" y="85"/>
                </a:cubicBezTo>
                <a:cubicBezTo>
                  <a:pt x="67" y="89"/>
                  <a:pt x="72" y="90"/>
                  <a:pt x="75" y="94"/>
                </a:cubicBezTo>
                <a:cubicBezTo>
                  <a:pt x="76" y="95"/>
                  <a:pt x="78" y="99"/>
                  <a:pt x="78" y="101"/>
                </a:cubicBezTo>
                <a:cubicBezTo>
                  <a:pt x="78" y="106"/>
                  <a:pt x="75" y="109"/>
                  <a:pt x="76" y="115"/>
                </a:cubicBezTo>
                <a:cubicBezTo>
                  <a:pt x="77" y="121"/>
                  <a:pt x="79" y="127"/>
                  <a:pt x="80" y="133"/>
                </a:cubicBezTo>
                <a:cubicBezTo>
                  <a:pt x="84" y="145"/>
                  <a:pt x="89" y="156"/>
                  <a:pt x="93" y="168"/>
                </a:cubicBezTo>
                <a:cubicBezTo>
                  <a:pt x="97" y="178"/>
                  <a:pt x="99" y="189"/>
                  <a:pt x="104" y="198"/>
                </a:cubicBezTo>
                <a:cubicBezTo>
                  <a:pt x="103" y="199"/>
                  <a:pt x="104" y="199"/>
                  <a:pt x="104" y="200"/>
                </a:cubicBezTo>
                <a:cubicBezTo>
                  <a:pt x="107" y="204"/>
                  <a:pt x="111" y="208"/>
                  <a:pt x="115" y="212"/>
                </a:cubicBezTo>
                <a:cubicBezTo>
                  <a:pt x="119" y="216"/>
                  <a:pt x="125" y="221"/>
                  <a:pt x="125" y="228"/>
                </a:cubicBezTo>
                <a:cubicBezTo>
                  <a:pt x="125" y="231"/>
                  <a:pt x="124" y="236"/>
                  <a:pt x="123" y="239"/>
                </a:cubicBezTo>
                <a:cubicBezTo>
                  <a:pt x="122" y="244"/>
                  <a:pt x="120" y="248"/>
                  <a:pt x="117" y="251"/>
                </a:cubicBezTo>
                <a:cubicBezTo>
                  <a:pt x="115" y="255"/>
                  <a:pt x="112" y="257"/>
                  <a:pt x="107" y="256"/>
                </a:cubicBezTo>
                <a:cubicBezTo>
                  <a:pt x="106" y="256"/>
                  <a:pt x="107" y="255"/>
                  <a:pt x="107" y="254"/>
                </a:cubicBezTo>
                <a:cubicBezTo>
                  <a:pt x="103" y="254"/>
                  <a:pt x="103" y="251"/>
                  <a:pt x="101" y="250"/>
                </a:cubicBezTo>
                <a:cubicBezTo>
                  <a:pt x="98" y="252"/>
                  <a:pt x="97" y="254"/>
                  <a:pt x="92" y="254"/>
                </a:cubicBezTo>
                <a:cubicBezTo>
                  <a:pt x="92" y="255"/>
                  <a:pt x="91" y="255"/>
                  <a:pt x="90" y="256"/>
                </a:cubicBezTo>
                <a:cubicBezTo>
                  <a:pt x="83" y="257"/>
                  <a:pt x="73" y="262"/>
                  <a:pt x="67" y="257"/>
                </a:cubicBezTo>
                <a:cubicBezTo>
                  <a:pt x="63" y="250"/>
                  <a:pt x="61" y="241"/>
                  <a:pt x="58" y="233"/>
                </a:cubicBezTo>
                <a:cubicBezTo>
                  <a:pt x="54" y="231"/>
                  <a:pt x="54" y="225"/>
                  <a:pt x="52" y="220"/>
                </a:cubicBezTo>
                <a:cubicBezTo>
                  <a:pt x="51" y="218"/>
                  <a:pt x="49" y="217"/>
                  <a:pt x="50" y="215"/>
                </a:cubicBezTo>
                <a:cubicBezTo>
                  <a:pt x="50" y="214"/>
                  <a:pt x="50" y="214"/>
                  <a:pt x="52" y="214"/>
                </a:cubicBezTo>
                <a:cubicBezTo>
                  <a:pt x="50" y="212"/>
                  <a:pt x="50" y="210"/>
                  <a:pt x="49" y="208"/>
                </a:cubicBezTo>
                <a:cubicBezTo>
                  <a:pt x="47" y="209"/>
                  <a:pt x="45" y="205"/>
                  <a:pt x="48" y="204"/>
                </a:cubicBezTo>
                <a:cubicBezTo>
                  <a:pt x="48" y="202"/>
                  <a:pt x="47" y="200"/>
                  <a:pt x="47" y="199"/>
                </a:cubicBezTo>
                <a:cubicBezTo>
                  <a:pt x="46" y="198"/>
                  <a:pt x="44" y="198"/>
                  <a:pt x="43" y="196"/>
                </a:cubicBezTo>
                <a:cubicBezTo>
                  <a:pt x="43" y="195"/>
                  <a:pt x="44" y="194"/>
                  <a:pt x="45" y="194"/>
                </a:cubicBezTo>
                <a:cubicBezTo>
                  <a:pt x="44" y="192"/>
                  <a:pt x="44" y="189"/>
                  <a:pt x="41" y="189"/>
                </a:cubicBezTo>
                <a:cubicBezTo>
                  <a:pt x="40" y="186"/>
                  <a:pt x="44" y="179"/>
                  <a:pt x="38" y="178"/>
                </a:cubicBezTo>
                <a:cubicBezTo>
                  <a:pt x="38" y="176"/>
                  <a:pt x="39" y="176"/>
                  <a:pt x="39" y="175"/>
                </a:cubicBezTo>
                <a:cubicBezTo>
                  <a:pt x="35" y="164"/>
                  <a:pt x="31" y="151"/>
                  <a:pt x="27" y="140"/>
                </a:cubicBezTo>
                <a:cubicBezTo>
                  <a:pt x="27" y="139"/>
                  <a:pt x="24" y="137"/>
                  <a:pt x="25" y="135"/>
                </a:cubicBezTo>
                <a:cubicBezTo>
                  <a:pt x="25" y="134"/>
                  <a:pt x="26" y="133"/>
                  <a:pt x="27" y="133"/>
                </a:cubicBezTo>
                <a:cubicBezTo>
                  <a:pt x="25" y="131"/>
                  <a:pt x="25" y="127"/>
                  <a:pt x="23" y="126"/>
                </a:cubicBezTo>
                <a:cubicBezTo>
                  <a:pt x="24" y="124"/>
                  <a:pt x="23" y="121"/>
                  <a:pt x="22" y="119"/>
                </a:cubicBezTo>
                <a:cubicBezTo>
                  <a:pt x="21" y="120"/>
                  <a:pt x="21" y="119"/>
                  <a:pt x="20" y="119"/>
                </a:cubicBezTo>
                <a:cubicBezTo>
                  <a:pt x="20" y="116"/>
                  <a:pt x="21" y="112"/>
                  <a:pt x="18" y="112"/>
                </a:cubicBezTo>
                <a:cubicBezTo>
                  <a:pt x="17" y="111"/>
                  <a:pt x="17" y="107"/>
                  <a:pt x="18" y="107"/>
                </a:cubicBezTo>
                <a:close/>
                <a:moveTo>
                  <a:pt x="28" y="135"/>
                </a:moveTo>
                <a:cubicBezTo>
                  <a:pt x="31" y="148"/>
                  <a:pt x="37" y="162"/>
                  <a:pt x="41" y="175"/>
                </a:cubicBezTo>
                <a:cubicBezTo>
                  <a:pt x="43" y="176"/>
                  <a:pt x="44" y="177"/>
                  <a:pt x="47" y="177"/>
                </a:cubicBezTo>
                <a:cubicBezTo>
                  <a:pt x="49" y="182"/>
                  <a:pt x="44" y="183"/>
                  <a:pt x="45" y="187"/>
                </a:cubicBezTo>
                <a:cubicBezTo>
                  <a:pt x="47" y="187"/>
                  <a:pt x="49" y="187"/>
                  <a:pt x="51" y="188"/>
                </a:cubicBezTo>
                <a:cubicBezTo>
                  <a:pt x="52" y="193"/>
                  <a:pt x="48" y="193"/>
                  <a:pt x="47" y="196"/>
                </a:cubicBezTo>
                <a:cubicBezTo>
                  <a:pt x="50" y="197"/>
                  <a:pt x="53" y="198"/>
                  <a:pt x="54" y="200"/>
                </a:cubicBezTo>
                <a:cubicBezTo>
                  <a:pt x="54" y="201"/>
                  <a:pt x="54" y="201"/>
                  <a:pt x="54" y="202"/>
                </a:cubicBezTo>
                <a:cubicBezTo>
                  <a:pt x="53" y="203"/>
                  <a:pt x="51" y="204"/>
                  <a:pt x="50" y="206"/>
                </a:cubicBezTo>
                <a:cubicBezTo>
                  <a:pt x="53" y="209"/>
                  <a:pt x="59" y="208"/>
                  <a:pt x="57" y="214"/>
                </a:cubicBezTo>
                <a:cubicBezTo>
                  <a:pt x="55" y="213"/>
                  <a:pt x="54" y="214"/>
                  <a:pt x="53" y="215"/>
                </a:cubicBezTo>
                <a:cubicBezTo>
                  <a:pt x="54" y="219"/>
                  <a:pt x="55" y="227"/>
                  <a:pt x="59" y="230"/>
                </a:cubicBezTo>
                <a:cubicBezTo>
                  <a:pt x="62" y="232"/>
                  <a:pt x="67" y="232"/>
                  <a:pt x="70" y="232"/>
                </a:cubicBezTo>
                <a:cubicBezTo>
                  <a:pt x="82" y="233"/>
                  <a:pt x="94" y="236"/>
                  <a:pt x="99" y="242"/>
                </a:cubicBezTo>
                <a:cubicBezTo>
                  <a:pt x="101" y="244"/>
                  <a:pt x="102" y="247"/>
                  <a:pt x="104" y="250"/>
                </a:cubicBezTo>
                <a:cubicBezTo>
                  <a:pt x="105" y="250"/>
                  <a:pt x="106" y="253"/>
                  <a:pt x="109" y="252"/>
                </a:cubicBezTo>
                <a:cubicBezTo>
                  <a:pt x="109" y="253"/>
                  <a:pt x="110" y="253"/>
                  <a:pt x="111" y="254"/>
                </a:cubicBezTo>
                <a:cubicBezTo>
                  <a:pt x="119" y="249"/>
                  <a:pt x="120" y="237"/>
                  <a:pt x="122" y="227"/>
                </a:cubicBezTo>
                <a:cubicBezTo>
                  <a:pt x="122" y="224"/>
                  <a:pt x="120" y="221"/>
                  <a:pt x="118" y="218"/>
                </a:cubicBezTo>
                <a:cubicBezTo>
                  <a:pt x="114" y="214"/>
                  <a:pt x="109" y="210"/>
                  <a:pt x="105" y="205"/>
                </a:cubicBezTo>
                <a:cubicBezTo>
                  <a:pt x="103" y="204"/>
                  <a:pt x="102" y="203"/>
                  <a:pt x="101" y="201"/>
                </a:cubicBezTo>
                <a:cubicBezTo>
                  <a:pt x="101" y="199"/>
                  <a:pt x="99" y="196"/>
                  <a:pt x="98" y="193"/>
                </a:cubicBezTo>
                <a:cubicBezTo>
                  <a:pt x="98" y="193"/>
                  <a:pt x="98" y="192"/>
                  <a:pt x="98" y="192"/>
                </a:cubicBezTo>
                <a:cubicBezTo>
                  <a:pt x="95" y="180"/>
                  <a:pt x="90" y="166"/>
                  <a:pt x="85" y="154"/>
                </a:cubicBezTo>
                <a:cubicBezTo>
                  <a:pt x="81" y="142"/>
                  <a:pt x="76" y="128"/>
                  <a:pt x="74" y="115"/>
                </a:cubicBezTo>
                <a:cubicBezTo>
                  <a:pt x="72" y="109"/>
                  <a:pt x="75" y="107"/>
                  <a:pt x="75" y="103"/>
                </a:cubicBezTo>
                <a:cubicBezTo>
                  <a:pt x="76" y="94"/>
                  <a:pt x="67" y="92"/>
                  <a:pt x="63" y="87"/>
                </a:cubicBezTo>
                <a:cubicBezTo>
                  <a:pt x="58" y="78"/>
                  <a:pt x="58" y="68"/>
                  <a:pt x="53" y="60"/>
                </a:cubicBezTo>
                <a:cubicBezTo>
                  <a:pt x="49" y="57"/>
                  <a:pt x="39" y="53"/>
                  <a:pt x="33" y="56"/>
                </a:cubicBezTo>
                <a:cubicBezTo>
                  <a:pt x="33" y="57"/>
                  <a:pt x="33" y="59"/>
                  <a:pt x="32" y="59"/>
                </a:cubicBezTo>
                <a:cubicBezTo>
                  <a:pt x="31" y="59"/>
                  <a:pt x="32" y="57"/>
                  <a:pt x="31" y="58"/>
                </a:cubicBezTo>
                <a:cubicBezTo>
                  <a:pt x="30" y="59"/>
                  <a:pt x="30" y="60"/>
                  <a:pt x="29" y="62"/>
                </a:cubicBezTo>
                <a:cubicBezTo>
                  <a:pt x="28" y="62"/>
                  <a:pt x="27" y="63"/>
                  <a:pt x="26" y="63"/>
                </a:cubicBezTo>
                <a:cubicBezTo>
                  <a:pt x="21" y="69"/>
                  <a:pt x="17" y="78"/>
                  <a:pt x="12" y="84"/>
                </a:cubicBezTo>
                <a:cubicBezTo>
                  <a:pt x="13" y="89"/>
                  <a:pt x="15" y="96"/>
                  <a:pt x="17" y="99"/>
                </a:cubicBezTo>
                <a:cubicBezTo>
                  <a:pt x="20" y="100"/>
                  <a:pt x="23" y="101"/>
                  <a:pt x="25" y="104"/>
                </a:cubicBezTo>
                <a:cubicBezTo>
                  <a:pt x="24" y="107"/>
                  <a:pt x="20" y="107"/>
                  <a:pt x="21" y="110"/>
                </a:cubicBezTo>
                <a:cubicBezTo>
                  <a:pt x="23" y="110"/>
                  <a:pt x="25" y="110"/>
                  <a:pt x="26" y="112"/>
                </a:cubicBezTo>
                <a:cubicBezTo>
                  <a:pt x="26" y="115"/>
                  <a:pt x="23" y="115"/>
                  <a:pt x="23" y="117"/>
                </a:cubicBezTo>
                <a:cubicBezTo>
                  <a:pt x="25" y="118"/>
                  <a:pt x="26" y="118"/>
                  <a:pt x="28" y="118"/>
                </a:cubicBezTo>
                <a:cubicBezTo>
                  <a:pt x="32" y="120"/>
                  <a:pt x="28" y="123"/>
                  <a:pt x="27" y="125"/>
                </a:cubicBezTo>
                <a:cubicBezTo>
                  <a:pt x="30" y="126"/>
                  <a:pt x="33" y="127"/>
                  <a:pt x="33" y="131"/>
                </a:cubicBezTo>
                <a:cubicBezTo>
                  <a:pt x="32" y="132"/>
                  <a:pt x="30" y="133"/>
                  <a:pt x="28" y="135"/>
                </a:cubicBezTo>
                <a:close/>
                <a:moveTo>
                  <a:pt x="79" y="236"/>
                </a:moveTo>
                <a:cubicBezTo>
                  <a:pt x="79" y="237"/>
                  <a:pt x="79" y="238"/>
                  <a:pt x="79" y="240"/>
                </a:cubicBezTo>
                <a:cubicBezTo>
                  <a:pt x="86" y="243"/>
                  <a:pt x="92" y="246"/>
                  <a:pt x="98" y="249"/>
                </a:cubicBezTo>
                <a:cubicBezTo>
                  <a:pt x="98" y="249"/>
                  <a:pt x="99" y="248"/>
                  <a:pt x="100" y="248"/>
                </a:cubicBezTo>
                <a:cubicBezTo>
                  <a:pt x="95" y="243"/>
                  <a:pt x="86" y="242"/>
                  <a:pt x="82" y="237"/>
                </a:cubicBezTo>
                <a:cubicBezTo>
                  <a:pt x="87" y="239"/>
                  <a:pt x="92" y="242"/>
                  <a:pt x="96" y="243"/>
                </a:cubicBezTo>
                <a:cubicBezTo>
                  <a:pt x="92" y="239"/>
                  <a:pt x="86" y="236"/>
                  <a:pt x="79" y="236"/>
                </a:cubicBezTo>
                <a:close/>
                <a:moveTo>
                  <a:pt x="80" y="242"/>
                </a:moveTo>
                <a:cubicBezTo>
                  <a:pt x="80" y="243"/>
                  <a:pt x="81" y="245"/>
                  <a:pt x="82" y="246"/>
                </a:cubicBezTo>
                <a:cubicBezTo>
                  <a:pt x="86" y="246"/>
                  <a:pt x="91" y="252"/>
                  <a:pt x="96" y="250"/>
                </a:cubicBezTo>
                <a:cubicBezTo>
                  <a:pt x="91" y="247"/>
                  <a:pt x="85" y="244"/>
                  <a:pt x="80" y="242"/>
                </a:cubicBezTo>
                <a:close/>
                <a:moveTo>
                  <a:pt x="82" y="246"/>
                </a:moveTo>
                <a:cubicBezTo>
                  <a:pt x="83" y="250"/>
                  <a:pt x="86" y="252"/>
                  <a:pt x="88" y="254"/>
                </a:cubicBezTo>
                <a:cubicBezTo>
                  <a:pt x="89" y="253"/>
                  <a:pt x="91" y="253"/>
                  <a:pt x="91" y="252"/>
                </a:cubicBezTo>
                <a:cubicBezTo>
                  <a:pt x="88" y="250"/>
                  <a:pt x="84" y="249"/>
                  <a:pt x="82" y="246"/>
                </a:cubicBezTo>
                <a:close/>
                <a:moveTo>
                  <a:pt x="76" y="235"/>
                </a:moveTo>
                <a:cubicBezTo>
                  <a:pt x="71" y="234"/>
                  <a:pt x="65" y="235"/>
                  <a:pt x="61" y="234"/>
                </a:cubicBezTo>
                <a:cubicBezTo>
                  <a:pt x="62" y="238"/>
                  <a:pt x="64" y="242"/>
                  <a:pt x="65" y="247"/>
                </a:cubicBezTo>
                <a:cubicBezTo>
                  <a:pt x="66" y="249"/>
                  <a:pt x="67" y="254"/>
                  <a:pt x="69" y="256"/>
                </a:cubicBezTo>
                <a:cubicBezTo>
                  <a:pt x="70" y="256"/>
                  <a:pt x="71" y="257"/>
                  <a:pt x="72" y="257"/>
                </a:cubicBezTo>
                <a:cubicBezTo>
                  <a:pt x="75" y="259"/>
                  <a:pt x="82" y="256"/>
                  <a:pt x="85" y="254"/>
                </a:cubicBezTo>
                <a:cubicBezTo>
                  <a:pt x="80" y="250"/>
                  <a:pt x="78" y="243"/>
                  <a:pt x="76" y="235"/>
                </a:cubicBezTo>
                <a:close/>
                <a:moveTo>
                  <a:pt x="51" y="209"/>
                </a:moveTo>
                <a:cubicBezTo>
                  <a:pt x="52" y="210"/>
                  <a:pt x="51" y="212"/>
                  <a:pt x="52" y="213"/>
                </a:cubicBezTo>
                <a:cubicBezTo>
                  <a:pt x="54" y="212"/>
                  <a:pt x="53" y="209"/>
                  <a:pt x="51" y="209"/>
                </a:cubicBezTo>
                <a:close/>
                <a:moveTo>
                  <a:pt x="49" y="199"/>
                </a:moveTo>
                <a:cubicBezTo>
                  <a:pt x="50" y="200"/>
                  <a:pt x="49" y="202"/>
                  <a:pt x="50" y="202"/>
                </a:cubicBezTo>
                <a:cubicBezTo>
                  <a:pt x="50" y="202"/>
                  <a:pt x="51" y="202"/>
                  <a:pt x="51" y="201"/>
                </a:cubicBezTo>
                <a:cubicBezTo>
                  <a:pt x="50" y="200"/>
                  <a:pt x="50" y="199"/>
                  <a:pt x="49" y="199"/>
                </a:cubicBezTo>
                <a:close/>
                <a:moveTo>
                  <a:pt x="45" y="190"/>
                </a:moveTo>
                <a:cubicBezTo>
                  <a:pt x="46" y="190"/>
                  <a:pt x="45" y="192"/>
                  <a:pt x="46" y="192"/>
                </a:cubicBezTo>
                <a:cubicBezTo>
                  <a:pt x="46" y="192"/>
                  <a:pt x="47" y="191"/>
                  <a:pt x="48" y="190"/>
                </a:cubicBezTo>
                <a:cubicBezTo>
                  <a:pt x="47" y="190"/>
                  <a:pt x="46" y="189"/>
                  <a:pt x="45" y="190"/>
                </a:cubicBezTo>
                <a:close/>
                <a:moveTo>
                  <a:pt x="43" y="179"/>
                </a:moveTo>
                <a:cubicBezTo>
                  <a:pt x="43" y="180"/>
                  <a:pt x="43" y="182"/>
                  <a:pt x="44" y="182"/>
                </a:cubicBezTo>
                <a:cubicBezTo>
                  <a:pt x="45" y="182"/>
                  <a:pt x="44" y="181"/>
                  <a:pt x="45" y="180"/>
                </a:cubicBezTo>
                <a:cubicBezTo>
                  <a:pt x="45" y="179"/>
                  <a:pt x="44" y="179"/>
                  <a:pt x="43" y="179"/>
                </a:cubicBezTo>
                <a:close/>
                <a:moveTo>
                  <a:pt x="41" y="28"/>
                </a:moveTo>
                <a:cubicBezTo>
                  <a:pt x="38" y="21"/>
                  <a:pt x="35" y="13"/>
                  <a:pt x="33" y="5"/>
                </a:cubicBezTo>
                <a:cubicBezTo>
                  <a:pt x="30" y="7"/>
                  <a:pt x="28" y="11"/>
                  <a:pt x="25" y="13"/>
                </a:cubicBezTo>
                <a:cubicBezTo>
                  <a:pt x="26" y="21"/>
                  <a:pt x="30" y="28"/>
                  <a:pt x="32" y="36"/>
                </a:cubicBezTo>
                <a:cubicBezTo>
                  <a:pt x="36" y="35"/>
                  <a:pt x="38" y="31"/>
                  <a:pt x="41" y="28"/>
                </a:cubicBezTo>
                <a:close/>
                <a:moveTo>
                  <a:pt x="35" y="48"/>
                </a:moveTo>
                <a:cubicBezTo>
                  <a:pt x="35" y="50"/>
                  <a:pt x="33" y="51"/>
                  <a:pt x="34" y="53"/>
                </a:cubicBezTo>
                <a:cubicBezTo>
                  <a:pt x="34" y="52"/>
                  <a:pt x="35" y="52"/>
                  <a:pt x="36" y="52"/>
                </a:cubicBezTo>
                <a:cubicBezTo>
                  <a:pt x="36" y="51"/>
                  <a:pt x="36" y="49"/>
                  <a:pt x="35" y="48"/>
                </a:cubicBezTo>
                <a:close/>
                <a:moveTo>
                  <a:pt x="32" y="53"/>
                </a:moveTo>
                <a:cubicBezTo>
                  <a:pt x="33" y="49"/>
                  <a:pt x="34" y="43"/>
                  <a:pt x="32" y="40"/>
                </a:cubicBezTo>
                <a:cubicBezTo>
                  <a:pt x="24" y="45"/>
                  <a:pt x="17" y="53"/>
                  <a:pt x="10" y="60"/>
                </a:cubicBezTo>
                <a:cubicBezTo>
                  <a:pt x="11" y="62"/>
                  <a:pt x="11" y="62"/>
                  <a:pt x="12" y="63"/>
                </a:cubicBezTo>
                <a:cubicBezTo>
                  <a:pt x="12" y="63"/>
                  <a:pt x="12" y="61"/>
                  <a:pt x="13" y="61"/>
                </a:cubicBezTo>
                <a:cubicBezTo>
                  <a:pt x="14" y="66"/>
                  <a:pt x="12" y="70"/>
                  <a:pt x="15" y="72"/>
                </a:cubicBezTo>
                <a:cubicBezTo>
                  <a:pt x="15" y="68"/>
                  <a:pt x="15" y="63"/>
                  <a:pt x="17" y="60"/>
                </a:cubicBezTo>
                <a:cubicBezTo>
                  <a:pt x="17" y="63"/>
                  <a:pt x="17" y="67"/>
                  <a:pt x="16" y="71"/>
                </a:cubicBezTo>
                <a:cubicBezTo>
                  <a:pt x="20" y="68"/>
                  <a:pt x="18" y="60"/>
                  <a:pt x="21" y="57"/>
                </a:cubicBezTo>
                <a:cubicBezTo>
                  <a:pt x="21" y="61"/>
                  <a:pt x="20" y="64"/>
                  <a:pt x="20" y="67"/>
                </a:cubicBezTo>
                <a:cubicBezTo>
                  <a:pt x="21" y="65"/>
                  <a:pt x="22" y="60"/>
                  <a:pt x="23" y="57"/>
                </a:cubicBezTo>
                <a:cubicBezTo>
                  <a:pt x="23" y="55"/>
                  <a:pt x="22" y="52"/>
                  <a:pt x="24" y="51"/>
                </a:cubicBezTo>
                <a:cubicBezTo>
                  <a:pt x="24" y="56"/>
                  <a:pt x="23" y="59"/>
                  <a:pt x="23" y="63"/>
                </a:cubicBezTo>
                <a:cubicBezTo>
                  <a:pt x="28" y="60"/>
                  <a:pt x="26" y="52"/>
                  <a:pt x="28" y="48"/>
                </a:cubicBezTo>
                <a:cubicBezTo>
                  <a:pt x="29" y="50"/>
                  <a:pt x="28" y="55"/>
                  <a:pt x="28" y="57"/>
                </a:cubicBezTo>
                <a:cubicBezTo>
                  <a:pt x="30" y="56"/>
                  <a:pt x="30" y="54"/>
                  <a:pt x="32" y="53"/>
                </a:cubicBezTo>
                <a:close/>
                <a:moveTo>
                  <a:pt x="31" y="36"/>
                </a:moveTo>
                <a:cubicBezTo>
                  <a:pt x="28" y="29"/>
                  <a:pt x="26" y="22"/>
                  <a:pt x="23" y="15"/>
                </a:cubicBezTo>
                <a:cubicBezTo>
                  <a:pt x="19" y="20"/>
                  <a:pt x="15" y="23"/>
                  <a:pt x="11" y="27"/>
                </a:cubicBezTo>
                <a:cubicBezTo>
                  <a:pt x="9" y="30"/>
                  <a:pt x="7" y="33"/>
                  <a:pt x="4" y="34"/>
                </a:cubicBezTo>
                <a:cubicBezTo>
                  <a:pt x="4" y="37"/>
                  <a:pt x="2" y="38"/>
                  <a:pt x="4" y="41"/>
                </a:cubicBezTo>
                <a:cubicBezTo>
                  <a:pt x="5" y="39"/>
                  <a:pt x="5" y="37"/>
                  <a:pt x="6" y="36"/>
                </a:cubicBezTo>
                <a:cubicBezTo>
                  <a:pt x="7" y="39"/>
                  <a:pt x="3" y="44"/>
                  <a:pt x="7" y="46"/>
                </a:cubicBezTo>
                <a:cubicBezTo>
                  <a:pt x="7" y="41"/>
                  <a:pt x="8" y="35"/>
                  <a:pt x="10" y="33"/>
                </a:cubicBezTo>
                <a:cubicBezTo>
                  <a:pt x="9" y="39"/>
                  <a:pt x="8" y="45"/>
                  <a:pt x="8" y="51"/>
                </a:cubicBezTo>
                <a:cubicBezTo>
                  <a:pt x="9" y="52"/>
                  <a:pt x="9" y="55"/>
                  <a:pt x="10" y="55"/>
                </a:cubicBezTo>
                <a:cubicBezTo>
                  <a:pt x="10" y="47"/>
                  <a:pt x="12" y="38"/>
                  <a:pt x="14" y="31"/>
                </a:cubicBezTo>
                <a:cubicBezTo>
                  <a:pt x="14" y="40"/>
                  <a:pt x="10" y="48"/>
                  <a:pt x="12" y="56"/>
                </a:cubicBezTo>
                <a:cubicBezTo>
                  <a:pt x="12" y="55"/>
                  <a:pt x="12" y="54"/>
                  <a:pt x="13" y="54"/>
                </a:cubicBezTo>
                <a:cubicBezTo>
                  <a:pt x="14" y="47"/>
                  <a:pt x="15" y="41"/>
                  <a:pt x="16" y="35"/>
                </a:cubicBezTo>
                <a:cubicBezTo>
                  <a:pt x="16" y="34"/>
                  <a:pt x="16" y="31"/>
                  <a:pt x="18" y="31"/>
                </a:cubicBezTo>
                <a:cubicBezTo>
                  <a:pt x="17" y="38"/>
                  <a:pt x="16" y="44"/>
                  <a:pt x="15" y="51"/>
                </a:cubicBezTo>
                <a:cubicBezTo>
                  <a:pt x="17" y="50"/>
                  <a:pt x="16" y="49"/>
                  <a:pt x="18" y="49"/>
                </a:cubicBezTo>
                <a:cubicBezTo>
                  <a:pt x="18" y="48"/>
                  <a:pt x="17" y="48"/>
                  <a:pt x="18" y="47"/>
                </a:cubicBezTo>
                <a:cubicBezTo>
                  <a:pt x="19" y="45"/>
                  <a:pt x="19" y="42"/>
                  <a:pt x="19" y="39"/>
                </a:cubicBezTo>
                <a:cubicBezTo>
                  <a:pt x="20" y="36"/>
                  <a:pt x="21" y="32"/>
                  <a:pt x="22" y="28"/>
                </a:cubicBezTo>
                <a:cubicBezTo>
                  <a:pt x="22" y="27"/>
                  <a:pt x="22" y="25"/>
                  <a:pt x="23" y="24"/>
                </a:cubicBezTo>
                <a:cubicBezTo>
                  <a:pt x="24" y="30"/>
                  <a:pt x="20" y="38"/>
                  <a:pt x="20" y="46"/>
                </a:cubicBezTo>
                <a:cubicBezTo>
                  <a:pt x="24" y="44"/>
                  <a:pt x="22" y="34"/>
                  <a:pt x="26" y="30"/>
                </a:cubicBezTo>
                <a:cubicBezTo>
                  <a:pt x="26" y="34"/>
                  <a:pt x="24" y="38"/>
                  <a:pt x="24" y="42"/>
                </a:cubicBezTo>
                <a:cubicBezTo>
                  <a:pt x="28" y="41"/>
                  <a:pt x="27" y="35"/>
                  <a:pt x="28" y="33"/>
                </a:cubicBezTo>
                <a:cubicBezTo>
                  <a:pt x="29" y="35"/>
                  <a:pt x="29" y="36"/>
                  <a:pt x="29" y="38"/>
                </a:cubicBezTo>
                <a:cubicBezTo>
                  <a:pt x="29" y="38"/>
                  <a:pt x="30" y="37"/>
                  <a:pt x="31" y="36"/>
                </a:cubicBezTo>
                <a:close/>
                <a:moveTo>
                  <a:pt x="26" y="128"/>
                </a:moveTo>
                <a:cubicBezTo>
                  <a:pt x="27" y="129"/>
                  <a:pt x="26" y="131"/>
                  <a:pt x="28" y="132"/>
                </a:cubicBezTo>
                <a:cubicBezTo>
                  <a:pt x="29" y="131"/>
                  <a:pt x="29" y="131"/>
                  <a:pt x="29" y="130"/>
                </a:cubicBezTo>
                <a:cubicBezTo>
                  <a:pt x="28" y="130"/>
                  <a:pt x="27" y="128"/>
                  <a:pt x="26" y="128"/>
                </a:cubicBezTo>
                <a:close/>
                <a:moveTo>
                  <a:pt x="24" y="120"/>
                </a:moveTo>
                <a:cubicBezTo>
                  <a:pt x="25" y="120"/>
                  <a:pt x="24" y="122"/>
                  <a:pt x="25" y="123"/>
                </a:cubicBezTo>
                <a:cubicBezTo>
                  <a:pt x="25" y="122"/>
                  <a:pt x="26" y="122"/>
                  <a:pt x="26" y="120"/>
                </a:cubicBezTo>
                <a:cubicBezTo>
                  <a:pt x="25" y="120"/>
                  <a:pt x="24" y="120"/>
                  <a:pt x="24" y="120"/>
                </a:cubicBezTo>
                <a:close/>
                <a:moveTo>
                  <a:pt x="22" y="112"/>
                </a:moveTo>
                <a:cubicBezTo>
                  <a:pt x="21" y="112"/>
                  <a:pt x="21" y="114"/>
                  <a:pt x="22" y="114"/>
                </a:cubicBezTo>
                <a:cubicBezTo>
                  <a:pt x="22" y="113"/>
                  <a:pt x="23" y="113"/>
                  <a:pt x="22" y="112"/>
                </a:cubicBezTo>
                <a:close/>
                <a:moveTo>
                  <a:pt x="20" y="103"/>
                </a:moveTo>
                <a:cubicBezTo>
                  <a:pt x="20" y="103"/>
                  <a:pt x="19" y="102"/>
                  <a:pt x="18" y="102"/>
                </a:cubicBezTo>
                <a:cubicBezTo>
                  <a:pt x="18" y="103"/>
                  <a:pt x="19" y="104"/>
                  <a:pt x="19" y="105"/>
                </a:cubicBezTo>
                <a:cubicBezTo>
                  <a:pt x="20" y="105"/>
                  <a:pt x="20" y="105"/>
                  <a:pt x="21" y="104"/>
                </a:cubicBezTo>
                <a:cubicBezTo>
                  <a:pt x="20" y="104"/>
                  <a:pt x="21" y="103"/>
                  <a:pt x="20" y="1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42" name="Freeform 309"/>
          <p:cNvSpPr/>
          <p:nvPr/>
        </p:nvSpPr>
        <p:spPr bwMode="auto">
          <a:xfrm>
            <a:off x="1406525" y="1752600"/>
            <a:ext cx="220663" cy="514350"/>
          </a:xfrm>
          <a:custGeom>
            <a:avLst/>
            <a:gdLst>
              <a:gd name="T0" fmla="*/ 68 w 70"/>
              <a:gd name="T1" fmla="*/ 163 h 163"/>
              <a:gd name="T2" fmla="*/ 47 w 70"/>
              <a:gd name="T3" fmla="*/ 155 h 163"/>
              <a:gd name="T4" fmla="*/ 40 w 70"/>
              <a:gd name="T5" fmla="*/ 135 h 163"/>
              <a:gd name="T6" fmla="*/ 29 w 70"/>
              <a:gd name="T7" fmla="*/ 98 h 163"/>
              <a:gd name="T8" fmla="*/ 20 w 70"/>
              <a:gd name="T9" fmla="*/ 75 h 163"/>
              <a:gd name="T10" fmla="*/ 13 w 70"/>
              <a:gd name="T11" fmla="*/ 50 h 163"/>
              <a:gd name="T12" fmla="*/ 10 w 70"/>
              <a:gd name="T13" fmla="*/ 42 h 163"/>
              <a:gd name="T14" fmla="*/ 7 w 70"/>
              <a:gd name="T15" fmla="*/ 33 h 163"/>
              <a:gd name="T16" fmla="*/ 5 w 70"/>
              <a:gd name="T17" fmla="*/ 25 h 163"/>
              <a:gd name="T18" fmla="*/ 3 w 70"/>
              <a:gd name="T19" fmla="*/ 12 h 163"/>
              <a:gd name="T20" fmla="*/ 9 w 70"/>
              <a:gd name="T21" fmla="*/ 4 h 163"/>
              <a:gd name="T22" fmla="*/ 15 w 70"/>
              <a:gd name="T23" fmla="*/ 0 h 163"/>
              <a:gd name="T24" fmla="*/ 20 w 70"/>
              <a:gd name="T25" fmla="*/ 9 h 163"/>
              <a:gd name="T26" fmla="*/ 21 w 70"/>
              <a:gd name="T27" fmla="*/ 18 h 163"/>
              <a:gd name="T28" fmla="*/ 16 w 70"/>
              <a:gd name="T29" fmla="*/ 4 h 163"/>
              <a:gd name="T30" fmla="*/ 5 w 70"/>
              <a:gd name="T31" fmla="*/ 12 h 163"/>
              <a:gd name="T32" fmla="*/ 9 w 70"/>
              <a:gd name="T33" fmla="*/ 31 h 163"/>
              <a:gd name="T34" fmla="*/ 12 w 70"/>
              <a:gd name="T35" fmla="*/ 44 h 163"/>
              <a:gd name="T36" fmla="*/ 15 w 70"/>
              <a:gd name="T37" fmla="*/ 50 h 163"/>
              <a:gd name="T38" fmla="*/ 23 w 70"/>
              <a:gd name="T39" fmla="*/ 75 h 163"/>
              <a:gd name="T40" fmla="*/ 43 w 70"/>
              <a:gd name="T41" fmla="*/ 138 h 163"/>
              <a:gd name="T42" fmla="*/ 46 w 70"/>
              <a:gd name="T43" fmla="*/ 150 h 163"/>
              <a:gd name="T44" fmla="*/ 53 w 70"/>
              <a:gd name="T45" fmla="*/ 155 h 163"/>
              <a:gd name="T46" fmla="*/ 66 w 70"/>
              <a:gd name="T47" fmla="*/ 160 h 163"/>
              <a:gd name="T48" fmla="*/ 62 w 70"/>
              <a:gd name="T49" fmla="*/ 140 h 163"/>
              <a:gd name="T50" fmla="*/ 49 w 70"/>
              <a:gd name="T51" fmla="*/ 102 h 163"/>
              <a:gd name="T52" fmla="*/ 46 w 70"/>
              <a:gd name="T53" fmla="*/ 93 h 163"/>
              <a:gd name="T54" fmla="*/ 44 w 70"/>
              <a:gd name="T55" fmla="*/ 83 h 163"/>
              <a:gd name="T56" fmla="*/ 43 w 70"/>
              <a:gd name="T57" fmla="*/ 77 h 163"/>
              <a:gd name="T58" fmla="*/ 48 w 70"/>
              <a:gd name="T59" fmla="*/ 93 h 163"/>
              <a:gd name="T60" fmla="*/ 69 w 70"/>
              <a:gd name="T61" fmla="*/ 160 h 163"/>
              <a:gd name="T62" fmla="*/ 68 w 70"/>
              <a:gd name="T6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0" h="163">
                <a:moveTo>
                  <a:pt x="68" y="163"/>
                </a:moveTo>
                <a:cubicBezTo>
                  <a:pt x="60" y="163"/>
                  <a:pt x="53" y="158"/>
                  <a:pt x="47" y="155"/>
                </a:cubicBezTo>
                <a:cubicBezTo>
                  <a:pt x="44" y="150"/>
                  <a:pt x="42" y="142"/>
                  <a:pt x="40" y="135"/>
                </a:cubicBezTo>
                <a:cubicBezTo>
                  <a:pt x="36" y="123"/>
                  <a:pt x="33" y="111"/>
                  <a:pt x="29" y="98"/>
                </a:cubicBezTo>
                <a:cubicBezTo>
                  <a:pt x="26" y="90"/>
                  <a:pt x="23" y="82"/>
                  <a:pt x="20" y="75"/>
                </a:cubicBezTo>
                <a:cubicBezTo>
                  <a:pt x="17" y="66"/>
                  <a:pt x="16" y="58"/>
                  <a:pt x="13" y="50"/>
                </a:cubicBezTo>
                <a:cubicBezTo>
                  <a:pt x="12" y="47"/>
                  <a:pt x="11" y="45"/>
                  <a:pt x="10" y="42"/>
                </a:cubicBezTo>
                <a:cubicBezTo>
                  <a:pt x="9" y="39"/>
                  <a:pt x="8" y="36"/>
                  <a:pt x="7" y="33"/>
                </a:cubicBezTo>
                <a:cubicBezTo>
                  <a:pt x="6" y="31"/>
                  <a:pt x="6" y="28"/>
                  <a:pt x="5" y="25"/>
                </a:cubicBezTo>
                <a:cubicBezTo>
                  <a:pt x="3" y="21"/>
                  <a:pt x="0" y="18"/>
                  <a:pt x="3" y="12"/>
                </a:cubicBezTo>
                <a:cubicBezTo>
                  <a:pt x="3" y="11"/>
                  <a:pt x="7" y="6"/>
                  <a:pt x="9" y="4"/>
                </a:cubicBezTo>
                <a:cubicBezTo>
                  <a:pt x="10" y="3"/>
                  <a:pt x="15" y="0"/>
                  <a:pt x="15" y="0"/>
                </a:cubicBezTo>
                <a:cubicBezTo>
                  <a:pt x="18" y="0"/>
                  <a:pt x="19" y="5"/>
                  <a:pt x="20" y="9"/>
                </a:cubicBezTo>
                <a:cubicBezTo>
                  <a:pt x="21" y="12"/>
                  <a:pt x="23" y="16"/>
                  <a:pt x="21" y="18"/>
                </a:cubicBezTo>
                <a:cubicBezTo>
                  <a:pt x="18" y="14"/>
                  <a:pt x="18" y="7"/>
                  <a:pt x="16" y="4"/>
                </a:cubicBezTo>
                <a:cubicBezTo>
                  <a:pt x="11" y="4"/>
                  <a:pt x="7" y="9"/>
                  <a:pt x="5" y="12"/>
                </a:cubicBezTo>
                <a:cubicBezTo>
                  <a:pt x="3" y="18"/>
                  <a:pt x="7" y="25"/>
                  <a:pt x="9" y="31"/>
                </a:cubicBezTo>
                <a:cubicBezTo>
                  <a:pt x="10" y="36"/>
                  <a:pt x="11" y="40"/>
                  <a:pt x="12" y="44"/>
                </a:cubicBezTo>
                <a:cubicBezTo>
                  <a:pt x="13" y="46"/>
                  <a:pt x="14" y="48"/>
                  <a:pt x="15" y="50"/>
                </a:cubicBezTo>
                <a:cubicBezTo>
                  <a:pt x="18" y="58"/>
                  <a:pt x="20" y="66"/>
                  <a:pt x="23" y="75"/>
                </a:cubicBezTo>
                <a:cubicBezTo>
                  <a:pt x="31" y="95"/>
                  <a:pt x="36" y="117"/>
                  <a:pt x="43" y="138"/>
                </a:cubicBezTo>
                <a:cubicBezTo>
                  <a:pt x="44" y="142"/>
                  <a:pt x="46" y="146"/>
                  <a:pt x="46" y="150"/>
                </a:cubicBezTo>
                <a:cubicBezTo>
                  <a:pt x="48" y="153"/>
                  <a:pt x="50" y="154"/>
                  <a:pt x="53" y="155"/>
                </a:cubicBezTo>
                <a:cubicBezTo>
                  <a:pt x="57" y="157"/>
                  <a:pt x="60" y="160"/>
                  <a:pt x="66" y="160"/>
                </a:cubicBezTo>
                <a:cubicBezTo>
                  <a:pt x="66" y="153"/>
                  <a:pt x="63" y="147"/>
                  <a:pt x="62" y="140"/>
                </a:cubicBezTo>
                <a:cubicBezTo>
                  <a:pt x="59" y="127"/>
                  <a:pt x="54" y="114"/>
                  <a:pt x="49" y="102"/>
                </a:cubicBezTo>
                <a:cubicBezTo>
                  <a:pt x="48" y="99"/>
                  <a:pt x="47" y="96"/>
                  <a:pt x="46" y="93"/>
                </a:cubicBezTo>
                <a:cubicBezTo>
                  <a:pt x="45" y="89"/>
                  <a:pt x="45" y="86"/>
                  <a:pt x="44" y="83"/>
                </a:cubicBezTo>
                <a:cubicBezTo>
                  <a:pt x="43" y="81"/>
                  <a:pt x="41" y="79"/>
                  <a:pt x="43" y="77"/>
                </a:cubicBezTo>
                <a:cubicBezTo>
                  <a:pt x="46" y="81"/>
                  <a:pt x="46" y="88"/>
                  <a:pt x="48" y="93"/>
                </a:cubicBezTo>
                <a:cubicBezTo>
                  <a:pt x="56" y="114"/>
                  <a:pt x="64" y="137"/>
                  <a:pt x="69" y="160"/>
                </a:cubicBezTo>
                <a:cubicBezTo>
                  <a:pt x="70" y="160"/>
                  <a:pt x="69" y="162"/>
                  <a:pt x="68" y="1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43" name="Freeform 310"/>
          <p:cNvSpPr>
            <a:spLocks noEditPoints="1"/>
          </p:cNvSpPr>
          <p:nvPr/>
        </p:nvSpPr>
        <p:spPr bwMode="auto">
          <a:xfrm>
            <a:off x="4459288" y="3906838"/>
            <a:ext cx="33337" cy="30162"/>
          </a:xfrm>
          <a:custGeom>
            <a:avLst/>
            <a:gdLst>
              <a:gd name="T0" fmla="*/ 4 w 11"/>
              <a:gd name="T1" fmla="*/ 1 h 10"/>
              <a:gd name="T2" fmla="*/ 5 w 11"/>
              <a:gd name="T3" fmla="*/ 1 h 10"/>
              <a:gd name="T4" fmla="*/ 7 w 11"/>
              <a:gd name="T5" fmla="*/ 0 h 10"/>
              <a:gd name="T6" fmla="*/ 2 w 11"/>
              <a:gd name="T7" fmla="*/ 7 h 10"/>
              <a:gd name="T8" fmla="*/ 4 w 11"/>
              <a:gd name="T9" fmla="*/ 1 h 10"/>
              <a:gd name="T10" fmla="*/ 3 w 11"/>
              <a:gd name="T11" fmla="*/ 5 h 10"/>
              <a:gd name="T12" fmla="*/ 4 w 11"/>
              <a:gd name="T13" fmla="*/ 6 h 10"/>
              <a:gd name="T14" fmla="*/ 6 w 11"/>
              <a:gd name="T15" fmla="*/ 2 h 10"/>
              <a:gd name="T16" fmla="*/ 3 w 11"/>
              <a:gd name="T17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10">
                <a:moveTo>
                  <a:pt x="4" y="1"/>
                </a:moveTo>
                <a:cubicBezTo>
                  <a:pt x="5" y="1"/>
                  <a:pt x="5" y="1"/>
                  <a:pt x="5" y="1"/>
                </a:cubicBezTo>
                <a:cubicBezTo>
                  <a:pt x="6" y="2"/>
                  <a:pt x="6" y="0"/>
                  <a:pt x="7" y="0"/>
                </a:cubicBezTo>
                <a:cubicBezTo>
                  <a:pt x="11" y="4"/>
                  <a:pt x="5" y="10"/>
                  <a:pt x="2" y="7"/>
                </a:cubicBezTo>
                <a:cubicBezTo>
                  <a:pt x="0" y="6"/>
                  <a:pt x="1" y="1"/>
                  <a:pt x="4" y="1"/>
                </a:cubicBezTo>
                <a:close/>
                <a:moveTo>
                  <a:pt x="3" y="5"/>
                </a:moveTo>
                <a:cubicBezTo>
                  <a:pt x="4" y="5"/>
                  <a:pt x="4" y="6"/>
                  <a:pt x="4" y="6"/>
                </a:cubicBezTo>
                <a:cubicBezTo>
                  <a:pt x="5" y="5"/>
                  <a:pt x="6" y="4"/>
                  <a:pt x="6" y="2"/>
                </a:cubicBezTo>
                <a:cubicBezTo>
                  <a:pt x="4" y="3"/>
                  <a:pt x="3" y="3"/>
                  <a:pt x="3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44" name="Freeform 311"/>
          <p:cNvSpPr>
            <a:spLocks noEditPoints="1"/>
          </p:cNvSpPr>
          <p:nvPr/>
        </p:nvSpPr>
        <p:spPr bwMode="auto">
          <a:xfrm>
            <a:off x="4440238" y="3949700"/>
            <a:ext cx="26987" cy="25400"/>
          </a:xfrm>
          <a:custGeom>
            <a:avLst/>
            <a:gdLst>
              <a:gd name="T0" fmla="*/ 9 w 9"/>
              <a:gd name="T1" fmla="*/ 2 h 8"/>
              <a:gd name="T2" fmla="*/ 8 w 9"/>
              <a:gd name="T3" fmla="*/ 7 h 8"/>
              <a:gd name="T4" fmla="*/ 3 w 9"/>
              <a:gd name="T5" fmla="*/ 8 h 8"/>
              <a:gd name="T6" fmla="*/ 4 w 9"/>
              <a:gd name="T7" fmla="*/ 0 h 8"/>
              <a:gd name="T8" fmla="*/ 9 w 9"/>
              <a:gd name="T9" fmla="*/ 2 h 8"/>
              <a:gd name="T10" fmla="*/ 4 w 9"/>
              <a:gd name="T11" fmla="*/ 2 h 8"/>
              <a:gd name="T12" fmla="*/ 4 w 9"/>
              <a:gd name="T13" fmla="*/ 5 h 8"/>
              <a:gd name="T14" fmla="*/ 6 w 9"/>
              <a:gd name="T15" fmla="*/ 3 h 8"/>
              <a:gd name="T16" fmla="*/ 4 w 9"/>
              <a:gd name="T17" fmla="*/ 2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" h="8">
                <a:moveTo>
                  <a:pt x="9" y="2"/>
                </a:moveTo>
                <a:cubicBezTo>
                  <a:pt x="9" y="4"/>
                  <a:pt x="8" y="5"/>
                  <a:pt x="8" y="7"/>
                </a:cubicBezTo>
                <a:cubicBezTo>
                  <a:pt x="6" y="7"/>
                  <a:pt x="4" y="8"/>
                  <a:pt x="3" y="8"/>
                </a:cubicBezTo>
                <a:cubicBezTo>
                  <a:pt x="0" y="6"/>
                  <a:pt x="0" y="0"/>
                  <a:pt x="4" y="0"/>
                </a:cubicBezTo>
                <a:cubicBezTo>
                  <a:pt x="6" y="0"/>
                  <a:pt x="7" y="2"/>
                  <a:pt x="9" y="2"/>
                </a:cubicBezTo>
                <a:close/>
                <a:moveTo>
                  <a:pt x="4" y="2"/>
                </a:moveTo>
                <a:cubicBezTo>
                  <a:pt x="3" y="3"/>
                  <a:pt x="3" y="5"/>
                  <a:pt x="4" y="5"/>
                </a:cubicBezTo>
                <a:cubicBezTo>
                  <a:pt x="5" y="5"/>
                  <a:pt x="6" y="5"/>
                  <a:pt x="6" y="3"/>
                </a:cubicBezTo>
                <a:cubicBezTo>
                  <a:pt x="6" y="3"/>
                  <a:pt x="5" y="2"/>
                  <a:pt x="4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45" name="Freeform 312"/>
          <p:cNvSpPr>
            <a:spLocks noEditPoints="1"/>
          </p:cNvSpPr>
          <p:nvPr/>
        </p:nvSpPr>
        <p:spPr bwMode="auto">
          <a:xfrm>
            <a:off x="4271963" y="3849688"/>
            <a:ext cx="31750" cy="34925"/>
          </a:xfrm>
          <a:custGeom>
            <a:avLst/>
            <a:gdLst>
              <a:gd name="T0" fmla="*/ 3 w 10"/>
              <a:gd name="T1" fmla="*/ 10 h 11"/>
              <a:gd name="T2" fmla="*/ 4 w 10"/>
              <a:gd name="T3" fmla="*/ 1 h 11"/>
              <a:gd name="T4" fmla="*/ 3 w 10"/>
              <a:gd name="T5" fmla="*/ 10 h 11"/>
              <a:gd name="T6" fmla="*/ 3 w 10"/>
              <a:gd name="T7" fmla="*/ 5 h 11"/>
              <a:gd name="T8" fmla="*/ 5 w 10"/>
              <a:gd name="T9" fmla="*/ 7 h 11"/>
              <a:gd name="T10" fmla="*/ 6 w 10"/>
              <a:gd name="T11" fmla="*/ 4 h 11"/>
              <a:gd name="T12" fmla="*/ 3 w 10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11">
                <a:moveTo>
                  <a:pt x="3" y="10"/>
                </a:moveTo>
                <a:cubicBezTo>
                  <a:pt x="0" y="8"/>
                  <a:pt x="1" y="2"/>
                  <a:pt x="4" y="1"/>
                </a:cubicBezTo>
                <a:cubicBezTo>
                  <a:pt x="9" y="0"/>
                  <a:pt x="10" y="11"/>
                  <a:pt x="3" y="10"/>
                </a:cubicBezTo>
                <a:close/>
                <a:moveTo>
                  <a:pt x="3" y="5"/>
                </a:moveTo>
                <a:cubicBezTo>
                  <a:pt x="4" y="6"/>
                  <a:pt x="4" y="7"/>
                  <a:pt x="5" y="7"/>
                </a:cubicBezTo>
                <a:cubicBezTo>
                  <a:pt x="6" y="7"/>
                  <a:pt x="6" y="6"/>
                  <a:pt x="6" y="4"/>
                </a:cubicBezTo>
                <a:cubicBezTo>
                  <a:pt x="5" y="3"/>
                  <a:pt x="4" y="4"/>
                  <a:pt x="3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46" name="Freeform 313"/>
          <p:cNvSpPr>
            <a:spLocks noEditPoints="1"/>
          </p:cNvSpPr>
          <p:nvPr/>
        </p:nvSpPr>
        <p:spPr bwMode="auto">
          <a:xfrm>
            <a:off x="4259263" y="3897313"/>
            <a:ext cx="25400" cy="26987"/>
          </a:xfrm>
          <a:custGeom>
            <a:avLst/>
            <a:gdLst>
              <a:gd name="T0" fmla="*/ 3 w 8"/>
              <a:gd name="T1" fmla="*/ 0 h 9"/>
              <a:gd name="T2" fmla="*/ 8 w 8"/>
              <a:gd name="T3" fmla="*/ 2 h 9"/>
              <a:gd name="T4" fmla="*/ 3 w 8"/>
              <a:gd name="T5" fmla="*/ 8 h 9"/>
              <a:gd name="T6" fmla="*/ 3 w 8"/>
              <a:gd name="T7" fmla="*/ 0 h 9"/>
              <a:gd name="T8" fmla="*/ 4 w 8"/>
              <a:gd name="T9" fmla="*/ 2 h 9"/>
              <a:gd name="T10" fmla="*/ 3 w 8"/>
              <a:gd name="T11" fmla="*/ 5 h 9"/>
              <a:gd name="T12" fmla="*/ 6 w 8"/>
              <a:gd name="T13" fmla="*/ 2 h 9"/>
              <a:gd name="T14" fmla="*/ 4 w 8"/>
              <a:gd name="T15" fmla="*/ 2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9">
                <a:moveTo>
                  <a:pt x="3" y="0"/>
                </a:moveTo>
                <a:cubicBezTo>
                  <a:pt x="5" y="0"/>
                  <a:pt x="6" y="1"/>
                  <a:pt x="8" y="2"/>
                </a:cubicBezTo>
                <a:cubicBezTo>
                  <a:pt x="8" y="6"/>
                  <a:pt x="6" y="9"/>
                  <a:pt x="3" y="8"/>
                </a:cubicBezTo>
                <a:cubicBezTo>
                  <a:pt x="0" y="8"/>
                  <a:pt x="0" y="3"/>
                  <a:pt x="3" y="0"/>
                </a:cubicBezTo>
                <a:close/>
                <a:moveTo>
                  <a:pt x="4" y="2"/>
                </a:moveTo>
                <a:cubicBezTo>
                  <a:pt x="4" y="3"/>
                  <a:pt x="3" y="4"/>
                  <a:pt x="3" y="5"/>
                </a:cubicBezTo>
                <a:cubicBezTo>
                  <a:pt x="5" y="6"/>
                  <a:pt x="5" y="4"/>
                  <a:pt x="6" y="2"/>
                </a:cubicBezTo>
                <a:cubicBezTo>
                  <a:pt x="5" y="2"/>
                  <a:pt x="4" y="2"/>
                  <a:pt x="4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47" name="Freeform 314"/>
          <p:cNvSpPr/>
          <p:nvPr/>
        </p:nvSpPr>
        <p:spPr bwMode="auto">
          <a:xfrm>
            <a:off x="3686175" y="4035425"/>
            <a:ext cx="3175" cy="3175"/>
          </a:xfrm>
          <a:custGeom>
            <a:avLst/>
            <a:gdLst>
              <a:gd name="T0" fmla="*/ 1 w 1"/>
              <a:gd name="T1" fmla="*/ 0 h 1"/>
              <a:gd name="T2" fmla="*/ 1 w 1"/>
              <a:gd name="T3" fmla="*/ 1 h 1"/>
              <a:gd name="T4" fmla="*/ 0 w 1"/>
              <a:gd name="T5" fmla="*/ 1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48" name="Freeform 315"/>
          <p:cNvSpPr>
            <a:spLocks noEditPoints="1"/>
          </p:cNvSpPr>
          <p:nvPr/>
        </p:nvSpPr>
        <p:spPr bwMode="auto">
          <a:xfrm>
            <a:off x="3600450" y="3827463"/>
            <a:ext cx="914400" cy="804862"/>
          </a:xfrm>
          <a:custGeom>
            <a:avLst/>
            <a:gdLst>
              <a:gd name="T0" fmla="*/ 17 w 290"/>
              <a:gd name="T1" fmla="*/ 153 h 255"/>
              <a:gd name="T2" fmla="*/ 10 w 290"/>
              <a:gd name="T3" fmla="*/ 29 h 255"/>
              <a:gd name="T4" fmla="*/ 100 w 290"/>
              <a:gd name="T5" fmla="*/ 7 h 255"/>
              <a:gd name="T6" fmla="*/ 195 w 290"/>
              <a:gd name="T7" fmla="*/ 41 h 255"/>
              <a:gd name="T8" fmla="*/ 206 w 290"/>
              <a:gd name="T9" fmla="*/ 36 h 255"/>
              <a:gd name="T10" fmla="*/ 271 w 290"/>
              <a:gd name="T11" fmla="*/ 12 h 255"/>
              <a:gd name="T12" fmla="*/ 281 w 290"/>
              <a:gd name="T13" fmla="*/ 54 h 255"/>
              <a:gd name="T14" fmla="*/ 264 w 290"/>
              <a:gd name="T15" fmla="*/ 184 h 255"/>
              <a:gd name="T16" fmla="*/ 198 w 290"/>
              <a:gd name="T17" fmla="*/ 153 h 255"/>
              <a:gd name="T18" fmla="*/ 184 w 290"/>
              <a:gd name="T19" fmla="*/ 187 h 255"/>
              <a:gd name="T20" fmla="*/ 151 w 290"/>
              <a:gd name="T21" fmla="*/ 189 h 255"/>
              <a:gd name="T22" fmla="*/ 132 w 290"/>
              <a:gd name="T23" fmla="*/ 171 h 255"/>
              <a:gd name="T24" fmla="*/ 124 w 290"/>
              <a:gd name="T25" fmla="*/ 95 h 255"/>
              <a:gd name="T26" fmla="*/ 77 w 290"/>
              <a:gd name="T27" fmla="*/ 101 h 255"/>
              <a:gd name="T28" fmla="*/ 58 w 290"/>
              <a:gd name="T29" fmla="*/ 253 h 255"/>
              <a:gd name="T30" fmla="*/ 283 w 290"/>
              <a:gd name="T31" fmla="*/ 19 h 255"/>
              <a:gd name="T32" fmla="*/ 209 w 290"/>
              <a:gd name="T33" fmla="*/ 34 h 255"/>
              <a:gd name="T34" fmla="*/ 267 w 290"/>
              <a:gd name="T35" fmla="*/ 130 h 255"/>
              <a:gd name="T36" fmla="*/ 267 w 290"/>
              <a:gd name="T37" fmla="*/ 89 h 255"/>
              <a:gd name="T38" fmla="*/ 192 w 290"/>
              <a:gd name="T39" fmla="*/ 142 h 255"/>
              <a:gd name="T40" fmla="*/ 263 w 290"/>
              <a:gd name="T41" fmla="*/ 118 h 255"/>
              <a:gd name="T42" fmla="*/ 265 w 290"/>
              <a:gd name="T43" fmla="*/ 84 h 255"/>
              <a:gd name="T44" fmla="*/ 248 w 290"/>
              <a:gd name="T45" fmla="*/ 88 h 255"/>
              <a:gd name="T46" fmla="*/ 229 w 290"/>
              <a:gd name="T47" fmla="*/ 39 h 255"/>
              <a:gd name="T48" fmla="*/ 260 w 290"/>
              <a:gd name="T49" fmla="*/ 177 h 255"/>
              <a:gd name="T50" fmla="*/ 250 w 290"/>
              <a:gd name="T51" fmla="*/ 93 h 255"/>
              <a:gd name="T52" fmla="*/ 152 w 290"/>
              <a:gd name="T53" fmla="*/ 97 h 255"/>
              <a:gd name="T54" fmla="*/ 180 w 290"/>
              <a:gd name="T55" fmla="*/ 120 h 255"/>
              <a:gd name="T56" fmla="*/ 220 w 290"/>
              <a:gd name="T57" fmla="*/ 118 h 255"/>
              <a:gd name="T58" fmla="*/ 209 w 290"/>
              <a:gd name="T59" fmla="*/ 131 h 255"/>
              <a:gd name="T60" fmla="*/ 251 w 290"/>
              <a:gd name="T61" fmla="*/ 110 h 255"/>
              <a:gd name="T62" fmla="*/ 207 w 290"/>
              <a:gd name="T63" fmla="*/ 53 h 255"/>
              <a:gd name="T64" fmla="*/ 203 w 290"/>
              <a:gd name="T65" fmla="*/ 76 h 255"/>
              <a:gd name="T66" fmla="*/ 156 w 290"/>
              <a:gd name="T67" fmla="*/ 46 h 255"/>
              <a:gd name="T68" fmla="*/ 68 w 290"/>
              <a:gd name="T69" fmla="*/ 63 h 255"/>
              <a:gd name="T70" fmla="*/ 191 w 290"/>
              <a:gd name="T71" fmla="*/ 135 h 255"/>
              <a:gd name="T72" fmla="*/ 187 w 290"/>
              <a:gd name="T73" fmla="*/ 147 h 255"/>
              <a:gd name="T74" fmla="*/ 191 w 290"/>
              <a:gd name="T75" fmla="*/ 135 h 255"/>
              <a:gd name="T76" fmla="*/ 107 w 290"/>
              <a:gd name="T77" fmla="*/ 13 h 255"/>
              <a:gd name="T78" fmla="*/ 34 w 290"/>
              <a:gd name="T79" fmla="*/ 33 h 255"/>
              <a:gd name="T80" fmla="*/ 137 w 290"/>
              <a:gd name="T81" fmla="*/ 46 h 255"/>
              <a:gd name="T82" fmla="*/ 93 w 290"/>
              <a:gd name="T83" fmla="*/ 95 h 255"/>
              <a:gd name="T84" fmla="*/ 136 w 290"/>
              <a:gd name="T85" fmla="*/ 57 h 255"/>
              <a:gd name="T86" fmla="*/ 141 w 290"/>
              <a:gd name="T87" fmla="*/ 227 h 255"/>
              <a:gd name="T88" fmla="*/ 143 w 290"/>
              <a:gd name="T89" fmla="*/ 149 h 255"/>
              <a:gd name="T90" fmla="*/ 145 w 290"/>
              <a:gd name="T91" fmla="*/ 227 h 255"/>
              <a:gd name="T92" fmla="*/ 141 w 290"/>
              <a:gd name="T93" fmla="*/ 109 h 255"/>
              <a:gd name="T94" fmla="*/ 95 w 290"/>
              <a:gd name="T95" fmla="*/ 99 h 255"/>
              <a:gd name="T96" fmla="*/ 60 w 290"/>
              <a:gd name="T97" fmla="*/ 247 h 255"/>
              <a:gd name="T98" fmla="*/ 60 w 290"/>
              <a:gd name="T99" fmla="*/ 247 h 255"/>
              <a:gd name="T100" fmla="*/ 66 w 290"/>
              <a:gd name="T101" fmla="*/ 171 h 255"/>
              <a:gd name="T102" fmla="*/ 63 w 290"/>
              <a:gd name="T103" fmla="*/ 245 h 255"/>
              <a:gd name="T104" fmla="*/ 33 w 290"/>
              <a:gd name="T105" fmla="*/ 36 h 255"/>
              <a:gd name="T106" fmla="*/ 64 w 290"/>
              <a:gd name="T107" fmla="*/ 60 h 255"/>
              <a:gd name="T108" fmla="*/ 14 w 290"/>
              <a:gd name="T109" fmla="*/ 44 h 255"/>
              <a:gd name="T110" fmla="*/ 36 w 290"/>
              <a:gd name="T111" fmla="*/ 76 h 255"/>
              <a:gd name="T112" fmla="*/ 23 w 290"/>
              <a:gd name="T113" fmla="*/ 115 h 255"/>
              <a:gd name="T114" fmla="*/ 64 w 290"/>
              <a:gd name="T115" fmla="*/ 154 h 255"/>
              <a:gd name="T116" fmla="*/ 39 w 290"/>
              <a:gd name="T117" fmla="*/ 192 h 255"/>
              <a:gd name="T118" fmla="*/ 13 w 290"/>
              <a:gd name="T119" fmla="*/ 186 h 255"/>
              <a:gd name="T120" fmla="*/ 25 w 290"/>
              <a:gd name="T121" fmla="*/ 180 h 255"/>
              <a:gd name="T122" fmla="*/ 15 w 290"/>
              <a:gd name="T123" fmla="*/ 64 h 255"/>
              <a:gd name="T124" fmla="*/ 22 w 290"/>
              <a:gd name="T125" fmla="*/ 151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0" h="255">
                <a:moveTo>
                  <a:pt x="61" y="242"/>
                </a:moveTo>
                <a:cubicBezTo>
                  <a:pt x="61" y="236"/>
                  <a:pt x="61" y="234"/>
                  <a:pt x="62" y="228"/>
                </a:cubicBezTo>
                <a:cubicBezTo>
                  <a:pt x="61" y="227"/>
                  <a:pt x="60" y="226"/>
                  <a:pt x="58" y="226"/>
                </a:cubicBezTo>
                <a:cubicBezTo>
                  <a:pt x="50" y="212"/>
                  <a:pt x="40" y="200"/>
                  <a:pt x="31" y="187"/>
                </a:cubicBezTo>
                <a:cubicBezTo>
                  <a:pt x="29" y="194"/>
                  <a:pt x="10" y="195"/>
                  <a:pt x="11" y="185"/>
                </a:cubicBezTo>
                <a:cubicBezTo>
                  <a:pt x="13" y="184"/>
                  <a:pt x="13" y="181"/>
                  <a:pt x="15" y="182"/>
                </a:cubicBezTo>
                <a:cubicBezTo>
                  <a:pt x="16" y="173"/>
                  <a:pt x="15" y="166"/>
                  <a:pt x="16" y="159"/>
                </a:cubicBezTo>
                <a:cubicBezTo>
                  <a:pt x="16" y="157"/>
                  <a:pt x="17" y="155"/>
                  <a:pt x="17" y="153"/>
                </a:cubicBezTo>
                <a:cubicBezTo>
                  <a:pt x="17" y="147"/>
                  <a:pt x="15" y="143"/>
                  <a:pt x="15" y="138"/>
                </a:cubicBezTo>
                <a:cubicBezTo>
                  <a:pt x="15" y="132"/>
                  <a:pt x="14" y="127"/>
                  <a:pt x="14" y="121"/>
                </a:cubicBezTo>
                <a:cubicBezTo>
                  <a:pt x="14" y="120"/>
                  <a:pt x="14" y="120"/>
                  <a:pt x="15" y="119"/>
                </a:cubicBezTo>
                <a:cubicBezTo>
                  <a:pt x="13" y="113"/>
                  <a:pt x="15" y="107"/>
                  <a:pt x="15" y="102"/>
                </a:cubicBezTo>
                <a:cubicBezTo>
                  <a:pt x="13" y="89"/>
                  <a:pt x="13" y="75"/>
                  <a:pt x="12" y="62"/>
                </a:cubicBezTo>
                <a:cubicBezTo>
                  <a:pt x="14" y="59"/>
                  <a:pt x="12" y="56"/>
                  <a:pt x="11" y="53"/>
                </a:cubicBezTo>
                <a:cubicBezTo>
                  <a:pt x="11" y="49"/>
                  <a:pt x="12" y="45"/>
                  <a:pt x="12" y="41"/>
                </a:cubicBezTo>
                <a:cubicBezTo>
                  <a:pt x="12" y="37"/>
                  <a:pt x="10" y="33"/>
                  <a:pt x="10" y="29"/>
                </a:cubicBezTo>
                <a:cubicBezTo>
                  <a:pt x="10" y="28"/>
                  <a:pt x="9" y="27"/>
                  <a:pt x="7" y="27"/>
                </a:cubicBezTo>
                <a:cubicBezTo>
                  <a:pt x="6" y="25"/>
                  <a:pt x="4" y="25"/>
                  <a:pt x="3" y="23"/>
                </a:cubicBezTo>
                <a:cubicBezTo>
                  <a:pt x="0" y="20"/>
                  <a:pt x="3" y="15"/>
                  <a:pt x="7" y="14"/>
                </a:cubicBezTo>
                <a:cubicBezTo>
                  <a:pt x="8" y="14"/>
                  <a:pt x="8" y="15"/>
                  <a:pt x="9" y="15"/>
                </a:cubicBezTo>
                <a:cubicBezTo>
                  <a:pt x="25" y="12"/>
                  <a:pt x="41" y="14"/>
                  <a:pt x="57" y="11"/>
                </a:cubicBezTo>
                <a:cubicBezTo>
                  <a:pt x="66" y="12"/>
                  <a:pt x="76" y="8"/>
                  <a:pt x="85" y="10"/>
                </a:cubicBezTo>
                <a:cubicBezTo>
                  <a:pt x="87" y="9"/>
                  <a:pt x="90" y="9"/>
                  <a:pt x="92" y="8"/>
                </a:cubicBezTo>
                <a:cubicBezTo>
                  <a:pt x="95" y="8"/>
                  <a:pt x="98" y="7"/>
                  <a:pt x="100" y="7"/>
                </a:cubicBezTo>
                <a:cubicBezTo>
                  <a:pt x="102" y="8"/>
                  <a:pt x="104" y="9"/>
                  <a:pt x="105" y="9"/>
                </a:cubicBezTo>
                <a:cubicBezTo>
                  <a:pt x="110" y="13"/>
                  <a:pt x="119" y="13"/>
                  <a:pt x="124" y="17"/>
                </a:cubicBezTo>
                <a:cubicBezTo>
                  <a:pt x="128" y="18"/>
                  <a:pt x="132" y="20"/>
                  <a:pt x="136" y="22"/>
                </a:cubicBezTo>
                <a:cubicBezTo>
                  <a:pt x="140" y="23"/>
                  <a:pt x="144" y="25"/>
                  <a:pt x="148" y="26"/>
                </a:cubicBezTo>
                <a:cubicBezTo>
                  <a:pt x="150" y="27"/>
                  <a:pt x="152" y="28"/>
                  <a:pt x="154" y="29"/>
                </a:cubicBezTo>
                <a:cubicBezTo>
                  <a:pt x="156" y="30"/>
                  <a:pt x="158" y="29"/>
                  <a:pt x="160" y="30"/>
                </a:cubicBezTo>
                <a:cubicBezTo>
                  <a:pt x="164" y="32"/>
                  <a:pt x="168" y="34"/>
                  <a:pt x="172" y="34"/>
                </a:cubicBezTo>
                <a:cubicBezTo>
                  <a:pt x="179" y="38"/>
                  <a:pt x="187" y="38"/>
                  <a:pt x="195" y="41"/>
                </a:cubicBezTo>
                <a:cubicBezTo>
                  <a:pt x="196" y="43"/>
                  <a:pt x="197" y="44"/>
                  <a:pt x="196" y="47"/>
                </a:cubicBezTo>
                <a:cubicBezTo>
                  <a:pt x="193" y="51"/>
                  <a:pt x="184" y="49"/>
                  <a:pt x="177" y="51"/>
                </a:cubicBezTo>
                <a:cubicBezTo>
                  <a:pt x="170" y="60"/>
                  <a:pt x="165" y="71"/>
                  <a:pt x="159" y="82"/>
                </a:cubicBezTo>
                <a:cubicBezTo>
                  <a:pt x="162" y="81"/>
                  <a:pt x="166" y="79"/>
                  <a:pt x="169" y="79"/>
                </a:cubicBezTo>
                <a:cubicBezTo>
                  <a:pt x="178" y="77"/>
                  <a:pt x="187" y="77"/>
                  <a:pt x="195" y="75"/>
                </a:cubicBezTo>
                <a:cubicBezTo>
                  <a:pt x="197" y="74"/>
                  <a:pt x="197" y="75"/>
                  <a:pt x="198" y="75"/>
                </a:cubicBezTo>
                <a:cubicBezTo>
                  <a:pt x="198" y="74"/>
                  <a:pt x="197" y="73"/>
                  <a:pt x="197" y="72"/>
                </a:cubicBezTo>
                <a:cubicBezTo>
                  <a:pt x="199" y="59"/>
                  <a:pt x="200" y="45"/>
                  <a:pt x="206" y="36"/>
                </a:cubicBezTo>
                <a:cubicBezTo>
                  <a:pt x="202" y="31"/>
                  <a:pt x="205" y="23"/>
                  <a:pt x="207" y="16"/>
                </a:cubicBezTo>
                <a:cubicBezTo>
                  <a:pt x="208" y="11"/>
                  <a:pt x="208" y="3"/>
                  <a:pt x="212" y="1"/>
                </a:cubicBezTo>
                <a:cubicBezTo>
                  <a:pt x="214" y="0"/>
                  <a:pt x="219" y="1"/>
                  <a:pt x="222" y="1"/>
                </a:cubicBezTo>
                <a:cubicBezTo>
                  <a:pt x="226" y="2"/>
                  <a:pt x="229" y="2"/>
                  <a:pt x="233" y="3"/>
                </a:cubicBezTo>
                <a:cubicBezTo>
                  <a:pt x="236" y="4"/>
                  <a:pt x="238" y="5"/>
                  <a:pt x="240" y="6"/>
                </a:cubicBezTo>
                <a:cubicBezTo>
                  <a:pt x="245" y="7"/>
                  <a:pt x="250" y="7"/>
                  <a:pt x="254" y="8"/>
                </a:cubicBezTo>
                <a:cubicBezTo>
                  <a:pt x="257" y="9"/>
                  <a:pt x="259" y="10"/>
                  <a:pt x="261" y="11"/>
                </a:cubicBezTo>
                <a:cubicBezTo>
                  <a:pt x="264" y="11"/>
                  <a:pt x="268" y="11"/>
                  <a:pt x="271" y="12"/>
                </a:cubicBezTo>
                <a:cubicBezTo>
                  <a:pt x="272" y="12"/>
                  <a:pt x="273" y="13"/>
                  <a:pt x="274" y="13"/>
                </a:cubicBezTo>
                <a:cubicBezTo>
                  <a:pt x="275" y="13"/>
                  <a:pt x="276" y="13"/>
                  <a:pt x="277" y="13"/>
                </a:cubicBezTo>
                <a:cubicBezTo>
                  <a:pt x="280" y="14"/>
                  <a:pt x="283" y="17"/>
                  <a:pt x="285" y="17"/>
                </a:cubicBezTo>
                <a:cubicBezTo>
                  <a:pt x="286" y="19"/>
                  <a:pt x="289" y="20"/>
                  <a:pt x="289" y="23"/>
                </a:cubicBezTo>
                <a:cubicBezTo>
                  <a:pt x="289" y="27"/>
                  <a:pt x="287" y="29"/>
                  <a:pt x="285" y="31"/>
                </a:cubicBezTo>
                <a:cubicBezTo>
                  <a:pt x="286" y="34"/>
                  <a:pt x="290" y="35"/>
                  <a:pt x="289" y="39"/>
                </a:cubicBezTo>
                <a:cubicBezTo>
                  <a:pt x="289" y="40"/>
                  <a:pt x="286" y="43"/>
                  <a:pt x="285" y="46"/>
                </a:cubicBezTo>
                <a:cubicBezTo>
                  <a:pt x="284" y="49"/>
                  <a:pt x="282" y="51"/>
                  <a:pt x="281" y="54"/>
                </a:cubicBezTo>
                <a:cubicBezTo>
                  <a:pt x="280" y="57"/>
                  <a:pt x="280" y="59"/>
                  <a:pt x="279" y="62"/>
                </a:cubicBezTo>
                <a:cubicBezTo>
                  <a:pt x="278" y="64"/>
                  <a:pt x="277" y="65"/>
                  <a:pt x="277" y="66"/>
                </a:cubicBezTo>
                <a:cubicBezTo>
                  <a:pt x="276" y="67"/>
                  <a:pt x="276" y="69"/>
                  <a:pt x="276" y="71"/>
                </a:cubicBezTo>
                <a:cubicBezTo>
                  <a:pt x="274" y="75"/>
                  <a:pt x="272" y="80"/>
                  <a:pt x="271" y="85"/>
                </a:cubicBezTo>
                <a:cubicBezTo>
                  <a:pt x="270" y="91"/>
                  <a:pt x="271" y="99"/>
                  <a:pt x="270" y="106"/>
                </a:cubicBezTo>
                <a:cubicBezTo>
                  <a:pt x="269" y="123"/>
                  <a:pt x="269" y="145"/>
                  <a:pt x="269" y="164"/>
                </a:cubicBezTo>
                <a:cubicBezTo>
                  <a:pt x="269" y="166"/>
                  <a:pt x="269" y="169"/>
                  <a:pt x="269" y="172"/>
                </a:cubicBezTo>
                <a:cubicBezTo>
                  <a:pt x="269" y="179"/>
                  <a:pt x="269" y="182"/>
                  <a:pt x="264" y="184"/>
                </a:cubicBezTo>
                <a:cubicBezTo>
                  <a:pt x="262" y="184"/>
                  <a:pt x="262" y="183"/>
                  <a:pt x="260" y="184"/>
                </a:cubicBezTo>
                <a:cubicBezTo>
                  <a:pt x="259" y="182"/>
                  <a:pt x="258" y="182"/>
                  <a:pt x="256" y="181"/>
                </a:cubicBezTo>
                <a:cubicBezTo>
                  <a:pt x="255" y="164"/>
                  <a:pt x="260" y="140"/>
                  <a:pt x="258" y="123"/>
                </a:cubicBezTo>
                <a:cubicBezTo>
                  <a:pt x="242" y="128"/>
                  <a:pt x="226" y="133"/>
                  <a:pt x="212" y="139"/>
                </a:cubicBezTo>
                <a:cubicBezTo>
                  <a:pt x="210" y="139"/>
                  <a:pt x="208" y="141"/>
                  <a:pt x="206" y="142"/>
                </a:cubicBezTo>
                <a:cubicBezTo>
                  <a:pt x="205" y="142"/>
                  <a:pt x="205" y="142"/>
                  <a:pt x="204" y="142"/>
                </a:cubicBezTo>
                <a:cubicBezTo>
                  <a:pt x="199" y="144"/>
                  <a:pt x="200" y="145"/>
                  <a:pt x="199" y="150"/>
                </a:cubicBezTo>
                <a:cubicBezTo>
                  <a:pt x="199" y="151"/>
                  <a:pt x="198" y="152"/>
                  <a:pt x="198" y="153"/>
                </a:cubicBezTo>
                <a:cubicBezTo>
                  <a:pt x="198" y="166"/>
                  <a:pt x="197" y="181"/>
                  <a:pt x="196" y="195"/>
                </a:cubicBezTo>
                <a:cubicBezTo>
                  <a:pt x="196" y="198"/>
                  <a:pt x="195" y="201"/>
                  <a:pt x="196" y="205"/>
                </a:cubicBezTo>
                <a:cubicBezTo>
                  <a:pt x="194" y="208"/>
                  <a:pt x="191" y="209"/>
                  <a:pt x="188" y="210"/>
                </a:cubicBezTo>
                <a:cubicBezTo>
                  <a:pt x="187" y="208"/>
                  <a:pt x="183" y="208"/>
                  <a:pt x="182" y="206"/>
                </a:cubicBezTo>
                <a:cubicBezTo>
                  <a:pt x="183" y="206"/>
                  <a:pt x="182" y="203"/>
                  <a:pt x="182" y="203"/>
                </a:cubicBezTo>
                <a:cubicBezTo>
                  <a:pt x="182" y="202"/>
                  <a:pt x="182" y="202"/>
                  <a:pt x="183" y="201"/>
                </a:cubicBezTo>
                <a:cubicBezTo>
                  <a:pt x="183" y="199"/>
                  <a:pt x="183" y="196"/>
                  <a:pt x="183" y="194"/>
                </a:cubicBezTo>
                <a:cubicBezTo>
                  <a:pt x="183" y="192"/>
                  <a:pt x="184" y="189"/>
                  <a:pt x="184" y="187"/>
                </a:cubicBezTo>
                <a:cubicBezTo>
                  <a:pt x="184" y="177"/>
                  <a:pt x="184" y="166"/>
                  <a:pt x="185" y="156"/>
                </a:cubicBezTo>
                <a:cubicBezTo>
                  <a:pt x="185" y="153"/>
                  <a:pt x="185" y="150"/>
                  <a:pt x="185" y="148"/>
                </a:cubicBezTo>
                <a:cubicBezTo>
                  <a:pt x="186" y="143"/>
                  <a:pt x="186" y="139"/>
                  <a:pt x="182" y="137"/>
                </a:cubicBezTo>
                <a:cubicBezTo>
                  <a:pt x="173" y="129"/>
                  <a:pt x="161" y="125"/>
                  <a:pt x="152" y="117"/>
                </a:cubicBezTo>
                <a:cubicBezTo>
                  <a:pt x="151" y="136"/>
                  <a:pt x="151" y="152"/>
                  <a:pt x="152" y="170"/>
                </a:cubicBezTo>
                <a:cubicBezTo>
                  <a:pt x="152" y="172"/>
                  <a:pt x="151" y="173"/>
                  <a:pt x="151" y="175"/>
                </a:cubicBezTo>
                <a:cubicBezTo>
                  <a:pt x="151" y="176"/>
                  <a:pt x="152" y="177"/>
                  <a:pt x="152" y="178"/>
                </a:cubicBezTo>
                <a:cubicBezTo>
                  <a:pt x="152" y="182"/>
                  <a:pt x="151" y="185"/>
                  <a:pt x="151" y="189"/>
                </a:cubicBezTo>
                <a:cubicBezTo>
                  <a:pt x="151" y="200"/>
                  <a:pt x="151" y="211"/>
                  <a:pt x="152" y="224"/>
                </a:cubicBezTo>
                <a:cubicBezTo>
                  <a:pt x="154" y="225"/>
                  <a:pt x="156" y="227"/>
                  <a:pt x="158" y="229"/>
                </a:cubicBezTo>
                <a:cubicBezTo>
                  <a:pt x="158" y="230"/>
                  <a:pt x="157" y="233"/>
                  <a:pt x="156" y="234"/>
                </a:cubicBezTo>
                <a:cubicBezTo>
                  <a:pt x="154" y="237"/>
                  <a:pt x="138" y="242"/>
                  <a:pt x="134" y="236"/>
                </a:cubicBezTo>
                <a:cubicBezTo>
                  <a:pt x="132" y="232"/>
                  <a:pt x="134" y="225"/>
                  <a:pt x="141" y="225"/>
                </a:cubicBezTo>
                <a:cubicBezTo>
                  <a:pt x="142" y="209"/>
                  <a:pt x="141" y="192"/>
                  <a:pt x="140" y="175"/>
                </a:cubicBezTo>
                <a:cubicBezTo>
                  <a:pt x="138" y="174"/>
                  <a:pt x="137" y="174"/>
                  <a:pt x="136" y="175"/>
                </a:cubicBezTo>
                <a:cubicBezTo>
                  <a:pt x="133" y="173"/>
                  <a:pt x="134" y="173"/>
                  <a:pt x="132" y="171"/>
                </a:cubicBezTo>
                <a:cubicBezTo>
                  <a:pt x="131" y="170"/>
                  <a:pt x="133" y="168"/>
                  <a:pt x="133" y="166"/>
                </a:cubicBezTo>
                <a:cubicBezTo>
                  <a:pt x="134" y="161"/>
                  <a:pt x="134" y="154"/>
                  <a:pt x="135" y="148"/>
                </a:cubicBezTo>
                <a:cubicBezTo>
                  <a:pt x="135" y="146"/>
                  <a:pt x="135" y="144"/>
                  <a:pt x="135" y="141"/>
                </a:cubicBezTo>
                <a:cubicBezTo>
                  <a:pt x="136" y="133"/>
                  <a:pt x="138" y="124"/>
                  <a:pt x="138" y="117"/>
                </a:cubicBezTo>
                <a:cubicBezTo>
                  <a:pt x="139" y="114"/>
                  <a:pt x="138" y="112"/>
                  <a:pt x="138" y="110"/>
                </a:cubicBezTo>
                <a:cubicBezTo>
                  <a:pt x="139" y="106"/>
                  <a:pt x="140" y="102"/>
                  <a:pt x="140" y="97"/>
                </a:cubicBezTo>
                <a:cubicBezTo>
                  <a:pt x="142" y="97"/>
                  <a:pt x="141" y="95"/>
                  <a:pt x="141" y="94"/>
                </a:cubicBezTo>
                <a:cubicBezTo>
                  <a:pt x="135" y="94"/>
                  <a:pt x="129" y="95"/>
                  <a:pt x="124" y="95"/>
                </a:cubicBezTo>
                <a:cubicBezTo>
                  <a:pt x="117" y="96"/>
                  <a:pt x="110" y="97"/>
                  <a:pt x="102" y="98"/>
                </a:cubicBezTo>
                <a:cubicBezTo>
                  <a:pt x="103" y="116"/>
                  <a:pt x="104" y="134"/>
                  <a:pt x="102" y="151"/>
                </a:cubicBezTo>
                <a:cubicBezTo>
                  <a:pt x="104" y="154"/>
                  <a:pt x="109" y="155"/>
                  <a:pt x="107" y="162"/>
                </a:cubicBezTo>
                <a:cubicBezTo>
                  <a:pt x="103" y="166"/>
                  <a:pt x="98" y="162"/>
                  <a:pt x="92" y="163"/>
                </a:cubicBezTo>
                <a:cubicBezTo>
                  <a:pt x="91" y="162"/>
                  <a:pt x="90" y="162"/>
                  <a:pt x="89" y="161"/>
                </a:cubicBezTo>
                <a:cubicBezTo>
                  <a:pt x="88" y="157"/>
                  <a:pt x="89" y="152"/>
                  <a:pt x="93" y="153"/>
                </a:cubicBezTo>
                <a:cubicBezTo>
                  <a:pt x="94" y="137"/>
                  <a:pt x="91" y="117"/>
                  <a:pt x="93" y="99"/>
                </a:cubicBezTo>
                <a:cubicBezTo>
                  <a:pt x="87" y="100"/>
                  <a:pt x="83" y="101"/>
                  <a:pt x="77" y="101"/>
                </a:cubicBezTo>
                <a:cubicBezTo>
                  <a:pt x="76" y="118"/>
                  <a:pt x="76" y="136"/>
                  <a:pt x="76" y="148"/>
                </a:cubicBezTo>
                <a:cubicBezTo>
                  <a:pt x="75" y="173"/>
                  <a:pt x="72" y="212"/>
                  <a:pt x="75" y="243"/>
                </a:cubicBezTo>
                <a:cubicBezTo>
                  <a:pt x="76" y="243"/>
                  <a:pt x="82" y="246"/>
                  <a:pt x="80" y="250"/>
                </a:cubicBezTo>
                <a:cubicBezTo>
                  <a:pt x="79" y="251"/>
                  <a:pt x="78" y="252"/>
                  <a:pt x="76" y="253"/>
                </a:cubicBezTo>
                <a:cubicBezTo>
                  <a:pt x="75" y="253"/>
                  <a:pt x="74" y="254"/>
                  <a:pt x="74" y="254"/>
                </a:cubicBezTo>
                <a:cubicBezTo>
                  <a:pt x="73" y="255"/>
                  <a:pt x="70" y="255"/>
                  <a:pt x="68" y="255"/>
                </a:cubicBezTo>
                <a:cubicBezTo>
                  <a:pt x="67" y="255"/>
                  <a:pt x="65" y="255"/>
                  <a:pt x="64" y="255"/>
                </a:cubicBezTo>
                <a:cubicBezTo>
                  <a:pt x="64" y="255"/>
                  <a:pt x="58" y="254"/>
                  <a:pt x="58" y="253"/>
                </a:cubicBezTo>
                <a:cubicBezTo>
                  <a:pt x="54" y="251"/>
                  <a:pt x="55" y="243"/>
                  <a:pt x="61" y="242"/>
                </a:cubicBezTo>
                <a:close/>
                <a:moveTo>
                  <a:pt x="263" y="49"/>
                </a:moveTo>
                <a:cubicBezTo>
                  <a:pt x="265" y="50"/>
                  <a:pt x="269" y="53"/>
                  <a:pt x="272" y="52"/>
                </a:cubicBezTo>
                <a:cubicBezTo>
                  <a:pt x="272" y="52"/>
                  <a:pt x="274" y="49"/>
                  <a:pt x="275" y="48"/>
                </a:cubicBezTo>
                <a:cubicBezTo>
                  <a:pt x="276" y="45"/>
                  <a:pt x="277" y="41"/>
                  <a:pt x="279" y="37"/>
                </a:cubicBezTo>
                <a:cubicBezTo>
                  <a:pt x="282" y="32"/>
                  <a:pt x="285" y="28"/>
                  <a:pt x="287" y="24"/>
                </a:cubicBezTo>
                <a:cubicBezTo>
                  <a:pt x="287" y="23"/>
                  <a:pt x="287" y="23"/>
                  <a:pt x="286" y="23"/>
                </a:cubicBezTo>
                <a:cubicBezTo>
                  <a:pt x="285" y="23"/>
                  <a:pt x="284" y="21"/>
                  <a:pt x="283" y="19"/>
                </a:cubicBezTo>
                <a:cubicBezTo>
                  <a:pt x="281" y="19"/>
                  <a:pt x="279" y="16"/>
                  <a:pt x="276" y="15"/>
                </a:cubicBezTo>
                <a:cubicBezTo>
                  <a:pt x="275" y="15"/>
                  <a:pt x="274" y="15"/>
                  <a:pt x="272" y="15"/>
                </a:cubicBezTo>
                <a:cubicBezTo>
                  <a:pt x="270" y="14"/>
                  <a:pt x="267" y="13"/>
                  <a:pt x="264" y="13"/>
                </a:cubicBezTo>
                <a:cubicBezTo>
                  <a:pt x="260" y="12"/>
                  <a:pt x="258" y="11"/>
                  <a:pt x="254" y="11"/>
                </a:cubicBezTo>
                <a:cubicBezTo>
                  <a:pt x="242" y="8"/>
                  <a:pt x="230" y="5"/>
                  <a:pt x="220" y="3"/>
                </a:cubicBezTo>
                <a:cubicBezTo>
                  <a:pt x="217" y="3"/>
                  <a:pt x="214" y="3"/>
                  <a:pt x="212" y="4"/>
                </a:cubicBezTo>
                <a:cubicBezTo>
                  <a:pt x="210" y="12"/>
                  <a:pt x="208" y="21"/>
                  <a:pt x="206" y="30"/>
                </a:cubicBezTo>
                <a:cubicBezTo>
                  <a:pt x="207" y="31"/>
                  <a:pt x="207" y="33"/>
                  <a:pt x="209" y="34"/>
                </a:cubicBezTo>
                <a:cubicBezTo>
                  <a:pt x="210" y="35"/>
                  <a:pt x="211" y="34"/>
                  <a:pt x="213" y="34"/>
                </a:cubicBezTo>
                <a:cubicBezTo>
                  <a:pt x="214" y="34"/>
                  <a:pt x="216" y="35"/>
                  <a:pt x="217" y="35"/>
                </a:cubicBezTo>
                <a:cubicBezTo>
                  <a:pt x="223" y="36"/>
                  <a:pt x="231" y="37"/>
                  <a:pt x="236" y="38"/>
                </a:cubicBezTo>
                <a:cubicBezTo>
                  <a:pt x="240" y="39"/>
                  <a:pt x="243" y="41"/>
                  <a:pt x="245" y="42"/>
                </a:cubicBezTo>
                <a:cubicBezTo>
                  <a:pt x="249" y="43"/>
                  <a:pt x="251" y="44"/>
                  <a:pt x="254" y="46"/>
                </a:cubicBezTo>
                <a:cubicBezTo>
                  <a:pt x="257" y="46"/>
                  <a:pt x="259" y="48"/>
                  <a:pt x="263" y="49"/>
                </a:cubicBezTo>
                <a:close/>
                <a:moveTo>
                  <a:pt x="267" y="166"/>
                </a:moveTo>
                <a:cubicBezTo>
                  <a:pt x="266" y="152"/>
                  <a:pt x="267" y="140"/>
                  <a:pt x="267" y="130"/>
                </a:cubicBezTo>
                <a:cubicBezTo>
                  <a:pt x="266" y="120"/>
                  <a:pt x="268" y="108"/>
                  <a:pt x="268" y="97"/>
                </a:cubicBezTo>
                <a:cubicBezTo>
                  <a:pt x="268" y="88"/>
                  <a:pt x="270" y="79"/>
                  <a:pt x="272" y="69"/>
                </a:cubicBezTo>
                <a:cubicBezTo>
                  <a:pt x="274" y="61"/>
                  <a:pt x="278" y="52"/>
                  <a:pt x="283" y="45"/>
                </a:cubicBezTo>
                <a:cubicBezTo>
                  <a:pt x="284" y="43"/>
                  <a:pt x="288" y="38"/>
                  <a:pt x="287" y="37"/>
                </a:cubicBezTo>
                <a:cubicBezTo>
                  <a:pt x="286" y="37"/>
                  <a:pt x="286" y="35"/>
                  <a:pt x="285" y="34"/>
                </a:cubicBezTo>
                <a:cubicBezTo>
                  <a:pt x="279" y="46"/>
                  <a:pt x="271" y="58"/>
                  <a:pt x="271" y="73"/>
                </a:cubicBezTo>
                <a:cubicBezTo>
                  <a:pt x="270" y="75"/>
                  <a:pt x="270" y="76"/>
                  <a:pt x="270" y="79"/>
                </a:cubicBezTo>
                <a:cubicBezTo>
                  <a:pt x="267" y="82"/>
                  <a:pt x="268" y="85"/>
                  <a:pt x="267" y="89"/>
                </a:cubicBezTo>
                <a:cubicBezTo>
                  <a:pt x="267" y="94"/>
                  <a:pt x="265" y="99"/>
                  <a:pt x="265" y="103"/>
                </a:cubicBezTo>
                <a:cubicBezTo>
                  <a:pt x="264" y="106"/>
                  <a:pt x="265" y="111"/>
                  <a:pt x="263" y="113"/>
                </a:cubicBezTo>
                <a:cubicBezTo>
                  <a:pt x="261" y="114"/>
                  <a:pt x="257" y="116"/>
                  <a:pt x="254" y="117"/>
                </a:cubicBezTo>
                <a:cubicBezTo>
                  <a:pt x="246" y="120"/>
                  <a:pt x="242" y="123"/>
                  <a:pt x="234" y="126"/>
                </a:cubicBezTo>
                <a:cubicBezTo>
                  <a:pt x="231" y="127"/>
                  <a:pt x="227" y="128"/>
                  <a:pt x="224" y="129"/>
                </a:cubicBezTo>
                <a:cubicBezTo>
                  <a:pt x="222" y="130"/>
                  <a:pt x="221" y="129"/>
                  <a:pt x="219" y="130"/>
                </a:cubicBezTo>
                <a:cubicBezTo>
                  <a:pt x="215" y="132"/>
                  <a:pt x="210" y="134"/>
                  <a:pt x="205" y="135"/>
                </a:cubicBezTo>
                <a:cubicBezTo>
                  <a:pt x="200" y="137"/>
                  <a:pt x="194" y="136"/>
                  <a:pt x="192" y="142"/>
                </a:cubicBezTo>
                <a:cubicBezTo>
                  <a:pt x="193" y="159"/>
                  <a:pt x="190" y="182"/>
                  <a:pt x="189" y="204"/>
                </a:cubicBezTo>
                <a:cubicBezTo>
                  <a:pt x="191" y="203"/>
                  <a:pt x="192" y="202"/>
                  <a:pt x="193" y="201"/>
                </a:cubicBezTo>
                <a:cubicBezTo>
                  <a:pt x="194" y="182"/>
                  <a:pt x="196" y="161"/>
                  <a:pt x="197" y="143"/>
                </a:cubicBezTo>
                <a:cubicBezTo>
                  <a:pt x="200" y="141"/>
                  <a:pt x="204" y="140"/>
                  <a:pt x="208" y="139"/>
                </a:cubicBezTo>
                <a:cubicBezTo>
                  <a:pt x="215" y="135"/>
                  <a:pt x="222" y="132"/>
                  <a:pt x="229" y="130"/>
                </a:cubicBezTo>
                <a:cubicBezTo>
                  <a:pt x="233" y="129"/>
                  <a:pt x="237" y="128"/>
                  <a:pt x="241" y="127"/>
                </a:cubicBezTo>
                <a:cubicBezTo>
                  <a:pt x="243" y="126"/>
                  <a:pt x="244" y="125"/>
                  <a:pt x="246" y="124"/>
                </a:cubicBezTo>
                <a:cubicBezTo>
                  <a:pt x="251" y="122"/>
                  <a:pt x="257" y="121"/>
                  <a:pt x="263" y="118"/>
                </a:cubicBezTo>
                <a:cubicBezTo>
                  <a:pt x="265" y="130"/>
                  <a:pt x="263" y="142"/>
                  <a:pt x="263" y="152"/>
                </a:cubicBezTo>
                <a:cubicBezTo>
                  <a:pt x="263" y="160"/>
                  <a:pt x="262" y="169"/>
                  <a:pt x="263" y="178"/>
                </a:cubicBezTo>
                <a:cubicBezTo>
                  <a:pt x="268" y="176"/>
                  <a:pt x="267" y="171"/>
                  <a:pt x="267" y="166"/>
                </a:cubicBezTo>
                <a:close/>
                <a:moveTo>
                  <a:pt x="270" y="55"/>
                </a:moveTo>
                <a:cubicBezTo>
                  <a:pt x="266" y="69"/>
                  <a:pt x="261" y="80"/>
                  <a:pt x="260" y="96"/>
                </a:cubicBezTo>
                <a:cubicBezTo>
                  <a:pt x="260" y="97"/>
                  <a:pt x="260" y="97"/>
                  <a:pt x="260" y="98"/>
                </a:cubicBezTo>
                <a:cubicBezTo>
                  <a:pt x="261" y="98"/>
                  <a:pt x="261" y="100"/>
                  <a:pt x="263" y="100"/>
                </a:cubicBezTo>
                <a:cubicBezTo>
                  <a:pt x="264" y="95"/>
                  <a:pt x="264" y="89"/>
                  <a:pt x="265" y="84"/>
                </a:cubicBezTo>
                <a:cubicBezTo>
                  <a:pt x="266" y="80"/>
                  <a:pt x="267" y="77"/>
                  <a:pt x="267" y="75"/>
                </a:cubicBezTo>
                <a:cubicBezTo>
                  <a:pt x="269" y="68"/>
                  <a:pt x="271" y="62"/>
                  <a:pt x="272" y="55"/>
                </a:cubicBezTo>
                <a:cubicBezTo>
                  <a:pt x="272" y="57"/>
                  <a:pt x="271" y="55"/>
                  <a:pt x="270" y="55"/>
                </a:cubicBezTo>
                <a:close/>
                <a:moveTo>
                  <a:pt x="223" y="80"/>
                </a:moveTo>
                <a:cubicBezTo>
                  <a:pt x="224" y="81"/>
                  <a:pt x="225" y="81"/>
                  <a:pt x="226" y="81"/>
                </a:cubicBezTo>
                <a:cubicBezTo>
                  <a:pt x="229" y="82"/>
                  <a:pt x="233" y="84"/>
                  <a:pt x="236" y="85"/>
                </a:cubicBezTo>
                <a:cubicBezTo>
                  <a:pt x="239" y="86"/>
                  <a:pt x="241" y="86"/>
                  <a:pt x="243" y="87"/>
                </a:cubicBezTo>
                <a:cubicBezTo>
                  <a:pt x="245" y="87"/>
                  <a:pt x="246" y="89"/>
                  <a:pt x="248" y="88"/>
                </a:cubicBezTo>
                <a:cubicBezTo>
                  <a:pt x="248" y="89"/>
                  <a:pt x="249" y="89"/>
                  <a:pt x="249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52" y="91"/>
                  <a:pt x="255" y="94"/>
                  <a:pt x="258" y="96"/>
                </a:cubicBezTo>
                <a:cubicBezTo>
                  <a:pt x="259" y="79"/>
                  <a:pt x="265" y="69"/>
                  <a:pt x="267" y="55"/>
                </a:cubicBezTo>
                <a:cubicBezTo>
                  <a:pt x="260" y="53"/>
                  <a:pt x="256" y="49"/>
                  <a:pt x="250" y="47"/>
                </a:cubicBezTo>
                <a:cubicBezTo>
                  <a:pt x="249" y="46"/>
                  <a:pt x="247" y="46"/>
                  <a:pt x="245" y="45"/>
                </a:cubicBezTo>
                <a:cubicBezTo>
                  <a:pt x="241" y="43"/>
                  <a:pt x="235" y="41"/>
                  <a:pt x="231" y="40"/>
                </a:cubicBezTo>
                <a:cubicBezTo>
                  <a:pt x="230" y="40"/>
                  <a:pt x="230" y="39"/>
                  <a:pt x="229" y="39"/>
                </a:cubicBezTo>
                <a:cubicBezTo>
                  <a:pt x="225" y="39"/>
                  <a:pt x="222" y="38"/>
                  <a:pt x="217" y="37"/>
                </a:cubicBezTo>
                <a:cubicBezTo>
                  <a:pt x="210" y="48"/>
                  <a:pt x="209" y="61"/>
                  <a:pt x="208" y="77"/>
                </a:cubicBezTo>
                <a:cubicBezTo>
                  <a:pt x="215" y="77"/>
                  <a:pt x="220" y="79"/>
                  <a:pt x="223" y="80"/>
                </a:cubicBezTo>
                <a:close/>
                <a:moveTo>
                  <a:pt x="260" y="122"/>
                </a:moveTo>
                <a:cubicBezTo>
                  <a:pt x="260" y="126"/>
                  <a:pt x="261" y="134"/>
                  <a:pt x="260" y="141"/>
                </a:cubicBezTo>
                <a:cubicBezTo>
                  <a:pt x="260" y="145"/>
                  <a:pt x="260" y="150"/>
                  <a:pt x="259" y="154"/>
                </a:cubicBezTo>
                <a:cubicBezTo>
                  <a:pt x="259" y="161"/>
                  <a:pt x="258" y="168"/>
                  <a:pt x="258" y="173"/>
                </a:cubicBezTo>
                <a:cubicBezTo>
                  <a:pt x="258" y="174"/>
                  <a:pt x="257" y="177"/>
                  <a:pt x="260" y="177"/>
                </a:cubicBezTo>
                <a:cubicBezTo>
                  <a:pt x="260" y="172"/>
                  <a:pt x="260" y="166"/>
                  <a:pt x="261" y="162"/>
                </a:cubicBezTo>
                <a:cubicBezTo>
                  <a:pt x="261" y="162"/>
                  <a:pt x="260" y="161"/>
                  <a:pt x="260" y="161"/>
                </a:cubicBezTo>
                <a:cubicBezTo>
                  <a:pt x="260" y="158"/>
                  <a:pt x="260" y="154"/>
                  <a:pt x="261" y="151"/>
                </a:cubicBezTo>
                <a:cubicBezTo>
                  <a:pt x="261" y="142"/>
                  <a:pt x="262" y="137"/>
                  <a:pt x="262" y="128"/>
                </a:cubicBezTo>
                <a:cubicBezTo>
                  <a:pt x="262" y="125"/>
                  <a:pt x="262" y="122"/>
                  <a:pt x="261" y="122"/>
                </a:cubicBezTo>
                <a:cubicBezTo>
                  <a:pt x="261" y="122"/>
                  <a:pt x="261" y="122"/>
                  <a:pt x="260" y="122"/>
                </a:cubicBezTo>
                <a:close/>
                <a:moveTo>
                  <a:pt x="256" y="99"/>
                </a:moveTo>
                <a:cubicBezTo>
                  <a:pt x="255" y="96"/>
                  <a:pt x="252" y="95"/>
                  <a:pt x="250" y="93"/>
                </a:cubicBezTo>
                <a:cubicBezTo>
                  <a:pt x="236" y="87"/>
                  <a:pt x="221" y="82"/>
                  <a:pt x="206" y="79"/>
                </a:cubicBezTo>
                <a:cubicBezTo>
                  <a:pt x="205" y="78"/>
                  <a:pt x="205" y="79"/>
                  <a:pt x="205" y="79"/>
                </a:cubicBezTo>
                <a:cubicBezTo>
                  <a:pt x="200" y="77"/>
                  <a:pt x="194" y="78"/>
                  <a:pt x="188" y="78"/>
                </a:cubicBezTo>
                <a:cubicBezTo>
                  <a:pt x="183" y="78"/>
                  <a:pt x="178" y="80"/>
                  <a:pt x="173" y="80"/>
                </a:cubicBezTo>
                <a:cubicBezTo>
                  <a:pt x="169" y="80"/>
                  <a:pt x="166" y="82"/>
                  <a:pt x="162" y="83"/>
                </a:cubicBezTo>
                <a:cubicBezTo>
                  <a:pt x="159" y="84"/>
                  <a:pt x="157" y="85"/>
                  <a:pt x="155" y="86"/>
                </a:cubicBezTo>
                <a:cubicBezTo>
                  <a:pt x="155" y="88"/>
                  <a:pt x="153" y="88"/>
                  <a:pt x="152" y="89"/>
                </a:cubicBezTo>
                <a:cubicBezTo>
                  <a:pt x="151" y="93"/>
                  <a:pt x="151" y="94"/>
                  <a:pt x="152" y="97"/>
                </a:cubicBezTo>
                <a:cubicBezTo>
                  <a:pt x="152" y="98"/>
                  <a:pt x="153" y="98"/>
                  <a:pt x="153" y="99"/>
                </a:cubicBezTo>
                <a:cubicBezTo>
                  <a:pt x="153" y="99"/>
                  <a:pt x="154" y="100"/>
                  <a:pt x="154" y="100"/>
                </a:cubicBezTo>
                <a:cubicBezTo>
                  <a:pt x="156" y="103"/>
                  <a:pt x="159" y="105"/>
                  <a:pt x="162" y="107"/>
                </a:cubicBezTo>
                <a:cubicBezTo>
                  <a:pt x="163" y="107"/>
                  <a:pt x="163" y="108"/>
                  <a:pt x="164" y="108"/>
                </a:cubicBezTo>
                <a:cubicBezTo>
                  <a:pt x="171" y="113"/>
                  <a:pt x="178" y="119"/>
                  <a:pt x="187" y="121"/>
                </a:cubicBezTo>
                <a:cubicBezTo>
                  <a:pt x="188" y="122"/>
                  <a:pt x="190" y="121"/>
                  <a:pt x="191" y="123"/>
                </a:cubicBezTo>
                <a:cubicBezTo>
                  <a:pt x="190" y="124"/>
                  <a:pt x="187" y="123"/>
                  <a:pt x="186" y="123"/>
                </a:cubicBezTo>
                <a:cubicBezTo>
                  <a:pt x="184" y="122"/>
                  <a:pt x="181" y="121"/>
                  <a:pt x="180" y="120"/>
                </a:cubicBezTo>
                <a:cubicBezTo>
                  <a:pt x="171" y="116"/>
                  <a:pt x="162" y="108"/>
                  <a:pt x="154" y="102"/>
                </a:cubicBezTo>
                <a:cubicBezTo>
                  <a:pt x="153" y="102"/>
                  <a:pt x="152" y="100"/>
                  <a:pt x="152" y="102"/>
                </a:cubicBezTo>
                <a:cubicBezTo>
                  <a:pt x="152" y="104"/>
                  <a:pt x="152" y="105"/>
                  <a:pt x="152" y="109"/>
                </a:cubicBezTo>
                <a:cubicBezTo>
                  <a:pt x="154" y="109"/>
                  <a:pt x="154" y="111"/>
                  <a:pt x="156" y="111"/>
                </a:cubicBezTo>
                <a:cubicBezTo>
                  <a:pt x="160" y="116"/>
                  <a:pt x="167" y="117"/>
                  <a:pt x="171" y="121"/>
                </a:cubicBezTo>
                <a:cubicBezTo>
                  <a:pt x="178" y="125"/>
                  <a:pt x="184" y="129"/>
                  <a:pt x="191" y="133"/>
                </a:cubicBezTo>
                <a:cubicBezTo>
                  <a:pt x="191" y="130"/>
                  <a:pt x="192" y="128"/>
                  <a:pt x="193" y="127"/>
                </a:cubicBezTo>
                <a:cubicBezTo>
                  <a:pt x="202" y="122"/>
                  <a:pt x="212" y="121"/>
                  <a:pt x="220" y="118"/>
                </a:cubicBezTo>
                <a:cubicBezTo>
                  <a:pt x="221" y="118"/>
                  <a:pt x="221" y="118"/>
                  <a:pt x="222" y="118"/>
                </a:cubicBezTo>
                <a:cubicBezTo>
                  <a:pt x="223" y="118"/>
                  <a:pt x="223" y="117"/>
                  <a:pt x="224" y="117"/>
                </a:cubicBezTo>
                <a:cubicBezTo>
                  <a:pt x="234" y="113"/>
                  <a:pt x="243" y="111"/>
                  <a:pt x="253" y="107"/>
                </a:cubicBezTo>
                <a:cubicBezTo>
                  <a:pt x="255" y="107"/>
                  <a:pt x="257" y="106"/>
                  <a:pt x="260" y="105"/>
                </a:cubicBezTo>
                <a:cubicBezTo>
                  <a:pt x="261" y="105"/>
                  <a:pt x="261" y="106"/>
                  <a:pt x="262" y="106"/>
                </a:cubicBezTo>
                <a:cubicBezTo>
                  <a:pt x="262" y="102"/>
                  <a:pt x="259" y="100"/>
                  <a:pt x="256" y="99"/>
                </a:cubicBezTo>
                <a:close/>
                <a:moveTo>
                  <a:pt x="201" y="134"/>
                </a:moveTo>
                <a:cubicBezTo>
                  <a:pt x="204" y="133"/>
                  <a:pt x="206" y="132"/>
                  <a:pt x="209" y="131"/>
                </a:cubicBezTo>
                <a:cubicBezTo>
                  <a:pt x="211" y="130"/>
                  <a:pt x="213" y="130"/>
                  <a:pt x="215" y="129"/>
                </a:cubicBezTo>
                <a:cubicBezTo>
                  <a:pt x="218" y="128"/>
                  <a:pt x="221" y="126"/>
                  <a:pt x="224" y="127"/>
                </a:cubicBezTo>
                <a:cubicBezTo>
                  <a:pt x="227" y="126"/>
                  <a:pt x="229" y="124"/>
                  <a:pt x="232" y="123"/>
                </a:cubicBezTo>
                <a:cubicBezTo>
                  <a:pt x="233" y="123"/>
                  <a:pt x="235" y="123"/>
                  <a:pt x="236" y="123"/>
                </a:cubicBezTo>
                <a:cubicBezTo>
                  <a:pt x="241" y="121"/>
                  <a:pt x="245" y="118"/>
                  <a:pt x="250" y="116"/>
                </a:cubicBezTo>
                <a:cubicBezTo>
                  <a:pt x="254" y="114"/>
                  <a:pt x="258" y="113"/>
                  <a:pt x="261" y="110"/>
                </a:cubicBezTo>
                <a:cubicBezTo>
                  <a:pt x="261" y="110"/>
                  <a:pt x="260" y="109"/>
                  <a:pt x="260" y="108"/>
                </a:cubicBezTo>
                <a:cubicBezTo>
                  <a:pt x="257" y="107"/>
                  <a:pt x="254" y="109"/>
                  <a:pt x="251" y="110"/>
                </a:cubicBezTo>
                <a:cubicBezTo>
                  <a:pt x="250" y="111"/>
                  <a:pt x="248" y="111"/>
                  <a:pt x="246" y="112"/>
                </a:cubicBezTo>
                <a:cubicBezTo>
                  <a:pt x="244" y="112"/>
                  <a:pt x="242" y="113"/>
                  <a:pt x="241" y="114"/>
                </a:cubicBezTo>
                <a:cubicBezTo>
                  <a:pt x="230" y="117"/>
                  <a:pt x="218" y="120"/>
                  <a:pt x="207" y="124"/>
                </a:cubicBezTo>
                <a:cubicBezTo>
                  <a:pt x="206" y="124"/>
                  <a:pt x="204" y="125"/>
                  <a:pt x="203" y="126"/>
                </a:cubicBezTo>
                <a:cubicBezTo>
                  <a:pt x="198" y="127"/>
                  <a:pt x="191" y="129"/>
                  <a:pt x="194" y="135"/>
                </a:cubicBezTo>
                <a:cubicBezTo>
                  <a:pt x="196" y="135"/>
                  <a:pt x="199" y="134"/>
                  <a:pt x="201" y="134"/>
                </a:cubicBezTo>
                <a:close/>
                <a:moveTo>
                  <a:pt x="213" y="37"/>
                </a:moveTo>
                <a:cubicBezTo>
                  <a:pt x="210" y="41"/>
                  <a:pt x="208" y="47"/>
                  <a:pt x="207" y="53"/>
                </a:cubicBezTo>
                <a:cubicBezTo>
                  <a:pt x="206" y="61"/>
                  <a:pt x="205" y="67"/>
                  <a:pt x="205" y="75"/>
                </a:cubicBezTo>
                <a:cubicBezTo>
                  <a:pt x="205" y="75"/>
                  <a:pt x="204" y="75"/>
                  <a:pt x="204" y="76"/>
                </a:cubicBezTo>
                <a:cubicBezTo>
                  <a:pt x="205" y="76"/>
                  <a:pt x="205" y="76"/>
                  <a:pt x="206" y="76"/>
                </a:cubicBezTo>
                <a:cubicBezTo>
                  <a:pt x="207" y="64"/>
                  <a:pt x="209" y="47"/>
                  <a:pt x="214" y="37"/>
                </a:cubicBezTo>
                <a:cubicBezTo>
                  <a:pt x="214" y="37"/>
                  <a:pt x="214" y="37"/>
                  <a:pt x="213" y="37"/>
                </a:cubicBezTo>
                <a:close/>
                <a:moveTo>
                  <a:pt x="208" y="36"/>
                </a:moveTo>
                <a:cubicBezTo>
                  <a:pt x="202" y="46"/>
                  <a:pt x="201" y="61"/>
                  <a:pt x="199" y="75"/>
                </a:cubicBezTo>
                <a:cubicBezTo>
                  <a:pt x="201" y="75"/>
                  <a:pt x="201" y="76"/>
                  <a:pt x="203" y="76"/>
                </a:cubicBezTo>
                <a:cubicBezTo>
                  <a:pt x="202" y="69"/>
                  <a:pt x="204" y="62"/>
                  <a:pt x="205" y="57"/>
                </a:cubicBezTo>
                <a:cubicBezTo>
                  <a:pt x="207" y="49"/>
                  <a:pt x="207" y="43"/>
                  <a:pt x="211" y="37"/>
                </a:cubicBezTo>
                <a:cubicBezTo>
                  <a:pt x="211" y="37"/>
                  <a:pt x="211" y="37"/>
                  <a:pt x="211" y="37"/>
                </a:cubicBezTo>
                <a:cubicBezTo>
                  <a:pt x="210" y="37"/>
                  <a:pt x="209" y="36"/>
                  <a:pt x="208" y="36"/>
                </a:cubicBezTo>
                <a:close/>
                <a:moveTo>
                  <a:pt x="187" y="43"/>
                </a:moveTo>
                <a:cubicBezTo>
                  <a:pt x="186" y="42"/>
                  <a:pt x="186" y="42"/>
                  <a:pt x="185" y="42"/>
                </a:cubicBezTo>
                <a:cubicBezTo>
                  <a:pt x="179" y="42"/>
                  <a:pt x="173" y="43"/>
                  <a:pt x="166" y="44"/>
                </a:cubicBezTo>
                <a:cubicBezTo>
                  <a:pt x="163" y="44"/>
                  <a:pt x="160" y="45"/>
                  <a:pt x="156" y="46"/>
                </a:cubicBezTo>
                <a:cubicBezTo>
                  <a:pt x="153" y="46"/>
                  <a:pt x="152" y="47"/>
                  <a:pt x="149" y="47"/>
                </a:cubicBezTo>
                <a:cubicBezTo>
                  <a:pt x="147" y="47"/>
                  <a:pt x="143" y="48"/>
                  <a:pt x="141" y="48"/>
                </a:cubicBezTo>
                <a:cubicBezTo>
                  <a:pt x="135" y="48"/>
                  <a:pt x="129" y="51"/>
                  <a:pt x="124" y="52"/>
                </a:cubicBezTo>
                <a:cubicBezTo>
                  <a:pt x="120" y="53"/>
                  <a:pt x="117" y="53"/>
                  <a:pt x="114" y="53"/>
                </a:cubicBezTo>
                <a:cubicBezTo>
                  <a:pt x="110" y="54"/>
                  <a:pt x="107" y="55"/>
                  <a:pt x="104" y="55"/>
                </a:cubicBezTo>
                <a:cubicBezTo>
                  <a:pt x="100" y="56"/>
                  <a:pt x="95" y="57"/>
                  <a:pt x="91" y="57"/>
                </a:cubicBezTo>
                <a:cubicBezTo>
                  <a:pt x="83" y="59"/>
                  <a:pt x="75" y="58"/>
                  <a:pt x="69" y="60"/>
                </a:cubicBezTo>
                <a:cubicBezTo>
                  <a:pt x="68" y="61"/>
                  <a:pt x="68" y="62"/>
                  <a:pt x="68" y="63"/>
                </a:cubicBezTo>
                <a:cubicBezTo>
                  <a:pt x="69" y="64"/>
                  <a:pt x="70" y="63"/>
                  <a:pt x="71" y="64"/>
                </a:cubicBezTo>
                <a:cubicBezTo>
                  <a:pt x="79" y="63"/>
                  <a:pt x="85" y="62"/>
                  <a:pt x="94" y="62"/>
                </a:cubicBezTo>
                <a:cubicBezTo>
                  <a:pt x="103" y="62"/>
                  <a:pt x="108" y="59"/>
                  <a:pt x="115" y="58"/>
                </a:cubicBezTo>
                <a:cubicBezTo>
                  <a:pt x="119" y="57"/>
                  <a:pt x="123" y="57"/>
                  <a:pt x="127" y="56"/>
                </a:cubicBezTo>
                <a:cubicBezTo>
                  <a:pt x="145" y="52"/>
                  <a:pt x="165" y="48"/>
                  <a:pt x="184" y="48"/>
                </a:cubicBezTo>
                <a:cubicBezTo>
                  <a:pt x="188" y="47"/>
                  <a:pt x="191" y="48"/>
                  <a:pt x="195" y="46"/>
                </a:cubicBezTo>
                <a:cubicBezTo>
                  <a:pt x="195" y="41"/>
                  <a:pt x="190" y="42"/>
                  <a:pt x="187" y="43"/>
                </a:cubicBezTo>
                <a:close/>
                <a:moveTo>
                  <a:pt x="191" y="135"/>
                </a:moveTo>
                <a:cubicBezTo>
                  <a:pt x="186" y="132"/>
                  <a:pt x="181" y="129"/>
                  <a:pt x="176" y="127"/>
                </a:cubicBezTo>
                <a:cubicBezTo>
                  <a:pt x="171" y="124"/>
                  <a:pt x="166" y="120"/>
                  <a:pt x="161" y="117"/>
                </a:cubicBezTo>
                <a:cubicBezTo>
                  <a:pt x="158" y="115"/>
                  <a:pt x="155" y="113"/>
                  <a:pt x="151" y="112"/>
                </a:cubicBezTo>
                <a:cubicBezTo>
                  <a:pt x="151" y="113"/>
                  <a:pt x="152" y="114"/>
                  <a:pt x="152" y="115"/>
                </a:cubicBezTo>
                <a:cubicBezTo>
                  <a:pt x="155" y="116"/>
                  <a:pt x="156" y="118"/>
                  <a:pt x="159" y="119"/>
                </a:cubicBezTo>
                <a:cubicBezTo>
                  <a:pt x="160" y="121"/>
                  <a:pt x="164" y="122"/>
                  <a:pt x="166" y="123"/>
                </a:cubicBezTo>
                <a:cubicBezTo>
                  <a:pt x="171" y="128"/>
                  <a:pt x="181" y="131"/>
                  <a:pt x="186" y="137"/>
                </a:cubicBezTo>
                <a:cubicBezTo>
                  <a:pt x="188" y="139"/>
                  <a:pt x="187" y="143"/>
                  <a:pt x="187" y="147"/>
                </a:cubicBezTo>
                <a:cubicBezTo>
                  <a:pt x="187" y="153"/>
                  <a:pt x="186" y="159"/>
                  <a:pt x="186" y="166"/>
                </a:cubicBezTo>
                <a:cubicBezTo>
                  <a:pt x="187" y="168"/>
                  <a:pt x="186" y="171"/>
                  <a:pt x="186" y="174"/>
                </a:cubicBezTo>
                <a:cubicBezTo>
                  <a:pt x="186" y="180"/>
                  <a:pt x="186" y="187"/>
                  <a:pt x="185" y="194"/>
                </a:cubicBezTo>
                <a:cubicBezTo>
                  <a:pt x="185" y="197"/>
                  <a:pt x="184" y="200"/>
                  <a:pt x="187" y="202"/>
                </a:cubicBezTo>
                <a:cubicBezTo>
                  <a:pt x="188" y="182"/>
                  <a:pt x="190" y="160"/>
                  <a:pt x="190" y="140"/>
                </a:cubicBezTo>
                <a:cubicBezTo>
                  <a:pt x="191" y="139"/>
                  <a:pt x="190" y="137"/>
                  <a:pt x="192" y="136"/>
                </a:cubicBezTo>
                <a:cubicBezTo>
                  <a:pt x="192" y="136"/>
                  <a:pt x="192" y="136"/>
                  <a:pt x="192" y="136"/>
                </a:cubicBezTo>
                <a:cubicBezTo>
                  <a:pt x="192" y="136"/>
                  <a:pt x="191" y="136"/>
                  <a:pt x="191" y="135"/>
                </a:cubicBezTo>
                <a:close/>
                <a:moveTo>
                  <a:pt x="172" y="38"/>
                </a:moveTo>
                <a:cubicBezTo>
                  <a:pt x="167" y="35"/>
                  <a:pt x="160" y="34"/>
                  <a:pt x="155" y="31"/>
                </a:cubicBezTo>
                <a:cubicBezTo>
                  <a:pt x="149" y="29"/>
                  <a:pt x="143" y="27"/>
                  <a:pt x="137" y="25"/>
                </a:cubicBezTo>
                <a:cubicBezTo>
                  <a:pt x="135" y="23"/>
                  <a:pt x="131" y="23"/>
                  <a:pt x="128" y="22"/>
                </a:cubicBezTo>
                <a:cubicBezTo>
                  <a:pt x="127" y="22"/>
                  <a:pt x="126" y="20"/>
                  <a:pt x="125" y="19"/>
                </a:cubicBezTo>
                <a:cubicBezTo>
                  <a:pt x="121" y="18"/>
                  <a:pt x="117" y="17"/>
                  <a:pt x="113" y="16"/>
                </a:cubicBezTo>
                <a:cubicBezTo>
                  <a:pt x="112" y="15"/>
                  <a:pt x="112" y="15"/>
                  <a:pt x="111" y="14"/>
                </a:cubicBezTo>
                <a:cubicBezTo>
                  <a:pt x="109" y="14"/>
                  <a:pt x="108" y="14"/>
                  <a:pt x="107" y="13"/>
                </a:cubicBezTo>
                <a:cubicBezTo>
                  <a:pt x="104" y="13"/>
                  <a:pt x="103" y="11"/>
                  <a:pt x="101" y="10"/>
                </a:cubicBezTo>
                <a:cubicBezTo>
                  <a:pt x="97" y="9"/>
                  <a:pt x="93" y="11"/>
                  <a:pt x="89" y="12"/>
                </a:cubicBezTo>
                <a:cubicBezTo>
                  <a:pt x="86" y="12"/>
                  <a:pt x="83" y="11"/>
                  <a:pt x="80" y="12"/>
                </a:cubicBezTo>
                <a:cubicBezTo>
                  <a:pt x="76" y="12"/>
                  <a:pt x="73" y="13"/>
                  <a:pt x="70" y="13"/>
                </a:cubicBezTo>
                <a:cubicBezTo>
                  <a:pt x="61" y="14"/>
                  <a:pt x="51" y="14"/>
                  <a:pt x="42" y="15"/>
                </a:cubicBezTo>
                <a:cubicBezTo>
                  <a:pt x="31" y="15"/>
                  <a:pt x="21" y="16"/>
                  <a:pt x="11" y="17"/>
                </a:cubicBezTo>
                <a:cubicBezTo>
                  <a:pt x="19" y="21"/>
                  <a:pt x="24" y="27"/>
                  <a:pt x="32" y="31"/>
                </a:cubicBezTo>
                <a:cubicBezTo>
                  <a:pt x="32" y="32"/>
                  <a:pt x="34" y="32"/>
                  <a:pt x="34" y="33"/>
                </a:cubicBezTo>
                <a:cubicBezTo>
                  <a:pt x="40" y="36"/>
                  <a:pt x="43" y="41"/>
                  <a:pt x="49" y="42"/>
                </a:cubicBezTo>
                <a:cubicBezTo>
                  <a:pt x="55" y="47"/>
                  <a:pt x="62" y="52"/>
                  <a:pt x="69" y="55"/>
                </a:cubicBezTo>
                <a:cubicBezTo>
                  <a:pt x="70" y="56"/>
                  <a:pt x="71" y="56"/>
                  <a:pt x="71" y="57"/>
                </a:cubicBezTo>
                <a:cubicBezTo>
                  <a:pt x="79" y="55"/>
                  <a:pt x="89" y="56"/>
                  <a:pt x="98" y="54"/>
                </a:cubicBezTo>
                <a:cubicBezTo>
                  <a:pt x="102" y="52"/>
                  <a:pt x="105" y="52"/>
                  <a:pt x="109" y="51"/>
                </a:cubicBezTo>
                <a:cubicBezTo>
                  <a:pt x="112" y="51"/>
                  <a:pt x="115" y="51"/>
                  <a:pt x="118" y="51"/>
                </a:cubicBezTo>
                <a:cubicBezTo>
                  <a:pt x="119" y="51"/>
                  <a:pt x="119" y="50"/>
                  <a:pt x="120" y="50"/>
                </a:cubicBezTo>
                <a:cubicBezTo>
                  <a:pt x="125" y="49"/>
                  <a:pt x="132" y="47"/>
                  <a:pt x="137" y="46"/>
                </a:cubicBezTo>
                <a:cubicBezTo>
                  <a:pt x="142" y="45"/>
                  <a:pt x="147" y="44"/>
                  <a:pt x="151" y="44"/>
                </a:cubicBezTo>
                <a:cubicBezTo>
                  <a:pt x="158" y="43"/>
                  <a:pt x="166" y="42"/>
                  <a:pt x="173" y="39"/>
                </a:cubicBezTo>
                <a:cubicBezTo>
                  <a:pt x="174" y="40"/>
                  <a:pt x="177" y="40"/>
                  <a:pt x="178" y="39"/>
                </a:cubicBezTo>
                <a:cubicBezTo>
                  <a:pt x="176" y="39"/>
                  <a:pt x="175" y="38"/>
                  <a:pt x="172" y="38"/>
                </a:cubicBezTo>
                <a:close/>
                <a:moveTo>
                  <a:pt x="68" y="72"/>
                </a:moveTo>
                <a:cubicBezTo>
                  <a:pt x="69" y="79"/>
                  <a:pt x="65" y="89"/>
                  <a:pt x="69" y="98"/>
                </a:cubicBezTo>
                <a:cubicBezTo>
                  <a:pt x="74" y="99"/>
                  <a:pt x="81" y="98"/>
                  <a:pt x="87" y="96"/>
                </a:cubicBezTo>
                <a:cubicBezTo>
                  <a:pt x="89" y="97"/>
                  <a:pt x="91" y="96"/>
                  <a:pt x="93" y="95"/>
                </a:cubicBezTo>
                <a:cubicBezTo>
                  <a:pt x="98" y="95"/>
                  <a:pt x="105" y="95"/>
                  <a:pt x="111" y="94"/>
                </a:cubicBezTo>
                <a:cubicBezTo>
                  <a:pt x="112" y="94"/>
                  <a:pt x="113" y="93"/>
                  <a:pt x="114" y="93"/>
                </a:cubicBezTo>
                <a:cubicBezTo>
                  <a:pt x="119" y="93"/>
                  <a:pt x="124" y="92"/>
                  <a:pt x="129" y="91"/>
                </a:cubicBezTo>
                <a:cubicBezTo>
                  <a:pt x="132" y="90"/>
                  <a:pt x="139" y="90"/>
                  <a:pt x="144" y="89"/>
                </a:cubicBezTo>
                <a:cubicBezTo>
                  <a:pt x="147" y="88"/>
                  <a:pt x="149" y="88"/>
                  <a:pt x="151" y="87"/>
                </a:cubicBezTo>
                <a:cubicBezTo>
                  <a:pt x="154" y="84"/>
                  <a:pt x="157" y="81"/>
                  <a:pt x="159" y="78"/>
                </a:cubicBezTo>
                <a:cubicBezTo>
                  <a:pt x="163" y="68"/>
                  <a:pt x="169" y="60"/>
                  <a:pt x="174" y="51"/>
                </a:cubicBezTo>
                <a:cubicBezTo>
                  <a:pt x="161" y="52"/>
                  <a:pt x="148" y="55"/>
                  <a:pt x="136" y="57"/>
                </a:cubicBezTo>
                <a:cubicBezTo>
                  <a:pt x="127" y="59"/>
                  <a:pt x="118" y="60"/>
                  <a:pt x="109" y="62"/>
                </a:cubicBezTo>
                <a:cubicBezTo>
                  <a:pt x="96" y="65"/>
                  <a:pt x="83" y="64"/>
                  <a:pt x="69" y="66"/>
                </a:cubicBezTo>
                <a:cubicBezTo>
                  <a:pt x="70" y="68"/>
                  <a:pt x="68" y="71"/>
                  <a:pt x="68" y="72"/>
                </a:cubicBezTo>
                <a:close/>
                <a:moveTo>
                  <a:pt x="136" y="234"/>
                </a:moveTo>
                <a:cubicBezTo>
                  <a:pt x="137" y="239"/>
                  <a:pt x="155" y="235"/>
                  <a:pt x="155" y="231"/>
                </a:cubicBezTo>
                <a:cubicBezTo>
                  <a:pt x="156" y="229"/>
                  <a:pt x="153" y="228"/>
                  <a:pt x="151" y="227"/>
                </a:cubicBezTo>
                <a:cubicBezTo>
                  <a:pt x="153" y="233"/>
                  <a:pt x="144" y="233"/>
                  <a:pt x="140" y="231"/>
                </a:cubicBezTo>
                <a:cubicBezTo>
                  <a:pt x="139" y="230"/>
                  <a:pt x="141" y="228"/>
                  <a:pt x="141" y="227"/>
                </a:cubicBezTo>
                <a:cubicBezTo>
                  <a:pt x="139" y="228"/>
                  <a:pt x="139" y="228"/>
                  <a:pt x="137" y="228"/>
                </a:cubicBezTo>
                <a:cubicBezTo>
                  <a:pt x="136" y="231"/>
                  <a:pt x="135" y="232"/>
                  <a:pt x="136" y="234"/>
                </a:cubicBezTo>
                <a:close/>
                <a:moveTo>
                  <a:pt x="149" y="154"/>
                </a:moveTo>
                <a:cubicBezTo>
                  <a:pt x="149" y="148"/>
                  <a:pt x="149" y="143"/>
                  <a:pt x="149" y="138"/>
                </a:cubicBezTo>
                <a:cubicBezTo>
                  <a:pt x="150" y="128"/>
                  <a:pt x="149" y="118"/>
                  <a:pt x="149" y="108"/>
                </a:cubicBezTo>
                <a:cubicBezTo>
                  <a:pt x="150" y="102"/>
                  <a:pt x="150" y="97"/>
                  <a:pt x="149" y="91"/>
                </a:cubicBezTo>
                <a:cubicBezTo>
                  <a:pt x="147" y="92"/>
                  <a:pt x="145" y="92"/>
                  <a:pt x="143" y="93"/>
                </a:cubicBezTo>
                <a:cubicBezTo>
                  <a:pt x="144" y="109"/>
                  <a:pt x="144" y="131"/>
                  <a:pt x="143" y="149"/>
                </a:cubicBezTo>
                <a:cubicBezTo>
                  <a:pt x="143" y="154"/>
                  <a:pt x="143" y="159"/>
                  <a:pt x="143" y="164"/>
                </a:cubicBezTo>
                <a:cubicBezTo>
                  <a:pt x="143" y="169"/>
                  <a:pt x="142" y="174"/>
                  <a:pt x="142" y="179"/>
                </a:cubicBezTo>
                <a:cubicBezTo>
                  <a:pt x="142" y="183"/>
                  <a:pt x="143" y="186"/>
                  <a:pt x="143" y="190"/>
                </a:cubicBezTo>
                <a:cubicBezTo>
                  <a:pt x="143" y="201"/>
                  <a:pt x="144" y="212"/>
                  <a:pt x="143" y="223"/>
                </a:cubicBezTo>
                <a:cubicBezTo>
                  <a:pt x="146" y="223"/>
                  <a:pt x="148" y="222"/>
                  <a:pt x="149" y="221"/>
                </a:cubicBezTo>
                <a:cubicBezTo>
                  <a:pt x="148" y="199"/>
                  <a:pt x="150" y="176"/>
                  <a:pt x="149" y="154"/>
                </a:cubicBezTo>
                <a:close/>
                <a:moveTo>
                  <a:pt x="143" y="225"/>
                </a:moveTo>
                <a:cubicBezTo>
                  <a:pt x="143" y="226"/>
                  <a:pt x="145" y="225"/>
                  <a:pt x="145" y="227"/>
                </a:cubicBezTo>
                <a:cubicBezTo>
                  <a:pt x="144" y="227"/>
                  <a:pt x="143" y="227"/>
                  <a:pt x="143" y="227"/>
                </a:cubicBezTo>
                <a:cubicBezTo>
                  <a:pt x="143" y="228"/>
                  <a:pt x="142" y="229"/>
                  <a:pt x="143" y="230"/>
                </a:cubicBezTo>
                <a:cubicBezTo>
                  <a:pt x="145" y="230"/>
                  <a:pt x="147" y="231"/>
                  <a:pt x="149" y="229"/>
                </a:cubicBezTo>
                <a:cubicBezTo>
                  <a:pt x="149" y="227"/>
                  <a:pt x="149" y="226"/>
                  <a:pt x="149" y="224"/>
                </a:cubicBezTo>
                <a:cubicBezTo>
                  <a:pt x="147" y="224"/>
                  <a:pt x="144" y="224"/>
                  <a:pt x="143" y="225"/>
                </a:cubicBezTo>
                <a:close/>
                <a:moveTo>
                  <a:pt x="136" y="166"/>
                </a:moveTo>
                <a:cubicBezTo>
                  <a:pt x="137" y="167"/>
                  <a:pt x="138" y="167"/>
                  <a:pt x="140" y="167"/>
                </a:cubicBezTo>
                <a:cubicBezTo>
                  <a:pt x="140" y="148"/>
                  <a:pt x="143" y="126"/>
                  <a:pt x="141" y="109"/>
                </a:cubicBezTo>
                <a:cubicBezTo>
                  <a:pt x="140" y="129"/>
                  <a:pt x="137" y="147"/>
                  <a:pt x="136" y="166"/>
                </a:cubicBezTo>
                <a:close/>
                <a:moveTo>
                  <a:pt x="106" y="160"/>
                </a:moveTo>
                <a:cubicBezTo>
                  <a:pt x="106" y="157"/>
                  <a:pt x="104" y="155"/>
                  <a:pt x="102" y="155"/>
                </a:cubicBezTo>
                <a:cubicBezTo>
                  <a:pt x="101" y="160"/>
                  <a:pt x="94" y="158"/>
                  <a:pt x="92" y="155"/>
                </a:cubicBezTo>
                <a:cubicBezTo>
                  <a:pt x="91" y="156"/>
                  <a:pt x="90" y="158"/>
                  <a:pt x="91" y="160"/>
                </a:cubicBezTo>
                <a:cubicBezTo>
                  <a:pt x="94" y="161"/>
                  <a:pt x="102" y="164"/>
                  <a:pt x="106" y="160"/>
                </a:cubicBezTo>
                <a:close/>
                <a:moveTo>
                  <a:pt x="100" y="99"/>
                </a:moveTo>
                <a:cubicBezTo>
                  <a:pt x="98" y="98"/>
                  <a:pt x="97" y="98"/>
                  <a:pt x="95" y="99"/>
                </a:cubicBezTo>
                <a:cubicBezTo>
                  <a:pt x="93" y="115"/>
                  <a:pt x="96" y="135"/>
                  <a:pt x="95" y="152"/>
                </a:cubicBezTo>
                <a:cubicBezTo>
                  <a:pt x="97" y="152"/>
                  <a:pt x="99" y="151"/>
                  <a:pt x="100" y="151"/>
                </a:cubicBezTo>
                <a:cubicBezTo>
                  <a:pt x="101" y="132"/>
                  <a:pt x="101" y="119"/>
                  <a:pt x="100" y="99"/>
                </a:cubicBezTo>
                <a:close/>
                <a:moveTo>
                  <a:pt x="95" y="155"/>
                </a:moveTo>
                <a:cubicBezTo>
                  <a:pt x="96" y="155"/>
                  <a:pt x="98" y="156"/>
                  <a:pt x="99" y="155"/>
                </a:cubicBezTo>
                <a:cubicBezTo>
                  <a:pt x="99" y="155"/>
                  <a:pt x="100" y="155"/>
                  <a:pt x="100" y="154"/>
                </a:cubicBezTo>
                <a:cubicBezTo>
                  <a:pt x="98" y="153"/>
                  <a:pt x="96" y="153"/>
                  <a:pt x="95" y="155"/>
                </a:cubicBezTo>
                <a:close/>
                <a:moveTo>
                  <a:pt x="60" y="247"/>
                </a:moveTo>
                <a:cubicBezTo>
                  <a:pt x="60" y="246"/>
                  <a:pt x="59" y="246"/>
                  <a:pt x="58" y="246"/>
                </a:cubicBezTo>
                <a:cubicBezTo>
                  <a:pt x="57" y="248"/>
                  <a:pt x="57" y="249"/>
                  <a:pt x="58" y="250"/>
                </a:cubicBezTo>
                <a:cubicBezTo>
                  <a:pt x="60" y="250"/>
                  <a:pt x="62" y="252"/>
                  <a:pt x="64" y="253"/>
                </a:cubicBezTo>
                <a:cubicBezTo>
                  <a:pt x="68" y="254"/>
                  <a:pt x="73" y="251"/>
                  <a:pt x="77" y="250"/>
                </a:cubicBezTo>
                <a:cubicBezTo>
                  <a:pt x="78" y="248"/>
                  <a:pt x="76" y="247"/>
                  <a:pt x="75" y="247"/>
                </a:cubicBezTo>
                <a:cubicBezTo>
                  <a:pt x="75" y="247"/>
                  <a:pt x="75" y="249"/>
                  <a:pt x="74" y="249"/>
                </a:cubicBezTo>
                <a:cubicBezTo>
                  <a:pt x="73" y="249"/>
                  <a:pt x="73" y="248"/>
                  <a:pt x="73" y="248"/>
                </a:cubicBezTo>
                <a:cubicBezTo>
                  <a:pt x="68" y="250"/>
                  <a:pt x="65" y="249"/>
                  <a:pt x="60" y="247"/>
                </a:cubicBezTo>
                <a:close/>
                <a:moveTo>
                  <a:pt x="71" y="187"/>
                </a:moveTo>
                <a:cubicBezTo>
                  <a:pt x="72" y="180"/>
                  <a:pt x="72" y="173"/>
                  <a:pt x="73" y="166"/>
                </a:cubicBezTo>
                <a:cubicBezTo>
                  <a:pt x="73" y="156"/>
                  <a:pt x="74" y="149"/>
                  <a:pt x="74" y="138"/>
                </a:cubicBezTo>
                <a:cubicBezTo>
                  <a:pt x="74" y="124"/>
                  <a:pt x="74" y="112"/>
                  <a:pt x="74" y="102"/>
                </a:cubicBezTo>
                <a:cubicBezTo>
                  <a:pt x="73" y="101"/>
                  <a:pt x="68" y="103"/>
                  <a:pt x="66" y="101"/>
                </a:cubicBezTo>
                <a:cubicBezTo>
                  <a:pt x="66" y="108"/>
                  <a:pt x="66" y="113"/>
                  <a:pt x="66" y="118"/>
                </a:cubicBezTo>
                <a:cubicBezTo>
                  <a:pt x="67" y="128"/>
                  <a:pt x="67" y="138"/>
                  <a:pt x="67" y="147"/>
                </a:cubicBezTo>
                <a:cubicBezTo>
                  <a:pt x="67" y="153"/>
                  <a:pt x="67" y="163"/>
                  <a:pt x="66" y="171"/>
                </a:cubicBezTo>
                <a:cubicBezTo>
                  <a:pt x="66" y="176"/>
                  <a:pt x="65" y="182"/>
                  <a:pt x="65" y="187"/>
                </a:cubicBezTo>
                <a:cubicBezTo>
                  <a:pt x="65" y="194"/>
                  <a:pt x="65" y="201"/>
                  <a:pt x="65" y="208"/>
                </a:cubicBezTo>
                <a:cubicBezTo>
                  <a:pt x="65" y="218"/>
                  <a:pt x="63" y="228"/>
                  <a:pt x="64" y="238"/>
                </a:cubicBezTo>
                <a:cubicBezTo>
                  <a:pt x="67" y="238"/>
                  <a:pt x="69" y="239"/>
                  <a:pt x="72" y="236"/>
                </a:cubicBezTo>
                <a:cubicBezTo>
                  <a:pt x="72" y="219"/>
                  <a:pt x="71" y="202"/>
                  <a:pt x="71" y="187"/>
                </a:cubicBezTo>
                <a:close/>
                <a:moveTo>
                  <a:pt x="72" y="240"/>
                </a:moveTo>
                <a:cubicBezTo>
                  <a:pt x="69" y="240"/>
                  <a:pt x="67" y="242"/>
                  <a:pt x="64" y="240"/>
                </a:cubicBezTo>
                <a:cubicBezTo>
                  <a:pt x="63" y="241"/>
                  <a:pt x="63" y="243"/>
                  <a:pt x="63" y="245"/>
                </a:cubicBezTo>
                <a:cubicBezTo>
                  <a:pt x="66" y="247"/>
                  <a:pt x="70" y="247"/>
                  <a:pt x="72" y="245"/>
                </a:cubicBezTo>
                <a:cubicBezTo>
                  <a:pt x="72" y="244"/>
                  <a:pt x="73" y="242"/>
                  <a:pt x="72" y="240"/>
                </a:cubicBezTo>
                <a:close/>
                <a:moveTo>
                  <a:pt x="64" y="55"/>
                </a:moveTo>
                <a:cubicBezTo>
                  <a:pt x="63" y="55"/>
                  <a:pt x="63" y="55"/>
                  <a:pt x="62" y="55"/>
                </a:cubicBezTo>
                <a:cubicBezTo>
                  <a:pt x="61" y="54"/>
                  <a:pt x="59" y="53"/>
                  <a:pt x="58" y="51"/>
                </a:cubicBezTo>
                <a:cubicBezTo>
                  <a:pt x="54" y="50"/>
                  <a:pt x="52" y="47"/>
                  <a:pt x="49" y="46"/>
                </a:cubicBezTo>
                <a:cubicBezTo>
                  <a:pt x="47" y="43"/>
                  <a:pt x="44" y="43"/>
                  <a:pt x="41" y="41"/>
                </a:cubicBezTo>
                <a:cubicBezTo>
                  <a:pt x="38" y="39"/>
                  <a:pt x="37" y="36"/>
                  <a:pt x="33" y="36"/>
                </a:cubicBezTo>
                <a:cubicBezTo>
                  <a:pt x="31" y="32"/>
                  <a:pt x="26" y="31"/>
                  <a:pt x="22" y="28"/>
                </a:cubicBezTo>
                <a:cubicBezTo>
                  <a:pt x="21" y="27"/>
                  <a:pt x="19" y="25"/>
                  <a:pt x="17" y="24"/>
                </a:cubicBezTo>
                <a:cubicBezTo>
                  <a:pt x="14" y="22"/>
                  <a:pt x="9" y="18"/>
                  <a:pt x="6" y="17"/>
                </a:cubicBezTo>
                <a:cubicBezTo>
                  <a:pt x="5" y="18"/>
                  <a:pt x="4" y="20"/>
                  <a:pt x="4" y="22"/>
                </a:cubicBezTo>
                <a:cubicBezTo>
                  <a:pt x="5" y="23"/>
                  <a:pt x="7" y="23"/>
                  <a:pt x="7" y="25"/>
                </a:cubicBezTo>
                <a:cubicBezTo>
                  <a:pt x="21" y="31"/>
                  <a:pt x="32" y="41"/>
                  <a:pt x="46" y="48"/>
                </a:cubicBezTo>
                <a:cubicBezTo>
                  <a:pt x="49" y="52"/>
                  <a:pt x="54" y="53"/>
                  <a:pt x="57" y="56"/>
                </a:cubicBezTo>
                <a:cubicBezTo>
                  <a:pt x="60" y="57"/>
                  <a:pt x="61" y="60"/>
                  <a:pt x="64" y="60"/>
                </a:cubicBezTo>
                <a:cubicBezTo>
                  <a:pt x="64" y="61"/>
                  <a:pt x="65" y="62"/>
                  <a:pt x="66" y="61"/>
                </a:cubicBezTo>
                <a:cubicBezTo>
                  <a:pt x="65" y="60"/>
                  <a:pt x="67" y="59"/>
                  <a:pt x="68" y="58"/>
                </a:cubicBezTo>
                <a:cubicBezTo>
                  <a:pt x="66" y="57"/>
                  <a:pt x="65" y="56"/>
                  <a:pt x="64" y="55"/>
                </a:cubicBezTo>
                <a:close/>
                <a:moveTo>
                  <a:pt x="62" y="63"/>
                </a:moveTo>
                <a:cubicBezTo>
                  <a:pt x="55" y="58"/>
                  <a:pt x="50" y="54"/>
                  <a:pt x="42" y="50"/>
                </a:cubicBezTo>
                <a:cubicBezTo>
                  <a:pt x="35" y="43"/>
                  <a:pt x="26" y="38"/>
                  <a:pt x="17" y="33"/>
                </a:cubicBezTo>
                <a:cubicBezTo>
                  <a:pt x="16" y="32"/>
                  <a:pt x="15" y="30"/>
                  <a:pt x="13" y="31"/>
                </a:cubicBezTo>
                <a:cubicBezTo>
                  <a:pt x="14" y="35"/>
                  <a:pt x="14" y="39"/>
                  <a:pt x="14" y="44"/>
                </a:cubicBezTo>
                <a:cubicBezTo>
                  <a:pt x="14" y="46"/>
                  <a:pt x="15" y="48"/>
                  <a:pt x="15" y="50"/>
                </a:cubicBezTo>
                <a:cubicBezTo>
                  <a:pt x="15" y="53"/>
                  <a:pt x="14" y="55"/>
                  <a:pt x="15" y="57"/>
                </a:cubicBezTo>
                <a:cubicBezTo>
                  <a:pt x="15" y="59"/>
                  <a:pt x="18" y="60"/>
                  <a:pt x="19" y="62"/>
                </a:cubicBezTo>
                <a:cubicBezTo>
                  <a:pt x="19" y="62"/>
                  <a:pt x="19" y="63"/>
                  <a:pt x="20" y="64"/>
                </a:cubicBezTo>
                <a:cubicBezTo>
                  <a:pt x="22" y="66"/>
                  <a:pt x="25" y="67"/>
                  <a:pt x="27" y="69"/>
                </a:cubicBezTo>
                <a:cubicBezTo>
                  <a:pt x="28" y="70"/>
                  <a:pt x="30" y="72"/>
                  <a:pt x="31" y="72"/>
                </a:cubicBezTo>
                <a:cubicBezTo>
                  <a:pt x="31" y="73"/>
                  <a:pt x="32" y="72"/>
                  <a:pt x="33" y="73"/>
                </a:cubicBezTo>
                <a:cubicBezTo>
                  <a:pt x="34" y="73"/>
                  <a:pt x="35" y="75"/>
                  <a:pt x="36" y="76"/>
                </a:cubicBezTo>
                <a:cubicBezTo>
                  <a:pt x="45" y="84"/>
                  <a:pt x="56" y="92"/>
                  <a:pt x="66" y="97"/>
                </a:cubicBezTo>
                <a:cubicBezTo>
                  <a:pt x="63" y="87"/>
                  <a:pt x="65" y="78"/>
                  <a:pt x="64" y="68"/>
                </a:cubicBezTo>
                <a:cubicBezTo>
                  <a:pt x="65" y="67"/>
                  <a:pt x="66" y="66"/>
                  <a:pt x="66" y="64"/>
                </a:cubicBezTo>
                <a:cubicBezTo>
                  <a:pt x="64" y="64"/>
                  <a:pt x="64" y="63"/>
                  <a:pt x="62" y="63"/>
                </a:cubicBezTo>
                <a:close/>
                <a:moveTo>
                  <a:pt x="42" y="84"/>
                </a:moveTo>
                <a:cubicBezTo>
                  <a:pt x="36" y="81"/>
                  <a:pt x="28" y="74"/>
                  <a:pt x="22" y="70"/>
                </a:cubicBezTo>
                <a:cubicBezTo>
                  <a:pt x="22" y="75"/>
                  <a:pt x="22" y="83"/>
                  <a:pt x="22" y="89"/>
                </a:cubicBezTo>
                <a:cubicBezTo>
                  <a:pt x="22" y="97"/>
                  <a:pt x="23" y="105"/>
                  <a:pt x="23" y="115"/>
                </a:cubicBezTo>
                <a:cubicBezTo>
                  <a:pt x="24" y="128"/>
                  <a:pt x="24" y="145"/>
                  <a:pt x="25" y="160"/>
                </a:cubicBezTo>
                <a:cubicBezTo>
                  <a:pt x="25" y="163"/>
                  <a:pt x="25" y="167"/>
                  <a:pt x="25" y="169"/>
                </a:cubicBezTo>
                <a:cubicBezTo>
                  <a:pt x="25" y="171"/>
                  <a:pt x="27" y="172"/>
                  <a:pt x="27" y="174"/>
                </a:cubicBezTo>
                <a:cubicBezTo>
                  <a:pt x="39" y="188"/>
                  <a:pt x="51" y="202"/>
                  <a:pt x="62" y="217"/>
                </a:cubicBezTo>
                <a:cubicBezTo>
                  <a:pt x="63" y="212"/>
                  <a:pt x="63" y="208"/>
                  <a:pt x="63" y="204"/>
                </a:cubicBezTo>
                <a:cubicBezTo>
                  <a:pt x="62" y="196"/>
                  <a:pt x="63" y="189"/>
                  <a:pt x="63" y="182"/>
                </a:cubicBezTo>
                <a:cubicBezTo>
                  <a:pt x="63" y="178"/>
                  <a:pt x="62" y="175"/>
                  <a:pt x="64" y="172"/>
                </a:cubicBezTo>
                <a:cubicBezTo>
                  <a:pt x="63" y="166"/>
                  <a:pt x="64" y="159"/>
                  <a:pt x="64" y="154"/>
                </a:cubicBezTo>
                <a:cubicBezTo>
                  <a:pt x="65" y="147"/>
                  <a:pt x="64" y="139"/>
                  <a:pt x="63" y="132"/>
                </a:cubicBezTo>
                <a:cubicBezTo>
                  <a:pt x="63" y="120"/>
                  <a:pt x="64" y="109"/>
                  <a:pt x="63" y="100"/>
                </a:cubicBezTo>
                <a:cubicBezTo>
                  <a:pt x="57" y="95"/>
                  <a:pt x="49" y="90"/>
                  <a:pt x="42" y="84"/>
                </a:cubicBezTo>
                <a:close/>
                <a:moveTo>
                  <a:pt x="62" y="220"/>
                </a:moveTo>
                <a:cubicBezTo>
                  <a:pt x="62" y="219"/>
                  <a:pt x="62" y="220"/>
                  <a:pt x="61" y="220"/>
                </a:cubicBezTo>
                <a:cubicBezTo>
                  <a:pt x="60" y="218"/>
                  <a:pt x="58" y="215"/>
                  <a:pt x="56" y="213"/>
                </a:cubicBezTo>
                <a:cubicBezTo>
                  <a:pt x="54" y="211"/>
                  <a:pt x="53" y="208"/>
                  <a:pt x="51" y="207"/>
                </a:cubicBezTo>
                <a:cubicBezTo>
                  <a:pt x="49" y="201"/>
                  <a:pt x="43" y="197"/>
                  <a:pt x="39" y="192"/>
                </a:cubicBezTo>
                <a:cubicBezTo>
                  <a:pt x="36" y="188"/>
                  <a:pt x="33" y="183"/>
                  <a:pt x="29" y="179"/>
                </a:cubicBezTo>
                <a:cubicBezTo>
                  <a:pt x="26" y="176"/>
                  <a:pt x="24" y="171"/>
                  <a:pt x="22" y="168"/>
                </a:cubicBezTo>
                <a:cubicBezTo>
                  <a:pt x="22" y="171"/>
                  <a:pt x="24" y="174"/>
                  <a:pt x="26" y="176"/>
                </a:cubicBezTo>
                <a:cubicBezTo>
                  <a:pt x="26" y="177"/>
                  <a:pt x="27" y="178"/>
                  <a:pt x="27" y="178"/>
                </a:cubicBezTo>
                <a:cubicBezTo>
                  <a:pt x="39" y="193"/>
                  <a:pt x="50" y="210"/>
                  <a:pt x="62" y="225"/>
                </a:cubicBezTo>
                <a:cubicBezTo>
                  <a:pt x="62" y="223"/>
                  <a:pt x="62" y="222"/>
                  <a:pt x="62" y="220"/>
                </a:cubicBezTo>
                <a:close/>
                <a:moveTo>
                  <a:pt x="16" y="184"/>
                </a:moveTo>
                <a:cubicBezTo>
                  <a:pt x="14" y="184"/>
                  <a:pt x="14" y="186"/>
                  <a:pt x="13" y="186"/>
                </a:cubicBezTo>
                <a:cubicBezTo>
                  <a:pt x="14" y="191"/>
                  <a:pt x="18" y="190"/>
                  <a:pt x="23" y="191"/>
                </a:cubicBezTo>
                <a:cubicBezTo>
                  <a:pt x="25" y="189"/>
                  <a:pt x="26" y="189"/>
                  <a:pt x="28" y="187"/>
                </a:cubicBezTo>
                <a:cubicBezTo>
                  <a:pt x="28" y="186"/>
                  <a:pt x="29" y="186"/>
                  <a:pt x="28" y="185"/>
                </a:cubicBezTo>
                <a:cubicBezTo>
                  <a:pt x="26" y="188"/>
                  <a:pt x="17" y="188"/>
                  <a:pt x="16" y="184"/>
                </a:cubicBezTo>
                <a:close/>
                <a:moveTo>
                  <a:pt x="25" y="180"/>
                </a:moveTo>
                <a:cubicBezTo>
                  <a:pt x="23" y="181"/>
                  <a:pt x="20" y="181"/>
                  <a:pt x="18" y="181"/>
                </a:cubicBezTo>
                <a:cubicBezTo>
                  <a:pt x="18" y="182"/>
                  <a:pt x="17" y="183"/>
                  <a:pt x="18" y="185"/>
                </a:cubicBezTo>
                <a:cubicBezTo>
                  <a:pt x="21" y="185"/>
                  <a:pt x="29" y="185"/>
                  <a:pt x="25" y="180"/>
                </a:cubicBezTo>
                <a:close/>
                <a:moveTo>
                  <a:pt x="22" y="151"/>
                </a:moveTo>
                <a:cubicBezTo>
                  <a:pt x="22" y="139"/>
                  <a:pt x="22" y="128"/>
                  <a:pt x="22" y="116"/>
                </a:cubicBezTo>
                <a:cubicBezTo>
                  <a:pt x="22" y="111"/>
                  <a:pt x="21" y="105"/>
                  <a:pt x="20" y="100"/>
                </a:cubicBezTo>
                <a:cubicBezTo>
                  <a:pt x="20" y="95"/>
                  <a:pt x="21" y="91"/>
                  <a:pt x="20" y="86"/>
                </a:cubicBezTo>
                <a:cubicBezTo>
                  <a:pt x="20" y="84"/>
                  <a:pt x="19" y="82"/>
                  <a:pt x="19" y="80"/>
                </a:cubicBezTo>
                <a:cubicBezTo>
                  <a:pt x="19" y="79"/>
                  <a:pt x="20" y="77"/>
                  <a:pt x="19" y="75"/>
                </a:cubicBezTo>
                <a:cubicBezTo>
                  <a:pt x="19" y="72"/>
                  <a:pt x="19" y="70"/>
                  <a:pt x="19" y="67"/>
                </a:cubicBezTo>
                <a:cubicBezTo>
                  <a:pt x="17" y="67"/>
                  <a:pt x="16" y="64"/>
                  <a:pt x="15" y="64"/>
                </a:cubicBezTo>
                <a:cubicBezTo>
                  <a:pt x="14" y="79"/>
                  <a:pt x="18" y="93"/>
                  <a:pt x="17" y="107"/>
                </a:cubicBezTo>
                <a:cubicBezTo>
                  <a:pt x="16" y="118"/>
                  <a:pt x="16" y="131"/>
                  <a:pt x="17" y="142"/>
                </a:cubicBezTo>
                <a:cubicBezTo>
                  <a:pt x="21" y="152"/>
                  <a:pt x="16" y="166"/>
                  <a:pt x="18" y="177"/>
                </a:cubicBezTo>
                <a:cubicBezTo>
                  <a:pt x="20" y="178"/>
                  <a:pt x="22" y="178"/>
                  <a:pt x="23" y="176"/>
                </a:cubicBezTo>
                <a:cubicBezTo>
                  <a:pt x="23" y="175"/>
                  <a:pt x="20" y="173"/>
                  <a:pt x="19" y="171"/>
                </a:cubicBezTo>
                <a:cubicBezTo>
                  <a:pt x="19" y="170"/>
                  <a:pt x="20" y="166"/>
                  <a:pt x="20" y="165"/>
                </a:cubicBezTo>
                <a:cubicBezTo>
                  <a:pt x="21" y="164"/>
                  <a:pt x="23" y="165"/>
                  <a:pt x="23" y="166"/>
                </a:cubicBezTo>
                <a:cubicBezTo>
                  <a:pt x="23" y="161"/>
                  <a:pt x="23" y="156"/>
                  <a:pt x="22" y="1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49" name="Freeform 316"/>
          <p:cNvSpPr>
            <a:spLocks noEditPoints="1"/>
          </p:cNvSpPr>
          <p:nvPr/>
        </p:nvSpPr>
        <p:spPr bwMode="auto">
          <a:xfrm>
            <a:off x="3273425" y="2439988"/>
            <a:ext cx="358775" cy="319087"/>
          </a:xfrm>
          <a:custGeom>
            <a:avLst/>
            <a:gdLst>
              <a:gd name="T0" fmla="*/ 101 w 114"/>
              <a:gd name="T1" fmla="*/ 51 h 101"/>
              <a:gd name="T2" fmla="*/ 89 w 114"/>
              <a:gd name="T3" fmla="*/ 59 h 101"/>
              <a:gd name="T4" fmla="*/ 80 w 114"/>
              <a:gd name="T5" fmla="*/ 67 h 101"/>
              <a:gd name="T6" fmla="*/ 57 w 114"/>
              <a:gd name="T7" fmla="*/ 101 h 101"/>
              <a:gd name="T8" fmla="*/ 27 w 114"/>
              <a:gd name="T9" fmla="*/ 91 h 101"/>
              <a:gd name="T10" fmla="*/ 8 w 114"/>
              <a:gd name="T11" fmla="*/ 84 h 101"/>
              <a:gd name="T12" fmla="*/ 0 w 114"/>
              <a:gd name="T13" fmla="*/ 59 h 101"/>
              <a:gd name="T14" fmla="*/ 19 w 114"/>
              <a:gd name="T15" fmla="*/ 33 h 101"/>
              <a:gd name="T16" fmla="*/ 35 w 114"/>
              <a:gd name="T17" fmla="*/ 25 h 101"/>
              <a:gd name="T18" fmla="*/ 45 w 114"/>
              <a:gd name="T19" fmla="*/ 14 h 101"/>
              <a:gd name="T20" fmla="*/ 60 w 114"/>
              <a:gd name="T21" fmla="*/ 2 h 101"/>
              <a:gd name="T22" fmla="*/ 80 w 114"/>
              <a:gd name="T23" fmla="*/ 10 h 101"/>
              <a:gd name="T24" fmla="*/ 86 w 114"/>
              <a:gd name="T25" fmla="*/ 12 h 101"/>
              <a:gd name="T26" fmla="*/ 99 w 114"/>
              <a:gd name="T27" fmla="*/ 50 h 101"/>
              <a:gd name="T28" fmla="*/ 111 w 114"/>
              <a:gd name="T29" fmla="*/ 26 h 101"/>
              <a:gd name="T30" fmla="*/ 110 w 114"/>
              <a:gd name="T31" fmla="*/ 23 h 101"/>
              <a:gd name="T32" fmla="*/ 94 w 114"/>
              <a:gd name="T33" fmla="*/ 24 h 101"/>
              <a:gd name="T34" fmla="*/ 78 w 114"/>
              <a:gd name="T35" fmla="*/ 40 h 101"/>
              <a:gd name="T36" fmla="*/ 50 w 114"/>
              <a:gd name="T37" fmla="*/ 60 h 101"/>
              <a:gd name="T38" fmla="*/ 33 w 114"/>
              <a:gd name="T39" fmla="*/ 40 h 101"/>
              <a:gd name="T40" fmla="*/ 71 w 114"/>
              <a:gd name="T41" fmla="*/ 7 h 101"/>
              <a:gd name="T42" fmla="*/ 53 w 114"/>
              <a:gd name="T43" fmla="*/ 4 h 101"/>
              <a:gd name="T44" fmla="*/ 44 w 114"/>
              <a:gd name="T45" fmla="*/ 17 h 101"/>
              <a:gd name="T46" fmla="*/ 30 w 114"/>
              <a:gd name="T47" fmla="*/ 32 h 101"/>
              <a:gd name="T48" fmla="*/ 34 w 114"/>
              <a:gd name="T49" fmla="*/ 61 h 101"/>
              <a:gd name="T50" fmla="*/ 67 w 114"/>
              <a:gd name="T51" fmla="*/ 65 h 101"/>
              <a:gd name="T52" fmla="*/ 72 w 114"/>
              <a:gd name="T53" fmla="*/ 59 h 101"/>
              <a:gd name="T54" fmla="*/ 79 w 114"/>
              <a:gd name="T55" fmla="*/ 44 h 101"/>
              <a:gd name="T56" fmla="*/ 91 w 114"/>
              <a:gd name="T57" fmla="*/ 36 h 101"/>
              <a:gd name="T58" fmla="*/ 93 w 114"/>
              <a:gd name="T59" fmla="*/ 40 h 101"/>
              <a:gd name="T60" fmla="*/ 93 w 114"/>
              <a:gd name="T61" fmla="*/ 39 h 101"/>
              <a:gd name="T62" fmla="*/ 69 w 114"/>
              <a:gd name="T63" fmla="*/ 23 h 101"/>
              <a:gd name="T64" fmla="*/ 35 w 114"/>
              <a:gd name="T65" fmla="*/ 54 h 101"/>
              <a:gd name="T66" fmla="*/ 60 w 114"/>
              <a:gd name="T67" fmla="*/ 54 h 101"/>
              <a:gd name="T68" fmla="*/ 97 w 114"/>
              <a:gd name="T69" fmla="*/ 19 h 101"/>
              <a:gd name="T70" fmla="*/ 91 w 114"/>
              <a:gd name="T71" fmla="*/ 42 h 101"/>
              <a:gd name="T72" fmla="*/ 92 w 114"/>
              <a:gd name="T73" fmla="*/ 53 h 101"/>
              <a:gd name="T74" fmla="*/ 84 w 114"/>
              <a:gd name="T75" fmla="*/ 43 h 101"/>
              <a:gd name="T76" fmla="*/ 82 w 114"/>
              <a:gd name="T77" fmla="*/ 46 h 101"/>
              <a:gd name="T78" fmla="*/ 84 w 114"/>
              <a:gd name="T79" fmla="*/ 60 h 101"/>
              <a:gd name="T80" fmla="*/ 75 w 114"/>
              <a:gd name="T81" fmla="*/ 54 h 101"/>
              <a:gd name="T82" fmla="*/ 54 w 114"/>
              <a:gd name="T83" fmla="*/ 33 h 101"/>
              <a:gd name="T84" fmla="*/ 67 w 114"/>
              <a:gd name="T85" fmla="*/ 22 h 101"/>
              <a:gd name="T86" fmla="*/ 71 w 114"/>
              <a:gd name="T87" fmla="*/ 18 h 101"/>
              <a:gd name="T88" fmla="*/ 73 w 114"/>
              <a:gd name="T89" fmla="*/ 9 h 101"/>
              <a:gd name="T90" fmla="*/ 53 w 114"/>
              <a:gd name="T91" fmla="*/ 25 h 101"/>
              <a:gd name="T92" fmla="*/ 35 w 114"/>
              <a:gd name="T93" fmla="*/ 42 h 101"/>
              <a:gd name="T94" fmla="*/ 38 w 114"/>
              <a:gd name="T95" fmla="*/ 45 h 101"/>
              <a:gd name="T96" fmla="*/ 46 w 114"/>
              <a:gd name="T97" fmla="*/ 38 h 101"/>
              <a:gd name="T98" fmla="*/ 53 w 114"/>
              <a:gd name="T99" fmla="*/ 29 h 101"/>
              <a:gd name="T100" fmla="*/ 72 w 114"/>
              <a:gd name="T101" fmla="*/ 61 h 101"/>
              <a:gd name="T102" fmla="*/ 66 w 114"/>
              <a:gd name="T103" fmla="*/ 91 h 101"/>
              <a:gd name="T104" fmla="*/ 71 w 114"/>
              <a:gd name="T105" fmla="*/ 65 h 101"/>
              <a:gd name="T106" fmla="*/ 30 w 114"/>
              <a:gd name="T107" fmla="*/ 63 h 101"/>
              <a:gd name="T108" fmla="*/ 4 w 114"/>
              <a:gd name="T109" fmla="*/ 78 h 101"/>
              <a:gd name="T110" fmla="*/ 41 w 114"/>
              <a:gd name="T111" fmla="*/ 95 h 101"/>
              <a:gd name="T112" fmla="*/ 57 w 114"/>
              <a:gd name="T113" fmla="*/ 84 h 101"/>
              <a:gd name="T114" fmla="*/ 58 w 114"/>
              <a:gd name="T115" fmla="*/ 98 h 101"/>
              <a:gd name="T116" fmla="*/ 32 w 114"/>
              <a:gd name="T117" fmla="*/ 45 h 101"/>
              <a:gd name="T118" fmla="*/ 32 w 114"/>
              <a:gd name="T119" fmla="*/ 46 h 101"/>
              <a:gd name="T120" fmla="*/ 32 w 114"/>
              <a:gd name="T121" fmla="*/ 46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4" h="101">
                <a:moveTo>
                  <a:pt x="114" y="22"/>
                </a:moveTo>
                <a:cubicBezTo>
                  <a:pt x="113" y="29"/>
                  <a:pt x="114" y="35"/>
                  <a:pt x="112" y="40"/>
                </a:cubicBezTo>
                <a:cubicBezTo>
                  <a:pt x="109" y="44"/>
                  <a:pt x="104" y="47"/>
                  <a:pt x="101" y="51"/>
                </a:cubicBezTo>
                <a:cubicBezTo>
                  <a:pt x="100" y="51"/>
                  <a:pt x="100" y="52"/>
                  <a:pt x="98" y="52"/>
                </a:cubicBezTo>
                <a:cubicBezTo>
                  <a:pt x="98" y="53"/>
                  <a:pt x="97" y="54"/>
                  <a:pt x="97" y="55"/>
                </a:cubicBezTo>
                <a:cubicBezTo>
                  <a:pt x="93" y="54"/>
                  <a:pt x="91" y="56"/>
                  <a:pt x="89" y="59"/>
                </a:cubicBezTo>
                <a:cubicBezTo>
                  <a:pt x="88" y="59"/>
                  <a:pt x="88" y="59"/>
                  <a:pt x="87" y="59"/>
                </a:cubicBezTo>
                <a:cubicBezTo>
                  <a:pt x="86" y="60"/>
                  <a:pt x="86" y="63"/>
                  <a:pt x="83" y="63"/>
                </a:cubicBezTo>
                <a:cubicBezTo>
                  <a:pt x="83" y="65"/>
                  <a:pt x="82" y="67"/>
                  <a:pt x="80" y="67"/>
                </a:cubicBezTo>
                <a:cubicBezTo>
                  <a:pt x="80" y="70"/>
                  <a:pt x="79" y="74"/>
                  <a:pt x="77" y="76"/>
                </a:cubicBezTo>
                <a:cubicBezTo>
                  <a:pt x="78" y="79"/>
                  <a:pt x="76" y="80"/>
                  <a:pt x="76" y="82"/>
                </a:cubicBezTo>
                <a:cubicBezTo>
                  <a:pt x="69" y="88"/>
                  <a:pt x="65" y="96"/>
                  <a:pt x="57" y="101"/>
                </a:cubicBezTo>
                <a:cubicBezTo>
                  <a:pt x="56" y="101"/>
                  <a:pt x="54" y="100"/>
                  <a:pt x="52" y="101"/>
                </a:cubicBezTo>
                <a:cubicBezTo>
                  <a:pt x="48" y="98"/>
                  <a:pt x="42" y="97"/>
                  <a:pt x="37" y="95"/>
                </a:cubicBezTo>
                <a:cubicBezTo>
                  <a:pt x="34" y="94"/>
                  <a:pt x="30" y="92"/>
                  <a:pt x="27" y="91"/>
                </a:cubicBezTo>
                <a:cubicBezTo>
                  <a:pt x="27" y="90"/>
                  <a:pt x="26" y="89"/>
                  <a:pt x="25" y="89"/>
                </a:cubicBezTo>
                <a:cubicBezTo>
                  <a:pt x="23" y="88"/>
                  <a:pt x="20" y="88"/>
                  <a:pt x="17" y="87"/>
                </a:cubicBezTo>
                <a:cubicBezTo>
                  <a:pt x="15" y="86"/>
                  <a:pt x="12" y="84"/>
                  <a:pt x="8" y="84"/>
                </a:cubicBezTo>
                <a:cubicBezTo>
                  <a:pt x="6" y="81"/>
                  <a:pt x="2" y="80"/>
                  <a:pt x="1" y="77"/>
                </a:cubicBezTo>
                <a:cubicBezTo>
                  <a:pt x="0" y="73"/>
                  <a:pt x="0" y="65"/>
                  <a:pt x="0" y="62"/>
                </a:cubicBezTo>
                <a:cubicBezTo>
                  <a:pt x="0" y="61"/>
                  <a:pt x="0" y="60"/>
                  <a:pt x="0" y="59"/>
                </a:cubicBezTo>
                <a:cubicBezTo>
                  <a:pt x="0" y="56"/>
                  <a:pt x="0" y="53"/>
                  <a:pt x="0" y="50"/>
                </a:cubicBezTo>
                <a:cubicBezTo>
                  <a:pt x="1" y="50"/>
                  <a:pt x="2" y="50"/>
                  <a:pt x="2" y="50"/>
                </a:cubicBezTo>
                <a:cubicBezTo>
                  <a:pt x="7" y="43"/>
                  <a:pt x="14" y="38"/>
                  <a:pt x="19" y="33"/>
                </a:cubicBezTo>
                <a:cubicBezTo>
                  <a:pt x="23" y="32"/>
                  <a:pt x="26" y="34"/>
                  <a:pt x="28" y="30"/>
                </a:cubicBezTo>
                <a:cubicBezTo>
                  <a:pt x="31" y="30"/>
                  <a:pt x="32" y="29"/>
                  <a:pt x="33" y="25"/>
                </a:cubicBezTo>
                <a:cubicBezTo>
                  <a:pt x="34" y="25"/>
                  <a:pt x="35" y="25"/>
                  <a:pt x="35" y="25"/>
                </a:cubicBezTo>
                <a:cubicBezTo>
                  <a:pt x="37" y="24"/>
                  <a:pt x="36" y="22"/>
                  <a:pt x="37" y="21"/>
                </a:cubicBezTo>
                <a:cubicBezTo>
                  <a:pt x="42" y="21"/>
                  <a:pt x="41" y="18"/>
                  <a:pt x="43" y="15"/>
                </a:cubicBezTo>
                <a:cubicBezTo>
                  <a:pt x="43" y="15"/>
                  <a:pt x="44" y="14"/>
                  <a:pt x="45" y="14"/>
                </a:cubicBezTo>
                <a:cubicBezTo>
                  <a:pt x="45" y="12"/>
                  <a:pt x="45" y="11"/>
                  <a:pt x="45" y="9"/>
                </a:cubicBezTo>
                <a:cubicBezTo>
                  <a:pt x="48" y="5"/>
                  <a:pt x="52" y="3"/>
                  <a:pt x="55" y="0"/>
                </a:cubicBezTo>
                <a:cubicBezTo>
                  <a:pt x="57" y="1"/>
                  <a:pt x="59" y="0"/>
                  <a:pt x="60" y="2"/>
                </a:cubicBezTo>
                <a:cubicBezTo>
                  <a:pt x="64" y="3"/>
                  <a:pt x="69" y="3"/>
                  <a:pt x="73" y="6"/>
                </a:cubicBezTo>
                <a:cubicBezTo>
                  <a:pt x="74" y="6"/>
                  <a:pt x="74" y="5"/>
                  <a:pt x="75" y="5"/>
                </a:cubicBezTo>
                <a:cubicBezTo>
                  <a:pt x="77" y="6"/>
                  <a:pt x="78" y="8"/>
                  <a:pt x="80" y="10"/>
                </a:cubicBezTo>
                <a:cubicBezTo>
                  <a:pt x="80" y="10"/>
                  <a:pt x="81" y="10"/>
                  <a:pt x="81" y="10"/>
                </a:cubicBezTo>
                <a:cubicBezTo>
                  <a:pt x="83" y="11"/>
                  <a:pt x="85" y="11"/>
                  <a:pt x="86" y="12"/>
                </a:cubicBezTo>
                <a:cubicBezTo>
                  <a:pt x="86" y="12"/>
                  <a:pt x="86" y="12"/>
                  <a:pt x="86" y="12"/>
                </a:cubicBezTo>
                <a:cubicBezTo>
                  <a:pt x="94" y="14"/>
                  <a:pt x="104" y="18"/>
                  <a:pt x="114" y="22"/>
                </a:cubicBezTo>
                <a:close/>
                <a:moveTo>
                  <a:pt x="98" y="39"/>
                </a:moveTo>
                <a:cubicBezTo>
                  <a:pt x="99" y="43"/>
                  <a:pt x="97" y="47"/>
                  <a:pt x="99" y="50"/>
                </a:cubicBezTo>
                <a:cubicBezTo>
                  <a:pt x="101" y="48"/>
                  <a:pt x="103" y="45"/>
                  <a:pt x="105" y="43"/>
                </a:cubicBezTo>
                <a:cubicBezTo>
                  <a:pt x="107" y="42"/>
                  <a:pt x="109" y="42"/>
                  <a:pt x="110" y="40"/>
                </a:cubicBezTo>
                <a:cubicBezTo>
                  <a:pt x="113" y="37"/>
                  <a:pt x="111" y="30"/>
                  <a:pt x="111" y="26"/>
                </a:cubicBezTo>
                <a:cubicBezTo>
                  <a:pt x="108" y="31"/>
                  <a:pt x="103" y="36"/>
                  <a:pt x="98" y="39"/>
                </a:cubicBezTo>
                <a:close/>
                <a:moveTo>
                  <a:pt x="103" y="32"/>
                </a:moveTo>
                <a:cubicBezTo>
                  <a:pt x="106" y="29"/>
                  <a:pt x="110" y="28"/>
                  <a:pt x="110" y="23"/>
                </a:cubicBezTo>
                <a:cubicBezTo>
                  <a:pt x="107" y="22"/>
                  <a:pt x="104" y="20"/>
                  <a:pt x="100" y="19"/>
                </a:cubicBezTo>
                <a:cubicBezTo>
                  <a:pt x="99" y="20"/>
                  <a:pt x="98" y="20"/>
                  <a:pt x="98" y="21"/>
                </a:cubicBezTo>
                <a:cubicBezTo>
                  <a:pt x="97" y="21"/>
                  <a:pt x="95" y="23"/>
                  <a:pt x="94" y="24"/>
                </a:cubicBezTo>
                <a:cubicBezTo>
                  <a:pt x="92" y="25"/>
                  <a:pt x="91" y="28"/>
                  <a:pt x="90" y="29"/>
                </a:cubicBezTo>
                <a:cubicBezTo>
                  <a:pt x="89" y="29"/>
                  <a:pt x="89" y="30"/>
                  <a:pt x="88" y="30"/>
                </a:cubicBezTo>
                <a:cubicBezTo>
                  <a:pt x="85" y="34"/>
                  <a:pt x="82" y="37"/>
                  <a:pt x="78" y="40"/>
                </a:cubicBezTo>
                <a:cubicBezTo>
                  <a:pt x="76" y="43"/>
                  <a:pt x="74" y="47"/>
                  <a:pt x="70" y="49"/>
                </a:cubicBezTo>
                <a:cubicBezTo>
                  <a:pt x="69" y="51"/>
                  <a:pt x="66" y="52"/>
                  <a:pt x="65" y="54"/>
                </a:cubicBezTo>
                <a:cubicBezTo>
                  <a:pt x="60" y="57"/>
                  <a:pt x="57" y="60"/>
                  <a:pt x="50" y="60"/>
                </a:cubicBezTo>
                <a:cubicBezTo>
                  <a:pt x="45" y="60"/>
                  <a:pt x="41" y="59"/>
                  <a:pt x="36" y="57"/>
                </a:cubicBezTo>
                <a:cubicBezTo>
                  <a:pt x="33" y="55"/>
                  <a:pt x="31" y="54"/>
                  <a:pt x="29" y="52"/>
                </a:cubicBezTo>
                <a:cubicBezTo>
                  <a:pt x="26" y="47"/>
                  <a:pt x="32" y="43"/>
                  <a:pt x="33" y="40"/>
                </a:cubicBezTo>
                <a:cubicBezTo>
                  <a:pt x="41" y="33"/>
                  <a:pt x="48" y="26"/>
                  <a:pt x="57" y="20"/>
                </a:cubicBezTo>
                <a:cubicBezTo>
                  <a:pt x="59" y="18"/>
                  <a:pt x="62" y="16"/>
                  <a:pt x="64" y="14"/>
                </a:cubicBezTo>
                <a:cubicBezTo>
                  <a:pt x="66" y="12"/>
                  <a:pt x="70" y="10"/>
                  <a:pt x="71" y="7"/>
                </a:cubicBezTo>
                <a:cubicBezTo>
                  <a:pt x="69" y="5"/>
                  <a:pt x="67" y="6"/>
                  <a:pt x="65" y="5"/>
                </a:cubicBezTo>
                <a:cubicBezTo>
                  <a:pt x="62" y="5"/>
                  <a:pt x="57" y="2"/>
                  <a:pt x="56" y="3"/>
                </a:cubicBezTo>
                <a:cubicBezTo>
                  <a:pt x="55" y="3"/>
                  <a:pt x="54" y="4"/>
                  <a:pt x="53" y="4"/>
                </a:cubicBezTo>
                <a:cubicBezTo>
                  <a:pt x="51" y="6"/>
                  <a:pt x="49" y="7"/>
                  <a:pt x="47" y="10"/>
                </a:cubicBezTo>
                <a:cubicBezTo>
                  <a:pt x="47" y="12"/>
                  <a:pt x="47" y="13"/>
                  <a:pt x="46" y="16"/>
                </a:cubicBezTo>
                <a:cubicBezTo>
                  <a:pt x="45" y="17"/>
                  <a:pt x="44" y="17"/>
                  <a:pt x="44" y="17"/>
                </a:cubicBezTo>
                <a:cubicBezTo>
                  <a:pt x="44" y="20"/>
                  <a:pt x="42" y="22"/>
                  <a:pt x="39" y="22"/>
                </a:cubicBezTo>
                <a:cubicBezTo>
                  <a:pt x="38" y="24"/>
                  <a:pt x="38" y="28"/>
                  <a:pt x="34" y="27"/>
                </a:cubicBezTo>
                <a:cubicBezTo>
                  <a:pt x="34" y="29"/>
                  <a:pt x="32" y="32"/>
                  <a:pt x="30" y="32"/>
                </a:cubicBezTo>
                <a:cubicBezTo>
                  <a:pt x="28" y="34"/>
                  <a:pt x="24" y="35"/>
                  <a:pt x="20" y="35"/>
                </a:cubicBezTo>
                <a:cubicBezTo>
                  <a:pt x="14" y="39"/>
                  <a:pt x="9" y="45"/>
                  <a:pt x="4" y="50"/>
                </a:cubicBezTo>
                <a:cubicBezTo>
                  <a:pt x="13" y="53"/>
                  <a:pt x="24" y="58"/>
                  <a:pt x="34" y="61"/>
                </a:cubicBezTo>
                <a:cubicBezTo>
                  <a:pt x="34" y="61"/>
                  <a:pt x="35" y="62"/>
                  <a:pt x="36" y="62"/>
                </a:cubicBezTo>
                <a:cubicBezTo>
                  <a:pt x="43" y="64"/>
                  <a:pt x="52" y="68"/>
                  <a:pt x="59" y="70"/>
                </a:cubicBezTo>
                <a:cubicBezTo>
                  <a:pt x="62" y="68"/>
                  <a:pt x="65" y="67"/>
                  <a:pt x="67" y="65"/>
                </a:cubicBezTo>
                <a:cubicBezTo>
                  <a:pt x="68" y="64"/>
                  <a:pt x="68" y="63"/>
                  <a:pt x="69" y="62"/>
                </a:cubicBezTo>
                <a:cubicBezTo>
                  <a:pt x="69" y="62"/>
                  <a:pt x="70" y="63"/>
                  <a:pt x="70" y="62"/>
                </a:cubicBezTo>
                <a:cubicBezTo>
                  <a:pt x="71" y="62"/>
                  <a:pt x="72" y="60"/>
                  <a:pt x="72" y="59"/>
                </a:cubicBezTo>
                <a:cubicBezTo>
                  <a:pt x="72" y="58"/>
                  <a:pt x="71" y="56"/>
                  <a:pt x="71" y="55"/>
                </a:cubicBezTo>
                <a:cubicBezTo>
                  <a:pt x="72" y="53"/>
                  <a:pt x="74" y="53"/>
                  <a:pt x="75" y="52"/>
                </a:cubicBezTo>
                <a:cubicBezTo>
                  <a:pt x="77" y="50"/>
                  <a:pt x="76" y="46"/>
                  <a:pt x="79" y="44"/>
                </a:cubicBezTo>
                <a:cubicBezTo>
                  <a:pt x="79" y="44"/>
                  <a:pt x="80" y="44"/>
                  <a:pt x="81" y="44"/>
                </a:cubicBezTo>
                <a:cubicBezTo>
                  <a:pt x="82" y="43"/>
                  <a:pt x="84" y="40"/>
                  <a:pt x="87" y="40"/>
                </a:cubicBezTo>
                <a:cubicBezTo>
                  <a:pt x="89" y="39"/>
                  <a:pt x="89" y="37"/>
                  <a:pt x="91" y="36"/>
                </a:cubicBezTo>
                <a:cubicBezTo>
                  <a:pt x="93" y="37"/>
                  <a:pt x="95" y="36"/>
                  <a:pt x="97" y="37"/>
                </a:cubicBezTo>
                <a:cubicBezTo>
                  <a:pt x="99" y="36"/>
                  <a:pt x="101" y="34"/>
                  <a:pt x="103" y="32"/>
                </a:cubicBezTo>
                <a:close/>
                <a:moveTo>
                  <a:pt x="93" y="40"/>
                </a:moveTo>
                <a:cubicBezTo>
                  <a:pt x="92" y="44"/>
                  <a:pt x="95" y="49"/>
                  <a:pt x="96" y="52"/>
                </a:cubicBezTo>
                <a:cubicBezTo>
                  <a:pt x="97" y="53"/>
                  <a:pt x="96" y="52"/>
                  <a:pt x="97" y="52"/>
                </a:cubicBezTo>
                <a:cubicBezTo>
                  <a:pt x="95" y="48"/>
                  <a:pt x="99" y="38"/>
                  <a:pt x="93" y="39"/>
                </a:cubicBezTo>
                <a:cubicBezTo>
                  <a:pt x="93" y="39"/>
                  <a:pt x="93" y="40"/>
                  <a:pt x="93" y="40"/>
                </a:cubicBezTo>
                <a:close/>
                <a:moveTo>
                  <a:pt x="80" y="13"/>
                </a:moveTo>
                <a:cubicBezTo>
                  <a:pt x="77" y="16"/>
                  <a:pt x="72" y="20"/>
                  <a:pt x="69" y="23"/>
                </a:cubicBezTo>
                <a:cubicBezTo>
                  <a:pt x="65" y="26"/>
                  <a:pt x="61" y="29"/>
                  <a:pt x="58" y="33"/>
                </a:cubicBezTo>
                <a:cubicBezTo>
                  <a:pt x="51" y="37"/>
                  <a:pt x="45" y="43"/>
                  <a:pt x="38" y="48"/>
                </a:cubicBezTo>
                <a:cubicBezTo>
                  <a:pt x="37" y="49"/>
                  <a:pt x="36" y="52"/>
                  <a:pt x="35" y="54"/>
                </a:cubicBezTo>
                <a:cubicBezTo>
                  <a:pt x="38" y="56"/>
                  <a:pt x="42" y="58"/>
                  <a:pt x="46" y="58"/>
                </a:cubicBezTo>
                <a:cubicBezTo>
                  <a:pt x="49" y="58"/>
                  <a:pt x="54" y="58"/>
                  <a:pt x="58" y="56"/>
                </a:cubicBezTo>
                <a:cubicBezTo>
                  <a:pt x="58" y="56"/>
                  <a:pt x="59" y="55"/>
                  <a:pt x="60" y="54"/>
                </a:cubicBezTo>
                <a:cubicBezTo>
                  <a:pt x="61" y="53"/>
                  <a:pt x="64" y="52"/>
                  <a:pt x="65" y="51"/>
                </a:cubicBezTo>
                <a:cubicBezTo>
                  <a:pt x="68" y="49"/>
                  <a:pt x="69" y="46"/>
                  <a:pt x="72" y="45"/>
                </a:cubicBezTo>
                <a:cubicBezTo>
                  <a:pt x="79" y="36"/>
                  <a:pt x="89" y="28"/>
                  <a:pt x="97" y="19"/>
                </a:cubicBezTo>
                <a:cubicBezTo>
                  <a:pt x="97" y="19"/>
                  <a:pt x="97" y="19"/>
                  <a:pt x="97" y="18"/>
                </a:cubicBezTo>
                <a:cubicBezTo>
                  <a:pt x="91" y="17"/>
                  <a:pt x="87" y="14"/>
                  <a:pt x="80" y="13"/>
                </a:cubicBezTo>
                <a:close/>
                <a:moveTo>
                  <a:pt x="91" y="42"/>
                </a:moveTo>
                <a:cubicBezTo>
                  <a:pt x="90" y="42"/>
                  <a:pt x="90" y="41"/>
                  <a:pt x="90" y="41"/>
                </a:cubicBezTo>
                <a:cubicBezTo>
                  <a:pt x="90" y="41"/>
                  <a:pt x="89" y="42"/>
                  <a:pt x="89" y="42"/>
                </a:cubicBezTo>
                <a:cubicBezTo>
                  <a:pt x="89" y="45"/>
                  <a:pt x="89" y="51"/>
                  <a:pt x="92" y="53"/>
                </a:cubicBezTo>
                <a:cubicBezTo>
                  <a:pt x="95" y="50"/>
                  <a:pt x="91" y="46"/>
                  <a:pt x="91" y="42"/>
                </a:cubicBezTo>
                <a:close/>
                <a:moveTo>
                  <a:pt x="86" y="42"/>
                </a:moveTo>
                <a:cubicBezTo>
                  <a:pt x="86" y="42"/>
                  <a:pt x="85" y="42"/>
                  <a:pt x="84" y="43"/>
                </a:cubicBezTo>
                <a:cubicBezTo>
                  <a:pt x="84" y="48"/>
                  <a:pt x="84" y="54"/>
                  <a:pt x="88" y="57"/>
                </a:cubicBezTo>
                <a:cubicBezTo>
                  <a:pt x="90" y="52"/>
                  <a:pt x="88" y="47"/>
                  <a:pt x="86" y="42"/>
                </a:cubicBezTo>
                <a:close/>
                <a:moveTo>
                  <a:pt x="82" y="46"/>
                </a:moveTo>
                <a:cubicBezTo>
                  <a:pt x="81" y="46"/>
                  <a:pt x="80" y="46"/>
                  <a:pt x="79" y="47"/>
                </a:cubicBezTo>
                <a:cubicBezTo>
                  <a:pt x="78" y="52"/>
                  <a:pt x="81" y="57"/>
                  <a:pt x="83" y="60"/>
                </a:cubicBezTo>
                <a:cubicBezTo>
                  <a:pt x="84" y="61"/>
                  <a:pt x="83" y="60"/>
                  <a:pt x="84" y="60"/>
                </a:cubicBezTo>
                <a:cubicBezTo>
                  <a:pt x="85" y="55"/>
                  <a:pt x="82" y="52"/>
                  <a:pt x="82" y="46"/>
                </a:cubicBezTo>
                <a:close/>
                <a:moveTo>
                  <a:pt x="78" y="52"/>
                </a:moveTo>
                <a:cubicBezTo>
                  <a:pt x="77" y="52"/>
                  <a:pt x="76" y="53"/>
                  <a:pt x="75" y="54"/>
                </a:cubicBezTo>
                <a:cubicBezTo>
                  <a:pt x="77" y="58"/>
                  <a:pt x="77" y="62"/>
                  <a:pt x="80" y="65"/>
                </a:cubicBezTo>
                <a:cubicBezTo>
                  <a:pt x="83" y="61"/>
                  <a:pt x="78" y="56"/>
                  <a:pt x="78" y="52"/>
                </a:cubicBezTo>
                <a:close/>
                <a:moveTo>
                  <a:pt x="54" y="33"/>
                </a:moveTo>
                <a:cubicBezTo>
                  <a:pt x="57" y="30"/>
                  <a:pt x="61" y="27"/>
                  <a:pt x="65" y="24"/>
                </a:cubicBezTo>
                <a:cubicBezTo>
                  <a:pt x="66" y="22"/>
                  <a:pt x="65" y="19"/>
                  <a:pt x="66" y="18"/>
                </a:cubicBezTo>
                <a:cubicBezTo>
                  <a:pt x="67" y="19"/>
                  <a:pt x="67" y="20"/>
                  <a:pt x="67" y="22"/>
                </a:cubicBezTo>
                <a:cubicBezTo>
                  <a:pt x="69" y="22"/>
                  <a:pt x="68" y="20"/>
                  <a:pt x="70" y="19"/>
                </a:cubicBezTo>
                <a:cubicBezTo>
                  <a:pt x="70" y="18"/>
                  <a:pt x="70" y="14"/>
                  <a:pt x="71" y="12"/>
                </a:cubicBezTo>
                <a:cubicBezTo>
                  <a:pt x="71" y="14"/>
                  <a:pt x="72" y="16"/>
                  <a:pt x="71" y="18"/>
                </a:cubicBezTo>
                <a:cubicBezTo>
                  <a:pt x="74" y="16"/>
                  <a:pt x="76" y="13"/>
                  <a:pt x="78" y="11"/>
                </a:cubicBezTo>
                <a:cubicBezTo>
                  <a:pt x="77" y="10"/>
                  <a:pt x="76" y="10"/>
                  <a:pt x="75" y="9"/>
                </a:cubicBezTo>
                <a:cubicBezTo>
                  <a:pt x="74" y="9"/>
                  <a:pt x="73" y="8"/>
                  <a:pt x="73" y="9"/>
                </a:cubicBezTo>
                <a:cubicBezTo>
                  <a:pt x="71" y="10"/>
                  <a:pt x="68" y="13"/>
                  <a:pt x="65" y="16"/>
                </a:cubicBezTo>
                <a:cubicBezTo>
                  <a:pt x="61" y="19"/>
                  <a:pt x="57" y="22"/>
                  <a:pt x="54" y="25"/>
                </a:cubicBezTo>
                <a:cubicBezTo>
                  <a:pt x="54" y="25"/>
                  <a:pt x="54" y="25"/>
                  <a:pt x="53" y="25"/>
                </a:cubicBezTo>
                <a:cubicBezTo>
                  <a:pt x="52" y="26"/>
                  <a:pt x="51" y="28"/>
                  <a:pt x="50" y="29"/>
                </a:cubicBezTo>
                <a:cubicBezTo>
                  <a:pt x="46" y="32"/>
                  <a:pt x="42" y="34"/>
                  <a:pt x="39" y="37"/>
                </a:cubicBezTo>
                <a:cubicBezTo>
                  <a:pt x="38" y="39"/>
                  <a:pt x="36" y="40"/>
                  <a:pt x="35" y="42"/>
                </a:cubicBezTo>
                <a:cubicBezTo>
                  <a:pt x="35" y="44"/>
                  <a:pt x="35" y="45"/>
                  <a:pt x="36" y="48"/>
                </a:cubicBezTo>
                <a:cubicBezTo>
                  <a:pt x="38" y="46"/>
                  <a:pt x="36" y="41"/>
                  <a:pt x="38" y="41"/>
                </a:cubicBezTo>
                <a:cubicBezTo>
                  <a:pt x="38" y="42"/>
                  <a:pt x="38" y="43"/>
                  <a:pt x="38" y="45"/>
                </a:cubicBezTo>
                <a:cubicBezTo>
                  <a:pt x="40" y="43"/>
                  <a:pt x="42" y="41"/>
                  <a:pt x="45" y="40"/>
                </a:cubicBezTo>
                <a:cubicBezTo>
                  <a:pt x="45" y="38"/>
                  <a:pt x="44" y="35"/>
                  <a:pt x="46" y="35"/>
                </a:cubicBezTo>
                <a:cubicBezTo>
                  <a:pt x="46" y="36"/>
                  <a:pt x="47" y="37"/>
                  <a:pt x="46" y="38"/>
                </a:cubicBezTo>
                <a:cubicBezTo>
                  <a:pt x="49" y="38"/>
                  <a:pt x="47" y="33"/>
                  <a:pt x="48" y="32"/>
                </a:cubicBezTo>
                <a:cubicBezTo>
                  <a:pt x="49" y="32"/>
                  <a:pt x="49" y="34"/>
                  <a:pt x="49" y="35"/>
                </a:cubicBezTo>
                <a:cubicBezTo>
                  <a:pt x="53" y="35"/>
                  <a:pt x="51" y="31"/>
                  <a:pt x="53" y="29"/>
                </a:cubicBezTo>
                <a:cubicBezTo>
                  <a:pt x="53" y="30"/>
                  <a:pt x="53" y="33"/>
                  <a:pt x="54" y="33"/>
                </a:cubicBezTo>
                <a:close/>
                <a:moveTo>
                  <a:pt x="74" y="54"/>
                </a:moveTo>
                <a:cubicBezTo>
                  <a:pt x="72" y="56"/>
                  <a:pt x="74" y="59"/>
                  <a:pt x="72" y="61"/>
                </a:cubicBezTo>
                <a:cubicBezTo>
                  <a:pt x="73" y="65"/>
                  <a:pt x="75" y="69"/>
                  <a:pt x="76" y="73"/>
                </a:cubicBezTo>
                <a:cubicBezTo>
                  <a:pt x="80" y="68"/>
                  <a:pt x="75" y="60"/>
                  <a:pt x="74" y="54"/>
                </a:cubicBezTo>
                <a:close/>
                <a:moveTo>
                  <a:pt x="66" y="91"/>
                </a:moveTo>
                <a:cubicBezTo>
                  <a:pt x="67" y="89"/>
                  <a:pt x="67" y="88"/>
                  <a:pt x="68" y="87"/>
                </a:cubicBezTo>
                <a:cubicBezTo>
                  <a:pt x="70" y="85"/>
                  <a:pt x="73" y="82"/>
                  <a:pt x="74" y="80"/>
                </a:cubicBezTo>
                <a:cubicBezTo>
                  <a:pt x="76" y="76"/>
                  <a:pt x="73" y="70"/>
                  <a:pt x="71" y="65"/>
                </a:cubicBezTo>
                <a:cubicBezTo>
                  <a:pt x="70" y="65"/>
                  <a:pt x="69" y="67"/>
                  <a:pt x="67" y="67"/>
                </a:cubicBezTo>
                <a:cubicBezTo>
                  <a:pt x="66" y="71"/>
                  <a:pt x="62" y="72"/>
                  <a:pt x="58" y="72"/>
                </a:cubicBezTo>
                <a:cubicBezTo>
                  <a:pt x="48" y="68"/>
                  <a:pt x="40" y="66"/>
                  <a:pt x="30" y="63"/>
                </a:cubicBezTo>
                <a:cubicBezTo>
                  <a:pt x="30" y="63"/>
                  <a:pt x="30" y="62"/>
                  <a:pt x="29" y="62"/>
                </a:cubicBezTo>
                <a:cubicBezTo>
                  <a:pt x="21" y="59"/>
                  <a:pt x="11" y="56"/>
                  <a:pt x="2" y="52"/>
                </a:cubicBezTo>
                <a:cubicBezTo>
                  <a:pt x="2" y="62"/>
                  <a:pt x="1" y="71"/>
                  <a:pt x="4" y="78"/>
                </a:cubicBezTo>
                <a:cubicBezTo>
                  <a:pt x="8" y="82"/>
                  <a:pt x="14" y="83"/>
                  <a:pt x="19" y="85"/>
                </a:cubicBezTo>
                <a:cubicBezTo>
                  <a:pt x="21" y="86"/>
                  <a:pt x="23" y="86"/>
                  <a:pt x="25" y="87"/>
                </a:cubicBezTo>
                <a:cubicBezTo>
                  <a:pt x="30" y="89"/>
                  <a:pt x="35" y="93"/>
                  <a:pt x="41" y="95"/>
                </a:cubicBezTo>
                <a:cubicBezTo>
                  <a:pt x="41" y="95"/>
                  <a:pt x="42" y="95"/>
                  <a:pt x="42" y="95"/>
                </a:cubicBezTo>
                <a:cubicBezTo>
                  <a:pt x="46" y="96"/>
                  <a:pt x="50" y="98"/>
                  <a:pt x="55" y="99"/>
                </a:cubicBezTo>
                <a:cubicBezTo>
                  <a:pt x="58" y="96"/>
                  <a:pt x="57" y="89"/>
                  <a:pt x="57" y="84"/>
                </a:cubicBezTo>
                <a:cubicBezTo>
                  <a:pt x="57" y="81"/>
                  <a:pt x="58" y="79"/>
                  <a:pt x="58" y="77"/>
                </a:cubicBezTo>
                <a:cubicBezTo>
                  <a:pt x="60" y="81"/>
                  <a:pt x="57" y="89"/>
                  <a:pt x="59" y="94"/>
                </a:cubicBezTo>
                <a:cubicBezTo>
                  <a:pt x="58" y="96"/>
                  <a:pt x="58" y="97"/>
                  <a:pt x="58" y="98"/>
                </a:cubicBezTo>
                <a:cubicBezTo>
                  <a:pt x="61" y="96"/>
                  <a:pt x="63" y="93"/>
                  <a:pt x="66" y="91"/>
                </a:cubicBezTo>
                <a:close/>
                <a:moveTo>
                  <a:pt x="34" y="43"/>
                </a:moveTo>
                <a:cubicBezTo>
                  <a:pt x="33" y="43"/>
                  <a:pt x="33" y="44"/>
                  <a:pt x="32" y="45"/>
                </a:cubicBezTo>
                <a:cubicBezTo>
                  <a:pt x="34" y="45"/>
                  <a:pt x="33" y="47"/>
                  <a:pt x="34" y="48"/>
                </a:cubicBezTo>
                <a:cubicBezTo>
                  <a:pt x="34" y="46"/>
                  <a:pt x="34" y="44"/>
                  <a:pt x="34" y="43"/>
                </a:cubicBezTo>
                <a:close/>
                <a:moveTo>
                  <a:pt x="32" y="46"/>
                </a:moveTo>
                <a:cubicBezTo>
                  <a:pt x="31" y="47"/>
                  <a:pt x="31" y="48"/>
                  <a:pt x="30" y="47"/>
                </a:cubicBezTo>
                <a:cubicBezTo>
                  <a:pt x="30" y="50"/>
                  <a:pt x="31" y="51"/>
                  <a:pt x="33" y="52"/>
                </a:cubicBezTo>
                <a:cubicBezTo>
                  <a:pt x="33" y="50"/>
                  <a:pt x="33" y="47"/>
                  <a:pt x="32" y="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50" name="Freeform 317"/>
          <p:cNvSpPr>
            <a:spLocks noEditPoints="1"/>
          </p:cNvSpPr>
          <p:nvPr/>
        </p:nvSpPr>
        <p:spPr bwMode="auto">
          <a:xfrm>
            <a:off x="3462338" y="2532063"/>
            <a:ext cx="57150" cy="41275"/>
          </a:xfrm>
          <a:custGeom>
            <a:avLst/>
            <a:gdLst>
              <a:gd name="T0" fmla="*/ 14 w 18"/>
              <a:gd name="T1" fmla="*/ 0 h 13"/>
              <a:gd name="T2" fmla="*/ 17 w 18"/>
              <a:gd name="T3" fmla="*/ 8 h 13"/>
              <a:gd name="T4" fmla="*/ 1 w 18"/>
              <a:gd name="T5" fmla="*/ 9 h 13"/>
              <a:gd name="T6" fmla="*/ 0 w 18"/>
              <a:gd name="T7" fmla="*/ 5 h 13"/>
              <a:gd name="T8" fmla="*/ 14 w 18"/>
              <a:gd name="T9" fmla="*/ 0 h 13"/>
              <a:gd name="T10" fmla="*/ 10 w 18"/>
              <a:gd name="T11" fmla="*/ 6 h 13"/>
              <a:gd name="T12" fmla="*/ 12 w 18"/>
              <a:gd name="T13" fmla="*/ 8 h 13"/>
              <a:gd name="T14" fmla="*/ 14 w 18"/>
              <a:gd name="T15" fmla="*/ 7 h 13"/>
              <a:gd name="T16" fmla="*/ 14 w 18"/>
              <a:gd name="T17" fmla="*/ 5 h 13"/>
              <a:gd name="T18" fmla="*/ 14 w 18"/>
              <a:gd name="T19" fmla="*/ 5 h 13"/>
              <a:gd name="T20" fmla="*/ 10 w 18"/>
              <a:gd name="T21" fmla="*/ 6 h 13"/>
              <a:gd name="T22" fmla="*/ 10 w 18"/>
              <a:gd name="T23" fmla="*/ 3 h 13"/>
              <a:gd name="T24" fmla="*/ 10 w 18"/>
              <a:gd name="T25" fmla="*/ 5 h 13"/>
              <a:gd name="T26" fmla="*/ 13 w 18"/>
              <a:gd name="T27" fmla="*/ 3 h 13"/>
              <a:gd name="T28" fmla="*/ 10 w 18"/>
              <a:gd name="T29" fmla="*/ 3 h 13"/>
              <a:gd name="T30" fmla="*/ 8 w 18"/>
              <a:gd name="T31" fmla="*/ 6 h 13"/>
              <a:gd name="T32" fmla="*/ 5 w 18"/>
              <a:gd name="T33" fmla="*/ 8 h 13"/>
              <a:gd name="T34" fmla="*/ 9 w 18"/>
              <a:gd name="T35" fmla="*/ 9 h 13"/>
              <a:gd name="T36" fmla="*/ 8 w 18"/>
              <a:gd name="T37" fmla="*/ 6 h 13"/>
              <a:gd name="T38" fmla="*/ 8 w 18"/>
              <a:gd name="T39" fmla="*/ 3 h 13"/>
              <a:gd name="T40" fmla="*/ 2 w 18"/>
              <a:gd name="T41" fmla="*/ 7 h 13"/>
              <a:gd name="T42" fmla="*/ 8 w 18"/>
              <a:gd name="T43" fmla="*/ 5 h 13"/>
              <a:gd name="T44" fmla="*/ 8 w 18"/>
              <a:gd name="T45" fmla="*/ 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" h="13">
                <a:moveTo>
                  <a:pt x="14" y="0"/>
                </a:moveTo>
                <a:cubicBezTo>
                  <a:pt x="17" y="2"/>
                  <a:pt x="18" y="5"/>
                  <a:pt x="17" y="8"/>
                </a:cubicBezTo>
                <a:cubicBezTo>
                  <a:pt x="15" y="13"/>
                  <a:pt x="3" y="13"/>
                  <a:pt x="1" y="9"/>
                </a:cubicBezTo>
                <a:cubicBezTo>
                  <a:pt x="0" y="8"/>
                  <a:pt x="0" y="7"/>
                  <a:pt x="0" y="5"/>
                </a:cubicBezTo>
                <a:cubicBezTo>
                  <a:pt x="2" y="1"/>
                  <a:pt x="9" y="1"/>
                  <a:pt x="14" y="0"/>
                </a:cubicBezTo>
                <a:close/>
                <a:moveTo>
                  <a:pt x="10" y="6"/>
                </a:moveTo>
                <a:cubicBezTo>
                  <a:pt x="10" y="7"/>
                  <a:pt x="11" y="8"/>
                  <a:pt x="12" y="8"/>
                </a:cubicBezTo>
                <a:cubicBezTo>
                  <a:pt x="12" y="8"/>
                  <a:pt x="13" y="7"/>
                  <a:pt x="14" y="7"/>
                </a:cubicBezTo>
                <a:cubicBezTo>
                  <a:pt x="14" y="6"/>
                  <a:pt x="13" y="6"/>
                  <a:pt x="14" y="5"/>
                </a:cubicBezTo>
                <a:cubicBezTo>
                  <a:pt x="14" y="6"/>
                  <a:pt x="14" y="5"/>
                  <a:pt x="14" y="5"/>
                </a:cubicBezTo>
                <a:cubicBezTo>
                  <a:pt x="13" y="5"/>
                  <a:pt x="12" y="6"/>
                  <a:pt x="10" y="6"/>
                </a:cubicBezTo>
                <a:close/>
                <a:moveTo>
                  <a:pt x="10" y="3"/>
                </a:moveTo>
                <a:cubicBezTo>
                  <a:pt x="10" y="4"/>
                  <a:pt x="10" y="4"/>
                  <a:pt x="10" y="5"/>
                </a:cubicBezTo>
                <a:cubicBezTo>
                  <a:pt x="11" y="4"/>
                  <a:pt x="12" y="4"/>
                  <a:pt x="13" y="3"/>
                </a:cubicBezTo>
                <a:cubicBezTo>
                  <a:pt x="12" y="2"/>
                  <a:pt x="11" y="3"/>
                  <a:pt x="10" y="3"/>
                </a:cubicBezTo>
                <a:close/>
                <a:moveTo>
                  <a:pt x="8" y="6"/>
                </a:moveTo>
                <a:cubicBezTo>
                  <a:pt x="7" y="8"/>
                  <a:pt x="6" y="7"/>
                  <a:pt x="5" y="8"/>
                </a:cubicBezTo>
                <a:cubicBezTo>
                  <a:pt x="7" y="8"/>
                  <a:pt x="7" y="9"/>
                  <a:pt x="9" y="9"/>
                </a:cubicBezTo>
                <a:cubicBezTo>
                  <a:pt x="9" y="7"/>
                  <a:pt x="9" y="7"/>
                  <a:pt x="8" y="6"/>
                </a:cubicBezTo>
                <a:close/>
                <a:moveTo>
                  <a:pt x="8" y="3"/>
                </a:moveTo>
                <a:cubicBezTo>
                  <a:pt x="5" y="4"/>
                  <a:pt x="2" y="4"/>
                  <a:pt x="2" y="7"/>
                </a:cubicBezTo>
                <a:cubicBezTo>
                  <a:pt x="4" y="6"/>
                  <a:pt x="6" y="6"/>
                  <a:pt x="8" y="5"/>
                </a:cubicBezTo>
                <a:cubicBezTo>
                  <a:pt x="8" y="4"/>
                  <a:pt x="8" y="4"/>
                  <a:pt x="8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51" name="Freeform 318"/>
          <p:cNvSpPr>
            <a:spLocks noEditPoints="1"/>
          </p:cNvSpPr>
          <p:nvPr/>
        </p:nvSpPr>
        <p:spPr bwMode="auto">
          <a:xfrm>
            <a:off x="3282950" y="2636838"/>
            <a:ext cx="112713" cy="73025"/>
          </a:xfrm>
          <a:custGeom>
            <a:avLst/>
            <a:gdLst>
              <a:gd name="T0" fmla="*/ 29 w 36"/>
              <a:gd name="T1" fmla="*/ 21 h 23"/>
              <a:gd name="T2" fmla="*/ 19 w 36"/>
              <a:gd name="T3" fmla="*/ 22 h 23"/>
              <a:gd name="T4" fmla="*/ 5 w 36"/>
              <a:gd name="T5" fmla="*/ 15 h 23"/>
              <a:gd name="T6" fmla="*/ 3 w 36"/>
              <a:gd name="T7" fmla="*/ 4 h 23"/>
              <a:gd name="T8" fmla="*/ 10 w 36"/>
              <a:gd name="T9" fmla="*/ 0 h 23"/>
              <a:gd name="T10" fmla="*/ 25 w 36"/>
              <a:gd name="T11" fmla="*/ 5 h 23"/>
              <a:gd name="T12" fmla="*/ 29 w 36"/>
              <a:gd name="T13" fmla="*/ 21 h 23"/>
              <a:gd name="T14" fmla="*/ 30 w 36"/>
              <a:gd name="T15" fmla="*/ 14 h 23"/>
              <a:gd name="T16" fmla="*/ 25 w 36"/>
              <a:gd name="T17" fmla="*/ 17 h 23"/>
              <a:gd name="T18" fmla="*/ 30 w 36"/>
              <a:gd name="T19" fmla="*/ 15 h 23"/>
              <a:gd name="T20" fmla="*/ 30 w 36"/>
              <a:gd name="T21" fmla="*/ 14 h 23"/>
              <a:gd name="T22" fmla="*/ 28 w 36"/>
              <a:gd name="T23" fmla="*/ 11 h 23"/>
              <a:gd name="T24" fmla="*/ 21 w 36"/>
              <a:gd name="T25" fmla="*/ 16 h 23"/>
              <a:gd name="T26" fmla="*/ 29 w 36"/>
              <a:gd name="T27" fmla="*/ 12 h 23"/>
              <a:gd name="T28" fmla="*/ 28 w 36"/>
              <a:gd name="T29" fmla="*/ 11 h 23"/>
              <a:gd name="T30" fmla="*/ 25 w 36"/>
              <a:gd name="T31" fmla="*/ 8 h 23"/>
              <a:gd name="T32" fmla="*/ 17 w 36"/>
              <a:gd name="T33" fmla="*/ 14 h 23"/>
              <a:gd name="T34" fmla="*/ 27 w 36"/>
              <a:gd name="T35" fmla="*/ 9 h 23"/>
              <a:gd name="T36" fmla="*/ 25 w 36"/>
              <a:gd name="T37" fmla="*/ 8 h 23"/>
              <a:gd name="T38" fmla="*/ 11 w 36"/>
              <a:gd name="T39" fmla="*/ 7 h 23"/>
              <a:gd name="T40" fmla="*/ 15 w 36"/>
              <a:gd name="T41" fmla="*/ 3 h 23"/>
              <a:gd name="T42" fmla="*/ 4 w 36"/>
              <a:gd name="T43" fmla="*/ 10 h 23"/>
              <a:gd name="T44" fmla="*/ 12 w 36"/>
              <a:gd name="T45" fmla="*/ 17 h 23"/>
              <a:gd name="T46" fmla="*/ 13 w 36"/>
              <a:gd name="T47" fmla="*/ 17 h 23"/>
              <a:gd name="T48" fmla="*/ 14 w 36"/>
              <a:gd name="T49" fmla="*/ 18 h 23"/>
              <a:gd name="T50" fmla="*/ 25 w 36"/>
              <a:gd name="T51" fmla="*/ 19 h 23"/>
              <a:gd name="T52" fmla="*/ 11 w 36"/>
              <a:gd name="T53" fmla="*/ 7 h 23"/>
              <a:gd name="T54" fmla="*/ 21 w 36"/>
              <a:gd name="T55" fmla="*/ 6 h 23"/>
              <a:gd name="T56" fmla="*/ 13 w 36"/>
              <a:gd name="T57" fmla="*/ 11 h 23"/>
              <a:gd name="T58" fmla="*/ 14 w 36"/>
              <a:gd name="T59" fmla="*/ 12 h 23"/>
              <a:gd name="T60" fmla="*/ 23 w 36"/>
              <a:gd name="T61" fmla="*/ 7 h 23"/>
              <a:gd name="T62" fmla="*/ 21 w 36"/>
              <a:gd name="T63" fmla="*/ 6 h 23"/>
              <a:gd name="T64" fmla="*/ 18 w 36"/>
              <a:gd name="T65" fmla="*/ 6 h 23"/>
              <a:gd name="T66" fmla="*/ 19 w 36"/>
              <a:gd name="T67" fmla="*/ 4 h 23"/>
              <a:gd name="T68" fmla="*/ 18 w 36"/>
              <a:gd name="T69" fmla="*/ 5 h 23"/>
              <a:gd name="T70" fmla="*/ 13 w 36"/>
              <a:gd name="T71" fmla="*/ 9 h 23"/>
              <a:gd name="T72" fmla="*/ 18 w 36"/>
              <a:gd name="T73" fmla="*/ 6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6" h="23">
                <a:moveTo>
                  <a:pt x="29" y="21"/>
                </a:moveTo>
                <a:cubicBezTo>
                  <a:pt x="26" y="21"/>
                  <a:pt x="23" y="23"/>
                  <a:pt x="19" y="22"/>
                </a:cubicBezTo>
                <a:cubicBezTo>
                  <a:pt x="14" y="21"/>
                  <a:pt x="8" y="18"/>
                  <a:pt x="5" y="15"/>
                </a:cubicBezTo>
                <a:cubicBezTo>
                  <a:pt x="2" y="12"/>
                  <a:pt x="0" y="8"/>
                  <a:pt x="3" y="4"/>
                </a:cubicBezTo>
                <a:cubicBezTo>
                  <a:pt x="4" y="2"/>
                  <a:pt x="7" y="1"/>
                  <a:pt x="10" y="0"/>
                </a:cubicBezTo>
                <a:cubicBezTo>
                  <a:pt x="16" y="0"/>
                  <a:pt x="20" y="3"/>
                  <a:pt x="25" y="5"/>
                </a:cubicBezTo>
                <a:cubicBezTo>
                  <a:pt x="29" y="9"/>
                  <a:pt x="36" y="16"/>
                  <a:pt x="29" y="21"/>
                </a:cubicBezTo>
                <a:close/>
                <a:moveTo>
                  <a:pt x="30" y="14"/>
                </a:moveTo>
                <a:cubicBezTo>
                  <a:pt x="28" y="15"/>
                  <a:pt x="26" y="15"/>
                  <a:pt x="25" y="17"/>
                </a:cubicBezTo>
                <a:cubicBezTo>
                  <a:pt x="27" y="17"/>
                  <a:pt x="29" y="16"/>
                  <a:pt x="30" y="15"/>
                </a:cubicBezTo>
                <a:cubicBezTo>
                  <a:pt x="30" y="15"/>
                  <a:pt x="30" y="14"/>
                  <a:pt x="30" y="14"/>
                </a:cubicBezTo>
                <a:close/>
                <a:moveTo>
                  <a:pt x="28" y="11"/>
                </a:moveTo>
                <a:cubicBezTo>
                  <a:pt x="26" y="13"/>
                  <a:pt x="23" y="13"/>
                  <a:pt x="21" y="16"/>
                </a:cubicBezTo>
                <a:cubicBezTo>
                  <a:pt x="25" y="16"/>
                  <a:pt x="27" y="13"/>
                  <a:pt x="29" y="12"/>
                </a:cubicBezTo>
                <a:cubicBezTo>
                  <a:pt x="29" y="11"/>
                  <a:pt x="29" y="11"/>
                  <a:pt x="28" y="11"/>
                </a:cubicBezTo>
                <a:close/>
                <a:moveTo>
                  <a:pt x="25" y="8"/>
                </a:moveTo>
                <a:cubicBezTo>
                  <a:pt x="22" y="10"/>
                  <a:pt x="19" y="12"/>
                  <a:pt x="17" y="14"/>
                </a:cubicBezTo>
                <a:cubicBezTo>
                  <a:pt x="21" y="15"/>
                  <a:pt x="24" y="11"/>
                  <a:pt x="27" y="9"/>
                </a:cubicBezTo>
                <a:cubicBezTo>
                  <a:pt x="26" y="9"/>
                  <a:pt x="26" y="8"/>
                  <a:pt x="25" y="8"/>
                </a:cubicBezTo>
                <a:close/>
                <a:moveTo>
                  <a:pt x="11" y="7"/>
                </a:moveTo>
                <a:cubicBezTo>
                  <a:pt x="11" y="5"/>
                  <a:pt x="13" y="5"/>
                  <a:pt x="15" y="3"/>
                </a:cubicBezTo>
                <a:cubicBezTo>
                  <a:pt x="10" y="2"/>
                  <a:pt x="3" y="3"/>
                  <a:pt x="4" y="10"/>
                </a:cubicBezTo>
                <a:cubicBezTo>
                  <a:pt x="6" y="12"/>
                  <a:pt x="8" y="16"/>
                  <a:pt x="12" y="17"/>
                </a:cubicBezTo>
                <a:cubicBezTo>
                  <a:pt x="12" y="18"/>
                  <a:pt x="13" y="17"/>
                  <a:pt x="13" y="17"/>
                </a:cubicBezTo>
                <a:cubicBezTo>
                  <a:pt x="13" y="17"/>
                  <a:pt x="13" y="18"/>
                  <a:pt x="14" y="18"/>
                </a:cubicBezTo>
                <a:cubicBezTo>
                  <a:pt x="17" y="19"/>
                  <a:pt x="22" y="21"/>
                  <a:pt x="25" y="19"/>
                </a:cubicBezTo>
                <a:cubicBezTo>
                  <a:pt x="20" y="18"/>
                  <a:pt x="9" y="14"/>
                  <a:pt x="11" y="7"/>
                </a:cubicBezTo>
                <a:close/>
                <a:moveTo>
                  <a:pt x="21" y="6"/>
                </a:moveTo>
                <a:cubicBezTo>
                  <a:pt x="19" y="8"/>
                  <a:pt x="16" y="9"/>
                  <a:pt x="13" y="11"/>
                </a:cubicBezTo>
                <a:cubicBezTo>
                  <a:pt x="14" y="11"/>
                  <a:pt x="14" y="12"/>
                  <a:pt x="14" y="12"/>
                </a:cubicBezTo>
                <a:cubicBezTo>
                  <a:pt x="18" y="11"/>
                  <a:pt x="21" y="9"/>
                  <a:pt x="23" y="7"/>
                </a:cubicBezTo>
                <a:cubicBezTo>
                  <a:pt x="23" y="6"/>
                  <a:pt x="22" y="6"/>
                  <a:pt x="21" y="6"/>
                </a:cubicBezTo>
                <a:close/>
                <a:moveTo>
                  <a:pt x="18" y="6"/>
                </a:moveTo>
                <a:cubicBezTo>
                  <a:pt x="18" y="6"/>
                  <a:pt x="20" y="5"/>
                  <a:pt x="19" y="4"/>
                </a:cubicBezTo>
                <a:cubicBezTo>
                  <a:pt x="19" y="5"/>
                  <a:pt x="19" y="5"/>
                  <a:pt x="18" y="5"/>
                </a:cubicBezTo>
                <a:cubicBezTo>
                  <a:pt x="16" y="4"/>
                  <a:pt x="12" y="6"/>
                  <a:pt x="13" y="9"/>
                </a:cubicBezTo>
                <a:cubicBezTo>
                  <a:pt x="14" y="8"/>
                  <a:pt x="17" y="8"/>
                  <a:pt x="18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52" name="Freeform 319"/>
          <p:cNvSpPr/>
          <p:nvPr/>
        </p:nvSpPr>
        <p:spPr bwMode="auto">
          <a:xfrm>
            <a:off x="4213225" y="773113"/>
            <a:ext cx="141288" cy="63500"/>
          </a:xfrm>
          <a:custGeom>
            <a:avLst/>
            <a:gdLst>
              <a:gd name="T0" fmla="*/ 45 w 45"/>
              <a:gd name="T1" fmla="*/ 19 h 20"/>
              <a:gd name="T2" fmla="*/ 39 w 45"/>
              <a:gd name="T3" fmla="*/ 18 h 20"/>
              <a:gd name="T4" fmla="*/ 24 w 45"/>
              <a:gd name="T5" fmla="*/ 11 h 20"/>
              <a:gd name="T6" fmla="*/ 16 w 45"/>
              <a:gd name="T7" fmla="*/ 9 h 20"/>
              <a:gd name="T8" fmla="*/ 0 w 45"/>
              <a:gd name="T9" fmla="*/ 2 h 20"/>
              <a:gd name="T10" fmla="*/ 8 w 45"/>
              <a:gd name="T11" fmla="*/ 3 h 20"/>
              <a:gd name="T12" fmla="*/ 16 w 45"/>
              <a:gd name="T13" fmla="*/ 6 h 20"/>
              <a:gd name="T14" fmla="*/ 30 w 45"/>
              <a:gd name="T15" fmla="*/ 11 h 20"/>
              <a:gd name="T16" fmla="*/ 32 w 45"/>
              <a:gd name="T17" fmla="*/ 13 h 20"/>
              <a:gd name="T18" fmla="*/ 45 w 45"/>
              <a:gd name="T19" fmla="*/ 17 h 20"/>
              <a:gd name="T20" fmla="*/ 45 w 45"/>
              <a:gd name="T21" fmla="*/ 1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5" h="20">
                <a:moveTo>
                  <a:pt x="45" y="19"/>
                </a:moveTo>
                <a:cubicBezTo>
                  <a:pt x="43" y="20"/>
                  <a:pt x="40" y="19"/>
                  <a:pt x="39" y="18"/>
                </a:cubicBezTo>
                <a:cubicBezTo>
                  <a:pt x="33" y="17"/>
                  <a:pt x="29" y="14"/>
                  <a:pt x="24" y="11"/>
                </a:cubicBezTo>
                <a:cubicBezTo>
                  <a:pt x="21" y="10"/>
                  <a:pt x="18" y="10"/>
                  <a:pt x="16" y="9"/>
                </a:cubicBezTo>
                <a:cubicBezTo>
                  <a:pt x="11" y="7"/>
                  <a:pt x="6" y="4"/>
                  <a:pt x="0" y="2"/>
                </a:cubicBezTo>
                <a:cubicBezTo>
                  <a:pt x="2" y="0"/>
                  <a:pt x="6" y="2"/>
                  <a:pt x="8" y="3"/>
                </a:cubicBezTo>
                <a:cubicBezTo>
                  <a:pt x="10" y="4"/>
                  <a:pt x="13" y="5"/>
                  <a:pt x="16" y="6"/>
                </a:cubicBezTo>
                <a:cubicBezTo>
                  <a:pt x="21" y="8"/>
                  <a:pt x="26" y="8"/>
                  <a:pt x="30" y="11"/>
                </a:cubicBezTo>
                <a:cubicBezTo>
                  <a:pt x="31" y="12"/>
                  <a:pt x="31" y="12"/>
                  <a:pt x="32" y="13"/>
                </a:cubicBezTo>
                <a:cubicBezTo>
                  <a:pt x="37" y="15"/>
                  <a:pt x="41" y="14"/>
                  <a:pt x="45" y="17"/>
                </a:cubicBezTo>
                <a:cubicBezTo>
                  <a:pt x="45" y="18"/>
                  <a:pt x="45" y="18"/>
                  <a:pt x="45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53" name="Freeform 320"/>
          <p:cNvSpPr>
            <a:spLocks noEditPoints="1"/>
          </p:cNvSpPr>
          <p:nvPr/>
        </p:nvSpPr>
        <p:spPr bwMode="auto">
          <a:xfrm>
            <a:off x="3759200" y="817563"/>
            <a:ext cx="254000" cy="211137"/>
          </a:xfrm>
          <a:custGeom>
            <a:avLst/>
            <a:gdLst>
              <a:gd name="T0" fmla="*/ 9 w 81"/>
              <a:gd name="T1" fmla="*/ 63 h 67"/>
              <a:gd name="T2" fmla="*/ 5 w 81"/>
              <a:gd name="T3" fmla="*/ 43 h 67"/>
              <a:gd name="T4" fmla="*/ 2 w 81"/>
              <a:gd name="T5" fmla="*/ 33 h 67"/>
              <a:gd name="T6" fmla="*/ 20 w 81"/>
              <a:gd name="T7" fmla="*/ 21 h 67"/>
              <a:gd name="T8" fmla="*/ 25 w 81"/>
              <a:gd name="T9" fmla="*/ 18 h 67"/>
              <a:gd name="T10" fmla="*/ 39 w 81"/>
              <a:gd name="T11" fmla="*/ 14 h 67"/>
              <a:gd name="T12" fmla="*/ 45 w 81"/>
              <a:gd name="T13" fmla="*/ 11 h 67"/>
              <a:gd name="T14" fmla="*/ 59 w 81"/>
              <a:gd name="T15" fmla="*/ 5 h 67"/>
              <a:gd name="T16" fmla="*/ 62 w 81"/>
              <a:gd name="T17" fmla="*/ 6 h 67"/>
              <a:gd name="T18" fmla="*/ 72 w 81"/>
              <a:gd name="T19" fmla="*/ 14 h 67"/>
              <a:gd name="T20" fmla="*/ 78 w 81"/>
              <a:gd name="T21" fmla="*/ 36 h 67"/>
              <a:gd name="T22" fmla="*/ 56 w 81"/>
              <a:gd name="T23" fmla="*/ 53 h 67"/>
              <a:gd name="T24" fmla="*/ 44 w 81"/>
              <a:gd name="T25" fmla="*/ 59 h 67"/>
              <a:gd name="T26" fmla="*/ 36 w 81"/>
              <a:gd name="T27" fmla="*/ 60 h 67"/>
              <a:gd name="T28" fmla="*/ 33 w 81"/>
              <a:gd name="T29" fmla="*/ 62 h 67"/>
              <a:gd name="T30" fmla="*/ 9 w 81"/>
              <a:gd name="T31" fmla="*/ 63 h 67"/>
              <a:gd name="T32" fmla="*/ 32 w 81"/>
              <a:gd name="T33" fmla="*/ 57 h 67"/>
              <a:gd name="T34" fmla="*/ 35 w 81"/>
              <a:gd name="T35" fmla="*/ 57 h 67"/>
              <a:gd name="T36" fmla="*/ 41 w 81"/>
              <a:gd name="T37" fmla="*/ 55 h 67"/>
              <a:gd name="T38" fmla="*/ 76 w 81"/>
              <a:gd name="T39" fmla="*/ 40 h 67"/>
              <a:gd name="T40" fmla="*/ 67 w 81"/>
              <a:gd name="T41" fmla="*/ 7 h 67"/>
              <a:gd name="T42" fmla="*/ 60 w 81"/>
              <a:gd name="T43" fmla="*/ 8 h 67"/>
              <a:gd name="T44" fmla="*/ 51 w 81"/>
              <a:gd name="T45" fmla="*/ 13 h 67"/>
              <a:gd name="T46" fmla="*/ 47 w 81"/>
              <a:gd name="T47" fmla="*/ 13 h 67"/>
              <a:gd name="T48" fmla="*/ 44 w 81"/>
              <a:gd name="T49" fmla="*/ 16 h 67"/>
              <a:gd name="T50" fmla="*/ 34 w 81"/>
              <a:gd name="T51" fmla="*/ 19 h 67"/>
              <a:gd name="T52" fmla="*/ 17 w 81"/>
              <a:gd name="T53" fmla="*/ 25 h 67"/>
              <a:gd name="T54" fmla="*/ 5 w 81"/>
              <a:gd name="T55" fmla="*/ 30 h 67"/>
              <a:gd name="T56" fmla="*/ 12 w 81"/>
              <a:gd name="T57" fmla="*/ 61 h 67"/>
              <a:gd name="T58" fmla="*/ 32 w 81"/>
              <a:gd name="T59" fmla="*/ 5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1" h="67">
                <a:moveTo>
                  <a:pt x="9" y="63"/>
                </a:moveTo>
                <a:cubicBezTo>
                  <a:pt x="8" y="56"/>
                  <a:pt x="7" y="50"/>
                  <a:pt x="5" y="43"/>
                </a:cubicBezTo>
                <a:cubicBezTo>
                  <a:pt x="4" y="40"/>
                  <a:pt x="2" y="36"/>
                  <a:pt x="2" y="33"/>
                </a:cubicBezTo>
                <a:cubicBezTo>
                  <a:pt x="0" y="21"/>
                  <a:pt x="12" y="24"/>
                  <a:pt x="20" y="21"/>
                </a:cubicBezTo>
                <a:cubicBezTo>
                  <a:pt x="22" y="20"/>
                  <a:pt x="23" y="19"/>
                  <a:pt x="25" y="18"/>
                </a:cubicBezTo>
                <a:cubicBezTo>
                  <a:pt x="30" y="17"/>
                  <a:pt x="34" y="16"/>
                  <a:pt x="39" y="14"/>
                </a:cubicBezTo>
                <a:cubicBezTo>
                  <a:pt x="41" y="13"/>
                  <a:pt x="43" y="12"/>
                  <a:pt x="45" y="11"/>
                </a:cubicBezTo>
                <a:cubicBezTo>
                  <a:pt x="50" y="9"/>
                  <a:pt x="55" y="8"/>
                  <a:pt x="59" y="5"/>
                </a:cubicBezTo>
                <a:cubicBezTo>
                  <a:pt x="60" y="6"/>
                  <a:pt x="62" y="5"/>
                  <a:pt x="62" y="6"/>
                </a:cubicBezTo>
                <a:cubicBezTo>
                  <a:pt x="69" y="0"/>
                  <a:pt x="71" y="6"/>
                  <a:pt x="72" y="14"/>
                </a:cubicBezTo>
                <a:cubicBezTo>
                  <a:pt x="73" y="22"/>
                  <a:pt x="77" y="31"/>
                  <a:pt x="78" y="36"/>
                </a:cubicBezTo>
                <a:cubicBezTo>
                  <a:pt x="81" y="48"/>
                  <a:pt x="65" y="50"/>
                  <a:pt x="56" y="53"/>
                </a:cubicBezTo>
                <a:cubicBezTo>
                  <a:pt x="52" y="55"/>
                  <a:pt x="48" y="57"/>
                  <a:pt x="44" y="59"/>
                </a:cubicBezTo>
                <a:cubicBezTo>
                  <a:pt x="41" y="57"/>
                  <a:pt x="38" y="62"/>
                  <a:pt x="36" y="60"/>
                </a:cubicBezTo>
                <a:cubicBezTo>
                  <a:pt x="35" y="61"/>
                  <a:pt x="34" y="61"/>
                  <a:pt x="33" y="62"/>
                </a:cubicBezTo>
                <a:cubicBezTo>
                  <a:pt x="25" y="62"/>
                  <a:pt x="17" y="67"/>
                  <a:pt x="9" y="63"/>
                </a:cubicBezTo>
                <a:close/>
                <a:moveTo>
                  <a:pt x="32" y="57"/>
                </a:moveTo>
                <a:cubicBezTo>
                  <a:pt x="33" y="57"/>
                  <a:pt x="34" y="58"/>
                  <a:pt x="35" y="57"/>
                </a:cubicBezTo>
                <a:cubicBezTo>
                  <a:pt x="37" y="57"/>
                  <a:pt x="39" y="56"/>
                  <a:pt x="41" y="55"/>
                </a:cubicBezTo>
                <a:cubicBezTo>
                  <a:pt x="55" y="51"/>
                  <a:pt x="64" y="47"/>
                  <a:pt x="76" y="40"/>
                </a:cubicBezTo>
                <a:cubicBezTo>
                  <a:pt x="73" y="31"/>
                  <a:pt x="71" y="17"/>
                  <a:pt x="67" y="7"/>
                </a:cubicBezTo>
                <a:cubicBezTo>
                  <a:pt x="64" y="8"/>
                  <a:pt x="63" y="9"/>
                  <a:pt x="60" y="8"/>
                </a:cubicBezTo>
                <a:cubicBezTo>
                  <a:pt x="57" y="10"/>
                  <a:pt x="54" y="12"/>
                  <a:pt x="51" y="13"/>
                </a:cubicBezTo>
                <a:cubicBezTo>
                  <a:pt x="50" y="13"/>
                  <a:pt x="48" y="13"/>
                  <a:pt x="47" y="13"/>
                </a:cubicBezTo>
                <a:cubicBezTo>
                  <a:pt x="46" y="14"/>
                  <a:pt x="45" y="15"/>
                  <a:pt x="44" y="16"/>
                </a:cubicBezTo>
                <a:cubicBezTo>
                  <a:pt x="40" y="17"/>
                  <a:pt x="37" y="18"/>
                  <a:pt x="34" y="19"/>
                </a:cubicBezTo>
                <a:cubicBezTo>
                  <a:pt x="29" y="21"/>
                  <a:pt x="22" y="23"/>
                  <a:pt x="17" y="25"/>
                </a:cubicBezTo>
                <a:cubicBezTo>
                  <a:pt x="12" y="26"/>
                  <a:pt x="7" y="26"/>
                  <a:pt x="5" y="30"/>
                </a:cubicBezTo>
                <a:cubicBezTo>
                  <a:pt x="6" y="39"/>
                  <a:pt x="10" y="51"/>
                  <a:pt x="12" y="61"/>
                </a:cubicBezTo>
                <a:cubicBezTo>
                  <a:pt x="20" y="63"/>
                  <a:pt x="26" y="58"/>
                  <a:pt x="32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54" name="Freeform 321"/>
          <p:cNvSpPr/>
          <p:nvPr/>
        </p:nvSpPr>
        <p:spPr bwMode="auto">
          <a:xfrm>
            <a:off x="3833813" y="930275"/>
            <a:ext cx="133350" cy="53975"/>
          </a:xfrm>
          <a:custGeom>
            <a:avLst/>
            <a:gdLst>
              <a:gd name="T0" fmla="*/ 0 w 42"/>
              <a:gd name="T1" fmla="*/ 15 h 17"/>
              <a:gd name="T2" fmla="*/ 39 w 42"/>
              <a:gd name="T3" fmla="*/ 0 h 17"/>
              <a:gd name="T4" fmla="*/ 42 w 42"/>
              <a:gd name="T5" fmla="*/ 1 h 17"/>
              <a:gd name="T6" fmla="*/ 23 w 42"/>
              <a:gd name="T7" fmla="*/ 9 h 17"/>
              <a:gd name="T8" fmla="*/ 13 w 42"/>
              <a:gd name="T9" fmla="*/ 13 h 17"/>
              <a:gd name="T10" fmla="*/ 0 w 42"/>
              <a:gd name="T11" fmla="*/ 1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17">
                <a:moveTo>
                  <a:pt x="0" y="15"/>
                </a:moveTo>
                <a:cubicBezTo>
                  <a:pt x="11" y="7"/>
                  <a:pt x="29" y="8"/>
                  <a:pt x="39" y="0"/>
                </a:cubicBezTo>
                <a:cubicBezTo>
                  <a:pt x="40" y="1"/>
                  <a:pt x="42" y="1"/>
                  <a:pt x="42" y="1"/>
                </a:cubicBezTo>
                <a:cubicBezTo>
                  <a:pt x="40" y="7"/>
                  <a:pt x="29" y="7"/>
                  <a:pt x="23" y="9"/>
                </a:cubicBezTo>
                <a:cubicBezTo>
                  <a:pt x="19" y="10"/>
                  <a:pt x="16" y="11"/>
                  <a:pt x="13" y="13"/>
                </a:cubicBezTo>
                <a:cubicBezTo>
                  <a:pt x="9" y="12"/>
                  <a:pt x="4" y="17"/>
                  <a:pt x="0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55" name="Freeform 322"/>
          <p:cNvSpPr/>
          <p:nvPr/>
        </p:nvSpPr>
        <p:spPr bwMode="auto">
          <a:xfrm>
            <a:off x="3827463" y="909638"/>
            <a:ext cx="127000" cy="46037"/>
          </a:xfrm>
          <a:custGeom>
            <a:avLst/>
            <a:gdLst>
              <a:gd name="T0" fmla="*/ 40 w 40"/>
              <a:gd name="T1" fmla="*/ 0 h 15"/>
              <a:gd name="T2" fmla="*/ 39 w 40"/>
              <a:gd name="T3" fmla="*/ 1 h 15"/>
              <a:gd name="T4" fmla="*/ 28 w 40"/>
              <a:gd name="T5" fmla="*/ 6 h 15"/>
              <a:gd name="T6" fmla="*/ 26 w 40"/>
              <a:gd name="T7" fmla="*/ 8 h 15"/>
              <a:gd name="T8" fmla="*/ 19 w 40"/>
              <a:gd name="T9" fmla="*/ 9 h 15"/>
              <a:gd name="T10" fmla="*/ 10 w 40"/>
              <a:gd name="T11" fmla="*/ 12 h 15"/>
              <a:gd name="T12" fmla="*/ 7 w 40"/>
              <a:gd name="T13" fmla="*/ 12 h 15"/>
              <a:gd name="T14" fmla="*/ 0 w 40"/>
              <a:gd name="T15" fmla="*/ 12 h 15"/>
              <a:gd name="T16" fmla="*/ 19 w 40"/>
              <a:gd name="T17" fmla="*/ 6 h 15"/>
              <a:gd name="T18" fmla="*/ 21 w 40"/>
              <a:gd name="T19" fmla="*/ 6 h 15"/>
              <a:gd name="T20" fmla="*/ 40 w 40"/>
              <a:gd name="T21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0" h="15">
                <a:moveTo>
                  <a:pt x="40" y="0"/>
                </a:moveTo>
                <a:cubicBezTo>
                  <a:pt x="40" y="0"/>
                  <a:pt x="40" y="0"/>
                  <a:pt x="39" y="1"/>
                </a:cubicBezTo>
                <a:cubicBezTo>
                  <a:pt x="37" y="4"/>
                  <a:pt x="32" y="4"/>
                  <a:pt x="28" y="6"/>
                </a:cubicBezTo>
                <a:cubicBezTo>
                  <a:pt x="27" y="6"/>
                  <a:pt x="27" y="7"/>
                  <a:pt x="26" y="8"/>
                </a:cubicBezTo>
                <a:cubicBezTo>
                  <a:pt x="23" y="9"/>
                  <a:pt x="21" y="8"/>
                  <a:pt x="19" y="9"/>
                </a:cubicBezTo>
                <a:cubicBezTo>
                  <a:pt x="16" y="9"/>
                  <a:pt x="14" y="11"/>
                  <a:pt x="10" y="12"/>
                </a:cubicBezTo>
                <a:cubicBezTo>
                  <a:pt x="9" y="12"/>
                  <a:pt x="8" y="12"/>
                  <a:pt x="7" y="12"/>
                </a:cubicBezTo>
                <a:cubicBezTo>
                  <a:pt x="5" y="13"/>
                  <a:pt x="2" y="15"/>
                  <a:pt x="0" y="12"/>
                </a:cubicBezTo>
                <a:cubicBezTo>
                  <a:pt x="5" y="8"/>
                  <a:pt x="14" y="9"/>
                  <a:pt x="19" y="6"/>
                </a:cubicBezTo>
                <a:cubicBezTo>
                  <a:pt x="20" y="6"/>
                  <a:pt x="21" y="5"/>
                  <a:pt x="21" y="6"/>
                </a:cubicBezTo>
                <a:cubicBezTo>
                  <a:pt x="27" y="4"/>
                  <a:pt x="33" y="0"/>
                  <a:pt x="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56" name="Freeform 323"/>
          <p:cNvSpPr/>
          <p:nvPr/>
        </p:nvSpPr>
        <p:spPr bwMode="auto">
          <a:xfrm>
            <a:off x="3827463" y="877888"/>
            <a:ext cx="120650" cy="50800"/>
          </a:xfrm>
          <a:custGeom>
            <a:avLst/>
            <a:gdLst>
              <a:gd name="T0" fmla="*/ 38 w 38"/>
              <a:gd name="T1" fmla="*/ 2 h 16"/>
              <a:gd name="T2" fmla="*/ 34 w 38"/>
              <a:gd name="T3" fmla="*/ 2 h 16"/>
              <a:gd name="T4" fmla="*/ 16 w 38"/>
              <a:gd name="T5" fmla="*/ 9 h 16"/>
              <a:gd name="T6" fmla="*/ 0 w 38"/>
              <a:gd name="T7" fmla="*/ 15 h 16"/>
              <a:gd name="T8" fmla="*/ 5 w 38"/>
              <a:gd name="T9" fmla="*/ 11 h 16"/>
              <a:gd name="T10" fmla="*/ 10 w 38"/>
              <a:gd name="T11" fmla="*/ 8 h 16"/>
              <a:gd name="T12" fmla="*/ 24 w 38"/>
              <a:gd name="T13" fmla="*/ 4 h 16"/>
              <a:gd name="T14" fmla="*/ 37 w 38"/>
              <a:gd name="T15" fmla="*/ 0 h 16"/>
              <a:gd name="T16" fmla="*/ 38 w 38"/>
              <a:gd name="T17" fmla="*/ 1 h 16"/>
              <a:gd name="T18" fmla="*/ 38 w 38"/>
              <a:gd name="T19" fmla="*/ 2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" h="16">
                <a:moveTo>
                  <a:pt x="38" y="2"/>
                </a:moveTo>
                <a:cubicBezTo>
                  <a:pt x="36" y="3"/>
                  <a:pt x="36" y="3"/>
                  <a:pt x="34" y="2"/>
                </a:cubicBezTo>
                <a:cubicBezTo>
                  <a:pt x="29" y="5"/>
                  <a:pt x="22" y="7"/>
                  <a:pt x="16" y="9"/>
                </a:cubicBezTo>
                <a:cubicBezTo>
                  <a:pt x="11" y="11"/>
                  <a:pt x="6" y="16"/>
                  <a:pt x="0" y="15"/>
                </a:cubicBezTo>
                <a:cubicBezTo>
                  <a:pt x="0" y="13"/>
                  <a:pt x="3" y="12"/>
                  <a:pt x="5" y="11"/>
                </a:cubicBezTo>
                <a:cubicBezTo>
                  <a:pt x="7" y="10"/>
                  <a:pt x="8" y="8"/>
                  <a:pt x="10" y="8"/>
                </a:cubicBezTo>
                <a:cubicBezTo>
                  <a:pt x="13" y="6"/>
                  <a:pt x="19" y="5"/>
                  <a:pt x="24" y="4"/>
                </a:cubicBezTo>
                <a:cubicBezTo>
                  <a:pt x="29" y="2"/>
                  <a:pt x="32" y="0"/>
                  <a:pt x="37" y="0"/>
                </a:cubicBezTo>
                <a:cubicBezTo>
                  <a:pt x="37" y="0"/>
                  <a:pt x="38" y="0"/>
                  <a:pt x="38" y="1"/>
                </a:cubicBezTo>
                <a:cubicBezTo>
                  <a:pt x="38" y="1"/>
                  <a:pt x="38" y="2"/>
                  <a:pt x="38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57" name="Freeform 324"/>
          <p:cNvSpPr>
            <a:spLocks noEditPoints="1"/>
          </p:cNvSpPr>
          <p:nvPr/>
        </p:nvSpPr>
        <p:spPr bwMode="auto">
          <a:xfrm>
            <a:off x="3609975" y="546100"/>
            <a:ext cx="911225" cy="820738"/>
          </a:xfrm>
          <a:custGeom>
            <a:avLst/>
            <a:gdLst>
              <a:gd name="T0" fmla="*/ 36 w 289"/>
              <a:gd name="T1" fmla="*/ 218 h 260"/>
              <a:gd name="T2" fmla="*/ 28 w 289"/>
              <a:gd name="T3" fmla="*/ 175 h 260"/>
              <a:gd name="T4" fmla="*/ 10 w 289"/>
              <a:gd name="T5" fmla="*/ 126 h 260"/>
              <a:gd name="T6" fmla="*/ 7 w 289"/>
              <a:gd name="T7" fmla="*/ 87 h 260"/>
              <a:gd name="T8" fmla="*/ 130 w 289"/>
              <a:gd name="T9" fmla="*/ 50 h 260"/>
              <a:gd name="T10" fmla="*/ 173 w 289"/>
              <a:gd name="T11" fmla="*/ 1 h 260"/>
              <a:gd name="T12" fmla="*/ 284 w 289"/>
              <a:gd name="T13" fmla="*/ 53 h 260"/>
              <a:gd name="T14" fmla="*/ 232 w 289"/>
              <a:gd name="T15" fmla="*/ 192 h 260"/>
              <a:gd name="T16" fmla="*/ 172 w 289"/>
              <a:gd name="T17" fmla="*/ 212 h 260"/>
              <a:gd name="T18" fmla="*/ 118 w 289"/>
              <a:gd name="T19" fmla="*/ 244 h 260"/>
              <a:gd name="T20" fmla="*/ 243 w 289"/>
              <a:gd name="T21" fmla="*/ 154 h 260"/>
              <a:gd name="T22" fmla="*/ 274 w 289"/>
              <a:gd name="T23" fmla="*/ 46 h 260"/>
              <a:gd name="T24" fmla="*/ 163 w 289"/>
              <a:gd name="T25" fmla="*/ 28 h 260"/>
              <a:gd name="T26" fmla="*/ 171 w 289"/>
              <a:gd name="T27" fmla="*/ 34 h 260"/>
              <a:gd name="T28" fmla="*/ 232 w 289"/>
              <a:gd name="T29" fmla="*/ 38 h 260"/>
              <a:gd name="T30" fmla="*/ 277 w 289"/>
              <a:gd name="T31" fmla="*/ 57 h 260"/>
              <a:gd name="T32" fmla="*/ 240 w 289"/>
              <a:gd name="T33" fmla="*/ 144 h 260"/>
              <a:gd name="T34" fmla="*/ 216 w 289"/>
              <a:gd name="T35" fmla="*/ 203 h 260"/>
              <a:gd name="T36" fmla="*/ 221 w 289"/>
              <a:gd name="T37" fmla="*/ 212 h 260"/>
              <a:gd name="T38" fmla="*/ 257 w 289"/>
              <a:gd name="T39" fmla="*/ 94 h 260"/>
              <a:gd name="T40" fmla="*/ 225 w 289"/>
              <a:gd name="T41" fmla="*/ 38 h 260"/>
              <a:gd name="T42" fmla="*/ 177 w 289"/>
              <a:gd name="T43" fmla="*/ 30 h 260"/>
              <a:gd name="T44" fmla="*/ 157 w 289"/>
              <a:gd name="T45" fmla="*/ 86 h 260"/>
              <a:gd name="T46" fmla="*/ 199 w 289"/>
              <a:gd name="T47" fmla="*/ 194 h 260"/>
              <a:gd name="T48" fmla="*/ 63 w 289"/>
              <a:gd name="T49" fmla="*/ 246 h 260"/>
              <a:gd name="T50" fmla="*/ 103 w 289"/>
              <a:gd name="T51" fmla="*/ 246 h 260"/>
              <a:gd name="T52" fmla="*/ 166 w 289"/>
              <a:gd name="T53" fmla="*/ 193 h 260"/>
              <a:gd name="T54" fmla="*/ 73 w 289"/>
              <a:gd name="T55" fmla="*/ 66 h 260"/>
              <a:gd name="T56" fmla="*/ 11 w 289"/>
              <a:gd name="T57" fmla="*/ 96 h 260"/>
              <a:gd name="T58" fmla="*/ 30 w 289"/>
              <a:gd name="T59" fmla="*/ 133 h 260"/>
              <a:gd name="T60" fmla="*/ 39 w 289"/>
              <a:gd name="T61" fmla="*/ 170 h 260"/>
              <a:gd name="T62" fmla="*/ 49 w 289"/>
              <a:gd name="T63" fmla="*/ 199 h 260"/>
              <a:gd name="T64" fmla="*/ 61 w 289"/>
              <a:gd name="T65" fmla="*/ 239 h 260"/>
              <a:gd name="T66" fmla="*/ 147 w 289"/>
              <a:gd name="T67" fmla="*/ 68 h 260"/>
              <a:gd name="T68" fmla="*/ 60 w 289"/>
              <a:gd name="T69" fmla="*/ 246 h 260"/>
              <a:gd name="T70" fmla="*/ 54 w 289"/>
              <a:gd name="T71" fmla="*/ 249 h 260"/>
              <a:gd name="T72" fmla="*/ 51 w 289"/>
              <a:gd name="T73" fmla="*/ 230 h 260"/>
              <a:gd name="T74" fmla="*/ 51 w 289"/>
              <a:gd name="T75" fmla="*/ 230 h 260"/>
              <a:gd name="T76" fmla="*/ 39 w 289"/>
              <a:gd name="T77" fmla="*/ 219 h 260"/>
              <a:gd name="T78" fmla="*/ 49 w 289"/>
              <a:gd name="T79" fmla="*/ 208 h 260"/>
              <a:gd name="T80" fmla="*/ 46 w 289"/>
              <a:gd name="T81" fmla="*/ 205 h 260"/>
              <a:gd name="T82" fmla="*/ 36 w 289"/>
              <a:gd name="T83" fmla="*/ 200 h 260"/>
              <a:gd name="T84" fmla="*/ 43 w 289"/>
              <a:gd name="T85" fmla="*/ 187 h 260"/>
              <a:gd name="T86" fmla="*/ 32 w 289"/>
              <a:gd name="T87" fmla="*/ 187 h 260"/>
              <a:gd name="T88" fmla="*/ 40 w 289"/>
              <a:gd name="T89" fmla="*/ 174 h 260"/>
              <a:gd name="T90" fmla="*/ 26 w 289"/>
              <a:gd name="T91" fmla="*/ 169 h 260"/>
              <a:gd name="T92" fmla="*/ 30 w 289"/>
              <a:gd name="T93" fmla="*/ 156 h 260"/>
              <a:gd name="T94" fmla="*/ 21 w 289"/>
              <a:gd name="T95" fmla="*/ 150 h 260"/>
              <a:gd name="T96" fmla="*/ 20 w 289"/>
              <a:gd name="T97" fmla="*/ 142 h 260"/>
              <a:gd name="T98" fmla="*/ 16 w 289"/>
              <a:gd name="T99" fmla="*/ 136 h 260"/>
              <a:gd name="T100" fmla="*/ 19 w 289"/>
              <a:gd name="T101" fmla="*/ 122 h 260"/>
              <a:gd name="T102" fmla="*/ 11 w 289"/>
              <a:gd name="T103" fmla="*/ 115 h 260"/>
              <a:gd name="T104" fmla="*/ 11 w 289"/>
              <a:gd name="T105" fmla="*/ 109 h 260"/>
              <a:gd name="T106" fmla="*/ 5 w 289"/>
              <a:gd name="T107" fmla="*/ 92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89" h="260">
                <a:moveTo>
                  <a:pt x="53" y="256"/>
                </a:moveTo>
                <a:cubicBezTo>
                  <a:pt x="50" y="258"/>
                  <a:pt x="46" y="259"/>
                  <a:pt x="43" y="255"/>
                </a:cubicBezTo>
                <a:cubicBezTo>
                  <a:pt x="44" y="247"/>
                  <a:pt x="38" y="247"/>
                  <a:pt x="41" y="241"/>
                </a:cubicBezTo>
                <a:cubicBezTo>
                  <a:pt x="37" y="239"/>
                  <a:pt x="39" y="233"/>
                  <a:pt x="37" y="230"/>
                </a:cubicBezTo>
                <a:cubicBezTo>
                  <a:pt x="37" y="229"/>
                  <a:pt x="37" y="227"/>
                  <a:pt x="38" y="227"/>
                </a:cubicBezTo>
                <a:cubicBezTo>
                  <a:pt x="37" y="225"/>
                  <a:pt x="35" y="222"/>
                  <a:pt x="36" y="218"/>
                </a:cubicBezTo>
                <a:cubicBezTo>
                  <a:pt x="34" y="214"/>
                  <a:pt x="28" y="210"/>
                  <a:pt x="33" y="205"/>
                </a:cubicBezTo>
                <a:cubicBezTo>
                  <a:pt x="33" y="204"/>
                  <a:pt x="32" y="203"/>
                  <a:pt x="31" y="201"/>
                </a:cubicBezTo>
                <a:cubicBezTo>
                  <a:pt x="31" y="200"/>
                  <a:pt x="32" y="199"/>
                  <a:pt x="33" y="197"/>
                </a:cubicBezTo>
                <a:cubicBezTo>
                  <a:pt x="33" y="196"/>
                  <a:pt x="32" y="195"/>
                  <a:pt x="31" y="194"/>
                </a:cubicBezTo>
                <a:cubicBezTo>
                  <a:pt x="33" y="191"/>
                  <a:pt x="25" y="187"/>
                  <a:pt x="29" y="184"/>
                </a:cubicBezTo>
                <a:cubicBezTo>
                  <a:pt x="26" y="182"/>
                  <a:pt x="26" y="177"/>
                  <a:pt x="28" y="175"/>
                </a:cubicBezTo>
                <a:cubicBezTo>
                  <a:pt x="26" y="174"/>
                  <a:pt x="21" y="171"/>
                  <a:pt x="25" y="168"/>
                </a:cubicBezTo>
                <a:cubicBezTo>
                  <a:pt x="23" y="166"/>
                  <a:pt x="21" y="164"/>
                  <a:pt x="23" y="161"/>
                </a:cubicBezTo>
                <a:cubicBezTo>
                  <a:pt x="20" y="160"/>
                  <a:pt x="19" y="156"/>
                  <a:pt x="21" y="153"/>
                </a:cubicBezTo>
                <a:cubicBezTo>
                  <a:pt x="18" y="152"/>
                  <a:pt x="17" y="149"/>
                  <a:pt x="18" y="146"/>
                </a:cubicBezTo>
                <a:cubicBezTo>
                  <a:pt x="17" y="144"/>
                  <a:pt x="15" y="143"/>
                  <a:pt x="16" y="139"/>
                </a:cubicBezTo>
                <a:cubicBezTo>
                  <a:pt x="9" y="138"/>
                  <a:pt x="17" y="127"/>
                  <a:pt x="10" y="126"/>
                </a:cubicBezTo>
                <a:cubicBezTo>
                  <a:pt x="9" y="123"/>
                  <a:pt x="8" y="120"/>
                  <a:pt x="11" y="119"/>
                </a:cubicBezTo>
                <a:cubicBezTo>
                  <a:pt x="10" y="117"/>
                  <a:pt x="7" y="115"/>
                  <a:pt x="9" y="112"/>
                </a:cubicBezTo>
                <a:cubicBezTo>
                  <a:pt x="7" y="111"/>
                  <a:pt x="5" y="108"/>
                  <a:pt x="5" y="104"/>
                </a:cubicBezTo>
                <a:cubicBezTo>
                  <a:pt x="5" y="104"/>
                  <a:pt x="5" y="103"/>
                  <a:pt x="5" y="102"/>
                </a:cubicBezTo>
                <a:cubicBezTo>
                  <a:pt x="4" y="98"/>
                  <a:pt x="0" y="94"/>
                  <a:pt x="2" y="90"/>
                </a:cubicBezTo>
                <a:cubicBezTo>
                  <a:pt x="3" y="89"/>
                  <a:pt x="6" y="88"/>
                  <a:pt x="7" y="87"/>
                </a:cubicBezTo>
                <a:cubicBezTo>
                  <a:pt x="6" y="86"/>
                  <a:pt x="8" y="85"/>
                  <a:pt x="8" y="83"/>
                </a:cubicBezTo>
                <a:cubicBezTo>
                  <a:pt x="29" y="75"/>
                  <a:pt x="52" y="70"/>
                  <a:pt x="75" y="62"/>
                </a:cubicBezTo>
                <a:cubicBezTo>
                  <a:pt x="79" y="63"/>
                  <a:pt x="82" y="61"/>
                  <a:pt x="86" y="59"/>
                </a:cubicBezTo>
                <a:cubicBezTo>
                  <a:pt x="91" y="57"/>
                  <a:pt x="97" y="56"/>
                  <a:pt x="103" y="54"/>
                </a:cubicBezTo>
                <a:cubicBezTo>
                  <a:pt x="111" y="51"/>
                  <a:pt x="119" y="46"/>
                  <a:pt x="126" y="46"/>
                </a:cubicBezTo>
                <a:cubicBezTo>
                  <a:pt x="127" y="47"/>
                  <a:pt x="129" y="49"/>
                  <a:pt x="130" y="50"/>
                </a:cubicBezTo>
                <a:cubicBezTo>
                  <a:pt x="132" y="57"/>
                  <a:pt x="135" y="66"/>
                  <a:pt x="137" y="74"/>
                </a:cubicBezTo>
                <a:cubicBezTo>
                  <a:pt x="143" y="57"/>
                  <a:pt x="149" y="39"/>
                  <a:pt x="156" y="20"/>
                </a:cubicBezTo>
                <a:cubicBezTo>
                  <a:pt x="158" y="16"/>
                  <a:pt x="159" y="12"/>
                  <a:pt x="160" y="8"/>
                </a:cubicBezTo>
                <a:cubicBezTo>
                  <a:pt x="161" y="7"/>
                  <a:pt x="160" y="5"/>
                  <a:pt x="161" y="4"/>
                </a:cubicBezTo>
                <a:cubicBezTo>
                  <a:pt x="162" y="2"/>
                  <a:pt x="165" y="0"/>
                  <a:pt x="167" y="0"/>
                </a:cubicBezTo>
                <a:cubicBezTo>
                  <a:pt x="169" y="0"/>
                  <a:pt x="171" y="2"/>
                  <a:pt x="173" y="1"/>
                </a:cubicBezTo>
                <a:cubicBezTo>
                  <a:pt x="173" y="2"/>
                  <a:pt x="175" y="2"/>
                  <a:pt x="175" y="3"/>
                </a:cubicBezTo>
                <a:cubicBezTo>
                  <a:pt x="190" y="10"/>
                  <a:pt x="204" y="13"/>
                  <a:pt x="221" y="19"/>
                </a:cubicBezTo>
                <a:cubicBezTo>
                  <a:pt x="233" y="27"/>
                  <a:pt x="252" y="31"/>
                  <a:pt x="263" y="37"/>
                </a:cubicBezTo>
                <a:cubicBezTo>
                  <a:pt x="265" y="38"/>
                  <a:pt x="269" y="39"/>
                  <a:pt x="271" y="41"/>
                </a:cubicBezTo>
                <a:cubicBezTo>
                  <a:pt x="274" y="41"/>
                  <a:pt x="276" y="44"/>
                  <a:pt x="279" y="45"/>
                </a:cubicBezTo>
                <a:cubicBezTo>
                  <a:pt x="282" y="46"/>
                  <a:pt x="289" y="48"/>
                  <a:pt x="284" y="53"/>
                </a:cubicBezTo>
                <a:cubicBezTo>
                  <a:pt x="282" y="61"/>
                  <a:pt x="279" y="67"/>
                  <a:pt x="277" y="75"/>
                </a:cubicBezTo>
                <a:cubicBezTo>
                  <a:pt x="276" y="76"/>
                  <a:pt x="275" y="78"/>
                  <a:pt x="274" y="81"/>
                </a:cubicBezTo>
                <a:cubicBezTo>
                  <a:pt x="265" y="98"/>
                  <a:pt x="260" y="118"/>
                  <a:pt x="253" y="137"/>
                </a:cubicBezTo>
                <a:cubicBezTo>
                  <a:pt x="250" y="144"/>
                  <a:pt x="247" y="151"/>
                  <a:pt x="244" y="158"/>
                </a:cubicBezTo>
                <a:cubicBezTo>
                  <a:pt x="242" y="165"/>
                  <a:pt x="239" y="172"/>
                  <a:pt x="236" y="179"/>
                </a:cubicBezTo>
                <a:cubicBezTo>
                  <a:pt x="234" y="183"/>
                  <a:pt x="234" y="188"/>
                  <a:pt x="232" y="192"/>
                </a:cubicBezTo>
                <a:cubicBezTo>
                  <a:pt x="230" y="198"/>
                  <a:pt x="226" y="203"/>
                  <a:pt x="226" y="209"/>
                </a:cubicBezTo>
                <a:cubicBezTo>
                  <a:pt x="224" y="209"/>
                  <a:pt x="224" y="211"/>
                  <a:pt x="224" y="213"/>
                </a:cubicBezTo>
                <a:cubicBezTo>
                  <a:pt x="223" y="214"/>
                  <a:pt x="222" y="215"/>
                  <a:pt x="220" y="217"/>
                </a:cubicBezTo>
                <a:cubicBezTo>
                  <a:pt x="213" y="215"/>
                  <a:pt x="201" y="209"/>
                  <a:pt x="192" y="207"/>
                </a:cubicBezTo>
                <a:cubicBezTo>
                  <a:pt x="183" y="205"/>
                  <a:pt x="177" y="199"/>
                  <a:pt x="169" y="197"/>
                </a:cubicBezTo>
                <a:cubicBezTo>
                  <a:pt x="171" y="202"/>
                  <a:pt x="170" y="207"/>
                  <a:pt x="172" y="212"/>
                </a:cubicBezTo>
                <a:cubicBezTo>
                  <a:pt x="173" y="218"/>
                  <a:pt x="177" y="225"/>
                  <a:pt x="170" y="229"/>
                </a:cubicBezTo>
                <a:cubicBezTo>
                  <a:pt x="166" y="231"/>
                  <a:pt x="159" y="231"/>
                  <a:pt x="153" y="233"/>
                </a:cubicBezTo>
                <a:cubicBezTo>
                  <a:pt x="151" y="234"/>
                  <a:pt x="149" y="235"/>
                  <a:pt x="147" y="236"/>
                </a:cubicBezTo>
                <a:cubicBezTo>
                  <a:pt x="145" y="237"/>
                  <a:pt x="142" y="237"/>
                  <a:pt x="140" y="237"/>
                </a:cubicBezTo>
                <a:cubicBezTo>
                  <a:pt x="132" y="239"/>
                  <a:pt x="125" y="241"/>
                  <a:pt x="120" y="243"/>
                </a:cubicBezTo>
                <a:cubicBezTo>
                  <a:pt x="119" y="244"/>
                  <a:pt x="118" y="244"/>
                  <a:pt x="118" y="244"/>
                </a:cubicBezTo>
                <a:cubicBezTo>
                  <a:pt x="111" y="247"/>
                  <a:pt x="105" y="248"/>
                  <a:pt x="98" y="249"/>
                </a:cubicBezTo>
                <a:cubicBezTo>
                  <a:pt x="84" y="253"/>
                  <a:pt x="74" y="258"/>
                  <a:pt x="58" y="258"/>
                </a:cubicBezTo>
                <a:cubicBezTo>
                  <a:pt x="58" y="259"/>
                  <a:pt x="57" y="260"/>
                  <a:pt x="56" y="260"/>
                </a:cubicBezTo>
                <a:cubicBezTo>
                  <a:pt x="53" y="259"/>
                  <a:pt x="54" y="259"/>
                  <a:pt x="53" y="256"/>
                </a:cubicBezTo>
                <a:close/>
                <a:moveTo>
                  <a:pt x="227" y="197"/>
                </a:moveTo>
                <a:cubicBezTo>
                  <a:pt x="231" y="182"/>
                  <a:pt x="238" y="169"/>
                  <a:pt x="243" y="154"/>
                </a:cubicBezTo>
                <a:cubicBezTo>
                  <a:pt x="246" y="146"/>
                  <a:pt x="249" y="136"/>
                  <a:pt x="252" y="127"/>
                </a:cubicBezTo>
                <a:cubicBezTo>
                  <a:pt x="254" y="121"/>
                  <a:pt x="258" y="115"/>
                  <a:pt x="259" y="108"/>
                </a:cubicBezTo>
                <a:cubicBezTo>
                  <a:pt x="262" y="104"/>
                  <a:pt x="263" y="99"/>
                  <a:pt x="264" y="94"/>
                </a:cubicBezTo>
                <a:cubicBezTo>
                  <a:pt x="268" y="86"/>
                  <a:pt x="273" y="77"/>
                  <a:pt x="277" y="69"/>
                </a:cubicBezTo>
                <a:cubicBezTo>
                  <a:pt x="279" y="64"/>
                  <a:pt x="282" y="53"/>
                  <a:pt x="280" y="49"/>
                </a:cubicBezTo>
                <a:cubicBezTo>
                  <a:pt x="278" y="48"/>
                  <a:pt x="276" y="47"/>
                  <a:pt x="274" y="46"/>
                </a:cubicBezTo>
                <a:cubicBezTo>
                  <a:pt x="273" y="46"/>
                  <a:pt x="273" y="45"/>
                  <a:pt x="271" y="46"/>
                </a:cubicBezTo>
                <a:cubicBezTo>
                  <a:pt x="266" y="42"/>
                  <a:pt x="258" y="41"/>
                  <a:pt x="253" y="36"/>
                </a:cubicBezTo>
                <a:cubicBezTo>
                  <a:pt x="240" y="32"/>
                  <a:pt x="225" y="23"/>
                  <a:pt x="212" y="19"/>
                </a:cubicBezTo>
                <a:cubicBezTo>
                  <a:pt x="199" y="14"/>
                  <a:pt x="184" y="13"/>
                  <a:pt x="173" y="5"/>
                </a:cubicBezTo>
                <a:cubicBezTo>
                  <a:pt x="171" y="5"/>
                  <a:pt x="170" y="7"/>
                  <a:pt x="170" y="9"/>
                </a:cubicBezTo>
                <a:cubicBezTo>
                  <a:pt x="167" y="15"/>
                  <a:pt x="165" y="21"/>
                  <a:pt x="163" y="28"/>
                </a:cubicBezTo>
                <a:cubicBezTo>
                  <a:pt x="158" y="39"/>
                  <a:pt x="156" y="49"/>
                  <a:pt x="152" y="58"/>
                </a:cubicBezTo>
                <a:cubicBezTo>
                  <a:pt x="152" y="59"/>
                  <a:pt x="152" y="60"/>
                  <a:pt x="152" y="61"/>
                </a:cubicBezTo>
                <a:cubicBezTo>
                  <a:pt x="147" y="71"/>
                  <a:pt x="145" y="81"/>
                  <a:pt x="141" y="92"/>
                </a:cubicBezTo>
                <a:cubicBezTo>
                  <a:pt x="143" y="96"/>
                  <a:pt x="144" y="102"/>
                  <a:pt x="146" y="106"/>
                </a:cubicBezTo>
                <a:cubicBezTo>
                  <a:pt x="152" y="86"/>
                  <a:pt x="161" y="68"/>
                  <a:pt x="166" y="49"/>
                </a:cubicBezTo>
                <a:cubicBezTo>
                  <a:pt x="168" y="45"/>
                  <a:pt x="169" y="39"/>
                  <a:pt x="171" y="34"/>
                </a:cubicBezTo>
                <a:cubicBezTo>
                  <a:pt x="171" y="33"/>
                  <a:pt x="172" y="34"/>
                  <a:pt x="172" y="33"/>
                </a:cubicBezTo>
                <a:cubicBezTo>
                  <a:pt x="172" y="28"/>
                  <a:pt x="176" y="25"/>
                  <a:pt x="176" y="20"/>
                </a:cubicBezTo>
                <a:cubicBezTo>
                  <a:pt x="179" y="20"/>
                  <a:pt x="178" y="17"/>
                  <a:pt x="180" y="17"/>
                </a:cubicBezTo>
                <a:cubicBezTo>
                  <a:pt x="187" y="21"/>
                  <a:pt x="194" y="24"/>
                  <a:pt x="202" y="26"/>
                </a:cubicBezTo>
                <a:cubicBezTo>
                  <a:pt x="210" y="29"/>
                  <a:pt x="220" y="32"/>
                  <a:pt x="228" y="36"/>
                </a:cubicBezTo>
                <a:cubicBezTo>
                  <a:pt x="229" y="36"/>
                  <a:pt x="230" y="38"/>
                  <a:pt x="232" y="38"/>
                </a:cubicBezTo>
                <a:cubicBezTo>
                  <a:pt x="235" y="39"/>
                  <a:pt x="239" y="39"/>
                  <a:pt x="242" y="40"/>
                </a:cubicBezTo>
                <a:cubicBezTo>
                  <a:pt x="243" y="41"/>
                  <a:pt x="243" y="42"/>
                  <a:pt x="244" y="42"/>
                </a:cubicBezTo>
                <a:cubicBezTo>
                  <a:pt x="248" y="44"/>
                  <a:pt x="251" y="44"/>
                  <a:pt x="254" y="45"/>
                </a:cubicBezTo>
                <a:cubicBezTo>
                  <a:pt x="254" y="47"/>
                  <a:pt x="257" y="46"/>
                  <a:pt x="257" y="48"/>
                </a:cubicBezTo>
                <a:cubicBezTo>
                  <a:pt x="263" y="48"/>
                  <a:pt x="268" y="52"/>
                  <a:pt x="274" y="54"/>
                </a:cubicBezTo>
                <a:cubicBezTo>
                  <a:pt x="275" y="55"/>
                  <a:pt x="276" y="55"/>
                  <a:pt x="277" y="57"/>
                </a:cubicBezTo>
                <a:cubicBezTo>
                  <a:pt x="275" y="61"/>
                  <a:pt x="273" y="65"/>
                  <a:pt x="271" y="69"/>
                </a:cubicBezTo>
                <a:cubicBezTo>
                  <a:pt x="267" y="80"/>
                  <a:pt x="261" y="92"/>
                  <a:pt x="257" y="104"/>
                </a:cubicBezTo>
                <a:cubicBezTo>
                  <a:pt x="254" y="111"/>
                  <a:pt x="251" y="116"/>
                  <a:pt x="249" y="122"/>
                </a:cubicBezTo>
                <a:cubicBezTo>
                  <a:pt x="248" y="124"/>
                  <a:pt x="247" y="128"/>
                  <a:pt x="246" y="130"/>
                </a:cubicBezTo>
                <a:cubicBezTo>
                  <a:pt x="245" y="134"/>
                  <a:pt x="242" y="137"/>
                  <a:pt x="241" y="140"/>
                </a:cubicBezTo>
                <a:cubicBezTo>
                  <a:pt x="240" y="142"/>
                  <a:pt x="240" y="143"/>
                  <a:pt x="240" y="144"/>
                </a:cubicBezTo>
                <a:cubicBezTo>
                  <a:pt x="237" y="150"/>
                  <a:pt x="237" y="155"/>
                  <a:pt x="235" y="161"/>
                </a:cubicBezTo>
                <a:cubicBezTo>
                  <a:pt x="234" y="165"/>
                  <a:pt x="231" y="169"/>
                  <a:pt x="230" y="173"/>
                </a:cubicBezTo>
                <a:cubicBezTo>
                  <a:pt x="230" y="175"/>
                  <a:pt x="230" y="176"/>
                  <a:pt x="229" y="178"/>
                </a:cubicBezTo>
                <a:cubicBezTo>
                  <a:pt x="227" y="185"/>
                  <a:pt x="223" y="191"/>
                  <a:pt x="222" y="199"/>
                </a:cubicBezTo>
                <a:cubicBezTo>
                  <a:pt x="221" y="200"/>
                  <a:pt x="220" y="201"/>
                  <a:pt x="219" y="202"/>
                </a:cubicBezTo>
                <a:cubicBezTo>
                  <a:pt x="217" y="202"/>
                  <a:pt x="217" y="202"/>
                  <a:pt x="216" y="203"/>
                </a:cubicBezTo>
                <a:cubicBezTo>
                  <a:pt x="200" y="199"/>
                  <a:pt x="186" y="193"/>
                  <a:pt x="171" y="187"/>
                </a:cubicBezTo>
                <a:cubicBezTo>
                  <a:pt x="169" y="186"/>
                  <a:pt x="168" y="184"/>
                  <a:pt x="166" y="185"/>
                </a:cubicBezTo>
                <a:cubicBezTo>
                  <a:pt x="166" y="188"/>
                  <a:pt x="168" y="191"/>
                  <a:pt x="168" y="194"/>
                </a:cubicBezTo>
                <a:cubicBezTo>
                  <a:pt x="176" y="195"/>
                  <a:pt x="182" y="200"/>
                  <a:pt x="189" y="203"/>
                </a:cubicBezTo>
                <a:cubicBezTo>
                  <a:pt x="195" y="206"/>
                  <a:pt x="201" y="207"/>
                  <a:pt x="208" y="208"/>
                </a:cubicBezTo>
                <a:cubicBezTo>
                  <a:pt x="211" y="210"/>
                  <a:pt x="216" y="214"/>
                  <a:pt x="221" y="212"/>
                </a:cubicBezTo>
                <a:cubicBezTo>
                  <a:pt x="222" y="208"/>
                  <a:pt x="223" y="202"/>
                  <a:pt x="227" y="197"/>
                </a:cubicBezTo>
                <a:close/>
                <a:moveTo>
                  <a:pt x="219" y="192"/>
                </a:moveTo>
                <a:cubicBezTo>
                  <a:pt x="223" y="183"/>
                  <a:pt x="226" y="174"/>
                  <a:pt x="229" y="164"/>
                </a:cubicBezTo>
                <a:cubicBezTo>
                  <a:pt x="234" y="154"/>
                  <a:pt x="238" y="142"/>
                  <a:pt x="242" y="131"/>
                </a:cubicBezTo>
                <a:cubicBezTo>
                  <a:pt x="244" y="126"/>
                  <a:pt x="247" y="123"/>
                  <a:pt x="248" y="118"/>
                </a:cubicBezTo>
                <a:cubicBezTo>
                  <a:pt x="252" y="111"/>
                  <a:pt x="254" y="102"/>
                  <a:pt x="257" y="94"/>
                </a:cubicBezTo>
                <a:cubicBezTo>
                  <a:pt x="261" y="88"/>
                  <a:pt x="264" y="80"/>
                  <a:pt x="266" y="73"/>
                </a:cubicBezTo>
                <a:cubicBezTo>
                  <a:pt x="269" y="69"/>
                  <a:pt x="270" y="63"/>
                  <a:pt x="273" y="59"/>
                </a:cubicBezTo>
                <a:cubicBezTo>
                  <a:pt x="273" y="59"/>
                  <a:pt x="273" y="59"/>
                  <a:pt x="273" y="59"/>
                </a:cubicBezTo>
                <a:cubicBezTo>
                  <a:pt x="264" y="53"/>
                  <a:pt x="255" y="50"/>
                  <a:pt x="244" y="46"/>
                </a:cubicBezTo>
                <a:cubicBezTo>
                  <a:pt x="242" y="43"/>
                  <a:pt x="239" y="44"/>
                  <a:pt x="234" y="42"/>
                </a:cubicBezTo>
                <a:cubicBezTo>
                  <a:pt x="231" y="41"/>
                  <a:pt x="228" y="39"/>
                  <a:pt x="225" y="38"/>
                </a:cubicBezTo>
                <a:cubicBezTo>
                  <a:pt x="222" y="36"/>
                  <a:pt x="219" y="36"/>
                  <a:pt x="216" y="35"/>
                </a:cubicBezTo>
                <a:cubicBezTo>
                  <a:pt x="212" y="33"/>
                  <a:pt x="210" y="32"/>
                  <a:pt x="207" y="30"/>
                </a:cubicBezTo>
                <a:cubicBezTo>
                  <a:pt x="203" y="29"/>
                  <a:pt x="200" y="29"/>
                  <a:pt x="197" y="27"/>
                </a:cubicBezTo>
                <a:cubicBezTo>
                  <a:pt x="195" y="27"/>
                  <a:pt x="192" y="25"/>
                  <a:pt x="189" y="24"/>
                </a:cubicBezTo>
                <a:cubicBezTo>
                  <a:pt x="188" y="24"/>
                  <a:pt x="182" y="21"/>
                  <a:pt x="182" y="21"/>
                </a:cubicBezTo>
                <a:cubicBezTo>
                  <a:pt x="180" y="21"/>
                  <a:pt x="177" y="29"/>
                  <a:pt x="177" y="30"/>
                </a:cubicBezTo>
                <a:cubicBezTo>
                  <a:pt x="175" y="34"/>
                  <a:pt x="174" y="37"/>
                  <a:pt x="174" y="40"/>
                </a:cubicBezTo>
                <a:cubicBezTo>
                  <a:pt x="173" y="40"/>
                  <a:pt x="174" y="42"/>
                  <a:pt x="172" y="42"/>
                </a:cubicBezTo>
                <a:cubicBezTo>
                  <a:pt x="172" y="45"/>
                  <a:pt x="171" y="47"/>
                  <a:pt x="170" y="49"/>
                </a:cubicBezTo>
                <a:cubicBezTo>
                  <a:pt x="168" y="54"/>
                  <a:pt x="167" y="61"/>
                  <a:pt x="164" y="67"/>
                </a:cubicBezTo>
                <a:cubicBezTo>
                  <a:pt x="164" y="68"/>
                  <a:pt x="162" y="69"/>
                  <a:pt x="162" y="70"/>
                </a:cubicBezTo>
                <a:cubicBezTo>
                  <a:pt x="159" y="75"/>
                  <a:pt x="159" y="81"/>
                  <a:pt x="157" y="86"/>
                </a:cubicBezTo>
                <a:cubicBezTo>
                  <a:pt x="155" y="92"/>
                  <a:pt x="151" y="97"/>
                  <a:pt x="149" y="103"/>
                </a:cubicBezTo>
                <a:cubicBezTo>
                  <a:pt x="149" y="105"/>
                  <a:pt x="148" y="109"/>
                  <a:pt x="146" y="110"/>
                </a:cubicBezTo>
                <a:cubicBezTo>
                  <a:pt x="153" y="135"/>
                  <a:pt x="158" y="157"/>
                  <a:pt x="165" y="181"/>
                </a:cubicBezTo>
                <a:cubicBezTo>
                  <a:pt x="167" y="182"/>
                  <a:pt x="170" y="183"/>
                  <a:pt x="173" y="184"/>
                </a:cubicBezTo>
                <a:cubicBezTo>
                  <a:pt x="180" y="187"/>
                  <a:pt x="188" y="192"/>
                  <a:pt x="195" y="193"/>
                </a:cubicBezTo>
                <a:cubicBezTo>
                  <a:pt x="196" y="194"/>
                  <a:pt x="198" y="193"/>
                  <a:pt x="199" y="194"/>
                </a:cubicBezTo>
                <a:cubicBezTo>
                  <a:pt x="203" y="195"/>
                  <a:pt x="206" y="197"/>
                  <a:pt x="209" y="198"/>
                </a:cubicBezTo>
                <a:cubicBezTo>
                  <a:pt x="214" y="198"/>
                  <a:pt x="214" y="196"/>
                  <a:pt x="218" y="197"/>
                </a:cubicBezTo>
                <a:cubicBezTo>
                  <a:pt x="218" y="195"/>
                  <a:pt x="220" y="194"/>
                  <a:pt x="219" y="192"/>
                </a:cubicBezTo>
                <a:close/>
                <a:moveTo>
                  <a:pt x="61" y="239"/>
                </a:moveTo>
                <a:cubicBezTo>
                  <a:pt x="61" y="240"/>
                  <a:pt x="60" y="241"/>
                  <a:pt x="60" y="241"/>
                </a:cubicBezTo>
                <a:cubicBezTo>
                  <a:pt x="61" y="243"/>
                  <a:pt x="63" y="244"/>
                  <a:pt x="63" y="246"/>
                </a:cubicBezTo>
                <a:cubicBezTo>
                  <a:pt x="63" y="247"/>
                  <a:pt x="63" y="248"/>
                  <a:pt x="62" y="248"/>
                </a:cubicBezTo>
                <a:cubicBezTo>
                  <a:pt x="62" y="249"/>
                  <a:pt x="63" y="249"/>
                  <a:pt x="63" y="251"/>
                </a:cubicBezTo>
                <a:cubicBezTo>
                  <a:pt x="63" y="255"/>
                  <a:pt x="57" y="254"/>
                  <a:pt x="55" y="255"/>
                </a:cubicBezTo>
                <a:cubicBezTo>
                  <a:pt x="57" y="254"/>
                  <a:pt x="57" y="256"/>
                  <a:pt x="58" y="256"/>
                </a:cubicBezTo>
                <a:cubicBezTo>
                  <a:pt x="70" y="253"/>
                  <a:pt x="83" y="250"/>
                  <a:pt x="95" y="247"/>
                </a:cubicBezTo>
                <a:cubicBezTo>
                  <a:pt x="98" y="246"/>
                  <a:pt x="101" y="245"/>
                  <a:pt x="103" y="246"/>
                </a:cubicBezTo>
                <a:cubicBezTo>
                  <a:pt x="118" y="242"/>
                  <a:pt x="128" y="233"/>
                  <a:pt x="145" y="233"/>
                </a:cubicBezTo>
                <a:cubicBezTo>
                  <a:pt x="145" y="232"/>
                  <a:pt x="146" y="232"/>
                  <a:pt x="147" y="231"/>
                </a:cubicBezTo>
                <a:cubicBezTo>
                  <a:pt x="148" y="231"/>
                  <a:pt x="149" y="231"/>
                  <a:pt x="150" y="231"/>
                </a:cubicBezTo>
                <a:cubicBezTo>
                  <a:pt x="156" y="229"/>
                  <a:pt x="163" y="227"/>
                  <a:pt x="169" y="226"/>
                </a:cubicBezTo>
                <a:cubicBezTo>
                  <a:pt x="171" y="223"/>
                  <a:pt x="170" y="223"/>
                  <a:pt x="170" y="220"/>
                </a:cubicBezTo>
                <a:cubicBezTo>
                  <a:pt x="168" y="212"/>
                  <a:pt x="168" y="200"/>
                  <a:pt x="166" y="193"/>
                </a:cubicBezTo>
                <a:cubicBezTo>
                  <a:pt x="160" y="174"/>
                  <a:pt x="154" y="151"/>
                  <a:pt x="148" y="129"/>
                </a:cubicBezTo>
                <a:cubicBezTo>
                  <a:pt x="147" y="125"/>
                  <a:pt x="147" y="121"/>
                  <a:pt x="146" y="117"/>
                </a:cubicBezTo>
                <a:cubicBezTo>
                  <a:pt x="142" y="104"/>
                  <a:pt x="138" y="91"/>
                  <a:pt x="135" y="80"/>
                </a:cubicBezTo>
                <a:cubicBezTo>
                  <a:pt x="134" y="75"/>
                  <a:pt x="134" y="70"/>
                  <a:pt x="133" y="66"/>
                </a:cubicBezTo>
                <a:cubicBezTo>
                  <a:pt x="131" y="59"/>
                  <a:pt x="129" y="51"/>
                  <a:pt x="123" y="50"/>
                </a:cubicBezTo>
                <a:cubicBezTo>
                  <a:pt x="108" y="57"/>
                  <a:pt x="89" y="62"/>
                  <a:pt x="73" y="66"/>
                </a:cubicBezTo>
                <a:cubicBezTo>
                  <a:pt x="73" y="66"/>
                  <a:pt x="72" y="67"/>
                  <a:pt x="72" y="67"/>
                </a:cubicBezTo>
                <a:cubicBezTo>
                  <a:pt x="61" y="70"/>
                  <a:pt x="50" y="73"/>
                  <a:pt x="39" y="76"/>
                </a:cubicBezTo>
                <a:cubicBezTo>
                  <a:pt x="29" y="80"/>
                  <a:pt x="17" y="81"/>
                  <a:pt x="10" y="87"/>
                </a:cubicBezTo>
                <a:cubicBezTo>
                  <a:pt x="13" y="87"/>
                  <a:pt x="19" y="91"/>
                  <a:pt x="16" y="96"/>
                </a:cubicBezTo>
                <a:cubicBezTo>
                  <a:pt x="14" y="97"/>
                  <a:pt x="9" y="95"/>
                  <a:pt x="11" y="97"/>
                </a:cubicBezTo>
                <a:cubicBezTo>
                  <a:pt x="11" y="97"/>
                  <a:pt x="11" y="97"/>
                  <a:pt x="11" y="96"/>
                </a:cubicBezTo>
                <a:cubicBezTo>
                  <a:pt x="14" y="97"/>
                  <a:pt x="23" y="99"/>
                  <a:pt x="23" y="104"/>
                </a:cubicBezTo>
                <a:cubicBezTo>
                  <a:pt x="23" y="106"/>
                  <a:pt x="21" y="106"/>
                  <a:pt x="19" y="107"/>
                </a:cubicBezTo>
                <a:cubicBezTo>
                  <a:pt x="22" y="108"/>
                  <a:pt x="24" y="110"/>
                  <a:pt x="24" y="114"/>
                </a:cubicBezTo>
                <a:cubicBezTo>
                  <a:pt x="26" y="114"/>
                  <a:pt x="26" y="116"/>
                  <a:pt x="27" y="117"/>
                </a:cubicBezTo>
                <a:cubicBezTo>
                  <a:pt x="24" y="121"/>
                  <a:pt x="28" y="122"/>
                  <a:pt x="30" y="126"/>
                </a:cubicBezTo>
                <a:cubicBezTo>
                  <a:pt x="33" y="130"/>
                  <a:pt x="31" y="131"/>
                  <a:pt x="30" y="133"/>
                </a:cubicBezTo>
                <a:cubicBezTo>
                  <a:pt x="33" y="135"/>
                  <a:pt x="32" y="138"/>
                  <a:pt x="31" y="140"/>
                </a:cubicBezTo>
                <a:cubicBezTo>
                  <a:pt x="34" y="141"/>
                  <a:pt x="33" y="144"/>
                  <a:pt x="33" y="146"/>
                </a:cubicBezTo>
                <a:cubicBezTo>
                  <a:pt x="34" y="148"/>
                  <a:pt x="36" y="150"/>
                  <a:pt x="34" y="153"/>
                </a:cubicBezTo>
                <a:cubicBezTo>
                  <a:pt x="37" y="154"/>
                  <a:pt x="40" y="158"/>
                  <a:pt x="37" y="162"/>
                </a:cubicBezTo>
                <a:cubicBezTo>
                  <a:pt x="39" y="163"/>
                  <a:pt x="41" y="164"/>
                  <a:pt x="41" y="167"/>
                </a:cubicBezTo>
                <a:cubicBezTo>
                  <a:pt x="41" y="168"/>
                  <a:pt x="39" y="168"/>
                  <a:pt x="39" y="170"/>
                </a:cubicBezTo>
                <a:cubicBezTo>
                  <a:pt x="42" y="170"/>
                  <a:pt x="43" y="172"/>
                  <a:pt x="44" y="174"/>
                </a:cubicBezTo>
                <a:cubicBezTo>
                  <a:pt x="43" y="175"/>
                  <a:pt x="43" y="176"/>
                  <a:pt x="43" y="177"/>
                </a:cubicBezTo>
                <a:cubicBezTo>
                  <a:pt x="45" y="179"/>
                  <a:pt x="44" y="182"/>
                  <a:pt x="45" y="185"/>
                </a:cubicBezTo>
                <a:cubicBezTo>
                  <a:pt x="45" y="186"/>
                  <a:pt x="46" y="186"/>
                  <a:pt x="47" y="188"/>
                </a:cubicBezTo>
                <a:cubicBezTo>
                  <a:pt x="47" y="189"/>
                  <a:pt x="47" y="190"/>
                  <a:pt x="47" y="191"/>
                </a:cubicBezTo>
                <a:cubicBezTo>
                  <a:pt x="48" y="193"/>
                  <a:pt x="52" y="195"/>
                  <a:pt x="49" y="199"/>
                </a:cubicBezTo>
                <a:cubicBezTo>
                  <a:pt x="50" y="200"/>
                  <a:pt x="52" y="200"/>
                  <a:pt x="52" y="202"/>
                </a:cubicBezTo>
                <a:cubicBezTo>
                  <a:pt x="50" y="206"/>
                  <a:pt x="54" y="208"/>
                  <a:pt x="52" y="212"/>
                </a:cubicBezTo>
                <a:cubicBezTo>
                  <a:pt x="54" y="213"/>
                  <a:pt x="57" y="217"/>
                  <a:pt x="55" y="220"/>
                </a:cubicBezTo>
                <a:cubicBezTo>
                  <a:pt x="56" y="222"/>
                  <a:pt x="57" y="223"/>
                  <a:pt x="58" y="225"/>
                </a:cubicBezTo>
                <a:cubicBezTo>
                  <a:pt x="58" y="226"/>
                  <a:pt x="57" y="227"/>
                  <a:pt x="57" y="227"/>
                </a:cubicBezTo>
                <a:cubicBezTo>
                  <a:pt x="59" y="231"/>
                  <a:pt x="58" y="236"/>
                  <a:pt x="61" y="239"/>
                </a:cubicBezTo>
                <a:close/>
                <a:moveTo>
                  <a:pt x="166" y="4"/>
                </a:moveTo>
                <a:cubicBezTo>
                  <a:pt x="160" y="10"/>
                  <a:pt x="160" y="21"/>
                  <a:pt x="156" y="29"/>
                </a:cubicBezTo>
                <a:cubicBezTo>
                  <a:pt x="151" y="46"/>
                  <a:pt x="143" y="61"/>
                  <a:pt x="138" y="80"/>
                </a:cubicBezTo>
                <a:cubicBezTo>
                  <a:pt x="138" y="81"/>
                  <a:pt x="139" y="83"/>
                  <a:pt x="140" y="84"/>
                </a:cubicBezTo>
                <a:cubicBezTo>
                  <a:pt x="143" y="82"/>
                  <a:pt x="143" y="77"/>
                  <a:pt x="144" y="73"/>
                </a:cubicBezTo>
                <a:cubicBezTo>
                  <a:pt x="145" y="71"/>
                  <a:pt x="146" y="70"/>
                  <a:pt x="147" y="68"/>
                </a:cubicBezTo>
                <a:cubicBezTo>
                  <a:pt x="153" y="47"/>
                  <a:pt x="160" y="25"/>
                  <a:pt x="168" y="5"/>
                </a:cubicBezTo>
                <a:cubicBezTo>
                  <a:pt x="168" y="5"/>
                  <a:pt x="168" y="5"/>
                  <a:pt x="168" y="4"/>
                </a:cubicBezTo>
                <a:cubicBezTo>
                  <a:pt x="167" y="4"/>
                  <a:pt x="167" y="4"/>
                  <a:pt x="166" y="4"/>
                </a:cubicBezTo>
                <a:close/>
                <a:moveTo>
                  <a:pt x="45" y="249"/>
                </a:moveTo>
                <a:cubicBezTo>
                  <a:pt x="47" y="249"/>
                  <a:pt x="48" y="250"/>
                  <a:pt x="49" y="250"/>
                </a:cubicBezTo>
                <a:cubicBezTo>
                  <a:pt x="51" y="246"/>
                  <a:pt x="58" y="248"/>
                  <a:pt x="60" y="246"/>
                </a:cubicBezTo>
                <a:cubicBezTo>
                  <a:pt x="56" y="244"/>
                  <a:pt x="49" y="245"/>
                  <a:pt x="45" y="249"/>
                </a:cubicBezTo>
                <a:close/>
                <a:moveTo>
                  <a:pt x="54" y="249"/>
                </a:moveTo>
                <a:cubicBezTo>
                  <a:pt x="52" y="250"/>
                  <a:pt x="49" y="252"/>
                  <a:pt x="48" y="254"/>
                </a:cubicBezTo>
                <a:cubicBezTo>
                  <a:pt x="51" y="253"/>
                  <a:pt x="55" y="252"/>
                  <a:pt x="60" y="251"/>
                </a:cubicBezTo>
                <a:cubicBezTo>
                  <a:pt x="60" y="251"/>
                  <a:pt x="60" y="250"/>
                  <a:pt x="60" y="250"/>
                </a:cubicBezTo>
                <a:cubicBezTo>
                  <a:pt x="57" y="250"/>
                  <a:pt x="57" y="248"/>
                  <a:pt x="54" y="249"/>
                </a:cubicBezTo>
                <a:close/>
                <a:moveTo>
                  <a:pt x="58" y="239"/>
                </a:moveTo>
                <a:cubicBezTo>
                  <a:pt x="56" y="239"/>
                  <a:pt x="56" y="239"/>
                  <a:pt x="54" y="239"/>
                </a:cubicBezTo>
                <a:cubicBezTo>
                  <a:pt x="52" y="234"/>
                  <a:pt x="47" y="239"/>
                  <a:pt x="45" y="241"/>
                </a:cubicBezTo>
                <a:cubicBezTo>
                  <a:pt x="45" y="242"/>
                  <a:pt x="45" y="244"/>
                  <a:pt x="46" y="244"/>
                </a:cubicBezTo>
                <a:cubicBezTo>
                  <a:pt x="49" y="240"/>
                  <a:pt x="58" y="243"/>
                  <a:pt x="58" y="239"/>
                </a:cubicBezTo>
                <a:close/>
                <a:moveTo>
                  <a:pt x="51" y="230"/>
                </a:moveTo>
                <a:cubicBezTo>
                  <a:pt x="47" y="231"/>
                  <a:pt x="45" y="233"/>
                  <a:pt x="40" y="235"/>
                </a:cubicBezTo>
                <a:cubicBezTo>
                  <a:pt x="40" y="236"/>
                  <a:pt x="41" y="237"/>
                  <a:pt x="42" y="238"/>
                </a:cubicBezTo>
                <a:cubicBezTo>
                  <a:pt x="46" y="237"/>
                  <a:pt x="48" y="232"/>
                  <a:pt x="54" y="234"/>
                </a:cubicBezTo>
                <a:cubicBezTo>
                  <a:pt x="54" y="233"/>
                  <a:pt x="55" y="233"/>
                  <a:pt x="55" y="233"/>
                </a:cubicBezTo>
                <a:cubicBezTo>
                  <a:pt x="55" y="232"/>
                  <a:pt x="55" y="231"/>
                  <a:pt x="55" y="231"/>
                </a:cubicBezTo>
                <a:cubicBezTo>
                  <a:pt x="54" y="230"/>
                  <a:pt x="52" y="230"/>
                  <a:pt x="51" y="230"/>
                </a:cubicBezTo>
                <a:close/>
                <a:moveTo>
                  <a:pt x="54" y="224"/>
                </a:moveTo>
                <a:cubicBezTo>
                  <a:pt x="54" y="224"/>
                  <a:pt x="53" y="223"/>
                  <a:pt x="53" y="223"/>
                </a:cubicBezTo>
                <a:cubicBezTo>
                  <a:pt x="46" y="221"/>
                  <a:pt x="40" y="227"/>
                  <a:pt x="40" y="231"/>
                </a:cubicBezTo>
                <a:cubicBezTo>
                  <a:pt x="44" y="229"/>
                  <a:pt x="51" y="227"/>
                  <a:pt x="54" y="224"/>
                </a:cubicBezTo>
                <a:close/>
                <a:moveTo>
                  <a:pt x="50" y="215"/>
                </a:moveTo>
                <a:cubicBezTo>
                  <a:pt x="46" y="215"/>
                  <a:pt x="42" y="217"/>
                  <a:pt x="39" y="219"/>
                </a:cubicBezTo>
                <a:cubicBezTo>
                  <a:pt x="39" y="221"/>
                  <a:pt x="38" y="223"/>
                  <a:pt x="40" y="224"/>
                </a:cubicBezTo>
                <a:cubicBezTo>
                  <a:pt x="43" y="220"/>
                  <a:pt x="50" y="220"/>
                  <a:pt x="52" y="217"/>
                </a:cubicBezTo>
                <a:cubicBezTo>
                  <a:pt x="51" y="217"/>
                  <a:pt x="51" y="215"/>
                  <a:pt x="50" y="215"/>
                </a:cubicBezTo>
                <a:close/>
                <a:moveTo>
                  <a:pt x="37" y="214"/>
                </a:moveTo>
                <a:cubicBezTo>
                  <a:pt x="37" y="215"/>
                  <a:pt x="38" y="215"/>
                  <a:pt x="39" y="216"/>
                </a:cubicBezTo>
                <a:cubicBezTo>
                  <a:pt x="42" y="213"/>
                  <a:pt x="48" y="213"/>
                  <a:pt x="49" y="208"/>
                </a:cubicBezTo>
                <a:cubicBezTo>
                  <a:pt x="44" y="207"/>
                  <a:pt x="40" y="211"/>
                  <a:pt x="37" y="214"/>
                </a:cubicBezTo>
                <a:close/>
                <a:moveTo>
                  <a:pt x="48" y="202"/>
                </a:moveTo>
                <a:cubicBezTo>
                  <a:pt x="45" y="203"/>
                  <a:pt x="43" y="202"/>
                  <a:pt x="42" y="201"/>
                </a:cubicBezTo>
                <a:cubicBezTo>
                  <a:pt x="41" y="203"/>
                  <a:pt x="37" y="203"/>
                  <a:pt x="36" y="204"/>
                </a:cubicBezTo>
                <a:cubicBezTo>
                  <a:pt x="36" y="207"/>
                  <a:pt x="35" y="208"/>
                  <a:pt x="34" y="210"/>
                </a:cubicBezTo>
                <a:cubicBezTo>
                  <a:pt x="39" y="212"/>
                  <a:pt x="42" y="204"/>
                  <a:pt x="46" y="205"/>
                </a:cubicBezTo>
                <a:cubicBezTo>
                  <a:pt x="46" y="203"/>
                  <a:pt x="48" y="205"/>
                  <a:pt x="48" y="203"/>
                </a:cubicBezTo>
                <a:cubicBezTo>
                  <a:pt x="48" y="203"/>
                  <a:pt x="48" y="202"/>
                  <a:pt x="48" y="202"/>
                </a:cubicBezTo>
                <a:close/>
                <a:moveTo>
                  <a:pt x="36" y="200"/>
                </a:moveTo>
                <a:cubicBezTo>
                  <a:pt x="39" y="200"/>
                  <a:pt x="43" y="194"/>
                  <a:pt x="46" y="197"/>
                </a:cubicBezTo>
                <a:cubicBezTo>
                  <a:pt x="46" y="197"/>
                  <a:pt x="47" y="197"/>
                  <a:pt x="48" y="197"/>
                </a:cubicBezTo>
                <a:cubicBezTo>
                  <a:pt x="45" y="190"/>
                  <a:pt x="37" y="195"/>
                  <a:pt x="36" y="200"/>
                </a:cubicBezTo>
                <a:close/>
                <a:moveTo>
                  <a:pt x="43" y="187"/>
                </a:moveTo>
                <a:cubicBezTo>
                  <a:pt x="41" y="187"/>
                  <a:pt x="39" y="188"/>
                  <a:pt x="38" y="189"/>
                </a:cubicBezTo>
                <a:cubicBezTo>
                  <a:pt x="37" y="188"/>
                  <a:pt x="37" y="188"/>
                  <a:pt x="36" y="187"/>
                </a:cubicBezTo>
                <a:cubicBezTo>
                  <a:pt x="35" y="189"/>
                  <a:pt x="31" y="192"/>
                  <a:pt x="35" y="194"/>
                </a:cubicBezTo>
                <a:cubicBezTo>
                  <a:pt x="38" y="193"/>
                  <a:pt x="41" y="188"/>
                  <a:pt x="44" y="189"/>
                </a:cubicBezTo>
                <a:cubicBezTo>
                  <a:pt x="43" y="189"/>
                  <a:pt x="44" y="188"/>
                  <a:pt x="43" y="187"/>
                </a:cubicBezTo>
                <a:close/>
                <a:moveTo>
                  <a:pt x="40" y="179"/>
                </a:moveTo>
                <a:cubicBezTo>
                  <a:pt x="39" y="181"/>
                  <a:pt x="38" y="180"/>
                  <a:pt x="36" y="180"/>
                </a:cubicBezTo>
                <a:cubicBezTo>
                  <a:pt x="35" y="180"/>
                  <a:pt x="34" y="181"/>
                  <a:pt x="33" y="181"/>
                </a:cubicBezTo>
                <a:cubicBezTo>
                  <a:pt x="34" y="182"/>
                  <a:pt x="34" y="181"/>
                  <a:pt x="35" y="182"/>
                </a:cubicBezTo>
                <a:cubicBezTo>
                  <a:pt x="33" y="183"/>
                  <a:pt x="30" y="183"/>
                  <a:pt x="30" y="186"/>
                </a:cubicBezTo>
                <a:cubicBezTo>
                  <a:pt x="30" y="187"/>
                  <a:pt x="31" y="187"/>
                  <a:pt x="32" y="187"/>
                </a:cubicBezTo>
                <a:cubicBezTo>
                  <a:pt x="34" y="184"/>
                  <a:pt x="38" y="185"/>
                  <a:pt x="43" y="183"/>
                </a:cubicBezTo>
                <a:cubicBezTo>
                  <a:pt x="43" y="181"/>
                  <a:pt x="42" y="180"/>
                  <a:pt x="40" y="179"/>
                </a:cubicBezTo>
                <a:close/>
                <a:moveTo>
                  <a:pt x="39" y="172"/>
                </a:moveTo>
                <a:cubicBezTo>
                  <a:pt x="36" y="173"/>
                  <a:pt x="33" y="173"/>
                  <a:pt x="30" y="174"/>
                </a:cubicBezTo>
                <a:cubicBezTo>
                  <a:pt x="30" y="176"/>
                  <a:pt x="28" y="178"/>
                  <a:pt x="29" y="180"/>
                </a:cubicBezTo>
                <a:cubicBezTo>
                  <a:pt x="32" y="179"/>
                  <a:pt x="38" y="176"/>
                  <a:pt x="40" y="174"/>
                </a:cubicBezTo>
                <a:cubicBezTo>
                  <a:pt x="39" y="174"/>
                  <a:pt x="39" y="173"/>
                  <a:pt x="39" y="172"/>
                </a:cubicBezTo>
                <a:close/>
                <a:moveTo>
                  <a:pt x="26" y="169"/>
                </a:moveTo>
                <a:cubicBezTo>
                  <a:pt x="28" y="171"/>
                  <a:pt x="29" y="170"/>
                  <a:pt x="31" y="171"/>
                </a:cubicBezTo>
                <a:cubicBezTo>
                  <a:pt x="32" y="170"/>
                  <a:pt x="34" y="169"/>
                  <a:pt x="35" y="168"/>
                </a:cubicBezTo>
                <a:cubicBezTo>
                  <a:pt x="36" y="168"/>
                  <a:pt x="37" y="167"/>
                  <a:pt x="38" y="166"/>
                </a:cubicBezTo>
                <a:cubicBezTo>
                  <a:pt x="34" y="162"/>
                  <a:pt x="29" y="165"/>
                  <a:pt x="26" y="169"/>
                </a:cubicBezTo>
                <a:close/>
                <a:moveTo>
                  <a:pt x="30" y="156"/>
                </a:moveTo>
                <a:cubicBezTo>
                  <a:pt x="26" y="158"/>
                  <a:pt x="26" y="160"/>
                  <a:pt x="24" y="164"/>
                </a:cubicBezTo>
                <a:cubicBezTo>
                  <a:pt x="25" y="164"/>
                  <a:pt x="25" y="164"/>
                  <a:pt x="26" y="164"/>
                </a:cubicBezTo>
                <a:cubicBezTo>
                  <a:pt x="29" y="162"/>
                  <a:pt x="33" y="161"/>
                  <a:pt x="36" y="159"/>
                </a:cubicBezTo>
                <a:cubicBezTo>
                  <a:pt x="35" y="157"/>
                  <a:pt x="34" y="156"/>
                  <a:pt x="32" y="156"/>
                </a:cubicBezTo>
                <a:cubicBezTo>
                  <a:pt x="31" y="156"/>
                  <a:pt x="30" y="158"/>
                  <a:pt x="30" y="156"/>
                </a:cubicBezTo>
                <a:close/>
                <a:moveTo>
                  <a:pt x="22" y="156"/>
                </a:moveTo>
                <a:cubicBezTo>
                  <a:pt x="26" y="156"/>
                  <a:pt x="30" y="153"/>
                  <a:pt x="32" y="149"/>
                </a:cubicBezTo>
                <a:cubicBezTo>
                  <a:pt x="28" y="148"/>
                  <a:pt x="22" y="152"/>
                  <a:pt x="22" y="156"/>
                </a:cubicBezTo>
                <a:close/>
                <a:moveTo>
                  <a:pt x="28" y="144"/>
                </a:moveTo>
                <a:cubicBezTo>
                  <a:pt x="27" y="144"/>
                  <a:pt x="26" y="143"/>
                  <a:pt x="25" y="143"/>
                </a:cubicBezTo>
                <a:cubicBezTo>
                  <a:pt x="23" y="144"/>
                  <a:pt x="18" y="147"/>
                  <a:pt x="21" y="150"/>
                </a:cubicBezTo>
                <a:cubicBezTo>
                  <a:pt x="25" y="148"/>
                  <a:pt x="27" y="147"/>
                  <a:pt x="30" y="144"/>
                </a:cubicBezTo>
                <a:cubicBezTo>
                  <a:pt x="29" y="143"/>
                  <a:pt x="28" y="144"/>
                  <a:pt x="28" y="144"/>
                </a:cubicBezTo>
                <a:close/>
                <a:moveTo>
                  <a:pt x="28" y="135"/>
                </a:moveTo>
                <a:cubicBezTo>
                  <a:pt x="27" y="134"/>
                  <a:pt x="24" y="135"/>
                  <a:pt x="22" y="136"/>
                </a:cubicBezTo>
                <a:cubicBezTo>
                  <a:pt x="21" y="137"/>
                  <a:pt x="21" y="139"/>
                  <a:pt x="19" y="139"/>
                </a:cubicBezTo>
                <a:cubicBezTo>
                  <a:pt x="18" y="141"/>
                  <a:pt x="19" y="142"/>
                  <a:pt x="20" y="142"/>
                </a:cubicBezTo>
                <a:cubicBezTo>
                  <a:pt x="22" y="139"/>
                  <a:pt x="33" y="139"/>
                  <a:pt x="28" y="135"/>
                </a:cubicBezTo>
                <a:close/>
                <a:moveTo>
                  <a:pt x="28" y="129"/>
                </a:moveTo>
                <a:cubicBezTo>
                  <a:pt x="28" y="128"/>
                  <a:pt x="26" y="127"/>
                  <a:pt x="25" y="127"/>
                </a:cubicBezTo>
                <a:cubicBezTo>
                  <a:pt x="23" y="128"/>
                  <a:pt x="23" y="128"/>
                  <a:pt x="20" y="128"/>
                </a:cubicBezTo>
                <a:cubicBezTo>
                  <a:pt x="18" y="129"/>
                  <a:pt x="17" y="131"/>
                  <a:pt x="15" y="132"/>
                </a:cubicBezTo>
                <a:cubicBezTo>
                  <a:pt x="15" y="133"/>
                  <a:pt x="15" y="134"/>
                  <a:pt x="16" y="136"/>
                </a:cubicBezTo>
                <a:cubicBezTo>
                  <a:pt x="20" y="134"/>
                  <a:pt x="26" y="132"/>
                  <a:pt x="28" y="129"/>
                </a:cubicBezTo>
                <a:close/>
                <a:moveTo>
                  <a:pt x="19" y="122"/>
                </a:moveTo>
                <a:cubicBezTo>
                  <a:pt x="19" y="125"/>
                  <a:pt x="13" y="124"/>
                  <a:pt x="15" y="128"/>
                </a:cubicBezTo>
                <a:cubicBezTo>
                  <a:pt x="18" y="128"/>
                  <a:pt x="20" y="125"/>
                  <a:pt x="21" y="123"/>
                </a:cubicBezTo>
                <a:cubicBezTo>
                  <a:pt x="22" y="123"/>
                  <a:pt x="23" y="124"/>
                  <a:pt x="24" y="123"/>
                </a:cubicBezTo>
                <a:cubicBezTo>
                  <a:pt x="22" y="122"/>
                  <a:pt x="21" y="123"/>
                  <a:pt x="19" y="122"/>
                </a:cubicBezTo>
                <a:close/>
                <a:moveTo>
                  <a:pt x="18" y="116"/>
                </a:moveTo>
                <a:cubicBezTo>
                  <a:pt x="15" y="118"/>
                  <a:pt x="12" y="121"/>
                  <a:pt x="12" y="124"/>
                </a:cubicBezTo>
                <a:cubicBezTo>
                  <a:pt x="16" y="121"/>
                  <a:pt x="18" y="118"/>
                  <a:pt x="23" y="118"/>
                </a:cubicBezTo>
                <a:cubicBezTo>
                  <a:pt x="23" y="117"/>
                  <a:pt x="23" y="117"/>
                  <a:pt x="23" y="117"/>
                </a:cubicBezTo>
                <a:cubicBezTo>
                  <a:pt x="21" y="116"/>
                  <a:pt x="20" y="117"/>
                  <a:pt x="18" y="116"/>
                </a:cubicBezTo>
                <a:close/>
                <a:moveTo>
                  <a:pt x="11" y="115"/>
                </a:moveTo>
                <a:cubicBezTo>
                  <a:pt x="14" y="114"/>
                  <a:pt x="16" y="111"/>
                  <a:pt x="20" y="112"/>
                </a:cubicBezTo>
                <a:cubicBezTo>
                  <a:pt x="20" y="112"/>
                  <a:pt x="20" y="111"/>
                  <a:pt x="20" y="111"/>
                </a:cubicBezTo>
                <a:cubicBezTo>
                  <a:pt x="17" y="108"/>
                  <a:pt x="10" y="110"/>
                  <a:pt x="11" y="115"/>
                </a:cubicBezTo>
                <a:close/>
                <a:moveTo>
                  <a:pt x="19" y="103"/>
                </a:moveTo>
                <a:cubicBezTo>
                  <a:pt x="16" y="98"/>
                  <a:pt x="8" y="101"/>
                  <a:pt x="7" y="105"/>
                </a:cubicBezTo>
                <a:cubicBezTo>
                  <a:pt x="8" y="106"/>
                  <a:pt x="8" y="109"/>
                  <a:pt x="11" y="109"/>
                </a:cubicBezTo>
                <a:cubicBezTo>
                  <a:pt x="11" y="105"/>
                  <a:pt x="15" y="104"/>
                  <a:pt x="19" y="104"/>
                </a:cubicBezTo>
                <a:cubicBezTo>
                  <a:pt x="19" y="104"/>
                  <a:pt x="20" y="104"/>
                  <a:pt x="19" y="103"/>
                </a:cubicBezTo>
                <a:close/>
                <a:moveTo>
                  <a:pt x="5" y="92"/>
                </a:moveTo>
                <a:cubicBezTo>
                  <a:pt x="4" y="94"/>
                  <a:pt x="5" y="97"/>
                  <a:pt x="7" y="97"/>
                </a:cubicBezTo>
                <a:cubicBezTo>
                  <a:pt x="7" y="93"/>
                  <a:pt x="12" y="93"/>
                  <a:pt x="13" y="92"/>
                </a:cubicBezTo>
                <a:cubicBezTo>
                  <a:pt x="12" y="89"/>
                  <a:pt x="8" y="92"/>
                  <a:pt x="5" y="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58" name="Freeform 325"/>
          <p:cNvSpPr>
            <a:spLocks noEditPoints="1"/>
          </p:cNvSpPr>
          <p:nvPr/>
        </p:nvSpPr>
        <p:spPr bwMode="auto">
          <a:xfrm>
            <a:off x="4149725" y="684213"/>
            <a:ext cx="265113" cy="215900"/>
          </a:xfrm>
          <a:custGeom>
            <a:avLst/>
            <a:gdLst>
              <a:gd name="T0" fmla="*/ 20 w 84"/>
              <a:gd name="T1" fmla="*/ 0 h 68"/>
              <a:gd name="T2" fmla="*/ 23 w 84"/>
              <a:gd name="T3" fmla="*/ 2 h 68"/>
              <a:gd name="T4" fmla="*/ 36 w 84"/>
              <a:gd name="T5" fmla="*/ 8 h 68"/>
              <a:gd name="T6" fmla="*/ 46 w 84"/>
              <a:gd name="T7" fmla="*/ 12 h 68"/>
              <a:gd name="T8" fmla="*/ 50 w 84"/>
              <a:gd name="T9" fmla="*/ 12 h 68"/>
              <a:gd name="T10" fmla="*/ 53 w 84"/>
              <a:gd name="T11" fmla="*/ 15 h 68"/>
              <a:gd name="T12" fmla="*/ 62 w 84"/>
              <a:gd name="T13" fmla="*/ 18 h 68"/>
              <a:gd name="T14" fmla="*/ 68 w 84"/>
              <a:gd name="T15" fmla="*/ 20 h 68"/>
              <a:gd name="T16" fmla="*/ 70 w 84"/>
              <a:gd name="T17" fmla="*/ 22 h 68"/>
              <a:gd name="T18" fmla="*/ 81 w 84"/>
              <a:gd name="T19" fmla="*/ 25 h 68"/>
              <a:gd name="T20" fmla="*/ 83 w 84"/>
              <a:gd name="T21" fmla="*/ 29 h 68"/>
              <a:gd name="T22" fmla="*/ 69 w 84"/>
              <a:gd name="T23" fmla="*/ 60 h 68"/>
              <a:gd name="T24" fmla="*/ 66 w 84"/>
              <a:gd name="T25" fmla="*/ 68 h 68"/>
              <a:gd name="T26" fmla="*/ 38 w 84"/>
              <a:gd name="T27" fmla="*/ 62 h 68"/>
              <a:gd name="T28" fmla="*/ 0 w 84"/>
              <a:gd name="T29" fmla="*/ 36 h 68"/>
              <a:gd name="T30" fmla="*/ 13 w 84"/>
              <a:gd name="T31" fmla="*/ 10 h 68"/>
              <a:gd name="T32" fmla="*/ 20 w 84"/>
              <a:gd name="T33" fmla="*/ 0 h 68"/>
              <a:gd name="T34" fmla="*/ 51 w 84"/>
              <a:gd name="T35" fmla="*/ 62 h 68"/>
              <a:gd name="T36" fmla="*/ 63 w 84"/>
              <a:gd name="T37" fmla="*/ 65 h 68"/>
              <a:gd name="T38" fmla="*/ 69 w 84"/>
              <a:gd name="T39" fmla="*/ 55 h 68"/>
              <a:gd name="T40" fmla="*/ 80 w 84"/>
              <a:gd name="T41" fmla="*/ 28 h 68"/>
              <a:gd name="T42" fmla="*/ 66 w 84"/>
              <a:gd name="T43" fmla="*/ 22 h 68"/>
              <a:gd name="T44" fmla="*/ 61 w 84"/>
              <a:gd name="T45" fmla="*/ 19 h 68"/>
              <a:gd name="T46" fmla="*/ 33 w 84"/>
              <a:gd name="T47" fmla="*/ 8 h 68"/>
              <a:gd name="T48" fmla="*/ 20 w 84"/>
              <a:gd name="T49" fmla="*/ 7 h 68"/>
              <a:gd name="T50" fmla="*/ 17 w 84"/>
              <a:gd name="T51" fmla="*/ 8 h 68"/>
              <a:gd name="T52" fmla="*/ 12 w 84"/>
              <a:gd name="T53" fmla="*/ 15 h 68"/>
              <a:gd name="T54" fmla="*/ 3 w 84"/>
              <a:gd name="T55" fmla="*/ 39 h 68"/>
              <a:gd name="T56" fmla="*/ 36 w 84"/>
              <a:gd name="T57" fmla="*/ 56 h 68"/>
              <a:gd name="T58" fmla="*/ 39 w 84"/>
              <a:gd name="T59" fmla="*/ 56 h 68"/>
              <a:gd name="T60" fmla="*/ 45 w 84"/>
              <a:gd name="T61" fmla="*/ 59 h 68"/>
              <a:gd name="T62" fmla="*/ 45 w 84"/>
              <a:gd name="T63" fmla="*/ 59 h 68"/>
              <a:gd name="T64" fmla="*/ 51 w 84"/>
              <a:gd name="T65" fmla="*/ 6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4" h="68">
                <a:moveTo>
                  <a:pt x="20" y="0"/>
                </a:moveTo>
                <a:cubicBezTo>
                  <a:pt x="22" y="0"/>
                  <a:pt x="22" y="2"/>
                  <a:pt x="23" y="2"/>
                </a:cubicBezTo>
                <a:cubicBezTo>
                  <a:pt x="28" y="2"/>
                  <a:pt x="33" y="4"/>
                  <a:pt x="36" y="8"/>
                </a:cubicBezTo>
                <a:cubicBezTo>
                  <a:pt x="40" y="8"/>
                  <a:pt x="43" y="11"/>
                  <a:pt x="46" y="12"/>
                </a:cubicBezTo>
                <a:cubicBezTo>
                  <a:pt x="48" y="12"/>
                  <a:pt x="49" y="12"/>
                  <a:pt x="50" y="12"/>
                </a:cubicBezTo>
                <a:cubicBezTo>
                  <a:pt x="51" y="13"/>
                  <a:pt x="52" y="14"/>
                  <a:pt x="53" y="15"/>
                </a:cubicBezTo>
                <a:cubicBezTo>
                  <a:pt x="56" y="16"/>
                  <a:pt x="59" y="17"/>
                  <a:pt x="62" y="18"/>
                </a:cubicBezTo>
                <a:cubicBezTo>
                  <a:pt x="64" y="19"/>
                  <a:pt x="66" y="19"/>
                  <a:pt x="68" y="20"/>
                </a:cubicBezTo>
                <a:cubicBezTo>
                  <a:pt x="68" y="20"/>
                  <a:pt x="69" y="22"/>
                  <a:pt x="70" y="22"/>
                </a:cubicBezTo>
                <a:cubicBezTo>
                  <a:pt x="73" y="23"/>
                  <a:pt x="77" y="23"/>
                  <a:pt x="81" y="25"/>
                </a:cubicBezTo>
                <a:cubicBezTo>
                  <a:pt x="81" y="27"/>
                  <a:pt x="84" y="27"/>
                  <a:pt x="83" y="29"/>
                </a:cubicBezTo>
                <a:cubicBezTo>
                  <a:pt x="83" y="38"/>
                  <a:pt x="73" y="49"/>
                  <a:pt x="69" y="60"/>
                </a:cubicBezTo>
                <a:cubicBezTo>
                  <a:pt x="68" y="63"/>
                  <a:pt x="68" y="66"/>
                  <a:pt x="66" y="68"/>
                </a:cubicBezTo>
                <a:cubicBezTo>
                  <a:pt x="56" y="68"/>
                  <a:pt x="46" y="65"/>
                  <a:pt x="38" y="62"/>
                </a:cubicBezTo>
                <a:cubicBezTo>
                  <a:pt x="26" y="51"/>
                  <a:pt x="4" y="54"/>
                  <a:pt x="0" y="36"/>
                </a:cubicBezTo>
                <a:cubicBezTo>
                  <a:pt x="3" y="28"/>
                  <a:pt x="9" y="18"/>
                  <a:pt x="13" y="10"/>
                </a:cubicBezTo>
                <a:cubicBezTo>
                  <a:pt x="15" y="6"/>
                  <a:pt x="15" y="1"/>
                  <a:pt x="20" y="0"/>
                </a:cubicBezTo>
                <a:close/>
                <a:moveTo>
                  <a:pt x="51" y="62"/>
                </a:moveTo>
                <a:cubicBezTo>
                  <a:pt x="53" y="63"/>
                  <a:pt x="58" y="64"/>
                  <a:pt x="63" y="65"/>
                </a:cubicBezTo>
                <a:cubicBezTo>
                  <a:pt x="67" y="62"/>
                  <a:pt x="67" y="59"/>
                  <a:pt x="69" y="55"/>
                </a:cubicBezTo>
                <a:cubicBezTo>
                  <a:pt x="73" y="46"/>
                  <a:pt x="80" y="38"/>
                  <a:pt x="80" y="28"/>
                </a:cubicBezTo>
                <a:cubicBezTo>
                  <a:pt x="76" y="24"/>
                  <a:pt x="70" y="26"/>
                  <a:pt x="66" y="22"/>
                </a:cubicBezTo>
                <a:cubicBezTo>
                  <a:pt x="63" y="21"/>
                  <a:pt x="62" y="20"/>
                  <a:pt x="61" y="19"/>
                </a:cubicBezTo>
                <a:cubicBezTo>
                  <a:pt x="50" y="17"/>
                  <a:pt x="41" y="12"/>
                  <a:pt x="33" y="8"/>
                </a:cubicBezTo>
                <a:cubicBezTo>
                  <a:pt x="29" y="6"/>
                  <a:pt x="22" y="4"/>
                  <a:pt x="20" y="7"/>
                </a:cubicBezTo>
                <a:cubicBezTo>
                  <a:pt x="19" y="6"/>
                  <a:pt x="18" y="8"/>
                  <a:pt x="17" y="8"/>
                </a:cubicBezTo>
                <a:cubicBezTo>
                  <a:pt x="15" y="10"/>
                  <a:pt x="15" y="14"/>
                  <a:pt x="12" y="15"/>
                </a:cubicBezTo>
                <a:cubicBezTo>
                  <a:pt x="10" y="26"/>
                  <a:pt x="3" y="27"/>
                  <a:pt x="3" y="39"/>
                </a:cubicBezTo>
                <a:cubicBezTo>
                  <a:pt x="10" y="49"/>
                  <a:pt x="27" y="49"/>
                  <a:pt x="36" y="56"/>
                </a:cubicBezTo>
                <a:cubicBezTo>
                  <a:pt x="38" y="56"/>
                  <a:pt x="38" y="57"/>
                  <a:pt x="39" y="56"/>
                </a:cubicBezTo>
                <a:cubicBezTo>
                  <a:pt x="40" y="58"/>
                  <a:pt x="44" y="57"/>
                  <a:pt x="45" y="59"/>
                </a:cubicBezTo>
                <a:cubicBezTo>
                  <a:pt x="45" y="59"/>
                  <a:pt x="45" y="59"/>
                  <a:pt x="45" y="59"/>
                </a:cubicBezTo>
                <a:cubicBezTo>
                  <a:pt x="47" y="59"/>
                  <a:pt x="49" y="61"/>
                  <a:pt x="51" y="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59" name="Freeform 326"/>
          <p:cNvSpPr/>
          <p:nvPr/>
        </p:nvSpPr>
        <p:spPr bwMode="auto">
          <a:xfrm>
            <a:off x="4225925" y="744538"/>
            <a:ext cx="141288" cy="57150"/>
          </a:xfrm>
          <a:custGeom>
            <a:avLst/>
            <a:gdLst>
              <a:gd name="T0" fmla="*/ 0 w 45"/>
              <a:gd name="T1" fmla="*/ 0 h 18"/>
              <a:gd name="T2" fmla="*/ 19 w 45"/>
              <a:gd name="T3" fmla="*/ 5 h 18"/>
              <a:gd name="T4" fmla="*/ 26 w 45"/>
              <a:gd name="T5" fmla="*/ 10 h 18"/>
              <a:gd name="T6" fmla="*/ 37 w 45"/>
              <a:gd name="T7" fmla="*/ 14 h 18"/>
              <a:gd name="T8" fmla="*/ 43 w 45"/>
              <a:gd name="T9" fmla="*/ 18 h 18"/>
              <a:gd name="T10" fmla="*/ 13 w 45"/>
              <a:gd name="T11" fmla="*/ 6 h 18"/>
              <a:gd name="T12" fmla="*/ 14 w 45"/>
              <a:gd name="T13" fmla="*/ 6 h 18"/>
              <a:gd name="T14" fmla="*/ 0 w 45"/>
              <a:gd name="T15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" h="18">
                <a:moveTo>
                  <a:pt x="0" y="0"/>
                </a:moveTo>
                <a:cubicBezTo>
                  <a:pt x="5" y="0"/>
                  <a:pt x="13" y="5"/>
                  <a:pt x="19" y="5"/>
                </a:cubicBezTo>
                <a:cubicBezTo>
                  <a:pt x="21" y="7"/>
                  <a:pt x="24" y="8"/>
                  <a:pt x="26" y="10"/>
                </a:cubicBezTo>
                <a:cubicBezTo>
                  <a:pt x="30" y="10"/>
                  <a:pt x="33" y="12"/>
                  <a:pt x="37" y="14"/>
                </a:cubicBezTo>
                <a:cubicBezTo>
                  <a:pt x="39" y="13"/>
                  <a:pt x="45" y="15"/>
                  <a:pt x="43" y="18"/>
                </a:cubicBezTo>
                <a:cubicBezTo>
                  <a:pt x="32" y="14"/>
                  <a:pt x="21" y="10"/>
                  <a:pt x="13" y="6"/>
                </a:cubicBezTo>
                <a:cubicBezTo>
                  <a:pt x="13" y="6"/>
                  <a:pt x="13" y="6"/>
                  <a:pt x="14" y="6"/>
                </a:cubicBezTo>
                <a:cubicBezTo>
                  <a:pt x="10" y="5"/>
                  <a:pt x="4" y="3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60" name="Freeform 327"/>
          <p:cNvSpPr/>
          <p:nvPr/>
        </p:nvSpPr>
        <p:spPr bwMode="auto">
          <a:xfrm>
            <a:off x="4181475" y="798513"/>
            <a:ext cx="150813" cy="66675"/>
          </a:xfrm>
          <a:custGeom>
            <a:avLst/>
            <a:gdLst>
              <a:gd name="T0" fmla="*/ 48 w 48"/>
              <a:gd name="T1" fmla="*/ 20 h 21"/>
              <a:gd name="T2" fmla="*/ 47 w 48"/>
              <a:gd name="T3" fmla="*/ 20 h 21"/>
              <a:gd name="T4" fmla="*/ 43 w 48"/>
              <a:gd name="T5" fmla="*/ 19 h 21"/>
              <a:gd name="T6" fmla="*/ 23 w 48"/>
              <a:gd name="T7" fmla="*/ 10 h 21"/>
              <a:gd name="T8" fmla="*/ 0 w 48"/>
              <a:gd name="T9" fmla="*/ 3 h 21"/>
              <a:gd name="T10" fmla="*/ 12 w 48"/>
              <a:gd name="T11" fmla="*/ 3 h 21"/>
              <a:gd name="T12" fmla="*/ 48 w 48"/>
              <a:gd name="T13" fmla="*/ 19 h 21"/>
              <a:gd name="T14" fmla="*/ 48 w 48"/>
              <a:gd name="T15" fmla="*/ 2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" h="21">
                <a:moveTo>
                  <a:pt x="48" y="20"/>
                </a:moveTo>
                <a:cubicBezTo>
                  <a:pt x="48" y="20"/>
                  <a:pt x="48" y="20"/>
                  <a:pt x="47" y="20"/>
                </a:cubicBezTo>
                <a:cubicBezTo>
                  <a:pt x="46" y="21"/>
                  <a:pt x="44" y="20"/>
                  <a:pt x="43" y="19"/>
                </a:cubicBezTo>
                <a:cubicBezTo>
                  <a:pt x="36" y="16"/>
                  <a:pt x="29" y="14"/>
                  <a:pt x="23" y="10"/>
                </a:cubicBezTo>
                <a:cubicBezTo>
                  <a:pt x="15" y="8"/>
                  <a:pt x="7" y="5"/>
                  <a:pt x="0" y="3"/>
                </a:cubicBezTo>
                <a:cubicBezTo>
                  <a:pt x="2" y="0"/>
                  <a:pt x="7" y="3"/>
                  <a:pt x="12" y="3"/>
                </a:cubicBezTo>
                <a:cubicBezTo>
                  <a:pt x="23" y="10"/>
                  <a:pt x="35" y="13"/>
                  <a:pt x="48" y="19"/>
                </a:cubicBezTo>
                <a:cubicBezTo>
                  <a:pt x="48" y="19"/>
                  <a:pt x="47" y="20"/>
                  <a:pt x="48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61" name="Freeform 328"/>
          <p:cNvSpPr/>
          <p:nvPr/>
        </p:nvSpPr>
        <p:spPr bwMode="auto">
          <a:xfrm>
            <a:off x="611188" y="1306513"/>
            <a:ext cx="101600" cy="98425"/>
          </a:xfrm>
          <a:custGeom>
            <a:avLst/>
            <a:gdLst>
              <a:gd name="T0" fmla="*/ 32 w 32"/>
              <a:gd name="T1" fmla="*/ 6 h 31"/>
              <a:gd name="T2" fmla="*/ 29 w 32"/>
              <a:gd name="T3" fmla="*/ 5 h 31"/>
              <a:gd name="T4" fmla="*/ 24 w 32"/>
              <a:gd name="T5" fmla="*/ 4 h 31"/>
              <a:gd name="T6" fmla="*/ 15 w 32"/>
              <a:gd name="T7" fmla="*/ 4 h 31"/>
              <a:gd name="T8" fmla="*/ 14 w 32"/>
              <a:gd name="T9" fmla="*/ 6 h 31"/>
              <a:gd name="T10" fmla="*/ 10 w 32"/>
              <a:gd name="T11" fmla="*/ 11 h 31"/>
              <a:gd name="T12" fmla="*/ 17 w 32"/>
              <a:gd name="T13" fmla="*/ 12 h 31"/>
              <a:gd name="T14" fmla="*/ 21 w 32"/>
              <a:gd name="T15" fmla="*/ 15 h 31"/>
              <a:gd name="T16" fmla="*/ 9 w 32"/>
              <a:gd name="T17" fmla="*/ 13 h 31"/>
              <a:gd name="T18" fmla="*/ 6 w 32"/>
              <a:gd name="T19" fmla="*/ 17 h 31"/>
              <a:gd name="T20" fmla="*/ 4 w 32"/>
              <a:gd name="T21" fmla="*/ 20 h 31"/>
              <a:gd name="T22" fmla="*/ 20 w 32"/>
              <a:gd name="T23" fmla="*/ 29 h 31"/>
              <a:gd name="T24" fmla="*/ 14 w 32"/>
              <a:gd name="T25" fmla="*/ 30 h 31"/>
              <a:gd name="T26" fmla="*/ 6 w 32"/>
              <a:gd name="T27" fmla="*/ 28 h 31"/>
              <a:gd name="T28" fmla="*/ 2 w 32"/>
              <a:gd name="T29" fmla="*/ 20 h 31"/>
              <a:gd name="T30" fmla="*/ 5 w 32"/>
              <a:gd name="T31" fmla="*/ 16 h 31"/>
              <a:gd name="T32" fmla="*/ 9 w 32"/>
              <a:gd name="T33" fmla="*/ 9 h 31"/>
              <a:gd name="T34" fmla="*/ 13 w 32"/>
              <a:gd name="T35" fmla="*/ 4 h 31"/>
              <a:gd name="T36" fmla="*/ 20 w 32"/>
              <a:gd name="T37" fmla="*/ 1 h 31"/>
              <a:gd name="T38" fmla="*/ 23 w 32"/>
              <a:gd name="T39" fmla="*/ 2 h 31"/>
              <a:gd name="T40" fmla="*/ 32 w 32"/>
              <a:gd name="T41" fmla="*/ 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" h="31">
                <a:moveTo>
                  <a:pt x="32" y="6"/>
                </a:moveTo>
                <a:cubicBezTo>
                  <a:pt x="31" y="6"/>
                  <a:pt x="30" y="5"/>
                  <a:pt x="29" y="5"/>
                </a:cubicBezTo>
                <a:cubicBezTo>
                  <a:pt x="28" y="4"/>
                  <a:pt x="25" y="4"/>
                  <a:pt x="24" y="4"/>
                </a:cubicBezTo>
                <a:cubicBezTo>
                  <a:pt x="20" y="3"/>
                  <a:pt x="18" y="2"/>
                  <a:pt x="15" y="4"/>
                </a:cubicBezTo>
                <a:cubicBezTo>
                  <a:pt x="15" y="5"/>
                  <a:pt x="14" y="6"/>
                  <a:pt x="14" y="6"/>
                </a:cubicBezTo>
                <a:cubicBezTo>
                  <a:pt x="12" y="8"/>
                  <a:pt x="11" y="9"/>
                  <a:pt x="10" y="11"/>
                </a:cubicBezTo>
                <a:cubicBezTo>
                  <a:pt x="12" y="12"/>
                  <a:pt x="15" y="12"/>
                  <a:pt x="17" y="12"/>
                </a:cubicBezTo>
                <a:cubicBezTo>
                  <a:pt x="18" y="13"/>
                  <a:pt x="21" y="13"/>
                  <a:pt x="21" y="15"/>
                </a:cubicBezTo>
                <a:cubicBezTo>
                  <a:pt x="17" y="14"/>
                  <a:pt x="13" y="13"/>
                  <a:pt x="9" y="13"/>
                </a:cubicBezTo>
                <a:cubicBezTo>
                  <a:pt x="8" y="14"/>
                  <a:pt x="7" y="15"/>
                  <a:pt x="6" y="17"/>
                </a:cubicBezTo>
                <a:cubicBezTo>
                  <a:pt x="5" y="18"/>
                  <a:pt x="4" y="19"/>
                  <a:pt x="4" y="20"/>
                </a:cubicBezTo>
                <a:cubicBezTo>
                  <a:pt x="0" y="28"/>
                  <a:pt x="15" y="28"/>
                  <a:pt x="20" y="29"/>
                </a:cubicBezTo>
                <a:cubicBezTo>
                  <a:pt x="19" y="31"/>
                  <a:pt x="16" y="30"/>
                  <a:pt x="14" y="30"/>
                </a:cubicBezTo>
                <a:cubicBezTo>
                  <a:pt x="11" y="29"/>
                  <a:pt x="8" y="29"/>
                  <a:pt x="6" y="28"/>
                </a:cubicBezTo>
                <a:cubicBezTo>
                  <a:pt x="2" y="26"/>
                  <a:pt x="0" y="25"/>
                  <a:pt x="2" y="20"/>
                </a:cubicBezTo>
                <a:cubicBezTo>
                  <a:pt x="3" y="18"/>
                  <a:pt x="4" y="17"/>
                  <a:pt x="5" y="16"/>
                </a:cubicBezTo>
                <a:cubicBezTo>
                  <a:pt x="5" y="13"/>
                  <a:pt x="8" y="11"/>
                  <a:pt x="9" y="9"/>
                </a:cubicBezTo>
                <a:cubicBezTo>
                  <a:pt x="11" y="7"/>
                  <a:pt x="11" y="6"/>
                  <a:pt x="13" y="4"/>
                </a:cubicBezTo>
                <a:cubicBezTo>
                  <a:pt x="15" y="2"/>
                  <a:pt x="16" y="0"/>
                  <a:pt x="20" y="1"/>
                </a:cubicBezTo>
                <a:cubicBezTo>
                  <a:pt x="21" y="1"/>
                  <a:pt x="22" y="1"/>
                  <a:pt x="23" y="2"/>
                </a:cubicBezTo>
                <a:cubicBezTo>
                  <a:pt x="27" y="2"/>
                  <a:pt x="32" y="3"/>
                  <a:pt x="32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62" name="Freeform 329"/>
          <p:cNvSpPr/>
          <p:nvPr/>
        </p:nvSpPr>
        <p:spPr bwMode="auto">
          <a:xfrm>
            <a:off x="709613" y="1347788"/>
            <a:ext cx="42862" cy="12700"/>
          </a:xfrm>
          <a:custGeom>
            <a:avLst/>
            <a:gdLst>
              <a:gd name="T0" fmla="*/ 14 w 14"/>
              <a:gd name="T1" fmla="*/ 3 h 4"/>
              <a:gd name="T2" fmla="*/ 14 w 14"/>
              <a:gd name="T3" fmla="*/ 4 h 4"/>
              <a:gd name="T4" fmla="*/ 5 w 14"/>
              <a:gd name="T5" fmla="*/ 2 h 4"/>
              <a:gd name="T6" fmla="*/ 0 w 14"/>
              <a:gd name="T7" fmla="*/ 1 h 4"/>
              <a:gd name="T8" fmla="*/ 0 w 14"/>
              <a:gd name="T9" fmla="*/ 0 h 4"/>
              <a:gd name="T10" fmla="*/ 1 w 14"/>
              <a:gd name="T11" fmla="*/ 0 h 4"/>
              <a:gd name="T12" fmla="*/ 12 w 14"/>
              <a:gd name="T13" fmla="*/ 2 h 4"/>
              <a:gd name="T14" fmla="*/ 14 w 14"/>
              <a:gd name="T15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" h="4">
                <a:moveTo>
                  <a:pt x="14" y="3"/>
                </a:moveTo>
                <a:cubicBezTo>
                  <a:pt x="14" y="3"/>
                  <a:pt x="14" y="4"/>
                  <a:pt x="14" y="4"/>
                </a:cubicBezTo>
                <a:cubicBezTo>
                  <a:pt x="11" y="4"/>
                  <a:pt x="8" y="2"/>
                  <a:pt x="5" y="2"/>
                </a:cubicBezTo>
                <a:cubicBezTo>
                  <a:pt x="3" y="2"/>
                  <a:pt x="1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4" y="0"/>
                  <a:pt x="9" y="0"/>
                  <a:pt x="12" y="2"/>
                </a:cubicBezTo>
                <a:cubicBezTo>
                  <a:pt x="13" y="2"/>
                  <a:pt x="14" y="2"/>
                  <a:pt x="14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63" name="Freeform 330"/>
          <p:cNvSpPr/>
          <p:nvPr/>
        </p:nvSpPr>
        <p:spPr bwMode="auto">
          <a:xfrm>
            <a:off x="957263" y="1350963"/>
            <a:ext cx="53975" cy="57150"/>
          </a:xfrm>
          <a:custGeom>
            <a:avLst/>
            <a:gdLst>
              <a:gd name="T0" fmla="*/ 3 w 17"/>
              <a:gd name="T1" fmla="*/ 13 h 18"/>
              <a:gd name="T2" fmla="*/ 3 w 17"/>
              <a:gd name="T3" fmla="*/ 14 h 18"/>
              <a:gd name="T4" fmla="*/ 11 w 17"/>
              <a:gd name="T5" fmla="*/ 16 h 18"/>
              <a:gd name="T6" fmla="*/ 14 w 17"/>
              <a:gd name="T7" fmla="*/ 16 h 18"/>
              <a:gd name="T8" fmla="*/ 0 w 17"/>
              <a:gd name="T9" fmla="*/ 15 h 18"/>
              <a:gd name="T10" fmla="*/ 2 w 17"/>
              <a:gd name="T11" fmla="*/ 11 h 18"/>
              <a:gd name="T12" fmla="*/ 14 w 17"/>
              <a:gd name="T13" fmla="*/ 4 h 18"/>
              <a:gd name="T14" fmla="*/ 11 w 17"/>
              <a:gd name="T15" fmla="*/ 3 h 18"/>
              <a:gd name="T16" fmla="*/ 6 w 17"/>
              <a:gd name="T17" fmla="*/ 6 h 18"/>
              <a:gd name="T18" fmla="*/ 15 w 17"/>
              <a:gd name="T19" fmla="*/ 3 h 18"/>
              <a:gd name="T20" fmla="*/ 16 w 17"/>
              <a:gd name="T21" fmla="*/ 6 h 18"/>
              <a:gd name="T22" fmla="*/ 3 w 17"/>
              <a:gd name="T23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" h="18">
                <a:moveTo>
                  <a:pt x="3" y="13"/>
                </a:moveTo>
                <a:cubicBezTo>
                  <a:pt x="4" y="13"/>
                  <a:pt x="3" y="14"/>
                  <a:pt x="3" y="14"/>
                </a:cubicBezTo>
                <a:cubicBezTo>
                  <a:pt x="5" y="15"/>
                  <a:pt x="9" y="16"/>
                  <a:pt x="11" y="16"/>
                </a:cubicBezTo>
                <a:cubicBezTo>
                  <a:pt x="13" y="16"/>
                  <a:pt x="14" y="15"/>
                  <a:pt x="14" y="16"/>
                </a:cubicBezTo>
                <a:cubicBezTo>
                  <a:pt x="11" y="18"/>
                  <a:pt x="4" y="17"/>
                  <a:pt x="0" y="15"/>
                </a:cubicBezTo>
                <a:cubicBezTo>
                  <a:pt x="0" y="13"/>
                  <a:pt x="1" y="12"/>
                  <a:pt x="2" y="11"/>
                </a:cubicBezTo>
                <a:cubicBezTo>
                  <a:pt x="6" y="10"/>
                  <a:pt x="17" y="10"/>
                  <a:pt x="14" y="4"/>
                </a:cubicBezTo>
                <a:cubicBezTo>
                  <a:pt x="12" y="3"/>
                  <a:pt x="12" y="3"/>
                  <a:pt x="11" y="3"/>
                </a:cubicBezTo>
                <a:cubicBezTo>
                  <a:pt x="9" y="3"/>
                  <a:pt x="8" y="6"/>
                  <a:pt x="6" y="6"/>
                </a:cubicBezTo>
                <a:cubicBezTo>
                  <a:pt x="6" y="2"/>
                  <a:pt x="12" y="0"/>
                  <a:pt x="15" y="3"/>
                </a:cubicBezTo>
                <a:cubicBezTo>
                  <a:pt x="16" y="4"/>
                  <a:pt x="16" y="5"/>
                  <a:pt x="16" y="6"/>
                </a:cubicBezTo>
                <a:cubicBezTo>
                  <a:pt x="16" y="12"/>
                  <a:pt x="8" y="12"/>
                  <a:pt x="3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64" name="Freeform 331"/>
          <p:cNvSpPr/>
          <p:nvPr/>
        </p:nvSpPr>
        <p:spPr bwMode="auto">
          <a:xfrm>
            <a:off x="768350" y="1357313"/>
            <a:ext cx="98425" cy="76200"/>
          </a:xfrm>
          <a:custGeom>
            <a:avLst/>
            <a:gdLst>
              <a:gd name="T0" fmla="*/ 8 w 31"/>
              <a:gd name="T1" fmla="*/ 2 h 24"/>
              <a:gd name="T2" fmla="*/ 6 w 31"/>
              <a:gd name="T3" fmla="*/ 6 h 24"/>
              <a:gd name="T4" fmla="*/ 18 w 31"/>
              <a:gd name="T5" fmla="*/ 8 h 24"/>
              <a:gd name="T6" fmla="*/ 28 w 31"/>
              <a:gd name="T7" fmla="*/ 12 h 24"/>
              <a:gd name="T8" fmla="*/ 26 w 31"/>
              <a:gd name="T9" fmla="*/ 17 h 24"/>
              <a:gd name="T10" fmla="*/ 23 w 31"/>
              <a:gd name="T11" fmla="*/ 23 h 24"/>
              <a:gd name="T12" fmla="*/ 22 w 31"/>
              <a:gd name="T13" fmla="*/ 24 h 24"/>
              <a:gd name="T14" fmla="*/ 22 w 31"/>
              <a:gd name="T15" fmla="*/ 21 h 24"/>
              <a:gd name="T16" fmla="*/ 27 w 31"/>
              <a:gd name="T17" fmla="*/ 12 h 24"/>
              <a:gd name="T18" fmla="*/ 26 w 31"/>
              <a:gd name="T19" fmla="*/ 8 h 24"/>
              <a:gd name="T20" fmla="*/ 18 w 31"/>
              <a:gd name="T21" fmla="*/ 11 h 24"/>
              <a:gd name="T22" fmla="*/ 15 w 31"/>
              <a:gd name="T23" fmla="*/ 16 h 24"/>
              <a:gd name="T24" fmla="*/ 11 w 31"/>
              <a:gd name="T25" fmla="*/ 19 h 24"/>
              <a:gd name="T26" fmla="*/ 16 w 31"/>
              <a:gd name="T27" fmla="*/ 5 h 24"/>
              <a:gd name="T28" fmla="*/ 5 w 31"/>
              <a:gd name="T29" fmla="*/ 9 h 24"/>
              <a:gd name="T30" fmla="*/ 1 w 31"/>
              <a:gd name="T31" fmla="*/ 17 h 24"/>
              <a:gd name="T32" fmla="*/ 0 w 31"/>
              <a:gd name="T33" fmla="*/ 17 h 24"/>
              <a:gd name="T34" fmla="*/ 6 w 31"/>
              <a:gd name="T35" fmla="*/ 2 h 24"/>
              <a:gd name="T36" fmla="*/ 7 w 31"/>
              <a:gd name="T37" fmla="*/ 1 h 24"/>
              <a:gd name="T38" fmla="*/ 8 w 31"/>
              <a:gd name="T39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" h="24">
                <a:moveTo>
                  <a:pt x="8" y="2"/>
                </a:moveTo>
                <a:cubicBezTo>
                  <a:pt x="8" y="3"/>
                  <a:pt x="7" y="5"/>
                  <a:pt x="6" y="6"/>
                </a:cubicBezTo>
                <a:cubicBezTo>
                  <a:pt x="8" y="4"/>
                  <a:pt x="21" y="0"/>
                  <a:pt x="18" y="8"/>
                </a:cubicBezTo>
                <a:cubicBezTo>
                  <a:pt x="22" y="6"/>
                  <a:pt x="31" y="4"/>
                  <a:pt x="28" y="12"/>
                </a:cubicBezTo>
                <a:cubicBezTo>
                  <a:pt x="28" y="13"/>
                  <a:pt x="27" y="15"/>
                  <a:pt x="26" y="17"/>
                </a:cubicBezTo>
                <a:cubicBezTo>
                  <a:pt x="25" y="19"/>
                  <a:pt x="24" y="21"/>
                  <a:pt x="23" y="23"/>
                </a:cubicBezTo>
                <a:cubicBezTo>
                  <a:pt x="23" y="23"/>
                  <a:pt x="22" y="24"/>
                  <a:pt x="22" y="24"/>
                </a:cubicBezTo>
                <a:cubicBezTo>
                  <a:pt x="20" y="22"/>
                  <a:pt x="22" y="22"/>
                  <a:pt x="22" y="21"/>
                </a:cubicBezTo>
                <a:cubicBezTo>
                  <a:pt x="24" y="19"/>
                  <a:pt x="25" y="14"/>
                  <a:pt x="27" y="12"/>
                </a:cubicBezTo>
                <a:cubicBezTo>
                  <a:pt x="27" y="10"/>
                  <a:pt x="27" y="9"/>
                  <a:pt x="26" y="8"/>
                </a:cubicBezTo>
                <a:cubicBezTo>
                  <a:pt x="23" y="7"/>
                  <a:pt x="20" y="10"/>
                  <a:pt x="18" y="11"/>
                </a:cubicBezTo>
                <a:cubicBezTo>
                  <a:pt x="17" y="13"/>
                  <a:pt x="16" y="14"/>
                  <a:pt x="15" y="16"/>
                </a:cubicBezTo>
                <a:cubicBezTo>
                  <a:pt x="14" y="17"/>
                  <a:pt x="14" y="20"/>
                  <a:pt x="11" y="19"/>
                </a:cubicBezTo>
                <a:cubicBezTo>
                  <a:pt x="13" y="14"/>
                  <a:pt x="18" y="11"/>
                  <a:pt x="16" y="5"/>
                </a:cubicBezTo>
                <a:cubicBezTo>
                  <a:pt x="10" y="5"/>
                  <a:pt x="9" y="7"/>
                  <a:pt x="5" y="9"/>
                </a:cubicBezTo>
                <a:cubicBezTo>
                  <a:pt x="4" y="12"/>
                  <a:pt x="3" y="15"/>
                  <a:pt x="1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2" y="12"/>
                  <a:pt x="5" y="7"/>
                  <a:pt x="6" y="2"/>
                </a:cubicBezTo>
                <a:cubicBezTo>
                  <a:pt x="6" y="1"/>
                  <a:pt x="6" y="1"/>
                  <a:pt x="7" y="1"/>
                </a:cubicBezTo>
                <a:cubicBezTo>
                  <a:pt x="7" y="1"/>
                  <a:pt x="7" y="1"/>
                  <a:pt x="8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65" name="Freeform 332"/>
          <p:cNvSpPr/>
          <p:nvPr/>
        </p:nvSpPr>
        <p:spPr bwMode="auto">
          <a:xfrm>
            <a:off x="703263" y="1366838"/>
            <a:ext cx="42862" cy="15875"/>
          </a:xfrm>
          <a:custGeom>
            <a:avLst/>
            <a:gdLst>
              <a:gd name="T0" fmla="*/ 14 w 14"/>
              <a:gd name="T1" fmla="*/ 4 h 5"/>
              <a:gd name="T2" fmla="*/ 11 w 14"/>
              <a:gd name="T3" fmla="*/ 3 h 5"/>
              <a:gd name="T4" fmla="*/ 9 w 14"/>
              <a:gd name="T5" fmla="*/ 3 h 5"/>
              <a:gd name="T6" fmla="*/ 6 w 14"/>
              <a:gd name="T7" fmla="*/ 3 h 5"/>
              <a:gd name="T8" fmla="*/ 0 w 14"/>
              <a:gd name="T9" fmla="*/ 1 h 5"/>
              <a:gd name="T10" fmla="*/ 0 w 14"/>
              <a:gd name="T11" fmla="*/ 1 h 5"/>
              <a:gd name="T12" fmla="*/ 11 w 14"/>
              <a:gd name="T13" fmla="*/ 2 h 5"/>
              <a:gd name="T14" fmla="*/ 14 w 14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" h="5">
                <a:moveTo>
                  <a:pt x="14" y="4"/>
                </a:moveTo>
                <a:cubicBezTo>
                  <a:pt x="13" y="5"/>
                  <a:pt x="12" y="3"/>
                  <a:pt x="11" y="3"/>
                </a:cubicBezTo>
                <a:cubicBezTo>
                  <a:pt x="10" y="3"/>
                  <a:pt x="10" y="3"/>
                  <a:pt x="9" y="3"/>
                </a:cubicBezTo>
                <a:cubicBezTo>
                  <a:pt x="8" y="3"/>
                  <a:pt x="7" y="3"/>
                  <a:pt x="6" y="3"/>
                </a:cubicBezTo>
                <a:cubicBezTo>
                  <a:pt x="4" y="2"/>
                  <a:pt x="1" y="3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4" y="0"/>
                  <a:pt x="8" y="2"/>
                  <a:pt x="11" y="2"/>
                </a:cubicBezTo>
                <a:cubicBezTo>
                  <a:pt x="13" y="2"/>
                  <a:pt x="14" y="2"/>
                  <a:pt x="14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66" name="Freeform 333"/>
          <p:cNvSpPr/>
          <p:nvPr/>
        </p:nvSpPr>
        <p:spPr bwMode="auto">
          <a:xfrm>
            <a:off x="876300" y="1389063"/>
            <a:ext cx="57150" cy="63500"/>
          </a:xfrm>
          <a:custGeom>
            <a:avLst/>
            <a:gdLst>
              <a:gd name="T0" fmla="*/ 16 w 18"/>
              <a:gd name="T1" fmla="*/ 4 h 20"/>
              <a:gd name="T2" fmla="*/ 14 w 18"/>
              <a:gd name="T3" fmla="*/ 5 h 20"/>
              <a:gd name="T4" fmla="*/ 13 w 18"/>
              <a:gd name="T5" fmla="*/ 3 h 20"/>
              <a:gd name="T6" fmla="*/ 13 w 18"/>
              <a:gd name="T7" fmla="*/ 2 h 20"/>
              <a:gd name="T8" fmla="*/ 5 w 18"/>
              <a:gd name="T9" fmla="*/ 4 h 20"/>
              <a:gd name="T10" fmla="*/ 5 w 18"/>
              <a:gd name="T11" fmla="*/ 16 h 20"/>
              <a:gd name="T12" fmla="*/ 16 w 18"/>
              <a:gd name="T13" fmla="*/ 13 h 20"/>
              <a:gd name="T14" fmla="*/ 10 w 18"/>
              <a:gd name="T15" fmla="*/ 18 h 20"/>
              <a:gd name="T16" fmla="*/ 0 w 18"/>
              <a:gd name="T17" fmla="*/ 10 h 20"/>
              <a:gd name="T18" fmla="*/ 5 w 18"/>
              <a:gd name="T19" fmla="*/ 2 h 20"/>
              <a:gd name="T20" fmla="*/ 16 w 18"/>
              <a:gd name="T21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" h="20">
                <a:moveTo>
                  <a:pt x="16" y="4"/>
                </a:moveTo>
                <a:cubicBezTo>
                  <a:pt x="16" y="4"/>
                  <a:pt x="15" y="5"/>
                  <a:pt x="14" y="5"/>
                </a:cubicBezTo>
                <a:cubicBezTo>
                  <a:pt x="13" y="4"/>
                  <a:pt x="14" y="3"/>
                  <a:pt x="13" y="3"/>
                </a:cubicBezTo>
                <a:cubicBezTo>
                  <a:pt x="13" y="3"/>
                  <a:pt x="13" y="3"/>
                  <a:pt x="13" y="2"/>
                </a:cubicBezTo>
                <a:cubicBezTo>
                  <a:pt x="9" y="2"/>
                  <a:pt x="7" y="2"/>
                  <a:pt x="5" y="4"/>
                </a:cubicBezTo>
                <a:cubicBezTo>
                  <a:pt x="2" y="7"/>
                  <a:pt x="0" y="15"/>
                  <a:pt x="5" y="16"/>
                </a:cubicBezTo>
                <a:cubicBezTo>
                  <a:pt x="8" y="18"/>
                  <a:pt x="14" y="16"/>
                  <a:pt x="16" y="13"/>
                </a:cubicBezTo>
                <a:cubicBezTo>
                  <a:pt x="18" y="16"/>
                  <a:pt x="12" y="18"/>
                  <a:pt x="10" y="18"/>
                </a:cubicBezTo>
                <a:cubicBezTo>
                  <a:pt x="4" y="20"/>
                  <a:pt x="0" y="16"/>
                  <a:pt x="0" y="10"/>
                </a:cubicBezTo>
                <a:cubicBezTo>
                  <a:pt x="0" y="7"/>
                  <a:pt x="2" y="3"/>
                  <a:pt x="5" y="2"/>
                </a:cubicBezTo>
                <a:cubicBezTo>
                  <a:pt x="9" y="0"/>
                  <a:pt x="15" y="0"/>
                  <a:pt x="16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67" name="Freeform 334"/>
          <p:cNvSpPr>
            <a:spLocks noEditPoints="1"/>
          </p:cNvSpPr>
          <p:nvPr/>
        </p:nvSpPr>
        <p:spPr bwMode="auto">
          <a:xfrm>
            <a:off x="441325" y="1222375"/>
            <a:ext cx="696913" cy="371475"/>
          </a:xfrm>
          <a:custGeom>
            <a:avLst/>
            <a:gdLst>
              <a:gd name="T0" fmla="*/ 27 w 221"/>
              <a:gd name="T1" fmla="*/ 46 h 118"/>
              <a:gd name="T2" fmla="*/ 17 w 221"/>
              <a:gd name="T3" fmla="*/ 45 h 118"/>
              <a:gd name="T4" fmla="*/ 19 w 221"/>
              <a:gd name="T5" fmla="*/ 31 h 118"/>
              <a:gd name="T6" fmla="*/ 32 w 221"/>
              <a:gd name="T7" fmla="*/ 27 h 118"/>
              <a:gd name="T8" fmla="*/ 20 w 221"/>
              <a:gd name="T9" fmla="*/ 26 h 118"/>
              <a:gd name="T10" fmla="*/ 29 w 221"/>
              <a:gd name="T11" fmla="*/ 17 h 118"/>
              <a:gd name="T12" fmla="*/ 36 w 221"/>
              <a:gd name="T13" fmla="*/ 11 h 118"/>
              <a:gd name="T14" fmla="*/ 29 w 221"/>
              <a:gd name="T15" fmla="*/ 8 h 118"/>
              <a:gd name="T16" fmla="*/ 89 w 221"/>
              <a:gd name="T17" fmla="*/ 11 h 118"/>
              <a:gd name="T18" fmla="*/ 148 w 221"/>
              <a:gd name="T19" fmla="*/ 21 h 118"/>
              <a:gd name="T20" fmla="*/ 220 w 221"/>
              <a:gd name="T21" fmla="*/ 44 h 118"/>
              <a:gd name="T22" fmla="*/ 191 w 221"/>
              <a:gd name="T23" fmla="*/ 101 h 118"/>
              <a:gd name="T24" fmla="*/ 164 w 221"/>
              <a:gd name="T25" fmla="*/ 115 h 118"/>
              <a:gd name="T26" fmla="*/ 100 w 221"/>
              <a:gd name="T27" fmla="*/ 103 h 118"/>
              <a:gd name="T28" fmla="*/ 41 w 221"/>
              <a:gd name="T29" fmla="*/ 91 h 118"/>
              <a:gd name="T30" fmla="*/ 0 w 221"/>
              <a:gd name="T31" fmla="*/ 80 h 118"/>
              <a:gd name="T32" fmla="*/ 16 w 221"/>
              <a:gd name="T33" fmla="*/ 67 h 118"/>
              <a:gd name="T34" fmla="*/ 16 w 221"/>
              <a:gd name="T35" fmla="*/ 63 h 118"/>
              <a:gd name="T36" fmla="*/ 9 w 221"/>
              <a:gd name="T37" fmla="*/ 59 h 118"/>
              <a:gd name="T38" fmla="*/ 11 w 221"/>
              <a:gd name="T39" fmla="*/ 59 h 118"/>
              <a:gd name="T40" fmla="*/ 23 w 221"/>
              <a:gd name="T41" fmla="*/ 65 h 118"/>
              <a:gd name="T42" fmla="*/ 4 w 221"/>
              <a:gd name="T43" fmla="*/ 79 h 118"/>
              <a:gd name="T44" fmla="*/ 59 w 221"/>
              <a:gd name="T45" fmla="*/ 93 h 118"/>
              <a:gd name="T46" fmla="*/ 120 w 221"/>
              <a:gd name="T47" fmla="*/ 106 h 118"/>
              <a:gd name="T48" fmla="*/ 189 w 221"/>
              <a:gd name="T49" fmla="*/ 101 h 118"/>
              <a:gd name="T50" fmla="*/ 166 w 221"/>
              <a:gd name="T51" fmla="*/ 106 h 118"/>
              <a:gd name="T52" fmla="*/ 154 w 221"/>
              <a:gd name="T53" fmla="*/ 99 h 118"/>
              <a:gd name="T54" fmla="*/ 138 w 221"/>
              <a:gd name="T55" fmla="*/ 97 h 118"/>
              <a:gd name="T56" fmla="*/ 128 w 221"/>
              <a:gd name="T57" fmla="*/ 90 h 118"/>
              <a:gd name="T58" fmla="*/ 144 w 221"/>
              <a:gd name="T59" fmla="*/ 86 h 118"/>
              <a:gd name="T60" fmla="*/ 142 w 221"/>
              <a:gd name="T61" fmla="*/ 91 h 118"/>
              <a:gd name="T62" fmla="*/ 165 w 221"/>
              <a:gd name="T63" fmla="*/ 81 h 118"/>
              <a:gd name="T64" fmla="*/ 172 w 221"/>
              <a:gd name="T65" fmla="*/ 74 h 118"/>
              <a:gd name="T66" fmla="*/ 189 w 221"/>
              <a:gd name="T67" fmla="*/ 72 h 118"/>
              <a:gd name="T68" fmla="*/ 195 w 221"/>
              <a:gd name="T69" fmla="*/ 66 h 118"/>
              <a:gd name="T70" fmla="*/ 218 w 221"/>
              <a:gd name="T71" fmla="*/ 44 h 118"/>
              <a:gd name="T72" fmla="*/ 198 w 221"/>
              <a:gd name="T73" fmla="*/ 36 h 118"/>
              <a:gd name="T74" fmla="*/ 188 w 221"/>
              <a:gd name="T75" fmla="*/ 33 h 118"/>
              <a:gd name="T76" fmla="*/ 171 w 221"/>
              <a:gd name="T77" fmla="*/ 29 h 118"/>
              <a:gd name="T78" fmla="*/ 137 w 221"/>
              <a:gd name="T79" fmla="*/ 22 h 118"/>
              <a:gd name="T80" fmla="*/ 105 w 221"/>
              <a:gd name="T81" fmla="*/ 16 h 118"/>
              <a:gd name="T82" fmla="*/ 71 w 221"/>
              <a:gd name="T83" fmla="*/ 8 h 118"/>
              <a:gd name="T84" fmla="*/ 32 w 221"/>
              <a:gd name="T85" fmla="*/ 11 h 118"/>
              <a:gd name="T86" fmla="*/ 32 w 221"/>
              <a:gd name="T87" fmla="*/ 22 h 118"/>
              <a:gd name="T88" fmla="*/ 23 w 221"/>
              <a:gd name="T89" fmla="*/ 25 h 118"/>
              <a:gd name="T90" fmla="*/ 35 w 221"/>
              <a:gd name="T91" fmla="*/ 34 h 118"/>
              <a:gd name="T92" fmla="*/ 21 w 221"/>
              <a:gd name="T93" fmla="*/ 32 h 118"/>
              <a:gd name="T94" fmla="*/ 22 w 221"/>
              <a:gd name="T95" fmla="*/ 42 h 118"/>
              <a:gd name="T96" fmla="*/ 18 w 221"/>
              <a:gd name="T97" fmla="*/ 51 h 118"/>
              <a:gd name="T98" fmla="*/ 191 w 221"/>
              <a:gd name="T99" fmla="*/ 72 h 118"/>
              <a:gd name="T100" fmla="*/ 202 w 221"/>
              <a:gd name="T101" fmla="*/ 75 h 118"/>
              <a:gd name="T102" fmla="*/ 159 w 221"/>
              <a:gd name="T103" fmla="*/ 94 h 118"/>
              <a:gd name="T104" fmla="*/ 167 w 221"/>
              <a:gd name="T105" fmla="*/ 83 h 118"/>
              <a:gd name="T106" fmla="*/ 175 w 221"/>
              <a:gd name="T107" fmla="*/ 97 h 118"/>
              <a:gd name="T108" fmla="*/ 182 w 221"/>
              <a:gd name="T109" fmla="*/ 85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1" h="118">
                <a:moveTo>
                  <a:pt x="14" y="48"/>
                </a:moveTo>
                <a:cubicBezTo>
                  <a:pt x="16" y="48"/>
                  <a:pt x="18" y="48"/>
                  <a:pt x="21" y="49"/>
                </a:cubicBezTo>
                <a:cubicBezTo>
                  <a:pt x="20" y="56"/>
                  <a:pt x="29" y="50"/>
                  <a:pt x="27" y="46"/>
                </a:cubicBezTo>
                <a:cubicBezTo>
                  <a:pt x="27" y="45"/>
                  <a:pt x="26" y="44"/>
                  <a:pt x="25" y="43"/>
                </a:cubicBezTo>
                <a:cubicBezTo>
                  <a:pt x="23" y="44"/>
                  <a:pt x="22" y="45"/>
                  <a:pt x="21" y="47"/>
                </a:cubicBezTo>
                <a:cubicBezTo>
                  <a:pt x="19" y="47"/>
                  <a:pt x="19" y="45"/>
                  <a:pt x="17" y="45"/>
                </a:cubicBezTo>
                <a:cubicBezTo>
                  <a:pt x="16" y="45"/>
                  <a:pt x="15" y="46"/>
                  <a:pt x="14" y="45"/>
                </a:cubicBezTo>
                <a:cubicBezTo>
                  <a:pt x="13" y="44"/>
                  <a:pt x="14" y="43"/>
                  <a:pt x="14" y="41"/>
                </a:cubicBezTo>
                <a:cubicBezTo>
                  <a:pt x="17" y="39"/>
                  <a:pt x="18" y="35"/>
                  <a:pt x="19" y="31"/>
                </a:cubicBezTo>
                <a:cubicBezTo>
                  <a:pt x="21" y="31"/>
                  <a:pt x="25" y="32"/>
                  <a:pt x="27" y="32"/>
                </a:cubicBezTo>
                <a:cubicBezTo>
                  <a:pt x="25" y="34"/>
                  <a:pt x="27" y="37"/>
                  <a:pt x="30" y="36"/>
                </a:cubicBezTo>
                <a:cubicBezTo>
                  <a:pt x="33" y="35"/>
                  <a:pt x="35" y="28"/>
                  <a:pt x="32" y="27"/>
                </a:cubicBezTo>
                <a:cubicBezTo>
                  <a:pt x="30" y="26"/>
                  <a:pt x="29" y="28"/>
                  <a:pt x="28" y="29"/>
                </a:cubicBezTo>
                <a:cubicBezTo>
                  <a:pt x="26" y="29"/>
                  <a:pt x="25" y="28"/>
                  <a:pt x="24" y="28"/>
                </a:cubicBezTo>
                <a:cubicBezTo>
                  <a:pt x="22" y="27"/>
                  <a:pt x="20" y="29"/>
                  <a:pt x="20" y="26"/>
                </a:cubicBezTo>
                <a:cubicBezTo>
                  <a:pt x="20" y="25"/>
                  <a:pt x="21" y="25"/>
                  <a:pt x="22" y="24"/>
                </a:cubicBezTo>
                <a:cubicBezTo>
                  <a:pt x="23" y="22"/>
                  <a:pt x="24" y="20"/>
                  <a:pt x="25" y="17"/>
                </a:cubicBezTo>
                <a:cubicBezTo>
                  <a:pt x="26" y="15"/>
                  <a:pt x="27" y="17"/>
                  <a:pt x="29" y="17"/>
                </a:cubicBezTo>
                <a:cubicBezTo>
                  <a:pt x="30" y="17"/>
                  <a:pt x="31" y="16"/>
                  <a:pt x="32" y="16"/>
                </a:cubicBezTo>
                <a:cubicBezTo>
                  <a:pt x="34" y="17"/>
                  <a:pt x="32" y="19"/>
                  <a:pt x="34" y="20"/>
                </a:cubicBezTo>
                <a:cubicBezTo>
                  <a:pt x="39" y="20"/>
                  <a:pt x="40" y="12"/>
                  <a:pt x="36" y="11"/>
                </a:cubicBezTo>
                <a:cubicBezTo>
                  <a:pt x="34" y="11"/>
                  <a:pt x="34" y="13"/>
                  <a:pt x="33" y="13"/>
                </a:cubicBezTo>
                <a:cubicBezTo>
                  <a:pt x="31" y="13"/>
                  <a:pt x="29" y="13"/>
                  <a:pt x="27" y="12"/>
                </a:cubicBezTo>
                <a:cubicBezTo>
                  <a:pt x="27" y="10"/>
                  <a:pt x="28" y="9"/>
                  <a:pt x="29" y="8"/>
                </a:cubicBezTo>
                <a:cubicBezTo>
                  <a:pt x="30" y="4"/>
                  <a:pt x="31" y="3"/>
                  <a:pt x="32" y="0"/>
                </a:cubicBezTo>
                <a:cubicBezTo>
                  <a:pt x="44" y="2"/>
                  <a:pt x="57" y="4"/>
                  <a:pt x="69" y="6"/>
                </a:cubicBezTo>
                <a:cubicBezTo>
                  <a:pt x="76" y="7"/>
                  <a:pt x="82" y="10"/>
                  <a:pt x="89" y="11"/>
                </a:cubicBezTo>
                <a:cubicBezTo>
                  <a:pt x="95" y="12"/>
                  <a:pt x="102" y="14"/>
                  <a:pt x="108" y="15"/>
                </a:cubicBezTo>
                <a:cubicBezTo>
                  <a:pt x="110" y="15"/>
                  <a:pt x="112" y="15"/>
                  <a:pt x="114" y="16"/>
                </a:cubicBezTo>
                <a:cubicBezTo>
                  <a:pt x="125" y="17"/>
                  <a:pt x="137" y="20"/>
                  <a:pt x="148" y="21"/>
                </a:cubicBezTo>
                <a:cubicBezTo>
                  <a:pt x="172" y="26"/>
                  <a:pt x="194" y="34"/>
                  <a:pt x="217" y="40"/>
                </a:cubicBezTo>
                <a:cubicBezTo>
                  <a:pt x="218" y="42"/>
                  <a:pt x="221" y="41"/>
                  <a:pt x="221" y="43"/>
                </a:cubicBezTo>
                <a:cubicBezTo>
                  <a:pt x="221" y="44"/>
                  <a:pt x="221" y="44"/>
                  <a:pt x="220" y="44"/>
                </a:cubicBezTo>
                <a:cubicBezTo>
                  <a:pt x="213" y="57"/>
                  <a:pt x="207" y="69"/>
                  <a:pt x="200" y="83"/>
                </a:cubicBezTo>
                <a:cubicBezTo>
                  <a:pt x="199" y="85"/>
                  <a:pt x="198" y="87"/>
                  <a:pt x="197" y="89"/>
                </a:cubicBezTo>
                <a:cubicBezTo>
                  <a:pt x="195" y="93"/>
                  <a:pt x="193" y="97"/>
                  <a:pt x="191" y="101"/>
                </a:cubicBezTo>
                <a:cubicBezTo>
                  <a:pt x="190" y="103"/>
                  <a:pt x="189" y="105"/>
                  <a:pt x="188" y="107"/>
                </a:cubicBezTo>
                <a:cubicBezTo>
                  <a:pt x="186" y="111"/>
                  <a:pt x="184" y="115"/>
                  <a:pt x="181" y="118"/>
                </a:cubicBezTo>
                <a:cubicBezTo>
                  <a:pt x="176" y="117"/>
                  <a:pt x="169" y="115"/>
                  <a:pt x="164" y="115"/>
                </a:cubicBezTo>
                <a:cubicBezTo>
                  <a:pt x="150" y="110"/>
                  <a:pt x="135" y="111"/>
                  <a:pt x="119" y="108"/>
                </a:cubicBezTo>
                <a:cubicBezTo>
                  <a:pt x="113" y="107"/>
                  <a:pt x="107" y="104"/>
                  <a:pt x="101" y="103"/>
                </a:cubicBezTo>
                <a:cubicBezTo>
                  <a:pt x="101" y="103"/>
                  <a:pt x="100" y="103"/>
                  <a:pt x="100" y="103"/>
                </a:cubicBezTo>
                <a:cubicBezTo>
                  <a:pt x="93" y="102"/>
                  <a:pt x="86" y="100"/>
                  <a:pt x="79" y="99"/>
                </a:cubicBezTo>
                <a:cubicBezTo>
                  <a:pt x="75" y="99"/>
                  <a:pt x="72" y="98"/>
                  <a:pt x="69" y="97"/>
                </a:cubicBezTo>
                <a:cubicBezTo>
                  <a:pt x="60" y="95"/>
                  <a:pt x="51" y="93"/>
                  <a:pt x="41" y="91"/>
                </a:cubicBezTo>
                <a:cubicBezTo>
                  <a:pt x="38" y="91"/>
                  <a:pt x="35" y="90"/>
                  <a:pt x="32" y="89"/>
                </a:cubicBezTo>
                <a:cubicBezTo>
                  <a:pt x="22" y="87"/>
                  <a:pt x="12" y="84"/>
                  <a:pt x="3" y="80"/>
                </a:cubicBezTo>
                <a:cubicBezTo>
                  <a:pt x="2" y="80"/>
                  <a:pt x="1" y="80"/>
                  <a:pt x="0" y="80"/>
                </a:cubicBezTo>
                <a:cubicBezTo>
                  <a:pt x="0" y="78"/>
                  <a:pt x="1" y="78"/>
                  <a:pt x="2" y="77"/>
                </a:cubicBezTo>
                <a:cubicBezTo>
                  <a:pt x="4" y="73"/>
                  <a:pt x="7" y="71"/>
                  <a:pt x="9" y="66"/>
                </a:cubicBezTo>
                <a:cubicBezTo>
                  <a:pt x="11" y="66"/>
                  <a:pt x="14" y="65"/>
                  <a:pt x="16" y="67"/>
                </a:cubicBezTo>
                <a:cubicBezTo>
                  <a:pt x="15" y="68"/>
                  <a:pt x="14" y="68"/>
                  <a:pt x="14" y="69"/>
                </a:cubicBezTo>
                <a:cubicBezTo>
                  <a:pt x="17" y="71"/>
                  <a:pt x="22" y="68"/>
                  <a:pt x="21" y="65"/>
                </a:cubicBezTo>
                <a:cubicBezTo>
                  <a:pt x="21" y="63"/>
                  <a:pt x="17" y="59"/>
                  <a:pt x="16" y="63"/>
                </a:cubicBezTo>
                <a:cubicBezTo>
                  <a:pt x="16" y="64"/>
                  <a:pt x="15" y="64"/>
                  <a:pt x="14" y="64"/>
                </a:cubicBezTo>
                <a:cubicBezTo>
                  <a:pt x="13" y="62"/>
                  <a:pt x="11" y="61"/>
                  <a:pt x="9" y="61"/>
                </a:cubicBezTo>
                <a:cubicBezTo>
                  <a:pt x="8" y="60"/>
                  <a:pt x="8" y="58"/>
                  <a:pt x="9" y="59"/>
                </a:cubicBezTo>
                <a:cubicBezTo>
                  <a:pt x="9" y="59"/>
                  <a:pt x="9" y="58"/>
                  <a:pt x="9" y="57"/>
                </a:cubicBezTo>
                <a:cubicBezTo>
                  <a:pt x="12" y="55"/>
                  <a:pt x="13" y="51"/>
                  <a:pt x="14" y="48"/>
                </a:cubicBezTo>
                <a:close/>
                <a:moveTo>
                  <a:pt x="11" y="59"/>
                </a:moveTo>
                <a:cubicBezTo>
                  <a:pt x="12" y="60"/>
                  <a:pt x="14" y="61"/>
                  <a:pt x="15" y="61"/>
                </a:cubicBezTo>
                <a:cubicBezTo>
                  <a:pt x="16" y="60"/>
                  <a:pt x="17" y="59"/>
                  <a:pt x="20" y="60"/>
                </a:cubicBezTo>
                <a:cubicBezTo>
                  <a:pt x="21" y="62"/>
                  <a:pt x="23" y="63"/>
                  <a:pt x="23" y="65"/>
                </a:cubicBezTo>
                <a:cubicBezTo>
                  <a:pt x="24" y="70"/>
                  <a:pt x="13" y="76"/>
                  <a:pt x="12" y="68"/>
                </a:cubicBezTo>
                <a:cubicBezTo>
                  <a:pt x="12" y="68"/>
                  <a:pt x="11" y="68"/>
                  <a:pt x="10" y="68"/>
                </a:cubicBezTo>
                <a:cubicBezTo>
                  <a:pt x="8" y="72"/>
                  <a:pt x="5" y="74"/>
                  <a:pt x="4" y="79"/>
                </a:cubicBezTo>
                <a:cubicBezTo>
                  <a:pt x="4" y="79"/>
                  <a:pt x="5" y="79"/>
                  <a:pt x="6" y="80"/>
                </a:cubicBezTo>
                <a:cubicBezTo>
                  <a:pt x="6" y="80"/>
                  <a:pt x="6" y="80"/>
                  <a:pt x="7" y="80"/>
                </a:cubicBezTo>
                <a:cubicBezTo>
                  <a:pt x="23" y="86"/>
                  <a:pt x="41" y="89"/>
                  <a:pt x="59" y="93"/>
                </a:cubicBezTo>
                <a:cubicBezTo>
                  <a:pt x="64" y="94"/>
                  <a:pt x="69" y="96"/>
                  <a:pt x="74" y="97"/>
                </a:cubicBezTo>
                <a:cubicBezTo>
                  <a:pt x="83" y="99"/>
                  <a:pt x="92" y="100"/>
                  <a:pt x="100" y="101"/>
                </a:cubicBezTo>
                <a:cubicBezTo>
                  <a:pt x="107" y="102"/>
                  <a:pt x="113" y="105"/>
                  <a:pt x="120" y="106"/>
                </a:cubicBezTo>
                <a:cubicBezTo>
                  <a:pt x="127" y="107"/>
                  <a:pt x="135" y="108"/>
                  <a:pt x="143" y="109"/>
                </a:cubicBezTo>
                <a:cubicBezTo>
                  <a:pt x="156" y="111"/>
                  <a:pt x="169" y="114"/>
                  <a:pt x="181" y="116"/>
                </a:cubicBezTo>
                <a:cubicBezTo>
                  <a:pt x="184" y="110"/>
                  <a:pt x="186" y="106"/>
                  <a:pt x="189" y="101"/>
                </a:cubicBezTo>
                <a:cubicBezTo>
                  <a:pt x="184" y="100"/>
                  <a:pt x="179" y="99"/>
                  <a:pt x="173" y="98"/>
                </a:cubicBezTo>
                <a:cubicBezTo>
                  <a:pt x="172" y="100"/>
                  <a:pt x="171" y="101"/>
                  <a:pt x="170" y="103"/>
                </a:cubicBezTo>
                <a:cubicBezTo>
                  <a:pt x="169" y="104"/>
                  <a:pt x="168" y="106"/>
                  <a:pt x="166" y="106"/>
                </a:cubicBezTo>
                <a:cubicBezTo>
                  <a:pt x="168" y="103"/>
                  <a:pt x="170" y="101"/>
                  <a:pt x="172" y="98"/>
                </a:cubicBezTo>
                <a:cubicBezTo>
                  <a:pt x="168" y="97"/>
                  <a:pt x="162" y="96"/>
                  <a:pt x="158" y="95"/>
                </a:cubicBezTo>
                <a:cubicBezTo>
                  <a:pt x="156" y="96"/>
                  <a:pt x="156" y="98"/>
                  <a:pt x="154" y="99"/>
                </a:cubicBezTo>
                <a:cubicBezTo>
                  <a:pt x="154" y="98"/>
                  <a:pt x="156" y="96"/>
                  <a:pt x="156" y="95"/>
                </a:cubicBezTo>
                <a:cubicBezTo>
                  <a:pt x="151" y="94"/>
                  <a:pt x="146" y="93"/>
                  <a:pt x="141" y="92"/>
                </a:cubicBezTo>
                <a:cubicBezTo>
                  <a:pt x="140" y="94"/>
                  <a:pt x="139" y="95"/>
                  <a:pt x="138" y="97"/>
                </a:cubicBezTo>
                <a:cubicBezTo>
                  <a:pt x="137" y="99"/>
                  <a:pt x="136" y="101"/>
                  <a:pt x="134" y="102"/>
                </a:cubicBezTo>
                <a:cubicBezTo>
                  <a:pt x="135" y="98"/>
                  <a:pt x="138" y="95"/>
                  <a:pt x="140" y="92"/>
                </a:cubicBezTo>
                <a:cubicBezTo>
                  <a:pt x="136" y="91"/>
                  <a:pt x="132" y="92"/>
                  <a:pt x="128" y="90"/>
                </a:cubicBezTo>
                <a:cubicBezTo>
                  <a:pt x="129" y="89"/>
                  <a:pt x="130" y="90"/>
                  <a:pt x="131" y="90"/>
                </a:cubicBezTo>
                <a:cubicBezTo>
                  <a:pt x="134" y="90"/>
                  <a:pt x="138" y="90"/>
                  <a:pt x="141" y="91"/>
                </a:cubicBezTo>
                <a:cubicBezTo>
                  <a:pt x="142" y="89"/>
                  <a:pt x="143" y="88"/>
                  <a:pt x="144" y="86"/>
                </a:cubicBezTo>
                <a:cubicBezTo>
                  <a:pt x="145" y="85"/>
                  <a:pt x="146" y="83"/>
                  <a:pt x="148" y="82"/>
                </a:cubicBezTo>
                <a:cubicBezTo>
                  <a:pt x="148" y="84"/>
                  <a:pt x="146" y="85"/>
                  <a:pt x="145" y="86"/>
                </a:cubicBezTo>
                <a:cubicBezTo>
                  <a:pt x="144" y="88"/>
                  <a:pt x="143" y="90"/>
                  <a:pt x="142" y="91"/>
                </a:cubicBezTo>
                <a:cubicBezTo>
                  <a:pt x="147" y="92"/>
                  <a:pt x="152" y="93"/>
                  <a:pt x="157" y="94"/>
                </a:cubicBezTo>
                <a:cubicBezTo>
                  <a:pt x="160" y="91"/>
                  <a:pt x="163" y="87"/>
                  <a:pt x="165" y="83"/>
                </a:cubicBezTo>
                <a:cubicBezTo>
                  <a:pt x="166" y="82"/>
                  <a:pt x="165" y="82"/>
                  <a:pt x="165" y="81"/>
                </a:cubicBezTo>
                <a:cubicBezTo>
                  <a:pt x="166" y="82"/>
                  <a:pt x="166" y="82"/>
                  <a:pt x="166" y="81"/>
                </a:cubicBezTo>
                <a:cubicBezTo>
                  <a:pt x="167" y="80"/>
                  <a:pt x="168" y="79"/>
                  <a:pt x="169" y="77"/>
                </a:cubicBezTo>
                <a:cubicBezTo>
                  <a:pt x="170" y="76"/>
                  <a:pt x="171" y="74"/>
                  <a:pt x="172" y="74"/>
                </a:cubicBezTo>
                <a:cubicBezTo>
                  <a:pt x="171" y="77"/>
                  <a:pt x="169" y="79"/>
                  <a:pt x="168" y="82"/>
                </a:cubicBezTo>
                <a:cubicBezTo>
                  <a:pt x="172" y="83"/>
                  <a:pt x="177" y="83"/>
                  <a:pt x="181" y="84"/>
                </a:cubicBezTo>
                <a:cubicBezTo>
                  <a:pt x="184" y="79"/>
                  <a:pt x="186" y="76"/>
                  <a:pt x="189" y="72"/>
                </a:cubicBezTo>
                <a:cubicBezTo>
                  <a:pt x="186" y="71"/>
                  <a:pt x="182" y="71"/>
                  <a:pt x="179" y="70"/>
                </a:cubicBezTo>
                <a:cubicBezTo>
                  <a:pt x="182" y="69"/>
                  <a:pt x="186" y="70"/>
                  <a:pt x="190" y="71"/>
                </a:cubicBezTo>
                <a:cubicBezTo>
                  <a:pt x="192" y="69"/>
                  <a:pt x="193" y="66"/>
                  <a:pt x="195" y="66"/>
                </a:cubicBezTo>
                <a:cubicBezTo>
                  <a:pt x="195" y="68"/>
                  <a:pt x="192" y="70"/>
                  <a:pt x="192" y="71"/>
                </a:cubicBezTo>
                <a:cubicBezTo>
                  <a:pt x="196" y="72"/>
                  <a:pt x="199" y="73"/>
                  <a:pt x="203" y="73"/>
                </a:cubicBezTo>
                <a:cubicBezTo>
                  <a:pt x="208" y="63"/>
                  <a:pt x="214" y="55"/>
                  <a:pt x="218" y="44"/>
                </a:cubicBezTo>
                <a:cubicBezTo>
                  <a:pt x="217" y="43"/>
                  <a:pt x="215" y="43"/>
                  <a:pt x="215" y="42"/>
                </a:cubicBezTo>
                <a:cubicBezTo>
                  <a:pt x="211" y="40"/>
                  <a:pt x="204" y="39"/>
                  <a:pt x="199" y="36"/>
                </a:cubicBezTo>
                <a:cubicBezTo>
                  <a:pt x="199" y="37"/>
                  <a:pt x="199" y="36"/>
                  <a:pt x="198" y="36"/>
                </a:cubicBezTo>
                <a:cubicBezTo>
                  <a:pt x="197" y="35"/>
                  <a:pt x="193" y="35"/>
                  <a:pt x="193" y="34"/>
                </a:cubicBezTo>
                <a:cubicBezTo>
                  <a:pt x="193" y="34"/>
                  <a:pt x="193" y="35"/>
                  <a:pt x="192" y="35"/>
                </a:cubicBezTo>
                <a:cubicBezTo>
                  <a:pt x="191" y="34"/>
                  <a:pt x="189" y="33"/>
                  <a:pt x="188" y="33"/>
                </a:cubicBezTo>
                <a:cubicBezTo>
                  <a:pt x="186" y="32"/>
                  <a:pt x="184" y="32"/>
                  <a:pt x="181" y="32"/>
                </a:cubicBezTo>
                <a:cubicBezTo>
                  <a:pt x="180" y="31"/>
                  <a:pt x="178" y="30"/>
                  <a:pt x="177" y="30"/>
                </a:cubicBezTo>
                <a:cubicBezTo>
                  <a:pt x="175" y="29"/>
                  <a:pt x="173" y="29"/>
                  <a:pt x="171" y="29"/>
                </a:cubicBezTo>
                <a:cubicBezTo>
                  <a:pt x="168" y="28"/>
                  <a:pt x="164" y="26"/>
                  <a:pt x="160" y="26"/>
                </a:cubicBezTo>
                <a:cubicBezTo>
                  <a:pt x="160" y="25"/>
                  <a:pt x="158" y="25"/>
                  <a:pt x="156" y="25"/>
                </a:cubicBezTo>
                <a:cubicBezTo>
                  <a:pt x="150" y="23"/>
                  <a:pt x="144" y="23"/>
                  <a:pt x="137" y="22"/>
                </a:cubicBezTo>
                <a:cubicBezTo>
                  <a:pt x="134" y="21"/>
                  <a:pt x="129" y="20"/>
                  <a:pt x="125" y="20"/>
                </a:cubicBezTo>
                <a:cubicBezTo>
                  <a:pt x="123" y="19"/>
                  <a:pt x="121" y="18"/>
                  <a:pt x="118" y="18"/>
                </a:cubicBezTo>
                <a:cubicBezTo>
                  <a:pt x="114" y="17"/>
                  <a:pt x="109" y="16"/>
                  <a:pt x="105" y="16"/>
                </a:cubicBezTo>
                <a:cubicBezTo>
                  <a:pt x="103" y="16"/>
                  <a:pt x="101" y="15"/>
                  <a:pt x="100" y="14"/>
                </a:cubicBezTo>
                <a:cubicBezTo>
                  <a:pt x="95" y="13"/>
                  <a:pt x="89" y="13"/>
                  <a:pt x="84" y="12"/>
                </a:cubicBezTo>
                <a:cubicBezTo>
                  <a:pt x="80" y="11"/>
                  <a:pt x="75" y="9"/>
                  <a:pt x="71" y="8"/>
                </a:cubicBezTo>
                <a:cubicBezTo>
                  <a:pt x="59" y="6"/>
                  <a:pt x="46" y="4"/>
                  <a:pt x="33" y="2"/>
                </a:cubicBezTo>
                <a:cubicBezTo>
                  <a:pt x="32" y="4"/>
                  <a:pt x="30" y="7"/>
                  <a:pt x="30" y="10"/>
                </a:cubicBezTo>
                <a:cubicBezTo>
                  <a:pt x="30" y="11"/>
                  <a:pt x="31" y="11"/>
                  <a:pt x="32" y="11"/>
                </a:cubicBezTo>
                <a:cubicBezTo>
                  <a:pt x="33" y="11"/>
                  <a:pt x="34" y="10"/>
                  <a:pt x="34" y="9"/>
                </a:cubicBezTo>
                <a:cubicBezTo>
                  <a:pt x="39" y="6"/>
                  <a:pt x="43" y="14"/>
                  <a:pt x="39" y="19"/>
                </a:cubicBezTo>
                <a:cubicBezTo>
                  <a:pt x="38" y="21"/>
                  <a:pt x="35" y="23"/>
                  <a:pt x="32" y="22"/>
                </a:cubicBezTo>
                <a:cubicBezTo>
                  <a:pt x="31" y="21"/>
                  <a:pt x="30" y="20"/>
                  <a:pt x="30" y="18"/>
                </a:cubicBezTo>
                <a:cubicBezTo>
                  <a:pt x="29" y="19"/>
                  <a:pt x="28" y="18"/>
                  <a:pt x="27" y="18"/>
                </a:cubicBezTo>
                <a:cubicBezTo>
                  <a:pt x="25" y="20"/>
                  <a:pt x="24" y="23"/>
                  <a:pt x="23" y="25"/>
                </a:cubicBezTo>
                <a:cubicBezTo>
                  <a:pt x="24" y="25"/>
                  <a:pt x="25" y="25"/>
                  <a:pt x="26" y="25"/>
                </a:cubicBezTo>
                <a:cubicBezTo>
                  <a:pt x="28" y="28"/>
                  <a:pt x="32" y="24"/>
                  <a:pt x="34" y="27"/>
                </a:cubicBezTo>
                <a:cubicBezTo>
                  <a:pt x="35" y="28"/>
                  <a:pt x="35" y="31"/>
                  <a:pt x="35" y="34"/>
                </a:cubicBezTo>
                <a:cubicBezTo>
                  <a:pt x="33" y="35"/>
                  <a:pt x="33" y="37"/>
                  <a:pt x="31" y="38"/>
                </a:cubicBezTo>
                <a:cubicBezTo>
                  <a:pt x="28" y="39"/>
                  <a:pt x="24" y="37"/>
                  <a:pt x="24" y="33"/>
                </a:cubicBezTo>
                <a:cubicBezTo>
                  <a:pt x="24" y="33"/>
                  <a:pt x="22" y="33"/>
                  <a:pt x="21" y="32"/>
                </a:cubicBezTo>
                <a:cubicBezTo>
                  <a:pt x="19" y="36"/>
                  <a:pt x="17" y="40"/>
                  <a:pt x="17" y="44"/>
                </a:cubicBezTo>
                <a:cubicBezTo>
                  <a:pt x="18" y="44"/>
                  <a:pt x="19" y="44"/>
                  <a:pt x="20" y="45"/>
                </a:cubicBezTo>
                <a:cubicBezTo>
                  <a:pt x="21" y="44"/>
                  <a:pt x="22" y="43"/>
                  <a:pt x="22" y="42"/>
                </a:cubicBezTo>
                <a:cubicBezTo>
                  <a:pt x="26" y="41"/>
                  <a:pt x="28" y="43"/>
                  <a:pt x="29" y="45"/>
                </a:cubicBezTo>
                <a:cubicBezTo>
                  <a:pt x="30" y="51"/>
                  <a:pt x="24" y="57"/>
                  <a:pt x="20" y="54"/>
                </a:cubicBezTo>
                <a:cubicBezTo>
                  <a:pt x="19" y="53"/>
                  <a:pt x="19" y="52"/>
                  <a:pt x="18" y="51"/>
                </a:cubicBezTo>
                <a:cubicBezTo>
                  <a:pt x="18" y="50"/>
                  <a:pt x="16" y="50"/>
                  <a:pt x="16" y="50"/>
                </a:cubicBezTo>
                <a:cubicBezTo>
                  <a:pt x="15" y="52"/>
                  <a:pt x="12" y="56"/>
                  <a:pt x="11" y="59"/>
                </a:cubicBezTo>
                <a:close/>
                <a:moveTo>
                  <a:pt x="191" y="72"/>
                </a:moveTo>
                <a:cubicBezTo>
                  <a:pt x="188" y="76"/>
                  <a:pt x="185" y="80"/>
                  <a:pt x="183" y="84"/>
                </a:cubicBezTo>
                <a:cubicBezTo>
                  <a:pt x="188" y="84"/>
                  <a:pt x="192" y="86"/>
                  <a:pt x="197" y="86"/>
                </a:cubicBezTo>
                <a:cubicBezTo>
                  <a:pt x="199" y="82"/>
                  <a:pt x="200" y="79"/>
                  <a:pt x="202" y="75"/>
                </a:cubicBezTo>
                <a:cubicBezTo>
                  <a:pt x="199" y="74"/>
                  <a:pt x="195" y="73"/>
                  <a:pt x="191" y="72"/>
                </a:cubicBezTo>
                <a:close/>
                <a:moveTo>
                  <a:pt x="167" y="83"/>
                </a:moveTo>
                <a:cubicBezTo>
                  <a:pt x="164" y="86"/>
                  <a:pt x="162" y="90"/>
                  <a:pt x="159" y="94"/>
                </a:cubicBezTo>
                <a:cubicBezTo>
                  <a:pt x="163" y="95"/>
                  <a:pt x="168" y="96"/>
                  <a:pt x="173" y="97"/>
                </a:cubicBezTo>
                <a:cubicBezTo>
                  <a:pt x="176" y="93"/>
                  <a:pt x="177" y="88"/>
                  <a:pt x="180" y="85"/>
                </a:cubicBezTo>
                <a:cubicBezTo>
                  <a:pt x="176" y="84"/>
                  <a:pt x="171" y="83"/>
                  <a:pt x="167" y="83"/>
                </a:cubicBezTo>
                <a:close/>
                <a:moveTo>
                  <a:pt x="182" y="85"/>
                </a:moveTo>
                <a:cubicBezTo>
                  <a:pt x="180" y="88"/>
                  <a:pt x="178" y="91"/>
                  <a:pt x="176" y="94"/>
                </a:cubicBezTo>
                <a:cubicBezTo>
                  <a:pt x="176" y="95"/>
                  <a:pt x="174" y="96"/>
                  <a:pt x="175" y="97"/>
                </a:cubicBezTo>
                <a:cubicBezTo>
                  <a:pt x="179" y="98"/>
                  <a:pt x="185" y="98"/>
                  <a:pt x="190" y="100"/>
                </a:cubicBezTo>
                <a:cubicBezTo>
                  <a:pt x="191" y="95"/>
                  <a:pt x="194" y="92"/>
                  <a:pt x="195" y="88"/>
                </a:cubicBezTo>
                <a:cubicBezTo>
                  <a:pt x="191" y="86"/>
                  <a:pt x="187" y="86"/>
                  <a:pt x="182" y="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68" name="Freeform 335"/>
          <p:cNvSpPr/>
          <p:nvPr/>
        </p:nvSpPr>
        <p:spPr bwMode="auto">
          <a:xfrm>
            <a:off x="481013" y="1878013"/>
            <a:ext cx="92075" cy="22225"/>
          </a:xfrm>
          <a:custGeom>
            <a:avLst/>
            <a:gdLst>
              <a:gd name="T0" fmla="*/ 29 w 29"/>
              <a:gd name="T1" fmla="*/ 6 h 7"/>
              <a:gd name="T2" fmla="*/ 12 w 29"/>
              <a:gd name="T3" fmla="*/ 5 h 7"/>
              <a:gd name="T4" fmla="*/ 0 w 29"/>
              <a:gd name="T5" fmla="*/ 0 h 7"/>
              <a:gd name="T6" fmla="*/ 29 w 29"/>
              <a:gd name="T7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" h="7">
                <a:moveTo>
                  <a:pt x="29" y="6"/>
                </a:moveTo>
                <a:cubicBezTo>
                  <a:pt x="25" y="7"/>
                  <a:pt x="18" y="6"/>
                  <a:pt x="12" y="5"/>
                </a:cubicBezTo>
                <a:cubicBezTo>
                  <a:pt x="7" y="4"/>
                  <a:pt x="1" y="4"/>
                  <a:pt x="0" y="0"/>
                </a:cubicBezTo>
                <a:cubicBezTo>
                  <a:pt x="8" y="0"/>
                  <a:pt x="21" y="3"/>
                  <a:pt x="29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69" name="Freeform 336"/>
          <p:cNvSpPr>
            <a:spLocks noEditPoints="1"/>
          </p:cNvSpPr>
          <p:nvPr/>
        </p:nvSpPr>
        <p:spPr bwMode="auto">
          <a:xfrm>
            <a:off x="387350" y="1711325"/>
            <a:ext cx="788988" cy="412750"/>
          </a:xfrm>
          <a:custGeom>
            <a:avLst/>
            <a:gdLst>
              <a:gd name="T0" fmla="*/ 249 w 250"/>
              <a:gd name="T1" fmla="*/ 35 h 131"/>
              <a:gd name="T2" fmla="*/ 237 w 250"/>
              <a:gd name="T3" fmla="*/ 51 h 131"/>
              <a:gd name="T4" fmla="*/ 178 w 250"/>
              <a:gd name="T5" fmla="*/ 90 h 131"/>
              <a:gd name="T6" fmla="*/ 146 w 250"/>
              <a:gd name="T7" fmla="*/ 111 h 131"/>
              <a:gd name="T8" fmla="*/ 104 w 250"/>
              <a:gd name="T9" fmla="*/ 112 h 131"/>
              <a:gd name="T10" fmla="*/ 89 w 250"/>
              <a:gd name="T11" fmla="*/ 130 h 131"/>
              <a:gd name="T12" fmla="*/ 90 w 250"/>
              <a:gd name="T13" fmla="*/ 118 h 131"/>
              <a:gd name="T14" fmla="*/ 79 w 250"/>
              <a:gd name="T15" fmla="*/ 105 h 131"/>
              <a:gd name="T16" fmla="*/ 2 w 250"/>
              <a:gd name="T17" fmla="*/ 85 h 131"/>
              <a:gd name="T18" fmla="*/ 2 w 250"/>
              <a:gd name="T19" fmla="*/ 79 h 131"/>
              <a:gd name="T20" fmla="*/ 17 w 250"/>
              <a:gd name="T21" fmla="*/ 72 h 131"/>
              <a:gd name="T22" fmla="*/ 14 w 250"/>
              <a:gd name="T23" fmla="*/ 61 h 131"/>
              <a:gd name="T24" fmla="*/ 7 w 250"/>
              <a:gd name="T25" fmla="*/ 54 h 131"/>
              <a:gd name="T26" fmla="*/ 57 w 250"/>
              <a:gd name="T27" fmla="*/ 30 h 131"/>
              <a:gd name="T28" fmla="*/ 93 w 250"/>
              <a:gd name="T29" fmla="*/ 14 h 131"/>
              <a:gd name="T30" fmla="*/ 107 w 250"/>
              <a:gd name="T31" fmla="*/ 7 h 131"/>
              <a:gd name="T32" fmla="*/ 141 w 250"/>
              <a:gd name="T33" fmla="*/ 3 h 131"/>
              <a:gd name="T34" fmla="*/ 200 w 250"/>
              <a:gd name="T35" fmla="*/ 10 h 131"/>
              <a:gd name="T36" fmla="*/ 232 w 250"/>
              <a:gd name="T37" fmla="*/ 16 h 131"/>
              <a:gd name="T38" fmla="*/ 126 w 250"/>
              <a:gd name="T39" fmla="*/ 6 h 131"/>
              <a:gd name="T40" fmla="*/ 96 w 250"/>
              <a:gd name="T41" fmla="*/ 16 h 131"/>
              <a:gd name="T42" fmla="*/ 72 w 250"/>
              <a:gd name="T43" fmla="*/ 27 h 131"/>
              <a:gd name="T44" fmla="*/ 34 w 250"/>
              <a:gd name="T45" fmla="*/ 58 h 131"/>
              <a:gd name="T46" fmla="*/ 72 w 250"/>
              <a:gd name="T47" fmla="*/ 64 h 131"/>
              <a:gd name="T48" fmla="*/ 140 w 250"/>
              <a:gd name="T49" fmla="*/ 84 h 131"/>
              <a:gd name="T50" fmla="*/ 132 w 250"/>
              <a:gd name="T51" fmla="*/ 107 h 131"/>
              <a:gd name="T52" fmla="*/ 108 w 250"/>
              <a:gd name="T53" fmla="*/ 109 h 131"/>
              <a:gd name="T54" fmla="*/ 141 w 250"/>
              <a:gd name="T55" fmla="*/ 109 h 131"/>
              <a:gd name="T56" fmla="*/ 140 w 250"/>
              <a:gd name="T57" fmla="*/ 73 h 131"/>
              <a:gd name="T58" fmla="*/ 89 w 250"/>
              <a:gd name="T59" fmla="*/ 62 h 131"/>
              <a:gd name="T60" fmla="*/ 143 w 250"/>
              <a:gd name="T61" fmla="*/ 71 h 131"/>
              <a:gd name="T62" fmla="*/ 152 w 250"/>
              <a:gd name="T63" fmla="*/ 9 h 131"/>
              <a:gd name="T64" fmla="*/ 149 w 250"/>
              <a:gd name="T65" fmla="*/ 104 h 131"/>
              <a:gd name="T66" fmla="*/ 242 w 250"/>
              <a:gd name="T67" fmla="*/ 42 h 131"/>
              <a:gd name="T68" fmla="*/ 228 w 250"/>
              <a:gd name="T69" fmla="*/ 26 h 131"/>
              <a:gd name="T70" fmla="*/ 183 w 250"/>
              <a:gd name="T71" fmla="*/ 54 h 131"/>
              <a:gd name="T72" fmla="*/ 163 w 250"/>
              <a:gd name="T73" fmla="*/ 65 h 131"/>
              <a:gd name="T74" fmla="*/ 149 w 250"/>
              <a:gd name="T75" fmla="*/ 103 h 131"/>
              <a:gd name="T76" fmla="*/ 49 w 250"/>
              <a:gd name="T77" fmla="*/ 70 h 131"/>
              <a:gd name="T78" fmla="*/ 20 w 250"/>
              <a:gd name="T79" fmla="*/ 69 h 131"/>
              <a:gd name="T80" fmla="*/ 28 w 250"/>
              <a:gd name="T81" fmla="*/ 74 h 131"/>
              <a:gd name="T82" fmla="*/ 24 w 250"/>
              <a:gd name="T83" fmla="*/ 76 h 131"/>
              <a:gd name="T84" fmla="*/ 24 w 250"/>
              <a:gd name="T85" fmla="*/ 78 h 131"/>
              <a:gd name="T86" fmla="*/ 85 w 250"/>
              <a:gd name="T87" fmla="*/ 83 h 131"/>
              <a:gd name="T88" fmla="*/ 96 w 250"/>
              <a:gd name="T89" fmla="*/ 82 h 131"/>
              <a:gd name="T90" fmla="*/ 113 w 250"/>
              <a:gd name="T91" fmla="*/ 84 h 131"/>
              <a:gd name="T92" fmla="*/ 115 w 250"/>
              <a:gd name="T93" fmla="*/ 88 h 131"/>
              <a:gd name="T94" fmla="*/ 136 w 250"/>
              <a:gd name="T95" fmla="*/ 99 h 131"/>
              <a:gd name="T96" fmla="*/ 139 w 250"/>
              <a:gd name="T97" fmla="*/ 93 h 131"/>
              <a:gd name="T98" fmla="*/ 138 w 250"/>
              <a:gd name="T99" fmla="*/ 90 h 131"/>
              <a:gd name="T100" fmla="*/ 16 w 250"/>
              <a:gd name="T101" fmla="*/ 59 h 131"/>
              <a:gd name="T102" fmla="*/ 43 w 250"/>
              <a:gd name="T103" fmla="*/ 87 h 131"/>
              <a:gd name="T104" fmla="*/ 5 w 250"/>
              <a:gd name="T105" fmla="*/ 83 h 131"/>
              <a:gd name="T106" fmla="*/ 80 w 250"/>
              <a:gd name="T107" fmla="*/ 96 h 131"/>
              <a:gd name="T108" fmla="*/ 85 w 250"/>
              <a:gd name="T109" fmla="*/ 88 h 131"/>
              <a:gd name="T110" fmla="*/ 82 w 250"/>
              <a:gd name="T111" fmla="*/ 105 h 131"/>
              <a:gd name="T112" fmla="*/ 75 w 250"/>
              <a:gd name="T113" fmla="*/ 121 h 131"/>
              <a:gd name="T114" fmla="*/ 91 w 250"/>
              <a:gd name="T115" fmla="*/ 107 h 131"/>
              <a:gd name="T116" fmla="*/ 98 w 250"/>
              <a:gd name="T117" fmla="*/ 120 h 131"/>
              <a:gd name="T118" fmla="*/ 110 w 250"/>
              <a:gd name="T119" fmla="*/ 87 h 131"/>
              <a:gd name="T120" fmla="*/ 85 w 250"/>
              <a:gd name="T121" fmla="*/ 88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0" h="131">
                <a:moveTo>
                  <a:pt x="232" y="16"/>
                </a:moveTo>
                <a:cubicBezTo>
                  <a:pt x="242" y="9"/>
                  <a:pt x="250" y="27"/>
                  <a:pt x="249" y="35"/>
                </a:cubicBezTo>
                <a:cubicBezTo>
                  <a:pt x="248" y="37"/>
                  <a:pt x="247" y="39"/>
                  <a:pt x="245" y="41"/>
                </a:cubicBezTo>
                <a:cubicBezTo>
                  <a:pt x="242" y="46"/>
                  <a:pt x="241" y="48"/>
                  <a:pt x="237" y="51"/>
                </a:cubicBezTo>
                <a:cubicBezTo>
                  <a:pt x="232" y="55"/>
                  <a:pt x="224" y="58"/>
                  <a:pt x="219" y="62"/>
                </a:cubicBezTo>
                <a:cubicBezTo>
                  <a:pt x="208" y="73"/>
                  <a:pt x="191" y="79"/>
                  <a:pt x="178" y="90"/>
                </a:cubicBezTo>
                <a:cubicBezTo>
                  <a:pt x="172" y="92"/>
                  <a:pt x="167" y="96"/>
                  <a:pt x="162" y="100"/>
                </a:cubicBezTo>
                <a:cubicBezTo>
                  <a:pt x="156" y="102"/>
                  <a:pt x="150" y="106"/>
                  <a:pt x="146" y="111"/>
                </a:cubicBezTo>
                <a:cubicBezTo>
                  <a:pt x="141" y="113"/>
                  <a:pt x="137" y="115"/>
                  <a:pt x="130" y="114"/>
                </a:cubicBezTo>
                <a:cubicBezTo>
                  <a:pt x="120" y="114"/>
                  <a:pt x="110" y="113"/>
                  <a:pt x="104" y="112"/>
                </a:cubicBezTo>
                <a:cubicBezTo>
                  <a:pt x="104" y="118"/>
                  <a:pt x="100" y="124"/>
                  <a:pt x="96" y="128"/>
                </a:cubicBezTo>
                <a:cubicBezTo>
                  <a:pt x="94" y="129"/>
                  <a:pt x="91" y="131"/>
                  <a:pt x="89" y="130"/>
                </a:cubicBezTo>
                <a:cubicBezTo>
                  <a:pt x="87" y="124"/>
                  <a:pt x="95" y="121"/>
                  <a:pt x="91" y="115"/>
                </a:cubicBezTo>
                <a:cubicBezTo>
                  <a:pt x="91" y="116"/>
                  <a:pt x="91" y="117"/>
                  <a:pt x="90" y="118"/>
                </a:cubicBezTo>
                <a:cubicBezTo>
                  <a:pt x="86" y="125"/>
                  <a:pt x="59" y="129"/>
                  <a:pt x="73" y="118"/>
                </a:cubicBezTo>
                <a:cubicBezTo>
                  <a:pt x="74" y="113"/>
                  <a:pt x="78" y="110"/>
                  <a:pt x="79" y="105"/>
                </a:cubicBezTo>
                <a:cubicBezTo>
                  <a:pt x="77" y="103"/>
                  <a:pt x="74" y="104"/>
                  <a:pt x="72" y="102"/>
                </a:cubicBezTo>
                <a:cubicBezTo>
                  <a:pt x="48" y="96"/>
                  <a:pt x="25" y="92"/>
                  <a:pt x="2" y="85"/>
                </a:cubicBezTo>
                <a:cubicBezTo>
                  <a:pt x="2" y="85"/>
                  <a:pt x="1" y="84"/>
                  <a:pt x="1" y="84"/>
                </a:cubicBezTo>
                <a:cubicBezTo>
                  <a:pt x="0" y="82"/>
                  <a:pt x="2" y="81"/>
                  <a:pt x="2" y="79"/>
                </a:cubicBezTo>
                <a:cubicBezTo>
                  <a:pt x="5" y="77"/>
                  <a:pt x="8" y="76"/>
                  <a:pt x="14" y="77"/>
                </a:cubicBezTo>
                <a:cubicBezTo>
                  <a:pt x="14" y="76"/>
                  <a:pt x="15" y="73"/>
                  <a:pt x="17" y="72"/>
                </a:cubicBezTo>
                <a:cubicBezTo>
                  <a:pt x="13" y="71"/>
                  <a:pt x="14" y="64"/>
                  <a:pt x="17" y="64"/>
                </a:cubicBezTo>
                <a:cubicBezTo>
                  <a:pt x="17" y="62"/>
                  <a:pt x="15" y="63"/>
                  <a:pt x="14" y="61"/>
                </a:cubicBezTo>
                <a:cubicBezTo>
                  <a:pt x="13" y="60"/>
                  <a:pt x="14" y="59"/>
                  <a:pt x="14" y="59"/>
                </a:cubicBezTo>
                <a:cubicBezTo>
                  <a:pt x="11" y="57"/>
                  <a:pt x="7" y="58"/>
                  <a:pt x="7" y="54"/>
                </a:cubicBezTo>
                <a:cubicBezTo>
                  <a:pt x="7" y="51"/>
                  <a:pt x="10" y="51"/>
                  <a:pt x="12" y="50"/>
                </a:cubicBezTo>
                <a:cubicBezTo>
                  <a:pt x="26" y="44"/>
                  <a:pt x="41" y="37"/>
                  <a:pt x="57" y="30"/>
                </a:cubicBezTo>
                <a:cubicBezTo>
                  <a:pt x="66" y="26"/>
                  <a:pt x="75" y="21"/>
                  <a:pt x="84" y="17"/>
                </a:cubicBezTo>
                <a:cubicBezTo>
                  <a:pt x="87" y="16"/>
                  <a:pt x="90" y="15"/>
                  <a:pt x="93" y="14"/>
                </a:cubicBezTo>
                <a:cubicBezTo>
                  <a:pt x="97" y="12"/>
                  <a:pt x="100" y="10"/>
                  <a:pt x="105" y="8"/>
                </a:cubicBezTo>
                <a:cubicBezTo>
                  <a:pt x="106" y="8"/>
                  <a:pt x="106" y="7"/>
                  <a:pt x="107" y="7"/>
                </a:cubicBezTo>
                <a:cubicBezTo>
                  <a:pt x="110" y="7"/>
                  <a:pt x="112" y="4"/>
                  <a:pt x="115" y="3"/>
                </a:cubicBezTo>
                <a:cubicBezTo>
                  <a:pt x="122" y="0"/>
                  <a:pt x="133" y="2"/>
                  <a:pt x="141" y="3"/>
                </a:cubicBezTo>
                <a:cubicBezTo>
                  <a:pt x="155" y="4"/>
                  <a:pt x="170" y="8"/>
                  <a:pt x="184" y="9"/>
                </a:cubicBezTo>
                <a:cubicBezTo>
                  <a:pt x="190" y="10"/>
                  <a:pt x="195" y="9"/>
                  <a:pt x="200" y="10"/>
                </a:cubicBezTo>
                <a:cubicBezTo>
                  <a:pt x="211" y="11"/>
                  <a:pt x="223" y="15"/>
                  <a:pt x="231" y="15"/>
                </a:cubicBezTo>
                <a:cubicBezTo>
                  <a:pt x="232" y="15"/>
                  <a:pt x="232" y="16"/>
                  <a:pt x="232" y="16"/>
                </a:cubicBezTo>
                <a:close/>
                <a:moveTo>
                  <a:pt x="152" y="9"/>
                </a:moveTo>
                <a:cubicBezTo>
                  <a:pt x="143" y="9"/>
                  <a:pt x="134" y="6"/>
                  <a:pt x="126" y="6"/>
                </a:cubicBezTo>
                <a:cubicBezTo>
                  <a:pt x="120" y="5"/>
                  <a:pt x="115" y="8"/>
                  <a:pt x="111" y="9"/>
                </a:cubicBezTo>
                <a:cubicBezTo>
                  <a:pt x="106" y="12"/>
                  <a:pt x="101" y="14"/>
                  <a:pt x="96" y="16"/>
                </a:cubicBezTo>
                <a:cubicBezTo>
                  <a:pt x="90" y="19"/>
                  <a:pt x="83" y="21"/>
                  <a:pt x="77" y="24"/>
                </a:cubicBezTo>
                <a:cubicBezTo>
                  <a:pt x="75" y="24"/>
                  <a:pt x="74" y="26"/>
                  <a:pt x="72" y="27"/>
                </a:cubicBezTo>
                <a:cubicBezTo>
                  <a:pt x="52" y="36"/>
                  <a:pt x="30" y="44"/>
                  <a:pt x="10" y="55"/>
                </a:cubicBezTo>
                <a:cubicBezTo>
                  <a:pt x="19" y="57"/>
                  <a:pt x="27" y="57"/>
                  <a:pt x="34" y="58"/>
                </a:cubicBezTo>
                <a:cubicBezTo>
                  <a:pt x="39" y="59"/>
                  <a:pt x="43" y="60"/>
                  <a:pt x="47" y="61"/>
                </a:cubicBezTo>
                <a:cubicBezTo>
                  <a:pt x="55" y="62"/>
                  <a:pt x="64" y="63"/>
                  <a:pt x="72" y="64"/>
                </a:cubicBezTo>
                <a:cubicBezTo>
                  <a:pt x="81" y="66"/>
                  <a:pt x="89" y="69"/>
                  <a:pt x="98" y="71"/>
                </a:cubicBezTo>
                <a:cubicBezTo>
                  <a:pt x="112" y="74"/>
                  <a:pt x="129" y="74"/>
                  <a:pt x="140" y="84"/>
                </a:cubicBezTo>
                <a:cubicBezTo>
                  <a:pt x="143" y="88"/>
                  <a:pt x="143" y="94"/>
                  <a:pt x="142" y="99"/>
                </a:cubicBezTo>
                <a:cubicBezTo>
                  <a:pt x="139" y="102"/>
                  <a:pt x="137" y="107"/>
                  <a:pt x="132" y="107"/>
                </a:cubicBezTo>
                <a:cubicBezTo>
                  <a:pt x="123" y="108"/>
                  <a:pt x="110" y="103"/>
                  <a:pt x="103" y="105"/>
                </a:cubicBezTo>
                <a:cubicBezTo>
                  <a:pt x="102" y="108"/>
                  <a:pt x="106" y="108"/>
                  <a:pt x="108" y="109"/>
                </a:cubicBezTo>
                <a:cubicBezTo>
                  <a:pt x="113" y="110"/>
                  <a:pt x="117" y="110"/>
                  <a:pt x="122" y="110"/>
                </a:cubicBezTo>
                <a:cubicBezTo>
                  <a:pt x="129" y="110"/>
                  <a:pt x="135" y="112"/>
                  <a:pt x="141" y="109"/>
                </a:cubicBezTo>
                <a:cubicBezTo>
                  <a:pt x="144" y="105"/>
                  <a:pt x="148" y="100"/>
                  <a:pt x="148" y="95"/>
                </a:cubicBezTo>
                <a:cubicBezTo>
                  <a:pt x="149" y="87"/>
                  <a:pt x="146" y="76"/>
                  <a:pt x="140" y="73"/>
                </a:cubicBezTo>
                <a:cubicBezTo>
                  <a:pt x="131" y="69"/>
                  <a:pt x="116" y="68"/>
                  <a:pt x="104" y="67"/>
                </a:cubicBezTo>
                <a:cubicBezTo>
                  <a:pt x="99" y="67"/>
                  <a:pt x="92" y="67"/>
                  <a:pt x="89" y="62"/>
                </a:cubicBezTo>
                <a:cubicBezTo>
                  <a:pt x="92" y="61"/>
                  <a:pt x="94" y="63"/>
                  <a:pt x="97" y="64"/>
                </a:cubicBezTo>
                <a:cubicBezTo>
                  <a:pt x="111" y="66"/>
                  <a:pt x="133" y="64"/>
                  <a:pt x="143" y="71"/>
                </a:cubicBezTo>
                <a:cubicBezTo>
                  <a:pt x="174" y="56"/>
                  <a:pt x="204" y="40"/>
                  <a:pt x="229" y="19"/>
                </a:cubicBezTo>
                <a:cubicBezTo>
                  <a:pt x="205" y="17"/>
                  <a:pt x="180" y="12"/>
                  <a:pt x="152" y="9"/>
                </a:cubicBezTo>
                <a:close/>
                <a:moveTo>
                  <a:pt x="149" y="103"/>
                </a:moveTo>
                <a:cubicBezTo>
                  <a:pt x="149" y="104"/>
                  <a:pt x="149" y="104"/>
                  <a:pt x="149" y="104"/>
                </a:cubicBezTo>
                <a:cubicBezTo>
                  <a:pt x="176" y="86"/>
                  <a:pt x="205" y="71"/>
                  <a:pt x="229" y="51"/>
                </a:cubicBezTo>
                <a:cubicBezTo>
                  <a:pt x="233" y="49"/>
                  <a:pt x="239" y="46"/>
                  <a:pt x="242" y="42"/>
                </a:cubicBezTo>
                <a:cubicBezTo>
                  <a:pt x="248" y="34"/>
                  <a:pt x="244" y="24"/>
                  <a:pt x="238" y="19"/>
                </a:cubicBezTo>
                <a:cubicBezTo>
                  <a:pt x="233" y="19"/>
                  <a:pt x="231" y="23"/>
                  <a:pt x="228" y="26"/>
                </a:cubicBezTo>
                <a:cubicBezTo>
                  <a:pt x="223" y="30"/>
                  <a:pt x="217" y="32"/>
                  <a:pt x="212" y="37"/>
                </a:cubicBezTo>
                <a:cubicBezTo>
                  <a:pt x="202" y="42"/>
                  <a:pt x="193" y="49"/>
                  <a:pt x="183" y="54"/>
                </a:cubicBezTo>
                <a:cubicBezTo>
                  <a:pt x="178" y="57"/>
                  <a:pt x="172" y="59"/>
                  <a:pt x="168" y="62"/>
                </a:cubicBezTo>
                <a:cubicBezTo>
                  <a:pt x="166" y="63"/>
                  <a:pt x="165" y="64"/>
                  <a:pt x="163" y="65"/>
                </a:cubicBezTo>
                <a:cubicBezTo>
                  <a:pt x="157" y="68"/>
                  <a:pt x="151" y="70"/>
                  <a:pt x="146" y="74"/>
                </a:cubicBezTo>
                <a:cubicBezTo>
                  <a:pt x="153" y="82"/>
                  <a:pt x="154" y="95"/>
                  <a:pt x="149" y="103"/>
                </a:cubicBezTo>
                <a:close/>
                <a:moveTo>
                  <a:pt x="20" y="66"/>
                </a:moveTo>
                <a:cubicBezTo>
                  <a:pt x="29" y="68"/>
                  <a:pt x="40" y="69"/>
                  <a:pt x="49" y="70"/>
                </a:cubicBezTo>
                <a:cubicBezTo>
                  <a:pt x="53" y="70"/>
                  <a:pt x="59" y="70"/>
                  <a:pt x="60" y="74"/>
                </a:cubicBezTo>
                <a:cubicBezTo>
                  <a:pt x="48" y="72"/>
                  <a:pt x="33" y="71"/>
                  <a:pt x="20" y="69"/>
                </a:cubicBezTo>
                <a:cubicBezTo>
                  <a:pt x="20" y="70"/>
                  <a:pt x="21" y="71"/>
                  <a:pt x="21" y="72"/>
                </a:cubicBezTo>
                <a:cubicBezTo>
                  <a:pt x="23" y="72"/>
                  <a:pt x="25" y="74"/>
                  <a:pt x="28" y="74"/>
                </a:cubicBezTo>
                <a:cubicBezTo>
                  <a:pt x="35" y="75"/>
                  <a:pt x="43" y="74"/>
                  <a:pt x="47" y="77"/>
                </a:cubicBezTo>
                <a:cubicBezTo>
                  <a:pt x="38" y="77"/>
                  <a:pt x="31" y="77"/>
                  <a:pt x="24" y="76"/>
                </a:cubicBezTo>
                <a:cubicBezTo>
                  <a:pt x="22" y="76"/>
                  <a:pt x="20" y="74"/>
                  <a:pt x="17" y="75"/>
                </a:cubicBezTo>
                <a:cubicBezTo>
                  <a:pt x="17" y="79"/>
                  <a:pt x="22" y="79"/>
                  <a:pt x="24" y="78"/>
                </a:cubicBezTo>
                <a:cubicBezTo>
                  <a:pt x="43" y="83"/>
                  <a:pt x="62" y="89"/>
                  <a:pt x="80" y="92"/>
                </a:cubicBezTo>
                <a:cubicBezTo>
                  <a:pt x="80" y="89"/>
                  <a:pt x="82" y="84"/>
                  <a:pt x="85" y="83"/>
                </a:cubicBezTo>
                <a:cubicBezTo>
                  <a:pt x="80" y="81"/>
                  <a:pt x="73" y="83"/>
                  <a:pt x="71" y="79"/>
                </a:cubicBezTo>
                <a:cubicBezTo>
                  <a:pt x="79" y="77"/>
                  <a:pt x="88" y="80"/>
                  <a:pt x="96" y="82"/>
                </a:cubicBezTo>
                <a:cubicBezTo>
                  <a:pt x="99" y="82"/>
                  <a:pt x="102" y="82"/>
                  <a:pt x="105" y="82"/>
                </a:cubicBezTo>
                <a:cubicBezTo>
                  <a:pt x="108" y="83"/>
                  <a:pt x="110" y="84"/>
                  <a:pt x="113" y="84"/>
                </a:cubicBezTo>
                <a:cubicBezTo>
                  <a:pt x="117" y="85"/>
                  <a:pt x="120" y="84"/>
                  <a:pt x="123" y="86"/>
                </a:cubicBezTo>
                <a:cubicBezTo>
                  <a:pt x="122" y="89"/>
                  <a:pt x="118" y="87"/>
                  <a:pt x="115" y="88"/>
                </a:cubicBezTo>
                <a:cubicBezTo>
                  <a:pt x="111" y="92"/>
                  <a:pt x="103" y="93"/>
                  <a:pt x="103" y="101"/>
                </a:cubicBezTo>
                <a:cubicBezTo>
                  <a:pt x="113" y="100"/>
                  <a:pt x="130" y="108"/>
                  <a:pt x="136" y="99"/>
                </a:cubicBezTo>
                <a:cubicBezTo>
                  <a:pt x="132" y="97"/>
                  <a:pt x="127" y="99"/>
                  <a:pt x="125" y="96"/>
                </a:cubicBezTo>
                <a:cubicBezTo>
                  <a:pt x="129" y="96"/>
                  <a:pt x="139" y="97"/>
                  <a:pt x="139" y="93"/>
                </a:cubicBezTo>
                <a:cubicBezTo>
                  <a:pt x="136" y="92"/>
                  <a:pt x="128" y="94"/>
                  <a:pt x="125" y="91"/>
                </a:cubicBezTo>
                <a:cubicBezTo>
                  <a:pt x="129" y="90"/>
                  <a:pt x="135" y="90"/>
                  <a:pt x="138" y="90"/>
                </a:cubicBezTo>
                <a:cubicBezTo>
                  <a:pt x="137" y="81"/>
                  <a:pt x="128" y="80"/>
                  <a:pt x="119" y="78"/>
                </a:cubicBezTo>
                <a:cubicBezTo>
                  <a:pt x="86" y="71"/>
                  <a:pt x="51" y="63"/>
                  <a:pt x="16" y="59"/>
                </a:cubicBezTo>
                <a:cubicBezTo>
                  <a:pt x="19" y="59"/>
                  <a:pt x="21" y="63"/>
                  <a:pt x="20" y="66"/>
                </a:cubicBezTo>
                <a:close/>
                <a:moveTo>
                  <a:pt x="43" y="87"/>
                </a:moveTo>
                <a:cubicBezTo>
                  <a:pt x="38" y="86"/>
                  <a:pt x="32" y="83"/>
                  <a:pt x="25" y="82"/>
                </a:cubicBezTo>
                <a:cubicBezTo>
                  <a:pt x="18" y="81"/>
                  <a:pt x="8" y="78"/>
                  <a:pt x="5" y="83"/>
                </a:cubicBezTo>
                <a:cubicBezTo>
                  <a:pt x="28" y="89"/>
                  <a:pt x="57" y="94"/>
                  <a:pt x="80" y="101"/>
                </a:cubicBezTo>
                <a:cubicBezTo>
                  <a:pt x="80" y="98"/>
                  <a:pt x="80" y="99"/>
                  <a:pt x="80" y="96"/>
                </a:cubicBezTo>
                <a:cubicBezTo>
                  <a:pt x="68" y="93"/>
                  <a:pt x="57" y="91"/>
                  <a:pt x="43" y="87"/>
                </a:cubicBezTo>
                <a:close/>
                <a:moveTo>
                  <a:pt x="85" y="88"/>
                </a:moveTo>
                <a:cubicBezTo>
                  <a:pt x="83" y="91"/>
                  <a:pt x="85" y="98"/>
                  <a:pt x="84" y="103"/>
                </a:cubicBezTo>
                <a:cubicBezTo>
                  <a:pt x="84" y="104"/>
                  <a:pt x="82" y="104"/>
                  <a:pt x="82" y="105"/>
                </a:cubicBezTo>
                <a:cubicBezTo>
                  <a:pt x="81" y="108"/>
                  <a:pt x="81" y="111"/>
                  <a:pt x="80" y="113"/>
                </a:cubicBezTo>
                <a:cubicBezTo>
                  <a:pt x="79" y="116"/>
                  <a:pt x="76" y="118"/>
                  <a:pt x="75" y="121"/>
                </a:cubicBezTo>
                <a:cubicBezTo>
                  <a:pt x="82" y="120"/>
                  <a:pt x="90" y="116"/>
                  <a:pt x="88" y="109"/>
                </a:cubicBezTo>
                <a:cubicBezTo>
                  <a:pt x="89" y="108"/>
                  <a:pt x="90" y="107"/>
                  <a:pt x="91" y="107"/>
                </a:cubicBezTo>
                <a:cubicBezTo>
                  <a:pt x="94" y="111"/>
                  <a:pt x="96" y="118"/>
                  <a:pt x="94" y="124"/>
                </a:cubicBezTo>
                <a:cubicBezTo>
                  <a:pt x="95" y="122"/>
                  <a:pt x="97" y="121"/>
                  <a:pt x="98" y="120"/>
                </a:cubicBezTo>
                <a:cubicBezTo>
                  <a:pt x="102" y="114"/>
                  <a:pt x="97" y="104"/>
                  <a:pt x="100" y="96"/>
                </a:cubicBezTo>
                <a:cubicBezTo>
                  <a:pt x="102" y="92"/>
                  <a:pt x="106" y="90"/>
                  <a:pt x="110" y="87"/>
                </a:cubicBezTo>
                <a:cubicBezTo>
                  <a:pt x="104" y="84"/>
                  <a:pt x="95" y="85"/>
                  <a:pt x="88" y="83"/>
                </a:cubicBezTo>
                <a:cubicBezTo>
                  <a:pt x="88" y="86"/>
                  <a:pt x="86" y="86"/>
                  <a:pt x="85" y="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70" name="Freeform 337"/>
          <p:cNvSpPr>
            <a:spLocks noEditPoints="1"/>
          </p:cNvSpPr>
          <p:nvPr/>
        </p:nvSpPr>
        <p:spPr bwMode="auto">
          <a:xfrm>
            <a:off x="1427163" y="3265488"/>
            <a:ext cx="328612" cy="374650"/>
          </a:xfrm>
          <a:custGeom>
            <a:avLst/>
            <a:gdLst>
              <a:gd name="T0" fmla="*/ 59 w 104"/>
              <a:gd name="T1" fmla="*/ 37 h 119"/>
              <a:gd name="T2" fmla="*/ 103 w 104"/>
              <a:gd name="T3" fmla="*/ 23 h 119"/>
              <a:gd name="T4" fmla="*/ 96 w 104"/>
              <a:gd name="T5" fmla="*/ 63 h 119"/>
              <a:gd name="T6" fmla="*/ 83 w 104"/>
              <a:gd name="T7" fmla="*/ 109 h 119"/>
              <a:gd name="T8" fmla="*/ 42 w 104"/>
              <a:gd name="T9" fmla="*/ 109 h 119"/>
              <a:gd name="T10" fmla="*/ 13 w 104"/>
              <a:gd name="T11" fmla="*/ 117 h 119"/>
              <a:gd name="T12" fmla="*/ 9 w 104"/>
              <a:gd name="T13" fmla="*/ 105 h 119"/>
              <a:gd name="T14" fmla="*/ 21 w 104"/>
              <a:gd name="T15" fmla="*/ 62 h 119"/>
              <a:gd name="T16" fmla="*/ 12 w 104"/>
              <a:gd name="T17" fmla="*/ 31 h 119"/>
              <a:gd name="T18" fmla="*/ 45 w 104"/>
              <a:gd name="T19" fmla="*/ 12 h 119"/>
              <a:gd name="T20" fmla="*/ 43 w 104"/>
              <a:gd name="T21" fmla="*/ 46 h 119"/>
              <a:gd name="T22" fmla="*/ 9 w 104"/>
              <a:gd name="T23" fmla="*/ 91 h 119"/>
              <a:gd name="T24" fmla="*/ 4 w 104"/>
              <a:gd name="T25" fmla="*/ 71 h 119"/>
              <a:gd name="T26" fmla="*/ 24 w 104"/>
              <a:gd name="T27" fmla="*/ 86 h 119"/>
              <a:gd name="T28" fmla="*/ 52 w 104"/>
              <a:gd name="T29" fmla="*/ 68 h 119"/>
              <a:gd name="T30" fmla="*/ 53 w 104"/>
              <a:gd name="T31" fmla="*/ 66 h 119"/>
              <a:gd name="T32" fmla="*/ 3 w 104"/>
              <a:gd name="T33" fmla="*/ 68 h 119"/>
              <a:gd name="T34" fmla="*/ 9 w 104"/>
              <a:gd name="T35" fmla="*/ 114 h 119"/>
              <a:gd name="T36" fmla="*/ 14 w 104"/>
              <a:gd name="T37" fmla="*/ 99 h 119"/>
              <a:gd name="T38" fmla="*/ 7 w 104"/>
              <a:gd name="T39" fmla="*/ 71 h 119"/>
              <a:gd name="T40" fmla="*/ 35 w 104"/>
              <a:gd name="T41" fmla="*/ 32 h 119"/>
              <a:gd name="T42" fmla="*/ 24 w 104"/>
              <a:gd name="T43" fmla="*/ 6 h 119"/>
              <a:gd name="T44" fmla="*/ 16 w 104"/>
              <a:gd name="T45" fmla="*/ 33 h 119"/>
              <a:gd name="T46" fmla="*/ 8 w 104"/>
              <a:gd name="T47" fmla="*/ 22 h 119"/>
              <a:gd name="T48" fmla="*/ 9 w 104"/>
              <a:gd name="T49" fmla="*/ 13 h 119"/>
              <a:gd name="T50" fmla="*/ 32 w 104"/>
              <a:gd name="T51" fmla="*/ 26 h 119"/>
              <a:gd name="T52" fmla="*/ 41 w 104"/>
              <a:gd name="T53" fmla="*/ 49 h 119"/>
              <a:gd name="T54" fmla="*/ 16 w 104"/>
              <a:gd name="T55" fmla="*/ 114 h 119"/>
              <a:gd name="T56" fmla="*/ 28 w 104"/>
              <a:gd name="T57" fmla="*/ 55 h 119"/>
              <a:gd name="T58" fmla="*/ 30 w 104"/>
              <a:gd name="T59" fmla="*/ 25 h 119"/>
              <a:gd name="T60" fmla="*/ 32 w 104"/>
              <a:gd name="T61" fmla="*/ 108 h 119"/>
              <a:gd name="T62" fmla="*/ 31 w 104"/>
              <a:gd name="T63" fmla="*/ 113 h 119"/>
              <a:gd name="T64" fmla="*/ 51 w 104"/>
              <a:gd name="T65" fmla="*/ 83 h 119"/>
              <a:gd name="T66" fmla="*/ 70 w 104"/>
              <a:gd name="T67" fmla="*/ 19 h 119"/>
              <a:gd name="T68" fmla="*/ 77 w 104"/>
              <a:gd name="T69" fmla="*/ 46 h 119"/>
              <a:gd name="T70" fmla="*/ 75 w 104"/>
              <a:gd name="T71" fmla="*/ 80 h 119"/>
              <a:gd name="T72" fmla="*/ 82 w 104"/>
              <a:gd name="T73" fmla="*/ 41 h 119"/>
              <a:gd name="T74" fmla="*/ 73 w 104"/>
              <a:gd name="T75" fmla="*/ 13 h 119"/>
              <a:gd name="T76" fmla="*/ 56 w 104"/>
              <a:gd name="T77" fmla="*/ 31 h 119"/>
              <a:gd name="T78" fmla="*/ 38 w 104"/>
              <a:gd name="T79" fmla="*/ 106 h 119"/>
              <a:gd name="T80" fmla="*/ 71 w 104"/>
              <a:gd name="T81" fmla="*/ 66 h 119"/>
              <a:gd name="T82" fmla="*/ 64 w 104"/>
              <a:gd name="T83" fmla="*/ 58 h 119"/>
              <a:gd name="T84" fmla="*/ 76 w 104"/>
              <a:gd name="T85" fmla="*/ 43 h 119"/>
              <a:gd name="T86" fmla="*/ 63 w 104"/>
              <a:gd name="T87" fmla="*/ 27 h 119"/>
              <a:gd name="T88" fmla="*/ 70 w 104"/>
              <a:gd name="T89" fmla="*/ 43 h 119"/>
              <a:gd name="T90" fmla="*/ 71 w 104"/>
              <a:gd name="T91" fmla="*/ 102 h 119"/>
              <a:gd name="T92" fmla="*/ 81 w 104"/>
              <a:gd name="T93" fmla="*/ 98 h 119"/>
              <a:gd name="T94" fmla="*/ 88 w 104"/>
              <a:gd name="T95" fmla="*/ 64 h 119"/>
              <a:gd name="T96" fmla="*/ 80 w 104"/>
              <a:gd name="T97" fmla="*/ 61 h 119"/>
              <a:gd name="T98" fmla="*/ 78 w 104"/>
              <a:gd name="T99" fmla="*/ 107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4" h="119">
                <a:moveTo>
                  <a:pt x="47" y="57"/>
                </a:moveTo>
                <a:cubicBezTo>
                  <a:pt x="50" y="57"/>
                  <a:pt x="53" y="56"/>
                  <a:pt x="56" y="56"/>
                </a:cubicBezTo>
                <a:cubicBezTo>
                  <a:pt x="58" y="52"/>
                  <a:pt x="60" y="48"/>
                  <a:pt x="62" y="43"/>
                </a:cubicBezTo>
                <a:cubicBezTo>
                  <a:pt x="60" y="41"/>
                  <a:pt x="60" y="40"/>
                  <a:pt x="59" y="37"/>
                </a:cubicBezTo>
                <a:cubicBezTo>
                  <a:pt x="56" y="33"/>
                  <a:pt x="48" y="27"/>
                  <a:pt x="55" y="24"/>
                </a:cubicBezTo>
                <a:cubicBezTo>
                  <a:pt x="59" y="14"/>
                  <a:pt x="78" y="7"/>
                  <a:pt x="91" y="12"/>
                </a:cubicBezTo>
                <a:cubicBezTo>
                  <a:pt x="93" y="13"/>
                  <a:pt x="95" y="14"/>
                  <a:pt x="97" y="15"/>
                </a:cubicBezTo>
                <a:cubicBezTo>
                  <a:pt x="101" y="17"/>
                  <a:pt x="104" y="18"/>
                  <a:pt x="103" y="23"/>
                </a:cubicBezTo>
                <a:cubicBezTo>
                  <a:pt x="96" y="30"/>
                  <a:pt x="90" y="36"/>
                  <a:pt x="84" y="43"/>
                </a:cubicBezTo>
                <a:cubicBezTo>
                  <a:pt x="82" y="48"/>
                  <a:pt x="81" y="53"/>
                  <a:pt x="80" y="58"/>
                </a:cubicBezTo>
                <a:cubicBezTo>
                  <a:pt x="85" y="56"/>
                  <a:pt x="89" y="59"/>
                  <a:pt x="94" y="60"/>
                </a:cubicBezTo>
                <a:cubicBezTo>
                  <a:pt x="94" y="61"/>
                  <a:pt x="95" y="62"/>
                  <a:pt x="96" y="63"/>
                </a:cubicBezTo>
                <a:cubicBezTo>
                  <a:pt x="92" y="74"/>
                  <a:pt x="86" y="84"/>
                  <a:pt x="84" y="96"/>
                </a:cubicBezTo>
                <a:cubicBezTo>
                  <a:pt x="86" y="97"/>
                  <a:pt x="86" y="96"/>
                  <a:pt x="89" y="97"/>
                </a:cubicBezTo>
                <a:cubicBezTo>
                  <a:pt x="91" y="101"/>
                  <a:pt x="91" y="108"/>
                  <a:pt x="85" y="109"/>
                </a:cubicBezTo>
                <a:cubicBezTo>
                  <a:pt x="85" y="109"/>
                  <a:pt x="84" y="109"/>
                  <a:pt x="83" y="109"/>
                </a:cubicBezTo>
                <a:cubicBezTo>
                  <a:pt x="80" y="109"/>
                  <a:pt x="77" y="110"/>
                  <a:pt x="76" y="108"/>
                </a:cubicBezTo>
                <a:cubicBezTo>
                  <a:pt x="73" y="109"/>
                  <a:pt x="71" y="108"/>
                  <a:pt x="68" y="108"/>
                </a:cubicBezTo>
                <a:cubicBezTo>
                  <a:pt x="68" y="107"/>
                  <a:pt x="68" y="107"/>
                  <a:pt x="67" y="106"/>
                </a:cubicBezTo>
                <a:cubicBezTo>
                  <a:pt x="59" y="106"/>
                  <a:pt x="50" y="109"/>
                  <a:pt x="42" y="109"/>
                </a:cubicBezTo>
                <a:cubicBezTo>
                  <a:pt x="41" y="112"/>
                  <a:pt x="37" y="113"/>
                  <a:pt x="34" y="113"/>
                </a:cubicBezTo>
                <a:cubicBezTo>
                  <a:pt x="34" y="114"/>
                  <a:pt x="33" y="115"/>
                  <a:pt x="33" y="116"/>
                </a:cubicBezTo>
                <a:cubicBezTo>
                  <a:pt x="28" y="119"/>
                  <a:pt x="20" y="117"/>
                  <a:pt x="16" y="118"/>
                </a:cubicBezTo>
                <a:cubicBezTo>
                  <a:pt x="15" y="117"/>
                  <a:pt x="14" y="118"/>
                  <a:pt x="13" y="117"/>
                </a:cubicBezTo>
                <a:cubicBezTo>
                  <a:pt x="13" y="116"/>
                  <a:pt x="13" y="115"/>
                  <a:pt x="13" y="115"/>
                </a:cubicBezTo>
                <a:cubicBezTo>
                  <a:pt x="12" y="115"/>
                  <a:pt x="12" y="116"/>
                  <a:pt x="12" y="117"/>
                </a:cubicBezTo>
                <a:cubicBezTo>
                  <a:pt x="6" y="118"/>
                  <a:pt x="4" y="110"/>
                  <a:pt x="5" y="107"/>
                </a:cubicBezTo>
                <a:cubicBezTo>
                  <a:pt x="7" y="107"/>
                  <a:pt x="7" y="105"/>
                  <a:pt x="9" y="105"/>
                </a:cubicBezTo>
                <a:cubicBezTo>
                  <a:pt x="8" y="99"/>
                  <a:pt x="7" y="93"/>
                  <a:pt x="5" y="87"/>
                </a:cubicBezTo>
                <a:cubicBezTo>
                  <a:pt x="4" y="81"/>
                  <a:pt x="1" y="76"/>
                  <a:pt x="0" y="70"/>
                </a:cubicBezTo>
                <a:cubicBezTo>
                  <a:pt x="0" y="61"/>
                  <a:pt x="16" y="64"/>
                  <a:pt x="20" y="62"/>
                </a:cubicBezTo>
                <a:cubicBezTo>
                  <a:pt x="21" y="62"/>
                  <a:pt x="21" y="61"/>
                  <a:pt x="21" y="62"/>
                </a:cubicBezTo>
                <a:cubicBezTo>
                  <a:pt x="20" y="59"/>
                  <a:pt x="20" y="55"/>
                  <a:pt x="20" y="52"/>
                </a:cubicBezTo>
                <a:cubicBezTo>
                  <a:pt x="19" y="50"/>
                  <a:pt x="19" y="48"/>
                  <a:pt x="18" y="46"/>
                </a:cubicBezTo>
                <a:cubicBezTo>
                  <a:pt x="18" y="44"/>
                  <a:pt x="17" y="43"/>
                  <a:pt x="16" y="41"/>
                </a:cubicBezTo>
                <a:cubicBezTo>
                  <a:pt x="15" y="37"/>
                  <a:pt x="15" y="33"/>
                  <a:pt x="12" y="31"/>
                </a:cubicBezTo>
                <a:cubicBezTo>
                  <a:pt x="10" y="27"/>
                  <a:pt x="5" y="26"/>
                  <a:pt x="3" y="23"/>
                </a:cubicBezTo>
                <a:cubicBezTo>
                  <a:pt x="2" y="21"/>
                  <a:pt x="2" y="19"/>
                  <a:pt x="0" y="18"/>
                </a:cubicBezTo>
                <a:cubicBezTo>
                  <a:pt x="1" y="4"/>
                  <a:pt x="28" y="0"/>
                  <a:pt x="39" y="7"/>
                </a:cubicBezTo>
                <a:cubicBezTo>
                  <a:pt x="41" y="8"/>
                  <a:pt x="44" y="10"/>
                  <a:pt x="45" y="12"/>
                </a:cubicBezTo>
                <a:cubicBezTo>
                  <a:pt x="45" y="12"/>
                  <a:pt x="45" y="14"/>
                  <a:pt x="45" y="14"/>
                </a:cubicBezTo>
                <a:cubicBezTo>
                  <a:pt x="45" y="16"/>
                  <a:pt x="43" y="19"/>
                  <a:pt x="42" y="21"/>
                </a:cubicBezTo>
                <a:cubicBezTo>
                  <a:pt x="40" y="24"/>
                  <a:pt x="38" y="29"/>
                  <a:pt x="38" y="31"/>
                </a:cubicBezTo>
                <a:cubicBezTo>
                  <a:pt x="38" y="37"/>
                  <a:pt x="41" y="42"/>
                  <a:pt x="43" y="46"/>
                </a:cubicBezTo>
                <a:cubicBezTo>
                  <a:pt x="45" y="50"/>
                  <a:pt x="45" y="53"/>
                  <a:pt x="47" y="57"/>
                </a:cubicBezTo>
                <a:close/>
                <a:moveTo>
                  <a:pt x="3" y="73"/>
                </a:moveTo>
                <a:cubicBezTo>
                  <a:pt x="3" y="73"/>
                  <a:pt x="3" y="73"/>
                  <a:pt x="3" y="73"/>
                </a:cubicBezTo>
                <a:cubicBezTo>
                  <a:pt x="5" y="79"/>
                  <a:pt x="8" y="85"/>
                  <a:pt x="9" y="91"/>
                </a:cubicBezTo>
                <a:cubicBezTo>
                  <a:pt x="10" y="96"/>
                  <a:pt x="10" y="102"/>
                  <a:pt x="13" y="106"/>
                </a:cubicBezTo>
                <a:cubicBezTo>
                  <a:pt x="12" y="97"/>
                  <a:pt x="8" y="88"/>
                  <a:pt x="7" y="79"/>
                </a:cubicBezTo>
                <a:cubicBezTo>
                  <a:pt x="7" y="79"/>
                  <a:pt x="6" y="78"/>
                  <a:pt x="6" y="77"/>
                </a:cubicBezTo>
                <a:cubicBezTo>
                  <a:pt x="5" y="75"/>
                  <a:pt x="4" y="73"/>
                  <a:pt x="4" y="71"/>
                </a:cubicBezTo>
                <a:cubicBezTo>
                  <a:pt x="4" y="71"/>
                  <a:pt x="4" y="70"/>
                  <a:pt x="4" y="70"/>
                </a:cubicBezTo>
                <a:cubicBezTo>
                  <a:pt x="10" y="66"/>
                  <a:pt x="16" y="69"/>
                  <a:pt x="21" y="69"/>
                </a:cubicBezTo>
                <a:cubicBezTo>
                  <a:pt x="23" y="69"/>
                  <a:pt x="25" y="67"/>
                  <a:pt x="27" y="69"/>
                </a:cubicBezTo>
                <a:cubicBezTo>
                  <a:pt x="27" y="75"/>
                  <a:pt x="23" y="81"/>
                  <a:pt x="24" y="86"/>
                </a:cubicBezTo>
                <a:cubicBezTo>
                  <a:pt x="21" y="91"/>
                  <a:pt x="21" y="100"/>
                  <a:pt x="18" y="106"/>
                </a:cubicBezTo>
                <a:cubicBezTo>
                  <a:pt x="25" y="106"/>
                  <a:pt x="29" y="105"/>
                  <a:pt x="35" y="105"/>
                </a:cubicBezTo>
                <a:cubicBezTo>
                  <a:pt x="37" y="101"/>
                  <a:pt x="40" y="97"/>
                  <a:pt x="41" y="91"/>
                </a:cubicBezTo>
                <a:cubicBezTo>
                  <a:pt x="45" y="84"/>
                  <a:pt x="49" y="75"/>
                  <a:pt x="52" y="68"/>
                </a:cubicBezTo>
                <a:cubicBezTo>
                  <a:pt x="47" y="67"/>
                  <a:pt x="43" y="69"/>
                  <a:pt x="39" y="69"/>
                </a:cubicBezTo>
                <a:cubicBezTo>
                  <a:pt x="36" y="69"/>
                  <a:pt x="33" y="70"/>
                  <a:pt x="31" y="69"/>
                </a:cubicBezTo>
                <a:cubicBezTo>
                  <a:pt x="37" y="65"/>
                  <a:pt x="45" y="67"/>
                  <a:pt x="51" y="65"/>
                </a:cubicBezTo>
                <a:cubicBezTo>
                  <a:pt x="52" y="65"/>
                  <a:pt x="52" y="66"/>
                  <a:pt x="53" y="66"/>
                </a:cubicBezTo>
                <a:cubicBezTo>
                  <a:pt x="54" y="63"/>
                  <a:pt x="55" y="61"/>
                  <a:pt x="55" y="58"/>
                </a:cubicBezTo>
                <a:cubicBezTo>
                  <a:pt x="48" y="59"/>
                  <a:pt x="42" y="60"/>
                  <a:pt x="36" y="60"/>
                </a:cubicBezTo>
                <a:cubicBezTo>
                  <a:pt x="25" y="62"/>
                  <a:pt x="14" y="67"/>
                  <a:pt x="6" y="67"/>
                </a:cubicBezTo>
                <a:cubicBezTo>
                  <a:pt x="5" y="67"/>
                  <a:pt x="4" y="68"/>
                  <a:pt x="3" y="68"/>
                </a:cubicBezTo>
                <a:cubicBezTo>
                  <a:pt x="3" y="70"/>
                  <a:pt x="3" y="71"/>
                  <a:pt x="3" y="73"/>
                </a:cubicBezTo>
                <a:close/>
                <a:moveTo>
                  <a:pt x="9" y="114"/>
                </a:moveTo>
                <a:cubicBezTo>
                  <a:pt x="12" y="114"/>
                  <a:pt x="11" y="105"/>
                  <a:pt x="7" y="109"/>
                </a:cubicBezTo>
                <a:cubicBezTo>
                  <a:pt x="7" y="110"/>
                  <a:pt x="7" y="113"/>
                  <a:pt x="9" y="114"/>
                </a:cubicBezTo>
                <a:close/>
                <a:moveTo>
                  <a:pt x="8" y="75"/>
                </a:moveTo>
                <a:cubicBezTo>
                  <a:pt x="8" y="76"/>
                  <a:pt x="9" y="77"/>
                  <a:pt x="9" y="79"/>
                </a:cubicBezTo>
                <a:cubicBezTo>
                  <a:pt x="10" y="82"/>
                  <a:pt x="11" y="86"/>
                  <a:pt x="12" y="90"/>
                </a:cubicBezTo>
                <a:cubicBezTo>
                  <a:pt x="12" y="93"/>
                  <a:pt x="13" y="96"/>
                  <a:pt x="14" y="99"/>
                </a:cubicBezTo>
                <a:cubicBezTo>
                  <a:pt x="15" y="101"/>
                  <a:pt x="14" y="105"/>
                  <a:pt x="17" y="106"/>
                </a:cubicBezTo>
                <a:cubicBezTo>
                  <a:pt x="17" y="105"/>
                  <a:pt x="16" y="106"/>
                  <a:pt x="16" y="104"/>
                </a:cubicBezTo>
                <a:cubicBezTo>
                  <a:pt x="19" y="94"/>
                  <a:pt x="22" y="83"/>
                  <a:pt x="24" y="71"/>
                </a:cubicBezTo>
                <a:cubicBezTo>
                  <a:pt x="20" y="70"/>
                  <a:pt x="12" y="69"/>
                  <a:pt x="7" y="71"/>
                </a:cubicBezTo>
                <a:cubicBezTo>
                  <a:pt x="8" y="72"/>
                  <a:pt x="9" y="75"/>
                  <a:pt x="8" y="75"/>
                </a:cubicBezTo>
                <a:close/>
                <a:moveTo>
                  <a:pt x="41" y="49"/>
                </a:moveTo>
                <a:cubicBezTo>
                  <a:pt x="41" y="48"/>
                  <a:pt x="41" y="47"/>
                  <a:pt x="40" y="46"/>
                </a:cubicBezTo>
                <a:cubicBezTo>
                  <a:pt x="39" y="41"/>
                  <a:pt x="35" y="36"/>
                  <a:pt x="35" y="32"/>
                </a:cubicBezTo>
                <a:cubicBezTo>
                  <a:pt x="34" y="26"/>
                  <a:pt x="41" y="20"/>
                  <a:pt x="43" y="16"/>
                </a:cubicBezTo>
                <a:cubicBezTo>
                  <a:pt x="44" y="13"/>
                  <a:pt x="40" y="12"/>
                  <a:pt x="37" y="10"/>
                </a:cubicBezTo>
                <a:cubicBezTo>
                  <a:pt x="37" y="9"/>
                  <a:pt x="36" y="8"/>
                  <a:pt x="36" y="8"/>
                </a:cubicBezTo>
                <a:cubicBezTo>
                  <a:pt x="33" y="6"/>
                  <a:pt x="28" y="6"/>
                  <a:pt x="24" y="6"/>
                </a:cubicBezTo>
                <a:cubicBezTo>
                  <a:pt x="14" y="7"/>
                  <a:pt x="8" y="9"/>
                  <a:pt x="4" y="14"/>
                </a:cubicBezTo>
                <a:cubicBezTo>
                  <a:pt x="2" y="17"/>
                  <a:pt x="4" y="20"/>
                  <a:pt x="7" y="23"/>
                </a:cubicBezTo>
                <a:cubicBezTo>
                  <a:pt x="10" y="27"/>
                  <a:pt x="15" y="28"/>
                  <a:pt x="16" y="32"/>
                </a:cubicBezTo>
                <a:cubicBezTo>
                  <a:pt x="17" y="32"/>
                  <a:pt x="16" y="33"/>
                  <a:pt x="16" y="33"/>
                </a:cubicBezTo>
                <a:cubicBezTo>
                  <a:pt x="18" y="42"/>
                  <a:pt x="23" y="51"/>
                  <a:pt x="22" y="61"/>
                </a:cubicBezTo>
                <a:cubicBezTo>
                  <a:pt x="23" y="61"/>
                  <a:pt x="25" y="61"/>
                  <a:pt x="26" y="60"/>
                </a:cubicBezTo>
                <a:cubicBezTo>
                  <a:pt x="25" y="52"/>
                  <a:pt x="23" y="40"/>
                  <a:pt x="20" y="31"/>
                </a:cubicBezTo>
                <a:cubicBezTo>
                  <a:pt x="17" y="28"/>
                  <a:pt x="11" y="25"/>
                  <a:pt x="8" y="22"/>
                </a:cubicBezTo>
                <a:cubicBezTo>
                  <a:pt x="7" y="21"/>
                  <a:pt x="6" y="20"/>
                  <a:pt x="6" y="19"/>
                </a:cubicBezTo>
                <a:cubicBezTo>
                  <a:pt x="6" y="18"/>
                  <a:pt x="8" y="15"/>
                  <a:pt x="8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3"/>
                </a:cubicBezTo>
                <a:cubicBezTo>
                  <a:pt x="11" y="12"/>
                  <a:pt x="13" y="10"/>
                  <a:pt x="14" y="10"/>
                </a:cubicBezTo>
                <a:cubicBezTo>
                  <a:pt x="21" y="8"/>
                  <a:pt x="30" y="10"/>
                  <a:pt x="35" y="11"/>
                </a:cubicBezTo>
                <a:cubicBezTo>
                  <a:pt x="37" y="13"/>
                  <a:pt x="38" y="14"/>
                  <a:pt x="39" y="17"/>
                </a:cubicBezTo>
                <a:cubicBezTo>
                  <a:pt x="37" y="20"/>
                  <a:pt x="35" y="23"/>
                  <a:pt x="32" y="26"/>
                </a:cubicBezTo>
                <a:cubicBezTo>
                  <a:pt x="32" y="29"/>
                  <a:pt x="30" y="30"/>
                  <a:pt x="31" y="33"/>
                </a:cubicBezTo>
                <a:cubicBezTo>
                  <a:pt x="33" y="39"/>
                  <a:pt x="38" y="47"/>
                  <a:pt x="40" y="52"/>
                </a:cubicBezTo>
                <a:cubicBezTo>
                  <a:pt x="41" y="54"/>
                  <a:pt x="41" y="57"/>
                  <a:pt x="44" y="57"/>
                </a:cubicBezTo>
                <a:cubicBezTo>
                  <a:pt x="44" y="55"/>
                  <a:pt x="42" y="52"/>
                  <a:pt x="41" y="49"/>
                </a:cubicBezTo>
                <a:close/>
                <a:moveTo>
                  <a:pt x="16" y="114"/>
                </a:moveTo>
                <a:cubicBezTo>
                  <a:pt x="17" y="113"/>
                  <a:pt x="17" y="114"/>
                  <a:pt x="18" y="114"/>
                </a:cubicBezTo>
                <a:cubicBezTo>
                  <a:pt x="18" y="113"/>
                  <a:pt x="18" y="111"/>
                  <a:pt x="17" y="110"/>
                </a:cubicBezTo>
                <a:cubicBezTo>
                  <a:pt x="15" y="111"/>
                  <a:pt x="15" y="112"/>
                  <a:pt x="16" y="114"/>
                </a:cubicBezTo>
                <a:close/>
                <a:moveTo>
                  <a:pt x="22" y="12"/>
                </a:moveTo>
                <a:cubicBezTo>
                  <a:pt x="15" y="12"/>
                  <a:pt x="11" y="14"/>
                  <a:pt x="9" y="19"/>
                </a:cubicBezTo>
                <a:cubicBezTo>
                  <a:pt x="13" y="23"/>
                  <a:pt x="18" y="26"/>
                  <a:pt x="22" y="28"/>
                </a:cubicBezTo>
                <a:cubicBezTo>
                  <a:pt x="25" y="36"/>
                  <a:pt x="25" y="45"/>
                  <a:pt x="28" y="55"/>
                </a:cubicBezTo>
                <a:cubicBezTo>
                  <a:pt x="27" y="55"/>
                  <a:pt x="27" y="58"/>
                  <a:pt x="28" y="60"/>
                </a:cubicBezTo>
                <a:cubicBezTo>
                  <a:pt x="32" y="58"/>
                  <a:pt x="36" y="58"/>
                  <a:pt x="40" y="58"/>
                </a:cubicBezTo>
                <a:cubicBezTo>
                  <a:pt x="37" y="48"/>
                  <a:pt x="30" y="39"/>
                  <a:pt x="28" y="28"/>
                </a:cubicBezTo>
                <a:cubicBezTo>
                  <a:pt x="30" y="28"/>
                  <a:pt x="29" y="26"/>
                  <a:pt x="30" y="25"/>
                </a:cubicBezTo>
                <a:cubicBezTo>
                  <a:pt x="33" y="22"/>
                  <a:pt x="35" y="20"/>
                  <a:pt x="36" y="16"/>
                </a:cubicBezTo>
                <a:cubicBezTo>
                  <a:pt x="33" y="13"/>
                  <a:pt x="28" y="12"/>
                  <a:pt x="22" y="12"/>
                </a:cubicBezTo>
                <a:close/>
                <a:moveTo>
                  <a:pt x="31" y="113"/>
                </a:moveTo>
                <a:cubicBezTo>
                  <a:pt x="32" y="111"/>
                  <a:pt x="32" y="109"/>
                  <a:pt x="32" y="108"/>
                </a:cubicBezTo>
                <a:cubicBezTo>
                  <a:pt x="28" y="109"/>
                  <a:pt x="23" y="107"/>
                  <a:pt x="19" y="109"/>
                </a:cubicBezTo>
                <a:cubicBezTo>
                  <a:pt x="20" y="110"/>
                  <a:pt x="20" y="113"/>
                  <a:pt x="21" y="115"/>
                </a:cubicBezTo>
                <a:cubicBezTo>
                  <a:pt x="24" y="115"/>
                  <a:pt x="28" y="116"/>
                  <a:pt x="30" y="113"/>
                </a:cubicBezTo>
                <a:cubicBezTo>
                  <a:pt x="30" y="114"/>
                  <a:pt x="31" y="112"/>
                  <a:pt x="31" y="113"/>
                </a:cubicBezTo>
                <a:close/>
                <a:moveTo>
                  <a:pt x="42" y="103"/>
                </a:moveTo>
                <a:cubicBezTo>
                  <a:pt x="44" y="99"/>
                  <a:pt x="45" y="95"/>
                  <a:pt x="47" y="91"/>
                </a:cubicBezTo>
                <a:cubicBezTo>
                  <a:pt x="48" y="88"/>
                  <a:pt x="50" y="87"/>
                  <a:pt x="50" y="84"/>
                </a:cubicBezTo>
                <a:cubicBezTo>
                  <a:pt x="51" y="84"/>
                  <a:pt x="50" y="83"/>
                  <a:pt x="51" y="83"/>
                </a:cubicBezTo>
                <a:cubicBezTo>
                  <a:pt x="54" y="75"/>
                  <a:pt x="58" y="68"/>
                  <a:pt x="60" y="60"/>
                </a:cubicBezTo>
                <a:cubicBezTo>
                  <a:pt x="63" y="54"/>
                  <a:pt x="67" y="47"/>
                  <a:pt x="68" y="40"/>
                </a:cubicBezTo>
                <a:cubicBezTo>
                  <a:pt x="66" y="35"/>
                  <a:pt x="62" y="32"/>
                  <a:pt x="60" y="27"/>
                </a:cubicBezTo>
                <a:cubicBezTo>
                  <a:pt x="62" y="23"/>
                  <a:pt x="66" y="21"/>
                  <a:pt x="70" y="19"/>
                </a:cubicBezTo>
                <a:cubicBezTo>
                  <a:pt x="76" y="17"/>
                  <a:pt x="86" y="16"/>
                  <a:pt x="92" y="19"/>
                </a:cubicBezTo>
                <a:cubicBezTo>
                  <a:pt x="93" y="19"/>
                  <a:pt x="95" y="20"/>
                  <a:pt x="95" y="21"/>
                </a:cubicBezTo>
                <a:cubicBezTo>
                  <a:pt x="96" y="24"/>
                  <a:pt x="92" y="27"/>
                  <a:pt x="90" y="29"/>
                </a:cubicBezTo>
                <a:cubicBezTo>
                  <a:pt x="86" y="34"/>
                  <a:pt x="80" y="39"/>
                  <a:pt x="77" y="46"/>
                </a:cubicBezTo>
                <a:cubicBezTo>
                  <a:pt x="77" y="50"/>
                  <a:pt x="75" y="54"/>
                  <a:pt x="75" y="58"/>
                </a:cubicBezTo>
                <a:cubicBezTo>
                  <a:pt x="75" y="58"/>
                  <a:pt x="74" y="58"/>
                  <a:pt x="74" y="58"/>
                </a:cubicBezTo>
                <a:cubicBezTo>
                  <a:pt x="73" y="70"/>
                  <a:pt x="70" y="86"/>
                  <a:pt x="71" y="99"/>
                </a:cubicBezTo>
                <a:cubicBezTo>
                  <a:pt x="73" y="95"/>
                  <a:pt x="73" y="85"/>
                  <a:pt x="75" y="80"/>
                </a:cubicBezTo>
                <a:cubicBezTo>
                  <a:pt x="75" y="79"/>
                  <a:pt x="74" y="81"/>
                  <a:pt x="73" y="80"/>
                </a:cubicBezTo>
                <a:cubicBezTo>
                  <a:pt x="73" y="79"/>
                  <a:pt x="74" y="79"/>
                  <a:pt x="74" y="79"/>
                </a:cubicBezTo>
                <a:cubicBezTo>
                  <a:pt x="75" y="78"/>
                  <a:pt x="75" y="80"/>
                  <a:pt x="75" y="79"/>
                </a:cubicBezTo>
                <a:cubicBezTo>
                  <a:pt x="76" y="68"/>
                  <a:pt x="79" y="51"/>
                  <a:pt x="82" y="41"/>
                </a:cubicBezTo>
                <a:cubicBezTo>
                  <a:pt x="82" y="40"/>
                  <a:pt x="83" y="40"/>
                  <a:pt x="84" y="40"/>
                </a:cubicBezTo>
                <a:cubicBezTo>
                  <a:pt x="89" y="33"/>
                  <a:pt x="95" y="29"/>
                  <a:pt x="100" y="22"/>
                </a:cubicBezTo>
                <a:cubicBezTo>
                  <a:pt x="100" y="22"/>
                  <a:pt x="100" y="21"/>
                  <a:pt x="100" y="20"/>
                </a:cubicBezTo>
                <a:cubicBezTo>
                  <a:pt x="94" y="14"/>
                  <a:pt x="84" y="11"/>
                  <a:pt x="73" y="13"/>
                </a:cubicBezTo>
                <a:cubicBezTo>
                  <a:pt x="70" y="14"/>
                  <a:pt x="63" y="18"/>
                  <a:pt x="60" y="20"/>
                </a:cubicBezTo>
                <a:cubicBezTo>
                  <a:pt x="59" y="21"/>
                  <a:pt x="58" y="24"/>
                  <a:pt x="57" y="25"/>
                </a:cubicBezTo>
                <a:cubicBezTo>
                  <a:pt x="57" y="26"/>
                  <a:pt x="56" y="25"/>
                  <a:pt x="56" y="26"/>
                </a:cubicBezTo>
                <a:cubicBezTo>
                  <a:pt x="55" y="27"/>
                  <a:pt x="55" y="29"/>
                  <a:pt x="56" y="31"/>
                </a:cubicBezTo>
                <a:cubicBezTo>
                  <a:pt x="57" y="31"/>
                  <a:pt x="58" y="33"/>
                  <a:pt x="59" y="34"/>
                </a:cubicBezTo>
                <a:cubicBezTo>
                  <a:pt x="60" y="36"/>
                  <a:pt x="63" y="40"/>
                  <a:pt x="65" y="43"/>
                </a:cubicBezTo>
                <a:cubicBezTo>
                  <a:pt x="62" y="46"/>
                  <a:pt x="62" y="51"/>
                  <a:pt x="59" y="55"/>
                </a:cubicBezTo>
                <a:cubicBezTo>
                  <a:pt x="53" y="74"/>
                  <a:pt x="44" y="89"/>
                  <a:pt x="38" y="106"/>
                </a:cubicBezTo>
                <a:cubicBezTo>
                  <a:pt x="35" y="107"/>
                  <a:pt x="35" y="109"/>
                  <a:pt x="35" y="112"/>
                </a:cubicBezTo>
                <a:cubicBezTo>
                  <a:pt x="39" y="110"/>
                  <a:pt x="40" y="106"/>
                  <a:pt x="42" y="103"/>
                </a:cubicBezTo>
                <a:close/>
                <a:moveTo>
                  <a:pt x="68" y="103"/>
                </a:moveTo>
                <a:cubicBezTo>
                  <a:pt x="68" y="91"/>
                  <a:pt x="70" y="78"/>
                  <a:pt x="71" y="66"/>
                </a:cubicBezTo>
                <a:cubicBezTo>
                  <a:pt x="69" y="65"/>
                  <a:pt x="65" y="67"/>
                  <a:pt x="62" y="65"/>
                </a:cubicBezTo>
                <a:cubicBezTo>
                  <a:pt x="65" y="64"/>
                  <a:pt x="68" y="63"/>
                  <a:pt x="72" y="63"/>
                </a:cubicBezTo>
                <a:cubicBezTo>
                  <a:pt x="71" y="62"/>
                  <a:pt x="73" y="59"/>
                  <a:pt x="72" y="59"/>
                </a:cubicBezTo>
                <a:cubicBezTo>
                  <a:pt x="70" y="57"/>
                  <a:pt x="66" y="60"/>
                  <a:pt x="64" y="58"/>
                </a:cubicBezTo>
                <a:cubicBezTo>
                  <a:pt x="57" y="75"/>
                  <a:pt x="50" y="90"/>
                  <a:pt x="43" y="106"/>
                </a:cubicBezTo>
                <a:cubicBezTo>
                  <a:pt x="50" y="106"/>
                  <a:pt x="59" y="104"/>
                  <a:pt x="68" y="103"/>
                </a:cubicBezTo>
                <a:close/>
                <a:moveTo>
                  <a:pt x="73" y="56"/>
                </a:moveTo>
                <a:cubicBezTo>
                  <a:pt x="74" y="51"/>
                  <a:pt x="75" y="47"/>
                  <a:pt x="76" y="43"/>
                </a:cubicBezTo>
                <a:cubicBezTo>
                  <a:pt x="81" y="35"/>
                  <a:pt x="88" y="30"/>
                  <a:pt x="93" y="23"/>
                </a:cubicBezTo>
                <a:cubicBezTo>
                  <a:pt x="92" y="22"/>
                  <a:pt x="91" y="22"/>
                  <a:pt x="91" y="21"/>
                </a:cubicBezTo>
                <a:cubicBezTo>
                  <a:pt x="86" y="20"/>
                  <a:pt x="81" y="19"/>
                  <a:pt x="74" y="20"/>
                </a:cubicBezTo>
                <a:cubicBezTo>
                  <a:pt x="71" y="21"/>
                  <a:pt x="63" y="25"/>
                  <a:pt x="63" y="27"/>
                </a:cubicBezTo>
                <a:cubicBezTo>
                  <a:pt x="63" y="29"/>
                  <a:pt x="65" y="31"/>
                  <a:pt x="66" y="33"/>
                </a:cubicBezTo>
                <a:cubicBezTo>
                  <a:pt x="67" y="34"/>
                  <a:pt x="68" y="37"/>
                  <a:pt x="69" y="38"/>
                </a:cubicBezTo>
                <a:cubicBezTo>
                  <a:pt x="69" y="39"/>
                  <a:pt x="70" y="39"/>
                  <a:pt x="70" y="39"/>
                </a:cubicBezTo>
                <a:cubicBezTo>
                  <a:pt x="71" y="40"/>
                  <a:pt x="71" y="43"/>
                  <a:pt x="70" y="43"/>
                </a:cubicBezTo>
                <a:cubicBezTo>
                  <a:pt x="69" y="47"/>
                  <a:pt x="65" y="53"/>
                  <a:pt x="65" y="56"/>
                </a:cubicBezTo>
                <a:cubicBezTo>
                  <a:pt x="67" y="55"/>
                  <a:pt x="71" y="56"/>
                  <a:pt x="73" y="56"/>
                </a:cubicBezTo>
                <a:close/>
                <a:moveTo>
                  <a:pt x="76" y="103"/>
                </a:moveTo>
                <a:cubicBezTo>
                  <a:pt x="74" y="102"/>
                  <a:pt x="73" y="102"/>
                  <a:pt x="71" y="102"/>
                </a:cubicBezTo>
                <a:cubicBezTo>
                  <a:pt x="71" y="101"/>
                  <a:pt x="71" y="100"/>
                  <a:pt x="70" y="100"/>
                </a:cubicBezTo>
                <a:cubicBezTo>
                  <a:pt x="70" y="101"/>
                  <a:pt x="71" y="103"/>
                  <a:pt x="70" y="104"/>
                </a:cubicBezTo>
                <a:cubicBezTo>
                  <a:pt x="71" y="106"/>
                  <a:pt x="77" y="107"/>
                  <a:pt x="76" y="103"/>
                </a:cubicBezTo>
                <a:close/>
                <a:moveTo>
                  <a:pt x="81" y="98"/>
                </a:moveTo>
                <a:cubicBezTo>
                  <a:pt x="81" y="97"/>
                  <a:pt x="81" y="96"/>
                  <a:pt x="81" y="96"/>
                </a:cubicBezTo>
                <a:cubicBezTo>
                  <a:pt x="83" y="92"/>
                  <a:pt x="84" y="87"/>
                  <a:pt x="85" y="82"/>
                </a:cubicBezTo>
                <a:cubicBezTo>
                  <a:pt x="88" y="77"/>
                  <a:pt x="93" y="67"/>
                  <a:pt x="91" y="62"/>
                </a:cubicBezTo>
                <a:cubicBezTo>
                  <a:pt x="92" y="64"/>
                  <a:pt x="90" y="64"/>
                  <a:pt x="88" y="64"/>
                </a:cubicBezTo>
                <a:cubicBezTo>
                  <a:pt x="85" y="64"/>
                  <a:pt x="80" y="66"/>
                  <a:pt x="80" y="63"/>
                </a:cubicBezTo>
                <a:cubicBezTo>
                  <a:pt x="83" y="62"/>
                  <a:pt x="87" y="63"/>
                  <a:pt x="89" y="61"/>
                </a:cubicBezTo>
                <a:cubicBezTo>
                  <a:pt x="85" y="60"/>
                  <a:pt x="82" y="61"/>
                  <a:pt x="80" y="59"/>
                </a:cubicBezTo>
                <a:cubicBezTo>
                  <a:pt x="80" y="60"/>
                  <a:pt x="80" y="60"/>
                  <a:pt x="80" y="61"/>
                </a:cubicBezTo>
                <a:cubicBezTo>
                  <a:pt x="78" y="67"/>
                  <a:pt x="78" y="75"/>
                  <a:pt x="77" y="82"/>
                </a:cubicBezTo>
                <a:cubicBezTo>
                  <a:pt x="76" y="87"/>
                  <a:pt x="74" y="94"/>
                  <a:pt x="75" y="99"/>
                </a:cubicBezTo>
                <a:cubicBezTo>
                  <a:pt x="77" y="98"/>
                  <a:pt x="79" y="98"/>
                  <a:pt x="81" y="98"/>
                </a:cubicBezTo>
                <a:close/>
                <a:moveTo>
                  <a:pt x="78" y="107"/>
                </a:moveTo>
                <a:cubicBezTo>
                  <a:pt x="84" y="107"/>
                  <a:pt x="90" y="105"/>
                  <a:pt x="86" y="100"/>
                </a:cubicBezTo>
                <a:cubicBezTo>
                  <a:pt x="85" y="100"/>
                  <a:pt x="82" y="100"/>
                  <a:pt x="79" y="100"/>
                </a:cubicBezTo>
                <a:cubicBezTo>
                  <a:pt x="79" y="103"/>
                  <a:pt x="79" y="105"/>
                  <a:pt x="78" y="1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71" name="Freeform 338"/>
          <p:cNvSpPr/>
          <p:nvPr/>
        </p:nvSpPr>
        <p:spPr bwMode="auto">
          <a:xfrm>
            <a:off x="4089400" y="2784475"/>
            <a:ext cx="19050" cy="28575"/>
          </a:xfrm>
          <a:custGeom>
            <a:avLst/>
            <a:gdLst>
              <a:gd name="T0" fmla="*/ 6 w 6"/>
              <a:gd name="T1" fmla="*/ 0 h 9"/>
              <a:gd name="T2" fmla="*/ 6 w 6"/>
              <a:gd name="T3" fmla="*/ 3 h 9"/>
              <a:gd name="T4" fmla="*/ 5 w 6"/>
              <a:gd name="T5" fmla="*/ 3 h 9"/>
              <a:gd name="T6" fmla="*/ 4 w 6"/>
              <a:gd name="T7" fmla="*/ 5 h 9"/>
              <a:gd name="T8" fmla="*/ 4 w 6"/>
              <a:gd name="T9" fmla="*/ 7 h 9"/>
              <a:gd name="T10" fmla="*/ 3 w 6"/>
              <a:gd name="T11" fmla="*/ 6 h 9"/>
              <a:gd name="T12" fmla="*/ 2 w 6"/>
              <a:gd name="T13" fmla="*/ 9 h 9"/>
              <a:gd name="T14" fmla="*/ 2 w 6"/>
              <a:gd name="T15" fmla="*/ 5 h 9"/>
              <a:gd name="T16" fmla="*/ 0 w 6"/>
              <a:gd name="T17" fmla="*/ 2 h 9"/>
              <a:gd name="T18" fmla="*/ 3 w 6"/>
              <a:gd name="T19" fmla="*/ 4 h 9"/>
              <a:gd name="T20" fmla="*/ 4 w 6"/>
              <a:gd name="T21" fmla="*/ 2 h 9"/>
              <a:gd name="T22" fmla="*/ 4 w 6"/>
              <a:gd name="T23" fmla="*/ 0 h 9"/>
              <a:gd name="T24" fmla="*/ 5 w 6"/>
              <a:gd name="T25" fmla="*/ 0 h 9"/>
              <a:gd name="T26" fmla="*/ 6 w 6"/>
              <a:gd name="T2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" h="9">
                <a:moveTo>
                  <a:pt x="6" y="0"/>
                </a:moveTo>
                <a:cubicBezTo>
                  <a:pt x="6" y="1"/>
                  <a:pt x="5" y="2"/>
                  <a:pt x="6" y="3"/>
                </a:cubicBezTo>
                <a:cubicBezTo>
                  <a:pt x="5" y="3"/>
                  <a:pt x="5" y="4"/>
                  <a:pt x="5" y="3"/>
                </a:cubicBezTo>
                <a:cubicBezTo>
                  <a:pt x="4" y="3"/>
                  <a:pt x="4" y="4"/>
                  <a:pt x="4" y="5"/>
                </a:cubicBezTo>
                <a:cubicBezTo>
                  <a:pt x="4" y="5"/>
                  <a:pt x="5" y="6"/>
                  <a:pt x="4" y="7"/>
                </a:cubicBezTo>
                <a:cubicBezTo>
                  <a:pt x="4" y="7"/>
                  <a:pt x="3" y="7"/>
                  <a:pt x="3" y="6"/>
                </a:cubicBezTo>
                <a:cubicBezTo>
                  <a:pt x="2" y="7"/>
                  <a:pt x="3" y="8"/>
                  <a:pt x="2" y="9"/>
                </a:cubicBezTo>
                <a:cubicBezTo>
                  <a:pt x="1" y="8"/>
                  <a:pt x="2" y="7"/>
                  <a:pt x="2" y="5"/>
                </a:cubicBezTo>
                <a:cubicBezTo>
                  <a:pt x="1" y="4"/>
                  <a:pt x="1" y="4"/>
                  <a:pt x="0" y="2"/>
                </a:cubicBezTo>
                <a:cubicBezTo>
                  <a:pt x="1" y="3"/>
                  <a:pt x="2" y="3"/>
                  <a:pt x="3" y="4"/>
                </a:cubicBezTo>
                <a:cubicBezTo>
                  <a:pt x="3" y="3"/>
                  <a:pt x="4" y="2"/>
                  <a:pt x="4" y="2"/>
                </a:cubicBezTo>
                <a:cubicBezTo>
                  <a:pt x="4" y="1"/>
                  <a:pt x="3" y="1"/>
                  <a:pt x="4" y="0"/>
                </a:cubicBezTo>
                <a:cubicBezTo>
                  <a:pt x="4" y="0"/>
                  <a:pt x="4" y="0"/>
                  <a:pt x="5" y="0"/>
                </a:cubicBezTo>
                <a:cubicBezTo>
                  <a:pt x="5" y="0"/>
                  <a:pt x="6" y="0"/>
                  <a:pt x="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72" name="Freeform 339"/>
          <p:cNvSpPr/>
          <p:nvPr/>
        </p:nvSpPr>
        <p:spPr bwMode="auto">
          <a:xfrm>
            <a:off x="4010025" y="2806700"/>
            <a:ext cx="9525" cy="15875"/>
          </a:xfrm>
          <a:custGeom>
            <a:avLst/>
            <a:gdLst>
              <a:gd name="T0" fmla="*/ 3 w 3"/>
              <a:gd name="T1" fmla="*/ 5 h 5"/>
              <a:gd name="T2" fmla="*/ 0 w 3"/>
              <a:gd name="T3" fmla="*/ 2 h 5"/>
              <a:gd name="T4" fmla="*/ 3 w 3"/>
              <a:gd name="T5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5">
                <a:moveTo>
                  <a:pt x="3" y="5"/>
                </a:moveTo>
                <a:cubicBezTo>
                  <a:pt x="2" y="4"/>
                  <a:pt x="1" y="3"/>
                  <a:pt x="0" y="2"/>
                </a:cubicBezTo>
                <a:cubicBezTo>
                  <a:pt x="2" y="0"/>
                  <a:pt x="3" y="4"/>
                  <a:pt x="3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73" name="Freeform 340"/>
          <p:cNvSpPr/>
          <p:nvPr/>
        </p:nvSpPr>
        <p:spPr bwMode="auto">
          <a:xfrm>
            <a:off x="4010025" y="2835275"/>
            <a:ext cx="38100" cy="31750"/>
          </a:xfrm>
          <a:custGeom>
            <a:avLst/>
            <a:gdLst>
              <a:gd name="T0" fmla="*/ 12 w 12"/>
              <a:gd name="T1" fmla="*/ 1 h 10"/>
              <a:gd name="T2" fmla="*/ 9 w 12"/>
              <a:gd name="T3" fmla="*/ 2 h 10"/>
              <a:gd name="T4" fmla="*/ 9 w 12"/>
              <a:gd name="T5" fmla="*/ 5 h 10"/>
              <a:gd name="T6" fmla="*/ 8 w 12"/>
              <a:gd name="T7" fmla="*/ 5 h 10"/>
              <a:gd name="T8" fmla="*/ 8 w 12"/>
              <a:gd name="T9" fmla="*/ 3 h 10"/>
              <a:gd name="T10" fmla="*/ 5 w 12"/>
              <a:gd name="T11" fmla="*/ 4 h 10"/>
              <a:gd name="T12" fmla="*/ 5 w 12"/>
              <a:gd name="T13" fmla="*/ 6 h 10"/>
              <a:gd name="T14" fmla="*/ 5 w 12"/>
              <a:gd name="T15" fmla="*/ 4 h 10"/>
              <a:gd name="T16" fmla="*/ 2 w 12"/>
              <a:gd name="T17" fmla="*/ 5 h 10"/>
              <a:gd name="T18" fmla="*/ 2 w 12"/>
              <a:gd name="T19" fmla="*/ 9 h 10"/>
              <a:gd name="T20" fmla="*/ 1 w 12"/>
              <a:gd name="T21" fmla="*/ 6 h 10"/>
              <a:gd name="T22" fmla="*/ 0 w 12"/>
              <a:gd name="T23" fmla="*/ 6 h 10"/>
              <a:gd name="T24" fmla="*/ 1 w 12"/>
              <a:gd name="T25" fmla="*/ 5 h 10"/>
              <a:gd name="T26" fmla="*/ 1 w 12"/>
              <a:gd name="T27" fmla="*/ 4 h 10"/>
              <a:gd name="T28" fmla="*/ 1 w 12"/>
              <a:gd name="T29" fmla="*/ 5 h 10"/>
              <a:gd name="T30" fmla="*/ 4 w 12"/>
              <a:gd name="T31" fmla="*/ 3 h 10"/>
              <a:gd name="T32" fmla="*/ 5 w 12"/>
              <a:gd name="T33" fmla="*/ 2 h 10"/>
              <a:gd name="T34" fmla="*/ 5 w 12"/>
              <a:gd name="T35" fmla="*/ 3 h 10"/>
              <a:gd name="T36" fmla="*/ 8 w 12"/>
              <a:gd name="T37" fmla="*/ 1 h 10"/>
              <a:gd name="T38" fmla="*/ 12 w 12"/>
              <a:gd name="T39" fmla="*/ 1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" h="10">
                <a:moveTo>
                  <a:pt x="12" y="1"/>
                </a:moveTo>
                <a:cubicBezTo>
                  <a:pt x="12" y="2"/>
                  <a:pt x="10" y="2"/>
                  <a:pt x="9" y="2"/>
                </a:cubicBezTo>
                <a:cubicBezTo>
                  <a:pt x="9" y="3"/>
                  <a:pt x="10" y="4"/>
                  <a:pt x="9" y="5"/>
                </a:cubicBezTo>
                <a:cubicBezTo>
                  <a:pt x="9" y="5"/>
                  <a:pt x="9" y="5"/>
                  <a:pt x="8" y="5"/>
                </a:cubicBezTo>
                <a:cubicBezTo>
                  <a:pt x="8" y="4"/>
                  <a:pt x="8" y="4"/>
                  <a:pt x="8" y="3"/>
                </a:cubicBezTo>
                <a:cubicBezTo>
                  <a:pt x="7" y="3"/>
                  <a:pt x="6" y="3"/>
                  <a:pt x="5" y="4"/>
                </a:cubicBezTo>
                <a:cubicBezTo>
                  <a:pt x="6" y="5"/>
                  <a:pt x="6" y="6"/>
                  <a:pt x="5" y="6"/>
                </a:cubicBezTo>
                <a:cubicBezTo>
                  <a:pt x="4" y="6"/>
                  <a:pt x="5" y="5"/>
                  <a:pt x="5" y="4"/>
                </a:cubicBezTo>
                <a:cubicBezTo>
                  <a:pt x="3" y="4"/>
                  <a:pt x="3" y="5"/>
                  <a:pt x="2" y="5"/>
                </a:cubicBezTo>
                <a:cubicBezTo>
                  <a:pt x="2" y="7"/>
                  <a:pt x="2" y="8"/>
                  <a:pt x="2" y="9"/>
                </a:cubicBezTo>
                <a:cubicBezTo>
                  <a:pt x="0" y="10"/>
                  <a:pt x="1" y="7"/>
                  <a:pt x="1" y="6"/>
                </a:cubicBezTo>
                <a:cubicBezTo>
                  <a:pt x="1" y="5"/>
                  <a:pt x="1" y="6"/>
                  <a:pt x="0" y="6"/>
                </a:cubicBezTo>
                <a:cubicBezTo>
                  <a:pt x="0" y="6"/>
                  <a:pt x="1" y="5"/>
                  <a:pt x="1" y="5"/>
                </a:cubicBezTo>
                <a:cubicBezTo>
                  <a:pt x="1" y="5"/>
                  <a:pt x="1" y="4"/>
                  <a:pt x="1" y="4"/>
                </a:cubicBezTo>
                <a:cubicBezTo>
                  <a:pt x="2" y="4"/>
                  <a:pt x="1" y="4"/>
                  <a:pt x="1" y="5"/>
                </a:cubicBezTo>
                <a:cubicBezTo>
                  <a:pt x="3" y="4"/>
                  <a:pt x="3" y="4"/>
                  <a:pt x="4" y="3"/>
                </a:cubicBezTo>
                <a:cubicBezTo>
                  <a:pt x="4" y="2"/>
                  <a:pt x="4" y="2"/>
                  <a:pt x="5" y="2"/>
                </a:cubicBezTo>
                <a:cubicBezTo>
                  <a:pt x="5" y="2"/>
                  <a:pt x="5" y="3"/>
                  <a:pt x="5" y="3"/>
                </a:cubicBezTo>
                <a:cubicBezTo>
                  <a:pt x="6" y="2"/>
                  <a:pt x="8" y="3"/>
                  <a:pt x="8" y="1"/>
                </a:cubicBezTo>
                <a:cubicBezTo>
                  <a:pt x="9" y="2"/>
                  <a:pt x="11" y="0"/>
                  <a:pt x="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74" name="Freeform 341"/>
          <p:cNvSpPr>
            <a:spLocks noEditPoints="1"/>
          </p:cNvSpPr>
          <p:nvPr/>
        </p:nvSpPr>
        <p:spPr bwMode="auto">
          <a:xfrm>
            <a:off x="3938588" y="2882900"/>
            <a:ext cx="44450" cy="69850"/>
          </a:xfrm>
          <a:custGeom>
            <a:avLst/>
            <a:gdLst>
              <a:gd name="T0" fmla="*/ 11 w 14"/>
              <a:gd name="T1" fmla="*/ 1 h 22"/>
              <a:gd name="T2" fmla="*/ 8 w 14"/>
              <a:gd name="T3" fmla="*/ 5 h 22"/>
              <a:gd name="T4" fmla="*/ 9 w 14"/>
              <a:gd name="T5" fmla="*/ 9 h 22"/>
              <a:gd name="T6" fmla="*/ 14 w 14"/>
              <a:gd name="T7" fmla="*/ 4 h 22"/>
              <a:gd name="T8" fmla="*/ 9 w 14"/>
              <a:gd name="T9" fmla="*/ 11 h 22"/>
              <a:gd name="T10" fmla="*/ 10 w 14"/>
              <a:gd name="T11" fmla="*/ 14 h 22"/>
              <a:gd name="T12" fmla="*/ 8 w 14"/>
              <a:gd name="T13" fmla="*/ 12 h 22"/>
              <a:gd name="T14" fmla="*/ 6 w 14"/>
              <a:gd name="T15" fmla="*/ 18 h 22"/>
              <a:gd name="T16" fmla="*/ 5 w 14"/>
              <a:gd name="T17" fmla="*/ 22 h 22"/>
              <a:gd name="T18" fmla="*/ 4 w 14"/>
              <a:gd name="T19" fmla="*/ 22 h 22"/>
              <a:gd name="T20" fmla="*/ 5 w 14"/>
              <a:gd name="T21" fmla="*/ 17 h 22"/>
              <a:gd name="T22" fmla="*/ 4 w 14"/>
              <a:gd name="T23" fmla="*/ 10 h 22"/>
              <a:gd name="T24" fmla="*/ 0 w 14"/>
              <a:gd name="T25" fmla="*/ 14 h 22"/>
              <a:gd name="T26" fmla="*/ 3 w 14"/>
              <a:gd name="T27" fmla="*/ 9 h 22"/>
              <a:gd name="T28" fmla="*/ 3 w 14"/>
              <a:gd name="T29" fmla="*/ 4 h 22"/>
              <a:gd name="T30" fmla="*/ 4 w 14"/>
              <a:gd name="T31" fmla="*/ 8 h 22"/>
              <a:gd name="T32" fmla="*/ 7 w 14"/>
              <a:gd name="T33" fmla="*/ 3 h 22"/>
              <a:gd name="T34" fmla="*/ 11 w 14"/>
              <a:gd name="T35" fmla="*/ 1 h 22"/>
              <a:gd name="T36" fmla="*/ 4 w 14"/>
              <a:gd name="T37" fmla="*/ 9 h 22"/>
              <a:gd name="T38" fmla="*/ 5 w 14"/>
              <a:gd name="T39" fmla="*/ 15 h 22"/>
              <a:gd name="T40" fmla="*/ 7 w 14"/>
              <a:gd name="T41" fmla="*/ 13 h 22"/>
              <a:gd name="T42" fmla="*/ 8 w 14"/>
              <a:gd name="T43" fmla="*/ 10 h 22"/>
              <a:gd name="T44" fmla="*/ 7 w 14"/>
              <a:gd name="T45" fmla="*/ 6 h 22"/>
              <a:gd name="T46" fmla="*/ 4 w 14"/>
              <a:gd name="T47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" h="22">
                <a:moveTo>
                  <a:pt x="11" y="1"/>
                </a:moveTo>
                <a:cubicBezTo>
                  <a:pt x="10" y="2"/>
                  <a:pt x="9" y="3"/>
                  <a:pt x="8" y="5"/>
                </a:cubicBezTo>
                <a:cubicBezTo>
                  <a:pt x="8" y="6"/>
                  <a:pt x="8" y="8"/>
                  <a:pt x="9" y="9"/>
                </a:cubicBezTo>
                <a:cubicBezTo>
                  <a:pt x="11" y="8"/>
                  <a:pt x="11" y="5"/>
                  <a:pt x="14" y="4"/>
                </a:cubicBezTo>
                <a:cubicBezTo>
                  <a:pt x="12" y="6"/>
                  <a:pt x="10" y="8"/>
                  <a:pt x="9" y="11"/>
                </a:cubicBezTo>
                <a:cubicBezTo>
                  <a:pt x="9" y="12"/>
                  <a:pt x="10" y="13"/>
                  <a:pt x="10" y="14"/>
                </a:cubicBezTo>
                <a:cubicBezTo>
                  <a:pt x="8" y="14"/>
                  <a:pt x="9" y="13"/>
                  <a:pt x="8" y="12"/>
                </a:cubicBezTo>
                <a:cubicBezTo>
                  <a:pt x="7" y="14"/>
                  <a:pt x="6" y="16"/>
                  <a:pt x="6" y="18"/>
                </a:cubicBezTo>
                <a:cubicBezTo>
                  <a:pt x="5" y="18"/>
                  <a:pt x="5" y="21"/>
                  <a:pt x="5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0"/>
                  <a:pt x="5" y="19"/>
                  <a:pt x="5" y="17"/>
                </a:cubicBezTo>
                <a:cubicBezTo>
                  <a:pt x="4" y="15"/>
                  <a:pt x="4" y="12"/>
                  <a:pt x="4" y="10"/>
                </a:cubicBezTo>
                <a:cubicBezTo>
                  <a:pt x="2" y="11"/>
                  <a:pt x="2" y="13"/>
                  <a:pt x="0" y="14"/>
                </a:cubicBezTo>
                <a:cubicBezTo>
                  <a:pt x="1" y="12"/>
                  <a:pt x="2" y="10"/>
                  <a:pt x="3" y="9"/>
                </a:cubicBezTo>
                <a:cubicBezTo>
                  <a:pt x="4" y="7"/>
                  <a:pt x="3" y="6"/>
                  <a:pt x="3" y="4"/>
                </a:cubicBezTo>
                <a:cubicBezTo>
                  <a:pt x="4" y="5"/>
                  <a:pt x="4" y="6"/>
                  <a:pt x="4" y="8"/>
                </a:cubicBezTo>
                <a:cubicBezTo>
                  <a:pt x="5" y="6"/>
                  <a:pt x="7" y="6"/>
                  <a:pt x="7" y="3"/>
                </a:cubicBezTo>
                <a:cubicBezTo>
                  <a:pt x="8" y="4"/>
                  <a:pt x="9" y="0"/>
                  <a:pt x="11" y="1"/>
                </a:cubicBezTo>
                <a:close/>
                <a:moveTo>
                  <a:pt x="4" y="9"/>
                </a:moveTo>
                <a:cubicBezTo>
                  <a:pt x="4" y="11"/>
                  <a:pt x="5" y="13"/>
                  <a:pt x="5" y="15"/>
                </a:cubicBezTo>
                <a:cubicBezTo>
                  <a:pt x="6" y="15"/>
                  <a:pt x="6" y="14"/>
                  <a:pt x="7" y="13"/>
                </a:cubicBezTo>
                <a:cubicBezTo>
                  <a:pt x="7" y="12"/>
                  <a:pt x="8" y="11"/>
                  <a:pt x="8" y="10"/>
                </a:cubicBezTo>
                <a:cubicBezTo>
                  <a:pt x="8" y="9"/>
                  <a:pt x="7" y="7"/>
                  <a:pt x="7" y="6"/>
                </a:cubicBezTo>
                <a:cubicBezTo>
                  <a:pt x="6" y="7"/>
                  <a:pt x="5" y="8"/>
                  <a:pt x="4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75" name="Freeform 342"/>
          <p:cNvSpPr/>
          <p:nvPr/>
        </p:nvSpPr>
        <p:spPr bwMode="auto">
          <a:xfrm>
            <a:off x="3997325" y="2994025"/>
            <a:ext cx="9525" cy="23813"/>
          </a:xfrm>
          <a:custGeom>
            <a:avLst/>
            <a:gdLst>
              <a:gd name="T0" fmla="*/ 2 w 3"/>
              <a:gd name="T1" fmla="*/ 0 h 8"/>
              <a:gd name="T2" fmla="*/ 2 w 3"/>
              <a:gd name="T3" fmla="*/ 8 h 8"/>
              <a:gd name="T4" fmla="*/ 1 w 3"/>
              <a:gd name="T5" fmla="*/ 0 h 8"/>
              <a:gd name="T6" fmla="*/ 2 w 3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8">
                <a:moveTo>
                  <a:pt x="2" y="0"/>
                </a:moveTo>
                <a:cubicBezTo>
                  <a:pt x="2" y="2"/>
                  <a:pt x="3" y="6"/>
                  <a:pt x="2" y="8"/>
                </a:cubicBezTo>
                <a:cubicBezTo>
                  <a:pt x="0" y="8"/>
                  <a:pt x="2" y="2"/>
                  <a:pt x="1" y="0"/>
                </a:cubicBezTo>
                <a:cubicBezTo>
                  <a:pt x="1" y="0"/>
                  <a:pt x="2" y="0"/>
                  <a:pt x="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76" name="Freeform 343"/>
          <p:cNvSpPr>
            <a:spLocks noEditPoints="1"/>
          </p:cNvSpPr>
          <p:nvPr/>
        </p:nvSpPr>
        <p:spPr bwMode="auto">
          <a:xfrm>
            <a:off x="4149725" y="2813050"/>
            <a:ext cx="176213" cy="95250"/>
          </a:xfrm>
          <a:custGeom>
            <a:avLst/>
            <a:gdLst>
              <a:gd name="T0" fmla="*/ 17 w 56"/>
              <a:gd name="T1" fmla="*/ 3 h 30"/>
              <a:gd name="T2" fmla="*/ 17 w 56"/>
              <a:gd name="T3" fmla="*/ 0 h 30"/>
              <a:gd name="T4" fmla="*/ 19 w 56"/>
              <a:gd name="T5" fmla="*/ 3 h 30"/>
              <a:gd name="T6" fmla="*/ 26 w 56"/>
              <a:gd name="T7" fmla="*/ 4 h 30"/>
              <a:gd name="T8" fmla="*/ 25 w 56"/>
              <a:gd name="T9" fmla="*/ 2 h 30"/>
              <a:gd name="T10" fmla="*/ 28 w 56"/>
              <a:gd name="T11" fmla="*/ 4 h 30"/>
              <a:gd name="T12" fmla="*/ 33 w 56"/>
              <a:gd name="T13" fmla="*/ 5 h 30"/>
              <a:gd name="T14" fmla="*/ 39 w 56"/>
              <a:gd name="T15" fmla="*/ 8 h 30"/>
              <a:gd name="T16" fmla="*/ 36 w 56"/>
              <a:gd name="T17" fmla="*/ 7 h 30"/>
              <a:gd name="T18" fmla="*/ 40 w 56"/>
              <a:gd name="T19" fmla="*/ 13 h 30"/>
              <a:gd name="T20" fmla="*/ 47 w 56"/>
              <a:gd name="T21" fmla="*/ 18 h 30"/>
              <a:gd name="T22" fmla="*/ 41 w 56"/>
              <a:gd name="T23" fmla="*/ 15 h 30"/>
              <a:gd name="T24" fmla="*/ 44 w 56"/>
              <a:gd name="T25" fmla="*/ 22 h 30"/>
              <a:gd name="T26" fmla="*/ 50 w 56"/>
              <a:gd name="T27" fmla="*/ 25 h 30"/>
              <a:gd name="T28" fmla="*/ 55 w 56"/>
              <a:gd name="T29" fmla="*/ 28 h 30"/>
              <a:gd name="T30" fmla="*/ 56 w 56"/>
              <a:gd name="T31" fmla="*/ 30 h 30"/>
              <a:gd name="T32" fmla="*/ 48 w 56"/>
              <a:gd name="T33" fmla="*/ 25 h 30"/>
              <a:gd name="T34" fmla="*/ 37 w 56"/>
              <a:gd name="T35" fmla="*/ 19 h 30"/>
              <a:gd name="T36" fmla="*/ 44 w 56"/>
              <a:gd name="T37" fmla="*/ 22 h 30"/>
              <a:gd name="T38" fmla="*/ 42 w 56"/>
              <a:gd name="T39" fmla="*/ 18 h 30"/>
              <a:gd name="T40" fmla="*/ 39 w 56"/>
              <a:gd name="T41" fmla="*/ 14 h 30"/>
              <a:gd name="T42" fmla="*/ 33 w 56"/>
              <a:gd name="T43" fmla="*/ 12 h 30"/>
              <a:gd name="T44" fmla="*/ 36 w 56"/>
              <a:gd name="T45" fmla="*/ 24 h 30"/>
              <a:gd name="T46" fmla="*/ 32 w 56"/>
              <a:gd name="T47" fmla="*/ 13 h 30"/>
              <a:gd name="T48" fmla="*/ 21 w 56"/>
              <a:gd name="T49" fmla="*/ 9 h 30"/>
              <a:gd name="T50" fmla="*/ 23 w 56"/>
              <a:gd name="T51" fmla="*/ 14 h 30"/>
              <a:gd name="T52" fmla="*/ 30 w 56"/>
              <a:gd name="T53" fmla="*/ 17 h 30"/>
              <a:gd name="T54" fmla="*/ 23 w 56"/>
              <a:gd name="T55" fmla="*/ 15 h 30"/>
              <a:gd name="T56" fmla="*/ 23 w 56"/>
              <a:gd name="T57" fmla="*/ 17 h 30"/>
              <a:gd name="T58" fmla="*/ 22 w 56"/>
              <a:gd name="T59" fmla="*/ 15 h 30"/>
              <a:gd name="T60" fmla="*/ 12 w 56"/>
              <a:gd name="T61" fmla="*/ 13 h 30"/>
              <a:gd name="T62" fmla="*/ 12 w 56"/>
              <a:gd name="T63" fmla="*/ 14 h 30"/>
              <a:gd name="T64" fmla="*/ 11 w 56"/>
              <a:gd name="T65" fmla="*/ 13 h 30"/>
              <a:gd name="T66" fmla="*/ 0 w 56"/>
              <a:gd name="T67" fmla="*/ 11 h 30"/>
              <a:gd name="T68" fmla="*/ 11 w 56"/>
              <a:gd name="T69" fmla="*/ 12 h 30"/>
              <a:gd name="T70" fmla="*/ 6 w 56"/>
              <a:gd name="T71" fmla="*/ 3 h 30"/>
              <a:gd name="T72" fmla="*/ 1 w 56"/>
              <a:gd name="T73" fmla="*/ 4 h 30"/>
              <a:gd name="T74" fmla="*/ 6 w 56"/>
              <a:gd name="T75" fmla="*/ 3 h 30"/>
              <a:gd name="T76" fmla="*/ 5 w 56"/>
              <a:gd name="T77" fmla="*/ 0 h 30"/>
              <a:gd name="T78" fmla="*/ 8 w 56"/>
              <a:gd name="T79" fmla="*/ 3 h 30"/>
              <a:gd name="T80" fmla="*/ 17 w 56"/>
              <a:gd name="T81" fmla="*/ 3 h 30"/>
              <a:gd name="T82" fmla="*/ 12 w 56"/>
              <a:gd name="T83" fmla="*/ 12 h 30"/>
              <a:gd name="T84" fmla="*/ 22 w 56"/>
              <a:gd name="T85" fmla="*/ 14 h 30"/>
              <a:gd name="T86" fmla="*/ 18 w 56"/>
              <a:gd name="T87" fmla="*/ 4 h 30"/>
              <a:gd name="T88" fmla="*/ 8 w 56"/>
              <a:gd name="T89" fmla="*/ 3 h 30"/>
              <a:gd name="T90" fmla="*/ 12 w 56"/>
              <a:gd name="T91" fmla="*/ 12 h 30"/>
              <a:gd name="T92" fmla="*/ 21 w 56"/>
              <a:gd name="T93" fmla="*/ 9 h 30"/>
              <a:gd name="T94" fmla="*/ 31 w 56"/>
              <a:gd name="T95" fmla="*/ 10 h 30"/>
              <a:gd name="T96" fmla="*/ 27 w 56"/>
              <a:gd name="T97" fmla="*/ 5 h 30"/>
              <a:gd name="T98" fmla="*/ 19 w 56"/>
              <a:gd name="T99" fmla="*/ 4 h 30"/>
              <a:gd name="T100" fmla="*/ 21 w 56"/>
              <a:gd name="T101" fmla="*/ 9 h 30"/>
              <a:gd name="T102" fmla="*/ 32 w 56"/>
              <a:gd name="T103" fmla="*/ 11 h 30"/>
              <a:gd name="T104" fmla="*/ 38 w 56"/>
              <a:gd name="T105" fmla="*/ 12 h 30"/>
              <a:gd name="T106" fmla="*/ 29 w 56"/>
              <a:gd name="T107" fmla="*/ 5 h 30"/>
              <a:gd name="T108" fmla="*/ 32 w 56"/>
              <a:gd name="T109" fmla="*/ 11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6" h="30">
                <a:moveTo>
                  <a:pt x="17" y="3"/>
                </a:moveTo>
                <a:cubicBezTo>
                  <a:pt x="17" y="2"/>
                  <a:pt x="15" y="1"/>
                  <a:pt x="17" y="0"/>
                </a:cubicBezTo>
                <a:cubicBezTo>
                  <a:pt x="18" y="1"/>
                  <a:pt x="18" y="2"/>
                  <a:pt x="19" y="3"/>
                </a:cubicBezTo>
                <a:cubicBezTo>
                  <a:pt x="21" y="3"/>
                  <a:pt x="23" y="4"/>
                  <a:pt x="26" y="4"/>
                </a:cubicBezTo>
                <a:cubicBezTo>
                  <a:pt x="26" y="3"/>
                  <a:pt x="25" y="3"/>
                  <a:pt x="25" y="2"/>
                </a:cubicBezTo>
                <a:cubicBezTo>
                  <a:pt x="27" y="2"/>
                  <a:pt x="27" y="3"/>
                  <a:pt x="28" y="4"/>
                </a:cubicBezTo>
                <a:cubicBezTo>
                  <a:pt x="29" y="4"/>
                  <a:pt x="32" y="5"/>
                  <a:pt x="33" y="5"/>
                </a:cubicBezTo>
                <a:cubicBezTo>
                  <a:pt x="34" y="6"/>
                  <a:pt x="39" y="5"/>
                  <a:pt x="39" y="8"/>
                </a:cubicBezTo>
                <a:cubicBezTo>
                  <a:pt x="38" y="9"/>
                  <a:pt x="37" y="8"/>
                  <a:pt x="36" y="7"/>
                </a:cubicBezTo>
                <a:cubicBezTo>
                  <a:pt x="37" y="9"/>
                  <a:pt x="39" y="11"/>
                  <a:pt x="40" y="13"/>
                </a:cubicBezTo>
                <a:cubicBezTo>
                  <a:pt x="42" y="15"/>
                  <a:pt x="45" y="15"/>
                  <a:pt x="47" y="18"/>
                </a:cubicBezTo>
                <a:cubicBezTo>
                  <a:pt x="45" y="17"/>
                  <a:pt x="43" y="16"/>
                  <a:pt x="41" y="15"/>
                </a:cubicBezTo>
                <a:cubicBezTo>
                  <a:pt x="41" y="17"/>
                  <a:pt x="44" y="20"/>
                  <a:pt x="44" y="22"/>
                </a:cubicBezTo>
                <a:cubicBezTo>
                  <a:pt x="46" y="23"/>
                  <a:pt x="48" y="24"/>
                  <a:pt x="50" y="25"/>
                </a:cubicBezTo>
                <a:cubicBezTo>
                  <a:pt x="51" y="26"/>
                  <a:pt x="53" y="27"/>
                  <a:pt x="55" y="28"/>
                </a:cubicBezTo>
                <a:cubicBezTo>
                  <a:pt x="55" y="28"/>
                  <a:pt x="56" y="29"/>
                  <a:pt x="56" y="30"/>
                </a:cubicBezTo>
                <a:cubicBezTo>
                  <a:pt x="53" y="29"/>
                  <a:pt x="50" y="27"/>
                  <a:pt x="48" y="25"/>
                </a:cubicBezTo>
                <a:cubicBezTo>
                  <a:pt x="44" y="23"/>
                  <a:pt x="40" y="21"/>
                  <a:pt x="37" y="19"/>
                </a:cubicBezTo>
                <a:cubicBezTo>
                  <a:pt x="39" y="19"/>
                  <a:pt x="41" y="21"/>
                  <a:pt x="44" y="22"/>
                </a:cubicBezTo>
                <a:cubicBezTo>
                  <a:pt x="43" y="21"/>
                  <a:pt x="42" y="20"/>
                  <a:pt x="42" y="18"/>
                </a:cubicBezTo>
                <a:cubicBezTo>
                  <a:pt x="41" y="17"/>
                  <a:pt x="40" y="15"/>
                  <a:pt x="39" y="14"/>
                </a:cubicBezTo>
                <a:cubicBezTo>
                  <a:pt x="38" y="13"/>
                  <a:pt x="35" y="13"/>
                  <a:pt x="33" y="12"/>
                </a:cubicBezTo>
                <a:cubicBezTo>
                  <a:pt x="34" y="16"/>
                  <a:pt x="37" y="20"/>
                  <a:pt x="36" y="24"/>
                </a:cubicBezTo>
                <a:cubicBezTo>
                  <a:pt x="35" y="21"/>
                  <a:pt x="34" y="16"/>
                  <a:pt x="32" y="13"/>
                </a:cubicBezTo>
                <a:cubicBezTo>
                  <a:pt x="31" y="10"/>
                  <a:pt x="25" y="11"/>
                  <a:pt x="21" y="9"/>
                </a:cubicBezTo>
                <a:cubicBezTo>
                  <a:pt x="22" y="11"/>
                  <a:pt x="22" y="12"/>
                  <a:pt x="23" y="14"/>
                </a:cubicBezTo>
                <a:cubicBezTo>
                  <a:pt x="25" y="15"/>
                  <a:pt x="29" y="14"/>
                  <a:pt x="30" y="17"/>
                </a:cubicBezTo>
                <a:cubicBezTo>
                  <a:pt x="28" y="17"/>
                  <a:pt x="25" y="15"/>
                  <a:pt x="23" y="15"/>
                </a:cubicBezTo>
                <a:cubicBezTo>
                  <a:pt x="23" y="15"/>
                  <a:pt x="23" y="16"/>
                  <a:pt x="23" y="17"/>
                </a:cubicBezTo>
                <a:cubicBezTo>
                  <a:pt x="22" y="17"/>
                  <a:pt x="22" y="15"/>
                  <a:pt x="22" y="15"/>
                </a:cubicBezTo>
                <a:cubicBezTo>
                  <a:pt x="19" y="14"/>
                  <a:pt x="16" y="14"/>
                  <a:pt x="12" y="13"/>
                </a:cubicBezTo>
                <a:cubicBezTo>
                  <a:pt x="11" y="13"/>
                  <a:pt x="12" y="13"/>
                  <a:pt x="12" y="14"/>
                </a:cubicBezTo>
                <a:cubicBezTo>
                  <a:pt x="11" y="14"/>
                  <a:pt x="11" y="13"/>
                  <a:pt x="11" y="13"/>
                </a:cubicBezTo>
                <a:cubicBezTo>
                  <a:pt x="6" y="12"/>
                  <a:pt x="4" y="12"/>
                  <a:pt x="0" y="11"/>
                </a:cubicBezTo>
                <a:cubicBezTo>
                  <a:pt x="3" y="11"/>
                  <a:pt x="8" y="11"/>
                  <a:pt x="11" y="12"/>
                </a:cubicBezTo>
                <a:cubicBezTo>
                  <a:pt x="10" y="9"/>
                  <a:pt x="8" y="6"/>
                  <a:pt x="6" y="3"/>
                </a:cubicBezTo>
                <a:cubicBezTo>
                  <a:pt x="5" y="3"/>
                  <a:pt x="3" y="4"/>
                  <a:pt x="1" y="4"/>
                </a:cubicBezTo>
                <a:cubicBezTo>
                  <a:pt x="2" y="3"/>
                  <a:pt x="4" y="3"/>
                  <a:pt x="6" y="3"/>
                </a:cubicBezTo>
                <a:cubicBezTo>
                  <a:pt x="6" y="2"/>
                  <a:pt x="4" y="1"/>
                  <a:pt x="5" y="0"/>
                </a:cubicBezTo>
                <a:cubicBezTo>
                  <a:pt x="7" y="1"/>
                  <a:pt x="7" y="2"/>
                  <a:pt x="8" y="3"/>
                </a:cubicBezTo>
                <a:cubicBezTo>
                  <a:pt x="10" y="3"/>
                  <a:pt x="14" y="3"/>
                  <a:pt x="17" y="3"/>
                </a:cubicBezTo>
                <a:close/>
                <a:moveTo>
                  <a:pt x="12" y="12"/>
                </a:moveTo>
                <a:cubicBezTo>
                  <a:pt x="15" y="12"/>
                  <a:pt x="18" y="13"/>
                  <a:pt x="22" y="14"/>
                </a:cubicBezTo>
                <a:cubicBezTo>
                  <a:pt x="21" y="10"/>
                  <a:pt x="20" y="7"/>
                  <a:pt x="18" y="4"/>
                </a:cubicBezTo>
                <a:cubicBezTo>
                  <a:pt x="14" y="4"/>
                  <a:pt x="11" y="4"/>
                  <a:pt x="8" y="3"/>
                </a:cubicBezTo>
                <a:cubicBezTo>
                  <a:pt x="9" y="6"/>
                  <a:pt x="11" y="9"/>
                  <a:pt x="12" y="12"/>
                </a:cubicBezTo>
                <a:close/>
                <a:moveTo>
                  <a:pt x="21" y="9"/>
                </a:moveTo>
                <a:cubicBezTo>
                  <a:pt x="24" y="8"/>
                  <a:pt x="28" y="10"/>
                  <a:pt x="31" y="10"/>
                </a:cubicBezTo>
                <a:cubicBezTo>
                  <a:pt x="29" y="8"/>
                  <a:pt x="28" y="7"/>
                  <a:pt x="27" y="5"/>
                </a:cubicBezTo>
                <a:cubicBezTo>
                  <a:pt x="24" y="5"/>
                  <a:pt x="22" y="4"/>
                  <a:pt x="19" y="4"/>
                </a:cubicBezTo>
                <a:cubicBezTo>
                  <a:pt x="20" y="5"/>
                  <a:pt x="21" y="7"/>
                  <a:pt x="21" y="9"/>
                </a:cubicBezTo>
                <a:close/>
                <a:moveTo>
                  <a:pt x="32" y="11"/>
                </a:moveTo>
                <a:cubicBezTo>
                  <a:pt x="34" y="11"/>
                  <a:pt x="36" y="12"/>
                  <a:pt x="38" y="12"/>
                </a:cubicBezTo>
                <a:cubicBezTo>
                  <a:pt x="36" y="9"/>
                  <a:pt x="34" y="5"/>
                  <a:pt x="29" y="5"/>
                </a:cubicBezTo>
                <a:cubicBezTo>
                  <a:pt x="30" y="7"/>
                  <a:pt x="31" y="9"/>
                  <a:pt x="32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77" name="Freeform 344"/>
          <p:cNvSpPr>
            <a:spLocks noEditPoints="1"/>
          </p:cNvSpPr>
          <p:nvPr/>
        </p:nvSpPr>
        <p:spPr bwMode="auto">
          <a:xfrm>
            <a:off x="3925888" y="2706688"/>
            <a:ext cx="469900" cy="817562"/>
          </a:xfrm>
          <a:custGeom>
            <a:avLst/>
            <a:gdLst>
              <a:gd name="T0" fmla="*/ 5 w 149"/>
              <a:gd name="T1" fmla="*/ 89 h 259"/>
              <a:gd name="T2" fmla="*/ 11 w 149"/>
              <a:gd name="T3" fmla="*/ 53 h 259"/>
              <a:gd name="T4" fmla="*/ 9 w 149"/>
              <a:gd name="T5" fmla="*/ 36 h 259"/>
              <a:gd name="T6" fmla="*/ 47 w 149"/>
              <a:gd name="T7" fmla="*/ 3 h 259"/>
              <a:gd name="T8" fmla="*/ 72 w 149"/>
              <a:gd name="T9" fmla="*/ 9 h 259"/>
              <a:gd name="T10" fmla="*/ 98 w 149"/>
              <a:gd name="T11" fmla="*/ 14 h 259"/>
              <a:gd name="T12" fmla="*/ 61 w 149"/>
              <a:gd name="T13" fmla="*/ 30 h 259"/>
              <a:gd name="T14" fmla="*/ 122 w 149"/>
              <a:gd name="T15" fmla="*/ 52 h 259"/>
              <a:gd name="T16" fmla="*/ 120 w 149"/>
              <a:gd name="T17" fmla="*/ 67 h 259"/>
              <a:gd name="T18" fmla="*/ 57 w 149"/>
              <a:gd name="T19" fmla="*/ 48 h 259"/>
              <a:gd name="T20" fmla="*/ 94 w 149"/>
              <a:gd name="T21" fmla="*/ 78 h 259"/>
              <a:gd name="T22" fmla="*/ 145 w 149"/>
              <a:gd name="T23" fmla="*/ 193 h 259"/>
              <a:gd name="T24" fmla="*/ 140 w 149"/>
              <a:gd name="T25" fmla="*/ 255 h 259"/>
              <a:gd name="T26" fmla="*/ 104 w 149"/>
              <a:gd name="T27" fmla="*/ 255 h 259"/>
              <a:gd name="T28" fmla="*/ 102 w 149"/>
              <a:gd name="T29" fmla="*/ 183 h 259"/>
              <a:gd name="T30" fmla="*/ 50 w 149"/>
              <a:gd name="T31" fmla="*/ 51 h 259"/>
              <a:gd name="T32" fmla="*/ 51 w 149"/>
              <a:gd name="T33" fmla="*/ 121 h 259"/>
              <a:gd name="T34" fmla="*/ 18 w 149"/>
              <a:gd name="T35" fmla="*/ 99 h 259"/>
              <a:gd name="T36" fmla="*/ 68 w 149"/>
              <a:gd name="T37" fmla="*/ 79 h 259"/>
              <a:gd name="T38" fmla="*/ 72 w 149"/>
              <a:gd name="T39" fmla="*/ 65 h 259"/>
              <a:gd name="T40" fmla="*/ 61 w 149"/>
              <a:gd name="T41" fmla="*/ 76 h 259"/>
              <a:gd name="T42" fmla="*/ 46 w 149"/>
              <a:gd name="T43" fmla="*/ 10 h 259"/>
              <a:gd name="T44" fmla="*/ 43 w 149"/>
              <a:gd name="T45" fmla="*/ 19 h 259"/>
              <a:gd name="T46" fmla="*/ 71 w 149"/>
              <a:gd name="T47" fmla="*/ 15 h 259"/>
              <a:gd name="T48" fmla="*/ 69 w 149"/>
              <a:gd name="T49" fmla="*/ 13 h 259"/>
              <a:gd name="T50" fmla="*/ 51 w 149"/>
              <a:gd name="T51" fmla="*/ 34 h 259"/>
              <a:gd name="T52" fmla="*/ 71 w 149"/>
              <a:gd name="T53" fmla="*/ 13 h 259"/>
              <a:gd name="T54" fmla="*/ 84 w 149"/>
              <a:gd name="T55" fmla="*/ 12 h 259"/>
              <a:gd name="T56" fmla="*/ 41 w 149"/>
              <a:gd name="T57" fmla="*/ 37 h 259"/>
              <a:gd name="T58" fmla="*/ 40 w 149"/>
              <a:gd name="T59" fmla="*/ 33 h 259"/>
              <a:gd name="T60" fmla="*/ 123 w 149"/>
              <a:gd name="T61" fmla="*/ 56 h 259"/>
              <a:gd name="T62" fmla="*/ 70 w 149"/>
              <a:gd name="T63" fmla="*/ 33 h 259"/>
              <a:gd name="T64" fmla="*/ 106 w 149"/>
              <a:gd name="T65" fmla="*/ 58 h 259"/>
              <a:gd name="T66" fmla="*/ 35 w 149"/>
              <a:gd name="T67" fmla="*/ 41 h 259"/>
              <a:gd name="T68" fmla="*/ 14 w 149"/>
              <a:gd name="T69" fmla="*/ 75 h 259"/>
              <a:gd name="T70" fmla="*/ 44 w 149"/>
              <a:gd name="T71" fmla="*/ 52 h 259"/>
              <a:gd name="T72" fmla="*/ 36 w 149"/>
              <a:gd name="T73" fmla="*/ 55 h 259"/>
              <a:gd name="T74" fmla="*/ 27 w 149"/>
              <a:gd name="T75" fmla="*/ 64 h 259"/>
              <a:gd name="T76" fmla="*/ 19 w 149"/>
              <a:gd name="T77" fmla="*/ 87 h 259"/>
              <a:gd name="T78" fmla="*/ 47 w 149"/>
              <a:gd name="T79" fmla="*/ 116 h 259"/>
              <a:gd name="T80" fmla="*/ 38 w 149"/>
              <a:gd name="T81" fmla="*/ 51 h 259"/>
              <a:gd name="T82" fmla="*/ 62 w 149"/>
              <a:gd name="T83" fmla="*/ 56 h 259"/>
              <a:gd name="T84" fmla="*/ 38 w 149"/>
              <a:gd name="T85" fmla="*/ 52 h 259"/>
              <a:gd name="T86" fmla="*/ 74 w 149"/>
              <a:gd name="T87" fmla="*/ 60 h 259"/>
              <a:gd name="T88" fmla="*/ 109 w 149"/>
              <a:gd name="T89" fmla="*/ 119 h 259"/>
              <a:gd name="T90" fmla="*/ 132 w 149"/>
              <a:gd name="T91" fmla="*/ 185 h 259"/>
              <a:gd name="T92" fmla="*/ 137 w 149"/>
              <a:gd name="T93" fmla="*/ 245 h 259"/>
              <a:gd name="T94" fmla="*/ 148 w 149"/>
              <a:gd name="T95" fmla="*/ 232 h 259"/>
              <a:gd name="T96" fmla="*/ 123 w 149"/>
              <a:gd name="T97" fmla="*/ 129 h 259"/>
              <a:gd name="T98" fmla="*/ 79 w 149"/>
              <a:gd name="T99" fmla="*/ 63 h 259"/>
              <a:gd name="T100" fmla="*/ 122 w 149"/>
              <a:gd name="T101" fmla="*/ 153 h 259"/>
              <a:gd name="T102" fmla="*/ 74 w 149"/>
              <a:gd name="T103" fmla="*/ 67 h 259"/>
              <a:gd name="T104" fmla="*/ 87 w 149"/>
              <a:gd name="T105" fmla="*/ 100 h 259"/>
              <a:gd name="T106" fmla="*/ 116 w 149"/>
              <a:gd name="T107" fmla="*/ 208 h 259"/>
              <a:gd name="T108" fmla="*/ 114 w 149"/>
              <a:gd name="T109" fmla="*/ 255 h 259"/>
              <a:gd name="T110" fmla="*/ 88 w 149"/>
              <a:gd name="T111" fmla="*/ 123 h 259"/>
              <a:gd name="T112" fmla="*/ 103 w 149"/>
              <a:gd name="T113" fmla="*/ 224 h 259"/>
              <a:gd name="T114" fmla="*/ 108 w 149"/>
              <a:gd name="T115" fmla="*/ 239 h 259"/>
              <a:gd name="T116" fmla="*/ 102 w 149"/>
              <a:gd name="T117" fmla="*/ 137 h 259"/>
              <a:gd name="T118" fmla="*/ 71 w 149"/>
              <a:gd name="T119" fmla="*/ 76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9" h="259">
                <a:moveTo>
                  <a:pt x="17" y="88"/>
                </a:moveTo>
                <a:cubicBezTo>
                  <a:pt x="20" y="74"/>
                  <a:pt x="26" y="64"/>
                  <a:pt x="32" y="54"/>
                </a:cubicBezTo>
                <a:cubicBezTo>
                  <a:pt x="20" y="61"/>
                  <a:pt x="14" y="74"/>
                  <a:pt x="11" y="90"/>
                </a:cubicBezTo>
                <a:cubicBezTo>
                  <a:pt x="10" y="92"/>
                  <a:pt x="10" y="94"/>
                  <a:pt x="9" y="96"/>
                </a:cubicBezTo>
                <a:cubicBezTo>
                  <a:pt x="8" y="96"/>
                  <a:pt x="8" y="94"/>
                  <a:pt x="8" y="93"/>
                </a:cubicBezTo>
                <a:cubicBezTo>
                  <a:pt x="7" y="91"/>
                  <a:pt x="6" y="90"/>
                  <a:pt x="5" y="89"/>
                </a:cubicBezTo>
                <a:cubicBezTo>
                  <a:pt x="5" y="87"/>
                  <a:pt x="5" y="85"/>
                  <a:pt x="4" y="84"/>
                </a:cubicBezTo>
                <a:cubicBezTo>
                  <a:pt x="3" y="81"/>
                  <a:pt x="2" y="77"/>
                  <a:pt x="2" y="73"/>
                </a:cubicBezTo>
                <a:cubicBezTo>
                  <a:pt x="1" y="69"/>
                  <a:pt x="1" y="66"/>
                  <a:pt x="1" y="62"/>
                </a:cubicBezTo>
                <a:cubicBezTo>
                  <a:pt x="1" y="61"/>
                  <a:pt x="2" y="61"/>
                  <a:pt x="2" y="60"/>
                </a:cubicBezTo>
                <a:cubicBezTo>
                  <a:pt x="4" y="58"/>
                  <a:pt x="7" y="55"/>
                  <a:pt x="10" y="53"/>
                </a:cubicBezTo>
                <a:cubicBezTo>
                  <a:pt x="10" y="53"/>
                  <a:pt x="11" y="53"/>
                  <a:pt x="11" y="53"/>
                </a:cubicBezTo>
                <a:cubicBezTo>
                  <a:pt x="18" y="48"/>
                  <a:pt x="25" y="43"/>
                  <a:pt x="33" y="40"/>
                </a:cubicBezTo>
                <a:cubicBezTo>
                  <a:pt x="26" y="39"/>
                  <a:pt x="19" y="41"/>
                  <a:pt x="13" y="43"/>
                </a:cubicBezTo>
                <a:cubicBezTo>
                  <a:pt x="9" y="45"/>
                  <a:pt x="6" y="48"/>
                  <a:pt x="3" y="51"/>
                </a:cubicBezTo>
                <a:cubicBezTo>
                  <a:pt x="3" y="51"/>
                  <a:pt x="2" y="53"/>
                  <a:pt x="1" y="52"/>
                </a:cubicBezTo>
                <a:cubicBezTo>
                  <a:pt x="0" y="51"/>
                  <a:pt x="0" y="50"/>
                  <a:pt x="1" y="49"/>
                </a:cubicBezTo>
                <a:cubicBezTo>
                  <a:pt x="1" y="45"/>
                  <a:pt x="5" y="40"/>
                  <a:pt x="9" y="36"/>
                </a:cubicBezTo>
                <a:cubicBezTo>
                  <a:pt x="11" y="34"/>
                  <a:pt x="15" y="33"/>
                  <a:pt x="18" y="32"/>
                </a:cubicBezTo>
                <a:cubicBezTo>
                  <a:pt x="22" y="30"/>
                  <a:pt x="25" y="29"/>
                  <a:pt x="28" y="29"/>
                </a:cubicBezTo>
                <a:cubicBezTo>
                  <a:pt x="35" y="28"/>
                  <a:pt x="40" y="30"/>
                  <a:pt x="44" y="32"/>
                </a:cubicBezTo>
                <a:cubicBezTo>
                  <a:pt x="42" y="29"/>
                  <a:pt x="41" y="24"/>
                  <a:pt x="39" y="20"/>
                </a:cubicBezTo>
                <a:cubicBezTo>
                  <a:pt x="39" y="16"/>
                  <a:pt x="40" y="11"/>
                  <a:pt x="43" y="7"/>
                </a:cubicBezTo>
                <a:cubicBezTo>
                  <a:pt x="44" y="6"/>
                  <a:pt x="46" y="4"/>
                  <a:pt x="47" y="3"/>
                </a:cubicBezTo>
                <a:cubicBezTo>
                  <a:pt x="48" y="1"/>
                  <a:pt x="49" y="0"/>
                  <a:pt x="50" y="0"/>
                </a:cubicBezTo>
                <a:cubicBezTo>
                  <a:pt x="52" y="0"/>
                  <a:pt x="51" y="3"/>
                  <a:pt x="50" y="3"/>
                </a:cubicBezTo>
                <a:cubicBezTo>
                  <a:pt x="49" y="10"/>
                  <a:pt x="48" y="18"/>
                  <a:pt x="49" y="24"/>
                </a:cubicBezTo>
                <a:cubicBezTo>
                  <a:pt x="52" y="17"/>
                  <a:pt x="59" y="12"/>
                  <a:pt x="67" y="10"/>
                </a:cubicBezTo>
                <a:cubicBezTo>
                  <a:pt x="68" y="10"/>
                  <a:pt x="68" y="10"/>
                  <a:pt x="69" y="9"/>
                </a:cubicBezTo>
                <a:cubicBezTo>
                  <a:pt x="70" y="9"/>
                  <a:pt x="71" y="9"/>
                  <a:pt x="72" y="9"/>
                </a:cubicBezTo>
                <a:cubicBezTo>
                  <a:pt x="73" y="8"/>
                  <a:pt x="74" y="8"/>
                  <a:pt x="74" y="8"/>
                </a:cubicBezTo>
                <a:cubicBezTo>
                  <a:pt x="75" y="8"/>
                  <a:pt x="77" y="8"/>
                  <a:pt x="78" y="8"/>
                </a:cubicBezTo>
                <a:cubicBezTo>
                  <a:pt x="82" y="7"/>
                  <a:pt x="89" y="8"/>
                  <a:pt x="92" y="9"/>
                </a:cubicBezTo>
                <a:cubicBezTo>
                  <a:pt x="93" y="10"/>
                  <a:pt x="93" y="10"/>
                  <a:pt x="94" y="11"/>
                </a:cubicBezTo>
                <a:cubicBezTo>
                  <a:pt x="95" y="11"/>
                  <a:pt x="98" y="11"/>
                  <a:pt x="99" y="12"/>
                </a:cubicBezTo>
                <a:cubicBezTo>
                  <a:pt x="100" y="13"/>
                  <a:pt x="99" y="13"/>
                  <a:pt x="98" y="14"/>
                </a:cubicBezTo>
                <a:cubicBezTo>
                  <a:pt x="98" y="14"/>
                  <a:pt x="97" y="14"/>
                  <a:pt x="97" y="14"/>
                </a:cubicBezTo>
                <a:cubicBezTo>
                  <a:pt x="96" y="14"/>
                  <a:pt x="95" y="15"/>
                  <a:pt x="94" y="15"/>
                </a:cubicBezTo>
                <a:cubicBezTo>
                  <a:pt x="93" y="15"/>
                  <a:pt x="91" y="14"/>
                  <a:pt x="90" y="15"/>
                </a:cubicBezTo>
                <a:cubicBezTo>
                  <a:pt x="86" y="15"/>
                  <a:pt x="82" y="18"/>
                  <a:pt x="77" y="19"/>
                </a:cubicBezTo>
                <a:cubicBezTo>
                  <a:pt x="74" y="21"/>
                  <a:pt x="71" y="21"/>
                  <a:pt x="68" y="23"/>
                </a:cubicBezTo>
                <a:cubicBezTo>
                  <a:pt x="66" y="25"/>
                  <a:pt x="63" y="28"/>
                  <a:pt x="61" y="30"/>
                </a:cubicBezTo>
                <a:cubicBezTo>
                  <a:pt x="59" y="33"/>
                  <a:pt x="58" y="35"/>
                  <a:pt x="57" y="39"/>
                </a:cubicBezTo>
                <a:cubicBezTo>
                  <a:pt x="58" y="38"/>
                  <a:pt x="60" y="36"/>
                  <a:pt x="62" y="35"/>
                </a:cubicBezTo>
                <a:cubicBezTo>
                  <a:pt x="64" y="34"/>
                  <a:pt x="66" y="33"/>
                  <a:pt x="68" y="32"/>
                </a:cubicBezTo>
                <a:cubicBezTo>
                  <a:pt x="72" y="30"/>
                  <a:pt x="77" y="30"/>
                  <a:pt x="81" y="30"/>
                </a:cubicBezTo>
                <a:cubicBezTo>
                  <a:pt x="89" y="29"/>
                  <a:pt x="98" y="31"/>
                  <a:pt x="105" y="33"/>
                </a:cubicBezTo>
                <a:cubicBezTo>
                  <a:pt x="111" y="39"/>
                  <a:pt x="118" y="44"/>
                  <a:pt x="122" y="52"/>
                </a:cubicBezTo>
                <a:cubicBezTo>
                  <a:pt x="124" y="53"/>
                  <a:pt x="125" y="55"/>
                  <a:pt x="126" y="57"/>
                </a:cubicBezTo>
                <a:cubicBezTo>
                  <a:pt x="129" y="61"/>
                  <a:pt x="130" y="65"/>
                  <a:pt x="132" y="69"/>
                </a:cubicBezTo>
                <a:cubicBezTo>
                  <a:pt x="132" y="71"/>
                  <a:pt x="133" y="74"/>
                  <a:pt x="132" y="75"/>
                </a:cubicBezTo>
                <a:cubicBezTo>
                  <a:pt x="131" y="75"/>
                  <a:pt x="131" y="74"/>
                  <a:pt x="131" y="73"/>
                </a:cubicBezTo>
                <a:cubicBezTo>
                  <a:pt x="130" y="73"/>
                  <a:pt x="129" y="72"/>
                  <a:pt x="128" y="72"/>
                </a:cubicBezTo>
                <a:cubicBezTo>
                  <a:pt x="126" y="70"/>
                  <a:pt x="123" y="68"/>
                  <a:pt x="120" y="67"/>
                </a:cubicBezTo>
                <a:cubicBezTo>
                  <a:pt x="118" y="66"/>
                  <a:pt x="115" y="64"/>
                  <a:pt x="113" y="62"/>
                </a:cubicBezTo>
                <a:cubicBezTo>
                  <a:pt x="109" y="60"/>
                  <a:pt x="104" y="59"/>
                  <a:pt x="100" y="57"/>
                </a:cubicBezTo>
                <a:cubicBezTo>
                  <a:pt x="94" y="55"/>
                  <a:pt x="87" y="53"/>
                  <a:pt x="80" y="51"/>
                </a:cubicBezTo>
                <a:cubicBezTo>
                  <a:pt x="77" y="51"/>
                  <a:pt x="75" y="50"/>
                  <a:pt x="73" y="50"/>
                </a:cubicBezTo>
                <a:cubicBezTo>
                  <a:pt x="71" y="49"/>
                  <a:pt x="69" y="50"/>
                  <a:pt x="67" y="49"/>
                </a:cubicBezTo>
                <a:cubicBezTo>
                  <a:pt x="63" y="49"/>
                  <a:pt x="60" y="48"/>
                  <a:pt x="57" y="48"/>
                </a:cubicBezTo>
                <a:cubicBezTo>
                  <a:pt x="58" y="49"/>
                  <a:pt x="59" y="51"/>
                  <a:pt x="61" y="51"/>
                </a:cubicBezTo>
                <a:cubicBezTo>
                  <a:pt x="65" y="54"/>
                  <a:pt x="69" y="56"/>
                  <a:pt x="73" y="59"/>
                </a:cubicBezTo>
                <a:cubicBezTo>
                  <a:pt x="74" y="59"/>
                  <a:pt x="74" y="59"/>
                  <a:pt x="74" y="59"/>
                </a:cubicBezTo>
                <a:cubicBezTo>
                  <a:pt x="75" y="59"/>
                  <a:pt x="77" y="60"/>
                  <a:pt x="78" y="60"/>
                </a:cubicBezTo>
                <a:cubicBezTo>
                  <a:pt x="80" y="63"/>
                  <a:pt x="83" y="65"/>
                  <a:pt x="85" y="68"/>
                </a:cubicBezTo>
                <a:cubicBezTo>
                  <a:pt x="88" y="71"/>
                  <a:pt x="91" y="75"/>
                  <a:pt x="94" y="78"/>
                </a:cubicBezTo>
                <a:cubicBezTo>
                  <a:pt x="98" y="82"/>
                  <a:pt x="101" y="88"/>
                  <a:pt x="105" y="93"/>
                </a:cubicBezTo>
                <a:cubicBezTo>
                  <a:pt x="112" y="103"/>
                  <a:pt x="118" y="114"/>
                  <a:pt x="123" y="126"/>
                </a:cubicBezTo>
                <a:cubicBezTo>
                  <a:pt x="124" y="130"/>
                  <a:pt x="126" y="134"/>
                  <a:pt x="128" y="138"/>
                </a:cubicBezTo>
                <a:cubicBezTo>
                  <a:pt x="132" y="147"/>
                  <a:pt x="135" y="158"/>
                  <a:pt x="139" y="168"/>
                </a:cubicBezTo>
                <a:cubicBezTo>
                  <a:pt x="140" y="171"/>
                  <a:pt x="141" y="173"/>
                  <a:pt x="142" y="176"/>
                </a:cubicBezTo>
                <a:cubicBezTo>
                  <a:pt x="143" y="182"/>
                  <a:pt x="144" y="187"/>
                  <a:pt x="145" y="193"/>
                </a:cubicBezTo>
                <a:cubicBezTo>
                  <a:pt x="146" y="196"/>
                  <a:pt x="147" y="199"/>
                  <a:pt x="147" y="202"/>
                </a:cubicBezTo>
                <a:cubicBezTo>
                  <a:pt x="147" y="205"/>
                  <a:pt x="147" y="207"/>
                  <a:pt x="148" y="210"/>
                </a:cubicBezTo>
                <a:cubicBezTo>
                  <a:pt x="148" y="213"/>
                  <a:pt x="148" y="216"/>
                  <a:pt x="149" y="219"/>
                </a:cubicBezTo>
                <a:cubicBezTo>
                  <a:pt x="149" y="221"/>
                  <a:pt x="149" y="223"/>
                  <a:pt x="149" y="225"/>
                </a:cubicBezTo>
                <a:cubicBezTo>
                  <a:pt x="149" y="231"/>
                  <a:pt x="149" y="239"/>
                  <a:pt x="148" y="244"/>
                </a:cubicBezTo>
                <a:cubicBezTo>
                  <a:pt x="145" y="248"/>
                  <a:pt x="142" y="251"/>
                  <a:pt x="140" y="255"/>
                </a:cubicBezTo>
                <a:cubicBezTo>
                  <a:pt x="139" y="256"/>
                  <a:pt x="138" y="258"/>
                  <a:pt x="136" y="258"/>
                </a:cubicBezTo>
                <a:cubicBezTo>
                  <a:pt x="132" y="259"/>
                  <a:pt x="129" y="258"/>
                  <a:pt x="126" y="257"/>
                </a:cubicBezTo>
                <a:cubicBezTo>
                  <a:pt x="125" y="257"/>
                  <a:pt x="124" y="257"/>
                  <a:pt x="124" y="257"/>
                </a:cubicBezTo>
                <a:cubicBezTo>
                  <a:pt x="123" y="257"/>
                  <a:pt x="122" y="256"/>
                  <a:pt x="122" y="256"/>
                </a:cubicBezTo>
                <a:cubicBezTo>
                  <a:pt x="118" y="256"/>
                  <a:pt x="115" y="257"/>
                  <a:pt x="111" y="257"/>
                </a:cubicBezTo>
                <a:cubicBezTo>
                  <a:pt x="110" y="257"/>
                  <a:pt x="105" y="256"/>
                  <a:pt x="104" y="255"/>
                </a:cubicBezTo>
                <a:cubicBezTo>
                  <a:pt x="102" y="254"/>
                  <a:pt x="100" y="249"/>
                  <a:pt x="97" y="248"/>
                </a:cubicBezTo>
                <a:cubicBezTo>
                  <a:pt x="97" y="247"/>
                  <a:pt x="97" y="247"/>
                  <a:pt x="97" y="246"/>
                </a:cubicBezTo>
                <a:cubicBezTo>
                  <a:pt x="97" y="245"/>
                  <a:pt x="96" y="246"/>
                  <a:pt x="96" y="245"/>
                </a:cubicBezTo>
                <a:cubicBezTo>
                  <a:pt x="96" y="244"/>
                  <a:pt x="96" y="243"/>
                  <a:pt x="97" y="242"/>
                </a:cubicBezTo>
                <a:cubicBezTo>
                  <a:pt x="99" y="236"/>
                  <a:pt x="101" y="231"/>
                  <a:pt x="102" y="224"/>
                </a:cubicBezTo>
                <a:cubicBezTo>
                  <a:pt x="105" y="212"/>
                  <a:pt x="104" y="196"/>
                  <a:pt x="102" y="183"/>
                </a:cubicBezTo>
                <a:cubicBezTo>
                  <a:pt x="101" y="170"/>
                  <a:pt x="99" y="155"/>
                  <a:pt x="94" y="143"/>
                </a:cubicBezTo>
                <a:cubicBezTo>
                  <a:pt x="92" y="138"/>
                  <a:pt x="91" y="133"/>
                  <a:pt x="89" y="129"/>
                </a:cubicBezTo>
                <a:cubicBezTo>
                  <a:pt x="88" y="125"/>
                  <a:pt x="86" y="121"/>
                  <a:pt x="84" y="117"/>
                </a:cubicBezTo>
                <a:cubicBezTo>
                  <a:pt x="77" y="100"/>
                  <a:pt x="67" y="86"/>
                  <a:pt x="57" y="73"/>
                </a:cubicBezTo>
                <a:cubicBezTo>
                  <a:pt x="56" y="64"/>
                  <a:pt x="54" y="57"/>
                  <a:pt x="53" y="49"/>
                </a:cubicBezTo>
                <a:cubicBezTo>
                  <a:pt x="52" y="50"/>
                  <a:pt x="51" y="51"/>
                  <a:pt x="50" y="51"/>
                </a:cubicBezTo>
                <a:cubicBezTo>
                  <a:pt x="49" y="53"/>
                  <a:pt x="49" y="55"/>
                  <a:pt x="48" y="57"/>
                </a:cubicBezTo>
                <a:cubicBezTo>
                  <a:pt x="47" y="58"/>
                  <a:pt x="46" y="59"/>
                  <a:pt x="46" y="60"/>
                </a:cubicBezTo>
                <a:cubicBezTo>
                  <a:pt x="44" y="67"/>
                  <a:pt x="42" y="74"/>
                  <a:pt x="42" y="83"/>
                </a:cubicBezTo>
                <a:cubicBezTo>
                  <a:pt x="41" y="94"/>
                  <a:pt x="44" y="105"/>
                  <a:pt x="48" y="114"/>
                </a:cubicBezTo>
                <a:cubicBezTo>
                  <a:pt x="48" y="115"/>
                  <a:pt x="49" y="116"/>
                  <a:pt x="49" y="117"/>
                </a:cubicBezTo>
                <a:cubicBezTo>
                  <a:pt x="50" y="119"/>
                  <a:pt x="50" y="120"/>
                  <a:pt x="51" y="121"/>
                </a:cubicBezTo>
                <a:cubicBezTo>
                  <a:pt x="51" y="122"/>
                  <a:pt x="52" y="123"/>
                  <a:pt x="52" y="124"/>
                </a:cubicBezTo>
                <a:cubicBezTo>
                  <a:pt x="49" y="125"/>
                  <a:pt x="47" y="121"/>
                  <a:pt x="44" y="120"/>
                </a:cubicBezTo>
                <a:cubicBezTo>
                  <a:pt x="43" y="119"/>
                  <a:pt x="42" y="119"/>
                  <a:pt x="42" y="119"/>
                </a:cubicBezTo>
                <a:cubicBezTo>
                  <a:pt x="40" y="118"/>
                  <a:pt x="39" y="117"/>
                  <a:pt x="37" y="116"/>
                </a:cubicBezTo>
                <a:cubicBezTo>
                  <a:pt x="34" y="113"/>
                  <a:pt x="31" y="111"/>
                  <a:pt x="28" y="109"/>
                </a:cubicBezTo>
                <a:cubicBezTo>
                  <a:pt x="25" y="105"/>
                  <a:pt x="21" y="103"/>
                  <a:pt x="18" y="99"/>
                </a:cubicBezTo>
                <a:cubicBezTo>
                  <a:pt x="18" y="99"/>
                  <a:pt x="17" y="99"/>
                  <a:pt x="17" y="98"/>
                </a:cubicBezTo>
                <a:cubicBezTo>
                  <a:pt x="17" y="94"/>
                  <a:pt x="16" y="88"/>
                  <a:pt x="17" y="84"/>
                </a:cubicBezTo>
                <a:cubicBezTo>
                  <a:pt x="18" y="85"/>
                  <a:pt x="17" y="86"/>
                  <a:pt x="17" y="88"/>
                </a:cubicBezTo>
                <a:close/>
                <a:moveTo>
                  <a:pt x="61" y="76"/>
                </a:moveTo>
                <a:cubicBezTo>
                  <a:pt x="61" y="75"/>
                  <a:pt x="61" y="75"/>
                  <a:pt x="61" y="75"/>
                </a:cubicBezTo>
                <a:cubicBezTo>
                  <a:pt x="63" y="77"/>
                  <a:pt x="64" y="79"/>
                  <a:pt x="68" y="79"/>
                </a:cubicBezTo>
                <a:cubicBezTo>
                  <a:pt x="71" y="76"/>
                  <a:pt x="67" y="72"/>
                  <a:pt x="66" y="69"/>
                </a:cubicBezTo>
                <a:cubicBezTo>
                  <a:pt x="64" y="67"/>
                  <a:pt x="64" y="65"/>
                  <a:pt x="63" y="63"/>
                </a:cubicBezTo>
                <a:cubicBezTo>
                  <a:pt x="65" y="64"/>
                  <a:pt x="65" y="66"/>
                  <a:pt x="66" y="67"/>
                </a:cubicBezTo>
                <a:cubicBezTo>
                  <a:pt x="67" y="67"/>
                  <a:pt x="67" y="66"/>
                  <a:pt x="68" y="66"/>
                </a:cubicBezTo>
                <a:cubicBezTo>
                  <a:pt x="69" y="67"/>
                  <a:pt x="71" y="69"/>
                  <a:pt x="73" y="69"/>
                </a:cubicBezTo>
                <a:cubicBezTo>
                  <a:pt x="73" y="67"/>
                  <a:pt x="71" y="66"/>
                  <a:pt x="72" y="65"/>
                </a:cubicBezTo>
                <a:cubicBezTo>
                  <a:pt x="69" y="62"/>
                  <a:pt x="66" y="61"/>
                  <a:pt x="64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61" y="58"/>
                  <a:pt x="61" y="57"/>
                  <a:pt x="60" y="57"/>
                </a:cubicBezTo>
                <a:cubicBezTo>
                  <a:pt x="61" y="58"/>
                  <a:pt x="60" y="59"/>
                  <a:pt x="59" y="60"/>
                </a:cubicBezTo>
                <a:cubicBezTo>
                  <a:pt x="58" y="60"/>
                  <a:pt x="57" y="59"/>
                  <a:pt x="56" y="58"/>
                </a:cubicBezTo>
                <a:cubicBezTo>
                  <a:pt x="57" y="65"/>
                  <a:pt x="58" y="71"/>
                  <a:pt x="61" y="76"/>
                </a:cubicBezTo>
                <a:close/>
                <a:moveTo>
                  <a:pt x="42" y="13"/>
                </a:moveTo>
                <a:cubicBezTo>
                  <a:pt x="39" y="23"/>
                  <a:pt x="45" y="33"/>
                  <a:pt x="51" y="38"/>
                </a:cubicBezTo>
                <a:cubicBezTo>
                  <a:pt x="50" y="33"/>
                  <a:pt x="48" y="27"/>
                  <a:pt x="47" y="21"/>
                </a:cubicBezTo>
                <a:cubicBezTo>
                  <a:pt x="47" y="14"/>
                  <a:pt x="48" y="8"/>
                  <a:pt x="48" y="4"/>
                </a:cubicBezTo>
                <a:cubicBezTo>
                  <a:pt x="47" y="5"/>
                  <a:pt x="44" y="7"/>
                  <a:pt x="45" y="9"/>
                </a:cubicBezTo>
                <a:cubicBezTo>
                  <a:pt x="45" y="9"/>
                  <a:pt x="46" y="9"/>
                  <a:pt x="46" y="10"/>
                </a:cubicBezTo>
                <a:cubicBezTo>
                  <a:pt x="45" y="11"/>
                  <a:pt x="44" y="13"/>
                  <a:pt x="45" y="14"/>
                </a:cubicBezTo>
                <a:cubicBezTo>
                  <a:pt x="45" y="15"/>
                  <a:pt x="46" y="14"/>
                  <a:pt x="46" y="14"/>
                </a:cubicBezTo>
                <a:cubicBezTo>
                  <a:pt x="47" y="15"/>
                  <a:pt x="45" y="16"/>
                  <a:pt x="45" y="17"/>
                </a:cubicBezTo>
                <a:cubicBezTo>
                  <a:pt x="46" y="20"/>
                  <a:pt x="47" y="24"/>
                  <a:pt x="47" y="27"/>
                </a:cubicBezTo>
                <a:cubicBezTo>
                  <a:pt x="45" y="24"/>
                  <a:pt x="45" y="20"/>
                  <a:pt x="44" y="18"/>
                </a:cubicBezTo>
                <a:cubicBezTo>
                  <a:pt x="44" y="18"/>
                  <a:pt x="44" y="19"/>
                  <a:pt x="43" y="19"/>
                </a:cubicBezTo>
                <a:cubicBezTo>
                  <a:pt x="43" y="17"/>
                  <a:pt x="45" y="16"/>
                  <a:pt x="43" y="12"/>
                </a:cubicBezTo>
                <a:cubicBezTo>
                  <a:pt x="43" y="13"/>
                  <a:pt x="42" y="14"/>
                  <a:pt x="42" y="14"/>
                </a:cubicBezTo>
                <a:cubicBezTo>
                  <a:pt x="41" y="12"/>
                  <a:pt x="44" y="12"/>
                  <a:pt x="43" y="9"/>
                </a:cubicBezTo>
                <a:cubicBezTo>
                  <a:pt x="43" y="11"/>
                  <a:pt x="42" y="12"/>
                  <a:pt x="42" y="13"/>
                </a:cubicBezTo>
                <a:close/>
                <a:moveTo>
                  <a:pt x="71" y="13"/>
                </a:moveTo>
                <a:cubicBezTo>
                  <a:pt x="71" y="14"/>
                  <a:pt x="72" y="15"/>
                  <a:pt x="71" y="15"/>
                </a:cubicBezTo>
                <a:cubicBezTo>
                  <a:pt x="70" y="15"/>
                  <a:pt x="70" y="14"/>
                  <a:pt x="70" y="14"/>
                </a:cubicBezTo>
                <a:cubicBezTo>
                  <a:pt x="69" y="14"/>
                  <a:pt x="68" y="15"/>
                  <a:pt x="67" y="15"/>
                </a:cubicBezTo>
                <a:cubicBezTo>
                  <a:pt x="67" y="16"/>
                  <a:pt x="69" y="18"/>
                  <a:pt x="67" y="18"/>
                </a:cubicBezTo>
                <a:cubicBezTo>
                  <a:pt x="67" y="18"/>
                  <a:pt x="67" y="16"/>
                  <a:pt x="66" y="16"/>
                </a:cubicBezTo>
                <a:cubicBezTo>
                  <a:pt x="65" y="16"/>
                  <a:pt x="65" y="17"/>
                  <a:pt x="64" y="17"/>
                </a:cubicBezTo>
                <a:cubicBezTo>
                  <a:pt x="65" y="15"/>
                  <a:pt x="67" y="14"/>
                  <a:pt x="69" y="13"/>
                </a:cubicBezTo>
                <a:cubicBezTo>
                  <a:pt x="69" y="12"/>
                  <a:pt x="69" y="11"/>
                  <a:pt x="69" y="11"/>
                </a:cubicBezTo>
                <a:cubicBezTo>
                  <a:pt x="70" y="11"/>
                  <a:pt x="70" y="12"/>
                  <a:pt x="71" y="12"/>
                </a:cubicBezTo>
                <a:cubicBezTo>
                  <a:pt x="72" y="11"/>
                  <a:pt x="74" y="11"/>
                  <a:pt x="75" y="10"/>
                </a:cubicBezTo>
                <a:cubicBezTo>
                  <a:pt x="65" y="11"/>
                  <a:pt x="57" y="14"/>
                  <a:pt x="52" y="21"/>
                </a:cubicBezTo>
                <a:cubicBezTo>
                  <a:pt x="51" y="22"/>
                  <a:pt x="50" y="25"/>
                  <a:pt x="50" y="27"/>
                </a:cubicBezTo>
                <a:cubicBezTo>
                  <a:pt x="49" y="29"/>
                  <a:pt x="51" y="32"/>
                  <a:pt x="51" y="34"/>
                </a:cubicBezTo>
                <a:cubicBezTo>
                  <a:pt x="52" y="36"/>
                  <a:pt x="53" y="39"/>
                  <a:pt x="54" y="41"/>
                </a:cubicBezTo>
                <a:cubicBezTo>
                  <a:pt x="56" y="36"/>
                  <a:pt x="58" y="31"/>
                  <a:pt x="61" y="28"/>
                </a:cubicBezTo>
                <a:cubicBezTo>
                  <a:pt x="62" y="26"/>
                  <a:pt x="64" y="25"/>
                  <a:pt x="66" y="23"/>
                </a:cubicBezTo>
                <a:cubicBezTo>
                  <a:pt x="70" y="19"/>
                  <a:pt x="74" y="16"/>
                  <a:pt x="78" y="13"/>
                </a:cubicBezTo>
                <a:cubicBezTo>
                  <a:pt x="81" y="11"/>
                  <a:pt x="85" y="11"/>
                  <a:pt x="88" y="10"/>
                </a:cubicBezTo>
                <a:cubicBezTo>
                  <a:pt x="82" y="8"/>
                  <a:pt x="76" y="10"/>
                  <a:pt x="71" y="13"/>
                </a:cubicBezTo>
                <a:close/>
                <a:moveTo>
                  <a:pt x="84" y="12"/>
                </a:moveTo>
                <a:cubicBezTo>
                  <a:pt x="79" y="14"/>
                  <a:pt x="76" y="16"/>
                  <a:pt x="72" y="19"/>
                </a:cubicBezTo>
                <a:cubicBezTo>
                  <a:pt x="72" y="20"/>
                  <a:pt x="73" y="19"/>
                  <a:pt x="73" y="19"/>
                </a:cubicBezTo>
                <a:cubicBezTo>
                  <a:pt x="73" y="19"/>
                  <a:pt x="74" y="19"/>
                  <a:pt x="75" y="19"/>
                </a:cubicBezTo>
                <a:cubicBezTo>
                  <a:pt x="81" y="17"/>
                  <a:pt x="87" y="12"/>
                  <a:pt x="95" y="13"/>
                </a:cubicBezTo>
                <a:cubicBezTo>
                  <a:pt x="91" y="12"/>
                  <a:pt x="88" y="13"/>
                  <a:pt x="84" y="12"/>
                </a:cubicBezTo>
                <a:close/>
                <a:moveTo>
                  <a:pt x="31" y="30"/>
                </a:moveTo>
                <a:cubicBezTo>
                  <a:pt x="19" y="30"/>
                  <a:pt x="5" y="37"/>
                  <a:pt x="2" y="49"/>
                </a:cubicBezTo>
                <a:cubicBezTo>
                  <a:pt x="10" y="43"/>
                  <a:pt x="20" y="38"/>
                  <a:pt x="32" y="39"/>
                </a:cubicBezTo>
                <a:cubicBezTo>
                  <a:pt x="39" y="39"/>
                  <a:pt x="48" y="41"/>
                  <a:pt x="53" y="44"/>
                </a:cubicBezTo>
                <a:cubicBezTo>
                  <a:pt x="53" y="43"/>
                  <a:pt x="50" y="38"/>
                  <a:pt x="48" y="39"/>
                </a:cubicBezTo>
                <a:cubicBezTo>
                  <a:pt x="47" y="38"/>
                  <a:pt x="43" y="36"/>
                  <a:pt x="41" y="37"/>
                </a:cubicBezTo>
                <a:cubicBezTo>
                  <a:pt x="40" y="35"/>
                  <a:pt x="37" y="36"/>
                  <a:pt x="36" y="35"/>
                </a:cubicBezTo>
                <a:cubicBezTo>
                  <a:pt x="36" y="36"/>
                  <a:pt x="36" y="36"/>
                  <a:pt x="35" y="36"/>
                </a:cubicBezTo>
                <a:cubicBezTo>
                  <a:pt x="35" y="35"/>
                  <a:pt x="33" y="35"/>
                  <a:pt x="33" y="33"/>
                </a:cubicBezTo>
                <a:cubicBezTo>
                  <a:pt x="34" y="33"/>
                  <a:pt x="35" y="34"/>
                  <a:pt x="36" y="35"/>
                </a:cubicBezTo>
                <a:cubicBezTo>
                  <a:pt x="37" y="35"/>
                  <a:pt x="39" y="34"/>
                  <a:pt x="40" y="35"/>
                </a:cubicBezTo>
                <a:cubicBezTo>
                  <a:pt x="40" y="35"/>
                  <a:pt x="39" y="34"/>
                  <a:pt x="40" y="33"/>
                </a:cubicBezTo>
                <a:cubicBezTo>
                  <a:pt x="41" y="34"/>
                  <a:pt x="41" y="35"/>
                  <a:pt x="41" y="35"/>
                </a:cubicBezTo>
                <a:cubicBezTo>
                  <a:pt x="44" y="36"/>
                  <a:pt x="46" y="37"/>
                  <a:pt x="48" y="38"/>
                </a:cubicBezTo>
                <a:cubicBezTo>
                  <a:pt x="44" y="33"/>
                  <a:pt x="38" y="30"/>
                  <a:pt x="31" y="30"/>
                </a:cubicBezTo>
                <a:close/>
                <a:moveTo>
                  <a:pt x="129" y="65"/>
                </a:moveTo>
                <a:cubicBezTo>
                  <a:pt x="128" y="64"/>
                  <a:pt x="128" y="63"/>
                  <a:pt x="128" y="62"/>
                </a:cubicBezTo>
                <a:cubicBezTo>
                  <a:pt x="127" y="60"/>
                  <a:pt x="125" y="58"/>
                  <a:pt x="123" y="56"/>
                </a:cubicBezTo>
                <a:cubicBezTo>
                  <a:pt x="122" y="54"/>
                  <a:pt x="121" y="52"/>
                  <a:pt x="120" y="51"/>
                </a:cubicBezTo>
                <a:cubicBezTo>
                  <a:pt x="116" y="45"/>
                  <a:pt x="111" y="40"/>
                  <a:pt x="106" y="36"/>
                </a:cubicBezTo>
                <a:cubicBezTo>
                  <a:pt x="105" y="36"/>
                  <a:pt x="105" y="36"/>
                  <a:pt x="104" y="36"/>
                </a:cubicBezTo>
                <a:cubicBezTo>
                  <a:pt x="103" y="35"/>
                  <a:pt x="102" y="34"/>
                  <a:pt x="101" y="34"/>
                </a:cubicBezTo>
                <a:cubicBezTo>
                  <a:pt x="97" y="32"/>
                  <a:pt x="87" y="31"/>
                  <a:pt x="82" y="31"/>
                </a:cubicBezTo>
                <a:cubicBezTo>
                  <a:pt x="77" y="31"/>
                  <a:pt x="73" y="32"/>
                  <a:pt x="70" y="33"/>
                </a:cubicBezTo>
                <a:cubicBezTo>
                  <a:pt x="64" y="36"/>
                  <a:pt x="58" y="38"/>
                  <a:pt x="55" y="43"/>
                </a:cubicBezTo>
                <a:cubicBezTo>
                  <a:pt x="55" y="45"/>
                  <a:pt x="56" y="46"/>
                  <a:pt x="56" y="47"/>
                </a:cubicBezTo>
                <a:cubicBezTo>
                  <a:pt x="61" y="47"/>
                  <a:pt x="65" y="48"/>
                  <a:pt x="68" y="48"/>
                </a:cubicBezTo>
                <a:cubicBezTo>
                  <a:pt x="75" y="49"/>
                  <a:pt x="81" y="50"/>
                  <a:pt x="86" y="51"/>
                </a:cubicBezTo>
                <a:cubicBezTo>
                  <a:pt x="88" y="52"/>
                  <a:pt x="90" y="52"/>
                  <a:pt x="91" y="52"/>
                </a:cubicBezTo>
                <a:cubicBezTo>
                  <a:pt x="97" y="54"/>
                  <a:pt x="101" y="56"/>
                  <a:pt x="106" y="58"/>
                </a:cubicBezTo>
                <a:cubicBezTo>
                  <a:pt x="109" y="59"/>
                  <a:pt x="111" y="61"/>
                  <a:pt x="114" y="61"/>
                </a:cubicBezTo>
                <a:cubicBezTo>
                  <a:pt x="119" y="65"/>
                  <a:pt x="126" y="68"/>
                  <a:pt x="131" y="73"/>
                </a:cubicBezTo>
                <a:cubicBezTo>
                  <a:pt x="130" y="70"/>
                  <a:pt x="130" y="67"/>
                  <a:pt x="129" y="65"/>
                </a:cubicBezTo>
                <a:close/>
                <a:moveTo>
                  <a:pt x="45" y="42"/>
                </a:moveTo>
                <a:cubicBezTo>
                  <a:pt x="42" y="41"/>
                  <a:pt x="39" y="41"/>
                  <a:pt x="37" y="41"/>
                </a:cubicBezTo>
                <a:cubicBezTo>
                  <a:pt x="36" y="41"/>
                  <a:pt x="36" y="41"/>
                  <a:pt x="35" y="41"/>
                </a:cubicBezTo>
                <a:cubicBezTo>
                  <a:pt x="30" y="42"/>
                  <a:pt x="27" y="44"/>
                  <a:pt x="23" y="46"/>
                </a:cubicBezTo>
                <a:cubicBezTo>
                  <a:pt x="18" y="50"/>
                  <a:pt x="14" y="53"/>
                  <a:pt x="9" y="56"/>
                </a:cubicBezTo>
                <a:cubicBezTo>
                  <a:pt x="7" y="58"/>
                  <a:pt x="5" y="60"/>
                  <a:pt x="3" y="62"/>
                </a:cubicBezTo>
                <a:cubicBezTo>
                  <a:pt x="2" y="67"/>
                  <a:pt x="3" y="74"/>
                  <a:pt x="4" y="79"/>
                </a:cubicBezTo>
                <a:cubicBezTo>
                  <a:pt x="5" y="84"/>
                  <a:pt x="7" y="89"/>
                  <a:pt x="9" y="92"/>
                </a:cubicBezTo>
                <a:cubicBezTo>
                  <a:pt x="10" y="87"/>
                  <a:pt x="11" y="80"/>
                  <a:pt x="14" y="75"/>
                </a:cubicBezTo>
                <a:cubicBezTo>
                  <a:pt x="18" y="65"/>
                  <a:pt x="25" y="56"/>
                  <a:pt x="34" y="51"/>
                </a:cubicBezTo>
                <a:cubicBezTo>
                  <a:pt x="39" y="48"/>
                  <a:pt x="48" y="45"/>
                  <a:pt x="53" y="47"/>
                </a:cubicBezTo>
                <a:cubicBezTo>
                  <a:pt x="52" y="44"/>
                  <a:pt x="49" y="43"/>
                  <a:pt x="45" y="42"/>
                </a:cubicBezTo>
                <a:close/>
                <a:moveTo>
                  <a:pt x="45" y="48"/>
                </a:moveTo>
                <a:cubicBezTo>
                  <a:pt x="44" y="49"/>
                  <a:pt x="43" y="50"/>
                  <a:pt x="43" y="51"/>
                </a:cubicBezTo>
                <a:cubicBezTo>
                  <a:pt x="43" y="51"/>
                  <a:pt x="44" y="51"/>
                  <a:pt x="44" y="52"/>
                </a:cubicBezTo>
                <a:cubicBezTo>
                  <a:pt x="43" y="53"/>
                  <a:pt x="41" y="53"/>
                  <a:pt x="41" y="54"/>
                </a:cubicBezTo>
                <a:cubicBezTo>
                  <a:pt x="42" y="54"/>
                  <a:pt x="43" y="54"/>
                  <a:pt x="43" y="56"/>
                </a:cubicBezTo>
                <a:cubicBezTo>
                  <a:pt x="42" y="56"/>
                  <a:pt x="41" y="56"/>
                  <a:pt x="41" y="55"/>
                </a:cubicBezTo>
                <a:cubicBezTo>
                  <a:pt x="39" y="57"/>
                  <a:pt x="39" y="60"/>
                  <a:pt x="37" y="62"/>
                </a:cubicBezTo>
                <a:cubicBezTo>
                  <a:pt x="37" y="59"/>
                  <a:pt x="38" y="58"/>
                  <a:pt x="39" y="55"/>
                </a:cubicBezTo>
                <a:cubicBezTo>
                  <a:pt x="38" y="55"/>
                  <a:pt x="37" y="55"/>
                  <a:pt x="36" y="55"/>
                </a:cubicBezTo>
                <a:cubicBezTo>
                  <a:pt x="35" y="57"/>
                  <a:pt x="35" y="58"/>
                  <a:pt x="34" y="59"/>
                </a:cubicBezTo>
                <a:cubicBezTo>
                  <a:pt x="34" y="56"/>
                  <a:pt x="35" y="54"/>
                  <a:pt x="37" y="51"/>
                </a:cubicBezTo>
                <a:cubicBezTo>
                  <a:pt x="36" y="51"/>
                  <a:pt x="36" y="51"/>
                  <a:pt x="35" y="52"/>
                </a:cubicBezTo>
                <a:cubicBezTo>
                  <a:pt x="35" y="52"/>
                  <a:pt x="35" y="52"/>
                  <a:pt x="35" y="53"/>
                </a:cubicBezTo>
                <a:cubicBezTo>
                  <a:pt x="34" y="53"/>
                  <a:pt x="34" y="54"/>
                  <a:pt x="33" y="54"/>
                </a:cubicBezTo>
                <a:cubicBezTo>
                  <a:pt x="31" y="57"/>
                  <a:pt x="29" y="60"/>
                  <a:pt x="27" y="64"/>
                </a:cubicBezTo>
                <a:cubicBezTo>
                  <a:pt x="26" y="66"/>
                  <a:pt x="25" y="69"/>
                  <a:pt x="25" y="71"/>
                </a:cubicBezTo>
                <a:cubicBezTo>
                  <a:pt x="24" y="71"/>
                  <a:pt x="24" y="72"/>
                  <a:pt x="23" y="72"/>
                </a:cubicBezTo>
                <a:cubicBezTo>
                  <a:pt x="23" y="73"/>
                  <a:pt x="23" y="74"/>
                  <a:pt x="23" y="75"/>
                </a:cubicBezTo>
                <a:cubicBezTo>
                  <a:pt x="23" y="76"/>
                  <a:pt x="22" y="76"/>
                  <a:pt x="22" y="77"/>
                </a:cubicBezTo>
                <a:cubicBezTo>
                  <a:pt x="21" y="77"/>
                  <a:pt x="22" y="78"/>
                  <a:pt x="21" y="78"/>
                </a:cubicBezTo>
                <a:cubicBezTo>
                  <a:pt x="20" y="81"/>
                  <a:pt x="20" y="84"/>
                  <a:pt x="19" y="87"/>
                </a:cubicBezTo>
                <a:cubicBezTo>
                  <a:pt x="19" y="89"/>
                  <a:pt x="18" y="91"/>
                  <a:pt x="18" y="92"/>
                </a:cubicBezTo>
                <a:cubicBezTo>
                  <a:pt x="18" y="95"/>
                  <a:pt x="19" y="96"/>
                  <a:pt x="20" y="98"/>
                </a:cubicBezTo>
                <a:cubicBezTo>
                  <a:pt x="21" y="100"/>
                  <a:pt x="22" y="101"/>
                  <a:pt x="24" y="102"/>
                </a:cubicBezTo>
                <a:cubicBezTo>
                  <a:pt x="25" y="105"/>
                  <a:pt x="28" y="107"/>
                  <a:pt x="30" y="109"/>
                </a:cubicBezTo>
                <a:cubicBezTo>
                  <a:pt x="36" y="114"/>
                  <a:pt x="43" y="118"/>
                  <a:pt x="50" y="122"/>
                </a:cubicBezTo>
                <a:cubicBezTo>
                  <a:pt x="49" y="120"/>
                  <a:pt x="48" y="119"/>
                  <a:pt x="47" y="116"/>
                </a:cubicBezTo>
                <a:cubicBezTo>
                  <a:pt x="46" y="113"/>
                  <a:pt x="44" y="109"/>
                  <a:pt x="43" y="106"/>
                </a:cubicBezTo>
                <a:cubicBezTo>
                  <a:pt x="42" y="103"/>
                  <a:pt x="42" y="100"/>
                  <a:pt x="41" y="97"/>
                </a:cubicBezTo>
                <a:cubicBezTo>
                  <a:pt x="41" y="94"/>
                  <a:pt x="40" y="88"/>
                  <a:pt x="40" y="84"/>
                </a:cubicBezTo>
                <a:cubicBezTo>
                  <a:pt x="41" y="71"/>
                  <a:pt x="45" y="58"/>
                  <a:pt x="51" y="48"/>
                </a:cubicBezTo>
                <a:cubicBezTo>
                  <a:pt x="49" y="47"/>
                  <a:pt x="46" y="48"/>
                  <a:pt x="45" y="48"/>
                </a:cubicBezTo>
                <a:close/>
                <a:moveTo>
                  <a:pt x="38" y="51"/>
                </a:moveTo>
                <a:cubicBezTo>
                  <a:pt x="40" y="51"/>
                  <a:pt x="40" y="51"/>
                  <a:pt x="42" y="51"/>
                </a:cubicBezTo>
                <a:cubicBezTo>
                  <a:pt x="42" y="50"/>
                  <a:pt x="43" y="50"/>
                  <a:pt x="43" y="48"/>
                </a:cubicBezTo>
                <a:cubicBezTo>
                  <a:pt x="41" y="49"/>
                  <a:pt x="39" y="49"/>
                  <a:pt x="38" y="51"/>
                </a:cubicBezTo>
                <a:close/>
                <a:moveTo>
                  <a:pt x="58" y="58"/>
                </a:moveTo>
                <a:cubicBezTo>
                  <a:pt x="59" y="57"/>
                  <a:pt x="58" y="57"/>
                  <a:pt x="58" y="56"/>
                </a:cubicBezTo>
                <a:cubicBezTo>
                  <a:pt x="59" y="54"/>
                  <a:pt x="61" y="57"/>
                  <a:pt x="62" y="56"/>
                </a:cubicBezTo>
                <a:cubicBezTo>
                  <a:pt x="61" y="52"/>
                  <a:pt x="57" y="51"/>
                  <a:pt x="54" y="49"/>
                </a:cubicBezTo>
                <a:cubicBezTo>
                  <a:pt x="55" y="52"/>
                  <a:pt x="55" y="58"/>
                  <a:pt x="58" y="58"/>
                </a:cubicBezTo>
                <a:close/>
                <a:moveTo>
                  <a:pt x="37" y="54"/>
                </a:moveTo>
                <a:cubicBezTo>
                  <a:pt x="38" y="54"/>
                  <a:pt x="39" y="54"/>
                  <a:pt x="40" y="54"/>
                </a:cubicBezTo>
                <a:cubicBezTo>
                  <a:pt x="40" y="53"/>
                  <a:pt x="41" y="53"/>
                  <a:pt x="41" y="52"/>
                </a:cubicBezTo>
                <a:cubicBezTo>
                  <a:pt x="39" y="52"/>
                  <a:pt x="39" y="52"/>
                  <a:pt x="38" y="52"/>
                </a:cubicBezTo>
                <a:cubicBezTo>
                  <a:pt x="37" y="53"/>
                  <a:pt x="37" y="53"/>
                  <a:pt x="37" y="54"/>
                </a:cubicBezTo>
                <a:close/>
                <a:moveTo>
                  <a:pt x="64" y="57"/>
                </a:moveTo>
                <a:cubicBezTo>
                  <a:pt x="67" y="60"/>
                  <a:pt x="71" y="62"/>
                  <a:pt x="74" y="65"/>
                </a:cubicBezTo>
                <a:cubicBezTo>
                  <a:pt x="75" y="67"/>
                  <a:pt x="77" y="68"/>
                  <a:pt x="79" y="69"/>
                </a:cubicBezTo>
                <a:cubicBezTo>
                  <a:pt x="79" y="66"/>
                  <a:pt x="78" y="64"/>
                  <a:pt x="77" y="62"/>
                </a:cubicBezTo>
                <a:cubicBezTo>
                  <a:pt x="76" y="61"/>
                  <a:pt x="75" y="61"/>
                  <a:pt x="74" y="60"/>
                </a:cubicBezTo>
                <a:cubicBezTo>
                  <a:pt x="70" y="59"/>
                  <a:pt x="66" y="56"/>
                  <a:pt x="63" y="54"/>
                </a:cubicBezTo>
                <a:cubicBezTo>
                  <a:pt x="63" y="55"/>
                  <a:pt x="63" y="56"/>
                  <a:pt x="64" y="57"/>
                </a:cubicBezTo>
                <a:close/>
                <a:moveTo>
                  <a:pt x="79" y="71"/>
                </a:moveTo>
                <a:cubicBezTo>
                  <a:pt x="84" y="79"/>
                  <a:pt x="90" y="86"/>
                  <a:pt x="95" y="94"/>
                </a:cubicBezTo>
                <a:cubicBezTo>
                  <a:pt x="98" y="98"/>
                  <a:pt x="100" y="102"/>
                  <a:pt x="102" y="106"/>
                </a:cubicBezTo>
                <a:cubicBezTo>
                  <a:pt x="105" y="110"/>
                  <a:pt x="107" y="115"/>
                  <a:pt x="109" y="119"/>
                </a:cubicBezTo>
                <a:cubicBezTo>
                  <a:pt x="112" y="125"/>
                  <a:pt x="115" y="132"/>
                  <a:pt x="118" y="138"/>
                </a:cubicBezTo>
                <a:cubicBezTo>
                  <a:pt x="120" y="143"/>
                  <a:pt x="122" y="148"/>
                  <a:pt x="124" y="153"/>
                </a:cubicBezTo>
                <a:cubicBezTo>
                  <a:pt x="126" y="158"/>
                  <a:pt x="127" y="164"/>
                  <a:pt x="128" y="169"/>
                </a:cubicBezTo>
                <a:cubicBezTo>
                  <a:pt x="129" y="171"/>
                  <a:pt x="129" y="173"/>
                  <a:pt x="130" y="174"/>
                </a:cubicBezTo>
                <a:cubicBezTo>
                  <a:pt x="130" y="176"/>
                  <a:pt x="131" y="178"/>
                  <a:pt x="131" y="180"/>
                </a:cubicBezTo>
                <a:cubicBezTo>
                  <a:pt x="131" y="182"/>
                  <a:pt x="131" y="183"/>
                  <a:pt x="132" y="185"/>
                </a:cubicBezTo>
                <a:cubicBezTo>
                  <a:pt x="133" y="189"/>
                  <a:pt x="134" y="192"/>
                  <a:pt x="134" y="196"/>
                </a:cubicBezTo>
                <a:cubicBezTo>
                  <a:pt x="135" y="198"/>
                  <a:pt x="135" y="200"/>
                  <a:pt x="135" y="201"/>
                </a:cubicBezTo>
                <a:cubicBezTo>
                  <a:pt x="136" y="208"/>
                  <a:pt x="137" y="214"/>
                  <a:pt x="137" y="222"/>
                </a:cubicBezTo>
                <a:cubicBezTo>
                  <a:pt x="138" y="227"/>
                  <a:pt x="138" y="233"/>
                  <a:pt x="138" y="239"/>
                </a:cubicBezTo>
                <a:cubicBezTo>
                  <a:pt x="137" y="240"/>
                  <a:pt x="138" y="241"/>
                  <a:pt x="138" y="242"/>
                </a:cubicBezTo>
                <a:cubicBezTo>
                  <a:pt x="138" y="243"/>
                  <a:pt x="137" y="244"/>
                  <a:pt x="137" y="245"/>
                </a:cubicBezTo>
                <a:cubicBezTo>
                  <a:pt x="137" y="248"/>
                  <a:pt x="137" y="251"/>
                  <a:pt x="136" y="255"/>
                </a:cubicBezTo>
                <a:cubicBezTo>
                  <a:pt x="136" y="255"/>
                  <a:pt x="135" y="256"/>
                  <a:pt x="135" y="256"/>
                </a:cubicBezTo>
                <a:cubicBezTo>
                  <a:pt x="138" y="255"/>
                  <a:pt x="140" y="252"/>
                  <a:pt x="141" y="250"/>
                </a:cubicBezTo>
                <a:cubicBezTo>
                  <a:pt x="143" y="247"/>
                  <a:pt x="145" y="245"/>
                  <a:pt x="146" y="242"/>
                </a:cubicBezTo>
                <a:cubicBezTo>
                  <a:pt x="147" y="241"/>
                  <a:pt x="147" y="239"/>
                  <a:pt x="147" y="237"/>
                </a:cubicBezTo>
                <a:cubicBezTo>
                  <a:pt x="147" y="235"/>
                  <a:pt x="148" y="233"/>
                  <a:pt x="148" y="232"/>
                </a:cubicBezTo>
                <a:cubicBezTo>
                  <a:pt x="148" y="224"/>
                  <a:pt x="147" y="216"/>
                  <a:pt x="146" y="209"/>
                </a:cubicBezTo>
                <a:cubicBezTo>
                  <a:pt x="146" y="201"/>
                  <a:pt x="145" y="193"/>
                  <a:pt x="143" y="186"/>
                </a:cubicBezTo>
                <a:cubicBezTo>
                  <a:pt x="142" y="183"/>
                  <a:pt x="141" y="180"/>
                  <a:pt x="140" y="176"/>
                </a:cubicBezTo>
                <a:cubicBezTo>
                  <a:pt x="140" y="173"/>
                  <a:pt x="138" y="170"/>
                  <a:pt x="137" y="167"/>
                </a:cubicBezTo>
                <a:cubicBezTo>
                  <a:pt x="135" y="160"/>
                  <a:pt x="133" y="154"/>
                  <a:pt x="131" y="147"/>
                </a:cubicBezTo>
                <a:cubicBezTo>
                  <a:pt x="129" y="141"/>
                  <a:pt x="126" y="135"/>
                  <a:pt x="123" y="129"/>
                </a:cubicBezTo>
                <a:cubicBezTo>
                  <a:pt x="118" y="116"/>
                  <a:pt x="112" y="105"/>
                  <a:pt x="105" y="95"/>
                </a:cubicBezTo>
                <a:cubicBezTo>
                  <a:pt x="103" y="92"/>
                  <a:pt x="101" y="90"/>
                  <a:pt x="99" y="88"/>
                </a:cubicBezTo>
                <a:cubicBezTo>
                  <a:pt x="98" y="85"/>
                  <a:pt x="96" y="82"/>
                  <a:pt x="94" y="80"/>
                </a:cubicBezTo>
                <a:cubicBezTo>
                  <a:pt x="93" y="78"/>
                  <a:pt x="91" y="77"/>
                  <a:pt x="89" y="75"/>
                </a:cubicBezTo>
                <a:cubicBezTo>
                  <a:pt x="86" y="71"/>
                  <a:pt x="83" y="67"/>
                  <a:pt x="79" y="63"/>
                </a:cubicBezTo>
                <a:cubicBezTo>
                  <a:pt x="79" y="63"/>
                  <a:pt x="79" y="63"/>
                  <a:pt x="79" y="63"/>
                </a:cubicBezTo>
                <a:cubicBezTo>
                  <a:pt x="80" y="66"/>
                  <a:pt x="81" y="69"/>
                  <a:pt x="79" y="71"/>
                </a:cubicBezTo>
                <a:close/>
                <a:moveTo>
                  <a:pt x="136" y="228"/>
                </a:moveTo>
                <a:cubicBezTo>
                  <a:pt x="136" y="226"/>
                  <a:pt x="136" y="223"/>
                  <a:pt x="135" y="221"/>
                </a:cubicBezTo>
                <a:cubicBezTo>
                  <a:pt x="135" y="214"/>
                  <a:pt x="135" y="207"/>
                  <a:pt x="134" y="201"/>
                </a:cubicBezTo>
                <a:cubicBezTo>
                  <a:pt x="133" y="196"/>
                  <a:pt x="132" y="192"/>
                  <a:pt x="131" y="187"/>
                </a:cubicBezTo>
                <a:cubicBezTo>
                  <a:pt x="129" y="175"/>
                  <a:pt x="126" y="163"/>
                  <a:pt x="122" y="153"/>
                </a:cubicBezTo>
                <a:cubicBezTo>
                  <a:pt x="120" y="147"/>
                  <a:pt x="118" y="142"/>
                  <a:pt x="116" y="137"/>
                </a:cubicBezTo>
                <a:cubicBezTo>
                  <a:pt x="112" y="129"/>
                  <a:pt x="109" y="122"/>
                  <a:pt x="105" y="115"/>
                </a:cubicBezTo>
                <a:cubicBezTo>
                  <a:pt x="101" y="107"/>
                  <a:pt x="97" y="99"/>
                  <a:pt x="92" y="92"/>
                </a:cubicBezTo>
                <a:cubicBezTo>
                  <a:pt x="90" y="88"/>
                  <a:pt x="87" y="85"/>
                  <a:pt x="85" y="81"/>
                </a:cubicBezTo>
                <a:cubicBezTo>
                  <a:pt x="82" y="77"/>
                  <a:pt x="80" y="74"/>
                  <a:pt x="77" y="71"/>
                </a:cubicBezTo>
                <a:cubicBezTo>
                  <a:pt x="77" y="69"/>
                  <a:pt x="75" y="67"/>
                  <a:pt x="74" y="67"/>
                </a:cubicBezTo>
                <a:cubicBezTo>
                  <a:pt x="74" y="69"/>
                  <a:pt x="75" y="71"/>
                  <a:pt x="73" y="71"/>
                </a:cubicBezTo>
                <a:cubicBezTo>
                  <a:pt x="71" y="72"/>
                  <a:pt x="70" y="68"/>
                  <a:pt x="68" y="69"/>
                </a:cubicBezTo>
                <a:cubicBezTo>
                  <a:pt x="68" y="71"/>
                  <a:pt x="69" y="72"/>
                  <a:pt x="70" y="73"/>
                </a:cubicBezTo>
                <a:cubicBezTo>
                  <a:pt x="71" y="76"/>
                  <a:pt x="74" y="78"/>
                  <a:pt x="75" y="80"/>
                </a:cubicBezTo>
                <a:cubicBezTo>
                  <a:pt x="77" y="82"/>
                  <a:pt x="78" y="84"/>
                  <a:pt x="79" y="87"/>
                </a:cubicBezTo>
                <a:cubicBezTo>
                  <a:pt x="82" y="91"/>
                  <a:pt x="84" y="95"/>
                  <a:pt x="87" y="100"/>
                </a:cubicBezTo>
                <a:cubicBezTo>
                  <a:pt x="89" y="104"/>
                  <a:pt x="91" y="109"/>
                  <a:pt x="93" y="114"/>
                </a:cubicBezTo>
                <a:cubicBezTo>
                  <a:pt x="96" y="118"/>
                  <a:pt x="98" y="123"/>
                  <a:pt x="99" y="128"/>
                </a:cubicBezTo>
                <a:cubicBezTo>
                  <a:pt x="100" y="128"/>
                  <a:pt x="101" y="129"/>
                  <a:pt x="101" y="130"/>
                </a:cubicBezTo>
                <a:cubicBezTo>
                  <a:pt x="102" y="133"/>
                  <a:pt x="103" y="137"/>
                  <a:pt x="105" y="140"/>
                </a:cubicBezTo>
                <a:cubicBezTo>
                  <a:pt x="106" y="145"/>
                  <a:pt x="107" y="149"/>
                  <a:pt x="109" y="154"/>
                </a:cubicBezTo>
                <a:cubicBezTo>
                  <a:pt x="115" y="169"/>
                  <a:pt x="118" y="189"/>
                  <a:pt x="116" y="208"/>
                </a:cubicBezTo>
                <a:cubicBezTo>
                  <a:pt x="115" y="209"/>
                  <a:pt x="115" y="210"/>
                  <a:pt x="115" y="211"/>
                </a:cubicBezTo>
                <a:cubicBezTo>
                  <a:pt x="115" y="212"/>
                  <a:pt x="115" y="213"/>
                  <a:pt x="115" y="214"/>
                </a:cubicBezTo>
                <a:cubicBezTo>
                  <a:pt x="114" y="222"/>
                  <a:pt x="112" y="229"/>
                  <a:pt x="111" y="235"/>
                </a:cubicBezTo>
                <a:cubicBezTo>
                  <a:pt x="110" y="238"/>
                  <a:pt x="110" y="241"/>
                  <a:pt x="109" y="244"/>
                </a:cubicBezTo>
                <a:cubicBezTo>
                  <a:pt x="108" y="248"/>
                  <a:pt x="106" y="251"/>
                  <a:pt x="105" y="254"/>
                </a:cubicBezTo>
                <a:cubicBezTo>
                  <a:pt x="107" y="255"/>
                  <a:pt x="110" y="255"/>
                  <a:pt x="114" y="255"/>
                </a:cubicBezTo>
                <a:cubicBezTo>
                  <a:pt x="120" y="254"/>
                  <a:pt x="128" y="256"/>
                  <a:pt x="134" y="256"/>
                </a:cubicBezTo>
                <a:cubicBezTo>
                  <a:pt x="135" y="246"/>
                  <a:pt x="136" y="238"/>
                  <a:pt x="136" y="228"/>
                </a:cubicBezTo>
                <a:close/>
                <a:moveTo>
                  <a:pt x="63" y="79"/>
                </a:moveTo>
                <a:cubicBezTo>
                  <a:pt x="63" y="79"/>
                  <a:pt x="63" y="79"/>
                  <a:pt x="63" y="79"/>
                </a:cubicBezTo>
                <a:cubicBezTo>
                  <a:pt x="68" y="86"/>
                  <a:pt x="73" y="93"/>
                  <a:pt x="77" y="100"/>
                </a:cubicBezTo>
                <a:cubicBezTo>
                  <a:pt x="81" y="107"/>
                  <a:pt x="85" y="115"/>
                  <a:pt x="88" y="123"/>
                </a:cubicBezTo>
                <a:cubicBezTo>
                  <a:pt x="90" y="128"/>
                  <a:pt x="92" y="134"/>
                  <a:pt x="94" y="140"/>
                </a:cubicBezTo>
                <a:cubicBezTo>
                  <a:pt x="95" y="143"/>
                  <a:pt x="96" y="145"/>
                  <a:pt x="97" y="148"/>
                </a:cubicBezTo>
                <a:cubicBezTo>
                  <a:pt x="98" y="151"/>
                  <a:pt x="98" y="154"/>
                  <a:pt x="99" y="157"/>
                </a:cubicBezTo>
                <a:cubicBezTo>
                  <a:pt x="100" y="160"/>
                  <a:pt x="101" y="163"/>
                  <a:pt x="101" y="166"/>
                </a:cubicBezTo>
                <a:cubicBezTo>
                  <a:pt x="103" y="182"/>
                  <a:pt x="106" y="199"/>
                  <a:pt x="105" y="216"/>
                </a:cubicBezTo>
                <a:cubicBezTo>
                  <a:pt x="105" y="219"/>
                  <a:pt x="104" y="221"/>
                  <a:pt x="103" y="224"/>
                </a:cubicBezTo>
                <a:cubicBezTo>
                  <a:pt x="103" y="226"/>
                  <a:pt x="103" y="229"/>
                  <a:pt x="102" y="231"/>
                </a:cubicBezTo>
                <a:cubicBezTo>
                  <a:pt x="102" y="233"/>
                  <a:pt x="101" y="234"/>
                  <a:pt x="101" y="236"/>
                </a:cubicBezTo>
                <a:cubicBezTo>
                  <a:pt x="99" y="238"/>
                  <a:pt x="99" y="241"/>
                  <a:pt x="98" y="244"/>
                </a:cubicBezTo>
                <a:cubicBezTo>
                  <a:pt x="98" y="244"/>
                  <a:pt x="97" y="243"/>
                  <a:pt x="97" y="244"/>
                </a:cubicBezTo>
                <a:cubicBezTo>
                  <a:pt x="99" y="247"/>
                  <a:pt x="101" y="250"/>
                  <a:pt x="104" y="253"/>
                </a:cubicBezTo>
                <a:cubicBezTo>
                  <a:pt x="106" y="248"/>
                  <a:pt x="107" y="243"/>
                  <a:pt x="108" y="239"/>
                </a:cubicBezTo>
                <a:cubicBezTo>
                  <a:pt x="109" y="237"/>
                  <a:pt x="110" y="235"/>
                  <a:pt x="110" y="233"/>
                </a:cubicBezTo>
                <a:cubicBezTo>
                  <a:pt x="111" y="227"/>
                  <a:pt x="112" y="221"/>
                  <a:pt x="113" y="215"/>
                </a:cubicBezTo>
                <a:cubicBezTo>
                  <a:pt x="114" y="207"/>
                  <a:pt x="115" y="199"/>
                  <a:pt x="115" y="191"/>
                </a:cubicBezTo>
                <a:cubicBezTo>
                  <a:pt x="114" y="182"/>
                  <a:pt x="113" y="175"/>
                  <a:pt x="112" y="166"/>
                </a:cubicBezTo>
                <a:cubicBezTo>
                  <a:pt x="110" y="161"/>
                  <a:pt x="108" y="156"/>
                  <a:pt x="107" y="151"/>
                </a:cubicBezTo>
                <a:cubicBezTo>
                  <a:pt x="105" y="146"/>
                  <a:pt x="104" y="141"/>
                  <a:pt x="102" y="137"/>
                </a:cubicBezTo>
                <a:cubicBezTo>
                  <a:pt x="101" y="134"/>
                  <a:pt x="100" y="132"/>
                  <a:pt x="99" y="129"/>
                </a:cubicBezTo>
                <a:cubicBezTo>
                  <a:pt x="98" y="127"/>
                  <a:pt x="96" y="125"/>
                  <a:pt x="96" y="122"/>
                </a:cubicBezTo>
                <a:cubicBezTo>
                  <a:pt x="93" y="115"/>
                  <a:pt x="90" y="108"/>
                  <a:pt x="86" y="102"/>
                </a:cubicBezTo>
                <a:cubicBezTo>
                  <a:pt x="86" y="100"/>
                  <a:pt x="84" y="99"/>
                  <a:pt x="84" y="97"/>
                </a:cubicBezTo>
                <a:cubicBezTo>
                  <a:pt x="83" y="96"/>
                  <a:pt x="82" y="94"/>
                  <a:pt x="81" y="92"/>
                </a:cubicBezTo>
                <a:cubicBezTo>
                  <a:pt x="78" y="86"/>
                  <a:pt x="75" y="81"/>
                  <a:pt x="71" y="76"/>
                </a:cubicBezTo>
                <a:cubicBezTo>
                  <a:pt x="72" y="81"/>
                  <a:pt x="65" y="81"/>
                  <a:pt x="63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78" name="Freeform 345"/>
          <p:cNvSpPr>
            <a:spLocks noEditPoints="1"/>
          </p:cNvSpPr>
          <p:nvPr/>
        </p:nvSpPr>
        <p:spPr bwMode="auto">
          <a:xfrm>
            <a:off x="4010025" y="2978150"/>
            <a:ext cx="47625" cy="80963"/>
          </a:xfrm>
          <a:custGeom>
            <a:avLst/>
            <a:gdLst>
              <a:gd name="T0" fmla="*/ 4 w 15"/>
              <a:gd name="T1" fmla="*/ 16 h 26"/>
              <a:gd name="T2" fmla="*/ 6 w 15"/>
              <a:gd name="T3" fmla="*/ 21 h 26"/>
              <a:gd name="T4" fmla="*/ 3 w 15"/>
              <a:gd name="T5" fmla="*/ 15 h 26"/>
              <a:gd name="T6" fmla="*/ 0 w 15"/>
              <a:gd name="T7" fmla="*/ 12 h 26"/>
              <a:gd name="T8" fmla="*/ 3 w 15"/>
              <a:gd name="T9" fmla="*/ 14 h 26"/>
              <a:gd name="T10" fmla="*/ 1 w 15"/>
              <a:gd name="T11" fmla="*/ 9 h 26"/>
              <a:gd name="T12" fmla="*/ 2 w 15"/>
              <a:gd name="T13" fmla="*/ 9 h 26"/>
              <a:gd name="T14" fmla="*/ 3 w 15"/>
              <a:gd name="T15" fmla="*/ 3 h 26"/>
              <a:gd name="T16" fmla="*/ 3 w 15"/>
              <a:gd name="T17" fmla="*/ 10 h 26"/>
              <a:gd name="T18" fmla="*/ 8 w 15"/>
              <a:gd name="T19" fmla="*/ 14 h 26"/>
              <a:gd name="T20" fmla="*/ 8 w 15"/>
              <a:gd name="T21" fmla="*/ 8 h 26"/>
              <a:gd name="T22" fmla="*/ 4 w 15"/>
              <a:gd name="T23" fmla="*/ 4 h 26"/>
              <a:gd name="T24" fmla="*/ 7 w 15"/>
              <a:gd name="T25" fmla="*/ 6 h 26"/>
              <a:gd name="T26" fmla="*/ 8 w 15"/>
              <a:gd name="T27" fmla="*/ 0 h 26"/>
              <a:gd name="T28" fmla="*/ 8 w 15"/>
              <a:gd name="T29" fmla="*/ 7 h 26"/>
              <a:gd name="T30" fmla="*/ 10 w 15"/>
              <a:gd name="T31" fmla="*/ 9 h 26"/>
              <a:gd name="T32" fmla="*/ 8 w 15"/>
              <a:gd name="T33" fmla="*/ 8 h 26"/>
              <a:gd name="T34" fmla="*/ 9 w 15"/>
              <a:gd name="T35" fmla="*/ 14 h 26"/>
              <a:gd name="T36" fmla="*/ 13 w 15"/>
              <a:gd name="T37" fmla="*/ 16 h 26"/>
              <a:gd name="T38" fmla="*/ 10 w 15"/>
              <a:gd name="T39" fmla="*/ 16 h 26"/>
              <a:gd name="T40" fmla="*/ 15 w 15"/>
              <a:gd name="T41" fmla="*/ 23 h 26"/>
              <a:gd name="T42" fmla="*/ 11 w 15"/>
              <a:gd name="T43" fmla="*/ 21 h 26"/>
              <a:gd name="T44" fmla="*/ 14 w 15"/>
              <a:gd name="T45" fmla="*/ 26 h 26"/>
              <a:gd name="T46" fmla="*/ 10 w 15"/>
              <a:gd name="T47" fmla="*/ 20 h 26"/>
              <a:gd name="T48" fmla="*/ 5 w 15"/>
              <a:gd name="T49" fmla="*/ 16 h 26"/>
              <a:gd name="T50" fmla="*/ 4 w 15"/>
              <a:gd name="T51" fmla="*/ 16 h 26"/>
              <a:gd name="T52" fmla="*/ 4 w 15"/>
              <a:gd name="T53" fmla="*/ 15 h 26"/>
              <a:gd name="T54" fmla="*/ 9 w 15"/>
              <a:gd name="T55" fmla="*/ 18 h 26"/>
              <a:gd name="T56" fmla="*/ 3 w 15"/>
              <a:gd name="T57" fmla="*/ 11 h 26"/>
              <a:gd name="T58" fmla="*/ 4 w 15"/>
              <a:gd name="T59" fmla="*/ 15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" h="26">
                <a:moveTo>
                  <a:pt x="4" y="16"/>
                </a:moveTo>
                <a:cubicBezTo>
                  <a:pt x="4" y="18"/>
                  <a:pt x="6" y="19"/>
                  <a:pt x="6" y="21"/>
                </a:cubicBezTo>
                <a:cubicBezTo>
                  <a:pt x="4" y="20"/>
                  <a:pt x="4" y="17"/>
                  <a:pt x="3" y="15"/>
                </a:cubicBezTo>
                <a:cubicBezTo>
                  <a:pt x="2" y="14"/>
                  <a:pt x="0" y="14"/>
                  <a:pt x="0" y="12"/>
                </a:cubicBezTo>
                <a:cubicBezTo>
                  <a:pt x="1" y="13"/>
                  <a:pt x="2" y="14"/>
                  <a:pt x="3" y="14"/>
                </a:cubicBezTo>
                <a:cubicBezTo>
                  <a:pt x="2" y="12"/>
                  <a:pt x="2" y="10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6"/>
                  <a:pt x="2" y="5"/>
                  <a:pt x="3" y="3"/>
                </a:cubicBezTo>
                <a:cubicBezTo>
                  <a:pt x="3" y="5"/>
                  <a:pt x="2" y="8"/>
                  <a:pt x="3" y="10"/>
                </a:cubicBezTo>
                <a:cubicBezTo>
                  <a:pt x="5" y="11"/>
                  <a:pt x="6" y="13"/>
                  <a:pt x="8" y="14"/>
                </a:cubicBezTo>
                <a:cubicBezTo>
                  <a:pt x="8" y="12"/>
                  <a:pt x="8" y="10"/>
                  <a:pt x="8" y="8"/>
                </a:cubicBezTo>
                <a:cubicBezTo>
                  <a:pt x="6" y="7"/>
                  <a:pt x="5" y="5"/>
                  <a:pt x="4" y="4"/>
                </a:cubicBezTo>
                <a:cubicBezTo>
                  <a:pt x="5" y="4"/>
                  <a:pt x="6" y="6"/>
                  <a:pt x="7" y="6"/>
                </a:cubicBezTo>
                <a:cubicBezTo>
                  <a:pt x="8" y="4"/>
                  <a:pt x="7" y="1"/>
                  <a:pt x="8" y="0"/>
                </a:cubicBezTo>
                <a:cubicBezTo>
                  <a:pt x="8" y="2"/>
                  <a:pt x="8" y="5"/>
                  <a:pt x="8" y="7"/>
                </a:cubicBezTo>
                <a:cubicBezTo>
                  <a:pt x="9" y="7"/>
                  <a:pt x="11" y="8"/>
                  <a:pt x="10" y="9"/>
                </a:cubicBezTo>
                <a:cubicBezTo>
                  <a:pt x="10" y="10"/>
                  <a:pt x="9" y="9"/>
                  <a:pt x="8" y="8"/>
                </a:cubicBezTo>
                <a:cubicBezTo>
                  <a:pt x="8" y="10"/>
                  <a:pt x="9" y="12"/>
                  <a:pt x="9" y="14"/>
                </a:cubicBezTo>
                <a:cubicBezTo>
                  <a:pt x="10" y="15"/>
                  <a:pt x="12" y="15"/>
                  <a:pt x="13" y="16"/>
                </a:cubicBezTo>
                <a:cubicBezTo>
                  <a:pt x="12" y="17"/>
                  <a:pt x="11" y="16"/>
                  <a:pt x="10" y="16"/>
                </a:cubicBezTo>
                <a:cubicBezTo>
                  <a:pt x="9" y="20"/>
                  <a:pt x="14" y="20"/>
                  <a:pt x="15" y="23"/>
                </a:cubicBezTo>
                <a:cubicBezTo>
                  <a:pt x="14" y="23"/>
                  <a:pt x="13" y="22"/>
                  <a:pt x="11" y="21"/>
                </a:cubicBezTo>
                <a:cubicBezTo>
                  <a:pt x="11" y="23"/>
                  <a:pt x="13" y="25"/>
                  <a:pt x="14" y="26"/>
                </a:cubicBezTo>
                <a:cubicBezTo>
                  <a:pt x="11" y="26"/>
                  <a:pt x="11" y="22"/>
                  <a:pt x="10" y="20"/>
                </a:cubicBezTo>
                <a:cubicBezTo>
                  <a:pt x="8" y="18"/>
                  <a:pt x="6" y="18"/>
                  <a:pt x="5" y="16"/>
                </a:cubicBezTo>
                <a:cubicBezTo>
                  <a:pt x="4" y="16"/>
                  <a:pt x="4" y="16"/>
                  <a:pt x="4" y="16"/>
                </a:cubicBezTo>
                <a:close/>
                <a:moveTo>
                  <a:pt x="4" y="15"/>
                </a:moveTo>
                <a:cubicBezTo>
                  <a:pt x="6" y="16"/>
                  <a:pt x="7" y="18"/>
                  <a:pt x="9" y="18"/>
                </a:cubicBezTo>
                <a:cubicBezTo>
                  <a:pt x="9" y="15"/>
                  <a:pt x="6" y="13"/>
                  <a:pt x="3" y="11"/>
                </a:cubicBezTo>
                <a:cubicBezTo>
                  <a:pt x="3" y="13"/>
                  <a:pt x="4" y="14"/>
                  <a:pt x="4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79" name="Freeform 346"/>
          <p:cNvSpPr>
            <a:spLocks noEditPoints="1"/>
          </p:cNvSpPr>
          <p:nvPr/>
        </p:nvSpPr>
        <p:spPr bwMode="auto">
          <a:xfrm>
            <a:off x="493713" y="2519363"/>
            <a:ext cx="57150" cy="57150"/>
          </a:xfrm>
          <a:custGeom>
            <a:avLst/>
            <a:gdLst>
              <a:gd name="T0" fmla="*/ 2 w 18"/>
              <a:gd name="T1" fmla="*/ 3 h 18"/>
              <a:gd name="T2" fmla="*/ 4 w 18"/>
              <a:gd name="T3" fmla="*/ 1 h 18"/>
              <a:gd name="T4" fmla="*/ 17 w 18"/>
              <a:gd name="T5" fmla="*/ 9 h 18"/>
              <a:gd name="T6" fmla="*/ 3 w 18"/>
              <a:gd name="T7" fmla="*/ 14 h 18"/>
              <a:gd name="T8" fmla="*/ 2 w 18"/>
              <a:gd name="T9" fmla="*/ 3 h 18"/>
              <a:gd name="T10" fmla="*/ 8 w 18"/>
              <a:gd name="T11" fmla="*/ 13 h 18"/>
              <a:gd name="T12" fmla="*/ 7 w 18"/>
              <a:gd name="T13" fmla="*/ 5 h 18"/>
              <a:gd name="T14" fmla="*/ 8 w 18"/>
              <a:gd name="T15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" h="18">
                <a:moveTo>
                  <a:pt x="2" y="3"/>
                </a:moveTo>
                <a:cubicBezTo>
                  <a:pt x="3" y="3"/>
                  <a:pt x="4" y="2"/>
                  <a:pt x="4" y="1"/>
                </a:cubicBezTo>
                <a:cubicBezTo>
                  <a:pt x="10" y="0"/>
                  <a:pt x="18" y="4"/>
                  <a:pt x="17" y="9"/>
                </a:cubicBezTo>
                <a:cubicBezTo>
                  <a:pt x="17" y="14"/>
                  <a:pt x="7" y="18"/>
                  <a:pt x="3" y="14"/>
                </a:cubicBezTo>
                <a:cubicBezTo>
                  <a:pt x="0" y="10"/>
                  <a:pt x="0" y="7"/>
                  <a:pt x="2" y="3"/>
                </a:cubicBezTo>
                <a:close/>
                <a:moveTo>
                  <a:pt x="8" y="13"/>
                </a:moveTo>
                <a:cubicBezTo>
                  <a:pt x="15" y="13"/>
                  <a:pt x="14" y="3"/>
                  <a:pt x="7" y="5"/>
                </a:cubicBezTo>
                <a:cubicBezTo>
                  <a:pt x="2" y="6"/>
                  <a:pt x="5" y="13"/>
                  <a:pt x="8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80" name="Freeform 347"/>
          <p:cNvSpPr>
            <a:spLocks noEditPoints="1"/>
          </p:cNvSpPr>
          <p:nvPr/>
        </p:nvSpPr>
        <p:spPr bwMode="auto">
          <a:xfrm>
            <a:off x="466725" y="2228850"/>
            <a:ext cx="755650" cy="896938"/>
          </a:xfrm>
          <a:custGeom>
            <a:avLst/>
            <a:gdLst>
              <a:gd name="T0" fmla="*/ 19 w 240"/>
              <a:gd name="T1" fmla="*/ 245 h 284"/>
              <a:gd name="T2" fmla="*/ 7 w 240"/>
              <a:gd name="T3" fmla="*/ 116 h 284"/>
              <a:gd name="T4" fmla="*/ 23 w 240"/>
              <a:gd name="T5" fmla="*/ 85 h 284"/>
              <a:gd name="T6" fmla="*/ 207 w 240"/>
              <a:gd name="T7" fmla="*/ 37 h 284"/>
              <a:gd name="T8" fmla="*/ 191 w 240"/>
              <a:gd name="T9" fmla="*/ 113 h 284"/>
              <a:gd name="T10" fmla="*/ 113 w 240"/>
              <a:gd name="T11" fmla="*/ 119 h 284"/>
              <a:gd name="T12" fmla="*/ 33 w 240"/>
              <a:gd name="T13" fmla="*/ 112 h 284"/>
              <a:gd name="T14" fmla="*/ 104 w 240"/>
              <a:gd name="T15" fmla="*/ 233 h 284"/>
              <a:gd name="T16" fmla="*/ 89 w 240"/>
              <a:gd name="T17" fmla="*/ 139 h 284"/>
              <a:gd name="T18" fmla="*/ 128 w 240"/>
              <a:gd name="T19" fmla="*/ 154 h 284"/>
              <a:gd name="T20" fmla="*/ 178 w 240"/>
              <a:gd name="T21" fmla="*/ 149 h 284"/>
              <a:gd name="T22" fmla="*/ 131 w 240"/>
              <a:gd name="T23" fmla="*/ 247 h 284"/>
              <a:gd name="T24" fmla="*/ 28 w 240"/>
              <a:gd name="T25" fmla="*/ 91 h 284"/>
              <a:gd name="T26" fmla="*/ 161 w 240"/>
              <a:gd name="T27" fmla="*/ 5 h 284"/>
              <a:gd name="T28" fmla="*/ 190 w 240"/>
              <a:gd name="T29" fmla="*/ 36 h 284"/>
              <a:gd name="T30" fmla="*/ 117 w 240"/>
              <a:gd name="T31" fmla="*/ 88 h 284"/>
              <a:gd name="T32" fmla="*/ 117 w 240"/>
              <a:gd name="T33" fmla="*/ 58 h 284"/>
              <a:gd name="T34" fmla="*/ 85 w 240"/>
              <a:gd name="T35" fmla="*/ 58 h 284"/>
              <a:gd name="T36" fmla="*/ 113 w 240"/>
              <a:gd name="T37" fmla="*/ 49 h 284"/>
              <a:gd name="T38" fmla="*/ 113 w 240"/>
              <a:gd name="T39" fmla="*/ 52 h 284"/>
              <a:gd name="T40" fmla="*/ 117 w 240"/>
              <a:gd name="T41" fmla="*/ 62 h 284"/>
              <a:gd name="T42" fmla="*/ 226 w 240"/>
              <a:gd name="T43" fmla="*/ 87 h 284"/>
              <a:gd name="T44" fmla="*/ 37 w 240"/>
              <a:gd name="T45" fmla="*/ 101 h 284"/>
              <a:gd name="T46" fmla="*/ 194 w 240"/>
              <a:gd name="T47" fmla="*/ 87 h 284"/>
              <a:gd name="T48" fmla="*/ 188 w 240"/>
              <a:gd name="T49" fmla="*/ 104 h 284"/>
              <a:gd name="T50" fmla="*/ 158 w 240"/>
              <a:gd name="T51" fmla="*/ 81 h 284"/>
              <a:gd name="T52" fmla="*/ 199 w 240"/>
              <a:gd name="T53" fmla="*/ 111 h 284"/>
              <a:gd name="T54" fmla="*/ 184 w 240"/>
              <a:gd name="T55" fmla="*/ 89 h 284"/>
              <a:gd name="T56" fmla="*/ 170 w 240"/>
              <a:gd name="T57" fmla="*/ 83 h 284"/>
              <a:gd name="T58" fmla="*/ 85 w 240"/>
              <a:gd name="T59" fmla="*/ 224 h 284"/>
              <a:gd name="T60" fmla="*/ 31 w 240"/>
              <a:gd name="T61" fmla="*/ 115 h 284"/>
              <a:gd name="T62" fmla="*/ 85 w 240"/>
              <a:gd name="T63" fmla="*/ 224 h 284"/>
              <a:gd name="T64" fmla="*/ 65 w 240"/>
              <a:gd name="T65" fmla="*/ 218 h 284"/>
              <a:gd name="T66" fmla="*/ 12 w 240"/>
              <a:gd name="T67" fmla="*/ 118 h 284"/>
              <a:gd name="T68" fmla="*/ 73 w 240"/>
              <a:gd name="T69" fmla="*/ 217 h 284"/>
              <a:gd name="T70" fmla="*/ 131 w 240"/>
              <a:gd name="T71" fmla="*/ 192 h 284"/>
              <a:gd name="T72" fmla="*/ 126 w 240"/>
              <a:gd name="T73" fmla="*/ 178 h 284"/>
              <a:gd name="T74" fmla="*/ 120 w 240"/>
              <a:gd name="T75" fmla="*/ 166 h 284"/>
              <a:gd name="T76" fmla="*/ 114 w 240"/>
              <a:gd name="T77" fmla="*/ 154 h 284"/>
              <a:gd name="T78" fmla="*/ 110 w 240"/>
              <a:gd name="T79" fmla="*/ 147 h 284"/>
              <a:gd name="T80" fmla="*/ 98 w 240"/>
              <a:gd name="T81" fmla="*/ 143 h 284"/>
              <a:gd name="T82" fmla="*/ 168 w 240"/>
              <a:gd name="T83" fmla="*/ 143 h 284"/>
              <a:gd name="T84" fmla="*/ 139 w 240"/>
              <a:gd name="T85" fmla="*/ 151 h 284"/>
              <a:gd name="T86" fmla="*/ 166 w 240"/>
              <a:gd name="T87" fmla="*/ 165 h 284"/>
              <a:gd name="T88" fmla="*/ 167 w 240"/>
              <a:gd name="T89" fmla="*/ 172 h 284"/>
              <a:gd name="T90" fmla="*/ 147 w 240"/>
              <a:gd name="T91" fmla="*/ 156 h 284"/>
              <a:gd name="T92" fmla="*/ 164 w 240"/>
              <a:gd name="T93" fmla="*/ 169 h 284"/>
              <a:gd name="T94" fmla="*/ 115 w 240"/>
              <a:gd name="T95" fmla="*/ 207 h 284"/>
              <a:gd name="T96" fmla="*/ 153 w 240"/>
              <a:gd name="T97" fmla="*/ 209 h 284"/>
              <a:gd name="T98" fmla="*/ 150 w 240"/>
              <a:gd name="T99" fmla="*/ 209 h 284"/>
              <a:gd name="T100" fmla="*/ 140 w 240"/>
              <a:gd name="T101" fmla="*/ 211 h 284"/>
              <a:gd name="T102" fmla="*/ 131 w 240"/>
              <a:gd name="T103" fmla="*/ 212 h 284"/>
              <a:gd name="T104" fmla="*/ 135 w 240"/>
              <a:gd name="T105" fmla="*/ 211 h 284"/>
              <a:gd name="T106" fmla="*/ 136 w 240"/>
              <a:gd name="T107" fmla="*/ 243 h 284"/>
              <a:gd name="T108" fmla="*/ 58 w 240"/>
              <a:gd name="T109" fmla="*/ 223 h 284"/>
              <a:gd name="T110" fmla="*/ 75 w 240"/>
              <a:gd name="T111" fmla="*/ 220 h 284"/>
              <a:gd name="T112" fmla="*/ 72 w 240"/>
              <a:gd name="T113" fmla="*/ 247 h 284"/>
              <a:gd name="T114" fmla="*/ 12 w 240"/>
              <a:gd name="T115" fmla="*/ 255 h 284"/>
              <a:gd name="T116" fmla="*/ 140 w 240"/>
              <a:gd name="T117" fmla="*/ 262 h 284"/>
              <a:gd name="T118" fmla="*/ 45 w 240"/>
              <a:gd name="T119" fmla="*/ 236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0" h="284">
                <a:moveTo>
                  <a:pt x="131" y="247"/>
                </a:moveTo>
                <a:cubicBezTo>
                  <a:pt x="135" y="252"/>
                  <a:pt x="144" y="256"/>
                  <a:pt x="143" y="265"/>
                </a:cubicBezTo>
                <a:cubicBezTo>
                  <a:pt x="132" y="272"/>
                  <a:pt x="119" y="277"/>
                  <a:pt x="104" y="280"/>
                </a:cubicBezTo>
                <a:cubicBezTo>
                  <a:pt x="74" y="283"/>
                  <a:pt x="43" y="284"/>
                  <a:pt x="16" y="273"/>
                </a:cubicBezTo>
                <a:cubicBezTo>
                  <a:pt x="11" y="272"/>
                  <a:pt x="9" y="267"/>
                  <a:pt x="4" y="266"/>
                </a:cubicBezTo>
                <a:cubicBezTo>
                  <a:pt x="1" y="260"/>
                  <a:pt x="8" y="256"/>
                  <a:pt x="12" y="252"/>
                </a:cubicBezTo>
                <a:cubicBezTo>
                  <a:pt x="14" y="250"/>
                  <a:pt x="16" y="248"/>
                  <a:pt x="19" y="245"/>
                </a:cubicBezTo>
                <a:cubicBezTo>
                  <a:pt x="25" y="242"/>
                  <a:pt x="32" y="238"/>
                  <a:pt x="38" y="235"/>
                </a:cubicBezTo>
                <a:cubicBezTo>
                  <a:pt x="39" y="235"/>
                  <a:pt x="41" y="235"/>
                  <a:pt x="42" y="234"/>
                </a:cubicBezTo>
                <a:cubicBezTo>
                  <a:pt x="44" y="233"/>
                  <a:pt x="45" y="232"/>
                  <a:pt x="47" y="232"/>
                </a:cubicBezTo>
                <a:cubicBezTo>
                  <a:pt x="48" y="226"/>
                  <a:pt x="52" y="222"/>
                  <a:pt x="57" y="220"/>
                </a:cubicBezTo>
                <a:cubicBezTo>
                  <a:pt x="49" y="200"/>
                  <a:pt x="38" y="180"/>
                  <a:pt x="29" y="158"/>
                </a:cubicBezTo>
                <a:cubicBezTo>
                  <a:pt x="24" y="148"/>
                  <a:pt x="18" y="138"/>
                  <a:pt x="13" y="128"/>
                </a:cubicBezTo>
                <a:cubicBezTo>
                  <a:pt x="12" y="124"/>
                  <a:pt x="10" y="119"/>
                  <a:pt x="7" y="116"/>
                </a:cubicBezTo>
                <a:cubicBezTo>
                  <a:pt x="6" y="115"/>
                  <a:pt x="7" y="115"/>
                  <a:pt x="6" y="114"/>
                </a:cubicBezTo>
                <a:cubicBezTo>
                  <a:pt x="6" y="113"/>
                  <a:pt x="4" y="112"/>
                  <a:pt x="3" y="111"/>
                </a:cubicBezTo>
                <a:cubicBezTo>
                  <a:pt x="3" y="110"/>
                  <a:pt x="2" y="108"/>
                  <a:pt x="2" y="106"/>
                </a:cubicBezTo>
                <a:cubicBezTo>
                  <a:pt x="1" y="101"/>
                  <a:pt x="0" y="97"/>
                  <a:pt x="3" y="92"/>
                </a:cubicBezTo>
                <a:cubicBezTo>
                  <a:pt x="4" y="91"/>
                  <a:pt x="5" y="90"/>
                  <a:pt x="6" y="88"/>
                </a:cubicBezTo>
                <a:cubicBezTo>
                  <a:pt x="10" y="86"/>
                  <a:pt x="15" y="85"/>
                  <a:pt x="19" y="84"/>
                </a:cubicBezTo>
                <a:cubicBezTo>
                  <a:pt x="20" y="84"/>
                  <a:pt x="22" y="84"/>
                  <a:pt x="23" y="85"/>
                </a:cubicBezTo>
                <a:cubicBezTo>
                  <a:pt x="32" y="79"/>
                  <a:pt x="40" y="75"/>
                  <a:pt x="51" y="71"/>
                </a:cubicBezTo>
                <a:cubicBezTo>
                  <a:pt x="75" y="58"/>
                  <a:pt x="103" y="49"/>
                  <a:pt x="125" y="35"/>
                </a:cubicBezTo>
                <a:cubicBezTo>
                  <a:pt x="125" y="27"/>
                  <a:pt x="123" y="18"/>
                  <a:pt x="126" y="12"/>
                </a:cubicBezTo>
                <a:cubicBezTo>
                  <a:pt x="130" y="7"/>
                  <a:pt x="141" y="4"/>
                  <a:pt x="148" y="2"/>
                </a:cubicBezTo>
                <a:cubicBezTo>
                  <a:pt x="153" y="1"/>
                  <a:pt x="158" y="0"/>
                  <a:pt x="164" y="3"/>
                </a:cubicBezTo>
                <a:cubicBezTo>
                  <a:pt x="171" y="12"/>
                  <a:pt x="177" y="21"/>
                  <a:pt x="183" y="30"/>
                </a:cubicBezTo>
                <a:cubicBezTo>
                  <a:pt x="191" y="33"/>
                  <a:pt x="200" y="34"/>
                  <a:pt x="207" y="37"/>
                </a:cubicBezTo>
                <a:cubicBezTo>
                  <a:pt x="209" y="38"/>
                  <a:pt x="210" y="40"/>
                  <a:pt x="212" y="41"/>
                </a:cubicBezTo>
                <a:cubicBezTo>
                  <a:pt x="223" y="46"/>
                  <a:pt x="232" y="54"/>
                  <a:pt x="239" y="62"/>
                </a:cubicBezTo>
                <a:cubicBezTo>
                  <a:pt x="238" y="65"/>
                  <a:pt x="240" y="69"/>
                  <a:pt x="239" y="73"/>
                </a:cubicBezTo>
                <a:cubicBezTo>
                  <a:pt x="237" y="80"/>
                  <a:pt x="232" y="85"/>
                  <a:pt x="227" y="90"/>
                </a:cubicBezTo>
                <a:cubicBezTo>
                  <a:pt x="222" y="95"/>
                  <a:pt x="218" y="98"/>
                  <a:pt x="211" y="102"/>
                </a:cubicBezTo>
                <a:cubicBezTo>
                  <a:pt x="209" y="104"/>
                  <a:pt x="206" y="106"/>
                  <a:pt x="202" y="107"/>
                </a:cubicBezTo>
                <a:cubicBezTo>
                  <a:pt x="204" y="114"/>
                  <a:pt x="197" y="115"/>
                  <a:pt x="191" y="113"/>
                </a:cubicBezTo>
                <a:cubicBezTo>
                  <a:pt x="188" y="115"/>
                  <a:pt x="188" y="121"/>
                  <a:pt x="184" y="122"/>
                </a:cubicBezTo>
                <a:cubicBezTo>
                  <a:pt x="180" y="123"/>
                  <a:pt x="177" y="121"/>
                  <a:pt x="173" y="120"/>
                </a:cubicBezTo>
                <a:cubicBezTo>
                  <a:pt x="168" y="120"/>
                  <a:pt x="164" y="123"/>
                  <a:pt x="159" y="124"/>
                </a:cubicBezTo>
                <a:cubicBezTo>
                  <a:pt x="158" y="124"/>
                  <a:pt x="158" y="124"/>
                  <a:pt x="158" y="124"/>
                </a:cubicBezTo>
                <a:cubicBezTo>
                  <a:pt x="148" y="125"/>
                  <a:pt x="135" y="127"/>
                  <a:pt x="122" y="126"/>
                </a:cubicBezTo>
                <a:cubicBezTo>
                  <a:pt x="119" y="125"/>
                  <a:pt x="114" y="125"/>
                  <a:pt x="112" y="123"/>
                </a:cubicBezTo>
                <a:cubicBezTo>
                  <a:pt x="112" y="121"/>
                  <a:pt x="112" y="120"/>
                  <a:pt x="113" y="119"/>
                </a:cubicBezTo>
                <a:cubicBezTo>
                  <a:pt x="109" y="102"/>
                  <a:pt x="114" y="85"/>
                  <a:pt x="119" y="71"/>
                </a:cubicBezTo>
                <a:cubicBezTo>
                  <a:pt x="118" y="71"/>
                  <a:pt x="115" y="73"/>
                  <a:pt x="114" y="74"/>
                </a:cubicBezTo>
                <a:cubicBezTo>
                  <a:pt x="110" y="75"/>
                  <a:pt x="106" y="76"/>
                  <a:pt x="102" y="78"/>
                </a:cubicBezTo>
                <a:cubicBezTo>
                  <a:pt x="92" y="81"/>
                  <a:pt x="80" y="87"/>
                  <a:pt x="70" y="92"/>
                </a:cubicBezTo>
                <a:cubicBezTo>
                  <a:pt x="65" y="94"/>
                  <a:pt x="60" y="96"/>
                  <a:pt x="55" y="98"/>
                </a:cubicBezTo>
                <a:cubicBezTo>
                  <a:pt x="50" y="101"/>
                  <a:pt x="45" y="103"/>
                  <a:pt x="40" y="106"/>
                </a:cubicBezTo>
                <a:cubicBezTo>
                  <a:pt x="37" y="108"/>
                  <a:pt x="35" y="110"/>
                  <a:pt x="33" y="112"/>
                </a:cubicBezTo>
                <a:cubicBezTo>
                  <a:pt x="37" y="129"/>
                  <a:pt x="47" y="142"/>
                  <a:pt x="53" y="157"/>
                </a:cubicBezTo>
                <a:cubicBezTo>
                  <a:pt x="56" y="163"/>
                  <a:pt x="58" y="169"/>
                  <a:pt x="61" y="174"/>
                </a:cubicBezTo>
                <a:cubicBezTo>
                  <a:pt x="62" y="176"/>
                  <a:pt x="64" y="177"/>
                  <a:pt x="65" y="179"/>
                </a:cubicBezTo>
                <a:cubicBezTo>
                  <a:pt x="69" y="187"/>
                  <a:pt x="72" y="195"/>
                  <a:pt x="77" y="202"/>
                </a:cubicBezTo>
                <a:cubicBezTo>
                  <a:pt x="79" y="205"/>
                  <a:pt x="80" y="208"/>
                  <a:pt x="82" y="211"/>
                </a:cubicBezTo>
                <a:cubicBezTo>
                  <a:pt x="83" y="213"/>
                  <a:pt x="85" y="214"/>
                  <a:pt x="85" y="217"/>
                </a:cubicBezTo>
                <a:cubicBezTo>
                  <a:pt x="92" y="223"/>
                  <a:pt x="103" y="224"/>
                  <a:pt x="104" y="233"/>
                </a:cubicBezTo>
                <a:cubicBezTo>
                  <a:pt x="108" y="236"/>
                  <a:pt x="113" y="236"/>
                  <a:pt x="118" y="238"/>
                </a:cubicBezTo>
                <a:cubicBezTo>
                  <a:pt x="115" y="220"/>
                  <a:pt x="113" y="207"/>
                  <a:pt x="109" y="189"/>
                </a:cubicBezTo>
                <a:cubicBezTo>
                  <a:pt x="109" y="188"/>
                  <a:pt x="111" y="188"/>
                  <a:pt x="111" y="187"/>
                </a:cubicBezTo>
                <a:cubicBezTo>
                  <a:pt x="106" y="179"/>
                  <a:pt x="101" y="168"/>
                  <a:pt x="96" y="157"/>
                </a:cubicBezTo>
                <a:cubicBezTo>
                  <a:pt x="95" y="155"/>
                  <a:pt x="93" y="152"/>
                  <a:pt x="93" y="150"/>
                </a:cubicBezTo>
                <a:cubicBezTo>
                  <a:pt x="92" y="148"/>
                  <a:pt x="92" y="145"/>
                  <a:pt x="91" y="143"/>
                </a:cubicBezTo>
                <a:cubicBezTo>
                  <a:pt x="90" y="141"/>
                  <a:pt x="89" y="140"/>
                  <a:pt x="89" y="139"/>
                </a:cubicBezTo>
                <a:cubicBezTo>
                  <a:pt x="88" y="137"/>
                  <a:pt x="85" y="133"/>
                  <a:pt x="86" y="130"/>
                </a:cubicBezTo>
                <a:cubicBezTo>
                  <a:pt x="86" y="126"/>
                  <a:pt x="95" y="120"/>
                  <a:pt x="100" y="121"/>
                </a:cubicBezTo>
                <a:cubicBezTo>
                  <a:pt x="101" y="122"/>
                  <a:pt x="102" y="123"/>
                  <a:pt x="101" y="124"/>
                </a:cubicBezTo>
                <a:cubicBezTo>
                  <a:pt x="106" y="134"/>
                  <a:pt x="111" y="144"/>
                  <a:pt x="116" y="154"/>
                </a:cubicBezTo>
                <a:cubicBezTo>
                  <a:pt x="119" y="160"/>
                  <a:pt x="124" y="168"/>
                  <a:pt x="127" y="175"/>
                </a:cubicBezTo>
                <a:cubicBezTo>
                  <a:pt x="128" y="177"/>
                  <a:pt x="129" y="181"/>
                  <a:pt x="131" y="181"/>
                </a:cubicBezTo>
                <a:cubicBezTo>
                  <a:pt x="130" y="172"/>
                  <a:pt x="131" y="161"/>
                  <a:pt x="128" y="154"/>
                </a:cubicBezTo>
                <a:cubicBezTo>
                  <a:pt x="131" y="149"/>
                  <a:pt x="135" y="142"/>
                  <a:pt x="134" y="136"/>
                </a:cubicBezTo>
                <a:cubicBezTo>
                  <a:pt x="138" y="135"/>
                  <a:pt x="139" y="140"/>
                  <a:pt x="141" y="143"/>
                </a:cubicBezTo>
                <a:cubicBezTo>
                  <a:pt x="144" y="147"/>
                  <a:pt x="146" y="150"/>
                  <a:pt x="150" y="153"/>
                </a:cubicBezTo>
                <a:cubicBezTo>
                  <a:pt x="149" y="159"/>
                  <a:pt x="151" y="164"/>
                  <a:pt x="151" y="170"/>
                </a:cubicBezTo>
                <a:cubicBezTo>
                  <a:pt x="154" y="160"/>
                  <a:pt x="159" y="149"/>
                  <a:pt x="162" y="140"/>
                </a:cubicBezTo>
                <a:cubicBezTo>
                  <a:pt x="164" y="138"/>
                  <a:pt x="169" y="140"/>
                  <a:pt x="172" y="141"/>
                </a:cubicBezTo>
                <a:cubicBezTo>
                  <a:pt x="171" y="146"/>
                  <a:pt x="175" y="147"/>
                  <a:pt x="178" y="149"/>
                </a:cubicBezTo>
                <a:cubicBezTo>
                  <a:pt x="178" y="158"/>
                  <a:pt x="171" y="164"/>
                  <a:pt x="173" y="173"/>
                </a:cubicBezTo>
                <a:cubicBezTo>
                  <a:pt x="173" y="178"/>
                  <a:pt x="166" y="180"/>
                  <a:pt x="166" y="174"/>
                </a:cubicBezTo>
                <a:cubicBezTo>
                  <a:pt x="165" y="178"/>
                  <a:pt x="164" y="182"/>
                  <a:pt x="162" y="185"/>
                </a:cubicBezTo>
                <a:cubicBezTo>
                  <a:pt x="166" y="187"/>
                  <a:pt x="161" y="195"/>
                  <a:pt x="161" y="200"/>
                </a:cubicBezTo>
                <a:cubicBezTo>
                  <a:pt x="161" y="204"/>
                  <a:pt x="161" y="207"/>
                  <a:pt x="161" y="211"/>
                </a:cubicBezTo>
                <a:cubicBezTo>
                  <a:pt x="160" y="222"/>
                  <a:pt x="159" y="233"/>
                  <a:pt x="158" y="241"/>
                </a:cubicBezTo>
                <a:cubicBezTo>
                  <a:pt x="151" y="247"/>
                  <a:pt x="139" y="247"/>
                  <a:pt x="131" y="247"/>
                </a:cubicBezTo>
                <a:close/>
                <a:moveTo>
                  <a:pt x="4" y="100"/>
                </a:moveTo>
                <a:cubicBezTo>
                  <a:pt x="3" y="102"/>
                  <a:pt x="6" y="108"/>
                  <a:pt x="7" y="110"/>
                </a:cubicBezTo>
                <a:cubicBezTo>
                  <a:pt x="8" y="110"/>
                  <a:pt x="10" y="112"/>
                  <a:pt x="11" y="113"/>
                </a:cubicBezTo>
                <a:cubicBezTo>
                  <a:pt x="19" y="117"/>
                  <a:pt x="31" y="112"/>
                  <a:pt x="31" y="105"/>
                </a:cubicBezTo>
                <a:cubicBezTo>
                  <a:pt x="31" y="105"/>
                  <a:pt x="32" y="105"/>
                  <a:pt x="32" y="105"/>
                </a:cubicBezTo>
                <a:cubicBezTo>
                  <a:pt x="32" y="104"/>
                  <a:pt x="32" y="101"/>
                  <a:pt x="32" y="101"/>
                </a:cubicBezTo>
                <a:cubicBezTo>
                  <a:pt x="32" y="97"/>
                  <a:pt x="30" y="95"/>
                  <a:pt x="28" y="91"/>
                </a:cubicBezTo>
                <a:cubicBezTo>
                  <a:pt x="25" y="90"/>
                  <a:pt x="21" y="90"/>
                  <a:pt x="17" y="88"/>
                </a:cubicBezTo>
                <a:cubicBezTo>
                  <a:pt x="12" y="88"/>
                  <a:pt x="6" y="92"/>
                  <a:pt x="5" y="96"/>
                </a:cubicBezTo>
                <a:cubicBezTo>
                  <a:pt x="5" y="96"/>
                  <a:pt x="5" y="97"/>
                  <a:pt x="5" y="97"/>
                </a:cubicBezTo>
                <a:cubicBezTo>
                  <a:pt x="5" y="97"/>
                  <a:pt x="4" y="97"/>
                  <a:pt x="4" y="97"/>
                </a:cubicBezTo>
                <a:cubicBezTo>
                  <a:pt x="5" y="99"/>
                  <a:pt x="4" y="99"/>
                  <a:pt x="4" y="100"/>
                </a:cubicBezTo>
                <a:close/>
                <a:moveTo>
                  <a:pt x="168" y="13"/>
                </a:moveTo>
                <a:cubicBezTo>
                  <a:pt x="166" y="10"/>
                  <a:pt x="164" y="7"/>
                  <a:pt x="161" y="5"/>
                </a:cubicBezTo>
                <a:cubicBezTo>
                  <a:pt x="155" y="2"/>
                  <a:pt x="151" y="4"/>
                  <a:pt x="146" y="6"/>
                </a:cubicBezTo>
                <a:cubicBezTo>
                  <a:pt x="137" y="9"/>
                  <a:pt x="127" y="10"/>
                  <a:pt x="127" y="22"/>
                </a:cubicBezTo>
                <a:cubicBezTo>
                  <a:pt x="127" y="30"/>
                  <a:pt x="130" y="41"/>
                  <a:pt x="130" y="49"/>
                </a:cubicBezTo>
                <a:cubicBezTo>
                  <a:pt x="140" y="35"/>
                  <a:pt x="158" y="31"/>
                  <a:pt x="179" y="29"/>
                </a:cubicBezTo>
                <a:cubicBezTo>
                  <a:pt x="176" y="23"/>
                  <a:pt x="172" y="18"/>
                  <a:pt x="168" y="13"/>
                </a:cubicBezTo>
                <a:close/>
                <a:moveTo>
                  <a:pt x="195" y="36"/>
                </a:moveTo>
                <a:cubicBezTo>
                  <a:pt x="194" y="36"/>
                  <a:pt x="192" y="36"/>
                  <a:pt x="190" y="36"/>
                </a:cubicBezTo>
                <a:cubicBezTo>
                  <a:pt x="186" y="34"/>
                  <a:pt x="181" y="32"/>
                  <a:pt x="176" y="32"/>
                </a:cubicBezTo>
                <a:cubicBezTo>
                  <a:pt x="170" y="32"/>
                  <a:pt x="161" y="34"/>
                  <a:pt x="156" y="36"/>
                </a:cubicBezTo>
                <a:cubicBezTo>
                  <a:pt x="148" y="38"/>
                  <a:pt x="140" y="43"/>
                  <a:pt x="135" y="48"/>
                </a:cubicBezTo>
                <a:cubicBezTo>
                  <a:pt x="134" y="49"/>
                  <a:pt x="133" y="50"/>
                  <a:pt x="132" y="51"/>
                </a:cubicBezTo>
                <a:cubicBezTo>
                  <a:pt x="128" y="55"/>
                  <a:pt x="127" y="62"/>
                  <a:pt x="124" y="68"/>
                </a:cubicBezTo>
                <a:cubicBezTo>
                  <a:pt x="123" y="71"/>
                  <a:pt x="121" y="75"/>
                  <a:pt x="119" y="78"/>
                </a:cubicBezTo>
                <a:cubicBezTo>
                  <a:pt x="118" y="81"/>
                  <a:pt x="118" y="85"/>
                  <a:pt x="117" y="88"/>
                </a:cubicBezTo>
                <a:cubicBezTo>
                  <a:pt x="115" y="97"/>
                  <a:pt x="113" y="105"/>
                  <a:pt x="115" y="116"/>
                </a:cubicBezTo>
                <a:cubicBezTo>
                  <a:pt x="114" y="114"/>
                  <a:pt x="116" y="113"/>
                  <a:pt x="116" y="111"/>
                </a:cubicBezTo>
                <a:cubicBezTo>
                  <a:pt x="123" y="106"/>
                  <a:pt x="128" y="98"/>
                  <a:pt x="136" y="92"/>
                </a:cubicBezTo>
                <a:cubicBezTo>
                  <a:pt x="142" y="86"/>
                  <a:pt x="150" y="82"/>
                  <a:pt x="159" y="77"/>
                </a:cubicBezTo>
                <a:cubicBezTo>
                  <a:pt x="180" y="66"/>
                  <a:pt x="207" y="55"/>
                  <a:pt x="233" y="60"/>
                </a:cubicBezTo>
                <a:cubicBezTo>
                  <a:pt x="223" y="49"/>
                  <a:pt x="211" y="40"/>
                  <a:pt x="195" y="36"/>
                </a:cubicBezTo>
                <a:close/>
                <a:moveTo>
                  <a:pt x="117" y="58"/>
                </a:moveTo>
                <a:cubicBezTo>
                  <a:pt x="120" y="60"/>
                  <a:pt x="120" y="61"/>
                  <a:pt x="123" y="62"/>
                </a:cubicBezTo>
                <a:cubicBezTo>
                  <a:pt x="124" y="60"/>
                  <a:pt x="124" y="59"/>
                  <a:pt x="125" y="58"/>
                </a:cubicBezTo>
                <a:cubicBezTo>
                  <a:pt x="118" y="55"/>
                  <a:pt x="119" y="46"/>
                  <a:pt x="127" y="45"/>
                </a:cubicBezTo>
                <a:cubicBezTo>
                  <a:pt x="126" y="43"/>
                  <a:pt x="127" y="41"/>
                  <a:pt x="126" y="40"/>
                </a:cubicBezTo>
                <a:cubicBezTo>
                  <a:pt x="118" y="42"/>
                  <a:pt x="115" y="49"/>
                  <a:pt x="117" y="58"/>
                </a:cubicBezTo>
                <a:close/>
                <a:moveTo>
                  <a:pt x="93" y="54"/>
                </a:moveTo>
                <a:cubicBezTo>
                  <a:pt x="91" y="55"/>
                  <a:pt x="88" y="57"/>
                  <a:pt x="85" y="58"/>
                </a:cubicBezTo>
                <a:cubicBezTo>
                  <a:pt x="65" y="67"/>
                  <a:pt x="45" y="75"/>
                  <a:pt x="26" y="86"/>
                </a:cubicBezTo>
                <a:cubicBezTo>
                  <a:pt x="28" y="85"/>
                  <a:pt x="27" y="87"/>
                  <a:pt x="29" y="87"/>
                </a:cubicBezTo>
                <a:cubicBezTo>
                  <a:pt x="30" y="87"/>
                  <a:pt x="31" y="86"/>
                  <a:pt x="33" y="85"/>
                </a:cubicBezTo>
                <a:cubicBezTo>
                  <a:pt x="36" y="83"/>
                  <a:pt x="42" y="80"/>
                  <a:pt x="45" y="79"/>
                </a:cubicBezTo>
                <a:cubicBezTo>
                  <a:pt x="50" y="76"/>
                  <a:pt x="55" y="74"/>
                  <a:pt x="61" y="72"/>
                </a:cubicBezTo>
                <a:cubicBezTo>
                  <a:pt x="70" y="68"/>
                  <a:pt x="79" y="65"/>
                  <a:pt x="87" y="61"/>
                </a:cubicBezTo>
                <a:cubicBezTo>
                  <a:pt x="96" y="57"/>
                  <a:pt x="105" y="53"/>
                  <a:pt x="113" y="49"/>
                </a:cubicBezTo>
                <a:cubicBezTo>
                  <a:pt x="114" y="47"/>
                  <a:pt x="116" y="45"/>
                  <a:pt x="115" y="44"/>
                </a:cubicBezTo>
                <a:cubicBezTo>
                  <a:pt x="109" y="48"/>
                  <a:pt x="101" y="50"/>
                  <a:pt x="93" y="54"/>
                </a:cubicBezTo>
                <a:close/>
                <a:moveTo>
                  <a:pt x="126" y="55"/>
                </a:moveTo>
                <a:cubicBezTo>
                  <a:pt x="128" y="52"/>
                  <a:pt x="129" y="50"/>
                  <a:pt x="127" y="48"/>
                </a:cubicBezTo>
                <a:cubicBezTo>
                  <a:pt x="124" y="48"/>
                  <a:pt x="123" y="54"/>
                  <a:pt x="126" y="55"/>
                </a:cubicBezTo>
                <a:close/>
                <a:moveTo>
                  <a:pt x="113" y="56"/>
                </a:moveTo>
                <a:cubicBezTo>
                  <a:pt x="114" y="55"/>
                  <a:pt x="113" y="54"/>
                  <a:pt x="113" y="52"/>
                </a:cubicBezTo>
                <a:cubicBezTo>
                  <a:pt x="113" y="52"/>
                  <a:pt x="112" y="52"/>
                  <a:pt x="112" y="52"/>
                </a:cubicBezTo>
                <a:cubicBezTo>
                  <a:pt x="101" y="57"/>
                  <a:pt x="90" y="63"/>
                  <a:pt x="78" y="67"/>
                </a:cubicBezTo>
                <a:cubicBezTo>
                  <a:pt x="75" y="69"/>
                  <a:pt x="70" y="71"/>
                  <a:pt x="66" y="72"/>
                </a:cubicBezTo>
                <a:cubicBezTo>
                  <a:pt x="62" y="74"/>
                  <a:pt x="58" y="76"/>
                  <a:pt x="54" y="78"/>
                </a:cubicBezTo>
                <a:cubicBezTo>
                  <a:pt x="48" y="80"/>
                  <a:pt x="40" y="84"/>
                  <a:pt x="35" y="87"/>
                </a:cubicBezTo>
                <a:cubicBezTo>
                  <a:pt x="28" y="90"/>
                  <a:pt x="36" y="94"/>
                  <a:pt x="37" y="98"/>
                </a:cubicBezTo>
                <a:cubicBezTo>
                  <a:pt x="63" y="85"/>
                  <a:pt x="92" y="76"/>
                  <a:pt x="117" y="62"/>
                </a:cubicBezTo>
                <a:cubicBezTo>
                  <a:pt x="115" y="61"/>
                  <a:pt x="115" y="57"/>
                  <a:pt x="113" y="56"/>
                </a:cubicBezTo>
                <a:close/>
                <a:moveTo>
                  <a:pt x="226" y="87"/>
                </a:moveTo>
                <a:cubicBezTo>
                  <a:pt x="232" y="80"/>
                  <a:pt x="238" y="73"/>
                  <a:pt x="235" y="64"/>
                </a:cubicBezTo>
                <a:cubicBezTo>
                  <a:pt x="233" y="63"/>
                  <a:pt x="232" y="62"/>
                  <a:pt x="230" y="62"/>
                </a:cubicBezTo>
                <a:cubicBezTo>
                  <a:pt x="216" y="60"/>
                  <a:pt x="200" y="63"/>
                  <a:pt x="190" y="66"/>
                </a:cubicBezTo>
                <a:cubicBezTo>
                  <a:pt x="193" y="80"/>
                  <a:pt x="201" y="91"/>
                  <a:pt x="202" y="104"/>
                </a:cubicBezTo>
                <a:cubicBezTo>
                  <a:pt x="211" y="99"/>
                  <a:pt x="219" y="95"/>
                  <a:pt x="226" y="87"/>
                </a:cubicBezTo>
                <a:close/>
                <a:moveTo>
                  <a:pt x="119" y="65"/>
                </a:moveTo>
                <a:cubicBezTo>
                  <a:pt x="119" y="65"/>
                  <a:pt x="119" y="65"/>
                  <a:pt x="119" y="65"/>
                </a:cubicBezTo>
                <a:cubicBezTo>
                  <a:pt x="117" y="66"/>
                  <a:pt x="115" y="66"/>
                  <a:pt x="113" y="67"/>
                </a:cubicBezTo>
                <a:cubicBezTo>
                  <a:pt x="108" y="68"/>
                  <a:pt x="101" y="75"/>
                  <a:pt x="95" y="76"/>
                </a:cubicBezTo>
                <a:cubicBezTo>
                  <a:pt x="89" y="78"/>
                  <a:pt x="84" y="81"/>
                  <a:pt x="78" y="83"/>
                </a:cubicBezTo>
                <a:cubicBezTo>
                  <a:pt x="72" y="86"/>
                  <a:pt x="65" y="89"/>
                  <a:pt x="60" y="91"/>
                </a:cubicBezTo>
                <a:cubicBezTo>
                  <a:pt x="52" y="95"/>
                  <a:pt x="44" y="97"/>
                  <a:pt x="37" y="101"/>
                </a:cubicBezTo>
                <a:cubicBezTo>
                  <a:pt x="37" y="102"/>
                  <a:pt x="38" y="103"/>
                  <a:pt x="37" y="105"/>
                </a:cubicBezTo>
                <a:cubicBezTo>
                  <a:pt x="50" y="97"/>
                  <a:pt x="64" y="91"/>
                  <a:pt x="78" y="85"/>
                </a:cubicBezTo>
                <a:cubicBezTo>
                  <a:pt x="87" y="81"/>
                  <a:pt x="95" y="76"/>
                  <a:pt x="106" y="74"/>
                </a:cubicBezTo>
                <a:cubicBezTo>
                  <a:pt x="111" y="72"/>
                  <a:pt x="116" y="69"/>
                  <a:pt x="122" y="66"/>
                </a:cubicBezTo>
                <a:cubicBezTo>
                  <a:pt x="121" y="65"/>
                  <a:pt x="120" y="66"/>
                  <a:pt x="119" y="65"/>
                </a:cubicBezTo>
                <a:close/>
                <a:moveTo>
                  <a:pt x="199" y="101"/>
                </a:moveTo>
                <a:cubicBezTo>
                  <a:pt x="198" y="97"/>
                  <a:pt x="196" y="92"/>
                  <a:pt x="194" y="87"/>
                </a:cubicBezTo>
                <a:cubicBezTo>
                  <a:pt x="194" y="85"/>
                  <a:pt x="194" y="83"/>
                  <a:pt x="193" y="82"/>
                </a:cubicBezTo>
                <a:cubicBezTo>
                  <a:pt x="192" y="79"/>
                  <a:pt x="190" y="77"/>
                  <a:pt x="190" y="75"/>
                </a:cubicBezTo>
                <a:cubicBezTo>
                  <a:pt x="188" y="72"/>
                  <a:pt x="188" y="70"/>
                  <a:pt x="186" y="68"/>
                </a:cubicBezTo>
                <a:cubicBezTo>
                  <a:pt x="185" y="69"/>
                  <a:pt x="183" y="69"/>
                  <a:pt x="182" y="70"/>
                </a:cubicBezTo>
                <a:cubicBezTo>
                  <a:pt x="183" y="78"/>
                  <a:pt x="189" y="88"/>
                  <a:pt x="192" y="96"/>
                </a:cubicBezTo>
                <a:cubicBezTo>
                  <a:pt x="193" y="99"/>
                  <a:pt x="193" y="101"/>
                  <a:pt x="193" y="102"/>
                </a:cubicBezTo>
                <a:cubicBezTo>
                  <a:pt x="193" y="105"/>
                  <a:pt x="190" y="106"/>
                  <a:pt x="188" y="104"/>
                </a:cubicBezTo>
                <a:cubicBezTo>
                  <a:pt x="184" y="92"/>
                  <a:pt x="178" y="84"/>
                  <a:pt x="173" y="73"/>
                </a:cubicBezTo>
                <a:cubicBezTo>
                  <a:pt x="172" y="73"/>
                  <a:pt x="171" y="74"/>
                  <a:pt x="170" y="75"/>
                </a:cubicBezTo>
                <a:cubicBezTo>
                  <a:pt x="172" y="81"/>
                  <a:pt x="175" y="87"/>
                  <a:pt x="178" y="94"/>
                </a:cubicBezTo>
                <a:cubicBezTo>
                  <a:pt x="181" y="98"/>
                  <a:pt x="184" y="104"/>
                  <a:pt x="181" y="109"/>
                </a:cubicBezTo>
                <a:cubicBezTo>
                  <a:pt x="177" y="110"/>
                  <a:pt x="173" y="104"/>
                  <a:pt x="171" y="101"/>
                </a:cubicBezTo>
                <a:cubicBezTo>
                  <a:pt x="168" y="94"/>
                  <a:pt x="165" y="85"/>
                  <a:pt x="162" y="79"/>
                </a:cubicBezTo>
                <a:cubicBezTo>
                  <a:pt x="161" y="79"/>
                  <a:pt x="159" y="80"/>
                  <a:pt x="158" y="81"/>
                </a:cubicBezTo>
                <a:cubicBezTo>
                  <a:pt x="158" y="82"/>
                  <a:pt x="159" y="81"/>
                  <a:pt x="159" y="83"/>
                </a:cubicBezTo>
                <a:cubicBezTo>
                  <a:pt x="158" y="86"/>
                  <a:pt x="161" y="90"/>
                  <a:pt x="164" y="93"/>
                </a:cubicBezTo>
                <a:cubicBezTo>
                  <a:pt x="166" y="97"/>
                  <a:pt x="168" y="102"/>
                  <a:pt x="170" y="106"/>
                </a:cubicBezTo>
                <a:cubicBezTo>
                  <a:pt x="171" y="108"/>
                  <a:pt x="173" y="110"/>
                  <a:pt x="174" y="112"/>
                </a:cubicBezTo>
                <a:cubicBezTo>
                  <a:pt x="176" y="115"/>
                  <a:pt x="178" y="120"/>
                  <a:pt x="182" y="120"/>
                </a:cubicBezTo>
                <a:cubicBezTo>
                  <a:pt x="186" y="119"/>
                  <a:pt x="185" y="114"/>
                  <a:pt x="188" y="111"/>
                </a:cubicBezTo>
                <a:cubicBezTo>
                  <a:pt x="191" y="108"/>
                  <a:pt x="196" y="111"/>
                  <a:pt x="199" y="111"/>
                </a:cubicBezTo>
                <a:cubicBezTo>
                  <a:pt x="200" y="108"/>
                  <a:pt x="200" y="104"/>
                  <a:pt x="199" y="101"/>
                </a:cubicBezTo>
                <a:close/>
                <a:moveTo>
                  <a:pt x="187" y="92"/>
                </a:moveTo>
                <a:cubicBezTo>
                  <a:pt x="184" y="85"/>
                  <a:pt x="183" y="78"/>
                  <a:pt x="178" y="73"/>
                </a:cubicBezTo>
                <a:cubicBezTo>
                  <a:pt x="178" y="72"/>
                  <a:pt x="178" y="72"/>
                  <a:pt x="178" y="71"/>
                </a:cubicBezTo>
                <a:cubicBezTo>
                  <a:pt x="178" y="71"/>
                  <a:pt x="178" y="71"/>
                  <a:pt x="177" y="71"/>
                </a:cubicBezTo>
                <a:cubicBezTo>
                  <a:pt x="177" y="71"/>
                  <a:pt x="177" y="72"/>
                  <a:pt x="176" y="72"/>
                </a:cubicBezTo>
                <a:cubicBezTo>
                  <a:pt x="178" y="78"/>
                  <a:pt x="181" y="83"/>
                  <a:pt x="184" y="89"/>
                </a:cubicBezTo>
                <a:cubicBezTo>
                  <a:pt x="187" y="93"/>
                  <a:pt x="187" y="98"/>
                  <a:pt x="190" y="101"/>
                </a:cubicBezTo>
                <a:cubicBezTo>
                  <a:pt x="191" y="97"/>
                  <a:pt x="188" y="95"/>
                  <a:pt x="187" y="92"/>
                </a:cubicBezTo>
                <a:close/>
                <a:moveTo>
                  <a:pt x="170" y="83"/>
                </a:moveTo>
                <a:cubicBezTo>
                  <a:pt x="169" y="80"/>
                  <a:pt x="169" y="77"/>
                  <a:pt x="167" y="76"/>
                </a:cubicBezTo>
                <a:cubicBezTo>
                  <a:pt x="166" y="77"/>
                  <a:pt x="164" y="76"/>
                  <a:pt x="164" y="78"/>
                </a:cubicBezTo>
                <a:cubicBezTo>
                  <a:pt x="169" y="86"/>
                  <a:pt x="172" y="99"/>
                  <a:pt x="179" y="106"/>
                </a:cubicBezTo>
                <a:cubicBezTo>
                  <a:pt x="178" y="97"/>
                  <a:pt x="173" y="90"/>
                  <a:pt x="170" y="83"/>
                </a:cubicBezTo>
                <a:close/>
                <a:moveTo>
                  <a:pt x="121" y="111"/>
                </a:moveTo>
                <a:cubicBezTo>
                  <a:pt x="118" y="114"/>
                  <a:pt x="117" y="117"/>
                  <a:pt x="116" y="121"/>
                </a:cubicBezTo>
                <a:cubicBezTo>
                  <a:pt x="126" y="125"/>
                  <a:pt x="139" y="124"/>
                  <a:pt x="149" y="122"/>
                </a:cubicBezTo>
                <a:cubicBezTo>
                  <a:pt x="157" y="121"/>
                  <a:pt x="165" y="119"/>
                  <a:pt x="171" y="117"/>
                </a:cubicBezTo>
                <a:cubicBezTo>
                  <a:pt x="165" y="106"/>
                  <a:pt x="159" y="93"/>
                  <a:pt x="155" y="82"/>
                </a:cubicBezTo>
                <a:cubicBezTo>
                  <a:pt x="141" y="90"/>
                  <a:pt x="130" y="100"/>
                  <a:pt x="121" y="111"/>
                </a:cubicBezTo>
                <a:close/>
                <a:moveTo>
                  <a:pt x="85" y="224"/>
                </a:moveTo>
                <a:cubicBezTo>
                  <a:pt x="84" y="223"/>
                  <a:pt x="83" y="221"/>
                  <a:pt x="82" y="219"/>
                </a:cubicBezTo>
                <a:cubicBezTo>
                  <a:pt x="81" y="213"/>
                  <a:pt x="78" y="211"/>
                  <a:pt x="76" y="205"/>
                </a:cubicBezTo>
                <a:cubicBezTo>
                  <a:pt x="75" y="204"/>
                  <a:pt x="74" y="202"/>
                  <a:pt x="72" y="200"/>
                </a:cubicBezTo>
                <a:cubicBezTo>
                  <a:pt x="72" y="199"/>
                  <a:pt x="72" y="199"/>
                  <a:pt x="72" y="198"/>
                </a:cubicBezTo>
                <a:cubicBezTo>
                  <a:pt x="68" y="194"/>
                  <a:pt x="67" y="187"/>
                  <a:pt x="63" y="184"/>
                </a:cubicBezTo>
                <a:cubicBezTo>
                  <a:pt x="58" y="175"/>
                  <a:pt x="54" y="165"/>
                  <a:pt x="50" y="156"/>
                </a:cubicBezTo>
                <a:cubicBezTo>
                  <a:pt x="44" y="142"/>
                  <a:pt x="36" y="130"/>
                  <a:pt x="31" y="115"/>
                </a:cubicBezTo>
                <a:cubicBezTo>
                  <a:pt x="29" y="116"/>
                  <a:pt x="28" y="117"/>
                  <a:pt x="27" y="117"/>
                </a:cubicBezTo>
                <a:cubicBezTo>
                  <a:pt x="29" y="124"/>
                  <a:pt x="33" y="131"/>
                  <a:pt x="36" y="137"/>
                </a:cubicBezTo>
                <a:cubicBezTo>
                  <a:pt x="38" y="140"/>
                  <a:pt x="39" y="143"/>
                  <a:pt x="41" y="147"/>
                </a:cubicBezTo>
                <a:cubicBezTo>
                  <a:pt x="52" y="169"/>
                  <a:pt x="61" y="192"/>
                  <a:pt x="74" y="212"/>
                </a:cubicBezTo>
                <a:cubicBezTo>
                  <a:pt x="76" y="216"/>
                  <a:pt x="79" y="219"/>
                  <a:pt x="80" y="224"/>
                </a:cubicBezTo>
                <a:cubicBezTo>
                  <a:pt x="80" y="225"/>
                  <a:pt x="79" y="225"/>
                  <a:pt x="80" y="226"/>
                </a:cubicBezTo>
                <a:cubicBezTo>
                  <a:pt x="83" y="227"/>
                  <a:pt x="83" y="225"/>
                  <a:pt x="85" y="224"/>
                </a:cubicBezTo>
                <a:close/>
                <a:moveTo>
                  <a:pt x="15" y="126"/>
                </a:moveTo>
                <a:cubicBezTo>
                  <a:pt x="16" y="128"/>
                  <a:pt x="17" y="130"/>
                  <a:pt x="18" y="132"/>
                </a:cubicBezTo>
                <a:cubicBezTo>
                  <a:pt x="21" y="136"/>
                  <a:pt x="22" y="140"/>
                  <a:pt x="25" y="144"/>
                </a:cubicBezTo>
                <a:cubicBezTo>
                  <a:pt x="34" y="161"/>
                  <a:pt x="41" y="179"/>
                  <a:pt x="49" y="195"/>
                </a:cubicBezTo>
                <a:cubicBezTo>
                  <a:pt x="54" y="204"/>
                  <a:pt x="56" y="213"/>
                  <a:pt x="61" y="220"/>
                </a:cubicBezTo>
                <a:cubicBezTo>
                  <a:pt x="61" y="222"/>
                  <a:pt x="62" y="228"/>
                  <a:pt x="66" y="226"/>
                </a:cubicBezTo>
                <a:cubicBezTo>
                  <a:pt x="66" y="223"/>
                  <a:pt x="65" y="222"/>
                  <a:pt x="65" y="218"/>
                </a:cubicBezTo>
                <a:cubicBezTo>
                  <a:pt x="60" y="213"/>
                  <a:pt x="58" y="206"/>
                  <a:pt x="55" y="199"/>
                </a:cubicBezTo>
                <a:cubicBezTo>
                  <a:pt x="53" y="196"/>
                  <a:pt x="52" y="194"/>
                  <a:pt x="50" y="190"/>
                </a:cubicBezTo>
                <a:cubicBezTo>
                  <a:pt x="49" y="187"/>
                  <a:pt x="47" y="185"/>
                  <a:pt x="45" y="182"/>
                </a:cubicBezTo>
                <a:cubicBezTo>
                  <a:pt x="44" y="178"/>
                  <a:pt x="43" y="175"/>
                  <a:pt x="41" y="172"/>
                </a:cubicBezTo>
                <a:cubicBezTo>
                  <a:pt x="39" y="165"/>
                  <a:pt x="36" y="159"/>
                  <a:pt x="33" y="153"/>
                </a:cubicBezTo>
                <a:cubicBezTo>
                  <a:pt x="30" y="146"/>
                  <a:pt x="26" y="141"/>
                  <a:pt x="23" y="135"/>
                </a:cubicBezTo>
                <a:cubicBezTo>
                  <a:pt x="20" y="129"/>
                  <a:pt x="18" y="117"/>
                  <a:pt x="12" y="118"/>
                </a:cubicBezTo>
                <a:cubicBezTo>
                  <a:pt x="13" y="121"/>
                  <a:pt x="14" y="123"/>
                  <a:pt x="15" y="126"/>
                </a:cubicBezTo>
                <a:close/>
                <a:moveTo>
                  <a:pt x="23" y="118"/>
                </a:moveTo>
                <a:cubicBezTo>
                  <a:pt x="22" y="118"/>
                  <a:pt x="21" y="118"/>
                  <a:pt x="19" y="118"/>
                </a:cubicBezTo>
                <a:cubicBezTo>
                  <a:pt x="22" y="128"/>
                  <a:pt x="27" y="137"/>
                  <a:pt x="32" y="145"/>
                </a:cubicBezTo>
                <a:cubicBezTo>
                  <a:pt x="42" y="165"/>
                  <a:pt x="48" y="185"/>
                  <a:pt x="60" y="204"/>
                </a:cubicBezTo>
                <a:cubicBezTo>
                  <a:pt x="62" y="208"/>
                  <a:pt x="64" y="213"/>
                  <a:pt x="67" y="217"/>
                </a:cubicBezTo>
                <a:cubicBezTo>
                  <a:pt x="69" y="216"/>
                  <a:pt x="72" y="218"/>
                  <a:pt x="73" y="217"/>
                </a:cubicBezTo>
                <a:cubicBezTo>
                  <a:pt x="55" y="185"/>
                  <a:pt x="41" y="150"/>
                  <a:pt x="23" y="118"/>
                </a:cubicBezTo>
                <a:close/>
                <a:moveTo>
                  <a:pt x="97" y="124"/>
                </a:moveTo>
                <a:cubicBezTo>
                  <a:pt x="91" y="126"/>
                  <a:pt x="88" y="130"/>
                  <a:pt x="90" y="136"/>
                </a:cubicBezTo>
                <a:cubicBezTo>
                  <a:pt x="91" y="138"/>
                  <a:pt x="93" y="140"/>
                  <a:pt x="94" y="143"/>
                </a:cubicBezTo>
                <a:cubicBezTo>
                  <a:pt x="96" y="149"/>
                  <a:pt x="97" y="154"/>
                  <a:pt x="100" y="160"/>
                </a:cubicBezTo>
                <a:cubicBezTo>
                  <a:pt x="104" y="170"/>
                  <a:pt x="110" y="181"/>
                  <a:pt x="115" y="190"/>
                </a:cubicBezTo>
                <a:cubicBezTo>
                  <a:pt x="118" y="192"/>
                  <a:pt x="125" y="193"/>
                  <a:pt x="131" y="192"/>
                </a:cubicBezTo>
                <a:cubicBezTo>
                  <a:pt x="131" y="191"/>
                  <a:pt x="130" y="191"/>
                  <a:pt x="131" y="190"/>
                </a:cubicBezTo>
                <a:cubicBezTo>
                  <a:pt x="130" y="191"/>
                  <a:pt x="128" y="192"/>
                  <a:pt x="127" y="191"/>
                </a:cubicBezTo>
                <a:cubicBezTo>
                  <a:pt x="127" y="189"/>
                  <a:pt x="129" y="189"/>
                  <a:pt x="130" y="186"/>
                </a:cubicBezTo>
                <a:cubicBezTo>
                  <a:pt x="128" y="185"/>
                  <a:pt x="126" y="189"/>
                  <a:pt x="125" y="187"/>
                </a:cubicBezTo>
                <a:cubicBezTo>
                  <a:pt x="125" y="185"/>
                  <a:pt x="129" y="184"/>
                  <a:pt x="127" y="182"/>
                </a:cubicBezTo>
                <a:cubicBezTo>
                  <a:pt x="126" y="183"/>
                  <a:pt x="124" y="184"/>
                  <a:pt x="123" y="184"/>
                </a:cubicBezTo>
                <a:cubicBezTo>
                  <a:pt x="123" y="181"/>
                  <a:pt x="125" y="180"/>
                  <a:pt x="126" y="178"/>
                </a:cubicBezTo>
                <a:cubicBezTo>
                  <a:pt x="125" y="177"/>
                  <a:pt x="125" y="175"/>
                  <a:pt x="124" y="174"/>
                </a:cubicBezTo>
                <a:cubicBezTo>
                  <a:pt x="122" y="175"/>
                  <a:pt x="118" y="179"/>
                  <a:pt x="116" y="177"/>
                </a:cubicBezTo>
                <a:cubicBezTo>
                  <a:pt x="118" y="175"/>
                  <a:pt x="120" y="173"/>
                  <a:pt x="123" y="172"/>
                </a:cubicBezTo>
                <a:cubicBezTo>
                  <a:pt x="123" y="171"/>
                  <a:pt x="122" y="171"/>
                  <a:pt x="122" y="170"/>
                </a:cubicBezTo>
                <a:cubicBezTo>
                  <a:pt x="121" y="170"/>
                  <a:pt x="119" y="172"/>
                  <a:pt x="118" y="171"/>
                </a:cubicBezTo>
                <a:cubicBezTo>
                  <a:pt x="117" y="169"/>
                  <a:pt x="120" y="168"/>
                  <a:pt x="121" y="167"/>
                </a:cubicBezTo>
                <a:cubicBezTo>
                  <a:pt x="120" y="167"/>
                  <a:pt x="120" y="166"/>
                  <a:pt x="120" y="166"/>
                </a:cubicBezTo>
                <a:cubicBezTo>
                  <a:pt x="120" y="166"/>
                  <a:pt x="116" y="168"/>
                  <a:pt x="116" y="166"/>
                </a:cubicBezTo>
                <a:cubicBezTo>
                  <a:pt x="116" y="164"/>
                  <a:pt x="118" y="165"/>
                  <a:pt x="118" y="163"/>
                </a:cubicBezTo>
                <a:cubicBezTo>
                  <a:pt x="117" y="163"/>
                  <a:pt x="115" y="165"/>
                  <a:pt x="114" y="164"/>
                </a:cubicBezTo>
                <a:cubicBezTo>
                  <a:pt x="114" y="162"/>
                  <a:pt x="117" y="160"/>
                  <a:pt x="116" y="159"/>
                </a:cubicBezTo>
                <a:cubicBezTo>
                  <a:pt x="115" y="159"/>
                  <a:pt x="113" y="163"/>
                  <a:pt x="111" y="160"/>
                </a:cubicBezTo>
                <a:cubicBezTo>
                  <a:pt x="112" y="159"/>
                  <a:pt x="114" y="158"/>
                  <a:pt x="115" y="156"/>
                </a:cubicBezTo>
                <a:cubicBezTo>
                  <a:pt x="114" y="156"/>
                  <a:pt x="114" y="155"/>
                  <a:pt x="114" y="154"/>
                </a:cubicBezTo>
                <a:cubicBezTo>
                  <a:pt x="111" y="154"/>
                  <a:pt x="109" y="156"/>
                  <a:pt x="107" y="157"/>
                </a:cubicBezTo>
                <a:cubicBezTo>
                  <a:pt x="107" y="157"/>
                  <a:pt x="107" y="157"/>
                  <a:pt x="106" y="156"/>
                </a:cubicBezTo>
                <a:cubicBezTo>
                  <a:pt x="107" y="153"/>
                  <a:pt x="111" y="153"/>
                  <a:pt x="112" y="151"/>
                </a:cubicBezTo>
                <a:cubicBezTo>
                  <a:pt x="112" y="151"/>
                  <a:pt x="112" y="151"/>
                  <a:pt x="112" y="150"/>
                </a:cubicBezTo>
                <a:cubicBezTo>
                  <a:pt x="111" y="150"/>
                  <a:pt x="110" y="151"/>
                  <a:pt x="108" y="151"/>
                </a:cubicBezTo>
                <a:cubicBezTo>
                  <a:pt x="108" y="150"/>
                  <a:pt x="108" y="150"/>
                  <a:pt x="108" y="149"/>
                </a:cubicBezTo>
                <a:cubicBezTo>
                  <a:pt x="108" y="148"/>
                  <a:pt x="110" y="148"/>
                  <a:pt x="110" y="147"/>
                </a:cubicBezTo>
                <a:cubicBezTo>
                  <a:pt x="109" y="146"/>
                  <a:pt x="107" y="149"/>
                  <a:pt x="105" y="148"/>
                </a:cubicBezTo>
                <a:cubicBezTo>
                  <a:pt x="106" y="146"/>
                  <a:pt x="106" y="145"/>
                  <a:pt x="108" y="145"/>
                </a:cubicBezTo>
                <a:cubicBezTo>
                  <a:pt x="108" y="144"/>
                  <a:pt x="108" y="143"/>
                  <a:pt x="107" y="143"/>
                </a:cubicBezTo>
                <a:cubicBezTo>
                  <a:pt x="106" y="144"/>
                  <a:pt x="106" y="145"/>
                  <a:pt x="104" y="145"/>
                </a:cubicBezTo>
                <a:cubicBezTo>
                  <a:pt x="104" y="143"/>
                  <a:pt x="104" y="141"/>
                  <a:pt x="106" y="141"/>
                </a:cubicBezTo>
                <a:cubicBezTo>
                  <a:pt x="106" y="140"/>
                  <a:pt x="106" y="139"/>
                  <a:pt x="105" y="139"/>
                </a:cubicBezTo>
                <a:cubicBezTo>
                  <a:pt x="103" y="140"/>
                  <a:pt x="100" y="144"/>
                  <a:pt x="98" y="143"/>
                </a:cubicBezTo>
                <a:cubicBezTo>
                  <a:pt x="100" y="140"/>
                  <a:pt x="101" y="138"/>
                  <a:pt x="105" y="137"/>
                </a:cubicBezTo>
                <a:cubicBezTo>
                  <a:pt x="102" y="132"/>
                  <a:pt x="100" y="126"/>
                  <a:pt x="97" y="124"/>
                </a:cubicBezTo>
                <a:close/>
                <a:moveTo>
                  <a:pt x="135" y="147"/>
                </a:moveTo>
                <a:cubicBezTo>
                  <a:pt x="137" y="146"/>
                  <a:pt x="138" y="145"/>
                  <a:pt x="139" y="143"/>
                </a:cubicBezTo>
                <a:cubicBezTo>
                  <a:pt x="138" y="142"/>
                  <a:pt x="137" y="141"/>
                  <a:pt x="137" y="140"/>
                </a:cubicBezTo>
                <a:cubicBezTo>
                  <a:pt x="137" y="143"/>
                  <a:pt x="135" y="144"/>
                  <a:pt x="135" y="147"/>
                </a:cubicBezTo>
                <a:close/>
                <a:moveTo>
                  <a:pt x="168" y="143"/>
                </a:moveTo>
                <a:cubicBezTo>
                  <a:pt x="167" y="143"/>
                  <a:pt x="166" y="143"/>
                  <a:pt x="165" y="142"/>
                </a:cubicBezTo>
                <a:cubicBezTo>
                  <a:pt x="165" y="143"/>
                  <a:pt x="164" y="143"/>
                  <a:pt x="164" y="144"/>
                </a:cubicBezTo>
                <a:cubicBezTo>
                  <a:pt x="165" y="145"/>
                  <a:pt x="167" y="145"/>
                  <a:pt x="169" y="145"/>
                </a:cubicBezTo>
                <a:cubicBezTo>
                  <a:pt x="169" y="143"/>
                  <a:pt x="167" y="145"/>
                  <a:pt x="168" y="143"/>
                </a:cubicBezTo>
                <a:close/>
                <a:moveTo>
                  <a:pt x="134" y="148"/>
                </a:moveTo>
                <a:cubicBezTo>
                  <a:pt x="134" y="150"/>
                  <a:pt x="132" y="155"/>
                  <a:pt x="132" y="155"/>
                </a:cubicBezTo>
                <a:cubicBezTo>
                  <a:pt x="135" y="160"/>
                  <a:pt x="136" y="152"/>
                  <a:pt x="139" y="151"/>
                </a:cubicBezTo>
                <a:cubicBezTo>
                  <a:pt x="141" y="152"/>
                  <a:pt x="142" y="154"/>
                  <a:pt x="143" y="154"/>
                </a:cubicBezTo>
                <a:cubicBezTo>
                  <a:pt x="144" y="153"/>
                  <a:pt x="145" y="153"/>
                  <a:pt x="145" y="152"/>
                </a:cubicBezTo>
                <a:cubicBezTo>
                  <a:pt x="143" y="150"/>
                  <a:pt x="142" y="147"/>
                  <a:pt x="140" y="146"/>
                </a:cubicBezTo>
                <a:cubicBezTo>
                  <a:pt x="139" y="147"/>
                  <a:pt x="136" y="149"/>
                  <a:pt x="134" y="148"/>
                </a:cubicBezTo>
                <a:close/>
                <a:moveTo>
                  <a:pt x="162" y="147"/>
                </a:moveTo>
                <a:cubicBezTo>
                  <a:pt x="160" y="153"/>
                  <a:pt x="157" y="158"/>
                  <a:pt x="155" y="165"/>
                </a:cubicBezTo>
                <a:cubicBezTo>
                  <a:pt x="158" y="167"/>
                  <a:pt x="163" y="167"/>
                  <a:pt x="166" y="165"/>
                </a:cubicBezTo>
                <a:cubicBezTo>
                  <a:pt x="167" y="160"/>
                  <a:pt x="168" y="155"/>
                  <a:pt x="169" y="149"/>
                </a:cubicBezTo>
                <a:cubicBezTo>
                  <a:pt x="167" y="148"/>
                  <a:pt x="165" y="147"/>
                  <a:pt x="162" y="147"/>
                </a:cubicBezTo>
                <a:close/>
                <a:moveTo>
                  <a:pt x="167" y="172"/>
                </a:moveTo>
                <a:cubicBezTo>
                  <a:pt x="167" y="172"/>
                  <a:pt x="167" y="174"/>
                  <a:pt x="169" y="174"/>
                </a:cubicBezTo>
                <a:cubicBezTo>
                  <a:pt x="170" y="167"/>
                  <a:pt x="172" y="159"/>
                  <a:pt x="175" y="152"/>
                </a:cubicBezTo>
                <a:cubicBezTo>
                  <a:pt x="174" y="150"/>
                  <a:pt x="173" y="150"/>
                  <a:pt x="171" y="149"/>
                </a:cubicBezTo>
                <a:cubicBezTo>
                  <a:pt x="170" y="156"/>
                  <a:pt x="168" y="165"/>
                  <a:pt x="167" y="172"/>
                </a:cubicBezTo>
                <a:close/>
                <a:moveTo>
                  <a:pt x="132" y="159"/>
                </a:moveTo>
                <a:cubicBezTo>
                  <a:pt x="133" y="171"/>
                  <a:pt x="134" y="184"/>
                  <a:pt x="136" y="192"/>
                </a:cubicBezTo>
                <a:cubicBezTo>
                  <a:pt x="137" y="192"/>
                  <a:pt x="141" y="192"/>
                  <a:pt x="142" y="192"/>
                </a:cubicBezTo>
                <a:cubicBezTo>
                  <a:pt x="143" y="191"/>
                  <a:pt x="141" y="188"/>
                  <a:pt x="142" y="186"/>
                </a:cubicBezTo>
                <a:cubicBezTo>
                  <a:pt x="145" y="186"/>
                  <a:pt x="143" y="191"/>
                  <a:pt x="145" y="192"/>
                </a:cubicBezTo>
                <a:cubicBezTo>
                  <a:pt x="148" y="190"/>
                  <a:pt x="148" y="184"/>
                  <a:pt x="147" y="180"/>
                </a:cubicBezTo>
                <a:cubicBezTo>
                  <a:pt x="149" y="172"/>
                  <a:pt x="147" y="164"/>
                  <a:pt x="147" y="156"/>
                </a:cubicBezTo>
                <a:cubicBezTo>
                  <a:pt x="145" y="157"/>
                  <a:pt x="143" y="158"/>
                  <a:pt x="142" y="157"/>
                </a:cubicBezTo>
                <a:cubicBezTo>
                  <a:pt x="142" y="164"/>
                  <a:pt x="143" y="172"/>
                  <a:pt x="143" y="180"/>
                </a:cubicBezTo>
                <a:cubicBezTo>
                  <a:pt x="139" y="173"/>
                  <a:pt x="142" y="162"/>
                  <a:pt x="138" y="155"/>
                </a:cubicBezTo>
                <a:cubicBezTo>
                  <a:pt x="138" y="158"/>
                  <a:pt x="135" y="160"/>
                  <a:pt x="132" y="159"/>
                </a:cubicBezTo>
                <a:close/>
                <a:moveTo>
                  <a:pt x="149" y="192"/>
                </a:moveTo>
                <a:cubicBezTo>
                  <a:pt x="151" y="191"/>
                  <a:pt x="153" y="191"/>
                  <a:pt x="156" y="190"/>
                </a:cubicBezTo>
                <a:cubicBezTo>
                  <a:pt x="160" y="184"/>
                  <a:pt x="163" y="177"/>
                  <a:pt x="164" y="169"/>
                </a:cubicBezTo>
                <a:cubicBezTo>
                  <a:pt x="160" y="169"/>
                  <a:pt x="156" y="169"/>
                  <a:pt x="155" y="167"/>
                </a:cubicBezTo>
                <a:cubicBezTo>
                  <a:pt x="152" y="176"/>
                  <a:pt x="150" y="183"/>
                  <a:pt x="149" y="192"/>
                </a:cubicBezTo>
                <a:close/>
                <a:moveTo>
                  <a:pt x="131" y="184"/>
                </a:moveTo>
                <a:cubicBezTo>
                  <a:pt x="132" y="185"/>
                  <a:pt x="131" y="186"/>
                  <a:pt x="133" y="187"/>
                </a:cubicBezTo>
                <a:cubicBezTo>
                  <a:pt x="132" y="185"/>
                  <a:pt x="133" y="184"/>
                  <a:pt x="132" y="183"/>
                </a:cubicBezTo>
                <a:cubicBezTo>
                  <a:pt x="131" y="183"/>
                  <a:pt x="131" y="184"/>
                  <a:pt x="131" y="184"/>
                </a:cubicBezTo>
                <a:close/>
                <a:moveTo>
                  <a:pt x="115" y="207"/>
                </a:moveTo>
                <a:cubicBezTo>
                  <a:pt x="128" y="209"/>
                  <a:pt x="137" y="210"/>
                  <a:pt x="148" y="206"/>
                </a:cubicBezTo>
                <a:cubicBezTo>
                  <a:pt x="154" y="206"/>
                  <a:pt x="155" y="204"/>
                  <a:pt x="159" y="202"/>
                </a:cubicBezTo>
                <a:cubicBezTo>
                  <a:pt x="158" y="197"/>
                  <a:pt x="160" y="195"/>
                  <a:pt x="161" y="190"/>
                </a:cubicBezTo>
                <a:cubicBezTo>
                  <a:pt x="154" y="196"/>
                  <a:pt x="143" y="194"/>
                  <a:pt x="133" y="195"/>
                </a:cubicBezTo>
                <a:cubicBezTo>
                  <a:pt x="128" y="196"/>
                  <a:pt x="117" y="195"/>
                  <a:pt x="113" y="192"/>
                </a:cubicBezTo>
                <a:cubicBezTo>
                  <a:pt x="114" y="198"/>
                  <a:pt x="114" y="202"/>
                  <a:pt x="115" y="207"/>
                </a:cubicBezTo>
                <a:close/>
                <a:moveTo>
                  <a:pt x="153" y="209"/>
                </a:moveTo>
                <a:cubicBezTo>
                  <a:pt x="154" y="212"/>
                  <a:pt x="154" y="214"/>
                  <a:pt x="154" y="217"/>
                </a:cubicBezTo>
                <a:cubicBezTo>
                  <a:pt x="156" y="217"/>
                  <a:pt x="156" y="216"/>
                  <a:pt x="158" y="216"/>
                </a:cubicBezTo>
                <a:cubicBezTo>
                  <a:pt x="158" y="212"/>
                  <a:pt x="159" y="210"/>
                  <a:pt x="158" y="206"/>
                </a:cubicBezTo>
                <a:cubicBezTo>
                  <a:pt x="157" y="207"/>
                  <a:pt x="154" y="207"/>
                  <a:pt x="153" y="209"/>
                </a:cubicBezTo>
                <a:close/>
                <a:moveTo>
                  <a:pt x="150" y="219"/>
                </a:moveTo>
                <a:cubicBezTo>
                  <a:pt x="150" y="219"/>
                  <a:pt x="150" y="219"/>
                  <a:pt x="151" y="219"/>
                </a:cubicBezTo>
                <a:cubicBezTo>
                  <a:pt x="152" y="216"/>
                  <a:pt x="152" y="210"/>
                  <a:pt x="150" y="209"/>
                </a:cubicBezTo>
                <a:cubicBezTo>
                  <a:pt x="149" y="211"/>
                  <a:pt x="149" y="216"/>
                  <a:pt x="150" y="219"/>
                </a:cubicBezTo>
                <a:close/>
                <a:moveTo>
                  <a:pt x="116" y="210"/>
                </a:moveTo>
                <a:cubicBezTo>
                  <a:pt x="116" y="213"/>
                  <a:pt x="117" y="216"/>
                  <a:pt x="117" y="220"/>
                </a:cubicBezTo>
                <a:cubicBezTo>
                  <a:pt x="119" y="220"/>
                  <a:pt x="120" y="221"/>
                  <a:pt x="120" y="220"/>
                </a:cubicBezTo>
                <a:cubicBezTo>
                  <a:pt x="121" y="218"/>
                  <a:pt x="120" y="215"/>
                  <a:pt x="120" y="211"/>
                </a:cubicBezTo>
                <a:cubicBezTo>
                  <a:pt x="118" y="210"/>
                  <a:pt x="118" y="209"/>
                  <a:pt x="116" y="210"/>
                </a:cubicBezTo>
                <a:close/>
                <a:moveTo>
                  <a:pt x="140" y="211"/>
                </a:moveTo>
                <a:cubicBezTo>
                  <a:pt x="140" y="215"/>
                  <a:pt x="139" y="218"/>
                  <a:pt x="140" y="222"/>
                </a:cubicBezTo>
                <a:cubicBezTo>
                  <a:pt x="142" y="221"/>
                  <a:pt x="145" y="222"/>
                  <a:pt x="147" y="220"/>
                </a:cubicBezTo>
                <a:cubicBezTo>
                  <a:pt x="147" y="216"/>
                  <a:pt x="147" y="214"/>
                  <a:pt x="146" y="210"/>
                </a:cubicBezTo>
                <a:cubicBezTo>
                  <a:pt x="144" y="210"/>
                  <a:pt x="142" y="211"/>
                  <a:pt x="140" y="211"/>
                </a:cubicBezTo>
                <a:close/>
                <a:moveTo>
                  <a:pt x="123" y="221"/>
                </a:moveTo>
                <a:cubicBezTo>
                  <a:pt x="126" y="222"/>
                  <a:pt x="128" y="222"/>
                  <a:pt x="132" y="222"/>
                </a:cubicBezTo>
                <a:cubicBezTo>
                  <a:pt x="131" y="219"/>
                  <a:pt x="132" y="215"/>
                  <a:pt x="131" y="212"/>
                </a:cubicBezTo>
                <a:cubicBezTo>
                  <a:pt x="129" y="211"/>
                  <a:pt x="125" y="211"/>
                  <a:pt x="123" y="211"/>
                </a:cubicBezTo>
                <a:cubicBezTo>
                  <a:pt x="123" y="213"/>
                  <a:pt x="122" y="219"/>
                  <a:pt x="123" y="221"/>
                </a:cubicBezTo>
                <a:close/>
                <a:moveTo>
                  <a:pt x="135" y="211"/>
                </a:moveTo>
                <a:cubicBezTo>
                  <a:pt x="133" y="215"/>
                  <a:pt x="134" y="219"/>
                  <a:pt x="134" y="223"/>
                </a:cubicBezTo>
                <a:cubicBezTo>
                  <a:pt x="135" y="223"/>
                  <a:pt x="137" y="223"/>
                  <a:pt x="138" y="222"/>
                </a:cubicBezTo>
                <a:cubicBezTo>
                  <a:pt x="137" y="219"/>
                  <a:pt x="138" y="215"/>
                  <a:pt x="137" y="211"/>
                </a:cubicBezTo>
                <a:cubicBezTo>
                  <a:pt x="136" y="211"/>
                  <a:pt x="135" y="211"/>
                  <a:pt x="135" y="211"/>
                </a:cubicBezTo>
                <a:close/>
                <a:moveTo>
                  <a:pt x="147" y="224"/>
                </a:moveTo>
                <a:cubicBezTo>
                  <a:pt x="147" y="224"/>
                  <a:pt x="147" y="223"/>
                  <a:pt x="146" y="224"/>
                </a:cubicBezTo>
                <a:cubicBezTo>
                  <a:pt x="138" y="227"/>
                  <a:pt x="127" y="226"/>
                  <a:pt x="118" y="223"/>
                </a:cubicBezTo>
                <a:cubicBezTo>
                  <a:pt x="119" y="228"/>
                  <a:pt x="120" y="235"/>
                  <a:pt x="121" y="240"/>
                </a:cubicBezTo>
                <a:cubicBezTo>
                  <a:pt x="122" y="241"/>
                  <a:pt x="123" y="241"/>
                  <a:pt x="124" y="242"/>
                </a:cubicBezTo>
                <a:cubicBezTo>
                  <a:pt x="126" y="242"/>
                  <a:pt x="128" y="244"/>
                  <a:pt x="131" y="244"/>
                </a:cubicBezTo>
                <a:cubicBezTo>
                  <a:pt x="133" y="244"/>
                  <a:pt x="134" y="243"/>
                  <a:pt x="136" y="243"/>
                </a:cubicBezTo>
                <a:cubicBezTo>
                  <a:pt x="142" y="243"/>
                  <a:pt x="148" y="245"/>
                  <a:pt x="153" y="241"/>
                </a:cubicBezTo>
                <a:cubicBezTo>
                  <a:pt x="156" y="235"/>
                  <a:pt x="157" y="225"/>
                  <a:pt x="157" y="219"/>
                </a:cubicBezTo>
                <a:cubicBezTo>
                  <a:pt x="154" y="221"/>
                  <a:pt x="150" y="222"/>
                  <a:pt x="147" y="224"/>
                </a:cubicBezTo>
                <a:close/>
                <a:moveTo>
                  <a:pt x="69" y="220"/>
                </a:moveTo>
                <a:cubicBezTo>
                  <a:pt x="71" y="223"/>
                  <a:pt x="72" y="230"/>
                  <a:pt x="65" y="230"/>
                </a:cubicBezTo>
                <a:cubicBezTo>
                  <a:pt x="64" y="229"/>
                  <a:pt x="63" y="229"/>
                  <a:pt x="61" y="230"/>
                </a:cubicBezTo>
                <a:cubicBezTo>
                  <a:pt x="60" y="227"/>
                  <a:pt x="60" y="223"/>
                  <a:pt x="58" y="223"/>
                </a:cubicBezTo>
                <a:cubicBezTo>
                  <a:pt x="56" y="225"/>
                  <a:pt x="49" y="227"/>
                  <a:pt x="52" y="231"/>
                </a:cubicBezTo>
                <a:cubicBezTo>
                  <a:pt x="64" y="234"/>
                  <a:pt x="81" y="235"/>
                  <a:pt x="95" y="231"/>
                </a:cubicBezTo>
                <a:cubicBezTo>
                  <a:pt x="94" y="230"/>
                  <a:pt x="96" y="231"/>
                  <a:pt x="95" y="229"/>
                </a:cubicBezTo>
                <a:cubicBezTo>
                  <a:pt x="94" y="226"/>
                  <a:pt x="90" y="223"/>
                  <a:pt x="88" y="223"/>
                </a:cubicBezTo>
                <a:cubicBezTo>
                  <a:pt x="92" y="227"/>
                  <a:pt x="84" y="231"/>
                  <a:pt x="80" y="229"/>
                </a:cubicBezTo>
                <a:cubicBezTo>
                  <a:pt x="77" y="228"/>
                  <a:pt x="76" y="225"/>
                  <a:pt x="77" y="222"/>
                </a:cubicBezTo>
                <a:cubicBezTo>
                  <a:pt x="76" y="222"/>
                  <a:pt x="76" y="221"/>
                  <a:pt x="75" y="220"/>
                </a:cubicBezTo>
                <a:cubicBezTo>
                  <a:pt x="74" y="221"/>
                  <a:pt x="72" y="220"/>
                  <a:pt x="69" y="220"/>
                </a:cubicBezTo>
                <a:close/>
                <a:moveTo>
                  <a:pt x="99" y="231"/>
                </a:moveTo>
                <a:cubicBezTo>
                  <a:pt x="98" y="232"/>
                  <a:pt x="96" y="234"/>
                  <a:pt x="95" y="234"/>
                </a:cubicBezTo>
                <a:cubicBezTo>
                  <a:pt x="84" y="239"/>
                  <a:pt x="69" y="235"/>
                  <a:pt x="55" y="236"/>
                </a:cubicBezTo>
                <a:cubicBezTo>
                  <a:pt x="54" y="235"/>
                  <a:pt x="51" y="235"/>
                  <a:pt x="49" y="234"/>
                </a:cubicBezTo>
                <a:cubicBezTo>
                  <a:pt x="49" y="236"/>
                  <a:pt x="48" y="238"/>
                  <a:pt x="48" y="240"/>
                </a:cubicBezTo>
                <a:cubicBezTo>
                  <a:pt x="52" y="244"/>
                  <a:pt x="62" y="245"/>
                  <a:pt x="72" y="247"/>
                </a:cubicBezTo>
                <a:cubicBezTo>
                  <a:pt x="78" y="247"/>
                  <a:pt x="81" y="247"/>
                  <a:pt x="87" y="246"/>
                </a:cubicBezTo>
                <a:cubicBezTo>
                  <a:pt x="90" y="245"/>
                  <a:pt x="100" y="243"/>
                  <a:pt x="101" y="241"/>
                </a:cubicBezTo>
                <a:cubicBezTo>
                  <a:pt x="103" y="237"/>
                  <a:pt x="100" y="234"/>
                  <a:pt x="100" y="231"/>
                </a:cubicBezTo>
                <a:cubicBezTo>
                  <a:pt x="99" y="231"/>
                  <a:pt x="99" y="231"/>
                  <a:pt x="99" y="231"/>
                </a:cubicBezTo>
                <a:close/>
                <a:moveTo>
                  <a:pt x="38" y="239"/>
                </a:moveTo>
                <a:cubicBezTo>
                  <a:pt x="33" y="241"/>
                  <a:pt x="30" y="243"/>
                  <a:pt x="26" y="245"/>
                </a:cubicBezTo>
                <a:cubicBezTo>
                  <a:pt x="20" y="248"/>
                  <a:pt x="17" y="250"/>
                  <a:pt x="12" y="255"/>
                </a:cubicBezTo>
                <a:cubicBezTo>
                  <a:pt x="10" y="257"/>
                  <a:pt x="7" y="261"/>
                  <a:pt x="7" y="263"/>
                </a:cubicBezTo>
                <a:cubicBezTo>
                  <a:pt x="7" y="267"/>
                  <a:pt x="15" y="269"/>
                  <a:pt x="19" y="271"/>
                </a:cubicBezTo>
                <a:cubicBezTo>
                  <a:pt x="29" y="275"/>
                  <a:pt x="41" y="278"/>
                  <a:pt x="54" y="279"/>
                </a:cubicBezTo>
                <a:cubicBezTo>
                  <a:pt x="65" y="280"/>
                  <a:pt x="70" y="278"/>
                  <a:pt x="80" y="278"/>
                </a:cubicBezTo>
                <a:cubicBezTo>
                  <a:pt x="86" y="278"/>
                  <a:pt x="92" y="278"/>
                  <a:pt x="98" y="277"/>
                </a:cubicBezTo>
                <a:cubicBezTo>
                  <a:pt x="109" y="275"/>
                  <a:pt x="118" y="274"/>
                  <a:pt x="127" y="270"/>
                </a:cubicBezTo>
                <a:cubicBezTo>
                  <a:pt x="132" y="268"/>
                  <a:pt x="137" y="265"/>
                  <a:pt x="140" y="262"/>
                </a:cubicBezTo>
                <a:cubicBezTo>
                  <a:pt x="135" y="252"/>
                  <a:pt x="124" y="247"/>
                  <a:pt x="116" y="240"/>
                </a:cubicBezTo>
                <a:cubicBezTo>
                  <a:pt x="112" y="240"/>
                  <a:pt x="110" y="238"/>
                  <a:pt x="106" y="238"/>
                </a:cubicBezTo>
                <a:cubicBezTo>
                  <a:pt x="105" y="239"/>
                  <a:pt x="105" y="240"/>
                  <a:pt x="106" y="241"/>
                </a:cubicBezTo>
                <a:cubicBezTo>
                  <a:pt x="100" y="245"/>
                  <a:pt x="92" y="248"/>
                  <a:pt x="83" y="249"/>
                </a:cubicBezTo>
                <a:cubicBezTo>
                  <a:pt x="77" y="250"/>
                  <a:pt x="72" y="249"/>
                  <a:pt x="67" y="248"/>
                </a:cubicBezTo>
                <a:cubicBezTo>
                  <a:pt x="58" y="247"/>
                  <a:pt x="50" y="247"/>
                  <a:pt x="45" y="243"/>
                </a:cubicBezTo>
                <a:cubicBezTo>
                  <a:pt x="45" y="242"/>
                  <a:pt x="47" y="238"/>
                  <a:pt x="45" y="236"/>
                </a:cubicBezTo>
                <a:cubicBezTo>
                  <a:pt x="43" y="237"/>
                  <a:pt x="40" y="238"/>
                  <a:pt x="38" y="2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81" name="Freeform 348"/>
          <p:cNvSpPr>
            <a:spLocks noEditPoints="1"/>
          </p:cNvSpPr>
          <p:nvPr/>
        </p:nvSpPr>
        <p:spPr bwMode="auto">
          <a:xfrm>
            <a:off x="1093788" y="2519363"/>
            <a:ext cx="768350" cy="542925"/>
          </a:xfrm>
          <a:custGeom>
            <a:avLst/>
            <a:gdLst>
              <a:gd name="T0" fmla="*/ 175 w 243"/>
              <a:gd name="T1" fmla="*/ 1 h 172"/>
              <a:gd name="T2" fmla="*/ 202 w 243"/>
              <a:gd name="T3" fmla="*/ 50 h 172"/>
              <a:gd name="T4" fmla="*/ 226 w 243"/>
              <a:gd name="T5" fmla="*/ 101 h 172"/>
              <a:gd name="T6" fmla="*/ 243 w 243"/>
              <a:gd name="T7" fmla="*/ 116 h 172"/>
              <a:gd name="T8" fmla="*/ 207 w 243"/>
              <a:gd name="T9" fmla="*/ 172 h 172"/>
              <a:gd name="T10" fmla="*/ 107 w 243"/>
              <a:gd name="T11" fmla="*/ 169 h 172"/>
              <a:gd name="T12" fmla="*/ 29 w 243"/>
              <a:gd name="T13" fmla="*/ 166 h 172"/>
              <a:gd name="T14" fmla="*/ 9 w 243"/>
              <a:gd name="T15" fmla="*/ 156 h 172"/>
              <a:gd name="T16" fmla="*/ 13 w 243"/>
              <a:gd name="T17" fmla="*/ 125 h 172"/>
              <a:gd name="T18" fmla="*/ 59 w 243"/>
              <a:gd name="T19" fmla="*/ 86 h 172"/>
              <a:gd name="T20" fmla="*/ 139 w 243"/>
              <a:gd name="T21" fmla="*/ 96 h 172"/>
              <a:gd name="T22" fmla="*/ 145 w 243"/>
              <a:gd name="T23" fmla="*/ 32 h 172"/>
              <a:gd name="T24" fmla="*/ 169 w 243"/>
              <a:gd name="T25" fmla="*/ 40 h 172"/>
              <a:gd name="T26" fmla="*/ 213 w 243"/>
              <a:gd name="T27" fmla="*/ 154 h 172"/>
              <a:gd name="T28" fmla="*/ 184 w 243"/>
              <a:gd name="T29" fmla="*/ 163 h 172"/>
              <a:gd name="T30" fmla="*/ 178 w 243"/>
              <a:gd name="T31" fmla="*/ 168 h 172"/>
              <a:gd name="T32" fmla="*/ 217 w 243"/>
              <a:gd name="T33" fmla="*/ 154 h 172"/>
              <a:gd name="T34" fmla="*/ 168 w 243"/>
              <a:gd name="T35" fmla="*/ 16 h 172"/>
              <a:gd name="T36" fmla="*/ 176 w 243"/>
              <a:gd name="T37" fmla="*/ 32 h 172"/>
              <a:gd name="T38" fmla="*/ 172 w 243"/>
              <a:gd name="T39" fmla="*/ 11 h 172"/>
              <a:gd name="T40" fmla="*/ 183 w 243"/>
              <a:gd name="T41" fmla="*/ 27 h 172"/>
              <a:gd name="T42" fmla="*/ 173 w 243"/>
              <a:gd name="T43" fmla="*/ 5 h 172"/>
              <a:gd name="T44" fmla="*/ 150 w 243"/>
              <a:gd name="T45" fmla="*/ 31 h 172"/>
              <a:gd name="T46" fmla="*/ 152 w 243"/>
              <a:gd name="T47" fmla="*/ 25 h 172"/>
              <a:gd name="T48" fmla="*/ 190 w 243"/>
              <a:gd name="T49" fmla="*/ 47 h 172"/>
              <a:gd name="T50" fmla="*/ 165 w 243"/>
              <a:gd name="T51" fmla="*/ 51 h 172"/>
              <a:gd name="T52" fmla="*/ 144 w 243"/>
              <a:gd name="T53" fmla="*/ 95 h 172"/>
              <a:gd name="T54" fmla="*/ 172 w 243"/>
              <a:gd name="T55" fmla="*/ 50 h 172"/>
              <a:gd name="T56" fmla="*/ 215 w 243"/>
              <a:gd name="T57" fmla="*/ 89 h 172"/>
              <a:gd name="T58" fmla="*/ 126 w 243"/>
              <a:gd name="T59" fmla="*/ 123 h 172"/>
              <a:gd name="T60" fmla="*/ 194 w 243"/>
              <a:gd name="T61" fmla="*/ 143 h 172"/>
              <a:gd name="T62" fmla="*/ 94 w 243"/>
              <a:gd name="T63" fmla="*/ 89 h 172"/>
              <a:gd name="T64" fmla="*/ 40 w 243"/>
              <a:gd name="T65" fmla="*/ 86 h 172"/>
              <a:gd name="T66" fmla="*/ 20 w 243"/>
              <a:gd name="T67" fmla="*/ 120 h 172"/>
              <a:gd name="T68" fmla="*/ 21 w 243"/>
              <a:gd name="T69" fmla="*/ 138 h 172"/>
              <a:gd name="T70" fmla="*/ 132 w 243"/>
              <a:gd name="T71" fmla="*/ 111 h 172"/>
              <a:gd name="T72" fmla="*/ 202 w 243"/>
              <a:gd name="T73" fmla="*/ 148 h 172"/>
              <a:gd name="T74" fmla="*/ 227 w 243"/>
              <a:gd name="T75" fmla="*/ 115 h 172"/>
              <a:gd name="T76" fmla="*/ 207 w 243"/>
              <a:gd name="T77" fmla="*/ 154 h 172"/>
              <a:gd name="T78" fmla="*/ 227 w 243"/>
              <a:gd name="T79" fmla="*/ 115 h 172"/>
              <a:gd name="T80" fmla="*/ 19 w 243"/>
              <a:gd name="T81" fmla="*/ 139 h 172"/>
              <a:gd name="T82" fmla="*/ 178 w 243"/>
              <a:gd name="T83" fmla="*/ 142 h 172"/>
              <a:gd name="T84" fmla="*/ 178 w 243"/>
              <a:gd name="T85" fmla="*/ 142 h 172"/>
              <a:gd name="T86" fmla="*/ 24 w 243"/>
              <a:gd name="T87" fmla="*/ 153 h 172"/>
              <a:gd name="T88" fmla="*/ 74 w 243"/>
              <a:gd name="T89" fmla="*/ 157 h 172"/>
              <a:gd name="T90" fmla="*/ 65 w 243"/>
              <a:gd name="T91" fmla="*/ 149 h 172"/>
              <a:gd name="T92" fmla="*/ 176 w 243"/>
              <a:gd name="T93" fmla="*/ 148 h 172"/>
              <a:gd name="T94" fmla="*/ 137 w 243"/>
              <a:gd name="T95" fmla="*/ 150 h 172"/>
              <a:gd name="T96" fmla="*/ 203 w 243"/>
              <a:gd name="T97" fmla="*/ 161 h 172"/>
              <a:gd name="T98" fmla="*/ 203 w 243"/>
              <a:gd name="T99" fmla="*/ 153 h 172"/>
              <a:gd name="T100" fmla="*/ 109 w 243"/>
              <a:gd name="T101" fmla="*/ 154 h 172"/>
              <a:gd name="T102" fmla="*/ 98 w 243"/>
              <a:gd name="T103" fmla="*/ 158 h 172"/>
              <a:gd name="T104" fmla="*/ 80 w 243"/>
              <a:gd name="T105" fmla="*/ 157 h 172"/>
              <a:gd name="T106" fmla="*/ 46 w 243"/>
              <a:gd name="T107" fmla="*/ 160 h 172"/>
              <a:gd name="T108" fmla="*/ 52 w 243"/>
              <a:gd name="T109" fmla="*/ 164 h 172"/>
              <a:gd name="T110" fmla="*/ 103 w 243"/>
              <a:gd name="T111" fmla="*/ 16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3" h="172">
                <a:moveTo>
                  <a:pt x="169" y="40"/>
                </a:moveTo>
                <a:cubicBezTo>
                  <a:pt x="170" y="37"/>
                  <a:pt x="166" y="33"/>
                  <a:pt x="165" y="29"/>
                </a:cubicBezTo>
                <a:cubicBezTo>
                  <a:pt x="163" y="18"/>
                  <a:pt x="168" y="6"/>
                  <a:pt x="173" y="0"/>
                </a:cubicBezTo>
                <a:cubicBezTo>
                  <a:pt x="175" y="0"/>
                  <a:pt x="174" y="1"/>
                  <a:pt x="175" y="1"/>
                </a:cubicBezTo>
                <a:cubicBezTo>
                  <a:pt x="176" y="2"/>
                  <a:pt x="175" y="2"/>
                  <a:pt x="175" y="4"/>
                </a:cubicBezTo>
                <a:cubicBezTo>
                  <a:pt x="178" y="8"/>
                  <a:pt x="183" y="10"/>
                  <a:pt x="186" y="14"/>
                </a:cubicBezTo>
                <a:cubicBezTo>
                  <a:pt x="192" y="26"/>
                  <a:pt x="186" y="36"/>
                  <a:pt x="178" y="44"/>
                </a:cubicBezTo>
                <a:cubicBezTo>
                  <a:pt x="187" y="44"/>
                  <a:pt x="196" y="45"/>
                  <a:pt x="202" y="50"/>
                </a:cubicBezTo>
                <a:cubicBezTo>
                  <a:pt x="211" y="58"/>
                  <a:pt x="212" y="71"/>
                  <a:pt x="207" y="84"/>
                </a:cubicBezTo>
                <a:cubicBezTo>
                  <a:pt x="216" y="86"/>
                  <a:pt x="227" y="88"/>
                  <a:pt x="235" y="90"/>
                </a:cubicBezTo>
                <a:cubicBezTo>
                  <a:pt x="235" y="93"/>
                  <a:pt x="232" y="94"/>
                  <a:pt x="231" y="96"/>
                </a:cubicBezTo>
                <a:cubicBezTo>
                  <a:pt x="229" y="97"/>
                  <a:pt x="228" y="100"/>
                  <a:pt x="226" y="101"/>
                </a:cubicBezTo>
                <a:cubicBezTo>
                  <a:pt x="229" y="103"/>
                  <a:pt x="232" y="102"/>
                  <a:pt x="235" y="104"/>
                </a:cubicBezTo>
                <a:cubicBezTo>
                  <a:pt x="235" y="106"/>
                  <a:pt x="234" y="109"/>
                  <a:pt x="234" y="111"/>
                </a:cubicBezTo>
                <a:cubicBezTo>
                  <a:pt x="235" y="111"/>
                  <a:pt x="237" y="114"/>
                  <a:pt x="239" y="114"/>
                </a:cubicBezTo>
                <a:cubicBezTo>
                  <a:pt x="240" y="115"/>
                  <a:pt x="243" y="114"/>
                  <a:pt x="243" y="116"/>
                </a:cubicBezTo>
                <a:cubicBezTo>
                  <a:pt x="243" y="120"/>
                  <a:pt x="237" y="124"/>
                  <a:pt x="237" y="128"/>
                </a:cubicBezTo>
                <a:cubicBezTo>
                  <a:pt x="229" y="140"/>
                  <a:pt x="219" y="153"/>
                  <a:pt x="214" y="168"/>
                </a:cubicBezTo>
                <a:cubicBezTo>
                  <a:pt x="212" y="168"/>
                  <a:pt x="212" y="170"/>
                  <a:pt x="211" y="171"/>
                </a:cubicBezTo>
                <a:cubicBezTo>
                  <a:pt x="210" y="172"/>
                  <a:pt x="208" y="171"/>
                  <a:pt x="207" y="172"/>
                </a:cubicBezTo>
                <a:cubicBezTo>
                  <a:pt x="198" y="168"/>
                  <a:pt x="187" y="171"/>
                  <a:pt x="174" y="171"/>
                </a:cubicBezTo>
                <a:cubicBezTo>
                  <a:pt x="163" y="170"/>
                  <a:pt x="152" y="171"/>
                  <a:pt x="140" y="171"/>
                </a:cubicBezTo>
                <a:cubicBezTo>
                  <a:pt x="135" y="170"/>
                  <a:pt x="129" y="169"/>
                  <a:pt x="124" y="169"/>
                </a:cubicBezTo>
                <a:cubicBezTo>
                  <a:pt x="117" y="169"/>
                  <a:pt x="112" y="167"/>
                  <a:pt x="107" y="169"/>
                </a:cubicBezTo>
                <a:cubicBezTo>
                  <a:pt x="105" y="168"/>
                  <a:pt x="102" y="169"/>
                  <a:pt x="99" y="169"/>
                </a:cubicBezTo>
                <a:cubicBezTo>
                  <a:pt x="96" y="168"/>
                  <a:pt x="92" y="167"/>
                  <a:pt x="89" y="167"/>
                </a:cubicBezTo>
                <a:cubicBezTo>
                  <a:pt x="85" y="167"/>
                  <a:pt x="81" y="167"/>
                  <a:pt x="76" y="167"/>
                </a:cubicBezTo>
                <a:cubicBezTo>
                  <a:pt x="59" y="167"/>
                  <a:pt x="45" y="166"/>
                  <a:pt x="29" y="166"/>
                </a:cubicBezTo>
                <a:cubicBezTo>
                  <a:pt x="27" y="166"/>
                  <a:pt x="26" y="165"/>
                  <a:pt x="24" y="165"/>
                </a:cubicBezTo>
                <a:cubicBezTo>
                  <a:pt x="19" y="165"/>
                  <a:pt x="14" y="166"/>
                  <a:pt x="8" y="167"/>
                </a:cubicBezTo>
                <a:cubicBezTo>
                  <a:pt x="4" y="167"/>
                  <a:pt x="2" y="167"/>
                  <a:pt x="0" y="164"/>
                </a:cubicBezTo>
                <a:cubicBezTo>
                  <a:pt x="2" y="160"/>
                  <a:pt x="4" y="155"/>
                  <a:pt x="9" y="156"/>
                </a:cubicBezTo>
                <a:cubicBezTo>
                  <a:pt x="9" y="153"/>
                  <a:pt x="10" y="152"/>
                  <a:pt x="11" y="150"/>
                </a:cubicBezTo>
                <a:cubicBezTo>
                  <a:pt x="3" y="148"/>
                  <a:pt x="13" y="142"/>
                  <a:pt x="16" y="139"/>
                </a:cubicBezTo>
                <a:cubicBezTo>
                  <a:pt x="15" y="136"/>
                  <a:pt x="7" y="135"/>
                  <a:pt x="7" y="133"/>
                </a:cubicBezTo>
                <a:cubicBezTo>
                  <a:pt x="7" y="130"/>
                  <a:pt x="12" y="127"/>
                  <a:pt x="13" y="125"/>
                </a:cubicBezTo>
                <a:cubicBezTo>
                  <a:pt x="16" y="122"/>
                  <a:pt x="18" y="120"/>
                  <a:pt x="19" y="116"/>
                </a:cubicBezTo>
                <a:cubicBezTo>
                  <a:pt x="26" y="106"/>
                  <a:pt x="34" y="95"/>
                  <a:pt x="39" y="82"/>
                </a:cubicBezTo>
                <a:cubicBezTo>
                  <a:pt x="41" y="82"/>
                  <a:pt x="42" y="83"/>
                  <a:pt x="44" y="84"/>
                </a:cubicBezTo>
                <a:cubicBezTo>
                  <a:pt x="49" y="85"/>
                  <a:pt x="54" y="87"/>
                  <a:pt x="59" y="86"/>
                </a:cubicBezTo>
                <a:cubicBezTo>
                  <a:pt x="78" y="86"/>
                  <a:pt x="97" y="84"/>
                  <a:pt x="112" y="90"/>
                </a:cubicBezTo>
                <a:cubicBezTo>
                  <a:pt x="121" y="94"/>
                  <a:pt x="130" y="98"/>
                  <a:pt x="134" y="107"/>
                </a:cubicBezTo>
                <a:cubicBezTo>
                  <a:pt x="136" y="104"/>
                  <a:pt x="140" y="102"/>
                  <a:pt x="142" y="98"/>
                </a:cubicBezTo>
                <a:cubicBezTo>
                  <a:pt x="141" y="97"/>
                  <a:pt x="140" y="96"/>
                  <a:pt x="139" y="96"/>
                </a:cubicBezTo>
                <a:cubicBezTo>
                  <a:pt x="137" y="92"/>
                  <a:pt x="134" y="90"/>
                  <a:pt x="132" y="87"/>
                </a:cubicBezTo>
                <a:cubicBezTo>
                  <a:pt x="127" y="77"/>
                  <a:pt x="128" y="60"/>
                  <a:pt x="138" y="51"/>
                </a:cubicBezTo>
                <a:cubicBezTo>
                  <a:pt x="143" y="47"/>
                  <a:pt x="153" y="43"/>
                  <a:pt x="162" y="47"/>
                </a:cubicBezTo>
                <a:cubicBezTo>
                  <a:pt x="161" y="40"/>
                  <a:pt x="152" y="35"/>
                  <a:pt x="145" y="32"/>
                </a:cubicBezTo>
                <a:cubicBezTo>
                  <a:pt x="142" y="30"/>
                  <a:pt x="144" y="26"/>
                  <a:pt x="145" y="23"/>
                </a:cubicBezTo>
                <a:cubicBezTo>
                  <a:pt x="147" y="22"/>
                  <a:pt x="150" y="22"/>
                  <a:pt x="152" y="22"/>
                </a:cubicBezTo>
                <a:cubicBezTo>
                  <a:pt x="156" y="24"/>
                  <a:pt x="165" y="32"/>
                  <a:pt x="168" y="37"/>
                </a:cubicBezTo>
                <a:cubicBezTo>
                  <a:pt x="169" y="38"/>
                  <a:pt x="169" y="39"/>
                  <a:pt x="169" y="40"/>
                </a:cubicBezTo>
                <a:close/>
                <a:moveTo>
                  <a:pt x="233" y="115"/>
                </a:moveTo>
                <a:cubicBezTo>
                  <a:pt x="233" y="117"/>
                  <a:pt x="234" y="117"/>
                  <a:pt x="235" y="119"/>
                </a:cubicBezTo>
                <a:cubicBezTo>
                  <a:pt x="235" y="120"/>
                  <a:pt x="233" y="121"/>
                  <a:pt x="233" y="122"/>
                </a:cubicBezTo>
                <a:cubicBezTo>
                  <a:pt x="224" y="130"/>
                  <a:pt x="219" y="143"/>
                  <a:pt x="213" y="154"/>
                </a:cubicBezTo>
                <a:cubicBezTo>
                  <a:pt x="210" y="156"/>
                  <a:pt x="209" y="159"/>
                  <a:pt x="206" y="162"/>
                </a:cubicBezTo>
                <a:cubicBezTo>
                  <a:pt x="206" y="164"/>
                  <a:pt x="207" y="162"/>
                  <a:pt x="206" y="164"/>
                </a:cubicBezTo>
                <a:cubicBezTo>
                  <a:pt x="204" y="166"/>
                  <a:pt x="202" y="164"/>
                  <a:pt x="199" y="164"/>
                </a:cubicBezTo>
                <a:cubicBezTo>
                  <a:pt x="195" y="163"/>
                  <a:pt x="188" y="164"/>
                  <a:pt x="184" y="163"/>
                </a:cubicBezTo>
                <a:cubicBezTo>
                  <a:pt x="180" y="163"/>
                  <a:pt x="176" y="162"/>
                  <a:pt x="172" y="161"/>
                </a:cubicBezTo>
                <a:cubicBezTo>
                  <a:pt x="155" y="160"/>
                  <a:pt x="133" y="157"/>
                  <a:pt x="117" y="160"/>
                </a:cubicBezTo>
                <a:cubicBezTo>
                  <a:pt x="116" y="162"/>
                  <a:pt x="115" y="165"/>
                  <a:pt x="116" y="166"/>
                </a:cubicBezTo>
                <a:cubicBezTo>
                  <a:pt x="137" y="168"/>
                  <a:pt x="156" y="168"/>
                  <a:pt x="178" y="168"/>
                </a:cubicBezTo>
                <a:cubicBezTo>
                  <a:pt x="181" y="168"/>
                  <a:pt x="187" y="167"/>
                  <a:pt x="193" y="167"/>
                </a:cubicBezTo>
                <a:cubicBezTo>
                  <a:pt x="204" y="168"/>
                  <a:pt x="209" y="170"/>
                  <a:pt x="213" y="162"/>
                </a:cubicBezTo>
                <a:cubicBezTo>
                  <a:pt x="213" y="161"/>
                  <a:pt x="213" y="160"/>
                  <a:pt x="213" y="160"/>
                </a:cubicBezTo>
                <a:cubicBezTo>
                  <a:pt x="214" y="158"/>
                  <a:pt x="216" y="156"/>
                  <a:pt x="217" y="154"/>
                </a:cubicBezTo>
                <a:cubicBezTo>
                  <a:pt x="221" y="146"/>
                  <a:pt x="226" y="138"/>
                  <a:pt x="231" y="132"/>
                </a:cubicBezTo>
                <a:cubicBezTo>
                  <a:pt x="234" y="127"/>
                  <a:pt x="236" y="122"/>
                  <a:pt x="239" y="117"/>
                </a:cubicBezTo>
                <a:cubicBezTo>
                  <a:pt x="237" y="117"/>
                  <a:pt x="235" y="114"/>
                  <a:pt x="233" y="115"/>
                </a:cubicBezTo>
                <a:close/>
                <a:moveTo>
                  <a:pt x="168" y="16"/>
                </a:moveTo>
                <a:cubicBezTo>
                  <a:pt x="166" y="27"/>
                  <a:pt x="171" y="34"/>
                  <a:pt x="173" y="43"/>
                </a:cubicBezTo>
                <a:cubicBezTo>
                  <a:pt x="174" y="41"/>
                  <a:pt x="175" y="39"/>
                  <a:pt x="176" y="36"/>
                </a:cubicBezTo>
                <a:cubicBezTo>
                  <a:pt x="174" y="33"/>
                  <a:pt x="169" y="31"/>
                  <a:pt x="169" y="28"/>
                </a:cubicBezTo>
                <a:cubicBezTo>
                  <a:pt x="172" y="29"/>
                  <a:pt x="174" y="31"/>
                  <a:pt x="176" y="32"/>
                </a:cubicBezTo>
                <a:cubicBezTo>
                  <a:pt x="177" y="31"/>
                  <a:pt x="176" y="29"/>
                  <a:pt x="176" y="28"/>
                </a:cubicBezTo>
                <a:cubicBezTo>
                  <a:pt x="172" y="27"/>
                  <a:pt x="169" y="25"/>
                  <a:pt x="170" y="22"/>
                </a:cubicBezTo>
                <a:cubicBezTo>
                  <a:pt x="171" y="23"/>
                  <a:pt x="172" y="25"/>
                  <a:pt x="174" y="24"/>
                </a:cubicBezTo>
                <a:cubicBezTo>
                  <a:pt x="175" y="20"/>
                  <a:pt x="169" y="15"/>
                  <a:pt x="172" y="11"/>
                </a:cubicBezTo>
                <a:cubicBezTo>
                  <a:pt x="174" y="15"/>
                  <a:pt x="174" y="18"/>
                  <a:pt x="176" y="22"/>
                </a:cubicBezTo>
                <a:cubicBezTo>
                  <a:pt x="179" y="20"/>
                  <a:pt x="178" y="15"/>
                  <a:pt x="181" y="14"/>
                </a:cubicBezTo>
                <a:cubicBezTo>
                  <a:pt x="182" y="20"/>
                  <a:pt x="176" y="25"/>
                  <a:pt x="179" y="31"/>
                </a:cubicBezTo>
                <a:cubicBezTo>
                  <a:pt x="181" y="31"/>
                  <a:pt x="181" y="28"/>
                  <a:pt x="183" y="27"/>
                </a:cubicBezTo>
                <a:cubicBezTo>
                  <a:pt x="186" y="30"/>
                  <a:pt x="180" y="33"/>
                  <a:pt x="179" y="34"/>
                </a:cubicBezTo>
                <a:cubicBezTo>
                  <a:pt x="179" y="37"/>
                  <a:pt x="176" y="41"/>
                  <a:pt x="176" y="43"/>
                </a:cubicBezTo>
                <a:cubicBezTo>
                  <a:pt x="180" y="39"/>
                  <a:pt x="185" y="33"/>
                  <a:pt x="186" y="25"/>
                </a:cubicBezTo>
                <a:cubicBezTo>
                  <a:pt x="186" y="15"/>
                  <a:pt x="178" y="11"/>
                  <a:pt x="173" y="5"/>
                </a:cubicBezTo>
                <a:cubicBezTo>
                  <a:pt x="171" y="9"/>
                  <a:pt x="168" y="11"/>
                  <a:pt x="168" y="16"/>
                </a:cubicBezTo>
                <a:close/>
                <a:moveTo>
                  <a:pt x="152" y="25"/>
                </a:moveTo>
                <a:cubicBezTo>
                  <a:pt x="148" y="25"/>
                  <a:pt x="146" y="26"/>
                  <a:pt x="146" y="29"/>
                </a:cubicBezTo>
                <a:cubicBezTo>
                  <a:pt x="147" y="30"/>
                  <a:pt x="148" y="31"/>
                  <a:pt x="150" y="31"/>
                </a:cubicBezTo>
                <a:cubicBezTo>
                  <a:pt x="153" y="34"/>
                  <a:pt x="158" y="36"/>
                  <a:pt x="161" y="39"/>
                </a:cubicBezTo>
                <a:cubicBezTo>
                  <a:pt x="163" y="42"/>
                  <a:pt x="164" y="46"/>
                  <a:pt x="167" y="49"/>
                </a:cubicBezTo>
                <a:cubicBezTo>
                  <a:pt x="167" y="51"/>
                  <a:pt x="167" y="52"/>
                  <a:pt x="168" y="53"/>
                </a:cubicBezTo>
                <a:cubicBezTo>
                  <a:pt x="169" y="40"/>
                  <a:pt x="161" y="30"/>
                  <a:pt x="152" y="25"/>
                </a:cubicBezTo>
                <a:close/>
                <a:moveTo>
                  <a:pt x="207" y="63"/>
                </a:moveTo>
                <a:cubicBezTo>
                  <a:pt x="207" y="62"/>
                  <a:pt x="206" y="62"/>
                  <a:pt x="206" y="61"/>
                </a:cubicBezTo>
                <a:cubicBezTo>
                  <a:pt x="205" y="60"/>
                  <a:pt x="206" y="59"/>
                  <a:pt x="205" y="58"/>
                </a:cubicBezTo>
                <a:cubicBezTo>
                  <a:pt x="203" y="53"/>
                  <a:pt x="197" y="48"/>
                  <a:pt x="190" y="47"/>
                </a:cubicBezTo>
                <a:cubicBezTo>
                  <a:pt x="176" y="44"/>
                  <a:pt x="171" y="67"/>
                  <a:pt x="158" y="58"/>
                </a:cubicBezTo>
                <a:cubicBezTo>
                  <a:pt x="158" y="56"/>
                  <a:pt x="156" y="55"/>
                  <a:pt x="158" y="53"/>
                </a:cubicBezTo>
                <a:cubicBezTo>
                  <a:pt x="160" y="55"/>
                  <a:pt x="161" y="59"/>
                  <a:pt x="166" y="57"/>
                </a:cubicBezTo>
                <a:cubicBezTo>
                  <a:pt x="166" y="55"/>
                  <a:pt x="166" y="54"/>
                  <a:pt x="165" y="51"/>
                </a:cubicBezTo>
                <a:cubicBezTo>
                  <a:pt x="151" y="43"/>
                  <a:pt x="132" y="53"/>
                  <a:pt x="132" y="68"/>
                </a:cubicBezTo>
                <a:cubicBezTo>
                  <a:pt x="132" y="69"/>
                  <a:pt x="132" y="71"/>
                  <a:pt x="132" y="73"/>
                </a:cubicBezTo>
                <a:cubicBezTo>
                  <a:pt x="132" y="78"/>
                  <a:pt x="134" y="85"/>
                  <a:pt x="137" y="89"/>
                </a:cubicBezTo>
                <a:cubicBezTo>
                  <a:pt x="138" y="91"/>
                  <a:pt x="142" y="95"/>
                  <a:pt x="144" y="95"/>
                </a:cubicBezTo>
                <a:cubicBezTo>
                  <a:pt x="146" y="95"/>
                  <a:pt x="148" y="93"/>
                  <a:pt x="150" y="93"/>
                </a:cubicBezTo>
                <a:cubicBezTo>
                  <a:pt x="166" y="86"/>
                  <a:pt x="186" y="84"/>
                  <a:pt x="204" y="84"/>
                </a:cubicBezTo>
                <a:cubicBezTo>
                  <a:pt x="206" y="78"/>
                  <a:pt x="209" y="71"/>
                  <a:pt x="207" y="63"/>
                </a:cubicBezTo>
                <a:close/>
                <a:moveTo>
                  <a:pt x="172" y="50"/>
                </a:moveTo>
                <a:cubicBezTo>
                  <a:pt x="173" y="51"/>
                  <a:pt x="171" y="52"/>
                  <a:pt x="172" y="53"/>
                </a:cubicBezTo>
                <a:cubicBezTo>
                  <a:pt x="173" y="51"/>
                  <a:pt x="176" y="49"/>
                  <a:pt x="176" y="48"/>
                </a:cubicBezTo>
                <a:cubicBezTo>
                  <a:pt x="175" y="49"/>
                  <a:pt x="174" y="50"/>
                  <a:pt x="172" y="50"/>
                </a:cubicBezTo>
                <a:close/>
                <a:moveTo>
                  <a:pt x="215" y="89"/>
                </a:moveTo>
                <a:cubicBezTo>
                  <a:pt x="210" y="88"/>
                  <a:pt x="205" y="86"/>
                  <a:pt x="201" y="86"/>
                </a:cubicBezTo>
                <a:cubicBezTo>
                  <a:pt x="192" y="86"/>
                  <a:pt x="182" y="88"/>
                  <a:pt x="172" y="89"/>
                </a:cubicBezTo>
                <a:cubicBezTo>
                  <a:pt x="162" y="91"/>
                  <a:pt x="152" y="94"/>
                  <a:pt x="145" y="99"/>
                </a:cubicBezTo>
                <a:cubicBezTo>
                  <a:pt x="138" y="106"/>
                  <a:pt x="132" y="114"/>
                  <a:pt x="126" y="123"/>
                </a:cubicBezTo>
                <a:cubicBezTo>
                  <a:pt x="120" y="132"/>
                  <a:pt x="114" y="141"/>
                  <a:pt x="110" y="150"/>
                </a:cubicBezTo>
                <a:cubicBezTo>
                  <a:pt x="118" y="145"/>
                  <a:pt x="129" y="140"/>
                  <a:pt x="141" y="139"/>
                </a:cubicBezTo>
                <a:cubicBezTo>
                  <a:pt x="145" y="139"/>
                  <a:pt x="148" y="139"/>
                  <a:pt x="151" y="139"/>
                </a:cubicBezTo>
                <a:cubicBezTo>
                  <a:pt x="167" y="138"/>
                  <a:pt x="183" y="139"/>
                  <a:pt x="194" y="143"/>
                </a:cubicBezTo>
                <a:cubicBezTo>
                  <a:pt x="204" y="123"/>
                  <a:pt x="218" y="109"/>
                  <a:pt x="230" y="92"/>
                </a:cubicBezTo>
                <a:cubicBezTo>
                  <a:pt x="226" y="90"/>
                  <a:pt x="220" y="90"/>
                  <a:pt x="215" y="89"/>
                </a:cubicBezTo>
                <a:close/>
                <a:moveTo>
                  <a:pt x="116" y="95"/>
                </a:moveTo>
                <a:cubicBezTo>
                  <a:pt x="109" y="92"/>
                  <a:pt x="104" y="90"/>
                  <a:pt x="94" y="89"/>
                </a:cubicBezTo>
                <a:cubicBezTo>
                  <a:pt x="91" y="89"/>
                  <a:pt x="87" y="88"/>
                  <a:pt x="83" y="88"/>
                </a:cubicBezTo>
                <a:cubicBezTo>
                  <a:pt x="73" y="88"/>
                  <a:pt x="63" y="90"/>
                  <a:pt x="54" y="89"/>
                </a:cubicBezTo>
                <a:cubicBezTo>
                  <a:pt x="49" y="89"/>
                  <a:pt x="44" y="87"/>
                  <a:pt x="40" y="87"/>
                </a:cubicBezTo>
                <a:cubicBezTo>
                  <a:pt x="40" y="87"/>
                  <a:pt x="40" y="86"/>
                  <a:pt x="40" y="86"/>
                </a:cubicBezTo>
                <a:cubicBezTo>
                  <a:pt x="39" y="89"/>
                  <a:pt x="38" y="89"/>
                  <a:pt x="37" y="91"/>
                </a:cubicBezTo>
                <a:cubicBezTo>
                  <a:pt x="36" y="94"/>
                  <a:pt x="35" y="96"/>
                  <a:pt x="34" y="99"/>
                </a:cubicBezTo>
                <a:cubicBezTo>
                  <a:pt x="31" y="104"/>
                  <a:pt x="27" y="108"/>
                  <a:pt x="24" y="113"/>
                </a:cubicBezTo>
                <a:cubicBezTo>
                  <a:pt x="23" y="115"/>
                  <a:pt x="21" y="117"/>
                  <a:pt x="20" y="120"/>
                </a:cubicBezTo>
                <a:cubicBezTo>
                  <a:pt x="18" y="122"/>
                  <a:pt x="18" y="124"/>
                  <a:pt x="16" y="126"/>
                </a:cubicBezTo>
                <a:cubicBezTo>
                  <a:pt x="14" y="128"/>
                  <a:pt x="12" y="130"/>
                  <a:pt x="11" y="133"/>
                </a:cubicBezTo>
                <a:cubicBezTo>
                  <a:pt x="15" y="134"/>
                  <a:pt x="16" y="138"/>
                  <a:pt x="21" y="136"/>
                </a:cubicBezTo>
                <a:cubicBezTo>
                  <a:pt x="20" y="137"/>
                  <a:pt x="20" y="137"/>
                  <a:pt x="21" y="138"/>
                </a:cubicBezTo>
                <a:cubicBezTo>
                  <a:pt x="24" y="138"/>
                  <a:pt x="27" y="139"/>
                  <a:pt x="30" y="139"/>
                </a:cubicBezTo>
                <a:cubicBezTo>
                  <a:pt x="38" y="140"/>
                  <a:pt x="47" y="137"/>
                  <a:pt x="55" y="137"/>
                </a:cubicBezTo>
                <a:cubicBezTo>
                  <a:pt x="75" y="136"/>
                  <a:pt x="93" y="143"/>
                  <a:pt x="108" y="149"/>
                </a:cubicBezTo>
                <a:cubicBezTo>
                  <a:pt x="115" y="136"/>
                  <a:pt x="123" y="123"/>
                  <a:pt x="132" y="111"/>
                </a:cubicBezTo>
                <a:cubicBezTo>
                  <a:pt x="130" y="101"/>
                  <a:pt x="124" y="99"/>
                  <a:pt x="116" y="95"/>
                </a:cubicBezTo>
                <a:close/>
                <a:moveTo>
                  <a:pt x="224" y="104"/>
                </a:moveTo>
                <a:cubicBezTo>
                  <a:pt x="214" y="117"/>
                  <a:pt x="202" y="130"/>
                  <a:pt x="196" y="147"/>
                </a:cubicBezTo>
                <a:cubicBezTo>
                  <a:pt x="198" y="147"/>
                  <a:pt x="200" y="148"/>
                  <a:pt x="202" y="148"/>
                </a:cubicBezTo>
                <a:cubicBezTo>
                  <a:pt x="203" y="148"/>
                  <a:pt x="203" y="147"/>
                  <a:pt x="204" y="147"/>
                </a:cubicBezTo>
                <a:cubicBezTo>
                  <a:pt x="212" y="133"/>
                  <a:pt x="221" y="120"/>
                  <a:pt x="229" y="106"/>
                </a:cubicBezTo>
                <a:cubicBezTo>
                  <a:pt x="228" y="105"/>
                  <a:pt x="226" y="104"/>
                  <a:pt x="224" y="104"/>
                </a:cubicBezTo>
                <a:close/>
                <a:moveTo>
                  <a:pt x="227" y="115"/>
                </a:moveTo>
                <a:cubicBezTo>
                  <a:pt x="226" y="116"/>
                  <a:pt x="225" y="116"/>
                  <a:pt x="224" y="117"/>
                </a:cubicBezTo>
                <a:cubicBezTo>
                  <a:pt x="222" y="121"/>
                  <a:pt x="220" y="126"/>
                  <a:pt x="217" y="131"/>
                </a:cubicBezTo>
                <a:cubicBezTo>
                  <a:pt x="213" y="138"/>
                  <a:pt x="207" y="144"/>
                  <a:pt x="206" y="152"/>
                </a:cubicBezTo>
                <a:cubicBezTo>
                  <a:pt x="206" y="153"/>
                  <a:pt x="207" y="153"/>
                  <a:pt x="207" y="154"/>
                </a:cubicBezTo>
                <a:cubicBezTo>
                  <a:pt x="206" y="155"/>
                  <a:pt x="205" y="157"/>
                  <a:pt x="206" y="158"/>
                </a:cubicBezTo>
                <a:cubicBezTo>
                  <a:pt x="216" y="146"/>
                  <a:pt x="221" y="131"/>
                  <a:pt x="231" y="119"/>
                </a:cubicBezTo>
                <a:cubicBezTo>
                  <a:pt x="228" y="117"/>
                  <a:pt x="232" y="113"/>
                  <a:pt x="231" y="108"/>
                </a:cubicBezTo>
                <a:cubicBezTo>
                  <a:pt x="229" y="110"/>
                  <a:pt x="228" y="113"/>
                  <a:pt x="227" y="115"/>
                </a:cubicBezTo>
                <a:close/>
                <a:moveTo>
                  <a:pt x="79" y="141"/>
                </a:moveTo>
                <a:cubicBezTo>
                  <a:pt x="72" y="140"/>
                  <a:pt x="64" y="139"/>
                  <a:pt x="56" y="139"/>
                </a:cubicBezTo>
                <a:cubicBezTo>
                  <a:pt x="50" y="139"/>
                  <a:pt x="43" y="142"/>
                  <a:pt x="36" y="142"/>
                </a:cubicBezTo>
                <a:cubicBezTo>
                  <a:pt x="30" y="142"/>
                  <a:pt x="24" y="141"/>
                  <a:pt x="19" y="139"/>
                </a:cubicBezTo>
                <a:cubicBezTo>
                  <a:pt x="17" y="141"/>
                  <a:pt x="15" y="143"/>
                  <a:pt x="13" y="145"/>
                </a:cubicBezTo>
                <a:cubicBezTo>
                  <a:pt x="37" y="146"/>
                  <a:pt x="66" y="143"/>
                  <a:pt x="92" y="146"/>
                </a:cubicBezTo>
                <a:cubicBezTo>
                  <a:pt x="88" y="144"/>
                  <a:pt x="83" y="142"/>
                  <a:pt x="79" y="141"/>
                </a:cubicBezTo>
                <a:close/>
                <a:moveTo>
                  <a:pt x="178" y="142"/>
                </a:moveTo>
                <a:cubicBezTo>
                  <a:pt x="160" y="143"/>
                  <a:pt x="138" y="139"/>
                  <a:pt x="124" y="146"/>
                </a:cubicBezTo>
                <a:cubicBezTo>
                  <a:pt x="146" y="144"/>
                  <a:pt x="166" y="146"/>
                  <a:pt x="186" y="145"/>
                </a:cubicBezTo>
                <a:cubicBezTo>
                  <a:pt x="189" y="145"/>
                  <a:pt x="189" y="145"/>
                  <a:pt x="192" y="146"/>
                </a:cubicBezTo>
                <a:cubicBezTo>
                  <a:pt x="189" y="143"/>
                  <a:pt x="183" y="142"/>
                  <a:pt x="178" y="142"/>
                </a:cubicBezTo>
                <a:close/>
                <a:moveTo>
                  <a:pt x="82" y="148"/>
                </a:moveTo>
                <a:cubicBezTo>
                  <a:pt x="59" y="146"/>
                  <a:pt x="37" y="148"/>
                  <a:pt x="13" y="148"/>
                </a:cubicBezTo>
                <a:cubicBezTo>
                  <a:pt x="14" y="149"/>
                  <a:pt x="14" y="150"/>
                  <a:pt x="14" y="151"/>
                </a:cubicBezTo>
                <a:cubicBezTo>
                  <a:pt x="18" y="152"/>
                  <a:pt x="22" y="152"/>
                  <a:pt x="24" y="153"/>
                </a:cubicBezTo>
                <a:cubicBezTo>
                  <a:pt x="21" y="154"/>
                  <a:pt x="15" y="154"/>
                  <a:pt x="11" y="154"/>
                </a:cubicBezTo>
                <a:cubicBezTo>
                  <a:pt x="14" y="157"/>
                  <a:pt x="17" y="156"/>
                  <a:pt x="22" y="156"/>
                </a:cubicBezTo>
                <a:cubicBezTo>
                  <a:pt x="34" y="157"/>
                  <a:pt x="47" y="156"/>
                  <a:pt x="58" y="156"/>
                </a:cubicBezTo>
                <a:cubicBezTo>
                  <a:pt x="64" y="156"/>
                  <a:pt x="69" y="158"/>
                  <a:pt x="74" y="157"/>
                </a:cubicBezTo>
                <a:cubicBezTo>
                  <a:pt x="73" y="157"/>
                  <a:pt x="73" y="156"/>
                  <a:pt x="73" y="156"/>
                </a:cubicBezTo>
                <a:cubicBezTo>
                  <a:pt x="80" y="155"/>
                  <a:pt x="88" y="157"/>
                  <a:pt x="94" y="155"/>
                </a:cubicBezTo>
                <a:cubicBezTo>
                  <a:pt x="89" y="154"/>
                  <a:pt x="84" y="153"/>
                  <a:pt x="79" y="153"/>
                </a:cubicBezTo>
                <a:cubicBezTo>
                  <a:pt x="75" y="152"/>
                  <a:pt x="69" y="151"/>
                  <a:pt x="65" y="149"/>
                </a:cubicBezTo>
                <a:cubicBezTo>
                  <a:pt x="77" y="149"/>
                  <a:pt x="90" y="154"/>
                  <a:pt x="102" y="152"/>
                </a:cubicBezTo>
                <a:cubicBezTo>
                  <a:pt x="96" y="148"/>
                  <a:pt x="88" y="149"/>
                  <a:pt x="82" y="148"/>
                </a:cubicBezTo>
                <a:close/>
                <a:moveTo>
                  <a:pt x="198" y="150"/>
                </a:moveTo>
                <a:cubicBezTo>
                  <a:pt x="191" y="148"/>
                  <a:pt x="184" y="148"/>
                  <a:pt x="176" y="148"/>
                </a:cubicBezTo>
                <a:cubicBezTo>
                  <a:pt x="161" y="148"/>
                  <a:pt x="142" y="146"/>
                  <a:pt x="126" y="148"/>
                </a:cubicBezTo>
                <a:cubicBezTo>
                  <a:pt x="121" y="148"/>
                  <a:pt x="115" y="150"/>
                  <a:pt x="111" y="153"/>
                </a:cubicBezTo>
                <a:cubicBezTo>
                  <a:pt x="112" y="154"/>
                  <a:pt x="112" y="155"/>
                  <a:pt x="113" y="156"/>
                </a:cubicBezTo>
                <a:cubicBezTo>
                  <a:pt x="121" y="153"/>
                  <a:pt x="128" y="150"/>
                  <a:pt x="137" y="150"/>
                </a:cubicBezTo>
                <a:cubicBezTo>
                  <a:pt x="139" y="150"/>
                  <a:pt x="143" y="149"/>
                  <a:pt x="143" y="151"/>
                </a:cubicBezTo>
                <a:cubicBezTo>
                  <a:pt x="133" y="152"/>
                  <a:pt x="124" y="153"/>
                  <a:pt x="116" y="157"/>
                </a:cubicBezTo>
                <a:cubicBezTo>
                  <a:pt x="143" y="154"/>
                  <a:pt x="170" y="160"/>
                  <a:pt x="192" y="161"/>
                </a:cubicBezTo>
                <a:cubicBezTo>
                  <a:pt x="196" y="162"/>
                  <a:pt x="201" y="163"/>
                  <a:pt x="203" y="161"/>
                </a:cubicBezTo>
                <a:cubicBezTo>
                  <a:pt x="200" y="160"/>
                  <a:pt x="196" y="160"/>
                  <a:pt x="194" y="158"/>
                </a:cubicBezTo>
                <a:cubicBezTo>
                  <a:pt x="197" y="157"/>
                  <a:pt x="202" y="160"/>
                  <a:pt x="204" y="156"/>
                </a:cubicBezTo>
                <a:cubicBezTo>
                  <a:pt x="198" y="154"/>
                  <a:pt x="188" y="158"/>
                  <a:pt x="185" y="154"/>
                </a:cubicBezTo>
                <a:cubicBezTo>
                  <a:pt x="190" y="154"/>
                  <a:pt x="197" y="154"/>
                  <a:pt x="203" y="153"/>
                </a:cubicBezTo>
                <a:cubicBezTo>
                  <a:pt x="202" y="153"/>
                  <a:pt x="199" y="151"/>
                  <a:pt x="198" y="150"/>
                </a:cubicBezTo>
                <a:close/>
                <a:moveTo>
                  <a:pt x="102" y="158"/>
                </a:moveTo>
                <a:cubicBezTo>
                  <a:pt x="105" y="159"/>
                  <a:pt x="108" y="158"/>
                  <a:pt x="110" y="156"/>
                </a:cubicBezTo>
                <a:cubicBezTo>
                  <a:pt x="109" y="155"/>
                  <a:pt x="109" y="155"/>
                  <a:pt x="109" y="154"/>
                </a:cubicBezTo>
                <a:cubicBezTo>
                  <a:pt x="106" y="154"/>
                  <a:pt x="103" y="155"/>
                  <a:pt x="102" y="158"/>
                </a:cubicBezTo>
                <a:close/>
                <a:moveTo>
                  <a:pt x="98" y="157"/>
                </a:moveTo>
                <a:cubicBezTo>
                  <a:pt x="95" y="157"/>
                  <a:pt x="91" y="157"/>
                  <a:pt x="89" y="158"/>
                </a:cubicBezTo>
                <a:cubicBezTo>
                  <a:pt x="93" y="159"/>
                  <a:pt x="96" y="157"/>
                  <a:pt x="98" y="158"/>
                </a:cubicBezTo>
                <a:cubicBezTo>
                  <a:pt x="99" y="157"/>
                  <a:pt x="101" y="155"/>
                  <a:pt x="100" y="155"/>
                </a:cubicBezTo>
                <a:cubicBezTo>
                  <a:pt x="100" y="155"/>
                  <a:pt x="99" y="154"/>
                  <a:pt x="98" y="155"/>
                </a:cubicBezTo>
                <a:cubicBezTo>
                  <a:pt x="98" y="155"/>
                  <a:pt x="98" y="156"/>
                  <a:pt x="98" y="157"/>
                </a:cubicBezTo>
                <a:close/>
                <a:moveTo>
                  <a:pt x="80" y="157"/>
                </a:moveTo>
                <a:cubicBezTo>
                  <a:pt x="79" y="157"/>
                  <a:pt x="79" y="157"/>
                  <a:pt x="78" y="157"/>
                </a:cubicBezTo>
                <a:cubicBezTo>
                  <a:pt x="81" y="158"/>
                  <a:pt x="85" y="157"/>
                  <a:pt x="80" y="157"/>
                </a:cubicBezTo>
                <a:close/>
                <a:moveTo>
                  <a:pt x="62" y="159"/>
                </a:moveTo>
                <a:cubicBezTo>
                  <a:pt x="57" y="159"/>
                  <a:pt x="51" y="160"/>
                  <a:pt x="46" y="160"/>
                </a:cubicBezTo>
                <a:cubicBezTo>
                  <a:pt x="32" y="159"/>
                  <a:pt x="17" y="159"/>
                  <a:pt x="7" y="159"/>
                </a:cubicBezTo>
                <a:cubicBezTo>
                  <a:pt x="6" y="160"/>
                  <a:pt x="5" y="161"/>
                  <a:pt x="4" y="162"/>
                </a:cubicBezTo>
                <a:cubicBezTo>
                  <a:pt x="6" y="164"/>
                  <a:pt x="9" y="163"/>
                  <a:pt x="12" y="163"/>
                </a:cubicBezTo>
                <a:cubicBezTo>
                  <a:pt x="26" y="162"/>
                  <a:pt x="38" y="163"/>
                  <a:pt x="52" y="164"/>
                </a:cubicBezTo>
                <a:cubicBezTo>
                  <a:pt x="66" y="165"/>
                  <a:pt x="82" y="164"/>
                  <a:pt x="96" y="165"/>
                </a:cubicBezTo>
                <a:cubicBezTo>
                  <a:pt x="96" y="162"/>
                  <a:pt x="95" y="163"/>
                  <a:pt x="94" y="161"/>
                </a:cubicBezTo>
                <a:cubicBezTo>
                  <a:pt x="84" y="160"/>
                  <a:pt x="72" y="160"/>
                  <a:pt x="62" y="159"/>
                </a:cubicBezTo>
                <a:close/>
                <a:moveTo>
                  <a:pt x="103" y="162"/>
                </a:moveTo>
                <a:cubicBezTo>
                  <a:pt x="101" y="161"/>
                  <a:pt x="100" y="160"/>
                  <a:pt x="98" y="161"/>
                </a:cubicBezTo>
                <a:cubicBezTo>
                  <a:pt x="100" y="167"/>
                  <a:pt x="115" y="167"/>
                  <a:pt x="113" y="160"/>
                </a:cubicBezTo>
                <a:cubicBezTo>
                  <a:pt x="110" y="160"/>
                  <a:pt x="106" y="162"/>
                  <a:pt x="103" y="1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82" name="Freeform 349"/>
          <p:cNvSpPr/>
          <p:nvPr/>
        </p:nvSpPr>
        <p:spPr bwMode="auto">
          <a:xfrm>
            <a:off x="758825" y="2636838"/>
            <a:ext cx="31750" cy="31750"/>
          </a:xfrm>
          <a:custGeom>
            <a:avLst/>
            <a:gdLst>
              <a:gd name="T0" fmla="*/ 5 w 10"/>
              <a:gd name="T1" fmla="*/ 0 h 10"/>
              <a:gd name="T2" fmla="*/ 0 w 10"/>
              <a:gd name="T3" fmla="*/ 4 h 10"/>
              <a:gd name="T4" fmla="*/ 5 w 10"/>
              <a:gd name="T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10">
                <a:moveTo>
                  <a:pt x="5" y="0"/>
                </a:moveTo>
                <a:cubicBezTo>
                  <a:pt x="10" y="5"/>
                  <a:pt x="1" y="10"/>
                  <a:pt x="0" y="4"/>
                </a:cubicBezTo>
                <a:cubicBezTo>
                  <a:pt x="0" y="2"/>
                  <a:pt x="3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83" name="Freeform 350"/>
          <p:cNvSpPr>
            <a:spLocks noEditPoints="1"/>
          </p:cNvSpPr>
          <p:nvPr/>
        </p:nvSpPr>
        <p:spPr bwMode="auto">
          <a:xfrm>
            <a:off x="3325813" y="1509713"/>
            <a:ext cx="447675" cy="614362"/>
          </a:xfrm>
          <a:custGeom>
            <a:avLst/>
            <a:gdLst>
              <a:gd name="T0" fmla="*/ 4 w 142"/>
              <a:gd name="T1" fmla="*/ 161 h 195"/>
              <a:gd name="T2" fmla="*/ 9 w 142"/>
              <a:gd name="T3" fmla="*/ 112 h 195"/>
              <a:gd name="T4" fmla="*/ 12 w 142"/>
              <a:gd name="T5" fmla="*/ 85 h 195"/>
              <a:gd name="T6" fmla="*/ 15 w 142"/>
              <a:gd name="T7" fmla="*/ 57 h 195"/>
              <a:gd name="T8" fmla="*/ 21 w 142"/>
              <a:gd name="T9" fmla="*/ 9 h 195"/>
              <a:gd name="T10" fmla="*/ 38 w 142"/>
              <a:gd name="T11" fmla="*/ 0 h 195"/>
              <a:gd name="T12" fmla="*/ 51 w 142"/>
              <a:gd name="T13" fmla="*/ 0 h 195"/>
              <a:gd name="T14" fmla="*/ 110 w 142"/>
              <a:gd name="T15" fmla="*/ 6 h 195"/>
              <a:gd name="T16" fmla="*/ 133 w 142"/>
              <a:gd name="T17" fmla="*/ 12 h 195"/>
              <a:gd name="T18" fmla="*/ 136 w 142"/>
              <a:gd name="T19" fmla="*/ 58 h 195"/>
              <a:gd name="T20" fmla="*/ 129 w 142"/>
              <a:gd name="T21" fmla="*/ 119 h 195"/>
              <a:gd name="T22" fmla="*/ 119 w 142"/>
              <a:gd name="T23" fmla="*/ 190 h 195"/>
              <a:gd name="T24" fmla="*/ 98 w 142"/>
              <a:gd name="T25" fmla="*/ 194 h 195"/>
              <a:gd name="T26" fmla="*/ 59 w 142"/>
              <a:gd name="T27" fmla="*/ 191 h 195"/>
              <a:gd name="T28" fmla="*/ 25 w 142"/>
              <a:gd name="T29" fmla="*/ 185 h 195"/>
              <a:gd name="T30" fmla="*/ 0 w 142"/>
              <a:gd name="T31" fmla="*/ 180 h 195"/>
              <a:gd name="T32" fmla="*/ 59 w 142"/>
              <a:gd name="T33" fmla="*/ 184 h 195"/>
              <a:gd name="T34" fmla="*/ 88 w 142"/>
              <a:gd name="T35" fmla="*/ 187 h 195"/>
              <a:gd name="T36" fmla="*/ 114 w 142"/>
              <a:gd name="T37" fmla="*/ 184 h 195"/>
              <a:gd name="T38" fmla="*/ 125 w 142"/>
              <a:gd name="T39" fmla="*/ 98 h 195"/>
              <a:gd name="T40" fmla="*/ 131 w 142"/>
              <a:gd name="T41" fmla="*/ 44 h 195"/>
              <a:gd name="T42" fmla="*/ 132 w 142"/>
              <a:gd name="T43" fmla="*/ 16 h 195"/>
              <a:gd name="T44" fmla="*/ 84 w 142"/>
              <a:gd name="T45" fmla="*/ 5 h 195"/>
              <a:gd name="T46" fmla="*/ 62 w 142"/>
              <a:gd name="T47" fmla="*/ 2 h 195"/>
              <a:gd name="T48" fmla="*/ 28 w 142"/>
              <a:gd name="T49" fmla="*/ 4 h 195"/>
              <a:gd name="T50" fmla="*/ 18 w 142"/>
              <a:gd name="T51" fmla="*/ 44 h 195"/>
              <a:gd name="T52" fmla="*/ 14 w 142"/>
              <a:gd name="T53" fmla="*/ 75 h 195"/>
              <a:gd name="T54" fmla="*/ 13 w 142"/>
              <a:gd name="T55" fmla="*/ 90 h 195"/>
              <a:gd name="T56" fmla="*/ 11 w 142"/>
              <a:gd name="T57" fmla="*/ 123 h 195"/>
              <a:gd name="T58" fmla="*/ 7 w 142"/>
              <a:gd name="T59" fmla="*/ 162 h 195"/>
              <a:gd name="T60" fmla="*/ 20 w 142"/>
              <a:gd name="T61" fmla="*/ 183 h 195"/>
              <a:gd name="T62" fmla="*/ 51 w 142"/>
              <a:gd name="T63" fmla="*/ 188 h 195"/>
              <a:gd name="T64" fmla="*/ 75 w 142"/>
              <a:gd name="T65" fmla="*/ 191 h 195"/>
              <a:gd name="T66" fmla="*/ 100 w 142"/>
              <a:gd name="T67" fmla="*/ 192 h 195"/>
              <a:gd name="T68" fmla="*/ 113 w 142"/>
              <a:gd name="T69" fmla="*/ 192 h 195"/>
              <a:gd name="T70" fmla="*/ 130 w 142"/>
              <a:gd name="T71" fmla="*/ 100 h 195"/>
              <a:gd name="T72" fmla="*/ 136 w 142"/>
              <a:gd name="T73" fmla="*/ 45 h 195"/>
              <a:gd name="T74" fmla="*/ 139 w 142"/>
              <a:gd name="T75" fmla="*/ 27 h 195"/>
              <a:gd name="T76" fmla="*/ 135 w 142"/>
              <a:gd name="T77" fmla="*/ 17 h 195"/>
              <a:gd name="T78" fmla="*/ 133 w 142"/>
              <a:gd name="T79" fmla="*/ 46 h 195"/>
              <a:gd name="T80" fmla="*/ 126 w 142"/>
              <a:gd name="T81" fmla="*/ 100 h 195"/>
              <a:gd name="T82" fmla="*/ 120 w 142"/>
              <a:gd name="T83" fmla="*/ 164 h 195"/>
              <a:gd name="T84" fmla="*/ 117 w 142"/>
              <a:gd name="T85" fmla="*/ 180 h 195"/>
              <a:gd name="T86" fmla="*/ 103 w 142"/>
              <a:gd name="T87" fmla="*/ 191 h 195"/>
              <a:gd name="T88" fmla="*/ 95 w 142"/>
              <a:gd name="T89" fmla="*/ 189 h 195"/>
              <a:gd name="T90" fmla="*/ 80 w 142"/>
              <a:gd name="T91" fmla="*/ 187 h 195"/>
              <a:gd name="T92" fmla="*/ 60 w 142"/>
              <a:gd name="T93" fmla="*/ 185 h 195"/>
              <a:gd name="T94" fmla="*/ 23 w 142"/>
              <a:gd name="T95" fmla="*/ 181 h 195"/>
              <a:gd name="T96" fmla="*/ 6 w 142"/>
              <a:gd name="T97" fmla="*/ 179 h 195"/>
              <a:gd name="T98" fmla="*/ 20 w 142"/>
              <a:gd name="T99" fmla="*/ 183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2" h="195">
                <a:moveTo>
                  <a:pt x="0" y="180"/>
                </a:moveTo>
                <a:cubicBezTo>
                  <a:pt x="0" y="179"/>
                  <a:pt x="2" y="180"/>
                  <a:pt x="2" y="179"/>
                </a:cubicBezTo>
                <a:cubicBezTo>
                  <a:pt x="1" y="173"/>
                  <a:pt x="3" y="167"/>
                  <a:pt x="4" y="161"/>
                </a:cubicBezTo>
                <a:cubicBezTo>
                  <a:pt x="5" y="155"/>
                  <a:pt x="5" y="149"/>
                  <a:pt x="6" y="142"/>
                </a:cubicBezTo>
                <a:cubicBezTo>
                  <a:pt x="6" y="136"/>
                  <a:pt x="7" y="129"/>
                  <a:pt x="8" y="122"/>
                </a:cubicBezTo>
                <a:cubicBezTo>
                  <a:pt x="9" y="119"/>
                  <a:pt x="9" y="115"/>
                  <a:pt x="9" y="112"/>
                </a:cubicBezTo>
                <a:cubicBezTo>
                  <a:pt x="10" y="109"/>
                  <a:pt x="10" y="106"/>
                  <a:pt x="10" y="103"/>
                </a:cubicBezTo>
                <a:cubicBezTo>
                  <a:pt x="10" y="102"/>
                  <a:pt x="10" y="101"/>
                  <a:pt x="10" y="100"/>
                </a:cubicBezTo>
                <a:cubicBezTo>
                  <a:pt x="10" y="95"/>
                  <a:pt x="11" y="90"/>
                  <a:pt x="12" y="85"/>
                </a:cubicBezTo>
                <a:cubicBezTo>
                  <a:pt x="12" y="83"/>
                  <a:pt x="12" y="81"/>
                  <a:pt x="12" y="79"/>
                </a:cubicBezTo>
                <a:cubicBezTo>
                  <a:pt x="13" y="77"/>
                  <a:pt x="12" y="74"/>
                  <a:pt x="13" y="72"/>
                </a:cubicBezTo>
                <a:cubicBezTo>
                  <a:pt x="13" y="67"/>
                  <a:pt x="14" y="62"/>
                  <a:pt x="15" y="57"/>
                </a:cubicBezTo>
                <a:cubicBezTo>
                  <a:pt x="15" y="53"/>
                  <a:pt x="16" y="48"/>
                  <a:pt x="17" y="44"/>
                </a:cubicBezTo>
                <a:cubicBezTo>
                  <a:pt x="18" y="34"/>
                  <a:pt x="18" y="24"/>
                  <a:pt x="19" y="15"/>
                </a:cubicBezTo>
                <a:cubicBezTo>
                  <a:pt x="19" y="13"/>
                  <a:pt x="21" y="11"/>
                  <a:pt x="21" y="9"/>
                </a:cubicBezTo>
                <a:cubicBezTo>
                  <a:pt x="21" y="8"/>
                  <a:pt x="21" y="7"/>
                  <a:pt x="22" y="6"/>
                </a:cubicBezTo>
                <a:cubicBezTo>
                  <a:pt x="22" y="4"/>
                  <a:pt x="25" y="2"/>
                  <a:pt x="26" y="1"/>
                </a:cubicBezTo>
                <a:cubicBezTo>
                  <a:pt x="31" y="0"/>
                  <a:pt x="34" y="0"/>
                  <a:pt x="38" y="0"/>
                </a:cubicBezTo>
                <a:cubicBezTo>
                  <a:pt x="40" y="0"/>
                  <a:pt x="41" y="0"/>
                  <a:pt x="42" y="0"/>
                </a:cubicBezTo>
                <a:cubicBezTo>
                  <a:pt x="43" y="0"/>
                  <a:pt x="44" y="1"/>
                  <a:pt x="44" y="1"/>
                </a:cubicBezTo>
                <a:cubicBezTo>
                  <a:pt x="47" y="1"/>
                  <a:pt x="49" y="0"/>
                  <a:pt x="51" y="0"/>
                </a:cubicBezTo>
                <a:cubicBezTo>
                  <a:pt x="52" y="0"/>
                  <a:pt x="54" y="0"/>
                  <a:pt x="56" y="0"/>
                </a:cubicBezTo>
                <a:cubicBezTo>
                  <a:pt x="68" y="0"/>
                  <a:pt x="79" y="3"/>
                  <a:pt x="92" y="3"/>
                </a:cubicBezTo>
                <a:cubicBezTo>
                  <a:pt x="97" y="5"/>
                  <a:pt x="104" y="5"/>
                  <a:pt x="110" y="6"/>
                </a:cubicBezTo>
                <a:cubicBezTo>
                  <a:pt x="112" y="6"/>
                  <a:pt x="114" y="7"/>
                  <a:pt x="117" y="7"/>
                </a:cubicBezTo>
                <a:cubicBezTo>
                  <a:pt x="121" y="8"/>
                  <a:pt x="124" y="7"/>
                  <a:pt x="127" y="9"/>
                </a:cubicBezTo>
                <a:cubicBezTo>
                  <a:pt x="129" y="10"/>
                  <a:pt x="130" y="11"/>
                  <a:pt x="133" y="12"/>
                </a:cubicBezTo>
                <a:cubicBezTo>
                  <a:pt x="137" y="15"/>
                  <a:pt x="142" y="20"/>
                  <a:pt x="141" y="27"/>
                </a:cubicBezTo>
                <a:cubicBezTo>
                  <a:pt x="141" y="29"/>
                  <a:pt x="140" y="32"/>
                  <a:pt x="140" y="35"/>
                </a:cubicBezTo>
                <a:cubicBezTo>
                  <a:pt x="138" y="42"/>
                  <a:pt x="137" y="50"/>
                  <a:pt x="136" y="58"/>
                </a:cubicBezTo>
                <a:cubicBezTo>
                  <a:pt x="135" y="66"/>
                  <a:pt x="134" y="74"/>
                  <a:pt x="134" y="81"/>
                </a:cubicBezTo>
                <a:cubicBezTo>
                  <a:pt x="133" y="92"/>
                  <a:pt x="131" y="104"/>
                  <a:pt x="130" y="116"/>
                </a:cubicBezTo>
                <a:cubicBezTo>
                  <a:pt x="129" y="117"/>
                  <a:pt x="129" y="118"/>
                  <a:pt x="129" y="119"/>
                </a:cubicBezTo>
                <a:cubicBezTo>
                  <a:pt x="129" y="123"/>
                  <a:pt x="128" y="127"/>
                  <a:pt x="128" y="130"/>
                </a:cubicBezTo>
                <a:cubicBezTo>
                  <a:pt x="127" y="138"/>
                  <a:pt x="127" y="146"/>
                  <a:pt x="126" y="153"/>
                </a:cubicBezTo>
                <a:cubicBezTo>
                  <a:pt x="125" y="167"/>
                  <a:pt x="125" y="179"/>
                  <a:pt x="119" y="190"/>
                </a:cubicBezTo>
                <a:cubicBezTo>
                  <a:pt x="117" y="192"/>
                  <a:pt x="115" y="193"/>
                  <a:pt x="113" y="194"/>
                </a:cubicBezTo>
                <a:cubicBezTo>
                  <a:pt x="110" y="193"/>
                  <a:pt x="109" y="195"/>
                  <a:pt x="106" y="195"/>
                </a:cubicBezTo>
                <a:cubicBezTo>
                  <a:pt x="104" y="195"/>
                  <a:pt x="101" y="194"/>
                  <a:pt x="98" y="194"/>
                </a:cubicBezTo>
                <a:cubicBezTo>
                  <a:pt x="92" y="194"/>
                  <a:pt x="85" y="194"/>
                  <a:pt x="79" y="193"/>
                </a:cubicBezTo>
                <a:cubicBezTo>
                  <a:pt x="74" y="192"/>
                  <a:pt x="70" y="191"/>
                  <a:pt x="65" y="191"/>
                </a:cubicBezTo>
                <a:cubicBezTo>
                  <a:pt x="63" y="191"/>
                  <a:pt x="61" y="191"/>
                  <a:pt x="59" y="191"/>
                </a:cubicBezTo>
                <a:cubicBezTo>
                  <a:pt x="55" y="191"/>
                  <a:pt x="52" y="190"/>
                  <a:pt x="49" y="189"/>
                </a:cubicBezTo>
                <a:cubicBezTo>
                  <a:pt x="43" y="188"/>
                  <a:pt x="35" y="187"/>
                  <a:pt x="27" y="186"/>
                </a:cubicBezTo>
                <a:cubicBezTo>
                  <a:pt x="26" y="186"/>
                  <a:pt x="26" y="185"/>
                  <a:pt x="25" y="185"/>
                </a:cubicBezTo>
                <a:cubicBezTo>
                  <a:pt x="20" y="184"/>
                  <a:pt x="16" y="184"/>
                  <a:pt x="12" y="184"/>
                </a:cubicBezTo>
                <a:cubicBezTo>
                  <a:pt x="9" y="183"/>
                  <a:pt x="7" y="182"/>
                  <a:pt x="3" y="182"/>
                </a:cubicBezTo>
                <a:cubicBezTo>
                  <a:pt x="3" y="181"/>
                  <a:pt x="1" y="180"/>
                  <a:pt x="0" y="180"/>
                </a:cubicBezTo>
                <a:close/>
                <a:moveTo>
                  <a:pt x="32" y="180"/>
                </a:moveTo>
                <a:cubicBezTo>
                  <a:pt x="37" y="181"/>
                  <a:pt x="43" y="181"/>
                  <a:pt x="48" y="182"/>
                </a:cubicBezTo>
                <a:cubicBezTo>
                  <a:pt x="51" y="182"/>
                  <a:pt x="55" y="183"/>
                  <a:pt x="59" y="184"/>
                </a:cubicBezTo>
                <a:cubicBezTo>
                  <a:pt x="63" y="184"/>
                  <a:pt x="69" y="184"/>
                  <a:pt x="73" y="185"/>
                </a:cubicBezTo>
                <a:cubicBezTo>
                  <a:pt x="77" y="185"/>
                  <a:pt x="80" y="185"/>
                  <a:pt x="83" y="185"/>
                </a:cubicBezTo>
                <a:cubicBezTo>
                  <a:pt x="85" y="186"/>
                  <a:pt x="86" y="186"/>
                  <a:pt x="88" y="187"/>
                </a:cubicBezTo>
                <a:cubicBezTo>
                  <a:pt x="91" y="187"/>
                  <a:pt x="93" y="187"/>
                  <a:pt x="96" y="188"/>
                </a:cubicBezTo>
                <a:cubicBezTo>
                  <a:pt x="99" y="188"/>
                  <a:pt x="102" y="189"/>
                  <a:pt x="104" y="189"/>
                </a:cubicBezTo>
                <a:cubicBezTo>
                  <a:pt x="109" y="188"/>
                  <a:pt x="111" y="186"/>
                  <a:pt x="114" y="184"/>
                </a:cubicBezTo>
                <a:cubicBezTo>
                  <a:pt x="114" y="183"/>
                  <a:pt x="114" y="182"/>
                  <a:pt x="115" y="181"/>
                </a:cubicBezTo>
                <a:cubicBezTo>
                  <a:pt x="118" y="169"/>
                  <a:pt x="119" y="156"/>
                  <a:pt x="120" y="143"/>
                </a:cubicBezTo>
                <a:cubicBezTo>
                  <a:pt x="122" y="128"/>
                  <a:pt x="123" y="113"/>
                  <a:pt x="125" y="98"/>
                </a:cubicBezTo>
                <a:cubicBezTo>
                  <a:pt x="126" y="92"/>
                  <a:pt x="126" y="85"/>
                  <a:pt x="127" y="80"/>
                </a:cubicBezTo>
                <a:cubicBezTo>
                  <a:pt x="127" y="75"/>
                  <a:pt x="129" y="70"/>
                  <a:pt x="128" y="64"/>
                </a:cubicBezTo>
                <a:cubicBezTo>
                  <a:pt x="130" y="58"/>
                  <a:pt x="131" y="51"/>
                  <a:pt x="131" y="44"/>
                </a:cubicBezTo>
                <a:cubicBezTo>
                  <a:pt x="132" y="41"/>
                  <a:pt x="131" y="38"/>
                  <a:pt x="132" y="34"/>
                </a:cubicBezTo>
                <a:cubicBezTo>
                  <a:pt x="132" y="28"/>
                  <a:pt x="133" y="23"/>
                  <a:pt x="133" y="17"/>
                </a:cubicBezTo>
                <a:cubicBezTo>
                  <a:pt x="132" y="17"/>
                  <a:pt x="132" y="16"/>
                  <a:pt x="132" y="16"/>
                </a:cubicBezTo>
                <a:cubicBezTo>
                  <a:pt x="129" y="12"/>
                  <a:pt x="124" y="10"/>
                  <a:pt x="118" y="9"/>
                </a:cubicBezTo>
                <a:cubicBezTo>
                  <a:pt x="112" y="8"/>
                  <a:pt x="107" y="7"/>
                  <a:pt x="101" y="7"/>
                </a:cubicBezTo>
                <a:cubicBezTo>
                  <a:pt x="96" y="6"/>
                  <a:pt x="89" y="5"/>
                  <a:pt x="84" y="5"/>
                </a:cubicBezTo>
                <a:cubicBezTo>
                  <a:pt x="82" y="4"/>
                  <a:pt x="80" y="4"/>
                  <a:pt x="78" y="4"/>
                </a:cubicBezTo>
                <a:cubicBezTo>
                  <a:pt x="76" y="4"/>
                  <a:pt x="75" y="3"/>
                  <a:pt x="73" y="3"/>
                </a:cubicBezTo>
                <a:cubicBezTo>
                  <a:pt x="70" y="2"/>
                  <a:pt x="66" y="2"/>
                  <a:pt x="62" y="2"/>
                </a:cubicBezTo>
                <a:cubicBezTo>
                  <a:pt x="58" y="1"/>
                  <a:pt x="54" y="2"/>
                  <a:pt x="50" y="2"/>
                </a:cubicBezTo>
                <a:cubicBezTo>
                  <a:pt x="45" y="2"/>
                  <a:pt x="40" y="3"/>
                  <a:pt x="36" y="4"/>
                </a:cubicBezTo>
                <a:cubicBezTo>
                  <a:pt x="33" y="3"/>
                  <a:pt x="30" y="4"/>
                  <a:pt x="28" y="4"/>
                </a:cubicBezTo>
                <a:cubicBezTo>
                  <a:pt x="24" y="5"/>
                  <a:pt x="22" y="10"/>
                  <a:pt x="21" y="15"/>
                </a:cubicBezTo>
                <a:cubicBezTo>
                  <a:pt x="20" y="20"/>
                  <a:pt x="19" y="24"/>
                  <a:pt x="19" y="29"/>
                </a:cubicBezTo>
                <a:cubicBezTo>
                  <a:pt x="19" y="34"/>
                  <a:pt x="19" y="39"/>
                  <a:pt x="18" y="44"/>
                </a:cubicBezTo>
                <a:cubicBezTo>
                  <a:pt x="18" y="47"/>
                  <a:pt x="17" y="51"/>
                  <a:pt x="16" y="54"/>
                </a:cubicBezTo>
                <a:cubicBezTo>
                  <a:pt x="16" y="58"/>
                  <a:pt x="16" y="62"/>
                  <a:pt x="16" y="66"/>
                </a:cubicBezTo>
                <a:cubicBezTo>
                  <a:pt x="15" y="69"/>
                  <a:pt x="14" y="72"/>
                  <a:pt x="14" y="75"/>
                </a:cubicBezTo>
                <a:cubicBezTo>
                  <a:pt x="14" y="76"/>
                  <a:pt x="15" y="76"/>
                  <a:pt x="15" y="77"/>
                </a:cubicBezTo>
                <a:cubicBezTo>
                  <a:pt x="15" y="78"/>
                  <a:pt x="14" y="80"/>
                  <a:pt x="14" y="82"/>
                </a:cubicBezTo>
                <a:cubicBezTo>
                  <a:pt x="14" y="85"/>
                  <a:pt x="14" y="87"/>
                  <a:pt x="13" y="90"/>
                </a:cubicBezTo>
                <a:cubicBezTo>
                  <a:pt x="13" y="92"/>
                  <a:pt x="13" y="94"/>
                  <a:pt x="13" y="97"/>
                </a:cubicBezTo>
                <a:cubicBezTo>
                  <a:pt x="12" y="100"/>
                  <a:pt x="12" y="103"/>
                  <a:pt x="12" y="106"/>
                </a:cubicBezTo>
                <a:cubicBezTo>
                  <a:pt x="13" y="112"/>
                  <a:pt x="9" y="118"/>
                  <a:pt x="11" y="123"/>
                </a:cubicBezTo>
                <a:cubicBezTo>
                  <a:pt x="10" y="126"/>
                  <a:pt x="10" y="131"/>
                  <a:pt x="9" y="134"/>
                </a:cubicBezTo>
                <a:cubicBezTo>
                  <a:pt x="9" y="139"/>
                  <a:pt x="8" y="143"/>
                  <a:pt x="8" y="147"/>
                </a:cubicBezTo>
                <a:cubicBezTo>
                  <a:pt x="8" y="151"/>
                  <a:pt x="7" y="157"/>
                  <a:pt x="7" y="162"/>
                </a:cubicBezTo>
                <a:cubicBezTo>
                  <a:pt x="6" y="167"/>
                  <a:pt x="5" y="172"/>
                  <a:pt x="8" y="177"/>
                </a:cubicBezTo>
                <a:cubicBezTo>
                  <a:pt x="15" y="179"/>
                  <a:pt x="24" y="180"/>
                  <a:pt x="32" y="180"/>
                </a:cubicBezTo>
                <a:close/>
                <a:moveTo>
                  <a:pt x="20" y="183"/>
                </a:moveTo>
                <a:cubicBezTo>
                  <a:pt x="23" y="183"/>
                  <a:pt x="25" y="184"/>
                  <a:pt x="28" y="185"/>
                </a:cubicBezTo>
                <a:cubicBezTo>
                  <a:pt x="29" y="185"/>
                  <a:pt x="31" y="185"/>
                  <a:pt x="32" y="185"/>
                </a:cubicBezTo>
                <a:cubicBezTo>
                  <a:pt x="39" y="186"/>
                  <a:pt x="45" y="187"/>
                  <a:pt x="51" y="188"/>
                </a:cubicBezTo>
                <a:cubicBezTo>
                  <a:pt x="53" y="188"/>
                  <a:pt x="55" y="189"/>
                  <a:pt x="57" y="189"/>
                </a:cubicBezTo>
                <a:cubicBezTo>
                  <a:pt x="59" y="189"/>
                  <a:pt x="61" y="189"/>
                  <a:pt x="64" y="189"/>
                </a:cubicBezTo>
                <a:cubicBezTo>
                  <a:pt x="68" y="189"/>
                  <a:pt x="71" y="190"/>
                  <a:pt x="75" y="191"/>
                </a:cubicBezTo>
                <a:cubicBezTo>
                  <a:pt x="77" y="191"/>
                  <a:pt x="80" y="191"/>
                  <a:pt x="83" y="191"/>
                </a:cubicBezTo>
                <a:cubicBezTo>
                  <a:pt x="85" y="192"/>
                  <a:pt x="87" y="192"/>
                  <a:pt x="89" y="192"/>
                </a:cubicBezTo>
                <a:cubicBezTo>
                  <a:pt x="93" y="192"/>
                  <a:pt x="97" y="192"/>
                  <a:pt x="100" y="192"/>
                </a:cubicBezTo>
                <a:cubicBezTo>
                  <a:pt x="102" y="192"/>
                  <a:pt x="104" y="193"/>
                  <a:pt x="106" y="193"/>
                </a:cubicBezTo>
                <a:cubicBezTo>
                  <a:pt x="107" y="193"/>
                  <a:pt x="108" y="193"/>
                  <a:pt x="109" y="192"/>
                </a:cubicBezTo>
                <a:cubicBezTo>
                  <a:pt x="110" y="192"/>
                  <a:pt x="112" y="192"/>
                  <a:pt x="113" y="192"/>
                </a:cubicBezTo>
                <a:cubicBezTo>
                  <a:pt x="118" y="191"/>
                  <a:pt x="121" y="183"/>
                  <a:pt x="122" y="178"/>
                </a:cubicBezTo>
                <a:cubicBezTo>
                  <a:pt x="124" y="164"/>
                  <a:pt x="125" y="149"/>
                  <a:pt x="126" y="133"/>
                </a:cubicBezTo>
                <a:cubicBezTo>
                  <a:pt x="128" y="120"/>
                  <a:pt x="128" y="112"/>
                  <a:pt x="130" y="100"/>
                </a:cubicBezTo>
                <a:cubicBezTo>
                  <a:pt x="131" y="94"/>
                  <a:pt x="131" y="89"/>
                  <a:pt x="132" y="83"/>
                </a:cubicBezTo>
                <a:cubicBezTo>
                  <a:pt x="133" y="74"/>
                  <a:pt x="133" y="64"/>
                  <a:pt x="135" y="55"/>
                </a:cubicBezTo>
                <a:cubicBezTo>
                  <a:pt x="135" y="52"/>
                  <a:pt x="135" y="48"/>
                  <a:pt x="136" y="45"/>
                </a:cubicBezTo>
                <a:cubicBezTo>
                  <a:pt x="136" y="44"/>
                  <a:pt x="137" y="43"/>
                  <a:pt x="137" y="42"/>
                </a:cubicBezTo>
                <a:cubicBezTo>
                  <a:pt x="137" y="38"/>
                  <a:pt x="138" y="34"/>
                  <a:pt x="139" y="30"/>
                </a:cubicBezTo>
                <a:cubicBezTo>
                  <a:pt x="139" y="29"/>
                  <a:pt x="139" y="28"/>
                  <a:pt x="139" y="27"/>
                </a:cubicBezTo>
                <a:cubicBezTo>
                  <a:pt x="140" y="22"/>
                  <a:pt x="138" y="19"/>
                  <a:pt x="136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36" y="17"/>
                  <a:pt x="135" y="17"/>
                  <a:pt x="135" y="17"/>
                </a:cubicBezTo>
                <a:cubicBezTo>
                  <a:pt x="134" y="18"/>
                  <a:pt x="135" y="20"/>
                  <a:pt x="135" y="21"/>
                </a:cubicBezTo>
                <a:cubicBezTo>
                  <a:pt x="135" y="24"/>
                  <a:pt x="134" y="26"/>
                  <a:pt x="134" y="28"/>
                </a:cubicBezTo>
                <a:cubicBezTo>
                  <a:pt x="134" y="34"/>
                  <a:pt x="133" y="40"/>
                  <a:pt x="133" y="46"/>
                </a:cubicBezTo>
                <a:cubicBezTo>
                  <a:pt x="132" y="51"/>
                  <a:pt x="132" y="56"/>
                  <a:pt x="131" y="60"/>
                </a:cubicBezTo>
                <a:cubicBezTo>
                  <a:pt x="130" y="66"/>
                  <a:pt x="130" y="71"/>
                  <a:pt x="129" y="75"/>
                </a:cubicBezTo>
                <a:cubicBezTo>
                  <a:pt x="128" y="85"/>
                  <a:pt x="127" y="92"/>
                  <a:pt x="126" y="100"/>
                </a:cubicBezTo>
                <a:cubicBezTo>
                  <a:pt x="125" y="107"/>
                  <a:pt x="125" y="114"/>
                  <a:pt x="123" y="122"/>
                </a:cubicBezTo>
                <a:cubicBezTo>
                  <a:pt x="124" y="126"/>
                  <a:pt x="123" y="130"/>
                  <a:pt x="123" y="133"/>
                </a:cubicBezTo>
                <a:cubicBezTo>
                  <a:pt x="121" y="143"/>
                  <a:pt x="121" y="154"/>
                  <a:pt x="120" y="164"/>
                </a:cubicBezTo>
                <a:cubicBezTo>
                  <a:pt x="119" y="167"/>
                  <a:pt x="119" y="170"/>
                  <a:pt x="119" y="173"/>
                </a:cubicBezTo>
                <a:cubicBezTo>
                  <a:pt x="118" y="173"/>
                  <a:pt x="118" y="175"/>
                  <a:pt x="118" y="175"/>
                </a:cubicBezTo>
                <a:cubicBezTo>
                  <a:pt x="118" y="176"/>
                  <a:pt x="117" y="178"/>
                  <a:pt x="117" y="180"/>
                </a:cubicBezTo>
                <a:cubicBezTo>
                  <a:pt x="116" y="182"/>
                  <a:pt x="115" y="184"/>
                  <a:pt x="115" y="186"/>
                </a:cubicBezTo>
                <a:cubicBezTo>
                  <a:pt x="113" y="188"/>
                  <a:pt x="109" y="191"/>
                  <a:pt x="105" y="191"/>
                </a:cubicBezTo>
                <a:cubicBezTo>
                  <a:pt x="105" y="191"/>
                  <a:pt x="104" y="191"/>
                  <a:pt x="103" y="191"/>
                </a:cubicBezTo>
                <a:cubicBezTo>
                  <a:pt x="102" y="191"/>
                  <a:pt x="101" y="191"/>
                  <a:pt x="101" y="191"/>
                </a:cubicBezTo>
                <a:cubicBezTo>
                  <a:pt x="100" y="191"/>
                  <a:pt x="99" y="190"/>
                  <a:pt x="99" y="190"/>
                </a:cubicBezTo>
                <a:cubicBezTo>
                  <a:pt x="98" y="190"/>
                  <a:pt x="96" y="190"/>
                  <a:pt x="95" y="189"/>
                </a:cubicBezTo>
                <a:cubicBezTo>
                  <a:pt x="94" y="189"/>
                  <a:pt x="93" y="189"/>
                  <a:pt x="92" y="189"/>
                </a:cubicBezTo>
                <a:cubicBezTo>
                  <a:pt x="91" y="188"/>
                  <a:pt x="90" y="189"/>
                  <a:pt x="89" y="189"/>
                </a:cubicBezTo>
                <a:cubicBezTo>
                  <a:pt x="86" y="188"/>
                  <a:pt x="83" y="187"/>
                  <a:pt x="80" y="187"/>
                </a:cubicBezTo>
                <a:cubicBezTo>
                  <a:pt x="77" y="187"/>
                  <a:pt x="73" y="186"/>
                  <a:pt x="70" y="186"/>
                </a:cubicBezTo>
                <a:cubicBezTo>
                  <a:pt x="68" y="186"/>
                  <a:pt x="66" y="185"/>
                  <a:pt x="64" y="186"/>
                </a:cubicBezTo>
                <a:cubicBezTo>
                  <a:pt x="63" y="185"/>
                  <a:pt x="61" y="185"/>
                  <a:pt x="60" y="185"/>
                </a:cubicBezTo>
                <a:cubicBezTo>
                  <a:pt x="58" y="185"/>
                  <a:pt x="56" y="185"/>
                  <a:pt x="54" y="185"/>
                </a:cubicBezTo>
                <a:cubicBezTo>
                  <a:pt x="51" y="184"/>
                  <a:pt x="47" y="183"/>
                  <a:pt x="44" y="183"/>
                </a:cubicBezTo>
                <a:cubicBezTo>
                  <a:pt x="37" y="183"/>
                  <a:pt x="29" y="182"/>
                  <a:pt x="23" y="181"/>
                </a:cubicBezTo>
                <a:cubicBezTo>
                  <a:pt x="22" y="181"/>
                  <a:pt x="20" y="181"/>
                  <a:pt x="18" y="181"/>
                </a:cubicBezTo>
                <a:cubicBezTo>
                  <a:pt x="14" y="180"/>
                  <a:pt x="11" y="181"/>
                  <a:pt x="8" y="181"/>
                </a:cubicBezTo>
                <a:cubicBezTo>
                  <a:pt x="8" y="180"/>
                  <a:pt x="7" y="180"/>
                  <a:pt x="6" y="179"/>
                </a:cubicBezTo>
                <a:cubicBezTo>
                  <a:pt x="4" y="176"/>
                  <a:pt x="4" y="173"/>
                  <a:pt x="4" y="169"/>
                </a:cubicBezTo>
                <a:cubicBezTo>
                  <a:pt x="3" y="172"/>
                  <a:pt x="3" y="177"/>
                  <a:pt x="4" y="180"/>
                </a:cubicBezTo>
                <a:cubicBezTo>
                  <a:pt x="10" y="182"/>
                  <a:pt x="15" y="183"/>
                  <a:pt x="20" y="1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84" name="Freeform 351"/>
          <p:cNvSpPr>
            <a:spLocks noEditPoints="1"/>
          </p:cNvSpPr>
          <p:nvPr/>
        </p:nvSpPr>
        <p:spPr bwMode="auto">
          <a:xfrm>
            <a:off x="3497263" y="1519238"/>
            <a:ext cx="150812" cy="42862"/>
          </a:xfrm>
          <a:custGeom>
            <a:avLst/>
            <a:gdLst>
              <a:gd name="T0" fmla="*/ 46 w 48"/>
              <a:gd name="T1" fmla="*/ 13 h 14"/>
              <a:gd name="T2" fmla="*/ 32 w 48"/>
              <a:gd name="T3" fmla="*/ 11 h 14"/>
              <a:gd name="T4" fmla="*/ 17 w 48"/>
              <a:gd name="T5" fmla="*/ 11 h 14"/>
              <a:gd name="T6" fmla="*/ 9 w 48"/>
              <a:gd name="T7" fmla="*/ 10 h 14"/>
              <a:gd name="T8" fmla="*/ 5 w 48"/>
              <a:gd name="T9" fmla="*/ 10 h 14"/>
              <a:gd name="T10" fmla="*/ 1 w 48"/>
              <a:gd name="T11" fmla="*/ 8 h 14"/>
              <a:gd name="T12" fmla="*/ 0 w 48"/>
              <a:gd name="T13" fmla="*/ 3 h 14"/>
              <a:gd name="T14" fmla="*/ 12 w 48"/>
              <a:gd name="T15" fmla="*/ 2 h 14"/>
              <a:gd name="T16" fmla="*/ 27 w 48"/>
              <a:gd name="T17" fmla="*/ 3 h 14"/>
              <a:gd name="T18" fmla="*/ 39 w 48"/>
              <a:gd name="T19" fmla="*/ 4 h 14"/>
              <a:gd name="T20" fmla="*/ 48 w 48"/>
              <a:gd name="T21" fmla="*/ 8 h 14"/>
              <a:gd name="T22" fmla="*/ 48 w 48"/>
              <a:gd name="T23" fmla="*/ 10 h 14"/>
              <a:gd name="T24" fmla="*/ 46 w 48"/>
              <a:gd name="T25" fmla="*/ 13 h 14"/>
              <a:gd name="T26" fmla="*/ 3 w 48"/>
              <a:gd name="T27" fmla="*/ 7 h 14"/>
              <a:gd name="T28" fmla="*/ 5 w 48"/>
              <a:gd name="T29" fmla="*/ 6 h 14"/>
              <a:gd name="T30" fmla="*/ 5 w 48"/>
              <a:gd name="T31" fmla="*/ 4 h 14"/>
              <a:gd name="T32" fmla="*/ 3 w 48"/>
              <a:gd name="T33" fmla="*/ 7 h 14"/>
              <a:gd name="T34" fmla="*/ 7 w 48"/>
              <a:gd name="T35" fmla="*/ 6 h 14"/>
              <a:gd name="T36" fmla="*/ 8 w 48"/>
              <a:gd name="T37" fmla="*/ 4 h 14"/>
              <a:gd name="T38" fmla="*/ 6 w 48"/>
              <a:gd name="T39" fmla="*/ 4 h 14"/>
              <a:gd name="T40" fmla="*/ 7 w 48"/>
              <a:gd name="T41" fmla="*/ 6 h 14"/>
              <a:gd name="T42" fmla="*/ 9 w 48"/>
              <a:gd name="T43" fmla="*/ 4 h 14"/>
              <a:gd name="T44" fmla="*/ 9 w 48"/>
              <a:gd name="T45" fmla="*/ 6 h 14"/>
              <a:gd name="T46" fmla="*/ 11 w 48"/>
              <a:gd name="T47" fmla="*/ 6 h 14"/>
              <a:gd name="T48" fmla="*/ 11 w 48"/>
              <a:gd name="T49" fmla="*/ 4 h 14"/>
              <a:gd name="T50" fmla="*/ 9 w 48"/>
              <a:gd name="T51" fmla="*/ 4 h 14"/>
              <a:gd name="T52" fmla="*/ 13 w 48"/>
              <a:gd name="T53" fmla="*/ 4 h 14"/>
              <a:gd name="T54" fmla="*/ 13 w 48"/>
              <a:gd name="T55" fmla="*/ 7 h 14"/>
              <a:gd name="T56" fmla="*/ 16 w 48"/>
              <a:gd name="T57" fmla="*/ 7 h 14"/>
              <a:gd name="T58" fmla="*/ 16 w 48"/>
              <a:gd name="T59" fmla="*/ 5 h 14"/>
              <a:gd name="T60" fmla="*/ 13 w 48"/>
              <a:gd name="T61" fmla="*/ 4 h 14"/>
              <a:gd name="T62" fmla="*/ 27 w 48"/>
              <a:gd name="T63" fmla="*/ 5 h 14"/>
              <a:gd name="T64" fmla="*/ 27 w 48"/>
              <a:gd name="T65" fmla="*/ 8 h 14"/>
              <a:gd name="T66" fmla="*/ 29 w 48"/>
              <a:gd name="T67" fmla="*/ 4 h 14"/>
              <a:gd name="T68" fmla="*/ 27 w 48"/>
              <a:gd name="T69" fmla="*/ 5 h 14"/>
              <a:gd name="T70" fmla="*/ 31 w 48"/>
              <a:gd name="T71" fmla="*/ 9 h 14"/>
              <a:gd name="T72" fmla="*/ 34 w 48"/>
              <a:gd name="T73" fmla="*/ 9 h 14"/>
              <a:gd name="T74" fmla="*/ 33 w 48"/>
              <a:gd name="T75" fmla="*/ 4 h 14"/>
              <a:gd name="T76" fmla="*/ 30 w 48"/>
              <a:gd name="T77" fmla="*/ 4 h 14"/>
              <a:gd name="T78" fmla="*/ 31 w 48"/>
              <a:gd name="T79" fmla="*/ 9 h 14"/>
              <a:gd name="T80" fmla="*/ 22 w 48"/>
              <a:gd name="T81" fmla="*/ 5 h 14"/>
              <a:gd name="T82" fmla="*/ 23 w 48"/>
              <a:gd name="T83" fmla="*/ 8 h 14"/>
              <a:gd name="T84" fmla="*/ 25 w 48"/>
              <a:gd name="T85" fmla="*/ 8 h 14"/>
              <a:gd name="T86" fmla="*/ 25 w 48"/>
              <a:gd name="T87" fmla="*/ 4 h 14"/>
              <a:gd name="T88" fmla="*/ 22 w 48"/>
              <a:gd name="T89" fmla="*/ 5 h 14"/>
              <a:gd name="T90" fmla="*/ 36 w 48"/>
              <a:gd name="T91" fmla="*/ 9 h 14"/>
              <a:gd name="T92" fmla="*/ 38 w 48"/>
              <a:gd name="T93" fmla="*/ 9 h 14"/>
              <a:gd name="T94" fmla="*/ 39 w 48"/>
              <a:gd name="T95" fmla="*/ 5 h 14"/>
              <a:gd name="T96" fmla="*/ 34 w 48"/>
              <a:gd name="T97" fmla="*/ 4 h 14"/>
              <a:gd name="T98" fmla="*/ 36 w 48"/>
              <a:gd name="T99" fmla="*/ 9 h 14"/>
              <a:gd name="T100" fmla="*/ 18 w 48"/>
              <a:gd name="T101" fmla="*/ 7 h 14"/>
              <a:gd name="T102" fmla="*/ 21 w 48"/>
              <a:gd name="T103" fmla="*/ 8 h 14"/>
              <a:gd name="T104" fmla="*/ 21 w 48"/>
              <a:gd name="T105" fmla="*/ 5 h 14"/>
              <a:gd name="T106" fmla="*/ 18 w 48"/>
              <a:gd name="T107" fmla="*/ 5 h 14"/>
              <a:gd name="T108" fmla="*/ 18 w 48"/>
              <a:gd name="T109" fmla="*/ 7 h 14"/>
              <a:gd name="T110" fmla="*/ 40 w 48"/>
              <a:gd name="T111" fmla="*/ 9 h 14"/>
              <a:gd name="T112" fmla="*/ 42 w 48"/>
              <a:gd name="T113" fmla="*/ 10 h 14"/>
              <a:gd name="T114" fmla="*/ 43 w 48"/>
              <a:gd name="T115" fmla="*/ 5 h 14"/>
              <a:gd name="T116" fmla="*/ 40 w 48"/>
              <a:gd name="T117" fmla="*/ 5 h 14"/>
              <a:gd name="T118" fmla="*/ 40 w 48"/>
              <a:gd name="T119" fmla="*/ 9 h 14"/>
              <a:gd name="T120" fmla="*/ 44 w 48"/>
              <a:gd name="T121" fmla="*/ 10 h 14"/>
              <a:gd name="T122" fmla="*/ 44 w 48"/>
              <a:gd name="T123" fmla="*/ 6 h 14"/>
              <a:gd name="T124" fmla="*/ 44 w 48"/>
              <a:gd name="T125" fmla="*/ 1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8" h="14">
                <a:moveTo>
                  <a:pt x="46" y="13"/>
                </a:moveTo>
                <a:cubicBezTo>
                  <a:pt x="41" y="14"/>
                  <a:pt x="37" y="12"/>
                  <a:pt x="32" y="11"/>
                </a:cubicBezTo>
                <a:cubicBezTo>
                  <a:pt x="27" y="11"/>
                  <a:pt x="23" y="12"/>
                  <a:pt x="17" y="11"/>
                </a:cubicBezTo>
                <a:cubicBezTo>
                  <a:pt x="14" y="11"/>
                  <a:pt x="12" y="10"/>
                  <a:pt x="9" y="10"/>
                </a:cubicBezTo>
                <a:cubicBezTo>
                  <a:pt x="8" y="10"/>
                  <a:pt x="6" y="10"/>
                  <a:pt x="5" y="10"/>
                </a:cubicBezTo>
                <a:cubicBezTo>
                  <a:pt x="3" y="10"/>
                  <a:pt x="2" y="9"/>
                  <a:pt x="1" y="8"/>
                </a:cubicBezTo>
                <a:cubicBezTo>
                  <a:pt x="1" y="7"/>
                  <a:pt x="0" y="5"/>
                  <a:pt x="0" y="3"/>
                </a:cubicBezTo>
                <a:cubicBezTo>
                  <a:pt x="3" y="0"/>
                  <a:pt x="7" y="3"/>
                  <a:pt x="12" y="2"/>
                </a:cubicBezTo>
                <a:cubicBezTo>
                  <a:pt x="16" y="3"/>
                  <a:pt x="22" y="3"/>
                  <a:pt x="27" y="3"/>
                </a:cubicBezTo>
                <a:cubicBezTo>
                  <a:pt x="32" y="3"/>
                  <a:pt x="35" y="3"/>
                  <a:pt x="39" y="4"/>
                </a:cubicBezTo>
                <a:cubicBezTo>
                  <a:pt x="43" y="4"/>
                  <a:pt x="46" y="5"/>
                  <a:pt x="48" y="8"/>
                </a:cubicBezTo>
                <a:cubicBezTo>
                  <a:pt x="48" y="9"/>
                  <a:pt x="48" y="9"/>
                  <a:pt x="48" y="10"/>
                </a:cubicBezTo>
                <a:cubicBezTo>
                  <a:pt x="47" y="11"/>
                  <a:pt x="46" y="11"/>
                  <a:pt x="46" y="13"/>
                </a:cubicBezTo>
                <a:close/>
                <a:moveTo>
                  <a:pt x="3" y="7"/>
                </a:moveTo>
                <a:cubicBezTo>
                  <a:pt x="4" y="6"/>
                  <a:pt x="4" y="7"/>
                  <a:pt x="5" y="6"/>
                </a:cubicBezTo>
                <a:cubicBezTo>
                  <a:pt x="4" y="5"/>
                  <a:pt x="5" y="5"/>
                  <a:pt x="5" y="4"/>
                </a:cubicBezTo>
                <a:cubicBezTo>
                  <a:pt x="3" y="3"/>
                  <a:pt x="1" y="5"/>
                  <a:pt x="3" y="7"/>
                </a:cubicBezTo>
                <a:close/>
                <a:moveTo>
                  <a:pt x="7" y="6"/>
                </a:moveTo>
                <a:cubicBezTo>
                  <a:pt x="8" y="5"/>
                  <a:pt x="7" y="5"/>
                  <a:pt x="8" y="4"/>
                </a:cubicBezTo>
                <a:cubicBezTo>
                  <a:pt x="7" y="4"/>
                  <a:pt x="7" y="3"/>
                  <a:pt x="6" y="4"/>
                </a:cubicBezTo>
                <a:cubicBezTo>
                  <a:pt x="6" y="5"/>
                  <a:pt x="6" y="6"/>
                  <a:pt x="7" y="6"/>
                </a:cubicBezTo>
                <a:close/>
                <a:moveTo>
                  <a:pt x="9" y="4"/>
                </a:moveTo>
                <a:cubicBezTo>
                  <a:pt x="9" y="5"/>
                  <a:pt x="9" y="6"/>
                  <a:pt x="9" y="6"/>
                </a:cubicBezTo>
                <a:cubicBezTo>
                  <a:pt x="10" y="6"/>
                  <a:pt x="11" y="7"/>
                  <a:pt x="11" y="6"/>
                </a:cubicBezTo>
                <a:cubicBezTo>
                  <a:pt x="11" y="5"/>
                  <a:pt x="12" y="5"/>
                  <a:pt x="11" y="4"/>
                </a:cubicBezTo>
                <a:cubicBezTo>
                  <a:pt x="11" y="4"/>
                  <a:pt x="9" y="4"/>
                  <a:pt x="9" y="4"/>
                </a:cubicBezTo>
                <a:close/>
                <a:moveTo>
                  <a:pt x="13" y="4"/>
                </a:moveTo>
                <a:cubicBezTo>
                  <a:pt x="12" y="5"/>
                  <a:pt x="13" y="6"/>
                  <a:pt x="13" y="7"/>
                </a:cubicBezTo>
                <a:cubicBezTo>
                  <a:pt x="14" y="7"/>
                  <a:pt x="15" y="7"/>
                  <a:pt x="16" y="7"/>
                </a:cubicBezTo>
                <a:cubicBezTo>
                  <a:pt x="16" y="6"/>
                  <a:pt x="17" y="6"/>
                  <a:pt x="16" y="5"/>
                </a:cubicBezTo>
                <a:cubicBezTo>
                  <a:pt x="15" y="5"/>
                  <a:pt x="13" y="4"/>
                  <a:pt x="13" y="4"/>
                </a:cubicBezTo>
                <a:close/>
                <a:moveTo>
                  <a:pt x="27" y="5"/>
                </a:moveTo>
                <a:cubicBezTo>
                  <a:pt x="27" y="6"/>
                  <a:pt x="27" y="7"/>
                  <a:pt x="27" y="8"/>
                </a:cubicBezTo>
                <a:cubicBezTo>
                  <a:pt x="30" y="10"/>
                  <a:pt x="29" y="6"/>
                  <a:pt x="29" y="4"/>
                </a:cubicBezTo>
                <a:cubicBezTo>
                  <a:pt x="29" y="5"/>
                  <a:pt x="27" y="4"/>
                  <a:pt x="27" y="5"/>
                </a:cubicBezTo>
                <a:close/>
                <a:moveTo>
                  <a:pt x="31" y="9"/>
                </a:moveTo>
                <a:cubicBezTo>
                  <a:pt x="32" y="9"/>
                  <a:pt x="33" y="9"/>
                  <a:pt x="34" y="9"/>
                </a:cubicBezTo>
                <a:cubicBezTo>
                  <a:pt x="34" y="8"/>
                  <a:pt x="33" y="5"/>
                  <a:pt x="33" y="4"/>
                </a:cubicBezTo>
                <a:cubicBezTo>
                  <a:pt x="32" y="4"/>
                  <a:pt x="31" y="4"/>
                  <a:pt x="30" y="4"/>
                </a:cubicBezTo>
                <a:cubicBezTo>
                  <a:pt x="31" y="6"/>
                  <a:pt x="31" y="7"/>
                  <a:pt x="31" y="9"/>
                </a:cubicBezTo>
                <a:close/>
                <a:moveTo>
                  <a:pt x="22" y="5"/>
                </a:moveTo>
                <a:cubicBezTo>
                  <a:pt x="22" y="6"/>
                  <a:pt x="23" y="7"/>
                  <a:pt x="23" y="8"/>
                </a:cubicBezTo>
                <a:cubicBezTo>
                  <a:pt x="23" y="8"/>
                  <a:pt x="24" y="8"/>
                  <a:pt x="25" y="8"/>
                </a:cubicBezTo>
                <a:cubicBezTo>
                  <a:pt x="25" y="7"/>
                  <a:pt x="26" y="6"/>
                  <a:pt x="25" y="4"/>
                </a:cubicBezTo>
                <a:cubicBezTo>
                  <a:pt x="24" y="5"/>
                  <a:pt x="23" y="5"/>
                  <a:pt x="22" y="5"/>
                </a:cubicBezTo>
                <a:close/>
                <a:moveTo>
                  <a:pt x="36" y="9"/>
                </a:moveTo>
                <a:cubicBezTo>
                  <a:pt x="36" y="9"/>
                  <a:pt x="37" y="10"/>
                  <a:pt x="38" y="9"/>
                </a:cubicBezTo>
                <a:cubicBezTo>
                  <a:pt x="38" y="8"/>
                  <a:pt x="39" y="7"/>
                  <a:pt x="39" y="5"/>
                </a:cubicBezTo>
                <a:cubicBezTo>
                  <a:pt x="37" y="5"/>
                  <a:pt x="36" y="5"/>
                  <a:pt x="34" y="4"/>
                </a:cubicBezTo>
                <a:cubicBezTo>
                  <a:pt x="35" y="6"/>
                  <a:pt x="35" y="8"/>
                  <a:pt x="36" y="9"/>
                </a:cubicBezTo>
                <a:close/>
                <a:moveTo>
                  <a:pt x="18" y="7"/>
                </a:moveTo>
                <a:cubicBezTo>
                  <a:pt x="19" y="7"/>
                  <a:pt x="21" y="8"/>
                  <a:pt x="21" y="8"/>
                </a:cubicBezTo>
                <a:cubicBezTo>
                  <a:pt x="21" y="7"/>
                  <a:pt x="21" y="6"/>
                  <a:pt x="21" y="5"/>
                </a:cubicBezTo>
                <a:cubicBezTo>
                  <a:pt x="20" y="5"/>
                  <a:pt x="19" y="5"/>
                  <a:pt x="18" y="5"/>
                </a:cubicBezTo>
                <a:cubicBezTo>
                  <a:pt x="18" y="6"/>
                  <a:pt x="18" y="6"/>
                  <a:pt x="18" y="7"/>
                </a:cubicBezTo>
                <a:close/>
                <a:moveTo>
                  <a:pt x="40" y="9"/>
                </a:moveTo>
                <a:cubicBezTo>
                  <a:pt x="41" y="10"/>
                  <a:pt x="41" y="9"/>
                  <a:pt x="42" y="10"/>
                </a:cubicBezTo>
                <a:cubicBezTo>
                  <a:pt x="43" y="8"/>
                  <a:pt x="43" y="7"/>
                  <a:pt x="43" y="5"/>
                </a:cubicBezTo>
                <a:cubicBezTo>
                  <a:pt x="42" y="5"/>
                  <a:pt x="41" y="5"/>
                  <a:pt x="40" y="5"/>
                </a:cubicBezTo>
                <a:cubicBezTo>
                  <a:pt x="40" y="7"/>
                  <a:pt x="40" y="8"/>
                  <a:pt x="40" y="9"/>
                </a:cubicBezTo>
                <a:close/>
                <a:moveTo>
                  <a:pt x="44" y="10"/>
                </a:moveTo>
                <a:cubicBezTo>
                  <a:pt x="46" y="8"/>
                  <a:pt x="45" y="7"/>
                  <a:pt x="44" y="6"/>
                </a:cubicBezTo>
                <a:cubicBezTo>
                  <a:pt x="44" y="7"/>
                  <a:pt x="44" y="9"/>
                  <a:pt x="44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85" name="Freeform 352"/>
          <p:cNvSpPr>
            <a:spLocks noEditPoints="1"/>
          </p:cNvSpPr>
          <p:nvPr/>
        </p:nvSpPr>
        <p:spPr bwMode="auto">
          <a:xfrm>
            <a:off x="3376613" y="1771650"/>
            <a:ext cx="66675" cy="44450"/>
          </a:xfrm>
          <a:custGeom>
            <a:avLst/>
            <a:gdLst>
              <a:gd name="T0" fmla="*/ 21 w 21"/>
              <a:gd name="T1" fmla="*/ 4 h 14"/>
              <a:gd name="T2" fmla="*/ 19 w 21"/>
              <a:gd name="T3" fmla="*/ 13 h 14"/>
              <a:gd name="T4" fmla="*/ 17 w 21"/>
              <a:gd name="T5" fmla="*/ 14 h 14"/>
              <a:gd name="T6" fmla="*/ 6 w 21"/>
              <a:gd name="T7" fmla="*/ 12 h 14"/>
              <a:gd name="T8" fmla="*/ 1 w 21"/>
              <a:gd name="T9" fmla="*/ 12 h 14"/>
              <a:gd name="T10" fmla="*/ 1 w 21"/>
              <a:gd name="T11" fmla="*/ 6 h 14"/>
              <a:gd name="T12" fmla="*/ 3 w 21"/>
              <a:gd name="T13" fmla="*/ 1 h 14"/>
              <a:gd name="T14" fmla="*/ 14 w 21"/>
              <a:gd name="T15" fmla="*/ 1 h 14"/>
              <a:gd name="T16" fmla="*/ 18 w 21"/>
              <a:gd name="T17" fmla="*/ 2 h 14"/>
              <a:gd name="T18" fmla="*/ 21 w 21"/>
              <a:gd name="T19" fmla="*/ 4 h 14"/>
              <a:gd name="T20" fmla="*/ 4 w 21"/>
              <a:gd name="T21" fmla="*/ 2 h 14"/>
              <a:gd name="T22" fmla="*/ 2 w 21"/>
              <a:gd name="T23" fmla="*/ 9 h 14"/>
              <a:gd name="T24" fmla="*/ 17 w 21"/>
              <a:gd name="T25" fmla="*/ 12 h 14"/>
              <a:gd name="T26" fmla="*/ 18 w 21"/>
              <a:gd name="T27" fmla="*/ 4 h 14"/>
              <a:gd name="T28" fmla="*/ 4 w 21"/>
              <a:gd name="T29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" h="14">
                <a:moveTo>
                  <a:pt x="21" y="4"/>
                </a:moveTo>
                <a:cubicBezTo>
                  <a:pt x="19" y="7"/>
                  <a:pt x="20" y="10"/>
                  <a:pt x="19" y="13"/>
                </a:cubicBezTo>
                <a:cubicBezTo>
                  <a:pt x="18" y="13"/>
                  <a:pt x="17" y="13"/>
                  <a:pt x="17" y="14"/>
                </a:cubicBezTo>
                <a:cubicBezTo>
                  <a:pt x="13" y="13"/>
                  <a:pt x="10" y="12"/>
                  <a:pt x="6" y="12"/>
                </a:cubicBezTo>
                <a:cubicBezTo>
                  <a:pt x="4" y="12"/>
                  <a:pt x="3" y="13"/>
                  <a:pt x="1" y="12"/>
                </a:cubicBezTo>
                <a:cubicBezTo>
                  <a:pt x="0" y="10"/>
                  <a:pt x="1" y="8"/>
                  <a:pt x="1" y="6"/>
                </a:cubicBezTo>
                <a:cubicBezTo>
                  <a:pt x="1" y="3"/>
                  <a:pt x="0" y="1"/>
                  <a:pt x="3" y="1"/>
                </a:cubicBezTo>
                <a:cubicBezTo>
                  <a:pt x="6" y="0"/>
                  <a:pt x="10" y="1"/>
                  <a:pt x="14" y="1"/>
                </a:cubicBezTo>
                <a:cubicBezTo>
                  <a:pt x="16" y="1"/>
                  <a:pt x="17" y="2"/>
                  <a:pt x="18" y="2"/>
                </a:cubicBezTo>
                <a:cubicBezTo>
                  <a:pt x="19" y="3"/>
                  <a:pt x="20" y="3"/>
                  <a:pt x="21" y="4"/>
                </a:cubicBezTo>
                <a:close/>
                <a:moveTo>
                  <a:pt x="4" y="2"/>
                </a:moveTo>
                <a:cubicBezTo>
                  <a:pt x="3" y="3"/>
                  <a:pt x="2" y="6"/>
                  <a:pt x="2" y="9"/>
                </a:cubicBezTo>
                <a:cubicBezTo>
                  <a:pt x="6" y="11"/>
                  <a:pt x="13" y="11"/>
                  <a:pt x="17" y="12"/>
                </a:cubicBezTo>
                <a:cubicBezTo>
                  <a:pt x="18" y="9"/>
                  <a:pt x="18" y="6"/>
                  <a:pt x="18" y="4"/>
                </a:cubicBezTo>
                <a:cubicBezTo>
                  <a:pt x="13" y="3"/>
                  <a:pt x="10" y="2"/>
                  <a:pt x="4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86" name="Freeform 353"/>
          <p:cNvSpPr>
            <a:spLocks noEditPoints="1"/>
          </p:cNvSpPr>
          <p:nvPr/>
        </p:nvSpPr>
        <p:spPr bwMode="auto">
          <a:xfrm>
            <a:off x="3446463" y="1774825"/>
            <a:ext cx="69850" cy="47625"/>
          </a:xfrm>
          <a:custGeom>
            <a:avLst/>
            <a:gdLst>
              <a:gd name="T0" fmla="*/ 22 w 22"/>
              <a:gd name="T1" fmla="*/ 5 h 15"/>
              <a:gd name="T2" fmla="*/ 20 w 22"/>
              <a:gd name="T3" fmla="*/ 14 h 15"/>
              <a:gd name="T4" fmla="*/ 2 w 22"/>
              <a:gd name="T5" fmla="*/ 14 h 15"/>
              <a:gd name="T6" fmla="*/ 1 w 22"/>
              <a:gd name="T7" fmla="*/ 6 h 15"/>
              <a:gd name="T8" fmla="*/ 16 w 22"/>
              <a:gd name="T9" fmla="*/ 3 h 15"/>
              <a:gd name="T10" fmla="*/ 22 w 22"/>
              <a:gd name="T11" fmla="*/ 5 h 15"/>
              <a:gd name="T12" fmla="*/ 3 w 22"/>
              <a:gd name="T13" fmla="*/ 12 h 15"/>
              <a:gd name="T14" fmla="*/ 12 w 22"/>
              <a:gd name="T15" fmla="*/ 12 h 15"/>
              <a:gd name="T16" fmla="*/ 19 w 22"/>
              <a:gd name="T17" fmla="*/ 11 h 15"/>
              <a:gd name="T18" fmla="*/ 19 w 22"/>
              <a:gd name="T19" fmla="*/ 6 h 15"/>
              <a:gd name="T20" fmla="*/ 19 w 22"/>
              <a:gd name="T21" fmla="*/ 5 h 15"/>
              <a:gd name="T22" fmla="*/ 15 w 22"/>
              <a:gd name="T23" fmla="*/ 5 h 15"/>
              <a:gd name="T24" fmla="*/ 17 w 22"/>
              <a:gd name="T25" fmla="*/ 8 h 15"/>
              <a:gd name="T26" fmla="*/ 16 w 22"/>
              <a:gd name="T27" fmla="*/ 9 h 15"/>
              <a:gd name="T28" fmla="*/ 18 w 22"/>
              <a:gd name="T29" fmla="*/ 11 h 15"/>
              <a:gd name="T30" fmla="*/ 15 w 22"/>
              <a:gd name="T31" fmla="*/ 11 h 15"/>
              <a:gd name="T32" fmla="*/ 13 w 22"/>
              <a:gd name="T33" fmla="*/ 11 h 15"/>
              <a:gd name="T34" fmla="*/ 14 w 22"/>
              <a:gd name="T35" fmla="*/ 5 h 15"/>
              <a:gd name="T36" fmla="*/ 3 w 22"/>
              <a:gd name="T37" fmla="*/ 12 h 15"/>
              <a:gd name="T38" fmla="*/ 14 w 22"/>
              <a:gd name="T39" fmla="*/ 7 h 15"/>
              <a:gd name="T40" fmla="*/ 14 w 22"/>
              <a:gd name="T41" fmla="*/ 8 h 15"/>
              <a:gd name="T42" fmla="*/ 15 w 22"/>
              <a:gd name="T43" fmla="*/ 7 h 15"/>
              <a:gd name="T44" fmla="*/ 14 w 22"/>
              <a:gd name="T45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2" h="15">
                <a:moveTo>
                  <a:pt x="22" y="5"/>
                </a:moveTo>
                <a:cubicBezTo>
                  <a:pt x="20" y="8"/>
                  <a:pt x="21" y="12"/>
                  <a:pt x="20" y="14"/>
                </a:cubicBezTo>
                <a:cubicBezTo>
                  <a:pt x="15" y="15"/>
                  <a:pt x="8" y="13"/>
                  <a:pt x="2" y="14"/>
                </a:cubicBezTo>
                <a:cubicBezTo>
                  <a:pt x="0" y="12"/>
                  <a:pt x="0" y="8"/>
                  <a:pt x="1" y="6"/>
                </a:cubicBezTo>
                <a:cubicBezTo>
                  <a:pt x="2" y="0"/>
                  <a:pt x="12" y="2"/>
                  <a:pt x="16" y="3"/>
                </a:cubicBezTo>
                <a:cubicBezTo>
                  <a:pt x="18" y="3"/>
                  <a:pt x="20" y="3"/>
                  <a:pt x="22" y="5"/>
                </a:cubicBezTo>
                <a:close/>
                <a:moveTo>
                  <a:pt x="3" y="12"/>
                </a:moveTo>
                <a:cubicBezTo>
                  <a:pt x="5" y="11"/>
                  <a:pt x="9" y="12"/>
                  <a:pt x="12" y="12"/>
                </a:cubicBezTo>
                <a:cubicBezTo>
                  <a:pt x="14" y="13"/>
                  <a:pt x="18" y="13"/>
                  <a:pt x="19" y="11"/>
                </a:cubicBezTo>
                <a:cubicBezTo>
                  <a:pt x="20" y="9"/>
                  <a:pt x="19" y="8"/>
                  <a:pt x="19" y="6"/>
                </a:cubicBezTo>
                <a:cubicBezTo>
                  <a:pt x="19" y="6"/>
                  <a:pt x="19" y="5"/>
                  <a:pt x="19" y="5"/>
                </a:cubicBezTo>
                <a:cubicBezTo>
                  <a:pt x="18" y="5"/>
                  <a:pt x="16" y="4"/>
                  <a:pt x="15" y="5"/>
                </a:cubicBezTo>
                <a:cubicBezTo>
                  <a:pt x="16" y="5"/>
                  <a:pt x="17" y="6"/>
                  <a:pt x="17" y="8"/>
                </a:cubicBezTo>
                <a:cubicBezTo>
                  <a:pt x="17" y="8"/>
                  <a:pt x="16" y="9"/>
                  <a:pt x="16" y="9"/>
                </a:cubicBezTo>
                <a:cubicBezTo>
                  <a:pt x="17" y="10"/>
                  <a:pt x="18" y="10"/>
                  <a:pt x="18" y="11"/>
                </a:cubicBezTo>
                <a:cubicBezTo>
                  <a:pt x="17" y="11"/>
                  <a:pt x="16" y="11"/>
                  <a:pt x="15" y="11"/>
                </a:cubicBezTo>
                <a:cubicBezTo>
                  <a:pt x="14" y="11"/>
                  <a:pt x="13" y="12"/>
                  <a:pt x="13" y="11"/>
                </a:cubicBezTo>
                <a:cubicBezTo>
                  <a:pt x="13" y="9"/>
                  <a:pt x="12" y="6"/>
                  <a:pt x="14" y="5"/>
                </a:cubicBezTo>
                <a:cubicBezTo>
                  <a:pt x="8" y="3"/>
                  <a:pt x="0" y="4"/>
                  <a:pt x="3" y="12"/>
                </a:cubicBezTo>
                <a:close/>
                <a:moveTo>
                  <a:pt x="14" y="7"/>
                </a:moveTo>
                <a:cubicBezTo>
                  <a:pt x="14" y="7"/>
                  <a:pt x="14" y="7"/>
                  <a:pt x="14" y="8"/>
                </a:cubicBezTo>
                <a:cubicBezTo>
                  <a:pt x="15" y="8"/>
                  <a:pt x="15" y="7"/>
                  <a:pt x="15" y="7"/>
                </a:cubicBezTo>
                <a:cubicBezTo>
                  <a:pt x="15" y="6"/>
                  <a:pt x="15" y="6"/>
                  <a:pt x="14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87" name="Freeform 354"/>
          <p:cNvSpPr/>
          <p:nvPr/>
        </p:nvSpPr>
        <p:spPr bwMode="auto">
          <a:xfrm>
            <a:off x="3414713" y="1784350"/>
            <a:ext cx="19050" cy="22225"/>
          </a:xfrm>
          <a:custGeom>
            <a:avLst/>
            <a:gdLst>
              <a:gd name="T0" fmla="*/ 4 w 6"/>
              <a:gd name="T1" fmla="*/ 3 h 7"/>
              <a:gd name="T2" fmla="*/ 3 w 6"/>
              <a:gd name="T3" fmla="*/ 2 h 7"/>
              <a:gd name="T4" fmla="*/ 1 w 6"/>
              <a:gd name="T5" fmla="*/ 4 h 7"/>
              <a:gd name="T6" fmla="*/ 4 w 6"/>
              <a:gd name="T7" fmla="*/ 5 h 7"/>
              <a:gd name="T8" fmla="*/ 5 w 6"/>
              <a:gd name="T9" fmla="*/ 5 h 7"/>
              <a:gd name="T10" fmla="*/ 1 w 6"/>
              <a:gd name="T11" fmla="*/ 6 h 7"/>
              <a:gd name="T12" fmla="*/ 0 w 6"/>
              <a:gd name="T13" fmla="*/ 2 h 7"/>
              <a:gd name="T14" fmla="*/ 4 w 6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7">
                <a:moveTo>
                  <a:pt x="4" y="3"/>
                </a:moveTo>
                <a:cubicBezTo>
                  <a:pt x="3" y="3"/>
                  <a:pt x="4" y="2"/>
                  <a:pt x="3" y="2"/>
                </a:cubicBezTo>
                <a:cubicBezTo>
                  <a:pt x="2" y="2"/>
                  <a:pt x="1" y="3"/>
                  <a:pt x="1" y="4"/>
                </a:cubicBezTo>
                <a:cubicBezTo>
                  <a:pt x="2" y="4"/>
                  <a:pt x="4" y="5"/>
                  <a:pt x="4" y="5"/>
                </a:cubicBezTo>
                <a:cubicBezTo>
                  <a:pt x="4" y="5"/>
                  <a:pt x="4" y="5"/>
                  <a:pt x="5" y="5"/>
                </a:cubicBezTo>
                <a:cubicBezTo>
                  <a:pt x="4" y="7"/>
                  <a:pt x="2" y="6"/>
                  <a:pt x="1" y="6"/>
                </a:cubicBezTo>
                <a:cubicBezTo>
                  <a:pt x="0" y="5"/>
                  <a:pt x="0" y="3"/>
                  <a:pt x="0" y="2"/>
                </a:cubicBezTo>
                <a:cubicBezTo>
                  <a:pt x="1" y="0"/>
                  <a:pt x="6" y="0"/>
                  <a:pt x="4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88" name="Freeform 355"/>
          <p:cNvSpPr/>
          <p:nvPr/>
        </p:nvSpPr>
        <p:spPr bwMode="auto">
          <a:xfrm>
            <a:off x="3455988" y="1787525"/>
            <a:ext cx="25400" cy="25400"/>
          </a:xfrm>
          <a:custGeom>
            <a:avLst/>
            <a:gdLst>
              <a:gd name="T0" fmla="*/ 4 w 8"/>
              <a:gd name="T1" fmla="*/ 3 h 8"/>
              <a:gd name="T2" fmla="*/ 2 w 8"/>
              <a:gd name="T3" fmla="*/ 7 h 8"/>
              <a:gd name="T4" fmla="*/ 1 w 8"/>
              <a:gd name="T5" fmla="*/ 6 h 8"/>
              <a:gd name="T6" fmla="*/ 0 w 8"/>
              <a:gd name="T7" fmla="*/ 6 h 8"/>
              <a:gd name="T8" fmla="*/ 3 w 8"/>
              <a:gd name="T9" fmla="*/ 0 h 8"/>
              <a:gd name="T10" fmla="*/ 5 w 8"/>
              <a:gd name="T11" fmla="*/ 4 h 8"/>
              <a:gd name="T12" fmla="*/ 7 w 8"/>
              <a:gd name="T13" fmla="*/ 1 h 8"/>
              <a:gd name="T14" fmla="*/ 8 w 8"/>
              <a:gd name="T15" fmla="*/ 8 h 8"/>
              <a:gd name="T16" fmla="*/ 7 w 8"/>
              <a:gd name="T17" fmla="*/ 8 h 8"/>
              <a:gd name="T18" fmla="*/ 7 w 8"/>
              <a:gd name="T19" fmla="*/ 4 h 8"/>
              <a:gd name="T20" fmla="*/ 4 w 8"/>
              <a:gd name="T21" fmla="*/ 6 h 8"/>
              <a:gd name="T22" fmla="*/ 4 w 8"/>
              <a:gd name="T23" fmla="*/ 3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" h="8">
                <a:moveTo>
                  <a:pt x="4" y="3"/>
                </a:moveTo>
                <a:cubicBezTo>
                  <a:pt x="3" y="4"/>
                  <a:pt x="3" y="6"/>
                  <a:pt x="2" y="7"/>
                </a:cubicBezTo>
                <a:cubicBezTo>
                  <a:pt x="1" y="7"/>
                  <a:pt x="1" y="7"/>
                  <a:pt x="1" y="6"/>
                </a:cubicBezTo>
                <a:cubicBezTo>
                  <a:pt x="1" y="6"/>
                  <a:pt x="1" y="6"/>
                  <a:pt x="0" y="6"/>
                </a:cubicBezTo>
                <a:cubicBezTo>
                  <a:pt x="2" y="4"/>
                  <a:pt x="2" y="2"/>
                  <a:pt x="3" y="0"/>
                </a:cubicBezTo>
                <a:cubicBezTo>
                  <a:pt x="6" y="0"/>
                  <a:pt x="4" y="3"/>
                  <a:pt x="5" y="4"/>
                </a:cubicBezTo>
                <a:cubicBezTo>
                  <a:pt x="6" y="3"/>
                  <a:pt x="6" y="2"/>
                  <a:pt x="7" y="1"/>
                </a:cubicBezTo>
                <a:cubicBezTo>
                  <a:pt x="8" y="3"/>
                  <a:pt x="8" y="5"/>
                  <a:pt x="8" y="8"/>
                </a:cubicBezTo>
                <a:cubicBezTo>
                  <a:pt x="8" y="8"/>
                  <a:pt x="8" y="8"/>
                  <a:pt x="7" y="8"/>
                </a:cubicBezTo>
                <a:cubicBezTo>
                  <a:pt x="7" y="7"/>
                  <a:pt x="7" y="6"/>
                  <a:pt x="7" y="4"/>
                </a:cubicBezTo>
                <a:cubicBezTo>
                  <a:pt x="6" y="5"/>
                  <a:pt x="6" y="7"/>
                  <a:pt x="4" y="6"/>
                </a:cubicBezTo>
                <a:cubicBezTo>
                  <a:pt x="4" y="5"/>
                  <a:pt x="4" y="5"/>
                  <a:pt x="4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89" name="Freeform 356"/>
          <p:cNvSpPr>
            <a:spLocks noEditPoints="1"/>
          </p:cNvSpPr>
          <p:nvPr/>
        </p:nvSpPr>
        <p:spPr bwMode="auto">
          <a:xfrm>
            <a:off x="3578225" y="1787525"/>
            <a:ext cx="69850" cy="46038"/>
          </a:xfrm>
          <a:custGeom>
            <a:avLst/>
            <a:gdLst>
              <a:gd name="T0" fmla="*/ 22 w 22"/>
              <a:gd name="T1" fmla="*/ 4 h 15"/>
              <a:gd name="T2" fmla="*/ 21 w 22"/>
              <a:gd name="T3" fmla="*/ 13 h 15"/>
              <a:gd name="T4" fmla="*/ 17 w 22"/>
              <a:gd name="T5" fmla="*/ 15 h 15"/>
              <a:gd name="T6" fmla="*/ 3 w 22"/>
              <a:gd name="T7" fmla="*/ 14 h 15"/>
              <a:gd name="T8" fmla="*/ 1 w 22"/>
              <a:gd name="T9" fmla="*/ 3 h 15"/>
              <a:gd name="T10" fmla="*/ 17 w 22"/>
              <a:gd name="T11" fmla="*/ 3 h 15"/>
              <a:gd name="T12" fmla="*/ 19 w 22"/>
              <a:gd name="T13" fmla="*/ 3 h 15"/>
              <a:gd name="T14" fmla="*/ 22 w 22"/>
              <a:gd name="T15" fmla="*/ 4 h 15"/>
              <a:gd name="T16" fmla="*/ 8 w 22"/>
              <a:gd name="T17" fmla="*/ 7 h 15"/>
              <a:gd name="T18" fmla="*/ 6 w 22"/>
              <a:gd name="T19" fmla="*/ 7 h 15"/>
              <a:gd name="T20" fmla="*/ 5 w 22"/>
              <a:gd name="T21" fmla="*/ 10 h 15"/>
              <a:gd name="T22" fmla="*/ 4 w 22"/>
              <a:gd name="T23" fmla="*/ 9 h 15"/>
              <a:gd name="T24" fmla="*/ 6 w 22"/>
              <a:gd name="T25" fmla="*/ 4 h 15"/>
              <a:gd name="T26" fmla="*/ 8 w 22"/>
              <a:gd name="T27" fmla="*/ 5 h 15"/>
              <a:gd name="T28" fmla="*/ 8 w 22"/>
              <a:gd name="T29" fmla="*/ 3 h 15"/>
              <a:gd name="T30" fmla="*/ 3 w 22"/>
              <a:gd name="T31" fmla="*/ 5 h 15"/>
              <a:gd name="T32" fmla="*/ 3 w 22"/>
              <a:gd name="T33" fmla="*/ 11 h 15"/>
              <a:gd name="T34" fmla="*/ 18 w 22"/>
              <a:gd name="T35" fmla="*/ 13 h 15"/>
              <a:gd name="T36" fmla="*/ 20 w 22"/>
              <a:gd name="T37" fmla="*/ 12 h 15"/>
              <a:gd name="T38" fmla="*/ 20 w 22"/>
              <a:gd name="T39" fmla="*/ 5 h 15"/>
              <a:gd name="T40" fmla="*/ 10 w 22"/>
              <a:gd name="T41" fmla="*/ 4 h 15"/>
              <a:gd name="T42" fmla="*/ 11 w 22"/>
              <a:gd name="T43" fmla="*/ 10 h 15"/>
              <a:gd name="T44" fmla="*/ 10 w 22"/>
              <a:gd name="T45" fmla="*/ 11 h 15"/>
              <a:gd name="T46" fmla="*/ 8 w 22"/>
              <a:gd name="T47" fmla="*/ 7 h 15"/>
              <a:gd name="T48" fmla="*/ 8 w 22"/>
              <a:gd name="T49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2" h="15">
                <a:moveTo>
                  <a:pt x="22" y="4"/>
                </a:moveTo>
                <a:cubicBezTo>
                  <a:pt x="21" y="6"/>
                  <a:pt x="22" y="11"/>
                  <a:pt x="21" y="13"/>
                </a:cubicBezTo>
                <a:cubicBezTo>
                  <a:pt x="20" y="15"/>
                  <a:pt x="18" y="15"/>
                  <a:pt x="17" y="15"/>
                </a:cubicBezTo>
                <a:cubicBezTo>
                  <a:pt x="13" y="14"/>
                  <a:pt x="7" y="14"/>
                  <a:pt x="3" y="14"/>
                </a:cubicBezTo>
                <a:cubicBezTo>
                  <a:pt x="0" y="12"/>
                  <a:pt x="1" y="7"/>
                  <a:pt x="1" y="3"/>
                </a:cubicBezTo>
                <a:cubicBezTo>
                  <a:pt x="5" y="0"/>
                  <a:pt x="12" y="3"/>
                  <a:pt x="17" y="3"/>
                </a:cubicBezTo>
                <a:cubicBezTo>
                  <a:pt x="18" y="3"/>
                  <a:pt x="19" y="2"/>
                  <a:pt x="19" y="3"/>
                </a:cubicBezTo>
                <a:cubicBezTo>
                  <a:pt x="20" y="3"/>
                  <a:pt x="21" y="4"/>
                  <a:pt x="22" y="4"/>
                </a:cubicBezTo>
                <a:close/>
                <a:moveTo>
                  <a:pt x="8" y="7"/>
                </a:moveTo>
                <a:cubicBezTo>
                  <a:pt x="7" y="8"/>
                  <a:pt x="7" y="8"/>
                  <a:pt x="6" y="7"/>
                </a:cubicBezTo>
                <a:cubicBezTo>
                  <a:pt x="6" y="9"/>
                  <a:pt x="6" y="10"/>
                  <a:pt x="5" y="10"/>
                </a:cubicBezTo>
                <a:cubicBezTo>
                  <a:pt x="4" y="10"/>
                  <a:pt x="4" y="10"/>
                  <a:pt x="4" y="9"/>
                </a:cubicBezTo>
                <a:cubicBezTo>
                  <a:pt x="5" y="8"/>
                  <a:pt x="5" y="5"/>
                  <a:pt x="6" y="4"/>
                </a:cubicBezTo>
                <a:cubicBezTo>
                  <a:pt x="7" y="4"/>
                  <a:pt x="7" y="5"/>
                  <a:pt x="8" y="5"/>
                </a:cubicBezTo>
                <a:cubicBezTo>
                  <a:pt x="8" y="5"/>
                  <a:pt x="9" y="4"/>
                  <a:pt x="8" y="3"/>
                </a:cubicBezTo>
                <a:cubicBezTo>
                  <a:pt x="6" y="3"/>
                  <a:pt x="4" y="3"/>
                  <a:pt x="3" y="5"/>
                </a:cubicBezTo>
                <a:cubicBezTo>
                  <a:pt x="2" y="7"/>
                  <a:pt x="2" y="10"/>
                  <a:pt x="3" y="11"/>
                </a:cubicBezTo>
                <a:cubicBezTo>
                  <a:pt x="7" y="13"/>
                  <a:pt x="14" y="12"/>
                  <a:pt x="18" y="13"/>
                </a:cubicBezTo>
                <a:cubicBezTo>
                  <a:pt x="18" y="12"/>
                  <a:pt x="19" y="12"/>
                  <a:pt x="20" y="12"/>
                </a:cubicBezTo>
                <a:cubicBezTo>
                  <a:pt x="20" y="9"/>
                  <a:pt x="20" y="8"/>
                  <a:pt x="20" y="5"/>
                </a:cubicBezTo>
                <a:cubicBezTo>
                  <a:pt x="16" y="5"/>
                  <a:pt x="13" y="3"/>
                  <a:pt x="10" y="4"/>
                </a:cubicBezTo>
                <a:cubicBezTo>
                  <a:pt x="10" y="5"/>
                  <a:pt x="10" y="9"/>
                  <a:pt x="11" y="10"/>
                </a:cubicBezTo>
                <a:cubicBezTo>
                  <a:pt x="11" y="11"/>
                  <a:pt x="10" y="11"/>
                  <a:pt x="10" y="11"/>
                </a:cubicBezTo>
                <a:cubicBezTo>
                  <a:pt x="9" y="10"/>
                  <a:pt x="9" y="7"/>
                  <a:pt x="8" y="7"/>
                </a:cubicBezTo>
                <a:cubicBezTo>
                  <a:pt x="8" y="7"/>
                  <a:pt x="8" y="7"/>
                  <a:pt x="8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90" name="Freeform 357"/>
          <p:cNvSpPr/>
          <p:nvPr/>
        </p:nvSpPr>
        <p:spPr bwMode="auto">
          <a:xfrm>
            <a:off x="3686175" y="1793875"/>
            <a:ext cx="6350" cy="6350"/>
          </a:xfrm>
          <a:custGeom>
            <a:avLst/>
            <a:gdLst>
              <a:gd name="T0" fmla="*/ 2 w 2"/>
              <a:gd name="T1" fmla="*/ 0 h 2"/>
              <a:gd name="T2" fmla="*/ 2 w 2"/>
              <a:gd name="T3" fmla="*/ 2 h 2"/>
              <a:gd name="T4" fmla="*/ 0 w 2"/>
              <a:gd name="T5" fmla="*/ 0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cubicBezTo>
                  <a:pt x="2" y="0"/>
                  <a:pt x="2" y="1"/>
                  <a:pt x="2" y="2"/>
                </a:cubicBezTo>
                <a:cubicBezTo>
                  <a:pt x="0" y="2"/>
                  <a:pt x="1" y="0"/>
                  <a:pt x="0" y="0"/>
                </a:cubicBezTo>
                <a:cubicBezTo>
                  <a:pt x="0" y="0"/>
                  <a:pt x="1" y="0"/>
                  <a:pt x="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91" name="Freeform 358"/>
          <p:cNvSpPr>
            <a:spLocks noEditPoints="1"/>
          </p:cNvSpPr>
          <p:nvPr/>
        </p:nvSpPr>
        <p:spPr bwMode="auto">
          <a:xfrm>
            <a:off x="3648075" y="1797050"/>
            <a:ext cx="66675" cy="46038"/>
          </a:xfrm>
          <a:custGeom>
            <a:avLst/>
            <a:gdLst>
              <a:gd name="T0" fmla="*/ 19 w 21"/>
              <a:gd name="T1" fmla="*/ 1 h 15"/>
              <a:gd name="T2" fmla="*/ 20 w 21"/>
              <a:gd name="T3" fmla="*/ 13 h 15"/>
              <a:gd name="T4" fmla="*/ 9 w 21"/>
              <a:gd name="T5" fmla="*/ 14 h 15"/>
              <a:gd name="T6" fmla="*/ 2 w 21"/>
              <a:gd name="T7" fmla="*/ 12 h 15"/>
              <a:gd name="T8" fmla="*/ 2 w 21"/>
              <a:gd name="T9" fmla="*/ 0 h 15"/>
              <a:gd name="T10" fmla="*/ 19 w 21"/>
              <a:gd name="T11" fmla="*/ 1 h 15"/>
              <a:gd name="T12" fmla="*/ 3 w 21"/>
              <a:gd name="T13" fmla="*/ 3 h 15"/>
              <a:gd name="T14" fmla="*/ 3 w 21"/>
              <a:gd name="T15" fmla="*/ 10 h 15"/>
              <a:gd name="T16" fmla="*/ 17 w 21"/>
              <a:gd name="T17" fmla="*/ 12 h 15"/>
              <a:gd name="T18" fmla="*/ 18 w 21"/>
              <a:gd name="T19" fmla="*/ 4 h 15"/>
              <a:gd name="T20" fmla="*/ 3 w 21"/>
              <a:gd name="T21" fmla="*/ 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" h="15">
                <a:moveTo>
                  <a:pt x="19" y="1"/>
                </a:moveTo>
                <a:cubicBezTo>
                  <a:pt x="21" y="3"/>
                  <a:pt x="20" y="9"/>
                  <a:pt x="20" y="13"/>
                </a:cubicBezTo>
                <a:cubicBezTo>
                  <a:pt x="18" y="15"/>
                  <a:pt x="13" y="13"/>
                  <a:pt x="9" y="14"/>
                </a:cubicBezTo>
                <a:cubicBezTo>
                  <a:pt x="7" y="13"/>
                  <a:pt x="5" y="12"/>
                  <a:pt x="2" y="12"/>
                </a:cubicBezTo>
                <a:cubicBezTo>
                  <a:pt x="0" y="8"/>
                  <a:pt x="1" y="3"/>
                  <a:pt x="2" y="0"/>
                </a:cubicBezTo>
                <a:cubicBezTo>
                  <a:pt x="7" y="0"/>
                  <a:pt x="14" y="1"/>
                  <a:pt x="19" y="1"/>
                </a:cubicBezTo>
                <a:close/>
                <a:moveTo>
                  <a:pt x="3" y="3"/>
                </a:moveTo>
                <a:cubicBezTo>
                  <a:pt x="2" y="5"/>
                  <a:pt x="2" y="8"/>
                  <a:pt x="3" y="10"/>
                </a:cubicBezTo>
                <a:cubicBezTo>
                  <a:pt x="7" y="11"/>
                  <a:pt x="11" y="12"/>
                  <a:pt x="17" y="12"/>
                </a:cubicBezTo>
                <a:cubicBezTo>
                  <a:pt x="19" y="11"/>
                  <a:pt x="18" y="7"/>
                  <a:pt x="18" y="4"/>
                </a:cubicBezTo>
                <a:cubicBezTo>
                  <a:pt x="13" y="2"/>
                  <a:pt x="8" y="2"/>
                  <a:pt x="3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92" name="Freeform 359"/>
          <p:cNvSpPr/>
          <p:nvPr/>
        </p:nvSpPr>
        <p:spPr bwMode="auto">
          <a:xfrm>
            <a:off x="3619500" y="1800225"/>
            <a:ext cx="15875" cy="22225"/>
          </a:xfrm>
          <a:custGeom>
            <a:avLst/>
            <a:gdLst>
              <a:gd name="T0" fmla="*/ 3 w 5"/>
              <a:gd name="T1" fmla="*/ 1 h 7"/>
              <a:gd name="T2" fmla="*/ 3 w 5"/>
              <a:gd name="T3" fmla="*/ 4 h 7"/>
              <a:gd name="T4" fmla="*/ 5 w 5"/>
              <a:gd name="T5" fmla="*/ 4 h 7"/>
              <a:gd name="T6" fmla="*/ 5 w 5"/>
              <a:gd name="T7" fmla="*/ 5 h 7"/>
              <a:gd name="T8" fmla="*/ 3 w 5"/>
              <a:gd name="T9" fmla="*/ 6 h 7"/>
              <a:gd name="T10" fmla="*/ 2 w 5"/>
              <a:gd name="T11" fmla="*/ 7 h 7"/>
              <a:gd name="T12" fmla="*/ 1 w 5"/>
              <a:gd name="T13" fmla="*/ 6 h 7"/>
              <a:gd name="T14" fmla="*/ 0 w 5"/>
              <a:gd name="T15" fmla="*/ 4 h 7"/>
              <a:gd name="T16" fmla="*/ 1 w 5"/>
              <a:gd name="T17" fmla="*/ 4 h 7"/>
              <a:gd name="T18" fmla="*/ 3 w 5"/>
              <a:gd name="T19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1"/>
                </a:moveTo>
                <a:cubicBezTo>
                  <a:pt x="3" y="2"/>
                  <a:pt x="3" y="3"/>
                  <a:pt x="3" y="4"/>
                </a:cubicBezTo>
                <a:cubicBezTo>
                  <a:pt x="4" y="4"/>
                  <a:pt x="4" y="3"/>
                  <a:pt x="5" y="4"/>
                </a:cubicBezTo>
                <a:cubicBezTo>
                  <a:pt x="5" y="4"/>
                  <a:pt x="5" y="5"/>
                  <a:pt x="5" y="5"/>
                </a:cubicBezTo>
                <a:cubicBezTo>
                  <a:pt x="4" y="6"/>
                  <a:pt x="4" y="6"/>
                  <a:pt x="3" y="6"/>
                </a:cubicBezTo>
                <a:cubicBezTo>
                  <a:pt x="3" y="6"/>
                  <a:pt x="3" y="7"/>
                  <a:pt x="2" y="7"/>
                </a:cubicBezTo>
                <a:cubicBezTo>
                  <a:pt x="1" y="7"/>
                  <a:pt x="1" y="6"/>
                  <a:pt x="1" y="6"/>
                </a:cubicBezTo>
                <a:cubicBezTo>
                  <a:pt x="1" y="5"/>
                  <a:pt x="0" y="5"/>
                  <a:pt x="0" y="4"/>
                </a:cubicBezTo>
                <a:cubicBezTo>
                  <a:pt x="0" y="4"/>
                  <a:pt x="1" y="4"/>
                  <a:pt x="1" y="4"/>
                </a:cubicBezTo>
                <a:cubicBezTo>
                  <a:pt x="1" y="2"/>
                  <a:pt x="2" y="0"/>
                  <a:pt x="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93" name="Freeform 360"/>
          <p:cNvSpPr/>
          <p:nvPr/>
        </p:nvSpPr>
        <p:spPr bwMode="auto">
          <a:xfrm>
            <a:off x="3667125" y="1803400"/>
            <a:ext cx="22225" cy="30163"/>
          </a:xfrm>
          <a:custGeom>
            <a:avLst/>
            <a:gdLst>
              <a:gd name="T0" fmla="*/ 7 w 7"/>
              <a:gd name="T1" fmla="*/ 4 h 10"/>
              <a:gd name="T2" fmla="*/ 4 w 7"/>
              <a:gd name="T3" fmla="*/ 4 h 10"/>
              <a:gd name="T4" fmla="*/ 3 w 7"/>
              <a:gd name="T5" fmla="*/ 6 h 10"/>
              <a:gd name="T6" fmla="*/ 7 w 7"/>
              <a:gd name="T7" fmla="*/ 7 h 10"/>
              <a:gd name="T8" fmla="*/ 1 w 7"/>
              <a:gd name="T9" fmla="*/ 8 h 10"/>
              <a:gd name="T10" fmla="*/ 2 w 7"/>
              <a:gd name="T11" fmla="*/ 3 h 10"/>
              <a:gd name="T12" fmla="*/ 7 w 7"/>
              <a:gd name="T13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10">
                <a:moveTo>
                  <a:pt x="7" y="4"/>
                </a:moveTo>
                <a:cubicBezTo>
                  <a:pt x="6" y="4"/>
                  <a:pt x="5" y="4"/>
                  <a:pt x="4" y="4"/>
                </a:cubicBezTo>
                <a:cubicBezTo>
                  <a:pt x="3" y="4"/>
                  <a:pt x="3" y="5"/>
                  <a:pt x="3" y="6"/>
                </a:cubicBezTo>
                <a:cubicBezTo>
                  <a:pt x="4" y="7"/>
                  <a:pt x="5" y="7"/>
                  <a:pt x="7" y="7"/>
                </a:cubicBezTo>
                <a:cubicBezTo>
                  <a:pt x="7" y="10"/>
                  <a:pt x="3" y="9"/>
                  <a:pt x="1" y="8"/>
                </a:cubicBezTo>
                <a:cubicBezTo>
                  <a:pt x="0" y="5"/>
                  <a:pt x="1" y="5"/>
                  <a:pt x="2" y="3"/>
                </a:cubicBezTo>
                <a:cubicBezTo>
                  <a:pt x="4" y="2"/>
                  <a:pt x="7" y="0"/>
                  <a:pt x="7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94" name="Freeform 361"/>
          <p:cNvSpPr>
            <a:spLocks noEditPoints="1"/>
          </p:cNvSpPr>
          <p:nvPr/>
        </p:nvSpPr>
        <p:spPr bwMode="auto">
          <a:xfrm>
            <a:off x="3370263" y="1819275"/>
            <a:ext cx="60325" cy="52388"/>
          </a:xfrm>
          <a:custGeom>
            <a:avLst/>
            <a:gdLst>
              <a:gd name="T0" fmla="*/ 19 w 19"/>
              <a:gd name="T1" fmla="*/ 4 h 17"/>
              <a:gd name="T2" fmla="*/ 19 w 19"/>
              <a:gd name="T3" fmla="*/ 12 h 17"/>
              <a:gd name="T4" fmla="*/ 16 w 19"/>
              <a:gd name="T5" fmla="*/ 17 h 17"/>
              <a:gd name="T6" fmla="*/ 12 w 19"/>
              <a:gd name="T7" fmla="*/ 16 h 17"/>
              <a:gd name="T8" fmla="*/ 7 w 19"/>
              <a:gd name="T9" fmla="*/ 14 h 17"/>
              <a:gd name="T10" fmla="*/ 2 w 19"/>
              <a:gd name="T11" fmla="*/ 14 h 17"/>
              <a:gd name="T12" fmla="*/ 1 w 19"/>
              <a:gd name="T13" fmla="*/ 3 h 17"/>
              <a:gd name="T14" fmla="*/ 19 w 19"/>
              <a:gd name="T15" fmla="*/ 4 h 17"/>
              <a:gd name="T16" fmla="*/ 3 w 19"/>
              <a:gd name="T17" fmla="*/ 4 h 17"/>
              <a:gd name="T18" fmla="*/ 4 w 19"/>
              <a:gd name="T19" fmla="*/ 12 h 17"/>
              <a:gd name="T20" fmla="*/ 17 w 19"/>
              <a:gd name="T21" fmla="*/ 13 h 17"/>
              <a:gd name="T22" fmla="*/ 18 w 19"/>
              <a:gd name="T23" fmla="*/ 5 h 17"/>
              <a:gd name="T24" fmla="*/ 3 w 19"/>
              <a:gd name="T25" fmla="*/ 4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" h="17">
                <a:moveTo>
                  <a:pt x="19" y="4"/>
                </a:moveTo>
                <a:cubicBezTo>
                  <a:pt x="19" y="7"/>
                  <a:pt x="19" y="9"/>
                  <a:pt x="19" y="12"/>
                </a:cubicBezTo>
                <a:cubicBezTo>
                  <a:pt x="19" y="14"/>
                  <a:pt x="19" y="17"/>
                  <a:pt x="16" y="17"/>
                </a:cubicBezTo>
                <a:cubicBezTo>
                  <a:pt x="15" y="17"/>
                  <a:pt x="14" y="16"/>
                  <a:pt x="12" y="16"/>
                </a:cubicBezTo>
                <a:cubicBezTo>
                  <a:pt x="11" y="16"/>
                  <a:pt x="8" y="15"/>
                  <a:pt x="7" y="14"/>
                </a:cubicBezTo>
                <a:cubicBezTo>
                  <a:pt x="5" y="14"/>
                  <a:pt x="3" y="14"/>
                  <a:pt x="2" y="14"/>
                </a:cubicBezTo>
                <a:cubicBezTo>
                  <a:pt x="0" y="11"/>
                  <a:pt x="1" y="6"/>
                  <a:pt x="1" y="3"/>
                </a:cubicBezTo>
                <a:cubicBezTo>
                  <a:pt x="7" y="0"/>
                  <a:pt x="14" y="4"/>
                  <a:pt x="19" y="4"/>
                </a:cubicBezTo>
                <a:close/>
                <a:moveTo>
                  <a:pt x="3" y="4"/>
                </a:moveTo>
                <a:cubicBezTo>
                  <a:pt x="3" y="6"/>
                  <a:pt x="1" y="11"/>
                  <a:pt x="4" y="12"/>
                </a:cubicBezTo>
                <a:cubicBezTo>
                  <a:pt x="8" y="13"/>
                  <a:pt x="15" y="16"/>
                  <a:pt x="17" y="13"/>
                </a:cubicBezTo>
                <a:cubicBezTo>
                  <a:pt x="17" y="9"/>
                  <a:pt x="18" y="9"/>
                  <a:pt x="18" y="5"/>
                </a:cubicBezTo>
                <a:cubicBezTo>
                  <a:pt x="13" y="5"/>
                  <a:pt x="9" y="3"/>
                  <a:pt x="3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95" name="Freeform 362"/>
          <p:cNvSpPr>
            <a:spLocks noEditPoints="1"/>
          </p:cNvSpPr>
          <p:nvPr/>
        </p:nvSpPr>
        <p:spPr bwMode="auto">
          <a:xfrm>
            <a:off x="3440113" y="1824038"/>
            <a:ext cx="69850" cy="57150"/>
          </a:xfrm>
          <a:custGeom>
            <a:avLst/>
            <a:gdLst>
              <a:gd name="T0" fmla="*/ 21 w 22"/>
              <a:gd name="T1" fmla="*/ 5 h 18"/>
              <a:gd name="T2" fmla="*/ 16 w 22"/>
              <a:gd name="T3" fmla="*/ 17 h 18"/>
              <a:gd name="T4" fmla="*/ 14 w 22"/>
              <a:gd name="T5" fmla="*/ 17 h 18"/>
              <a:gd name="T6" fmla="*/ 8 w 22"/>
              <a:gd name="T7" fmla="*/ 16 h 18"/>
              <a:gd name="T8" fmla="*/ 2 w 22"/>
              <a:gd name="T9" fmla="*/ 15 h 18"/>
              <a:gd name="T10" fmla="*/ 2 w 22"/>
              <a:gd name="T11" fmla="*/ 3 h 18"/>
              <a:gd name="T12" fmla="*/ 16 w 22"/>
              <a:gd name="T13" fmla="*/ 2 h 18"/>
              <a:gd name="T14" fmla="*/ 21 w 22"/>
              <a:gd name="T15" fmla="*/ 5 h 18"/>
              <a:gd name="T16" fmla="*/ 4 w 22"/>
              <a:gd name="T17" fmla="*/ 4 h 18"/>
              <a:gd name="T18" fmla="*/ 3 w 22"/>
              <a:gd name="T19" fmla="*/ 13 h 18"/>
              <a:gd name="T20" fmla="*/ 8 w 22"/>
              <a:gd name="T21" fmla="*/ 14 h 18"/>
              <a:gd name="T22" fmla="*/ 16 w 22"/>
              <a:gd name="T23" fmla="*/ 15 h 18"/>
              <a:gd name="T24" fmla="*/ 19 w 22"/>
              <a:gd name="T25" fmla="*/ 4 h 18"/>
              <a:gd name="T26" fmla="*/ 4 w 22"/>
              <a:gd name="T27" fmla="*/ 4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" h="18">
                <a:moveTo>
                  <a:pt x="21" y="5"/>
                </a:moveTo>
                <a:cubicBezTo>
                  <a:pt x="20" y="10"/>
                  <a:pt x="22" y="18"/>
                  <a:pt x="16" y="17"/>
                </a:cubicBezTo>
                <a:cubicBezTo>
                  <a:pt x="15" y="17"/>
                  <a:pt x="14" y="17"/>
                  <a:pt x="14" y="17"/>
                </a:cubicBezTo>
                <a:cubicBezTo>
                  <a:pt x="12" y="17"/>
                  <a:pt x="10" y="17"/>
                  <a:pt x="8" y="16"/>
                </a:cubicBezTo>
                <a:cubicBezTo>
                  <a:pt x="6" y="16"/>
                  <a:pt x="3" y="16"/>
                  <a:pt x="2" y="15"/>
                </a:cubicBezTo>
                <a:cubicBezTo>
                  <a:pt x="0" y="12"/>
                  <a:pt x="2" y="8"/>
                  <a:pt x="2" y="3"/>
                </a:cubicBezTo>
                <a:cubicBezTo>
                  <a:pt x="5" y="0"/>
                  <a:pt x="10" y="1"/>
                  <a:pt x="16" y="2"/>
                </a:cubicBezTo>
                <a:cubicBezTo>
                  <a:pt x="18" y="2"/>
                  <a:pt x="20" y="3"/>
                  <a:pt x="21" y="5"/>
                </a:cubicBezTo>
                <a:close/>
                <a:moveTo>
                  <a:pt x="4" y="4"/>
                </a:moveTo>
                <a:cubicBezTo>
                  <a:pt x="4" y="7"/>
                  <a:pt x="1" y="10"/>
                  <a:pt x="3" y="13"/>
                </a:cubicBezTo>
                <a:cubicBezTo>
                  <a:pt x="4" y="14"/>
                  <a:pt x="6" y="14"/>
                  <a:pt x="8" y="14"/>
                </a:cubicBezTo>
                <a:cubicBezTo>
                  <a:pt x="11" y="15"/>
                  <a:pt x="15" y="16"/>
                  <a:pt x="16" y="15"/>
                </a:cubicBezTo>
                <a:cubicBezTo>
                  <a:pt x="19" y="15"/>
                  <a:pt x="20" y="7"/>
                  <a:pt x="19" y="4"/>
                </a:cubicBezTo>
                <a:cubicBezTo>
                  <a:pt x="14" y="3"/>
                  <a:pt x="8" y="2"/>
                  <a:pt x="4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96" name="Freeform 363"/>
          <p:cNvSpPr>
            <a:spLocks noEditPoints="1"/>
          </p:cNvSpPr>
          <p:nvPr/>
        </p:nvSpPr>
        <p:spPr bwMode="auto">
          <a:xfrm>
            <a:off x="3506788" y="1833563"/>
            <a:ext cx="58737" cy="50800"/>
          </a:xfrm>
          <a:custGeom>
            <a:avLst/>
            <a:gdLst>
              <a:gd name="T0" fmla="*/ 19 w 19"/>
              <a:gd name="T1" fmla="*/ 3 h 16"/>
              <a:gd name="T2" fmla="*/ 18 w 19"/>
              <a:gd name="T3" fmla="*/ 15 h 16"/>
              <a:gd name="T4" fmla="*/ 16 w 19"/>
              <a:gd name="T5" fmla="*/ 16 h 16"/>
              <a:gd name="T6" fmla="*/ 2 w 19"/>
              <a:gd name="T7" fmla="*/ 14 h 16"/>
              <a:gd name="T8" fmla="*/ 2 w 19"/>
              <a:gd name="T9" fmla="*/ 2 h 16"/>
              <a:gd name="T10" fmla="*/ 4 w 19"/>
              <a:gd name="T11" fmla="*/ 0 h 16"/>
              <a:gd name="T12" fmla="*/ 19 w 19"/>
              <a:gd name="T13" fmla="*/ 3 h 16"/>
              <a:gd name="T14" fmla="*/ 5 w 19"/>
              <a:gd name="T15" fmla="*/ 3 h 16"/>
              <a:gd name="T16" fmla="*/ 3 w 19"/>
              <a:gd name="T17" fmla="*/ 12 h 16"/>
              <a:gd name="T18" fmla="*/ 16 w 19"/>
              <a:gd name="T19" fmla="*/ 14 h 16"/>
              <a:gd name="T20" fmla="*/ 17 w 19"/>
              <a:gd name="T21" fmla="*/ 4 h 16"/>
              <a:gd name="T22" fmla="*/ 5 w 19"/>
              <a:gd name="T23" fmla="*/ 3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" h="16">
                <a:moveTo>
                  <a:pt x="19" y="3"/>
                </a:moveTo>
                <a:cubicBezTo>
                  <a:pt x="19" y="7"/>
                  <a:pt x="19" y="10"/>
                  <a:pt x="18" y="15"/>
                </a:cubicBezTo>
                <a:cubicBezTo>
                  <a:pt x="18" y="16"/>
                  <a:pt x="17" y="16"/>
                  <a:pt x="16" y="16"/>
                </a:cubicBezTo>
                <a:cubicBezTo>
                  <a:pt x="11" y="16"/>
                  <a:pt x="7" y="15"/>
                  <a:pt x="2" y="14"/>
                </a:cubicBezTo>
                <a:cubicBezTo>
                  <a:pt x="0" y="11"/>
                  <a:pt x="2" y="7"/>
                  <a:pt x="2" y="2"/>
                </a:cubicBezTo>
                <a:cubicBezTo>
                  <a:pt x="2" y="2"/>
                  <a:pt x="3" y="1"/>
                  <a:pt x="4" y="0"/>
                </a:cubicBezTo>
                <a:cubicBezTo>
                  <a:pt x="9" y="2"/>
                  <a:pt x="16" y="0"/>
                  <a:pt x="19" y="3"/>
                </a:cubicBezTo>
                <a:close/>
                <a:moveTo>
                  <a:pt x="5" y="3"/>
                </a:moveTo>
                <a:cubicBezTo>
                  <a:pt x="2" y="5"/>
                  <a:pt x="3" y="9"/>
                  <a:pt x="3" y="12"/>
                </a:cubicBezTo>
                <a:cubicBezTo>
                  <a:pt x="6" y="13"/>
                  <a:pt x="13" y="15"/>
                  <a:pt x="16" y="14"/>
                </a:cubicBezTo>
                <a:cubicBezTo>
                  <a:pt x="17" y="10"/>
                  <a:pt x="18" y="7"/>
                  <a:pt x="17" y="4"/>
                </a:cubicBezTo>
                <a:cubicBezTo>
                  <a:pt x="13" y="4"/>
                  <a:pt x="9" y="3"/>
                  <a:pt x="5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97" name="Freeform 364"/>
          <p:cNvSpPr/>
          <p:nvPr/>
        </p:nvSpPr>
        <p:spPr bwMode="auto">
          <a:xfrm>
            <a:off x="3462338" y="1833563"/>
            <a:ext cx="28575" cy="34925"/>
          </a:xfrm>
          <a:custGeom>
            <a:avLst/>
            <a:gdLst>
              <a:gd name="T0" fmla="*/ 3 w 9"/>
              <a:gd name="T1" fmla="*/ 8 h 11"/>
              <a:gd name="T2" fmla="*/ 6 w 9"/>
              <a:gd name="T3" fmla="*/ 10 h 11"/>
              <a:gd name="T4" fmla="*/ 0 w 9"/>
              <a:gd name="T5" fmla="*/ 9 h 11"/>
              <a:gd name="T6" fmla="*/ 5 w 9"/>
              <a:gd name="T7" fmla="*/ 5 h 11"/>
              <a:gd name="T8" fmla="*/ 2 w 9"/>
              <a:gd name="T9" fmla="*/ 5 h 11"/>
              <a:gd name="T10" fmla="*/ 1 w 9"/>
              <a:gd name="T11" fmla="*/ 3 h 11"/>
              <a:gd name="T12" fmla="*/ 6 w 9"/>
              <a:gd name="T13" fmla="*/ 7 h 11"/>
              <a:gd name="T14" fmla="*/ 3 w 9"/>
              <a:gd name="T15" fmla="*/ 8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11">
                <a:moveTo>
                  <a:pt x="3" y="8"/>
                </a:moveTo>
                <a:cubicBezTo>
                  <a:pt x="4" y="8"/>
                  <a:pt x="6" y="9"/>
                  <a:pt x="6" y="10"/>
                </a:cubicBezTo>
                <a:cubicBezTo>
                  <a:pt x="4" y="10"/>
                  <a:pt x="1" y="11"/>
                  <a:pt x="0" y="9"/>
                </a:cubicBezTo>
                <a:cubicBezTo>
                  <a:pt x="0" y="7"/>
                  <a:pt x="3" y="7"/>
                  <a:pt x="5" y="5"/>
                </a:cubicBezTo>
                <a:cubicBezTo>
                  <a:pt x="5" y="3"/>
                  <a:pt x="2" y="3"/>
                  <a:pt x="2" y="5"/>
                </a:cubicBezTo>
                <a:cubicBezTo>
                  <a:pt x="0" y="5"/>
                  <a:pt x="0" y="3"/>
                  <a:pt x="1" y="3"/>
                </a:cubicBezTo>
                <a:cubicBezTo>
                  <a:pt x="3" y="0"/>
                  <a:pt x="9" y="3"/>
                  <a:pt x="6" y="7"/>
                </a:cubicBezTo>
                <a:cubicBezTo>
                  <a:pt x="5" y="8"/>
                  <a:pt x="3" y="7"/>
                  <a:pt x="3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98" name="Freeform 365"/>
          <p:cNvSpPr/>
          <p:nvPr/>
        </p:nvSpPr>
        <p:spPr bwMode="auto">
          <a:xfrm>
            <a:off x="3525838" y="1843088"/>
            <a:ext cx="30162" cy="38100"/>
          </a:xfrm>
          <a:custGeom>
            <a:avLst/>
            <a:gdLst>
              <a:gd name="T0" fmla="*/ 5 w 10"/>
              <a:gd name="T1" fmla="*/ 1 h 12"/>
              <a:gd name="T2" fmla="*/ 5 w 10"/>
              <a:gd name="T3" fmla="*/ 5 h 12"/>
              <a:gd name="T4" fmla="*/ 0 w 10"/>
              <a:gd name="T5" fmla="*/ 7 h 12"/>
              <a:gd name="T6" fmla="*/ 4 w 10"/>
              <a:gd name="T7" fmla="*/ 7 h 12"/>
              <a:gd name="T8" fmla="*/ 1 w 10"/>
              <a:gd name="T9" fmla="*/ 5 h 12"/>
              <a:gd name="T10" fmla="*/ 3 w 10"/>
              <a:gd name="T11" fmla="*/ 3 h 12"/>
              <a:gd name="T12" fmla="*/ 1 w 10"/>
              <a:gd name="T13" fmla="*/ 3 h 12"/>
              <a:gd name="T14" fmla="*/ 5 w 10"/>
              <a:gd name="T15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12">
                <a:moveTo>
                  <a:pt x="5" y="1"/>
                </a:moveTo>
                <a:cubicBezTo>
                  <a:pt x="6" y="2"/>
                  <a:pt x="6" y="4"/>
                  <a:pt x="5" y="5"/>
                </a:cubicBezTo>
                <a:cubicBezTo>
                  <a:pt x="10" y="8"/>
                  <a:pt x="1" y="12"/>
                  <a:pt x="0" y="7"/>
                </a:cubicBezTo>
                <a:cubicBezTo>
                  <a:pt x="1" y="7"/>
                  <a:pt x="3" y="9"/>
                  <a:pt x="4" y="7"/>
                </a:cubicBezTo>
                <a:cubicBezTo>
                  <a:pt x="4" y="6"/>
                  <a:pt x="2" y="6"/>
                  <a:pt x="1" y="5"/>
                </a:cubicBezTo>
                <a:cubicBezTo>
                  <a:pt x="1" y="3"/>
                  <a:pt x="3" y="4"/>
                  <a:pt x="3" y="3"/>
                </a:cubicBezTo>
                <a:cubicBezTo>
                  <a:pt x="3" y="3"/>
                  <a:pt x="2" y="3"/>
                  <a:pt x="1" y="3"/>
                </a:cubicBezTo>
                <a:cubicBezTo>
                  <a:pt x="0" y="0"/>
                  <a:pt x="4" y="1"/>
                  <a:pt x="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99" name="Freeform 366"/>
          <p:cNvSpPr>
            <a:spLocks noEditPoints="1"/>
          </p:cNvSpPr>
          <p:nvPr/>
        </p:nvSpPr>
        <p:spPr bwMode="auto">
          <a:xfrm>
            <a:off x="3587750" y="1852613"/>
            <a:ext cx="15875" cy="15875"/>
          </a:xfrm>
          <a:custGeom>
            <a:avLst/>
            <a:gdLst>
              <a:gd name="T0" fmla="*/ 5 w 5"/>
              <a:gd name="T1" fmla="*/ 2 h 5"/>
              <a:gd name="T2" fmla="*/ 1 w 5"/>
              <a:gd name="T3" fmla="*/ 5 h 5"/>
              <a:gd name="T4" fmla="*/ 0 w 5"/>
              <a:gd name="T5" fmla="*/ 2 h 5"/>
              <a:gd name="T6" fmla="*/ 5 w 5"/>
              <a:gd name="T7" fmla="*/ 2 h 5"/>
              <a:gd name="T8" fmla="*/ 2 w 5"/>
              <a:gd name="T9" fmla="*/ 3 h 5"/>
              <a:gd name="T10" fmla="*/ 3 w 5"/>
              <a:gd name="T11" fmla="*/ 3 h 5"/>
              <a:gd name="T12" fmla="*/ 3 w 5"/>
              <a:gd name="T13" fmla="*/ 2 h 5"/>
              <a:gd name="T14" fmla="*/ 2 w 5"/>
              <a:gd name="T15" fmla="*/ 2 h 5"/>
              <a:gd name="T16" fmla="*/ 2 w 5"/>
              <a:gd name="T17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" h="5">
                <a:moveTo>
                  <a:pt x="5" y="2"/>
                </a:moveTo>
                <a:cubicBezTo>
                  <a:pt x="5" y="5"/>
                  <a:pt x="3" y="5"/>
                  <a:pt x="1" y="5"/>
                </a:cubicBezTo>
                <a:cubicBezTo>
                  <a:pt x="0" y="4"/>
                  <a:pt x="0" y="3"/>
                  <a:pt x="0" y="2"/>
                </a:cubicBezTo>
                <a:cubicBezTo>
                  <a:pt x="0" y="0"/>
                  <a:pt x="4" y="0"/>
                  <a:pt x="5" y="2"/>
                </a:cubicBezTo>
                <a:close/>
                <a:moveTo>
                  <a:pt x="2" y="3"/>
                </a:moveTo>
                <a:cubicBezTo>
                  <a:pt x="2" y="3"/>
                  <a:pt x="2" y="3"/>
                  <a:pt x="3" y="3"/>
                </a:cubicBezTo>
                <a:cubicBezTo>
                  <a:pt x="3" y="3"/>
                  <a:pt x="3" y="3"/>
                  <a:pt x="3" y="2"/>
                </a:cubicBezTo>
                <a:cubicBezTo>
                  <a:pt x="3" y="2"/>
                  <a:pt x="3" y="2"/>
                  <a:pt x="2" y="2"/>
                </a:cubicBezTo>
                <a:cubicBezTo>
                  <a:pt x="2" y="2"/>
                  <a:pt x="2" y="2"/>
                  <a:pt x="2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00" name="Freeform 367"/>
          <p:cNvSpPr/>
          <p:nvPr/>
        </p:nvSpPr>
        <p:spPr bwMode="auto">
          <a:xfrm>
            <a:off x="3597275" y="1852613"/>
            <a:ext cx="22225" cy="22225"/>
          </a:xfrm>
          <a:custGeom>
            <a:avLst/>
            <a:gdLst>
              <a:gd name="T0" fmla="*/ 7 w 7"/>
              <a:gd name="T1" fmla="*/ 0 h 7"/>
              <a:gd name="T2" fmla="*/ 5 w 7"/>
              <a:gd name="T3" fmla="*/ 3 h 7"/>
              <a:gd name="T4" fmla="*/ 1 w 7"/>
              <a:gd name="T5" fmla="*/ 7 h 7"/>
              <a:gd name="T6" fmla="*/ 3 w 7"/>
              <a:gd name="T7" fmla="*/ 4 h 7"/>
              <a:gd name="T8" fmla="*/ 7 w 7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7">
                <a:moveTo>
                  <a:pt x="7" y="0"/>
                </a:moveTo>
                <a:cubicBezTo>
                  <a:pt x="7" y="2"/>
                  <a:pt x="6" y="2"/>
                  <a:pt x="5" y="3"/>
                </a:cubicBezTo>
                <a:cubicBezTo>
                  <a:pt x="4" y="4"/>
                  <a:pt x="3" y="7"/>
                  <a:pt x="1" y="7"/>
                </a:cubicBezTo>
                <a:cubicBezTo>
                  <a:pt x="0" y="6"/>
                  <a:pt x="2" y="5"/>
                  <a:pt x="3" y="4"/>
                </a:cubicBezTo>
                <a:cubicBezTo>
                  <a:pt x="4" y="2"/>
                  <a:pt x="5" y="0"/>
                  <a:pt x="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01" name="Freeform 368"/>
          <p:cNvSpPr/>
          <p:nvPr/>
        </p:nvSpPr>
        <p:spPr bwMode="auto">
          <a:xfrm>
            <a:off x="3657600" y="1865313"/>
            <a:ext cx="28575" cy="15875"/>
          </a:xfrm>
          <a:custGeom>
            <a:avLst/>
            <a:gdLst>
              <a:gd name="T0" fmla="*/ 9 w 9"/>
              <a:gd name="T1" fmla="*/ 4 h 5"/>
              <a:gd name="T2" fmla="*/ 0 w 9"/>
              <a:gd name="T3" fmla="*/ 1 h 5"/>
              <a:gd name="T4" fmla="*/ 9 w 9"/>
              <a:gd name="T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5">
                <a:moveTo>
                  <a:pt x="9" y="4"/>
                </a:moveTo>
                <a:cubicBezTo>
                  <a:pt x="6" y="4"/>
                  <a:pt x="2" y="5"/>
                  <a:pt x="0" y="1"/>
                </a:cubicBezTo>
                <a:cubicBezTo>
                  <a:pt x="3" y="2"/>
                  <a:pt x="9" y="0"/>
                  <a:pt x="9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02" name="Freeform 369"/>
          <p:cNvSpPr>
            <a:spLocks noEditPoints="1"/>
          </p:cNvSpPr>
          <p:nvPr/>
        </p:nvSpPr>
        <p:spPr bwMode="auto">
          <a:xfrm>
            <a:off x="3367088" y="1878013"/>
            <a:ext cx="60325" cy="50800"/>
          </a:xfrm>
          <a:custGeom>
            <a:avLst/>
            <a:gdLst>
              <a:gd name="T0" fmla="*/ 17 w 19"/>
              <a:gd name="T1" fmla="*/ 16 h 16"/>
              <a:gd name="T2" fmla="*/ 1 w 19"/>
              <a:gd name="T3" fmla="*/ 14 h 16"/>
              <a:gd name="T4" fmla="*/ 1 w 19"/>
              <a:gd name="T5" fmla="*/ 2 h 16"/>
              <a:gd name="T6" fmla="*/ 11 w 19"/>
              <a:gd name="T7" fmla="*/ 1 h 16"/>
              <a:gd name="T8" fmla="*/ 18 w 19"/>
              <a:gd name="T9" fmla="*/ 4 h 16"/>
              <a:gd name="T10" fmla="*/ 17 w 19"/>
              <a:gd name="T11" fmla="*/ 16 h 16"/>
              <a:gd name="T12" fmla="*/ 3 w 19"/>
              <a:gd name="T13" fmla="*/ 4 h 16"/>
              <a:gd name="T14" fmla="*/ 3 w 19"/>
              <a:gd name="T15" fmla="*/ 12 h 16"/>
              <a:gd name="T16" fmla="*/ 10 w 19"/>
              <a:gd name="T17" fmla="*/ 14 h 16"/>
              <a:gd name="T18" fmla="*/ 16 w 19"/>
              <a:gd name="T19" fmla="*/ 14 h 16"/>
              <a:gd name="T20" fmla="*/ 16 w 19"/>
              <a:gd name="T21" fmla="*/ 4 h 16"/>
              <a:gd name="T22" fmla="*/ 3 w 19"/>
              <a:gd name="T23" fmla="*/ 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" h="16">
                <a:moveTo>
                  <a:pt x="17" y="16"/>
                </a:moveTo>
                <a:cubicBezTo>
                  <a:pt x="11" y="16"/>
                  <a:pt x="7" y="14"/>
                  <a:pt x="1" y="14"/>
                </a:cubicBezTo>
                <a:cubicBezTo>
                  <a:pt x="0" y="9"/>
                  <a:pt x="1" y="5"/>
                  <a:pt x="1" y="2"/>
                </a:cubicBezTo>
                <a:cubicBezTo>
                  <a:pt x="4" y="0"/>
                  <a:pt x="7" y="1"/>
                  <a:pt x="11" y="1"/>
                </a:cubicBezTo>
                <a:cubicBezTo>
                  <a:pt x="14" y="2"/>
                  <a:pt x="17" y="2"/>
                  <a:pt x="18" y="4"/>
                </a:cubicBezTo>
                <a:cubicBezTo>
                  <a:pt x="17" y="7"/>
                  <a:pt x="19" y="12"/>
                  <a:pt x="17" y="16"/>
                </a:cubicBezTo>
                <a:close/>
                <a:moveTo>
                  <a:pt x="3" y="4"/>
                </a:moveTo>
                <a:cubicBezTo>
                  <a:pt x="3" y="7"/>
                  <a:pt x="1" y="10"/>
                  <a:pt x="3" y="12"/>
                </a:cubicBezTo>
                <a:cubicBezTo>
                  <a:pt x="5" y="12"/>
                  <a:pt x="7" y="13"/>
                  <a:pt x="10" y="14"/>
                </a:cubicBezTo>
                <a:cubicBezTo>
                  <a:pt x="12" y="14"/>
                  <a:pt x="14" y="14"/>
                  <a:pt x="16" y="14"/>
                </a:cubicBezTo>
                <a:cubicBezTo>
                  <a:pt x="17" y="11"/>
                  <a:pt x="16" y="8"/>
                  <a:pt x="16" y="4"/>
                </a:cubicBezTo>
                <a:cubicBezTo>
                  <a:pt x="12" y="4"/>
                  <a:pt x="5" y="0"/>
                  <a:pt x="3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03" name="Freeform 370"/>
          <p:cNvSpPr>
            <a:spLocks noEditPoints="1"/>
          </p:cNvSpPr>
          <p:nvPr/>
        </p:nvSpPr>
        <p:spPr bwMode="auto">
          <a:xfrm>
            <a:off x="3436938" y="1884363"/>
            <a:ext cx="63500" cy="53975"/>
          </a:xfrm>
          <a:custGeom>
            <a:avLst/>
            <a:gdLst>
              <a:gd name="T0" fmla="*/ 20 w 20"/>
              <a:gd name="T1" fmla="*/ 6 h 17"/>
              <a:gd name="T2" fmla="*/ 19 w 20"/>
              <a:gd name="T3" fmla="*/ 15 h 17"/>
              <a:gd name="T4" fmla="*/ 1 w 20"/>
              <a:gd name="T5" fmla="*/ 14 h 17"/>
              <a:gd name="T6" fmla="*/ 1 w 20"/>
              <a:gd name="T7" fmla="*/ 2 h 17"/>
              <a:gd name="T8" fmla="*/ 19 w 20"/>
              <a:gd name="T9" fmla="*/ 3 h 17"/>
              <a:gd name="T10" fmla="*/ 20 w 20"/>
              <a:gd name="T11" fmla="*/ 6 h 17"/>
              <a:gd name="T12" fmla="*/ 4 w 20"/>
              <a:gd name="T13" fmla="*/ 3 h 17"/>
              <a:gd name="T14" fmla="*/ 2 w 20"/>
              <a:gd name="T15" fmla="*/ 12 h 17"/>
              <a:gd name="T16" fmla="*/ 17 w 20"/>
              <a:gd name="T17" fmla="*/ 14 h 17"/>
              <a:gd name="T18" fmla="*/ 18 w 20"/>
              <a:gd name="T19" fmla="*/ 5 h 17"/>
              <a:gd name="T20" fmla="*/ 4 w 20"/>
              <a:gd name="T21" fmla="*/ 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" h="17">
                <a:moveTo>
                  <a:pt x="20" y="6"/>
                </a:moveTo>
                <a:cubicBezTo>
                  <a:pt x="18" y="7"/>
                  <a:pt x="20" y="12"/>
                  <a:pt x="19" y="15"/>
                </a:cubicBezTo>
                <a:cubicBezTo>
                  <a:pt x="14" y="17"/>
                  <a:pt x="6" y="15"/>
                  <a:pt x="1" y="14"/>
                </a:cubicBezTo>
                <a:cubicBezTo>
                  <a:pt x="0" y="11"/>
                  <a:pt x="0" y="5"/>
                  <a:pt x="1" y="2"/>
                </a:cubicBezTo>
                <a:cubicBezTo>
                  <a:pt x="7" y="0"/>
                  <a:pt x="13" y="1"/>
                  <a:pt x="19" y="3"/>
                </a:cubicBezTo>
                <a:cubicBezTo>
                  <a:pt x="20" y="4"/>
                  <a:pt x="20" y="5"/>
                  <a:pt x="20" y="6"/>
                </a:cubicBezTo>
                <a:close/>
                <a:moveTo>
                  <a:pt x="4" y="3"/>
                </a:moveTo>
                <a:cubicBezTo>
                  <a:pt x="1" y="4"/>
                  <a:pt x="1" y="9"/>
                  <a:pt x="2" y="12"/>
                </a:cubicBezTo>
                <a:cubicBezTo>
                  <a:pt x="8" y="14"/>
                  <a:pt x="11" y="15"/>
                  <a:pt x="17" y="14"/>
                </a:cubicBezTo>
                <a:cubicBezTo>
                  <a:pt x="18" y="11"/>
                  <a:pt x="18" y="8"/>
                  <a:pt x="18" y="5"/>
                </a:cubicBezTo>
                <a:cubicBezTo>
                  <a:pt x="14" y="4"/>
                  <a:pt x="8" y="3"/>
                  <a:pt x="4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04" name="Freeform 371"/>
          <p:cNvSpPr>
            <a:spLocks noEditPoints="1"/>
          </p:cNvSpPr>
          <p:nvPr/>
        </p:nvSpPr>
        <p:spPr bwMode="auto">
          <a:xfrm>
            <a:off x="3382963" y="1890713"/>
            <a:ext cx="19050" cy="25400"/>
          </a:xfrm>
          <a:custGeom>
            <a:avLst/>
            <a:gdLst>
              <a:gd name="T0" fmla="*/ 6 w 6"/>
              <a:gd name="T1" fmla="*/ 0 h 8"/>
              <a:gd name="T2" fmla="*/ 5 w 6"/>
              <a:gd name="T3" fmla="*/ 8 h 8"/>
              <a:gd name="T4" fmla="*/ 4 w 6"/>
              <a:gd name="T5" fmla="*/ 8 h 8"/>
              <a:gd name="T6" fmla="*/ 0 w 6"/>
              <a:gd name="T7" fmla="*/ 6 h 8"/>
              <a:gd name="T8" fmla="*/ 3 w 6"/>
              <a:gd name="T9" fmla="*/ 2 h 8"/>
              <a:gd name="T10" fmla="*/ 4 w 6"/>
              <a:gd name="T11" fmla="*/ 0 h 8"/>
              <a:gd name="T12" fmla="*/ 6 w 6"/>
              <a:gd name="T13" fmla="*/ 0 h 8"/>
              <a:gd name="T14" fmla="*/ 3 w 6"/>
              <a:gd name="T15" fmla="*/ 4 h 8"/>
              <a:gd name="T16" fmla="*/ 4 w 6"/>
              <a:gd name="T17" fmla="*/ 5 h 8"/>
              <a:gd name="T18" fmla="*/ 5 w 6"/>
              <a:gd name="T19" fmla="*/ 3 h 8"/>
              <a:gd name="T20" fmla="*/ 3 w 6"/>
              <a:gd name="T21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" h="8">
                <a:moveTo>
                  <a:pt x="6" y="0"/>
                </a:moveTo>
                <a:cubicBezTo>
                  <a:pt x="6" y="4"/>
                  <a:pt x="6" y="5"/>
                  <a:pt x="5" y="8"/>
                </a:cubicBezTo>
                <a:cubicBezTo>
                  <a:pt x="4" y="8"/>
                  <a:pt x="4" y="8"/>
                  <a:pt x="4" y="8"/>
                </a:cubicBezTo>
                <a:cubicBezTo>
                  <a:pt x="5" y="4"/>
                  <a:pt x="1" y="7"/>
                  <a:pt x="0" y="6"/>
                </a:cubicBezTo>
                <a:cubicBezTo>
                  <a:pt x="0" y="4"/>
                  <a:pt x="2" y="3"/>
                  <a:pt x="3" y="2"/>
                </a:cubicBezTo>
                <a:cubicBezTo>
                  <a:pt x="3" y="1"/>
                  <a:pt x="3" y="0"/>
                  <a:pt x="4" y="0"/>
                </a:cubicBezTo>
                <a:cubicBezTo>
                  <a:pt x="5" y="0"/>
                  <a:pt x="6" y="0"/>
                  <a:pt x="6" y="0"/>
                </a:cubicBezTo>
                <a:close/>
                <a:moveTo>
                  <a:pt x="3" y="4"/>
                </a:moveTo>
                <a:cubicBezTo>
                  <a:pt x="4" y="4"/>
                  <a:pt x="4" y="5"/>
                  <a:pt x="4" y="5"/>
                </a:cubicBezTo>
                <a:cubicBezTo>
                  <a:pt x="4" y="4"/>
                  <a:pt x="4" y="3"/>
                  <a:pt x="5" y="3"/>
                </a:cubicBezTo>
                <a:cubicBezTo>
                  <a:pt x="4" y="3"/>
                  <a:pt x="3" y="4"/>
                  <a:pt x="3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05" name="Freeform 372"/>
          <p:cNvSpPr>
            <a:spLocks noEditPoints="1"/>
          </p:cNvSpPr>
          <p:nvPr/>
        </p:nvSpPr>
        <p:spPr bwMode="auto">
          <a:xfrm>
            <a:off x="3503613" y="1893888"/>
            <a:ext cx="55562" cy="50800"/>
          </a:xfrm>
          <a:custGeom>
            <a:avLst/>
            <a:gdLst>
              <a:gd name="T0" fmla="*/ 18 w 18"/>
              <a:gd name="T1" fmla="*/ 2 h 16"/>
              <a:gd name="T2" fmla="*/ 18 w 18"/>
              <a:gd name="T3" fmla="*/ 14 h 16"/>
              <a:gd name="T4" fmla="*/ 16 w 18"/>
              <a:gd name="T5" fmla="*/ 16 h 16"/>
              <a:gd name="T6" fmla="*/ 1 w 18"/>
              <a:gd name="T7" fmla="*/ 13 h 16"/>
              <a:gd name="T8" fmla="*/ 0 w 18"/>
              <a:gd name="T9" fmla="*/ 3 h 16"/>
              <a:gd name="T10" fmla="*/ 2 w 18"/>
              <a:gd name="T11" fmla="*/ 1 h 16"/>
              <a:gd name="T12" fmla="*/ 18 w 18"/>
              <a:gd name="T13" fmla="*/ 2 h 16"/>
              <a:gd name="T14" fmla="*/ 16 w 18"/>
              <a:gd name="T15" fmla="*/ 4 h 16"/>
              <a:gd name="T16" fmla="*/ 9 w 18"/>
              <a:gd name="T17" fmla="*/ 3 h 16"/>
              <a:gd name="T18" fmla="*/ 6 w 18"/>
              <a:gd name="T19" fmla="*/ 2 h 16"/>
              <a:gd name="T20" fmla="*/ 3 w 18"/>
              <a:gd name="T21" fmla="*/ 3 h 16"/>
              <a:gd name="T22" fmla="*/ 2 w 18"/>
              <a:gd name="T23" fmla="*/ 9 h 16"/>
              <a:gd name="T24" fmla="*/ 16 w 18"/>
              <a:gd name="T25" fmla="*/ 13 h 16"/>
              <a:gd name="T26" fmla="*/ 16 w 18"/>
              <a:gd name="T27" fmla="*/ 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16">
                <a:moveTo>
                  <a:pt x="18" y="2"/>
                </a:moveTo>
                <a:cubicBezTo>
                  <a:pt x="18" y="7"/>
                  <a:pt x="18" y="10"/>
                  <a:pt x="18" y="14"/>
                </a:cubicBezTo>
                <a:cubicBezTo>
                  <a:pt x="17" y="15"/>
                  <a:pt x="17" y="15"/>
                  <a:pt x="16" y="16"/>
                </a:cubicBezTo>
                <a:cubicBezTo>
                  <a:pt x="11" y="15"/>
                  <a:pt x="5" y="16"/>
                  <a:pt x="1" y="13"/>
                </a:cubicBezTo>
                <a:cubicBezTo>
                  <a:pt x="0" y="11"/>
                  <a:pt x="1" y="6"/>
                  <a:pt x="0" y="3"/>
                </a:cubicBezTo>
                <a:cubicBezTo>
                  <a:pt x="1" y="2"/>
                  <a:pt x="1" y="2"/>
                  <a:pt x="2" y="1"/>
                </a:cubicBezTo>
                <a:cubicBezTo>
                  <a:pt x="7" y="1"/>
                  <a:pt x="14" y="0"/>
                  <a:pt x="18" y="2"/>
                </a:cubicBezTo>
                <a:close/>
                <a:moveTo>
                  <a:pt x="16" y="4"/>
                </a:moveTo>
                <a:cubicBezTo>
                  <a:pt x="16" y="2"/>
                  <a:pt x="10" y="3"/>
                  <a:pt x="9" y="3"/>
                </a:cubicBezTo>
                <a:cubicBezTo>
                  <a:pt x="8" y="3"/>
                  <a:pt x="7" y="2"/>
                  <a:pt x="6" y="2"/>
                </a:cubicBezTo>
                <a:cubicBezTo>
                  <a:pt x="5" y="2"/>
                  <a:pt x="4" y="3"/>
                  <a:pt x="3" y="3"/>
                </a:cubicBezTo>
                <a:cubicBezTo>
                  <a:pt x="2" y="5"/>
                  <a:pt x="2" y="7"/>
                  <a:pt x="2" y="9"/>
                </a:cubicBezTo>
                <a:cubicBezTo>
                  <a:pt x="2" y="15"/>
                  <a:pt x="12" y="13"/>
                  <a:pt x="16" y="13"/>
                </a:cubicBezTo>
                <a:cubicBezTo>
                  <a:pt x="17" y="11"/>
                  <a:pt x="17" y="6"/>
                  <a:pt x="16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06" name="Freeform 373"/>
          <p:cNvSpPr/>
          <p:nvPr/>
        </p:nvSpPr>
        <p:spPr bwMode="auto">
          <a:xfrm>
            <a:off x="3455988" y="1897063"/>
            <a:ext cx="22225" cy="28575"/>
          </a:xfrm>
          <a:custGeom>
            <a:avLst/>
            <a:gdLst>
              <a:gd name="T0" fmla="*/ 7 w 7"/>
              <a:gd name="T1" fmla="*/ 1 h 9"/>
              <a:gd name="T2" fmla="*/ 2 w 7"/>
              <a:gd name="T3" fmla="*/ 2 h 9"/>
              <a:gd name="T4" fmla="*/ 6 w 7"/>
              <a:gd name="T5" fmla="*/ 6 h 9"/>
              <a:gd name="T6" fmla="*/ 4 w 7"/>
              <a:gd name="T7" fmla="*/ 9 h 9"/>
              <a:gd name="T8" fmla="*/ 0 w 7"/>
              <a:gd name="T9" fmla="*/ 6 h 9"/>
              <a:gd name="T10" fmla="*/ 4 w 7"/>
              <a:gd name="T11" fmla="*/ 6 h 9"/>
              <a:gd name="T12" fmla="*/ 4 w 7"/>
              <a:gd name="T13" fmla="*/ 6 h 9"/>
              <a:gd name="T14" fmla="*/ 2 w 7"/>
              <a:gd name="T15" fmla="*/ 4 h 9"/>
              <a:gd name="T16" fmla="*/ 1 w 7"/>
              <a:gd name="T17" fmla="*/ 5 h 9"/>
              <a:gd name="T18" fmla="*/ 0 w 7"/>
              <a:gd name="T19" fmla="*/ 4 h 9"/>
              <a:gd name="T20" fmla="*/ 1 w 7"/>
              <a:gd name="T21" fmla="*/ 0 h 9"/>
              <a:gd name="T22" fmla="*/ 7 w 7"/>
              <a:gd name="T23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" h="9">
                <a:moveTo>
                  <a:pt x="7" y="1"/>
                </a:moveTo>
                <a:cubicBezTo>
                  <a:pt x="6" y="3"/>
                  <a:pt x="4" y="3"/>
                  <a:pt x="2" y="2"/>
                </a:cubicBezTo>
                <a:cubicBezTo>
                  <a:pt x="3" y="3"/>
                  <a:pt x="5" y="4"/>
                  <a:pt x="6" y="6"/>
                </a:cubicBezTo>
                <a:cubicBezTo>
                  <a:pt x="6" y="7"/>
                  <a:pt x="5" y="7"/>
                  <a:pt x="4" y="9"/>
                </a:cubicBezTo>
                <a:cubicBezTo>
                  <a:pt x="3" y="8"/>
                  <a:pt x="0" y="9"/>
                  <a:pt x="0" y="6"/>
                </a:cubicBezTo>
                <a:cubicBezTo>
                  <a:pt x="2" y="7"/>
                  <a:pt x="2" y="7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3" y="5"/>
                  <a:pt x="2" y="4"/>
                </a:cubicBezTo>
                <a:cubicBezTo>
                  <a:pt x="2" y="4"/>
                  <a:pt x="1" y="4"/>
                  <a:pt x="1" y="5"/>
                </a:cubicBezTo>
                <a:cubicBezTo>
                  <a:pt x="0" y="5"/>
                  <a:pt x="0" y="4"/>
                  <a:pt x="0" y="4"/>
                </a:cubicBezTo>
                <a:cubicBezTo>
                  <a:pt x="1" y="3"/>
                  <a:pt x="0" y="1"/>
                  <a:pt x="1" y="0"/>
                </a:cubicBezTo>
                <a:cubicBezTo>
                  <a:pt x="3" y="1"/>
                  <a:pt x="5" y="1"/>
                  <a:pt x="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07" name="Freeform 374"/>
          <p:cNvSpPr>
            <a:spLocks noEditPoints="1"/>
          </p:cNvSpPr>
          <p:nvPr/>
        </p:nvSpPr>
        <p:spPr bwMode="auto">
          <a:xfrm>
            <a:off x="3568700" y="1897063"/>
            <a:ext cx="63500" cy="53975"/>
          </a:xfrm>
          <a:custGeom>
            <a:avLst/>
            <a:gdLst>
              <a:gd name="T0" fmla="*/ 18 w 20"/>
              <a:gd name="T1" fmla="*/ 1 h 17"/>
              <a:gd name="T2" fmla="*/ 19 w 20"/>
              <a:gd name="T3" fmla="*/ 12 h 17"/>
              <a:gd name="T4" fmla="*/ 10 w 20"/>
              <a:gd name="T5" fmla="*/ 15 h 17"/>
              <a:gd name="T6" fmla="*/ 1 w 20"/>
              <a:gd name="T7" fmla="*/ 14 h 17"/>
              <a:gd name="T8" fmla="*/ 1 w 20"/>
              <a:gd name="T9" fmla="*/ 3 h 17"/>
              <a:gd name="T10" fmla="*/ 1 w 20"/>
              <a:gd name="T11" fmla="*/ 3 h 17"/>
              <a:gd name="T12" fmla="*/ 2 w 20"/>
              <a:gd name="T13" fmla="*/ 1 h 17"/>
              <a:gd name="T14" fmla="*/ 7 w 20"/>
              <a:gd name="T15" fmla="*/ 1 h 17"/>
              <a:gd name="T16" fmla="*/ 18 w 20"/>
              <a:gd name="T17" fmla="*/ 1 h 17"/>
              <a:gd name="T18" fmla="*/ 2 w 20"/>
              <a:gd name="T19" fmla="*/ 3 h 17"/>
              <a:gd name="T20" fmla="*/ 2 w 20"/>
              <a:gd name="T21" fmla="*/ 12 h 17"/>
              <a:gd name="T22" fmla="*/ 16 w 20"/>
              <a:gd name="T23" fmla="*/ 13 h 17"/>
              <a:gd name="T24" fmla="*/ 17 w 20"/>
              <a:gd name="T25" fmla="*/ 4 h 17"/>
              <a:gd name="T26" fmla="*/ 2 w 20"/>
              <a:gd name="T27" fmla="*/ 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" h="17">
                <a:moveTo>
                  <a:pt x="18" y="1"/>
                </a:moveTo>
                <a:cubicBezTo>
                  <a:pt x="20" y="3"/>
                  <a:pt x="18" y="10"/>
                  <a:pt x="19" y="12"/>
                </a:cubicBezTo>
                <a:cubicBezTo>
                  <a:pt x="19" y="17"/>
                  <a:pt x="14" y="15"/>
                  <a:pt x="10" y="15"/>
                </a:cubicBezTo>
                <a:cubicBezTo>
                  <a:pt x="6" y="14"/>
                  <a:pt x="4" y="15"/>
                  <a:pt x="1" y="14"/>
                </a:cubicBezTo>
                <a:cubicBezTo>
                  <a:pt x="0" y="11"/>
                  <a:pt x="0" y="6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0"/>
                  <a:pt x="2" y="1"/>
                </a:cubicBezTo>
                <a:cubicBezTo>
                  <a:pt x="2" y="1"/>
                  <a:pt x="5" y="1"/>
                  <a:pt x="7" y="1"/>
                </a:cubicBezTo>
                <a:cubicBezTo>
                  <a:pt x="10" y="1"/>
                  <a:pt x="14" y="2"/>
                  <a:pt x="18" y="1"/>
                </a:cubicBezTo>
                <a:close/>
                <a:moveTo>
                  <a:pt x="2" y="3"/>
                </a:moveTo>
                <a:cubicBezTo>
                  <a:pt x="2" y="7"/>
                  <a:pt x="1" y="9"/>
                  <a:pt x="2" y="12"/>
                </a:cubicBezTo>
                <a:cubicBezTo>
                  <a:pt x="7" y="13"/>
                  <a:pt x="11" y="14"/>
                  <a:pt x="16" y="13"/>
                </a:cubicBezTo>
                <a:cubicBezTo>
                  <a:pt x="17" y="10"/>
                  <a:pt x="18" y="7"/>
                  <a:pt x="17" y="4"/>
                </a:cubicBezTo>
                <a:cubicBezTo>
                  <a:pt x="12" y="3"/>
                  <a:pt x="7" y="2"/>
                  <a:pt x="2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08" name="Freeform 375"/>
          <p:cNvSpPr/>
          <p:nvPr/>
        </p:nvSpPr>
        <p:spPr bwMode="auto">
          <a:xfrm>
            <a:off x="3584575" y="1909763"/>
            <a:ext cx="25400" cy="22225"/>
          </a:xfrm>
          <a:custGeom>
            <a:avLst/>
            <a:gdLst>
              <a:gd name="T0" fmla="*/ 1 w 8"/>
              <a:gd name="T1" fmla="*/ 0 h 7"/>
              <a:gd name="T2" fmla="*/ 5 w 8"/>
              <a:gd name="T3" fmla="*/ 3 h 7"/>
              <a:gd name="T4" fmla="*/ 7 w 8"/>
              <a:gd name="T5" fmla="*/ 1 h 7"/>
              <a:gd name="T6" fmla="*/ 8 w 8"/>
              <a:gd name="T7" fmla="*/ 2 h 7"/>
              <a:gd name="T8" fmla="*/ 6 w 8"/>
              <a:gd name="T9" fmla="*/ 4 h 7"/>
              <a:gd name="T10" fmla="*/ 8 w 8"/>
              <a:gd name="T11" fmla="*/ 7 h 7"/>
              <a:gd name="T12" fmla="*/ 5 w 8"/>
              <a:gd name="T13" fmla="*/ 5 h 7"/>
              <a:gd name="T14" fmla="*/ 1 w 8"/>
              <a:gd name="T15" fmla="*/ 7 h 7"/>
              <a:gd name="T16" fmla="*/ 4 w 8"/>
              <a:gd name="T17" fmla="*/ 4 h 7"/>
              <a:gd name="T18" fmla="*/ 1 w 8"/>
              <a:gd name="T1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" h="7">
                <a:moveTo>
                  <a:pt x="1" y="0"/>
                </a:moveTo>
                <a:cubicBezTo>
                  <a:pt x="3" y="1"/>
                  <a:pt x="4" y="2"/>
                  <a:pt x="5" y="3"/>
                </a:cubicBezTo>
                <a:cubicBezTo>
                  <a:pt x="6" y="2"/>
                  <a:pt x="6" y="1"/>
                  <a:pt x="7" y="1"/>
                </a:cubicBezTo>
                <a:cubicBezTo>
                  <a:pt x="7" y="1"/>
                  <a:pt x="7" y="2"/>
                  <a:pt x="8" y="2"/>
                </a:cubicBezTo>
                <a:cubicBezTo>
                  <a:pt x="8" y="3"/>
                  <a:pt x="7" y="3"/>
                  <a:pt x="6" y="4"/>
                </a:cubicBezTo>
                <a:cubicBezTo>
                  <a:pt x="7" y="5"/>
                  <a:pt x="8" y="6"/>
                  <a:pt x="8" y="7"/>
                </a:cubicBezTo>
                <a:cubicBezTo>
                  <a:pt x="6" y="7"/>
                  <a:pt x="6" y="5"/>
                  <a:pt x="5" y="5"/>
                </a:cubicBezTo>
                <a:cubicBezTo>
                  <a:pt x="3" y="5"/>
                  <a:pt x="3" y="7"/>
                  <a:pt x="1" y="7"/>
                </a:cubicBezTo>
                <a:cubicBezTo>
                  <a:pt x="0" y="5"/>
                  <a:pt x="3" y="5"/>
                  <a:pt x="4" y="4"/>
                </a:cubicBezTo>
                <a:cubicBezTo>
                  <a:pt x="3" y="2"/>
                  <a:pt x="1" y="2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09" name="Freeform 376"/>
          <p:cNvSpPr/>
          <p:nvPr/>
        </p:nvSpPr>
        <p:spPr bwMode="auto">
          <a:xfrm>
            <a:off x="3663950" y="1916113"/>
            <a:ext cx="12700" cy="12700"/>
          </a:xfrm>
          <a:custGeom>
            <a:avLst/>
            <a:gdLst>
              <a:gd name="T0" fmla="*/ 2 w 4"/>
              <a:gd name="T1" fmla="*/ 1 h 4"/>
              <a:gd name="T2" fmla="*/ 2 w 4"/>
              <a:gd name="T3" fmla="*/ 4 h 4"/>
              <a:gd name="T4" fmla="*/ 2 w 4"/>
              <a:gd name="T5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4">
                <a:moveTo>
                  <a:pt x="2" y="1"/>
                </a:moveTo>
                <a:cubicBezTo>
                  <a:pt x="4" y="0"/>
                  <a:pt x="4" y="4"/>
                  <a:pt x="2" y="4"/>
                </a:cubicBezTo>
                <a:cubicBezTo>
                  <a:pt x="1" y="4"/>
                  <a:pt x="0" y="1"/>
                  <a:pt x="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10" name="Freeform 377"/>
          <p:cNvSpPr/>
          <p:nvPr/>
        </p:nvSpPr>
        <p:spPr bwMode="auto">
          <a:xfrm>
            <a:off x="3654425" y="1925638"/>
            <a:ext cx="28575" cy="15875"/>
          </a:xfrm>
          <a:custGeom>
            <a:avLst/>
            <a:gdLst>
              <a:gd name="T0" fmla="*/ 8 w 9"/>
              <a:gd name="T1" fmla="*/ 2 h 5"/>
              <a:gd name="T2" fmla="*/ 9 w 9"/>
              <a:gd name="T3" fmla="*/ 3 h 5"/>
              <a:gd name="T4" fmla="*/ 7 w 9"/>
              <a:gd name="T5" fmla="*/ 5 h 5"/>
              <a:gd name="T6" fmla="*/ 5 w 9"/>
              <a:gd name="T7" fmla="*/ 4 h 5"/>
              <a:gd name="T8" fmla="*/ 0 w 9"/>
              <a:gd name="T9" fmla="*/ 3 h 5"/>
              <a:gd name="T10" fmla="*/ 0 w 9"/>
              <a:gd name="T11" fmla="*/ 2 h 5"/>
              <a:gd name="T12" fmla="*/ 8 w 9"/>
              <a:gd name="T1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5">
                <a:moveTo>
                  <a:pt x="8" y="2"/>
                </a:moveTo>
                <a:cubicBezTo>
                  <a:pt x="8" y="2"/>
                  <a:pt x="9" y="2"/>
                  <a:pt x="9" y="3"/>
                </a:cubicBezTo>
                <a:cubicBezTo>
                  <a:pt x="8" y="4"/>
                  <a:pt x="8" y="5"/>
                  <a:pt x="7" y="5"/>
                </a:cubicBezTo>
                <a:cubicBezTo>
                  <a:pt x="6" y="5"/>
                  <a:pt x="6" y="4"/>
                  <a:pt x="5" y="4"/>
                </a:cubicBezTo>
                <a:cubicBezTo>
                  <a:pt x="4" y="3"/>
                  <a:pt x="2" y="4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3" y="0"/>
                  <a:pt x="4" y="3"/>
                  <a:pt x="8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11" name="Freeform 378"/>
          <p:cNvSpPr>
            <a:spLocks noEditPoints="1"/>
          </p:cNvSpPr>
          <p:nvPr/>
        </p:nvSpPr>
        <p:spPr bwMode="auto">
          <a:xfrm>
            <a:off x="3357563" y="1935163"/>
            <a:ext cx="63500" cy="47625"/>
          </a:xfrm>
          <a:custGeom>
            <a:avLst/>
            <a:gdLst>
              <a:gd name="T0" fmla="*/ 20 w 20"/>
              <a:gd name="T1" fmla="*/ 3 h 15"/>
              <a:gd name="T2" fmla="*/ 19 w 20"/>
              <a:gd name="T3" fmla="*/ 13 h 15"/>
              <a:gd name="T4" fmla="*/ 17 w 20"/>
              <a:gd name="T5" fmla="*/ 15 h 15"/>
              <a:gd name="T6" fmla="*/ 16 w 20"/>
              <a:gd name="T7" fmla="*/ 15 h 15"/>
              <a:gd name="T8" fmla="*/ 14 w 20"/>
              <a:gd name="T9" fmla="*/ 15 h 15"/>
              <a:gd name="T10" fmla="*/ 7 w 20"/>
              <a:gd name="T11" fmla="*/ 13 h 15"/>
              <a:gd name="T12" fmla="*/ 6 w 20"/>
              <a:gd name="T13" fmla="*/ 13 h 15"/>
              <a:gd name="T14" fmla="*/ 2 w 20"/>
              <a:gd name="T15" fmla="*/ 13 h 15"/>
              <a:gd name="T16" fmla="*/ 0 w 20"/>
              <a:gd name="T17" fmla="*/ 11 h 15"/>
              <a:gd name="T18" fmla="*/ 1 w 20"/>
              <a:gd name="T19" fmla="*/ 1 h 15"/>
              <a:gd name="T20" fmla="*/ 2 w 20"/>
              <a:gd name="T21" fmla="*/ 0 h 15"/>
              <a:gd name="T22" fmla="*/ 20 w 20"/>
              <a:gd name="T23" fmla="*/ 3 h 15"/>
              <a:gd name="T24" fmla="*/ 3 w 20"/>
              <a:gd name="T25" fmla="*/ 2 h 15"/>
              <a:gd name="T26" fmla="*/ 2 w 20"/>
              <a:gd name="T27" fmla="*/ 10 h 15"/>
              <a:gd name="T28" fmla="*/ 16 w 20"/>
              <a:gd name="T29" fmla="*/ 13 h 15"/>
              <a:gd name="T30" fmla="*/ 18 w 20"/>
              <a:gd name="T31" fmla="*/ 4 h 15"/>
              <a:gd name="T32" fmla="*/ 3 w 20"/>
              <a:gd name="T33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" h="15">
                <a:moveTo>
                  <a:pt x="20" y="3"/>
                </a:moveTo>
                <a:cubicBezTo>
                  <a:pt x="20" y="6"/>
                  <a:pt x="18" y="9"/>
                  <a:pt x="19" y="13"/>
                </a:cubicBezTo>
                <a:cubicBezTo>
                  <a:pt x="19" y="14"/>
                  <a:pt x="18" y="15"/>
                  <a:pt x="17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5" y="15"/>
                  <a:pt x="15" y="15"/>
                  <a:pt x="14" y="15"/>
                </a:cubicBezTo>
                <a:cubicBezTo>
                  <a:pt x="12" y="15"/>
                  <a:pt x="9" y="13"/>
                  <a:pt x="7" y="13"/>
                </a:cubicBezTo>
                <a:cubicBezTo>
                  <a:pt x="7" y="13"/>
                  <a:pt x="6" y="13"/>
                  <a:pt x="6" y="13"/>
                </a:cubicBezTo>
                <a:cubicBezTo>
                  <a:pt x="5" y="13"/>
                  <a:pt x="3" y="12"/>
                  <a:pt x="2" y="13"/>
                </a:cubicBezTo>
                <a:cubicBezTo>
                  <a:pt x="1" y="13"/>
                  <a:pt x="1" y="12"/>
                  <a:pt x="0" y="11"/>
                </a:cubicBezTo>
                <a:cubicBezTo>
                  <a:pt x="0" y="8"/>
                  <a:pt x="0" y="4"/>
                  <a:pt x="1" y="1"/>
                </a:cubicBezTo>
                <a:cubicBezTo>
                  <a:pt x="2" y="0"/>
                  <a:pt x="2" y="0"/>
                  <a:pt x="2" y="0"/>
                </a:cubicBezTo>
                <a:cubicBezTo>
                  <a:pt x="9" y="0"/>
                  <a:pt x="14" y="1"/>
                  <a:pt x="20" y="3"/>
                </a:cubicBezTo>
                <a:close/>
                <a:moveTo>
                  <a:pt x="3" y="2"/>
                </a:moveTo>
                <a:cubicBezTo>
                  <a:pt x="3" y="6"/>
                  <a:pt x="2" y="7"/>
                  <a:pt x="2" y="10"/>
                </a:cubicBezTo>
                <a:cubicBezTo>
                  <a:pt x="6" y="11"/>
                  <a:pt x="11" y="13"/>
                  <a:pt x="16" y="13"/>
                </a:cubicBezTo>
                <a:cubicBezTo>
                  <a:pt x="18" y="10"/>
                  <a:pt x="18" y="8"/>
                  <a:pt x="18" y="4"/>
                </a:cubicBezTo>
                <a:cubicBezTo>
                  <a:pt x="14" y="3"/>
                  <a:pt x="7" y="1"/>
                  <a:pt x="3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12" name="Freeform 379"/>
          <p:cNvSpPr>
            <a:spLocks noEditPoints="1"/>
          </p:cNvSpPr>
          <p:nvPr/>
        </p:nvSpPr>
        <p:spPr bwMode="auto">
          <a:xfrm>
            <a:off x="3424238" y="1931988"/>
            <a:ext cx="73025" cy="57150"/>
          </a:xfrm>
          <a:custGeom>
            <a:avLst/>
            <a:gdLst>
              <a:gd name="T0" fmla="*/ 21 w 23"/>
              <a:gd name="T1" fmla="*/ 5 h 18"/>
              <a:gd name="T2" fmla="*/ 21 w 23"/>
              <a:gd name="T3" fmla="*/ 15 h 18"/>
              <a:gd name="T4" fmla="*/ 20 w 23"/>
              <a:gd name="T5" fmla="*/ 18 h 18"/>
              <a:gd name="T6" fmla="*/ 17 w 23"/>
              <a:gd name="T7" fmla="*/ 18 h 18"/>
              <a:gd name="T8" fmla="*/ 3 w 23"/>
              <a:gd name="T9" fmla="*/ 16 h 18"/>
              <a:gd name="T10" fmla="*/ 2 w 23"/>
              <a:gd name="T11" fmla="*/ 5 h 18"/>
              <a:gd name="T12" fmla="*/ 21 w 23"/>
              <a:gd name="T13" fmla="*/ 5 h 18"/>
              <a:gd name="T14" fmla="*/ 4 w 23"/>
              <a:gd name="T15" fmla="*/ 6 h 18"/>
              <a:gd name="T16" fmla="*/ 4 w 23"/>
              <a:gd name="T17" fmla="*/ 14 h 18"/>
              <a:gd name="T18" fmla="*/ 9 w 23"/>
              <a:gd name="T19" fmla="*/ 16 h 18"/>
              <a:gd name="T20" fmla="*/ 18 w 23"/>
              <a:gd name="T21" fmla="*/ 16 h 18"/>
              <a:gd name="T22" fmla="*/ 19 w 23"/>
              <a:gd name="T23" fmla="*/ 7 h 18"/>
              <a:gd name="T24" fmla="*/ 4 w 23"/>
              <a:gd name="T25" fmla="*/ 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" h="18">
                <a:moveTo>
                  <a:pt x="21" y="5"/>
                </a:moveTo>
                <a:cubicBezTo>
                  <a:pt x="23" y="7"/>
                  <a:pt x="21" y="11"/>
                  <a:pt x="21" y="15"/>
                </a:cubicBezTo>
                <a:cubicBezTo>
                  <a:pt x="21" y="16"/>
                  <a:pt x="21" y="17"/>
                  <a:pt x="20" y="18"/>
                </a:cubicBezTo>
                <a:cubicBezTo>
                  <a:pt x="18" y="18"/>
                  <a:pt x="18" y="18"/>
                  <a:pt x="17" y="18"/>
                </a:cubicBezTo>
                <a:cubicBezTo>
                  <a:pt x="13" y="17"/>
                  <a:pt x="7" y="18"/>
                  <a:pt x="3" y="16"/>
                </a:cubicBezTo>
                <a:cubicBezTo>
                  <a:pt x="0" y="13"/>
                  <a:pt x="3" y="9"/>
                  <a:pt x="2" y="5"/>
                </a:cubicBezTo>
                <a:cubicBezTo>
                  <a:pt x="7" y="0"/>
                  <a:pt x="15" y="7"/>
                  <a:pt x="21" y="5"/>
                </a:cubicBezTo>
                <a:close/>
                <a:moveTo>
                  <a:pt x="4" y="6"/>
                </a:moveTo>
                <a:cubicBezTo>
                  <a:pt x="4" y="8"/>
                  <a:pt x="2" y="13"/>
                  <a:pt x="4" y="14"/>
                </a:cubicBezTo>
                <a:cubicBezTo>
                  <a:pt x="4" y="15"/>
                  <a:pt x="7" y="15"/>
                  <a:pt x="9" y="16"/>
                </a:cubicBezTo>
                <a:cubicBezTo>
                  <a:pt x="11" y="16"/>
                  <a:pt x="15" y="15"/>
                  <a:pt x="18" y="16"/>
                </a:cubicBezTo>
                <a:cubicBezTo>
                  <a:pt x="20" y="14"/>
                  <a:pt x="20" y="10"/>
                  <a:pt x="19" y="7"/>
                </a:cubicBezTo>
                <a:cubicBezTo>
                  <a:pt x="15" y="8"/>
                  <a:pt x="9" y="3"/>
                  <a:pt x="4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13" name="Freeform 380"/>
          <p:cNvSpPr/>
          <p:nvPr/>
        </p:nvSpPr>
        <p:spPr bwMode="auto">
          <a:xfrm>
            <a:off x="3379788" y="1944688"/>
            <a:ext cx="22225" cy="25400"/>
          </a:xfrm>
          <a:custGeom>
            <a:avLst/>
            <a:gdLst>
              <a:gd name="T0" fmla="*/ 7 w 7"/>
              <a:gd name="T1" fmla="*/ 2 h 8"/>
              <a:gd name="T2" fmla="*/ 4 w 7"/>
              <a:gd name="T3" fmla="*/ 8 h 8"/>
              <a:gd name="T4" fmla="*/ 3 w 7"/>
              <a:gd name="T5" fmla="*/ 8 h 8"/>
              <a:gd name="T6" fmla="*/ 4 w 7"/>
              <a:gd name="T7" fmla="*/ 3 h 8"/>
              <a:gd name="T8" fmla="*/ 0 w 7"/>
              <a:gd name="T9" fmla="*/ 2 h 8"/>
              <a:gd name="T10" fmla="*/ 7 w 7"/>
              <a:gd name="T11" fmla="*/ 2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8">
                <a:moveTo>
                  <a:pt x="7" y="2"/>
                </a:moveTo>
                <a:cubicBezTo>
                  <a:pt x="6" y="4"/>
                  <a:pt x="4" y="5"/>
                  <a:pt x="4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6"/>
                  <a:pt x="3" y="5"/>
                  <a:pt x="4" y="3"/>
                </a:cubicBezTo>
                <a:cubicBezTo>
                  <a:pt x="3" y="3"/>
                  <a:pt x="0" y="4"/>
                  <a:pt x="0" y="2"/>
                </a:cubicBezTo>
                <a:cubicBezTo>
                  <a:pt x="0" y="0"/>
                  <a:pt x="6" y="1"/>
                  <a:pt x="7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14" name="Freeform 381"/>
          <p:cNvSpPr>
            <a:spLocks noEditPoints="1"/>
          </p:cNvSpPr>
          <p:nvPr/>
        </p:nvSpPr>
        <p:spPr bwMode="auto">
          <a:xfrm>
            <a:off x="3497263" y="1951038"/>
            <a:ext cx="58737" cy="47625"/>
          </a:xfrm>
          <a:custGeom>
            <a:avLst/>
            <a:gdLst>
              <a:gd name="T0" fmla="*/ 19 w 19"/>
              <a:gd name="T1" fmla="*/ 2 h 15"/>
              <a:gd name="T2" fmla="*/ 18 w 19"/>
              <a:gd name="T3" fmla="*/ 13 h 15"/>
              <a:gd name="T4" fmla="*/ 14 w 19"/>
              <a:gd name="T5" fmla="*/ 15 h 15"/>
              <a:gd name="T6" fmla="*/ 8 w 19"/>
              <a:gd name="T7" fmla="*/ 14 h 15"/>
              <a:gd name="T8" fmla="*/ 5 w 19"/>
              <a:gd name="T9" fmla="*/ 13 h 15"/>
              <a:gd name="T10" fmla="*/ 1 w 19"/>
              <a:gd name="T11" fmla="*/ 11 h 15"/>
              <a:gd name="T12" fmla="*/ 1 w 19"/>
              <a:gd name="T13" fmla="*/ 2 h 15"/>
              <a:gd name="T14" fmla="*/ 2 w 19"/>
              <a:gd name="T15" fmla="*/ 0 h 15"/>
              <a:gd name="T16" fmla="*/ 10 w 19"/>
              <a:gd name="T17" fmla="*/ 0 h 15"/>
              <a:gd name="T18" fmla="*/ 13 w 19"/>
              <a:gd name="T19" fmla="*/ 1 h 15"/>
              <a:gd name="T20" fmla="*/ 19 w 19"/>
              <a:gd name="T21" fmla="*/ 2 h 15"/>
              <a:gd name="T22" fmla="*/ 4 w 19"/>
              <a:gd name="T23" fmla="*/ 2 h 15"/>
              <a:gd name="T24" fmla="*/ 2 w 19"/>
              <a:gd name="T25" fmla="*/ 6 h 15"/>
              <a:gd name="T26" fmla="*/ 3 w 19"/>
              <a:gd name="T27" fmla="*/ 7 h 15"/>
              <a:gd name="T28" fmla="*/ 2 w 19"/>
              <a:gd name="T29" fmla="*/ 7 h 15"/>
              <a:gd name="T30" fmla="*/ 3 w 19"/>
              <a:gd name="T31" fmla="*/ 10 h 15"/>
              <a:gd name="T32" fmla="*/ 16 w 19"/>
              <a:gd name="T33" fmla="*/ 13 h 15"/>
              <a:gd name="T34" fmla="*/ 17 w 19"/>
              <a:gd name="T35" fmla="*/ 3 h 15"/>
              <a:gd name="T36" fmla="*/ 4 w 19"/>
              <a:gd name="T37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" h="15">
                <a:moveTo>
                  <a:pt x="19" y="2"/>
                </a:moveTo>
                <a:cubicBezTo>
                  <a:pt x="18" y="6"/>
                  <a:pt x="19" y="10"/>
                  <a:pt x="18" y="13"/>
                </a:cubicBezTo>
                <a:cubicBezTo>
                  <a:pt x="17" y="14"/>
                  <a:pt x="16" y="15"/>
                  <a:pt x="14" y="15"/>
                </a:cubicBezTo>
                <a:cubicBezTo>
                  <a:pt x="12" y="14"/>
                  <a:pt x="9" y="14"/>
                  <a:pt x="8" y="14"/>
                </a:cubicBezTo>
                <a:cubicBezTo>
                  <a:pt x="7" y="14"/>
                  <a:pt x="6" y="13"/>
                  <a:pt x="5" y="13"/>
                </a:cubicBezTo>
                <a:cubicBezTo>
                  <a:pt x="3" y="12"/>
                  <a:pt x="2" y="13"/>
                  <a:pt x="1" y="11"/>
                </a:cubicBezTo>
                <a:cubicBezTo>
                  <a:pt x="1" y="8"/>
                  <a:pt x="0" y="5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5" y="0"/>
                  <a:pt x="7" y="0"/>
                  <a:pt x="10" y="0"/>
                </a:cubicBezTo>
                <a:cubicBezTo>
                  <a:pt x="11" y="0"/>
                  <a:pt x="12" y="1"/>
                  <a:pt x="13" y="1"/>
                </a:cubicBezTo>
                <a:cubicBezTo>
                  <a:pt x="15" y="1"/>
                  <a:pt x="18" y="0"/>
                  <a:pt x="19" y="2"/>
                </a:cubicBezTo>
                <a:close/>
                <a:moveTo>
                  <a:pt x="4" y="2"/>
                </a:moveTo>
                <a:cubicBezTo>
                  <a:pt x="3" y="3"/>
                  <a:pt x="2" y="4"/>
                  <a:pt x="2" y="6"/>
                </a:cubicBezTo>
                <a:cubicBezTo>
                  <a:pt x="2" y="7"/>
                  <a:pt x="3" y="6"/>
                  <a:pt x="3" y="7"/>
                </a:cubicBezTo>
                <a:cubicBezTo>
                  <a:pt x="3" y="7"/>
                  <a:pt x="2" y="7"/>
                  <a:pt x="2" y="7"/>
                </a:cubicBezTo>
                <a:cubicBezTo>
                  <a:pt x="2" y="8"/>
                  <a:pt x="2" y="9"/>
                  <a:pt x="3" y="10"/>
                </a:cubicBezTo>
                <a:cubicBezTo>
                  <a:pt x="7" y="12"/>
                  <a:pt x="11" y="13"/>
                  <a:pt x="16" y="13"/>
                </a:cubicBezTo>
                <a:cubicBezTo>
                  <a:pt x="17" y="10"/>
                  <a:pt x="17" y="6"/>
                  <a:pt x="17" y="3"/>
                </a:cubicBezTo>
                <a:cubicBezTo>
                  <a:pt x="11" y="3"/>
                  <a:pt x="9" y="1"/>
                  <a:pt x="4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15" name="Freeform 382"/>
          <p:cNvSpPr>
            <a:spLocks noEditPoints="1"/>
          </p:cNvSpPr>
          <p:nvPr/>
        </p:nvSpPr>
        <p:spPr bwMode="auto">
          <a:xfrm>
            <a:off x="3449638" y="1947863"/>
            <a:ext cx="22225" cy="31750"/>
          </a:xfrm>
          <a:custGeom>
            <a:avLst/>
            <a:gdLst>
              <a:gd name="T0" fmla="*/ 5 w 7"/>
              <a:gd name="T1" fmla="*/ 6 h 10"/>
              <a:gd name="T2" fmla="*/ 6 w 7"/>
              <a:gd name="T3" fmla="*/ 9 h 10"/>
              <a:gd name="T4" fmla="*/ 5 w 7"/>
              <a:gd name="T5" fmla="*/ 10 h 10"/>
              <a:gd name="T6" fmla="*/ 1 w 7"/>
              <a:gd name="T7" fmla="*/ 9 h 10"/>
              <a:gd name="T8" fmla="*/ 2 w 7"/>
              <a:gd name="T9" fmla="*/ 5 h 10"/>
              <a:gd name="T10" fmla="*/ 7 w 7"/>
              <a:gd name="T11" fmla="*/ 3 h 10"/>
              <a:gd name="T12" fmla="*/ 5 w 7"/>
              <a:gd name="T13" fmla="*/ 6 h 10"/>
              <a:gd name="T14" fmla="*/ 3 w 7"/>
              <a:gd name="T15" fmla="*/ 4 h 10"/>
              <a:gd name="T16" fmla="*/ 5 w 7"/>
              <a:gd name="T17" fmla="*/ 3 h 10"/>
              <a:gd name="T18" fmla="*/ 3 w 7"/>
              <a:gd name="T19" fmla="*/ 4 h 10"/>
              <a:gd name="T20" fmla="*/ 2 w 7"/>
              <a:gd name="T21" fmla="*/ 7 h 10"/>
              <a:gd name="T22" fmla="*/ 3 w 7"/>
              <a:gd name="T23" fmla="*/ 8 h 10"/>
              <a:gd name="T24" fmla="*/ 5 w 7"/>
              <a:gd name="T25" fmla="*/ 8 h 10"/>
              <a:gd name="T26" fmla="*/ 2 w 7"/>
              <a:gd name="T27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" h="10">
                <a:moveTo>
                  <a:pt x="5" y="6"/>
                </a:moveTo>
                <a:cubicBezTo>
                  <a:pt x="6" y="7"/>
                  <a:pt x="7" y="7"/>
                  <a:pt x="6" y="9"/>
                </a:cubicBezTo>
                <a:cubicBezTo>
                  <a:pt x="6" y="9"/>
                  <a:pt x="5" y="10"/>
                  <a:pt x="5" y="10"/>
                </a:cubicBezTo>
                <a:cubicBezTo>
                  <a:pt x="4" y="10"/>
                  <a:pt x="2" y="10"/>
                  <a:pt x="1" y="9"/>
                </a:cubicBezTo>
                <a:cubicBezTo>
                  <a:pt x="1" y="8"/>
                  <a:pt x="0" y="6"/>
                  <a:pt x="2" y="5"/>
                </a:cubicBezTo>
                <a:cubicBezTo>
                  <a:pt x="1" y="2"/>
                  <a:pt x="6" y="0"/>
                  <a:pt x="7" y="3"/>
                </a:cubicBezTo>
                <a:cubicBezTo>
                  <a:pt x="7" y="4"/>
                  <a:pt x="6" y="5"/>
                  <a:pt x="5" y="6"/>
                </a:cubicBezTo>
                <a:close/>
                <a:moveTo>
                  <a:pt x="3" y="4"/>
                </a:moveTo>
                <a:cubicBezTo>
                  <a:pt x="4" y="5"/>
                  <a:pt x="5" y="4"/>
                  <a:pt x="5" y="3"/>
                </a:cubicBezTo>
                <a:cubicBezTo>
                  <a:pt x="5" y="3"/>
                  <a:pt x="3" y="3"/>
                  <a:pt x="3" y="4"/>
                </a:cubicBezTo>
                <a:close/>
                <a:moveTo>
                  <a:pt x="2" y="7"/>
                </a:moveTo>
                <a:cubicBezTo>
                  <a:pt x="2" y="8"/>
                  <a:pt x="3" y="8"/>
                  <a:pt x="3" y="8"/>
                </a:cubicBezTo>
                <a:cubicBezTo>
                  <a:pt x="3" y="8"/>
                  <a:pt x="4" y="8"/>
                  <a:pt x="5" y="8"/>
                </a:cubicBezTo>
                <a:cubicBezTo>
                  <a:pt x="4" y="7"/>
                  <a:pt x="3" y="6"/>
                  <a:pt x="2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16" name="Freeform 383"/>
          <p:cNvSpPr>
            <a:spLocks noEditPoints="1"/>
          </p:cNvSpPr>
          <p:nvPr/>
        </p:nvSpPr>
        <p:spPr bwMode="auto">
          <a:xfrm>
            <a:off x="3559175" y="1954213"/>
            <a:ext cx="69850" cy="104775"/>
          </a:xfrm>
          <a:custGeom>
            <a:avLst/>
            <a:gdLst>
              <a:gd name="T0" fmla="*/ 19 w 22"/>
              <a:gd name="T1" fmla="*/ 2 h 33"/>
              <a:gd name="T2" fmla="*/ 20 w 22"/>
              <a:gd name="T3" fmla="*/ 19 h 33"/>
              <a:gd name="T4" fmla="*/ 20 w 22"/>
              <a:gd name="T5" fmla="*/ 22 h 33"/>
              <a:gd name="T6" fmla="*/ 17 w 22"/>
              <a:gd name="T7" fmla="*/ 33 h 33"/>
              <a:gd name="T8" fmla="*/ 8 w 22"/>
              <a:gd name="T9" fmla="*/ 33 h 33"/>
              <a:gd name="T10" fmla="*/ 7 w 22"/>
              <a:gd name="T11" fmla="*/ 32 h 33"/>
              <a:gd name="T12" fmla="*/ 1 w 22"/>
              <a:gd name="T13" fmla="*/ 30 h 33"/>
              <a:gd name="T14" fmla="*/ 0 w 22"/>
              <a:gd name="T15" fmla="*/ 28 h 33"/>
              <a:gd name="T16" fmla="*/ 1 w 22"/>
              <a:gd name="T17" fmla="*/ 16 h 33"/>
              <a:gd name="T18" fmla="*/ 2 w 22"/>
              <a:gd name="T19" fmla="*/ 0 h 33"/>
              <a:gd name="T20" fmla="*/ 19 w 22"/>
              <a:gd name="T21" fmla="*/ 2 h 33"/>
              <a:gd name="T22" fmla="*/ 8 w 22"/>
              <a:gd name="T23" fmla="*/ 3 h 33"/>
              <a:gd name="T24" fmla="*/ 4 w 22"/>
              <a:gd name="T25" fmla="*/ 3 h 33"/>
              <a:gd name="T26" fmla="*/ 3 w 22"/>
              <a:gd name="T27" fmla="*/ 8 h 33"/>
              <a:gd name="T28" fmla="*/ 2 w 22"/>
              <a:gd name="T29" fmla="*/ 11 h 33"/>
              <a:gd name="T30" fmla="*/ 2 w 22"/>
              <a:gd name="T31" fmla="*/ 29 h 33"/>
              <a:gd name="T32" fmla="*/ 16 w 22"/>
              <a:gd name="T33" fmla="*/ 31 h 33"/>
              <a:gd name="T34" fmla="*/ 17 w 22"/>
              <a:gd name="T35" fmla="*/ 30 h 33"/>
              <a:gd name="T36" fmla="*/ 19 w 22"/>
              <a:gd name="T37" fmla="*/ 5 h 33"/>
              <a:gd name="T38" fmla="*/ 8 w 22"/>
              <a:gd name="T39" fmla="*/ 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2" h="33">
                <a:moveTo>
                  <a:pt x="19" y="2"/>
                </a:moveTo>
                <a:cubicBezTo>
                  <a:pt x="22" y="6"/>
                  <a:pt x="20" y="13"/>
                  <a:pt x="20" y="19"/>
                </a:cubicBezTo>
                <a:cubicBezTo>
                  <a:pt x="20" y="20"/>
                  <a:pt x="20" y="20"/>
                  <a:pt x="20" y="22"/>
                </a:cubicBezTo>
                <a:cubicBezTo>
                  <a:pt x="19" y="26"/>
                  <a:pt x="20" y="32"/>
                  <a:pt x="17" y="33"/>
                </a:cubicBezTo>
                <a:cubicBezTo>
                  <a:pt x="14" y="33"/>
                  <a:pt x="11" y="33"/>
                  <a:pt x="8" y="33"/>
                </a:cubicBezTo>
                <a:cubicBezTo>
                  <a:pt x="8" y="33"/>
                  <a:pt x="7" y="32"/>
                  <a:pt x="7" y="32"/>
                </a:cubicBezTo>
                <a:cubicBezTo>
                  <a:pt x="4" y="32"/>
                  <a:pt x="2" y="33"/>
                  <a:pt x="1" y="30"/>
                </a:cubicBezTo>
                <a:cubicBezTo>
                  <a:pt x="1" y="30"/>
                  <a:pt x="0" y="28"/>
                  <a:pt x="0" y="28"/>
                </a:cubicBezTo>
                <a:cubicBezTo>
                  <a:pt x="0" y="25"/>
                  <a:pt x="0" y="20"/>
                  <a:pt x="1" y="16"/>
                </a:cubicBezTo>
                <a:cubicBezTo>
                  <a:pt x="1" y="11"/>
                  <a:pt x="1" y="5"/>
                  <a:pt x="2" y="0"/>
                </a:cubicBezTo>
                <a:cubicBezTo>
                  <a:pt x="7" y="0"/>
                  <a:pt x="14" y="3"/>
                  <a:pt x="19" y="2"/>
                </a:cubicBezTo>
                <a:close/>
                <a:moveTo>
                  <a:pt x="8" y="3"/>
                </a:moveTo>
                <a:cubicBezTo>
                  <a:pt x="7" y="2"/>
                  <a:pt x="5" y="3"/>
                  <a:pt x="4" y="3"/>
                </a:cubicBezTo>
                <a:cubicBezTo>
                  <a:pt x="3" y="4"/>
                  <a:pt x="3" y="6"/>
                  <a:pt x="3" y="8"/>
                </a:cubicBezTo>
                <a:cubicBezTo>
                  <a:pt x="3" y="9"/>
                  <a:pt x="3" y="10"/>
                  <a:pt x="2" y="11"/>
                </a:cubicBezTo>
                <a:cubicBezTo>
                  <a:pt x="2" y="17"/>
                  <a:pt x="1" y="23"/>
                  <a:pt x="2" y="29"/>
                </a:cubicBezTo>
                <a:cubicBezTo>
                  <a:pt x="6" y="31"/>
                  <a:pt x="11" y="32"/>
                  <a:pt x="16" y="31"/>
                </a:cubicBezTo>
                <a:cubicBezTo>
                  <a:pt x="16" y="30"/>
                  <a:pt x="16" y="30"/>
                  <a:pt x="17" y="30"/>
                </a:cubicBezTo>
                <a:cubicBezTo>
                  <a:pt x="18" y="22"/>
                  <a:pt x="19" y="13"/>
                  <a:pt x="19" y="5"/>
                </a:cubicBezTo>
                <a:cubicBezTo>
                  <a:pt x="15" y="4"/>
                  <a:pt x="11" y="3"/>
                  <a:pt x="8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17" name="Freeform 384"/>
          <p:cNvSpPr/>
          <p:nvPr/>
        </p:nvSpPr>
        <p:spPr bwMode="auto">
          <a:xfrm>
            <a:off x="3638550" y="1970088"/>
            <a:ext cx="41275" cy="34925"/>
          </a:xfrm>
          <a:custGeom>
            <a:avLst/>
            <a:gdLst>
              <a:gd name="T0" fmla="*/ 5 w 13"/>
              <a:gd name="T1" fmla="*/ 1 h 11"/>
              <a:gd name="T2" fmla="*/ 4 w 13"/>
              <a:gd name="T3" fmla="*/ 8 h 11"/>
              <a:gd name="T4" fmla="*/ 10 w 13"/>
              <a:gd name="T5" fmla="*/ 1 h 11"/>
              <a:gd name="T6" fmla="*/ 11 w 13"/>
              <a:gd name="T7" fmla="*/ 1 h 11"/>
              <a:gd name="T8" fmla="*/ 9 w 13"/>
              <a:gd name="T9" fmla="*/ 5 h 11"/>
              <a:gd name="T10" fmla="*/ 13 w 13"/>
              <a:gd name="T11" fmla="*/ 6 h 11"/>
              <a:gd name="T12" fmla="*/ 12 w 13"/>
              <a:gd name="T13" fmla="*/ 8 h 11"/>
              <a:gd name="T14" fmla="*/ 13 w 13"/>
              <a:gd name="T15" fmla="*/ 10 h 11"/>
              <a:gd name="T16" fmla="*/ 12 w 13"/>
              <a:gd name="T17" fmla="*/ 10 h 11"/>
              <a:gd name="T18" fmla="*/ 11 w 13"/>
              <a:gd name="T19" fmla="*/ 9 h 11"/>
              <a:gd name="T20" fmla="*/ 8 w 13"/>
              <a:gd name="T21" fmla="*/ 10 h 11"/>
              <a:gd name="T22" fmla="*/ 10 w 13"/>
              <a:gd name="T23" fmla="*/ 8 h 11"/>
              <a:gd name="T24" fmla="*/ 9 w 13"/>
              <a:gd name="T25" fmla="*/ 5 h 11"/>
              <a:gd name="T26" fmla="*/ 6 w 13"/>
              <a:gd name="T27" fmla="*/ 9 h 11"/>
              <a:gd name="T28" fmla="*/ 3 w 13"/>
              <a:gd name="T29" fmla="*/ 8 h 11"/>
              <a:gd name="T30" fmla="*/ 3 w 13"/>
              <a:gd name="T31" fmla="*/ 4 h 11"/>
              <a:gd name="T32" fmla="*/ 1 w 13"/>
              <a:gd name="T33" fmla="*/ 5 h 11"/>
              <a:gd name="T34" fmla="*/ 0 w 13"/>
              <a:gd name="T35" fmla="*/ 5 h 11"/>
              <a:gd name="T36" fmla="*/ 3 w 13"/>
              <a:gd name="T37" fmla="*/ 0 h 11"/>
              <a:gd name="T38" fmla="*/ 5 w 13"/>
              <a:gd name="T39" fmla="*/ 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" h="11">
                <a:moveTo>
                  <a:pt x="5" y="1"/>
                </a:moveTo>
                <a:cubicBezTo>
                  <a:pt x="5" y="3"/>
                  <a:pt x="4" y="6"/>
                  <a:pt x="4" y="8"/>
                </a:cubicBezTo>
                <a:cubicBezTo>
                  <a:pt x="7" y="6"/>
                  <a:pt x="8" y="4"/>
                  <a:pt x="10" y="1"/>
                </a:cubicBezTo>
                <a:cubicBezTo>
                  <a:pt x="10" y="1"/>
                  <a:pt x="10" y="1"/>
                  <a:pt x="11" y="1"/>
                </a:cubicBezTo>
                <a:cubicBezTo>
                  <a:pt x="11" y="3"/>
                  <a:pt x="10" y="3"/>
                  <a:pt x="9" y="5"/>
                </a:cubicBezTo>
                <a:cubicBezTo>
                  <a:pt x="11" y="7"/>
                  <a:pt x="11" y="6"/>
                  <a:pt x="13" y="6"/>
                </a:cubicBezTo>
                <a:cubicBezTo>
                  <a:pt x="13" y="7"/>
                  <a:pt x="12" y="7"/>
                  <a:pt x="12" y="8"/>
                </a:cubicBezTo>
                <a:cubicBezTo>
                  <a:pt x="12" y="9"/>
                  <a:pt x="13" y="9"/>
                  <a:pt x="13" y="10"/>
                </a:cubicBezTo>
                <a:cubicBezTo>
                  <a:pt x="13" y="10"/>
                  <a:pt x="12" y="11"/>
                  <a:pt x="12" y="10"/>
                </a:cubicBezTo>
                <a:cubicBezTo>
                  <a:pt x="11" y="10"/>
                  <a:pt x="11" y="9"/>
                  <a:pt x="11" y="9"/>
                </a:cubicBezTo>
                <a:cubicBezTo>
                  <a:pt x="9" y="8"/>
                  <a:pt x="9" y="11"/>
                  <a:pt x="8" y="10"/>
                </a:cubicBezTo>
                <a:cubicBezTo>
                  <a:pt x="8" y="9"/>
                  <a:pt x="9" y="8"/>
                  <a:pt x="10" y="8"/>
                </a:cubicBezTo>
                <a:cubicBezTo>
                  <a:pt x="10" y="7"/>
                  <a:pt x="9" y="6"/>
                  <a:pt x="9" y="5"/>
                </a:cubicBezTo>
                <a:cubicBezTo>
                  <a:pt x="8" y="6"/>
                  <a:pt x="7" y="8"/>
                  <a:pt x="6" y="9"/>
                </a:cubicBezTo>
                <a:cubicBezTo>
                  <a:pt x="5" y="9"/>
                  <a:pt x="4" y="9"/>
                  <a:pt x="3" y="8"/>
                </a:cubicBezTo>
                <a:cubicBezTo>
                  <a:pt x="3" y="6"/>
                  <a:pt x="3" y="5"/>
                  <a:pt x="3" y="4"/>
                </a:cubicBezTo>
                <a:cubicBezTo>
                  <a:pt x="2" y="4"/>
                  <a:pt x="2" y="5"/>
                  <a:pt x="1" y="5"/>
                </a:cubicBezTo>
                <a:cubicBezTo>
                  <a:pt x="1" y="5"/>
                  <a:pt x="1" y="5"/>
                  <a:pt x="0" y="5"/>
                </a:cubicBezTo>
                <a:cubicBezTo>
                  <a:pt x="1" y="3"/>
                  <a:pt x="3" y="2"/>
                  <a:pt x="3" y="0"/>
                </a:cubicBezTo>
                <a:cubicBezTo>
                  <a:pt x="4" y="0"/>
                  <a:pt x="4" y="1"/>
                  <a:pt x="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18" name="Freeform 385"/>
          <p:cNvSpPr>
            <a:spLocks noEditPoints="1"/>
          </p:cNvSpPr>
          <p:nvPr/>
        </p:nvSpPr>
        <p:spPr bwMode="auto">
          <a:xfrm>
            <a:off x="3351213" y="1989138"/>
            <a:ext cx="66675" cy="50800"/>
          </a:xfrm>
          <a:custGeom>
            <a:avLst/>
            <a:gdLst>
              <a:gd name="T0" fmla="*/ 20 w 21"/>
              <a:gd name="T1" fmla="*/ 2 h 16"/>
              <a:gd name="T2" fmla="*/ 19 w 21"/>
              <a:gd name="T3" fmla="*/ 12 h 16"/>
              <a:gd name="T4" fmla="*/ 19 w 21"/>
              <a:gd name="T5" fmla="*/ 15 h 16"/>
              <a:gd name="T6" fmla="*/ 2 w 21"/>
              <a:gd name="T7" fmla="*/ 13 h 16"/>
              <a:gd name="T8" fmla="*/ 1 w 21"/>
              <a:gd name="T9" fmla="*/ 4 h 16"/>
              <a:gd name="T10" fmla="*/ 1 w 21"/>
              <a:gd name="T11" fmla="*/ 2 h 16"/>
              <a:gd name="T12" fmla="*/ 7 w 21"/>
              <a:gd name="T13" fmla="*/ 0 h 16"/>
              <a:gd name="T14" fmla="*/ 20 w 21"/>
              <a:gd name="T15" fmla="*/ 2 h 16"/>
              <a:gd name="T16" fmla="*/ 2 w 21"/>
              <a:gd name="T17" fmla="*/ 10 h 16"/>
              <a:gd name="T18" fmla="*/ 17 w 21"/>
              <a:gd name="T19" fmla="*/ 13 h 16"/>
              <a:gd name="T20" fmla="*/ 18 w 21"/>
              <a:gd name="T21" fmla="*/ 4 h 16"/>
              <a:gd name="T22" fmla="*/ 12 w 21"/>
              <a:gd name="T23" fmla="*/ 3 h 16"/>
              <a:gd name="T24" fmla="*/ 10 w 21"/>
              <a:gd name="T25" fmla="*/ 2 h 16"/>
              <a:gd name="T26" fmla="*/ 13 w 21"/>
              <a:gd name="T27" fmla="*/ 5 h 16"/>
              <a:gd name="T28" fmla="*/ 13 w 21"/>
              <a:gd name="T29" fmla="*/ 4 h 16"/>
              <a:gd name="T30" fmla="*/ 9 w 21"/>
              <a:gd name="T31" fmla="*/ 11 h 16"/>
              <a:gd name="T32" fmla="*/ 9 w 21"/>
              <a:gd name="T33" fmla="*/ 2 h 16"/>
              <a:gd name="T34" fmla="*/ 2 w 21"/>
              <a:gd name="T35" fmla="*/ 10 h 16"/>
              <a:gd name="T36" fmla="*/ 9 w 21"/>
              <a:gd name="T37" fmla="*/ 5 h 16"/>
              <a:gd name="T38" fmla="*/ 8 w 21"/>
              <a:gd name="T39" fmla="*/ 8 h 16"/>
              <a:gd name="T40" fmla="*/ 10 w 21"/>
              <a:gd name="T41" fmla="*/ 9 h 16"/>
              <a:gd name="T42" fmla="*/ 10 w 21"/>
              <a:gd name="T43" fmla="*/ 4 h 16"/>
              <a:gd name="T44" fmla="*/ 9 w 21"/>
              <a:gd name="T45" fmla="*/ 5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1" h="16">
                <a:moveTo>
                  <a:pt x="20" y="2"/>
                </a:moveTo>
                <a:cubicBezTo>
                  <a:pt x="21" y="4"/>
                  <a:pt x="20" y="9"/>
                  <a:pt x="19" y="12"/>
                </a:cubicBezTo>
                <a:cubicBezTo>
                  <a:pt x="19" y="13"/>
                  <a:pt x="20" y="14"/>
                  <a:pt x="19" y="15"/>
                </a:cubicBezTo>
                <a:cubicBezTo>
                  <a:pt x="13" y="16"/>
                  <a:pt x="9" y="13"/>
                  <a:pt x="2" y="13"/>
                </a:cubicBezTo>
                <a:cubicBezTo>
                  <a:pt x="0" y="11"/>
                  <a:pt x="0" y="7"/>
                  <a:pt x="1" y="4"/>
                </a:cubicBezTo>
                <a:cubicBezTo>
                  <a:pt x="1" y="3"/>
                  <a:pt x="0" y="3"/>
                  <a:pt x="1" y="2"/>
                </a:cubicBezTo>
                <a:cubicBezTo>
                  <a:pt x="1" y="0"/>
                  <a:pt x="4" y="0"/>
                  <a:pt x="7" y="0"/>
                </a:cubicBezTo>
                <a:cubicBezTo>
                  <a:pt x="11" y="0"/>
                  <a:pt x="16" y="2"/>
                  <a:pt x="20" y="2"/>
                </a:cubicBezTo>
                <a:close/>
                <a:moveTo>
                  <a:pt x="2" y="10"/>
                </a:moveTo>
                <a:cubicBezTo>
                  <a:pt x="6" y="12"/>
                  <a:pt x="11" y="13"/>
                  <a:pt x="17" y="13"/>
                </a:cubicBezTo>
                <a:cubicBezTo>
                  <a:pt x="17" y="11"/>
                  <a:pt x="20" y="6"/>
                  <a:pt x="18" y="4"/>
                </a:cubicBezTo>
                <a:cubicBezTo>
                  <a:pt x="17" y="3"/>
                  <a:pt x="14" y="3"/>
                  <a:pt x="12" y="3"/>
                </a:cubicBezTo>
                <a:cubicBezTo>
                  <a:pt x="11" y="3"/>
                  <a:pt x="10" y="2"/>
                  <a:pt x="10" y="2"/>
                </a:cubicBezTo>
                <a:cubicBezTo>
                  <a:pt x="11" y="3"/>
                  <a:pt x="12" y="3"/>
                  <a:pt x="13" y="5"/>
                </a:cubicBezTo>
                <a:cubicBezTo>
                  <a:pt x="13" y="5"/>
                  <a:pt x="13" y="4"/>
                  <a:pt x="13" y="4"/>
                </a:cubicBezTo>
                <a:cubicBezTo>
                  <a:pt x="12" y="7"/>
                  <a:pt x="12" y="12"/>
                  <a:pt x="9" y="11"/>
                </a:cubicBezTo>
                <a:cubicBezTo>
                  <a:pt x="5" y="10"/>
                  <a:pt x="6" y="4"/>
                  <a:pt x="9" y="2"/>
                </a:cubicBezTo>
                <a:cubicBezTo>
                  <a:pt x="3" y="0"/>
                  <a:pt x="1" y="4"/>
                  <a:pt x="2" y="10"/>
                </a:cubicBezTo>
                <a:close/>
                <a:moveTo>
                  <a:pt x="9" y="5"/>
                </a:moveTo>
                <a:cubicBezTo>
                  <a:pt x="9" y="6"/>
                  <a:pt x="8" y="7"/>
                  <a:pt x="8" y="8"/>
                </a:cubicBezTo>
                <a:cubicBezTo>
                  <a:pt x="9" y="8"/>
                  <a:pt x="9" y="9"/>
                  <a:pt x="10" y="9"/>
                </a:cubicBezTo>
                <a:cubicBezTo>
                  <a:pt x="11" y="8"/>
                  <a:pt x="11" y="5"/>
                  <a:pt x="10" y="4"/>
                </a:cubicBezTo>
                <a:cubicBezTo>
                  <a:pt x="10" y="4"/>
                  <a:pt x="10" y="5"/>
                  <a:pt x="9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19" name="Freeform 386"/>
          <p:cNvSpPr/>
          <p:nvPr/>
        </p:nvSpPr>
        <p:spPr bwMode="auto">
          <a:xfrm>
            <a:off x="3578225" y="1985963"/>
            <a:ext cx="28575" cy="34925"/>
          </a:xfrm>
          <a:custGeom>
            <a:avLst/>
            <a:gdLst>
              <a:gd name="T0" fmla="*/ 6 w 9"/>
              <a:gd name="T1" fmla="*/ 2 h 11"/>
              <a:gd name="T2" fmla="*/ 5 w 9"/>
              <a:gd name="T3" fmla="*/ 5 h 11"/>
              <a:gd name="T4" fmla="*/ 9 w 9"/>
              <a:gd name="T5" fmla="*/ 6 h 11"/>
              <a:gd name="T6" fmla="*/ 8 w 9"/>
              <a:gd name="T7" fmla="*/ 7 h 11"/>
              <a:gd name="T8" fmla="*/ 6 w 9"/>
              <a:gd name="T9" fmla="*/ 7 h 11"/>
              <a:gd name="T10" fmla="*/ 5 w 9"/>
              <a:gd name="T11" fmla="*/ 11 h 11"/>
              <a:gd name="T12" fmla="*/ 3 w 9"/>
              <a:gd name="T13" fmla="*/ 7 h 11"/>
              <a:gd name="T14" fmla="*/ 0 w 9"/>
              <a:gd name="T15" fmla="*/ 7 h 11"/>
              <a:gd name="T16" fmla="*/ 3 w 9"/>
              <a:gd name="T17" fmla="*/ 5 h 11"/>
              <a:gd name="T18" fmla="*/ 6 w 9"/>
              <a:gd name="T19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" h="11">
                <a:moveTo>
                  <a:pt x="6" y="2"/>
                </a:moveTo>
                <a:cubicBezTo>
                  <a:pt x="6" y="3"/>
                  <a:pt x="5" y="4"/>
                  <a:pt x="5" y="5"/>
                </a:cubicBezTo>
                <a:cubicBezTo>
                  <a:pt x="6" y="6"/>
                  <a:pt x="8" y="5"/>
                  <a:pt x="9" y="6"/>
                </a:cubicBezTo>
                <a:cubicBezTo>
                  <a:pt x="9" y="7"/>
                  <a:pt x="8" y="7"/>
                  <a:pt x="8" y="7"/>
                </a:cubicBezTo>
                <a:cubicBezTo>
                  <a:pt x="7" y="7"/>
                  <a:pt x="7" y="8"/>
                  <a:pt x="6" y="7"/>
                </a:cubicBezTo>
                <a:cubicBezTo>
                  <a:pt x="5" y="8"/>
                  <a:pt x="6" y="10"/>
                  <a:pt x="5" y="11"/>
                </a:cubicBezTo>
                <a:cubicBezTo>
                  <a:pt x="3" y="11"/>
                  <a:pt x="3" y="9"/>
                  <a:pt x="3" y="7"/>
                </a:cubicBezTo>
                <a:cubicBezTo>
                  <a:pt x="2" y="7"/>
                  <a:pt x="1" y="8"/>
                  <a:pt x="0" y="7"/>
                </a:cubicBezTo>
                <a:cubicBezTo>
                  <a:pt x="0" y="5"/>
                  <a:pt x="2" y="5"/>
                  <a:pt x="3" y="5"/>
                </a:cubicBezTo>
                <a:cubicBezTo>
                  <a:pt x="5" y="4"/>
                  <a:pt x="3" y="0"/>
                  <a:pt x="6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20" name="Freeform 387"/>
          <p:cNvSpPr>
            <a:spLocks noEditPoints="1"/>
          </p:cNvSpPr>
          <p:nvPr/>
        </p:nvSpPr>
        <p:spPr bwMode="auto">
          <a:xfrm>
            <a:off x="3417888" y="1995488"/>
            <a:ext cx="69850" cy="60325"/>
          </a:xfrm>
          <a:custGeom>
            <a:avLst/>
            <a:gdLst>
              <a:gd name="T0" fmla="*/ 22 w 22"/>
              <a:gd name="T1" fmla="*/ 3 h 19"/>
              <a:gd name="T2" fmla="*/ 21 w 22"/>
              <a:gd name="T3" fmla="*/ 14 h 19"/>
              <a:gd name="T4" fmla="*/ 2 w 22"/>
              <a:gd name="T5" fmla="*/ 13 h 19"/>
              <a:gd name="T6" fmla="*/ 2 w 22"/>
              <a:gd name="T7" fmla="*/ 1 h 19"/>
              <a:gd name="T8" fmla="*/ 11 w 22"/>
              <a:gd name="T9" fmla="*/ 1 h 19"/>
              <a:gd name="T10" fmla="*/ 22 w 22"/>
              <a:gd name="T11" fmla="*/ 3 h 19"/>
              <a:gd name="T12" fmla="*/ 4 w 22"/>
              <a:gd name="T13" fmla="*/ 3 h 19"/>
              <a:gd name="T14" fmla="*/ 4 w 22"/>
              <a:gd name="T15" fmla="*/ 11 h 19"/>
              <a:gd name="T16" fmla="*/ 19 w 22"/>
              <a:gd name="T17" fmla="*/ 13 h 19"/>
              <a:gd name="T18" fmla="*/ 19 w 22"/>
              <a:gd name="T19" fmla="*/ 3 h 19"/>
              <a:gd name="T20" fmla="*/ 4 w 22"/>
              <a:gd name="T21" fmla="*/ 3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" h="19">
                <a:moveTo>
                  <a:pt x="22" y="3"/>
                </a:moveTo>
                <a:cubicBezTo>
                  <a:pt x="21" y="7"/>
                  <a:pt x="22" y="9"/>
                  <a:pt x="21" y="14"/>
                </a:cubicBezTo>
                <a:cubicBezTo>
                  <a:pt x="17" y="19"/>
                  <a:pt x="8" y="13"/>
                  <a:pt x="2" y="13"/>
                </a:cubicBezTo>
                <a:cubicBezTo>
                  <a:pt x="0" y="10"/>
                  <a:pt x="1" y="5"/>
                  <a:pt x="2" y="1"/>
                </a:cubicBezTo>
                <a:cubicBezTo>
                  <a:pt x="4" y="0"/>
                  <a:pt x="8" y="1"/>
                  <a:pt x="11" y="1"/>
                </a:cubicBezTo>
                <a:cubicBezTo>
                  <a:pt x="15" y="1"/>
                  <a:pt x="20" y="1"/>
                  <a:pt x="22" y="3"/>
                </a:cubicBezTo>
                <a:close/>
                <a:moveTo>
                  <a:pt x="4" y="3"/>
                </a:moveTo>
                <a:cubicBezTo>
                  <a:pt x="3" y="5"/>
                  <a:pt x="2" y="9"/>
                  <a:pt x="4" y="11"/>
                </a:cubicBezTo>
                <a:cubicBezTo>
                  <a:pt x="9" y="12"/>
                  <a:pt x="14" y="15"/>
                  <a:pt x="19" y="13"/>
                </a:cubicBezTo>
                <a:cubicBezTo>
                  <a:pt x="20" y="10"/>
                  <a:pt x="20" y="5"/>
                  <a:pt x="19" y="3"/>
                </a:cubicBezTo>
                <a:cubicBezTo>
                  <a:pt x="13" y="4"/>
                  <a:pt x="9" y="2"/>
                  <a:pt x="4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21" name="Freeform 388"/>
          <p:cNvSpPr>
            <a:spLocks noEditPoints="1"/>
          </p:cNvSpPr>
          <p:nvPr/>
        </p:nvSpPr>
        <p:spPr bwMode="auto">
          <a:xfrm>
            <a:off x="3487738" y="2005013"/>
            <a:ext cx="61912" cy="47625"/>
          </a:xfrm>
          <a:custGeom>
            <a:avLst/>
            <a:gdLst>
              <a:gd name="T0" fmla="*/ 19 w 20"/>
              <a:gd name="T1" fmla="*/ 15 h 15"/>
              <a:gd name="T2" fmla="*/ 12 w 20"/>
              <a:gd name="T3" fmla="*/ 14 h 15"/>
              <a:gd name="T4" fmla="*/ 4 w 20"/>
              <a:gd name="T5" fmla="*/ 13 h 15"/>
              <a:gd name="T6" fmla="*/ 2 w 20"/>
              <a:gd name="T7" fmla="*/ 13 h 15"/>
              <a:gd name="T8" fmla="*/ 1 w 20"/>
              <a:gd name="T9" fmla="*/ 3 h 15"/>
              <a:gd name="T10" fmla="*/ 2 w 20"/>
              <a:gd name="T11" fmla="*/ 0 h 15"/>
              <a:gd name="T12" fmla="*/ 20 w 20"/>
              <a:gd name="T13" fmla="*/ 3 h 15"/>
              <a:gd name="T14" fmla="*/ 19 w 20"/>
              <a:gd name="T15" fmla="*/ 15 h 15"/>
              <a:gd name="T16" fmla="*/ 3 w 20"/>
              <a:gd name="T17" fmla="*/ 2 h 15"/>
              <a:gd name="T18" fmla="*/ 3 w 20"/>
              <a:gd name="T19" fmla="*/ 10 h 15"/>
              <a:gd name="T20" fmla="*/ 17 w 20"/>
              <a:gd name="T21" fmla="*/ 13 h 15"/>
              <a:gd name="T22" fmla="*/ 18 w 20"/>
              <a:gd name="T23" fmla="*/ 4 h 15"/>
              <a:gd name="T24" fmla="*/ 3 w 20"/>
              <a:gd name="T25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" h="15">
                <a:moveTo>
                  <a:pt x="19" y="15"/>
                </a:moveTo>
                <a:cubicBezTo>
                  <a:pt x="17" y="15"/>
                  <a:pt x="14" y="15"/>
                  <a:pt x="12" y="14"/>
                </a:cubicBezTo>
                <a:cubicBezTo>
                  <a:pt x="8" y="14"/>
                  <a:pt x="5" y="14"/>
                  <a:pt x="4" y="13"/>
                </a:cubicBezTo>
                <a:cubicBezTo>
                  <a:pt x="3" y="13"/>
                  <a:pt x="2" y="13"/>
                  <a:pt x="2" y="13"/>
                </a:cubicBezTo>
                <a:cubicBezTo>
                  <a:pt x="0" y="11"/>
                  <a:pt x="0" y="6"/>
                  <a:pt x="1" y="3"/>
                </a:cubicBezTo>
                <a:cubicBezTo>
                  <a:pt x="1" y="2"/>
                  <a:pt x="2" y="1"/>
                  <a:pt x="2" y="0"/>
                </a:cubicBezTo>
                <a:cubicBezTo>
                  <a:pt x="7" y="1"/>
                  <a:pt x="15" y="0"/>
                  <a:pt x="20" y="3"/>
                </a:cubicBezTo>
                <a:cubicBezTo>
                  <a:pt x="20" y="6"/>
                  <a:pt x="20" y="11"/>
                  <a:pt x="19" y="15"/>
                </a:cubicBezTo>
                <a:close/>
                <a:moveTo>
                  <a:pt x="3" y="2"/>
                </a:moveTo>
                <a:cubicBezTo>
                  <a:pt x="2" y="4"/>
                  <a:pt x="2" y="8"/>
                  <a:pt x="3" y="10"/>
                </a:cubicBezTo>
                <a:cubicBezTo>
                  <a:pt x="7" y="13"/>
                  <a:pt x="12" y="13"/>
                  <a:pt x="17" y="13"/>
                </a:cubicBezTo>
                <a:cubicBezTo>
                  <a:pt x="19" y="11"/>
                  <a:pt x="18" y="8"/>
                  <a:pt x="18" y="4"/>
                </a:cubicBezTo>
                <a:cubicBezTo>
                  <a:pt x="14" y="2"/>
                  <a:pt x="8" y="1"/>
                  <a:pt x="3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22" name="Freeform 389"/>
          <p:cNvSpPr/>
          <p:nvPr/>
        </p:nvSpPr>
        <p:spPr bwMode="auto">
          <a:xfrm>
            <a:off x="3443288" y="2005013"/>
            <a:ext cx="25400" cy="31750"/>
          </a:xfrm>
          <a:custGeom>
            <a:avLst/>
            <a:gdLst>
              <a:gd name="T0" fmla="*/ 4 w 8"/>
              <a:gd name="T1" fmla="*/ 3 h 10"/>
              <a:gd name="T2" fmla="*/ 8 w 8"/>
              <a:gd name="T3" fmla="*/ 3 h 10"/>
              <a:gd name="T4" fmla="*/ 7 w 8"/>
              <a:gd name="T5" fmla="*/ 5 h 10"/>
              <a:gd name="T6" fmla="*/ 6 w 8"/>
              <a:gd name="T7" fmla="*/ 5 h 10"/>
              <a:gd name="T8" fmla="*/ 6 w 8"/>
              <a:gd name="T9" fmla="*/ 4 h 10"/>
              <a:gd name="T10" fmla="*/ 6 w 8"/>
              <a:gd name="T11" fmla="*/ 7 h 10"/>
              <a:gd name="T12" fmla="*/ 6 w 8"/>
              <a:gd name="T13" fmla="*/ 8 h 10"/>
              <a:gd name="T14" fmla="*/ 8 w 8"/>
              <a:gd name="T15" fmla="*/ 7 h 10"/>
              <a:gd name="T16" fmla="*/ 8 w 8"/>
              <a:gd name="T17" fmla="*/ 9 h 10"/>
              <a:gd name="T18" fmla="*/ 5 w 8"/>
              <a:gd name="T19" fmla="*/ 8 h 10"/>
              <a:gd name="T20" fmla="*/ 4 w 8"/>
              <a:gd name="T21" fmla="*/ 7 h 10"/>
              <a:gd name="T22" fmla="*/ 1 w 8"/>
              <a:gd name="T23" fmla="*/ 9 h 10"/>
              <a:gd name="T24" fmla="*/ 0 w 8"/>
              <a:gd name="T25" fmla="*/ 8 h 10"/>
              <a:gd name="T26" fmla="*/ 0 w 8"/>
              <a:gd name="T27" fmla="*/ 6 h 10"/>
              <a:gd name="T28" fmla="*/ 2 w 8"/>
              <a:gd name="T29" fmla="*/ 3 h 10"/>
              <a:gd name="T30" fmla="*/ 1 w 8"/>
              <a:gd name="T31" fmla="*/ 4 h 10"/>
              <a:gd name="T32" fmla="*/ 0 w 8"/>
              <a:gd name="T33" fmla="*/ 3 h 10"/>
              <a:gd name="T34" fmla="*/ 4 w 8"/>
              <a:gd name="T35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" h="10">
                <a:moveTo>
                  <a:pt x="4" y="3"/>
                </a:moveTo>
                <a:cubicBezTo>
                  <a:pt x="5" y="2"/>
                  <a:pt x="7" y="2"/>
                  <a:pt x="8" y="3"/>
                </a:cubicBezTo>
                <a:cubicBezTo>
                  <a:pt x="8" y="4"/>
                  <a:pt x="7" y="4"/>
                  <a:pt x="7" y="5"/>
                </a:cubicBezTo>
                <a:cubicBezTo>
                  <a:pt x="7" y="5"/>
                  <a:pt x="7" y="5"/>
                  <a:pt x="6" y="5"/>
                </a:cubicBezTo>
                <a:cubicBezTo>
                  <a:pt x="6" y="5"/>
                  <a:pt x="6" y="4"/>
                  <a:pt x="6" y="4"/>
                </a:cubicBezTo>
                <a:cubicBezTo>
                  <a:pt x="4" y="4"/>
                  <a:pt x="5" y="7"/>
                  <a:pt x="6" y="7"/>
                </a:cubicBezTo>
                <a:cubicBezTo>
                  <a:pt x="6" y="7"/>
                  <a:pt x="6" y="7"/>
                  <a:pt x="6" y="8"/>
                </a:cubicBezTo>
                <a:cubicBezTo>
                  <a:pt x="7" y="8"/>
                  <a:pt x="7" y="7"/>
                  <a:pt x="8" y="7"/>
                </a:cubicBezTo>
                <a:cubicBezTo>
                  <a:pt x="8" y="8"/>
                  <a:pt x="8" y="8"/>
                  <a:pt x="8" y="9"/>
                </a:cubicBezTo>
                <a:cubicBezTo>
                  <a:pt x="7" y="9"/>
                  <a:pt x="5" y="10"/>
                  <a:pt x="5" y="8"/>
                </a:cubicBezTo>
                <a:cubicBezTo>
                  <a:pt x="5" y="8"/>
                  <a:pt x="4" y="8"/>
                  <a:pt x="4" y="7"/>
                </a:cubicBezTo>
                <a:cubicBezTo>
                  <a:pt x="3" y="7"/>
                  <a:pt x="2" y="8"/>
                  <a:pt x="1" y="9"/>
                </a:cubicBezTo>
                <a:cubicBezTo>
                  <a:pt x="1" y="8"/>
                  <a:pt x="1" y="8"/>
                  <a:pt x="0" y="8"/>
                </a:cubicBezTo>
                <a:cubicBezTo>
                  <a:pt x="0" y="7"/>
                  <a:pt x="0" y="7"/>
                  <a:pt x="0" y="6"/>
                </a:cubicBezTo>
                <a:cubicBezTo>
                  <a:pt x="2" y="7"/>
                  <a:pt x="3" y="5"/>
                  <a:pt x="2" y="3"/>
                </a:cubicBezTo>
                <a:cubicBezTo>
                  <a:pt x="2" y="3"/>
                  <a:pt x="2" y="4"/>
                  <a:pt x="1" y="4"/>
                </a:cubicBezTo>
                <a:cubicBezTo>
                  <a:pt x="1" y="4"/>
                  <a:pt x="1" y="3"/>
                  <a:pt x="0" y="3"/>
                </a:cubicBezTo>
                <a:cubicBezTo>
                  <a:pt x="1" y="1"/>
                  <a:pt x="4" y="0"/>
                  <a:pt x="4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23" name="Freeform 390"/>
          <p:cNvSpPr/>
          <p:nvPr/>
        </p:nvSpPr>
        <p:spPr bwMode="auto">
          <a:xfrm>
            <a:off x="3516313" y="2017713"/>
            <a:ext cx="9525" cy="15875"/>
          </a:xfrm>
          <a:custGeom>
            <a:avLst/>
            <a:gdLst>
              <a:gd name="T0" fmla="*/ 3 w 3"/>
              <a:gd name="T1" fmla="*/ 1 h 5"/>
              <a:gd name="T2" fmla="*/ 2 w 3"/>
              <a:gd name="T3" fmla="*/ 5 h 5"/>
              <a:gd name="T4" fmla="*/ 3 w 3"/>
              <a:gd name="T5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5">
                <a:moveTo>
                  <a:pt x="3" y="1"/>
                </a:moveTo>
                <a:cubicBezTo>
                  <a:pt x="3" y="2"/>
                  <a:pt x="3" y="4"/>
                  <a:pt x="2" y="5"/>
                </a:cubicBezTo>
                <a:cubicBezTo>
                  <a:pt x="0" y="4"/>
                  <a:pt x="0" y="0"/>
                  <a:pt x="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24" name="Freeform 391"/>
          <p:cNvSpPr/>
          <p:nvPr/>
        </p:nvSpPr>
        <p:spPr bwMode="auto">
          <a:xfrm>
            <a:off x="3641725" y="2030413"/>
            <a:ext cx="28575" cy="12700"/>
          </a:xfrm>
          <a:custGeom>
            <a:avLst/>
            <a:gdLst>
              <a:gd name="T0" fmla="*/ 0 w 9"/>
              <a:gd name="T1" fmla="*/ 2 h 4"/>
              <a:gd name="T2" fmla="*/ 8 w 9"/>
              <a:gd name="T3" fmla="*/ 1 h 4"/>
              <a:gd name="T4" fmla="*/ 6 w 9"/>
              <a:gd name="T5" fmla="*/ 4 h 4"/>
              <a:gd name="T6" fmla="*/ 5 w 9"/>
              <a:gd name="T7" fmla="*/ 3 h 4"/>
              <a:gd name="T8" fmla="*/ 0 w 9"/>
              <a:gd name="T9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4">
                <a:moveTo>
                  <a:pt x="0" y="2"/>
                </a:moveTo>
                <a:cubicBezTo>
                  <a:pt x="1" y="0"/>
                  <a:pt x="5" y="2"/>
                  <a:pt x="8" y="1"/>
                </a:cubicBezTo>
                <a:cubicBezTo>
                  <a:pt x="9" y="2"/>
                  <a:pt x="9" y="4"/>
                  <a:pt x="6" y="4"/>
                </a:cubicBezTo>
                <a:cubicBezTo>
                  <a:pt x="6" y="4"/>
                  <a:pt x="6" y="3"/>
                  <a:pt x="5" y="3"/>
                </a:cubicBezTo>
                <a:cubicBezTo>
                  <a:pt x="3" y="2"/>
                  <a:pt x="0" y="4"/>
                  <a:pt x="0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25" name="Freeform 392"/>
          <p:cNvSpPr>
            <a:spLocks noEditPoints="1"/>
          </p:cNvSpPr>
          <p:nvPr/>
        </p:nvSpPr>
        <p:spPr bwMode="auto">
          <a:xfrm>
            <a:off x="3386138" y="1597025"/>
            <a:ext cx="338137" cy="152400"/>
          </a:xfrm>
          <a:custGeom>
            <a:avLst/>
            <a:gdLst>
              <a:gd name="T0" fmla="*/ 20 w 107"/>
              <a:gd name="T1" fmla="*/ 1 h 48"/>
              <a:gd name="T2" fmla="*/ 38 w 107"/>
              <a:gd name="T3" fmla="*/ 2 h 48"/>
              <a:gd name="T4" fmla="*/ 53 w 107"/>
              <a:gd name="T5" fmla="*/ 5 h 48"/>
              <a:gd name="T6" fmla="*/ 107 w 107"/>
              <a:gd name="T7" fmla="*/ 11 h 48"/>
              <a:gd name="T8" fmla="*/ 105 w 107"/>
              <a:gd name="T9" fmla="*/ 42 h 48"/>
              <a:gd name="T10" fmla="*/ 94 w 107"/>
              <a:gd name="T11" fmla="*/ 46 h 48"/>
              <a:gd name="T12" fmla="*/ 43 w 107"/>
              <a:gd name="T13" fmla="*/ 43 h 48"/>
              <a:gd name="T14" fmla="*/ 21 w 107"/>
              <a:gd name="T15" fmla="*/ 42 h 48"/>
              <a:gd name="T16" fmla="*/ 2 w 107"/>
              <a:gd name="T17" fmla="*/ 39 h 48"/>
              <a:gd name="T18" fmla="*/ 4 w 107"/>
              <a:gd name="T19" fmla="*/ 15 h 48"/>
              <a:gd name="T20" fmla="*/ 9 w 107"/>
              <a:gd name="T21" fmla="*/ 0 h 48"/>
              <a:gd name="T22" fmla="*/ 92 w 107"/>
              <a:gd name="T23" fmla="*/ 17 h 48"/>
              <a:gd name="T24" fmla="*/ 72 w 107"/>
              <a:gd name="T25" fmla="*/ 14 h 48"/>
              <a:gd name="T26" fmla="*/ 54 w 107"/>
              <a:gd name="T27" fmla="*/ 12 h 48"/>
              <a:gd name="T28" fmla="*/ 37 w 107"/>
              <a:gd name="T29" fmla="*/ 11 h 48"/>
              <a:gd name="T30" fmla="*/ 15 w 107"/>
              <a:gd name="T31" fmla="*/ 10 h 48"/>
              <a:gd name="T32" fmla="*/ 61 w 107"/>
              <a:gd name="T33" fmla="*/ 35 h 48"/>
              <a:gd name="T34" fmla="*/ 75 w 107"/>
              <a:gd name="T35" fmla="*/ 36 h 48"/>
              <a:gd name="T36" fmla="*/ 91 w 107"/>
              <a:gd name="T37" fmla="*/ 38 h 48"/>
              <a:gd name="T38" fmla="*/ 99 w 107"/>
              <a:gd name="T39" fmla="*/ 17 h 48"/>
              <a:gd name="T40" fmla="*/ 92 w 107"/>
              <a:gd name="T41" fmla="*/ 10 h 48"/>
              <a:gd name="T42" fmla="*/ 72 w 107"/>
              <a:gd name="T43" fmla="*/ 8 h 48"/>
              <a:gd name="T44" fmla="*/ 46 w 107"/>
              <a:gd name="T45" fmla="*/ 6 h 48"/>
              <a:gd name="T46" fmla="*/ 28 w 107"/>
              <a:gd name="T47" fmla="*/ 4 h 48"/>
              <a:gd name="T48" fmla="*/ 13 w 107"/>
              <a:gd name="T49" fmla="*/ 8 h 48"/>
              <a:gd name="T50" fmla="*/ 41 w 107"/>
              <a:gd name="T51" fmla="*/ 9 h 48"/>
              <a:gd name="T52" fmla="*/ 49 w 107"/>
              <a:gd name="T53" fmla="*/ 10 h 48"/>
              <a:gd name="T54" fmla="*/ 89 w 107"/>
              <a:gd name="T55" fmla="*/ 14 h 48"/>
              <a:gd name="T56" fmla="*/ 102 w 107"/>
              <a:gd name="T57" fmla="*/ 14 h 48"/>
              <a:gd name="T58" fmla="*/ 99 w 107"/>
              <a:gd name="T59" fmla="*/ 11 h 48"/>
              <a:gd name="T60" fmla="*/ 3 w 107"/>
              <a:gd name="T61" fmla="*/ 36 h 48"/>
              <a:gd name="T62" fmla="*/ 10 w 107"/>
              <a:gd name="T63" fmla="*/ 26 h 48"/>
              <a:gd name="T64" fmla="*/ 9 w 107"/>
              <a:gd name="T65" fmla="*/ 8 h 48"/>
              <a:gd name="T66" fmla="*/ 6 w 107"/>
              <a:gd name="T67" fmla="*/ 3 h 48"/>
              <a:gd name="T68" fmla="*/ 102 w 107"/>
              <a:gd name="T69" fmla="*/ 16 h 48"/>
              <a:gd name="T70" fmla="*/ 102 w 107"/>
              <a:gd name="T71" fmla="*/ 43 h 48"/>
              <a:gd name="T72" fmla="*/ 105 w 107"/>
              <a:gd name="T73" fmla="*/ 24 h 48"/>
              <a:gd name="T74" fmla="*/ 105 w 107"/>
              <a:gd name="T75" fmla="*/ 14 h 48"/>
              <a:gd name="T76" fmla="*/ 99 w 107"/>
              <a:gd name="T77" fmla="*/ 41 h 48"/>
              <a:gd name="T78" fmla="*/ 69 w 107"/>
              <a:gd name="T79" fmla="*/ 37 h 48"/>
              <a:gd name="T80" fmla="*/ 15 w 107"/>
              <a:gd name="T81" fmla="*/ 33 h 48"/>
              <a:gd name="T82" fmla="*/ 4 w 107"/>
              <a:gd name="T83" fmla="*/ 37 h 48"/>
              <a:gd name="T84" fmla="*/ 54 w 107"/>
              <a:gd name="T85" fmla="*/ 41 h 48"/>
              <a:gd name="T86" fmla="*/ 91 w 107"/>
              <a:gd name="T87" fmla="*/ 44 h 48"/>
              <a:gd name="T88" fmla="*/ 99 w 107"/>
              <a:gd name="T89" fmla="*/ 4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7" h="48">
                <a:moveTo>
                  <a:pt x="9" y="0"/>
                </a:moveTo>
                <a:cubicBezTo>
                  <a:pt x="11" y="1"/>
                  <a:pt x="16" y="1"/>
                  <a:pt x="20" y="1"/>
                </a:cubicBezTo>
                <a:cubicBezTo>
                  <a:pt x="24" y="2"/>
                  <a:pt x="27" y="2"/>
                  <a:pt x="30" y="2"/>
                </a:cubicBezTo>
                <a:cubicBezTo>
                  <a:pt x="33" y="3"/>
                  <a:pt x="35" y="2"/>
                  <a:pt x="38" y="2"/>
                </a:cubicBezTo>
                <a:cubicBezTo>
                  <a:pt x="40" y="3"/>
                  <a:pt x="42" y="3"/>
                  <a:pt x="45" y="3"/>
                </a:cubicBezTo>
                <a:cubicBezTo>
                  <a:pt x="47" y="4"/>
                  <a:pt x="50" y="4"/>
                  <a:pt x="53" y="5"/>
                </a:cubicBezTo>
                <a:cubicBezTo>
                  <a:pt x="66" y="6"/>
                  <a:pt x="82" y="7"/>
                  <a:pt x="95" y="8"/>
                </a:cubicBezTo>
                <a:cubicBezTo>
                  <a:pt x="98" y="10"/>
                  <a:pt x="105" y="8"/>
                  <a:pt x="107" y="11"/>
                </a:cubicBezTo>
                <a:cubicBezTo>
                  <a:pt x="106" y="18"/>
                  <a:pt x="106" y="26"/>
                  <a:pt x="105" y="34"/>
                </a:cubicBezTo>
                <a:cubicBezTo>
                  <a:pt x="105" y="37"/>
                  <a:pt x="104" y="40"/>
                  <a:pt x="105" y="42"/>
                </a:cubicBezTo>
                <a:cubicBezTo>
                  <a:pt x="105" y="44"/>
                  <a:pt x="106" y="46"/>
                  <a:pt x="104" y="48"/>
                </a:cubicBezTo>
                <a:cubicBezTo>
                  <a:pt x="101" y="47"/>
                  <a:pt x="97" y="47"/>
                  <a:pt x="94" y="46"/>
                </a:cubicBezTo>
                <a:cubicBezTo>
                  <a:pt x="78" y="46"/>
                  <a:pt x="63" y="42"/>
                  <a:pt x="49" y="43"/>
                </a:cubicBezTo>
                <a:cubicBezTo>
                  <a:pt x="47" y="43"/>
                  <a:pt x="45" y="43"/>
                  <a:pt x="43" y="43"/>
                </a:cubicBezTo>
                <a:cubicBezTo>
                  <a:pt x="40" y="43"/>
                  <a:pt x="36" y="43"/>
                  <a:pt x="32" y="42"/>
                </a:cubicBezTo>
                <a:cubicBezTo>
                  <a:pt x="28" y="42"/>
                  <a:pt x="26" y="42"/>
                  <a:pt x="21" y="42"/>
                </a:cubicBezTo>
                <a:cubicBezTo>
                  <a:pt x="16" y="41"/>
                  <a:pt x="12" y="40"/>
                  <a:pt x="7" y="40"/>
                </a:cubicBezTo>
                <a:cubicBezTo>
                  <a:pt x="6" y="40"/>
                  <a:pt x="4" y="40"/>
                  <a:pt x="2" y="39"/>
                </a:cubicBezTo>
                <a:cubicBezTo>
                  <a:pt x="0" y="37"/>
                  <a:pt x="1" y="34"/>
                  <a:pt x="1" y="31"/>
                </a:cubicBezTo>
                <a:cubicBezTo>
                  <a:pt x="2" y="26"/>
                  <a:pt x="4" y="20"/>
                  <a:pt x="4" y="15"/>
                </a:cubicBezTo>
                <a:cubicBezTo>
                  <a:pt x="4" y="9"/>
                  <a:pt x="3" y="3"/>
                  <a:pt x="6" y="0"/>
                </a:cubicBezTo>
                <a:cubicBezTo>
                  <a:pt x="7" y="0"/>
                  <a:pt x="8" y="0"/>
                  <a:pt x="9" y="0"/>
                </a:cubicBezTo>
                <a:close/>
                <a:moveTo>
                  <a:pt x="99" y="17"/>
                </a:moveTo>
                <a:cubicBezTo>
                  <a:pt x="97" y="16"/>
                  <a:pt x="94" y="17"/>
                  <a:pt x="92" y="17"/>
                </a:cubicBezTo>
                <a:cubicBezTo>
                  <a:pt x="89" y="16"/>
                  <a:pt x="87" y="15"/>
                  <a:pt x="85" y="15"/>
                </a:cubicBezTo>
                <a:cubicBezTo>
                  <a:pt x="80" y="14"/>
                  <a:pt x="76" y="14"/>
                  <a:pt x="72" y="14"/>
                </a:cubicBezTo>
                <a:cubicBezTo>
                  <a:pt x="69" y="13"/>
                  <a:pt x="67" y="13"/>
                  <a:pt x="65" y="13"/>
                </a:cubicBezTo>
                <a:cubicBezTo>
                  <a:pt x="61" y="13"/>
                  <a:pt x="57" y="12"/>
                  <a:pt x="54" y="12"/>
                </a:cubicBezTo>
                <a:cubicBezTo>
                  <a:pt x="50" y="12"/>
                  <a:pt x="46" y="12"/>
                  <a:pt x="42" y="11"/>
                </a:cubicBezTo>
                <a:cubicBezTo>
                  <a:pt x="40" y="11"/>
                  <a:pt x="38" y="11"/>
                  <a:pt x="37" y="11"/>
                </a:cubicBezTo>
                <a:cubicBezTo>
                  <a:pt x="34" y="10"/>
                  <a:pt x="29" y="11"/>
                  <a:pt x="27" y="11"/>
                </a:cubicBezTo>
                <a:cubicBezTo>
                  <a:pt x="23" y="11"/>
                  <a:pt x="19" y="10"/>
                  <a:pt x="15" y="10"/>
                </a:cubicBezTo>
                <a:cubicBezTo>
                  <a:pt x="13" y="16"/>
                  <a:pt x="12" y="24"/>
                  <a:pt x="12" y="31"/>
                </a:cubicBezTo>
                <a:cubicBezTo>
                  <a:pt x="26" y="33"/>
                  <a:pt x="45" y="33"/>
                  <a:pt x="61" y="35"/>
                </a:cubicBezTo>
                <a:cubicBezTo>
                  <a:pt x="64" y="35"/>
                  <a:pt x="67" y="35"/>
                  <a:pt x="70" y="36"/>
                </a:cubicBezTo>
                <a:cubicBezTo>
                  <a:pt x="72" y="36"/>
                  <a:pt x="73" y="36"/>
                  <a:pt x="75" y="36"/>
                </a:cubicBezTo>
                <a:cubicBezTo>
                  <a:pt x="75" y="36"/>
                  <a:pt x="76" y="37"/>
                  <a:pt x="77" y="37"/>
                </a:cubicBezTo>
                <a:cubicBezTo>
                  <a:pt x="82" y="38"/>
                  <a:pt x="86" y="37"/>
                  <a:pt x="91" y="38"/>
                </a:cubicBezTo>
                <a:cubicBezTo>
                  <a:pt x="93" y="38"/>
                  <a:pt x="96" y="39"/>
                  <a:pt x="98" y="38"/>
                </a:cubicBezTo>
                <a:cubicBezTo>
                  <a:pt x="98" y="34"/>
                  <a:pt x="101" y="22"/>
                  <a:pt x="99" y="17"/>
                </a:cubicBezTo>
                <a:close/>
                <a:moveTo>
                  <a:pt x="99" y="11"/>
                </a:moveTo>
                <a:cubicBezTo>
                  <a:pt x="97" y="11"/>
                  <a:pt x="95" y="10"/>
                  <a:pt x="92" y="10"/>
                </a:cubicBezTo>
                <a:cubicBezTo>
                  <a:pt x="90" y="9"/>
                  <a:pt x="88" y="10"/>
                  <a:pt x="85" y="9"/>
                </a:cubicBezTo>
                <a:cubicBezTo>
                  <a:pt x="81" y="9"/>
                  <a:pt x="76" y="8"/>
                  <a:pt x="72" y="8"/>
                </a:cubicBezTo>
                <a:cubicBezTo>
                  <a:pt x="69" y="8"/>
                  <a:pt x="67" y="7"/>
                  <a:pt x="64" y="7"/>
                </a:cubicBezTo>
                <a:cubicBezTo>
                  <a:pt x="59" y="6"/>
                  <a:pt x="52" y="6"/>
                  <a:pt x="46" y="6"/>
                </a:cubicBezTo>
                <a:cubicBezTo>
                  <a:pt x="44" y="6"/>
                  <a:pt x="41" y="5"/>
                  <a:pt x="39" y="4"/>
                </a:cubicBezTo>
                <a:cubicBezTo>
                  <a:pt x="35" y="4"/>
                  <a:pt x="32" y="4"/>
                  <a:pt x="28" y="4"/>
                </a:cubicBezTo>
                <a:cubicBezTo>
                  <a:pt x="21" y="3"/>
                  <a:pt x="14" y="3"/>
                  <a:pt x="7" y="2"/>
                </a:cubicBezTo>
                <a:cubicBezTo>
                  <a:pt x="9" y="5"/>
                  <a:pt x="11" y="6"/>
                  <a:pt x="13" y="8"/>
                </a:cubicBezTo>
                <a:cubicBezTo>
                  <a:pt x="14" y="8"/>
                  <a:pt x="15" y="8"/>
                  <a:pt x="16" y="8"/>
                </a:cubicBezTo>
                <a:cubicBezTo>
                  <a:pt x="25" y="11"/>
                  <a:pt x="32" y="8"/>
                  <a:pt x="41" y="9"/>
                </a:cubicBezTo>
                <a:cubicBezTo>
                  <a:pt x="42" y="9"/>
                  <a:pt x="42" y="10"/>
                  <a:pt x="43" y="10"/>
                </a:cubicBezTo>
                <a:cubicBezTo>
                  <a:pt x="45" y="10"/>
                  <a:pt x="47" y="10"/>
                  <a:pt x="49" y="10"/>
                </a:cubicBezTo>
                <a:cubicBezTo>
                  <a:pt x="55" y="10"/>
                  <a:pt x="60" y="11"/>
                  <a:pt x="66" y="12"/>
                </a:cubicBezTo>
                <a:cubicBezTo>
                  <a:pt x="74" y="13"/>
                  <a:pt x="82" y="13"/>
                  <a:pt x="89" y="14"/>
                </a:cubicBezTo>
                <a:cubicBezTo>
                  <a:pt x="92" y="15"/>
                  <a:pt x="96" y="15"/>
                  <a:pt x="100" y="15"/>
                </a:cubicBezTo>
                <a:cubicBezTo>
                  <a:pt x="101" y="15"/>
                  <a:pt x="101" y="14"/>
                  <a:pt x="102" y="14"/>
                </a:cubicBezTo>
                <a:cubicBezTo>
                  <a:pt x="103" y="13"/>
                  <a:pt x="105" y="13"/>
                  <a:pt x="104" y="12"/>
                </a:cubicBezTo>
                <a:cubicBezTo>
                  <a:pt x="103" y="11"/>
                  <a:pt x="101" y="11"/>
                  <a:pt x="99" y="11"/>
                </a:cubicBezTo>
                <a:close/>
                <a:moveTo>
                  <a:pt x="5" y="19"/>
                </a:moveTo>
                <a:cubicBezTo>
                  <a:pt x="4" y="25"/>
                  <a:pt x="2" y="31"/>
                  <a:pt x="3" y="36"/>
                </a:cubicBezTo>
                <a:cubicBezTo>
                  <a:pt x="6" y="35"/>
                  <a:pt x="10" y="33"/>
                  <a:pt x="10" y="30"/>
                </a:cubicBezTo>
                <a:cubicBezTo>
                  <a:pt x="10" y="29"/>
                  <a:pt x="10" y="27"/>
                  <a:pt x="10" y="26"/>
                </a:cubicBezTo>
                <a:cubicBezTo>
                  <a:pt x="11" y="20"/>
                  <a:pt x="11" y="16"/>
                  <a:pt x="12" y="11"/>
                </a:cubicBezTo>
                <a:cubicBezTo>
                  <a:pt x="10" y="10"/>
                  <a:pt x="11" y="9"/>
                  <a:pt x="9" y="8"/>
                </a:cubicBezTo>
                <a:cubicBezTo>
                  <a:pt x="10" y="7"/>
                  <a:pt x="9" y="7"/>
                  <a:pt x="9" y="6"/>
                </a:cubicBezTo>
                <a:cubicBezTo>
                  <a:pt x="7" y="6"/>
                  <a:pt x="7" y="5"/>
                  <a:pt x="6" y="3"/>
                </a:cubicBezTo>
                <a:cubicBezTo>
                  <a:pt x="5" y="9"/>
                  <a:pt x="6" y="14"/>
                  <a:pt x="5" y="19"/>
                </a:cubicBezTo>
                <a:close/>
                <a:moveTo>
                  <a:pt x="102" y="16"/>
                </a:moveTo>
                <a:cubicBezTo>
                  <a:pt x="100" y="23"/>
                  <a:pt x="101" y="30"/>
                  <a:pt x="100" y="38"/>
                </a:cubicBezTo>
                <a:cubicBezTo>
                  <a:pt x="101" y="39"/>
                  <a:pt x="100" y="42"/>
                  <a:pt x="102" y="43"/>
                </a:cubicBezTo>
                <a:cubicBezTo>
                  <a:pt x="103" y="40"/>
                  <a:pt x="103" y="37"/>
                  <a:pt x="103" y="34"/>
                </a:cubicBezTo>
                <a:cubicBezTo>
                  <a:pt x="104" y="31"/>
                  <a:pt x="105" y="27"/>
                  <a:pt x="105" y="24"/>
                </a:cubicBezTo>
                <a:cubicBezTo>
                  <a:pt x="105" y="21"/>
                  <a:pt x="105" y="17"/>
                  <a:pt x="105" y="15"/>
                </a:cubicBezTo>
                <a:cubicBezTo>
                  <a:pt x="105" y="14"/>
                  <a:pt x="106" y="14"/>
                  <a:pt x="105" y="14"/>
                </a:cubicBezTo>
                <a:cubicBezTo>
                  <a:pt x="104" y="15"/>
                  <a:pt x="103" y="16"/>
                  <a:pt x="102" y="16"/>
                </a:cubicBezTo>
                <a:close/>
                <a:moveTo>
                  <a:pt x="99" y="41"/>
                </a:moveTo>
                <a:cubicBezTo>
                  <a:pt x="91" y="39"/>
                  <a:pt x="82" y="39"/>
                  <a:pt x="72" y="38"/>
                </a:cubicBezTo>
                <a:cubicBezTo>
                  <a:pt x="71" y="38"/>
                  <a:pt x="70" y="38"/>
                  <a:pt x="69" y="37"/>
                </a:cubicBezTo>
                <a:cubicBezTo>
                  <a:pt x="63" y="37"/>
                  <a:pt x="56" y="36"/>
                  <a:pt x="48" y="36"/>
                </a:cubicBezTo>
                <a:cubicBezTo>
                  <a:pt x="37" y="35"/>
                  <a:pt x="25" y="33"/>
                  <a:pt x="15" y="33"/>
                </a:cubicBezTo>
                <a:cubicBezTo>
                  <a:pt x="15" y="34"/>
                  <a:pt x="14" y="34"/>
                  <a:pt x="14" y="34"/>
                </a:cubicBezTo>
                <a:cubicBezTo>
                  <a:pt x="12" y="34"/>
                  <a:pt x="7" y="36"/>
                  <a:pt x="4" y="37"/>
                </a:cubicBezTo>
                <a:cubicBezTo>
                  <a:pt x="6" y="38"/>
                  <a:pt x="10" y="37"/>
                  <a:pt x="12" y="39"/>
                </a:cubicBezTo>
                <a:cubicBezTo>
                  <a:pt x="26" y="41"/>
                  <a:pt x="41" y="42"/>
                  <a:pt x="54" y="41"/>
                </a:cubicBezTo>
                <a:cubicBezTo>
                  <a:pt x="60" y="41"/>
                  <a:pt x="66" y="42"/>
                  <a:pt x="73" y="43"/>
                </a:cubicBezTo>
                <a:cubicBezTo>
                  <a:pt x="79" y="43"/>
                  <a:pt x="85" y="44"/>
                  <a:pt x="91" y="44"/>
                </a:cubicBezTo>
                <a:cubicBezTo>
                  <a:pt x="95" y="44"/>
                  <a:pt x="97" y="45"/>
                  <a:pt x="101" y="45"/>
                </a:cubicBezTo>
                <a:cubicBezTo>
                  <a:pt x="101" y="44"/>
                  <a:pt x="100" y="43"/>
                  <a:pt x="99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26" name="Freeform 393"/>
          <p:cNvSpPr/>
          <p:nvPr/>
        </p:nvSpPr>
        <p:spPr bwMode="auto">
          <a:xfrm>
            <a:off x="3386138" y="1778000"/>
            <a:ext cx="22225" cy="25400"/>
          </a:xfrm>
          <a:custGeom>
            <a:avLst/>
            <a:gdLst>
              <a:gd name="T0" fmla="*/ 3 w 7"/>
              <a:gd name="T1" fmla="*/ 1 h 8"/>
              <a:gd name="T2" fmla="*/ 4 w 7"/>
              <a:gd name="T3" fmla="*/ 4 h 8"/>
              <a:gd name="T4" fmla="*/ 6 w 7"/>
              <a:gd name="T5" fmla="*/ 2 h 8"/>
              <a:gd name="T6" fmla="*/ 7 w 7"/>
              <a:gd name="T7" fmla="*/ 3 h 8"/>
              <a:gd name="T8" fmla="*/ 7 w 7"/>
              <a:gd name="T9" fmla="*/ 8 h 8"/>
              <a:gd name="T10" fmla="*/ 6 w 7"/>
              <a:gd name="T11" fmla="*/ 5 h 8"/>
              <a:gd name="T12" fmla="*/ 4 w 7"/>
              <a:gd name="T13" fmla="*/ 6 h 8"/>
              <a:gd name="T14" fmla="*/ 3 w 7"/>
              <a:gd name="T15" fmla="*/ 5 h 8"/>
              <a:gd name="T16" fmla="*/ 1 w 7"/>
              <a:gd name="T17" fmla="*/ 7 h 8"/>
              <a:gd name="T18" fmla="*/ 1 w 7"/>
              <a:gd name="T19" fmla="*/ 4 h 8"/>
              <a:gd name="T20" fmla="*/ 3 w 7"/>
              <a:gd name="T21" fmla="*/ 1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" h="8">
                <a:moveTo>
                  <a:pt x="3" y="1"/>
                </a:moveTo>
                <a:cubicBezTo>
                  <a:pt x="4" y="2"/>
                  <a:pt x="4" y="3"/>
                  <a:pt x="4" y="4"/>
                </a:cubicBezTo>
                <a:cubicBezTo>
                  <a:pt x="5" y="4"/>
                  <a:pt x="5" y="3"/>
                  <a:pt x="6" y="2"/>
                </a:cubicBezTo>
                <a:cubicBezTo>
                  <a:pt x="6" y="3"/>
                  <a:pt x="7" y="2"/>
                  <a:pt x="7" y="3"/>
                </a:cubicBezTo>
                <a:cubicBezTo>
                  <a:pt x="7" y="5"/>
                  <a:pt x="7" y="7"/>
                  <a:pt x="7" y="8"/>
                </a:cubicBezTo>
                <a:cubicBezTo>
                  <a:pt x="6" y="8"/>
                  <a:pt x="6" y="6"/>
                  <a:pt x="6" y="5"/>
                </a:cubicBezTo>
                <a:cubicBezTo>
                  <a:pt x="5" y="5"/>
                  <a:pt x="5" y="6"/>
                  <a:pt x="4" y="6"/>
                </a:cubicBezTo>
                <a:cubicBezTo>
                  <a:pt x="3" y="6"/>
                  <a:pt x="3" y="6"/>
                  <a:pt x="3" y="5"/>
                </a:cubicBezTo>
                <a:cubicBezTo>
                  <a:pt x="2" y="6"/>
                  <a:pt x="2" y="8"/>
                  <a:pt x="1" y="7"/>
                </a:cubicBezTo>
                <a:cubicBezTo>
                  <a:pt x="0" y="6"/>
                  <a:pt x="1" y="5"/>
                  <a:pt x="1" y="4"/>
                </a:cubicBezTo>
                <a:cubicBezTo>
                  <a:pt x="1" y="3"/>
                  <a:pt x="1" y="0"/>
                  <a:pt x="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27" name="Freeform 394"/>
          <p:cNvSpPr/>
          <p:nvPr/>
        </p:nvSpPr>
        <p:spPr bwMode="auto">
          <a:xfrm>
            <a:off x="3392488" y="1830388"/>
            <a:ext cx="12700" cy="25400"/>
          </a:xfrm>
          <a:custGeom>
            <a:avLst/>
            <a:gdLst>
              <a:gd name="T0" fmla="*/ 0 w 4"/>
              <a:gd name="T1" fmla="*/ 5 h 8"/>
              <a:gd name="T2" fmla="*/ 2 w 4"/>
              <a:gd name="T3" fmla="*/ 3 h 8"/>
              <a:gd name="T4" fmla="*/ 4 w 4"/>
              <a:gd name="T5" fmla="*/ 1 h 8"/>
              <a:gd name="T6" fmla="*/ 4 w 4"/>
              <a:gd name="T7" fmla="*/ 8 h 8"/>
              <a:gd name="T8" fmla="*/ 2 w 4"/>
              <a:gd name="T9" fmla="*/ 8 h 8"/>
              <a:gd name="T10" fmla="*/ 3 w 4"/>
              <a:gd name="T11" fmla="*/ 5 h 8"/>
              <a:gd name="T12" fmla="*/ 2 w 4"/>
              <a:gd name="T13" fmla="*/ 5 h 8"/>
              <a:gd name="T14" fmla="*/ 0 w 4"/>
              <a:gd name="T15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" h="8">
                <a:moveTo>
                  <a:pt x="0" y="5"/>
                </a:moveTo>
                <a:cubicBezTo>
                  <a:pt x="0" y="4"/>
                  <a:pt x="1" y="3"/>
                  <a:pt x="2" y="3"/>
                </a:cubicBezTo>
                <a:cubicBezTo>
                  <a:pt x="2" y="2"/>
                  <a:pt x="3" y="0"/>
                  <a:pt x="4" y="1"/>
                </a:cubicBezTo>
                <a:cubicBezTo>
                  <a:pt x="4" y="3"/>
                  <a:pt x="4" y="6"/>
                  <a:pt x="4" y="8"/>
                </a:cubicBezTo>
                <a:cubicBezTo>
                  <a:pt x="3" y="8"/>
                  <a:pt x="3" y="8"/>
                  <a:pt x="2" y="8"/>
                </a:cubicBezTo>
                <a:cubicBezTo>
                  <a:pt x="2" y="7"/>
                  <a:pt x="2" y="6"/>
                  <a:pt x="3" y="5"/>
                </a:cubicBezTo>
                <a:cubicBezTo>
                  <a:pt x="2" y="5"/>
                  <a:pt x="1" y="5"/>
                  <a:pt x="2" y="5"/>
                </a:cubicBezTo>
                <a:cubicBezTo>
                  <a:pt x="1" y="6"/>
                  <a:pt x="0" y="5"/>
                  <a:pt x="0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28" name="Freeform 395"/>
          <p:cNvSpPr>
            <a:spLocks noEditPoints="1"/>
          </p:cNvSpPr>
          <p:nvPr/>
        </p:nvSpPr>
        <p:spPr bwMode="auto">
          <a:xfrm>
            <a:off x="3648075" y="1846263"/>
            <a:ext cx="60325" cy="50800"/>
          </a:xfrm>
          <a:custGeom>
            <a:avLst/>
            <a:gdLst>
              <a:gd name="T0" fmla="*/ 2 w 19"/>
              <a:gd name="T1" fmla="*/ 0 h 16"/>
              <a:gd name="T2" fmla="*/ 2 w 19"/>
              <a:gd name="T3" fmla="*/ 0 h 16"/>
              <a:gd name="T4" fmla="*/ 16 w 19"/>
              <a:gd name="T5" fmla="*/ 2 h 16"/>
              <a:gd name="T6" fmla="*/ 18 w 19"/>
              <a:gd name="T7" fmla="*/ 3 h 16"/>
              <a:gd name="T8" fmla="*/ 16 w 19"/>
              <a:gd name="T9" fmla="*/ 15 h 16"/>
              <a:gd name="T10" fmla="*/ 13 w 19"/>
              <a:gd name="T11" fmla="*/ 15 h 16"/>
              <a:gd name="T12" fmla="*/ 11 w 19"/>
              <a:gd name="T13" fmla="*/ 16 h 16"/>
              <a:gd name="T14" fmla="*/ 6 w 19"/>
              <a:gd name="T15" fmla="*/ 15 h 16"/>
              <a:gd name="T16" fmla="*/ 2 w 19"/>
              <a:gd name="T17" fmla="*/ 14 h 16"/>
              <a:gd name="T18" fmla="*/ 1 w 19"/>
              <a:gd name="T19" fmla="*/ 15 h 16"/>
              <a:gd name="T20" fmla="*/ 0 w 19"/>
              <a:gd name="T21" fmla="*/ 14 h 16"/>
              <a:gd name="T22" fmla="*/ 0 w 19"/>
              <a:gd name="T23" fmla="*/ 2 h 16"/>
              <a:gd name="T24" fmla="*/ 0 w 19"/>
              <a:gd name="T25" fmla="*/ 1 h 16"/>
              <a:gd name="T26" fmla="*/ 2 w 19"/>
              <a:gd name="T27" fmla="*/ 0 h 16"/>
              <a:gd name="T28" fmla="*/ 16 w 19"/>
              <a:gd name="T29" fmla="*/ 6 h 16"/>
              <a:gd name="T30" fmla="*/ 9 w 19"/>
              <a:gd name="T31" fmla="*/ 4 h 16"/>
              <a:gd name="T32" fmla="*/ 2 w 19"/>
              <a:gd name="T33" fmla="*/ 3 h 16"/>
              <a:gd name="T34" fmla="*/ 1 w 19"/>
              <a:gd name="T35" fmla="*/ 12 h 16"/>
              <a:gd name="T36" fmla="*/ 14 w 19"/>
              <a:gd name="T37" fmla="*/ 14 h 16"/>
              <a:gd name="T38" fmla="*/ 16 w 19"/>
              <a:gd name="T39" fmla="*/ 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9" h="16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5" y="2"/>
                  <a:pt x="11" y="2"/>
                  <a:pt x="16" y="2"/>
                </a:cubicBezTo>
                <a:cubicBezTo>
                  <a:pt x="17" y="2"/>
                  <a:pt x="17" y="3"/>
                  <a:pt x="18" y="3"/>
                </a:cubicBezTo>
                <a:cubicBezTo>
                  <a:pt x="17" y="7"/>
                  <a:pt x="19" y="14"/>
                  <a:pt x="16" y="15"/>
                </a:cubicBezTo>
                <a:cubicBezTo>
                  <a:pt x="15" y="16"/>
                  <a:pt x="14" y="15"/>
                  <a:pt x="13" y="15"/>
                </a:cubicBezTo>
                <a:cubicBezTo>
                  <a:pt x="13" y="15"/>
                  <a:pt x="12" y="16"/>
                  <a:pt x="11" y="16"/>
                </a:cubicBezTo>
                <a:cubicBezTo>
                  <a:pt x="10" y="16"/>
                  <a:pt x="8" y="16"/>
                  <a:pt x="6" y="15"/>
                </a:cubicBezTo>
                <a:cubicBezTo>
                  <a:pt x="5" y="14"/>
                  <a:pt x="3" y="15"/>
                  <a:pt x="2" y="14"/>
                </a:cubicBezTo>
                <a:cubicBezTo>
                  <a:pt x="2" y="14"/>
                  <a:pt x="1" y="14"/>
                  <a:pt x="1" y="15"/>
                </a:cubicBezTo>
                <a:cubicBezTo>
                  <a:pt x="1" y="14"/>
                  <a:pt x="0" y="14"/>
                  <a:pt x="0" y="14"/>
                </a:cubicBezTo>
                <a:cubicBezTo>
                  <a:pt x="0" y="10"/>
                  <a:pt x="0" y="4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0" y="0"/>
                  <a:pt x="2" y="1"/>
                  <a:pt x="2" y="0"/>
                </a:cubicBezTo>
                <a:close/>
                <a:moveTo>
                  <a:pt x="16" y="6"/>
                </a:moveTo>
                <a:cubicBezTo>
                  <a:pt x="16" y="3"/>
                  <a:pt x="12" y="4"/>
                  <a:pt x="9" y="4"/>
                </a:cubicBezTo>
                <a:cubicBezTo>
                  <a:pt x="7" y="3"/>
                  <a:pt x="4" y="2"/>
                  <a:pt x="2" y="3"/>
                </a:cubicBezTo>
                <a:cubicBezTo>
                  <a:pt x="1" y="6"/>
                  <a:pt x="1" y="9"/>
                  <a:pt x="1" y="12"/>
                </a:cubicBezTo>
                <a:cubicBezTo>
                  <a:pt x="6" y="13"/>
                  <a:pt x="9" y="14"/>
                  <a:pt x="14" y="14"/>
                </a:cubicBezTo>
                <a:cubicBezTo>
                  <a:pt x="16" y="14"/>
                  <a:pt x="16" y="8"/>
                  <a:pt x="16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29" name="Freeform 396"/>
          <p:cNvSpPr>
            <a:spLocks noEditPoints="1"/>
          </p:cNvSpPr>
          <p:nvPr/>
        </p:nvSpPr>
        <p:spPr bwMode="auto">
          <a:xfrm>
            <a:off x="3638550" y="1906588"/>
            <a:ext cx="63500" cy="47625"/>
          </a:xfrm>
          <a:custGeom>
            <a:avLst/>
            <a:gdLst>
              <a:gd name="T0" fmla="*/ 19 w 20"/>
              <a:gd name="T1" fmla="*/ 2 h 15"/>
              <a:gd name="T2" fmla="*/ 19 w 20"/>
              <a:gd name="T3" fmla="*/ 13 h 15"/>
              <a:gd name="T4" fmla="*/ 17 w 20"/>
              <a:gd name="T5" fmla="*/ 15 h 15"/>
              <a:gd name="T6" fmla="*/ 1 w 20"/>
              <a:gd name="T7" fmla="*/ 13 h 15"/>
              <a:gd name="T8" fmla="*/ 1 w 20"/>
              <a:gd name="T9" fmla="*/ 2 h 15"/>
              <a:gd name="T10" fmla="*/ 3 w 20"/>
              <a:gd name="T11" fmla="*/ 0 h 15"/>
              <a:gd name="T12" fmla="*/ 19 w 20"/>
              <a:gd name="T13" fmla="*/ 2 h 15"/>
              <a:gd name="T14" fmla="*/ 4 w 20"/>
              <a:gd name="T15" fmla="*/ 3 h 15"/>
              <a:gd name="T16" fmla="*/ 3 w 20"/>
              <a:gd name="T17" fmla="*/ 11 h 15"/>
              <a:gd name="T18" fmla="*/ 9 w 20"/>
              <a:gd name="T19" fmla="*/ 13 h 15"/>
              <a:gd name="T20" fmla="*/ 8 w 20"/>
              <a:gd name="T21" fmla="*/ 11 h 15"/>
              <a:gd name="T22" fmla="*/ 9 w 20"/>
              <a:gd name="T23" fmla="*/ 10 h 15"/>
              <a:gd name="T24" fmla="*/ 11 w 20"/>
              <a:gd name="T25" fmla="*/ 11 h 15"/>
              <a:gd name="T26" fmla="*/ 11 w 20"/>
              <a:gd name="T27" fmla="*/ 13 h 15"/>
              <a:gd name="T28" fmla="*/ 9 w 20"/>
              <a:gd name="T29" fmla="*/ 13 h 15"/>
              <a:gd name="T30" fmla="*/ 16 w 20"/>
              <a:gd name="T31" fmla="*/ 13 h 15"/>
              <a:gd name="T32" fmla="*/ 16 w 20"/>
              <a:gd name="T33" fmla="*/ 3 h 15"/>
              <a:gd name="T34" fmla="*/ 4 w 20"/>
              <a:gd name="T35" fmla="*/ 3 h 15"/>
              <a:gd name="T36" fmla="*/ 4 w 20"/>
              <a:gd name="T37" fmla="*/ 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0" h="15">
                <a:moveTo>
                  <a:pt x="19" y="2"/>
                </a:moveTo>
                <a:cubicBezTo>
                  <a:pt x="20" y="5"/>
                  <a:pt x="18" y="10"/>
                  <a:pt x="19" y="13"/>
                </a:cubicBezTo>
                <a:cubicBezTo>
                  <a:pt x="19" y="14"/>
                  <a:pt x="17" y="15"/>
                  <a:pt x="17" y="15"/>
                </a:cubicBezTo>
                <a:cubicBezTo>
                  <a:pt x="11" y="15"/>
                  <a:pt x="5" y="15"/>
                  <a:pt x="1" y="13"/>
                </a:cubicBezTo>
                <a:cubicBezTo>
                  <a:pt x="1" y="8"/>
                  <a:pt x="0" y="7"/>
                  <a:pt x="1" y="2"/>
                </a:cubicBezTo>
                <a:cubicBezTo>
                  <a:pt x="2" y="1"/>
                  <a:pt x="3" y="0"/>
                  <a:pt x="3" y="0"/>
                </a:cubicBezTo>
                <a:cubicBezTo>
                  <a:pt x="7" y="1"/>
                  <a:pt x="14" y="1"/>
                  <a:pt x="19" y="2"/>
                </a:cubicBezTo>
                <a:close/>
                <a:moveTo>
                  <a:pt x="4" y="3"/>
                </a:moveTo>
                <a:cubicBezTo>
                  <a:pt x="1" y="4"/>
                  <a:pt x="2" y="9"/>
                  <a:pt x="3" y="11"/>
                </a:cubicBezTo>
                <a:cubicBezTo>
                  <a:pt x="4" y="12"/>
                  <a:pt x="7" y="14"/>
                  <a:pt x="9" y="13"/>
                </a:cubicBezTo>
                <a:cubicBezTo>
                  <a:pt x="8" y="13"/>
                  <a:pt x="9" y="12"/>
                  <a:pt x="8" y="11"/>
                </a:cubicBezTo>
                <a:cubicBezTo>
                  <a:pt x="9" y="11"/>
                  <a:pt x="9" y="10"/>
                  <a:pt x="9" y="10"/>
                </a:cubicBezTo>
                <a:cubicBezTo>
                  <a:pt x="10" y="11"/>
                  <a:pt x="10" y="10"/>
                  <a:pt x="11" y="11"/>
                </a:cubicBezTo>
                <a:cubicBezTo>
                  <a:pt x="11" y="12"/>
                  <a:pt x="11" y="12"/>
                  <a:pt x="11" y="13"/>
                </a:cubicBezTo>
                <a:cubicBezTo>
                  <a:pt x="10" y="13"/>
                  <a:pt x="10" y="13"/>
                  <a:pt x="9" y="13"/>
                </a:cubicBezTo>
                <a:cubicBezTo>
                  <a:pt x="12" y="13"/>
                  <a:pt x="14" y="14"/>
                  <a:pt x="16" y="13"/>
                </a:cubicBezTo>
                <a:cubicBezTo>
                  <a:pt x="17" y="10"/>
                  <a:pt x="19" y="5"/>
                  <a:pt x="16" y="3"/>
                </a:cubicBezTo>
                <a:cubicBezTo>
                  <a:pt x="12" y="3"/>
                  <a:pt x="8" y="2"/>
                  <a:pt x="4" y="3"/>
                </a:cubicBezTo>
                <a:cubicBezTo>
                  <a:pt x="4" y="3"/>
                  <a:pt x="4" y="3"/>
                  <a:pt x="4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30" name="Freeform 397"/>
          <p:cNvSpPr>
            <a:spLocks noEditPoints="1"/>
          </p:cNvSpPr>
          <p:nvPr/>
        </p:nvSpPr>
        <p:spPr bwMode="auto">
          <a:xfrm>
            <a:off x="3522663" y="1900238"/>
            <a:ext cx="23812" cy="34925"/>
          </a:xfrm>
          <a:custGeom>
            <a:avLst/>
            <a:gdLst>
              <a:gd name="T0" fmla="*/ 7 w 8"/>
              <a:gd name="T1" fmla="*/ 3 h 11"/>
              <a:gd name="T2" fmla="*/ 3 w 8"/>
              <a:gd name="T3" fmla="*/ 5 h 11"/>
              <a:gd name="T4" fmla="*/ 5 w 8"/>
              <a:gd name="T5" fmla="*/ 11 h 11"/>
              <a:gd name="T6" fmla="*/ 0 w 8"/>
              <a:gd name="T7" fmla="*/ 8 h 11"/>
              <a:gd name="T8" fmla="*/ 1 w 8"/>
              <a:gd name="T9" fmla="*/ 4 h 11"/>
              <a:gd name="T10" fmla="*/ 7 w 8"/>
              <a:gd name="T11" fmla="*/ 3 h 11"/>
              <a:gd name="T12" fmla="*/ 5 w 8"/>
              <a:gd name="T13" fmla="*/ 9 h 11"/>
              <a:gd name="T14" fmla="*/ 5 w 8"/>
              <a:gd name="T15" fmla="*/ 7 h 11"/>
              <a:gd name="T16" fmla="*/ 2 w 8"/>
              <a:gd name="T17" fmla="*/ 8 h 11"/>
              <a:gd name="T18" fmla="*/ 5 w 8"/>
              <a:gd name="T19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" h="11">
                <a:moveTo>
                  <a:pt x="7" y="3"/>
                </a:moveTo>
                <a:cubicBezTo>
                  <a:pt x="6" y="4"/>
                  <a:pt x="4" y="3"/>
                  <a:pt x="3" y="5"/>
                </a:cubicBezTo>
                <a:cubicBezTo>
                  <a:pt x="6" y="5"/>
                  <a:pt x="8" y="9"/>
                  <a:pt x="5" y="11"/>
                </a:cubicBezTo>
                <a:cubicBezTo>
                  <a:pt x="3" y="11"/>
                  <a:pt x="2" y="9"/>
                  <a:pt x="0" y="8"/>
                </a:cubicBezTo>
                <a:cubicBezTo>
                  <a:pt x="0" y="7"/>
                  <a:pt x="0" y="5"/>
                  <a:pt x="1" y="4"/>
                </a:cubicBezTo>
                <a:cubicBezTo>
                  <a:pt x="2" y="2"/>
                  <a:pt x="7" y="0"/>
                  <a:pt x="7" y="3"/>
                </a:cubicBezTo>
                <a:close/>
                <a:moveTo>
                  <a:pt x="5" y="9"/>
                </a:moveTo>
                <a:cubicBezTo>
                  <a:pt x="5" y="8"/>
                  <a:pt x="5" y="8"/>
                  <a:pt x="5" y="7"/>
                </a:cubicBezTo>
                <a:cubicBezTo>
                  <a:pt x="4" y="7"/>
                  <a:pt x="2" y="6"/>
                  <a:pt x="2" y="8"/>
                </a:cubicBezTo>
                <a:cubicBezTo>
                  <a:pt x="2" y="7"/>
                  <a:pt x="4" y="9"/>
                  <a:pt x="5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31" name="Freeform 398"/>
          <p:cNvSpPr>
            <a:spLocks noEditPoints="1"/>
          </p:cNvSpPr>
          <p:nvPr/>
        </p:nvSpPr>
        <p:spPr bwMode="auto">
          <a:xfrm>
            <a:off x="3625850" y="2017713"/>
            <a:ext cx="60325" cy="47625"/>
          </a:xfrm>
          <a:custGeom>
            <a:avLst/>
            <a:gdLst>
              <a:gd name="T0" fmla="*/ 18 w 19"/>
              <a:gd name="T1" fmla="*/ 1 h 15"/>
              <a:gd name="T2" fmla="*/ 19 w 19"/>
              <a:gd name="T3" fmla="*/ 3 h 15"/>
              <a:gd name="T4" fmla="*/ 18 w 19"/>
              <a:gd name="T5" fmla="*/ 3 h 15"/>
              <a:gd name="T6" fmla="*/ 17 w 19"/>
              <a:gd name="T7" fmla="*/ 14 h 15"/>
              <a:gd name="T8" fmla="*/ 8 w 19"/>
              <a:gd name="T9" fmla="*/ 14 h 15"/>
              <a:gd name="T10" fmla="*/ 0 w 19"/>
              <a:gd name="T11" fmla="*/ 11 h 15"/>
              <a:gd name="T12" fmla="*/ 0 w 19"/>
              <a:gd name="T13" fmla="*/ 1 h 15"/>
              <a:gd name="T14" fmla="*/ 3 w 19"/>
              <a:gd name="T15" fmla="*/ 0 h 15"/>
              <a:gd name="T16" fmla="*/ 5 w 19"/>
              <a:gd name="T17" fmla="*/ 1 h 15"/>
              <a:gd name="T18" fmla="*/ 8 w 19"/>
              <a:gd name="T19" fmla="*/ 1 h 15"/>
              <a:gd name="T20" fmla="*/ 18 w 19"/>
              <a:gd name="T21" fmla="*/ 1 h 15"/>
              <a:gd name="T22" fmla="*/ 17 w 19"/>
              <a:gd name="T23" fmla="*/ 5 h 15"/>
              <a:gd name="T24" fmla="*/ 16 w 19"/>
              <a:gd name="T25" fmla="*/ 4 h 15"/>
              <a:gd name="T26" fmla="*/ 2 w 19"/>
              <a:gd name="T27" fmla="*/ 3 h 15"/>
              <a:gd name="T28" fmla="*/ 3 w 19"/>
              <a:gd name="T29" fmla="*/ 12 h 15"/>
              <a:gd name="T30" fmla="*/ 15 w 19"/>
              <a:gd name="T31" fmla="*/ 12 h 15"/>
              <a:gd name="T32" fmla="*/ 17 w 19"/>
              <a:gd name="T33" fmla="*/ 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" h="15">
                <a:moveTo>
                  <a:pt x="18" y="1"/>
                </a:moveTo>
                <a:cubicBezTo>
                  <a:pt x="18" y="2"/>
                  <a:pt x="18" y="3"/>
                  <a:pt x="19" y="3"/>
                </a:cubicBezTo>
                <a:cubicBezTo>
                  <a:pt x="19" y="3"/>
                  <a:pt x="19" y="3"/>
                  <a:pt x="18" y="3"/>
                </a:cubicBezTo>
                <a:cubicBezTo>
                  <a:pt x="19" y="7"/>
                  <a:pt x="19" y="11"/>
                  <a:pt x="17" y="14"/>
                </a:cubicBezTo>
                <a:cubicBezTo>
                  <a:pt x="15" y="15"/>
                  <a:pt x="12" y="14"/>
                  <a:pt x="8" y="14"/>
                </a:cubicBezTo>
                <a:cubicBezTo>
                  <a:pt x="4" y="13"/>
                  <a:pt x="1" y="15"/>
                  <a:pt x="0" y="11"/>
                </a:cubicBezTo>
                <a:cubicBezTo>
                  <a:pt x="0" y="8"/>
                  <a:pt x="0" y="4"/>
                  <a:pt x="0" y="1"/>
                </a:cubicBezTo>
                <a:cubicBezTo>
                  <a:pt x="1" y="1"/>
                  <a:pt x="2" y="0"/>
                  <a:pt x="3" y="0"/>
                </a:cubicBezTo>
                <a:cubicBezTo>
                  <a:pt x="4" y="0"/>
                  <a:pt x="4" y="1"/>
                  <a:pt x="5" y="1"/>
                </a:cubicBezTo>
                <a:cubicBezTo>
                  <a:pt x="5" y="1"/>
                  <a:pt x="7" y="1"/>
                  <a:pt x="8" y="1"/>
                </a:cubicBezTo>
                <a:cubicBezTo>
                  <a:pt x="12" y="1"/>
                  <a:pt x="15" y="2"/>
                  <a:pt x="18" y="1"/>
                </a:cubicBezTo>
                <a:close/>
                <a:moveTo>
                  <a:pt x="17" y="5"/>
                </a:moveTo>
                <a:cubicBezTo>
                  <a:pt x="17" y="4"/>
                  <a:pt x="16" y="4"/>
                  <a:pt x="16" y="4"/>
                </a:cubicBezTo>
                <a:cubicBezTo>
                  <a:pt x="12" y="3"/>
                  <a:pt x="5" y="2"/>
                  <a:pt x="2" y="3"/>
                </a:cubicBezTo>
                <a:cubicBezTo>
                  <a:pt x="2" y="5"/>
                  <a:pt x="1" y="9"/>
                  <a:pt x="3" y="12"/>
                </a:cubicBezTo>
                <a:cubicBezTo>
                  <a:pt x="7" y="12"/>
                  <a:pt x="11" y="12"/>
                  <a:pt x="15" y="12"/>
                </a:cubicBezTo>
                <a:cubicBezTo>
                  <a:pt x="17" y="10"/>
                  <a:pt x="17" y="8"/>
                  <a:pt x="17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32" name="Freeform 399"/>
          <p:cNvSpPr/>
          <p:nvPr/>
        </p:nvSpPr>
        <p:spPr bwMode="auto">
          <a:xfrm>
            <a:off x="3641725" y="2043113"/>
            <a:ext cx="28575" cy="12700"/>
          </a:xfrm>
          <a:custGeom>
            <a:avLst/>
            <a:gdLst>
              <a:gd name="T0" fmla="*/ 8 w 9"/>
              <a:gd name="T1" fmla="*/ 1 h 4"/>
              <a:gd name="T2" fmla="*/ 9 w 9"/>
              <a:gd name="T3" fmla="*/ 2 h 4"/>
              <a:gd name="T4" fmla="*/ 1 w 9"/>
              <a:gd name="T5" fmla="*/ 2 h 4"/>
              <a:gd name="T6" fmla="*/ 0 w 9"/>
              <a:gd name="T7" fmla="*/ 1 h 4"/>
              <a:gd name="T8" fmla="*/ 8 w 9"/>
              <a:gd name="T9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4">
                <a:moveTo>
                  <a:pt x="8" y="1"/>
                </a:moveTo>
                <a:cubicBezTo>
                  <a:pt x="8" y="1"/>
                  <a:pt x="9" y="1"/>
                  <a:pt x="9" y="2"/>
                </a:cubicBezTo>
                <a:cubicBezTo>
                  <a:pt x="7" y="4"/>
                  <a:pt x="4" y="1"/>
                  <a:pt x="1" y="2"/>
                </a:cubicBezTo>
                <a:cubicBezTo>
                  <a:pt x="1" y="2"/>
                  <a:pt x="0" y="2"/>
                  <a:pt x="0" y="1"/>
                </a:cubicBezTo>
                <a:cubicBezTo>
                  <a:pt x="3" y="0"/>
                  <a:pt x="6" y="1"/>
                  <a:pt x="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33" name="Freeform 400"/>
          <p:cNvSpPr>
            <a:spLocks noEditPoints="1"/>
          </p:cNvSpPr>
          <p:nvPr/>
        </p:nvSpPr>
        <p:spPr bwMode="auto">
          <a:xfrm>
            <a:off x="3516313" y="1784350"/>
            <a:ext cx="58737" cy="42863"/>
          </a:xfrm>
          <a:custGeom>
            <a:avLst/>
            <a:gdLst>
              <a:gd name="T0" fmla="*/ 19 w 19"/>
              <a:gd name="T1" fmla="*/ 3 h 14"/>
              <a:gd name="T2" fmla="*/ 18 w 19"/>
              <a:gd name="T3" fmla="*/ 13 h 14"/>
              <a:gd name="T4" fmla="*/ 2 w 19"/>
              <a:gd name="T5" fmla="*/ 12 h 14"/>
              <a:gd name="T6" fmla="*/ 1 w 19"/>
              <a:gd name="T7" fmla="*/ 2 h 14"/>
              <a:gd name="T8" fmla="*/ 15 w 19"/>
              <a:gd name="T9" fmla="*/ 2 h 14"/>
              <a:gd name="T10" fmla="*/ 19 w 19"/>
              <a:gd name="T11" fmla="*/ 3 h 14"/>
              <a:gd name="T12" fmla="*/ 15 w 19"/>
              <a:gd name="T13" fmla="*/ 10 h 14"/>
              <a:gd name="T14" fmla="*/ 13 w 19"/>
              <a:gd name="T15" fmla="*/ 11 h 14"/>
              <a:gd name="T16" fmla="*/ 16 w 19"/>
              <a:gd name="T17" fmla="*/ 11 h 14"/>
              <a:gd name="T18" fmla="*/ 17 w 19"/>
              <a:gd name="T19" fmla="*/ 4 h 14"/>
              <a:gd name="T20" fmla="*/ 4 w 19"/>
              <a:gd name="T21" fmla="*/ 3 h 14"/>
              <a:gd name="T22" fmla="*/ 4 w 19"/>
              <a:gd name="T23" fmla="*/ 10 h 14"/>
              <a:gd name="T24" fmla="*/ 5 w 19"/>
              <a:gd name="T25" fmla="*/ 6 h 14"/>
              <a:gd name="T26" fmla="*/ 6 w 19"/>
              <a:gd name="T27" fmla="*/ 3 h 14"/>
              <a:gd name="T28" fmla="*/ 8 w 19"/>
              <a:gd name="T29" fmla="*/ 6 h 14"/>
              <a:gd name="T30" fmla="*/ 10 w 19"/>
              <a:gd name="T31" fmla="*/ 4 h 14"/>
              <a:gd name="T32" fmla="*/ 10 w 19"/>
              <a:gd name="T33" fmla="*/ 10 h 14"/>
              <a:gd name="T34" fmla="*/ 9 w 19"/>
              <a:gd name="T35" fmla="*/ 8 h 14"/>
              <a:gd name="T36" fmla="*/ 8 w 19"/>
              <a:gd name="T37" fmla="*/ 9 h 14"/>
              <a:gd name="T38" fmla="*/ 6 w 19"/>
              <a:gd name="T39" fmla="*/ 7 h 14"/>
              <a:gd name="T40" fmla="*/ 6 w 19"/>
              <a:gd name="T41" fmla="*/ 9 h 14"/>
              <a:gd name="T42" fmla="*/ 4 w 19"/>
              <a:gd name="T43" fmla="*/ 10 h 14"/>
              <a:gd name="T44" fmla="*/ 12 w 19"/>
              <a:gd name="T45" fmla="*/ 11 h 14"/>
              <a:gd name="T46" fmla="*/ 12 w 19"/>
              <a:gd name="T47" fmla="*/ 10 h 14"/>
              <a:gd name="T48" fmla="*/ 13 w 19"/>
              <a:gd name="T49" fmla="*/ 9 h 14"/>
              <a:gd name="T50" fmla="*/ 12 w 19"/>
              <a:gd name="T51" fmla="*/ 6 h 14"/>
              <a:gd name="T52" fmla="*/ 15 w 19"/>
              <a:gd name="T53" fmla="*/ 5 h 14"/>
              <a:gd name="T54" fmla="*/ 14 w 19"/>
              <a:gd name="T55" fmla="*/ 7 h 14"/>
              <a:gd name="T56" fmla="*/ 15 w 19"/>
              <a:gd name="T57" fmla="*/ 1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" h="14">
                <a:moveTo>
                  <a:pt x="19" y="3"/>
                </a:moveTo>
                <a:cubicBezTo>
                  <a:pt x="19" y="6"/>
                  <a:pt x="18" y="9"/>
                  <a:pt x="18" y="13"/>
                </a:cubicBezTo>
                <a:cubicBezTo>
                  <a:pt x="12" y="14"/>
                  <a:pt x="8" y="11"/>
                  <a:pt x="2" y="12"/>
                </a:cubicBezTo>
                <a:cubicBezTo>
                  <a:pt x="0" y="10"/>
                  <a:pt x="1" y="5"/>
                  <a:pt x="1" y="2"/>
                </a:cubicBezTo>
                <a:cubicBezTo>
                  <a:pt x="6" y="0"/>
                  <a:pt x="11" y="2"/>
                  <a:pt x="15" y="2"/>
                </a:cubicBezTo>
                <a:cubicBezTo>
                  <a:pt x="17" y="2"/>
                  <a:pt x="17" y="3"/>
                  <a:pt x="19" y="3"/>
                </a:cubicBezTo>
                <a:close/>
                <a:moveTo>
                  <a:pt x="15" y="10"/>
                </a:moveTo>
                <a:cubicBezTo>
                  <a:pt x="15" y="10"/>
                  <a:pt x="14" y="11"/>
                  <a:pt x="13" y="11"/>
                </a:cubicBezTo>
                <a:cubicBezTo>
                  <a:pt x="15" y="11"/>
                  <a:pt x="15" y="11"/>
                  <a:pt x="16" y="11"/>
                </a:cubicBezTo>
                <a:cubicBezTo>
                  <a:pt x="17" y="9"/>
                  <a:pt x="17" y="7"/>
                  <a:pt x="17" y="4"/>
                </a:cubicBezTo>
                <a:cubicBezTo>
                  <a:pt x="13" y="3"/>
                  <a:pt x="8" y="4"/>
                  <a:pt x="4" y="3"/>
                </a:cubicBezTo>
                <a:cubicBezTo>
                  <a:pt x="3" y="4"/>
                  <a:pt x="1" y="10"/>
                  <a:pt x="4" y="10"/>
                </a:cubicBezTo>
                <a:cubicBezTo>
                  <a:pt x="3" y="8"/>
                  <a:pt x="4" y="7"/>
                  <a:pt x="5" y="6"/>
                </a:cubicBezTo>
                <a:cubicBezTo>
                  <a:pt x="5" y="5"/>
                  <a:pt x="5" y="4"/>
                  <a:pt x="6" y="3"/>
                </a:cubicBezTo>
                <a:cubicBezTo>
                  <a:pt x="7" y="4"/>
                  <a:pt x="7" y="5"/>
                  <a:pt x="8" y="6"/>
                </a:cubicBezTo>
                <a:cubicBezTo>
                  <a:pt x="9" y="5"/>
                  <a:pt x="8" y="4"/>
                  <a:pt x="10" y="4"/>
                </a:cubicBezTo>
                <a:cubicBezTo>
                  <a:pt x="11" y="5"/>
                  <a:pt x="11" y="9"/>
                  <a:pt x="10" y="10"/>
                </a:cubicBezTo>
                <a:cubicBezTo>
                  <a:pt x="9" y="10"/>
                  <a:pt x="9" y="8"/>
                  <a:pt x="9" y="8"/>
                </a:cubicBezTo>
                <a:cubicBezTo>
                  <a:pt x="9" y="8"/>
                  <a:pt x="8" y="9"/>
                  <a:pt x="8" y="9"/>
                </a:cubicBezTo>
                <a:cubicBezTo>
                  <a:pt x="7" y="8"/>
                  <a:pt x="7" y="7"/>
                  <a:pt x="6" y="7"/>
                </a:cubicBezTo>
                <a:cubicBezTo>
                  <a:pt x="5" y="7"/>
                  <a:pt x="6" y="8"/>
                  <a:pt x="6" y="9"/>
                </a:cubicBezTo>
                <a:cubicBezTo>
                  <a:pt x="5" y="9"/>
                  <a:pt x="5" y="9"/>
                  <a:pt x="4" y="10"/>
                </a:cubicBezTo>
                <a:cubicBezTo>
                  <a:pt x="7" y="10"/>
                  <a:pt x="9" y="11"/>
                  <a:pt x="12" y="11"/>
                </a:cubicBezTo>
                <a:cubicBezTo>
                  <a:pt x="12" y="11"/>
                  <a:pt x="12" y="11"/>
                  <a:pt x="12" y="10"/>
                </a:cubicBezTo>
                <a:cubicBezTo>
                  <a:pt x="13" y="10"/>
                  <a:pt x="13" y="10"/>
                  <a:pt x="13" y="9"/>
                </a:cubicBezTo>
                <a:cubicBezTo>
                  <a:pt x="13" y="8"/>
                  <a:pt x="12" y="8"/>
                  <a:pt x="12" y="6"/>
                </a:cubicBezTo>
                <a:cubicBezTo>
                  <a:pt x="12" y="5"/>
                  <a:pt x="14" y="5"/>
                  <a:pt x="15" y="5"/>
                </a:cubicBezTo>
                <a:cubicBezTo>
                  <a:pt x="17" y="5"/>
                  <a:pt x="15" y="7"/>
                  <a:pt x="14" y="7"/>
                </a:cubicBezTo>
                <a:cubicBezTo>
                  <a:pt x="15" y="7"/>
                  <a:pt x="15" y="8"/>
                  <a:pt x="15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34" name="Freeform 401"/>
          <p:cNvSpPr>
            <a:spLocks noEditPoints="1"/>
          </p:cNvSpPr>
          <p:nvPr/>
        </p:nvSpPr>
        <p:spPr bwMode="auto">
          <a:xfrm>
            <a:off x="3575050" y="1839913"/>
            <a:ext cx="63500" cy="47625"/>
          </a:xfrm>
          <a:custGeom>
            <a:avLst/>
            <a:gdLst>
              <a:gd name="T0" fmla="*/ 19 w 20"/>
              <a:gd name="T1" fmla="*/ 15 h 15"/>
              <a:gd name="T2" fmla="*/ 4 w 20"/>
              <a:gd name="T3" fmla="*/ 14 h 15"/>
              <a:gd name="T4" fmla="*/ 0 w 20"/>
              <a:gd name="T5" fmla="*/ 6 h 15"/>
              <a:gd name="T6" fmla="*/ 1 w 20"/>
              <a:gd name="T7" fmla="*/ 0 h 15"/>
              <a:gd name="T8" fmla="*/ 2 w 20"/>
              <a:gd name="T9" fmla="*/ 0 h 15"/>
              <a:gd name="T10" fmla="*/ 4 w 20"/>
              <a:gd name="T11" fmla="*/ 1 h 15"/>
              <a:gd name="T12" fmla="*/ 19 w 20"/>
              <a:gd name="T13" fmla="*/ 1 h 15"/>
              <a:gd name="T14" fmla="*/ 20 w 20"/>
              <a:gd name="T15" fmla="*/ 4 h 15"/>
              <a:gd name="T16" fmla="*/ 19 w 20"/>
              <a:gd name="T17" fmla="*/ 15 h 15"/>
              <a:gd name="T18" fmla="*/ 18 w 20"/>
              <a:gd name="T19" fmla="*/ 5 h 15"/>
              <a:gd name="T20" fmla="*/ 17 w 20"/>
              <a:gd name="T21" fmla="*/ 3 h 15"/>
              <a:gd name="T22" fmla="*/ 3 w 20"/>
              <a:gd name="T23" fmla="*/ 2 h 15"/>
              <a:gd name="T24" fmla="*/ 2 w 20"/>
              <a:gd name="T25" fmla="*/ 4 h 15"/>
              <a:gd name="T26" fmla="*/ 3 w 20"/>
              <a:gd name="T27" fmla="*/ 12 h 15"/>
              <a:gd name="T28" fmla="*/ 12 w 20"/>
              <a:gd name="T29" fmla="*/ 14 h 15"/>
              <a:gd name="T30" fmla="*/ 15 w 20"/>
              <a:gd name="T31" fmla="*/ 7 h 15"/>
              <a:gd name="T32" fmla="*/ 16 w 20"/>
              <a:gd name="T33" fmla="*/ 13 h 15"/>
              <a:gd name="T34" fmla="*/ 13 w 20"/>
              <a:gd name="T35" fmla="*/ 14 h 15"/>
              <a:gd name="T36" fmla="*/ 16 w 20"/>
              <a:gd name="T37" fmla="*/ 14 h 15"/>
              <a:gd name="T38" fmla="*/ 18 w 20"/>
              <a:gd name="T39" fmla="*/ 5 h 15"/>
              <a:gd name="T40" fmla="*/ 13 w 20"/>
              <a:gd name="T41" fmla="*/ 10 h 15"/>
              <a:gd name="T42" fmla="*/ 13 w 20"/>
              <a:gd name="T43" fmla="*/ 11 h 15"/>
              <a:gd name="T44" fmla="*/ 15 w 20"/>
              <a:gd name="T45" fmla="*/ 10 h 15"/>
              <a:gd name="T46" fmla="*/ 14 w 20"/>
              <a:gd name="T47" fmla="*/ 9 h 15"/>
              <a:gd name="T48" fmla="*/ 13 w 20"/>
              <a:gd name="T49" fmla="*/ 1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" h="15">
                <a:moveTo>
                  <a:pt x="19" y="15"/>
                </a:moveTo>
                <a:cubicBezTo>
                  <a:pt x="15" y="15"/>
                  <a:pt x="9" y="15"/>
                  <a:pt x="4" y="14"/>
                </a:cubicBezTo>
                <a:cubicBezTo>
                  <a:pt x="1" y="14"/>
                  <a:pt x="0" y="10"/>
                  <a:pt x="0" y="6"/>
                </a:cubicBezTo>
                <a:cubicBezTo>
                  <a:pt x="0" y="4"/>
                  <a:pt x="0" y="2"/>
                  <a:pt x="1" y="0"/>
                </a:cubicBezTo>
                <a:cubicBezTo>
                  <a:pt x="2" y="0"/>
                  <a:pt x="2" y="1"/>
                  <a:pt x="2" y="0"/>
                </a:cubicBezTo>
                <a:cubicBezTo>
                  <a:pt x="3" y="0"/>
                  <a:pt x="3" y="1"/>
                  <a:pt x="4" y="1"/>
                </a:cubicBezTo>
                <a:cubicBezTo>
                  <a:pt x="9" y="0"/>
                  <a:pt x="14" y="2"/>
                  <a:pt x="19" y="1"/>
                </a:cubicBezTo>
                <a:cubicBezTo>
                  <a:pt x="20" y="2"/>
                  <a:pt x="20" y="3"/>
                  <a:pt x="20" y="4"/>
                </a:cubicBezTo>
                <a:cubicBezTo>
                  <a:pt x="20" y="8"/>
                  <a:pt x="19" y="13"/>
                  <a:pt x="19" y="15"/>
                </a:cubicBezTo>
                <a:close/>
                <a:moveTo>
                  <a:pt x="18" y="5"/>
                </a:moveTo>
                <a:cubicBezTo>
                  <a:pt x="18" y="4"/>
                  <a:pt x="17" y="4"/>
                  <a:pt x="17" y="3"/>
                </a:cubicBezTo>
                <a:cubicBezTo>
                  <a:pt x="12" y="3"/>
                  <a:pt x="8" y="2"/>
                  <a:pt x="3" y="2"/>
                </a:cubicBezTo>
                <a:cubicBezTo>
                  <a:pt x="3" y="3"/>
                  <a:pt x="3" y="4"/>
                  <a:pt x="2" y="4"/>
                </a:cubicBezTo>
                <a:cubicBezTo>
                  <a:pt x="1" y="6"/>
                  <a:pt x="1" y="11"/>
                  <a:pt x="3" y="12"/>
                </a:cubicBezTo>
                <a:cubicBezTo>
                  <a:pt x="6" y="13"/>
                  <a:pt x="8" y="13"/>
                  <a:pt x="12" y="14"/>
                </a:cubicBezTo>
                <a:cubicBezTo>
                  <a:pt x="11" y="12"/>
                  <a:pt x="11" y="7"/>
                  <a:pt x="15" y="7"/>
                </a:cubicBezTo>
                <a:cubicBezTo>
                  <a:pt x="17" y="8"/>
                  <a:pt x="18" y="11"/>
                  <a:pt x="16" y="13"/>
                </a:cubicBezTo>
                <a:cubicBezTo>
                  <a:pt x="15" y="13"/>
                  <a:pt x="14" y="13"/>
                  <a:pt x="13" y="14"/>
                </a:cubicBezTo>
                <a:cubicBezTo>
                  <a:pt x="14" y="14"/>
                  <a:pt x="15" y="14"/>
                  <a:pt x="16" y="14"/>
                </a:cubicBezTo>
                <a:cubicBezTo>
                  <a:pt x="18" y="12"/>
                  <a:pt x="18" y="9"/>
                  <a:pt x="18" y="5"/>
                </a:cubicBezTo>
                <a:close/>
                <a:moveTo>
                  <a:pt x="13" y="10"/>
                </a:moveTo>
                <a:cubicBezTo>
                  <a:pt x="13" y="11"/>
                  <a:pt x="14" y="11"/>
                  <a:pt x="13" y="11"/>
                </a:cubicBezTo>
                <a:cubicBezTo>
                  <a:pt x="14" y="11"/>
                  <a:pt x="16" y="12"/>
                  <a:pt x="15" y="10"/>
                </a:cubicBezTo>
                <a:cubicBezTo>
                  <a:pt x="15" y="11"/>
                  <a:pt x="15" y="9"/>
                  <a:pt x="14" y="9"/>
                </a:cubicBezTo>
                <a:cubicBezTo>
                  <a:pt x="14" y="10"/>
                  <a:pt x="14" y="10"/>
                  <a:pt x="13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35" name="Freeform 402"/>
          <p:cNvSpPr>
            <a:spLocks noEditPoints="1"/>
          </p:cNvSpPr>
          <p:nvPr/>
        </p:nvSpPr>
        <p:spPr bwMode="auto">
          <a:xfrm>
            <a:off x="3632200" y="1957388"/>
            <a:ext cx="63500" cy="53975"/>
          </a:xfrm>
          <a:custGeom>
            <a:avLst/>
            <a:gdLst>
              <a:gd name="T0" fmla="*/ 1 w 20"/>
              <a:gd name="T1" fmla="*/ 2 h 17"/>
              <a:gd name="T2" fmla="*/ 8 w 20"/>
              <a:gd name="T3" fmla="*/ 2 h 17"/>
              <a:gd name="T4" fmla="*/ 18 w 20"/>
              <a:gd name="T5" fmla="*/ 3 h 17"/>
              <a:gd name="T6" fmla="*/ 18 w 20"/>
              <a:gd name="T7" fmla="*/ 3 h 17"/>
              <a:gd name="T8" fmla="*/ 19 w 20"/>
              <a:gd name="T9" fmla="*/ 9 h 17"/>
              <a:gd name="T10" fmla="*/ 17 w 20"/>
              <a:gd name="T11" fmla="*/ 16 h 17"/>
              <a:gd name="T12" fmla="*/ 14 w 20"/>
              <a:gd name="T13" fmla="*/ 17 h 17"/>
              <a:gd name="T14" fmla="*/ 0 w 20"/>
              <a:gd name="T15" fmla="*/ 12 h 17"/>
              <a:gd name="T16" fmla="*/ 2 w 20"/>
              <a:gd name="T17" fmla="*/ 3 h 17"/>
              <a:gd name="T18" fmla="*/ 1 w 20"/>
              <a:gd name="T19" fmla="*/ 2 h 17"/>
              <a:gd name="T20" fmla="*/ 4 w 20"/>
              <a:gd name="T21" fmla="*/ 3 h 17"/>
              <a:gd name="T22" fmla="*/ 2 w 20"/>
              <a:gd name="T23" fmla="*/ 13 h 17"/>
              <a:gd name="T24" fmla="*/ 8 w 20"/>
              <a:gd name="T25" fmla="*/ 14 h 17"/>
              <a:gd name="T26" fmla="*/ 15 w 20"/>
              <a:gd name="T27" fmla="*/ 15 h 17"/>
              <a:gd name="T28" fmla="*/ 17 w 20"/>
              <a:gd name="T29" fmla="*/ 6 h 17"/>
              <a:gd name="T30" fmla="*/ 4 w 20"/>
              <a:gd name="T31" fmla="*/ 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" h="17">
                <a:moveTo>
                  <a:pt x="1" y="2"/>
                </a:moveTo>
                <a:cubicBezTo>
                  <a:pt x="3" y="0"/>
                  <a:pt x="6" y="3"/>
                  <a:pt x="8" y="2"/>
                </a:cubicBezTo>
                <a:cubicBezTo>
                  <a:pt x="11" y="2"/>
                  <a:pt x="15" y="4"/>
                  <a:pt x="18" y="3"/>
                </a:cubicBezTo>
                <a:cubicBezTo>
                  <a:pt x="18" y="3"/>
                  <a:pt x="18" y="4"/>
                  <a:pt x="18" y="3"/>
                </a:cubicBezTo>
                <a:cubicBezTo>
                  <a:pt x="20" y="5"/>
                  <a:pt x="19" y="7"/>
                  <a:pt x="19" y="9"/>
                </a:cubicBezTo>
                <a:cubicBezTo>
                  <a:pt x="18" y="12"/>
                  <a:pt x="19" y="15"/>
                  <a:pt x="17" y="16"/>
                </a:cubicBezTo>
                <a:cubicBezTo>
                  <a:pt x="16" y="16"/>
                  <a:pt x="15" y="16"/>
                  <a:pt x="14" y="17"/>
                </a:cubicBezTo>
                <a:cubicBezTo>
                  <a:pt x="9" y="15"/>
                  <a:pt x="1" y="17"/>
                  <a:pt x="0" y="12"/>
                </a:cubicBezTo>
                <a:cubicBezTo>
                  <a:pt x="0" y="8"/>
                  <a:pt x="0" y="5"/>
                  <a:pt x="2" y="3"/>
                </a:cubicBezTo>
                <a:cubicBezTo>
                  <a:pt x="1" y="2"/>
                  <a:pt x="1" y="2"/>
                  <a:pt x="1" y="2"/>
                </a:cubicBezTo>
                <a:close/>
                <a:moveTo>
                  <a:pt x="4" y="3"/>
                </a:moveTo>
                <a:cubicBezTo>
                  <a:pt x="1" y="5"/>
                  <a:pt x="0" y="11"/>
                  <a:pt x="2" y="13"/>
                </a:cubicBezTo>
                <a:cubicBezTo>
                  <a:pt x="3" y="14"/>
                  <a:pt x="6" y="14"/>
                  <a:pt x="8" y="14"/>
                </a:cubicBezTo>
                <a:cubicBezTo>
                  <a:pt x="10" y="14"/>
                  <a:pt x="13" y="15"/>
                  <a:pt x="15" y="15"/>
                </a:cubicBezTo>
                <a:cubicBezTo>
                  <a:pt x="18" y="13"/>
                  <a:pt x="17" y="9"/>
                  <a:pt x="17" y="6"/>
                </a:cubicBezTo>
                <a:cubicBezTo>
                  <a:pt x="13" y="4"/>
                  <a:pt x="8" y="4"/>
                  <a:pt x="4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36" name="Freeform 403"/>
          <p:cNvSpPr>
            <a:spLocks noEditPoints="1"/>
          </p:cNvSpPr>
          <p:nvPr/>
        </p:nvSpPr>
        <p:spPr bwMode="auto">
          <a:xfrm>
            <a:off x="3516313" y="1954213"/>
            <a:ext cx="26987" cy="34925"/>
          </a:xfrm>
          <a:custGeom>
            <a:avLst/>
            <a:gdLst>
              <a:gd name="T0" fmla="*/ 2 w 9"/>
              <a:gd name="T1" fmla="*/ 8 h 11"/>
              <a:gd name="T2" fmla="*/ 6 w 9"/>
              <a:gd name="T3" fmla="*/ 7 h 11"/>
              <a:gd name="T4" fmla="*/ 1 w 9"/>
              <a:gd name="T5" fmla="*/ 6 h 11"/>
              <a:gd name="T6" fmla="*/ 3 w 9"/>
              <a:gd name="T7" fmla="*/ 1 h 11"/>
              <a:gd name="T8" fmla="*/ 5 w 9"/>
              <a:gd name="T9" fmla="*/ 10 h 11"/>
              <a:gd name="T10" fmla="*/ 2 w 9"/>
              <a:gd name="T11" fmla="*/ 8 h 11"/>
              <a:gd name="T12" fmla="*/ 4 w 9"/>
              <a:gd name="T13" fmla="*/ 6 h 11"/>
              <a:gd name="T14" fmla="*/ 5 w 9"/>
              <a:gd name="T15" fmla="*/ 5 h 11"/>
              <a:gd name="T16" fmla="*/ 5 w 9"/>
              <a:gd name="T17" fmla="*/ 4 h 11"/>
              <a:gd name="T18" fmla="*/ 4 w 9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" h="11">
                <a:moveTo>
                  <a:pt x="2" y="8"/>
                </a:moveTo>
                <a:cubicBezTo>
                  <a:pt x="3" y="9"/>
                  <a:pt x="6" y="9"/>
                  <a:pt x="6" y="7"/>
                </a:cubicBezTo>
                <a:cubicBezTo>
                  <a:pt x="3" y="8"/>
                  <a:pt x="2" y="7"/>
                  <a:pt x="1" y="6"/>
                </a:cubicBezTo>
                <a:cubicBezTo>
                  <a:pt x="0" y="3"/>
                  <a:pt x="2" y="2"/>
                  <a:pt x="3" y="1"/>
                </a:cubicBezTo>
                <a:cubicBezTo>
                  <a:pt x="8" y="0"/>
                  <a:pt x="9" y="10"/>
                  <a:pt x="5" y="10"/>
                </a:cubicBezTo>
                <a:cubicBezTo>
                  <a:pt x="4" y="11"/>
                  <a:pt x="2" y="10"/>
                  <a:pt x="2" y="8"/>
                </a:cubicBezTo>
                <a:close/>
                <a:moveTo>
                  <a:pt x="4" y="6"/>
                </a:moveTo>
                <a:cubicBezTo>
                  <a:pt x="4" y="5"/>
                  <a:pt x="5" y="5"/>
                  <a:pt x="5" y="5"/>
                </a:cubicBezTo>
                <a:cubicBezTo>
                  <a:pt x="4" y="5"/>
                  <a:pt x="5" y="4"/>
                  <a:pt x="5" y="4"/>
                </a:cubicBezTo>
                <a:cubicBezTo>
                  <a:pt x="2" y="3"/>
                  <a:pt x="2" y="6"/>
                  <a:pt x="4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37" name="Freeform 404"/>
          <p:cNvSpPr/>
          <p:nvPr/>
        </p:nvSpPr>
        <p:spPr bwMode="auto">
          <a:xfrm>
            <a:off x="2027238" y="3906838"/>
            <a:ext cx="15875" cy="20637"/>
          </a:xfrm>
          <a:custGeom>
            <a:avLst/>
            <a:gdLst>
              <a:gd name="T0" fmla="*/ 5 w 5"/>
              <a:gd name="T1" fmla="*/ 0 h 7"/>
              <a:gd name="T2" fmla="*/ 0 w 5"/>
              <a:gd name="T3" fmla="*/ 7 h 7"/>
              <a:gd name="T4" fmla="*/ 5 w 5"/>
              <a:gd name="T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7">
                <a:moveTo>
                  <a:pt x="5" y="0"/>
                </a:moveTo>
                <a:cubicBezTo>
                  <a:pt x="5" y="3"/>
                  <a:pt x="3" y="6"/>
                  <a:pt x="0" y="7"/>
                </a:cubicBezTo>
                <a:cubicBezTo>
                  <a:pt x="1" y="5"/>
                  <a:pt x="2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38" name="Freeform 405"/>
          <p:cNvSpPr/>
          <p:nvPr/>
        </p:nvSpPr>
        <p:spPr bwMode="auto">
          <a:xfrm>
            <a:off x="2062163" y="3911600"/>
            <a:ext cx="22225" cy="31750"/>
          </a:xfrm>
          <a:custGeom>
            <a:avLst/>
            <a:gdLst>
              <a:gd name="T0" fmla="*/ 4 w 7"/>
              <a:gd name="T1" fmla="*/ 0 h 10"/>
              <a:gd name="T2" fmla="*/ 5 w 7"/>
              <a:gd name="T3" fmla="*/ 9 h 10"/>
              <a:gd name="T4" fmla="*/ 4 w 7"/>
              <a:gd name="T5" fmla="*/ 10 h 10"/>
              <a:gd name="T6" fmla="*/ 4 w 7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10">
                <a:moveTo>
                  <a:pt x="4" y="0"/>
                </a:moveTo>
                <a:cubicBezTo>
                  <a:pt x="7" y="2"/>
                  <a:pt x="5" y="7"/>
                  <a:pt x="5" y="9"/>
                </a:cubicBezTo>
                <a:cubicBezTo>
                  <a:pt x="4" y="9"/>
                  <a:pt x="4" y="9"/>
                  <a:pt x="4" y="10"/>
                </a:cubicBezTo>
                <a:cubicBezTo>
                  <a:pt x="0" y="9"/>
                  <a:pt x="0" y="2"/>
                  <a:pt x="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grpSp>
        <p:nvGrpSpPr>
          <p:cNvPr id="56704" name="组合 439"/>
          <p:cNvGrpSpPr>
            <a:grpSpLocks/>
          </p:cNvGrpSpPr>
          <p:nvPr/>
        </p:nvGrpSpPr>
        <p:grpSpPr bwMode="auto">
          <a:xfrm>
            <a:off x="1931988" y="3333750"/>
            <a:ext cx="962025" cy="903288"/>
            <a:chOff x="1931988" y="3333750"/>
            <a:chExt cx="962025" cy="903288"/>
          </a:xfrm>
        </p:grpSpPr>
        <p:sp>
          <p:nvSpPr>
            <p:cNvPr id="12" name="Freeform 407"/>
            <p:cNvSpPr>
              <a:spLocks noEditPoints="1"/>
            </p:cNvSpPr>
            <p:nvPr/>
          </p:nvSpPr>
          <p:spPr bwMode="auto">
            <a:xfrm>
              <a:off x="1931988" y="3333750"/>
              <a:ext cx="962025" cy="903288"/>
            </a:xfrm>
            <a:custGeom>
              <a:avLst/>
              <a:gdLst>
                <a:gd name="T0" fmla="*/ 200 w 305"/>
                <a:gd name="T1" fmla="*/ 251 h 286"/>
                <a:gd name="T2" fmla="*/ 140 w 305"/>
                <a:gd name="T3" fmla="*/ 233 h 286"/>
                <a:gd name="T4" fmla="*/ 59 w 305"/>
                <a:gd name="T5" fmla="*/ 232 h 286"/>
                <a:gd name="T6" fmla="*/ 4 w 305"/>
                <a:gd name="T7" fmla="*/ 264 h 286"/>
                <a:gd name="T8" fmla="*/ 22 w 305"/>
                <a:gd name="T9" fmla="*/ 123 h 286"/>
                <a:gd name="T10" fmla="*/ 67 w 305"/>
                <a:gd name="T11" fmla="*/ 6 h 286"/>
                <a:gd name="T12" fmla="*/ 253 w 305"/>
                <a:gd name="T13" fmla="*/ 8 h 286"/>
                <a:gd name="T14" fmla="*/ 295 w 305"/>
                <a:gd name="T15" fmla="*/ 181 h 286"/>
                <a:gd name="T16" fmla="*/ 303 w 305"/>
                <a:gd name="T17" fmla="*/ 260 h 286"/>
                <a:gd name="T18" fmla="*/ 274 w 305"/>
                <a:gd name="T19" fmla="*/ 92 h 286"/>
                <a:gd name="T20" fmla="*/ 257 w 305"/>
                <a:gd name="T21" fmla="*/ 121 h 286"/>
                <a:gd name="T22" fmla="*/ 271 w 305"/>
                <a:gd name="T23" fmla="*/ 275 h 286"/>
                <a:gd name="T24" fmla="*/ 63 w 305"/>
                <a:gd name="T25" fmla="*/ 118 h 286"/>
                <a:gd name="T26" fmla="*/ 239 w 305"/>
                <a:gd name="T27" fmla="*/ 49 h 286"/>
                <a:gd name="T28" fmla="*/ 231 w 305"/>
                <a:gd name="T29" fmla="*/ 70 h 286"/>
                <a:gd name="T30" fmla="*/ 242 w 305"/>
                <a:gd name="T31" fmla="*/ 137 h 286"/>
                <a:gd name="T32" fmla="*/ 253 w 305"/>
                <a:gd name="T33" fmla="*/ 170 h 286"/>
                <a:gd name="T34" fmla="*/ 198 w 305"/>
                <a:gd name="T35" fmla="*/ 188 h 286"/>
                <a:gd name="T36" fmla="*/ 262 w 305"/>
                <a:gd name="T37" fmla="*/ 219 h 286"/>
                <a:gd name="T38" fmla="*/ 30 w 305"/>
                <a:gd name="T39" fmla="*/ 115 h 286"/>
                <a:gd name="T40" fmla="*/ 44 w 305"/>
                <a:gd name="T41" fmla="*/ 8 h 286"/>
                <a:gd name="T42" fmla="*/ 172 w 305"/>
                <a:gd name="T43" fmla="*/ 26 h 286"/>
                <a:gd name="T44" fmla="*/ 201 w 305"/>
                <a:gd name="T45" fmla="*/ 59 h 286"/>
                <a:gd name="T46" fmla="*/ 71 w 305"/>
                <a:gd name="T47" fmla="*/ 39 h 286"/>
                <a:gd name="T48" fmla="*/ 160 w 305"/>
                <a:gd name="T49" fmla="*/ 73 h 286"/>
                <a:gd name="T50" fmla="*/ 82 w 305"/>
                <a:gd name="T51" fmla="*/ 64 h 286"/>
                <a:gd name="T52" fmla="*/ 202 w 305"/>
                <a:gd name="T53" fmla="*/ 78 h 286"/>
                <a:gd name="T54" fmla="*/ 184 w 305"/>
                <a:gd name="T55" fmla="*/ 92 h 286"/>
                <a:gd name="T56" fmla="*/ 163 w 305"/>
                <a:gd name="T57" fmla="*/ 85 h 286"/>
                <a:gd name="T58" fmla="*/ 229 w 305"/>
                <a:gd name="T59" fmla="*/ 73 h 286"/>
                <a:gd name="T60" fmla="*/ 159 w 305"/>
                <a:gd name="T61" fmla="*/ 77 h 286"/>
                <a:gd name="T62" fmla="*/ 97 w 305"/>
                <a:gd name="T63" fmla="*/ 90 h 286"/>
                <a:gd name="T64" fmla="*/ 109 w 305"/>
                <a:gd name="T65" fmla="*/ 129 h 286"/>
                <a:gd name="T66" fmla="*/ 197 w 305"/>
                <a:gd name="T67" fmla="*/ 95 h 286"/>
                <a:gd name="T68" fmla="*/ 135 w 305"/>
                <a:gd name="T69" fmla="*/ 151 h 286"/>
                <a:gd name="T70" fmla="*/ 128 w 305"/>
                <a:gd name="T71" fmla="*/ 119 h 286"/>
                <a:gd name="T72" fmla="*/ 32 w 305"/>
                <a:gd name="T73" fmla="*/ 124 h 286"/>
                <a:gd name="T74" fmla="*/ 62 w 305"/>
                <a:gd name="T75" fmla="*/ 205 h 286"/>
                <a:gd name="T76" fmla="*/ 150 w 305"/>
                <a:gd name="T77" fmla="*/ 137 h 286"/>
                <a:gd name="T78" fmla="*/ 82 w 305"/>
                <a:gd name="T79" fmla="*/ 133 h 286"/>
                <a:gd name="T80" fmla="*/ 129 w 305"/>
                <a:gd name="T81" fmla="*/ 148 h 286"/>
                <a:gd name="T82" fmla="*/ 125 w 305"/>
                <a:gd name="T83" fmla="*/ 163 h 286"/>
                <a:gd name="T84" fmla="*/ 196 w 305"/>
                <a:gd name="T85" fmla="*/ 174 h 286"/>
                <a:gd name="T86" fmla="*/ 219 w 305"/>
                <a:gd name="T87" fmla="*/ 174 h 286"/>
                <a:gd name="T88" fmla="*/ 125 w 305"/>
                <a:gd name="T89" fmla="*/ 193 h 286"/>
                <a:gd name="T90" fmla="*/ 157 w 305"/>
                <a:gd name="T91" fmla="*/ 173 h 286"/>
                <a:gd name="T92" fmla="*/ 157 w 305"/>
                <a:gd name="T93" fmla="*/ 173 h 286"/>
                <a:gd name="T94" fmla="*/ 178 w 305"/>
                <a:gd name="T95" fmla="*/ 187 h 286"/>
                <a:gd name="T96" fmla="*/ 119 w 305"/>
                <a:gd name="T97" fmla="*/ 180 h 286"/>
                <a:gd name="T98" fmla="*/ 84 w 305"/>
                <a:gd name="T99" fmla="*/ 189 h 286"/>
                <a:gd name="T100" fmla="*/ 96 w 305"/>
                <a:gd name="T101" fmla="*/ 222 h 286"/>
                <a:gd name="T102" fmla="*/ 154 w 305"/>
                <a:gd name="T103" fmla="*/ 212 h 286"/>
                <a:gd name="T104" fmla="*/ 10 w 305"/>
                <a:gd name="T105" fmla="*/ 231 h 286"/>
                <a:gd name="T106" fmla="*/ 12 w 305"/>
                <a:gd name="T107" fmla="*/ 194 h 286"/>
                <a:gd name="T108" fmla="*/ 58 w 305"/>
                <a:gd name="T109" fmla="*/ 209 h 286"/>
                <a:gd name="T110" fmla="*/ 198 w 305"/>
                <a:gd name="T111" fmla="*/ 214 h 286"/>
                <a:gd name="T112" fmla="*/ 93 w 305"/>
                <a:gd name="T113" fmla="*/ 224 h 286"/>
                <a:gd name="T114" fmla="*/ 73 w 305"/>
                <a:gd name="T115" fmla="*/ 208 h 286"/>
                <a:gd name="T116" fmla="*/ 204 w 305"/>
                <a:gd name="T117" fmla="*/ 230 h 286"/>
                <a:gd name="T118" fmla="*/ 62 w 305"/>
                <a:gd name="T119" fmla="*/ 222 h 286"/>
                <a:gd name="T120" fmla="*/ 118 w 305"/>
                <a:gd name="T121" fmla="*/ 224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5" h="286">
                  <a:moveTo>
                    <a:pt x="296" y="270"/>
                  </a:moveTo>
                  <a:cubicBezTo>
                    <a:pt x="300" y="274"/>
                    <a:pt x="298" y="277"/>
                    <a:pt x="292" y="279"/>
                  </a:cubicBezTo>
                  <a:cubicBezTo>
                    <a:pt x="283" y="282"/>
                    <a:pt x="271" y="286"/>
                    <a:pt x="262" y="282"/>
                  </a:cubicBezTo>
                  <a:cubicBezTo>
                    <a:pt x="262" y="280"/>
                    <a:pt x="262" y="280"/>
                    <a:pt x="262" y="278"/>
                  </a:cubicBezTo>
                  <a:cubicBezTo>
                    <a:pt x="253" y="280"/>
                    <a:pt x="248" y="276"/>
                    <a:pt x="241" y="272"/>
                  </a:cubicBezTo>
                  <a:cubicBezTo>
                    <a:pt x="230" y="266"/>
                    <a:pt x="217" y="261"/>
                    <a:pt x="207" y="254"/>
                  </a:cubicBezTo>
                  <a:cubicBezTo>
                    <a:pt x="204" y="253"/>
                    <a:pt x="202" y="252"/>
                    <a:pt x="200" y="251"/>
                  </a:cubicBezTo>
                  <a:cubicBezTo>
                    <a:pt x="198" y="250"/>
                    <a:pt x="194" y="250"/>
                    <a:pt x="192" y="248"/>
                  </a:cubicBezTo>
                  <a:cubicBezTo>
                    <a:pt x="192" y="247"/>
                    <a:pt x="189" y="244"/>
                    <a:pt x="189" y="243"/>
                  </a:cubicBezTo>
                  <a:cubicBezTo>
                    <a:pt x="189" y="242"/>
                    <a:pt x="189" y="241"/>
                    <a:pt x="189" y="239"/>
                  </a:cubicBezTo>
                  <a:cubicBezTo>
                    <a:pt x="189" y="237"/>
                    <a:pt x="187" y="235"/>
                    <a:pt x="186" y="232"/>
                  </a:cubicBezTo>
                  <a:cubicBezTo>
                    <a:pt x="178" y="233"/>
                    <a:pt x="168" y="233"/>
                    <a:pt x="158" y="233"/>
                  </a:cubicBezTo>
                  <a:cubicBezTo>
                    <a:pt x="158" y="237"/>
                    <a:pt x="156" y="243"/>
                    <a:pt x="154" y="247"/>
                  </a:cubicBezTo>
                  <a:cubicBezTo>
                    <a:pt x="146" y="248"/>
                    <a:pt x="143" y="239"/>
                    <a:pt x="140" y="233"/>
                  </a:cubicBezTo>
                  <a:cubicBezTo>
                    <a:pt x="135" y="234"/>
                    <a:pt x="128" y="234"/>
                    <a:pt x="121" y="233"/>
                  </a:cubicBezTo>
                  <a:cubicBezTo>
                    <a:pt x="114" y="233"/>
                    <a:pt x="104" y="235"/>
                    <a:pt x="96" y="234"/>
                  </a:cubicBezTo>
                  <a:cubicBezTo>
                    <a:pt x="94" y="239"/>
                    <a:pt x="93" y="244"/>
                    <a:pt x="90" y="249"/>
                  </a:cubicBezTo>
                  <a:cubicBezTo>
                    <a:pt x="83" y="252"/>
                    <a:pt x="80" y="247"/>
                    <a:pt x="78" y="242"/>
                  </a:cubicBezTo>
                  <a:cubicBezTo>
                    <a:pt x="75" y="245"/>
                    <a:pt x="71" y="250"/>
                    <a:pt x="67" y="249"/>
                  </a:cubicBezTo>
                  <a:cubicBezTo>
                    <a:pt x="65" y="248"/>
                    <a:pt x="63" y="241"/>
                    <a:pt x="62" y="237"/>
                  </a:cubicBezTo>
                  <a:cubicBezTo>
                    <a:pt x="61" y="235"/>
                    <a:pt x="61" y="233"/>
                    <a:pt x="59" y="232"/>
                  </a:cubicBezTo>
                  <a:cubicBezTo>
                    <a:pt x="56" y="246"/>
                    <a:pt x="61" y="265"/>
                    <a:pt x="51" y="273"/>
                  </a:cubicBezTo>
                  <a:cubicBezTo>
                    <a:pt x="51" y="275"/>
                    <a:pt x="53" y="276"/>
                    <a:pt x="53" y="279"/>
                  </a:cubicBezTo>
                  <a:cubicBezTo>
                    <a:pt x="50" y="283"/>
                    <a:pt x="46" y="282"/>
                    <a:pt x="40" y="282"/>
                  </a:cubicBezTo>
                  <a:cubicBezTo>
                    <a:pt x="33" y="283"/>
                    <a:pt x="22" y="283"/>
                    <a:pt x="14" y="281"/>
                  </a:cubicBezTo>
                  <a:cubicBezTo>
                    <a:pt x="10" y="280"/>
                    <a:pt x="5" y="280"/>
                    <a:pt x="3" y="278"/>
                  </a:cubicBezTo>
                  <a:cubicBezTo>
                    <a:pt x="4" y="274"/>
                    <a:pt x="5" y="271"/>
                    <a:pt x="7" y="268"/>
                  </a:cubicBezTo>
                  <a:cubicBezTo>
                    <a:pt x="7" y="266"/>
                    <a:pt x="5" y="266"/>
                    <a:pt x="4" y="264"/>
                  </a:cubicBezTo>
                  <a:cubicBezTo>
                    <a:pt x="3" y="256"/>
                    <a:pt x="5" y="245"/>
                    <a:pt x="7" y="235"/>
                  </a:cubicBezTo>
                  <a:cubicBezTo>
                    <a:pt x="8" y="227"/>
                    <a:pt x="8" y="218"/>
                    <a:pt x="8" y="210"/>
                  </a:cubicBezTo>
                  <a:cubicBezTo>
                    <a:pt x="9" y="205"/>
                    <a:pt x="11" y="199"/>
                    <a:pt x="8" y="194"/>
                  </a:cubicBezTo>
                  <a:cubicBezTo>
                    <a:pt x="8" y="193"/>
                    <a:pt x="9" y="193"/>
                    <a:pt x="10" y="192"/>
                  </a:cubicBezTo>
                  <a:cubicBezTo>
                    <a:pt x="7" y="188"/>
                    <a:pt x="5" y="184"/>
                    <a:pt x="4" y="180"/>
                  </a:cubicBezTo>
                  <a:cubicBezTo>
                    <a:pt x="2" y="176"/>
                    <a:pt x="0" y="171"/>
                    <a:pt x="0" y="166"/>
                  </a:cubicBezTo>
                  <a:cubicBezTo>
                    <a:pt x="0" y="148"/>
                    <a:pt x="9" y="131"/>
                    <a:pt x="22" y="123"/>
                  </a:cubicBezTo>
                  <a:cubicBezTo>
                    <a:pt x="23" y="113"/>
                    <a:pt x="25" y="104"/>
                    <a:pt x="26" y="93"/>
                  </a:cubicBezTo>
                  <a:cubicBezTo>
                    <a:pt x="26" y="89"/>
                    <a:pt x="28" y="85"/>
                    <a:pt x="28" y="80"/>
                  </a:cubicBezTo>
                  <a:cubicBezTo>
                    <a:pt x="29" y="76"/>
                    <a:pt x="29" y="71"/>
                    <a:pt x="29" y="67"/>
                  </a:cubicBezTo>
                  <a:cubicBezTo>
                    <a:pt x="31" y="57"/>
                    <a:pt x="33" y="44"/>
                    <a:pt x="35" y="33"/>
                  </a:cubicBezTo>
                  <a:cubicBezTo>
                    <a:pt x="37" y="23"/>
                    <a:pt x="38" y="13"/>
                    <a:pt x="44" y="5"/>
                  </a:cubicBezTo>
                  <a:cubicBezTo>
                    <a:pt x="46" y="5"/>
                    <a:pt x="47" y="4"/>
                    <a:pt x="49" y="3"/>
                  </a:cubicBezTo>
                  <a:cubicBezTo>
                    <a:pt x="56" y="2"/>
                    <a:pt x="62" y="3"/>
                    <a:pt x="67" y="6"/>
                  </a:cubicBezTo>
                  <a:cubicBezTo>
                    <a:pt x="68" y="7"/>
                    <a:pt x="69" y="8"/>
                    <a:pt x="70" y="9"/>
                  </a:cubicBezTo>
                  <a:cubicBezTo>
                    <a:pt x="72" y="16"/>
                    <a:pt x="73" y="21"/>
                    <a:pt x="72" y="26"/>
                  </a:cubicBezTo>
                  <a:cubicBezTo>
                    <a:pt x="85" y="24"/>
                    <a:pt x="107" y="24"/>
                    <a:pt x="125" y="24"/>
                  </a:cubicBezTo>
                  <a:cubicBezTo>
                    <a:pt x="146" y="24"/>
                    <a:pt x="168" y="24"/>
                    <a:pt x="189" y="23"/>
                  </a:cubicBezTo>
                  <a:cubicBezTo>
                    <a:pt x="197" y="23"/>
                    <a:pt x="206" y="24"/>
                    <a:pt x="213" y="23"/>
                  </a:cubicBezTo>
                  <a:cubicBezTo>
                    <a:pt x="216" y="16"/>
                    <a:pt x="216" y="6"/>
                    <a:pt x="224" y="4"/>
                  </a:cubicBezTo>
                  <a:cubicBezTo>
                    <a:pt x="232" y="4"/>
                    <a:pt x="247" y="0"/>
                    <a:pt x="253" y="8"/>
                  </a:cubicBezTo>
                  <a:cubicBezTo>
                    <a:pt x="255" y="11"/>
                    <a:pt x="257" y="18"/>
                    <a:pt x="258" y="23"/>
                  </a:cubicBezTo>
                  <a:cubicBezTo>
                    <a:pt x="260" y="29"/>
                    <a:pt x="261" y="34"/>
                    <a:pt x="263" y="40"/>
                  </a:cubicBezTo>
                  <a:cubicBezTo>
                    <a:pt x="264" y="45"/>
                    <a:pt x="265" y="51"/>
                    <a:pt x="266" y="56"/>
                  </a:cubicBezTo>
                  <a:cubicBezTo>
                    <a:pt x="269" y="72"/>
                    <a:pt x="275" y="87"/>
                    <a:pt x="279" y="104"/>
                  </a:cubicBezTo>
                  <a:cubicBezTo>
                    <a:pt x="283" y="123"/>
                    <a:pt x="287" y="138"/>
                    <a:pt x="291" y="157"/>
                  </a:cubicBezTo>
                  <a:cubicBezTo>
                    <a:pt x="292" y="163"/>
                    <a:pt x="293" y="169"/>
                    <a:pt x="294" y="175"/>
                  </a:cubicBezTo>
                  <a:cubicBezTo>
                    <a:pt x="295" y="178"/>
                    <a:pt x="294" y="177"/>
                    <a:pt x="295" y="181"/>
                  </a:cubicBezTo>
                  <a:cubicBezTo>
                    <a:pt x="295" y="183"/>
                    <a:pt x="295" y="185"/>
                    <a:pt x="296" y="186"/>
                  </a:cubicBezTo>
                  <a:cubicBezTo>
                    <a:pt x="297" y="196"/>
                    <a:pt x="299" y="204"/>
                    <a:pt x="300" y="214"/>
                  </a:cubicBezTo>
                  <a:cubicBezTo>
                    <a:pt x="301" y="220"/>
                    <a:pt x="303" y="226"/>
                    <a:pt x="303" y="232"/>
                  </a:cubicBezTo>
                  <a:cubicBezTo>
                    <a:pt x="303" y="233"/>
                    <a:pt x="303" y="234"/>
                    <a:pt x="303" y="235"/>
                  </a:cubicBezTo>
                  <a:cubicBezTo>
                    <a:pt x="303" y="239"/>
                    <a:pt x="305" y="244"/>
                    <a:pt x="305" y="248"/>
                  </a:cubicBezTo>
                  <a:cubicBezTo>
                    <a:pt x="305" y="252"/>
                    <a:pt x="303" y="255"/>
                    <a:pt x="304" y="260"/>
                  </a:cubicBezTo>
                  <a:cubicBezTo>
                    <a:pt x="303" y="260"/>
                    <a:pt x="303" y="260"/>
                    <a:pt x="303" y="260"/>
                  </a:cubicBezTo>
                  <a:cubicBezTo>
                    <a:pt x="301" y="258"/>
                    <a:pt x="303" y="260"/>
                    <a:pt x="303" y="261"/>
                  </a:cubicBezTo>
                  <a:cubicBezTo>
                    <a:pt x="301" y="264"/>
                    <a:pt x="300" y="268"/>
                    <a:pt x="296" y="270"/>
                  </a:cubicBezTo>
                  <a:close/>
                  <a:moveTo>
                    <a:pt x="301" y="259"/>
                  </a:moveTo>
                  <a:cubicBezTo>
                    <a:pt x="304" y="249"/>
                    <a:pt x="301" y="239"/>
                    <a:pt x="300" y="230"/>
                  </a:cubicBezTo>
                  <a:cubicBezTo>
                    <a:pt x="299" y="214"/>
                    <a:pt x="296" y="199"/>
                    <a:pt x="293" y="184"/>
                  </a:cubicBezTo>
                  <a:cubicBezTo>
                    <a:pt x="289" y="158"/>
                    <a:pt x="283" y="132"/>
                    <a:pt x="277" y="107"/>
                  </a:cubicBezTo>
                  <a:cubicBezTo>
                    <a:pt x="276" y="102"/>
                    <a:pt x="275" y="96"/>
                    <a:pt x="274" y="92"/>
                  </a:cubicBezTo>
                  <a:cubicBezTo>
                    <a:pt x="271" y="82"/>
                    <a:pt x="268" y="73"/>
                    <a:pt x="265" y="63"/>
                  </a:cubicBezTo>
                  <a:cubicBezTo>
                    <a:pt x="263" y="53"/>
                    <a:pt x="262" y="44"/>
                    <a:pt x="259" y="34"/>
                  </a:cubicBezTo>
                  <a:cubicBezTo>
                    <a:pt x="257" y="27"/>
                    <a:pt x="253" y="11"/>
                    <a:pt x="249" y="8"/>
                  </a:cubicBezTo>
                  <a:cubicBezTo>
                    <a:pt x="244" y="4"/>
                    <a:pt x="235" y="5"/>
                    <a:pt x="230" y="6"/>
                  </a:cubicBezTo>
                  <a:cubicBezTo>
                    <a:pt x="238" y="17"/>
                    <a:pt x="239" y="35"/>
                    <a:pt x="242" y="53"/>
                  </a:cubicBezTo>
                  <a:cubicBezTo>
                    <a:pt x="245" y="64"/>
                    <a:pt x="249" y="75"/>
                    <a:pt x="251" y="86"/>
                  </a:cubicBezTo>
                  <a:cubicBezTo>
                    <a:pt x="253" y="98"/>
                    <a:pt x="255" y="109"/>
                    <a:pt x="257" y="121"/>
                  </a:cubicBezTo>
                  <a:cubicBezTo>
                    <a:pt x="263" y="154"/>
                    <a:pt x="270" y="187"/>
                    <a:pt x="275" y="217"/>
                  </a:cubicBezTo>
                  <a:cubicBezTo>
                    <a:pt x="276" y="220"/>
                    <a:pt x="277" y="223"/>
                    <a:pt x="277" y="226"/>
                  </a:cubicBezTo>
                  <a:cubicBezTo>
                    <a:pt x="278" y="229"/>
                    <a:pt x="278" y="232"/>
                    <a:pt x="278" y="235"/>
                  </a:cubicBezTo>
                  <a:cubicBezTo>
                    <a:pt x="278" y="242"/>
                    <a:pt x="279" y="251"/>
                    <a:pt x="279" y="257"/>
                  </a:cubicBezTo>
                  <a:cubicBezTo>
                    <a:pt x="278" y="259"/>
                    <a:pt x="277" y="261"/>
                    <a:pt x="276" y="263"/>
                  </a:cubicBezTo>
                  <a:cubicBezTo>
                    <a:pt x="276" y="267"/>
                    <a:pt x="276" y="269"/>
                    <a:pt x="274" y="272"/>
                  </a:cubicBezTo>
                  <a:cubicBezTo>
                    <a:pt x="273" y="273"/>
                    <a:pt x="271" y="274"/>
                    <a:pt x="271" y="275"/>
                  </a:cubicBezTo>
                  <a:cubicBezTo>
                    <a:pt x="284" y="273"/>
                    <a:pt x="297" y="271"/>
                    <a:pt x="301" y="259"/>
                  </a:cubicBezTo>
                  <a:close/>
                  <a:moveTo>
                    <a:pt x="68" y="37"/>
                  </a:moveTo>
                  <a:cubicBezTo>
                    <a:pt x="67" y="34"/>
                    <a:pt x="69" y="30"/>
                    <a:pt x="69" y="26"/>
                  </a:cubicBezTo>
                  <a:cubicBezTo>
                    <a:pt x="69" y="21"/>
                    <a:pt x="70" y="13"/>
                    <a:pt x="66" y="9"/>
                  </a:cubicBezTo>
                  <a:cubicBezTo>
                    <a:pt x="63" y="5"/>
                    <a:pt x="51" y="4"/>
                    <a:pt x="48" y="7"/>
                  </a:cubicBezTo>
                  <a:cubicBezTo>
                    <a:pt x="39" y="40"/>
                    <a:pt x="39" y="79"/>
                    <a:pt x="33" y="115"/>
                  </a:cubicBezTo>
                  <a:cubicBezTo>
                    <a:pt x="44" y="115"/>
                    <a:pt x="55" y="114"/>
                    <a:pt x="63" y="118"/>
                  </a:cubicBezTo>
                  <a:cubicBezTo>
                    <a:pt x="65" y="89"/>
                    <a:pt x="66" y="61"/>
                    <a:pt x="68" y="37"/>
                  </a:cubicBezTo>
                  <a:close/>
                  <a:moveTo>
                    <a:pt x="258" y="276"/>
                  </a:moveTo>
                  <a:cubicBezTo>
                    <a:pt x="267" y="276"/>
                    <a:pt x="271" y="272"/>
                    <a:pt x="274" y="265"/>
                  </a:cubicBezTo>
                  <a:cubicBezTo>
                    <a:pt x="278" y="242"/>
                    <a:pt x="274" y="218"/>
                    <a:pt x="269" y="197"/>
                  </a:cubicBezTo>
                  <a:cubicBezTo>
                    <a:pt x="264" y="173"/>
                    <a:pt x="260" y="147"/>
                    <a:pt x="255" y="123"/>
                  </a:cubicBezTo>
                  <a:cubicBezTo>
                    <a:pt x="252" y="111"/>
                    <a:pt x="251" y="98"/>
                    <a:pt x="248" y="86"/>
                  </a:cubicBezTo>
                  <a:cubicBezTo>
                    <a:pt x="246" y="74"/>
                    <a:pt x="241" y="63"/>
                    <a:pt x="239" y="49"/>
                  </a:cubicBezTo>
                  <a:cubicBezTo>
                    <a:pt x="237" y="44"/>
                    <a:pt x="236" y="37"/>
                    <a:pt x="235" y="30"/>
                  </a:cubicBezTo>
                  <a:cubicBezTo>
                    <a:pt x="233" y="20"/>
                    <a:pt x="233" y="9"/>
                    <a:pt x="225" y="7"/>
                  </a:cubicBezTo>
                  <a:cubicBezTo>
                    <a:pt x="219" y="9"/>
                    <a:pt x="217" y="15"/>
                    <a:pt x="217" y="22"/>
                  </a:cubicBezTo>
                  <a:cubicBezTo>
                    <a:pt x="222" y="20"/>
                    <a:pt x="229" y="27"/>
                    <a:pt x="228" y="31"/>
                  </a:cubicBezTo>
                  <a:cubicBezTo>
                    <a:pt x="228" y="36"/>
                    <a:pt x="222" y="35"/>
                    <a:pt x="215" y="35"/>
                  </a:cubicBezTo>
                  <a:cubicBezTo>
                    <a:pt x="212" y="46"/>
                    <a:pt x="216" y="62"/>
                    <a:pt x="211" y="71"/>
                  </a:cubicBezTo>
                  <a:cubicBezTo>
                    <a:pt x="217" y="71"/>
                    <a:pt x="224" y="69"/>
                    <a:pt x="231" y="70"/>
                  </a:cubicBezTo>
                  <a:cubicBezTo>
                    <a:pt x="235" y="74"/>
                    <a:pt x="234" y="81"/>
                    <a:pt x="228" y="83"/>
                  </a:cubicBezTo>
                  <a:cubicBezTo>
                    <a:pt x="226" y="83"/>
                    <a:pt x="224" y="83"/>
                    <a:pt x="222" y="84"/>
                  </a:cubicBezTo>
                  <a:cubicBezTo>
                    <a:pt x="219" y="84"/>
                    <a:pt x="217" y="84"/>
                    <a:pt x="214" y="84"/>
                  </a:cubicBezTo>
                  <a:cubicBezTo>
                    <a:pt x="214" y="89"/>
                    <a:pt x="212" y="93"/>
                    <a:pt x="209" y="97"/>
                  </a:cubicBezTo>
                  <a:cubicBezTo>
                    <a:pt x="206" y="107"/>
                    <a:pt x="208" y="114"/>
                    <a:pt x="207" y="124"/>
                  </a:cubicBezTo>
                  <a:cubicBezTo>
                    <a:pt x="217" y="124"/>
                    <a:pt x="229" y="125"/>
                    <a:pt x="239" y="123"/>
                  </a:cubicBezTo>
                  <a:cubicBezTo>
                    <a:pt x="243" y="125"/>
                    <a:pt x="247" y="133"/>
                    <a:pt x="242" y="137"/>
                  </a:cubicBezTo>
                  <a:cubicBezTo>
                    <a:pt x="230" y="138"/>
                    <a:pt x="214" y="137"/>
                    <a:pt x="204" y="137"/>
                  </a:cubicBezTo>
                  <a:cubicBezTo>
                    <a:pt x="203" y="143"/>
                    <a:pt x="202" y="149"/>
                    <a:pt x="201" y="155"/>
                  </a:cubicBezTo>
                  <a:cubicBezTo>
                    <a:pt x="201" y="161"/>
                    <a:pt x="200" y="167"/>
                    <a:pt x="200" y="173"/>
                  </a:cubicBezTo>
                  <a:cubicBezTo>
                    <a:pt x="202" y="166"/>
                    <a:pt x="203" y="156"/>
                    <a:pt x="210" y="157"/>
                  </a:cubicBezTo>
                  <a:cubicBezTo>
                    <a:pt x="216" y="158"/>
                    <a:pt x="220" y="168"/>
                    <a:pt x="221" y="172"/>
                  </a:cubicBezTo>
                  <a:cubicBezTo>
                    <a:pt x="227" y="170"/>
                    <a:pt x="237" y="172"/>
                    <a:pt x="244" y="170"/>
                  </a:cubicBezTo>
                  <a:cubicBezTo>
                    <a:pt x="248" y="169"/>
                    <a:pt x="251" y="167"/>
                    <a:pt x="253" y="170"/>
                  </a:cubicBezTo>
                  <a:cubicBezTo>
                    <a:pt x="253" y="174"/>
                    <a:pt x="256" y="182"/>
                    <a:pt x="251" y="184"/>
                  </a:cubicBezTo>
                  <a:cubicBezTo>
                    <a:pt x="249" y="184"/>
                    <a:pt x="247" y="183"/>
                    <a:pt x="245" y="184"/>
                  </a:cubicBezTo>
                  <a:cubicBezTo>
                    <a:pt x="237" y="184"/>
                    <a:pt x="229" y="185"/>
                    <a:pt x="222" y="186"/>
                  </a:cubicBezTo>
                  <a:cubicBezTo>
                    <a:pt x="221" y="189"/>
                    <a:pt x="219" y="191"/>
                    <a:pt x="219" y="194"/>
                  </a:cubicBezTo>
                  <a:cubicBezTo>
                    <a:pt x="216" y="196"/>
                    <a:pt x="215" y="201"/>
                    <a:pt x="211" y="200"/>
                  </a:cubicBezTo>
                  <a:cubicBezTo>
                    <a:pt x="208" y="200"/>
                    <a:pt x="204" y="192"/>
                    <a:pt x="203" y="188"/>
                  </a:cubicBezTo>
                  <a:cubicBezTo>
                    <a:pt x="202" y="187"/>
                    <a:pt x="200" y="187"/>
                    <a:pt x="198" y="188"/>
                  </a:cubicBezTo>
                  <a:cubicBezTo>
                    <a:pt x="198" y="193"/>
                    <a:pt x="196" y="200"/>
                    <a:pt x="196" y="206"/>
                  </a:cubicBezTo>
                  <a:cubicBezTo>
                    <a:pt x="197" y="206"/>
                    <a:pt x="197" y="207"/>
                    <a:pt x="198" y="207"/>
                  </a:cubicBezTo>
                  <a:cubicBezTo>
                    <a:pt x="199" y="212"/>
                    <a:pt x="202" y="215"/>
                    <a:pt x="202" y="220"/>
                  </a:cubicBezTo>
                  <a:cubicBezTo>
                    <a:pt x="216" y="217"/>
                    <a:pt x="232" y="218"/>
                    <a:pt x="247" y="216"/>
                  </a:cubicBezTo>
                  <a:cubicBezTo>
                    <a:pt x="250" y="216"/>
                    <a:pt x="255" y="215"/>
                    <a:pt x="257" y="215"/>
                  </a:cubicBezTo>
                  <a:cubicBezTo>
                    <a:pt x="259" y="215"/>
                    <a:pt x="259" y="216"/>
                    <a:pt x="260" y="217"/>
                  </a:cubicBezTo>
                  <a:cubicBezTo>
                    <a:pt x="261" y="218"/>
                    <a:pt x="261" y="218"/>
                    <a:pt x="262" y="219"/>
                  </a:cubicBezTo>
                  <a:cubicBezTo>
                    <a:pt x="263" y="222"/>
                    <a:pt x="261" y="227"/>
                    <a:pt x="259" y="229"/>
                  </a:cubicBezTo>
                  <a:cubicBezTo>
                    <a:pt x="238" y="228"/>
                    <a:pt x="223" y="232"/>
                    <a:pt x="204" y="233"/>
                  </a:cubicBezTo>
                  <a:cubicBezTo>
                    <a:pt x="203" y="239"/>
                    <a:pt x="200" y="243"/>
                    <a:pt x="198" y="247"/>
                  </a:cubicBezTo>
                  <a:cubicBezTo>
                    <a:pt x="217" y="257"/>
                    <a:pt x="237" y="267"/>
                    <a:pt x="258" y="276"/>
                  </a:cubicBezTo>
                  <a:close/>
                  <a:moveTo>
                    <a:pt x="33" y="63"/>
                  </a:moveTo>
                  <a:cubicBezTo>
                    <a:pt x="31" y="82"/>
                    <a:pt x="28" y="102"/>
                    <a:pt x="25" y="121"/>
                  </a:cubicBezTo>
                  <a:cubicBezTo>
                    <a:pt x="27" y="119"/>
                    <a:pt x="29" y="117"/>
                    <a:pt x="30" y="115"/>
                  </a:cubicBezTo>
                  <a:cubicBezTo>
                    <a:pt x="31" y="113"/>
                    <a:pt x="32" y="109"/>
                    <a:pt x="32" y="106"/>
                  </a:cubicBezTo>
                  <a:cubicBezTo>
                    <a:pt x="33" y="103"/>
                    <a:pt x="33" y="99"/>
                    <a:pt x="33" y="96"/>
                  </a:cubicBezTo>
                  <a:cubicBezTo>
                    <a:pt x="34" y="89"/>
                    <a:pt x="34" y="82"/>
                    <a:pt x="34" y="76"/>
                  </a:cubicBezTo>
                  <a:cubicBezTo>
                    <a:pt x="35" y="72"/>
                    <a:pt x="36" y="69"/>
                    <a:pt x="37" y="65"/>
                  </a:cubicBezTo>
                  <a:cubicBezTo>
                    <a:pt x="37" y="62"/>
                    <a:pt x="37" y="59"/>
                    <a:pt x="37" y="56"/>
                  </a:cubicBezTo>
                  <a:cubicBezTo>
                    <a:pt x="37" y="48"/>
                    <a:pt x="39" y="40"/>
                    <a:pt x="40" y="32"/>
                  </a:cubicBezTo>
                  <a:cubicBezTo>
                    <a:pt x="41" y="24"/>
                    <a:pt x="43" y="15"/>
                    <a:pt x="44" y="8"/>
                  </a:cubicBezTo>
                  <a:cubicBezTo>
                    <a:pt x="37" y="24"/>
                    <a:pt x="36" y="43"/>
                    <a:pt x="33" y="63"/>
                  </a:cubicBezTo>
                  <a:close/>
                  <a:moveTo>
                    <a:pt x="113" y="35"/>
                  </a:moveTo>
                  <a:cubicBezTo>
                    <a:pt x="127" y="35"/>
                    <a:pt x="153" y="35"/>
                    <a:pt x="170" y="35"/>
                  </a:cubicBezTo>
                  <a:cubicBezTo>
                    <a:pt x="182" y="36"/>
                    <a:pt x="200" y="35"/>
                    <a:pt x="212" y="33"/>
                  </a:cubicBezTo>
                  <a:cubicBezTo>
                    <a:pt x="217" y="33"/>
                    <a:pt x="226" y="33"/>
                    <a:pt x="224" y="28"/>
                  </a:cubicBezTo>
                  <a:cubicBezTo>
                    <a:pt x="217" y="25"/>
                    <a:pt x="209" y="27"/>
                    <a:pt x="200" y="27"/>
                  </a:cubicBezTo>
                  <a:cubicBezTo>
                    <a:pt x="191" y="27"/>
                    <a:pt x="182" y="26"/>
                    <a:pt x="172" y="26"/>
                  </a:cubicBezTo>
                  <a:cubicBezTo>
                    <a:pt x="166" y="26"/>
                    <a:pt x="158" y="26"/>
                    <a:pt x="150" y="26"/>
                  </a:cubicBezTo>
                  <a:cubicBezTo>
                    <a:pt x="140" y="26"/>
                    <a:pt x="128" y="27"/>
                    <a:pt x="116" y="27"/>
                  </a:cubicBezTo>
                  <a:cubicBezTo>
                    <a:pt x="102" y="27"/>
                    <a:pt x="90" y="27"/>
                    <a:pt x="79" y="28"/>
                  </a:cubicBezTo>
                  <a:cubicBezTo>
                    <a:pt x="76" y="29"/>
                    <a:pt x="74" y="29"/>
                    <a:pt x="71" y="31"/>
                  </a:cubicBezTo>
                  <a:cubicBezTo>
                    <a:pt x="71" y="33"/>
                    <a:pt x="71" y="34"/>
                    <a:pt x="71" y="37"/>
                  </a:cubicBezTo>
                  <a:cubicBezTo>
                    <a:pt x="85" y="37"/>
                    <a:pt x="99" y="36"/>
                    <a:pt x="113" y="35"/>
                  </a:cubicBezTo>
                  <a:close/>
                  <a:moveTo>
                    <a:pt x="201" y="59"/>
                  </a:moveTo>
                  <a:cubicBezTo>
                    <a:pt x="201" y="59"/>
                    <a:pt x="202" y="61"/>
                    <a:pt x="204" y="61"/>
                  </a:cubicBezTo>
                  <a:cubicBezTo>
                    <a:pt x="204" y="61"/>
                    <a:pt x="205" y="60"/>
                    <a:pt x="206" y="60"/>
                  </a:cubicBezTo>
                  <a:cubicBezTo>
                    <a:pt x="208" y="61"/>
                    <a:pt x="208" y="66"/>
                    <a:pt x="210" y="67"/>
                  </a:cubicBezTo>
                  <a:cubicBezTo>
                    <a:pt x="210" y="67"/>
                    <a:pt x="210" y="67"/>
                    <a:pt x="210" y="67"/>
                  </a:cubicBezTo>
                  <a:cubicBezTo>
                    <a:pt x="211" y="57"/>
                    <a:pt x="211" y="44"/>
                    <a:pt x="212" y="36"/>
                  </a:cubicBezTo>
                  <a:cubicBezTo>
                    <a:pt x="182" y="39"/>
                    <a:pt x="154" y="37"/>
                    <a:pt x="125" y="38"/>
                  </a:cubicBezTo>
                  <a:cubicBezTo>
                    <a:pt x="106" y="38"/>
                    <a:pt x="89" y="39"/>
                    <a:pt x="71" y="39"/>
                  </a:cubicBezTo>
                  <a:cubicBezTo>
                    <a:pt x="70" y="52"/>
                    <a:pt x="69" y="66"/>
                    <a:pt x="68" y="78"/>
                  </a:cubicBezTo>
                  <a:cubicBezTo>
                    <a:pt x="71" y="78"/>
                    <a:pt x="73" y="77"/>
                    <a:pt x="75" y="76"/>
                  </a:cubicBezTo>
                  <a:cubicBezTo>
                    <a:pt x="75" y="72"/>
                    <a:pt x="75" y="69"/>
                    <a:pt x="76" y="65"/>
                  </a:cubicBezTo>
                  <a:cubicBezTo>
                    <a:pt x="79" y="63"/>
                    <a:pt x="80" y="60"/>
                    <a:pt x="83" y="58"/>
                  </a:cubicBezTo>
                  <a:cubicBezTo>
                    <a:pt x="93" y="59"/>
                    <a:pt x="94" y="70"/>
                    <a:pt x="97" y="77"/>
                  </a:cubicBezTo>
                  <a:cubicBezTo>
                    <a:pt x="101" y="74"/>
                    <a:pt x="108" y="75"/>
                    <a:pt x="113" y="75"/>
                  </a:cubicBezTo>
                  <a:cubicBezTo>
                    <a:pt x="126" y="75"/>
                    <a:pt x="144" y="75"/>
                    <a:pt x="160" y="73"/>
                  </a:cubicBezTo>
                  <a:cubicBezTo>
                    <a:pt x="159" y="66"/>
                    <a:pt x="165" y="61"/>
                    <a:pt x="174" y="64"/>
                  </a:cubicBezTo>
                  <a:cubicBezTo>
                    <a:pt x="175" y="66"/>
                    <a:pt x="176" y="67"/>
                    <a:pt x="177" y="69"/>
                  </a:cubicBezTo>
                  <a:cubicBezTo>
                    <a:pt x="176" y="60"/>
                    <a:pt x="190" y="59"/>
                    <a:pt x="194" y="65"/>
                  </a:cubicBezTo>
                  <a:cubicBezTo>
                    <a:pt x="195" y="62"/>
                    <a:pt x="198" y="59"/>
                    <a:pt x="201" y="59"/>
                  </a:cubicBezTo>
                  <a:close/>
                  <a:moveTo>
                    <a:pt x="94" y="78"/>
                  </a:moveTo>
                  <a:cubicBezTo>
                    <a:pt x="94" y="74"/>
                    <a:pt x="90" y="62"/>
                    <a:pt x="86" y="62"/>
                  </a:cubicBezTo>
                  <a:cubicBezTo>
                    <a:pt x="84" y="62"/>
                    <a:pt x="83" y="64"/>
                    <a:pt x="82" y="64"/>
                  </a:cubicBezTo>
                  <a:cubicBezTo>
                    <a:pt x="75" y="75"/>
                    <a:pt x="79" y="92"/>
                    <a:pt x="87" y="100"/>
                  </a:cubicBezTo>
                  <a:cubicBezTo>
                    <a:pt x="93" y="97"/>
                    <a:pt x="96" y="87"/>
                    <a:pt x="94" y="78"/>
                  </a:cubicBezTo>
                  <a:close/>
                  <a:moveTo>
                    <a:pt x="205" y="64"/>
                  </a:moveTo>
                  <a:cubicBezTo>
                    <a:pt x="201" y="60"/>
                    <a:pt x="195" y="64"/>
                    <a:pt x="196" y="70"/>
                  </a:cubicBezTo>
                  <a:cubicBezTo>
                    <a:pt x="195" y="69"/>
                    <a:pt x="195" y="71"/>
                    <a:pt x="195" y="71"/>
                  </a:cubicBezTo>
                  <a:cubicBezTo>
                    <a:pt x="195" y="79"/>
                    <a:pt x="195" y="91"/>
                    <a:pt x="202" y="96"/>
                  </a:cubicBezTo>
                  <a:cubicBezTo>
                    <a:pt x="203" y="90"/>
                    <a:pt x="203" y="84"/>
                    <a:pt x="202" y="78"/>
                  </a:cubicBezTo>
                  <a:cubicBezTo>
                    <a:pt x="202" y="73"/>
                    <a:pt x="199" y="68"/>
                    <a:pt x="200" y="63"/>
                  </a:cubicBezTo>
                  <a:cubicBezTo>
                    <a:pt x="202" y="64"/>
                    <a:pt x="203" y="67"/>
                    <a:pt x="203" y="69"/>
                  </a:cubicBezTo>
                  <a:cubicBezTo>
                    <a:pt x="205" y="77"/>
                    <a:pt x="206" y="87"/>
                    <a:pt x="204" y="97"/>
                  </a:cubicBezTo>
                  <a:cubicBezTo>
                    <a:pt x="214" y="90"/>
                    <a:pt x="211" y="72"/>
                    <a:pt x="205" y="64"/>
                  </a:cubicBezTo>
                  <a:close/>
                  <a:moveTo>
                    <a:pt x="179" y="71"/>
                  </a:moveTo>
                  <a:cubicBezTo>
                    <a:pt x="179" y="75"/>
                    <a:pt x="179" y="81"/>
                    <a:pt x="181" y="86"/>
                  </a:cubicBezTo>
                  <a:cubicBezTo>
                    <a:pt x="182" y="88"/>
                    <a:pt x="183" y="90"/>
                    <a:pt x="184" y="92"/>
                  </a:cubicBezTo>
                  <a:cubicBezTo>
                    <a:pt x="185" y="95"/>
                    <a:pt x="186" y="98"/>
                    <a:pt x="187" y="99"/>
                  </a:cubicBezTo>
                  <a:cubicBezTo>
                    <a:pt x="192" y="101"/>
                    <a:pt x="193" y="95"/>
                    <a:pt x="196" y="93"/>
                  </a:cubicBezTo>
                  <a:cubicBezTo>
                    <a:pt x="192" y="86"/>
                    <a:pt x="191" y="75"/>
                    <a:pt x="193" y="67"/>
                  </a:cubicBezTo>
                  <a:cubicBezTo>
                    <a:pt x="186" y="61"/>
                    <a:pt x="179" y="63"/>
                    <a:pt x="179" y="71"/>
                  </a:cubicBezTo>
                  <a:close/>
                  <a:moveTo>
                    <a:pt x="172" y="66"/>
                  </a:moveTo>
                  <a:cubicBezTo>
                    <a:pt x="169" y="65"/>
                    <a:pt x="164" y="67"/>
                    <a:pt x="163" y="70"/>
                  </a:cubicBezTo>
                  <a:cubicBezTo>
                    <a:pt x="162" y="73"/>
                    <a:pt x="162" y="81"/>
                    <a:pt x="163" y="85"/>
                  </a:cubicBezTo>
                  <a:cubicBezTo>
                    <a:pt x="164" y="92"/>
                    <a:pt x="167" y="98"/>
                    <a:pt x="171" y="101"/>
                  </a:cubicBezTo>
                  <a:cubicBezTo>
                    <a:pt x="176" y="99"/>
                    <a:pt x="177" y="94"/>
                    <a:pt x="179" y="89"/>
                  </a:cubicBezTo>
                  <a:cubicBezTo>
                    <a:pt x="177" y="82"/>
                    <a:pt x="177" y="76"/>
                    <a:pt x="177" y="70"/>
                  </a:cubicBezTo>
                  <a:cubicBezTo>
                    <a:pt x="175" y="69"/>
                    <a:pt x="174" y="67"/>
                    <a:pt x="172" y="66"/>
                  </a:cubicBezTo>
                  <a:close/>
                  <a:moveTo>
                    <a:pt x="212" y="73"/>
                  </a:moveTo>
                  <a:cubicBezTo>
                    <a:pt x="213" y="77"/>
                    <a:pt x="214" y="80"/>
                    <a:pt x="214" y="82"/>
                  </a:cubicBezTo>
                  <a:cubicBezTo>
                    <a:pt x="221" y="81"/>
                    <a:pt x="231" y="81"/>
                    <a:pt x="229" y="73"/>
                  </a:cubicBezTo>
                  <a:cubicBezTo>
                    <a:pt x="223" y="72"/>
                    <a:pt x="218" y="74"/>
                    <a:pt x="212" y="73"/>
                  </a:cubicBezTo>
                  <a:close/>
                  <a:moveTo>
                    <a:pt x="130" y="78"/>
                  </a:moveTo>
                  <a:cubicBezTo>
                    <a:pt x="127" y="78"/>
                    <a:pt x="124" y="79"/>
                    <a:pt x="121" y="79"/>
                  </a:cubicBezTo>
                  <a:cubicBezTo>
                    <a:pt x="113" y="78"/>
                    <a:pt x="105" y="77"/>
                    <a:pt x="97" y="79"/>
                  </a:cubicBezTo>
                  <a:cubicBezTo>
                    <a:pt x="98" y="81"/>
                    <a:pt x="97" y="84"/>
                    <a:pt x="98" y="87"/>
                  </a:cubicBezTo>
                  <a:cubicBezTo>
                    <a:pt x="119" y="86"/>
                    <a:pt x="138" y="88"/>
                    <a:pt x="160" y="84"/>
                  </a:cubicBezTo>
                  <a:cubicBezTo>
                    <a:pt x="159" y="82"/>
                    <a:pt x="160" y="79"/>
                    <a:pt x="159" y="77"/>
                  </a:cubicBezTo>
                  <a:cubicBezTo>
                    <a:pt x="150" y="77"/>
                    <a:pt x="139" y="77"/>
                    <a:pt x="130" y="78"/>
                  </a:cubicBezTo>
                  <a:close/>
                  <a:moveTo>
                    <a:pt x="68" y="81"/>
                  </a:moveTo>
                  <a:cubicBezTo>
                    <a:pt x="68" y="83"/>
                    <a:pt x="68" y="84"/>
                    <a:pt x="68" y="85"/>
                  </a:cubicBezTo>
                  <a:cubicBezTo>
                    <a:pt x="70" y="86"/>
                    <a:pt x="73" y="86"/>
                    <a:pt x="77" y="86"/>
                  </a:cubicBezTo>
                  <a:cubicBezTo>
                    <a:pt x="77" y="84"/>
                    <a:pt x="74" y="83"/>
                    <a:pt x="74" y="81"/>
                  </a:cubicBezTo>
                  <a:cubicBezTo>
                    <a:pt x="72" y="80"/>
                    <a:pt x="70" y="81"/>
                    <a:pt x="68" y="81"/>
                  </a:cubicBezTo>
                  <a:close/>
                  <a:moveTo>
                    <a:pt x="97" y="90"/>
                  </a:moveTo>
                  <a:cubicBezTo>
                    <a:pt x="95" y="93"/>
                    <a:pt x="94" y="100"/>
                    <a:pt x="91" y="102"/>
                  </a:cubicBezTo>
                  <a:cubicBezTo>
                    <a:pt x="85" y="105"/>
                    <a:pt x="83" y="101"/>
                    <a:pt x="80" y="97"/>
                  </a:cubicBezTo>
                  <a:cubicBezTo>
                    <a:pt x="79" y="94"/>
                    <a:pt x="79" y="91"/>
                    <a:pt x="77" y="89"/>
                  </a:cubicBezTo>
                  <a:cubicBezTo>
                    <a:pt x="73" y="90"/>
                    <a:pt x="72" y="88"/>
                    <a:pt x="68" y="89"/>
                  </a:cubicBezTo>
                  <a:cubicBezTo>
                    <a:pt x="68" y="99"/>
                    <a:pt x="66" y="107"/>
                    <a:pt x="66" y="119"/>
                  </a:cubicBezTo>
                  <a:cubicBezTo>
                    <a:pt x="72" y="121"/>
                    <a:pt x="75" y="127"/>
                    <a:pt x="80" y="130"/>
                  </a:cubicBezTo>
                  <a:cubicBezTo>
                    <a:pt x="88" y="128"/>
                    <a:pt x="99" y="131"/>
                    <a:pt x="109" y="129"/>
                  </a:cubicBezTo>
                  <a:cubicBezTo>
                    <a:pt x="111" y="119"/>
                    <a:pt x="115" y="106"/>
                    <a:pt x="125" y="112"/>
                  </a:cubicBezTo>
                  <a:cubicBezTo>
                    <a:pt x="127" y="113"/>
                    <a:pt x="129" y="115"/>
                    <a:pt x="130" y="117"/>
                  </a:cubicBezTo>
                  <a:cubicBezTo>
                    <a:pt x="132" y="114"/>
                    <a:pt x="132" y="111"/>
                    <a:pt x="135" y="110"/>
                  </a:cubicBezTo>
                  <a:cubicBezTo>
                    <a:pt x="143" y="106"/>
                    <a:pt x="145" y="120"/>
                    <a:pt x="148" y="126"/>
                  </a:cubicBezTo>
                  <a:cubicBezTo>
                    <a:pt x="168" y="124"/>
                    <a:pt x="185" y="123"/>
                    <a:pt x="203" y="124"/>
                  </a:cubicBezTo>
                  <a:cubicBezTo>
                    <a:pt x="205" y="116"/>
                    <a:pt x="204" y="109"/>
                    <a:pt x="205" y="102"/>
                  </a:cubicBezTo>
                  <a:cubicBezTo>
                    <a:pt x="200" y="101"/>
                    <a:pt x="199" y="97"/>
                    <a:pt x="197" y="95"/>
                  </a:cubicBezTo>
                  <a:cubicBezTo>
                    <a:pt x="195" y="97"/>
                    <a:pt x="195" y="100"/>
                    <a:pt x="193" y="101"/>
                  </a:cubicBezTo>
                  <a:cubicBezTo>
                    <a:pt x="186" y="105"/>
                    <a:pt x="182" y="98"/>
                    <a:pt x="180" y="93"/>
                  </a:cubicBezTo>
                  <a:cubicBezTo>
                    <a:pt x="179" y="97"/>
                    <a:pt x="175" y="104"/>
                    <a:pt x="171" y="104"/>
                  </a:cubicBezTo>
                  <a:cubicBezTo>
                    <a:pt x="165" y="105"/>
                    <a:pt x="163" y="93"/>
                    <a:pt x="161" y="88"/>
                  </a:cubicBezTo>
                  <a:cubicBezTo>
                    <a:pt x="140" y="89"/>
                    <a:pt x="121" y="89"/>
                    <a:pt x="97" y="90"/>
                  </a:cubicBezTo>
                  <a:close/>
                  <a:moveTo>
                    <a:pt x="136" y="113"/>
                  </a:moveTo>
                  <a:cubicBezTo>
                    <a:pt x="126" y="121"/>
                    <a:pt x="127" y="142"/>
                    <a:pt x="135" y="151"/>
                  </a:cubicBezTo>
                  <a:cubicBezTo>
                    <a:pt x="139" y="157"/>
                    <a:pt x="142" y="152"/>
                    <a:pt x="144" y="147"/>
                  </a:cubicBezTo>
                  <a:cubicBezTo>
                    <a:pt x="150" y="136"/>
                    <a:pt x="144" y="123"/>
                    <a:pt x="140" y="113"/>
                  </a:cubicBezTo>
                  <a:cubicBezTo>
                    <a:pt x="139" y="112"/>
                    <a:pt x="137" y="113"/>
                    <a:pt x="136" y="113"/>
                  </a:cubicBezTo>
                  <a:close/>
                  <a:moveTo>
                    <a:pt x="111" y="130"/>
                  </a:moveTo>
                  <a:cubicBezTo>
                    <a:pt x="109" y="140"/>
                    <a:pt x="116" y="149"/>
                    <a:pt x="120" y="153"/>
                  </a:cubicBezTo>
                  <a:cubicBezTo>
                    <a:pt x="125" y="153"/>
                    <a:pt x="127" y="149"/>
                    <a:pt x="128" y="144"/>
                  </a:cubicBezTo>
                  <a:cubicBezTo>
                    <a:pt x="126" y="136"/>
                    <a:pt x="126" y="125"/>
                    <a:pt x="128" y="119"/>
                  </a:cubicBezTo>
                  <a:cubicBezTo>
                    <a:pt x="126" y="116"/>
                    <a:pt x="123" y="114"/>
                    <a:pt x="119" y="114"/>
                  </a:cubicBezTo>
                  <a:cubicBezTo>
                    <a:pt x="115" y="117"/>
                    <a:pt x="112" y="123"/>
                    <a:pt x="111" y="130"/>
                  </a:cubicBezTo>
                  <a:close/>
                  <a:moveTo>
                    <a:pt x="72" y="131"/>
                  </a:moveTo>
                  <a:cubicBezTo>
                    <a:pt x="69" y="129"/>
                    <a:pt x="64" y="125"/>
                    <a:pt x="62" y="124"/>
                  </a:cubicBezTo>
                  <a:cubicBezTo>
                    <a:pt x="60" y="124"/>
                    <a:pt x="57" y="124"/>
                    <a:pt x="55" y="124"/>
                  </a:cubicBezTo>
                  <a:cubicBezTo>
                    <a:pt x="52" y="123"/>
                    <a:pt x="49" y="122"/>
                    <a:pt x="46" y="121"/>
                  </a:cubicBezTo>
                  <a:cubicBezTo>
                    <a:pt x="42" y="121"/>
                    <a:pt x="36" y="122"/>
                    <a:pt x="32" y="124"/>
                  </a:cubicBezTo>
                  <a:cubicBezTo>
                    <a:pt x="21" y="129"/>
                    <a:pt x="15" y="136"/>
                    <a:pt x="8" y="144"/>
                  </a:cubicBezTo>
                  <a:cubicBezTo>
                    <a:pt x="5" y="151"/>
                    <a:pt x="4" y="159"/>
                    <a:pt x="5" y="168"/>
                  </a:cubicBezTo>
                  <a:cubicBezTo>
                    <a:pt x="6" y="174"/>
                    <a:pt x="10" y="184"/>
                    <a:pt x="13" y="188"/>
                  </a:cubicBezTo>
                  <a:cubicBezTo>
                    <a:pt x="17" y="196"/>
                    <a:pt x="27" y="204"/>
                    <a:pt x="37" y="206"/>
                  </a:cubicBezTo>
                  <a:cubicBezTo>
                    <a:pt x="43" y="208"/>
                    <a:pt x="50" y="207"/>
                    <a:pt x="57" y="206"/>
                  </a:cubicBezTo>
                  <a:cubicBezTo>
                    <a:pt x="58" y="206"/>
                    <a:pt x="57" y="205"/>
                    <a:pt x="59" y="205"/>
                  </a:cubicBezTo>
                  <a:cubicBezTo>
                    <a:pt x="60" y="204"/>
                    <a:pt x="60" y="206"/>
                    <a:pt x="62" y="205"/>
                  </a:cubicBezTo>
                  <a:cubicBezTo>
                    <a:pt x="83" y="198"/>
                    <a:pt x="96" y="163"/>
                    <a:pt x="82" y="143"/>
                  </a:cubicBezTo>
                  <a:cubicBezTo>
                    <a:pt x="81" y="142"/>
                    <a:pt x="80" y="142"/>
                    <a:pt x="79" y="142"/>
                  </a:cubicBezTo>
                  <a:cubicBezTo>
                    <a:pt x="79" y="141"/>
                    <a:pt x="81" y="141"/>
                    <a:pt x="80" y="140"/>
                  </a:cubicBezTo>
                  <a:cubicBezTo>
                    <a:pt x="78" y="137"/>
                    <a:pt x="75" y="134"/>
                    <a:pt x="72" y="131"/>
                  </a:cubicBezTo>
                  <a:close/>
                  <a:moveTo>
                    <a:pt x="175" y="126"/>
                  </a:moveTo>
                  <a:cubicBezTo>
                    <a:pt x="166" y="127"/>
                    <a:pt x="157" y="128"/>
                    <a:pt x="149" y="128"/>
                  </a:cubicBezTo>
                  <a:cubicBezTo>
                    <a:pt x="149" y="131"/>
                    <a:pt x="150" y="134"/>
                    <a:pt x="150" y="137"/>
                  </a:cubicBezTo>
                  <a:cubicBezTo>
                    <a:pt x="166" y="135"/>
                    <a:pt x="183" y="134"/>
                    <a:pt x="201" y="134"/>
                  </a:cubicBezTo>
                  <a:cubicBezTo>
                    <a:pt x="202" y="134"/>
                    <a:pt x="202" y="132"/>
                    <a:pt x="203" y="132"/>
                  </a:cubicBezTo>
                  <a:cubicBezTo>
                    <a:pt x="205" y="132"/>
                    <a:pt x="204" y="134"/>
                    <a:pt x="205" y="134"/>
                  </a:cubicBezTo>
                  <a:cubicBezTo>
                    <a:pt x="216" y="134"/>
                    <a:pt x="230" y="135"/>
                    <a:pt x="239" y="134"/>
                  </a:cubicBezTo>
                  <a:cubicBezTo>
                    <a:pt x="241" y="132"/>
                    <a:pt x="241" y="129"/>
                    <a:pt x="239" y="127"/>
                  </a:cubicBezTo>
                  <a:cubicBezTo>
                    <a:pt x="218" y="128"/>
                    <a:pt x="197" y="125"/>
                    <a:pt x="175" y="126"/>
                  </a:cubicBezTo>
                  <a:close/>
                  <a:moveTo>
                    <a:pt x="82" y="133"/>
                  </a:moveTo>
                  <a:cubicBezTo>
                    <a:pt x="84" y="135"/>
                    <a:pt x="84" y="138"/>
                    <a:pt x="86" y="139"/>
                  </a:cubicBezTo>
                  <a:cubicBezTo>
                    <a:pt x="90" y="141"/>
                    <a:pt x="103" y="138"/>
                    <a:pt x="108" y="139"/>
                  </a:cubicBezTo>
                  <a:cubicBezTo>
                    <a:pt x="109" y="136"/>
                    <a:pt x="108" y="135"/>
                    <a:pt x="108" y="133"/>
                  </a:cubicBezTo>
                  <a:cubicBezTo>
                    <a:pt x="99" y="133"/>
                    <a:pt x="90" y="132"/>
                    <a:pt x="82" y="133"/>
                  </a:cubicBezTo>
                  <a:close/>
                  <a:moveTo>
                    <a:pt x="150" y="140"/>
                  </a:moveTo>
                  <a:cubicBezTo>
                    <a:pt x="149" y="145"/>
                    <a:pt x="146" y="152"/>
                    <a:pt x="142" y="156"/>
                  </a:cubicBezTo>
                  <a:cubicBezTo>
                    <a:pt x="137" y="161"/>
                    <a:pt x="133" y="152"/>
                    <a:pt x="129" y="148"/>
                  </a:cubicBezTo>
                  <a:cubicBezTo>
                    <a:pt x="128" y="153"/>
                    <a:pt x="124" y="157"/>
                    <a:pt x="118" y="156"/>
                  </a:cubicBezTo>
                  <a:cubicBezTo>
                    <a:pt x="115" y="152"/>
                    <a:pt x="112" y="147"/>
                    <a:pt x="110" y="142"/>
                  </a:cubicBezTo>
                  <a:cubicBezTo>
                    <a:pt x="104" y="142"/>
                    <a:pt x="96" y="142"/>
                    <a:pt x="89" y="142"/>
                  </a:cubicBezTo>
                  <a:cubicBezTo>
                    <a:pt x="93" y="152"/>
                    <a:pt x="94" y="167"/>
                    <a:pt x="89" y="179"/>
                  </a:cubicBezTo>
                  <a:cubicBezTo>
                    <a:pt x="98" y="175"/>
                    <a:pt x="111" y="179"/>
                    <a:pt x="119" y="176"/>
                  </a:cubicBezTo>
                  <a:cubicBezTo>
                    <a:pt x="119" y="175"/>
                    <a:pt x="120" y="174"/>
                    <a:pt x="119" y="173"/>
                  </a:cubicBezTo>
                  <a:cubicBezTo>
                    <a:pt x="121" y="169"/>
                    <a:pt x="123" y="166"/>
                    <a:pt x="125" y="163"/>
                  </a:cubicBezTo>
                  <a:cubicBezTo>
                    <a:pt x="126" y="161"/>
                    <a:pt x="126" y="159"/>
                    <a:pt x="128" y="159"/>
                  </a:cubicBezTo>
                  <a:cubicBezTo>
                    <a:pt x="132" y="158"/>
                    <a:pt x="135" y="165"/>
                    <a:pt x="139" y="167"/>
                  </a:cubicBezTo>
                  <a:cubicBezTo>
                    <a:pt x="140" y="165"/>
                    <a:pt x="140" y="161"/>
                    <a:pt x="142" y="160"/>
                  </a:cubicBezTo>
                  <a:cubicBezTo>
                    <a:pt x="150" y="158"/>
                    <a:pt x="154" y="168"/>
                    <a:pt x="158" y="170"/>
                  </a:cubicBezTo>
                  <a:cubicBezTo>
                    <a:pt x="160" y="161"/>
                    <a:pt x="169" y="155"/>
                    <a:pt x="174" y="164"/>
                  </a:cubicBezTo>
                  <a:cubicBezTo>
                    <a:pt x="176" y="168"/>
                    <a:pt x="176" y="172"/>
                    <a:pt x="177" y="176"/>
                  </a:cubicBezTo>
                  <a:cubicBezTo>
                    <a:pt x="184" y="174"/>
                    <a:pt x="189" y="175"/>
                    <a:pt x="196" y="174"/>
                  </a:cubicBezTo>
                  <a:cubicBezTo>
                    <a:pt x="198" y="161"/>
                    <a:pt x="199" y="151"/>
                    <a:pt x="201" y="137"/>
                  </a:cubicBezTo>
                  <a:cubicBezTo>
                    <a:pt x="179" y="137"/>
                    <a:pt x="167" y="138"/>
                    <a:pt x="150" y="140"/>
                  </a:cubicBezTo>
                  <a:close/>
                  <a:moveTo>
                    <a:pt x="219" y="174"/>
                  </a:moveTo>
                  <a:cubicBezTo>
                    <a:pt x="218" y="169"/>
                    <a:pt x="214" y="162"/>
                    <a:pt x="211" y="160"/>
                  </a:cubicBezTo>
                  <a:cubicBezTo>
                    <a:pt x="207" y="161"/>
                    <a:pt x="204" y="165"/>
                    <a:pt x="203" y="170"/>
                  </a:cubicBezTo>
                  <a:cubicBezTo>
                    <a:pt x="202" y="179"/>
                    <a:pt x="207" y="193"/>
                    <a:pt x="211" y="197"/>
                  </a:cubicBezTo>
                  <a:cubicBezTo>
                    <a:pt x="217" y="192"/>
                    <a:pt x="220" y="184"/>
                    <a:pt x="219" y="174"/>
                  </a:cubicBezTo>
                  <a:close/>
                  <a:moveTo>
                    <a:pt x="174" y="171"/>
                  </a:moveTo>
                  <a:cubicBezTo>
                    <a:pt x="173" y="168"/>
                    <a:pt x="169" y="161"/>
                    <a:pt x="167" y="162"/>
                  </a:cubicBezTo>
                  <a:cubicBezTo>
                    <a:pt x="158" y="166"/>
                    <a:pt x="158" y="183"/>
                    <a:pt x="162" y="191"/>
                  </a:cubicBezTo>
                  <a:cubicBezTo>
                    <a:pt x="164" y="194"/>
                    <a:pt x="166" y="199"/>
                    <a:pt x="170" y="199"/>
                  </a:cubicBezTo>
                  <a:cubicBezTo>
                    <a:pt x="176" y="195"/>
                    <a:pt x="176" y="179"/>
                    <a:pt x="174" y="171"/>
                  </a:cubicBezTo>
                  <a:close/>
                  <a:moveTo>
                    <a:pt x="122" y="175"/>
                  </a:moveTo>
                  <a:cubicBezTo>
                    <a:pt x="122" y="181"/>
                    <a:pt x="124" y="192"/>
                    <a:pt x="125" y="193"/>
                  </a:cubicBezTo>
                  <a:cubicBezTo>
                    <a:pt x="125" y="195"/>
                    <a:pt x="126" y="197"/>
                    <a:pt x="127" y="198"/>
                  </a:cubicBezTo>
                  <a:cubicBezTo>
                    <a:pt x="131" y="205"/>
                    <a:pt x="137" y="194"/>
                    <a:pt x="137" y="190"/>
                  </a:cubicBezTo>
                  <a:cubicBezTo>
                    <a:pt x="137" y="188"/>
                    <a:pt x="136" y="184"/>
                    <a:pt x="136" y="182"/>
                  </a:cubicBezTo>
                  <a:cubicBezTo>
                    <a:pt x="136" y="177"/>
                    <a:pt x="138" y="171"/>
                    <a:pt x="137" y="170"/>
                  </a:cubicBezTo>
                  <a:cubicBezTo>
                    <a:pt x="137" y="167"/>
                    <a:pt x="132" y="164"/>
                    <a:pt x="129" y="163"/>
                  </a:cubicBezTo>
                  <a:cubicBezTo>
                    <a:pt x="127" y="165"/>
                    <a:pt x="123" y="169"/>
                    <a:pt x="122" y="175"/>
                  </a:cubicBezTo>
                  <a:close/>
                  <a:moveTo>
                    <a:pt x="157" y="173"/>
                  </a:moveTo>
                  <a:cubicBezTo>
                    <a:pt x="153" y="170"/>
                    <a:pt x="151" y="163"/>
                    <a:pt x="144" y="164"/>
                  </a:cubicBezTo>
                  <a:cubicBezTo>
                    <a:pt x="144" y="166"/>
                    <a:pt x="142" y="167"/>
                    <a:pt x="140" y="169"/>
                  </a:cubicBezTo>
                  <a:cubicBezTo>
                    <a:pt x="137" y="176"/>
                    <a:pt x="139" y="190"/>
                    <a:pt x="143" y="196"/>
                  </a:cubicBezTo>
                  <a:cubicBezTo>
                    <a:pt x="146" y="201"/>
                    <a:pt x="148" y="206"/>
                    <a:pt x="153" y="201"/>
                  </a:cubicBezTo>
                  <a:cubicBezTo>
                    <a:pt x="156" y="199"/>
                    <a:pt x="157" y="196"/>
                    <a:pt x="158" y="192"/>
                  </a:cubicBezTo>
                  <a:cubicBezTo>
                    <a:pt x="158" y="191"/>
                    <a:pt x="159" y="191"/>
                    <a:pt x="159" y="190"/>
                  </a:cubicBezTo>
                  <a:cubicBezTo>
                    <a:pt x="157" y="186"/>
                    <a:pt x="156" y="178"/>
                    <a:pt x="157" y="173"/>
                  </a:cubicBezTo>
                  <a:close/>
                  <a:moveTo>
                    <a:pt x="222" y="174"/>
                  </a:moveTo>
                  <a:cubicBezTo>
                    <a:pt x="222" y="177"/>
                    <a:pt x="222" y="180"/>
                    <a:pt x="222" y="183"/>
                  </a:cubicBezTo>
                  <a:cubicBezTo>
                    <a:pt x="232" y="181"/>
                    <a:pt x="240" y="181"/>
                    <a:pt x="250" y="180"/>
                  </a:cubicBezTo>
                  <a:cubicBezTo>
                    <a:pt x="252" y="179"/>
                    <a:pt x="251" y="174"/>
                    <a:pt x="249" y="173"/>
                  </a:cubicBezTo>
                  <a:cubicBezTo>
                    <a:pt x="240" y="172"/>
                    <a:pt x="230" y="175"/>
                    <a:pt x="222" y="174"/>
                  </a:cubicBezTo>
                  <a:close/>
                  <a:moveTo>
                    <a:pt x="177" y="178"/>
                  </a:moveTo>
                  <a:cubicBezTo>
                    <a:pt x="178" y="181"/>
                    <a:pt x="178" y="183"/>
                    <a:pt x="178" y="187"/>
                  </a:cubicBezTo>
                  <a:cubicBezTo>
                    <a:pt x="187" y="184"/>
                    <a:pt x="193" y="187"/>
                    <a:pt x="202" y="184"/>
                  </a:cubicBezTo>
                  <a:cubicBezTo>
                    <a:pt x="202" y="181"/>
                    <a:pt x="201" y="179"/>
                    <a:pt x="200" y="176"/>
                  </a:cubicBezTo>
                  <a:cubicBezTo>
                    <a:pt x="194" y="177"/>
                    <a:pt x="186" y="178"/>
                    <a:pt x="177" y="178"/>
                  </a:cubicBezTo>
                  <a:close/>
                  <a:moveTo>
                    <a:pt x="89" y="181"/>
                  </a:moveTo>
                  <a:cubicBezTo>
                    <a:pt x="88" y="183"/>
                    <a:pt x="86" y="185"/>
                    <a:pt x="87" y="187"/>
                  </a:cubicBezTo>
                  <a:cubicBezTo>
                    <a:pt x="97" y="186"/>
                    <a:pt x="108" y="187"/>
                    <a:pt x="120" y="185"/>
                  </a:cubicBezTo>
                  <a:cubicBezTo>
                    <a:pt x="119" y="183"/>
                    <a:pt x="120" y="182"/>
                    <a:pt x="119" y="180"/>
                  </a:cubicBezTo>
                  <a:cubicBezTo>
                    <a:pt x="109" y="180"/>
                    <a:pt x="97" y="179"/>
                    <a:pt x="89" y="181"/>
                  </a:cubicBezTo>
                  <a:close/>
                  <a:moveTo>
                    <a:pt x="148" y="206"/>
                  </a:moveTo>
                  <a:cubicBezTo>
                    <a:pt x="144" y="203"/>
                    <a:pt x="141" y="199"/>
                    <a:pt x="139" y="194"/>
                  </a:cubicBezTo>
                  <a:cubicBezTo>
                    <a:pt x="136" y="201"/>
                    <a:pt x="130" y="210"/>
                    <a:pt x="125" y="202"/>
                  </a:cubicBezTo>
                  <a:cubicBezTo>
                    <a:pt x="123" y="198"/>
                    <a:pt x="122" y="193"/>
                    <a:pt x="121" y="189"/>
                  </a:cubicBezTo>
                  <a:cubicBezTo>
                    <a:pt x="116" y="187"/>
                    <a:pt x="109" y="190"/>
                    <a:pt x="103" y="190"/>
                  </a:cubicBezTo>
                  <a:cubicBezTo>
                    <a:pt x="96" y="190"/>
                    <a:pt x="90" y="189"/>
                    <a:pt x="84" y="189"/>
                  </a:cubicBezTo>
                  <a:cubicBezTo>
                    <a:pt x="78" y="198"/>
                    <a:pt x="72" y="205"/>
                    <a:pt x="61" y="208"/>
                  </a:cubicBezTo>
                  <a:cubicBezTo>
                    <a:pt x="61" y="211"/>
                    <a:pt x="60" y="216"/>
                    <a:pt x="59" y="220"/>
                  </a:cubicBezTo>
                  <a:cubicBezTo>
                    <a:pt x="61" y="219"/>
                    <a:pt x="62" y="219"/>
                    <a:pt x="63" y="218"/>
                  </a:cubicBezTo>
                  <a:cubicBezTo>
                    <a:pt x="64" y="214"/>
                    <a:pt x="67" y="204"/>
                    <a:pt x="74" y="205"/>
                  </a:cubicBezTo>
                  <a:cubicBezTo>
                    <a:pt x="76" y="205"/>
                    <a:pt x="77" y="207"/>
                    <a:pt x="79" y="208"/>
                  </a:cubicBezTo>
                  <a:cubicBezTo>
                    <a:pt x="82" y="206"/>
                    <a:pt x="84" y="204"/>
                    <a:pt x="89" y="204"/>
                  </a:cubicBezTo>
                  <a:cubicBezTo>
                    <a:pt x="92" y="209"/>
                    <a:pt x="95" y="214"/>
                    <a:pt x="96" y="222"/>
                  </a:cubicBezTo>
                  <a:cubicBezTo>
                    <a:pt x="112" y="219"/>
                    <a:pt x="123" y="221"/>
                    <a:pt x="138" y="219"/>
                  </a:cubicBezTo>
                  <a:cubicBezTo>
                    <a:pt x="139" y="212"/>
                    <a:pt x="141" y="205"/>
                    <a:pt x="148" y="206"/>
                  </a:cubicBezTo>
                  <a:close/>
                  <a:moveTo>
                    <a:pt x="178" y="189"/>
                  </a:moveTo>
                  <a:cubicBezTo>
                    <a:pt x="177" y="194"/>
                    <a:pt x="174" y="202"/>
                    <a:pt x="170" y="204"/>
                  </a:cubicBezTo>
                  <a:cubicBezTo>
                    <a:pt x="165" y="206"/>
                    <a:pt x="163" y="196"/>
                    <a:pt x="160" y="193"/>
                  </a:cubicBezTo>
                  <a:cubicBezTo>
                    <a:pt x="159" y="200"/>
                    <a:pt x="155" y="206"/>
                    <a:pt x="150" y="207"/>
                  </a:cubicBezTo>
                  <a:cubicBezTo>
                    <a:pt x="150" y="209"/>
                    <a:pt x="153" y="210"/>
                    <a:pt x="154" y="212"/>
                  </a:cubicBezTo>
                  <a:cubicBezTo>
                    <a:pt x="156" y="214"/>
                    <a:pt x="156" y="218"/>
                    <a:pt x="157" y="222"/>
                  </a:cubicBezTo>
                  <a:cubicBezTo>
                    <a:pt x="168" y="221"/>
                    <a:pt x="176" y="223"/>
                    <a:pt x="184" y="219"/>
                  </a:cubicBezTo>
                  <a:cubicBezTo>
                    <a:pt x="185" y="219"/>
                    <a:pt x="185" y="221"/>
                    <a:pt x="185" y="220"/>
                  </a:cubicBezTo>
                  <a:cubicBezTo>
                    <a:pt x="187" y="213"/>
                    <a:pt x="187" y="205"/>
                    <a:pt x="193" y="204"/>
                  </a:cubicBezTo>
                  <a:cubicBezTo>
                    <a:pt x="194" y="198"/>
                    <a:pt x="194" y="193"/>
                    <a:pt x="195" y="188"/>
                  </a:cubicBezTo>
                  <a:cubicBezTo>
                    <a:pt x="190" y="189"/>
                    <a:pt x="183" y="189"/>
                    <a:pt x="178" y="189"/>
                  </a:cubicBezTo>
                  <a:close/>
                  <a:moveTo>
                    <a:pt x="10" y="231"/>
                  </a:moveTo>
                  <a:cubicBezTo>
                    <a:pt x="10" y="242"/>
                    <a:pt x="6" y="251"/>
                    <a:pt x="7" y="260"/>
                  </a:cubicBezTo>
                  <a:cubicBezTo>
                    <a:pt x="7" y="263"/>
                    <a:pt x="9" y="265"/>
                    <a:pt x="12" y="267"/>
                  </a:cubicBezTo>
                  <a:cubicBezTo>
                    <a:pt x="15" y="265"/>
                    <a:pt x="15" y="262"/>
                    <a:pt x="16" y="259"/>
                  </a:cubicBezTo>
                  <a:cubicBezTo>
                    <a:pt x="16" y="255"/>
                    <a:pt x="18" y="251"/>
                    <a:pt x="18" y="248"/>
                  </a:cubicBezTo>
                  <a:cubicBezTo>
                    <a:pt x="19" y="242"/>
                    <a:pt x="18" y="236"/>
                    <a:pt x="19" y="231"/>
                  </a:cubicBezTo>
                  <a:cubicBezTo>
                    <a:pt x="20" y="222"/>
                    <a:pt x="23" y="212"/>
                    <a:pt x="22" y="202"/>
                  </a:cubicBezTo>
                  <a:cubicBezTo>
                    <a:pt x="19" y="200"/>
                    <a:pt x="15" y="198"/>
                    <a:pt x="12" y="194"/>
                  </a:cubicBezTo>
                  <a:cubicBezTo>
                    <a:pt x="11" y="206"/>
                    <a:pt x="10" y="218"/>
                    <a:pt x="10" y="231"/>
                  </a:cubicBezTo>
                  <a:close/>
                  <a:moveTo>
                    <a:pt x="24" y="216"/>
                  </a:moveTo>
                  <a:cubicBezTo>
                    <a:pt x="24" y="219"/>
                    <a:pt x="23" y="223"/>
                    <a:pt x="23" y="226"/>
                  </a:cubicBezTo>
                  <a:cubicBezTo>
                    <a:pt x="22" y="232"/>
                    <a:pt x="22" y="239"/>
                    <a:pt x="21" y="245"/>
                  </a:cubicBezTo>
                  <a:cubicBezTo>
                    <a:pt x="20" y="253"/>
                    <a:pt x="18" y="261"/>
                    <a:pt x="20" y="268"/>
                  </a:cubicBezTo>
                  <a:cubicBezTo>
                    <a:pt x="30" y="271"/>
                    <a:pt x="44" y="275"/>
                    <a:pt x="52" y="267"/>
                  </a:cubicBezTo>
                  <a:cubicBezTo>
                    <a:pt x="58" y="249"/>
                    <a:pt x="55" y="230"/>
                    <a:pt x="58" y="209"/>
                  </a:cubicBezTo>
                  <a:cubicBezTo>
                    <a:pt x="46" y="213"/>
                    <a:pt x="33" y="208"/>
                    <a:pt x="26" y="204"/>
                  </a:cubicBezTo>
                  <a:cubicBezTo>
                    <a:pt x="25" y="207"/>
                    <a:pt x="25" y="212"/>
                    <a:pt x="24" y="216"/>
                  </a:cubicBezTo>
                  <a:close/>
                  <a:moveTo>
                    <a:pt x="196" y="243"/>
                  </a:moveTo>
                  <a:cubicBezTo>
                    <a:pt x="197" y="240"/>
                    <a:pt x="201" y="237"/>
                    <a:pt x="201" y="233"/>
                  </a:cubicBezTo>
                  <a:cubicBezTo>
                    <a:pt x="201" y="232"/>
                    <a:pt x="199" y="231"/>
                    <a:pt x="199" y="231"/>
                  </a:cubicBezTo>
                  <a:cubicBezTo>
                    <a:pt x="199" y="231"/>
                    <a:pt x="201" y="229"/>
                    <a:pt x="201" y="229"/>
                  </a:cubicBezTo>
                  <a:cubicBezTo>
                    <a:pt x="201" y="227"/>
                    <a:pt x="200" y="218"/>
                    <a:pt x="198" y="214"/>
                  </a:cubicBezTo>
                  <a:cubicBezTo>
                    <a:pt x="197" y="211"/>
                    <a:pt x="194" y="208"/>
                    <a:pt x="192" y="207"/>
                  </a:cubicBezTo>
                  <a:cubicBezTo>
                    <a:pt x="186" y="218"/>
                    <a:pt x="187" y="236"/>
                    <a:pt x="196" y="243"/>
                  </a:cubicBezTo>
                  <a:close/>
                  <a:moveTo>
                    <a:pt x="93" y="224"/>
                  </a:moveTo>
                  <a:cubicBezTo>
                    <a:pt x="93" y="221"/>
                    <a:pt x="90" y="207"/>
                    <a:pt x="86" y="208"/>
                  </a:cubicBezTo>
                  <a:cubicBezTo>
                    <a:pt x="73" y="210"/>
                    <a:pt x="75" y="239"/>
                    <a:pt x="84" y="246"/>
                  </a:cubicBezTo>
                  <a:cubicBezTo>
                    <a:pt x="85" y="245"/>
                    <a:pt x="87" y="246"/>
                    <a:pt x="89" y="245"/>
                  </a:cubicBezTo>
                  <a:cubicBezTo>
                    <a:pt x="92" y="239"/>
                    <a:pt x="94" y="233"/>
                    <a:pt x="93" y="224"/>
                  </a:cubicBezTo>
                  <a:close/>
                  <a:moveTo>
                    <a:pt x="73" y="208"/>
                  </a:moveTo>
                  <a:cubicBezTo>
                    <a:pt x="66" y="211"/>
                    <a:pt x="64" y="226"/>
                    <a:pt x="64" y="235"/>
                  </a:cubicBezTo>
                  <a:cubicBezTo>
                    <a:pt x="66" y="238"/>
                    <a:pt x="67" y="242"/>
                    <a:pt x="68" y="245"/>
                  </a:cubicBezTo>
                  <a:cubicBezTo>
                    <a:pt x="72" y="244"/>
                    <a:pt x="76" y="243"/>
                    <a:pt x="77" y="239"/>
                  </a:cubicBezTo>
                  <a:cubicBezTo>
                    <a:pt x="77" y="237"/>
                    <a:pt x="75" y="234"/>
                    <a:pt x="74" y="232"/>
                  </a:cubicBezTo>
                  <a:cubicBezTo>
                    <a:pt x="72" y="224"/>
                    <a:pt x="75" y="217"/>
                    <a:pt x="78" y="210"/>
                  </a:cubicBezTo>
                  <a:cubicBezTo>
                    <a:pt x="75" y="211"/>
                    <a:pt x="75" y="207"/>
                    <a:pt x="73" y="208"/>
                  </a:cubicBezTo>
                  <a:close/>
                  <a:moveTo>
                    <a:pt x="148" y="210"/>
                  </a:moveTo>
                  <a:cubicBezTo>
                    <a:pt x="146" y="209"/>
                    <a:pt x="145" y="212"/>
                    <a:pt x="143" y="213"/>
                  </a:cubicBezTo>
                  <a:cubicBezTo>
                    <a:pt x="139" y="223"/>
                    <a:pt x="141" y="238"/>
                    <a:pt x="151" y="243"/>
                  </a:cubicBezTo>
                  <a:cubicBezTo>
                    <a:pt x="158" y="232"/>
                    <a:pt x="155" y="216"/>
                    <a:pt x="148" y="210"/>
                  </a:cubicBezTo>
                  <a:close/>
                  <a:moveTo>
                    <a:pt x="231" y="220"/>
                  </a:moveTo>
                  <a:cubicBezTo>
                    <a:pt x="221" y="221"/>
                    <a:pt x="211" y="221"/>
                    <a:pt x="203" y="223"/>
                  </a:cubicBezTo>
                  <a:cubicBezTo>
                    <a:pt x="203" y="225"/>
                    <a:pt x="203" y="228"/>
                    <a:pt x="204" y="230"/>
                  </a:cubicBezTo>
                  <a:cubicBezTo>
                    <a:pt x="213" y="229"/>
                    <a:pt x="222" y="228"/>
                    <a:pt x="233" y="227"/>
                  </a:cubicBezTo>
                  <a:cubicBezTo>
                    <a:pt x="243" y="226"/>
                    <a:pt x="253" y="228"/>
                    <a:pt x="259" y="223"/>
                  </a:cubicBezTo>
                  <a:cubicBezTo>
                    <a:pt x="259" y="221"/>
                    <a:pt x="258" y="220"/>
                    <a:pt x="258" y="218"/>
                  </a:cubicBezTo>
                  <a:cubicBezTo>
                    <a:pt x="248" y="219"/>
                    <a:pt x="240" y="220"/>
                    <a:pt x="231" y="220"/>
                  </a:cubicBezTo>
                  <a:close/>
                  <a:moveTo>
                    <a:pt x="59" y="229"/>
                  </a:moveTo>
                  <a:cubicBezTo>
                    <a:pt x="59" y="229"/>
                    <a:pt x="61" y="229"/>
                    <a:pt x="61" y="229"/>
                  </a:cubicBezTo>
                  <a:cubicBezTo>
                    <a:pt x="61" y="227"/>
                    <a:pt x="62" y="224"/>
                    <a:pt x="62" y="222"/>
                  </a:cubicBezTo>
                  <a:cubicBezTo>
                    <a:pt x="58" y="221"/>
                    <a:pt x="60" y="227"/>
                    <a:pt x="59" y="229"/>
                  </a:cubicBezTo>
                  <a:close/>
                  <a:moveTo>
                    <a:pt x="118" y="224"/>
                  </a:moveTo>
                  <a:cubicBezTo>
                    <a:pt x="111" y="224"/>
                    <a:pt x="103" y="223"/>
                    <a:pt x="96" y="225"/>
                  </a:cubicBezTo>
                  <a:cubicBezTo>
                    <a:pt x="96" y="228"/>
                    <a:pt x="96" y="229"/>
                    <a:pt x="96" y="231"/>
                  </a:cubicBezTo>
                  <a:cubicBezTo>
                    <a:pt x="111" y="229"/>
                    <a:pt x="124" y="232"/>
                    <a:pt x="139" y="230"/>
                  </a:cubicBezTo>
                  <a:cubicBezTo>
                    <a:pt x="139" y="228"/>
                    <a:pt x="138" y="225"/>
                    <a:pt x="138" y="223"/>
                  </a:cubicBezTo>
                  <a:cubicBezTo>
                    <a:pt x="132" y="222"/>
                    <a:pt x="125" y="224"/>
                    <a:pt x="118" y="224"/>
                  </a:cubicBezTo>
                  <a:close/>
                  <a:moveTo>
                    <a:pt x="158" y="224"/>
                  </a:moveTo>
                  <a:cubicBezTo>
                    <a:pt x="158" y="226"/>
                    <a:pt x="158" y="229"/>
                    <a:pt x="158" y="231"/>
                  </a:cubicBezTo>
                  <a:cubicBezTo>
                    <a:pt x="169" y="229"/>
                    <a:pt x="176" y="231"/>
                    <a:pt x="186" y="229"/>
                  </a:cubicBezTo>
                  <a:cubicBezTo>
                    <a:pt x="185" y="227"/>
                    <a:pt x="186" y="225"/>
                    <a:pt x="185" y="223"/>
                  </a:cubicBezTo>
                  <a:cubicBezTo>
                    <a:pt x="178" y="225"/>
                    <a:pt x="166" y="225"/>
                    <a:pt x="158" y="2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" name="Freeform 408"/>
            <p:cNvSpPr>
              <a:spLocks noEditPoints="1"/>
            </p:cNvSpPr>
            <p:nvPr/>
          </p:nvSpPr>
          <p:spPr bwMode="auto">
            <a:xfrm>
              <a:off x="1970088" y="3729038"/>
              <a:ext cx="204787" cy="230187"/>
            </a:xfrm>
            <a:custGeom>
              <a:avLst/>
              <a:gdLst>
                <a:gd name="T0" fmla="*/ 63 w 65"/>
                <a:gd name="T1" fmla="*/ 47 h 73"/>
                <a:gd name="T2" fmla="*/ 34 w 65"/>
                <a:gd name="T3" fmla="*/ 72 h 73"/>
                <a:gd name="T4" fmla="*/ 11 w 65"/>
                <a:gd name="T5" fmla="*/ 61 h 73"/>
                <a:gd name="T6" fmla="*/ 11 w 65"/>
                <a:gd name="T7" fmla="*/ 12 h 73"/>
                <a:gd name="T8" fmla="*/ 34 w 65"/>
                <a:gd name="T9" fmla="*/ 8 h 73"/>
                <a:gd name="T10" fmla="*/ 36 w 65"/>
                <a:gd name="T11" fmla="*/ 24 h 73"/>
                <a:gd name="T12" fmla="*/ 40 w 65"/>
                <a:gd name="T13" fmla="*/ 39 h 73"/>
                <a:gd name="T14" fmla="*/ 56 w 65"/>
                <a:gd name="T15" fmla="*/ 57 h 73"/>
                <a:gd name="T16" fmla="*/ 52 w 65"/>
                <a:gd name="T17" fmla="*/ 46 h 73"/>
                <a:gd name="T18" fmla="*/ 60 w 65"/>
                <a:gd name="T19" fmla="*/ 35 h 73"/>
                <a:gd name="T20" fmla="*/ 51 w 65"/>
                <a:gd name="T21" fmla="*/ 34 h 73"/>
                <a:gd name="T22" fmla="*/ 57 w 65"/>
                <a:gd name="T23" fmla="*/ 23 h 73"/>
                <a:gd name="T24" fmla="*/ 56 w 65"/>
                <a:gd name="T25" fmla="*/ 21 h 73"/>
                <a:gd name="T26" fmla="*/ 43 w 65"/>
                <a:gd name="T27" fmla="*/ 19 h 73"/>
                <a:gd name="T28" fmla="*/ 34 w 65"/>
                <a:gd name="T29" fmla="*/ 8 h 73"/>
                <a:gd name="T30" fmla="*/ 20 w 65"/>
                <a:gd name="T31" fmla="*/ 12 h 73"/>
                <a:gd name="T32" fmla="*/ 30 w 65"/>
                <a:gd name="T33" fmla="*/ 9 h 73"/>
                <a:gd name="T34" fmla="*/ 33 w 65"/>
                <a:gd name="T35" fmla="*/ 69 h 73"/>
                <a:gd name="T36" fmla="*/ 44 w 65"/>
                <a:gd name="T37" fmla="*/ 60 h 73"/>
                <a:gd name="T38" fmla="*/ 46 w 65"/>
                <a:gd name="T39" fmla="*/ 56 h 73"/>
                <a:gd name="T40" fmla="*/ 27 w 65"/>
                <a:gd name="T41" fmla="*/ 40 h 73"/>
                <a:gd name="T42" fmla="*/ 29 w 65"/>
                <a:gd name="T43" fmla="*/ 25 h 73"/>
                <a:gd name="T44" fmla="*/ 17 w 65"/>
                <a:gd name="T45" fmla="*/ 13 h 73"/>
                <a:gd name="T46" fmla="*/ 18 w 65"/>
                <a:gd name="T47" fmla="*/ 25 h 73"/>
                <a:gd name="T48" fmla="*/ 5 w 65"/>
                <a:gd name="T49" fmla="*/ 31 h 73"/>
                <a:gd name="T50" fmla="*/ 5 w 65"/>
                <a:gd name="T51" fmla="*/ 36 h 73"/>
                <a:gd name="T52" fmla="*/ 16 w 65"/>
                <a:gd name="T53" fmla="*/ 46 h 73"/>
                <a:gd name="T54" fmla="*/ 9 w 65"/>
                <a:gd name="T55" fmla="*/ 53 h 73"/>
                <a:gd name="T56" fmla="*/ 27 w 65"/>
                <a:gd name="T57" fmla="*/ 20 h 73"/>
                <a:gd name="T58" fmla="*/ 32 w 65"/>
                <a:gd name="T59" fmla="*/ 14 h 73"/>
                <a:gd name="T60" fmla="*/ 32 w 65"/>
                <a:gd name="T61" fmla="*/ 31 h 73"/>
                <a:gd name="T62" fmla="*/ 32 w 65"/>
                <a:gd name="T63" fmla="*/ 31 h 73"/>
                <a:gd name="T64" fmla="*/ 36 w 65"/>
                <a:gd name="T65" fmla="*/ 35 h 73"/>
                <a:gd name="T66" fmla="*/ 44 w 65"/>
                <a:gd name="T67" fmla="*/ 49 h 73"/>
                <a:gd name="T68" fmla="*/ 38 w 65"/>
                <a:gd name="T69" fmla="*/ 43 h 73"/>
                <a:gd name="T70" fmla="*/ 51 w 65"/>
                <a:gd name="T71" fmla="*/ 58 h 73"/>
                <a:gd name="T72" fmla="*/ 54 w 65"/>
                <a:gd name="T73" fmla="*/ 58 h 73"/>
                <a:gd name="T74" fmla="*/ 51 w 65"/>
                <a:gd name="T75" fmla="*/ 5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5" h="73">
                  <a:moveTo>
                    <a:pt x="46" y="7"/>
                  </a:moveTo>
                  <a:cubicBezTo>
                    <a:pt x="58" y="13"/>
                    <a:pt x="65" y="29"/>
                    <a:pt x="63" y="47"/>
                  </a:cubicBezTo>
                  <a:cubicBezTo>
                    <a:pt x="63" y="52"/>
                    <a:pt x="60" y="58"/>
                    <a:pt x="57" y="62"/>
                  </a:cubicBezTo>
                  <a:cubicBezTo>
                    <a:pt x="53" y="67"/>
                    <a:pt x="43" y="73"/>
                    <a:pt x="34" y="72"/>
                  </a:cubicBezTo>
                  <a:cubicBezTo>
                    <a:pt x="31" y="71"/>
                    <a:pt x="27" y="70"/>
                    <a:pt x="24" y="69"/>
                  </a:cubicBezTo>
                  <a:cubicBezTo>
                    <a:pt x="19" y="67"/>
                    <a:pt x="15" y="64"/>
                    <a:pt x="11" y="61"/>
                  </a:cubicBezTo>
                  <a:cubicBezTo>
                    <a:pt x="9" y="58"/>
                    <a:pt x="7" y="54"/>
                    <a:pt x="4" y="51"/>
                  </a:cubicBezTo>
                  <a:cubicBezTo>
                    <a:pt x="0" y="36"/>
                    <a:pt x="3" y="21"/>
                    <a:pt x="11" y="12"/>
                  </a:cubicBezTo>
                  <a:cubicBezTo>
                    <a:pt x="20" y="6"/>
                    <a:pt x="34" y="0"/>
                    <a:pt x="46" y="7"/>
                  </a:cubicBezTo>
                  <a:close/>
                  <a:moveTo>
                    <a:pt x="34" y="8"/>
                  </a:moveTo>
                  <a:cubicBezTo>
                    <a:pt x="34" y="14"/>
                    <a:pt x="39" y="18"/>
                    <a:pt x="41" y="22"/>
                  </a:cubicBezTo>
                  <a:cubicBezTo>
                    <a:pt x="40" y="24"/>
                    <a:pt x="39" y="24"/>
                    <a:pt x="36" y="24"/>
                  </a:cubicBezTo>
                  <a:cubicBezTo>
                    <a:pt x="36" y="27"/>
                    <a:pt x="35" y="29"/>
                    <a:pt x="36" y="31"/>
                  </a:cubicBezTo>
                  <a:cubicBezTo>
                    <a:pt x="38" y="33"/>
                    <a:pt x="41" y="36"/>
                    <a:pt x="40" y="39"/>
                  </a:cubicBezTo>
                  <a:cubicBezTo>
                    <a:pt x="43" y="45"/>
                    <a:pt x="48" y="48"/>
                    <a:pt x="52" y="53"/>
                  </a:cubicBezTo>
                  <a:cubicBezTo>
                    <a:pt x="54" y="48"/>
                    <a:pt x="58" y="53"/>
                    <a:pt x="56" y="57"/>
                  </a:cubicBezTo>
                  <a:cubicBezTo>
                    <a:pt x="58" y="56"/>
                    <a:pt x="58" y="52"/>
                    <a:pt x="60" y="50"/>
                  </a:cubicBezTo>
                  <a:cubicBezTo>
                    <a:pt x="58" y="48"/>
                    <a:pt x="53" y="49"/>
                    <a:pt x="52" y="46"/>
                  </a:cubicBezTo>
                  <a:cubicBezTo>
                    <a:pt x="55" y="46"/>
                    <a:pt x="58" y="47"/>
                    <a:pt x="60" y="48"/>
                  </a:cubicBezTo>
                  <a:cubicBezTo>
                    <a:pt x="60" y="43"/>
                    <a:pt x="61" y="40"/>
                    <a:pt x="60" y="35"/>
                  </a:cubicBezTo>
                  <a:cubicBezTo>
                    <a:pt x="59" y="38"/>
                    <a:pt x="53" y="37"/>
                    <a:pt x="51" y="36"/>
                  </a:cubicBezTo>
                  <a:cubicBezTo>
                    <a:pt x="51" y="35"/>
                    <a:pt x="51" y="35"/>
                    <a:pt x="51" y="34"/>
                  </a:cubicBezTo>
                  <a:cubicBezTo>
                    <a:pt x="54" y="33"/>
                    <a:pt x="58" y="31"/>
                    <a:pt x="60" y="34"/>
                  </a:cubicBezTo>
                  <a:cubicBezTo>
                    <a:pt x="60" y="30"/>
                    <a:pt x="59" y="26"/>
                    <a:pt x="57" y="23"/>
                  </a:cubicBezTo>
                  <a:cubicBezTo>
                    <a:pt x="54" y="24"/>
                    <a:pt x="51" y="27"/>
                    <a:pt x="47" y="27"/>
                  </a:cubicBezTo>
                  <a:cubicBezTo>
                    <a:pt x="49" y="24"/>
                    <a:pt x="53" y="23"/>
                    <a:pt x="56" y="21"/>
                  </a:cubicBezTo>
                  <a:cubicBezTo>
                    <a:pt x="54" y="18"/>
                    <a:pt x="52" y="13"/>
                    <a:pt x="48" y="12"/>
                  </a:cubicBezTo>
                  <a:cubicBezTo>
                    <a:pt x="46" y="15"/>
                    <a:pt x="46" y="19"/>
                    <a:pt x="43" y="19"/>
                  </a:cubicBezTo>
                  <a:cubicBezTo>
                    <a:pt x="42" y="17"/>
                    <a:pt x="45" y="13"/>
                    <a:pt x="46" y="11"/>
                  </a:cubicBezTo>
                  <a:cubicBezTo>
                    <a:pt x="42" y="9"/>
                    <a:pt x="40" y="7"/>
                    <a:pt x="34" y="8"/>
                  </a:cubicBezTo>
                  <a:close/>
                  <a:moveTo>
                    <a:pt x="30" y="9"/>
                  </a:moveTo>
                  <a:cubicBezTo>
                    <a:pt x="27" y="9"/>
                    <a:pt x="23" y="11"/>
                    <a:pt x="20" y="12"/>
                  </a:cubicBezTo>
                  <a:cubicBezTo>
                    <a:pt x="21" y="15"/>
                    <a:pt x="23" y="17"/>
                    <a:pt x="25" y="19"/>
                  </a:cubicBezTo>
                  <a:cubicBezTo>
                    <a:pt x="27" y="16"/>
                    <a:pt x="30" y="13"/>
                    <a:pt x="30" y="9"/>
                  </a:cubicBezTo>
                  <a:close/>
                  <a:moveTo>
                    <a:pt x="16" y="62"/>
                  </a:moveTo>
                  <a:cubicBezTo>
                    <a:pt x="21" y="66"/>
                    <a:pt x="28" y="66"/>
                    <a:pt x="33" y="69"/>
                  </a:cubicBezTo>
                  <a:cubicBezTo>
                    <a:pt x="40" y="68"/>
                    <a:pt x="47" y="67"/>
                    <a:pt x="52" y="63"/>
                  </a:cubicBezTo>
                  <a:cubicBezTo>
                    <a:pt x="51" y="59"/>
                    <a:pt x="46" y="61"/>
                    <a:pt x="44" y="60"/>
                  </a:cubicBezTo>
                  <a:cubicBezTo>
                    <a:pt x="44" y="59"/>
                    <a:pt x="43" y="59"/>
                    <a:pt x="43" y="58"/>
                  </a:cubicBezTo>
                  <a:cubicBezTo>
                    <a:pt x="43" y="57"/>
                    <a:pt x="45" y="57"/>
                    <a:pt x="46" y="56"/>
                  </a:cubicBezTo>
                  <a:cubicBezTo>
                    <a:pt x="43" y="51"/>
                    <a:pt x="38" y="48"/>
                    <a:pt x="34" y="44"/>
                  </a:cubicBezTo>
                  <a:cubicBezTo>
                    <a:pt x="31" y="43"/>
                    <a:pt x="29" y="42"/>
                    <a:pt x="27" y="40"/>
                  </a:cubicBezTo>
                  <a:cubicBezTo>
                    <a:pt x="25" y="37"/>
                    <a:pt x="26" y="33"/>
                    <a:pt x="30" y="33"/>
                  </a:cubicBezTo>
                  <a:cubicBezTo>
                    <a:pt x="29" y="30"/>
                    <a:pt x="29" y="27"/>
                    <a:pt x="29" y="25"/>
                  </a:cubicBezTo>
                  <a:cubicBezTo>
                    <a:pt x="28" y="23"/>
                    <a:pt x="24" y="24"/>
                    <a:pt x="23" y="22"/>
                  </a:cubicBezTo>
                  <a:cubicBezTo>
                    <a:pt x="23" y="17"/>
                    <a:pt x="18" y="17"/>
                    <a:pt x="17" y="13"/>
                  </a:cubicBezTo>
                  <a:cubicBezTo>
                    <a:pt x="16" y="16"/>
                    <a:pt x="12" y="16"/>
                    <a:pt x="11" y="19"/>
                  </a:cubicBezTo>
                  <a:cubicBezTo>
                    <a:pt x="13" y="21"/>
                    <a:pt x="17" y="22"/>
                    <a:pt x="18" y="25"/>
                  </a:cubicBezTo>
                  <a:cubicBezTo>
                    <a:pt x="14" y="25"/>
                    <a:pt x="13" y="22"/>
                    <a:pt x="9" y="21"/>
                  </a:cubicBezTo>
                  <a:cubicBezTo>
                    <a:pt x="7" y="24"/>
                    <a:pt x="6" y="28"/>
                    <a:pt x="5" y="31"/>
                  </a:cubicBezTo>
                  <a:cubicBezTo>
                    <a:pt x="8" y="31"/>
                    <a:pt x="12" y="30"/>
                    <a:pt x="14" y="32"/>
                  </a:cubicBezTo>
                  <a:cubicBezTo>
                    <a:pt x="13" y="36"/>
                    <a:pt x="7" y="36"/>
                    <a:pt x="5" y="36"/>
                  </a:cubicBezTo>
                  <a:cubicBezTo>
                    <a:pt x="3" y="43"/>
                    <a:pt x="6" y="49"/>
                    <a:pt x="9" y="53"/>
                  </a:cubicBezTo>
                  <a:cubicBezTo>
                    <a:pt x="10" y="50"/>
                    <a:pt x="14" y="48"/>
                    <a:pt x="16" y="46"/>
                  </a:cubicBezTo>
                  <a:cubicBezTo>
                    <a:pt x="16" y="47"/>
                    <a:pt x="18" y="46"/>
                    <a:pt x="17" y="48"/>
                  </a:cubicBezTo>
                  <a:cubicBezTo>
                    <a:pt x="16" y="51"/>
                    <a:pt x="12" y="52"/>
                    <a:pt x="9" y="53"/>
                  </a:cubicBezTo>
                  <a:cubicBezTo>
                    <a:pt x="11" y="56"/>
                    <a:pt x="13" y="60"/>
                    <a:pt x="16" y="62"/>
                  </a:cubicBezTo>
                  <a:close/>
                  <a:moveTo>
                    <a:pt x="27" y="20"/>
                  </a:moveTo>
                  <a:cubicBezTo>
                    <a:pt x="30" y="22"/>
                    <a:pt x="33" y="22"/>
                    <a:pt x="37" y="20"/>
                  </a:cubicBezTo>
                  <a:cubicBezTo>
                    <a:pt x="35" y="18"/>
                    <a:pt x="34" y="16"/>
                    <a:pt x="32" y="14"/>
                  </a:cubicBezTo>
                  <a:cubicBezTo>
                    <a:pt x="31" y="17"/>
                    <a:pt x="28" y="18"/>
                    <a:pt x="27" y="20"/>
                  </a:cubicBezTo>
                  <a:close/>
                  <a:moveTo>
                    <a:pt x="32" y="31"/>
                  </a:moveTo>
                  <a:cubicBezTo>
                    <a:pt x="33" y="29"/>
                    <a:pt x="33" y="26"/>
                    <a:pt x="32" y="24"/>
                  </a:cubicBezTo>
                  <a:cubicBezTo>
                    <a:pt x="32" y="27"/>
                    <a:pt x="31" y="28"/>
                    <a:pt x="32" y="31"/>
                  </a:cubicBezTo>
                  <a:close/>
                  <a:moveTo>
                    <a:pt x="30" y="39"/>
                  </a:moveTo>
                  <a:cubicBezTo>
                    <a:pt x="33" y="43"/>
                    <a:pt x="39" y="40"/>
                    <a:pt x="36" y="35"/>
                  </a:cubicBezTo>
                  <a:cubicBezTo>
                    <a:pt x="34" y="35"/>
                    <a:pt x="29" y="34"/>
                    <a:pt x="30" y="39"/>
                  </a:cubicBezTo>
                  <a:close/>
                  <a:moveTo>
                    <a:pt x="44" y="49"/>
                  </a:moveTo>
                  <a:cubicBezTo>
                    <a:pt x="46" y="51"/>
                    <a:pt x="46" y="55"/>
                    <a:pt x="50" y="55"/>
                  </a:cubicBezTo>
                  <a:cubicBezTo>
                    <a:pt x="46" y="51"/>
                    <a:pt x="42" y="46"/>
                    <a:pt x="38" y="43"/>
                  </a:cubicBezTo>
                  <a:cubicBezTo>
                    <a:pt x="39" y="46"/>
                    <a:pt x="42" y="47"/>
                    <a:pt x="44" y="49"/>
                  </a:cubicBezTo>
                  <a:close/>
                  <a:moveTo>
                    <a:pt x="51" y="58"/>
                  </a:moveTo>
                  <a:cubicBezTo>
                    <a:pt x="52" y="58"/>
                    <a:pt x="52" y="59"/>
                    <a:pt x="53" y="59"/>
                  </a:cubicBezTo>
                  <a:cubicBezTo>
                    <a:pt x="53" y="58"/>
                    <a:pt x="53" y="58"/>
                    <a:pt x="54" y="58"/>
                  </a:cubicBezTo>
                  <a:cubicBezTo>
                    <a:pt x="53" y="57"/>
                    <a:pt x="51" y="57"/>
                    <a:pt x="51" y="57"/>
                  </a:cubicBezTo>
                  <a:cubicBezTo>
                    <a:pt x="51" y="57"/>
                    <a:pt x="51" y="58"/>
                    <a:pt x="51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grpSp>
        <p:nvGrpSpPr>
          <p:cNvPr id="56707" name="组合 438"/>
          <p:cNvGrpSpPr>
            <a:grpSpLocks/>
          </p:cNvGrpSpPr>
          <p:nvPr/>
        </p:nvGrpSpPr>
        <p:grpSpPr bwMode="auto">
          <a:xfrm>
            <a:off x="2897188" y="2879725"/>
            <a:ext cx="1003300" cy="1027113"/>
            <a:chOff x="2897188" y="2879725"/>
            <a:chExt cx="1003300" cy="1027113"/>
          </a:xfrm>
        </p:grpSpPr>
        <p:sp>
          <p:nvSpPr>
            <p:cNvPr id="14" name="Freeform 409"/>
            <p:cNvSpPr>
              <a:spLocks noEditPoints="1"/>
            </p:cNvSpPr>
            <p:nvPr/>
          </p:nvSpPr>
          <p:spPr bwMode="auto">
            <a:xfrm>
              <a:off x="2967038" y="3317875"/>
              <a:ext cx="144462" cy="152400"/>
            </a:xfrm>
            <a:custGeom>
              <a:avLst/>
              <a:gdLst>
                <a:gd name="T0" fmla="*/ 27 w 46"/>
                <a:gd name="T1" fmla="*/ 48 h 48"/>
                <a:gd name="T2" fmla="*/ 15 w 46"/>
                <a:gd name="T3" fmla="*/ 35 h 48"/>
                <a:gd name="T4" fmla="*/ 6 w 46"/>
                <a:gd name="T5" fmla="*/ 33 h 48"/>
                <a:gd name="T6" fmla="*/ 0 w 46"/>
                <a:gd name="T7" fmla="*/ 30 h 48"/>
                <a:gd name="T8" fmla="*/ 2 w 46"/>
                <a:gd name="T9" fmla="*/ 25 h 48"/>
                <a:gd name="T10" fmla="*/ 8 w 46"/>
                <a:gd name="T11" fmla="*/ 18 h 48"/>
                <a:gd name="T12" fmla="*/ 7 w 46"/>
                <a:gd name="T13" fmla="*/ 4 h 48"/>
                <a:gd name="T14" fmla="*/ 21 w 46"/>
                <a:gd name="T15" fmla="*/ 6 h 48"/>
                <a:gd name="T16" fmla="*/ 29 w 46"/>
                <a:gd name="T17" fmla="*/ 3 h 48"/>
                <a:gd name="T18" fmla="*/ 39 w 46"/>
                <a:gd name="T19" fmla="*/ 5 h 48"/>
                <a:gd name="T20" fmla="*/ 38 w 46"/>
                <a:gd name="T21" fmla="*/ 18 h 48"/>
                <a:gd name="T22" fmla="*/ 46 w 46"/>
                <a:gd name="T23" fmla="*/ 25 h 48"/>
                <a:gd name="T24" fmla="*/ 44 w 46"/>
                <a:gd name="T25" fmla="*/ 30 h 48"/>
                <a:gd name="T26" fmla="*/ 35 w 46"/>
                <a:gd name="T27" fmla="*/ 34 h 48"/>
                <a:gd name="T28" fmla="*/ 27 w 46"/>
                <a:gd name="T29" fmla="*/ 48 h 48"/>
                <a:gd name="T30" fmla="*/ 21 w 46"/>
                <a:gd name="T31" fmla="*/ 9 h 48"/>
                <a:gd name="T32" fmla="*/ 10 w 46"/>
                <a:gd name="T33" fmla="*/ 5 h 48"/>
                <a:gd name="T34" fmla="*/ 10 w 46"/>
                <a:gd name="T35" fmla="*/ 19 h 48"/>
                <a:gd name="T36" fmla="*/ 7 w 46"/>
                <a:gd name="T37" fmla="*/ 24 h 48"/>
                <a:gd name="T38" fmla="*/ 3 w 46"/>
                <a:gd name="T39" fmla="*/ 30 h 48"/>
                <a:gd name="T40" fmla="*/ 10 w 46"/>
                <a:gd name="T41" fmla="*/ 32 h 48"/>
                <a:gd name="T42" fmla="*/ 16 w 46"/>
                <a:gd name="T43" fmla="*/ 34 h 48"/>
                <a:gd name="T44" fmla="*/ 20 w 46"/>
                <a:gd name="T45" fmla="*/ 40 h 48"/>
                <a:gd name="T46" fmla="*/ 25 w 46"/>
                <a:gd name="T47" fmla="*/ 45 h 48"/>
                <a:gd name="T48" fmla="*/ 32 w 46"/>
                <a:gd name="T49" fmla="*/ 33 h 48"/>
                <a:gd name="T50" fmla="*/ 37 w 46"/>
                <a:gd name="T51" fmla="*/ 30 h 48"/>
                <a:gd name="T52" fmla="*/ 43 w 46"/>
                <a:gd name="T53" fmla="*/ 26 h 48"/>
                <a:gd name="T54" fmla="*/ 36 w 46"/>
                <a:gd name="T55" fmla="*/ 19 h 48"/>
                <a:gd name="T56" fmla="*/ 37 w 46"/>
                <a:gd name="T57" fmla="*/ 6 h 48"/>
                <a:gd name="T58" fmla="*/ 21 w 46"/>
                <a:gd name="T5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" h="48">
                  <a:moveTo>
                    <a:pt x="27" y="48"/>
                  </a:moveTo>
                  <a:cubicBezTo>
                    <a:pt x="20" y="48"/>
                    <a:pt x="19" y="39"/>
                    <a:pt x="15" y="35"/>
                  </a:cubicBezTo>
                  <a:cubicBezTo>
                    <a:pt x="12" y="35"/>
                    <a:pt x="9" y="34"/>
                    <a:pt x="6" y="33"/>
                  </a:cubicBezTo>
                  <a:cubicBezTo>
                    <a:pt x="3" y="33"/>
                    <a:pt x="1" y="33"/>
                    <a:pt x="0" y="30"/>
                  </a:cubicBezTo>
                  <a:cubicBezTo>
                    <a:pt x="0" y="29"/>
                    <a:pt x="1" y="27"/>
                    <a:pt x="2" y="25"/>
                  </a:cubicBezTo>
                  <a:cubicBezTo>
                    <a:pt x="4" y="23"/>
                    <a:pt x="7" y="21"/>
                    <a:pt x="8" y="18"/>
                  </a:cubicBezTo>
                  <a:cubicBezTo>
                    <a:pt x="8" y="14"/>
                    <a:pt x="6" y="9"/>
                    <a:pt x="7" y="4"/>
                  </a:cubicBezTo>
                  <a:cubicBezTo>
                    <a:pt x="11" y="0"/>
                    <a:pt x="15" y="5"/>
                    <a:pt x="21" y="6"/>
                  </a:cubicBezTo>
                  <a:cubicBezTo>
                    <a:pt x="24" y="7"/>
                    <a:pt x="26" y="4"/>
                    <a:pt x="29" y="3"/>
                  </a:cubicBezTo>
                  <a:cubicBezTo>
                    <a:pt x="31" y="2"/>
                    <a:pt x="39" y="1"/>
                    <a:pt x="39" y="5"/>
                  </a:cubicBezTo>
                  <a:cubicBezTo>
                    <a:pt x="39" y="8"/>
                    <a:pt x="36" y="15"/>
                    <a:pt x="38" y="18"/>
                  </a:cubicBezTo>
                  <a:cubicBezTo>
                    <a:pt x="40" y="22"/>
                    <a:pt x="45" y="22"/>
                    <a:pt x="46" y="25"/>
                  </a:cubicBezTo>
                  <a:cubicBezTo>
                    <a:pt x="46" y="26"/>
                    <a:pt x="45" y="29"/>
                    <a:pt x="44" y="30"/>
                  </a:cubicBezTo>
                  <a:cubicBezTo>
                    <a:pt x="42" y="33"/>
                    <a:pt x="38" y="32"/>
                    <a:pt x="35" y="34"/>
                  </a:cubicBezTo>
                  <a:cubicBezTo>
                    <a:pt x="31" y="36"/>
                    <a:pt x="31" y="44"/>
                    <a:pt x="27" y="48"/>
                  </a:cubicBezTo>
                  <a:close/>
                  <a:moveTo>
                    <a:pt x="21" y="9"/>
                  </a:moveTo>
                  <a:cubicBezTo>
                    <a:pt x="18" y="8"/>
                    <a:pt x="15" y="5"/>
                    <a:pt x="10" y="5"/>
                  </a:cubicBezTo>
                  <a:cubicBezTo>
                    <a:pt x="8" y="9"/>
                    <a:pt x="9" y="14"/>
                    <a:pt x="10" y="19"/>
                  </a:cubicBezTo>
                  <a:cubicBezTo>
                    <a:pt x="8" y="20"/>
                    <a:pt x="7" y="22"/>
                    <a:pt x="7" y="24"/>
                  </a:cubicBezTo>
                  <a:cubicBezTo>
                    <a:pt x="5" y="25"/>
                    <a:pt x="3" y="28"/>
                    <a:pt x="3" y="30"/>
                  </a:cubicBezTo>
                  <a:cubicBezTo>
                    <a:pt x="5" y="31"/>
                    <a:pt x="8" y="31"/>
                    <a:pt x="10" y="32"/>
                  </a:cubicBezTo>
                  <a:cubicBezTo>
                    <a:pt x="12" y="33"/>
                    <a:pt x="15" y="32"/>
                    <a:pt x="16" y="34"/>
                  </a:cubicBezTo>
                  <a:cubicBezTo>
                    <a:pt x="18" y="35"/>
                    <a:pt x="18" y="38"/>
                    <a:pt x="20" y="40"/>
                  </a:cubicBezTo>
                  <a:cubicBezTo>
                    <a:pt x="21" y="43"/>
                    <a:pt x="23" y="44"/>
                    <a:pt x="25" y="45"/>
                  </a:cubicBezTo>
                  <a:cubicBezTo>
                    <a:pt x="29" y="42"/>
                    <a:pt x="29" y="36"/>
                    <a:pt x="32" y="33"/>
                  </a:cubicBezTo>
                  <a:cubicBezTo>
                    <a:pt x="34" y="32"/>
                    <a:pt x="35" y="31"/>
                    <a:pt x="37" y="30"/>
                  </a:cubicBezTo>
                  <a:cubicBezTo>
                    <a:pt x="39" y="30"/>
                    <a:pt x="43" y="30"/>
                    <a:pt x="43" y="26"/>
                  </a:cubicBezTo>
                  <a:cubicBezTo>
                    <a:pt x="43" y="23"/>
                    <a:pt x="37" y="23"/>
                    <a:pt x="36" y="19"/>
                  </a:cubicBezTo>
                  <a:cubicBezTo>
                    <a:pt x="34" y="14"/>
                    <a:pt x="37" y="12"/>
                    <a:pt x="37" y="6"/>
                  </a:cubicBezTo>
                  <a:cubicBezTo>
                    <a:pt x="31" y="3"/>
                    <a:pt x="27" y="8"/>
                    <a:pt x="21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" name="Freeform 410"/>
            <p:cNvSpPr>
              <a:spLocks noEditPoints="1"/>
            </p:cNvSpPr>
            <p:nvPr/>
          </p:nvSpPr>
          <p:spPr bwMode="auto">
            <a:xfrm>
              <a:off x="2986088" y="3343275"/>
              <a:ext cx="103187" cy="104775"/>
            </a:xfrm>
            <a:custGeom>
              <a:avLst/>
              <a:gdLst>
                <a:gd name="T0" fmla="*/ 26 w 33"/>
                <a:gd name="T1" fmla="*/ 0 h 33"/>
                <a:gd name="T2" fmla="*/ 27 w 33"/>
                <a:gd name="T3" fmla="*/ 10 h 33"/>
                <a:gd name="T4" fmla="*/ 32 w 33"/>
                <a:gd name="T5" fmla="*/ 15 h 33"/>
                <a:gd name="T6" fmla="*/ 30 w 33"/>
                <a:gd name="T7" fmla="*/ 20 h 33"/>
                <a:gd name="T8" fmla="*/ 21 w 33"/>
                <a:gd name="T9" fmla="*/ 31 h 33"/>
                <a:gd name="T10" fmla="*/ 13 w 33"/>
                <a:gd name="T11" fmla="*/ 22 h 33"/>
                <a:gd name="T12" fmla="*/ 1 w 33"/>
                <a:gd name="T13" fmla="*/ 21 h 33"/>
                <a:gd name="T14" fmla="*/ 4 w 33"/>
                <a:gd name="T15" fmla="*/ 13 h 33"/>
                <a:gd name="T16" fmla="*/ 5 w 33"/>
                <a:gd name="T17" fmla="*/ 1 h 33"/>
                <a:gd name="T18" fmla="*/ 8 w 33"/>
                <a:gd name="T19" fmla="*/ 0 h 33"/>
                <a:gd name="T20" fmla="*/ 23 w 33"/>
                <a:gd name="T21" fmla="*/ 0 h 33"/>
                <a:gd name="T22" fmla="*/ 26 w 33"/>
                <a:gd name="T23" fmla="*/ 0 h 33"/>
                <a:gd name="T24" fmla="*/ 7 w 33"/>
                <a:gd name="T25" fmla="*/ 3 h 33"/>
                <a:gd name="T26" fmla="*/ 10 w 33"/>
                <a:gd name="T27" fmla="*/ 10 h 33"/>
                <a:gd name="T28" fmla="*/ 4 w 33"/>
                <a:gd name="T29" fmla="*/ 19 h 33"/>
                <a:gd name="T30" fmla="*/ 14 w 33"/>
                <a:gd name="T31" fmla="*/ 19 h 33"/>
                <a:gd name="T32" fmla="*/ 19 w 33"/>
                <a:gd name="T33" fmla="*/ 28 h 33"/>
                <a:gd name="T34" fmla="*/ 29 w 33"/>
                <a:gd name="T35" fmla="*/ 18 h 33"/>
                <a:gd name="T36" fmla="*/ 24 w 33"/>
                <a:gd name="T37" fmla="*/ 12 h 33"/>
                <a:gd name="T38" fmla="*/ 24 w 33"/>
                <a:gd name="T39" fmla="*/ 3 h 33"/>
                <a:gd name="T40" fmla="*/ 14 w 33"/>
                <a:gd name="T41" fmla="*/ 6 h 33"/>
                <a:gd name="T42" fmla="*/ 7 w 33"/>
                <a:gd name="T43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" h="33">
                  <a:moveTo>
                    <a:pt x="26" y="0"/>
                  </a:moveTo>
                  <a:cubicBezTo>
                    <a:pt x="27" y="3"/>
                    <a:pt x="26" y="7"/>
                    <a:pt x="27" y="10"/>
                  </a:cubicBezTo>
                  <a:cubicBezTo>
                    <a:pt x="27" y="12"/>
                    <a:pt x="29" y="14"/>
                    <a:pt x="32" y="15"/>
                  </a:cubicBezTo>
                  <a:cubicBezTo>
                    <a:pt x="33" y="17"/>
                    <a:pt x="32" y="19"/>
                    <a:pt x="30" y="20"/>
                  </a:cubicBezTo>
                  <a:cubicBezTo>
                    <a:pt x="24" y="19"/>
                    <a:pt x="23" y="26"/>
                    <a:pt x="21" y="31"/>
                  </a:cubicBezTo>
                  <a:cubicBezTo>
                    <a:pt x="15" y="33"/>
                    <a:pt x="16" y="24"/>
                    <a:pt x="13" y="22"/>
                  </a:cubicBezTo>
                  <a:cubicBezTo>
                    <a:pt x="9" y="20"/>
                    <a:pt x="5" y="23"/>
                    <a:pt x="1" y="21"/>
                  </a:cubicBezTo>
                  <a:cubicBezTo>
                    <a:pt x="0" y="17"/>
                    <a:pt x="3" y="15"/>
                    <a:pt x="4" y="13"/>
                  </a:cubicBezTo>
                  <a:cubicBezTo>
                    <a:pt x="11" y="10"/>
                    <a:pt x="2" y="5"/>
                    <a:pt x="5" y="1"/>
                  </a:cubicBezTo>
                  <a:cubicBezTo>
                    <a:pt x="6" y="0"/>
                    <a:pt x="7" y="1"/>
                    <a:pt x="8" y="0"/>
                  </a:cubicBezTo>
                  <a:cubicBezTo>
                    <a:pt x="12" y="5"/>
                    <a:pt x="19" y="3"/>
                    <a:pt x="23" y="0"/>
                  </a:cubicBezTo>
                  <a:cubicBezTo>
                    <a:pt x="25" y="0"/>
                    <a:pt x="25" y="0"/>
                    <a:pt x="26" y="0"/>
                  </a:cubicBezTo>
                  <a:close/>
                  <a:moveTo>
                    <a:pt x="7" y="3"/>
                  </a:moveTo>
                  <a:cubicBezTo>
                    <a:pt x="7" y="7"/>
                    <a:pt x="10" y="7"/>
                    <a:pt x="10" y="10"/>
                  </a:cubicBezTo>
                  <a:cubicBezTo>
                    <a:pt x="9" y="14"/>
                    <a:pt x="3" y="14"/>
                    <a:pt x="4" y="19"/>
                  </a:cubicBezTo>
                  <a:cubicBezTo>
                    <a:pt x="7" y="19"/>
                    <a:pt x="10" y="19"/>
                    <a:pt x="14" y="19"/>
                  </a:cubicBezTo>
                  <a:cubicBezTo>
                    <a:pt x="17" y="21"/>
                    <a:pt x="15" y="28"/>
                    <a:pt x="19" y="28"/>
                  </a:cubicBezTo>
                  <a:cubicBezTo>
                    <a:pt x="21" y="23"/>
                    <a:pt x="22" y="16"/>
                    <a:pt x="29" y="18"/>
                  </a:cubicBezTo>
                  <a:cubicBezTo>
                    <a:pt x="29" y="15"/>
                    <a:pt x="25" y="15"/>
                    <a:pt x="24" y="12"/>
                  </a:cubicBezTo>
                  <a:cubicBezTo>
                    <a:pt x="23" y="9"/>
                    <a:pt x="25" y="6"/>
                    <a:pt x="24" y="3"/>
                  </a:cubicBezTo>
                  <a:cubicBezTo>
                    <a:pt x="21" y="3"/>
                    <a:pt x="18" y="5"/>
                    <a:pt x="14" y="6"/>
                  </a:cubicBezTo>
                  <a:cubicBezTo>
                    <a:pt x="12" y="5"/>
                    <a:pt x="9" y="4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" name="Freeform 411"/>
            <p:cNvSpPr>
              <a:spLocks noEditPoints="1"/>
            </p:cNvSpPr>
            <p:nvPr/>
          </p:nvSpPr>
          <p:spPr bwMode="auto">
            <a:xfrm>
              <a:off x="3606800" y="3425825"/>
              <a:ext cx="25400" cy="28575"/>
            </a:xfrm>
            <a:custGeom>
              <a:avLst/>
              <a:gdLst>
                <a:gd name="T0" fmla="*/ 6 w 8"/>
                <a:gd name="T1" fmla="*/ 1 h 9"/>
                <a:gd name="T2" fmla="*/ 6 w 8"/>
                <a:gd name="T3" fmla="*/ 9 h 9"/>
                <a:gd name="T4" fmla="*/ 4 w 8"/>
                <a:gd name="T5" fmla="*/ 9 h 9"/>
                <a:gd name="T6" fmla="*/ 1 w 8"/>
                <a:gd name="T7" fmla="*/ 3 h 9"/>
                <a:gd name="T8" fmla="*/ 6 w 8"/>
                <a:gd name="T9" fmla="*/ 1 h 9"/>
                <a:gd name="T10" fmla="*/ 4 w 8"/>
                <a:gd name="T11" fmla="*/ 6 h 9"/>
                <a:gd name="T12" fmla="*/ 6 w 8"/>
                <a:gd name="T13" fmla="*/ 6 h 9"/>
                <a:gd name="T14" fmla="*/ 4 w 8"/>
                <a:gd name="T15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6" y="1"/>
                  </a:moveTo>
                  <a:cubicBezTo>
                    <a:pt x="8" y="3"/>
                    <a:pt x="8" y="7"/>
                    <a:pt x="6" y="9"/>
                  </a:cubicBezTo>
                  <a:cubicBezTo>
                    <a:pt x="6" y="9"/>
                    <a:pt x="4" y="9"/>
                    <a:pt x="4" y="9"/>
                  </a:cubicBezTo>
                  <a:cubicBezTo>
                    <a:pt x="2" y="9"/>
                    <a:pt x="0" y="5"/>
                    <a:pt x="1" y="3"/>
                  </a:cubicBezTo>
                  <a:cubicBezTo>
                    <a:pt x="2" y="0"/>
                    <a:pt x="4" y="1"/>
                    <a:pt x="6" y="1"/>
                  </a:cubicBezTo>
                  <a:close/>
                  <a:moveTo>
                    <a:pt x="4" y="6"/>
                  </a:moveTo>
                  <a:cubicBezTo>
                    <a:pt x="5" y="6"/>
                    <a:pt x="5" y="6"/>
                    <a:pt x="6" y="6"/>
                  </a:cubicBezTo>
                  <a:cubicBezTo>
                    <a:pt x="6" y="1"/>
                    <a:pt x="1" y="4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" name="Freeform 412"/>
            <p:cNvSpPr>
              <a:spLocks noEditPoints="1"/>
            </p:cNvSpPr>
            <p:nvPr/>
          </p:nvSpPr>
          <p:spPr bwMode="auto">
            <a:xfrm>
              <a:off x="3616325" y="3467100"/>
              <a:ext cx="31750" cy="38100"/>
            </a:xfrm>
            <a:custGeom>
              <a:avLst/>
              <a:gdLst>
                <a:gd name="T0" fmla="*/ 0 w 10"/>
                <a:gd name="T1" fmla="*/ 5 h 12"/>
                <a:gd name="T2" fmla="*/ 6 w 10"/>
                <a:gd name="T3" fmla="*/ 10 h 12"/>
                <a:gd name="T4" fmla="*/ 2 w 10"/>
                <a:gd name="T5" fmla="*/ 11 h 12"/>
                <a:gd name="T6" fmla="*/ 0 w 10"/>
                <a:gd name="T7" fmla="*/ 5 h 12"/>
                <a:gd name="T8" fmla="*/ 5 w 10"/>
                <a:gd name="T9" fmla="*/ 8 h 12"/>
                <a:gd name="T10" fmla="*/ 3 w 10"/>
                <a:gd name="T11" fmla="*/ 6 h 12"/>
                <a:gd name="T12" fmla="*/ 5 w 10"/>
                <a:gd name="T13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5"/>
                  </a:moveTo>
                  <a:cubicBezTo>
                    <a:pt x="2" y="0"/>
                    <a:pt x="10" y="6"/>
                    <a:pt x="6" y="10"/>
                  </a:cubicBezTo>
                  <a:cubicBezTo>
                    <a:pt x="5" y="12"/>
                    <a:pt x="4" y="11"/>
                    <a:pt x="2" y="11"/>
                  </a:cubicBezTo>
                  <a:cubicBezTo>
                    <a:pt x="0" y="10"/>
                    <a:pt x="0" y="7"/>
                    <a:pt x="0" y="5"/>
                  </a:cubicBezTo>
                  <a:close/>
                  <a:moveTo>
                    <a:pt x="5" y="8"/>
                  </a:moveTo>
                  <a:cubicBezTo>
                    <a:pt x="5" y="7"/>
                    <a:pt x="4" y="7"/>
                    <a:pt x="3" y="6"/>
                  </a:cubicBezTo>
                  <a:cubicBezTo>
                    <a:pt x="1" y="7"/>
                    <a:pt x="3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" name="Freeform 413"/>
            <p:cNvSpPr/>
            <p:nvPr/>
          </p:nvSpPr>
          <p:spPr bwMode="auto">
            <a:xfrm>
              <a:off x="3436938" y="3495675"/>
              <a:ext cx="22225" cy="15875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3 h 5"/>
                <a:gd name="T4" fmla="*/ 1 w 7"/>
                <a:gd name="T5" fmla="*/ 4 h 5"/>
                <a:gd name="T6" fmla="*/ 1 w 7"/>
                <a:gd name="T7" fmla="*/ 2 h 5"/>
                <a:gd name="T8" fmla="*/ 7 w 7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cubicBezTo>
                    <a:pt x="7" y="2"/>
                    <a:pt x="7" y="3"/>
                    <a:pt x="7" y="3"/>
                  </a:cubicBezTo>
                  <a:cubicBezTo>
                    <a:pt x="6" y="5"/>
                    <a:pt x="3" y="3"/>
                    <a:pt x="1" y="4"/>
                  </a:cubicBezTo>
                  <a:cubicBezTo>
                    <a:pt x="1" y="3"/>
                    <a:pt x="0" y="3"/>
                    <a:pt x="1" y="2"/>
                  </a:cubicBezTo>
                  <a:cubicBezTo>
                    <a:pt x="3" y="0"/>
                    <a:pt x="5" y="2"/>
                    <a:pt x="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" name="Freeform 414"/>
            <p:cNvSpPr/>
            <p:nvPr/>
          </p:nvSpPr>
          <p:spPr bwMode="auto">
            <a:xfrm>
              <a:off x="3471863" y="3492500"/>
              <a:ext cx="12700" cy="22225"/>
            </a:xfrm>
            <a:custGeom>
              <a:avLst/>
              <a:gdLst>
                <a:gd name="T0" fmla="*/ 2 w 4"/>
                <a:gd name="T1" fmla="*/ 7 h 7"/>
                <a:gd name="T2" fmla="*/ 0 w 4"/>
                <a:gd name="T3" fmla="*/ 4 h 7"/>
                <a:gd name="T4" fmla="*/ 2 w 4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7">
                  <a:moveTo>
                    <a:pt x="2" y="7"/>
                  </a:moveTo>
                  <a:cubicBezTo>
                    <a:pt x="1" y="6"/>
                    <a:pt x="0" y="5"/>
                    <a:pt x="0" y="4"/>
                  </a:cubicBezTo>
                  <a:cubicBezTo>
                    <a:pt x="0" y="0"/>
                    <a:pt x="4" y="5"/>
                    <a:pt x="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" name="Freeform 415"/>
            <p:cNvSpPr/>
            <p:nvPr/>
          </p:nvSpPr>
          <p:spPr bwMode="auto">
            <a:xfrm>
              <a:off x="3414713" y="3505200"/>
              <a:ext cx="12700" cy="12700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2 h 4"/>
                <a:gd name="T4" fmla="*/ 4 w 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4" y="2"/>
                    <a:pt x="1" y="4"/>
                    <a:pt x="0" y="2"/>
                  </a:cubicBezTo>
                  <a:cubicBezTo>
                    <a:pt x="0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1" name="Freeform 416"/>
            <p:cNvSpPr/>
            <p:nvPr/>
          </p:nvSpPr>
          <p:spPr bwMode="auto">
            <a:xfrm>
              <a:off x="3386138" y="3514725"/>
              <a:ext cx="15875" cy="9525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2 h 3"/>
                <a:gd name="T4" fmla="*/ 5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4" y="2"/>
                    <a:pt x="3" y="3"/>
                    <a:pt x="0" y="2"/>
                  </a:cubicBezTo>
                  <a:cubicBezTo>
                    <a:pt x="0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2" name="Freeform 417"/>
            <p:cNvSpPr/>
            <p:nvPr/>
          </p:nvSpPr>
          <p:spPr bwMode="auto">
            <a:xfrm>
              <a:off x="3354388" y="3514725"/>
              <a:ext cx="19050" cy="12700"/>
            </a:xfrm>
            <a:custGeom>
              <a:avLst/>
              <a:gdLst>
                <a:gd name="T0" fmla="*/ 6 w 6"/>
                <a:gd name="T1" fmla="*/ 2 h 4"/>
                <a:gd name="T2" fmla="*/ 0 w 6"/>
                <a:gd name="T3" fmla="*/ 4 h 4"/>
                <a:gd name="T4" fmla="*/ 6 w 6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6" y="2"/>
                  </a:moveTo>
                  <a:cubicBezTo>
                    <a:pt x="4" y="2"/>
                    <a:pt x="2" y="4"/>
                    <a:pt x="0" y="4"/>
                  </a:cubicBezTo>
                  <a:cubicBezTo>
                    <a:pt x="0" y="0"/>
                    <a:pt x="5" y="0"/>
                    <a:pt x="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3" name="Freeform 418"/>
            <p:cNvSpPr/>
            <p:nvPr/>
          </p:nvSpPr>
          <p:spPr bwMode="auto">
            <a:xfrm>
              <a:off x="3360738" y="3521075"/>
              <a:ext cx="101600" cy="22225"/>
            </a:xfrm>
            <a:custGeom>
              <a:avLst/>
              <a:gdLst>
                <a:gd name="T0" fmla="*/ 0 w 32"/>
                <a:gd name="T1" fmla="*/ 7 h 7"/>
                <a:gd name="T2" fmla="*/ 5 w 32"/>
                <a:gd name="T3" fmla="*/ 3 h 7"/>
                <a:gd name="T4" fmla="*/ 31 w 32"/>
                <a:gd name="T5" fmla="*/ 0 h 7"/>
                <a:gd name="T6" fmla="*/ 31 w 32"/>
                <a:gd name="T7" fmla="*/ 2 h 7"/>
                <a:gd name="T8" fmla="*/ 26 w 32"/>
                <a:gd name="T9" fmla="*/ 4 h 7"/>
                <a:gd name="T10" fmla="*/ 14 w 32"/>
                <a:gd name="T11" fmla="*/ 4 h 7"/>
                <a:gd name="T12" fmla="*/ 0 w 32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7">
                  <a:moveTo>
                    <a:pt x="0" y="7"/>
                  </a:moveTo>
                  <a:cubicBezTo>
                    <a:pt x="1" y="4"/>
                    <a:pt x="4" y="5"/>
                    <a:pt x="5" y="3"/>
                  </a:cubicBezTo>
                  <a:cubicBezTo>
                    <a:pt x="14" y="2"/>
                    <a:pt x="23" y="1"/>
                    <a:pt x="31" y="0"/>
                  </a:cubicBezTo>
                  <a:cubicBezTo>
                    <a:pt x="32" y="0"/>
                    <a:pt x="32" y="3"/>
                    <a:pt x="31" y="2"/>
                  </a:cubicBezTo>
                  <a:cubicBezTo>
                    <a:pt x="31" y="3"/>
                    <a:pt x="27" y="2"/>
                    <a:pt x="26" y="4"/>
                  </a:cubicBezTo>
                  <a:cubicBezTo>
                    <a:pt x="23" y="3"/>
                    <a:pt x="18" y="3"/>
                    <a:pt x="14" y="4"/>
                  </a:cubicBezTo>
                  <a:cubicBezTo>
                    <a:pt x="9" y="5"/>
                    <a:pt x="5" y="7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4" name="Freeform 419"/>
            <p:cNvSpPr/>
            <p:nvPr/>
          </p:nvSpPr>
          <p:spPr bwMode="auto">
            <a:xfrm>
              <a:off x="3475038" y="3521075"/>
              <a:ext cx="9525" cy="15875"/>
            </a:xfrm>
            <a:custGeom>
              <a:avLst/>
              <a:gdLst>
                <a:gd name="T0" fmla="*/ 1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2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2"/>
                    <a:pt x="3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1" y="3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5" name="Freeform 420"/>
            <p:cNvSpPr/>
            <p:nvPr/>
          </p:nvSpPr>
          <p:spPr bwMode="auto">
            <a:xfrm>
              <a:off x="3335338" y="3524250"/>
              <a:ext cx="12700" cy="12700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0 h 4"/>
                <a:gd name="T4" fmla="*/ 2 w 4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1" y="4"/>
                    <a:pt x="0" y="1"/>
                    <a:pt x="2" y="0"/>
                  </a:cubicBezTo>
                  <a:cubicBezTo>
                    <a:pt x="3" y="1"/>
                    <a:pt x="4" y="3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6" name="Freeform 421"/>
            <p:cNvSpPr/>
            <p:nvPr/>
          </p:nvSpPr>
          <p:spPr bwMode="auto">
            <a:xfrm>
              <a:off x="3367088" y="3536950"/>
              <a:ext cx="98425" cy="28575"/>
            </a:xfrm>
            <a:custGeom>
              <a:avLst/>
              <a:gdLst>
                <a:gd name="T0" fmla="*/ 30 w 31"/>
                <a:gd name="T1" fmla="*/ 0 h 9"/>
                <a:gd name="T2" fmla="*/ 30 w 31"/>
                <a:gd name="T3" fmla="*/ 3 h 9"/>
                <a:gd name="T4" fmla="*/ 28 w 31"/>
                <a:gd name="T5" fmla="*/ 3 h 9"/>
                <a:gd name="T6" fmla="*/ 9 w 31"/>
                <a:gd name="T7" fmla="*/ 7 h 9"/>
                <a:gd name="T8" fmla="*/ 0 w 31"/>
                <a:gd name="T9" fmla="*/ 7 h 9"/>
                <a:gd name="T10" fmla="*/ 4 w 31"/>
                <a:gd name="T11" fmla="*/ 6 h 9"/>
                <a:gd name="T12" fmla="*/ 11 w 31"/>
                <a:gd name="T13" fmla="*/ 4 h 9"/>
                <a:gd name="T14" fmla="*/ 28 w 31"/>
                <a:gd name="T15" fmla="*/ 0 h 9"/>
                <a:gd name="T16" fmla="*/ 30 w 31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9">
                  <a:moveTo>
                    <a:pt x="30" y="0"/>
                  </a:moveTo>
                  <a:cubicBezTo>
                    <a:pt x="31" y="1"/>
                    <a:pt x="31" y="2"/>
                    <a:pt x="30" y="3"/>
                  </a:cubicBezTo>
                  <a:cubicBezTo>
                    <a:pt x="29" y="3"/>
                    <a:pt x="28" y="3"/>
                    <a:pt x="28" y="3"/>
                  </a:cubicBezTo>
                  <a:cubicBezTo>
                    <a:pt x="22" y="5"/>
                    <a:pt x="15" y="5"/>
                    <a:pt x="9" y="7"/>
                  </a:cubicBezTo>
                  <a:cubicBezTo>
                    <a:pt x="6" y="7"/>
                    <a:pt x="3" y="9"/>
                    <a:pt x="0" y="7"/>
                  </a:cubicBezTo>
                  <a:cubicBezTo>
                    <a:pt x="1" y="5"/>
                    <a:pt x="3" y="6"/>
                    <a:pt x="4" y="6"/>
                  </a:cubicBezTo>
                  <a:cubicBezTo>
                    <a:pt x="6" y="5"/>
                    <a:pt x="8" y="4"/>
                    <a:pt x="11" y="4"/>
                  </a:cubicBezTo>
                  <a:cubicBezTo>
                    <a:pt x="17" y="2"/>
                    <a:pt x="23" y="2"/>
                    <a:pt x="28" y="0"/>
                  </a:cubicBezTo>
                  <a:cubicBezTo>
                    <a:pt x="28" y="0"/>
                    <a:pt x="29" y="0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7" name="Freeform 422"/>
            <p:cNvSpPr/>
            <p:nvPr/>
          </p:nvSpPr>
          <p:spPr bwMode="auto">
            <a:xfrm>
              <a:off x="3475038" y="3536950"/>
              <a:ext cx="15875" cy="19050"/>
            </a:xfrm>
            <a:custGeom>
              <a:avLst/>
              <a:gdLst>
                <a:gd name="T0" fmla="*/ 3 w 5"/>
                <a:gd name="T1" fmla="*/ 6 h 6"/>
                <a:gd name="T2" fmla="*/ 2 w 5"/>
                <a:gd name="T3" fmla="*/ 6 h 6"/>
                <a:gd name="T4" fmla="*/ 4 w 5"/>
                <a:gd name="T5" fmla="*/ 3 h 6"/>
                <a:gd name="T6" fmla="*/ 3 w 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cubicBezTo>
                    <a:pt x="3" y="6"/>
                    <a:pt x="3" y="6"/>
                    <a:pt x="2" y="6"/>
                  </a:cubicBezTo>
                  <a:cubicBezTo>
                    <a:pt x="0" y="4"/>
                    <a:pt x="2" y="0"/>
                    <a:pt x="4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8" name="Freeform 423"/>
            <p:cNvSpPr>
              <a:spLocks noEditPoints="1"/>
            </p:cNvSpPr>
            <p:nvPr/>
          </p:nvSpPr>
          <p:spPr bwMode="auto">
            <a:xfrm>
              <a:off x="3152775" y="3536950"/>
              <a:ext cx="31750" cy="38100"/>
            </a:xfrm>
            <a:custGeom>
              <a:avLst/>
              <a:gdLst>
                <a:gd name="T0" fmla="*/ 3 w 10"/>
                <a:gd name="T1" fmla="*/ 2 h 12"/>
                <a:gd name="T2" fmla="*/ 3 w 10"/>
                <a:gd name="T3" fmla="*/ 10 h 12"/>
                <a:gd name="T4" fmla="*/ 3 w 10"/>
                <a:gd name="T5" fmla="*/ 2 h 12"/>
                <a:gd name="T6" fmla="*/ 3 w 10"/>
                <a:gd name="T7" fmla="*/ 7 h 12"/>
                <a:gd name="T8" fmla="*/ 6 w 10"/>
                <a:gd name="T9" fmla="*/ 7 h 12"/>
                <a:gd name="T10" fmla="*/ 5 w 10"/>
                <a:gd name="T11" fmla="*/ 4 h 12"/>
                <a:gd name="T12" fmla="*/ 3 w 10"/>
                <a:gd name="T13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3" y="2"/>
                  </a:moveTo>
                  <a:cubicBezTo>
                    <a:pt x="10" y="0"/>
                    <a:pt x="10" y="12"/>
                    <a:pt x="3" y="10"/>
                  </a:cubicBezTo>
                  <a:cubicBezTo>
                    <a:pt x="1" y="8"/>
                    <a:pt x="0" y="4"/>
                    <a:pt x="3" y="2"/>
                  </a:cubicBezTo>
                  <a:close/>
                  <a:moveTo>
                    <a:pt x="3" y="7"/>
                  </a:moveTo>
                  <a:cubicBezTo>
                    <a:pt x="4" y="8"/>
                    <a:pt x="5" y="8"/>
                    <a:pt x="6" y="7"/>
                  </a:cubicBezTo>
                  <a:cubicBezTo>
                    <a:pt x="7" y="6"/>
                    <a:pt x="6" y="5"/>
                    <a:pt x="5" y="4"/>
                  </a:cubicBezTo>
                  <a:cubicBezTo>
                    <a:pt x="4" y="5"/>
                    <a:pt x="3" y="6"/>
                    <a:pt x="3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9" name="Freeform 424"/>
            <p:cNvSpPr/>
            <p:nvPr/>
          </p:nvSpPr>
          <p:spPr bwMode="auto">
            <a:xfrm>
              <a:off x="3338513" y="3549650"/>
              <a:ext cx="12700" cy="19050"/>
            </a:xfrm>
            <a:custGeom>
              <a:avLst/>
              <a:gdLst>
                <a:gd name="T0" fmla="*/ 1 w 4"/>
                <a:gd name="T1" fmla="*/ 0 h 6"/>
                <a:gd name="T2" fmla="*/ 3 w 4"/>
                <a:gd name="T3" fmla="*/ 6 h 6"/>
                <a:gd name="T4" fmla="*/ 1 w 4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cubicBezTo>
                    <a:pt x="2" y="2"/>
                    <a:pt x="4" y="4"/>
                    <a:pt x="3" y="6"/>
                  </a:cubicBezTo>
                  <a:cubicBezTo>
                    <a:pt x="0" y="6"/>
                    <a:pt x="0" y="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0" name="Freeform 425"/>
            <p:cNvSpPr/>
            <p:nvPr/>
          </p:nvSpPr>
          <p:spPr bwMode="auto">
            <a:xfrm>
              <a:off x="3455988" y="3552825"/>
              <a:ext cx="19050" cy="9525"/>
            </a:xfrm>
            <a:custGeom>
              <a:avLst/>
              <a:gdLst>
                <a:gd name="T0" fmla="*/ 5 w 6"/>
                <a:gd name="T1" fmla="*/ 0 h 3"/>
                <a:gd name="T2" fmla="*/ 5 w 6"/>
                <a:gd name="T3" fmla="*/ 3 h 3"/>
                <a:gd name="T4" fmla="*/ 0 w 6"/>
                <a:gd name="T5" fmla="*/ 3 h 3"/>
                <a:gd name="T6" fmla="*/ 5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5" y="0"/>
                  </a:moveTo>
                  <a:cubicBezTo>
                    <a:pt x="6" y="1"/>
                    <a:pt x="6" y="2"/>
                    <a:pt x="5" y="3"/>
                  </a:cubicBezTo>
                  <a:cubicBezTo>
                    <a:pt x="4" y="3"/>
                    <a:pt x="1" y="3"/>
                    <a:pt x="0" y="3"/>
                  </a:cubicBezTo>
                  <a:cubicBezTo>
                    <a:pt x="0" y="1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1" name="Freeform 426"/>
            <p:cNvSpPr/>
            <p:nvPr/>
          </p:nvSpPr>
          <p:spPr bwMode="auto">
            <a:xfrm>
              <a:off x="3427413" y="3556000"/>
              <a:ext cx="19050" cy="12700"/>
            </a:xfrm>
            <a:custGeom>
              <a:avLst/>
              <a:gdLst>
                <a:gd name="T0" fmla="*/ 6 w 6"/>
                <a:gd name="T1" fmla="*/ 3 h 4"/>
                <a:gd name="T2" fmla="*/ 0 w 6"/>
                <a:gd name="T3" fmla="*/ 4 h 4"/>
                <a:gd name="T4" fmla="*/ 6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6" y="3"/>
                  </a:moveTo>
                  <a:cubicBezTo>
                    <a:pt x="6" y="4"/>
                    <a:pt x="2" y="4"/>
                    <a:pt x="0" y="4"/>
                  </a:cubicBezTo>
                  <a:cubicBezTo>
                    <a:pt x="1" y="2"/>
                    <a:pt x="6" y="0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2" name="Freeform 427"/>
            <p:cNvSpPr/>
            <p:nvPr/>
          </p:nvSpPr>
          <p:spPr bwMode="auto">
            <a:xfrm>
              <a:off x="3398838" y="3568700"/>
              <a:ext cx="15875" cy="6350"/>
            </a:xfrm>
            <a:custGeom>
              <a:avLst/>
              <a:gdLst>
                <a:gd name="T0" fmla="*/ 5 w 5"/>
                <a:gd name="T1" fmla="*/ 0 h 2"/>
                <a:gd name="T2" fmla="*/ 5 w 5"/>
                <a:gd name="T3" fmla="*/ 2 h 2"/>
                <a:gd name="T4" fmla="*/ 0 w 5"/>
                <a:gd name="T5" fmla="*/ 2 h 2"/>
                <a:gd name="T6" fmla="*/ 5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cubicBezTo>
                    <a:pt x="5" y="0"/>
                    <a:pt x="5" y="1"/>
                    <a:pt x="5" y="2"/>
                  </a:cubicBezTo>
                  <a:cubicBezTo>
                    <a:pt x="3" y="2"/>
                    <a:pt x="1" y="2"/>
                    <a:pt x="0" y="2"/>
                  </a:cubicBezTo>
                  <a:cubicBezTo>
                    <a:pt x="0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3" name="Freeform 428"/>
            <p:cNvSpPr/>
            <p:nvPr/>
          </p:nvSpPr>
          <p:spPr bwMode="auto">
            <a:xfrm>
              <a:off x="3370263" y="3568700"/>
              <a:ext cx="22225" cy="12700"/>
            </a:xfrm>
            <a:custGeom>
              <a:avLst/>
              <a:gdLst>
                <a:gd name="T0" fmla="*/ 5 w 7"/>
                <a:gd name="T1" fmla="*/ 3 h 4"/>
                <a:gd name="T2" fmla="*/ 0 w 7"/>
                <a:gd name="T3" fmla="*/ 4 h 4"/>
                <a:gd name="T4" fmla="*/ 5 w 7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5" y="3"/>
                  </a:moveTo>
                  <a:cubicBezTo>
                    <a:pt x="4" y="4"/>
                    <a:pt x="2" y="4"/>
                    <a:pt x="0" y="4"/>
                  </a:cubicBezTo>
                  <a:cubicBezTo>
                    <a:pt x="0" y="2"/>
                    <a:pt x="7" y="0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4" name="Freeform 429"/>
            <p:cNvSpPr/>
            <p:nvPr/>
          </p:nvSpPr>
          <p:spPr bwMode="auto">
            <a:xfrm>
              <a:off x="3348038" y="3571875"/>
              <a:ext cx="12700" cy="9525"/>
            </a:xfrm>
            <a:custGeom>
              <a:avLst/>
              <a:gdLst>
                <a:gd name="T0" fmla="*/ 4 w 4"/>
                <a:gd name="T1" fmla="*/ 2 h 3"/>
                <a:gd name="T2" fmla="*/ 1 w 4"/>
                <a:gd name="T3" fmla="*/ 3 h 3"/>
                <a:gd name="T4" fmla="*/ 0 w 4"/>
                <a:gd name="T5" fmla="*/ 1 h 3"/>
                <a:gd name="T6" fmla="*/ 4 w 4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4" y="3"/>
                    <a:pt x="2" y="3"/>
                    <a:pt x="1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0"/>
                    <a:pt x="3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5" name="Freeform 430"/>
            <p:cNvSpPr>
              <a:spLocks noEditPoints="1"/>
            </p:cNvSpPr>
            <p:nvPr/>
          </p:nvSpPr>
          <p:spPr bwMode="auto">
            <a:xfrm>
              <a:off x="3159125" y="3581400"/>
              <a:ext cx="44450" cy="33338"/>
            </a:xfrm>
            <a:custGeom>
              <a:avLst/>
              <a:gdLst>
                <a:gd name="T0" fmla="*/ 8 w 14"/>
                <a:gd name="T1" fmla="*/ 1 h 11"/>
                <a:gd name="T2" fmla="*/ 1 w 14"/>
                <a:gd name="T3" fmla="*/ 3 h 11"/>
                <a:gd name="T4" fmla="*/ 8 w 14"/>
                <a:gd name="T5" fmla="*/ 1 h 11"/>
                <a:gd name="T6" fmla="*/ 3 w 14"/>
                <a:gd name="T7" fmla="*/ 4 h 11"/>
                <a:gd name="T8" fmla="*/ 7 w 14"/>
                <a:gd name="T9" fmla="*/ 5 h 11"/>
                <a:gd name="T10" fmla="*/ 7 w 14"/>
                <a:gd name="T11" fmla="*/ 3 h 11"/>
                <a:gd name="T12" fmla="*/ 3 w 14"/>
                <a:gd name="T1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1">
                  <a:moveTo>
                    <a:pt x="8" y="1"/>
                  </a:moveTo>
                  <a:cubicBezTo>
                    <a:pt x="14" y="8"/>
                    <a:pt x="0" y="11"/>
                    <a:pt x="1" y="3"/>
                  </a:cubicBezTo>
                  <a:cubicBezTo>
                    <a:pt x="1" y="0"/>
                    <a:pt x="5" y="0"/>
                    <a:pt x="8" y="1"/>
                  </a:cubicBezTo>
                  <a:close/>
                  <a:moveTo>
                    <a:pt x="3" y="4"/>
                  </a:moveTo>
                  <a:cubicBezTo>
                    <a:pt x="3" y="6"/>
                    <a:pt x="5" y="7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5" y="3"/>
                    <a:pt x="4" y="3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6" name="Freeform 431"/>
            <p:cNvSpPr>
              <a:spLocks noEditPoints="1"/>
            </p:cNvSpPr>
            <p:nvPr/>
          </p:nvSpPr>
          <p:spPr bwMode="auto">
            <a:xfrm>
              <a:off x="3282950" y="3448050"/>
              <a:ext cx="250825" cy="173038"/>
            </a:xfrm>
            <a:custGeom>
              <a:avLst/>
              <a:gdLst>
                <a:gd name="T0" fmla="*/ 68 w 80"/>
                <a:gd name="T1" fmla="*/ 8 h 55"/>
                <a:gd name="T2" fmla="*/ 73 w 80"/>
                <a:gd name="T3" fmla="*/ 18 h 55"/>
                <a:gd name="T4" fmla="*/ 74 w 80"/>
                <a:gd name="T5" fmla="*/ 27 h 55"/>
                <a:gd name="T6" fmla="*/ 73 w 80"/>
                <a:gd name="T7" fmla="*/ 37 h 55"/>
                <a:gd name="T8" fmla="*/ 68 w 80"/>
                <a:gd name="T9" fmla="*/ 44 h 55"/>
                <a:gd name="T10" fmla="*/ 58 w 80"/>
                <a:gd name="T11" fmla="*/ 49 h 55"/>
                <a:gd name="T12" fmla="*/ 45 w 80"/>
                <a:gd name="T13" fmla="*/ 52 h 55"/>
                <a:gd name="T14" fmla="*/ 34 w 80"/>
                <a:gd name="T15" fmla="*/ 55 h 55"/>
                <a:gd name="T16" fmla="*/ 27 w 80"/>
                <a:gd name="T17" fmla="*/ 50 h 55"/>
                <a:gd name="T18" fmla="*/ 18 w 80"/>
                <a:gd name="T19" fmla="*/ 49 h 55"/>
                <a:gd name="T20" fmla="*/ 8 w 80"/>
                <a:gd name="T21" fmla="*/ 50 h 55"/>
                <a:gd name="T22" fmla="*/ 1 w 80"/>
                <a:gd name="T23" fmla="*/ 35 h 55"/>
                <a:gd name="T24" fmla="*/ 3 w 80"/>
                <a:gd name="T25" fmla="*/ 25 h 55"/>
                <a:gd name="T26" fmla="*/ 10 w 80"/>
                <a:gd name="T27" fmla="*/ 20 h 55"/>
                <a:gd name="T28" fmla="*/ 21 w 80"/>
                <a:gd name="T29" fmla="*/ 14 h 55"/>
                <a:gd name="T30" fmla="*/ 35 w 80"/>
                <a:gd name="T31" fmla="*/ 11 h 55"/>
                <a:gd name="T32" fmla="*/ 46 w 80"/>
                <a:gd name="T33" fmla="*/ 9 h 55"/>
                <a:gd name="T34" fmla="*/ 52 w 80"/>
                <a:gd name="T35" fmla="*/ 2 h 55"/>
                <a:gd name="T36" fmla="*/ 65 w 80"/>
                <a:gd name="T37" fmla="*/ 1 h 55"/>
                <a:gd name="T38" fmla="*/ 63 w 80"/>
                <a:gd name="T39" fmla="*/ 9 h 55"/>
                <a:gd name="T40" fmla="*/ 69 w 80"/>
                <a:gd name="T41" fmla="*/ 27 h 55"/>
                <a:gd name="T42" fmla="*/ 61 w 80"/>
                <a:gd name="T43" fmla="*/ 39 h 55"/>
                <a:gd name="T44" fmla="*/ 70 w 80"/>
                <a:gd name="T45" fmla="*/ 42 h 55"/>
                <a:gd name="T46" fmla="*/ 77 w 80"/>
                <a:gd name="T47" fmla="*/ 32 h 55"/>
                <a:gd name="T48" fmla="*/ 75 w 80"/>
                <a:gd name="T49" fmla="*/ 22 h 55"/>
                <a:gd name="T50" fmla="*/ 73 w 80"/>
                <a:gd name="T51" fmla="*/ 12 h 55"/>
                <a:gd name="T52" fmla="*/ 64 w 80"/>
                <a:gd name="T53" fmla="*/ 4 h 55"/>
                <a:gd name="T54" fmla="*/ 9 w 80"/>
                <a:gd name="T55" fmla="*/ 28 h 55"/>
                <a:gd name="T56" fmla="*/ 9 w 80"/>
                <a:gd name="T57" fmla="*/ 32 h 55"/>
                <a:gd name="T58" fmla="*/ 12 w 80"/>
                <a:gd name="T59" fmla="*/ 36 h 55"/>
                <a:gd name="T60" fmla="*/ 10 w 80"/>
                <a:gd name="T61" fmla="*/ 49 h 55"/>
                <a:gd name="T62" fmla="*/ 23 w 80"/>
                <a:gd name="T63" fmla="*/ 52 h 55"/>
                <a:gd name="T64" fmla="*/ 18 w 80"/>
                <a:gd name="T65" fmla="*/ 44 h 55"/>
                <a:gd name="T66" fmla="*/ 13 w 80"/>
                <a:gd name="T67" fmla="*/ 23 h 55"/>
                <a:gd name="T68" fmla="*/ 23 w 80"/>
                <a:gd name="T69" fmla="*/ 19 h 55"/>
                <a:gd name="T70" fmla="*/ 57 w 80"/>
                <a:gd name="T71" fmla="*/ 8 h 55"/>
                <a:gd name="T72" fmla="*/ 49 w 80"/>
                <a:gd name="T73" fmla="*/ 12 h 55"/>
                <a:gd name="T74" fmla="*/ 36 w 80"/>
                <a:gd name="T75" fmla="*/ 15 h 55"/>
                <a:gd name="T76" fmla="*/ 23 w 80"/>
                <a:gd name="T77" fmla="*/ 17 h 55"/>
                <a:gd name="T78" fmla="*/ 11 w 80"/>
                <a:gd name="T79" fmla="*/ 21 h 55"/>
                <a:gd name="T80" fmla="*/ 9 w 80"/>
                <a:gd name="T81" fmla="*/ 28 h 55"/>
                <a:gd name="T82" fmla="*/ 17 w 80"/>
                <a:gd name="T83" fmla="*/ 22 h 55"/>
                <a:gd name="T84" fmla="*/ 17 w 80"/>
                <a:gd name="T85" fmla="*/ 37 h 55"/>
                <a:gd name="T86" fmla="*/ 53 w 80"/>
                <a:gd name="T87" fmla="*/ 38 h 55"/>
                <a:gd name="T88" fmla="*/ 67 w 80"/>
                <a:gd name="T89" fmla="*/ 28 h 55"/>
                <a:gd name="T90" fmla="*/ 57 w 80"/>
                <a:gd name="T91" fmla="*/ 12 h 55"/>
                <a:gd name="T92" fmla="*/ 41 w 80"/>
                <a:gd name="T93" fmla="*/ 44 h 55"/>
                <a:gd name="T94" fmla="*/ 50 w 80"/>
                <a:gd name="T95" fmla="*/ 42 h 55"/>
                <a:gd name="T96" fmla="*/ 61 w 80"/>
                <a:gd name="T97" fmla="*/ 39 h 55"/>
                <a:gd name="T98" fmla="*/ 33 w 80"/>
                <a:gd name="T99" fmla="*/ 5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0" h="55">
                  <a:moveTo>
                    <a:pt x="65" y="1"/>
                  </a:moveTo>
                  <a:cubicBezTo>
                    <a:pt x="67" y="3"/>
                    <a:pt x="67" y="6"/>
                    <a:pt x="68" y="8"/>
                  </a:cubicBezTo>
                  <a:cubicBezTo>
                    <a:pt x="70" y="9"/>
                    <a:pt x="72" y="10"/>
                    <a:pt x="75" y="10"/>
                  </a:cubicBezTo>
                  <a:cubicBezTo>
                    <a:pt x="76" y="12"/>
                    <a:pt x="73" y="15"/>
                    <a:pt x="73" y="18"/>
                  </a:cubicBezTo>
                  <a:cubicBezTo>
                    <a:pt x="74" y="20"/>
                    <a:pt x="76" y="20"/>
                    <a:pt x="78" y="20"/>
                  </a:cubicBezTo>
                  <a:cubicBezTo>
                    <a:pt x="80" y="24"/>
                    <a:pt x="75" y="24"/>
                    <a:pt x="74" y="27"/>
                  </a:cubicBezTo>
                  <a:cubicBezTo>
                    <a:pt x="75" y="29"/>
                    <a:pt x="80" y="30"/>
                    <a:pt x="80" y="33"/>
                  </a:cubicBezTo>
                  <a:cubicBezTo>
                    <a:pt x="80" y="35"/>
                    <a:pt x="75" y="35"/>
                    <a:pt x="73" y="37"/>
                  </a:cubicBezTo>
                  <a:cubicBezTo>
                    <a:pt x="73" y="41"/>
                    <a:pt x="72" y="43"/>
                    <a:pt x="71" y="46"/>
                  </a:cubicBezTo>
                  <a:cubicBezTo>
                    <a:pt x="69" y="46"/>
                    <a:pt x="68" y="45"/>
                    <a:pt x="68" y="44"/>
                  </a:cubicBezTo>
                  <a:cubicBezTo>
                    <a:pt x="67" y="44"/>
                    <a:pt x="63" y="44"/>
                    <a:pt x="62" y="42"/>
                  </a:cubicBezTo>
                  <a:cubicBezTo>
                    <a:pt x="60" y="44"/>
                    <a:pt x="60" y="48"/>
                    <a:pt x="58" y="49"/>
                  </a:cubicBezTo>
                  <a:cubicBezTo>
                    <a:pt x="56" y="47"/>
                    <a:pt x="54" y="46"/>
                    <a:pt x="52" y="45"/>
                  </a:cubicBezTo>
                  <a:cubicBezTo>
                    <a:pt x="48" y="46"/>
                    <a:pt x="48" y="52"/>
                    <a:pt x="45" y="52"/>
                  </a:cubicBezTo>
                  <a:cubicBezTo>
                    <a:pt x="43" y="52"/>
                    <a:pt x="43" y="48"/>
                    <a:pt x="40" y="48"/>
                  </a:cubicBezTo>
                  <a:cubicBezTo>
                    <a:pt x="37" y="48"/>
                    <a:pt x="37" y="55"/>
                    <a:pt x="34" y="55"/>
                  </a:cubicBezTo>
                  <a:cubicBezTo>
                    <a:pt x="32" y="55"/>
                    <a:pt x="32" y="52"/>
                    <a:pt x="30" y="51"/>
                  </a:cubicBezTo>
                  <a:cubicBezTo>
                    <a:pt x="29" y="51"/>
                    <a:pt x="28" y="51"/>
                    <a:pt x="27" y="50"/>
                  </a:cubicBezTo>
                  <a:cubicBezTo>
                    <a:pt x="26" y="52"/>
                    <a:pt x="24" y="54"/>
                    <a:pt x="23" y="55"/>
                  </a:cubicBezTo>
                  <a:cubicBezTo>
                    <a:pt x="20" y="55"/>
                    <a:pt x="20" y="51"/>
                    <a:pt x="18" y="49"/>
                  </a:cubicBezTo>
                  <a:cubicBezTo>
                    <a:pt x="14" y="48"/>
                    <a:pt x="13" y="52"/>
                    <a:pt x="9" y="51"/>
                  </a:cubicBezTo>
                  <a:cubicBezTo>
                    <a:pt x="8" y="51"/>
                    <a:pt x="8" y="51"/>
                    <a:pt x="8" y="50"/>
                  </a:cubicBezTo>
                  <a:cubicBezTo>
                    <a:pt x="8" y="46"/>
                    <a:pt x="10" y="42"/>
                    <a:pt x="9" y="38"/>
                  </a:cubicBezTo>
                  <a:cubicBezTo>
                    <a:pt x="7" y="37"/>
                    <a:pt x="4" y="36"/>
                    <a:pt x="1" y="35"/>
                  </a:cubicBezTo>
                  <a:cubicBezTo>
                    <a:pt x="1" y="31"/>
                    <a:pt x="4" y="31"/>
                    <a:pt x="7" y="30"/>
                  </a:cubicBezTo>
                  <a:cubicBezTo>
                    <a:pt x="5" y="29"/>
                    <a:pt x="5" y="27"/>
                    <a:pt x="3" y="25"/>
                  </a:cubicBezTo>
                  <a:cubicBezTo>
                    <a:pt x="2" y="23"/>
                    <a:pt x="0" y="22"/>
                    <a:pt x="2" y="19"/>
                  </a:cubicBezTo>
                  <a:cubicBezTo>
                    <a:pt x="5" y="19"/>
                    <a:pt x="8" y="19"/>
                    <a:pt x="10" y="20"/>
                  </a:cubicBezTo>
                  <a:cubicBezTo>
                    <a:pt x="11" y="17"/>
                    <a:pt x="11" y="13"/>
                    <a:pt x="14" y="11"/>
                  </a:cubicBezTo>
                  <a:cubicBezTo>
                    <a:pt x="17" y="12"/>
                    <a:pt x="19" y="15"/>
                    <a:pt x="21" y="14"/>
                  </a:cubicBezTo>
                  <a:cubicBezTo>
                    <a:pt x="24" y="14"/>
                    <a:pt x="24" y="10"/>
                    <a:pt x="25" y="8"/>
                  </a:cubicBezTo>
                  <a:cubicBezTo>
                    <a:pt x="29" y="9"/>
                    <a:pt x="31" y="12"/>
                    <a:pt x="35" y="11"/>
                  </a:cubicBezTo>
                  <a:cubicBezTo>
                    <a:pt x="37" y="10"/>
                    <a:pt x="37" y="8"/>
                    <a:pt x="38" y="6"/>
                  </a:cubicBezTo>
                  <a:cubicBezTo>
                    <a:pt x="42" y="4"/>
                    <a:pt x="43" y="9"/>
                    <a:pt x="46" y="9"/>
                  </a:cubicBezTo>
                  <a:cubicBezTo>
                    <a:pt x="48" y="8"/>
                    <a:pt x="47" y="7"/>
                    <a:pt x="48" y="6"/>
                  </a:cubicBezTo>
                  <a:cubicBezTo>
                    <a:pt x="49" y="5"/>
                    <a:pt x="51" y="3"/>
                    <a:pt x="52" y="2"/>
                  </a:cubicBezTo>
                  <a:cubicBezTo>
                    <a:pt x="54" y="3"/>
                    <a:pt x="55" y="6"/>
                    <a:pt x="58" y="6"/>
                  </a:cubicBezTo>
                  <a:cubicBezTo>
                    <a:pt x="61" y="5"/>
                    <a:pt x="62" y="0"/>
                    <a:pt x="65" y="1"/>
                  </a:cubicBezTo>
                  <a:close/>
                  <a:moveTo>
                    <a:pt x="60" y="8"/>
                  </a:moveTo>
                  <a:cubicBezTo>
                    <a:pt x="61" y="8"/>
                    <a:pt x="62" y="8"/>
                    <a:pt x="63" y="9"/>
                  </a:cubicBezTo>
                  <a:cubicBezTo>
                    <a:pt x="64" y="10"/>
                    <a:pt x="64" y="11"/>
                    <a:pt x="65" y="11"/>
                  </a:cubicBezTo>
                  <a:cubicBezTo>
                    <a:pt x="67" y="17"/>
                    <a:pt x="68" y="21"/>
                    <a:pt x="69" y="27"/>
                  </a:cubicBezTo>
                  <a:cubicBezTo>
                    <a:pt x="70" y="29"/>
                    <a:pt x="70" y="32"/>
                    <a:pt x="70" y="34"/>
                  </a:cubicBezTo>
                  <a:cubicBezTo>
                    <a:pt x="69" y="38"/>
                    <a:pt x="65" y="38"/>
                    <a:pt x="61" y="39"/>
                  </a:cubicBezTo>
                  <a:cubicBezTo>
                    <a:pt x="63" y="39"/>
                    <a:pt x="63" y="41"/>
                    <a:pt x="64" y="41"/>
                  </a:cubicBezTo>
                  <a:cubicBezTo>
                    <a:pt x="65" y="42"/>
                    <a:pt x="68" y="42"/>
                    <a:pt x="70" y="42"/>
                  </a:cubicBezTo>
                  <a:cubicBezTo>
                    <a:pt x="73" y="40"/>
                    <a:pt x="68" y="36"/>
                    <a:pt x="71" y="34"/>
                  </a:cubicBezTo>
                  <a:cubicBezTo>
                    <a:pt x="73" y="34"/>
                    <a:pt x="76" y="33"/>
                    <a:pt x="77" y="32"/>
                  </a:cubicBezTo>
                  <a:cubicBezTo>
                    <a:pt x="75" y="29"/>
                    <a:pt x="71" y="30"/>
                    <a:pt x="71" y="28"/>
                  </a:cubicBezTo>
                  <a:cubicBezTo>
                    <a:pt x="70" y="25"/>
                    <a:pt x="74" y="25"/>
                    <a:pt x="75" y="22"/>
                  </a:cubicBezTo>
                  <a:cubicBezTo>
                    <a:pt x="73" y="21"/>
                    <a:pt x="69" y="22"/>
                    <a:pt x="69" y="18"/>
                  </a:cubicBezTo>
                  <a:cubicBezTo>
                    <a:pt x="71" y="17"/>
                    <a:pt x="72" y="15"/>
                    <a:pt x="73" y="12"/>
                  </a:cubicBezTo>
                  <a:cubicBezTo>
                    <a:pt x="71" y="11"/>
                    <a:pt x="70" y="11"/>
                    <a:pt x="68" y="12"/>
                  </a:cubicBezTo>
                  <a:cubicBezTo>
                    <a:pt x="66" y="10"/>
                    <a:pt x="66" y="6"/>
                    <a:pt x="64" y="4"/>
                  </a:cubicBezTo>
                  <a:cubicBezTo>
                    <a:pt x="62" y="5"/>
                    <a:pt x="61" y="6"/>
                    <a:pt x="60" y="8"/>
                  </a:cubicBezTo>
                  <a:close/>
                  <a:moveTo>
                    <a:pt x="9" y="28"/>
                  </a:moveTo>
                  <a:cubicBezTo>
                    <a:pt x="8" y="28"/>
                    <a:pt x="8" y="28"/>
                    <a:pt x="8" y="28"/>
                  </a:cubicBezTo>
                  <a:cubicBezTo>
                    <a:pt x="10" y="29"/>
                    <a:pt x="10" y="31"/>
                    <a:pt x="9" y="32"/>
                  </a:cubicBezTo>
                  <a:cubicBezTo>
                    <a:pt x="7" y="32"/>
                    <a:pt x="5" y="32"/>
                    <a:pt x="5" y="34"/>
                  </a:cubicBezTo>
                  <a:cubicBezTo>
                    <a:pt x="6" y="35"/>
                    <a:pt x="9" y="36"/>
                    <a:pt x="12" y="36"/>
                  </a:cubicBezTo>
                  <a:cubicBezTo>
                    <a:pt x="13" y="37"/>
                    <a:pt x="11" y="40"/>
                    <a:pt x="11" y="40"/>
                  </a:cubicBezTo>
                  <a:cubicBezTo>
                    <a:pt x="10" y="43"/>
                    <a:pt x="10" y="46"/>
                    <a:pt x="10" y="49"/>
                  </a:cubicBezTo>
                  <a:cubicBezTo>
                    <a:pt x="13" y="50"/>
                    <a:pt x="15" y="46"/>
                    <a:pt x="17" y="45"/>
                  </a:cubicBezTo>
                  <a:cubicBezTo>
                    <a:pt x="19" y="48"/>
                    <a:pt x="21" y="50"/>
                    <a:pt x="23" y="52"/>
                  </a:cubicBezTo>
                  <a:cubicBezTo>
                    <a:pt x="25" y="51"/>
                    <a:pt x="26" y="48"/>
                    <a:pt x="26" y="45"/>
                  </a:cubicBezTo>
                  <a:cubicBezTo>
                    <a:pt x="24" y="46"/>
                    <a:pt x="21" y="45"/>
                    <a:pt x="18" y="44"/>
                  </a:cubicBezTo>
                  <a:cubicBezTo>
                    <a:pt x="15" y="40"/>
                    <a:pt x="16" y="35"/>
                    <a:pt x="15" y="30"/>
                  </a:cubicBezTo>
                  <a:cubicBezTo>
                    <a:pt x="14" y="27"/>
                    <a:pt x="13" y="25"/>
                    <a:pt x="13" y="23"/>
                  </a:cubicBezTo>
                  <a:cubicBezTo>
                    <a:pt x="13" y="22"/>
                    <a:pt x="14" y="22"/>
                    <a:pt x="14" y="21"/>
                  </a:cubicBezTo>
                  <a:cubicBezTo>
                    <a:pt x="16" y="19"/>
                    <a:pt x="20" y="20"/>
                    <a:pt x="23" y="19"/>
                  </a:cubicBezTo>
                  <a:cubicBezTo>
                    <a:pt x="32" y="17"/>
                    <a:pt x="42" y="16"/>
                    <a:pt x="49" y="12"/>
                  </a:cubicBezTo>
                  <a:cubicBezTo>
                    <a:pt x="52" y="12"/>
                    <a:pt x="55" y="10"/>
                    <a:pt x="57" y="8"/>
                  </a:cubicBezTo>
                  <a:cubicBezTo>
                    <a:pt x="55" y="7"/>
                    <a:pt x="54" y="6"/>
                    <a:pt x="52" y="5"/>
                  </a:cubicBezTo>
                  <a:cubicBezTo>
                    <a:pt x="50" y="7"/>
                    <a:pt x="49" y="9"/>
                    <a:pt x="49" y="12"/>
                  </a:cubicBezTo>
                  <a:cubicBezTo>
                    <a:pt x="45" y="12"/>
                    <a:pt x="43" y="8"/>
                    <a:pt x="39" y="9"/>
                  </a:cubicBezTo>
                  <a:cubicBezTo>
                    <a:pt x="38" y="9"/>
                    <a:pt x="37" y="13"/>
                    <a:pt x="36" y="15"/>
                  </a:cubicBezTo>
                  <a:cubicBezTo>
                    <a:pt x="33" y="14"/>
                    <a:pt x="30" y="13"/>
                    <a:pt x="27" y="11"/>
                  </a:cubicBezTo>
                  <a:cubicBezTo>
                    <a:pt x="24" y="12"/>
                    <a:pt x="25" y="16"/>
                    <a:pt x="23" y="17"/>
                  </a:cubicBezTo>
                  <a:cubicBezTo>
                    <a:pt x="19" y="18"/>
                    <a:pt x="17" y="13"/>
                    <a:pt x="13" y="14"/>
                  </a:cubicBezTo>
                  <a:cubicBezTo>
                    <a:pt x="12" y="17"/>
                    <a:pt x="13" y="19"/>
                    <a:pt x="11" y="21"/>
                  </a:cubicBezTo>
                  <a:cubicBezTo>
                    <a:pt x="9" y="21"/>
                    <a:pt x="7" y="21"/>
                    <a:pt x="4" y="22"/>
                  </a:cubicBezTo>
                  <a:cubicBezTo>
                    <a:pt x="5" y="25"/>
                    <a:pt x="7" y="27"/>
                    <a:pt x="9" y="28"/>
                  </a:cubicBezTo>
                  <a:close/>
                  <a:moveTo>
                    <a:pt x="57" y="12"/>
                  </a:moveTo>
                  <a:cubicBezTo>
                    <a:pt x="46" y="18"/>
                    <a:pt x="31" y="20"/>
                    <a:pt x="17" y="22"/>
                  </a:cubicBezTo>
                  <a:cubicBezTo>
                    <a:pt x="14" y="24"/>
                    <a:pt x="16" y="28"/>
                    <a:pt x="17" y="32"/>
                  </a:cubicBezTo>
                  <a:cubicBezTo>
                    <a:pt x="17" y="34"/>
                    <a:pt x="17" y="36"/>
                    <a:pt x="17" y="37"/>
                  </a:cubicBezTo>
                  <a:cubicBezTo>
                    <a:pt x="19" y="44"/>
                    <a:pt x="23" y="43"/>
                    <a:pt x="30" y="42"/>
                  </a:cubicBezTo>
                  <a:cubicBezTo>
                    <a:pt x="39" y="41"/>
                    <a:pt x="44" y="40"/>
                    <a:pt x="53" y="38"/>
                  </a:cubicBezTo>
                  <a:cubicBezTo>
                    <a:pt x="57" y="37"/>
                    <a:pt x="66" y="37"/>
                    <a:pt x="67" y="34"/>
                  </a:cubicBezTo>
                  <a:cubicBezTo>
                    <a:pt x="68" y="33"/>
                    <a:pt x="68" y="30"/>
                    <a:pt x="67" y="28"/>
                  </a:cubicBezTo>
                  <a:cubicBezTo>
                    <a:pt x="67" y="23"/>
                    <a:pt x="65" y="15"/>
                    <a:pt x="63" y="11"/>
                  </a:cubicBezTo>
                  <a:cubicBezTo>
                    <a:pt x="61" y="11"/>
                    <a:pt x="59" y="12"/>
                    <a:pt x="57" y="12"/>
                  </a:cubicBezTo>
                  <a:close/>
                  <a:moveTo>
                    <a:pt x="33" y="51"/>
                  </a:moveTo>
                  <a:cubicBezTo>
                    <a:pt x="37" y="50"/>
                    <a:pt x="37" y="45"/>
                    <a:pt x="41" y="44"/>
                  </a:cubicBezTo>
                  <a:cubicBezTo>
                    <a:pt x="42" y="46"/>
                    <a:pt x="44" y="48"/>
                    <a:pt x="46" y="49"/>
                  </a:cubicBezTo>
                  <a:cubicBezTo>
                    <a:pt x="48" y="47"/>
                    <a:pt x="48" y="44"/>
                    <a:pt x="50" y="42"/>
                  </a:cubicBezTo>
                  <a:cubicBezTo>
                    <a:pt x="53" y="43"/>
                    <a:pt x="55" y="45"/>
                    <a:pt x="58" y="46"/>
                  </a:cubicBezTo>
                  <a:cubicBezTo>
                    <a:pt x="59" y="45"/>
                    <a:pt x="60" y="41"/>
                    <a:pt x="61" y="39"/>
                  </a:cubicBezTo>
                  <a:cubicBezTo>
                    <a:pt x="50" y="42"/>
                    <a:pt x="37" y="43"/>
                    <a:pt x="27" y="45"/>
                  </a:cubicBezTo>
                  <a:cubicBezTo>
                    <a:pt x="31" y="47"/>
                    <a:pt x="30" y="49"/>
                    <a:pt x="33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" name="Freeform 432"/>
            <p:cNvSpPr>
              <a:spLocks noEditPoints="1"/>
            </p:cNvSpPr>
            <p:nvPr/>
          </p:nvSpPr>
          <p:spPr bwMode="auto">
            <a:xfrm>
              <a:off x="2897188" y="2879725"/>
              <a:ext cx="1003300" cy="1027113"/>
            </a:xfrm>
            <a:custGeom>
              <a:avLst/>
              <a:gdLst>
                <a:gd name="T0" fmla="*/ 261 w 318"/>
                <a:gd name="T1" fmla="*/ 278 h 325"/>
                <a:gd name="T2" fmla="*/ 72 w 318"/>
                <a:gd name="T3" fmla="*/ 325 h 325"/>
                <a:gd name="T4" fmla="*/ 21 w 318"/>
                <a:gd name="T5" fmla="*/ 205 h 325"/>
                <a:gd name="T6" fmla="*/ 82 w 318"/>
                <a:gd name="T7" fmla="*/ 77 h 325"/>
                <a:gd name="T8" fmla="*/ 154 w 318"/>
                <a:gd name="T9" fmla="*/ 49 h 325"/>
                <a:gd name="T10" fmla="*/ 105 w 318"/>
                <a:gd name="T11" fmla="*/ 21 h 325"/>
                <a:gd name="T12" fmla="*/ 210 w 318"/>
                <a:gd name="T13" fmla="*/ 3 h 325"/>
                <a:gd name="T14" fmla="*/ 289 w 318"/>
                <a:gd name="T15" fmla="*/ 101 h 325"/>
                <a:gd name="T16" fmla="*/ 236 w 318"/>
                <a:gd name="T17" fmla="*/ 237 h 325"/>
                <a:gd name="T18" fmla="*/ 123 w 318"/>
                <a:gd name="T19" fmla="*/ 54 h 325"/>
                <a:gd name="T20" fmla="*/ 276 w 318"/>
                <a:gd name="T21" fmla="*/ 65 h 325"/>
                <a:gd name="T22" fmla="*/ 160 w 318"/>
                <a:gd name="T23" fmla="*/ 14 h 325"/>
                <a:gd name="T24" fmla="*/ 190 w 318"/>
                <a:gd name="T25" fmla="*/ 43 h 325"/>
                <a:gd name="T26" fmla="*/ 53 w 318"/>
                <a:gd name="T27" fmla="*/ 88 h 325"/>
                <a:gd name="T28" fmla="*/ 133 w 318"/>
                <a:gd name="T29" fmla="*/ 101 h 325"/>
                <a:gd name="T30" fmla="*/ 278 w 318"/>
                <a:gd name="T31" fmla="*/ 72 h 325"/>
                <a:gd name="T32" fmla="*/ 279 w 318"/>
                <a:gd name="T33" fmla="*/ 102 h 325"/>
                <a:gd name="T34" fmla="*/ 218 w 318"/>
                <a:gd name="T35" fmla="*/ 6 h 325"/>
                <a:gd name="T36" fmla="*/ 106 w 318"/>
                <a:gd name="T37" fmla="*/ 53 h 325"/>
                <a:gd name="T38" fmla="*/ 193 w 318"/>
                <a:gd name="T39" fmla="*/ 45 h 325"/>
                <a:gd name="T40" fmla="*/ 188 w 318"/>
                <a:gd name="T41" fmla="*/ 63 h 325"/>
                <a:gd name="T42" fmla="*/ 185 w 318"/>
                <a:gd name="T43" fmla="*/ 52 h 325"/>
                <a:gd name="T44" fmla="*/ 210 w 318"/>
                <a:gd name="T45" fmla="*/ 153 h 325"/>
                <a:gd name="T46" fmla="*/ 253 w 318"/>
                <a:gd name="T47" fmla="*/ 215 h 325"/>
                <a:gd name="T48" fmla="*/ 281 w 318"/>
                <a:gd name="T49" fmla="*/ 151 h 325"/>
                <a:gd name="T50" fmla="*/ 122 w 318"/>
                <a:gd name="T51" fmla="*/ 106 h 325"/>
                <a:gd name="T52" fmla="*/ 18 w 318"/>
                <a:gd name="T53" fmla="*/ 185 h 325"/>
                <a:gd name="T54" fmla="*/ 71 w 318"/>
                <a:gd name="T55" fmla="*/ 198 h 325"/>
                <a:gd name="T56" fmla="*/ 74 w 318"/>
                <a:gd name="T57" fmla="*/ 227 h 325"/>
                <a:gd name="T58" fmla="*/ 102 w 318"/>
                <a:gd name="T59" fmla="*/ 231 h 325"/>
                <a:gd name="T60" fmla="*/ 216 w 318"/>
                <a:gd name="T61" fmla="*/ 210 h 325"/>
                <a:gd name="T62" fmla="*/ 46 w 318"/>
                <a:gd name="T63" fmla="*/ 88 h 325"/>
                <a:gd name="T64" fmla="*/ 28 w 318"/>
                <a:gd name="T65" fmla="*/ 128 h 325"/>
                <a:gd name="T66" fmla="*/ 19 w 318"/>
                <a:gd name="T67" fmla="*/ 94 h 325"/>
                <a:gd name="T68" fmla="*/ 276 w 318"/>
                <a:gd name="T69" fmla="*/ 107 h 325"/>
                <a:gd name="T70" fmla="*/ 281 w 318"/>
                <a:gd name="T71" fmla="*/ 111 h 325"/>
                <a:gd name="T72" fmla="*/ 306 w 318"/>
                <a:gd name="T73" fmla="*/ 239 h 325"/>
                <a:gd name="T74" fmla="*/ 307 w 318"/>
                <a:gd name="T75" fmla="*/ 211 h 325"/>
                <a:gd name="T76" fmla="*/ 275 w 318"/>
                <a:gd name="T77" fmla="*/ 114 h 325"/>
                <a:gd name="T78" fmla="*/ 220 w 318"/>
                <a:gd name="T79" fmla="*/ 201 h 325"/>
                <a:gd name="T80" fmla="*/ 76 w 318"/>
                <a:gd name="T81" fmla="*/ 192 h 325"/>
                <a:gd name="T82" fmla="*/ 222 w 318"/>
                <a:gd name="T83" fmla="*/ 237 h 325"/>
                <a:gd name="T84" fmla="*/ 249 w 318"/>
                <a:gd name="T85" fmla="*/ 227 h 325"/>
                <a:gd name="T86" fmla="*/ 56 w 318"/>
                <a:gd name="T87" fmla="*/ 280 h 325"/>
                <a:gd name="T88" fmla="*/ 150 w 318"/>
                <a:gd name="T89" fmla="*/ 306 h 325"/>
                <a:gd name="T90" fmla="*/ 298 w 318"/>
                <a:gd name="T91" fmla="*/ 251 h 325"/>
                <a:gd name="T92" fmla="*/ 250 w 318"/>
                <a:gd name="T93" fmla="*/ 239 h 325"/>
                <a:gd name="T94" fmla="*/ 226 w 318"/>
                <a:gd name="T95" fmla="*/ 246 h 325"/>
                <a:gd name="T96" fmla="*/ 88 w 318"/>
                <a:gd name="T97" fmla="*/ 289 h 325"/>
                <a:gd name="T98" fmla="*/ 234 w 318"/>
                <a:gd name="T99" fmla="*/ 231 h 325"/>
                <a:gd name="T100" fmla="*/ 94 w 318"/>
                <a:gd name="T101" fmla="*/ 235 h 325"/>
                <a:gd name="T102" fmla="*/ 84 w 318"/>
                <a:gd name="T103" fmla="*/ 266 h 325"/>
                <a:gd name="T104" fmla="*/ 101 w 318"/>
                <a:gd name="T105" fmla="*/ 267 h 325"/>
                <a:gd name="T106" fmla="*/ 236 w 318"/>
                <a:gd name="T107" fmla="*/ 245 h 325"/>
                <a:gd name="T108" fmla="*/ 82 w 318"/>
                <a:gd name="T109" fmla="*/ 245 h 325"/>
                <a:gd name="T110" fmla="*/ 86 w 318"/>
                <a:gd name="T111" fmla="*/ 244 h 325"/>
                <a:gd name="T112" fmla="*/ 98 w 318"/>
                <a:gd name="T113" fmla="*/ 262 h 325"/>
                <a:gd name="T114" fmla="*/ 101 w 318"/>
                <a:gd name="T115" fmla="*/ 294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8" h="325">
                  <a:moveTo>
                    <a:pt x="285" y="121"/>
                  </a:moveTo>
                  <a:cubicBezTo>
                    <a:pt x="287" y="136"/>
                    <a:pt x="292" y="151"/>
                    <a:pt x="296" y="164"/>
                  </a:cubicBezTo>
                  <a:cubicBezTo>
                    <a:pt x="305" y="191"/>
                    <a:pt x="312" y="225"/>
                    <a:pt x="318" y="254"/>
                  </a:cubicBezTo>
                  <a:cubicBezTo>
                    <a:pt x="318" y="258"/>
                    <a:pt x="315" y="260"/>
                    <a:pt x="311" y="258"/>
                  </a:cubicBezTo>
                  <a:cubicBezTo>
                    <a:pt x="310" y="259"/>
                    <a:pt x="309" y="262"/>
                    <a:pt x="308" y="264"/>
                  </a:cubicBezTo>
                  <a:cubicBezTo>
                    <a:pt x="305" y="264"/>
                    <a:pt x="304" y="267"/>
                    <a:pt x="300" y="266"/>
                  </a:cubicBezTo>
                  <a:cubicBezTo>
                    <a:pt x="300" y="269"/>
                    <a:pt x="298" y="269"/>
                    <a:pt x="296" y="271"/>
                  </a:cubicBezTo>
                  <a:cubicBezTo>
                    <a:pt x="285" y="273"/>
                    <a:pt x="274" y="275"/>
                    <a:pt x="261" y="278"/>
                  </a:cubicBezTo>
                  <a:cubicBezTo>
                    <a:pt x="257" y="279"/>
                    <a:pt x="253" y="280"/>
                    <a:pt x="248" y="281"/>
                  </a:cubicBezTo>
                  <a:cubicBezTo>
                    <a:pt x="240" y="283"/>
                    <a:pt x="231" y="284"/>
                    <a:pt x="223" y="287"/>
                  </a:cubicBezTo>
                  <a:cubicBezTo>
                    <a:pt x="215" y="289"/>
                    <a:pt x="207" y="291"/>
                    <a:pt x="199" y="294"/>
                  </a:cubicBezTo>
                  <a:cubicBezTo>
                    <a:pt x="182" y="298"/>
                    <a:pt x="166" y="304"/>
                    <a:pt x="149" y="308"/>
                  </a:cubicBezTo>
                  <a:cubicBezTo>
                    <a:pt x="132" y="311"/>
                    <a:pt x="115" y="314"/>
                    <a:pt x="98" y="318"/>
                  </a:cubicBezTo>
                  <a:cubicBezTo>
                    <a:pt x="94" y="319"/>
                    <a:pt x="90" y="320"/>
                    <a:pt x="86" y="321"/>
                  </a:cubicBezTo>
                  <a:cubicBezTo>
                    <a:pt x="82" y="323"/>
                    <a:pt x="78" y="324"/>
                    <a:pt x="74" y="324"/>
                  </a:cubicBezTo>
                  <a:cubicBezTo>
                    <a:pt x="74" y="324"/>
                    <a:pt x="73" y="325"/>
                    <a:pt x="72" y="325"/>
                  </a:cubicBezTo>
                  <a:cubicBezTo>
                    <a:pt x="70" y="324"/>
                    <a:pt x="67" y="323"/>
                    <a:pt x="65" y="321"/>
                  </a:cubicBezTo>
                  <a:cubicBezTo>
                    <a:pt x="64" y="320"/>
                    <a:pt x="62" y="315"/>
                    <a:pt x="61" y="313"/>
                  </a:cubicBezTo>
                  <a:cubicBezTo>
                    <a:pt x="59" y="308"/>
                    <a:pt x="59" y="301"/>
                    <a:pt x="57" y="294"/>
                  </a:cubicBezTo>
                  <a:cubicBezTo>
                    <a:pt x="55" y="285"/>
                    <a:pt x="53" y="276"/>
                    <a:pt x="51" y="269"/>
                  </a:cubicBezTo>
                  <a:cubicBezTo>
                    <a:pt x="47" y="271"/>
                    <a:pt x="43" y="270"/>
                    <a:pt x="38" y="268"/>
                  </a:cubicBezTo>
                  <a:cubicBezTo>
                    <a:pt x="37" y="267"/>
                    <a:pt x="37" y="266"/>
                    <a:pt x="37" y="265"/>
                  </a:cubicBezTo>
                  <a:cubicBezTo>
                    <a:pt x="36" y="263"/>
                    <a:pt x="36" y="262"/>
                    <a:pt x="35" y="259"/>
                  </a:cubicBezTo>
                  <a:cubicBezTo>
                    <a:pt x="30" y="242"/>
                    <a:pt x="26" y="223"/>
                    <a:pt x="21" y="205"/>
                  </a:cubicBezTo>
                  <a:cubicBezTo>
                    <a:pt x="18" y="195"/>
                    <a:pt x="15" y="186"/>
                    <a:pt x="13" y="176"/>
                  </a:cubicBezTo>
                  <a:cubicBezTo>
                    <a:pt x="12" y="171"/>
                    <a:pt x="10" y="166"/>
                    <a:pt x="9" y="161"/>
                  </a:cubicBezTo>
                  <a:cubicBezTo>
                    <a:pt x="7" y="152"/>
                    <a:pt x="3" y="145"/>
                    <a:pt x="7" y="136"/>
                  </a:cubicBezTo>
                  <a:cubicBezTo>
                    <a:pt x="3" y="132"/>
                    <a:pt x="0" y="121"/>
                    <a:pt x="2" y="114"/>
                  </a:cubicBezTo>
                  <a:cubicBezTo>
                    <a:pt x="3" y="109"/>
                    <a:pt x="5" y="103"/>
                    <a:pt x="7" y="100"/>
                  </a:cubicBezTo>
                  <a:cubicBezTo>
                    <a:pt x="8" y="98"/>
                    <a:pt x="12" y="96"/>
                    <a:pt x="15" y="94"/>
                  </a:cubicBezTo>
                  <a:cubicBezTo>
                    <a:pt x="19" y="92"/>
                    <a:pt x="22" y="89"/>
                    <a:pt x="25" y="88"/>
                  </a:cubicBezTo>
                  <a:cubicBezTo>
                    <a:pt x="41" y="80"/>
                    <a:pt x="63" y="78"/>
                    <a:pt x="82" y="77"/>
                  </a:cubicBezTo>
                  <a:cubicBezTo>
                    <a:pt x="88" y="77"/>
                    <a:pt x="94" y="78"/>
                    <a:pt x="99" y="79"/>
                  </a:cubicBezTo>
                  <a:cubicBezTo>
                    <a:pt x="105" y="79"/>
                    <a:pt x="111" y="80"/>
                    <a:pt x="116" y="80"/>
                  </a:cubicBezTo>
                  <a:cubicBezTo>
                    <a:pt x="137" y="83"/>
                    <a:pt x="159" y="84"/>
                    <a:pt x="175" y="76"/>
                  </a:cubicBezTo>
                  <a:cubicBezTo>
                    <a:pt x="180" y="73"/>
                    <a:pt x="185" y="69"/>
                    <a:pt x="186" y="63"/>
                  </a:cubicBezTo>
                  <a:cubicBezTo>
                    <a:pt x="186" y="61"/>
                    <a:pt x="186" y="57"/>
                    <a:pt x="185" y="56"/>
                  </a:cubicBezTo>
                  <a:cubicBezTo>
                    <a:pt x="184" y="54"/>
                    <a:pt x="179" y="52"/>
                    <a:pt x="177" y="52"/>
                  </a:cubicBezTo>
                  <a:cubicBezTo>
                    <a:pt x="175" y="51"/>
                    <a:pt x="172" y="51"/>
                    <a:pt x="169" y="51"/>
                  </a:cubicBezTo>
                  <a:cubicBezTo>
                    <a:pt x="164" y="50"/>
                    <a:pt x="159" y="49"/>
                    <a:pt x="154" y="49"/>
                  </a:cubicBezTo>
                  <a:cubicBezTo>
                    <a:pt x="150" y="49"/>
                    <a:pt x="146" y="50"/>
                    <a:pt x="142" y="51"/>
                  </a:cubicBezTo>
                  <a:cubicBezTo>
                    <a:pt x="138" y="52"/>
                    <a:pt x="135" y="53"/>
                    <a:pt x="132" y="54"/>
                  </a:cubicBezTo>
                  <a:cubicBezTo>
                    <a:pt x="126" y="56"/>
                    <a:pt x="119" y="57"/>
                    <a:pt x="111" y="58"/>
                  </a:cubicBezTo>
                  <a:cubicBezTo>
                    <a:pt x="108" y="57"/>
                    <a:pt x="107" y="57"/>
                    <a:pt x="104" y="55"/>
                  </a:cubicBezTo>
                  <a:cubicBezTo>
                    <a:pt x="100" y="53"/>
                    <a:pt x="97" y="49"/>
                    <a:pt x="95" y="44"/>
                  </a:cubicBezTo>
                  <a:cubicBezTo>
                    <a:pt x="94" y="41"/>
                    <a:pt x="94" y="36"/>
                    <a:pt x="96" y="33"/>
                  </a:cubicBezTo>
                  <a:cubicBezTo>
                    <a:pt x="96" y="32"/>
                    <a:pt x="97" y="31"/>
                    <a:pt x="98" y="29"/>
                  </a:cubicBezTo>
                  <a:cubicBezTo>
                    <a:pt x="100" y="26"/>
                    <a:pt x="101" y="24"/>
                    <a:pt x="105" y="21"/>
                  </a:cubicBezTo>
                  <a:cubicBezTo>
                    <a:pt x="110" y="17"/>
                    <a:pt x="117" y="12"/>
                    <a:pt x="124" y="10"/>
                  </a:cubicBezTo>
                  <a:cubicBezTo>
                    <a:pt x="125" y="9"/>
                    <a:pt x="128" y="9"/>
                    <a:pt x="130" y="9"/>
                  </a:cubicBezTo>
                  <a:cubicBezTo>
                    <a:pt x="136" y="8"/>
                    <a:pt x="143" y="6"/>
                    <a:pt x="149" y="4"/>
                  </a:cubicBezTo>
                  <a:cubicBezTo>
                    <a:pt x="160" y="2"/>
                    <a:pt x="169" y="1"/>
                    <a:pt x="180" y="0"/>
                  </a:cubicBezTo>
                  <a:cubicBezTo>
                    <a:pt x="183" y="0"/>
                    <a:pt x="186" y="1"/>
                    <a:pt x="188" y="0"/>
                  </a:cubicBezTo>
                  <a:cubicBezTo>
                    <a:pt x="190" y="1"/>
                    <a:pt x="194" y="0"/>
                    <a:pt x="196" y="2"/>
                  </a:cubicBezTo>
                  <a:cubicBezTo>
                    <a:pt x="200" y="3"/>
                    <a:pt x="204" y="2"/>
                    <a:pt x="208" y="2"/>
                  </a:cubicBezTo>
                  <a:cubicBezTo>
                    <a:pt x="209" y="3"/>
                    <a:pt x="209" y="3"/>
                    <a:pt x="210" y="3"/>
                  </a:cubicBezTo>
                  <a:cubicBezTo>
                    <a:pt x="211" y="3"/>
                    <a:pt x="212" y="3"/>
                    <a:pt x="213" y="3"/>
                  </a:cubicBezTo>
                  <a:cubicBezTo>
                    <a:pt x="219" y="3"/>
                    <a:pt x="225" y="5"/>
                    <a:pt x="231" y="6"/>
                  </a:cubicBezTo>
                  <a:cubicBezTo>
                    <a:pt x="234" y="7"/>
                    <a:pt x="236" y="7"/>
                    <a:pt x="239" y="8"/>
                  </a:cubicBezTo>
                  <a:cubicBezTo>
                    <a:pt x="242" y="8"/>
                    <a:pt x="245" y="11"/>
                    <a:pt x="248" y="12"/>
                  </a:cubicBezTo>
                  <a:cubicBezTo>
                    <a:pt x="251" y="14"/>
                    <a:pt x="253" y="16"/>
                    <a:pt x="256" y="17"/>
                  </a:cubicBezTo>
                  <a:cubicBezTo>
                    <a:pt x="265" y="25"/>
                    <a:pt x="273" y="33"/>
                    <a:pt x="280" y="42"/>
                  </a:cubicBezTo>
                  <a:cubicBezTo>
                    <a:pt x="284" y="50"/>
                    <a:pt x="288" y="58"/>
                    <a:pt x="291" y="67"/>
                  </a:cubicBezTo>
                  <a:cubicBezTo>
                    <a:pt x="292" y="78"/>
                    <a:pt x="293" y="88"/>
                    <a:pt x="289" y="101"/>
                  </a:cubicBezTo>
                  <a:cubicBezTo>
                    <a:pt x="291" y="107"/>
                    <a:pt x="292" y="118"/>
                    <a:pt x="285" y="121"/>
                  </a:cubicBezTo>
                  <a:close/>
                  <a:moveTo>
                    <a:pt x="237" y="238"/>
                  </a:moveTo>
                  <a:cubicBezTo>
                    <a:pt x="237" y="240"/>
                    <a:pt x="236" y="240"/>
                    <a:pt x="236" y="241"/>
                  </a:cubicBezTo>
                  <a:cubicBezTo>
                    <a:pt x="237" y="243"/>
                    <a:pt x="237" y="247"/>
                    <a:pt x="240" y="247"/>
                  </a:cubicBezTo>
                  <a:cubicBezTo>
                    <a:pt x="243" y="247"/>
                    <a:pt x="244" y="241"/>
                    <a:pt x="242" y="238"/>
                  </a:cubicBezTo>
                  <a:cubicBezTo>
                    <a:pt x="243" y="234"/>
                    <a:pt x="241" y="230"/>
                    <a:pt x="241" y="225"/>
                  </a:cubicBezTo>
                  <a:cubicBezTo>
                    <a:pt x="239" y="223"/>
                    <a:pt x="235" y="226"/>
                    <a:pt x="235" y="228"/>
                  </a:cubicBezTo>
                  <a:cubicBezTo>
                    <a:pt x="234" y="231"/>
                    <a:pt x="237" y="235"/>
                    <a:pt x="236" y="237"/>
                  </a:cubicBezTo>
                  <a:cubicBezTo>
                    <a:pt x="237" y="237"/>
                    <a:pt x="237" y="238"/>
                    <a:pt x="237" y="238"/>
                  </a:cubicBezTo>
                  <a:close/>
                  <a:moveTo>
                    <a:pt x="181" y="3"/>
                  </a:moveTo>
                  <a:cubicBezTo>
                    <a:pt x="180" y="3"/>
                    <a:pt x="179" y="3"/>
                    <a:pt x="178" y="3"/>
                  </a:cubicBezTo>
                  <a:cubicBezTo>
                    <a:pt x="168" y="4"/>
                    <a:pt x="154" y="6"/>
                    <a:pt x="144" y="8"/>
                  </a:cubicBezTo>
                  <a:cubicBezTo>
                    <a:pt x="136" y="10"/>
                    <a:pt x="128" y="13"/>
                    <a:pt x="122" y="17"/>
                  </a:cubicBezTo>
                  <a:cubicBezTo>
                    <a:pt x="120" y="18"/>
                    <a:pt x="118" y="18"/>
                    <a:pt x="116" y="19"/>
                  </a:cubicBezTo>
                  <a:cubicBezTo>
                    <a:pt x="111" y="22"/>
                    <a:pt x="103" y="30"/>
                    <a:pt x="102" y="37"/>
                  </a:cubicBezTo>
                  <a:cubicBezTo>
                    <a:pt x="101" y="50"/>
                    <a:pt x="112" y="58"/>
                    <a:pt x="123" y="54"/>
                  </a:cubicBezTo>
                  <a:cubicBezTo>
                    <a:pt x="115" y="51"/>
                    <a:pt x="117" y="37"/>
                    <a:pt x="121" y="31"/>
                  </a:cubicBezTo>
                  <a:cubicBezTo>
                    <a:pt x="124" y="27"/>
                    <a:pt x="128" y="26"/>
                    <a:pt x="130" y="23"/>
                  </a:cubicBezTo>
                  <a:cubicBezTo>
                    <a:pt x="137" y="19"/>
                    <a:pt x="145" y="16"/>
                    <a:pt x="153" y="14"/>
                  </a:cubicBezTo>
                  <a:cubicBezTo>
                    <a:pt x="161" y="12"/>
                    <a:pt x="170" y="9"/>
                    <a:pt x="177" y="8"/>
                  </a:cubicBezTo>
                  <a:cubicBezTo>
                    <a:pt x="184" y="7"/>
                    <a:pt x="191" y="7"/>
                    <a:pt x="198" y="4"/>
                  </a:cubicBezTo>
                  <a:cubicBezTo>
                    <a:pt x="192" y="4"/>
                    <a:pt x="187" y="4"/>
                    <a:pt x="181" y="3"/>
                  </a:cubicBezTo>
                  <a:close/>
                  <a:moveTo>
                    <a:pt x="278" y="72"/>
                  </a:moveTo>
                  <a:cubicBezTo>
                    <a:pt x="278" y="70"/>
                    <a:pt x="277" y="68"/>
                    <a:pt x="276" y="65"/>
                  </a:cubicBezTo>
                  <a:cubicBezTo>
                    <a:pt x="275" y="59"/>
                    <a:pt x="273" y="53"/>
                    <a:pt x="270" y="47"/>
                  </a:cubicBezTo>
                  <a:cubicBezTo>
                    <a:pt x="269" y="45"/>
                    <a:pt x="267" y="44"/>
                    <a:pt x="266" y="42"/>
                  </a:cubicBezTo>
                  <a:cubicBezTo>
                    <a:pt x="265" y="41"/>
                    <a:pt x="265" y="39"/>
                    <a:pt x="264" y="38"/>
                  </a:cubicBezTo>
                  <a:cubicBezTo>
                    <a:pt x="261" y="33"/>
                    <a:pt x="256" y="29"/>
                    <a:pt x="251" y="25"/>
                  </a:cubicBezTo>
                  <a:cubicBezTo>
                    <a:pt x="244" y="18"/>
                    <a:pt x="234" y="13"/>
                    <a:pt x="223" y="10"/>
                  </a:cubicBezTo>
                  <a:cubicBezTo>
                    <a:pt x="215" y="7"/>
                    <a:pt x="207" y="5"/>
                    <a:pt x="198" y="7"/>
                  </a:cubicBezTo>
                  <a:cubicBezTo>
                    <a:pt x="188" y="9"/>
                    <a:pt x="177" y="10"/>
                    <a:pt x="167" y="13"/>
                  </a:cubicBezTo>
                  <a:cubicBezTo>
                    <a:pt x="165" y="13"/>
                    <a:pt x="162" y="14"/>
                    <a:pt x="160" y="14"/>
                  </a:cubicBezTo>
                  <a:cubicBezTo>
                    <a:pt x="153" y="16"/>
                    <a:pt x="146" y="18"/>
                    <a:pt x="140" y="21"/>
                  </a:cubicBezTo>
                  <a:cubicBezTo>
                    <a:pt x="130" y="25"/>
                    <a:pt x="117" y="33"/>
                    <a:pt x="120" y="49"/>
                  </a:cubicBezTo>
                  <a:cubicBezTo>
                    <a:pt x="124" y="55"/>
                    <a:pt x="130" y="52"/>
                    <a:pt x="137" y="50"/>
                  </a:cubicBezTo>
                  <a:cubicBezTo>
                    <a:pt x="141" y="49"/>
                    <a:pt x="145" y="48"/>
                    <a:pt x="148" y="48"/>
                  </a:cubicBezTo>
                  <a:cubicBezTo>
                    <a:pt x="151" y="45"/>
                    <a:pt x="154" y="46"/>
                    <a:pt x="158" y="45"/>
                  </a:cubicBezTo>
                  <a:cubicBezTo>
                    <a:pt x="161" y="44"/>
                    <a:pt x="164" y="43"/>
                    <a:pt x="166" y="43"/>
                  </a:cubicBezTo>
                  <a:cubicBezTo>
                    <a:pt x="172" y="43"/>
                    <a:pt x="177" y="43"/>
                    <a:pt x="183" y="43"/>
                  </a:cubicBezTo>
                  <a:cubicBezTo>
                    <a:pt x="185" y="43"/>
                    <a:pt x="188" y="43"/>
                    <a:pt x="190" y="43"/>
                  </a:cubicBezTo>
                  <a:cubicBezTo>
                    <a:pt x="193" y="43"/>
                    <a:pt x="196" y="43"/>
                    <a:pt x="198" y="44"/>
                  </a:cubicBezTo>
                  <a:cubicBezTo>
                    <a:pt x="200" y="45"/>
                    <a:pt x="203" y="51"/>
                    <a:pt x="204" y="55"/>
                  </a:cubicBezTo>
                  <a:cubicBezTo>
                    <a:pt x="208" y="65"/>
                    <a:pt x="205" y="76"/>
                    <a:pt x="198" y="79"/>
                  </a:cubicBezTo>
                  <a:cubicBezTo>
                    <a:pt x="196" y="80"/>
                    <a:pt x="193" y="81"/>
                    <a:pt x="190" y="81"/>
                  </a:cubicBezTo>
                  <a:cubicBezTo>
                    <a:pt x="176" y="85"/>
                    <a:pt x="161" y="88"/>
                    <a:pt x="146" y="89"/>
                  </a:cubicBezTo>
                  <a:cubicBezTo>
                    <a:pt x="131" y="89"/>
                    <a:pt x="118" y="82"/>
                    <a:pt x="105" y="82"/>
                  </a:cubicBezTo>
                  <a:cubicBezTo>
                    <a:pt x="89" y="82"/>
                    <a:pt x="71" y="86"/>
                    <a:pt x="56" y="86"/>
                  </a:cubicBezTo>
                  <a:cubicBezTo>
                    <a:pt x="55" y="87"/>
                    <a:pt x="54" y="87"/>
                    <a:pt x="53" y="88"/>
                  </a:cubicBezTo>
                  <a:cubicBezTo>
                    <a:pt x="50" y="88"/>
                    <a:pt x="49" y="90"/>
                    <a:pt x="47" y="90"/>
                  </a:cubicBezTo>
                  <a:cubicBezTo>
                    <a:pt x="44" y="92"/>
                    <a:pt x="42" y="94"/>
                    <a:pt x="39" y="96"/>
                  </a:cubicBezTo>
                  <a:cubicBezTo>
                    <a:pt x="36" y="99"/>
                    <a:pt x="32" y="102"/>
                    <a:pt x="30" y="105"/>
                  </a:cubicBezTo>
                  <a:cubicBezTo>
                    <a:pt x="28" y="109"/>
                    <a:pt x="26" y="118"/>
                    <a:pt x="28" y="123"/>
                  </a:cubicBezTo>
                  <a:cubicBezTo>
                    <a:pt x="28" y="125"/>
                    <a:pt x="30" y="126"/>
                    <a:pt x="31" y="128"/>
                  </a:cubicBezTo>
                  <a:cubicBezTo>
                    <a:pt x="48" y="124"/>
                    <a:pt x="65" y="119"/>
                    <a:pt x="82" y="114"/>
                  </a:cubicBezTo>
                  <a:cubicBezTo>
                    <a:pt x="90" y="112"/>
                    <a:pt x="99" y="110"/>
                    <a:pt x="107" y="108"/>
                  </a:cubicBezTo>
                  <a:cubicBezTo>
                    <a:pt x="116" y="105"/>
                    <a:pt x="124" y="103"/>
                    <a:pt x="133" y="101"/>
                  </a:cubicBezTo>
                  <a:cubicBezTo>
                    <a:pt x="142" y="100"/>
                    <a:pt x="150" y="97"/>
                    <a:pt x="159" y="95"/>
                  </a:cubicBezTo>
                  <a:cubicBezTo>
                    <a:pt x="176" y="91"/>
                    <a:pt x="192" y="85"/>
                    <a:pt x="209" y="81"/>
                  </a:cubicBezTo>
                  <a:cubicBezTo>
                    <a:pt x="217" y="79"/>
                    <a:pt x="225" y="76"/>
                    <a:pt x="233" y="76"/>
                  </a:cubicBezTo>
                  <a:cubicBezTo>
                    <a:pt x="237" y="75"/>
                    <a:pt x="240" y="75"/>
                    <a:pt x="243" y="74"/>
                  </a:cubicBezTo>
                  <a:cubicBezTo>
                    <a:pt x="251" y="73"/>
                    <a:pt x="257" y="71"/>
                    <a:pt x="264" y="71"/>
                  </a:cubicBezTo>
                  <a:cubicBezTo>
                    <a:pt x="266" y="71"/>
                    <a:pt x="267" y="72"/>
                    <a:pt x="269" y="73"/>
                  </a:cubicBezTo>
                  <a:cubicBezTo>
                    <a:pt x="273" y="80"/>
                    <a:pt x="274" y="89"/>
                    <a:pt x="278" y="97"/>
                  </a:cubicBezTo>
                  <a:cubicBezTo>
                    <a:pt x="278" y="89"/>
                    <a:pt x="279" y="80"/>
                    <a:pt x="278" y="72"/>
                  </a:cubicBezTo>
                  <a:close/>
                  <a:moveTo>
                    <a:pt x="218" y="6"/>
                  </a:moveTo>
                  <a:cubicBezTo>
                    <a:pt x="224" y="7"/>
                    <a:pt x="230" y="10"/>
                    <a:pt x="236" y="13"/>
                  </a:cubicBezTo>
                  <a:cubicBezTo>
                    <a:pt x="241" y="15"/>
                    <a:pt x="245" y="18"/>
                    <a:pt x="249" y="21"/>
                  </a:cubicBezTo>
                  <a:cubicBezTo>
                    <a:pt x="254" y="25"/>
                    <a:pt x="260" y="30"/>
                    <a:pt x="264" y="36"/>
                  </a:cubicBezTo>
                  <a:cubicBezTo>
                    <a:pt x="266" y="38"/>
                    <a:pt x="267" y="40"/>
                    <a:pt x="268" y="42"/>
                  </a:cubicBezTo>
                  <a:cubicBezTo>
                    <a:pt x="269" y="43"/>
                    <a:pt x="270" y="44"/>
                    <a:pt x="271" y="46"/>
                  </a:cubicBezTo>
                  <a:cubicBezTo>
                    <a:pt x="276" y="53"/>
                    <a:pt x="279" y="63"/>
                    <a:pt x="280" y="73"/>
                  </a:cubicBezTo>
                  <a:cubicBezTo>
                    <a:pt x="282" y="83"/>
                    <a:pt x="280" y="93"/>
                    <a:pt x="279" y="102"/>
                  </a:cubicBezTo>
                  <a:cubicBezTo>
                    <a:pt x="283" y="102"/>
                    <a:pt x="284" y="99"/>
                    <a:pt x="288" y="99"/>
                  </a:cubicBezTo>
                  <a:cubicBezTo>
                    <a:pt x="291" y="85"/>
                    <a:pt x="290" y="73"/>
                    <a:pt x="286" y="62"/>
                  </a:cubicBezTo>
                  <a:cubicBezTo>
                    <a:pt x="284" y="55"/>
                    <a:pt x="282" y="50"/>
                    <a:pt x="279" y="44"/>
                  </a:cubicBezTo>
                  <a:cubicBezTo>
                    <a:pt x="276" y="40"/>
                    <a:pt x="273" y="36"/>
                    <a:pt x="270" y="33"/>
                  </a:cubicBezTo>
                  <a:cubicBezTo>
                    <a:pt x="262" y="26"/>
                    <a:pt x="256" y="19"/>
                    <a:pt x="248" y="14"/>
                  </a:cubicBezTo>
                  <a:cubicBezTo>
                    <a:pt x="246" y="13"/>
                    <a:pt x="244" y="13"/>
                    <a:pt x="243" y="12"/>
                  </a:cubicBezTo>
                  <a:cubicBezTo>
                    <a:pt x="237" y="9"/>
                    <a:pt x="232" y="9"/>
                    <a:pt x="226" y="7"/>
                  </a:cubicBezTo>
                  <a:cubicBezTo>
                    <a:pt x="223" y="7"/>
                    <a:pt x="222" y="6"/>
                    <a:pt x="218" y="6"/>
                  </a:cubicBezTo>
                  <a:cubicBezTo>
                    <a:pt x="218" y="6"/>
                    <a:pt x="217" y="6"/>
                    <a:pt x="217" y="6"/>
                  </a:cubicBezTo>
                  <a:cubicBezTo>
                    <a:pt x="218" y="6"/>
                    <a:pt x="218" y="6"/>
                    <a:pt x="218" y="6"/>
                  </a:cubicBezTo>
                  <a:close/>
                  <a:moveTo>
                    <a:pt x="125" y="12"/>
                  </a:moveTo>
                  <a:cubicBezTo>
                    <a:pt x="122" y="13"/>
                    <a:pt x="121" y="14"/>
                    <a:pt x="119" y="15"/>
                  </a:cubicBezTo>
                  <a:cubicBezTo>
                    <a:pt x="118" y="15"/>
                    <a:pt x="117" y="16"/>
                    <a:pt x="116" y="16"/>
                  </a:cubicBezTo>
                  <a:cubicBezTo>
                    <a:pt x="112" y="18"/>
                    <a:pt x="110" y="20"/>
                    <a:pt x="108" y="22"/>
                  </a:cubicBezTo>
                  <a:cubicBezTo>
                    <a:pt x="106" y="24"/>
                    <a:pt x="102" y="26"/>
                    <a:pt x="101" y="28"/>
                  </a:cubicBezTo>
                  <a:cubicBezTo>
                    <a:pt x="94" y="37"/>
                    <a:pt x="96" y="49"/>
                    <a:pt x="106" y="53"/>
                  </a:cubicBezTo>
                  <a:cubicBezTo>
                    <a:pt x="101" y="50"/>
                    <a:pt x="98" y="38"/>
                    <a:pt x="101" y="32"/>
                  </a:cubicBezTo>
                  <a:cubicBezTo>
                    <a:pt x="103" y="28"/>
                    <a:pt x="107" y="23"/>
                    <a:pt x="111" y="20"/>
                  </a:cubicBezTo>
                  <a:cubicBezTo>
                    <a:pt x="116" y="17"/>
                    <a:pt x="121" y="15"/>
                    <a:pt x="125" y="12"/>
                  </a:cubicBezTo>
                  <a:cubicBezTo>
                    <a:pt x="125" y="12"/>
                    <a:pt x="125" y="12"/>
                    <a:pt x="125" y="12"/>
                  </a:cubicBezTo>
                  <a:close/>
                  <a:moveTo>
                    <a:pt x="196" y="78"/>
                  </a:moveTo>
                  <a:cubicBezTo>
                    <a:pt x="202" y="75"/>
                    <a:pt x="205" y="66"/>
                    <a:pt x="204" y="58"/>
                  </a:cubicBezTo>
                  <a:cubicBezTo>
                    <a:pt x="203" y="56"/>
                    <a:pt x="202" y="54"/>
                    <a:pt x="201" y="52"/>
                  </a:cubicBezTo>
                  <a:cubicBezTo>
                    <a:pt x="199" y="48"/>
                    <a:pt x="197" y="46"/>
                    <a:pt x="193" y="45"/>
                  </a:cubicBezTo>
                  <a:cubicBezTo>
                    <a:pt x="188" y="45"/>
                    <a:pt x="183" y="45"/>
                    <a:pt x="179" y="46"/>
                  </a:cubicBezTo>
                  <a:cubicBezTo>
                    <a:pt x="185" y="46"/>
                    <a:pt x="189" y="50"/>
                    <a:pt x="192" y="53"/>
                  </a:cubicBezTo>
                  <a:cubicBezTo>
                    <a:pt x="195" y="60"/>
                    <a:pt x="195" y="65"/>
                    <a:pt x="192" y="72"/>
                  </a:cubicBezTo>
                  <a:cubicBezTo>
                    <a:pt x="190" y="74"/>
                    <a:pt x="189" y="76"/>
                    <a:pt x="187" y="78"/>
                  </a:cubicBezTo>
                  <a:cubicBezTo>
                    <a:pt x="186" y="79"/>
                    <a:pt x="184" y="79"/>
                    <a:pt x="183" y="81"/>
                  </a:cubicBezTo>
                  <a:cubicBezTo>
                    <a:pt x="188" y="79"/>
                    <a:pt x="191" y="79"/>
                    <a:pt x="196" y="78"/>
                  </a:cubicBezTo>
                  <a:close/>
                  <a:moveTo>
                    <a:pt x="185" y="52"/>
                  </a:moveTo>
                  <a:cubicBezTo>
                    <a:pt x="188" y="54"/>
                    <a:pt x="188" y="59"/>
                    <a:pt x="188" y="63"/>
                  </a:cubicBezTo>
                  <a:cubicBezTo>
                    <a:pt x="186" y="73"/>
                    <a:pt x="176" y="79"/>
                    <a:pt x="167" y="82"/>
                  </a:cubicBezTo>
                  <a:cubicBezTo>
                    <a:pt x="172" y="80"/>
                    <a:pt x="180" y="80"/>
                    <a:pt x="185" y="77"/>
                  </a:cubicBezTo>
                  <a:cubicBezTo>
                    <a:pt x="187" y="75"/>
                    <a:pt x="191" y="70"/>
                    <a:pt x="192" y="68"/>
                  </a:cubicBezTo>
                  <a:cubicBezTo>
                    <a:pt x="192" y="66"/>
                    <a:pt x="192" y="61"/>
                    <a:pt x="192" y="59"/>
                  </a:cubicBezTo>
                  <a:cubicBezTo>
                    <a:pt x="191" y="50"/>
                    <a:pt x="179" y="48"/>
                    <a:pt x="171" y="46"/>
                  </a:cubicBezTo>
                  <a:cubicBezTo>
                    <a:pt x="170" y="46"/>
                    <a:pt x="170" y="47"/>
                    <a:pt x="169" y="47"/>
                  </a:cubicBezTo>
                  <a:cubicBezTo>
                    <a:pt x="166" y="45"/>
                    <a:pt x="162" y="45"/>
                    <a:pt x="160" y="47"/>
                  </a:cubicBezTo>
                  <a:cubicBezTo>
                    <a:pt x="169" y="48"/>
                    <a:pt x="178" y="49"/>
                    <a:pt x="185" y="52"/>
                  </a:cubicBezTo>
                  <a:close/>
                  <a:moveTo>
                    <a:pt x="216" y="210"/>
                  </a:moveTo>
                  <a:cubicBezTo>
                    <a:pt x="216" y="209"/>
                    <a:pt x="215" y="208"/>
                    <a:pt x="215" y="207"/>
                  </a:cubicBezTo>
                  <a:cubicBezTo>
                    <a:pt x="215" y="205"/>
                    <a:pt x="216" y="203"/>
                    <a:pt x="218" y="202"/>
                  </a:cubicBezTo>
                  <a:cubicBezTo>
                    <a:pt x="218" y="202"/>
                    <a:pt x="218" y="202"/>
                    <a:pt x="218" y="202"/>
                  </a:cubicBezTo>
                  <a:cubicBezTo>
                    <a:pt x="217" y="200"/>
                    <a:pt x="217" y="195"/>
                    <a:pt x="217" y="192"/>
                  </a:cubicBezTo>
                  <a:cubicBezTo>
                    <a:pt x="216" y="184"/>
                    <a:pt x="215" y="179"/>
                    <a:pt x="214" y="172"/>
                  </a:cubicBezTo>
                  <a:cubicBezTo>
                    <a:pt x="213" y="168"/>
                    <a:pt x="213" y="164"/>
                    <a:pt x="212" y="161"/>
                  </a:cubicBezTo>
                  <a:cubicBezTo>
                    <a:pt x="211" y="159"/>
                    <a:pt x="208" y="157"/>
                    <a:pt x="210" y="153"/>
                  </a:cubicBezTo>
                  <a:cubicBezTo>
                    <a:pt x="216" y="152"/>
                    <a:pt x="219" y="152"/>
                    <a:pt x="225" y="152"/>
                  </a:cubicBezTo>
                  <a:cubicBezTo>
                    <a:pt x="230" y="152"/>
                    <a:pt x="235" y="150"/>
                    <a:pt x="237" y="153"/>
                  </a:cubicBezTo>
                  <a:cubicBezTo>
                    <a:pt x="238" y="155"/>
                    <a:pt x="237" y="157"/>
                    <a:pt x="237" y="159"/>
                  </a:cubicBezTo>
                  <a:cubicBezTo>
                    <a:pt x="237" y="161"/>
                    <a:pt x="238" y="164"/>
                    <a:pt x="239" y="168"/>
                  </a:cubicBezTo>
                  <a:cubicBezTo>
                    <a:pt x="240" y="178"/>
                    <a:pt x="241" y="188"/>
                    <a:pt x="242" y="198"/>
                  </a:cubicBezTo>
                  <a:cubicBezTo>
                    <a:pt x="245" y="198"/>
                    <a:pt x="249" y="197"/>
                    <a:pt x="251" y="199"/>
                  </a:cubicBezTo>
                  <a:cubicBezTo>
                    <a:pt x="252" y="201"/>
                    <a:pt x="252" y="203"/>
                    <a:pt x="253" y="205"/>
                  </a:cubicBezTo>
                  <a:cubicBezTo>
                    <a:pt x="252" y="208"/>
                    <a:pt x="253" y="211"/>
                    <a:pt x="253" y="215"/>
                  </a:cubicBezTo>
                  <a:cubicBezTo>
                    <a:pt x="255" y="214"/>
                    <a:pt x="256" y="213"/>
                    <a:pt x="258" y="213"/>
                  </a:cubicBezTo>
                  <a:cubicBezTo>
                    <a:pt x="264" y="211"/>
                    <a:pt x="272" y="210"/>
                    <a:pt x="279" y="207"/>
                  </a:cubicBezTo>
                  <a:cubicBezTo>
                    <a:pt x="282" y="206"/>
                    <a:pt x="287" y="204"/>
                    <a:pt x="288" y="202"/>
                  </a:cubicBezTo>
                  <a:cubicBezTo>
                    <a:pt x="289" y="201"/>
                    <a:pt x="289" y="199"/>
                    <a:pt x="289" y="197"/>
                  </a:cubicBezTo>
                  <a:cubicBezTo>
                    <a:pt x="290" y="192"/>
                    <a:pt x="290" y="187"/>
                    <a:pt x="288" y="182"/>
                  </a:cubicBezTo>
                  <a:cubicBezTo>
                    <a:pt x="287" y="177"/>
                    <a:pt x="285" y="172"/>
                    <a:pt x="285" y="168"/>
                  </a:cubicBezTo>
                  <a:cubicBezTo>
                    <a:pt x="284" y="165"/>
                    <a:pt x="283" y="159"/>
                    <a:pt x="282" y="155"/>
                  </a:cubicBezTo>
                  <a:cubicBezTo>
                    <a:pt x="281" y="154"/>
                    <a:pt x="280" y="153"/>
                    <a:pt x="281" y="151"/>
                  </a:cubicBezTo>
                  <a:cubicBezTo>
                    <a:pt x="279" y="147"/>
                    <a:pt x="278" y="143"/>
                    <a:pt x="277" y="138"/>
                  </a:cubicBezTo>
                  <a:cubicBezTo>
                    <a:pt x="275" y="133"/>
                    <a:pt x="273" y="128"/>
                    <a:pt x="272" y="123"/>
                  </a:cubicBezTo>
                  <a:cubicBezTo>
                    <a:pt x="270" y="117"/>
                    <a:pt x="268" y="111"/>
                    <a:pt x="266" y="105"/>
                  </a:cubicBezTo>
                  <a:cubicBezTo>
                    <a:pt x="264" y="93"/>
                    <a:pt x="262" y="84"/>
                    <a:pt x="262" y="73"/>
                  </a:cubicBezTo>
                  <a:cubicBezTo>
                    <a:pt x="254" y="73"/>
                    <a:pt x="246" y="76"/>
                    <a:pt x="238" y="77"/>
                  </a:cubicBezTo>
                  <a:cubicBezTo>
                    <a:pt x="225" y="79"/>
                    <a:pt x="211" y="82"/>
                    <a:pt x="199" y="86"/>
                  </a:cubicBezTo>
                  <a:cubicBezTo>
                    <a:pt x="179" y="92"/>
                    <a:pt x="158" y="98"/>
                    <a:pt x="138" y="103"/>
                  </a:cubicBezTo>
                  <a:cubicBezTo>
                    <a:pt x="133" y="104"/>
                    <a:pt x="127" y="105"/>
                    <a:pt x="122" y="106"/>
                  </a:cubicBezTo>
                  <a:cubicBezTo>
                    <a:pt x="117" y="107"/>
                    <a:pt x="112" y="109"/>
                    <a:pt x="107" y="110"/>
                  </a:cubicBezTo>
                  <a:cubicBezTo>
                    <a:pt x="101" y="112"/>
                    <a:pt x="94" y="114"/>
                    <a:pt x="88" y="115"/>
                  </a:cubicBezTo>
                  <a:cubicBezTo>
                    <a:pt x="74" y="118"/>
                    <a:pt x="60" y="123"/>
                    <a:pt x="46" y="126"/>
                  </a:cubicBezTo>
                  <a:cubicBezTo>
                    <a:pt x="36" y="129"/>
                    <a:pt x="28" y="131"/>
                    <a:pt x="20" y="133"/>
                  </a:cubicBezTo>
                  <a:cubicBezTo>
                    <a:pt x="15" y="135"/>
                    <a:pt x="11" y="135"/>
                    <a:pt x="9" y="139"/>
                  </a:cubicBezTo>
                  <a:cubicBezTo>
                    <a:pt x="6" y="145"/>
                    <a:pt x="9" y="154"/>
                    <a:pt x="11" y="159"/>
                  </a:cubicBezTo>
                  <a:cubicBezTo>
                    <a:pt x="12" y="162"/>
                    <a:pt x="13" y="165"/>
                    <a:pt x="13" y="168"/>
                  </a:cubicBezTo>
                  <a:cubicBezTo>
                    <a:pt x="14" y="174"/>
                    <a:pt x="16" y="180"/>
                    <a:pt x="18" y="185"/>
                  </a:cubicBezTo>
                  <a:cubicBezTo>
                    <a:pt x="26" y="212"/>
                    <a:pt x="32" y="240"/>
                    <a:pt x="40" y="266"/>
                  </a:cubicBezTo>
                  <a:cubicBezTo>
                    <a:pt x="52" y="270"/>
                    <a:pt x="62" y="261"/>
                    <a:pt x="73" y="259"/>
                  </a:cubicBezTo>
                  <a:cubicBezTo>
                    <a:pt x="73" y="252"/>
                    <a:pt x="72" y="246"/>
                    <a:pt x="73" y="238"/>
                  </a:cubicBezTo>
                  <a:cubicBezTo>
                    <a:pt x="80" y="232"/>
                    <a:pt x="89" y="233"/>
                    <a:pt x="100" y="232"/>
                  </a:cubicBezTo>
                  <a:cubicBezTo>
                    <a:pt x="98" y="222"/>
                    <a:pt x="96" y="210"/>
                    <a:pt x="93" y="200"/>
                  </a:cubicBezTo>
                  <a:cubicBezTo>
                    <a:pt x="93" y="199"/>
                    <a:pt x="92" y="197"/>
                    <a:pt x="92" y="196"/>
                  </a:cubicBezTo>
                  <a:cubicBezTo>
                    <a:pt x="90" y="192"/>
                    <a:pt x="88" y="193"/>
                    <a:pt x="84" y="193"/>
                  </a:cubicBezTo>
                  <a:cubicBezTo>
                    <a:pt x="81" y="194"/>
                    <a:pt x="72" y="194"/>
                    <a:pt x="71" y="198"/>
                  </a:cubicBezTo>
                  <a:cubicBezTo>
                    <a:pt x="71" y="199"/>
                    <a:pt x="72" y="201"/>
                    <a:pt x="72" y="202"/>
                  </a:cubicBezTo>
                  <a:cubicBezTo>
                    <a:pt x="72" y="204"/>
                    <a:pt x="72" y="205"/>
                    <a:pt x="73" y="207"/>
                  </a:cubicBezTo>
                  <a:cubicBezTo>
                    <a:pt x="73" y="209"/>
                    <a:pt x="74" y="211"/>
                    <a:pt x="75" y="214"/>
                  </a:cubicBezTo>
                  <a:cubicBezTo>
                    <a:pt x="75" y="216"/>
                    <a:pt x="75" y="219"/>
                    <a:pt x="75" y="221"/>
                  </a:cubicBezTo>
                  <a:cubicBezTo>
                    <a:pt x="76" y="225"/>
                    <a:pt x="77" y="228"/>
                    <a:pt x="77" y="232"/>
                  </a:cubicBezTo>
                  <a:cubicBezTo>
                    <a:pt x="77" y="233"/>
                    <a:pt x="78" y="235"/>
                    <a:pt x="77" y="235"/>
                  </a:cubicBezTo>
                  <a:cubicBezTo>
                    <a:pt x="75" y="235"/>
                    <a:pt x="76" y="232"/>
                    <a:pt x="75" y="231"/>
                  </a:cubicBezTo>
                  <a:cubicBezTo>
                    <a:pt x="75" y="230"/>
                    <a:pt x="75" y="228"/>
                    <a:pt x="74" y="227"/>
                  </a:cubicBezTo>
                  <a:cubicBezTo>
                    <a:pt x="73" y="219"/>
                    <a:pt x="73" y="212"/>
                    <a:pt x="71" y="206"/>
                  </a:cubicBezTo>
                  <a:cubicBezTo>
                    <a:pt x="71" y="203"/>
                    <a:pt x="70" y="200"/>
                    <a:pt x="69" y="198"/>
                  </a:cubicBezTo>
                  <a:cubicBezTo>
                    <a:pt x="69" y="196"/>
                    <a:pt x="66" y="196"/>
                    <a:pt x="66" y="193"/>
                  </a:cubicBezTo>
                  <a:cubicBezTo>
                    <a:pt x="67" y="192"/>
                    <a:pt x="68" y="191"/>
                    <a:pt x="69" y="190"/>
                  </a:cubicBezTo>
                  <a:cubicBezTo>
                    <a:pt x="75" y="187"/>
                    <a:pt x="83" y="185"/>
                    <a:pt x="91" y="186"/>
                  </a:cubicBezTo>
                  <a:cubicBezTo>
                    <a:pt x="93" y="188"/>
                    <a:pt x="92" y="190"/>
                    <a:pt x="93" y="193"/>
                  </a:cubicBezTo>
                  <a:cubicBezTo>
                    <a:pt x="94" y="198"/>
                    <a:pt x="97" y="203"/>
                    <a:pt x="98" y="209"/>
                  </a:cubicBezTo>
                  <a:cubicBezTo>
                    <a:pt x="99" y="216"/>
                    <a:pt x="100" y="224"/>
                    <a:pt x="102" y="231"/>
                  </a:cubicBezTo>
                  <a:cubicBezTo>
                    <a:pt x="104" y="232"/>
                    <a:pt x="106" y="230"/>
                    <a:pt x="108" y="231"/>
                  </a:cubicBezTo>
                  <a:cubicBezTo>
                    <a:pt x="109" y="232"/>
                    <a:pt x="109" y="235"/>
                    <a:pt x="109" y="237"/>
                  </a:cubicBezTo>
                  <a:cubicBezTo>
                    <a:pt x="109" y="241"/>
                    <a:pt x="111" y="248"/>
                    <a:pt x="111" y="251"/>
                  </a:cubicBezTo>
                  <a:cubicBezTo>
                    <a:pt x="128" y="245"/>
                    <a:pt x="146" y="241"/>
                    <a:pt x="164" y="237"/>
                  </a:cubicBezTo>
                  <a:cubicBezTo>
                    <a:pt x="173" y="235"/>
                    <a:pt x="182" y="233"/>
                    <a:pt x="191" y="231"/>
                  </a:cubicBezTo>
                  <a:cubicBezTo>
                    <a:pt x="195" y="230"/>
                    <a:pt x="199" y="229"/>
                    <a:pt x="204" y="228"/>
                  </a:cubicBezTo>
                  <a:cubicBezTo>
                    <a:pt x="208" y="227"/>
                    <a:pt x="212" y="226"/>
                    <a:pt x="216" y="224"/>
                  </a:cubicBezTo>
                  <a:cubicBezTo>
                    <a:pt x="215" y="219"/>
                    <a:pt x="216" y="214"/>
                    <a:pt x="216" y="210"/>
                  </a:cubicBezTo>
                  <a:close/>
                  <a:moveTo>
                    <a:pt x="80" y="80"/>
                  </a:moveTo>
                  <a:cubicBezTo>
                    <a:pt x="58" y="81"/>
                    <a:pt x="34" y="82"/>
                    <a:pt x="20" y="94"/>
                  </a:cubicBezTo>
                  <a:cubicBezTo>
                    <a:pt x="25" y="90"/>
                    <a:pt x="31" y="89"/>
                    <a:pt x="37" y="87"/>
                  </a:cubicBezTo>
                  <a:cubicBezTo>
                    <a:pt x="47" y="84"/>
                    <a:pt x="58" y="84"/>
                    <a:pt x="68" y="83"/>
                  </a:cubicBezTo>
                  <a:cubicBezTo>
                    <a:pt x="76" y="82"/>
                    <a:pt x="86" y="81"/>
                    <a:pt x="94" y="81"/>
                  </a:cubicBezTo>
                  <a:cubicBezTo>
                    <a:pt x="90" y="80"/>
                    <a:pt x="85" y="79"/>
                    <a:pt x="80" y="80"/>
                  </a:cubicBezTo>
                  <a:close/>
                  <a:moveTo>
                    <a:pt x="27" y="108"/>
                  </a:moveTo>
                  <a:cubicBezTo>
                    <a:pt x="31" y="99"/>
                    <a:pt x="38" y="93"/>
                    <a:pt x="46" y="88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1" y="88"/>
                    <a:pt x="37" y="90"/>
                    <a:pt x="33" y="91"/>
                  </a:cubicBezTo>
                  <a:cubicBezTo>
                    <a:pt x="31" y="92"/>
                    <a:pt x="29" y="92"/>
                    <a:pt x="28" y="92"/>
                  </a:cubicBezTo>
                  <a:cubicBezTo>
                    <a:pt x="22" y="95"/>
                    <a:pt x="17" y="99"/>
                    <a:pt x="13" y="103"/>
                  </a:cubicBezTo>
                  <a:cubicBezTo>
                    <a:pt x="7" y="109"/>
                    <a:pt x="7" y="121"/>
                    <a:pt x="10" y="129"/>
                  </a:cubicBezTo>
                  <a:cubicBezTo>
                    <a:pt x="11" y="130"/>
                    <a:pt x="11" y="132"/>
                    <a:pt x="13" y="132"/>
                  </a:cubicBezTo>
                  <a:cubicBezTo>
                    <a:pt x="14" y="133"/>
                    <a:pt x="18" y="132"/>
                    <a:pt x="20" y="131"/>
                  </a:cubicBezTo>
                  <a:cubicBezTo>
                    <a:pt x="22" y="130"/>
                    <a:pt x="25" y="129"/>
                    <a:pt x="28" y="128"/>
                  </a:cubicBezTo>
                  <a:cubicBezTo>
                    <a:pt x="24" y="123"/>
                    <a:pt x="25" y="115"/>
                    <a:pt x="27" y="108"/>
                  </a:cubicBezTo>
                  <a:close/>
                  <a:moveTo>
                    <a:pt x="8" y="102"/>
                  </a:moveTo>
                  <a:cubicBezTo>
                    <a:pt x="7" y="104"/>
                    <a:pt x="6" y="107"/>
                    <a:pt x="5" y="110"/>
                  </a:cubicBezTo>
                  <a:cubicBezTo>
                    <a:pt x="2" y="119"/>
                    <a:pt x="3" y="130"/>
                    <a:pt x="9" y="135"/>
                  </a:cubicBezTo>
                  <a:cubicBezTo>
                    <a:pt x="9" y="135"/>
                    <a:pt x="10" y="134"/>
                    <a:pt x="10" y="134"/>
                  </a:cubicBezTo>
                  <a:cubicBezTo>
                    <a:pt x="7" y="131"/>
                    <a:pt x="7" y="125"/>
                    <a:pt x="6" y="120"/>
                  </a:cubicBezTo>
                  <a:cubicBezTo>
                    <a:pt x="7" y="118"/>
                    <a:pt x="6" y="116"/>
                    <a:pt x="6" y="114"/>
                  </a:cubicBezTo>
                  <a:cubicBezTo>
                    <a:pt x="7" y="105"/>
                    <a:pt x="12" y="99"/>
                    <a:pt x="19" y="94"/>
                  </a:cubicBezTo>
                  <a:cubicBezTo>
                    <a:pt x="19" y="94"/>
                    <a:pt x="20" y="94"/>
                    <a:pt x="19" y="94"/>
                  </a:cubicBezTo>
                  <a:cubicBezTo>
                    <a:pt x="16" y="97"/>
                    <a:pt x="11" y="98"/>
                    <a:pt x="8" y="102"/>
                  </a:cubicBezTo>
                  <a:close/>
                  <a:moveTo>
                    <a:pt x="276" y="107"/>
                  </a:moveTo>
                  <a:cubicBezTo>
                    <a:pt x="276" y="107"/>
                    <a:pt x="276" y="108"/>
                    <a:pt x="275" y="108"/>
                  </a:cubicBezTo>
                  <a:cubicBezTo>
                    <a:pt x="275" y="109"/>
                    <a:pt x="275" y="109"/>
                    <a:pt x="275" y="111"/>
                  </a:cubicBezTo>
                  <a:cubicBezTo>
                    <a:pt x="277" y="110"/>
                    <a:pt x="278" y="110"/>
                    <a:pt x="280" y="109"/>
                  </a:cubicBezTo>
                  <a:cubicBezTo>
                    <a:pt x="282" y="109"/>
                    <a:pt x="290" y="106"/>
                    <a:pt x="287" y="102"/>
                  </a:cubicBezTo>
                  <a:cubicBezTo>
                    <a:pt x="283" y="103"/>
                    <a:pt x="279" y="105"/>
                    <a:pt x="276" y="107"/>
                  </a:cubicBezTo>
                  <a:close/>
                  <a:moveTo>
                    <a:pt x="285" y="110"/>
                  </a:moveTo>
                  <a:cubicBezTo>
                    <a:pt x="286" y="112"/>
                    <a:pt x="286" y="115"/>
                    <a:pt x="287" y="117"/>
                  </a:cubicBezTo>
                  <a:cubicBezTo>
                    <a:pt x="289" y="115"/>
                    <a:pt x="288" y="111"/>
                    <a:pt x="288" y="108"/>
                  </a:cubicBezTo>
                  <a:cubicBezTo>
                    <a:pt x="287" y="109"/>
                    <a:pt x="286" y="109"/>
                    <a:pt x="285" y="110"/>
                  </a:cubicBezTo>
                  <a:close/>
                  <a:moveTo>
                    <a:pt x="281" y="111"/>
                  </a:moveTo>
                  <a:cubicBezTo>
                    <a:pt x="282" y="114"/>
                    <a:pt x="282" y="117"/>
                    <a:pt x="283" y="119"/>
                  </a:cubicBezTo>
                  <a:cubicBezTo>
                    <a:pt x="286" y="117"/>
                    <a:pt x="284" y="114"/>
                    <a:pt x="284" y="110"/>
                  </a:cubicBezTo>
                  <a:cubicBezTo>
                    <a:pt x="283" y="110"/>
                    <a:pt x="282" y="111"/>
                    <a:pt x="281" y="111"/>
                  </a:cubicBezTo>
                  <a:close/>
                  <a:moveTo>
                    <a:pt x="271" y="113"/>
                  </a:moveTo>
                  <a:cubicBezTo>
                    <a:pt x="276" y="131"/>
                    <a:pt x="282" y="152"/>
                    <a:pt x="287" y="169"/>
                  </a:cubicBezTo>
                  <a:cubicBezTo>
                    <a:pt x="290" y="182"/>
                    <a:pt x="297" y="198"/>
                    <a:pt x="287" y="206"/>
                  </a:cubicBezTo>
                  <a:cubicBezTo>
                    <a:pt x="291" y="221"/>
                    <a:pt x="295" y="233"/>
                    <a:pt x="299" y="248"/>
                  </a:cubicBezTo>
                  <a:cubicBezTo>
                    <a:pt x="301" y="252"/>
                    <a:pt x="301" y="261"/>
                    <a:pt x="301" y="264"/>
                  </a:cubicBezTo>
                  <a:cubicBezTo>
                    <a:pt x="310" y="264"/>
                    <a:pt x="302" y="251"/>
                    <a:pt x="303" y="246"/>
                  </a:cubicBezTo>
                  <a:cubicBezTo>
                    <a:pt x="305" y="250"/>
                    <a:pt x="306" y="255"/>
                    <a:pt x="307" y="260"/>
                  </a:cubicBezTo>
                  <a:cubicBezTo>
                    <a:pt x="310" y="253"/>
                    <a:pt x="307" y="246"/>
                    <a:pt x="306" y="239"/>
                  </a:cubicBezTo>
                  <a:cubicBezTo>
                    <a:pt x="305" y="235"/>
                    <a:pt x="305" y="231"/>
                    <a:pt x="304" y="227"/>
                  </a:cubicBezTo>
                  <a:cubicBezTo>
                    <a:pt x="303" y="223"/>
                    <a:pt x="301" y="219"/>
                    <a:pt x="301" y="215"/>
                  </a:cubicBezTo>
                  <a:cubicBezTo>
                    <a:pt x="303" y="219"/>
                    <a:pt x="305" y="225"/>
                    <a:pt x="307" y="231"/>
                  </a:cubicBezTo>
                  <a:cubicBezTo>
                    <a:pt x="308" y="239"/>
                    <a:pt x="310" y="246"/>
                    <a:pt x="310" y="255"/>
                  </a:cubicBezTo>
                  <a:cubicBezTo>
                    <a:pt x="312" y="255"/>
                    <a:pt x="313" y="257"/>
                    <a:pt x="315" y="257"/>
                  </a:cubicBezTo>
                  <a:cubicBezTo>
                    <a:pt x="316" y="251"/>
                    <a:pt x="314" y="247"/>
                    <a:pt x="313" y="242"/>
                  </a:cubicBezTo>
                  <a:cubicBezTo>
                    <a:pt x="313" y="239"/>
                    <a:pt x="312" y="235"/>
                    <a:pt x="311" y="232"/>
                  </a:cubicBezTo>
                  <a:cubicBezTo>
                    <a:pt x="309" y="225"/>
                    <a:pt x="308" y="217"/>
                    <a:pt x="307" y="211"/>
                  </a:cubicBezTo>
                  <a:cubicBezTo>
                    <a:pt x="302" y="192"/>
                    <a:pt x="297" y="173"/>
                    <a:pt x="291" y="155"/>
                  </a:cubicBezTo>
                  <a:cubicBezTo>
                    <a:pt x="287" y="144"/>
                    <a:pt x="285" y="134"/>
                    <a:pt x="283" y="122"/>
                  </a:cubicBezTo>
                  <a:cubicBezTo>
                    <a:pt x="276" y="126"/>
                    <a:pt x="274" y="117"/>
                    <a:pt x="272" y="111"/>
                  </a:cubicBezTo>
                  <a:cubicBezTo>
                    <a:pt x="272" y="112"/>
                    <a:pt x="272" y="113"/>
                    <a:pt x="271" y="113"/>
                  </a:cubicBezTo>
                  <a:close/>
                  <a:moveTo>
                    <a:pt x="275" y="114"/>
                  </a:moveTo>
                  <a:cubicBezTo>
                    <a:pt x="276" y="116"/>
                    <a:pt x="276" y="120"/>
                    <a:pt x="280" y="121"/>
                  </a:cubicBezTo>
                  <a:cubicBezTo>
                    <a:pt x="281" y="118"/>
                    <a:pt x="281" y="114"/>
                    <a:pt x="279" y="112"/>
                  </a:cubicBezTo>
                  <a:cubicBezTo>
                    <a:pt x="278" y="113"/>
                    <a:pt x="276" y="113"/>
                    <a:pt x="275" y="114"/>
                  </a:cubicBezTo>
                  <a:close/>
                  <a:moveTo>
                    <a:pt x="234" y="153"/>
                  </a:moveTo>
                  <a:cubicBezTo>
                    <a:pt x="231" y="153"/>
                    <a:pt x="227" y="154"/>
                    <a:pt x="224" y="154"/>
                  </a:cubicBezTo>
                  <a:cubicBezTo>
                    <a:pt x="222" y="154"/>
                    <a:pt x="219" y="154"/>
                    <a:pt x="217" y="154"/>
                  </a:cubicBezTo>
                  <a:cubicBezTo>
                    <a:pt x="215" y="154"/>
                    <a:pt x="211" y="155"/>
                    <a:pt x="212" y="158"/>
                  </a:cubicBezTo>
                  <a:cubicBezTo>
                    <a:pt x="219" y="157"/>
                    <a:pt x="227" y="158"/>
                    <a:pt x="235" y="156"/>
                  </a:cubicBezTo>
                  <a:cubicBezTo>
                    <a:pt x="235" y="155"/>
                    <a:pt x="234" y="154"/>
                    <a:pt x="234" y="153"/>
                  </a:cubicBezTo>
                  <a:close/>
                  <a:moveTo>
                    <a:pt x="214" y="160"/>
                  </a:moveTo>
                  <a:cubicBezTo>
                    <a:pt x="216" y="175"/>
                    <a:pt x="219" y="188"/>
                    <a:pt x="220" y="201"/>
                  </a:cubicBezTo>
                  <a:cubicBezTo>
                    <a:pt x="227" y="199"/>
                    <a:pt x="231" y="200"/>
                    <a:pt x="240" y="199"/>
                  </a:cubicBezTo>
                  <a:cubicBezTo>
                    <a:pt x="241" y="192"/>
                    <a:pt x="239" y="185"/>
                    <a:pt x="238" y="177"/>
                  </a:cubicBezTo>
                  <a:cubicBezTo>
                    <a:pt x="238" y="171"/>
                    <a:pt x="237" y="165"/>
                    <a:pt x="235" y="160"/>
                  </a:cubicBezTo>
                  <a:cubicBezTo>
                    <a:pt x="229" y="159"/>
                    <a:pt x="220" y="160"/>
                    <a:pt x="214" y="160"/>
                  </a:cubicBezTo>
                  <a:close/>
                  <a:moveTo>
                    <a:pt x="81" y="189"/>
                  </a:moveTo>
                  <a:cubicBezTo>
                    <a:pt x="78" y="189"/>
                    <a:pt x="74" y="190"/>
                    <a:pt x="71" y="191"/>
                  </a:cubicBezTo>
                  <a:cubicBezTo>
                    <a:pt x="71" y="193"/>
                    <a:pt x="69" y="193"/>
                    <a:pt x="69" y="195"/>
                  </a:cubicBezTo>
                  <a:cubicBezTo>
                    <a:pt x="71" y="194"/>
                    <a:pt x="73" y="193"/>
                    <a:pt x="76" y="192"/>
                  </a:cubicBezTo>
                  <a:cubicBezTo>
                    <a:pt x="79" y="191"/>
                    <a:pt x="83" y="191"/>
                    <a:pt x="86" y="190"/>
                  </a:cubicBezTo>
                  <a:cubicBezTo>
                    <a:pt x="88" y="190"/>
                    <a:pt x="89" y="191"/>
                    <a:pt x="90" y="189"/>
                  </a:cubicBezTo>
                  <a:cubicBezTo>
                    <a:pt x="88" y="187"/>
                    <a:pt x="84" y="188"/>
                    <a:pt x="81" y="189"/>
                  </a:cubicBezTo>
                  <a:close/>
                  <a:moveTo>
                    <a:pt x="249" y="201"/>
                  </a:moveTo>
                  <a:cubicBezTo>
                    <a:pt x="248" y="201"/>
                    <a:pt x="244" y="201"/>
                    <a:pt x="242" y="201"/>
                  </a:cubicBezTo>
                  <a:cubicBezTo>
                    <a:pt x="234" y="202"/>
                    <a:pt x="224" y="200"/>
                    <a:pt x="217" y="206"/>
                  </a:cubicBezTo>
                  <a:cubicBezTo>
                    <a:pt x="217" y="212"/>
                    <a:pt x="218" y="219"/>
                    <a:pt x="219" y="225"/>
                  </a:cubicBezTo>
                  <a:cubicBezTo>
                    <a:pt x="218" y="230"/>
                    <a:pt x="218" y="235"/>
                    <a:pt x="222" y="237"/>
                  </a:cubicBezTo>
                  <a:cubicBezTo>
                    <a:pt x="225" y="239"/>
                    <a:pt x="231" y="238"/>
                    <a:pt x="234" y="237"/>
                  </a:cubicBezTo>
                  <a:cubicBezTo>
                    <a:pt x="234" y="235"/>
                    <a:pt x="234" y="235"/>
                    <a:pt x="234" y="233"/>
                  </a:cubicBezTo>
                  <a:cubicBezTo>
                    <a:pt x="230" y="232"/>
                    <a:pt x="227" y="234"/>
                    <a:pt x="225" y="231"/>
                  </a:cubicBezTo>
                  <a:cubicBezTo>
                    <a:pt x="224" y="223"/>
                    <a:pt x="222" y="213"/>
                    <a:pt x="227" y="208"/>
                  </a:cubicBezTo>
                  <a:cubicBezTo>
                    <a:pt x="230" y="208"/>
                    <a:pt x="233" y="207"/>
                    <a:pt x="237" y="207"/>
                  </a:cubicBezTo>
                  <a:cubicBezTo>
                    <a:pt x="239" y="207"/>
                    <a:pt x="244" y="207"/>
                    <a:pt x="246" y="208"/>
                  </a:cubicBezTo>
                  <a:cubicBezTo>
                    <a:pt x="248" y="209"/>
                    <a:pt x="248" y="211"/>
                    <a:pt x="248" y="214"/>
                  </a:cubicBezTo>
                  <a:cubicBezTo>
                    <a:pt x="248" y="218"/>
                    <a:pt x="250" y="224"/>
                    <a:pt x="249" y="227"/>
                  </a:cubicBezTo>
                  <a:cubicBezTo>
                    <a:pt x="249" y="229"/>
                    <a:pt x="247" y="230"/>
                    <a:pt x="246" y="232"/>
                  </a:cubicBezTo>
                  <a:cubicBezTo>
                    <a:pt x="245" y="232"/>
                    <a:pt x="245" y="232"/>
                    <a:pt x="244" y="232"/>
                  </a:cubicBezTo>
                  <a:cubicBezTo>
                    <a:pt x="244" y="234"/>
                    <a:pt x="244" y="236"/>
                    <a:pt x="245" y="237"/>
                  </a:cubicBezTo>
                  <a:cubicBezTo>
                    <a:pt x="257" y="239"/>
                    <a:pt x="251" y="223"/>
                    <a:pt x="252" y="217"/>
                  </a:cubicBezTo>
                  <a:cubicBezTo>
                    <a:pt x="252" y="216"/>
                    <a:pt x="251" y="217"/>
                    <a:pt x="251" y="216"/>
                  </a:cubicBezTo>
                  <a:cubicBezTo>
                    <a:pt x="251" y="216"/>
                    <a:pt x="252" y="216"/>
                    <a:pt x="252" y="215"/>
                  </a:cubicBezTo>
                  <a:cubicBezTo>
                    <a:pt x="250" y="211"/>
                    <a:pt x="252" y="204"/>
                    <a:pt x="249" y="201"/>
                  </a:cubicBezTo>
                  <a:close/>
                  <a:moveTo>
                    <a:pt x="56" y="280"/>
                  </a:moveTo>
                  <a:cubicBezTo>
                    <a:pt x="56" y="284"/>
                    <a:pt x="57" y="288"/>
                    <a:pt x="58" y="292"/>
                  </a:cubicBezTo>
                  <a:cubicBezTo>
                    <a:pt x="61" y="301"/>
                    <a:pt x="62" y="311"/>
                    <a:pt x="66" y="319"/>
                  </a:cubicBezTo>
                  <a:cubicBezTo>
                    <a:pt x="67" y="320"/>
                    <a:pt x="68" y="320"/>
                    <a:pt x="69" y="321"/>
                  </a:cubicBezTo>
                  <a:cubicBezTo>
                    <a:pt x="71" y="321"/>
                    <a:pt x="72" y="321"/>
                    <a:pt x="74" y="321"/>
                  </a:cubicBezTo>
                  <a:cubicBezTo>
                    <a:pt x="81" y="322"/>
                    <a:pt x="87" y="318"/>
                    <a:pt x="94" y="316"/>
                  </a:cubicBezTo>
                  <a:cubicBezTo>
                    <a:pt x="96" y="316"/>
                    <a:pt x="100" y="315"/>
                    <a:pt x="103" y="314"/>
                  </a:cubicBezTo>
                  <a:cubicBezTo>
                    <a:pt x="115" y="311"/>
                    <a:pt x="128" y="310"/>
                    <a:pt x="141" y="307"/>
                  </a:cubicBezTo>
                  <a:cubicBezTo>
                    <a:pt x="144" y="307"/>
                    <a:pt x="147" y="306"/>
                    <a:pt x="150" y="306"/>
                  </a:cubicBezTo>
                  <a:cubicBezTo>
                    <a:pt x="159" y="303"/>
                    <a:pt x="168" y="300"/>
                    <a:pt x="178" y="297"/>
                  </a:cubicBezTo>
                  <a:cubicBezTo>
                    <a:pt x="185" y="295"/>
                    <a:pt x="192" y="294"/>
                    <a:pt x="198" y="292"/>
                  </a:cubicBezTo>
                  <a:cubicBezTo>
                    <a:pt x="209" y="288"/>
                    <a:pt x="218" y="285"/>
                    <a:pt x="229" y="283"/>
                  </a:cubicBezTo>
                  <a:cubicBezTo>
                    <a:pt x="237" y="281"/>
                    <a:pt x="248" y="279"/>
                    <a:pt x="255" y="277"/>
                  </a:cubicBezTo>
                  <a:cubicBezTo>
                    <a:pt x="256" y="277"/>
                    <a:pt x="257" y="277"/>
                    <a:pt x="257" y="277"/>
                  </a:cubicBezTo>
                  <a:cubicBezTo>
                    <a:pt x="269" y="273"/>
                    <a:pt x="283" y="271"/>
                    <a:pt x="294" y="269"/>
                  </a:cubicBezTo>
                  <a:cubicBezTo>
                    <a:pt x="296" y="268"/>
                    <a:pt x="297" y="266"/>
                    <a:pt x="298" y="265"/>
                  </a:cubicBezTo>
                  <a:cubicBezTo>
                    <a:pt x="299" y="261"/>
                    <a:pt x="299" y="255"/>
                    <a:pt x="298" y="251"/>
                  </a:cubicBezTo>
                  <a:cubicBezTo>
                    <a:pt x="297" y="246"/>
                    <a:pt x="295" y="242"/>
                    <a:pt x="294" y="237"/>
                  </a:cubicBezTo>
                  <a:cubicBezTo>
                    <a:pt x="292" y="232"/>
                    <a:pt x="290" y="228"/>
                    <a:pt x="289" y="223"/>
                  </a:cubicBezTo>
                  <a:cubicBezTo>
                    <a:pt x="288" y="220"/>
                    <a:pt x="288" y="218"/>
                    <a:pt x="287" y="215"/>
                  </a:cubicBezTo>
                  <a:cubicBezTo>
                    <a:pt x="286" y="213"/>
                    <a:pt x="286" y="210"/>
                    <a:pt x="285" y="207"/>
                  </a:cubicBezTo>
                  <a:cubicBezTo>
                    <a:pt x="285" y="207"/>
                    <a:pt x="285" y="207"/>
                    <a:pt x="285" y="207"/>
                  </a:cubicBezTo>
                  <a:cubicBezTo>
                    <a:pt x="275" y="212"/>
                    <a:pt x="264" y="213"/>
                    <a:pt x="254" y="216"/>
                  </a:cubicBezTo>
                  <a:cubicBezTo>
                    <a:pt x="254" y="221"/>
                    <a:pt x="255" y="228"/>
                    <a:pt x="255" y="233"/>
                  </a:cubicBezTo>
                  <a:cubicBezTo>
                    <a:pt x="254" y="236"/>
                    <a:pt x="253" y="238"/>
                    <a:pt x="250" y="239"/>
                  </a:cubicBezTo>
                  <a:cubicBezTo>
                    <a:pt x="251" y="241"/>
                    <a:pt x="251" y="244"/>
                    <a:pt x="252" y="247"/>
                  </a:cubicBezTo>
                  <a:cubicBezTo>
                    <a:pt x="252" y="249"/>
                    <a:pt x="252" y="254"/>
                    <a:pt x="252" y="256"/>
                  </a:cubicBezTo>
                  <a:cubicBezTo>
                    <a:pt x="251" y="258"/>
                    <a:pt x="249" y="258"/>
                    <a:pt x="248" y="259"/>
                  </a:cubicBezTo>
                  <a:cubicBezTo>
                    <a:pt x="246" y="261"/>
                    <a:pt x="245" y="264"/>
                    <a:pt x="242" y="265"/>
                  </a:cubicBezTo>
                  <a:cubicBezTo>
                    <a:pt x="240" y="264"/>
                    <a:pt x="239" y="260"/>
                    <a:pt x="237" y="259"/>
                  </a:cubicBezTo>
                  <a:cubicBezTo>
                    <a:pt x="235" y="256"/>
                    <a:pt x="231" y="252"/>
                    <a:pt x="228" y="251"/>
                  </a:cubicBezTo>
                  <a:cubicBezTo>
                    <a:pt x="227" y="250"/>
                    <a:pt x="226" y="250"/>
                    <a:pt x="225" y="249"/>
                  </a:cubicBezTo>
                  <a:cubicBezTo>
                    <a:pt x="224" y="248"/>
                    <a:pt x="225" y="247"/>
                    <a:pt x="226" y="246"/>
                  </a:cubicBezTo>
                  <a:cubicBezTo>
                    <a:pt x="226" y="244"/>
                    <a:pt x="225" y="242"/>
                    <a:pt x="225" y="240"/>
                  </a:cubicBezTo>
                  <a:cubicBezTo>
                    <a:pt x="217" y="240"/>
                    <a:pt x="216" y="234"/>
                    <a:pt x="216" y="227"/>
                  </a:cubicBezTo>
                  <a:cubicBezTo>
                    <a:pt x="184" y="237"/>
                    <a:pt x="143" y="241"/>
                    <a:pt x="112" y="254"/>
                  </a:cubicBezTo>
                  <a:cubicBezTo>
                    <a:pt x="113" y="259"/>
                    <a:pt x="114" y="266"/>
                    <a:pt x="110" y="268"/>
                  </a:cubicBezTo>
                  <a:cubicBezTo>
                    <a:pt x="109" y="276"/>
                    <a:pt x="111" y="283"/>
                    <a:pt x="109" y="289"/>
                  </a:cubicBezTo>
                  <a:cubicBezTo>
                    <a:pt x="107" y="291"/>
                    <a:pt x="105" y="297"/>
                    <a:pt x="102" y="297"/>
                  </a:cubicBezTo>
                  <a:cubicBezTo>
                    <a:pt x="99" y="297"/>
                    <a:pt x="96" y="294"/>
                    <a:pt x="94" y="292"/>
                  </a:cubicBezTo>
                  <a:cubicBezTo>
                    <a:pt x="92" y="291"/>
                    <a:pt x="90" y="290"/>
                    <a:pt x="88" y="289"/>
                  </a:cubicBezTo>
                  <a:cubicBezTo>
                    <a:pt x="86" y="284"/>
                    <a:pt x="86" y="277"/>
                    <a:pt x="85" y="273"/>
                  </a:cubicBezTo>
                  <a:cubicBezTo>
                    <a:pt x="81" y="273"/>
                    <a:pt x="79" y="274"/>
                    <a:pt x="76" y="272"/>
                  </a:cubicBezTo>
                  <a:cubicBezTo>
                    <a:pt x="74" y="270"/>
                    <a:pt x="74" y="265"/>
                    <a:pt x="74" y="262"/>
                  </a:cubicBezTo>
                  <a:cubicBezTo>
                    <a:pt x="66" y="263"/>
                    <a:pt x="61" y="267"/>
                    <a:pt x="53" y="268"/>
                  </a:cubicBezTo>
                  <a:cubicBezTo>
                    <a:pt x="54" y="273"/>
                    <a:pt x="55" y="276"/>
                    <a:pt x="56" y="280"/>
                  </a:cubicBezTo>
                  <a:close/>
                  <a:moveTo>
                    <a:pt x="227" y="211"/>
                  </a:moveTo>
                  <a:cubicBezTo>
                    <a:pt x="224" y="215"/>
                    <a:pt x="225" y="223"/>
                    <a:pt x="226" y="229"/>
                  </a:cubicBezTo>
                  <a:cubicBezTo>
                    <a:pt x="229" y="231"/>
                    <a:pt x="231" y="230"/>
                    <a:pt x="234" y="231"/>
                  </a:cubicBezTo>
                  <a:cubicBezTo>
                    <a:pt x="231" y="224"/>
                    <a:pt x="238" y="219"/>
                    <a:pt x="242" y="224"/>
                  </a:cubicBezTo>
                  <a:cubicBezTo>
                    <a:pt x="243" y="226"/>
                    <a:pt x="243" y="228"/>
                    <a:pt x="243" y="229"/>
                  </a:cubicBezTo>
                  <a:cubicBezTo>
                    <a:pt x="244" y="229"/>
                    <a:pt x="244" y="229"/>
                    <a:pt x="245" y="229"/>
                  </a:cubicBezTo>
                  <a:cubicBezTo>
                    <a:pt x="249" y="224"/>
                    <a:pt x="246" y="218"/>
                    <a:pt x="245" y="211"/>
                  </a:cubicBezTo>
                  <a:cubicBezTo>
                    <a:pt x="239" y="208"/>
                    <a:pt x="233" y="209"/>
                    <a:pt x="227" y="211"/>
                  </a:cubicBezTo>
                  <a:close/>
                  <a:moveTo>
                    <a:pt x="107" y="239"/>
                  </a:moveTo>
                  <a:cubicBezTo>
                    <a:pt x="107" y="237"/>
                    <a:pt x="107" y="235"/>
                    <a:pt x="107" y="234"/>
                  </a:cubicBezTo>
                  <a:cubicBezTo>
                    <a:pt x="105" y="232"/>
                    <a:pt x="97" y="234"/>
                    <a:pt x="94" y="235"/>
                  </a:cubicBezTo>
                  <a:cubicBezTo>
                    <a:pt x="89" y="235"/>
                    <a:pt x="84" y="236"/>
                    <a:pt x="81" y="236"/>
                  </a:cubicBezTo>
                  <a:cubicBezTo>
                    <a:pt x="80" y="237"/>
                    <a:pt x="77" y="238"/>
                    <a:pt x="76" y="239"/>
                  </a:cubicBezTo>
                  <a:cubicBezTo>
                    <a:pt x="76" y="240"/>
                    <a:pt x="74" y="240"/>
                    <a:pt x="74" y="241"/>
                  </a:cubicBezTo>
                  <a:cubicBezTo>
                    <a:pt x="74" y="247"/>
                    <a:pt x="74" y="255"/>
                    <a:pt x="76" y="260"/>
                  </a:cubicBezTo>
                  <a:cubicBezTo>
                    <a:pt x="76" y="264"/>
                    <a:pt x="76" y="267"/>
                    <a:pt x="78" y="270"/>
                  </a:cubicBezTo>
                  <a:cubicBezTo>
                    <a:pt x="82" y="271"/>
                    <a:pt x="86" y="269"/>
                    <a:pt x="90" y="271"/>
                  </a:cubicBezTo>
                  <a:cubicBezTo>
                    <a:pt x="90" y="269"/>
                    <a:pt x="89" y="268"/>
                    <a:pt x="89" y="266"/>
                  </a:cubicBezTo>
                  <a:cubicBezTo>
                    <a:pt x="88" y="266"/>
                    <a:pt x="85" y="266"/>
                    <a:pt x="84" y="266"/>
                  </a:cubicBezTo>
                  <a:cubicBezTo>
                    <a:pt x="79" y="262"/>
                    <a:pt x="80" y="252"/>
                    <a:pt x="80" y="244"/>
                  </a:cubicBezTo>
                  <a:cubicBezTo>
                    <a:pt x="81" y="243"/>
                    <a:pt x="82" y="242"/>
                    <a:pt x="83" y="241"/>
                  </a:cubicBezTo>
                  <a:cubicBezTo>
                    <a:pt x="85" y="241"/>
                    <a:pt x="88" y="241"/>
                    <a:pt x="92" y="240"/>
                  </a:cubicBezTo>
                  <a:cubicBezTo>
                    <a:pt x="93" y="240"/>
                    <a:pt x="94" y="239"/>
                    <a:pt x="95" y="239"/>
                  </a:cubicBezTo>
                  <a:cubicBezTo>
                    <a:pt x="98" y="239"/>
                    <a:pt x="102" y="240"/>
                    <a:pt x="104" y="241"/>
                  </a:cubicBezTo>
                  <a:cubicBezTo>
                    <a:pt x="105" y="248"/>
                    <a:pt x="107" y="257"/>
                    <a:pt x="105" y="263"/>
                  </a:cubicBezTo>
                  <a:cubicBezTo>
                    <a:pt x="103" y="264"/>
                    <a:pt x="103" y="265"/>
                    <a:pt x="101" y="264"/>
                  </a:cubicBezTo>
                  <a:cubicBezTo>
                    <a:pt x="100" y="265"/>
                    <a:pt x="101" y="266"/>
                    <a:pt x="101" y="267"/>
                  </a:cubicBezTo>
                  <a:cubicBezTo>
                    <a:pt x="103" y="267"/>
                    <a:pt x="107" y="267"/>
                    <a:pt x="109" y="265"/>
                  </a:cubicBezTo>
                  <a:cubicBezTo>
                    <a:pt x="112" y="258"/>
                    <a:pt x="108" y="246"/>
                    <a:pt x="107" y="239"/>
                  </a:cubicBezTo>
                  <a:close/>
                  <a:moveTo>
                    <a:pt x="248" y="255"/>
                  </a:moveTo>
                  <a:cubicBezTo>
                    <a:pt x="248" y="256"/>
                    <a:pt x="249" y="254"/>
                    <a:pt x="249" y="254"/>
                  </a:cubicBezTo>
                  <a:cubicBezTo>
                    <a:pt x="250" y="252"/>
                    <a:pt x="250" y="244"/>
                    <a:pt x="248" y="239"/>
                  </a:cubicBezTo>
                  <a:cubicBezTo>
                    <a:pt x="247" y="239"/>
                    <a:pt x="245" y="239"/>
                    <a:pt x="245" y="240"/>
                  </a:cubicBezTo>
                  <a:cubicBezTo>
                    <a:pt x="248" y="245"/>
                    <a:pt x="241" y="251"/>
                    <a:pt x="237" y="248"/>
                  </a:cubicBezTo>
                  <a:cubicBezTo>
                    <a:pt x="237" y="248"/>
                    <a:pt x="236" y="246"/>
                    <a:pt x="236" y="245"/>
                  </a:cubicBezTo>
                  <a:cubicBezTo>
                    <a:pt x="235" y="243"/>
                    <a:pt x="235" y="242"/>
                    <a:pt x="234" y="240"/>
                  </a:cubicBezTo>
                  <a:cubicBezTo>
                    <a:pt x="231" y="240"/>
                    <a:pt x="230" y="240"/>
                    <a:pt x="227" y="240"/>
                  </a:cubicBezTo>
                  <a:cubicBezTo>
                    <a:pt x="227" y="243"/>
                    <a:pt x="227" y="247"/>
                    <a:pt x="228" y="248"/>
                  </a:cubicBezTo>
                  <a:cubicBezTo>
                    <a:pt x="229" y="249"/>
                    <a:pt x="232" y="251"/>
                    <a:pt x="233" y="252"/>
                  </a:cubicBezTo>
                  <a:cubicBezTo>
                    <a:pt x="236" y="256"/>
                    <a:pt x="240" y="259"/>
                    <a:pt x="243" y="262"/>
                  </a:cubicBezTo>
                  <a:cubicBezTo>
                    <a:pt x="245" y="260"/>
                    <a:pt x="247" y="258"/>
                    <a:pt x="248" y="255"/>
                  </a:cubicBezTo>
                  <a:close/>
                  <a:moveTo>
                    <a:pt x="86" y="244"/>
                  </a:moveTo>
                  <a:cubicBezTo>
                    <a:pt x="84" y="244"/>
                    <a:pt x="83" y="244"/>
                    <a:pt x="82" y="245"/>
                  </a:cubicBezTo>
                  <a:cubicBezTo>
                    <a:pt x="82" y="251"/>
                    <a:pt x="82" y="259"/>
                    <a:pt x="84" y="263"/>
                  </a:cubicBezTo>
                  <a:cubicBezTo>
                    <a:pt x="86" y="263"/>
                    <a:pt x="87" y="264"/>
                    <a:pt x="89" y="263"/>
                  </a:cubicBezTo>
                  <a:cubicBezTo>
                    <a:pt x="89" y="260"/>
                    <a:pt x="89" y="257"/>
                    <a:pt x="90" y="255"/>
                  </a:cubicBezTo>
                  <a:cubicBezTo>
                    <a:pt x="91" y="253"/>
                    <a:pt x="94" y="254"/>
                    <a:pt x="97" y="255"/>
                  </a:cubicBezTo>
                  <a:cubicBezTo>
                    <a:pt x="98" y="256"/>
                    <a:pt x="99" y="259"/>
                    <a:pt x="100" y="261"/>
                  </a:cubicBezTo>
                  <a:cubicBezTo>
                    <a:pt x="102" y="261"/>
                    <a:pt x="103" y="261"/>
                    <a:pt x="103" y="261"/>
                  </a:cubicBezTo>
                  <a:cubicBezTo>
                    <a:pt x="104" y="255"/>
                    <a:pt x="104" y="246"/>
                    <a:pt x="100" y="242"/>
                  </a:cubicBezTo>
                  <a:cubicBezTo>
                    <a:pt x="94" y="242"/>
                    <a:pt x="90" y="243"/>
                    <a:pt x="86" y="244"/>
                  </a:cubicBezTo>
                  <a:close/>
                  <a:moveTo>
                    <a:pt x="98" y="262"/>
                  </a:moveTo>
                  <a:cubicBezTo>
                    <a:pt x="98" y="262"/>
                    <a:pt x="98" y="263"/>
                    <a:pt x="98" y="262"/>
                  </a:cubicBezTo>
                  <a:cubicBezTo>
                    <a:pt x="97" y="261"/>
                    <a:pt x="97" y="258"/>
                    <a:pt x="96" y="257"/>
                  </a:cubicBezTo>
                  <a:cubicBezTo>
                    <a:pt x="95" y="256"/>
                    <a:pt x="93" y="257"/>
                    <a:pt x="93" y="257"/>
                  </a:cubicBezTo>
                  <a:cubicBezTo>
                    <a:pt x="91" y="259"/>
                    <a:pt x="91" y="265"/>
                    <a:pt x="91" y="268"/>
                  </a:cubicBezTo>
                  <a:cubicBezTo>
                    <a:pt x="92" y="272"/>
                    <a:pt x="93" y="275"/>
                    <a:pt x="94" y="277"/>
                  </a:cubicBezTo>
                  <a:cubicBezTo>
                    <a:pt x="96" y="277"/>
                    <a:pt x="98" y="277"/>
                    <a:pt x="99" y="277"/>
                  </a:cubicBezTo>
                  <a:cubicBezTo>
                    <a:pt x="100" y="272"/>
                    <a:pt x="99" y="266"/>
                    <a:pt x="98" y="262"/>
                  </a:cubicBezTo>
                  <a:close/>
                  <a:moveTo>
                    <a:pt x="108" y="282"/>
                  </a:moveTo>
                  <a:cubicBezTo>
                    <a:pt x="109" y="279"/>
                    <a:pt x="108" y="271"/>
                    <a:pt x="107" y="269"/>
                  </a:cubicBezTo>
                  <a:cubicBezTo>
                    <a:pt x="105" y="269"/>
                    <a:pt x="103" y="271"/>
                    <a:pt x="102" y="271"/>
                  </a:cubicBezTo>
                  <a:cubicBezTo>
                    <a:pt x="103" y="276"/>
                    <a:pt x="101" y="282"/>
                    <a:pt x="94" y="280"/>
                  </a:cubicBezTo>
                  <a:cubicBezTo>
                    <a:pt x="92" y="278"/>
                    <a:pt x="91" y="275"/>
                    <a:pt x="90" y="272"/>
                  </a:cubicBezTo>
                  <a:cubicBezTo>
                    <a:pt x="90" y="273"/>
                    <a:pt x="87" y="273"/>
                    <a:pt x="87" y="273"/>
                  </a:cubicBezTo>
                  <a:cubicBezTo>
                    <a:pt x="89" y="277"/>
                    <a:pt x="88" y="283"/>
                    <a:pt x="90" y="287"/>
                  </a:cubicBezTo>
                  <a:cubicBezTo>
                    <a:pt x="93" y="289"/>
                    <a:pt x="97" y="292"/>
                    <a:pt x="101" y="294"/>
                  </a:cubicBezTo>
                  <a:cubicBezTo>
                    <a:pt x="105" y="293"/>
                    <a:pt x="108" y="288"/>
                    <a:pt x="108" y="2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" name="Freeform 433"/>
            <p:cNvSpPr>
              <a:spLocks noEditPoints="1"/>
            </p:cNvSpPr>
            <p:nvPr/>
          </p:nvSpPr>
          <p:spPr bwMode="auto">
            <a:xfrm>
              <a:off x="3616325" y="3170238"/>
              <a:ext cx="153988" cy="261937"/>
            </a:xfrm>
            <a:custGeom>
              <a:avLst/>
              <a:gdLst>
                <a:gd name="T0" fmla="*/ 5 w 49"/>
                <a:gd name="T1" fmla="*/ 32 h 83"/>
                <a:gd name="T2" fmla="*/ 1 w 49"/>
                <a:gd name="T3" fmla="*/ 32 h 83"/>
                <a:gd name="T4" fmla="*/ 1 w 49"/>
                <a:gd name="T5" fmla="*/ 20 h 83"/>
                <a:gd name="T6" fmla="*/ 10 w 49"/>
                <a:gd name="T7" fmla="*/ 3 h 83"/>
                <a:gd name="T8" fmla="*/ 25 w 49"/>
                <a:gd name="T9" fmla="*/ 1 h 83"/>
                <a:gd name="T10" fmla="*/ 26 w 49"/>
                <a:gd name="T11" fmla="*/ 1 h 83"/>
                <a:gd name="T12" fmla="*/ 32 w 49"/>
                <a:gd name="T13" fmla="*/ 3 h 83"/>
                <a:gd name="T14" fmla="*/ 36 w 49"/>
                <a:gd name="T15" fmla="*/ 21 h 83"/>
                <a:gd name="T16" fmla="*/ 44 w 49"/>
                <a:gd name="T17" fmla="*/ 55 h 83"/>
                <a:gd name="T18" fmla="*/ 48 w 49"/>
                <a:gd name="T19" fmla="*/ 66 h 83"/>
                <a:gd name="T20" fmla="*/ 49 w 49"/>
                <a:gd name="T21" fmla="*/ 71 h 83"/>
                <a:gd name="T22" fmla="*/ 45 w 49"/>
                <a:gd name="T23" fmla="*/ 79 h 83"/>
                <a:gd name="T24" fmla="*/ 38 w 49"/>
                <a:gd name="T25" fmla="*/ 81 h 83"/>
                <a:gd name="T26" fmla="*/ 32 w 49"/>
                <a:gd name="T27" fmla="*/ 82 h 83"/>
                <a:gd name="T28" fmla="*/ 29 w 49"/>
                <a:gd name="T29" fmla="*/ 82 h 83"/>
                <a:gd name="T30" fmla="*/ 24 w 49"/>
                <a:gd name="T31" fmla="*/ 82 h 83"/>
                <a:gd name="T32" fmla="*/ 21 w 49"/>
                <a:gd name="T33" fmla="*/ 80 h 83"/>
                <a:gd name="T34" fmla="*/ 16 w 49"/>
                <a:gd name="T35" fmla="*/ 72 h 83"/>
                <a:gd name="T36" fmla="*/ 13 w 49"/>
                <a:gd name="T37" fmla="*/ 68 h 83"/>
                <a:gd name="T38" fmla="*/ 5 w 49"/>
                <a:gd name="T39" fmla="*/ 32 h 83"/>
                <a:gd name="T40" fmla="*/ 6 w 49"/>
                <a:gd name="T41" fmla="*/ 8 h 83"/>
                <a:gd name="T42" fmla="*/ 3 w 49"/>
                <a:gd name="T43" fmla="*/ 29 h 83"/>
                <a:gd name="T44" fmla="*/ 26 w 49"/>
                <a:gd name="T45" fmla="*/ 25 h 83"/>
                <a:gd name="T46" fmla="*/ 23 w 49"/>
                <a:gd name="T47" fmla="*/ 4 h 83"/>
                <a:gd name="T48" fmla="*/ 6 w 49"/>
                <a:gd name="T49" fmla="*/ 8 h 83"/>
                <a:gd name="T50" fmla="*/ 46 w 49"/>
                <a:gd name="T51" fmla="*/ 68 h 83"/>
                <a:gd name="T52" fmla="*/ 42 w 49"/>
                <a:gd name="T53" fmla="*/ 54 h 83"/>
                <a:gd name="T54" fmla="*/ 36 w 49"/>
                <a:gd name="T55" fmla="*/ 30 h 83"/>
                <a:gd name="T56" fmla="*/ 29 w 49"/>
                <a:gd name="T57" fmla="*/ 4 h 83"/>
                <a:gd name="T58" fmla="*/ 27 w 49"/>
                <a:gd name="T59" fmla="*/ 4 h 83"/>
                <a:gd name="T60" fmla="*/ 26 w 49"/>
                <a:gd name="T61" fmla="*/ 4 h 83"/>
                <a:gd name="T62" fmla="*/ 26 w 49"/>
                <a:gd name="T63" fmla="*/ 7 h 83"/>
                <a:gd name="T64" fmla="*/ 27 w 49"/>
                <a:gd name="T65" fmla="*/ 18 h 83"/>
                <a:gd name="T66" fmla="*/ 29 w 49"/>
                <a:gd name="T67" fmla="*/ 30 h 83"/>
                <a:gd name="T68" fmla="*/ 42 w 49"/>
                <a:gd name="T69" fmla="*/ 77 h 83"/>
                <a:gd name="T70" fmla="*/ 42 w 49"/>
                <a:gd name="T71" fmla="*/ 71 h 83"/>
                <a:gd name="T72" fmla="*/ 40 w 49"/>
                <a:gd name="T73" fmla="*/ 64 h 83"/>
                <a:gd name="T74" fmla="*/ 45 w 49"/>
                <a:gd name="T75" fmla="*/ 75 h 83"/>
                <a:gd name="T76" fmla="*/ 46 w 49"/>
                <a:gd name="T77" fmla="*/ 68 h 83"/>
                <a:gd name="T78" fmla="*/ 19 w 49"/>
                <a:gd name="T79" fmla="*/ 30 h 83"/>
                <a:gd name="T80" fmla="*/ 22 w 49"/>
                <a:gd name="T81" fmla="*/ 40 h 83"/>
                <a:gd name="T82" fmla="*/ 13 w 49"/>
                <a:gd name="T83" fmla="*/ 43 h 83"/>
                <a:gd name="T84" fmla="*/ 10 w 49"/>
                <a:gd name="T85" fmla="*/ 31 h 83"/>
                <a:gd name="T86" fmla="*/ 7 w 49"/>
                <a:gd name="T87" fmla="*/ 31 h 83"/>
                <a:gd name="T88" fmla="*/ 22 w 49"/>
                <a:gd name="T89" fmla="*/ 77 h 83"/>
                <a:gd name="T90" fmla="*/ 36 w 49"/>
                <a:gd name="T91" fmla="*/ 79 h 83"/>
                <a:gd name="T92" fmla="*/ 39 w 49"/>
                <a:gd name="T93" fmla="*/ 78 h 83"/>
                <a:gd name="T94" fmla="*/ 36 w 49"/>
                <a:gd name="T95" fmla="*/ 62 h 83"/>
                <a:gd name="T96" fmla="*/ 33 w 49"/>
                <a:gd name="T97" fmla="*/ 53 h 83"/>
                <a:gd name="T98" fmla="*/ 26 w 49"/>
                <a:gd name="T99" fmla="*/ 27 h 83"/>
                <a:gd name="T100" fmla="*/ 19 w 49"/>
                <a:gd name="T101" fmla="*/ 30 h 83"/>
                <a:gd name="T102" fmla="*/ 12 w 49"/>
                <a:gd name="T103" fmla="*/ 30 h 83"/>
                <a:gd name="T104" fmla="*/ 12 w 49"/>
                <a:gd name="T105" fmla="*/ 35 h 83"/>
                <a:gd name="T106" fmla="*/ 19 w 49"/>
                <a:gd name="T107" fmla="*/ 34 h 83"/>
                <a:gd name="T108" fmla="*/ 12 w 49"/>
                <a:gd name="T109" fmla="*/ 30 h 83"/>
                <a:gd name="T110" fmla="*/ 13 w 49"/>
                <a:gd name="T111" fmla="*/ 37 h 83"/>
                <a:gd name="T112" fmla="*/ 14 w 49"/>
                <a:gd name="T113" fmla="*/ 41 h 83"/>
                <a:gd name="T114" fmla="*/ 19 w 49"/>
                <a:gd name="T115" fmla="*/ 40 h 83"/>
                <a:gd name="T116" fmla="*/ 19 w 49"/>
                <a:gd name="T117" fmla="*/ 36 h 83"/>
                <a:gd name="T118" fmla="*/ 13 w 49"/>
                <a:gd name="T119" fmla="*/ 3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" h="83">
                  <a:moveTo>
                    <a:pt x="5" y="32"/>
                  </a:moveTo>
                  <a:cubicBezTo>
                    <a:pt x="3" y="31"/>
                    <a:pt x="3" y="32"/>
                    <a:pt x="1" y="32"/>
                  </a:cubicBezTo>
                  <a:cubicBezTo>
                    <a:pt x="0" y="29"/>
                    <a:pt x="1" y="25"/>
                    <a:pt x="1" y="20"/>
                  </a:cubicBezTo>
                  <a:cubicBezTo>
                    <a:pt x="1" y="12"/>
                    <a:pt x="2" y="6"/>
                    <a:pt x="10" y="3"/>
                  </a:cubicBezTo>
                  <a:cubicBezTo>
                    <a:pt x="14" y="2"/>
                    <a:pt x="20" y="2"/>
                    <a:pt x="25" y="1"/>
                  </a:cubicBezTo>
                  <a:cubicBezTo>
                    <a:pt x="25" y="0"/>
                    <a:pt x="26" y="1"/>
                    <a:pt x="26" y="1"/>
                  </a:cubicBezTo>
                  <a:cubicBezTo>
                    <a:pt x="29" y="0"/>
                    <a:pt x="31" y="1"/>
                    <a:pt x="32" y="3"/>
                  </a:cubicBezTo>
                  <a:cubicBezTo>
                    <a:pt x="32" y="9"/>
                    <a:pt x="35" y="15"/>
                    <a:pt x="36" y="21"/>
                  </a:cubicBezTo>
                  <a:cubicBezTo>
                    <a:pt x="38" y="32"/>
                    <a:pt x="41" y="43"/>
                    <a:pt x="44" y="55"/>
                  </a:cubicBezTo>
                  <a:cubicBezTo>
                    <a:pt x="45" y="59"/>
                    <a:pt x="48" y="62"/>
                    <a:pt x="48" y="66"/>
                  </a:cubicBezTo>
                  <a:cubicBezTo>
                    <a:pt x="48" y="67"/>
                    <a:pt x="49" y="70"/>
                    <a:pt x="49" y="71"/>
                  </a:cubicBezTo>
                  <a:cubicBezTo>
                    <a:pt x="49" y="75"/>
                    <a:pt x="47" y="76"/>
                    <a:pt x="45" y="79"/>
                  </a:cubicBezTo>
                  <a:cubicBezTo>
                    <a:pt x="43" y="80"/>
                    <a:pt x="41" y="80"/>
                    <a:pt x="38" y="81"/>
                  </a:cubicBezTo>
                  <a:cubicBezTo>
                    <a:pt x="36" y="81"/>
                    <a:pt x="34" y="82"/>
                    <a:pt x="32" y="82"/>
                  </a:cubicBezTo>
                  <a:cubicBezTo>
                    <a:pt x="31" y="82"/>
                    <a:pt x="30" y="82"/>
                    <a:pt x="29" y="82"/>
                  </a:cubicBezTo>
                  <a:cubicBezTo>
                    <a:pt x="28" y="82"/>
                    <a:pt x="26" y="83"/>
                    <a:pt x="24" y="82"/>
                  </a:cubicBezTo>
                  <a:cubicBezTo>
                    <a:pt x="23" y="82"/>
                    <a:pt x="22" y="80"/>
                    <a:pt x="21" y="80"/>
                  </a:cubicBezTo>
                  <a:cubicBezTo>
                    <a:pt x="19" y="78"/>
                    <a:pt x="18" y="75"/>
                    <a:pt x="16" y="72"/>
                  </a:cubicBezTo>
                  <a:cubicBezTo>
                    <a:pt x="15" y="71"/>
                    <a:pt x="14" y="69"/>
                    <a:pt x="13" y="68"/>
                  </a:cubicBezTo>
                  <a:cubicBezTo>
                    <a:pt x="8" y="57"/>
                    <a:pt x="6" y="44"/>
                    <a:pt x="5" y="32"/>
                  </a:cubicBezTo>
                  <a:close/>
                  <a:moveTo>
                    <a:pt x="6" y="8"/>
                  </a:moveTo>
                  <a:cubicBezTo>
                    <a:pt x="3" y="14"/>
                    <a:pt x="1" y="24"/>
                    <a:pt x="3" y="29"/>
                  </a:cubicBezTo>
                  <a:cubicBezTo>
                    <a:pt x="11" y="29"/>
                    <a:pt x="20" y="26"/>
                    <a:pt x="26" y="25"/>
                  </a:cubicBezTo>
                  <a:cubicBezTo>
                    <a:pt x="25" y="19"/>
                    <a:pt x="25" y="9"/>
                    <a:pt x="23" y="4"/>
                  </a:cubicBezTo>
                  <a:cubicBezTo>
                    <a:pt x="16" y="3"/>
                    <a:pt x="11" y="5"/>
                    <a:pt x="6" y="8"/>
                  </a:cubicBezTo>
                  <a:close/>
                  <a:moveTo>
                    <a:pt x="46" y="68"/>
                  </a:moveTo>
                  <a:cubicBezTo>
                    <a:pt x="45" y="63"/>
                    <a:pt x="43" y="58"/>
                    <a:pt x="42" y="54"/>
                  </a:cubicBezTo>
                  <a:cubicBezTo>
                    <a:pt x="40" y="46"/>
                    <a:pt x="37" y="39"/>
                    <a:pt x="36" y="30"/>
                  </a:cubicBezTo>
                  <a:cubicBezTo>
                    <a:pt x="33" y="22"/>
                    <a:pt x="33" y="10"/>
                    <a:pt x="29" y="4"/>
                  </a:cubicBezTo>
                  <a:cubicBezTo>
                    <a:pt x="28" y="5"/>
                    <a:pt x="28" y="4"/>
                    <a:pt x="27" y="4"/>
                  </a:cubicBezTo>
                  <a:cubicBezTo>
                    <a:pt x="27" y="4"/>
                    <a:pt x="27" y="5"/>
                    <a:pt x="26" y="4"/>
                  </a:cubicBezTo>
                  <a:cubicBezTo>
                    <a:pt x="27" y="5"/>
                    <a:pt x="26" y="6"/>
                    <a:pt x="26" y="7"/>
                  </a:cubicBezTo>
                  <a:cubicBezTo>
                    <a:pt x="26" y="10"/>
                    <a:pt x="27" y="14"/>
                    <a:pt x="27" y="18"/>
                  </a:cubicBezTo>
                  <a:cubicBezTo>
                    <a:pt x="28" y="21"/>
                    <a:pt x="28" y="26"/>
                    <a:pt x="29" y="30"/>
                  </a:cubicBezTo>
                  <a:cubicBezTo>
                    <a:pt x="31" y="46"/>
                    <a:pt x="41" y="60"/>
                    <a:pt x="42" y="77"/>
                  </a:cubicBezTo>
                  <a:cubicBezTo>
                    <a:pt x="44" y="77"/>
                    <a:pt x="43" y="74"/>
                    <a:pt x="42" y="71"/>
                  </a:cubicBezTo>
                  <a:cubicBezTo>
                    <a:pt x="42" y="69"/>
                    <a:pt x="39" y="66"/>
                    <a:pt x="40" y="64"/>
                  </a:cubicBezTo>
                  <a:cubicBezTo>
                    <a:pt x="43" y="66"/>
                    <a:pt x="43" y="72"/>
                    <a:pt x="45" y="75"/>
                  </a:cubicBezTo>
                  <a:cubicBezTo>
                    <a:pt x="47" y="73"/>
                    <a:pt x="46" y="71"/>
                    <a:pt x="46" y="68"/>
                  </a:cubicBezTo>
                  <a:close/>
                  <a:moveTo>
                    <a:pt x="19" y="30"/>
                  </a:moveTo>
                  <a:cubicBezTo>
                    <a:pt x="20" y="34"/>
                    <a:pt x="21" y="36"/>
                    <a:pt x="22" y="40"/>
                  </a:cubicBezTo>
                  <a:cubicBezTo>
                    <a:pt x="20" y="43"/>
                    <a:pt x="17" y="43"/>
                    <a:pt x="13" y="43"/>
                  </a:cubicBezTo>
                  <a:cubicBezTo>
                    <a:pt x="11" y="39"/>
                    <a:pt x="11" y="36"/>
                    <a:pt x="10" y="31"/>
                  </a:cubicBezTo>
                  <a:cubicBezTo>
                    <a:pt x="9" y="31"/>
                    <a:pt x="8" y="31"/>
                    <a:pt x="7" y="31"/>
                  </a:cubicBezTo>
                  <a:cubicBezTo>
                    <a:pt x="8" y="49"/>
                    <a:pt x="13" y="66"/>
                    <a:pt x="22" y="77"/>
                  </a:cubicBezTo>
                  <a:cubicBezTo>
                    <a:pt x="26" y="81"/>
                    <a:pt x="30" y="80"/>
                    <a:pt x="36" y="79"/>
                  </a:cubicBezTo>
                  <a:cubicBezTo>
                    <a:pt x="37" y="79"/>
                    <a:pt x="38" y="79"/>
                    <a:pt x="39" y="78"/>
                  </a:cubicBezTo>
                  <a:cubicBezTo>
                    <a:pt x="39" y="71"/>
                    <a:pt x="38" y="67"/>
                    <a:pt x="36" y="62"/>
                  </a:cubicBezTo>
                  <a:cubicBezTo>
                    <a:pt x="35" y="59"/>
                    <a:pt x="33" y="56"/>
                    <a:pt x="33" y="53"/>
                  </a:cubicBezTo>
                  <a:cubicBezTo>
                    <a:pt x="30" y="45"/>
                    <a:pt x="27" y="35"/>
                    <a:pt x="26" y="27"/>
                  </a:cubicBezTo>
                  <a:cubicBezTo>
                    <a:pt x="24" y="29"/>
                    <a:pt x="22" y="29"/>
                    <a:pt x="19" y="30"/>
                  </a:cubicBezTo>
                  <a:close/>
                  <a:moveTo>
                    <a:pt x="12" y="30"/>
                  </a:moveTo>
                  <a:cubicBezTo>
                    <a:pt x="12" y="32"/>
                    <a:pt x="12" y="34"/>
                    <a:pt x="12" y="35"/>
                  </a:cubicBezTo>
                  <a:cubicBezTo>
                    <a:pt x="14" y="35"/>
                    <a:pt x="17" y="35"/>
                    <a:pt x="19" y="34"/>
                  </a:cubicBezTo>
                  <a:cubicBezTo>
                    <a:pt x="19" y="29"/>
                    <a:pt x="15" y="29"/>
                    <a:pt x="12" y="30"/>
                  </a:cubicBezTo>
                  <a:close/>
                  <a:moveTo>
                    <a:pt x="13" y="37"/>
                  </a:moveTo>
                  <a:cubicBezTo>
                    <a:pt x="13" y="39"/>
                    <a:pt x="14" y="40"/>
                    <a:pt x="14" y="41"/>
                  </a:cubicBezTo>
                  <a:cubicBezTo>
                    <a:pt x="16" y="41"/>
                    <a:pt x="17" y="40"/>
                    <a:pt x="19" y="40"/>
                  </a:cubicBezTo>
                  <a:cubicBezTo>
                    <a:pt x="19" y="38"/>
                    <a:pt x="19" y="37"/>
                    <a:pt x="19" y="36"/>
                  </a:cubicBezTo>
                  <a:cubicBezTo>
                    <a:pt x="17" y="37"/>
                    <a:pt x="16" y="37"/>
                    <a:pt x="13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Freeform 5"/>
          <p:cNvSpPr>
            <a:spLocks noEditPoints="1"/>
          </p:cNvSpPr>
          <p:nvPr/>
        </p:nvSpPr>
        <p:spPr bwMode="auto">
          <a:xfrm>
            <a:off x="2795588" y="2038350"/>
            <a:ext cx="269875" cy="398463"/>
          </a:xfrm>
          <a:custGeom>
            <a:avLst/>
            <a:gdLst>
              <a:gd name="T0" fmla="*/ 189 w 316"/>
              <a:gd name="T1" fmla="*/ 16 h 467"/>
              <a:gd name="T2" fmla="*/ 225 w 316"/>
              <a:gd name="T3" fmla="*/ 7 h 467"/>
              <a:gd name="T4" fmla="*/ 300 w 316"/>
              <a:gd name="T5" fmla="*/ 52 h 467"/>
              <a:gd name="T6" fmla="*/ 309 w 316"/>
              <a:gd name="T7" fmla="*/ 89 h 467"/>
              <a:gd name="T8" fmla="*/ 298 w 316"/>
              <a:gd name="T9" fmla="*/ 105 h 467"/>
              <a:gd name="T10" fmla="*/ 179 w 316"/>
              <a:gd name="T11" fmla="*/ 33 h 467"/>
              <a:gd name="T12" fmla="*/ 189 w 316"/>
              <a:gd name="T13" fmla="*/ 16 h 467"/>
              <a:gd name="T14" fmla="*/ 164 w 316"/>
              <a:gd name="T15" fmla="*/ 58 h 467"/>
              <a:gd name="T16" fmla="*/ 147 w 316"/>
              <a:gd name="T17" fmla="*/ 85 h 467"/>
              <a:gd name="T18" fmla="*/ 266 w 316"/>
              <a:gd name="T19" fmla="*/ 157 h 467"/>
              <a:gd name="T20" fmla="*/ 283 w 316"/>
              <a:gd name="T21" fmla="*/ 130 h 467"/>
              <a:gd name="T22" fmla="*/ 164 w 316"/>
              <a:gd name="T23" fmla="*/ 58 h 467"/>
              <a:gd name="T24" fmla="*/ 2 w 316"/>
              <a:gd name="T25" fmla="*/ 446 h 467"/>
              <a:gd name="T26" fmla="*/ 13 w 316"/>
              <a:gd name="T27" fmla="*/ 354 h 467"/>
              <a:gd name="T28" fmla="*/ 90 w 316"/>
              <a:gd name="T29" fmla="*/ 401 h 467"/>
              <a:gd name="T30" fmla="*/ 13 w 316"/>
              <a:gd name="T31" fmla="*/ 453 h 467"/>
              <a:gd name="T32" fmla="*/ 2 w 316"/>
              <a:gd name="T33" fmla="*/ 446 h 467"/>
              <a:gd name="T34" fmla="*/ 20 w 316"/>
              <a:gd name="T35" fmla="*/ 296 h 467"/>
              <a:gd name="T36" fmla="*/ 133 w 316"/>
              <a:gd name="T37" fmla="*/ 109 h 467"/>
              <a:gd name="T38" fmla="*/ 172 w 316"/>
              <a:gd name="T39" fmla="*/ 133 h 467"/>
              <a:gd name="T40" fmla="*/ 59 w 316"/>
              <a:gd name="T41" fmla="*/ 320 h 467"/>
              <a:gd name="T42" fmla="*/ 20 w 316"/>
              <a:gd name="T43" fmla="*/ 296 h 467"/>
              <a:gd name="T44" fmla="*/ 99 w 316"/>
              <a:gd name="T45" fmla="*/ 344 h 467"/>
              <a:gd name="T46" fmla="*/ 212 w 316"/>
              <a:gd name="T47" fmla="*/ 158 h 467"/>
              <a:gd name="T48" fmla="*/ 252 w 316"/>
              <a:gd name="T49" fmla="*/ 182 h 467"/>
              <a:gd name="T50" fmla="*/ 139 w 316"/>
              <a:gd name="T51" fmla="*/ 368 h 467"/>
              <a:gd name="T52" fmla="*/ 99 w 316"/>
              <a:gd name="T53" fmla="*/ 344 h 467"/>
              <a:gd name="T54" fmla="*/ 95 w 316"/>
              <a:gd name="T55" fmla="*/ 446 h 467"/>
              <a:gd name="T56" fmla="*/ 301 w 316"/>
              <a:gd name="T57" fmla="*/ 446 h 467"/>
              <a:gd name="T58" fmla="*/ 311 w 316"/>
              <a:gd name="T59" fmla="*/ 456 h 467"/>
              <a:gd name="T60" fmla="*/ 301 w 316"/>
              <a:gd name="T61" fmla="*/ 467 h 467"/>
              <a:gd name="T62" fmla="*/ 95 w 316"/>
              <a:gd name="T63" fmla="*/ 467 h 467"/>
              <a:gd name="T64" fmla="*/ 84 w 316"/>
              <a:gd name="T65" fmla="*/ 456 h 467"/>
              <a:gd name="T66" fmla="*/ 95 w 316"/>
              <a:gd name="T67" fmla="*/ 446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467">
                <a:moveTo>
                  <a:pt x="189" y="16"/>
                </a:moveTo>
                <a:cubicBezTo>
                  <a:pt x="197" y="4"/>
                  <a:pt x="213" y="0"/>
                  <a:pt x="225" y="7"/>
                </a:cubicBezTo>
                <a:cubicBezTo>
                  <a:pt x="300" y="52"/>
                  <a:pt x="300" y="52"/>
                  <a:pt x="300" y="52"/>
                </a:cubicBezTo>
                <a:cubicBezTo>
                  <a:pt x="312" y="60"/>
                  <a:pt x="316" y="76"/>
                  <a:pt x="309" y="89"/>
                </a:cubicBezTo>
                <a:cubicBezTo>
                  <a:pt x="298" y="105"/>
                  <a:pt x="298" y="105"/>
                  <a:pt x="298" y="105"/>
                </a:cubicBezTo>
                <a:cubicBezTo>
                  <a:pt x="179" y="33"/>
                  <a:pt x="179" y="33"/>
                  <a:pt x="179" y="33"/>
                </a:cubicBezTo>
                <a:lnTo>
                  <a:pt x="189" y="16"/>
                </a:lnTo>
                <a:close/>
                <a:moveTo>
                  <a:pt x="164" y="58"/>
                </a:moveTo>
                <a:cubicBezTo>
                  <a:pt x="147" y="85"/>
                  <a:pt x="147" y="85"/>
                  <a:pt x="147" y="85"/>
                </a:cubicBezTo>
                <a:cubicBezTo>
                  <a:pt x="266" y="157"/>
                  <a:pt x="266" y="157"/>
                  <a:pt x="266" y="157"/>
                </a:cubicBezTo>
                <a:cubicBezTo>
                  <a:pt x="283" y="130"/>
                  <a:pt x="283" y="130"/>
                  <a:pt x="283" y="130"/>
                </a:cubicBezTo>
                <a:lnTo>
                  <a:pt x="164" y="58"/>
                </a:lnTo>
                <a:close/>
                <a:moveTo>
                  <a:pt x="2" y="446"/>
                </a:moveTo>
                <a:cubicBezTo>
                  <a:pt x="13" y="354"/>
                  <a:pt x="13" y="354"/>
                  <a:pt x="13" y="354"/>
                </a:cubicBezTo>
                <a:cubicBezTo>
                  <a:pt x="90" y="401"/>
                  <a:pt x="90" y="401"/>
                  <a:pt x="90" y="401"/>
                </a:cubicBezTo>
                <a:cubicBezTo>
                  <a:pt x="13" y="453"/>
                  <a:pt x="13" y="453"/>
                  <a:pt x="13" y="453"/>
                </a:cubicBezTo>
                <a:cubicBezTo>
                  <a:pt x="5" y="459"/>
                  <a:pt x="0" y="456"/>
                  <a:pt x="2" y="446"/>
                </a:cubicBezTo>
                <a:close/>
                <a:moveTo>
                  <a:pt x="20" y="296"/>
                </a:moveTo>
                <a:cubicBezTo>
                  <a:pt x="133" y="109"/>
                  <a:pt x="133" y="109"/>
                  <a:pt x="133" y="109"/>
                </a:cubicBezTo>
                <a:cubicBezTo>
                  <a:pt x="172" y="133"/>
                  <a:pt x="172" y="133"/>
                  <a:pt x="172" y="133"/>
                </a:cubicBezTo>
                <a:cubicBezTo>
                  <a:pt x="59" y="320"/>
                  <a:pt x="59" y="320"/>
                  <a:pt x="59" y="320"/>
                </a:cubicBezTo>
                <a:lnTo>
                  <a:pt x="20" y="296"/>
                </a:lnTo>
                <a:close/>
                <a:moveTo>
                  <a:pt x="99" y="344"/>
                </a:moveTo>
                <a:cubicBezTo>
                  <a:pt x="212" y="158"/>
                  <a:pt x="212" y="158"/>
                  <a:pt x="212" y="158"/>
                </a:cubicBezTo>
                <a:cubicBezTo>
                  <a:pt x="252" y="182"/>
                  <a:pt x="252" y="182"/>
                  <a:pt x="252" y="182"/>
                </a:cubicBezTo>
                <a:cubicBezTo>
                  <a:pt x="139" y="368"/>
                  <a:pt x="139" y="368"/>
                  <a:pt x="139" y="368"/>
                </a:cubicBezTo>
                <a:lnTo>
                  <a:pt x="99" y="344"/>
                </a:lnTo>
                <a:close/>
                <a:moveTo>
                  <a:pt x="95" y="446"/>
                </a:moveTo>
                <a:cubicBezTo>
                  <a:pt x="301" y="446"/>
                  <a:pt x="301" y="446"/>
                  <a:pt x="301" y="446"/>
                </a:cubicBezTo>
                <a:cubicBezTo>
                  <a:pt x="307" y="446"/>
                  <a:pt x="311" y="450"/>
                  <a:pt x="311" y="456"/>
                </a:cubicBezTo>
                <a:cubicBezTo>
                  <a:pt x="311" y="462"/>
                  <a:pt x="307" y="467"/>
                  <a:pt x="301" y="467"/>
                </a:cubicBezTo>
                <a:cubicBezTo>
                  <a:pt x="95" y="467"/>
                  <a:pt x="95" y="467"/>
                  <a:pt x="95" y="467"/>
                </a:cubicBezTo>
                <a:cubicBezTo>
                  <a:pt x="89" y="467"/>
                  <a:pt x="84" y="462"/>
                  <a:pt x="84" y="456"/>
                </a:cubicBezTo>
                <a:cubicBezTo>
                  <a:pt x="84" y="450"/>
                  <a:pt x="89" y="446"/>
                  <a:pt x="95" y="446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1" name="Freeform 6"/>
          <p:cNvSpPr>
            <a:spLocks noEditPoints="1"/>
          </p:cNvSpPr>
          <p:nvPr/>
        </p:nvSpPr>
        <p:spPr bwMode="auto">
          <a:xfrm>
            <a:off x="628650" y="3683000"/>
            <a:ext cx="296863" cy="458788"/>
          </a:xfrm>
          <a:custGeom>
            <a:avLst/>
            <a:gdLst>
              <a:gd name="T0" fmla="*/ 19 w 347"/>
              <a:gd name="T1" fmla="*/ 28 h 537"/>
              <a:gd name="T2" fmla="*/ 30 w 347"/>
              <a:gd name="T3" fmla="*/ 4 h 537"/>
              <a:gd name="T4" fmla="*/ 54 w 347"/>
              <a:gd name="T5" fmla="*/ 15 h 537"/>
              <a:gd name="T6" fmla="*/ 67 w 347"/>
              <a:gd name="T7" fmla="*/ 49 h 537"/>
              <a:gd name="T8" fmla="*/ 56 w 347"/>
              <a:gd name="T9" fmla="*/ 73 h 537"/>
              <a:gd name="T10" fmla="*/ 50 w 347"/>
              <a:gd name="T11" fmla="*/ 74 h 537"/>
              <a:gd name="T12" fmla="*/ 32 w 347"/>
              <a:gd name="T13" fmla="*/ 62 h 537"/>
              <a:gd name="T14" fmla="*/ 19 w 347"/>
              <a:gd name="T15" fmla="*/ 28 h 537"/>
              <a:gd name="T16" fmla="*/ 163 w 347"/>
              <a:gd name="T17" fmla="*/ 308 h 537"/>
              <a:gd name="T18" fmla="*/ 140 w 347"/>
              <a:gd name="T19" fmla="*/ 297 h 537"/>
              <a:gd name="T20" fmla="*/ 129 w 347"/>
              <a:gd name="T21" fmla="*/ 321 h 537"/>
              <a:gd name="T22" fmla="*/ 143 w 347"/>
              <a:gd name="T23" fmla="*/ 360 h 537"/>
              <a:gd name="T24" fmla="*/ 167 w 347"/>
              <a:gd name="T25" fmla="*/ 370 h 537"/>
              <a:gd name="T26" fmla="*/ 178 w 347"/>
              <a:gd name="T27" fmla="*/ 347 h 537"/>
              <a:gd name="T28" fmla="*/ 163 w 347"/>
              <a:gd name="T29" fmla="*/ 308 h 537"/>
              <a:gd name="T30" fmla="*/ 345 w 347"/>
              <a:gd name="T31" fmla="*/ 429 h 537"/>
              <a:gd name="T32" fmla="*/ 334 w 347"/>
              <a:gd name="T33" fmla="*/ 415 h 537"/>
              <a:gd name="T34" fmla="*/ 332 w 347"/>
              <a:gd name="T35" fmla="*/ 390 h 537"/>
              <a:gd name="T36" fmla="*/ 178 w 347"/>
              <a:gd name="T37" fmla="*/ 210 h 537"/>
              <a:gd name="T38" fmla="*/ 186 w 347"/>
              <a:gd name="T39" fmla="*/ 173 h 537"/>
              <a:gd name="T40" fmla="*/ 180 w 347"/>
              <a:gd name="T41" fmla="*/ 140 h 537"/>
              <a:gd name="T42" fmla="*/ 93 w 347"/>
              <a:gd name="T43" fmla="*/ 80 h 537"/>
              <a:gd name="T44" fmla="*/ 61 w 347"/>
              <a:gd name="T45" fmla="*/ 86 h 537"/>
              <a:gd name="T46" fmla="*/ 0 w 347"/>
              <a:gd name="T47" fmla="*/ 173 h 537"/>
              <a:gd name="T48" fmla="*/ 6 w 347"/>
              <a:gd name="T49" fmla="*/ 205 h 537"/>
              <a:gd name="T50" fmla="*/ 53 w 347"/>
              <a:gd name="T51" fmla="*/ 256 h 537"/>
              <a:gd name="T52" fmla="*/ 55 w 347"/>
              <a:gd name="T53" fmla="*/ 493 h 537"/>
              <a:gd name="T54" fmla="*/ 69 w 347"/>
              <a:gd name="T55" fmla="*/ 513 h 537"/>
              <a:gd name="T56" fmla="*/ 70 w 347"/>
              <a:gd name="T57" fmla="*/ 531 h 537"/>
              <a:gd name="T58" fmla="*/ 76 w 347"/>
              <a:gd name="T59" fmla="*/ 537 h 537"/>
              <a:gd name="T60" fmla="*/ 82 w 347"/>
              <a:gd name="T61" fmla="*/ 530 h 537"/>
              <a:gd name="T62" fmla="*/ 81 w 347"/>
              <a:gd name="T63" fmla="*/ 513 h 537"/>
              <a:gd name="T64" fmla="*/ 97 w 347"/>
              <a:gd name="T65" fmla="*/ 493 h 537"/>
              <a:gd name="T66" fmla="*/ 95 w 347"/>
              <a:gd name="T67" fmla="*/ 203 h 537"/>
              <a:gd name="T68" fmla="*/ 74 w 347"/>
              <a:gd name="T69" fmla="*/ 181 h 537"/>
              <a:gd name="T70" fmla="*/ 53 w 347"/>
              <a:gd name="T71" fmla="*/ 203 h 537"/>
              <a:gd name="T72" fmla="*/ 53 w 347"/>
              <a:gd name="T73" fmla="*/ 234 h 537"/>
              <a:gd name="T74" fmla="*/ 24 w 347"/>
              <a:gd name="T75" fmla="*/ 198 h 537"/>
              <a:gd name="T76" fmla="*/ 20 w 347"/>
              <a:gd name="T77" fmla="*/ 173 h 537"/>
              <a:gd name="T78" fmla="*/ 68 w 347"/>
              <a:gd name="T79" fmla="*/ 104 h 537"/>
              <a:gd name="T80" fmla="*/ 93 w 347"/>
              <a:gd name="T81" fmla="*/ 99 h 537"/>
              <a:gd name="T82" fmla="*/ 162 w 347"/>
              <a:gd name="T83" fmla="*/ 147 h 537"/>
              <a:gd name="T84" fmla="*/ 167 w 347"/>
              <a:gd name="T85" fmla="*/ 173 h 537"/>
              <a:gd name="T86" fmla="*/ 164 w 347"/>
              <a:gd name="T87" fmla="*/ 193 h 537"/>
              <a:gd name="T88" fmla="*/ 144 w 347"/>
              <a:gd name="T89" fmla="*/ 169 h 537"/>
              <a:gd name="T90" fmla="*/ 114 w 347"/>
              <a:gd name="T91" fmla="*/ 167 h 537"/>
              <a:gd name="T92" fmla="*/ 111 w 347"/>
              <a:gd name="T93" fmla="*/ 196 h 537"/>
              <a:gd name="T94" fmla="*/ 299 w 347"/>
              <a:gd name="T95" fmla="*/ 418 h 537"/>
              <a:gd name="T96" fmla="*/ 316 w 347"/>
              <a:gd name="T97" fmla="*/ 425 h 537"/>
              <a:gd name="T98" fmla="*/ 325 w 347"/>
              <a:gd name="T99" fmla="*/ 423 h 537"/>
              <a:gd name="T100" fmla="*/ 335 w 347"/>
              <a:gd name="T101" fmla="*/ 436 h 537"/>
              <a:gd name="T102" fmla="*/ 340 w 347"/>
              <a:gd name="T103" fmla="*/ 438 h 537"/>
              <a:gd name="T104" fmla="*/ 344 w 347"/>
              <a:gd name="T105" fmla="*/ 437 h 537"/>
              <a:gd name="T106" fmla="*/ 345 w 347"/>
              <a:gd name="T107" fmla="*/ 429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7" h="537">
                <a:moveTo>
                  <a:pt x="19" y="28"/>
                </a:moveTo>
                <a:cubicBezTo>
                  <a:pt x="16" y="18"/>
                  <a:pt x="21" y="7"/>
                  <a:pt x="30" y="4"/>
                </a:cubicBezTo>
                <a:cubicBezTo>
                  <a:pt x="40" y="0"/>
                  <a:pt x="51" y="5"/>
                  <a:pt x="54" y="15"/>
                </a:cubicBezTo>
                <a:cubicBezTo>
                  <a:pt x="67" y="49"/>
                  <a:pt x="67" y="49"/>
                  <a:pt x="67" y="49"/>
                </a:cubicBezTo>
                <a:cubicBezTo>
                  <a:pt x="71" y="58"/>
                  <a:pt x="66" y="69"/>
                  <a:pt x="56" y="73"/>
                </a:cubicBezTo>
                <a:cubicBezTo>
                  <a:pt x="54" y="73"/>
                  <a:pt x="52" y="74"/>
                  <a:pt x="50" y="74"/>
                </a:cubicBezTo>
                <a:cubicBezTo>
                  <a:pt x="42" y="74"/>
                  <a:pt x="35" y="69"/>
                  <a:pt x="32" y="62"/>
                </a:cubicBezTo>
                <a:lnTo>
                  <a:pt x="19" y="28"/>
                </a:lnTo>
                <a:close/>
                <a:moveTo>
                  <a:pt x="163" y="308"/>
                </a:moveTo>
                <a:cubicBezTo>
                  <a:pt x="160" y="298"/>
                  <a:pt x="149" y="294"/>
                  <a:pt x="140" y="297"/>
                </a:cubicBezTo>
                <a:cubicBezTo>
                  <a:pt x="130" y="301"/>
                  <a:pt x="125" y="311"/>
                  <a:pt x="129" y="321"/>
                </a:cubicBezTo>
                <a:cubicBezTo>
                  <a:pt x="143" y="360"/>
                  <a:pt x="143" y="360"/>
                  <a:pt x="143" y="360"/>
                </a:cubicBezTo>
                <a:cubicBezTo>
                  <a:pt x="146" y="369"/>
                  <a:pt x="157" y="374"/>
                  <a:pt x="167" y="370"/>
                </a:cubicBezTo>
                <a:cubicBezTo>
                  <a:pt x="176" y="367"/>
                  <a:pt x="181" y="356"/>
                  <a:pt x="178" y="347"/>
                </a:cubicBezTo>
                <a:lnTo>
                  <a:pt x="163" y="308"/>
                </a:lnTo>
                <a:close/>
                <a:moveTo>
                  <a:pt x="345" y="429"/>
                </a:moveTo>
                <a:cubicBezTo>
                  <a:pt x="334" y="415"/>
                  <a:pt x="334" y="415"/>
                  <a:pt x="334" y="415"/>
                </a:cubicBezTo>
                <a:cubicBezTo>
                  <a:pt x="338" y="407"/>
                  <a:pt x="338" y="397"/>
                  <a:pt x="332" y="390"/>
                </a:cubicBezTo>
                <a:cubicBezTo>
                  <a:pt x="178" y="210"/>
                  <a:pt x="178" y="210"/>
                  <a:pt x="178" y="210"/>
                </a:cubicBezTo>
                <a:cubicBezTo>
                  <a:pt x="183" y="198"/>
                  <a:pt x="186" y="186"/>
                  <a:pt x="186" y="173"/>
                </a:cubicBezTo>
                <a:cubicBezTo>
                  <a:pt x="186" y="162"/>
                  <a:pt x="184" y="151"/>
                  <a:pt x="180" y="140"/>
                </a:cubicBezTo>
                <a:cubicBezTo>
                  <a:pt x="166" y="103"/>
                  <a:pt x="131" y="80"/>
                  <a:pt x="93" y="80"/>
                </a:cubicBezTo>
                <a:cubicBezTo>
                  <a:pt x="83" y="80"/>
                  <a:pt x="72" y="82"/>
                  <a:pt x="61" y="86"/>
                </a:cubicBezTo>
                <a:cubicBezTo>
                  <a:pt x="24" y="100"/>
                  <a:pt x="0" y="135"/>
                  <a:pt x="0" y="173"/>
                </a:cubicBezTo>
                <a:cubicBezTo>
                  <a:pt x="0" y="184"/>
                  <a:pt x="2" y="194"/>
                  <a:pt x="6" y="205"/>
                </a:cubicBezTo>
                <a:cubicBezTo>
                  <a:pt x="15" y="229"/>
                  <a:pt x="32" y="246"/>
                  <a:pt x="53" y="256"/>
                </a:cubicBezTo>
                <a:cubicBezTo>
                  <a:pt x="55" y="493"/>
                  <a:pt x="55" y="493"/>
                  <a:pt x="55" y="493"/>
                </a:cubicBezTo>
                <a:cubicBezTo>
                  <a:pt x="55" y="502"/>
                  <a:pt x="61" y="510"/>
                  <a:pt x="69" y="513"/>
                </a:cubicBezTo>
                <a:cubicBezTo>
                  <a:pt x="70" y="531"/>
                  <a:pt x="70" y="531"/>
                  <a:pt x="70" y="531"/>
                </a:cubicBezTo>
                <a:cubicBezTo>
                  <a:pt x="70" y="534"/>
                  <a:pt x="73" y="537"/>
                  <a:pt x="76" y="537"/>
                </a:cubicBezTo>
                <a:cubicBezTo>
                  <a:pt x="80" y="536"/>
                  <a:pt x="82" y="534"/>
                  <a:pt x="82" y="530"/>
                </a:cubicBezTo>
                <a:cubicBezTo>
                  <a:pt x="81" y="513"/>
                  <a:pt x="81" y="513"/>
                  <a:pt x="81" y="513"/>
                </a:cubicBezTo>
                <a:cubicBezTo>
                  <a:pt x="90" y="511"/>
                  <a:pt x="97" y="503"/>
                  <a:pt x="97" y="493"/>
                </a:cubicBezTo>
                <a:cubicBezTo>
                  <a:pt x="95" y="203"/>
                  <a:pt x="95" y="203"/>
                  <a:pt x="95" y="203"/>
                </a:cubicBezTo>
                <a:cubicBezTo>
                  <a:pt x="95" y="191"/>
                  <a:pt x="85" y="181"/>
                  <a:pt x="74" y="181"/>
                </a:cubicBezTo>
                <a:cubicBezTo>
                  <a:pt x="62" y="182"/>
                  <a:pt x="53" y="191"/>
                  <a:pt x="53" y="203"/>
                </a:cubicBezTo>
                <a:cubicBezTo>
                  <a:pt x="53" y="234"/>
                  <a:pt x="53" y="234"/>
                  <a:pt x="53" y="234"/>
                </a:cubicBezTo>
                <a:cubicBezTo>
                  <a:pt x="40" y="226"/>
                  <a:pt x="30" y="214"/>
                  <a:pt x="24" y="198"/>
                </a:cubicBezTo>
                <a:cubicBezTo>
                  <a:pt x="21" y="190"/>
                  <a:pt x="20" y="181"/>
                  <a:pt x="20" y="173"/>
                </a:cubicBezTo>
                <a:cubicBezTo>
                  <a:pt x="20" y="143"/>
                  <a:pt x="38" y="115"/>
                  <a:pt x="68" y="104"/>
                </a:cubicBezTo>
                <a:cubicBezTo>
                  <a:pt x="76" y="101"/>
                  <a:pt x="85" y="99"/>
                  <a:pt x="93" y="99"/>
                </a:cubicBezTo>
                <a:cubicBezTo>
                  <a:pt x="123" y="99"/>
                  <a:pt x="151" y="117"/>
                  <a:pt x="162" y="147"/>
                </a:cubicBezTo>
                <a:cubicBezTo>
                  <a:pt x="166" y="156"/>
                  <a:pt x="167" y="164"/>
                  <a:pt x="167" y="173"/>
                </a:cubicBezTo>
                <a:cubicBezTo>
                  <a:pt x="167" y="180"/>
                  <a:pt x="166" y="186"/>
                  <a:pt x="164" y="193"/>
                </a:cubicBezTo>
                <a:cubicBezTo>
                  <a:pt x="144" y="169"/>
                  <a:pt x="144" y="169"/>
                  <a:pt x="144" y="169"/>
                </a:cubicBezTo>
                <a:cubicBezTo>
                  <a:pt x="136" y="160"/>
                  <a:pt x="123" y="159"/>
                  <a:pt x="114" y="167"/>
                </a:cubicBezTo>
                <a:cubicBezTo>
                  <a:pt x="105" y="174"/>
                  <a:pt x="104" y="188"/>
                  <a:pt x="111" y="196"/>
                </a:cubicBezTo>
                <a:cubicBezTo>
                  <a:pt x="299" y="418"/>
                  <a:pt x="299" y="418"/>
                  <a:pt x="299" y="418"/>
                </a:cubicBezTo>
                <a:cubicBezTo>
                  <a:pt x="304" y="423"/>
                  <a:pt x="310" y="425"/>
                  <a:pt x="316" y="425"/>
                </a:cubicBezTo>
                <a:cubicBezTo>
                  <a:pt x="319" y="425"/>
                  <a:pt x="322" y="424"/>
                  <a:pt x="325" y="423"/>
                </a:cubicBezTo>
                <a:cubicBezTo>
                  <a:pt x="335" y="436"/>
                  <a:pt x="335" y="436"/>
                  <a:pt x="335" y="436"/>
                </a:cubicBezTo>
                <a:cubicBezTo>
                  <a:pt x="337" y="438"/>
                  <a:pt x="338" y="438"/>
                  <a:pt x="340" y="438"/>
                </a:cubicBezTo>
                <a:cubicBezTo>
                  <a:pt x="341" y="438"/>
                  <a:pt x="343" y="438"/>
                  <a:pt x="344" y="437"/>
                </a:cubicBezTo>
                <a:cubicBezTo>
                  <a:pt x="347" y="435"/>
                  <a:pt x="347" y="431"/>
                  <a:pt x="345" y="429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2" name="Freeform 7"/>
          <p:cNvSpPr>
            <a:spLocks noEditPoints="1"/>
          </p:cNvSpPr>
          <p:nvPr/>
        </p:nvSpPr>
        <p:spPr bwMode="auto">
          <a:xfrm>
            <a:off x="3357563" y="2068513"/>
            <a:ext cx="481012" cy="393700"/>
          </a:xfrm>
          <a:custGeom>
            <a:avLst/>
            <a:gdLst>
              <a:gd name="T0" fmla="*/ 310 w 563"/>
              <a:gd name="T1" fmla="*/ 372 h 461"/>
              <a:gd name="T2" fmla="*/ 321 w 563"/>
              <a:gd name="T3" fmla="*/ 370 h 461"/>
              <a:gd name="T4" fmla="*/ 552 w 563"/>
              <a:gd name="T5" fmla="*/ 248 h 461"/>
              <a:gd name="T6" fmla="*/ 559 w 563"/>
              <a:gd name="T7" fmla="*/ 226 h 461"/>
              <a:gd name="T8" fmla="*/ 537 w 563"/>
              <a:gd name="T9" fmla="*/ 220 h 461"/>
              <a:gd name="T10" fmla="*/ 311 w 563"/>
              <a:gd name="T11" fmla="*/ 339 h 461"/>
              <a:gd name="T12" fmla="*/ 59 w 563"/>
              <a:gd name="T13" fmla="*/ 285 h 461"/>
              <a:gd name="T14" fmla="*/ 38 w 563"/>
              <a:gd name="T15" fmla="*/ 253 h 461"/>
              <a:gd name="T16" fmla="*/ 71 w 563"/>
              <a:gd name="T17" fmla="*/ 232 h 461"/>
              <a:gd name="T18" fmla="*/ 313 w 563"/>
              <a:gd name="T19" fmla="*/ 283 h 461"/>
              <a:gd name="T20" fmla="*/ 321 w 563"/>
              <a:gd name="T21" fmla="*/ 281 h 461"/>
              <a:gd name="T22" fmla="*/ 552 w 563"/>
              <a:gd name="T23" fmla="*/ 159 h 461"/>
              <a:gd name="T24" fmla="*/ 559 w 563"/>
              <a:gd name="T25" fmla="*/ 138 h 461"/>
              <a:gd name="T26" fmla="*/ 537 w 563"/>
              <a:gd name="T27" fmla="*/ 131 h 461"/>
              <a:gd name="T28" fmla="*/ 310 w 563"/>
              <a:gd name="T29" fmla="*/ 251 h 461"/>
              <a:gd name="T30" fmla="*/ 59 w 563"/>
              <a:gd name="T31" fmla="*/ 197 h 461"/>
              <a:gd name="T32" fmla="*/ 38 w 563"/>
              <a:gd name="T33" fmla="*/ 164 h 461"/>
              <a:gd name="T34" fmla="*/ 71 w 563"/>
              <a:gd name="T35" fmla="*/ 143 h 461"/>
              <a:gd name="T36" fmla="*/ 298 w 563"/>
              <a:gd name="T37" fmla="*/ 191 h 461"/>
              <a:gd name="T38" fmla="*/ 306 w 563"/>
              <a:gd name="T39" fmla="*/ 189 h 461"/>
              <a:gd name="T40" fmla="*/ 538 w 563"/>
              <a:gd name="T41" fmla="*/ 69 h 461"/>
              <a:gd name="T42" fmla="*/ 535 w 563"/>
              <a:gd name="T43" fmla="*/ 48 h 461"/>
              <a:gd name="T44" fmla="*/ 310 w 563"/>
              <a:gd name="T45" fmla="*/ 4 h 461"/>
              <a:gd name="T46" fmla="*/ 249 w 563"/>
              <a:gd name="T47" fmla="*/ 12 h 461"/>
              <a:gd name="T48" fmla="*/ 41 w 563"/>
              <a:gd name="T49" fmla="*/ 114 h 461"/>
              <a:gd name="T50" fmla="*/ 33 w 563"/>
              <a:gd name="T51" fmla="*/ 119 h 461"/>
              <a:gd name="T52" fmla="*/ 7 w 563"/>
              <a:gd name="T53" fmla="*/ 157 h 461"/>
              <a:gd name="T54" fmla="*/ 25 w 563"/>
              <a:gd name="T55" fmla="*/ 214 h 461"/>
              <a:gd name="T56" fmla="*/ 7 w 563"/>
              <a:gd name="T57" fmla="*/ 246 h 461"/>
              <a:gd name="T58" fmla="*/ 25 w 563"/>
              <a:gd name="T59" fmla="*/ 303 h 461"/>
              <a:gd name="T60" fmla="*/ 7 w 563"/>
              <a:gd name="T61" fmla="*/ 335 h 461"/>
              <a:gd name="T62" fmla="*/ 52 w 563"/>
              <a:gd name="T63" fmla="*/ 405 h 461"/>
              <a:gd name="T64" fmla="*/ 311 w 563"/>
              <a:gd name="T65" fmla="*/ 460 h 461"/>
              <a:gd name="T66" fmla="*/ 321 w 563"/>
              <a:gd name="T67" fmla="*/ 459 h 461"/>
              <a:gd name="T68" fmla="*/ 552 w 563"/>
              <a:gd name="T69" fmla="*/ 337 h 461"/>
              <a:gd name="T70" fmla="*/ 559 w 563"/>
              <a:gd name="T71" fmla="*/ 315 h 461"/>
              <a:gd name="T72" fmla="*/ 537 w 563"/>
              <a:gd name="T73" fmla="*/ 308 h 461"/>
              <a:gd name="T74" fmla="*/ 310 w 563"/>
              <a:gd name="T75" fmla="*/ 428 h 461"/>
              <a:gd name="T76" fmla="*/ 59 w 563"/>
              <a:gd name="T77" fmla="*/ 374 h 461"/>
              <a:gd name="T78" fmla="*/ 38 w 563"/>
              <a:gd name="T79" fmla="*/ 341 h 461"/>
              <a:gd name="T80" fmla="*/ 71 w 563"/>
              <a:gd name="T81" fmla="*/ 320 h 461"/>
              <a:gd name="T82" fmla="*/ 310 w 563"/>
              <a:gd name="T83" fmla="*/ 372 h 461"/>
              <a:gd name="T84" fmla="*/ 296 w 563"/>
              <a:gd name="T85" fmla="*/ 57 h 461"/>
              <a:gd name="T86" fmla="*/ 404 w 563"/>
              <a:gd name="T87" fmla="*/ 78 h 461"/>
              <a:gd name="T88" fmla="*/ 357 w 563"/>
              <a:gd name="T89" fmla="*/ 101 h 461"/>
              <a:gd name="T90" fmla="*/ 249 w 563"/>
              <a:gd name="T91" fmla="*/ 79 h 461"/>
              <a:gd name="T92" fmla="*/ 296 w 563"/>
              <a:gd name="T93" fmla="*/ 57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3" h="461">
                <a:moveTo>
                  <a:pt x="310" y="372"/>
                </a:moveTo>
                <a:cubicBezTo>
                  <a:pt x="314" y="372"/>
                  <a:pt x="318" y="371"/>
                  <a:pt x="321" y="370"/>
                </a:cubicBezTo>
                <a:cubicBezTo>
                  <a:pt x="552" y="248"/>
                  <a:pt x="552" y="248"/>
                  <a:pt x="552" y="248"/>
                </a:cubicBezTo>
                <a:cubicBezTo>
                  <a:pt x="560" y="244"/>
                  <a:pt x="563" y="234"/>
                  <a:pt x="559" y="226"/>
                </a:cubicBezTo>
                <a:cubicBezTo>
                  <a:pt x="555" y="218"/>
                  <a:pt x="545" y="215"/>
                  <a:pt x="537" y="220"/>
                </a:cubicBezTo>
                <a:cubicBezTo>
                  <a:pt x="311" y="339"/>
                  <a:pt x="311" y="339"/>
                  <a:pt x="311" y="339"/>
                </a:cubicBezTo>
                <a:cubicBezTo>
                  <a:pt x="59" y="285"/>
                  <a:pt x="59" y="285"/>
                  <a:pt x="59" y="285"/>
                </a:cubicBezTo>
                <a:cubicBezTo>
                  <a:pt x="44" y="282"/>
                  <a:pt x="35" y="268"/>
                  <a:pt x="38" y="253"/>
                </a:cubicBezTo>
                <a:cubicBezTo>
                  <a:pt x="41" y="238"/>
                  <a:pt x="56" y="228"/>
                  <a:pt x="71" y="232"/>
                </a:cubicBezTo>
                <a:cubicBezTo>
                  <a:pt x="71" y="232"/>
                  <a:pt x="313" y="283"/>
                  <a:pt x="313" y="283"/>
                </a:cubicBezTo>
                <a:cubicBezTo>
                  <a:pt x="316" y="283"/>
                  <a:pt x="318" y="283"/>
                  <a:pt x="321" y="281"/>
                </a:cubicBezTo>
                <a:cubicBezTo>
                  <a:pt x="552" y="159"/>
                  <a:pt x="552" y="159"/>
                  <a:pt x="552" y="159"/>
                </a:cubicBezTo>
                <a:cubicBezTo>
                  <a:pt x="560" y="155"/>
                  <a:pt x="563" y="146"/>
                  <a:pt x="559" y="138"/>
                </a:cubicBezTo>
                <a:cubicBezTo>
                  <a:pt x="555" y="130"/>
                  <a:pt x="545" y="127"/>
                  <a:pt x="537" y="131"/>
                </a:cubicBezTo>
                <a:cubicBezTo>
                  <a:pt x="310" y="251"/>
                  <a:pt x="310" y="251"/>
                  <a:pt x="310" y="251"/>
                </a:cubicBezTo>
                <a:cubicBezTo>
                  <a:pt x="59" y="197"/>
                  <a:pt x="59" y="197"/>
                  <a:pt x="59" y="197"/>
                </a:cubicBezTo>
                <a:cubicBezTo>
                  <a:pt x="44" y="194"/>
                  <a:pt x="35" y="179"/>
                  <a:pt x="38" y="164"/>
                </a:cubicBezTo>
                <a:cubicBezTo>
                  <a:pt x="41" y="149"/>
                  <a:pt x="56" y="140"/>
                  <a:pt x="71" y="143"/>
                </a:cubicBezTo>
                <a:cubicBezTo>
                  <a:pt x="71" y="143"/>
                  <a:pt x="297" y="191"/>
                  <a:pt x="298" y="191"/>
                </a:cubicBezTo>
                <a:cubicBezTo>
                  <a:pt x="301" y="191"/>
                  <a:pt x="303" y="191"/>
                  <a:pt x="306" y="189"/>
                </a:cubicBezTo>
                <a:cubicBezTo>
                  <a:pt x="306" y="189"/>
                  <a:pt x="538" y="69"/>
                  <a:pt x="538" y="69"/>
                </a:cubicBezTo>
                <a:cubicBezTo>
                  <a:pt x="554" y="61"/>
                  <a:pt x="553" y="51"/>
                  <a:pt x="535" y="48"/>
                </a:cubicBezTo>
                <a:cubicBezTo>
                  <a:pt x="310" y="4"/>
                  <a:pt x="310" y="4"/>
                  <a:pt x="310" y="4"/>
                </a:cubicBezTo>
                <a:cubicBezTo>
                  <a:pt x="292" y="0"/>
                  <a:pt x="265" y="4"/>
                  <a:pt x="249" y="12"/>
                </a:cubicBezTo>
                <a:cubicBezTo>
                  <a:pt x="41" y="114"/>
                  <a:pt x="41" y="114"/>
                  <a:pt x="41" y="114"/>
                </a:cubicBezTo>
                <a:cubicBezTo>
                  <a:pt x="38" y="116"/>
                  <a:pt x="35" y="118"/>
                  <a:pt x="33" y="119"/>
                </a:cubicBezTo>
                <a:cubicBezTo>
                  <a:pt x="20" y="128"/>
                  <a:pt x="10" y="141"/>
                  <a:pt x="7" y="157"/>
                </a:cubicBezTo>
                <a:cubicBezTo>
                  <a:pt x="2" y="179"/>
                  <a:pt x="10" y="200"/>
                  <a:pt x="25" y="214"/>
                </a:cubicBezTo>
                <a:cubicBezTo>
                  <a:pt x="16" y="222"/>
                  <a:pt x="9" y="233"/>
                  <a:pt x="7" y="246"/>
                </a:cubicBezTo>
                <a:cubicBezTo>
                  <a:pt x="2" y="268"/>
                  <a:pt x="10" y="289"/>
                  <a:pt x="25" y="303"/>
                </a:cubicBezTo>
                <a:cubicBezTo>
                  <a:pt x="16" y="311"/>
                  <a:pt x="9" y="322"/>
                  <a:pt x="7" y="335"/>
                </a:cubicBezTo>
                <a:cubicBezTo>
                  <a:pt x="0" y="367"/>
                  <a:pt x="20" y="399"/>
                  <a:pt x="52" y="405"/>
                </a:cubicBezTo>
                <a:cubicBezTo>
                  <a:pt x="52" y="405"/>
                  <a:pt x="310" y="461"/>
                  <a:pt x="311" y="460"/>
                </a:cubicBezTo>
                <a:cubicBezTo>
                  <a:pt x="314" y="460"/>
                  <a:pt x="318" y="460"/>
                  <a:pt x="321" y="459"/>
                </a:cubicBezTo>
                <a:cubicBezTo>
                  <a:pt x="552" y="337"/>
                  <a:pt x="552" y="337"/>
                  <a:pt x="552" y="337"/>
                </a:cubicBezTo>
                <a:cubicBezTo>
                  <a:pt x="560" y="332"/>
                  <a:pt x="563" y="323"/>
                  <a:pt x="559" y="315"/>
                </a:cubicBezTo>
                <a:cubicBezTo>
                  <a:pt x="555" y="307"/>
                  <a:pt x="545" y="304"/>
                  <a:pt x="537" y="308"/>
                </a:cubicBezTo>
                <a:cubicBezTo>
                  <a:pt x="310" y="428"/>
                  <a:pt x="310" y="428"/>
                  <a:pt x="310" y="428"/>
                </a:cubicBezTo>
                <a:cubicBezTo>
                  <a:pt x="59" y="374"/>
                  <a:pt x="59" y="374"/>
                  <a:pt x="59" y="374"/>
                </a:cubicBezTo>
                <a:cubicBezTo>
                  <a:pt x="44" y="371"/>
                  <a:pt x="35" y="356"/>
                  <a:pt x="38" y="341"/>
                </a:cubicBezTo>
                <a:cubicBezTo>
                  <a:pt x="41" y="327"/>
                  <a:pt x="56" y="317"/>
                  <a:pt x="71" y="320"/>
                </a:cubicBezTo>
                <a:cubicBezTo>
                  <a:pt x="71" y="320"/>
                  <a:pt x="309" y="372"/>
                  <a:pt x="310" y="372"/>
                </a:cubicBezTo>
                <a:close/>
                <a:moveTo>
                  <a:pt x="296" y="57"/>
                </a:moveTo>
                <a:cubicBezTo>
                  <a:pt x="404" y="78"/>
                  <a:pt x="404" y="78"/>
                  <a:pt x="404" y="78"/>
                </a:cubicBezTo>
                <a:cubicBezTo>
                  <a:pt x="357" y="101"/>
                  <a:pt x="357" y="101"/>
                  <a:pt x="357" y="101"/>
                </a:cubicBezTo>
                <a:cubicBezTo>
                  <a:pt x="249" y="79"/>
                  <a:pt x="249" y="79"/>
                  <a:pt x="249" y="79"/>
                </a:cubicBezTo>
                <a:lnTo>
                  <a:pt x="296" y="57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4" name="Freeform 9"/>
          <p:cNvSpPr>
            <a:spLocks noEditPoints="1"/>
          </p:cNvSpPr>
          <p:nvPr/>
        </p:nvSpPr>
        <p:spPr bwMode="auto">
          <a:xfrm>
            <a:off x="525463" y="1308100"/>
            <a:ext cx="465137" cy="376238"/>
          </a:xfrm>
          <a:custGeom>
            <a:avLst/>
            <a:gdLst>
              <a:gd name="T0" fmla="*/ 39 w 542"/>
              <a:gd name="T1" fmla="*/ 0 h 442"/>
              <a:gd name="T2" fmla="*/ 0 w 542"/>
              <a:gd name="T3" fmla="*/ 403 h 442"/>
              <a:gd name="T4" fmla="*/ 503 w 542"/>
              <a:gd name="T5" fmla="*/ 442 h 442"/>
              <a:gd name="T6" fmla="*/ 542 w 542"/>
              <a:gd name="T7" fmla="*/ 40 h 442"/>
              <a:gd name="T8" fmla="*/ 514 w 542"/>
              <a:gd name="T9" fmla="*/ 395 h 442"/>
              <a:gd name="T10" fmla="*/ 49 w 542"/>
              <a:gd name="T11" fmla="*/ 414 h 442"/>
              <a:gd name="T12" fmla="*/ 30 w 542"/>
              <a:gd name="T13" fmla="*/ 50 h 442"/>
              <a:gd name="T14" fmla="*/ 494 w 542"/>
              <a:gd name="T15" fmla="*/ 31 h 442"/>
              <a:gd name="T16" fmla="*/ 514 w 542"/>
              <a:gd name="T17" fmla="*/ 395 h 442"/>
              <a:gd name="T18" fmla="*/ 68 w 542"/>
              <a:gd name="T19" fmla="*/ 58 h 442"/>
              <a:gd name="T20" fmla="*/ 58 w 542"/>
              <a:gd name="T21" fmla="*/ 376 h 442"/>
              <a:gd name="T22" fmla="*/ 314 w 542"/>
              <a:gd name="T23" fmla="*/ 387 h 442"/>
              <a:gd name="T24" fmla="*/ 320 w 542"/>
              <a:gd name="T25" fmla="*/ 359 h 442"/>
              <a:gd name="T26" fmla="*/ 447 w 542"/>
              <a:gd name="T27" fmla="*/ 365 h 442"/>
              <a:gd name="T28" fmla="*/ 473 w 542"/>
              <a:gd name="T29" fmla="*/ 387 h 442"/>
              <a:gd name="T30" fmla="*/ 484 w 542"/>
              <a:gd name="T31" fmla="*/ 69 h 442"/>
              <a:gd name="T32" fmla="*/ 208 w 542"/>
              <a:gd name="T33" fmla="*/ 260 h 442"/>
              <a:gd name="T34" fmla="*/ 163 w 542"/>
              <a:gd name="T35" fmla="*/ 287 h 442"/>
              <a:gd name="T36" fmla="*/ 123 w 542"/>
              <a:gd name="T37" fmla="*/ 270 h 442"/>
              <a:gd name="T38" fmla="*/ 129 w 542"/>
              <a:gd name="T39" fmla="*/ 253 h 442"/>
              <a:gd name="T40" fmla="*/ 144 w 542"/>
              <a:gd name="T41" fmla="*/ 259 h 442"/>
              <a:gd name="T42" fmla="*/ 155 w 542"/>
              <a:gd name="T43" fmla="*/ 269 h 442"/>
              <a:gd name="T44" fmla="*/ 187 w 542"/>
              <a:gd name="T45" fmla="*/ 253 h 442"/>
              <a:gd name="T46" fmla="*/ 175 w 542"/>
              <a:gd name="T47" fmla="*/ 220 h 442"/>
              <a:gd name="T48" fmla="*/ 155 w 542"/>
              <a:gd name="T49" fmla="*/ 220 h 442"/>
              <a:gd name="T50" fmla="*/ 139 w 542"/>
              <a:gd name="T51" fmla="*/ 218 h 442"/>
              <a:gd name="T52" fmla="*/ 146 w 542"/>
              <a:gd name="T53" fmla="*/ 204 h 442"/>
              <a:gd name="T54" fmla="*/ 169 w 542"/>
              <a:gd name="T55" fmla="*/ 186 h 442"/>
              <a:gd name="T56" fmla="*/ 163 w 542"/>
              <a:gd name="T57" fmla="*/ 178 h 442"/>
              <a:gd name="T58" fmla="*/ 138 w 542"/>
              <a:gd name="T59" fmla="*/ 184 h 442"/>
              <a:gd name="T60" fmla="*/ 124 w 542"/>
              <a:gd name="T61" fmla="*/ 193 h 442"/>
              <a:gd name="T62" fmla="*/ 117 w 542"/>
              <a:gd name="T63" fmla="*/ 178 h 442"/>
              <a:gd name="T64" fmla="*/ 173 w 542"/>
              <a:gd name="T65" fmla="*/ 163 h 442"/>
              <a:gd name="T66" fmla="*/ 191 w 542"/>
              <a:gd name="T67" fmla="*/ 195 h 442"/>
              <a:gd name="T68" fmla="*/ 191 w 542"/>
              <a:gd name="T69" fmla="*/ 209 h 442"/>
              <a:gd name="T70" fmla="*/ 208 w 542"/>
              <a:gd name="T71" fmla="*/ 260 h 442"/>
              <a:gd name="T72" fmla="*/ 322 w 542"/>
              <a:gd name="T73" fmla="*/ 212 h 442"/>
              <a:gd name="T74" fmla="*/ 296 w 542"/>
              <a:gd name="T75" fmla="*/ 216 h 442"/>
              <a:gd name="T76" fmla="*/ 294 w 542"/>
              <a:gd name="T77" fmla="*/ 232 h 442"/>
              <a:gd name="T78" fmla="*/ 289 w 542"/>
              <a:gd name="T79" fmla="*/ 249 h 442"/>
              <a:gd name="T80" fmla="*/ 284 w 542"/>
              <a:gd name="T81" fmla="*/ 249 h 442"/>
              <a:gd name="T82" fmla="*/ 274 w 542"/>
              <a:gd name="T83" fmla="*/ 220 h 442"/>
              <a:gd name="T84" fmla="*/ 254 w 542"/>
              <a:gd name="T85" fmla="*/ 225 h 442"/>
              <a:gd name="T86" fmla="*/ 242 w 542"/>
              <a:gd name="T87" fmla="*/ 221 h 442"/>
              <a:gd name="T88" fmla="*/ 247 w 542"/>
              <a:gd name="T89" fmla="*/ 212 h 442"/>
              <a:gd name="T90" fmla="*/ 273 w 542"/>
              <a:gd name="T91" fmla="*/ 206 h 442"/>
              <a:gd name="T92" fmla="*/ 282 w 542"/>
              <a:gd name="T93" fmla="*/ 177 h 442"/>
              <a:gd name="T94" fmla="*/ 291 w 542"/>
              <a:gd name="T95" fmla="*/ 192 h 442"/>
              <a:gd name="T96" fmla="*/ 306 w 542"/>
              <a:gd name="T97" fmla="*/ 201 h 442"/>
              <a:gd name="T98" fmla="*/ 326 w 542"/>
              <a:gd name="T99" fmla="*/ 204 h 442"/>
              <a:gd name="T100" fmla="*/ 404 w 542"/>
              <a:gd name="T101" fmla="*/ 238 h 442"/>
              <a:gd name="T102" fmla="*/ 397 w 542"/>
              <a:gd name="T103" fmla="*/ 244 h 442"/>
              <a:gd name="T104" fmla="*/ 384 w 542"/>
              <a:gd name="T105" fmla="*/ 239 h 442"/>
              <a:gd name="T106" fmla="*/ 371 w 542"/>
              <a:gd name="T107" fmla="*/ 149 h 442"/>
              <a:gd name="T108" fmla="*/ 343 w 542"/>
              <a:gd name="T109" fmla="*/ 168 h 442"/>
              <a:gd name="T110" fmla="*/ 329 w 542"/>
              <a:gd name="T111" fmla="*/ 158 h 442"/>
              <a:gd name="T112" fmla="*/ 363 w 542"/>
              <a:gd name="T113" fmla="*/ 130 h 442"/>
              <a:gd name="T114" fmla="*/ 387 w 542"/>
              <a:gd name="T115" fmla="*/ 122 h 442"/>
              <a:gd name="T116" fmla="*/ 395 w 542"/>
              <a:gd name="T117" fmla="*/ 137 h 442"/>
              <a:gd name="T118" fmla="*/ 404 w 542"/>
              <a:gd name="T119" fmla="*/ 238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42" h="442">
                <a:moveTo>
                  <a:pt x="503" y="1"/>
                </a:moveTo>
                <a:cubicBezTo>
                  <a:pt x="39" y="0"/>
                  <a:pt x="39" y="0"/>
                  <a:pt x="39" y="0"/>
                </a:cubicBezTo>
                <a:cubicBezTo>
                  <a:pt x="18" y="0"/>
                  <a:pt x="0" y="18"/>
                  <a:pt x="0" y="39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424"/>
                  <a:pt x="18" y="442"/>
                  <a:pt x="39" y="442"/>
                </a:cubicBezTo>
                <a:cubicBezTo>
                  <a:pt x="503" y="442"/>
                  <a:pt x="503" y="442"/>
                  <a:pt x="503" y="442"/>
                </a:cubicBezTo>
                <a:cubicBezTo>
                  <a:pt x="525" y="442"/>
                  <a:pt x="542" y="424"/>
                  <a:pt x="542" y="403"/>
                </a:cubicBezTo>
                <a:cubicBezTo>
                  <a:pt x="542" y="40"/>
                  <a:pt x="542" y="40"/>
                  <a:pt x="542" y="40"/>
                </a:cubicBezTo>
                <a:cubicBezTo>
                  <a:pt x="542" y="18"/>
                  <a:pt x="525" y="1"/>
                  <a:pt x="503" y="1"/>
                </a:cubicBezTo>
                <a:close/>
                <a:moveTo>
                  <a:pt x="514" y="395"/>
                </a:moveTo>
                <a:cubicBezTo>
                  <a:pt x="514" y="405"/>
                  <a:pt x="505" y="414"/>
                  <a:pt x="494" y="414"/>
                </a:cubicBezTo>
                <a:cubicBezTo>
                  <a:pt x="49" y="414"/>
                  <a:pt x="49" y="414"/>
                  <a:pt x="49" y="414"/>
                </a:cubicBezTo>
                <a:cubicBezTo>
                  <a:pt x="38" y="414"/>
                  <a:pt x="30" y="405"/>
                  <a:pt x="30" y="394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39"/>
                  <a:pt x="38" y="31"/>
                  <a:pt x="49" y="31"/>
                </a:cubicBezTo>
                <a:cubicBezTo>
                  <a:pt x="494" y="31"/>
                  <a:pt x="494" y="31"/>
                  <a:pt x="494" y="31"/>
                </a:cubicBezTo>
                <a:cubicBezTo>
                  <a:pt x="505" y="31"/>
                  <a:pt x="514" y="40"/>
                  <a:pt x="514" y="50"/>
                </a:cubicBezTo>
                <a:lnTo>
                  <a:pt x="514" y="395"/>
                </a:lnTo>
                <a:close/>
                <a:moveTo>
                  <a:pt x="473" y="58"/>
                </a:moveTo>
                <a:cubicBezTo>
                  <a:pt x="68" y="58"/>
                  <a:pt x="68" y="58"/>
                  <a:pt x="68" y="58"/>
                </a:cubicBezTo>
                <a:cubicBezTo>
                  <a:pt x="63" y="58"/>
                  <a:pt x="58" y="63"/>
                  <a:pt x="58" y="69"/>
                </a:cubicBezTo>
                <a:cubicBezTo>
                  <a:pt x="58" y="376"/>
                  <a:pt x="58" y="376"/>
                  <a:pt x="58" y="376"/>
                </a:cubicBezTo>
                <a:cubicBezTo>
                  <a:pt x="58" y="382"/>
                  <a:pt x="63" y="387"/>
                  <a:pt x="68" y="387"/>
                </a:cubicBezTo>
                <a:cubicBezTo>
                  <a:pt x="314" y="387"/>
                  <a:pt x="314" y="387"/>
                  <a:pt x="314" y="387"/>
                </a:cubicBezTo>
                <a:cubicBezTo>
                  <a:pt x="314" y="365"/>
                  <a:pt x="314" y="365"/>
                  <a:pt x="314" y="365"/>
                </a:cubicBezTo>
                <a:cubicBezTo>
                  <a:pt x="314" y="362"/>
                  <a:pt x="317" y="359"/>
                  <a:pt x="320" y="359"/>
                </a:cubicBezTo>
                <a:cubicBezTo>
                  <a:pt x="442" y="359"/>
                  <a:pt x="442" y="359"/>
                  <a:pt x="442" y="359"/>
                </a:cubicBezTo>
                <a:cubicBezTo>
                  <a:pt x="445" y="359"/>
                  <a:pt x="447" y="362"/>
                  <a:pt x="447" y="365"/>
                </a:cubicBezTo>
                <a:cubicBezTo>
                  <a:pt x="447" y="387"/>
                  <a:pt x="447" y="387"/>
                  <a:pt x="447" y="387"/>
                </a:cubicBezTo>
                <a:cubicBezTo>
                  <a:pt x="473" y="387"/>
                  <a:pt x="473" y="387"/>
                  <a:pt x="473" y="387"/>
                </a:cubicBezTo>
                <a:cubicBezTo>
                  <a:pt x="479" y="387"/>
                  <a:pt x="484" y="382"/>
                  <a:pt x="484" y="376"/>
                </a:cubicBezTo>
                <a:cubicBezTo>
                  <a:pt x="484" y="69"/>
                  <a:pt x="484" y="69"/>
                  <a:pt x="484" y="69"/>
                </a:cubicBezTo>
                <a:cubicBezTo>
                  <a:pt x="484" y="63"/>
                  <a:pt x="479" y="58"/>
                  <a:pt x="473" y="58"/>
                </a:cubicBezTo>
                <a:close/>
                <a:moveTo>
                  <a:pt x="208" y="260"/>
                </a:moveTo>
                <a:cubicBezTo>
                  <a:pt x="201" y="275"/>
                  <a:pt x="189" y="283"/>
                  <a:pt x="172" y="286"/>
                </a:cubicBezTo>
                <a:cubicBezTo>
                  <a:pt x="169" y="287"/>
                  <a:pt x="166" y="287"/>
                  <a:pt x="163" y="287"/>
                </a:cubicBezTo>
                <a:cubicBezTo>
                  <a:pt x="155" y="287"/>
                  <a:pt x="148" y="286"/>
                  <a:pt x="140" y="282"/>
                </a:cubicBezTo>
                <a:cubicBezTo>
                  <a:pt x="132" y="279"/>
                  <a:pt x="127" y="275"/>
                  <a:pt x="123" y="270"/>
                </a:cubicBezTo>
                <a:cubicBezTo>
                  <a:pt x="120" y="265"/>
                  <a:pt x="119" y="262"/>
                  <a:pt x="120" y="259"/>
                </a:cubicBezTo>
                <a:cubicBezTo>
                  <a:pt x="121" y="256"/>
                  <a:pt x="124" y="254"/>
                  <a:pt x="129" y="253"/>
                </a:cubicBezTo>
                <a:cubicBezTo>
                  <a:pt x="136" y="252"/>
                  <a:pt x="140" y="253"/>
                  <a:pt x="142" y="256"/>
                </a:cubicBezTo>
                <a:cubicBezTo>
                  <a:pt x="143" y="257"/>
                  <a:pt x="143" y="258"/>
                  <a:pt x="144" y="259"/>
                </a:cubicBezTo>
                <a:cubicBezTo>
                  <a:pt x="144" y="260"/>
                  <a:pt x="145" y="261"/>
                  <a:pt x="146" y="263"/>
                </a:cubicBezTo>
                <a:cubicBezTo>
                  <a:pt x="148" y="266"/>
                  <a:pt x="151" y="268"/>
                  <a:pt x="155" y="269"/>
                </a:cubicBezTo>
                <a:cubicBezTo>
                  <a:pt x="159" y="271"/>
                  <a:pt x="163" y="271"/>
                  <a:pt x="167" y="270"/>
                </a:cubicBezTo>
                <a:cubicBezTo>
                  <a:pt x="176" y="269"/>
                  <a:pt x="182" y="263"/>
                  <a:pt x="187" y="253"/>
                </a:cubicBezTo>
                <a:cubicBezTo>
                  <a:pt x="191" y="243"/>
                  <a:pt x="190" y="235"/>
                  <a:pt x="185" y="227"/>
                </a:cubicBezTo>
                <a:cubicBezTo>
                  <a:pt x="182" y="224"/>
                  <a:pt x="179" y="221"/>
                  <a:pt x="175" y="220"/>
                </a:cubicBezTo>
                <a:cubicBezTo>
                  <a:pt x="170" y="218"/>
                  <a:pt x="165" y="218"/>
                  <a:pt x="160" y="218"/>
                </a:cubicBezTo>
                <a:cubicBezTo>
                  <a:pt x="158" y="219"/>
                  <a:pt x="156" y="219"/>
                  <a:pt x="155" y="220"/>
                </a:cubicBezTo>
                <a:cubicBezTo>
                  <a:pt x="152" y="221"/>
                  <a:pt x="150" y="222"/>
                  <a:pt x="149" y="222"/>
                </a:cubicBezTo>
                <a:cubicBezTo>
                  <a:pt x="145" y="223"/>
                  <a:pt x="142" y="221"/>
                  <a:pt x="139" y="218"/>
                </a:cubicBezTo>
                <a:cubicBezTo>
                  <a:pt x="136" y="214"/>
                  <a:pt x="137" y="211"/>
                  <a:pt x="138" y="209"/>
                </a:cubicBezTo>
                <a:cubicBezTo>
                  <a:pt x="139" y="207"/>
                  <a:pt x="142" y="206"/>
                  <a:pt x="146" y="204"/>
                </a:cubicBezTo>
                <a:cubicBezTo>
                  <a:pt x="155" y="201"/>
                  <a:pt x="161" y="197"/>
                  <a:pt x="165" y="194"/>
                </a:cubicBezTo>
                <a:cubicBezTo>
                  <a:pt x="168" y="191"/>
                  <a:pt x="169" y="189"/>
                  <a:pt x="169" y="186"/>
                </a:cubicBezTo>
                <a:cubicBezTo>
                  <a:pt x="169" y="185"/>
                  <a:pt x="169" y="183"/>
                  <a:pt x="168" y="182"/>
                </a:cubicBezTo>
                <a:cubicBezTo>
                  <a:pt x="167" y="180"/>
                  <a:pt x="165" y="179"/>
                  <a:pt x="163" y="178"/>
                </a:cubicBezTo>
                <a:cubicBezTo>
                  <a:pt x="160" y="178"/>
                  <a:pt x="158" y="177"/>
                  <a:pt x="154" y="178"/>
                </a:cubicBezTo>
                <a:cubicBezTo>
                  <a:pt x="148" y="179"/>
                  <a:pt x="143" y="181"/>
                  <a:pt x="138" y="184"/>
                </a:cubicBezTo>
                <a:cubicBezTo>
                  <a:pt x="137" y="185"/>
                  <a:pt x="134" y="187"/>
                  <a:pt x="130" y="191"/>
                </a:cubicBezTo>
                <a:cubicBezTo>
                  <a:pt x="128" y="192"/>
                  <a:pt x="126" y="193"/>
                  <a:pt x="124" y="193"/>
                </a:cubicBezTo>
                <a:cubicBezTo>
                  <a:pt x="119" y="194"/>
                  <a:pt x="116" y="193"/>
                  <a:pt x="114" y="190"/>
                </a:cubicBezTo>
                <a:cubicBezTo>
                  <a:pt x="112" y="187"/>
                  <a:pt x="111" y="184"/>
                  <a:pt x="117" y="178"/>
                </a:cubicBezTo>
                <a:cubicBezTo>
                  <a:pt x="125" y="169"/>
                  <a:pt x="137" y="164"/>
                  <a:pt x="150" y="162"/>
                </a:cubicBezTo>
                <a:cubicBezTo>
                  <a:pt x="157" y="160"/>
                  <a:pt x="165" y="161"/>
                  <a:pt x="173" y="163"/>
                </a:cubicBezTo>
                <a:cubicBezTo>
                  <a:pt x="181" y="165"/>
                  <a:pt x="187" y="169"/>
                  <a:pt x="191" y="174"/>
                </a:cubicBezTo>
                <a:cubicBezTo>
                  <a:pt x="195" y="180"/>
                  <a:pt x="196" y="187"/>
                  <a:pt x="191" y="195"/>
                </a:cubicBezTo>
                <a:cubicBezTo>
                  <a:pt x="189" y="198"/>
                  <a:pt x="186" y="202"/>
                  <a:pt x="180" y="206"/>
                </a:cubicBezTo>
                <a:cubicBezTo>
                  <a:pt x="185" y="206"/>
                  <a:pt x="188" y="207"/>
                  <a:pt x="191" y="209"/>
                </a:cubicBezTo>
                <a:cubicBezTo>
                  <a:pt x="197" y="211"/>
                  <a:pt x="202" y="215"/>
                  <a:pt x="206" y="220"/>
                </a:cubicBezTo>
                <a:cubicBezTo>
                  <a:pt x="215" y="232"/>
                  <a:pt x="216" y="246"/>
                  <a:pt x="208" y="260"/>
                </a:cubicBezTo>
                <a:close/>
                <a:moveTo>
                  <a:pt x="327" y="209"/>
                </a:moveTo>
                <a:cubicBezTo>
                  <a:pt x="327" y="210"/>
                  <a:pt x="325" y="211"/>
                  <a:pt x="322" y="212"/>
                </a:cubicBezTo>
                <a:cubicBezTo>
                  <a:pt x="321" y="212"/>
                  <a:pt x="320" y="212"/>
                  <a:pt x="317" y="213"/>
                </a:cubicBezTo>
                <a:cubicBezTo>
                  <a:pt x="316" y="213"/>
                  <a:pt x="312" y="213"/>
                  <a:pt x="296" y="216"/>
                </a:cubicBezTo>
                <a:cubicBezTo>
                  <a:pt x="292" y="217"/>
                  <a:pt x="292" y="217"/>
                  <a:pt x="292" y="217"/>
                </a:cubicBezTo>
                <a:cubicBezTo>
                  <a:pt x="292" y="222"/>
                  <a:pt x="293" y="227"/>
                  <a:pt x="294" y="232"/>
                </a:cubicBezTo>
                <a:cubicBezTo>
                  <a:pt x="295" y="238"/>
                  <a:pt x="295" y="242"/>
                  <a:pt x="295" y="244"/>
                </a:cubicBezTo>
                <a:cubicBezTo>
                  <a:pt x="294" y="247"/>
                  <a:pt x="292" y="249"/>
                  <a:pt x="289" y="249"/>
                </a:cubicBezTo>
                <a:cubicBezTo>
                  <a:pt x="288" y="250"/>
                  <a:pt x="288" y="250"/>
                  <a:pt x="287" y="250"/>
                </a:cubicBezTo>
                <a:cubicBezTo>
                  <a:pt x="286" y="250"/>
                  <a:pt x="285" y="250"/>
                  <a:pt x="284" y="249"/>
                </a:cubicBezTo>
                <a:cubicBezTo>
                  <a:pt x="282" y="249"/>
                  <a:pt x="281" y="248"/>
                  <a:pt x="280" y="246"/>
                </a:cubicBezTo>
                <a:cubicBezTo>
                  <a:pt x="278" y="245"/>
                  <a:pt x="276" y="240"/>
                  <a:pt x="274" y="220"/>
                </a:cubicBezTo>
                <a:cubicBezTo>
                  <a:pt x="267" y="221"/>
                  <a:pt x="262" y="223"/>
                  <a:pt x="260" y="223"/>
                </a:cubicBezTo>
                <a:cubicBezTo>
                  <a:pt x="258" y="224"/>
                  <a:pt x="256" y="225"/>
                  <a:pt x="254" y="225"/>
                </a:cubicBezTo>
                <a:cubicBezTo>
                  <a:pt x="251" y="225"/>
                  <a:pt x="249" y="225"/>
                  <a:pt x="246" y="224"/>
                </a:cubicBezTo>
                <a:cubicBezTo>
                  <a:pt x="244" y="223"/>
                  <a:pt x="243" y="222"/>
                  <a:pt x="242" y="221"/>
                </a:cubicBezTo>
                <a:cubicBezTo>
                  <a:pt x="241" y="219"/>
                  <a:pt x="241" y="218"/>
                  <a:pt x="241" y="216"/>
                </a:cubicBezTo>
                <a:cubicBezTo>
                  <a:pt x="242" y="215"/>
                  <a:pt x="244" y="213"/>
                  <a:pt x="247" y="212"/>
                </a:cubicBezTo>
                <a:cubicBezTo>
                  <a:pt x="249" y="211"/>
                  <a:pt x="257" y="210"/>
                  <a:pt x="271" y="207"/>
                </a:cubicBezTo>
                <a:cubicBezTo>
                  <a:pt x="273" y="206"/>
                  <a:pt x="273" y="206"/>
                  <a:pt x="273" y="206"/>
                </a:cubicBezTo>
                <a:cubicBezTo>
                  <a:pt x="273" y="199"/>
                  <a:pt x="273" y="193"/>
                  <a:pt x="273" y="187"/>
                </a:cubicBezTo>
                <a:cubicBezTo>
                  <a:pt x="274" y="181"/>
                  <a:pt x="277" y="178"/>
                  <a:pt x="282" y="177"/>
                </a:cubicBezTo>
                <a:cubicBezTo>
                  <a:pt x="285" y="176"/>
                  <a:pt x="287" y="177"/>
                  <a:pt x="289" y="179"/>
                </a:cubicBezTo>
                <a:cubicBezTo>
                  <a:pt x="290" y="180"/>
                  <a:pt x="291" y="183"/>
                  <a:pt x="291" y="192"/>
                </a:cubicBezTo>
                <a:cubicBezTo>
                  <a:pt x="291" y="195"/>
                  <a:pt x="291" y="199"/>
                  <a:pt x="291" y="204"/>
                </a:cubicBezTo>
                <a:cubicBezTo>
                  <a:pt x="299" y="202"/>
                  <a:pt x="304" y="201"/>
                  <a:pt x="306" y="201"/>
                </a:cubicBezTo>
                <a:cubicBezTo>
                  <a:pt x="313" y="200"/>
                  <a:pt x="317" y="200"/>
                  <a:pt x="320" y="200"/>
                </a:cubicBezTo>
                <a:cubicBezTo>
                  <a:pt x="323" y="200"/>
                  <a:pt x="325" y="202"/>
                  <a:pt x="326" y="204"/>
                </a:cubicBezTo>
                <a:cubicBezTo>
                  <a:pt x="328" y="206"/>
                  <a:pt x="328" y="207"/>
                  <a:pt x="327" y="209"/>
                </a:cubicBezTo>
                <a:close/>
                <a:moveTo>
                  <a:pt x="404" y="238"/>
                </a:moveTo>
                <a:cubicBezTo>
                  <a:pt x="404" y="241"/>
                  <a:pt x="402" y="243"/>
                  <a:pt x="399" y="244"/>
                </a:cubicBezTo>
                <a:cubicBezTo>
                  <a:pt x="398" y="244"/>
                  <a:pt x="398" y="244"/>
                  <a:pt x="397" y="244"/>
                </a:cubicBezTo>
                <a:cubicBezTo>
                  <a:pt x="395" y="244"/>
                  <a:pt x="392" y="243"/>
                  <a:pt x="389" y="242"/>
                </a:cubicBezTo>
                <a:cubicBezTo>
                  <a:pt x="387" y="241"/>
                  <a:pt x="386" y="240"/>
                  <a:pt x="384" y="239"/>
                </a:cubicBezTo>
                <a:cubicBezTo>
                  <a:pt x="382" y="236"/>
                  <a:pt x="378" y="229"/>
                  <a:pt x="374" y="195"/>
                </a:cubicBezTo>
                <a:cubicBezTo>
                  <a:pt x="371" y="175"/>
                  <a:pt x="370" y="160"/>
                  <a:pt x="371" y="149"/>
                </a:cubicBezTo>
                <a:cubicBezTo>
                  <a:pt x="367" y="152"/>
                  <a:pt x="364" y="156"/>
                  <a:pt x="360" y="159"/>
                </a:cubicBezTo>
                <a:cubicBezTo>
                  <a:pt x="352" y="164"/>
                  <a:pt x="347" y="167"/>
                  <a:pt x="343" y="168"/>
                </a:cubicBezTo>
                <a:cubicBezTo>
                  <a:pt x="339" y="169"/>
                  <a:pt x="335" y="167"/>
                  <a:pt x="331" y="163"/>
                </a:cubicBezTo>
                <a:cubicBezTo>
                  <a:pt x="329" y="161"/>
                  <a:pt x="329" y="160"/>
                  <a:pt x="329" y="158"/>
                </a:cubicBezTo>
                <a:cubicBezTo>
                  <a:pt x="329" y="156"/>
                  <a:pt x="330" y="155"/>
                  <a:pt x="334" y="153"/>
                </a:cubicBezTo>
                <a:cubicBezTo>
                  <a:pt x="341" y="149"/>
                  <a:pt x="351" y="141"/>
                  <a:pt x="363" y="130"/>
                </a:cubicBezTo>
                <a:cubicBezTo>
                  <a:pt x="368" y="124"/>
                  <a:pt x="373" y="122"/>
                  <a:pt x="377" y="121"/>
                </a:cubicBezTo>
                <a:cubicBezTo>
                  <a:pt x="380" y="120"/>
                  <a:pt x="383" y="121"/>
                  <a:pt x="387" y="122"/>
                </a:cubicBezTo>
                <a:cubicBezTo>
                  <a:pt x="389" y="123"/>
                  <a:pt x="391" y="124"/>
                  <a:pt x="392" y="125"/>
                </a:cubicBezTo>
                <a:cubicBezTo>
                  <a:pt x="394" y="128"/>
                  <a:pt x="395" y="131"/>
                  <a:pt x="395" y="137"/>
                </a:cubicBezTo>
                <a:cubicBezTo>
                  <a:pt x="394" y="176"/>
                  <a:pt x="397" y="206"/>
                  <a:pt x="402" y="228"/>
                </a:cubicBezTo>
                <a:cubicBezTo>
                  <a:pt x="404" y="235"/>
                  <a:pt x="404" y="237"/>
                  <a:pt x="404" y="238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5" name="Freeform 10"/>
          <p:cNvSpPr>
            <a:spLocks noEditPoints="1"/>
          </p:cNvSpPr>
          <p:nvPr/>
        </p:nvSpPr>
        <p:spPr bwMode="auto">
          <a:xfrm>
            <a:off x="2706688" y="1330325"/>
            <a:ext cx="466725" cy="339725"/>
          </a:xfrm>
          <a:custGeom>
            <a:avLst/>
            <a:gdLst>
              <a:gd name="T0" fmla="*/ 0 w 547"/>
              <a:gd name="T1" fmla="*/ 0 h 399"/>
              <a:gd name="T2" fmla="*/ 0 w 547"/>
              <a:gd name="T3" fmla="*/ 399 h 399"/>
              <a:gd name="T4" fmla="*/ 547 w 547"/>
              <a:gd name="T5" fmla="*/ 399 h 399"/>
              <a:gd name="T6" fmla="*/ 547 w 547"/>
              <a:gd name="T7" fmla="*/ 0 h 399"/>
              <a:gd name="T8" fmla="*/ 0 w 547"/>
              <a:gd name="T9" fmla="*/ 0 h 399"/>
              <a:gd name="T10" fmla="*/ 525 w 547"/>
              <a:gd name="T11" fmla="*/ 376 h 399"/>
              <a:gd name="T12" fmla="*/ 22 w 547"/>
              <a:gd name="T13" fmla="*/ 376 h 399"/>
              <a:gd name="T14" fmla="*/ 22 w 547"/>
              <a:gd name="T15" fmla="*/ 23 h 399"/>
              <a:gd name="T16" fmla="*/ 525 w 547"/>
              <a:gd name="T17" fmla="*/ 23 h 399"/>
              <a:gd name="T18" fmla="*/ 525 w 547"/>
              <a:gd name="T19" fmla="*/ 376 h 399"/>
              <a:gd name="T20" fmla="*/ 471 w 547"/>
              <a:gd name="T21" fmla="*/ 235 h 399"/>
              <a:gd name="T22" fmla="*/ 447 w 547"/>
              <a:gd name="T23" fmla="*/ 278 h 399"/>
              <a:gd name="T24" fmla="*/ 447 w 547"/>
              <a:gd name="T25" fmla="*/ 279 h 399"/>
              <a:gd name="T26" fmla="*/ 447 w 547"/>
              <a:gd name="T27" fmla="*/ 353 h 399"/>
              <a:gd name="T28" fmla="*/ 422 w 547"/>
              <a:gd name="T29" fmla="*/ 321 h 399"/>
              <a:gd name="T30" fmla="*/ 398 w 547"/>
              <a:gd name="T31" fmla="*/ 353 h 399"/>
              <a:gd name="T32" fmla="*/ 398 w 547"/>
              <a:gd name="T33" fmla="*/ 279 h 399"/>
              <a:gd name="T34" fmla="*/ 398 w 547"/>
              <a:gd name="T35" fmla="*/ 278 h 399"/>
              <a:gd name="T36" fmla="*/ 373 w 547"/>
              <a:gd name="T37" fmla="*/ 235 h 399"/>
              <a:gd name="T38" fmla="*/ 422 w 547"/>
              <a:gd name="T39" fmla="*/ 186 h 399"/>
              <a:gd name="T40" fmla="*/ 471 w 547"/>
              <a:gd name="T41" fmla="*/ 235 h 399"/>
              <a:gd name="T42" fmla="*/ 61 w 547"/>
              <a:gd name="T43" fmla="*/ 83 h 399"/>
              <a:gd name="T44" fmla="*/ 69 w 547"/>
              <a:gd name="T45" fmla="*/ 75 h 399"/>
              <a:gd name="T46" fmla="*/ 467 w 547"/>
              <a:gd name="T47" fmla="*/ 75 h 399"/>
              <a:gd name="T48" fmla="*/ 475 w 547"/>
              <a:gd name="T49" fmla="*/ 83 h 399"/>
              <a:gd name="T50" fmla="*/ 467 w 547"/>
              <a:gd name="T51" fmla="*/ 91 h 399"/>
              <a:gd name="T52" fmla="*/ 69 w 547"/>
              <a:gd name="T53" fmla="*/ 91 h 399"/>
              <a:gd name="T54" fmla="*/ 61 w 547"/>
              <a:gd name="T55" fmla="*/ 83 h 399"/>
              <a:gd name="T56" fmla="*/ 409 w 547"/>
              <a:gd name="T57" fmla="*/ 150 h 399"/>
              <a:gd name="T58" fmla="*/ 105 w 547"/>
              <a:gd name="T59" fmla="*/ 150 h 399"/>
              <a:gd name="T60" fmla="*/ 97 w 547"/>
              <a:gd name="T61" fmla="*/ 142 h 399"/>
              <a:gd name="T62" fmla="*/ 105 w 547"/>
              <a:gd name="T63" fmla="*/ 134 h 399"/>
              <a:gd name="T64" fmla="*/ 409 w 547"/>
              <a:gd name="T65" fmla="*/ 134 h 399"/>
              <a:gd name="T66" fmla="*/ 416 w 547"/>
              <a:gd name="T67" fmla="*/ 142 h 399"/>
              <a:gd name="T68" fmla="*/ 409 w 547"/>
              <a:gd name="T69" fmla="*/ 150 h 399"/>
              <a:gd name="T70" fmla="*/ 299 w 547"/>
              <a:gd name="T71" fmla="*/ 240 h 399"/>
              <a:gd name="T72" fmla="*/ 291 w 547"/>
              <a:gd name="T73" fmla="*/ 248 h 399"/>
              <a:gd name="T74" fmla="*/ 118 w 547"/>
              <a:gd name="T75" fmla="*/ 248 h 399"/>
              <a:gd name="T76" fmla="*/ 110 w 547"/>
              <a:gd name="T77" fmla="*/ 240 h 399"/>
              <a:gd name="T78" fmla="*/ 118 w 547"/>
              <a:gd name="T79" fmla="*/ 232 h 399"/>
              <a:gd name="T80" fmla="*/ 291 w 547"/>
              <a:gd name="T81" fmla="*/ 232 h 399"/>
              <a:gd name="T82" fmla="*/ 299 w 547"/>
              <a:gd name="T83" fmla="*/ 240 h 399"/>
              <a:gd name="T84" fmla="*/ 299 w 547"/>
              <a:gd name="T85" fmla="*/ 297 h 399"/>
              <a:gd name="T86" fmla="*/ 291 w 547"/>
              <a:gd name="T87" fmla="*/ 305 h 399"/>
              <a:gd name="T88" fmla="*/ 118 w 547"/>
              <a:gd name="T89" fmla="*/ 305 h 399"/>
              <a:gd name="T90" fmla="*/ 110 w 547"/>
              <a:gd name="T91" fmla="*/ 297 h 399"/>
              <a:gd name="T92" fmla="*/ 118 w 547"/>
              <a:gd name="T93" fmla="*/ 290 h 399"/>
              <a:gd name="T94" fmla="*/ 291 w 547"/>
              <a:gd name="T95" fmla="*/ 290 h 399"/>
              <a:gd name="T96" fmla="*/ 299 w 547"/>
              <a:gd name="T97" fmla="*/ 297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47" h="399">
                <a:moveTo>
                  <a:pt x="0" y="0"/>
                </a:moveTo>
                <a:cubicBezTo>
                  <a:pt x="0" y="399"/>
                  <a:pt x="0" y="399"/>
                  <a:pt x="0" y="399"/>
                </a:cubicBezTo>
                <a:cubicBezTo>
                  <a:pt x="547" y="399"/>
                  <a:pt x="547" y="399"/>
                  <a:pt x="547" y="399"/>
                </a:cubicBezTo>
                <a:cubicBezTo>
                  <a:pt x="547" y="0"/>
                  <a:pt x="547" y="0"/>
                  <a:pt x="547" y="0"/>
                </a:cubicBezTo>
                <a:lnTo>
                  <a:pt x="0" y="0"/>
                </a:lnTo>
                <a:close/>
                <a:moveTo>
                  <a:pt x="525" y="376"/>
                </a:moveTo>
                <a:cubicBezTo>
                  <a:pt x="22" y="376"/>
                  <a:pt x="22" y="376"/>
                  <a:pt x="22" y="376"/>
                </a:cubicBezTo>
                <a:cubicBezTo>
                  <a:pt x="22" y="23"/>
                  <a:pt x="22" y="23"/>
                  <a:pt x="22" y="23"/>
                </a:cubicBezTo>
                <a:cubicBezTo>
                  <a:pt x="525" y="23"/>
                  <a:pt x="525" y="23"/>
                  <a:pt x="525" y="23"/>
                </a:cubicBezTo>
                <a:lnTo>
                  <a:pt x="525" y="376"/>
                </a:lnTo>
                <a:close/>
                <a:moveTo>
                  <a:pt x="471" y="235"/>
                </a:moveTo>
                <a:cubicBezTo>
                  <a:pt x="471" y="253"/>
                  <a:pt x="461" y="269"/>
                  <a:pt x="447" y="278"/>
                </a:cubicBezTo>
                <a:cubicBezTo>
                  <a:pt x="447" y="278"/>
                  <a:pt x="447" y="278"/>
                  <a:pt x="447" y="279"/>
                </a:cubicBezTo>
                <a:cubicBezTo>
                  <a:pt x="447" y="279"/>
                  <a:pt x="447" y="353"/>
                  <a:pt x="447" y="353"/>
                </a:cubicBezTo>
                <a:cubicBezTo>
                  <a:pt x="422" y="321"/>
                  <a:pt x="422" y="321"/>
                  <a:pt x="422" y="321"/>
                </a:cubicBezTo>
                <a:cubicBezTo>
                  <a:pt x="398" y="353"/>
                  <a:pt x="398" y="353"/>
                  <a:pt x="398" y="353"/>
                </a:cubicBezTo>
                <a:cubicBezTo>
                  <a:pt x="398" y="279"/>
                  <a:pt x="398" y="279"/>
                  <a:pt x="398" y="279"/>
                </a:cubicBezTo>
                <a:cubicBezTo>
                  <a:pt x="398" y="278"/>
                  <a:pt x="398" y="278"/>
                  <a:pt x="398" y="278"/>
                </a:cubicBezTo>
                <a:cubicBezTo>
                  <a:pt x="383" y="269"/>
                  <a:pt x="373" y="254"/>
                  <a:pt x="373" y="235"/>
                </a:cubicBezTo>
                <a:cubicBezTo>
                  <a:pt x="373" y="208"/>
                  <a:pt x="395" y="186"/>
                  <a:pt x="422" y="186"/>
                </a:cubicBezTo>
                <a:cubicBezTo>
                  <a:pt x="449" y="186"/>
                  <a:pt x="471" y="208"/>
                  <a:pt x="471" y="235"/>
                </a:cubicBezTo>
                <a:close/>
                <a:moveTo>
                  <a:pt x="61" y="83"/>
                </a:moveTo>
                <a:cubicBezTo>
                  <a:pt x="61" y="79"/>
                  <a:pt x="64" y="75"/>
                  <a:pt x="69" y="75"/>
                </a:cubicBezTo>
                <a:cubicBezTo>
                  <a:pt x="467" y="75"/>
                  <a:pt x="467" y="75"/>
                  <a:pt x="467" y="75"/>
                </a:cubicBezTo>
                <a:cubicBezTo>
                  <a:pt x="471" y="75"/>
                  <a:pt x="475" y="79"/>
                  <a:pt x="475" y="83"/>
                </a:cubicBezTo>
                <a:cubicBezTo>
                  <a:pt x="475" y="88"/>
                  <a:pt x="471" y="91"/>
                  <a:pt x="467" y="91"/>
                </a:cubicBezTo>
                <a:cubicBezTo>
                  <a:pt x="69" y="91"/>
                  <a:pt x="69" y="91"/>
                  <a:pt x="69" y="91"/>
                </a:cubicBezTo>
                <a:cubicBezTo>
                  <a:pt x="64" y="91"/>
                  <a:pt x="61" y="88"/>
                  <a:pt x="61" y="83"/>
                </a:cubicBezTo>
                <a:close/>
                <a:moveTo>
                  <a:pt x="409" y="150"/>
                </a:moveTo>
                <a:cubicBezTo>
                  <a:pt x="105" y="150"/>
                  <a:pt x="105" y="150"/>
                  <a:pt x="105" y="150"/>
                </a:cubicBezTo>
                <a:cubicBezTo>
                  <a:pt x="101" y="150"/>
                  <a:pt x="97" y="146"/>
                  <a:pt x="97" y="142"/>
                </a:cubicBezTo>
                <a:cubicBezTo>
                  <a:pt x="97" y="138"/>
                  <a:pt x="101" y="134"/>
                  <a:pt x="105" y="134"/>
                </a:cubicBezTo>
                <a:cubicBezTo>
                  <a:pt x="409" y="134"/>
                  <a:pt x="409" y="134"/>
                  <a:pt x="409" y="134"/>
                </a:cubicBezTo>
                <a:cubicBezTo>
                  <a:pt x="413" y="134"/>
                  <a:pt x="416" y="138"/>
                  <a:pt x="416" y="142"/>
                </a:cubicBezTo>
                <a:cubicBezTo>
                  <a:pt x="416" y="146"/>
                  <a:pt x="413" y="150"/>
                  <a:pt x="409" y="150"/>
                </a:cubicBezTo>
                <a:close/>
                <a:moveTo>
                  <a:pt x="299" y="240"/>
                </a:moveTo>
                <a:cubicBezTo>
                  <a:pt x="299" y="244"/>
                  <a:pt x="296" y="248"/>
                  <a:pt x="291" y="248"/>
                </a:cubicBezTo>
                <a:cubicBezTo>
                  <a:pt x="118" y="248"/>
                  <a:pt x="118" y="248"/>
                  <a:pt x="118" y="248"/>
                </a:cubicBezTo>
                <a:cubicBezTo>
                  <a:pt x="114" y="248"/>
                  <a:pt x="110" y="244"/>
                  <a:pt x="110" y="240"/>
                </a:cubicBezTo>
                <a:cubicBezTo>
                  <a:pt x="110" y="236"/>
                  <a:pt x="114" y="232"/>
                  <a:pt x="118" y="232"/>
                </a:cubicBezTo>
                <a:cubicBezTo>
                  <a:pt x="291" y="232"/>
                  <a:pt x="291" y="232"/>
                  <a:pt x="291" y="232"/>
                </a:cubicBezTo>
                <a:cubicBezTo>
                  <a:pt x="296" y="232"/>
                  <a:pt x="299" y="236"/>
                  <a:pt x="299" y="240"/>
                </a:cubicBezTo>
                <a:close/>
                <a:moveTo>
                  <a:pt x="299" y="297"/>
                </a:moveTo>
                <a:cubicBezTo>
                  <a:pt x="299" y="302"/>
                  <a:pt x="296" y="305"/>
                  <a:pt x="291" y="305"/>
                </a:cubicBezTo>
                <a:cubicBezTo>
                  <a:pt x="118" y="305"/>
                  <a:pt x="118" y="305"/>
                  <a:pt x="118" y="305"/>
                </a:cubicBezTo>
                <a:cubicBezTo>
                  <a:pt x="114" y="305"/>
                  <a:pt x="110" y="302"/>
                  <a:pt x="110" y="297"/>
                </a:cubicBezTo>
                <a:cubicBezTo>
                  <a:pt x="110" y="293"/>
                  <a:pt x="114" y="290"/>
                  <a:pt x="118" y="290"/>
                </a:cubicBezTo>
                <a:cubicBezTo>
                  <a:pt x="291" y="290"/>
                  <a:pt x="291" y="290"/>
                  <a:pt x="291" y="290"/>
                </a:cubicBezTo>
                <a:cubicBezTo>
                  <a:pt x="296" y="290"/>
                  <a:pt x="299" y="293"/>
                  <a:pt x="299" y="29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6" name="Freeform 11"/>
          <p:cNvSpPr/>
          <p:nvPr/>
        </p:nvSpPr>
        <p:spPr bwMode="auto">
          <a:xfrm>
            <a:off x="1898650" y="1339850"/>
            <a:ext cx="582613" cy="322263"/>
          </a:xfrm>
          <a:custGeom>
            <a:avLst/>
            <a:gdLst>
              <a:gd name="T0" fmla="*/ 7 w 683"/>
              <a:gd name="T1" fmla="*/ 118 h 376"/>
              <a:gd name="T2" fmla="*/ 334 w 683"/>
              <a:gd name="T3" fmla="*/ 1 h 376"/>
              <a:gd name="T4" fmla="*/ 341 w 683"/>
              <a:gd name="T5" fmla="*/ 1 h 376"/>
              <a:gd name="T6" fmla="*/ 675 w 683"/>
              <a:gd name="T7" fmla="*/ 118 h 376"/>
              <a:gd name="T8" fmla="*/ 683 w 683"/>
              <a:gd name="T9" fmla="*/ 129 h 376"/>
              <a:gd name="T10" fmla="*/ 675 w 683"/>
              <a:gd name="T11" fmla="*/ 139 h 376"/>
              <a:gd name="T12" fmla="*/ 561 w 683"/>
              <a:gd name="T13" fmla="*/ 172 h 376"/>
              <a:gd name="T14" fmla="*/ 338 w 683"/>
              <a:gd name="T15" fmla="*/ 119 h 376"/>
              <a:gd name="T16" fmla="*/ 328 w 683"/>
              <a:gd name="T17" fmla="*/ 130 h 376"/>
              <a:gd name="T18" fmla="*/ 338 w 683"/>
              <a:gd name="T19" fmla="*/ 140 h 376"/>
              <a:gd name="T20" fmla="*/ 545 w 683"/>
              <a:gd name="T21" fmla="*/ 185 h 376"/>
              <a:gd name="T22" fmla="*/ 545 w 683"/>
              <a:gd name="T23" fmla="*/ 255 h 376"/>
              <a:gd name="T24" fmla="*/ 545 w 683"/>
              <a:gd name="T25" fmla="*/ 256 h 376"/>
              <a:gd name="T26" fmla="*/ 337 w 683"/>
              <a:gd name="T27" fmla="*/ 305 h 376"/>
              <a:gd name="T28" fmla="*/ 130 w 683"/>
              <a:gd name="T29" fmla="*/ 256 h 376"/>
              <a:gd name="T30" fmla="*/ 130 w 683"/>
              <a:gd name="T31" fmla="*/ 255 h 376"/>
              <a:gd name="T32" fmla="*/ 130 w 683"/>
              <a:gd name="T33" fmla="*/ 174 h 376"/>
              <a:gd name="T34" fmla="*/ 71 w 683"/>
              <a:gd name="T35" fmla="*/ 157 h 376"/>
              <a:gd name="T36" fmla="*/ 71 w 683"/>
              <a:gd name="T37" fmla="*/ 249 h 376"/>
              <a:gd name="T38" fmla="*/ 92 w 683"/>
              <a:gd name="T39" fmla="*/ 277 h 376"/>
              <a:gd name="T40" fmla="*/ 75 w 683"/>
              <a:gd name="T41" fmla="*/ 303 h 376"/>
              <a:gd name="T42" fmla="*/ 82 w 683"/>
              <a:gd name="T43" fmla="*/ 338 h 376"/>
              <a:gd name="T44" fmla="*/ 28 w 683"/>
              <a:gd name="T45" fmla="*/ 361 h 376"/>
              <a:gd name="T46" fmla="*/ 39 w 683"/>
              <a:gd name="T47" fmla="*/ 301 h 376"/>
              <a:gd name="T48" fmla="*/ 26 w 683"/>
              <a:gd name="T49" fmla="*/ 277 h 376"/>
              <a:gd name="T50" fmla="*/ 46 w 683"/>
              <a:gd name="T51" fmla="*/ 249 h 376"/>
              <a:gd name="T52" fmla="*/ 46 w 683"/>
              <a:gd name="T53" fmla="*/ 150 h 376"/>
              <a:gd name="T54" fmla="*/ 8 w 683"/>
              <a:gd name="T55" fmla="*/ 139 h 376"/>
              <a:gd name="T56" fmla="*/ 0 w 683"/>
              <a:gd name="T57" fmla="*/ 129 h 376"/>
              <a:gd name="T58" fmla="*/ 7 w 683"/>
              <a:gd name="T59" fmla="*/ 118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83" h="376">
                <a:moveTo>
                  <a:pt x="7" y="118"/>
                </a:moveTo>
                <a:cubicBezTo>
                  <a:pt x="334" y="1"/>
                  <a:pt x="334" y="1"/>
                  <a:pt x="334" y="1"/>
                </a:cubicBezTo>
                <a:cubicBezTo>
                  <a:pt x="336" y="0"/>
                  <a:pt x="339" y="0"/>
                  <a:pt x="341" y="1"/>
                </a:cubicBezTo>
                <a:cubicBezTo>
                  <a:pt x="675" y="118"/>
                  <a:pt x="675" y="118"/>
                  <a:pt x="675" y="118"/>
                </a:cubicBezTo>
                <a:cubicBezTo>
                  <a:pt x="680" y="120"/>
                  <a:pt x="683" y="124"/>
                  <a:pt x="683" y="129"/>
                </a:cubicBezTo>
                <a:cubicBezTo>
                  <a:pt x="682" y="134"/>
                  <a:pt x="679" y="138"/>
                  <a:pt x="675" y="139"/>
                </a:cubicBezTo>
                <a:cubicBezTo>
                  <a:pt x="561" y="172"/>
                  <a:pt x="561" y="172"/>
                  <a:pt x="561" y="172"/>
                </a:cubicBezTo>
                <a:cubicBezTo>
                  <a:pt x="537" y="136"/>
                  <a:pt x="430" y="119"/>
                  <a:pt x="338" y="119"/>
                </a:cubicBezTo>
                <a:cubicBezTo>
                  <a:pt x="333" y="119"/>
                  <a:pt x="328" y="124"/>
                  <a:pt x="328" y="130"/>
                </a:cubicBezTo>
                <a:cubicBezTo>
                  <a:pt x="328" y="136"/>
                  <a:pt x="333" y="140"/>
                  <a:pt x="338" y="140"/>
                </a:cubicBezTo>
                <a:cubicBezTo>
                  <a:pt x="452" y="140"/>
                  <a:pt x="534" y="164"/>
                  <a:pt x="545" y="185"/>
                </a:cubicBezTo>
                <a:cubicBezTo>
                  <a:pt x="545" y="255"/>
                  <a:pt x="545" y="255"/>
                  <a:pt x="545" y="255"/>
                </a:cubicBezTo>
                <a:cubicBezTo>
                  <a:pt x="545" y="255"/>
                  <a:pt x="545" y="255"/>
                  <a:pt x="545" y="256"/>
                </a:cubicBezTo>
                <a:cubicBezTo>
                  <a:pt x="545" y="283"/>
                  <a:pt x="452" y="305"/>
                  <a:pt x="337" y="305"/>
                </a:cubicBezTo>
                <a:cubicBezTo>
                  <a:pt x="223" y="305"/>
                  <a:pt x="130" y="283"/>
                  <a:pt x="130" y="256"/>
                </a:cubicBezTo>
                <a:cubicBezTo>
                  <a:pt x="130" y="255"/>
                  <a:pt x="130" y="255"/>
                  <a:pt x="130" y="255"/>
                </a:cubicBezTo>
                <a:cubicBezTo>
                  <a:pt x="130" y="174"/>
                  <a:pt x="130" y="174"/>
                  <a:pt x="130" y="174"/>
                </a:cubicBezTo>
                <a:cubicBezTo>
                  <a:pt x="71" y="157"/>
                  <a:pt x="71" y="157"/>
                  <a:pt x="71" y="157"/>
                </a:cubicBezTo>
                <a:cubicBezTo>
                  <a:pt x="71" y="249"/>
                  <a:pt x="71" y="249"/>
                  <a:pt x="71" y="249"/>
                </a:cubicBezTo>
                <a:cubicBezTo>
                  <a:pt x="83" y="253"/>
                  <a:pt x="92" y="264"/>
                  <a:pt x="92" y="277"/>
                </a:cubicBezTo>
                <a:cubicBezTo>
                  <a:pt x="92" y="288"/>
                  <a:pt x="85" y="298"/>
                  <a:pt x="75" y="303"/>
                </a:cubicBezTo>
                <a:cubicBezTo>
                  <a:pt x="82" y="338"/>
                  <a:pt x="82" y="338"/>
                  <a:pt x="82" y="338"/>
                </a:cubicBezTo>
                <a:cubicBezTo>
                  <a:pt x="86" y="354"/>
                  <a:pt x="26" y="376"/>
                  <a:pt x="28" y="361"/>
                </a:cubicBezTo>
                <a:cubicBezTo>
                  <a:pt x="39" y="301"/>
                  <a:pt x="39" y="301"/>
                  <a:pt x="39" y="301"/>
                </a:cubicBezTo>
                <a:cubicBezTo>
                  <a:pt x="31" y="296"/>
                  <a:pt x="26" y="287"/>
                  <a:pt x="26" y="277"/>
                </a:cubicBezTo>
                <a:cubicBezTo>
                  <a:pt x="26" y="264"/>
                  <a:pt x="34" y="253"/>
                  <a:pt x="46" y="249"/>
                </a:cubicBezTo>
                <a:cubicBezTo>
                  <a:pt x="46" y="150"/>
                  <a:pt x="46" y="150"/>
                  <a:pt x="46" y="150"/>
                </a:cubicBezTo>
                <a:cubicBezTo>
                  <a:pt x="8" y="139"/>
                  <a:pt x="8" y="139"/>
                  <a:pt x="8" y="139"/>
                </a:cubicBezTo>
                <a:cubicBezTo>
                  <a:pt x="3" y="138"/>
                  <a:pt x="0" y="134"/>
                  <a:pt x="0" y="129"/>
                </a:cubicBezTo>
                <a:cubicBezTo>
                  <a:pt x="0" y="124"/>
                  <a:pt x="3" y="120"/>
                  <a:pt x="7" y="118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7" name="Freeform 12"/>
          <p:cNvSpPr>
            <a:spLocks noEditPoints="1"/>
          </p:cNvSpPr>
          <p:nvPr/>
        </p:nvSpPr>
        <p:spPr bwMode="auto">
          <a:xfrm>
            <a:off x="3433763" y="1230313"/>
            <a:ext cx="414337" cy="430212"/>
          </a:xfrm>
          <a:custGeom>
            <a:avLst/>
            <a:gdLst>
              <a:gd name="T0" fmla="*/ 485 w 485"/>
              <a:gd name="T1" fmla="*/ 490 h 503"/>
              <a:gd name="T2" fmla="*/ 14 w 485"/>
              <a:gd name="T3" fmla="*/ 503 h 503"/>
              <a:gd name="T4" fmla="*/ 0 w 485"/>
              <a:gd name="T5" fmla="*/ 489 h 503"/>
              <a:gd name="T6" fmla="*/ 471 w 485"/>
              <a:gd name="T7" fmla="*/ 476 h 503"/>
              <a:gd name="T8" fmla="*/ 17 w 485"/>
              <a:gd name="T9" fmla="*/ 439 h 503"/>
              <a:gd name="T10" fmla="*/ 31 w 485"/>
              <a:gd name="T11" fmla="*/ 453 h 503"/>
              <a:gd name="T12" fmla="*/ 468 w 485"/>
              <a:gd name="T13" fmla="*/ 440 h 503"/>
              <a:gd name="T14" fmla="*/ 454 w 485"/>
              <a:gd name="T15" fmla="*/ 426 h 503"/>
              <a:gd name="T16" fmla="*/ 17 w 485"/>
              <a:gd name="T17" fmla="*/ 439 h 503"/>
              <a:gd name="T18" fmla="*/ 21 w 485"/>
              <a:gd name="T19" fmla="*/ 134 h 503"/>
              <a:gd name="T20" fmla="*/ 247 w 485"/>
              <a:gd name="T21" fmla="*/ 1 h 503"/>
              <a:gd name="T22" fmla="*/ 474 w 485"/>
              <a:gd name="T23" fmla="*/ 153 h 503"/>
              <a:gd name="T24" fmla="*/ 25 w 485"/>
              <a:gd name="T25" fmla="*/ 164 h 503"/>
              <a:gd name="T26" fmla="*/ 211 w 485"/>
              <a:gd name="T27" fmla="*/ 91 h 503"/>
              <a:gd name="T28" fmla="*/ 274 w 485"/>
              <a:gd name="T29" fmla="*/ 91 h 503"/>
              <a:gd name="T30" fmla="*/ 211 w 485"/>
              <a:gd name="T31" fmla="*/ 91 h 503"/>
              <a:gd name="T32" fmla="*/ 52 w 485"/>
              <a:gd name="T33" fmla="*/ 385 h 503"/>
              <a:gd name="T34" fmla="*/ 69 w 485"/>
              <a:gd name="T35" fmla="*/ 399 h 503"/>
              <a:gd name="T36" fmla="*/ 147 w 485"/>
              <a:gd name="T37" fmla="*/ 385 h 503"/>
              <a:gd name="T38" fmla="*/ 134 w 485"/>
              <a:gd name="T39" fmla="*/ 371 h 503"/>
              <a:gd name="T40" fmla="*/ 129 w 485"/>
              <a:gd name="T41" fmla="*/ 218 h 503"/>
              <a:gd name="T42" fmla="*/ 147 w 485"/>
              <a:gd name="T43" fmla="*/ 205 h 503"/>
              <a:gd name="T44" fmla="*/ 136 w 485"/>
              <a:gd name="T45" fmla="*/ 191 h 503"/>
              <a:gd name="T46" fmla="*/ 52 w 485"/>
              <a:gd name="T47" fmla="*/ 204 h 503"/>
              <a:gd name="T48" fmla="*/ 66 w 485"/>
              <a:gd name="T49" fmla="*/ 218 h 503"/>
              <a:gd name="T50" fmla="*/ 69 w 485"/>
              <a:gd name="T51" fmla="*/ 371 h 503"/>
              <a:gd name="T52" fmla="*/ 209 w 485"/>
              <a:gd name="T53" fmla="*/ 371 h 503"/>
              <a:gd name="T54" fmla="*/ 195 w 485"/>
              <a:gd name="T55" fmla="*/ 385 h 503"/>
              <a:gd name="T56" fmla="*/ 276 w 485"/>
              <a:gd name="T57" fmla="*/ 399 h 503"/>
              <a:gd name="T58" fmla="*/ 290 w 485"/>
              <a:gd name="T59" fmla="*/ 385 h 503"/>
              <a:gd name="T60" fmla="*/ 272 w 485"/>
              <a:gd name="T61" fmla="*/ 371 h 503"/>
              <a:gd name="T62" fmla="*/ 276 w 485"/>
              <a:gd name="T63" fmla="*/ 218 h 503"/>
              <a:gd name="T64" fmla="*/ 290 w 485"/>
              <a:gd name="T65" fmla="*/ 204 h 503"/>
              <a:gd name="T66" fmla="*/ 211 w 485"/>
              <a:gd name="T67" fmla="*/ 191 h 503"/>
              <a:gd name="T68" fmla="*/ 195 w 485"/>
              <a:gd name="T69" fmla="*/ 205 h 503"/>
              <a:gd name="T70" fmla="*/ 212 w 485"/>
              <a:gd name="T71" fmla="*/ 218 h 503"/>
              <a:gd name="T72" fmla="*/ 209 w 485"/>
              <a:gd name="T73" fmla="*/ 371 h 503"/>
              <a:gd name="T74" fmla="*/ 338 w 485"/>
              <a:gd name="T75" fmla="*/ 385 h 503"/>
              <a:gd name="T76" fmla="*/ 354 w 485"/>
              <a:gd name="T77" fmla="*/ 399 h 503"/>
              <a:gd name="T78" fmla="*/ 433 w 485"/>
              <a:gd name="T79" fmla="*/ 385 h 503"/>
              <a:gd name="T80" fmla="*/ 419 w 485"/>
              <a:gd name="T81" fmla="*/ 371 h 503"/>
              <a:gd name="T82" fmla="*/ 415 w 485"/>
              <a:gd name="T83" fmla="*/ 218 h 503"/>
              <a:gd name="T84" fmla="*/ 433 w 485"/>
              <a:gd name="T85" fmla="*/ 205 h 503"/>
              <a:gd name="T86" fmla="*/ 422 w 485"/>
              <a:gd name="T87" fmla="*/ 191 h 503"/>
              <a:gd name="T88" fmla="*/ 338 w 485"/>
              <a:gd name="T89" fmla="*/ 204 h 503"/>
              <a:gd name="T90" fmla="*/ 351 w 485"/>
              <a:gd name="T91" fmla="*/ 218 h 503"/>
              <a:gd name="T92" fmla="*/ 354 w 485"/>
              <a:gd name="T93" fmla="*/ 371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85" h="503">
                <a:moveTo>
                  <a:pt x="485" y="489"/>
                </a:moveTo>
                <a:cubicBezTo>
                  <a:pt x="485" y="490"/>
                  <a:pt x="485" y="490"/>
                  <a:pt x="485" y="490"/>
                </a:cubicBezTo>
                <a:cubicBezTo>
                  <a:pt x="485" y="497"/>
                  <a:pt x="479" y="503"/>
                  <a:pt x="471" y="503"/>
                </a:cubicBezTo>
                <a:cubicBezTo>
                  <a:pt x="14" y="503"/>
                  <a:pt x="14" y="503"/>
                  <a:pt x="14" y="503"/>
                </a:cubicBezTo>
                <a:cubicBezTo>
                  <a:pt x="6" y="503"/>
                  <a:pt x="0" y="497"/>
                  <a:pt x="0" y="490"/>
                </a:cubicBezTo>
                <a:cubicBezTo>
                  <a:pt x="0" y="489"/>
                  <a:pt x="0" y="489"/>
                  <a:pt x="0" y="489"/>
                </a:cubicBezTo>
                <a:cubicBezTo>
                  <a:pt x="0" y="482"/>
                  <a:pt x="6" y="476"/>
                  <a:pt x="14" y="476"/>
                </a:cubicBezTo>
                <a:cubicBezTo>
                  <a:pt x="471" y="476"/>
                  <a:pt x="471" y="476"/>
                  <a:pt x="471" y="476"/>
                </a:cubicBezTo>
                <a:cubicBezTo>
                  <a:pt x="479" y="476"/>
                  <a:pt x="485" y="482"/>
                  <a:pt x="485" y="489"/>
                </a:cubicBezTo>
                <a:close/>
                <a:moveTo>
                  <a:pt x="17" y="439"/>
                </a:moveTo>
                <a:cubicBezTo>
                  <a:pt x="17" y="440"/>
                  <a:pt x="17" y="440"/>
                  <a:pt x="17" y="440"/>
                </a:cubicBezTo>
                <a:cubicBezTo>
                  <a:pt x="17" y="447"/>
                  <a:pt x="23" y="453"/>
                  <a:pt x="31" y="453"/>
                </a:cubicBezTo>
                <a:cubicBezTo>
                  <a:pt x="454" y="453"/>
                  <a:pt x="454" y="453"/>
                  <a:pt x="454" y="453"/>
                </a:cubicBezTo>
                <a:cubicBezTo>
                  <a:pt x="462" y="453"/>
                  <a:pt x="468" y="447"/>
                  <a:pt x="468" y="440"/>
                </a:cubicBezTo>
                <a:cubicBezTo>
                  <a:pt x="468" y="439"/>
                  <a:pt x="468" y="439"/>
                  <a:pt x="468" y="439"/>
                </a:cubicBezTo>
                <a:cubicBezTo>
                  <a:pt x="468" y="432"/>
                  <a:pt x="462" y="426"/>
                  <a:pt x="454" y="426"/>
                </a:cubicBezTo>
                <a:cubicBezTo>
                  <a:pt x="31" y="426"/>
                  <a:pt x="31" y="426"/>
                  <a:pt x="31" y="426"/>
                </a:cubicBezTo>
                <a:cubicBezTo>
                  <a:pt x="23" y="426"/>
                  <a:pt x="17" y="432"/>
                  <a:pt x="17" y="439"/>
                </a:cubicBezTo>
                <a:close/>
                <a:moveTo>
                  <a:pt x="11" y="153"/>
                </a:moveTo>
                <a:cubicBezTo>
                  <a:pt x="10" y="147"/>
                  <a:pt x="9" y="141"/>
                  <a:pt x="21" y="134"/>
                </a:cubicBezTo>
                <a:cubicBezTo>
                  <a:pt x="32" y="127"/>
                  <a:pt x="238" y="1"/>
                  <a:pt x="238" y="1"/>
                </a:cubicBezTo>
                <a:cubicBezTo>
                  <a:pt x="241" y="0"/>
                  <a:pt x="244" y="0"/>
                  <a:pt x="247" y="1"/>
                </a:cubicBezTo>
                <a:cubicBezTo>
                  <a:pt x="247" y="1"/>
                  <a:pt x="455" y="128"/>
                  <a:pt x="464" y="134"/>
                </a:cubicBezTo>
                <a:cubicBezTo>
                  <a:pt x="474" y="140"/>
                  <a:pt x="475" y="147"/>
                  <a:pt x="474" y="153"/>
                </a:cubicBezTo>
                <a:cubicBezTo>
                  <a:pt x="473" y="159"/>
                  <a:pt x="467" y="164"/>
                  <a:pt x="460" y="164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18" y="164"/>
                  <a:pt x="12" y="159"/>
                  <a:pt x="11" y="153"/>
                </a:cubicBezTo>
                <a:close/>
                <a:moveTo>
                  <a:pt x="211" y="91"/>
                </a:moveTo>
                <a:cubicBezTo>
                  <a:pt x="211" y="108"/>
                  <a:pt x="225" y="122"/>
                  <a:pt x="243" y="122"/>
                </a:cubicBezTo>
                <a:cubicBezTo>
                  <a:pt x="260" y="122"/>
                  <a:pt x="274" y="108"/>
                  <a:pt x="274" y="91"/>
                </a:cubicBezTo>
                <a:cubicBezTo>
                  <a:pt x="274" y="74"/>
                  <a:pt x="260" y="59"/>
                  <a:pt x="243" y="59"/>
                </a:cubicBezTo>
                <a:cubicBezTo>
                  <a:pt x="225" y="59"/>
                  <a:pt x="211" y="74"/>
                  <a:pt x="211" y="91"/>
                </a:cubicBezTo>
                <a:close/>
                <a:moveTo>
                  <a:pt x="66" y="371"/>
                </a:moveTo>
                <a:cubicBezTo>
                  <a:pt x="58" y="371"/>
                  <a:pt x="52" y="377"/>
                  <a:pt x="52" y="385"/>
                </a:cubicBezTo>
                <a:cubicBezTo>
                  <a:pt x="52" y="385"/>
                  <a:pt x="52" y="385"/>
                  <a:pt x="52" y="385"/>
                </a:cubicBezTo>
                <a:cubicBezTo>
                  <a:pt x="52" y="393"/>
                  <a:pt x="61" y="399"/>
                  <a:pt x="69" y="399"/>
                </a:cubicBezTo>
                <a:cubicBezTo>
                  <a:pt x="134" y="399"/>
                  <a:pt x="134" y="399"/>
                  <a:pt x="134" y="399"/>
                </a:cubicBezTo>
                <a:cubicBezTo>
                  <a:pt x="141" y="399"/>
                  <a:pt x="147" y="393"/>
                  <a:pt x="147" y="385"/>
                </a:cubicBezTo>
                <a:cubicBezTo>
                  <a:pt x="147" y="385"/>
                  <a:pt x="147" y="385"/>
                  <a:pt x="147" y="385"/>
                </a:cubicBezTo>
                <a:cubicBezTo>
                  <a:pt x="147" y="377"/>
                  <a:pt x="141" y="371"/>
                  <a:pt x="134" y="371"/>
                </a:cubicBezTo>
                <a:cubicBezTo>
                  <a:pt x="129" y="371"/>
                  <a:pt x="129" y="371"/>
                  <a:pt x="129" y="371"/>
                </a:cubicBezTo>
                <a:cubicBezTo>
                  <a:pt x="129" y="218"/>
                  <a:pt x="129" y="218"/>
                  <a:pt x="129" y="218"/>
                </a:cubicBezTo>
                <a:cubicBezTo>
                  <a:pt x="134" y="218"/>
                  <a:pt x="134" y="218"/>
                  <a:pt x="134" y="218"/>
                </a:cubicBezTo>
                <a:cubicBezTo>
                  <a:pt x="141" y="218"/>
                  <a:pt x="147" y="212"/>
                  <a:pt x="147" y="205"/>
                </a:cubicBezTo>
                <a:cubicBezTo>
                  <a:pt x="147" y="204"/>
                  <a:pt x="147" y="204"/>
                  <a:pt x="147" y="204"/>
                </a:cubicBezTo>
                <a:cubicBezTo>
                  <a:pt x="147" y="197"/>
                  <a:pt x="141" y="191"/>
                  <a:pt x="136" y="191"/>
                </a:cubicBezTo>
                <a:cubicBezTo>
                  <a:pt x="69" y="191"/>
                  <a:pt x="69" y="191"/>
                  <a:pt x="69" y="191"/>
                </a:cubicBezTo>
                <a:cubicBezTo>
                  <a:pt x="58" y="191"/>
                  <a:pt x="52" y="197"/>
                  <a:pt x="52" y="204"/>
                </a:cubicBezTo>
                <a:cubicBezTo>
                  <a:pt x="52" y="205"/>
                  <a:pt x="52" y="205"/>
                  <a:pt x="52" y="205"/>
                </a:cubicBezTo>
                <a:cubicBezTo>
                  <a:pt x="52" y="212"/>
                  <a:pt x="58" y="218"/>
                  <a:pt x="66" y="218"/>
                </a:cubicBezTo>
                <a:cubicBezTo>
                  <a:pt x="69" y="218"/>
                  <a:pt x="69" y="218"/>
                  <a:pt x="69" y="218"/>
                </a:cubicBezTo>
                <a:cubicBezTo>
                  <a:pt x="69" y="371"/>
                  <a:pt x="69" y="371"/>
                  <a:pt x="69" y="371"/>
                </a:cubicBezTo>
                <a:lnTo>
                  <a:pt x="66" y="371"/>
                </a:lnTo>
                <a:close/>
                <a:moveTo>
                  <a:pt x="209" y="371"/>
                </a:moveTo>
                <a:cubicBezTo>
                  <a:pt x="201" y="371"/>
                  <a:pt x="195" y="377"/>
                  <a:pt x="195" y="385"/>
                </a:cubicBezTo>
                <a:cubicBezTo>
                  <a:pt x="195" y="385"/>
                  <a:pt x="195" y="385"/>
                  <a:pt x="195" y="385"/>
                </a:cubicBezTo>
                <a:cubicBezTo>
                  <a:pt x="195" y="393"/>
                  <a:pt x="204" y="399"/>
                  <a:pt x="211" y="399"/>
                </a:cubicBezTo>
                <a:cubicBezTo>
                  <a:pt x="276" y="399"/>
                  <a:pt x="276" y="399"/>
                  <a:pt x="276" y="399"/>
                </a:cubicBezTo>
                <a:cubicBezTo>
                  <a:pt x="284" y="399"/>
                  <a:pt x="290" y="393"/>
                  <a:pt x="290" y="385"/>
                </a:cubicBezTo>
                <a:cubicBezTo>
                  <a:pt x="290" y="385"/>
                  <a:pt x="290" y="385"/>
                  <a:pt x="290" y="385"/>
                </a:cubicBezTo>
                <a:cubicBezTo>
                  <a:pt x="290" y="377"/>
                  <a:pt x="284" y="371"/>
                  <a:pt x="276" y="371"/>
                </a:cubicBezTo>
                <a:cubicBezTo>
                  <a:pt x="272" y="371"/>
                  <a:pt x="272" y="371"/>
                  <a:pt x="272" y="371"/>
                </a:cubicBezTo>
                <a:cubicBezTo>
                  <a:pt x="272" y="218"/>
                  <a:pt x="272" y="218"/>
                  <a:pt x="272" y="218"/>
                </a:cubicBezTo>
                <a:cubicBezTo>
                  <a:pt x="276" y="218"/>
                  <a:pt x="276" y="218"/>
                  <a:pt x="276" y="218"/>
                </a:cubicBezTo>
                <a:cubicBezTo>
                  <a:pt x="284" y="218"/>
                  <a:pt x="290" y="212"/>
                  <a:pt x="290" y="205"/>
                </a:cubicBezTo>
                <a:cubicBezTo>
                  <a:pt x="290" y="204"/>
                  <a:pt x="290" y="204"/>
                  <a:pt x="290" y="204"/>
                </a:cubicBezTo>
                <a:cubicBezTo>
                  <a:pt x="290" y="197"/>
                  <a:pt x="284" y="191"/>
                  <a:pt x="279" y="191"/>
                </a:cubicBezTo>
                <a:cubicBezTo>
                  <a:pt x="211" y="191"/>
                  <a:pt x="211" y="191"/>
                  <a:pt x="211" y="191"/>
                </a:cubicBezTo>
                <a:cubicBezTo>
                  <a:pt x="201" y="191"/>
                  <a:pt x="195" y="197"/>
                  <a:pt x="195" y="204"/>
                </a:cubicBezTo>
                <a:cubicBezTo>
                  <a:pt x="195" y="205"/>
                  <a:pt x="195" y="205"/>
                  <a:pt x="195" y="205"/>
                </a:cubicBezTo>
                <a:cubicBezTo>
                  <a:pt x="195" y="212"/>
                  <a:pt x="201" y="218"/>
                  <a:pt x="209" y="218"/>
                </a:cubicBezTo>
                <a:cubicBezTo>
                  <a:pt x="212" y="218"/>
                  <a:pt x="212" y="218"/>
                  <a:pt x="212" y="218"/>
                </a:cubicBezTo>
                <a:cubicBezTo>
                  <a:pt x="212" y="371"/>
                  <a:pt x="212" y="371"/>
                  <a:pt x="212" y="371"/>
                </a:cubicBezTo>
                <a:lnTo>
                  <a:pt x="209" y="371"/>
                </a:lnTo>
                <a:close/>
                <a:moveTo>
                  <a:pt x="351" y="371"/>
                </a:moveTo>
                <a:cubicBezTo>
                  <a:pt x="344" y="371"/>
                  <a:pt x="338" y="377"/>
                  <a:pt x="338" y="385"/>
                </a:cubicBezTo>
                <a:cubicBezTo>
                  <a:pt x="338" y="385"/>
                  <a:pt x="338" y="385"/>
                  <a:pt x="338" y="385"/>
                </a:cubicBezTo>
                <a:cubicBezTo>
                  <a:pt x="338" y="393"/>
                  <a:pt x="347" y="399"/>
                  <a:pt x="354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7" y="399"/>
                  <a:pt x="433" y="393"/>
                  <a:pt x="433" y="385"/>
                </a:cubicBezTo>
                <a:cubicBezTo>
                  <a:pt x="433" y="385"/>
                  <a:pt x="433" y="385"/>
                  <a:pt x="433" y="385"/>
                </a:cubicBezTo>
                <a:cubicBezTo>
                  <a:pt x="433" y="377"/>
                  <a:pt x="427" y="371"/>
                  <a:pt x="419" y="371"/>
                </a:cubicBezTo>
                <a:cubicBezTo>
                  <a:pt x="415" y="371"/>
                  <a:pt x="415" y="371"/>
                  <a:pt x="415" y="371"/>
                </a:cubicBezTo>
                <a:cubicBezTo>
                  <a:pt x="415" y="218"/>
                  <a:pt x="415" y="218"/>
                  <a:pt x="415" y="218"/>
                </a:cubicBezTo>
                <a:cubicBezTo>
                  <a:pt x="419" y="218"/>
                  <a:pt x="419" y="218"/>
                  <a:pt x="419" y="218"/>
                </a:cubicBezTo>
                <a:cubicBezTo>
                  <a:pt x="427" y="218"/>
                  <a:pt x="433" y="212"/>
                  <a:pt x="433" y="205"/>
                </a:cubicBezTo>
                <a:cubicBezTo>
                  <a:pt x="433" y="204"/>
                  <a:pt x="433" y="204"/>
                  <a:pt x="433" y="204"/>
                </a:cubicBezTo>
                <a:cubicBezTo>
                  <a:pt x="433" y="197"/>
                  <a:pt x="427" y="191"/>
                  <a:pt x="422" y="191"/>
                </a:cubicBezTo>
                <a:cubicBezTo>
                  <a:pt x="354" y="191"/>
                  <a:pt x="354" y="191"/>
                  <a:pt x="354" y="191"/>
                </a:cubicBezTo>
                <a:cubicBezTo>
                  <a:pt x="344" y="191"/>
                  <a:pt x="338" y="197"/>
                  <a:pt x="338" y="204"/>
                </a:cubicBezTo>
                <a:cubicBezTo>
                  <a:pt x="338" y="205"/>
                  <a:pt x="338" y="205"/>
                  <a:pt x="338" y="205"/>
                </a:cubicBezTo>
                <a:cubicBezTo>
                  <a:pt x="338" y="212"/>
                  <a:pt x="344" y="218"/>
                  <a:pt x="351" y="218"/>
                </a:cubicBezTo>
                <a:cubicBezTo>
                  <a:pt x="354" y="218"/>
                  <a:pt x="354" y="218"/>
                  <a:pt x="354" y="218"/>
                </a:cubicBezTo>
                <a:cubicBezTo>
                  <a:pt x="354" y="371"/>
                  <a:pt x="354" y="371"/>
                  <a:pt x="354" y="371"/>
                </a:cubicBezTo>
                <a:lnTo>
                  <a:pt x="351" y="37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8" name="Freeform 13"/>
          <p:cNvSpPr>
            <a:spLocks noEditPoints="1"/>
          </p:cNvSpPr>
          <p:nvPr/>
        </p:nvSpPr>
        <p:spPr bwMode="auto">
          <a:xfrm>
            <a:off x="2671763" y="2916238"/>
            <a:ext cx="506412" cy="366712"/>
          </a:xfrm>
          <a:custGeom>
            <a:avLst/>
            <a:gdLst>
              <a:gd name="T0" fmla="*/ 390 w 594"/>
              <a:gd name="T1" fmla="*/ 126 h 431"/>
              <a:gd name="T2" fmla="*/ 373 w 594"/>
              <a:gd name="T3" fmla="*/ 143 h 431"/>
              <a:gd name="T4" fmla="*/ 344 w 594"/>
              <a:gd name="T5" fmla="*/ 284 h 431"/>
              <a:gd name="T6" fmla="*/ 220 w 594"/>
              <a:gd name="T7" fmla="*/ 255 h 431"/>
              <a:gd name="T8" fmla="*/ 220 w 594"/>
              <a:gd name="T9" fmla="*/ 126 h 431"/>
              <a:gd name="T10" fmla="*/ 204 w 594"/>
              <a:gd name="T11" fmla="*/ 93 h 431"/>
              <a:gd name="T12" fmla="*/ 270 w 594"/>
              <a:gd name="T13" fmla="*/ 124 h 431"/>
              <a:gd name="T14" fmla="*/ 260 w 594"/>
              <a:gd name="T15" fmla="*/ 140 h 431"/>
              <a:gd name="T16" fmla="*/ 260 w 594"/>
              <a:gd name="T17" fmla="*/ 246 h 431"/>
              <a:gd name="T18" fmla="*/ 317 w 594"/>
              <a:gd name="T19" fmla="*/ 246 h 431"/>
              <a:gd name="T20" fmla="*/ 333 w 594"/>
              <a:gd name="T21" fmla="*/ 229 h 431"/>
              <a:gd name="T22" fmla="*/ 333 w 594"/>
              <a:gd name="T23" fmla="*/ 124 h 431"/>
              <a:gd name="T24" fmla="*/ 323 w 594"/>
              <a:gd name="T25" fmla="*/ 93 h 431"/>
              <a:gd name="T26" fmla="*/ 406 w 594"/>
              <a:gd name="T27" fmla="*/ 76 h 431"/>
              <a:gd name="T28" fmla="*/ 306 w 594"/>
              <a:gd name="T29" fmla="*/ 140 h 431"/>
              <a:gd name="T30" fmla="*/ 317 w 594"/>
              <a:gd name="T31" fmla="*/ 229 h 431"/>
              <a:gd name="T32" fmla="*/ 276 w 594"/>
              <a:gd name="T33" fmla="*/ 140 h 431"/>
              <a:gd name="T34" fmla="*/ 287 w 594"/>
              <a:gd name="T35" fmla="*/ 76 h 431"/>
              <a:gd name="T36" fmla="*/ 187 w 594"/>
              <a:gd name="T37" fmla="*/ 143 h 431"/>
              <a:gd name="T38" fmla="*/ 203 w 594"/>
              <a:gd name="T39" fmla="*/ 261 h 431"/>
              <a:gd name="T40" fmla="*/ 351 w 594"/>
              <a:gd name="T41" fmla="*/ 300 h 431"/>
              <a:gd name="T42" fmla="*/ 390 w 594"/>
              <a:gd name="T43" fmla="*/ 143 h 431"/>
              <a:gd name="T44" fmla="*/ 406 w 594"/>
              <a:gd name="T45" fmla="*/ 76 h 431"/>
              <a:gd name="T46" fmla="*/ 560 w 594"/>
              <a:gd name="T47" fmla="*/ 43 h 431"/>
              <a:gd name="T48" fmla="*/ 71 w 594"/>
              <a:gd name="T49" fmla="*/ 0 h 431"/>
              <a:gd name="T50" fmla="*/ 32 w 594"/>
              <a:gd name="T51" fmla="*/ 369 h 431"/>
              <a:gd name="T52" fmla="*/ 0 w 594"/>
              <a:gd name="T53" fmla="*/ 384 h 431"/>
              <a:gd name="T54" fmla="*/ 552 w 594"/>
              <a:gd name="T55" fmla="*/ 431 h 431"/>
              <a:gd name="T56" fmla="*/ 594 w 594"/>
              <a:gd name="T57" fmla="*/ 369 h 431"/>
              <a:gd name="T58" fmla="*/ 327 w 594"/>
              <a:gd name="T59" fmla="*/ 407 h 431"/>
              <a:gd name="T60" fmla="*/ 245 w 594"/>
              <a:gd name="T61" fmla="*/ 394 h 431"/>
              <a:gd name="T62" fmla="*/ 327 w 594"/>
              <a:gd name="T63" fmla="*/ 382 h 431"/>
              <a:gd name="T64" fmla="*/ 327 w 594"/>
              <a:gd name="T65" fmla="*/ 407 h 431"/>
              <a:gd name="T66" fmla="*/ 506 w 594"/>
              <a:gd name="T67" fmla="*/ 337 h 431"/>
              <a:gd name="T68" fmla="*/ 65 w 594"/>
              <a:gd name="T69" fmla="*/ 318 h 431"/>
              <a:gd name="T70" fmla="*/ 88 w 594"/>
              <a:gd name="T71" fmla="*/ 38 h 431"/>
              <a:gd name="T72" fmla="*/ 524 w 594"/>
              <a:gd name="T73" fmla="*/ 57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94" h="431">
                <a:moveTo>
                  <a:pt x="390" y="93"/>
                </a:moveTo>
                <a:cubicBezTo>
                  <a:pt x="390" y="126"/>
                  <a:pt x="390" y="126"/>
                  <a:pt x="390" y="126"/>
                </a:cubicBezTo>
                <a:cubicBezTo>
                  <a:pt x="373" y="126"/>
                  <a:pt x="373" y="126"/>
                  <a:pt x="373" y="126"/>
                </a:cubicBezTo>
                <a:cubicBezTo>
                  <a:pt x="373" y="143"/>
                  <a:pt x="373" y="143"/>
                  <a:pt x="373" y="143"/>
                </a:cubicBezTo>
                <a:cubicBezTo>
                  <a:pt x="373" y="255"/>
                  <a:pt x="373" y="255"/>
                  <a:pt x="373" y="255"/>
                </a:cubicBezTo>
                <a:cubicBezTo>
                  <a:pt x="344" y="284"/>
                  <a:pt x="344" y="284"/>
                  <a:pt x="344" y="284"/>
                </a:cubicBezTo>
                <a:cubicBezTo>
                  <a:pt x="248" y="284"/>
                  <a:pt x="248" y="284"/>
                  <a:pt x="248" y="284"/>
                </a:cubicBezTo>
                <a:cubicBezTo>
                  <a:pt x="220" y="255"/>
                  <a:pt x="220" y="255"/>
                  <a:pt x="220" y="255"/>
                </a:cubicBezTo>
                <a:cubicBezTo>
                  <a:pt x="220" y="143"/>
                  <a:pt x="220" y="143"/>
                  <a:pt x="220" y="143"/>
                </a:cubicBezTo>
                <a:cubicBezTo>
                  <a:pt x="220" y="126"/>
                  <a:pt x="220" y="126"/>
                  <a:pt x="220" y="126"/>
                </a:cubicBezTo>
                <a:cubicBezTo>
                  <a:pt x="204" y="126"/>
                  <a:pt x="204" y="126"/>
                  <a:pt x="204" y="126"/>
                </a:cubicBezTo>
                <a:cubicBezTo>
                  <a:pt x="204" y="93"/>
                  <a:pt x="204" y="93"/>
                  <a:pt x="204" y="93"/>
                </a:cubicBezTo>
                <a:cubicBezTo>
                  <a:pt x="270" y="93"/>
                  <a:pt x="270" y="93"/>
                  <a:pt x="270" y="93"/>
                </a:cubicBezTo>
                <a:cubicBezTo>
                  <a:pt x="270" y="124"/>
                  <a:pt x="270" y="124"/>
                  <a:pt x="270" y="124"/>
                </a:cubicBezTo>
                <a:cubicBezTo>
                  <a:pt x="260" y="124"/>
                  <a:pt x="260" y="124"/>
                  <a:pt x="260" y="124"/>
                </a:cubicBezTo>
                <a:cubicBezTo>
                  <a:pt x="260" y="140"/>
                  <a:pt x="260" y="140"/>
                  <a:pt x="260" y="140"/>
                </a:cubicBezTo>
                <a:cubicBezTo>
                  <a:pt x="260" y="229"/>
                  <a:pt x="260" y="229"/>
                  <a:pt x="260" y="229"/>
                </a:cubicBezTo>
                <a:cubicBezTo>
                  <a:pt x="260" y="246"/>
                  <a:pt x="260" y="246"/>
                  <a:pt x="260" y="246"/>
                </a:cubicBezTo>
                <a:cubicBezTo>
                  <a:pt x="276" y="246"/>
                  <a:pt x="276" y="246"/>
                  <a:pt x="276" y="246"/>
                </a:cubicBezTo>
                <a:cubicBezTo>
                  <a:pt x="317" y="246"/>
                  <a:pt x="317" y="246"/>
                  <a:pt x="317" y="246"/>
                </a:cubicBezTo>
                <a:cubicBezTo>
                  <a:pt x="333" y="246"/>
                  <a:pt x="333" y="246"/>
                  <a:pt x="333" y="246"/>
                </a:cubicBezTo>
                <a:cubicBezTo>
                  <a:pt x="333" y="229"/>
                  <a:pt x="333" y="229"/>
                  <a:pt x="333" y="229"/>
                </a:cubicBezTo>
                <a:cubicBezTo>
                  <a:pt x="333" y="140"/>
                  <a:pt x="333" y="140"/>
                  <a:pt x="333" y="140"/>
                </a:cubicBezTo>
                <a:cubicBezTo>
                  <a:pt x="333" y="124"/>
                  <a:pt x="333" y="124"/>
                  <a:pt x="333" y="124"/>
                </a:cubicBezTo>
                <a:cubicBezTo>
                  <a:pt x="323" y="124"/>
                  <a:pt x="323" y="124"/>
                  <a:pt x="323" y="124"/>
                </a:cubicBezTo>
                <a:cubicBezTo>
                  <a:pt x="323" y="93"/>
                  <a:pt x="323" y="93"/>
                  <a:pt x="323" y="93"/>
                </a:cubicBezTo>
                <a:cubicBezTo>
                  <a:pt x="390" y="93"/>
                  <a:pt x="390" y="93"/>
                  <a:pt x="390" y="93"/>
                </a:cubicBezTo>
                <a:close/>
                <a:moveTo>
                  <a:pt x="406" y="76"/>
                </a:moveTo>
                <a:cubicBezTo>
                  <a:pt x="306" y="76"/>
                  <a:pt x="306" y="76"/>
                  <a:pt x="306" y="76"/>
                </a:cubicBezTo>
                <a:cubicBezTo>
                  <a:pt x="306" y="140"/>
                  <a:pt x="306" y="140"/>
                  <a:pt x="306" y="140"/>
                </a:cubicBezTo>
                <a:cubicBezTo>
                  <a:pt x="317" y="140"/>
                  <a:pt x="317" y="140"/>
                  <a:pt x="317" y="140"/>
                </a:cubicBezTo>
                <a:cubicBezTo>
                  <a:pt x="317" y="229"/>
                  <a:pt x="317" y="229"/>
                  <a:pt x="317" y="229"/>
                </a:cubicBezTo>
                <a:cubicBezTo>
                  <a:pt x="276" y="229"/>
                  <a:pt x="276" y="229"/>
                  <a:pt x="276" y="229"/>
                </a:cubicBezTo>
                <a:cubicBezTo>
                  <a:pt x="276" y="140"/>
                  <a:pt x="276" y="140"/>
                  <a:pt x="276" y="140"/>
                </a:cubicBezTo>
                <a:cubicBezTo>
                  <a:pt x="287" y="140"/>
                  <a:pt x="287" y="140"/>
                  <a:pt x="287" y="140"/>
                </a:cubicBezTo>
                <a:cubicBezTo>
                  <a:pt x="287" y="76"/>
                  <a:pt x="287" y="76"/>
                  <a:pt x="287" y="76"/>
                </a:cubicBezTo>
                <a:cubicBezTo>
                  <a:pt x="187" y="76"/>
                  <a:pt x="187" y="76"/>
                  <a:pt x="187" y="76"/>
                </a:cubicBezTo>
                <a:cubicBezTo>
                  <a:pt x="187" y="143"/>
                  <a:pt x="187" y="143"/>
                  <a:pt x="187" y="143"/>
                </a:cubicBezTo>
                <a:cubicBezTo>
                  <a:pt x="203" y="143"/>
                  <a:pt x="203" y="143"/>
                  <a:pt x="203" y="143"/>
                </a:cubicBezTo>
                <a:cubicBezTo>
                  <a:pt x="203" y="261"/>
                  <a:pt x="203" y="261"/>
                  <a:pt x="203" y="261"/>
                </a:cubicBezTo>
                <a:cubicBezTo>
                  <a:pt x="241" y="300"/>
                  <a:pt x="241" y="300"/>
                  <a:pt x="241" y="300"/>
                </a:cubicBezTo>
                <a:cubicBezTo>
                  <a:pt x="351" y="300"/>
                  <a:pt x="351" y="300"/>
                  <a:pt x="351" y="300"/>
                </a:cubicBezTo>
                <a:cubicBezTo>
                  <a:pt x="390" y="261"/>
                  <a:pt x="390" y="261"/>
                  <a:pt x="390" y="261"/>
                </a:cubicBezTo>
                <a:cubicBezTo>
                  <a:pt x="390" y="143"/>
                  <a:pt x="390" y="143"/>
                  <a:pt x="390" y="143"/>
                </a:cubicBezTo>
                <a:cubicBezTo>
                  <a:pt x="406" y="143"/>
                  <a:pt x="406" y="143"/>
                  <a:pt x="406" y="143"/>
                </a:cubicBezTo>
                <a:cubicBezTo>
                  <a:pt x="406" y="76"/>
                  <a:pt x="406" y="76"/>
                  <a:pt x="406" y="76"/>
                </a:cubicBezTo>
                <a:close/>
                <a:moveTo>
                  <a:pt x="560" y="369"/>
                </a:moveTo>
                <a:cubicBezTo>
                  <a:pt x="560" y="43"/>
                  <a:pt x="560" y="43"/>
                  <a:pt x="560" y="43"/>
                </a:cubicBezTo>
                <a:cubicBezTo>
                  <a:pt x="560" y="19"/>
                  <a:pt x="542" y="0"/>
                  <a:pt x="52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49" y="0"/>
                  <a:pt x="32" y="19"/>
                  <a:pt x="32" y="43"/>
                </a:cubicBezTo>
                <a:cubicBezTo>
                  <a:pt x="32" y="369"/>
                  <a:pt x="32" y="369"/>
                  <a:pt x="32" y="369"/>
                </a:cubicBezTo>
                <a:cubicBezTo>
                  <a:pt x="0" y="369"/>
                  <a:pt x="0" y="369"/>
                  <a:pt x="0" y="369"/>
                </a:cubicBezTo>
                <a:cubicBezTo>
                  <a:pt x="0" y="384"/>
                  <a:pt x="0" y="384"/>
                  <a:pt x="0" y="384"/>
                </a:cubicBezTo>
                <a:cubicBezTo>
                  <a:pt x="0" y="410"/>
                  <a:pt x="19" y="431"/>
                  <a:pt x="42" y="431"/>
                </a:cubicBezTo>
                <a:cubicBezTo>
                  <a:pt x="552" y="431"/>
                  <a:pt x="552" y="431"/>
                  <a:pt x="552" y="431"/>
                </a:cubicBezTo>
                <a:cubicBezTo>
                  <a:pt x="575" y="431"/>
                  <a:pt x="594" y="410"/>
                  <a:pt x="594" y="384"/>
                </a:cubicBezTo>
                <a:cubicBezTo>
                  <a:pt x="594" y="369"/>
                  <a:pt x="594" y="369"/>
                  <a:pt x="594" y="369"/>
                </a:cubicBezTo>
                <a:lnTo>
                  <a:pt x="560" y="369"/>
                </a:lnTo>
                <a:close/>
                <a:moveTo>
                  <a:pt x="327" y="407"/>
                </a:moveTo>
                <a:cubicBezTo>
                  <a:pt x="256" y="407"/>
                  <a:pt x="256" y="407"/>
                  <a:pt x="256" y="407"/>
                </a:cubicBezTo>
                <a:cubicBezTo>
                  <a:pt x="250" y="407"/>
                  <a:pt x="245" y="401"/>
                  <a:pt x="245" y="394"/>
                </a:cubicBezTo>
                <a:cubicBezTo>
                  <a:pt x="245" y="387"/>
                  <a:pt x="250" y="382"/>
                  <a:pt x="256" y="382"/>
                </a:cubicBezTo>
                <a:cubicBezTo>
                  <a:pt x="327" y="382"/>
                  <a:pt x="327" y="382"/>
                  <a:pt x="327" y="382"/>
                </a:cubicBezTo>
                <a:cubicBezTo>
                  <a:pt x="334" y="382"/>
                  <a:pt x="339" y="387"/>
                  <a:pt x="339" y="394"/>
                </a:cubicBezTo>
                <a:cubicBezTo>
                  <a:pt x="339" y="401"/>
                  <a:pt x="334" y="407"/>
                  <a:pt x="327" y="407"/>
                </a:cubicBezTo>
                <a:close/>
                <a:moveTo>
                  <a:pt x="524" y="318"/>
                </a:moveTo>
                <a:cubicBezTo>
                  <a:pt x="524" y="328"/>
                  <a:pt x="516" y="337"/>
                  <a:pt x="506" y="337"/>
                </a:cubicBezTo>
                <a:cubicBezTo>
                  <a:pt x="82" y="337"/>
                  <a:pt x="82" y="337"/>
                  <a:pt x="82" y="337"/>
                </a:cubicBezTo>
                <a:cubicBezTo>
                  <a:pt x="73" y="337"/>
                  <a:pt x="65" y="328"/>
                  <a:pt x="65" y="318"/>
                </a:cubicBezTo>
                <a:cubicBezTo>
                  <a:pt x="65" y="57"/>
                  <a:pt x="65" y="57"/>
                  <a:pt x="65" y="57"/>
                </a:cubicBezTo>
                <a:cubicBezTo>
                  <a:pt x="65" y="47"/>
                  <a:pt x="73" y="38"/>
                  <a:pt x="88" y="38"/>
                </a:cubicBezTo>
                <a:cubicBezTo>
                  <a:pt x="512" y="38"/>
                  <a:pt x="512" y="38"/>
                  <a:pt x="512" y="38"/>
                </a:cubicBezTo>
                <a:cubicBezTo>
                  <a:pt x="516" y="38"/>
                  <a:pt x="524" y="47"/>
                  <a:pt x="524" y="57"/>
                </a:cubicBezTo>
                <a:lnTo>
                  <a:pt x="524" y="318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9" name="Freeform 14"/>
          <p:cNvSpPr>
            <a:spLocks noEditPoints="1"/>
          </p:cNvSpPr>
          <p:nvPr/>
        </p:nvSpPr>
        <p:spPr bwMode="auto">
          <a:xfrm>
            <a:off x="569913" y="2874963"/>
            <a:ext cx="339725" cy="433387"/>
          </a:xfrm>
          <a:custGeom>
            <a:avLst/>
            <a:gdLst>
              <a:gd name="T0" fmla="*/ 193 w 399"/>
              <a:gd name="T1" fmla="*/ 238 h 507"/>
              <a:gd name="T2" fmla="*/ 184 w 399"/>
              <a:gd name="T3" fmla="*/ 275 h 507"/>
              <a:gd name="T4" fmla="*/ 149 w 399"/>
              <a:gd name="T5" fmla="*/ 284 h 507"/>
              <a:gd name="T6" fmla="*/ 198 w 399"/>
              <a:gd name="T7" fmla="*/ 223 h 507"/>
              <a:gd name="T8" fmla="*/ 250 w 399"/>
              <a:gd name="T9" fmla="*/ 344 h 507"/>
              <a:gd name="T10" fmla="*/ 252 w 399"/>
              <a:gd name="T11" fmla="*/ 349 h 507"/>
              <a:gd name="T12" fmla="*/ 276 w 399"/>
              <a:gd name="T13" fmla="*/ 331 h 507"/>
              <a:gd name="T14" fmla="*/ 287 w 399"/>
              <a:gd name="T15" fmla="*/ 303 h 507"/>
              <a:gd name="T16" fmla="*/ 284 w 399"/>
              <a:gd name="T17" fmla="*/ 300 h 507"/>
              <a:gd name="T18" fmla="*/ 256 w 399"/>
              <a:gd name="T19" fmla="*/ 330 h 507"/>
              <a:gd name="T20" fmla="*/ 348 w 399"/>
              <a:gd name="T21" fmla="*/ 507 h 507"/>
              <a:gd name="T22" fmla="*/ 0 w 399"/>
              <a:gd name="T23" fmla="*/ 457 h 507"/>
              <a:gd name="T24" fmla="*/ 58 w 399"/>
              <a:gd name="T25" fmla="*/ 0 h 507"/>
              <a:gd name="T26" fmla="*/ 392 w 399"/>
              <a:gd name="T27" fmla="*/ 13 h 507"/>
              <a:gd name="T28" fmla="*/ 56 w 399"/>
              <a:gd name="T29" fmla="*/ 26 h 507"/>
              <a:gd name="T30" fmla="*/ 53 w 399"/>
              <a:gd name="T31" fmla="*/ 83 h 507"/>
              <a:gd name="T32" fmla="*/ 399 w 399"/>
              <a:gd name="T33" fmla="*/ 106 h 507"/>
              <a:gd name="T34" fmla="*/ 204 w 399"/>
              <a:gd name="T35" fmla="*/ 271 h 507"/>
              <a:gd name="T36" fmla="*/ 219 w 399"/>
              <a:gd name="T37" fmla="*/ 215 h 507"/>
              <a:gd name="T38" fmla="*/ 219 w 399"/>
              <a:gd name="T39" fmla="*/ 194 h 507"/>
              <a:gd name="T40" fmla="*/ 195 w 399"/>
              <a:gd name="T41" fmla="*/ 202 h 507"/>
              <a:gd name="T42" fmla="*/ 136 w 399"/>
              <a:gd name="T43" fmla="*/ 272 h 507"/>
              <a:gd name="T44" fmla="*/ 108 w 399"/>
              <a:gd name="T45" fmla="*/ 297 h 507"/>
              <a:gd name="T46" fmla="*/ 86 w 399"/>
              <a:gd name="T47" fmla="*/ 313 h 507"/>
              <a:gd name="T48" fmla="*/ 94 w 399"/>
              <a:gd name="T49" fmla="*/ 320 h 507"/>
              <a:gd name="T50" fmla="*/ 109 w 399"/>
              <a:gd name="T51" fmla="*/ 315 h 507"/>
              <a:gd name="T52" fmla="*/ 91 w 399"/>
              <a:gd name="T53" fmla="*/ 348 h 507"/>
              <a:gd name="T54" fmla="*/ 84 w 399"/>
              <a:gd name="T55" fmla="*/ 375 h 507"/>
              <a:gd name="T56" fmla="*/ 100 w 399"/>
              <a:gd name="T57" fmla="*/ 369 h 507"/>
              <a:gd name="T58" fmla="*/ 111 w 399"/>
              <a:gd name="T59" fmla="*/ 348 h 507"/>
              <a:gd name="T60" fmla="*/ 180 w 399"/>
              <a:gd name="T61" fmla="*/ 293 h 507"/>
              <a:gd name="T62" fmla="*/ 173 w 399"/>
              <a:gd name="T63" fmla="*/ 363 h 507"/>
              <a:gd name="T64" fmla="*/ 185 w 399"/>
              <a:gd name="T65" fmla="*/ 378 h 507"/>
              <a:gd name="T66" fmla="*/ 192 w 399"/>
              <a:gd name="T67" fmla="*/ 366 h 507"/>
              <a:gd name="T68" fmla="*/ 200 w 399"/>
              <a:gd name="T69" fmla="*/ 290 h 507"/>
              <a:gd name="T70" fmla="*/ 215 w 399"/>
              <a:gd name="T71" fmla="*/ 289 h 507"/>
              <a:gd name="T72" fmla="*/ 221 w 399"/>
              <a:gd name="T73" fmla="*/ 279 h 507"/>
              <a:gd name="T74" fmla="*/ 205 w 399"/>
              <a:gd name="T75" fmla="*/ 271 h 507"/>
              <a:gd name="T76" fmla="*/ 312 w 399"/>
              <a:gd name="T77" fmla="*/ 213 h 507"/>
              <a:gd name="T78" fmla="*/ 303 w 399"/>
              <a:gd name="T79" fmla="*/ 204 h 507"/>
              <a:gd name="T80" fmla="*/ 284 w 399"/>
              <a:gd name="T81" fmla="*/ 231 h 507"/>
              <a:gd name="T82" fmla="*/ 227 w 399"/>
              <a:gd name="T83" fmla="*/ 362 h 507"/>
              <a:gd name="T84" fmla="*/ 236 w 399"/>
              <a:gd name="T85" fmla="*/ 370 h 507"/>
              <a:gd name="T86" fmla="*/ 243 w 399"/>
              <a:gd name="T87" fmla="*/ 362 h 507"/>
              <a:gd name="T88" fmla="*/ 255 w 399"/>
              <a:gd name="T89" fmla="*/ 367 h 507"/>
              <a:gd name="T90" fmla="*/ 299 w 399"/>
              <a:gd name="T91" fmla="*/ 324 h 507"/>
              <a:gd name="T92" fmla="*/ 300 w 399"/>
              <a:gd name="T93" fmla="*/ 288 h 507"/>
              <a:gd name="T94" fmla="*/ 274 w 399"/>
              <a:gd name="T95" fmla="*/ 288 h 507"/>
              <a:gd name="T96" fmla="*/ 310 w 399"/>
              <a:gd name="T97" fmla="*/ 221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99" h="507">
                <a:moveTo>
                  <a:pt x="198" y="223"/>
                </a:moveTo>
                <a:cubicBezTo>
                  <a:pt x="193" y="238"/>
                  <a:pt x="193" y="238"/>
                  <a:pt x="193" y="238"/>
                </a:cubicBezTo>
                <a:cubicBezTo>
                  <a:pt x="191" y="247"/>
                  <a:pt x="189" y="253"/>
                  <a:pt x="188" y="256"/>
                </a:cubicBezTo>
                <a:cubicBezTo>
                  <a:pt x="186" y="265"/>
                  <a:pt x="184" y="271"/>
                  <a:pt x="184" y="275"/>
                </a:cubicBezTo>
                <a:cubicBezTo>
                  <a:pt x="174" y="277"/>
                  <a:pt x="168" y="278"/>
                  <a:pt x="165" y="279"/>
                </a:cubicBezTo>
                <a:cubicBezTo>
                  <a:pt x="158" y="281"/>
                  <a:pt x="153" y="283"/>
                  <a:pt x="149" y="284"/>
                </a:cubicBezTo>
                <a:cubicBezTo>
                  <a:pt x="157" y="270"/>
                  <a:pt x="170" y="254"/>
                  <a:pt x="187" y="234"/>
                </a:cubicBezTo>
                <a:cubicBezTo>
                  <a:pt x="191" y="230"/>
                  <a:pt x="194" y="226"/>
                  <a:pt x="198" y="223"/>
                </a:cubicBezTo>
                <a:close/>
                <a:moveTo>
                  <a:pt x="256" y="330"/>
                </a:moveTo>
                <a:cubicBezTo>
                  <a:pt x="254" y="335"/>
                  <a:pt x="252" y="340"/>
                  <a:pt x="250" y="344"/>
                </a:cubicBezTo>
                <a:cubicBezTo>
                  <a:pt x="249" y="346"/>
                  <a:pt x="249" y="346"/>
                  <a:pt x="249" y="346"/>
                </a:cubicBezTo>
                <a:cubicBezTo>
                  <a:pt x="250" y="347"/>
                  <a:pt x="251" y="348"/>
                  <a:pt x="252" y="349"/>
                </a:cubicBezTo>
                <a:cubicBezTo>
                  <a:pt x="253" y="350"/>
                  <a:pt x="254" y="350"/>
                  <a:pt x="255" y="350"/>
                </a:cubicBezTo>
                <a:cubicBezTo>
                  <a:pt x="262" y="350"/>
                  <a:pt x="269" y="344"/>
                  <a:pt x="276" y="331"/>
                </a:cubicBezTo>
                <a:cubicBezTo>
                  <a:pt x="280" y="325"/>
                  <a:pt x="282" y="320"/>
                  <a:pt x="284" y="314"/>
                </a:cubicBezTo>
                <a:cubicBezTo>
                  <a:pt x="286" y="309"/>
                  <a:pt x="287" y="305"/>
                  <a:pt x="287" y="303"/>
                </a:cubicBezTo>
                <a:cubicBezTo>
                  <a:pt x="287" y="302"/>
                  <a:pt x="286" y="301"/>
                  <a:pt x="286" y="300"/>
                </a:cubicBezTo>
                <a:cubicBezTo>
                  <a:pt x="285" y="300"/>
                  <a:pt x="284" y="300"/>
                  <a:pt x="284" y="300"/>
                </a:cubicBezTo>
                <a:cubicBezTo>
                  <a:pt x="280" y="300"/>
                  <a:pt x="276" y="302"/>
                  <a:pt x="271" y="307"/>
                </a:cubicBezTo>
                <a:cubicBezTo>
                  <a:pt x="266" y="313"/>
                  <a:pt x="261" y="320"/>
                  <a:pt x="256" y="330"/>
                </a:cubicBezTo>
                <a:close/>
                <a:moveTo>
                  <a:pt x="398" y="457"/>
                </a:moveTo>
                <a:cubicBezTo>
                  <a:pt x="398" y="484"/>
                  <a:pt x="375" y="507"/>
                  <a:pt x="348" y="507"/>
                </a:cubicBezTo>
                <a:cubicBezTo>
                  <a:pt x="50" y="507"/>
                  <a:pt x="50" y="507"/>
                  <a:pt x="50" y="507"/>
                </a:cubicBezTo>
                <a:cubicBezTo>
                  <a:pt x="22" y="507"/>
                  <a:pt x="0" y="484"/>
                  <a:pt x="0" y="45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1"/>
                  <a:pt x="22" y="0"/>
                  <a:pt x="58" y="0"/>
                </a:cubicBezTo>
                <a:cubicBezTo>
                  <a:pt x="378" y="0"/>
                  <a:pt x="378" y="0"/>
                  <a:pt x="378" y="0"/>
                </a:cubicBezTo>
                <a:cubicBezTo>
                  <a:pt x="385" y="0"/>
                  <a:pt x="392" y="6"/>
                  <a:pt x="392" y="13"/>
                </a:cubicBezTo>
                <a:cubicBezTo>
                  <a:pt x="392" y="20"/>
                  <a:pt x="385" y="26"/>
                  <a:pt x="378" y="26"/>
                </a:cubicBezTo>
                <a:cubicBezTo>
                  <a:pt x="378" y="26"/>
                  <a:pt x="56" y="26"/>
                  <a:pt x="56" y="26"/>
                </a:cubicBezTo>
                <a:cubicBezTo>
                  <a:pt x="36" y="26"/>
                  <a:pt x="26" y="40"/>
                  <a:pt x="26" y="53"/>
                </a:cubicBezTo>
                <a:cubicBezTo>
                  <a:pt x="26" y="67"/>
                  <a:pt x="36" y="83"/>
                  <a:pt x="53" y="83"/>
                </a:cubicBezTo>
                <a:cubicBezTo>
                  <a:pt x="53" y="83"/>
                  <a:pt x="376" y="83"/>
                  <a:pt x="376" y="83"/>
                </a:cubicBezTo>
                <a:cubicBezTo>
                  <a:pt x="388" y="84"/>
                  <a:pt x="399" y="94"/>
                  <a:pt x="399" y="106"/>
                </a:cubicBezTo>
                <a:cubicBezTo>
                  <a:pt x="399" y="106"/>
                  <a:pt x="398" y="457"/>
                  <a:pt x="398" y="457"/>
                </a:cubicBezTo>
                <a:close/>
                <a:moveTo>
                  <a:pt x="204" y="271"/>
                </a:moveTo>
                <a:cubicBezTo>
                  <a:pt x="205" y="266"/>
                  <a:pt x="207" y="258"/>
                  <a:pt x="209" y="249"/>
                </a:cubicBezTo>
                <a:cubicBezTo>
                  <a:pt x="212" y="237"/>
                  <a:pt x="215" y="225"/>
                  <a:pt x="219" y="215"/>
                </a:cubicBezTo>
                <a:cubicBezTo>
                  <a:pt x="221" y="208"/>
                  <a:pt x="222" y="204"/>
                  <a:pt x="222" y="201"/>
                </a:cubicBezTo>
                <a:cubicBezTo>
                  <a:pt x="222" y="199"/>
                  <a:pt x="221" y="196"/>
                  <a:pt x="219" y="194"/>
                </a:cubicBezTo>
                <a:cubicBezTo>
                  <a:pt x="217" y="192"/>
                  <a:pt x="214" y="191"/>
                  <a:pt x="212" y="191"/>
                </a:cubicBezTo>
                <a:cubicBezTo>
                  <a:pt x="207" y="191"/>
                  <a:pt x="202" y="194"/>
                  <a:pt x="195" y="202"/>
                </a:cubicBezTo>
                <a:cubicBezTo>
                  <a:pt x="184" y="213"/>
                  <a:pt x="173" y="225"/>
                  <a:pt x="162" y="238"/>
                </a:cubicBezTo>
                <a:cubicBezTo>
                  <a:pt x="148" y="256"/>
                  <a:pt x="139" y="267"/>
                  <a:pt x="136" y="272"/>
                </a:cubicBezTo>
                <a:cubicBezTo>
                  <a:pt x="128" y="285"/>
                  <a:pt x="124" y="290"/>
                  <a:pt x="123" y="292"/>
                </a:cubicBezTo>
                <a:cubicBezTo>
                  <a:pt x="119" y="293"/>
                  <a:pt x="115" y="295"/>
                  <a:pt x="108" y="297"/>
                </a:cubicBezTo>
                <a:cubicBezTo>
                  <a:pt x="100" y="300"/>
                  <a:pt x="94" y="302"/>
                  <a:pt x="90" y="305"/>
                </a:cubicBezTo>
                <a:cubicBezTo>
                  <a:pt x="88" y="306"/>
                  <a:pt x="86" y="308"/>
                  <a:pt x="86" y="313"/>
                </a:cubicBezTo>
                <a:cubicBezTo>
                  <a:pt x="87" y="315"/>
                  <a:pt x="87" y="316"/>
                  <a:pt x="88" y="317"/>
                </a:cubicBezTo>
                <a:cubicBezTo>
                  <a:pt x="89" y="319"/>
                  <a:pt x="91" y="320"/>
                  <a:pt x="94" y="320"/>
                </a:cubicBezTo>
                <a:cubicBezTo>
                  <a:pt x="96" y="320"/>
                  <a:pt x="98" y="320"/>
                  <a:pt x="100" y="319"/>
                </a:cubicBezTo>
                <a:cubicBezTo>
                  <a:pt x="103" y="318"/>
                  <a:pt x="106" y="316"/>
                  <a:pt x="109" y="315"/>
                </a:cubicBezTo>
                <a:cubicBezTo>
                  <a:pt x="108" y="317"/>
                  <a:pt x="107" y="319"/>
                  <a:pt x="105" y="322"/>
                </a:cubicBezTo>
                <a:cubicBezTo>
                  <a:pt x="99" y="333"/>
                  <a:pt x="94" y="342"/>
                  <a:pt x="91" y="348"/>
                </a:cubicBezTo>
                <a:cubicBezTo>
                  <a:pt x="82" y="364"/>
                  <a:pt x="82" y="368"/>
                  <a:pt x="82" y="370"/>
                </a:cubicBezTo>
                <a:cubicBezTo>
                  <a:pt x="82" y="372"/>
                  <a:pt x="83" y="373"/>
                  <a:pt x="84" y="375"/>
                </a:cubicBezTo>
                <a:cubicBezTo>
                  <a:pt x="86" y="377"/>
                  <a:pt x="88" y="377"/>
                  <a:pt x="90" y="377"/>
                </a:cubicBezTo>
                <a:cubicBezTo>
                  <a:pt x="94" y="377"/>
                  <a:pt x="97" y="375"/>
                  <a:pt x="100" y="369"/>
                </a:cubicBezTo>
                <a:cubicBezTo>
                  <a:pt x="102" y="365"/>
                  <a:pt x="104" y="362"/>
                  <a:pt x="105" y="360"/>
                </a:cubicBezTo>
                <a:cubicBezTo>
                  <a:pt x="111" y="348"/>
                  <a:pt x="111" y="348"/>
                  <a:pt x="111" y="348"/>
                </a:cubicBezTo>
                <a:cubicBezTo>
                  <a:pt x="120" y="331"/>
                  <a:pt x="128" y="317"/>
                  <a:pt x="135" y="306"/>
                </a:cubicBezTo>
                <a:cubicBezTo>
                  <a:pt x="147" y="301"/>
                  <a:pt x="162" y="297"/>
                  <a:pt x="180" y="293"/>
                </a:cubicBezTo>
                <a:cubicBezTo>
                  <a:pt x="179" y="298"/>
                  <a:pt x="178" y="305"/>
                  <a:pt x="177" y="314"/>
                </a:cubicBezTo>
                <a:cubicBezTo>
                  <a:pt x="174" y="334"/>
                  <a:pt x="173" y="351"/>
                  <a:pt x="173" y="363"/>
                </a:cubicBezTo>
                <a:cubicBezTo>
                  <a:pt x="174" y="367"/>
                  <a:pt x="174" y="370"/>
                  <a:pt x="176" y="372"/>
                </a:cubicBezTo>
                <a:cubicBezTo>
                  <a:pt x="179" y="377"/>
                  <a:pt x="182" y="378"/>
                  <a:pt x="185" y="378"/>
                </a:cubicBezTo>
                <a:cubicBezTo>
                  <a:pt x="187" y="378"/>
                  <a:pt x="188" y="377"/>
                  <a:pt x="190" y="376"/>
                </a:cubicBezTo>
                <a:cubicBezTo>
                  <a:pt x="191" y="374"/>
                  <a:pt x="192" y="371"/>
                  <a:pt x="192" y="366"/>
                </a:cubicBezTo>
                <a:cubicBezTo>
                  <a:pt x="192" y="364"/>
                  <a:pt x="192" y="356"/>
                  <a:pt x="194" y="335"/>
                </a:cubicBezTo>
                <a:cubicBezTo>
                  <a:pt x="197" y="311"/>
                  <a:pt x="199" y="296"/>
                  <a:pt x="200" y="290"/>
                </a:cubicBezTo>
                <a:cubicBezTo>
                  <a:pt x="203" y="289"/>
                  <a:pt x="206" y="289"/>
                  <a:pt x="210" y="289"/>
                </a:cubicBezTo>
                <a:cubicBezTo>
                  <a:pt x="213" y="289"/>
                  <a:pt x="214" y="289"/>
                  <a:pt x="215" y="289"/>
                </a:cubicBezTo>
                <a:cubicBezTo>
                  <a:pt x="217" y="288"/>
                  <a:pt x="218" y="287"/>
                  <a:pt x="219" y="285"/>
                </a:cubicBezTo>
                <a:cubicBezTo>
                  <a:pt x="221" y="283"/>
                  <a:pt x="221" y="281"/>
                  <a:pt x="221" y="279"/>
                </a:cubicBezTo>
                <a:cubicBezTo>
                  <a:pt x="221" y="276"/>
                  <a:pt x="219" y="271"/>
                  <a:pt x="211" y="271"/>
                </a:cubicBezTo>
                <a:cubicBezTo>
                  <a:pt x="210" y="271"/>
                  <a:pt x="207" y="271"/>
                  <a:pt x="205" y="271"/>
                </a:cubicBezTo>
                <a:cubicBezTo>
                  <a:pt x="205" y="271"/>
                  <a:pt x="204" y="271"/>
                  <a:pt x="204" y="271"/>
                </a:cubicBezTo>
                <a:close/>
                <a:moveTo>
                  <a:pt x="312" y="213"/>
                </a:moveTo>
                <a:cubicBezTo>
                  <a:pt x="312" y="211"/>
                  <a:pt x="311" y="209"/>
                  <a:pt x="310" y="208"/>
                </a:cubicBezTo>
                <a:cubicBezTo>
                  <a:pt x="308" y="205"/>
                  <a:pt x="306" y="204"/>
                  <a:pt x="303" y="204"/>
                </a:cubicBezTo>
                <a:cubicBezTo>
                  <a:pt x="301" y="204"/>
                  <a:pt x="299" y="206"/>
                  <a:pt x="297" y="209"/>
                </a:cubicBezTo>
                <a:cubicBezTo>
                  <a:pt x="295" y="211"/>
                  <a:pt x="291" y="218"/>
                  <a:pt x="284" y="231"/>
                </a:cubicBezTo>
                <a:cubicBezTo>
                  <a:pt x="267" y="262"/>
                  <a:pt x="253" y="293"/>
                  <a:pt x="241" y="324"/>
                </a:cubicBezTo>
                <a:cubicBezTo>
                  <a:pt x="227" y="358"/>
                  <a:pt x="227" y="360"/>
                  <a:pt x="227" y="362"/>
                </a:cubicBezTo>
                <a:cubicBezTo>
                  <a:pt x="228" y="363"/>
                  <a:pt x="228" y="365"/>
                  <a:pt x="230" y="367"/>
                </a:cubicBezTo>
                <a:cubicBezTo>
                  <a:pt x="231" y="369"/>
                  <a:pt x="234" y="370"/>
                  <a:pt x="236" y="370"/>
                </a:cubicBezTo>
                <a:cubicBezTo>
                  <a:pt x="238" y="370"/>
                  <a:pt x="239" y="369"/>
                  <a:pt x="240" y="368"/>
                </a:cubicBezTo>
                <a:cubicBezTo>
                  <a:pt x="240" y="368"/>
                  <a:pt x="241" y="367"/>
                  <a:pt x="243" y="362"/>
                </a:cubicBezTo>
                <a:cubicBezTo>
                  <a:pt x="244" y="363"/>
                  <a:pt x="246" y="364"/>
                  <a:pt x="247" y="365"/>
                </a:cubicBezTo>
                <a:cubicBezTo>
                  <a:pt x="250" y="366"/>
                  <a:pt x="252" y="367"/>
                  <a:pt x="255" y="367"/>
                </a:cubicBezTo>
                <a:cubicBezTo>
                  <a:pt x="263" y="367"/>
                  <a:pt x="271" y="363"/>
                  <a:pt x="278" y="355"/>
                </a:cubicBezTo>
                <a:cubicBezTo>
                  <a:pt x="287" y="345"/>
                  <a:pt x="294" y="335"/>
                  <a:pt x="299" y="324"/>
                </a:cubicBezTo>
                <a:cubicBezTo>
                  <a:pt x="303" y="314"/>
                  <a:pt x="305" y="305"/>
                  <a:pt x="304" y="298"/>
                </a:cubicBezTo>
                <a:cubicBezTo>
                  <a:pt x="304" y="294"/>
                  <a:pt x="302" y="291"/>
                  <a:pt x="300" y="288"/>
                </a:cubicBezTo>
                <a:cubicBezTo>
                  <a:pt x="297" y="284"/>
                  <a:pt x="293" y="283"/>
                  <a:pt x="289" y="283"/>
                </a:cubicBezTo>
                <a:cubicBezTo>
                  <a:pt x="284" y="283"/>
                  <a:pt x="280" y="284"/>
                  <a:pt x="274" y="288"/>
                </a:cubicBezTo>
                <a:cubicBezTo>
                  <a:pt x="281" y="273"/>
                  <a:pt x="290" y="255"/>
                  <a:pt x="302" y="235"/>
                </a:cubicBezTo>
                <a:cubicBezTo>
                  <a:pt x="307" y="226"/>
                  <a:pt x="310" y="222"/>
                  <a:pt x="310" y="221"/>
                </a:cubicBezTo>
                <a:cubicBezTo>
                  <a:pt x="312" y="218"/>
                  <a:pt x="312" y="215"/>
                  <a:pt x="312" y="213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0" name="Freeform 15"/>
          <p:cNvSpPr>
            <a:spLocks noEditPoints="1"/>
          </p:cNvSpPr>
          <p:nvPr/>
        </p:nvSpPr>
        <p:spPr bwMode="auto">
          <a:xfrm>
            <a:off x="1214438" y="3679825"/>
            <a:ext cx="471487" cy="461963"/>
          </a:xfrm>
          <a:custGeom>
            <a:avLst/>
            <a:gdLst>
              <a:gd name="T0" fmla="*/ 490 w 553"/>
              <a:gd name="T1" fmla="*/ 106 h 540"/>
              <a:gd name="T2" fmla="*/ 63 w 553"/>
              <a:gd name="T3" fmla="*/ 297 h 540"/>
              <a:gd name="T4" fmla="*/ 29 w 553"/>
              <a:gd name="T5" fmla="*/ 432 h 540"/>
              <a:gd name="T6" fmla="*/ 504 w 553"/>
              <a:gd name="T7" fmla="*/ 454 h 540"/>
              <a:gd name="T8" fmla="*/ 524 w 553"/>
              <a:gd name="T9" fmla="*/ 343 h 540"/>
              <a:gd name="T10" fmla="*/ 113 w 553"/>
              <a:gd name="T11" fmla="*/ 399 h 540"/>
              <a:gd name="T12" fmla="*/ 113 w 553"/>
              <a:gd name="T13" fmla="*/ 334 h 540"/>
              <a:gd name="T14" fmla="*/ 113 w 553"/>
              <a:gd name="T15" fmla="*/ 399 h 540"/>
              <a:gd name="T16" fmla="*/ 131 w 553"/>
              <a:gd name="T17" fmla="*/ 159 h 540"/>
              <a:gd name="T18" fmla="*/ 262 w 553"/>
              <a:gd name="T19" fmla="*/ 146 h 540"/>
              <a:gd name="T20" fmla="*/ 143 w 553"/>
              <a:gd name="T21" fmla="*/ 249 h 540"/>
              <a:gd name="T22" fmla="*/ 357 w 553"/>
              <a:gd name="T23" fmla="*/ 406 h 540"/>
              <a:gd name="T24" fmla="*/ 186 w 553"/>
              <a:gd name="T25" fmla="*/ 397 h 540"/>
              <a:gd name="T26" fmla="*/ 357 w 553"/>
              <a:gd name="T27" fmla="*/ 387 h 540"/>
              <a:gd name="T28" fmla="*/ 357 w 553"/>
              <a:gd name="T29" fmla="*/ 406 h 540"/>
              <a:gd name="T30" fmla="*/ 196 w 553"/>
              <a:gd name="T31" fmla="*/ 363 h 540"/>
              <a:gd name="T32" fmla="*/ 196 w 553"/>
              <a:gd name="T33" fmla="*/ 344 h 540"/>
              <a:gd name="T34" fmla="*/ 367 w 553"/>
              <a:gd name="T35" fmla="*/ 354 h 540"/>
              <a:gd name="T36" fmla="*/ 357 w 553"/>
              <a:gd name="T37" fmla="*/ 321 h 540"/>
              <a:gd name="T38" fmla="*/ 186 w 553"/>
              <a:gd name="T39" fmla="*/ 311 h 540"/>
              <a:gd name="T40" fmla="*/ 357 w 553"/>
              <a:gd name="T41" fmla="*/ 302 h 540"/>
              <a:gd name="T42" fmla="*/ 357 w 553"/>
              <a:gd name="T43" fmla="*/ 321 h 540"/>
              <a:gd name="T44" fmla="*/ 291 w 553"/>
              <a:gd name="T45" fmla="*/ 146 h 540"/>
              <a:gd name="T46" fmla="*/ 422 w 553"/>
              <a:gd name="T47" fmla="*/ 159 h 540"/>
              <a:gd name="T48" fmla="*/ 410 w 553"/>
              <a:gd name="T49" fmla="*/ 249 h 540"/>
              <a:gd name="T50" fmla="*/ 440 w 553"/>
              <a:gd name="T51" fmla="*/ 399 h 540"/>
              <a:gd name="T52" fmla="*/ 440 w 553"/>
              <a:gd name="T53" fmla="*/ 334 h 540"/>
              <a:gd name="T54" fmla="*/ 440 w 553"/>
              <a:gd name="T55" fmla="*/ 399 h 540"/>
              <a:gd name="T56" fmla="*/ 553 w 553"/>
              <a:gd name="T57" fmla="*/ 223 h 540"/>
              <a:gd name="T58" fmla="*/ 521 w 553"/>
              <a:gd name="T59" fmla="*/ 236 h 540"/>
              <a:gd name="T60" fmla="*/ 509 w 553"/>
              <a:gd name="T61" fmla="*/ 171 h 540"/>
              <a:gd name="T62" fmla="*/ 541 w 553"/>
              <a:gd name="T63" fmla="*/ 159 h 540"/>
              <a:gd name="T64" fmla="*/ 32 w 553"/>
              <a:gd name="T65" fmla="*/ 236 h 540"/>
              <a:gd name="T66" fmla="*/ 0 w 553"/>
              <a:gd name="T67" fmla="*/ 223 h 540"/>
              <a:gd name="T68" fmla="*/ 12 w 553"/>
              <a:gd name="T69" fmla="*/ 148 h 540"/>
              <a:gd name="T70" fmla="*/ 44 w 553"/>
              <a:gd name="T71" fmla="*/ 160 h 540"/>
              <a:gd name="T72" fmla="*/ 32 w 553"/>
              <a:gd name="T73" fmla="*/ 236 h 540"/>
              <a:gd name="T74" fmla="*/ 277 w 553"/>
              <a:gd name="T75" fmla="*/ 0 h 540"/>
              <a:gd name="T76" fmla="*/ 490 w 553"/>
              <a:gd name="T77" fmla="*/ 87 h 540"/>
              <a:gd name="T78" fmla="*/ 128 w 553"/>
              <a:gd name="T79" fmla="*/ 53 h 540"/>
              <a:gd name="T80" fmla="*/ 158 w 553"/>
              <a:gd name="T81" fmla="*/ 53 h 540"/>
              <a:gd name="T82" fmla="*/ 195 w 553"/>
              <a:gd name="T83" fmla="*/ 68 h 540"/>
              <a:gd name="T84" fmla="*/ 195 w 553"/>
              <a:gd name="T85" fmla="*/ 38 h 540"/>
              <a:gd name="T86" fmla="*/ 195 w 553"/>
              <a:gd name="T87" fmla="*/ 68 h 540"/>
              <a:gd name="T88" fmla="*/ 341 w 553"/>
              <a:gd name="T89" fmla="*/ 53 h 540"/>
              <a:gd name="T90" fmla="*/ 371 w 553"/>
              <a:gd name="T91" fmla="*/ 53 h 540"/>
              <a:gd name="T92" fmla="*/ 408 w 553"/>
              <a:gd name="T93" fmla="*/ 68 h 540"/>
              <a:gd name="T94" fmla="*/ 408 w 553"/>
              <a:gd name="T95" fmla="*/ 38 h 540"/>
              <a:gd name="T96" fmla="*/ 408 w 553"/>
              <a:gd name="T97" fmla="*/ 68 h 540"/>
              <a:gd name="T98" fmla="*/ 472 w 553"/>
              <a:gd name="T99" fmla="*/ 471 h 540"/>
              <a:gd name="T100" fmla="*/ 450 w 553"/>
              <a:gd name="T101" fmla="*/ 540 h 540"/>
              <a:gd name="T102" fmla="*/ 398 w 553"/>
              <a:gd name="T103" fmla="*/ 518 h 540"/>
              <a:gd name="T104" fmla="*/ 81 w 553"/>
              <a:gd name="T105" fmla="*/ 471 h 540"/>
              <a:gd name="T106" fmla="*/ 155 w 553"/>
              <a:gd name="T107" fmla="*/ 518 h 540"/>
              <a:gd name="T108" fmla="*/ 103 w 553"/>
              <a:gd name="T109" fmla="*/ 540 h 540"/>
              <a:gd name="T110" fmla="*/ 81 w 553"/>
              <a:gd name="T111" fmla="*/ 471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3" h="540">
                <a:moveTo>
                  <a:pt x="490" y="298"/>
                </a:moveTo>
                <a:cubicBezTo>
                  <a:pt x="490" y="228"/>
                  <a:pt x="490" y="154"/>
                  <a:pt x="490" y="106"/>
                </a:cubicBezTo>
                <a:cubicBezTo>
                  <a:pt x="63" y="106"/>
                  <a:pt x="63" y="106"/>
                  <a:pt x="63" y="106"/>
                </a:cubicBezTo>
                <a:cubicBezTo>
                  <a:pt x="63" y="154"/>
                  <a:pt x="63" y="228"/>
                  <a:pt x="63" y="297"/>
                </a:cubicBezTo>
                <a:cubicBezTo>
                  <a:pt x="46" y="304"/>
                  <a:pt x="29" y="322"/>
                  <a:pt x="29" y="343"/>
                </a:cubicBezTo>
                <a:cubicBezTo>
                  <a:pt x="29" y="432"/>
                  <a:pt x="29" y="432"/>
                  <a:pt x="29" y="432"/>
                </a:cubicBezTo>
                <a:cubicBezTo>
                  <a:pt x="29" y="443"/>
                  <a:pt x="38" y="454"/>
                  <a:pt x="49" y="454"/>
                </a:cubicBezTo>
                <a:cubicBezTo>
                  <a:pt x="504" y="454"/>
                  <a:pt x="504" y="454"/>
                  <a:pt x="504" y="454"/>
                </a:cubicBezTo>
                <a:cubicBezTo>
                  <a:pt x="517" y="454"/>
                  <a:pt x="524" y="445"/>
                  <a:pt x="524" y="432"/>
                </a:cubicBezTo>
                <a:cubicBezTo>
                  <a:pt x="524" y="343"/>
                  <a:pt x="524" y="343"/>
                  <a:pt x="524" y="343"/>
                </a:cubicBezTo>
                <a:cubicBezTo>
                  <a:pt x="524" y="322"/>
                  <a:pt x="506" y="305"/>
                  <a:pt x="490" y="298"/>
                </a:cubicBezTo>
                <a:close/>
                <a:moveTo>
                  <a:pt x="113" y="399"/>
                </a:moveTo>
                <a:cubicBezTo>
                  <a:pt x="95" y="399"/>
                  <a:pt x="80" y="385"/>
                  <a:pt x="80" y="367"/>
                </a:cubicBezTo>
                <a:cubicBezTo>
                  <a:pt x="80" y="348"/>
                  <a:pt x="95" y="334"/>
                  <a:pt x="113" y="334"/>
                </a:cubicBezTo>
                <a:cubicBezTo>
                  <a:pt x="131" y="334"/>
                  <a:pt x="146" y="348"/>
                  <a:pt x="146" y="367"/>
                </a:cubicBezTo>
                <a:cubicBezTo>
                  <a:pt x="146" y="385"/>
                  <a:pt x="131" y="399"/>
                  <a:pt x="113" y="399"/>
                </a:cubicBezTo>
                <a:close/>
                <a:moveTo>
                  <a:pt x="131" y="236"/>
                </a:moveTo>
                <a:cubicBezTo>
                  <a:pt x="131" y="159"/>
                  <a:pt x="131" y="159"/>
                  <a:pt x="131" y="159"/>
                </a:cubicBezTo>
                <a:cubicBezTo>
                  <a:pt x="131" y="152"/>
                  <a:pt x="136" y="146"/>
                  <a:pt x="143" y="146"/>
                </a:cubicBezTo>
                <a:cubicBezTo>
                  <a:pt x="262" y="146"/>
                  <a:pt x="262" y="146"/>
                  <a:pt x="262" y="146"/>
                </a:cubicBezTo>
                <a:cubicBezTo>
                  <a:pt x="262" y="249"/>
                  <a:pt x="262" y="249"/>
                  <a:pt x="262" y="249"/>
                </a:cubicBezTo>
                <a:cubicBezTo>
                  <a:pt x="143" y="249"/>
                  <a:pt x="143" y="249"/>
                  <a:pt x="143" y="249"/>
                </a:cubicBezTo>
                <a:cubicBezTo>
                  <a:pt x="136" y="249"/>
                  <a:pt x="131" y="244"/>
                  <a:pt x="131" y="236"/>
                </a:cubicBezTo>
                <a:close/>
                <a:moveTo>
                  <a:pt x="357" y="406"/>
                </a:moveTo>
                <a:cubicBezTo>
                  <a:pt x="196" y="406"/>
                  <a:pt x="196" y="406"/>
                  <a:pt x="196" y="406"/>
                </a:cubicBezTo>
                <a:cubicBezTo>
                  <a:pt x="191" y="406"/>
                  <a:pt x="186" y="402"/>
                  <a:pt x="186" y="397"/>
                </a:cubicBezTo>
                <a:cubicBezTo>
                  <a:pt x="186" y="392"/>
                  <a:pt x="191" y="387"/>
                  <a:pt x="196" y="387"/>
                </a:cubicBezTo>
                <a:cubicBezTo>
                  <a:pt x="357" y="387"/>
                  <a:pt x="357" y="387"/>
                  <a:pt x="357" y="387"/>
                </a:cubicBezTo>
                <a:cubicBezTo>
                  <a:pt x="362" y="387"/>
                  <a:pt x="367" y="392"/>
                  <a:pt x="367" y="397"/>
                </a:cubicBezTo>
                <a:cubicBezTo>
                  <a:pt x="367" y="402"/>
                  <a:pt x="362" y="406"/>
                  <a:pt x="357" y="406"/>
                </a:cubicBezTo>
                <a:close/>
                <a:moveTo>
                  <a:pt x="357" y="363"/>
                </a:moveTo>
                <a:cubicBezTo>
                  <a:pt x="196" y="363"/>
                  <a:pt x="196" y="363"/>
                  <a:pt x="196" y="363"/>
                </a:cubicBezTo>
                <a:cubicBezTo>
                  <a:pt x="191" y="363"/>
                  <a:pt x="186" y="359"/>
                  <a:pt x="186" y="354"/>
                </a:cubicBezTo>
                <a:cubicBezTo>
                  <a:pt x="186" y="349"/>
                  <a:pt x="191" y="344"/>
                  <a:pt x="196" y="344"/>
                </a:cubicBezTo>
                <a:cubicBezTo>
                  <a:pt x="357" y="344"/>
                  <a:pt x="357" y="344"/>
                  <a:pt x="357" y="344"/>
                </a:cubicBezTo>
                <a:cubicBezTo>
                  <a:pt x="362" y="344"/>
                  <a:pt x="367" y="349"/>
                  <a:pt x="367" y="354"/>
                </a:cubicBezTo>
                <a:cubicBezTo>
                  <a:pt x="367" y="359"/>
                  <a:pt x="362" y="363"/>
                  <a:pt x="357" y="363"/>
                </a:cubicBezTo>
                <a:close/>
                <a:moveTo>
                  <a:pt x="357" y="321"/>
                </a:moveTo>
                <a:cubicBezTo>
                  <a:pt x="196" y="321"/>
                  <a:pt x="196" y="321"/>
                  <a:pt x="196" y="321"/>
                </a:cubicBezTo>
                <a:cubicBezTo>
                  <a:pt x="191" y="321"/>
                  <a:pt x="186" y="317"/>
                  <a:pt x="186" y="311"/>
                </a:cubicBezTo>
                <a:cubicBezTo>
                  <a:pt x="186" y="306"/>
                  <a:pt x="191" y="302"/>
                  <a:pt x="196" y="302"/>
                </a:cubicBezTo>
                <a:cubicBezTo>
                  <a:pt x="357" y="302"/>
                  <a:pt x="357" y="302"/>
                  <a:pt x="357" y="302"/>
                </a:cubicBezTo>
                <a:cubicBezTo>
                  <a:pt x="362" y="302"/>
                  <a:pt x="367" y="306"/>
                  <a:pt x="367" y="311"/>
                </a:cubicBezTo>
                <a:cubicBezTo>
                  <a:pt x="367" y="317"/>
                  <a:pt x="362" y="321"/>
                  <a:pt x="357" y="321"/>
                </a:cubicBezTo>
                <a:close/>
                <a:moveTo>
                  <a:pt x="291" y="249"/>
                </a:moveTo>
                <a:cubicBezTo>
                  <a:pt x="291" y="146"/>
                  <a:pt x="291" y="146"/>
                  <a:pt x="291" y="146"/>
                </a:cubicBezTo>
                <a:cubicBezTo>
                  <a:pt x="410" y="146"/>
                  <a:pt x="410" y="146"/>
                  <a:pt x="410" y="146"/>
                </a:cubicBezTo>
                <a:cubicBezTo>
                  <a:pt x="417" y="146"/>
                  <a:pt x="422" y="152"/>
                  <a:pt x="422" y="159"/>
                </a:cubicBezTo>
                <a:cubicBezTo>
                  <a:pt x="422" y="236"/>
                  <a:pt x="422" y="236"/>
                  <a:pt x="422" y="236"/>
                </a:cubicBezTo>
                <a:cubicBezTo>
                  <a:pt x="422" y="244"/>
                  <a:pt x="417" y="249"/>
                  <a:pt x="410" y="249"/>
                </a:cubicBezTo>
                <a:lnTo>
                  <a:pt x="291" y="249"/>
                </a:lnTo>
                <a:close/>
                <a:moveTo>
                  <a:pt x="440" y="399"/>
                </a:moveTo>
                <a:cubicBezTo>
                  <a:pt x="422" y="399"/>
                  <a:pt x="407" y="385"/>
                  <a:pt x="407" y="367"/>
                </a:cubicBezTo>
                <a:cubicBezTo>
                  <a:pt x="407" y="348"/>
                  <a:pt x="422" y="334"/>
                  <a:pt x="440" y="334"/>
                </a:cubicBezTo>
                <a:cubicBezTo>
                  <a:pt x="458" y="334"/>
                  <a:pt x="473" y="348"/>
                  <a:pt x="473" y="367"/>
                </a:cubicBezTo>
                <a:cubicBezTo>
                  <a:pt x="473" y="385"/>
                  <a:pt x="458" y="399"/>
                  <a:pt x="440" y="399"/>
                </a:cubicBezTo>
                <a:close/>
                <a:moveTo>
                  <a:pt x="553" y="171"/>
                </a:moveTo>
                <a:cubicBezTo>
                  <a:pt x="553" y="223"/>
                  <a:pt x="553" y="223"/>
                  <a:pt x="553" y="223"/>
                </a:cubicBezTo>
                <a:cubicBezTo>
                  <a:pt x="553" y="230"/>
                  <a:pt x="548" y="236"/>
                  <a:pt x="541" y="236"/>
                </a:cubicBezTo>
                <a:cubicBezTo>
                  <a:pt x="521" y="236"/>
                  <a:pt x="521" y="236"/>
                  <a:pt x="521" y="236"/>
                </a:cubicBezTo>
                <a:cubicBezTo>
                  <a:pt x="514" y="236"/>
                  <a:pt x="509" y="230"/>
                  <a:pt x="509" y="223"/>
                </a:cubicBezTo>
                <a:cubicBezTo>
                  <a:pt x="509" y="171"/>
                  <a:pt x="509" y="171"/>
                  <a:pt x="509" y="171"/>
                </a:cubicBezTo>
                <a:cubicBezTo>
                  <a:pt x="509" y="164"/>
                  <a:pt x="514" y="159"/>
                  <a:pt x="521" y="159"/>
                </a:cubicBezTo>
                <a:cubicBezTo>
                  <a:pt x="541" y="159"/>
                  <a:pt x="541" y="159"/>
                  <a:pt x="541" y="159"/>
                </a:cubicBezTo>
                <a:cubicBezTo>
                  <a:pt x="548" y="159"/>
                  <a:pt x="553" y="164"/>
                  <a:pt x="553" y="171"/>
                </a:cubicBezTo>
                <a:close/>
                <a:moveTo>
                  <a:pt x="32" y="236"/>
                </a:moveTo>
                <a:cubicBezTo>
                  <a:pt x="12" y="236"/>
                  <a:pt x="12" y="236"/>
                  <a:pt x="12" y="236"/>
                </a:cubicBezTo>
                <a:cubicBezTo>
                  <a:pt x="5" y="236"/>
                  <a:pt x="0" y="230"/>
                  <a:pt x="0" y="223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53"/>
                  <a:pt x="5" y="148"/>
                  <a:pt x="12" y="148"/>
                </a:cubicBezTo>
                <a:cubicBezTo>
                  <a:pt x="32" y="148"/>
                  <a:pt x="32" y="148"/>
                  <a:pt x="32" y="148"/>
                </a:cubicBezTo>
                <a:cubicBezTo>
                  <a:pt x="39" y="148"/>
                  <a:pt x="44" y="153"/>
                  <a:pt x="44" y="160"/>
                </a:cubicBezTo>
                <a:cubicBezTo>
                  <a:pt x="44" y="223"/>
                  <a:pt x="44" y="223"/>
                  <a:pt x="44" y="223"/>
                </a:cubicBezTo>
                <a:cubicBezTo>
                  <a:pt x="44" y="230"/>
                  <a:pt x="39" y="236"/>
                  <a:pt x="32" y="236"/>
                </a:cubicBezTo>
                <a:close/>
                <a:moveTo>
                  <a:pt x="490" y="87"/>
                </a:moveTo>
                <a:cubicBezTo>
                  <a:pt x="490" y="36"/>
                  <a:pt x="407" y="0"/>
                  <a:pt x="277" y="0"/>
                </a:cubicBezTo>
                <a:cubicBezTo>
                  <a:pt x="147" y="0"/>
                  <a:pt x="63" y="38"/>
                  <a:pt x="63" y="87"/>
                </a:cubicBezTo>
                <a:cubicBezTo>
                  <a:pt x="63" y="88"/>
                  <a:pt x="490" y="88"/>
                  <a:pt x="490" y="87"/>
                </a:cubicBezTo>
                <a:close/>
                <a:moveTo>
                  <a:pt x="143" y="68"/>
                </a:moveTo>
                <a:cubicBezTo>
                  <a:pt x="134" y="68"/>
                  <a:pt x="128" y="62"/>
                  <a:pt x="128" y="53"/>
                </a:cubicBezTo>
                <a:cubicBezTo>
                  <a:pt x="128" y="45"/>
                  <a:pt x="134" y="38"/>
                  <a:pt x="143" y="38"/>
                </a:cubicBezTo>
                <a:cubicBezTo>
                  <a:pt x="151" y="38"/>
                  <a:pt x="158" y="45"/>
                  <a:pt x="158" y="53"/>
                </a:cubicBezTo>
                <a:cubicBezTo>
                  <a:pt x="158" y="62"/>
                  <a:pt x="151" y="68"/>
                  <a:pt x="143" y="68"/>
                </a:cubicBezTo>
                <a:close/>
                <a:moveTo>
                  <a:pt x="195" y="68"/>
                </a:moveTo>
                <a:cubicBezTo>
                  <a:pt x="187" y="68"/>
                  <a:pt x="180" y="62"/>
                  <a:pt x="180" y="53"/>
                </a:cubicBezTo>
                <a:cubicBezTo>
                  <a:pt x="180" y="45"/>
                  <a:pt x="187" y="38"/>
                  <a:pt x="195" y="38"/>
                </a:cubicBezTo>
                <a:cubicBezTo>
                  <a:pt x="203" y="38"/>
                  <a:pt x="210" y="45"/>
                  <a:pt x="210" y="53"/>
                </a:cubicBezTo>
                <a:cubicBezTo>
                  <a:pt x="210" y="62"/>
                  <a:pt x="203" y="68"/>
                  <a:pt x="195" y="68"/>
                </a:cubicBezTo>
                <a:close/>
                <a:moveTo>
                  <a:pt x="356" y="68"/>
                </a:moveTo>
                <a:cubicBezTo>
                  <a:pt x="348" y="68"/>
                  <a:pt x="341" y="62"/>
                  <a:pt x="341" y="53"/>
                </a:cubicBezTo>
                <a:cubicBezTo>
                  <a:pt x="341" y="45"/>
                  <a:pt x="348" y="38"/>
                  <a:pt x="356" y="38"/>
                </a:cubicBezTo>
                <a:cubicBezTo>
                  <a:pt x="364" y="38"/>
                  <a:pt x="371" y="45"/>
                  <a:pt x="371" y="53"/>
                </a:cubicBezTo>
                <a:cubicBezTo>
                  <a:pt x="371" y="62"/>
                  <a:pt x="364" y="68"/>
                  <a:pt x="356" y="68"/>
                </a:cubicBezTo>
                <a:close/>
                <a:moveTo>
                  <a:pt x="408" y="68"/>
                </a:moveTo>
                <a:cubicBezTo>
                  <a:pt x="400" y="68"/>
                  <a:pt x="393" y="62"/>
                  <a:pt x="393" y="53"/>
                </a:cubicBezTo>
                <a:cubicBezTo>
                  <a:pt x="393" y="45"/>
                  <a:pt x="400" y="38"/>
                  <a:pt x="408" y="38"/>
                </a:cubicBezTo>
                <a:cubicBezTo>
                  <a:pt x="416" y="38"/>
                  <a:pt x="423" y="45"/>
                  <a:pt x="423" y="53"/>
                </a:cubicBezTo>
                <a:cubicBezTo>
                  <a:pt x="423" y="62"/>
                  <a:pt x="416" y="68"/>
                  <a:pt x="408" y="68"/>
                </a:cubicBezTo>
                <a:close/>
                <a:moveTo>
                  <a:pt x="398" y="471"/>
                </a:moveTo>
                <a:cubicBezTo>
                  <a:pt x="472" y="471"/>
                  <a:pt x="472" y="471"/>
                  <a:pt x="472" y="471"/>
                </a:cubicBezTo>
                <a:cubicBezTo>
                  <a:pt x="472" y="518"/>
                  <a:pt x="472" y="518"/>
                  <a:pt x="472" y="518"/>
                </a:cubicBezTo>
                <a:cubicBezTo>
                  <a:pt x="472" y="530"/>
                  <a:pt x="462" y="540"/>
                  <a:pt x="450" y="540"/>
                </a:cubicBezTo>
                <a:cubicBezTo>
                  <a:pt x="420" y="540"/>
                  <a:pt x="420" y="540"/>
                  <a:pt x="420" y="540"/>
                </a:cubicBezTo>
                <a:cubicBezTo>
                  <a:pt x="408" y="540"/>
                  <a:pt x="398" y="530"/>
                  <a:pt x="398" y="518"/>
                </a:cubicBezTo>
                <a:lnTo>
                  <a:pt x="398" y="471"/>
                </a:lnTo>
                <a:close/>
                <a:moveTo>
                  <a:pt x="81" y="471"/>
                </a:moveTo>
                <a:cubicBezTo>
                  <a:pt x="155" y="471"/>
                  <a:pt x="155" y="471"/>
                  <a:pt x="155" y="471"/>
                </a:cubicBezTo>
                <a:cubicBezTo>
                  <a:pt x="155" y="518"/>
                  <a:pt x="155" y="518"/>
                  <a:pt x="155" y="518"/>
                </a:cubicBezTo>
                <a:cubicBezTo>
                  <a:pt x="155" y="530"/>
                  <a:pt x="145" y="540"/>
                  <a:pt x="133" y="540"/>
                </a:cubicBezTo>
                <a:cubicBezTo>
                  <a:pt x="103" y="540"/>
                  <a:pt x="103" y="540"/>
                  <a:pt x="103" y="540"/>
                </a:cubicBezTo>
                <a:cubicBezTo>
                  <a:pt x="91" y="540"/>
                  <a:pt x="81" y="530"/>
                  <a:pt x="81" y="518"/>
                </a:cubicBezTo>
                <a:lnTo>
                  <a:pt x="81" y="47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1" name="Freeform 16"/>
          <p:cNvSpPr>
            <a:spLocks noEditPoints="1"/>
          </p:cNvSpPr>
          <p:nvPr/>
        </p:nvSpPr>
        <p:spPr bwMode="auto">
          <a:xfrm>
            <a:off x="3511550" y="3656013"/>
            <a:ext cx="268288" cy="460375"/>
          </a:xfrm>
          <a:custGeom>
            <a:avLst/>
            <a:gdLst>
              <a:gd name="T0" fmla="*/ 287 w 314"/>
              <a:gd name="T1" fmla="*/ 134 h 540"/>
              <a:gd name="T2" fmla="*/ 314 w 314"/>
              <a:gd name="T3" fmla="*/ 144 h 540"/>
              <a:gd name="T4" fmla="*/ 275 w 314"/>
              <a:gd name="T5" fmla="*/ 254 h 540"/>
              <a:gd name="T6" fmla="*/ 244 w 314"/>
              <a:gd name="T7" fmla="*/ 254 h 540"/>
              <a:gd name="T8" fmla="*/ 287 w 314"/>
              <a:gd name="T9" fmla="*/ 134 h 540"/>
              <a:gd name="T10" fmla="*/ 306 w 314"/>
              <a:gd name="T11" fmla="*/ 50 h 540"/>
              <a:gd name="T12" fmla="*/ 298 w 314"/>
              <a:gd name="T13" fmla="*/ 47 h 540"/>
              <a:gd name="T14" fmla="*/ 258 w 314"/>
              <a:gd name="T15" fmla="*/ 88 h 540"/>
              <a:gd name="T16" fmla="*/ 311 w 314"/>
              <a:gd name="T17" fmla="*/ 107 h 540"/>
              <a:gd name="T18" fmla="*/ 306 w 314"/>
              <a:gd name="T19" fmla="*/ 50 h 540"/>
              <a:gd name="T20" fmla="*/ 213 w 314"/>
              <a:gd name="T21" fmla="*/ 254 h 540"/>
              <a:gd name="T22" fmla="*/ 260 w 314"/>
              <a:gd name="T23" fmla="*/ 124 h 540"/>
              <a:gd name="T24" fmla="*/ 233 w 314"/>
              <a:gd name="T25" fmla="*/ 114 h 540"/>
              <a:gd name="T26" fmla="*/ 183 w 314"/>
              <a:gd name="T27" fmla="*/ 254 h 540"/>
              <a:gd name="T28" fmla="*/ 213 w 314"/>
              <a:gd name="T29" fmla="*/ 254 h 540"/>
              <a:gd name="T30" fmla="*/ 7 w 314"/>
              <a:gd name="T31" fmla="*/ 68 h 540"/>
              <a:gd name="T32" fmla="*/ 42 w 314"/>
              <a:gd name="T33" fmla="*/ 7 h 540"/>
              <a:gd name="T34" fmla="*/ 103 w 314"/>
              <a:gd name="T35" fmla="*/ 42 h 540"/>
              <a:gd name="T36" fmla="*/ 159 w 314"/>
              <a:gd name="T37" fmla="*/ 254 h 540"/>
              <a:gd name="T38" fmla="*/ 56 w 314"/>
              <a:gd name="T39" fmla="*/ 254 h 540"/>
              <a:gd name="T40" fmla="*/ 7 w 314"/>
              <a:gd name="T41" fmla="*/ 68 h 540"/>
              <a:gd name="T42" fmla="*/ 43 w 314"/>
              <a:gd name="T43" fmla="*/ 59 h 540"/>
              <a:gd name="T44" fmla="*/ 78 w 314"/>
              <a:gd name="T45" fmla="*/ 187 h 540"/>
              <a:gd name="T46" fmla="*/ 93 w 314"/>
              <a:gd name="T47" fmla="*/ 195 h 540"/>
              <a:gd name="T48" fmla="*/ 102 w 314"/>
              <a:gd name="T49" fmla="*/ 181 h 540"/>
              <a:gd name="T50" fmla="*/ 67 w 314"/>
              <a:gd name="T51" fmla="*/ 53 h 540"/>
              <a:gd name="T52" fmla="*/ 52 w 314"/>
              <a:gd name="T53" fmla="*/ 44 h 540"/>
              <a:gd name="T54" fmla="*/ 43 w 314"/>
              <a:gd name="T55" fmla="*/ 59 h 540"/>
              <a:gd name="T56" fmla="*/ 292 w 314"/>
              <a:gd name="T57" fmla="*/ 274 h 540"/>
              <a:gd name="T58" fmla="*/ 22 w 314"/>
              <a:gd name="T59" fmla="*/ 274 h 540"/>
              <a:gd name="T60" fmla="*/ 6 w 314"/>
              <a:gd name="T61" fmla="*/ 286 h 540"/>
              <a:gd name="T62" fmla="*/ 22 w 314"/>
              <a:gd name="T63" fmla="*/ 298 h 540"/>
              <a:gd name="T64" fmla="*/ 52 w 314"/>
              <a:gd name="T65" fmla="*/ 516 h 540"/>
              <a:gd name="T66" fmla="*/ 38 w 314"/>
              <a:gd name="T67" fmla="*/ 528 h 540"/>
              <a:gd name="T68" fmla="*/ 55 w 314"/>
              <a:gd name="T69" fmla="*/ 540 h 540"/>
              <a:gd name="T70" fmla="*/ 260 w 314"/>
              <a:gd name="T71" fmla="*/ 540 h 540"/>
              <a:gd name="T72" fmla="*/ 276 w 314"/>
              <a:gd name="T73" fmla="*/ 528 h 540"/>
              <a:gd name="T74" fmla="*/ 262 w 314"/>
              <a:gd name="T75" fmla="*/ 516 h 540"/>
              <a:gd name="T76" fmla="*/ 293 w 314"/>
              <a:gd name="T77" fmla="*/ 298 h 540"/>
              <a:gd name="T78" fmla="*/ 309 w 314"/>
              <a:gd name="T79" fmla="*/ 286 h 540"/>
              <a:gd name="T80" fmla="*/ 292 w 314"/>
              <a:gd name="T81" fmla="*/ 274 h 540"/>
              <a:gd name="T82" fmla="*/ 94 w 314"/>
              <a:gd name="T83" fmla="*/ 508 h 540"/>
              <a:gd name="T84" fmla="*/ 92 w 314"/>
              <a:gd name="T85" fmla="*/ 508 h 540"/>
              <a:gd name="T86" fmla="*/ 81 w 314"/>
              <a:gd name="T87" fmla="*/ 498 h 540"/>
              <a:gd name="T88" fmla="*/ 55 w 314"/>
              <a:gd name="T89" fmla="*/ 312 h 540"/>
              <a:gd name="T90" fmla="*/ 64 w 314"/>
              <a:gd name="T91" fmla="*/ 300 h 540"/>
              <a:gd name="T92" fmla="*/ 77 w 314"/>
              <a:gd name="T93" fmla="*/ 309 h 540"/>
              <a:gd name="T94" fmla="*/ 104 w 314"/>
              <a:gd name="T95" fmla="*/ 495 h 540"/>
              <a:gd name="T96" fmla="*/ 94 w 314"/>
              <a:gd name="T97" fmla="*/ 508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14" h="540">
                <a:moveTo>
                  <a:pt x="287" y="134"/>
                </a:moveTo>
                <a:cubicBezTo>
                  <a:pt x="314" y="144"/>
                  <a:pt x="314" y="144"/>
                  <a:pt x="314" y="144"/>
                </a:cubicBezTo>
                <a:cubicBezTo>
                  <a:pt x="275" y="254"/>
                  <a:pt x="275" y="254"/>
                  <a:pt x="275" y="254"/>
                </a:cubicBezTo>
                <a:cubicBezTo>
                  <a:pt x="244" y="254"/>
                  <a:pt x="244" y="254"/>
                  <a:pt x="244" y="254"/>
                </a:cubicBezTo>
                <a:lnTo>
                  <a:pt x="287" y="134"/>
                </a:lnTo>
                <a:close/>
                <a:moveTo>
                  <a:pt x="306" y="50"/>
                </a:moveTo>
                <a:cubicBezTo>
                  <a:pt x="306" y="44"/>
                  <a:pt x="302" y="42"/>
                  <a:pt x="298" y="47"/>
                </a:cubicBezTo>
                <a:cubicBezTo>
                  <a:pt x="258" y="88"/>
                  <a:pt x="258" y="88"/>
                  <a:pt x="258" y="88"/>
                </a:cubicBezTo>
                <a:cubicBezTo>
                  <a:pt x="311" y="107"/>
                  <a:pt x="311" y="107"/>
                  <a:pt x="311" y="107"/>
                </a:cubicBezTo>
                <a:lnTo>
                  <a:pt x="306" y="50"/>
                </a:lnTo>
                <a:close/>
                <a:moveTo>
                  <a:pt x="213" y="254"/>
                </a:moveTo>
                <a:cubicBezTo>
                  <a:pt x="260" y="124"/>
                  <a:pt x="260" y="124"/>
                  <a:pt x="260" y="124"/>
                </a:cubicBezTo>
                <a:cubicBezTo>
                  <a:pt x="233" y="114"/>
                  <a:pt x="233" y="114"/>
                  <a:pt x="233" y="114"/>
                </a:cubicBezTo>
                <a:cubicBezTo>
                  <a:pt x="183" y="254"/>
                  <a:pt x="183" y="254"/>
                  <a:pt x="183" y="254"/>
                </a:cubicBezTo>
                <a:lnTo>
                  <a:pt x="213" y="254"/>
                </a:lnTo>
                <a:close/>
                <a:moveTo>
                  <a:pt x="7" y="68"/>
                </a:moveTo>
                <a:cubicBezTo>
                  <a:pt x="0" y="42"/>
                  <a:pt x="16" y="14"/>
                  <a:pt x="42" y="7"/>
                </a:cubicBezTo>
                <a:cubicBezTo>
                  <a:pt x="69" y="0"/>
                  <a:pt x="96" y="16"/>
                  <a:pt x="103" y="42"/>
                </a:cubicBezTo>
                <a:cubicBezTo>
                  <a:pt x="159" y="254"/>
                  <a:pt x="159" y="254"/>
                  <a:pt x="159" y="254"/>
                </a:cubicBezTo>
                <a:cubicBezTo>
                  <a:pt x="56" y="254"/>
                  <a:pt x="56" y="254"/>
                  <a:pt x="56" y="254"/>
                </a:cubicBezTo>
                <a:lnTo>
                  <a:pt x="7" y="68"/>
                </a:lnTo>
                <a:close/>
                <a:moveTo>
                  <a:pt x="43" y="59"/>
                </a:moveTo>
                <a:cubicBezTo>
                  <a:pt x="78" y="187"/>
                  <a:pt x="78" y="187"/>
                  <a:pt x="78" y="187"/>
                </a:cubicBezTo>
                <a:cubicBezTo>
                  <a:pt x="79" y="193"/>
                  <a:pt x="86" y="197"/>
                  <a:pt x="93" y="195"/>
                </a:cubicBezTo>
                <a:cubicBezTo>
                  <a:pt x="99" y="194"/>
                  <a:pt x="103" y="187"/>
                  <a:pt x="102" y="181"/>
                </a:cubicBezTo>
                <a:cubicBezTo>
                  <a:pt x="67" y="53"/>
                  <a:pt x="67" y="53"/>
                  <a:pt x="67" y="53"/>
                </a:cubicBezTo>
                <a:cubicBezTo>
                  <a:pt x="66" y="46"/>
                  <a:pt x="59" y="43"/>
                  <a:pt x="52" y="44"/>
                </a:cubicBezTo>
                <a:cubicBezTo>
                  <a:pt x="46" y="46"/>
                  <a:pt x="42" y="53"/>
                  <a:pt x="43" y="59"/>
                </a:cubicBezTo>
                <a:close/>
                <a:moveTo>
                  <a:pt x="292" y="274"/>
                </a:moveTo>
                <a:cubicBezTo>
                  <a:pt x="22" y="274"/>
                  <a:pt x="22" y="274"/>
                  <a:pt x="22" y="274"/>
                </a:cubicBezTo>
                <a:cubicBezTo>
                  <a:pt x="13" y="274"/>
                  <a:pt x="6" y="279"/>
                  <a:pt x="6" y="286"/>
                </a:cubicBezTo>
                <a:cubicBezTo>
                  <a:pt x="6" y="292"/>
                  <a:pt x="13" y="297"/>
                  <a:pt x="22" y="298"/>
                </a:cubicBezTo>
                <a:cubicBezTo>
                  <a:pt x="52" y="516"/>
                  <a:pt x="52" y="516"/>
                  <a:pt x="52" y="516"/>
                </a:cubicBezTo>
                <a:cubicBezTo>
                  <a:pt x="44" y="517"/>
                  <a:pt x="38" y="522"/>
                  <a:pt x="38" y="528"/>
                </a:cubicBezTo>
                <a:cubicBezTo>
                  <a:pt x="38" y="534"/>
                  <a:pt x="46" y="540"/>
                  <a:pt x="55" y="540"/>
                </a:cubicBezTo>
                <a:cubicBezTo>
                  <a:pt x="260" y="540"/>
                  <a:pt x="260" y="540"/>
                  <a:pt x="260" y="540"/>
                </a:cubicBezTo>
                <a:cubicBezTo>
                  <a:pt x="269" y="540"/>
                  <a:pt x="276" y="534"/>
                  <a:pt x="276" y="528"/>
                </a:cubicBezTo>
                <a:cubicBezTo>
                  <a:pt x="276" y="522"/>
                  <a:pt x="270" y="517"/>
                  <a:pt x="262" y="516"/>
                </a:cubicBezTo>
                <a:cubicBezTo>
                  <a:pt x="293" y="298"/>
                  <a:pt x="293" y="298"/>
                  <a:pt x="293" y="298"/>
                </a:cubicBezTo>
                <a:cubicBezTo>
                  <a:pt x="302" y="297"/>
                  <a:pt x="309" y="292"/>
                  <a:pt x="309" y="286"/>
                </a:cubicBezTo>
                <a:cubicBezTo>
                  <a:pt x="309" y="279"/>
                  <a:pt x="301" y="274"/>
                  <a:pt x="292" y="274"/>
                </a:cubicBezTo>
                <a:close/>
                <a:moveTo>
                  <a:pt x="94" y="508"/>
                </a:moveTo>
                <a:cubicBezTo>
                  <a:pt x="94" y="508"/>
                  <a:pt x="93" y="508"/>
                  <a:pt x="92" y="508"/>
                </a:cubicBezTo>
                <a:cubicBezTo>
                  <a:pt x="87" y="508"/>
                  <a:pt x="82" y="504"/>
                  <a:pt x="81" y="498"/>
                </a:cubicBezTo>
                <a:cubicBezTo>
                  <a:pt x="55" y="312"/>
                  <a:pt x="55" y="312"/>
                  <a:pt x="55" y="312"/>
                </a:cubicBezTo>
                <a:cubicBezTo>
                  <a:pt x="54" y="306"/>
                  <a:pt x="58" y="300"/>
                  <a:pt x="64" y="300"/>
                </a:cubicBezTo>
                <a:cubicBezTo>
                  <a:pt x="70" y="299"/>
                  <a:pt x="76" y="303"/>
                  <a:pt x="77" y="309"/>
                </a:cubicBezTo>
                <a:cubicBezTo>
                  <a:pt x="104" y="495"/>
                  <a:pt x="104" y="495"/>
                  <a:pt x="104" y="495"/>
                </a:cubicBezTo>
                <a:cubicBezTo>
                  <a:pt x="105" y="501"/>
                  <a:pt x="100" y="507"/>
                  <a:pt x="94" y="508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2" name="Freeform 17"/>
          <p:cNvSpPr>
            <a:spLocks noEditPoints="1"/>
          </p:cNvSpPr>
          <p:nvPr/>
        </p:nvSpPr>
        <p:spPr bwMode="auto">
          <a:xfrm>
            <a:off x="1978025" y="2900363"/>
            <a:ext cx="381000" cy="376237"/>
          </a:xfrm>
          <a:custGeom>
            <a:avLst/>
            <a:gdLst>
              <a:gd name="T0" fmla="*/ 294 w 447"/>
              <a:gd name="T1" fmla="*/ 356 h 441"/>
              <a:gd name="T2" fmla="*/ 289 w 447"/>
              <a:gd name="T3" fmla="*/ 375 h 441"/>
              <a:gd name="T4" fmla="*/ 236 w 447"/>
              <a:gd name="T5" fmla="*/ 405 h 441"/>
              <a:gd name="T6" fmla="*/ 217 w 447"/>
              <a:gd name="T7" fmla="*/ 400 h 441"/>
              <a:gd name="T8" fmla="*/ 209 w 447"/>
              <a:gd name="T9" fmla="*/ 387 h 441"/>
              <a:gd name="T10" fmla="*/ 160 w 447"/>
              <a:gd name="T11" fmla="*/ 350 h 441"/>
              <a:gd name="T12" fmla="*/ 162 w 447"/>
              <a:gd name="T13" fmla="*/ 349 h 441"/>
              <a:gd name="T14" fmla="*/ 276 w 447"/>
              <a:gd name="T15" fmla="*/ 283 h 441"/>
              <a:gd name="T16" fmla="*/ 278 w 447"/>
              <a:gd name="T17" fmla="*/ 281 h 441"/>
              <a:gd name="T18" fmla="*/ 286 w 447"/>
              <a:gd name="T19" fmla="*/ 343 h 441"/>
              <a:gd name="T20" fmla="*/ 294 w 447"/>
              <a:gd name="T21" fmla="*/ 356 h 441"/>
              <a:gd name="T22" fmla="*/ 312 w 447"/>
              <a:gd name="T23" fmla="*/ 424 h 441"/>
              <a:gd name="T24" fmla="*/ 305 w 447"/>
              <a:gd name="T25" fmla="*/ 433 h 441"/>
              <a:gd name="T26" fmla="*/ 273 w 447"/>
              <a:gd name="T27" fmla="*/ 439 h 441"/>
              <a:gd name="T28" fmla="*/ 258 w 447"/>
              <a:gd name="T29" fmla="*/ 435 h 441"/>
              <a:gd name="T30" fmla="*/ 252 w 447"/>
              <a:gd name="T31" fmla="*/ 423 h 441"/>
              <a:gd name="T32" fmla="*/ 255 w 447"/>
              <a:gd name="T33" fmla="*/ 411 h 441"/>
              <a:gd name="T34" fmla="*/ 284 w 447"/>
              <a:gd name="T35" fmla="*/ 394 h 441"/>
              <a:gd name="T36" fmla="*/ 296 w 447"/>
              <a:gd name="T37" fmla="*/ 397 h 441"/>
              <a:gd name="T38" fmla="*/ 312 w 447"/>
              <a:gd name="T39" fmla="*/ 424 h 441"/>
              <a:gd name="T40" fmla="*/ 447 w 447"/>
              <a:gd name="T41" fmla="*/ 421 h 441"/>
              <a:gd name="T42" fmla="*/ 431 w 447"/>
              <a:gd name="T43" fmla="*/ 437 h 441"/>
              <a:gd name="T44" fmla="*/ 358 w 447"/>
              <a:gd name="T45" fmla="*/ 437 h 441"/>
              <a:gd name="T46" fmla="*/ 342 w 447"/>
              <a:gd name="T47" fmla="*/ 421 h 441"/>
              <a:gd name="T48" fmla="*/ 358 w 447"/>
              <a:gd name="T49" fmla="*/ 406 h 441"/>
              <a:gd name="T50" fmla="*/ 431 w 447"/>
              <a:gd name="T51" fmla="*/ 406 h 441"/>
              <a:gd name="T52" fmla="*/ 447 w 447"/>
              <a:gd name="T53" fmla="*/ 421 h 441"/>
              <a:gd name="T54" fmla="*/ 267 w 447"/>
              <a:gd name="T55" fmla="*/ 267 h 441"/>
              <a:gd name="T56" fmla="*/ 153 w 447"/>
              <a:gd name="T57" fmla="*/ 333 h 441"/>
              <a:gd name="T58" fmla="*/ 117 w 447"/>
              <a:gd name="T59" fmla="*/ 322 h 441"/>
              <a:gd name="T60" fmla="*/ 6 w 447"/>
              <a:gd name="T61" fmla="*/ 89 h 441"/>
              <a:gd name="T62" fmla="*/ 16 w 447"/>
              <a:gd name="T63" fmla="*/ 51 h 441"/>
              <a:gd name="T64" fmla="*/ 92 w 447"/>
              <a:gd name="T65" fmla="*/ 7 h 441"/>
              <a:gd name="T66" fmla="*/ 129 w 447"/>
              <a:gd name="T67" fmla="*/ 18 h 441"/>
              <a:gd name="T68" fmla="*/ 276 w 447"/>
              <a:gd name="T69" fmla="*/ 230 h 441"/>
              <a:gd name="T70" fmla="*/ 267 w 447"/>
              <a:gd name="T71" fmla="*/ 267 h 441"/>
              <a:gd name="T72" fmla="*/ 241 w 447"/>
              <a:gd name="T73" fmla="*/ 229 h 441"/>
              <a:gd name="T74" fmla="*/ 109 w 447"/>
              <a:gd name="T75" fmla="*/ 38 h 441"/>
              <a:gd name="T76" fmla="*/ 97 w 447"/>
              <a:gd name="T77" fmla="*/ 35 h 441"/>
              <a:gd name="T78" fmla="*/ 95 w 447"/>
              <a:gd name="T79" fmla="*/ 48 h 441"/>
              <a:gd name="T80" fmla="*/ 227 w 447"/>
              <a:gd name="T81" fmla="*/ 239 h 441"/>
              <a:gd name="T82" fmla="*/ 234 w 447"/>
              <a:gd name="T83" fmla="*/ 243 h 441"/>
              <a:gd name="T84" fmla="*/ 239 w 447"/>
              <a:gd name="T85" fmla="*/ 242 h 441"/>
              <a:gd name="T86" fmla="*/ 241 w 447"/>
              <a:gd name="T87" fmla="*/ 229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47" h="441">
                <a:moveTo>
                  <a:pt x="294" y="356"/>
                </a:moveTo>
                <a:cubicBezTo>
                  <a:pt x="298" y="363"/>
                  <a:pt x="295" y="371"/>
                  <a:pt x="289" y="375"/>
                </a:cubicBezTo>
                <a:cubicBezTo>
                  <a:pt x="236" y="405"/>
                  <a:pt x="236" y="405"/>
                  <a:pt x="236" y="405"/>
                </a:cubicBezTo>
                <a:cubicBezTo>
                  <a:pt x="229" y="409"/>
                  <a:pt x="221" y="407"/>
                  <a:pt x="217" y="400"/>
                </a:cubicBezTo>
                <a:cubicBezTo>
                  <a:pt x="209" y="387"/>
                  <a:pt x="209" y="387"/>
                  <a:pt x="209" y="387"/>
                </a:cubicBezTo>
                <a:cubicBezTo>
                  <a:pt x="199" y="369"/>
                  <a:pt x="180" y="357"/>
                  <a:pt x="160" y="350"/>
                </a:cubicBezTo>
                <a:cubicBezTo>
                  <a:pt x="161" y="349"/>
                  <a:pt x="162" y="349"/>
                  <a:pt x="162" y="349"/>
                </a:cubicBezTo>
                <a:cubicBezTo>
                  <a:pt x="276" y="283"/>
                  <a:pt x="276" y="283"/>
                  <a:pt x="276" y="283"/>
                </a:cubicBezTo>
                <a:cubicBezTo>
                  <a:pt x="277" y="282"/>
                  <a:pt x="278" y="282"/>
                  <a:pt x="278" y="281"/>
                </a:cubicBezTo>
                <a:cubicBezTo>
                  <a:pt x="275" y="302"/>
                  <a:pt x="275" y="324"/>
                  <a:pt x="286" y="343"/>
                </a:cubicBezTo>
                <a:lnTo>
                  <a:pt x="294" y="356"/>
                </a:lnTo>
                <a:close/>
                <a:moveTo>
                  <a:pt x="312" y="424"/>
                </a:moveTo>
                <a:cubicBezTo>
                  <a:pt x="315" y="430"/>
                  <a:pt x="312" y="432"/>
                  <a:pt x="305" y="433"/>
                </a:cubicBezTo>
                <a:cubicBezTo>
                  <a:pt x="273" y="439"/>
                  <a:pt x="273" y="439"/>
                  <a:pt x="273" y="439"/>
                </a:cubicBezTo>
                <a:cubicBezTo>
                  <a:pt x="266" y="441"/>
                  <a:pt x="262" y="441"/>
                  <a:pt x="258" y="435"/>
                </a:cubicBezTo>
                <a:cubicBezTo>
                  <a:pt x="252" y="423"/>
                  <a:pt x="252" y="423"/>
                  <a:pt x="252" y="423"/>
                </a:cubicBezTo>
                <a:cubicBezTo>
                  <a:pt x="248" y="417"/>
                  <a:pt x="249" y="414"/>
                  <a:pt x="255" y="411"/>
                </a:cubicBezTo>
                <a:cubicBezTo>
                  <a:pt x="284" y="394"/>
                  <a:pt x="284" y="394"/>
                  <a:pt x="284" y="394"/>
                </a:cubicBezTo>
                <a:cubicBezTo>
                  <a:pt x="290" y="390"/>
                  <a:pt x="293" y="391"/>
                  <a:pt x="296" y="397"/>
                </a:cubicBezTo>
                <a:lnTo>
                  <a:pt x="312" y="424"/>
                </a:lnTo>
                <a:close/>
                <a:moveTo>
                  <a:pt x="447" y="421"/>
                </a:moveTo>
                <a:cubicBezTo>
                  <a:pt x="447" y="430"/>
                  <a:pt x="440" y="437"/>
                  <a:pt x="431" y="437"/>
                </a:cubicBezTo>
                <a:cubicBezTo>
                  <a:pt x="358" y="437"/>
                  <a:pt x="358" y="437"/>
                  <a:pt x="358" y="437"/>
                </a:cubicBezTo>
                <a:cubicBezTo>
                  <a:pt x="349" y="437"/>
                  <a:pt x="342" y="430"/>
                  <a:pt x="342" y="421"/>
                </a:cubicBezTo>
                <a:cubicBezTo>
                  <a:pt x="342" y="413"/>
                  <a:pt x="349" y="406"/>
                  <a:pt x="358" y="406"/>
                </a:cubicBezTo>
                <a:cubicBezTo>
                  <a:pt x="431" y="406"/>
                  <a:pt x="431" y="406"/>
                  <a:pt x="431" y="406"/>
                </a:cubicBezTo>
                <a:cubicBezTo>
                  <a:pt x="440" y="406"/>
                  <a:pt x="447" y="413"/>
                  <a:pt x="447" y="421"/>
                </a:cubicBezTo>
                <a:close/>
                <a:moveTo>
                  <a:pt x="267" y="267"/>
                </a:moveTo>
                <a:cubicBezTo>
                  <a:pt x="153" y="333"/>
                  <a:pt x="153" y="333"/>
                  <a:pt x="153" y="333"/>
                </a:cubicBezTo>
                <a:cubicBezTo>
                  <a:pt x="140" y="341"/>
                  <a:pt x="124" y="336"/>
                  <a:pt x="117" y="322"/>
                </a:cubicBezTo>
                <a:cubicBezTo>
                  <a:pt x="6" y="89"/>
                  <a:pt x="6" y="89"/>
                  <a:pt x="6" y="89"/>
                </a:cubicBezTo>
                <a:cubicBezTo>
                  <a:pt x="0" y="75"/>
                  <a:pt x="3" y="59"/>
                  <a:pt x="16" y="51"/>
                </a:cubicBezTo>
                <a:cubicBezTo>
                  <a:pt x="92" y="7"/>
                  <a:pt x="92" y="7"/>
                  <a:pt x="92" y="7"/>
                </a:cubicBezTo>
                <a:cubicBezTo>
                  <a:pt x="105" y="0"/>
                  <a:pt x="121" y="5"/>
                  <a:pt x="129" y="18"/>
                </a:cubicBezTo>
                <a:cubicBezTo>
                  <a:pt x="276" y="230"/>
                  <a:pt x="276" y="230"/>
                  <a:pt x="276" y="230"/>
                </a:cubicBezTo>
                <a:cubicBezTo>
                  <a:pt x="284" y="243"/>
                  <a:pt x="280" y="260"/>
                  <a:pt x="267" y="267"/>
                </a:cubicBezTo>
                <a:close/>
                <a:moveTo>
                  <a:pt x="241" y="229"/>
                </a:moveTo>
                <a:cubicBezTo>
                  <a:pt x="109" y="38"/>
                  <a:pt x="109" y="38"/>
                  <a:pt x="109" y="38"/>
                </a:cubicBezTo>
                <a:cubicBezTo>
                  <a:pt x="106" y="33"/>
                  <a:pt x="101" y="32"/>
                  <a:pt x="97" y="35"/>
                </a:cubicBezTo>
                <a:cubicBezTo>
                  <a:pt x="93" y="38"/>
                  <a:pt x="92" y="44"/>
                  <a:pt x="95" y="48"/>
                </a:cubicBezTo>
                <a:cubicBezTo>
                  <a:pt x="227" y="239"/>
                  <a:pt x="227" y="239"/>
                  <a:pt x="227" y="239"/>
                </a:cubicBezTo>
                <a:cubicBezTo>
                  <a:pt x="228" y="242"/>
                  <a:pt x="231" y="243"/>
                  <a:pt x="234" y="243"/>
                </a:cubicBezTo>
                <a:cubicBezTo>
                  <a:pt x="236" y="243"/>
                  <a:pt x="237" y="243"/>
                  <a:pt x="239" y="242"/>
                </a:cubicBezTo>
                <a:cubicBezTo>
                  <a:pt x="243" y="239"/>
                  <a:pt x="244" y="233"/>
                  <a:pt x="241" y="229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3" name="Freeform 18"/>
          <p:cNvSpPr>
            <a:spLocks noEditPoints="1"/>
          </p:cNvSpPr>
          <p:nvPr/>
        </p:nvSpPr>
        <p:spPr bwMode="auto">
          <a:xfrm>
            <a:off x="2724150" y="3676650"/>
            <a:ext cx="388938" cy="466725"/>
          </a:xfrm>
          <a:custGeom>
            <a:avLst/>
            <a:gdLst>
              <a:gd name="T0" fmla="*/ 456 w 456"/>
              <a:gd name="T1" fmla="*/ 528 h 548"/>
              <a:gd name="T2" fmla="*/ 436 w 456"/>
              <a:gd name="T3" fmla="*/ 548 h 548"/>
              <a:gd name="T4" fmla="*/ 84 w 456"/>
              <a:gd name="T5" fmla="*/ 548 h 548"/>
              <a:gd name="T6" fmla="*/ 0 w 456"/>
              <a:gd name="T7" fmla="*/ 464 h 548"/>
              <a:gd name="T8" fmla="*/ 84 w 456"/>
              <a:gd name="T9" fmla="*/ 380 h 548"/>
              <a:gd name="T10" fmla="*/ 436 w 456"/>
              <a:gd name="T11" fmla="*/ 380 h 548"/>
              <a:gd name="T12" fmla="*/ 456 w 456"/>
              <a:gd name="T13" fmla="*/ 399 h 548"/>
              <a:gd name="T14" fmla="*/ 436 w 456"/>
              <a:gd name="T15" fmla="*/ 419 h 548"/>
              <a:gd name="T16" fmla="*/ 90 w 456"/>
              <a:gd name="T17" fmla="*/ 419 h 548"/>
              <a:gd name="T18" fmla="*/ 45 w 456"/>
              <a:gd name="T19" fmla="*/ 464 h 548"/>
              <a:gd name="T20" fmla="*/ 90 w 456"/>
              <a:gd name="T21" fmla="*/ 509 h 548"/>
              <a:gd name="T22" fmla="*/ 436 w 456"/>
              <a:gd name="T23" fmla="*/ 509 h 548"/>
              <a:gd name="T24" fmla="*/ 456 w 456"/>
              <a:gd name="T25" fmla="*/ 528 h 548"/>
              <a:gd name="T26" fmla="*/ 235 w 456"/>
              <a:gd name="T27" fmla="*/ 78 h 548"/>
              <a:gd name="T28" fmla="*/ 309 w 456"/>
              <a:gd name="T29" fmla="*/ 6 h 548"/>
              <a:gd name="T30" fmla="*/ 309 w 456"/>
              <a:gd name="T31" fmla="*/ 0 h 548"/>
              <a:gd name="T32" fmla="*/ 303 w 456"/>
              <a:gd name="T33" fmla="*/ 0 h 548"/>
              <a:gd name="T34" fmla="*/ 228 w 456"/>
              <a:gd name="T35" fmla="*/ 72 h 548"/>
              <a:gd name="T36" fmla="*/ 229 w 456"/>
              <a:gd name="T37" fmla="*/ 77 h 548"/>
              <a:gd name="T38" fmla="*/ 235 w 456"/>
              <a:gd name="T39" fmla="*/ 78 h 548"/>
              <a:gd name="T40" fmla="*/ 372 w 456"/>
              <a:gd name="T41" fmla="*/ 137 h 548"/>
              <a:gd name="T42" fmla="*/ 295 w 456"/>
              <a:gd name="T43" fmla="*/ 85 h 548"/>
              <a:gd name="T44" fmla="*/ 232 w 456"/>
              <a:gd name="T45" fmla="*/ 98 h 548"/>
              <a:gd name="T46" fmla="*/ 170 w 456"/>
              <a:gd name="T47" fmla="*/ 85 h 548"/>
              <a:gd name="T48" fmla="*/ 93 w 456"/>
              <a:gd name="T49" fmla="*/ 137 h 548"/>
              <a:gd name="T50" fmla="*/ 175 w 456"/>
              <a:gd name="T51" fmla="*/ 341 h 548"/>
              <a:gd name="T52" fmla="*/ 232 w 456"/>
              <a:gd name="T53" fmla="*/ 328 h 548"/>
              <a:gd name="T54" fmla="*/ 290 w 456"/>
              <a:gd name="T55" fmla="*/ 341 h 548"/>
              <a:gd name="T56" fmla="*/ 372 w 456"/>
              <a:gd name="T57" fmla="*/ 137 h 548"/>
              <a:gd name="T58" fmla="*/ 172 w 456"/>
              <a:gd name="T59" fmla="*/ 126 h 548"/>
              <a:gd name="T60" fmla="*/ 168 w 456"/>
              <a:gd name="T61" fmla="*/ 126 h 548"/>
              <a:gd name="T62" fmla="*/ 128 w 456"/>
              <a:gd name="T63" fmla="*/ 161 h 548"/>
              <a:gd name="T64" fmla="*/ 119 w 456"/>
              <a:gd name="T65" fmla="*/ 169 h 548"/>
              <a:gd name="T66" fmla="*/ 118 w 456"/>
              <a:gd name="T67" fmla="*/ 169 h 548"/>
              <a:gd name="T68" fmla="*/ 116 w 456"/>
              <a:gd name="T69" fmla="*/ 168 h 548"/>
              <a:gd name="T70" fmla="*/ 109 w 456"/>
              <a:gd name="T71" fmla="*/ 157 h 548"/>
              <a:gd name="T72" fmla="*/ 168 w 456"/>
              <a:gd name="T73" fmla="*/ 106 h 548"/>
              <a:gd name="T74" fmla="*/ 173 w 456"/>
              <a:gd name="T75" fmla="*/ 106 h 548"/>
              <a:gd name="T76" fmla="*/ 181 w 456"/>
              <a:gd name="T77" fmla="*/ 117 h 548"/>
              <a:gd name="T78" fmla="*/ 172 w 456"/>
              <a:gd name="T79" fmla="*/ 126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56" h="548">
                <a:moveTo>
                  <a:pt x="456" y="528"/>
                </a:moveTo>
                <a:cubicBezTo>
                  <a:pt x="456" y="539"/>
                  <a:pt x="447" y="548"/>
                  <a:pt x="436" y="548"/>
                </a:cubicBezTo>
                <a:cubicBezTo>
                  <a:pt x="84" y="548"/>
                  <a:pt x="84" y="548"/>
                  <a:pt x="84" y="548"/>
                </a:cubicBezTo>
                <a:cubicBezTo>
                  <a:pt x="38" y="548"/>
                  <a:pt x="0" y="510"/>
                  <a:pt x="0" y="464"/>
                </a:cubicBezTo>
                <a:cubicBezTo>
                  <a:pt x="0" y="417"/>
                  <a:pt x="38" y="380"/>
                  <a:pt x="84" y="380"/>
                </a:cubicBezTo>
                <a:cubicBezTo>
                  <a:pt x="436" y="380"/>
                  <a:pt x="436" y="380"/>
                  <a:pt x="436" y="380"/>
                </a:cubicBezTo>
                <a:cubicBezTo>
                  <a:pt x="447" y="380"/>
                  <a:pt x="456" y="389"/>
                  <a:pt x="456" y="399"/>
                </a:cubicBezTo>
                <a:cubicBezTo>
                  <a:pt x="456" y="410"/>
                  <a:pt x="447" y="419"/>
                  <a:pt x="436" y="419"/>
                </a:cubicBezTo>
                <a:cubicBezTo>
                  <a:pt x="90" y="419"/>
                  <a:pt x="90" y="419"/>
                  <a:pt x="90" y="419"/>
                </a:cubicBezTo>
                <a:cubicBezTo>
                  <a:pt x="65" y="419"/>
                  <a:pt x="45" y="439"/>
                  <a:pt x="45" y="464"/>
                </a:cubicBezTo>
                <a:cubicBezTo>
                  <a:pt x="45" y="488"/>
                  <a:pt x="65" y="509"/>
                  <a:pt x="90" y="509"/>
                </a:cubicBezTo>
                <a:cubicBezTo>
                  <a:pt x="436" y="509"/>
                  <a:pt x="436" y="509"/>
                  <a:pt x="436" y="509"/>
                </a:cubicBezTo>
                <a:cubicBezTo>
                  <a:pt x="447" y="509"/>
                  <a:pt x="456" y="518"/>
                  <a:pt x="456" y="528"/>
                </a:cubicBezTo>
                <a:close/>
                <a:moveTo>
                  <a:pt x="235" y="78"/>
                </a:moveTo>
                <a:cubicBezTo>
                  <a:pt x="276" y="78"/>
                  <a:pt x="309" y="45"/>
                  <a:pt x="309" y="6"/>
                </a:cubicBezTo>
                <a:cubicBezTo>
                  <a:pt x="309" y="4"/>
                  <a:pt x="309" y="2"/>
                  <a:pt x="309" y="0"/>
                </a:cubicBezTo>
                <a:cubicBezTo>
                  <a:pt x="307" y="0"/>
                  <a:pt x="305" y="0"/>
                  <a:pt x="303" y="0"/>
                </a:cubicBezTo>
                <a:cubicBezTo>
                  <a:pt x="262" y="0"/>
                  <a:pt x="228" y="32"/>
                  <a:pt x="228" y="72"/>
                </a:cubicBezTo>
                <a:cubicBezTo>
                  <a:pt x="228" y="74"/>
                  <a:pt x="228" y="76"/>
                  <a:pt x="229" y="77"/>
                </a:cubicBezTo>
                <a:cubicBezTo>
                  <a:pt x="231" y="78"/>
                  <a:pt x="233" y="78"/>
                  <a:pt x="235" y="78"/>
                </a:cubicBezTo>
                <a:close/>
                <a:moveTo>
                  <a:pt x="372" y="137"/>
                </a:moveTo>
                <a:cubicBezTo>
                  <a:pt x="357" y="102"/>
                  <a:pt x="321" y="85"/>
                  <a:pt x="295" y="85"/>
                </a:cubicBezTo>
                <a:cubicBezTo>
                  <a:pt x="263" y="85"/>
                  <a:pt x="257" y="98"/>
                  <a:pt x="232" y="98"/>
                </a:cubicBezTo>
                <a:cubicBezTo>
                  <a:pt x="208" y="98"/>
                  <a:pt x="202" y="85"/>
                  <a:pt x="170" y="85"/>
                </a:cubicBezTo>
                <a:cubicBezTo>
                  <a:pt x="143" y="85"/>
                  <a:pt x="108" y="102"/>
                  <a:pt x="93" y="137"/>
                </a:cubicBezTo>
                <a:cubicBezTo>
                  <a:pt x="62" y="207"/>
                  <a:pt x="114" y="341"/>
                  <a:pt x="175" y="341"/>
                </a:cubicBezTo>
                <a:cubicBezTo>
                  <a:pt x="199" y="341"/>
                  <a:pt x="210" y="328"/>
                  <a:pt x="232" y="328"/>
                </a:cubicBezTo>
                <a:cubicBezTo>
                  <a:pt x="255" y="328"/>
                  <a:pt x="265" y="341"/>
                  <a:pt x="290" y="341"/>
                </a:cubicBezTo>
                <a:cubicBezTo>
                  <a:pt x="351" y="341"/>
                  <a:pt x="403" y="207"/>
                  <a:pt x="372" y="137"/>
                </a:cubicBezTo>
                <a:close/>
                <a:moveTo>
                  <a:pt x="172" y="126"/>
                </a:moveTo>
                <a:cubicBezTo>
                  <a:pt x="170" y="126"/>
                  <a:pt x="169" y="126"/>
                  <a:pt x="168" y="126"/>
                </a:cubicBezTo>
                <a:cubicBezTo>
                  <a:pt x="154" y="126"/>
                  <a:pt x="132" y="138"/>
                  <a:pt x="128" y="161"/>
                </a:cubicBezTo>
                <a:cubicBezTo>
                  <a:pt x="127" y="165"/>
                  <a:pt x="123" y="169"/>
                  <a:pt x="119" y="169"/>
                </a:cubicBezTo>
                <a:cubicBezTo>
                  <a:pt x="118" y="169"/>
                  <a:pt x="118" y="169"/>
                  <a:pt x="118" y="169"/>
                </a:cubicBezTo>
                <a:cubicBezTo>
                  <a:pt x="118" y="169"/>
                  <a:pt x="117" y="169"/>
                  <a:pt x="116" y="168"/>
                </a:cubicBezTo>
                <a:cubicBezTo>
                  <a:pt x="111" y="167"/>
                  <a:pt x="108" y="162"/>
                  <a:pt x="109" y="157"/>
                </a:cubicBezTo>
                <a:cubicBezTo>
                  <a:pt x="115" y="125"/>
                  <a:pt x="144" y="106"/>
                  <a:pt x="168" y="106"/>
                </a:cubicBezTo>
                <a:cubicBezTo>
                  <a:pt x="170" y="106"/>
                  <a:pt x="171" y="106"/>
                  <a:pt x="173" y="106"/>
                </a:cubicBezTo>
                <a:cubicBezTo>
                  <a:pt x="178" y="107"/>
                  <a:pt x="182" y="112"/>
                  <a:pt x="181" y="117"/>
                </a:cubicBezTo>
                <a:cubicBezTo>
                  <a:pt x="181" y="122"/>
                  <a:pt x="177" y="126"/>
                  <a:pt x="172" y="126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4" name="Freeform 19"/>
          <p:cNvSpPr>
            <a:spLocks noEditPoints="1"/>
          </p:cNvSpPr>
          <p:nvPr/>
        </p:nvSpPr>
        <p:spPr bwMode="auto">
          <a:xfrm>
            <a:off x="1216025" y="2892425"/>
            <a:ext cx="438150" cy="430213"/>
          </a:xfrm>
          <a:custGeom>
            <a:avLst/>
            <a:gdLst>
              <a:gd name="T0" fmla="*/ 261 w 512"/>
              <a:gd name="T1" fmla="*/ 3 h 504"/>
              <a:gd name="T2" fmla="*/ 227 w 512"/>
              <a:gd name="T3" fmla="*/ 2 h 504"/>
              <a:gd name="T4" fmla="*/ 265 w 512"/>
              <a:gd name="T5" fmla="*/ 266 h 504"/>
              <a:gd name="T6" fmla="*/ 1 w 512"/>
              <a:gd name="T7" fmla="*/ 227 h 504"/>
              <a:gd name="T8" fmla="*/ 3 w 512"/>
              <a:gd name="T9" fmla="*/ 261 h 504"/>
              <a:gd name="T10" fmla="*/ 45 w 512"/>
              <a:gd name="T11" fmla="*/ 298 h 504"/>
              <a:gd name="T12" fmla="*/ 326 w 512"/>
              <a:gd name="T13" fmla="*/ 327 h 504"/>
              <a:gd name="T14" fmla="*/ 326 w 512"/>
              <a:gd name="T15" fmla="*/ 326 h 504"/>
              <a:gd name="T16" fmla="*/ 327 w 512"/>
              <a:gd name="T17" fmla="*/ 327 h 504"/>
              <a:gd name="T18" fmla="*/ 297 w 512"/>
              <a:gd name="T19" fmla="*/ 45 h 504"/>
              <a:gd name="T20" fmla="*/ 261 w 512"/>
              <a:gd name="T21" fmla="*/ 3 h 504"/>
              <a:gd name="T22" fmla="*/ 299 w 512"/>
              <a:gd name="T23" fmla="*/ 300 h 504"/>
              <a:gd name="T24" fmla="*/ 278 w 512"/>
              <a:gd name="T25" fmla="*/ 300 h 504"/>
              <a:gd name="T26" fmla="*/ 278 w 512"/>
              <a:gd name="T27" fmla="*/ 279 h 504"/>
              <a:gd name="T28" fmla="*/ 299 w 512"/>
              <a:gd name="T29" fmla="*/ 279 h 504"/>
              <a:gd name="T30" fmla="*/ 299 w 512"/>
              <a:gd name="T31" fmla="*/ 300 h 504"/>
              <a:gd name="T32" fmla="*/ 258 w 512"/>
              <a:gd name="T33" fmla="*/ 370 h 504"/>
              <a:gd name="T34" fmla="*/ 258 w 512"/>
              <a:gd name="T35" fmla="*/ 475 h 504"/>
              <a:gd name="T36" fmla="*/ 363 w 512"/>
              <a:gd name="T37" fmla="*/ 475 h 504"/>
              <a:gd name="T38" fmla="*/ 364 w 512"/>
              <a:gd name="T39" fmla="*/ 370 h 504"/>
              <a:gd name="T40" fmla="*/ 258 w 512"/>
              <a:gd name="T41" fmla="*/ 370 h 504"/>
              <a:gd name="T42" fmla="*/ 338 w 512"/>
              <a:gd name="T43" fmla="*/ 450 h 504"/>
              <a:gd name="T44" fmla="*/ 283 w 512"/>
              <a:gd name="T45" fmla="*/ 450 h 504"/>
              <a:gd name="T46" fmla="*/ 283 w 512"/>
              <a:gd name="T47" fmla="*/ 395 h 504"/>
              <a:gd name="T48" fmla="*/ 338 w 512"/>
              <a:gd name="T49" fmla="*/ 395 h 504"/>
              <a:gd name="T50" fmla="*/ 338 w 512"/>
              <a:gd name="T51" fmla="*/ 450 h 504"/>
              <a:gd name="T52" fmla="*/ 378 w 512"/>
              <a:gd name="T53" fmla="*/ 250 h 504"/>
              <a:gd name="T54" fmla="*/ 378 w 512"/>
              <a:gd name="T55" fmla="*/ 355 h 504"/>
              <a:gd name="T56" fmla="*/ 483 w 512"/>
              <a:gd name="T57" fmla="*/ 355 h 504"/>
              <a:gd name="T58" fmla="*/ 483 w 512"/>
              <a:gd name="T59" fmla="*/ 250 h 504"/>
              <a:gd name="T60" fmla="*/ 378 w 512"/>
              <a:gd name="T61" fmla="*/ 250 h 504"/>
              <a:gd name="T62" fmla="*/ 458 w 512"/>
              <a:gd name="T63" fmla="*/ 330 h 504"/>
              <a:gd name="T64" fmla="*/ 403 w 512"/>
              <a:gd name="T65" fmla="*/ 330 h 504"/>
              <a:gd name="T66" fmla="*/ 403 w 512"/>
              <a:gd name="T67" fmla="*/ 275 h 504"/>
              <a:gd name="T68" fmla="*/ 458 w 512"/>
              <a:gd name="T69" fmla="*/ 275 h 504"/>
              <a:gd name="T70" fmla="*/ 458 w 512"/>
              <a:gd name="T71" fmla="*/ 33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12" h="504">
                <a:moveTo>
                  <a:pt x="261" y="3"/>
                </a:moveTo>
                <a:cubicBezTo>
                  <a:pt x="251" y="1"/>
                  <a:pt x="236" y="0"/>
                  <a:pt x="227" y="2"/>
                </a:cubicBezTo>
                <a:cubicBezTo>
                  <a:pt x="226" y="4"/>
                  <a:pt x="253" y="181"/>
                  <a:pt x="265" y="266"/>
                </a:cubicBezTo>
                <a:cubicBezTo>
                  <a:pt x="180" y="253"/>
                  <a:pt x="3" y="226"/>
                  <a:pt x="1" y="227"/>
                </a:cubicBezTo>
                <a:cubicBezTo>
                  <a:pt x="0" y="236"/>
                  <a:pt x="0" y="251"/>
                  <a:pt x="3" y="261"/>
                </a:cubicBezTo>
                <a:cubicBezTo>
                  <a:pt x="9" y="283"/>
                  <a:pt x="25" y="296"/>
                  <a:pt x="45" y="298"/>
                </a:cubicBezTo>
                <a:cubicBezTo>
                  <a:pt x="116" y="305"/>
                  <a:pt x="326" y="327"/>
                  <a:pt x="326" y="327"/>
                </a:cubicBezTo>
                <a:cubicBezTo>
                  <a:pt x="326" y="326"/>
                  <a:pt x="326" y="326"/>
                  <a:pt x="326" y="326"/>
                </a:cubicBezTo>
                <a:cubicBezTo>
                  <a:pt x="327" y="327"/>
                  <a:pt x="327" y="327"/>
                  <a:pt x="327" y="327"/>
                </a:cubicBezTo>
                <a:cubicBezTo>
                  <a:pt x="327" y="327"/>
                  <a:pt x="304" y="117"/>
                  <a:pt x="297" y="45"/>
                </a:cubicBezTo>
                <a:cubicBezTo>
                  <a:pt x="295" y="25"/>
                  <a:pt x="283" y="9"/>
                  <a:pt x="261" y="3"/>
                </a:cubicBezTo>
                <a:close/>
                <a:moveTo>
                  <a:pt x="299" y="300"/>
                </a:moveTo>
                <a:cubicBezTo>
                  <a:pt x="293" y="306"/>
                  <a:pt x="284" y="306"/>
                  <a:pt x="278" y="300"/>
                </a:cubicBezTo>
                <a:cubicBezTo>
                  <a:pt x="272" y="294"/>
                  <a:pt x="272" y="285"/>
                  <a:pt x="278" y="279"/>
                </a:cubicBezTo>
                <a:cubicBezTo>
                  <a:pt x="284" y="274"/>
                  <a:pt x="293" y="274"/>
                  <a:pt x="299" y="279"/>
                </a:cubicBezTo>
                <a:cubicBezTo>
                  <a:pt x="304" y="285"/>
                  <a:pt x="304" y="294"/>
                  <a:pt x="299" y="300"/>
                </a:cubicBezTo>
                <a:close/>
                <a:moveTo>
                  <a:pt x="258" y="370"/>
                </a:moveTo>
                <a:cubicBezTo>
                  <a:pt x="229" y="399"/>
                  <a:pt x="229" y="446"/>
                  <a:pt x="258" y="475"/>
                </a:cubicBezTo>
                <a:cubicBezTo>
                  <a:pt x="287" y="504"/>
                  <a:pt x="334" y="504"/>
                  <a:pt x="363" y="475"/>
                </a:cubicBezTo>
                <a:cubicBezTo>
                  <a:pt x="392" y="446"/>
                  <a:pt x="393" y="399"/>
                  <a:pt x="364" y="370"/>
                </a:cubicBezTo>
                <a:cubicBezTo>
                  <a:pt x="334" y="341"/>
                  <a:pt x="287" y="341"/>
                  <a:pt x="258" y="370"/>
                </a:cubicBezTo>
                <a:close/>
                <a:moveTo>
                  <a:pt x="338" y="450"/>
                </a:moveTo>
                <a:cubicBezTo>
                  <a:pt x="323" y="465"/>
                  <a:pt x="298" y="465"/>
                  <a:pt x="283" y="450"/>
                </a:cubicBezTo>
                <a:cubicBezTo>
                  <a:pt x="268" y="435"/>
                  <a:pt x="268" y="410"/>
                  <a:pt x="283" y="395"/>
                </a:cubicBezTo>
                <a:cubicBezTo>
                  <a:pt x="298" y="380"/>
                  <a:pt x="323" y="380"/>
                  <a:pt x="338" y="395"/>
                </a:cubicBezTo>
                <a:cubicBezTo>
                  <a:pt x="353" y="410"/>
                  <a:pt x="353" y="435"/>
                  <a:pt x="338" y="450"/>
                </a:cubicBezTo>
                <a:close/>
                <a:moveTo>
                  <a:pt x="378" y="250"/>
                </a:moveTo>
                <a:cubicBezTo>
                  <a:pt x="349" y="279"/>
                  <a:pt x="349" y="326"/>
                  <a:pt x="378" y="355"/>
                </a:cubicBezTo>
                <a:cubicBezTo>
                  <a:pt x="407" y="384"/>
                  <a:pt x="454" y="385"/>
                  <a:pt x="483" y="355"/>
                </a:cubicBezTo>
                <a:cubicBezTo>
                  <a:pt x="512" y="326"/>
                  <a:pt x="512" y="279"/>
                  <a:pt x="483" y="250"/>
                </a:cubicBezTo>
                <a:cubicBezTo>
                  <a:pt x="454" y="221"/>
                  <a:pt x="407" y="221"/>
                  <a:pt x="378" y="250"/>
                </a:cubicBezTo>
                <a:close/>
                <a:moveTo>
                  <a:pt x="458" y="330"/>
                </a:moveTo>
                <a:cubicBezTo>
                  <a:pt x="443" y="345"/>
                  <a:pt x="418" y="345"/>
                  <a:pt x="403" y="330"/>
                </a:cubicBezTo>
                <a:cubicBezTo>
                  <a:pt x="388" y="315"/>
                  <a:pt x="388" y="290"/>
                  <a:pt x="403" y="275"/>
                </a:cubicBezTo>
                <a:cubicBezTo>
                  <a:pt x="418" y="260"/>
                  <a:pt x="443" y="260"/>
                  <a:pt x="458" y="275"/>
                </a:cubicBezTo>
                <a:cubicBezTo>
                  <a:pt x="473" y="290"/>
                  <a:pt x="473" y="315"/>
                  <a:pt x="458" y="330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5" name="Freeform 20"/>
          <p:cNvSpPr>
            <a:spLocks noEditPoints="1"/>
          </p:cNvSpPr>
          <p:nvPr/>
        </p:nvSpPr>
        <p:spPr bwMode="auto">
          <a:xfrm>
            <a:off x="2033588" y="3679825"/>
            <a:ext cx="376237" cy="454025"/>
          </a:xfrm>
          <a:custGeom>
            <a:avLst/>
            <a:gdLst>
              <a:gd name="T0" fmla="*/ 109 w 442"/>
              <a:gd name="T1" fmla="*/ 531 h 531"/>
              <a:gd name="T2" fmla="*/ 350 w 442"/>
              <a:gd name="T3" fmla="*/ 518 h 531"/>
              <a:gd name="T4" fmla="*/ 358 w 442"/>
              <a:gd name="T5" fmla="*/ 338 h 531"/>
              <a:gd name="T6" fmla="*/ 86 w 442"/>
              <a:gd name="T7" fmla="*/ 187 h 531"/>
              <a:gd name="T8" fmla="*/ 104 w 442"/>
              <a:gd name="T9" fmla="*/ 194 h 531"/>
              <a:gd name="T10" fmla="*/ 111 w 442"/>
              <a:gd name="T11" fmla="*/ 183 h 531"/>
              <a:gd name="T12" fmla="*/ 117 w 442"/>
              <a:gd name="T13" fmla="*/ 176 h 531"/>
              <a:gd name="T14" fmla="*/ 86 w 442"/>
              <a:gd name="T15" fmla="*/ 187 h 531"/>
              <a:gd name="T16" fmla="*/ 221 w 442"/>
              <a:gd name="T17" fmla="*/ 88 h 531"/>
              <a:gd name="T18" fmla="*/ 224 w 442"/>
              <a:gd name="T19" fmla="*/ 69 h 531"/>
              <a:gd name="T20" fmla="*/ 238 w 442"/>
              <a:gd name="T21" fmla="*/ 101 h 531"/>
              <a:gd name="T22" fmla="*/ 220 w 442"/>
              <a:gd name="T23" fmla="*/ 137 h 531"/>
              <a:gd name="T24" fmla="*/ 233 w 442"/>
              <a:gd name="T25" fmla="*/ 158 h 531"/>
              <a:gd name="T26" fmla="*/ 238 w 442"/>
              <a:gd name="T27" fmla="*/ 131 h 531"/>
              <a:gd name="T28" fmla="*/ 242 w 442"/>
              <a:gd name="T29" fmla="*/ 125 h 531"/>
              <a:gd name="T30" fmla="*/ 285 w 442"/>
              <a:gd name="T31" fmla="*/ 122 h 531"/>
              <a:gd name="T32" fmla="*/ 251 w 442"/>
              <a:gd name="T33" fmla="*/ 149 h 531"/>
              <a:gd name="T34" fmla="*/ 262 w 442"/>
              <a:gd name="T35" fmla="*/ 213 h 531"/>
              <a:gd name="T36" fmla="*/ 293 w 442"/>
              <a:gd name="T37" fmla="*/ 201 h 531"/>
              <a:gd name="T38" fmla="*/ 359 w 442"/>
              <a:gd name="T39" fmla="*/ 255 h 531"/>
              <a:gd name="T40" fmla="*/ 353 w 442"/>
              <a:gd name="T41" fmla="*/ 218 h 531"/>
              <a:gd name="T42" fmla="*/ 322 w 442"/>
              <a:gd name="T43" fmla="*/ 163 h 531"/>
              <a:gd name="T44" fmla="*/ 325 w 442"/>
              <a:gd name="T45" fmla="*/ 128 h 531"/>
              <a:gd name="T46" fmla="*/ 305 w 442"/>
              <a:gd name="T47" fmla="*/ 125 h 531"/>
              <a:gd name="T48" fmla="*/ 324 w 442"/>
              <a:gd name="T49" fmla="*/ 119 h 531"/>
              <a:gd name="T50" fmla="*/ 350 w 442"/>
              <a:gd name="T51" fmla="*/ 122 h 531"/>
              <a:gd name="T52" fmla="*/ 243 w 442"/>
              <a:gd name="T53" fmla="*/ 44 h 531"/>
              <a:gd name="T54" fmla="*/ 238 w 442"/>
              <a:gd name="T55" fmla="*/ 56 h 531"/>
              <a:gd name="T56" fmla="*/ 209 w 442"/>
              <a:gd name="T57" fmla="*/ 70 h 531"/>
              <a:gd name="T58" fmla="*/ 197 w 442"/>
              <a:gd name="T59" fmla="*/ 312 h 531"/>
              <a:gd name="T60" fmla="*/ 255 w 442"/>
              <a:gd name="T61" fmla="*/ 348 h 531"/>
              <a:gd name="T62" fmla="*/ 272 w 442"/>
              <a:gd name="T63" fmla="*/ 355 h 531"/>
              <a:gd name="T64" fmla="*/ 267 w 442"/>
              <a:gd name="T65" fmla="*/ 345 h 531"/>
              <a:gd name="T66" fmla="*/ 269 w 442"/>
              <a:gd name="T67" fmla="*/ 324 h 531"/>
              <a:gd name="T68" fmla="*/ 274 w 442"/>
              <a:gd name="T69" fmla="*/ 314 h 531"/>
              <a:gd name="T70" fmla="*/ 269 w 442"/>
              <a:gd name="T71" fmla="*/ 294 h 531"/>
              <a:gd name="T72" fmla="*/ 251 w 442"/>
              <a:gd name="T73" fmla="*/ 261 h 531"/>
              <a:gd name="T74" fmla="*/ 218 w 442"/>
              <a:gd name="T75" fmla="*/ 271 h 531"/>
              <a:gd name="T76" fmla="*/ 153 w 442"/>
              <a:gd name="T77" fmla="*/ 198 h 531"/>
              <a:gd name="T78" fmla="*/ 164 w 442"/>
              <a:gd name="T79" fmla="*/ 194 h 531"/>
              <a:gd name="T80" fmla="*/ 107 w 442"/>
              <a:gd name="T81" fmla="*/ 209 h 531"/>
              <a:gd name="T82" fmla="*/ 90 w 442"/>
              <a:gd name="T83" fmla="*/ 209 h 531"/>
              <a:gd name="T84" fmla="*/ 130 w 442"/>
              <a:gd name="T85" fmla="*/ 308 h 531"/>
              <a:gd name="T86" fmla="*/ 155 w 442"/>
              <a:gd name="T87" fmla="*/ 284 h 531"/>
              <a:gd name="T88" fmla="*/ 123 w 442"/>
              <a:gd name="T89" fmla="*/ 299 h 531"/>
              <a:gd name="T90" fmla="*/ 118 w 442"/>
              <a:gd name="T91" fmla="*/ 272 h 531"/>
              <a:gd name="T92" fmla="*/ 139 w 442"/>
              <a:gd name="T93" fmla="*/ 261 h 531"/>
              <a:gd name="T94" fmla="*/ 150 w 442"/>
              <a:gd name="T95" fmla="*/ 212 h 531"/>
              <a:gd name="T96" fmla="*/ 120 w 442"/>
              <a:gd name="T97" fmla="*/ 104 h 531"/>
              <a:gd name="T98" fmla="*/ 122 w 442"/>
              <a:gd name="T99" fmla="*/ 146 h 531"/>
              <a:gd name="T100" fmla="*/ 130 w 442"/>
              <a:gd name="T101" fmla="*/ 143 h 531"/>
              <a:gd name="T102" fmla="*/ 131 w 442"/>
              <a:gd name="T103" fmla="*/ 151 h 531"/>
              <a:gd name="T104" fmla="*/ 149 w 442"/>
              <a:gd name="T105" fmla="*/ 124 h 531"/>
              <a:gd name="T106" fmla="*/ 151 w 442"/>
              <a:gd name="T107" fmla="*/ 110 h 531"/>
              <a:gd name="T108" fmla="*/ 129 w 442"/>
              <a:gd name="T109" fmla="*/ 105 h 531"/>
              <a:gd name="T110" fmla="*/ 121 w 442"/>
              <a:gd name="T111" fmla="*/ 104 h 531"/>
              <a:gd name="T112" fmla="*/ 394 w 442"/>
              <a:gd name="T113" fmla="*/ 354 h 531"/>
              <a:gd name="T114" fmla="*/ 37 w 442"/>
              <a:gd name="T115" fmla="*/ 241 h 531"/>
              <a:gd name="T116" fmla="*/ 127 w 442"/>
              <a:gd name="T117" fmla="*/ 9 h 531"/>
              <a:gd name="T118" fmla="*/ 5 w 442"/>
              <a:gd name="T119" fmla="*/ 247 h 531"/>
              <a:gd name="T120" fmla="*/ 416 w 442"/>
              <a:gd name="T121" fmla="*/ 377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2" h="531">
                <a:moveTo>
                  <a:pt x="350" y="518"/>
                </a:moveTo>
                <a:cubicBezTo>
                  <a:pt x="353" y="523"/>
                  <a:pt x="349" y="531"/>
                  <a:pt x="342" y="531"/>
                </a:cubicBezTo>
                <a:cubicBezTo>
                  <a:pt x="109" y="531"/>
                  <a:pt x="109" y="531"/>
                  <a:pt x="109" y="531"/>
                </a:cubicBezTo>
                <a:cubicBezTo>
                  <a:pt x="102" y="531"/>
                  <a:pt x="101" y="522"/>
                  <a:pt x="103" y="518"/>
                </a:cubicBezTo>
                <a:cubicBezTo>
                  <a:pt x="119" y="492"/>
                  <a:pt x="171" y="469"/>
                  <a:pt x="226" y="469"/>
                </a:cubicBezTo>
                <a:cubicBezTo>
                  <a:pt x="279" y="469"/>
                  <a:pt x="331" y="490"/>
                  <a:pt x="350" y="518"/>
                </a:cubicBezTo>
                <a:close/>
                <a:moveTo>
                  <a:pt x="133" y="70"/>
                </a:moveTo>
                <a:cubicBezTo>
                  <a:pt x="207" y="8"/>
                  <a:pt x="317" y="17"/>
                  <a:pt x="379" y="92"/>
                </a:cubicBezTo>
                <a:cubicBezTo>
                  <a:pt x="442" y="166"/>
                  <a:pt x="432" y="276"/>
                  <a:pt x="358" y="338"/>
                </a:cubicBezTo>
                <a:cubicBezTo>
                  <a:pt x="284" y="401"/>
                  <a:pt x="173" y="391"/>
                  <a:pt x="111" y="317"/>
                </a:cubicBezTo>
                <a:cubicBezTo>
                  <a:pt x="49" y="243"/>
                  <a:pt x="58" y="132"/>
                  <a:pt x="133" y="70"/>
                </a:cubicBezTo>
                <a:close/>
                <a:moveTo>
                  <a:pt x="86" y="187"/>
                </a:moveTo>
                <a:cubicBezTo>
                  <a:pt x="88" y="185"/>
                  <a:pt x="90" y="184"/>
                  <a:pt x="93" y="184"/>
                </a:cubicBezTo>
                <a:cubicBezTo>
                  <a:pt x="96" y="184"/>
                  <a:pt x="98" y="185"/>
                  <a:pt x="100" y="187"/>
                </a:cubicBezTo>
                <a:cubicBezTo>
                  <a:pt x="102" y="189"/>
                  <a:pt x="103" y="191"/>
                  <a:pt x="104" y="194"/>
                </a:cubicBezTo>
                <a:cubicBezTo>
                  <a:pt x="106" y="193"/>
                  <a:pt x="108" y="192"/>
                  <a:pt x="110" y="191"/>
                </a:cubicBezTo>
                <a:cubicBezTo>
                  <a:pt x="112" y="190"/>
                  <a:pt x="115" y="189"/>
                  <a:pt x="115" y="188"/>
                </a:cubicBezTo>
                <a:cubicBezTo>
                  <a:pt x="115" y="188"/>
                  <a:pt x="115" y="187"/>
                  <a:pt x="111" y="183"/>
                </a:cubicBezTo>
                <a:cubicBezTo>
                  <a:pt x="110" y="182"/>
                  <a:pt x="110" y="181"/>
                  <a:pt x="110" y="180"/>
                </a:cubicBezTo>
                <a:cubicBezTo>
                  <a:pt x="111" y="179"/>
                  <a:pt x="111" y="179"/>
                  <a:pt x="112" y="178"/>
                </a:cubicBezTo>
                <a:cubicBezTo>
                  <a:pt x="115" y="178"/>
                  <a:pt x="116" y="177"/>
                  <a:pt x="117" y="176"/>
                </a:cubicBezTo>
                <a:cubicBezTo>
                  <a:pt x="117" y="176"/>
                  <a:pt x="117" y="175"/>
                  <a:pt x="117" y="175"/>
                </a:cubicBezTo>
                <a:cubicBezTo>
                  <a:pt x="106" y="176"/>
                  <a:pt x="95" y="179"/>
                  <a:pt x="86" y="184"/>
                </a:cubicBezTo>
                <a:cubicBezTo>
                  <a:pt x="86" y="185"/>
                  <a:pt x="86" y="186"/>
                  <a:pt x="86" y="187"/>
                </a:cubicBezTo>
                <a:close/>
                <a:moveTo>
                  <a:pt x="214" y="101"/>
                </a:moveTo>
                <a:cubicBezTo>
                  <a:pt x="216" y="100"/>
                  <a:pt x="220" y="99"/>
                  <a:pt x="223" y="100"/>
                </a:cubicBezTo>
                <a:cubicBezTo>
                  <a:pt x="222" y="97"/>
                  <a:pt x="221" y="92"/>
                  <a:pt x="221" y="88"/>
                </a:cubicBezTo>
                <a:cubicBezTo>
                  <a:pt x="218" y="73"/>
                  <a:pt x="217" y="70"/>
                  <a:pt x="219" y="68"/>
                </a:cubicBezTo>
                <a:cubicBezTo>
                  <a:pt x="219" y="68"/>
                  <a:pt x="220" y="67"/>
                  <a:pt x="221" y="67"/>
                </a:cubicBezTo>
                <a:cubicBezTo>
                  <a:pt x="223" y="67"/>
                  <a:pt x="224" y="69"/>
                  <a:pt x="224" y="69"/>
                </a:cubicBezTo>
                <a:cubicBezTo>
                  <a:pt x="224" y="69"/>
                  <a:pt x="225" y="70"/>
                  <a:pt x="225" y="70"/>
                </a:cubicBezTo>
                <a:cubicBezTo>
                  <a:pt x="226" y="73"/>
                  <a:pt x="228" y="76"/>
                  <a:pt x="230" y="79"/>
                </a:cubicBezTo>
                <a:cubicBezTo>
                  <a:pt x="234" y="86"/>
                  <a:pt x="239" y="94"/>
                  <a:pt x="238" y="101"/>
                </a:cubicBezTo>
                <a:cubicBezTo>
                  <a:pt x="237" y="105"/>
                  <a:pt x="234" y="108"/>
                  <a:pt x="230" y="111"/>
                </a:cubicBezTo>
                <a:cubicBezTo>
                  <a:pt x="226" y="114"/>
                  <a:pt x="226" y="115"/>
                  <a:pt x="226" y="118"/>
                </a:cubicBezTo>
                <a:cubicBezTo>
                  <a:pt x="225" y="122"/>
                  <a:pt x="225" y="128"/>
                  <a:pt x="220" y="137"/>
                </a:cubicBezTo>
                <a:cubicBezTo>
                  <a:pt x="224" y="141"/>
                  <a:pt x="224" y="146"/>
                  <a:pt x="223" y="149"/>
                </a:cubicBezTo>
                <a:cubicBezTo>
                  <a:pt x="223" y="153"/>
                  <a:pt x="223" y="156"/>
                  <a:pt x="228" y="159"/>
                </a:cubicBezTo>
                <a:cubicBezTo>
                  <a:pt x="230" y="159"/>
                  <a:pt x="232" y="159"/>
                  <a:pt x="233" y="158"/>
                </a:cubicBezTo>
                <a:cubicBezTo>
                  <a:pt x="235" y="155"/>
                  <a:pt x="234" y="151"/>
                  <a:pt x="234" y="147"/>
                </a:cubicBezTo>
                <a:cubicBezTo>
                  <a:pt x="233" y="142"/>
                  <a:pt x="233" y="138"/>
                  <a:pt x="235" y="134"/>
                </a:cubicBezTo>
                <a:cubicBezTo>
                  <a:pt x="236" y="133"/>
                  <a:pt x="237" y="132"/>
                  <a:pt x="238" y="131"/>
                </a:cubicBezTo>
                <a:cubicBezTo>
                  <a:pt x="240" y="130"/>
                  <a:pt x="240" y="130"/>
                  <a:pt x="240" y="128"/>
                </a:cubicBezTo>
                <a:cubicBezTo>
                  <a:pt x="239" y="128"/>
                  <a:pt x="239" y="127"/>
                  <a:pt x="240" y="126"/>
                </a:cubicBezTo>
                <a:cubicBezTo>
                  <a:pt x="240" y="125"/>
                  <a:pt x="241" y="125"/>
                  <a:pt x="242" y="125"/>
                </a:cubicBezTo>
                <a:cubicBezTo>
                  <a:pt x="249" y="124"/>
                  <a:pt x="257" y="126"/>
                  <a:pt x="264" y="130"/>
                </a:cubicBezTo>
                <a:cubicBezTo>
                  <a:pt x="265" y="128"/>
                  <a:pt x="266" y="126"/>
                  <a:pt x="267" y="125"/>
                </a:cubicBezTo>
                <a:cubicBezTo>
                  <a:pt x="272" y="120"/>
                  <a:pt x="279" y="118"/>
                  <a:pt x="285" y="122"/>
                </a:cubicBezTo>
                <a:cubicBezTo>
                  <a:pt x="289" y="126"/>
                  <a:pt x="290" y="130"/>
                  <a:pt x="288" y="135"/>
                </a:cubicBezTo>
                <a:cubicBezTo>
                  <a:pt x="285" y="145"/>
                  <a:pt x="272" y="153"/>
                  <a:pt x="262" y="153"/>
                </a:cubicBezTo>
                <a:cubicBezTo>
                  <a:pt x="258" y="153"/>
                  <a:pt x="254" y="152"/>
                  <a:pt x="251" y="149"/>
                </a:cubicBezTo>
                <a:cubicBezTo>
                  <a:pt x="245" y="151"/>
                  <a:pt x="240" y="155"/>
                  <a:pt x="238" y="161"/>
                </a:cubicBezTo>
                <a:cubicBezTo>
                  <a:pt x="234" y="172"/>
                  <a:pt x="237" y="187"/>
                  <a:pt x="245" y="200"/>
                </a:cubicBezTo>
                <a:cubicBezTo>
                  <a:pt x="252" y="211"/>
                  <a:pt x="258" y="213"/>
                  <a:pt x="262" y="213"/>
                </a:cubicBezTo>
                <a:cubicBezTo>
                  <a:pt x="267" y="213"/>
                  <a:pt x="272" y="210"/>
                  <a:pt x="277" y="207"/>
                </a:cubicBezTo>
                <a:cubicBezTo>
                  <a:pt x="282" y="205"/>
                  <a:pt x="287" y="202"/>
                  <a:pt x="292" y="201"/>
                </a:cubicBezTo>
                <a:cubicBezTo>
                  <a:pt x="292" y="201"/>
                  <a:pt x="293" y="201"/>
                  <a:pt x="293" y="201"/>
                </a:cubicBezTo>
                <a:cubicBezTo>
                  <a:pt x="293" y="201"/>
                  <a:pt x="294" y="201"/>
                  <a:pt x="294" y="202"/>
                </a:cubicBezTo>
                <a:cubicBezTo>
                  <a:pt x="296" y="203"/>
                  <a:pt x="301" y="207"/>
                  <a:pt x="306" y="213"/>
                </a:cubicBezTo>
                <a:cubicBezTo>
                  <a:pt x="320" y="226"/>
                  <a:pt x="349" y="255"/>
                  <a:pt x="359" y="255"/>
                </a:cubicBezTo>
                <a:cubicBezTo>
                  <a:pt x="360" y="255"/>
                  <a:pt x="360" y="254"/>
                  <a:pt x="360" y="254"/>
                </a:cubicBezTo>
                <a:cubicBezTo>
                  <a:pt x="361" y="253"/>
                  <a:pt x="362" y="249"/>
                  <a:pt x="358" y="236"/>
                </a:cubicBezTo>
                <a:cubicBezTo>
                  <a:pt x="356" y="231"/>
                  <a:pt x="355" y="225"/>
                  <a:pt x="353" y="218"/>
                </a:cubicBezTo>
                <a:cubicBezTo>
                  <a:pt x="348" y="198"/>
                  <a:pt x="341" y="171"/>
                  <a:pt x="333" y="158"/>
                </a:cubicBezTo>
                <a:cubicBezTo>
                  <a:pt x="331" y="160"/>
                  <a:pt x="328" y="162"/>
                  <a:pt x="326" y="163"/>
                </a:cubicBezTo>
                <a:cubicBezTo>
                  <a:pt x="324" y="164"/>
                  <a:pt x="323" y="164"/>
                  <a:pt x="322" y="163"/>
                </a:cubicBezTo>
                <a:cubicBezTo>
                  <a:pt x="319" y="158"/>
                  <a:pt x="321" y="153"/>
                  <a:pt x="324" y="147"/>
                </a:cubicBezTo>
                <a:cubicBezTo>
                  <a:pt x="326" y="142"/>
                  <a:pt x="329" y="135"/>
                  <a:pt x="327" y="129"/>
                </a:cubicBezTo>
                <a:cubicBezTo>
                  <a:pt x="327" y="128"/>
                  <a:pt x="326" y="128"/>
                  <a:pt x="325" y="128"/>
                </a:cubicBezTo>
                <a:cubicBezTo>
                  <a:pt x="324" y="128"/>
                  <a:pt x="322" y="129"/>
                  <a:pt x="321" y="130"/>
                </a:cubicBezTo>
                <a:cubicBezTo>
                  <a:pt x="319" y="131"/>
                  <a:pt x="317" y="133"/>
                  <a:pt x="314" y="133"/>
                </a:cubicBezTo>
                <a:cubicBezTo>
                  <a:pt x="310" y="133"/>
                  <a:pt x="307" y="129"/>
                  <a:pt x="305" y="125"/>
                </a:cubicBezTo>
                <a:cubicBezTo>
                  <a:pt x="304" y="124"/>
                  <a:pt x="304" y="123"/>
                  <a:pt x="305" y="122"/>
                </a:cubicBezTo>
                <a:cubicBezTo>
                  <a:pt x="306" y="121"/>
                  <a:pt x="307" y="121"/>
                  <a:pt x="308" y="121"/>
                </a:cubicBezTo>
                <a:cubicBezTo>
                  <a:pt x="313" y="124"/>
                  <a:pt x="318" y="122"/>
                  <a:pt x="324" y="119"/>
                </a:cubicBezTo>
                <a:cubicBezTo>
                  <a:pt x="328" y="117"/>
                  <a:pt x="332" y="115"/>
                  <a:pt x="336" y="115"/>
                </a:cubicBezTo>
                <a:cubicBezTo>
                  <a:pt x="340" y="115"/>
                  <a:pt x="343" y="116"/>
                  <a:pt x="346" y="118"/>
                </a:cubicBezTo>
                <a:cubicBezTo>
                  <a:pt x="347" y="119"/>
                  <a:pt x="348" y="121"/>
                  <a:pt x="350" y="122"/>
                </a:cubicBezTo>
                <a:cubicBezTo>
                  <a:pt x="352" y="127"/>
                  <a:pt x="355" y="131"/>
                  <a:pt x="365" y="130"/>
                </a:cubicBezTo>
                <a:cubicBezTo>
                  <a:pt x="362" y="121"/>
                  <a:pt x="359" y="107"/>
                  <a:pt x="366" y="99"/>
                </a:cubicBezTo>
                <a:cubicBezTo>
                  <a:pt x="335" y="64"/>
                  <a:pt x="290" y="43"/>
                  <a:pt x="243" y="44"/>
                </a:cubicBezTo>
                <a:cubicBezTo>
                  <a:pt x="245" y="47"/>
                  <a:pt x="245" y="49"/>
                  <a:pt x="245" y="51"/>
                </a:cubicBezTo>
                <a:cubicBezTo>
                  <a:pt x="245" y="53"/>
                  <a:pt x="243" y="55"/>
                  <a:pt x="240" y="56"/>
                </a:cubicBezTo>
                <a:cubicBezTo>
                  <a:pt x="240" y="57"/>
                  <a:pt x="239" y="57"/>
                  <a:pt x="238" y="56"/>
                </a:cubicBezTo>
                <a:cubicBezTo>
                  <a:pt x="237" y="56"/>
                  <a:pt x="237" y="56"/>
                  <a:pt x="237" y="55"/>
                </a:cubicBezTo>
                <a:cubicBezTo>
                  <a:pt x="235" y="52"/>
                  <a:pt x="233" y="51"/>
                  <a:pt x="230" y="51"/>
                </a:cubicBezTo>
                <a:cubicBezTo>
                  <a:pt x="224" y="51"/>
                  <a:pt x="214" y="58"/>
                  <a:pt x="209" y="70"/>
                </a:cubicBezTo>
                <a:cubicBezTo>
                  <a:pt x="206" y="76"/>
                  <a:pt x="203" y="88"/>
                  <a:pt x="214" y="101"/>
                </a:cubicBezTo>
                <a:close/>
                <a:moveTo>
                  <a:pt x="189" y="286"/>
                </a:moveTo>
                <a:cubicBezTo>
                  <a:pt x="188" y="295"/>
                  <a:pt x="192" y="303"/>
                  <a:pt x="197" y="312"/>
                </a:cubicBezTo>
                <a:cubicBezTo>
                  <a:pt x="198" y="313"/>
                  <a:pt x="199" y="315"/>
                  <a:pt x="199" y="316"/>
                </a:cubicBezTo>
                <a:cubicBezTo>
                  <a:pt x="203" y="316"/>
                  <a:pt x="206" y="315"/>
                  <a:pt x="209" y="315"/>
                </a:cubicBezTo>
                <a:cubicBezTo>
                  <a:pt x="230" y="315"/>
                  <a:pt x="243" y="332"/>
                  <a:pt x="255" y="348"/>
                </a:cubicBezTo>
                <a:cubicBezTo>
                  <a:pt x="259" y="353"/>
                  <a:pt x="264" y="358"/>
                  <a:pt x="268" y="363"/>
                </a:cubicBezTo>
                <a:cubicBezTo>
                  <a:pt x="271" y="362"/>
                  <a:pt x="274" y="362"/>
                  <a:pt x="277" y="361"/>
                </a:cubicBezTo>
                <a:cubicBezTo>
                  <a:pt x="276" y="358"/>
                  <a:pt x="274" y="356"/>
                  <a:pt x="272" y="355"/>
                </a:cubicBezTo>
                <a:cubicBezTo>
                  <a:pt x="271" y="354"/>
                  <a:pt x="271" y="353"/>
                  <a:pt x="271" y="352"/>
                </a:cubicBezTo>
                <a:cubicBezTo>
                  <a:pt x="271" y="347"/>
                  <a:pt x="270" y="346"/>
                  <a:pt x="269" y="346"/>
                </a:cubicBezTo>
                <a:cubicBezTo>
                  <a:pt x="269" y="346"/>
                  <a:pt x="268" y="346"/>
                  <a:pt x="267" y="345"/>
                </a:cubicBezTo>
                <a:cubicBezTo>
                  <a:pt x="267" y="344"/>
                  <a:pt x="267" y="344"/>
                  <a:pt x="267" y="343"/>
                </a:cubicBezTo>
                <a:cubicBezTo>
                  <a:pt x="268" y="337"/>
                  <a:pt x="270" y="332"/>
                  <a:pt x="273" y="327"/>
                </a:cubicBezTo>
                <a:cubicBezTo>
                  <a:pt x="271" y="327"/>
                  <a:pt x="270" y="326"/>
                  <a:pt x="269" y="324"/>
                </a:cubicBezTo>
                <a:cubicBezTo>
                  <a:pt x="268" y="324"/>
                  <a:pt x="268" y="322"/>
                  <a:pt x="268" y="321"/>
                </a:cubicBezTo>
                <a:cubicBezTo>
                  <a:pt x="269" y="320"/>
                  <a:pt x="270" y="319"/>
                  <a:pt x="271" y="317"/>
                </a:cubicBezTo>
                <a:cubicBezTo>
                  <a:pt x="272" y="316"/>
                  <a:pt x="273" y="315"/>
                  <a:pt x="274" y="314"/>
                </a:cubicBezTo>
                <a:cubicBezTo>
                  <a:pt x="273" y="312"/>
                  <a:pt x="273" y="311"/>
                  <a:pt x="273" y="309"/>
                </a:cubicBezTo>
                <a:cubicBezTo>
                  <a:pt x="272" y="305"/>
                  <a:pt x="272" y="301"/>
                  <a:pt x="269" y="298"/>
                </a:cubicBezTo>
                <a:cubicBezTo>
                  <a:pt x="268" y="297"/>
                  <a:pt x="268" y="295"/>
                  <a:pt x="269" y="294"/>
                </a:cubicBezTo>
                <a:cubicBezTo>
                  <a:pt x="276" y="283"/>
                  <a:pt x="272" y="274"/>
                  <a:pt x="267" y="263"/>
                </a:cubicBezTo>
                <a:cubicBezTo>
                  <a:pt x="265" y="260"/>
                  <a:pt x="264" y="258"/>
                  <a:pt x="263" y="255"/>
                </a:cubicBezTo>
                <a:cubicBezTo>
                  <a:pt x="260" y="255"/>
                  <a:pt x="256" y="258"/>
                  <a:pt x="251" y="261"/>
                </a:cubicBezTo>
                <a:cubicBezTo>
                  <a:pt x="247" y="264"/>
                  <a:pt x="242" y="268"/>
                  <a:pt x="237" y="268"/>
                </a:cubicBezTo>
                <a:cubicBezTo>
                  <a:pt x="234" y="268"/>
                  <a:pt x="232" y="267"/>
                  <a:pt x="231" y="266"/>
                </a:cubicBezTo>
                <a:cubicBezTo>
                  <a:pt x="226" y="268"/>
                  <a:pt x="222" y="270"/>
                  <a:pt x="218" y="271"/>
                </a:cubicBezTo>
                <a:cubicBezTo>
                  <a:pt x="208" y="275"/>
                  <a:pt x="199" y="278"/>
                  <a:pt x="189" y="286"/>
                </a:cubicBezTo>
                <a:close/>
                <a:moveTo>
                  <a:pt x="144" y="206"/>
                </a:moveTo>
                <a:cubicBezTo>
                  <a:pt x="148" y="200"/>
                  <a:pt x="151" y="198"/>
                  <a:pt x="153" y="198"/>
                </a:cubicBezTo>
                <a:cubicBezTo>
                  <a:pt x="155" y="198"/>
                  <a:pt x="157" y="200"/>
                  <a:pt x="157" y="201"/>
                </a:cubicBezTo>
                <a:cubicBezTo>
                  <a:pt x="157" y="201"/>
                  <a:pt x="157" y="201"/>
                  <a:pt x="157" y="201"/>
                </a:cubicBezTo>
                <a:cubicBezTo>
                  <a:pt x="158" y="201"/>
                  <a:pt x="160" y="199"/>
                  <a:pt x="164" y="194"/>
                </a:cubicBezTo>
                <a:cubicBezTo>
                  <a:pt x="162" y="192"/>
                  <a:pt x="157" y="191"/>
                  <a:pt x="152" y="191"/>
                </a:cubicBezTo>
                <a:cubicBezTo>
                  <a:pt x="137" y="191"/>
                  <a:pt x="115" y="198"/>
                  <a:pt x="109" y="204"/>
                </a:cubicBezTo>
                <a:cubicBezTo>
                  <a:pt x="109" y="206"/>
                  <a:pt x="108" y="207"/>
                  <a:pt x="107" y="209"/>
                </a:cubicBezTo>
                <a:cubicBezTo>
                  <a:pt x="105" y="212"/>
                  <a:pt x="102" y="215"/>
                  <a:pt x="99" y="215"/>
                </a:cubicBezTo>
                <a:cubicBezTo>
                  <a:pt x="97" y="215"/>
                  <a:pt x="94" y="214"/>
                  <a:pt x="93" y="209"/>
                </a:cubicBezTo>
                <a:cubicBezTo>
                  <a:pt x="91" y="209"/>
                  <a:pt x="90" y="209"/>
                  <a:pt x="90" y="209"/>
                </a:cubicBezTo>
                <a:cubicBezTo>
                  <a:pt x="88" y="209"/>
                  <a:pt x="86" y="209"/>
                  <a:pt x="85" y="208"/>
                </a:cubicBezTo>
                <a:cubicBezTo>
                  <a:pt x="86" y="243"/>
                  <a:pt x="99" y="278"/>
                  <a:pt x="121" y="306"/>
                </a:cubicBezTo>
                <a:cubicBezTo>
                  <a:pt x="122" y="306"/>
                  <a:pt x="124" y="308"/>
                  <a:pt x="130" y="308"/>
                </a:cubicBezTo>
                <a:cubicBezTo>
                  <a:pt x="146" y="308"/>
                  <a:pt x="168" y="300"/>
                  <a:pt x="177" y="292"/>
                </a:cubicBezTo>
                <a:cubicBezTo>
                  <a:pt x="171" y="293"/>
                  <a:pt x="165" y="290"/>
                  <a:pt x="161" y="287"/>
                </a:cubicBezTo>
                <a:cubicBezTo>
                  <a:pt x="158" y="286"/>
                  <a:pt x="156" y="285"/>
                  <a:pt x="155" y="284"/>
                </a:cubicBezTo>
                <a:cubicBezTo>
                  <a:pt x="155" y="284"/>
                  <a:pt x="155" y="284"/>
                  <a:pt x="154" y="284"/>
                </a:cubicBezTo>
                <a:cubicBezTo>
                  <a:pt x="148" y="284"/>
                  <a:pt x="138" y="295"/>
                  <a:pt x="134" y="299"/>
                </a:cubicBezTo>
                <a:cubicBezTo>
                  <a:pt x="132" y="301"/>
                  <a:pt x="130" y="303"/>
                  <a:pt x="123" y="299"/>
                </a:cubicBezTo>
                <a:cubicBezTo>
                  <a:pt x="119" y="297"/>
                  <a:pt x="115" y="293"/>
                  <a:pt x="114" y="287"/>
                </a:cubicBezTo>
                <a:cubicBezTo>
                  <a:pt x="113" y="282"/>
                  <a:pt x="114" y="276"/>
                  <a:pt x="117" y="272"/>
                </a:cubicBezTo>
                <a:cubicBezTo>
                  <a:pt x="117" y="272"/>
                  <a:pt x="118" y="272"/>
                  <a:pt x="118" y="272"/>
                </a:cubicBezTo>
                <a:cubicBezTo>
                  <a:pt x="120" y="270"/>
                  <a:pt x="125" y="271"/>
                  <a:pt x="131" y="273"/>
                </a:cubicBezTo>
                <a:cubicBezTo>
                  <a:pt x="134" y="273"/>
                  <a:pt x="138" y="274"/>
                  <a:pt x="140" y="274"/>
                </a:cubicBezTo>
                <a:cubicBezTo>
                  <a:pt x="140" y="270"/>
                  <a:pt x="140" y="265"/>
                  <a:pt x="139" y="261"/>
                </a:cubicBezTo>
                <a:cubicBezTo>
                  <a:pt x="138" y="247"/>
                  <a:pt x="136" y="230"/>
                  <a:pt x="152" y="212"/>
                </a:cubicBezTo>
                <a:cubicBezTo>
                  <a:pt x="152" y="212"/>
                  <a:pt x="152" y="212"/>
                  <a:pt x="152" y="212"/>
                </a:cubicBezTo>
                <a:cubicBezTo>
                  <a:pt x="151" y="212"/>
                  <a:pt x="151" y="212"/>
                  <a:pt x="150" y="212"/>
                </a:cubicBezTo>
                <a:cubicBezTo>
                  <a:pt x="146" y="212"/>
                  <a:pt x="145" y="210"/>
                  <a:pt x="144" y="209"/>
                </a:cubicBezTo>
                <a:cubicBezTo>
                  <a:pt x="143" y="208"/>
                  <a:pt x="143" y="207"/>
                  <a:pt x="144" y="206"/>
                </a:cubicBezTo>
                <a:close/>
                <a:moveTo>
                  <a:pt x="120" y="104"/>
                </a:moveTo>
                <a:cubicBezTo>
                  <a:pt x="112" y="114"/>
                  <a:pt x="105" y="125"/>
                  <a:pt x="100" y="136"/>
                </a:cubicBezTo>
                <a:cubicBezTo>
                  <a:pt x="107" y="135"/>
                  <a:pt x="116" y="138"/>
                  <a:pt x="121" y="144"/>
                </a:cubicBezTo>
                <a:cubicBezTo>
                  <a:pt x="122" y="146"/>
                  <a:pt x="122" y="146"/>
                  <a:pt x="122" y="146"/>
                </a:cubicBezTo>
                <a:cubicBezTo>
                  <a:pt x="122" y="146"/>
                  <a:pt x="123" y="145"/>
                  <a:pt x="124" y="145"/>
                </a:cubicBezTo>
                <a:cubicBezTo>
                  <a:pt x="125" y="144"/>
                  <a:pt x="126" y="143"/>
                  <a:pt x="128" y="143"/>
                </a:cubicBezTo>
                <a:cubicBezTo>
                  <a:pt x="128" y="143"/>
                  <a:pt x="129" y="143"/>
                  <a:pt x="130" y="143"/>
                </a:cubicBezTo>
                <a:cubicBezTo>
                  <a:pt x="130" y="144"/>
                  <a:pt x="130" y="144"/>
                  <a:pt x="131" y="144"/>
                </a:cubicBezTo>
                <a:cubicBezTo>
                  <a:pt x="132" y="147"/>
                  <a:pt x="131" y="149"/>
                  <a:pt x="131" y="150"/>
                </a:cubicBezTo>
                <a:cubicBezTo>
                  <a:pt x="131" y="151"/>
                  <a:pt x="131" y="151"/>
                  <a:pt x="131" y="151"/>
                </a:cubicBezTo>
                <a:cubicBezTo>
                  <a:pt x="139" y="156"/>
                  <a:pt x="147" y="155"/>
                  <a:pt x="155" y="148"/>
                </a:cubicBezTo>
                <a:cubicBezTo>
                  <a:pt x="150" y="142"/>
                  <a:pt x="150" y="137"/>
                  <a:pt x="150" y="131"/>
                </a:cubicBezTo>
                <a:cubicBezTo>
                  <a:pt x="150" y="129"/>
                  <a:pt x="150" y="126"/>
                  <a:pt x="149" y="124"/>
                </a:cubicBezTo>
                <a:cubicBezTo>
                  <a:pt x="149" y="120"/>
                  <a:pt x="150" y="118"/>
                  <a:pt x="152" y="117"/>
                </a:cubicBezTo>
                <a:cubicBezTo>
                  <a:pt x="153" y="115"/>
                  <a:pt x="154" y="114"/>
                  <a:pt x="154" y="111"/>
                </a:cubicBezTo>
                <a:cubicBezTo>
                  <a:pt x="153" y="110"/>
                  <a:pt x="152" y="110"/>
                  <a:pt x="151" y="110"/>
                </a:cubicBezTo>
                <a:cubicBezTo>
                  <a:pt x="147" y="110"/>
                  <a:pt x="141" y="110"/>
                  <a:pt x="137" y="105"/>
                </a:cubicBezTo>
                <a:cubicBezTo>
                  <a:pt x="136" y="102"/>
                  <a:pt x="135" y="102"/>
                  <a:pt x="135" y="102"/>
                </a:cubicBezTo>
                <a:cubicBezTo>
                  <a:pt x="134" y="102"/>
                  <a:pt x="132" y="103"/>
                  <a:pt x="129" y="105"/>
                </a:cubicBezTo>
                <a:cubicBezTo>
                  <a:pt x="127" y="106"/>
                  <a:pt x="127" y="106"/>
                  <a:pt x="127" y="106"/>
                </a:cubicBezTo>
                <a:cubicBezTo>
                  <a:pt x="126" y="107"/>
                  <a:pt x="125" y="107"/>
                  <a:pt x="124" y="106"/>
                </a:cubicBezTo>
                <a:cubicBezTo>
                  <a:pt x="123" y="106"/>
                  <a:pt x="122" y="105"/>
                  <a:pt x="121" y="104"/>
                </a:cubicBezTo>
                <a:cubicBezTo>
                  <a:pt x="121" y="104"/>
                  <a:pt x="121" y="104"/>
                  <a:pt x="120" y="104"/>
                </a:cubicBezTo>
                <a:close/>
                <a:moveTo>
                  <a:pt x="417" y="354"/>
                </a:moveTo>
                <a:cubicBezTo>
                  <a:pt x="410" y="348"/>
                  <a:pt x="400" y="348"/>
                  <a:pt x="394" y="354"/>
                </a:cubicBezTo>
                <a:cubicBezTo>
                  <a:pt x="363" y="384"/>
                  <a:pt x="324" y="405"/>
                  <a:pt x="281" y="413"/>
                </a:cubicBezTo>
                <a:cubicBezTo>
                  <a:pt x="263" y="416"/>
                  <a:pt x="245" y="417"/>
                  <a:pt x="226" y="415"/>
                </a:cubicBezTo>
                <a:cubicBezTo>
                  <a:pt x="129" y="406"/>
                  <a:pt x="53" y="333"/>
                  <a:pt x="37" y="241"/>
                </a:cubicBezTo>
                <a:cubicBezTo>
                  <a:pt x="33" y="224"/>
                  <a:pt x="32" y="205"/>
                  <a:pt x="34" y="186"/>
                </a:cubicBezTo>
                <a:cubicBezTo>
                  <a:pt x="40" y="121"/>
                  <a:pt x="74" y="66"/>
                  <a:pt x="123" y="32"/>
                </a:cubicBezTo>
                <a:cubicBezTo>
                  <a:pt x="131" y="27"/>
                  <a:pt x="132" y="17"/>
                  <a:pt x="127" y="9"/>
                </a:cubicBezTo>
                <a:cubicBezTo>
                  <a:pt x="122" y="2"/>
                  <a:pt x="112" y="0"/>
                  <a:pt x="105" y="5"/>
                </a:cubicBezTo>
                <a:cubicBezTo>
                  <a:pt x="48" y="45"/>
                  <a:pt x="8" y="109"/>
                  <a:pt x="2" y="183"/>
                </a:cubicBezTo>
                <a:cubicBezTo>
                  <a:pt x="0" y="205"/>
                  <a:pt x="1" y="226"/>
                  <a:pt x="5" y="247"/>
                </a:cubicBezTo>
                <a:cubicBezTo>
                  <a:pt x="23" y="353"/>
                  <a:pt x="111" y="437"/>
                  <a:pt x="223" y="447"/>
                </a:cubicBezTo>
                <a:cubicBezTo>
                  <a:pt x="245" y="449"/>
                  <a:pt x="266" y="448"/>
                  <a:pt x="287" y="444"/>
                </a:cubicBezTo>
                <a:cubicBezTo>
                  <a:pt x="337" y="436"/>
                  <a:pt x="382" y="412"/>
                  <a:pt x="416" y="377"/>
                </a:cubicBezTo>
                <a:cubicBezTo>
                  <a:pt x="423" y="371"/>
                  <a:pt x="423" y="360"/>
                  <a:pt x="417" y="354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6" name="Freeform 21"/>
          <p:cNvSpPr>
            <a:spLocks noEditPoints="1"/>
          </p:cNvSpPr>
          <p:nvPr/>
        </p:nvSpPr>
        <p:spPr bwMode="auto">
          <a:xfrm>
            <a:off x="1322388" y="1243013"/>
            <a:ext cx="287337" cy="438150"/>
          </a:xfrm>
          <a:custGeom>
            <a:avLst/>
            <a:gdLst>
              <a:gd name="T0" fmla="*/ 129 w 336"/>
              <a:gd name="T1" fmla="*/ 22 h 513"/>
              <a:gd name="T2" fmla="*/ 135 w 336"/>
              <a:gd name="T3" fmla="*/ 10 h 513"/>
              <a:gd name="T4" fmla="*/ 163 w 336"/>
              <a:gd name="T5" fmla="*/ 2 h 513"/>
              <a:gd name="T6" fmla="*/ 175 w 336"/>
              <a:gd name="T7" fmla="*/ 8 h 513"/>
              <a:gd name="T8" fmla="*/ 177 w 336"/>
              <a:gd name="T9" fmla="*/ 13 h 513"/>
              <a:gd name="T10" fmla="*/ 171 w 336"/>
              <a:gd name="T11" fmla="*/ 25 h 513"/>
              <a:gd name="T12" fmla="*/ 142 w 336"/>
              <a:gd name="T13" fmla="*/ 34 h 513"/>
              <a:gd name="T14" fmla="*/ 131 w 336"/>
              <a:gd name="T15" fmla="*/ 28 h 513"/>
              <a:gd name="T16" fmla="*/ 129 w 336"/>
              <a:gd name="T17" fmla="*/ 22 h 513"/>
              <a:gd name="T18" fmla="*/ 209 w 336"/>
              <a:gd name="T19" fmla="*/ 287 h 513"/>
              <a:gd name="T20" fmla="*/ 198 w 336"/>
              <a:gd name="T21" fmla="*/ 303 h 513"/>
              <a:gd name="T22" fmla="*/ 216 w 336"/>
              <a:gd name="T23" fmla="*/ 310 h 513"/>
              <a:gd name="T24" fmla="*/ 266 w 336"/>
              <a:gd name="T25" fmla="*/ 294 h 513"/>
              <a:gd name="T26" fmla="*/ 278 w 336"/>
              <a:gd name="T27" fmla="*/ 278 h 513"/>
              <a:gd name="T28" fmla="*/ 259 w 336"/>
              <a:gd name="T29" fmla="*/ 272 h 513"/>
              <a:gd name="T30" fmla="*/ 209 w 336"/>
              <a:gd name="T31" fmla="*/ 287 h 513"/>
              <a:gd name="T32" fmla="*/ 336 w 336"/>
              <a:gd name="T33" fmla="*/ 366 h 513"/>
              <a:gd name="T34" fmla="*/ 336 w 336"/>
              <a:gd name="T35" fmla="*/ 376 h 513"/>
              <a:gd name="T36" fmla="*/ 328 w 336"/>
              <a:gd name="T37" fmla="*/ 385 h 513"/>
              <a:gd name="T38" fmla="*/ 312 w 336"/>
              <a:gd name="T39" fmla="*/ 385 h 513"/>
              <a:gd name="T40" fmla="*/ 228 w 336"/>
              <a:gd name="T41" fmla="*/ 451 h 513"/>
              <a:gd name="T42" fmla="*/ 295 w 336"/>
              <a:gd name="T43" fmla="*/ 497 h 513"/>
              <a:gd name="T44" fmla="*/ 280 w 336"/>
              <a:gd name="T45" fmla="*/ 513 h 513"/>
              <a:gd name="T46" fmla="*/ 63 w 336"/>
              <a:gd name="T47" fmla="*/ 513 h 513"/>
              <a:gd name="T48" fmla="*/ 48 w 336"/>
              <a:gd name="T49" fmla="*/ 497 h 513"/>
              <a:gd name="T50" fmla="*/ 105 w 336"/>
              <a:gd name="T51" fmla="*/ 454 h 513"/>
              <a:gd name="T52" fmla="*/ 0 w 336"/>
              <a:gd name="T53" fmla="*/ 292 h 513"/>
              <a:gd name="T54" fmla="*/ 142 w 336"/>
              <a:gd name="T55" fmla="*/ 124 h 513"/>
              <a:gd name="T56" fmla="*/ 125 w 336"/>
              <a:gd name="T57" fmla="*/ 68 h 513"/>
              <a:gd name="T58" fmla="*/ 136 w 336"/>
              <a:gd name="T59" fmla="*/ 49 h 513"/>
              <a:gd name="T60" fmla="*/ 186 w 336"/>
              <a:gd name="T61" fmla="*/ 33 h 513"/>
              <a:gd name="T62" fmla="*/ 206 w 336"/>
              <a:gd name="T63" fmla="*/ 43 h 513"/>
              <a:gd name="T64" fmla="*/ 266 w 336"/>
              <a:gd name="T65" fmla="*/ 235 h 513"/>
              <a:gd name="T66" fmla="*/ 255 w 336"/>
              <a:gd name="T67" fmla="*/ 255 h 513"/>
              <a:gd name="T68" fmla="*/ 205 w 336"/>
              <a:gd name="T69" fmla="*/ 271 h 513"/>
              <a:gd name="T70" fmla="*/ 185 w 336"/>
              <a:gd name="T71" fmla="*/ 260 h 513"/>
              <a:gd name="T72" fmla="*/ 161 w 336"/>
              <a:gd name="T73" fmla="*/ 182 h 513"/>
              <a:gd name="T74" fmla="*/ 62 w 336"/>
              <a:gd name="T75" fmla="*/ 286 h 513"/>
              <a:gd name="T76" fmla="*/ 154 w 336"/>
              <a:gd name="T77" fmla="*/ 400 h 513"/>
              <a:gd name="T78" fmla="*/ 204 w 336"/>
              <a:gd name="T79" fmla="*/ 385 h 513"/>
              <a:gd name="T80" fmla="*/ 187 w 336"/>
              <a:gd name="T81" fmla="*/ 385 h 513"/>
              <a:gd name="T82" fmla="*/ 178 w 336"/>
              <a:gd name="T83" fmla="*/ 376 h 513"/>
              <a:gd name="T84" fmla="*/ 178 w 336"/>
              <a:gd name="T85" fmla="*/ 366 h 513"/>
              <a:gd name="T86" fmla="*/ 187 w 336"/>
              <a:gd name="T87" fmla="*/ 357 h 513"/>
              <a:gd name="T88" fmla="*/ 328 w 336"/>
              <a:gd name="T89" fmla="*/ 357 h 513"/>
              <a:gd name="T90" fmla="*/ 336 w 336"/>
              <a:gd name="T91" fmla="*/ 366 h 513"/>
              <a:gd name="T92" fmla="*/ 183 w 336"/>
              <a:gd name="T93" fmla="*/ 95 h 513"/>
              <a:gd name="T94" fmla="*/ 214 w 336"/>
              <a:gd name="T95" fmla="*/ 200 h 513"/>
              <a:gd name="T96" fmla="*/ 220 w 336"/>
              <a:gd name="T97" fmla="*/ 206 h 513"/>
              <a:gd name="T98" fmla="*/ 224 w 336"/>
              <a:gd name="T99" fmla="*/ 206 h 513"/>
              <a:gd name="T100" fmla="*/ 229 w 336"/>
              <a:gd name="T101" fmla="*/ 196 h 513"/>
              <a:gd name="T102" fmla="*/ 198 w 336"/>
              <a:gd name="T103" fmla="*/ 91 h 513"/>
              <a:gd name="T104" fmla="*/ 188 w 336"/>
              <a:gd name="T105" fmla="*/ 86 h 513"/>
              <a:gd name="T106" fmla="*/ 183 w 336"/>
              <a:gd name="T107" fmla="*/ 95 h 513"/>
              <a:gd name="T108" fmla="*/ 184 w 336"/>
              <a:gd name="T109" fmla="*/ 441 h 513"/>
              <a:gd name="T110" fmla="*/ 151 w 336"/>
              <a:gd name="T111" fmla="*/ 441 h 513"/>
              <a:gd name="T112" fmla="*/ 151 w 336"/>
              <a:gd name="T113" fmla="*/ 474 h 513"/>
              <a:gd name="T114" fmla="*/ 184 w 336"/>
              <a:gd name="T115" fmla="*/ 474 h 513"/>
              <a:gd name="T116" fmla="*/ 184 w 336"/>
              <a:gd name="T117" fmla="*/ 441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6" h="513">
                <a:moveTo>
                  <a:pt x="129" y="22"/>
                </a:moveTo>
                <a:cubicBezTo>
                  <a:pt x="127" y="17"/>
                  <a:pt x="130" y="12"/>
                  <a:pt x="135" y="10"/>
                </a:cubicBezTo>
                <a:cubicBezTo>
                  <a:pt x="163" y="2"/>
                  <a:pt x="163" y="2"/>
                  <a:pt x="163" y="2"/>
                </a:cubicBezTo>
                <a:cubicBezTo>
                  <a:pt x="168" y="0"/>
                  <a:pt x="173" y="3"/>
                  <a:pt x="175" y="8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8" y="18"/>
                  <a:pt x="176" y="23"/>
                  <a:pt x="171" y="25"/>
                </a:cubicBezTo>
                <a:cubicBezTo>
                  <a:pt x="142" y="34"/>
                  <a:pt x="142" y="34"/>
                  <a:pt x="142" y="34"/>
                </a:cubicBezTo>
                <a:cubicBezTo>
                  <a:pt x="138" y="35"/>
                  <a:pt x="132" y="33"/>
                  <a:pt x="131" y="28"/>
                </a:cubicBezTo>
                <a:lnTo>
                  <a:pt x="129" y="22"/>
                </a:lnTo>
                <a:close/>
                <a:moveTo>
                  <a:pt x="209" y="287"/>
                </a:moveTo>
                <a:cubicBezTo>
                  <a:pt x="201" y="290"/>
                  <a:pt x="196" y="297"/>
                  <a:pt x="198" y="303"/>
                </a:cubicBezTo>
                <a:cubicBezTo>
                  <a:pt x="199" y="309"/>
                  <a:pt x="208" y="312"/>
                  <a:pt x="216" y="310"/>
                </a:cubicBezTo>
                <a:cubicBezTo>
                  <a:pt x="266" y="294"/>
                  <a:pt x="266" y="294"/>
                  <a:pt x="266" y="294"/>
                </a:cubicBezTo>
                <a:cubicBezTo>
                  <a:pt x="275" y="292"/>
                  <a:pt x="280" y="284"/>
                  <a:pt x="278" y="278"/>
                </a:cubicBezTo>
                <a:cubicBezTo>
                  <a:pt x="276" y="272"/>
                  <a:pt x="268" y="269"/>
                  <a:pt x="259" y="272"/>
                </a:cubicBezTo>
                <a:lnTo>
                  <a:pt x="209" y="287"/>
                </a:lnTo>
                <a:close/>
                <a:moveTo>
                  <a:pt x="336" y="366"/>
                </a:moveTo>
                <a:cubicBezTo>
                  <a:pt x="336" y="376"/>
                  <a:pt x="336" y="376"/>
                  <a:pt x="336" y="376"/>
                </a:cubicBezTo>
                <a:cubicBezTo>
                  <a:pt x="336" y="381"/>
                  <a:pt x="333" y="385"/>
                  <a:pt x="328" y="385"/>
                </a:cubicBezTo>
                <a:cubicBezTo>
                  <a:pt x="312" y="385"/>
                  <a:pt x="312" y="385"/>
                  <a:pt x="312" y="385"/>
                </a:cubicBezTo>
                <a:cubicBezTo>
                  <a:pt x="294" y="409"/>
                  <a:pt x="259" y="436"/>
                  <a:pt x="228" y="451"/>
                </a:cubicBezTo>
                <a:cubicBezTo>
                  <a:pt x="263" y="460"/>
                  <a:pt x="295" y="483"/>
                  <a:pt x="295" y="497"/>
                </a:cubicBezTo>
                <a:cubicBezTo>
                  <a:pt x="295" y="507"/>
                  <a:pt x="286" y="513"/>
                  <a:pt x="280" y="513"/>
                </a:cubicBezTo>
                <a:cubicBezTo>
                  <a:pt x="63" y="513"/>
                  <a:pt x="63" y="513"/>
                  <a:pt x="63" y="513"/>
                </a:cubicBezTo>
                <a:cubicBezTo>
                  <a:pt x="54" y="513"/>
                  <a:pt x="48" y="506"/>
                  <a:pt x="48" y="497"/>
                </a:cubicBezTo>
                <a:cubicBezTo>
                  <a:pt x="48" y="483"/>
                  <a:pt x="73" y="466"/>
                  <a:pt x="105" y="454"/>
                </a:cubicBezTo>
                <a:cubicBezTo>
                  <a:pt x="25" y="409"/>
                  <a:pt x="0" y="361"/>
                  <a:pt x="0" y="292"/>
                </a:cubicBezTo>
                <a:cubicBezTo>
                  <a:pt x="0" y="217"/>
                  <a:pt x="52" y="148"/>
                  <a:pt x="142" y="124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3" y="60"/>
                  <a:pt x="127" y="51"/>
                  <a:pt x="136" y="49"/>
                </a:cubicBezTo>
                <a:cubicBezTo>
                  <a:pt x="186" y="33"/>
                  <a:pt x="186" y="33"/>
                  <a:pt x="186" y="33"/>
                </a:cubicBezTo>
                <a:cubicBezTo>
                  <a:pt x="194" y="30"/>
                  <a:pt x="203" y="35"/>
                  <a:pt x="206" y="43"/>
                </a:cubicBezTo>
                <a:cubicBezTo>
                  <a:pt x="266" y="235"/>
                  <a:pt x="266" y="235"/>
                  <a:pt x="266" y="235"/>
                </a:cubicBezTo>
                <a:cubicBezTo>
                  <a:pt x="268" y="244"/>
                  <a:pt x="264" y="253"/>
                  <a:pt x="255" y="255"/>
                </a:cubicBezTo>
                <a:cubicBezTo>
                  <a:pt x="205" y="271"/>
                  <a:pt x="205" y="271"/>
                  <a:pt x="205" y="271"/>
                </a:cubicBezTo>
                <a:cubicBezTo>
                  <a:pt x="197" y="273"/>
                  <a:pt x="188" y="269"/>
                  <a:pt x="185" y="260"/>
                </a:cubicBezTo>
                <a:cubicBezTo>
                  <a:pt x="161" y="182"/>
                  <a:pt x="161" y="182"/>
                  <a:pt x="161" y="182"/>
                </a:cubicBezTo>
                <a:cubicBezTo>
                  <a:pt x="116" y="187"/>
                  <a:pt x="62" y="230"/>
                  <a:pt x="62" y="286"/>
                </a:cubicBezTo>
                <a:cubicBezTo>
                  <a:pt x="62" y="345"/>
                  <a:pt x="106" y="400"/>
                  <a:pt x="154" y="400"/>
                </a:cubicBezTo>
                <a:cubicBezTo>
                  <a:pt x="176" y="400"/>
                  <a:pt x="193" y="394"/>
                  <a:pt x="204" y="385"/>
                </a:cubicBezTo>
                <a:cubicBezTo>
                  <a:pt x="187" y="385"/>
                  <a:pt x="187" y="385"/>
                  <a:pt x="187" y="385"/>
                </a:cubicBezTo>
                <a:cubicBezTo>
                  <a:pt x="182" y="385"/>
                  <a:pt x="178" y="381"/>
                  <a:pt x="178" y="376"/>
                </a:cubicBezTo>
                <a:cubicBezTo>
                  <a:pt x="178" y="366"/>
                  <a:pt x="178" y="366"/>
                  <a:pt x="178" y="366"/>
                </a:cubicBezTo>
                <a:cubicBezTo>
                  <a:pt x="178" y="361"/>
                  <a:pt x="182" y="357"/>
                  <a:pt x="187" y="357"/>
                </a:cubicBezTo>
                <a:cubicBezTo>
                  <a:pt x="328" y="357"/>
                  <a:pt x="328" y="357"/>
                  <a:pt x="328" y="357"/>
                </a:cubicBezTo>
                <a:cubicBezTo>
                  <a:pt x="333" y="357"/>
                  <a:pt x="336" y="361"/>
                  <a:pt x="336" y="366"/>
                </a:cubicBezTo>
                <a:close/>
                <a:moveTo>
                  <a:pt x="183" y="95"/>
                </a:moveTo>
                <a:cubicBezTo>
                  <a:pt x="214" y="200"/>
                  <a:pt x="214" y="200"/>
                  <a:pt x="214" y="200"/>
                </a:cubicBezTo>
                <a:cubicBezTo>
                  <a:pt x="215" y="203"/>
                  <a:pt x="217" y="205"/>
                  <a:pt x="220" y="206"/>
                </a:cubicBezTo>
                <a:cubicBezTo>
                  <a:pt x="221" y="206"/>
                  <a:pt x="223" y="206"/>
                  <a:pt x="224" y="206"/>
                </a:cubicBezTo>
                <a:cubicBezTo>
                  <a:pt x="228" y="204"/>
                  <a:pt x="231" y="200"/>
                  <a:pt x="229" y="196"/>
                </a:cubicBezTo>
                <a:cubicBezTo>
                  <a:pt x="198" y="91"/>
                  <a:pt x="198" y="91"/>
                  <a:pt x="198" y="91"/>
                </a:cubicBezTo>
                <a:cubicBezTo>
                  <a:pt x="197" y="87"/>
                  <a:pt x="192" y="84"/>
                  <a:pt x="188" y="86"/>
                </a:cubicBezTo>
                <a:cubicBezTo>
                  <a:pt x="184" y="87"/>
                  <a:pt x="182" y="91"/>
                  <a:pt x="183" y="95"/>
                </a:cubicBezTo>
                <a:close/>
                <a:moveTo>
                  <a:pt x="184" y="441"/>
                </a:moveTo>
                <a:cubicBezTo>
                  <a:pt x="175" y="432"/>
                  <a:pt x="160" y="432"/>
                  <a:pt x="151" y="441"/>
                </a:cubicBezTo>
                <a:cubicBezTo>
                  <a:pt x="142" y="450"/>
                  <a:pt x="142" y="465"/>
                  <a:pt x="151" y="474"/>
                </a:cubicBezTo>
                <a:cubicBezTo>
                  <a:pt x="160" y="483"/>
                  <a:pt x="175" y="483"/>
                  <a:pt x="184" y="474"/>
                </a:cubicBezTo>
                <a:cubicBezTo>
                  <a:pt x="193" y="465"/>
                  <a:pt x="193" y="450"/>
                  <a:pt x="184" y="441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7" name="Freeform 22"/>
          <p:cNvSpPr>
            <a:spLocks noEditPoints="1"/>
          </p:cNvSpPr>
          <p:nvPr/>
        </p:nvSpPr>
        <p:spPr bwMode="auto">
          <a:xfrm>
            <a:off x="1260475" y="2065338"/>
            <a:ext cx="417513" cy="411162"/>
          </a:xfrm>
          <a:custGeom>
            <a:avLst/>
            <a:gdLst>
              <a:gd name="T0" fmla="*/ 284 w 488"/>
              <a:gd name="T1" fmla="*/ 205 h 481"/>
              <a:gd name="T2" fmla="*/ 215 w 488"/>
              <a:gd name="T3" fmla="*/ 176 h 481"/>
              <a:gd name="T4" fmla="*/ 166 w 488"/>
              <a:gd name="T5" fmla="*/ 195 h 481"/>
              <a:gd name="T6" fmla="*/ 27 w 488"/>
              <a:gd name="T7" fmla="*/ 269 h 481"/>
              <a:gd name="T8" fmla="*/ 26 w 488"/>
              <a:gd name="T9" fmla="*/ 269 h 481"/>
              <a:gd name="T10" fmla="*/ 15 w 488"/>
              <a:gd name="T11" fmla="*/ 300 h 481"/>
              <a:gd name="T12" fmla="*/ 189 w 488"/>
              <a:gd name="T13" fmla="*/ 474 h 481"/>
              <a:gd name="T14" fmla="*/ 205 w 488"/>
              <a:gd name="T15" fmla="*/ 481 h 481"/>
              <a:gd name="T16" fmla="*/ 220 w 488"/>
              <a:gd name="T17" fmla="*/ 462 h 481"/>
              <a:gd name="T18" fmla="*/ 294 w 488"/>
              <a:gd name="T19" fmla="*/ 323 h 481"/>
              <a:gd name="T20" fmla="*/ 284 w 488"/>
              <a:gd name="T21" fmla="*/ 205 h 481"/>
              <a:gd name="T22" fmla="*/ 235 w 488"/>
              <a:gd name="T23" fmla="*/ 213 h 481"/>
              <a:gd name="T24" fmla="*/ 224 w 488"/>
              <a:gd name="T25" fmla="*/ 219 h 481"/>
              <a:gd name="T26" fmla="*/ 189 w 488"/>
              <a:gd name="T27" fmla="*/ 233 h 481"/>
              <a:gd name="T28" fmla="*/ 63 w 488"/>
              <a:gd name="T29" fmla="*/ 306 h 481"/>
              <a:gd name="T30" fmla="*/ 61 w 488"/>
              <a:gd name="T31" fmla="*/ 306 h 481"/>
              <a:gd name="T32" fmla="*/ 52 w 488"/>
              <a:gd name="T33" fmla="*/ 299 h 481"/>
              <a:gd name="T34" fmla="*/ 58 w 488"/>
              <a:gd name="T35" fmla="*/ 288 h 481"/>
              <a:gd name="T36" fmla="*/ 176 w 488"/>
              <a:gd name="T37" fmla="*/ 220 h 481"/>
              <a:gd name="T38" fmla="*/ 229 w 488"/>
              <a:gd name="T39" fmla="*/ 202 h 481"/>
              <a:gd name="T40" fmla="*/ 235 w 488"/>
              <a:gd name="T41" fmla="*/ 213 h 481"/>
              <a:gd name="T42" fmla="*/ 467 w 488"/>
              <a:gd name="T43" fmla="*/ 97 h 481"/>
              <a:gd name="T44" fmla="*/ 317 w 488"/>
              <a:gd name="T45" fmla="*/ 220 h 481"/>
              <a:gd name="T46" fmla="*/ 314 w 488"/>
              <a:gd name="T47" fmla="*/ 224 h 481"/>
              <a:gd name="T48" fmla="*/ 294 w 488"/>
              <a:gd name="T49" fmla="*/ 196 h 481"/>
              <a:gd name="T50" fmla="*/ 265 w 488"/>
              <a:gd name="T51" fmla="*/ 175 h 481"/>
              <a:gd name="T52" fmla="*/ 269 w 488"/>
              <a:gd name="T53" fmla="*/ 172 h 481"/>
              <a:gd name="T54" fmla="*/ 392 w 488"/>
              <a:gd name="T55" fmla="*/ 22 h 481"/>
              <a:gd name="T56" fmla="*/ 464 w 488"/>
              <a:gd name="T57" fmla="*/ 25 h 481"/>
              <a:gd name="T58" fmla="*/ 467 w 488"/>
              <a:gd name="T59" fmla="*/ 97 h 481"/>
              <a:gd name="T60" fmla="*/ 164 w 488"/>
              <a:gd name="T61" fmla="*/ 471 h 481"/>
              <a:gd name="T62" fmla="*/ 107 w 488"/>
              <a:gd name="T63" fmla="*/ 457 h 481"/>
              <a:gd name="T64" fmla="*/ 94 w 488"/>
              <a:gd name="T65" fmla="*/ 400 h 481"/>
              <a:gd name="T66" fmla="*/ 157 w 488"/>
              <a:gd name="T67" fmla="*/ 464 h 481"/>
              <a:gd name="T68" fmla="*/ 164 w 488"/>
              <a:gd name="T69" fmla="*/ 471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88" h="481">
                <a:moveTo>
                  <a:pt x="284" y="205"/>
                </a:moveTo>
                <a:cubicBezTo>
                  <a:pt x="264" y="186"/>
                  <a:pt x="239" y="176"/>
                  <a:pt x="215" y="176"/>
                </a:cubicBezTo>
                <a:cubicBezTo>
                  <a:pt x="196" y="176"/>
                  <a:pt x="179" y="182"/>
                  <a:pt x="166" y="195"/>
                </a:cubicBezTo>
                <a:cubicBezTo>
                  <a:pt x="137" y="224"/>
                  <a:pt x="80" y="265"/>
                  <a:pt x="27" y="269"/>
                </a:cubicBezTo>
                <a:cubicBezTo>
                  <a:pt x="27" y="269"/>
                  <a:pt x="26" y="269"/>
                  <a:pt x="26" y="269"/>
                </a:cubicBezTo>
                <a:cubicBezTo>
                  <a:pt x="13" y="269"/>
                  <a:pt x="0" y="281"/>
                  <a:pt x="15" y="300"/>
                </a:cubicBezTo>
                <a:cubicBezTo>
                  <a:pt x="20" y="307"/>
                  <a:pt x="182" y="469"/>
                  <a:pt x="189" y="474"/>
                </a:cubicBezTo>
                <a:cubicBezTo>
                  <a:pt x="195" y="479"/>
                  <a:pt x="200" y="481"/>
                  <a:pt x="205" y="481"/>
                </a:cubicBezTo>
                <a:cubicBezTo>
                  <a:pt x="215" y="481"/>
                  <a:pt x="220" y="471"/>
                  <a:pt x="220" y="462"/>
                </a:cubicBezTo>
                <a:cubicBezTo>
                  <a:pt x="224" y="409"/>
                  <a:pt x="265" y="352"/>
                  <a:pt x="294" y="323"/>
                </a:cubicBezTo>
                <a:cubicBezTo>
                  <a:pt x="323" y="294"/>
                  <a:pt x="318" y="241"/>
                  <a:pt x="284" y="205"/>
                </a:cubicBezTo>
                <a:close/>
                <a:moveTo>
                  <a:pt x="235" y="213"/>
                </a:moveTo>
                <a:cubicBezTo>
                  <a:pt x="234" y="218"/>
                  <a:pt x="228" y="221"/>
                  <a:pt x="224" y="219"/>
                </a:cubicBezTo>
                <a:cubicBezTo>
                  <a:pt x="213" y="216"/>
                  <a:pt x="202" y="220"/>
                  <a:pt x="189" y="233"/>
                </a:cubicBezTo>
                <a:cubicBezTo>
                  <a:pt x="157" y="265"/>
                  <a:pt x="109" y="293"/>
                  <a:pt x="63" y="306"/>
                </a:cubicBezTo>
                <a:cubicBezTo>
                  <a:pt x="62" y="306"/>
                  <a:pt x="61" y="306"/>
                  <a:pt x="61" y="306"/>
                </a:cubicBezTo>
                <a:cubicBezTo>
                  <a:pt x="57" y="306"/>
                  <a:pt x="53" y="303"/>
                  <a:pt x="52" y="299"/>
                </a:cubicBezTo>
                <a:cubicBezTo>
                  <a:pt x="50" y="294"/>
                  <a:pt x="53" y="289"/>
                  <a:pt x="58" y="288"/>
                </a:cubicBezTo>
                <a:cubicBezTo>
                  <a:pt x="101" y="276"/>
                  <a:pt x="146" y="250"/>
                  <a:pt x="176" y="220"/>
                </a:cubicBezTo>
                <a:cubicBezTo>
                  <a:pt x="182" y="213"/>
                  <a:pt x="203" y="193"/>
                  <a:pt x="229" y="202"/>
                </a:cubicBezTo>
                <a:cubicBezTo>
                  <a:pt x="234" y="203"/>
                  <a:pt x="237" y="209"/>
                  <a:pt x="235" y="213"/>
                </a:cubicBezTo>
                <a:close/>
                <a:moveTo>
                  <a:pt x="467" y="97"/>
                </a:moveTo>
                <a:cubicBezTo>
                  <a:pt x="413" y="151"/>
                  <a:pt x="360" y="147"/>
                  <a:pt x="317" y="220"/>
                </a:cubicBezTo>
                <a:cubicBezTo>
                  <a:pt x="316" y="221"/>
                  <a:pt x="315" y="223"/>
                  <a:pt x="314" y="224"/>
                </a:cubicBezTo>
                <a:cubicBezTo>
                  <a:pt x="309" y="214"/>
                  <a:pt x="302" y="204"/>
                  <a:pt x="294" y="196"/>
                </a:cubicBezTo>
                <a:cubicBezTo>
                  <a:pt x="285" y="187"/>
                  <a:pt x="275" y="180"/>
                  <a:pt x="265" y="175"/>
                </a:cubicBezTo>
                <a:cubicBezTo>
                  <a:pt x="266" y="174"/>
                  <a:pt x="268" y="173"/>
                  <a:pt x="269" y="172"/>
                </a:cubicBezTo>
                <a:cubicBezTo>
                  <a:pt x="343" y="130"/>
                  <a:pt x="338" y="76"/>
                  <a:pt x="392" y="22"/>
                </a:cubicBezTo>
                <a:cubicBezTo>
                  <a:pt x="414" y="0"/>
                  <a:pt x="443" y="4"/>
                  <a:pt x="464" y="25"/>
                </a:cubicBezTo>
                <a:cubicBezTo>
                  <a:pt x="485" y="46"/>
                  <a:pt x="488" y="76"/>
                  <a:pt x="467" y="97"/>
                </a:cubicBezTo>
                <a:close/>
                <a:moveTo>
                  <a:pt x="164" y="471"/>
                </a:moveTo>
                <a:cubicBezTo>
                  <a:pt x="146" y="478"/>
                  <a:pt x="124" y="473"/>
                  <a:pt x="107" y="457"/>
                </a:cubicBezTo>
                <a:cubicBezTo>
                  <a:pt x="91" y="440"/>
                  <a:pt x="86" y="417"/>
                  <a:pt x="94" y="400"/>
                </a:cubicBezTo>
                <a:cubicBezTo>
                  <a:pt x="112" y="418"/>
                  <a:pt x="136" y="443"/>
                  <a:pt x="157" y="464"/>
                </a:cubicBezTo>
                <a:cubicBezTo>
                  <a:pt x="159" y="466"/>
                  <a:pt x="161" y="468"/>
                  <a:pt x="164" y="471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8" name="Freeform 23"/>
          <p:cNvSpPr>
            <a:spLocks noEditPoints="1"/>
          </p:cNvSpPr>
          <p:nvPr/>
        </p:nvSpPr>
        <p:spPr bwMode="auto">
          <a:xfrm>
            <a:off x="498475" y="2066925"/>
            <a:ext cx="463550" cy="433388"/>
          </a:xfrm>
          <a:custGeom>
            <a:avLst/>
            <a:gdLst>
              <a:gd name="T0" fmla="*/ 530 w 542"/>
              <a:gd name="T1" fmla="*/ 256 h 507"/>
              <a:gd name="T2" fmla="*/ 259 w 542"/>
              <a:gd name="T3" fmla="*/ 40 h 507"/>
              <a:gd name="T4" fmla="*/ 213 w 542"/>
              <a:gd name="T5" fmla="*/ 157 h 507"/>
              <a:gd name="T6" fmla="*/ 269 w 542"/>
              <a:gd name="T7" fmla="*/ 259 h 507"/>
              <a:gd name="T8" fmla="*/ 269 w 542"/>
              <a:gd name="T9" fmla="*/ 261 h 507"/>
              <a:gd name="T10" fmla="*/ 288 w 542"/>
              <a:gd name="T11" fmla="*/ 261 h 507"/>
              <a:gd name="T12" fmla="*/ 361 w 542"/>
              <a:gd name="T13" fmla="*/ 347 h 507"/>
              <a:gd name="T14" fmla="*/ 369 w 542"/>
              <a:gd name="T15" fmla="*/ 391 h 507"/>
              <a:gd name="T16" fmla="*/ 363 w 542"/>
              <a:gd name="T17" fmla="*/ 420 h 507"/>
              <a:gd name="T18" fmla="*/ 344 w 542"/>
              <a:gd name="T19" fmla="*/ 428 h 507"/>
              <a:gd name="T20" fmla="*/ 308 w 542"/>
              <a:gd name="T21" fmla="*/ 416 h 507"/>
              <a:gd name="T22" fmla="*/ 274 w 542"/>
              <a:gd name="T23" fmla="*/ 402 h 507"/>
              <a:gd name="T24" fmla="*/ 216 w 542"/>
              <a:gd name="T25" fmla="*/ 339 h 507"/>
              <a:gd name="T26" fmla="*/ 214 w 542"/>
              <a:gd name="T27" fmla="*/ 313 h 507"/>
              <a:gd name="T28" fmla="*/ 205 w 542"/>
              <a:gd name="T29" fmla="*/ 310 h 507"/>
              <a:gd name="T30" fmla="*/ 119 w 542"/>
              <a:gd name="T31" fmla="*/ 232 h 507"/>
              <a:gd name="T32" fmla="*/ 283 w 542"/>
              <a:gd name="T33" fmla="*/ 486 h 507"/>
              <a:gd name="T34" fmla="*/ 472 w 542"/>
              <a:gd name="T35" fmla="*/ 445 h 507"/>
              <a:gd name="T36" fmla="*/ 530 w 542"/>
              <a:gd name="T37" fmla="*/ 256 h 507"/>
              <a:gd name="T38" fmla="*/ 340 w 542"/>
              <a:gd name="T39" fmla="*/ 154 h 507"/>
              <a:gd name="T40" fmla="*/ 294 w 542"/>
              <a:gd name="T41" fmla="*/ 165 h 507"/>
              <a:gd name="T42" fmla="*/ 282 w 542"/>
              <a:gd name="T43" fmla="*/ 119 h 507"/>
              <a:gd name="T44" fmla="*/ 329 w 542"/>
              <a:gd name="T45" fmla="*/ 107 h 507"/>
              <a:gd name="T46" fmla="*/ 340 w 542"/>
              <a:gd name="T47" fmla="*/ 154 h 507"/>
              <a:gd name="T48" fmla="*/ 374 w 542"/>
              <a:gd name="T49" fmla="*/ 182 h 507"/>
              <a:gd name="T50" fmla="*/ 420 w 542"/>
              <a:gd name="T51" fmla="*/ 170 h 507"/>
              <a:gd name="T52" fmla="*/ 432 w 542"/>
              <a:gd name="T53" fmla="*/ 217 h 507"/>
              <a:gd name="T54" fmla="*/ 385 w 542"/>
              <a:gd name="T55" fmla="*/ 229 h 507"/>
              <a:gd name="T56" fmla="*/ 374 w 542"/>
              <a:gd name="T57" fmla="*/ 182 h 507"/>
              <a:gd name="T58" fmla="*/ 465 w 542"/>
              <a:gd name="T59" fmla="*/ 331 h 507"/>
              <a:gd name="T60" fmla="*/ 418 w 542"/>
              <a:gd name="T61" fmla="*/ 343 h 507"/>
              <a:gd name="T62" fmla="*/ 406 w 542"/>
              <a:gd name="T63" fmla="*/ 296 h 507"/>
              <a:gd name="T64" fmla="*/ 453 w 542"/>
              <a:gd name="T65" fmla="*/ 284 h 507"/>
              <a:gd name="T66" fmla="*/ 465 w 542"/>
              <a:gd name="T67" fmla="*/ 331 h 507"/>
              <a:gd name="T68" fmla="*/ 5 w 542"/>
              <a:gd name="T69" fmla="*/ 38 h 507"/>
              <a:gd name="T70" fmla="*/ 10 w 542"/>
              <a:gd name="T71" fmla="*/ 14 h 507"/>
              <a:gd name="T72" fmla="*/ 22 w 542"/>
              <a:gd name="T73" fmla="*/ 10 h 507"/>
              <a:gd name="T74" fmla="*/ 38 w 542"/>
              <a:gd name="T75" fmla="*/ 16 h 507"/>
              <a:gd name="T76" fmla="*/ 174 w 542"/>
              <a:gd name="T77" fmla="*/ 143 h 507"/>
              <a:gd name="T78" fmla="*/ 252 w 542"/>
              <a:gd name="T79" fmla="*/ 262 h 507"/>
              <a:gd name="T80" fmla="*/ 213 w 542"/>
              <a:gd name="T81" fmla="*/ 294 h 507"/>
              <a:gd name="T82" fmla="*/ 114 w 542"/>
              <a:gd name="T83" fmla="*/ 193 h 507"/>
              <a:gd name="T84" fmla="*/ 5 w 542"/>
              <a:gd name="T85" fmla="*/ 38 h 507"/>
              <a:gd name="T86" fmla="*/ 231 w 542"/>
              <a:gd name="T87" fmla="*/ 305 h 507"/>
              <a:gd name="T88" fmla="*/ 233 w 542"/>
              <a:gd name="T89" fmla="*/ 300 h 507"/>
              <a:gd name="T90" fmla="*/ 259 w 542"/>
              <a:gd name="T91" fmla="*/ 278 h 507"/>
              <a:gd name="T92" fmla="*/ 260 w 542"/>
              <a:gd name="T93" fmla="*/ 278 h 507"/>
              <a:gd name="T94" fmla="*/ 297 w 542"/>
              <a:gd name="T95" fmla="*/ 278 h 507"/>
              <a:gd name="T96" fmla="*/ 343 w 542"/>
              <a:gd name="T97" fmla="*/ 348 h 507"/>
              <a:gd name="T98" fmla="*/ 351 w 542"/>
              <a:gd name="T99" fmla="*/ 407 h 507"/>
              <a:gd name="T100" fmla="*/ 344 w 542"/>
              <a:gd name="T101" fmla="*/ 410 h 507"/>
              <a:gd name="T102" fmla="*/ 281 w 542"/>
              <a:gd name="T103" fmla="*/ 386 h 507"/>
              <a:gd name="T104" fmla="*/ 231 w 542"/>
              <a:gd name="T105" fmla="*/ 305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42" h="507">
                <a:moveTo>
                  <a:pt x="530" y="256"/>
                </a:moveTo>
                <a:cubicBezTo>
                  <a:pt x="503" y="105"/>
                  <a:pt x="350" y="0"/>
                  <a:pt x="259" y="40"/>
                </a:cubicBezTo>
                <a:cubicBezTo>
                  <a:pt x="200" y="66"/>
                  <a:pt x="212" y="115"/>
                  <a:pt x="213" y="157"/>
                </a:cubicBezTo>
                <a:cubicBezTo>
                  <a:pt x="239" y="186"/>
                  <a:pt x="264" y="226"/>
                  <a:pt x="269" y="259"/>
                </a:cubicBezTo>
                <a:cubicBezTo>
                  <a:pt x="269" y="261"/>
                  <a:pt x="269" y="261"/>
                  <a:pt x="269" y="261"/>
                </a:cubicBezTo>
                <a:cubicBezTo>
                  <a:pt x="275" y="261"/>
                  <a:pt x="281" y="261"/>
                  <a:pt x="288" y="261"/>
                </a:cubicBezTo>
                <a:cubicBezTo>
                  <a:pt x="310" y="262"/>
                  <a:pt x="353" y="269"/>
                  <a:pt x="361" y="347"/>
                </a:cubicBezTo>
                <a:cubicBezTo>
                  <a:pt x="363" y="372"/>
                  <a:pt x="367" y="384"/>
                  <a:pt x="369" y="391"/>
                </a:cubicBezTo>
                <a:cubicBezTo>
                  <a:pt x="371" y="398"/>
                  <a:pt x="374" y="409"/>
                  <a:pt x="363" y="420"/>
                </a:cubicBezTo>
                <a:cubicBezTo>
                  <a:pt x="358" y="425"/>
                  <a:pt x="352" y="428"/>
                  <a:pt x="344" y="428"/>
                </a:cubicBezTo>
                <a:cubicBezTo>
                  <a:pt x="336" y="428"/>
                  <a:pt x="328" y="424"/>
                  <a:pt x="308" y="416"/>
                </a:cubicBezTo>
                <a:cubicBezTo>
                  <a:pt x="299" y="412"/>
                  <a:pt x="288" y="408"/>
                  <a:pt x="274" y="402"/>
                </a:cubicBezTo>
                <a:cubicBezTo>
                  <a:pt x="232" y="386"/>
                  <a:pt x="219" y="359"/>
                  <a:pt x="216" y="339"/>
                </a:cubicBezTo>
                <a:cubicBezTo>
                  <a:pt x="215" y="331"/>
                  <a:pt x="214" y="322"/>
                  <a:pt x="214" y="313"/>
                </a:cubicBezTo>
                <a:cubicBezTo>
                  <a:pt x="205" y="310"/>
                  <a:pt x="205" y="310"/>
                  <a:pt x="205" y="310"/>
                </a:cubicBezTo>
                <a:cubicBezTo>
                  <a:pt x="169" y="292"/>
                  <a:pt x="139" y="258"/>
                  <a:pt x="119" y="232"/>
                </a:cubicBezTo>
                <a:cubicBezTo>
                  <a:pt x="70" y="289"/>
                  <a:pt x="158" y="446"/>
                  <a:pt x="283" y="486"/>
                </a:cubicBezTo>
                <a:cubicBezTo>
                  <a:pt x="345" y="507"/>
                  <a:pt x="419" y="490"/>
                  <a:pt x="472" y="445"/>
                </a:cubicBezTo>
                <a:cubicBezTo>
                  <a:pt x="527" y="398"/>
                  <a:pt x="542" y="324"/>
                  <a:pt x="530" y="256"/>
                </a:cubicBezTo>
                <a:close/>
                <a:moveTo>
                  <a:pt x="340" y="154"/>
                </a:moveTo>
                <a:cubicBezTo>
                  <a:pt x="331" y="170"/>
                  <a:pt x="310" y="175"/>
                  <a:pt x="294" y="165"/>
                </a:cubicBezTo>
                <a:cubicBezTo>
                  <a:pt x="277" y="156"/>
                  <a:pt x="272" y="135"/>
                  <a:pt x="282" y="119"/>
                </a:cubicBezTo>
                <a:cubicBezTo>
                  <a:pt x="292" y="102"/>
                  <a:pt x="313" y="97"/>
                  <a:pt x="329" y="107"/>
                </a:cubicBezTo>
                <a:cubicBezTo>
                  <a:pt x="345" y="117"/>
                  <a:pt x="350" y="138"/>
                  <a:pt x="340" y="154"/>
                </a:cubicBezTo>
                <a:close/>
                <a:moveTo>
                  <a:pt x="374" y="182"/>
                </a:moveTo>
                <a:cubicBezTo>
                  <a:pt x="383" y="166"/>
                  <a:pt x="404" y="161"/>
                  <a:pt x="420" y="170"/>
                </a:cubicBezTo>
                <a:cubicBezTo>
                  <a:pt x="436" y="180"/>
                  <a:pt x="442" y="201"/>
                  <a:pt x="432" y="217"/>
                </a:cubicBezTo>
                <a:cubicBezTo>
                  <a:pt x="422" y="233"/>
                  <a:pt x="401" y="239"/>
                  <a:pt x="385" y="229"/>
                </a:cubicBezTo>
                <a:cubicBezTo>
                  <a:pt x="369" y="219"/>
                  <a:pt x="364" y="198"/>
                  <a:pt x="374" y="182"/>
                </a:cubicBezTo>
                <a:close/>
                <a:moveTo>
                  <a:pt x="465" y="331"/>
                </a:moveTo>
                <a:cubicBezTo>
                  <a:pt x="455" y="347"/>
                  <a:pt x="434" y="352"/>
                  <a:pt x="418" y="343"/>
                </a:cubicBezTo>
                <a:cubicBezTo>
                  <a:pt x="402" y="333"/>
                  <a:pt x="397" y="312"/>
                  <a:pt x="406" y="296"/>
                </a:cubicBezTo>
                <a:cubicBezTo>
                  <a:pt x="416" y="280"/>
                  <a:pt x="437" y="275"/>
                  <a:pt x="453" y="284"/>
                </a:cubicBezTo>
                <a:cubicBezTo>
                  <a:pt x="469" y="294"/>
                  <a:pt x="474" y="315"/>
                  <a:pt x="465" y="331"/>
                </a:cubicBezTo>
                <a:close/>
                <a:moveTo>
                  <a:pt x="5" y="38"/>
                </a:moveTo>
                <a:cubicBezTo>
                  <a:pt x="0" y="30"/>
                  <a:pt x="1" y="20"/>
                  <a:pt x="10" y="14"/>
                </a:cubicBezTo>
                <a:cubicBezTo>
                  <a:pt x="14" y="11"/>
                  <a:pt x="18" y="10"/>
                  <a:pt x="22" y="10"/>
                </a:cubicBezTo>
                <a:cubicBezTo>
                  <a:pt x="28" y="10"/>
                  <a:pt x="34" y="12"/>
                  <a:pt x="38" y="16"/>
                </a:cubicBezTo>
                <a:cubicBezTo>
                  <a:pt x="57" y="35"/>
                  <a:pt x="120" y="99"/>
                  <a:pt x="174" y="143"/>
                </a:cubicBezTo>
                <a:cubicBezTo>
                  <a:pt x="204" y="167"/>
                  <a:pt x="246" y="222"/>
                  <a:pt x="252" y="262"/>
                </a:cubicBezTo>
                <a:cubicBezTo>
                  <a:pt x="213" y="294"/>
                  <a:pt x="213" y="294"/>
                  <a:pt x="213" y="294"/>
                </a:cubicBezTo>
                <a:cubicBezTo>
                  <a:pt x="171" y="274"/>
                  <a:pt x="133" y="225"/>
                  <a:pt x="114" y="193"/>
                </a:cubicBezTo>
                <a:cubicBezTo>
                  <a:pt x="69" y="119"/>
                  <a:pt x="16" y="58"/>
                  <a:pt x="5" y="38"/>
                </a:cubicBezTo>
                <a:close/>
                <a:moveTo>
                  <a:pt x="231" y="305"/>
                </a:moveTo>
                <a:cubicBezTo>
                  <a:pt x="232" y="304"/>
                  <a:pt x="232" y="302"/>
                  <a:pt x="233" y="300"/>
                </a:cubicBezTo>
                <a:cubicBezTo>
                  <a:pt x="259" y="278"/>
                  <a:pt x="259" y="278"/>
                  <a:pt x="259" y="278"/>
                </a:cubicBezTo>
                <a:cubicBezTo>
                  <a:pt x="259" y="278"/>
                  <a:pt x="260" y="278"/>
                  <a:pt x="260" y="278"/>
                </a:cubicBezTo>
                <a:cubicBezTo>
                  <a:pt x="270" y="275"/>
                  <a:pt x="283" y="275"/>
                  <a:pt x="297" y="278"/>
                </a:cubicBezTo>
                <a:cubicBezTo>
                  <a:pt x="312" y="281"/>
                  <a:pt x="338" y="291"/>
                  <a:pt x="343" y="348"/>
                </a:cubicBezTo>
                <a:cubicBezTo>
                  <a:pt x="348" y="401"/>
                  <a:pt x="358" y="400"/>
                  <a:pt x="351" y="407"/>
                </a:cubicBezTo>
                <a:cubicBezTo>
                  <a:pt x="349" y="409"/>
                  <a:pt x="347" y="410"/>
                  <a:pt x="344" y="410"/>
                </a:cubicBezTo>
                <a:cubicBezTo>
                  <a:pt x="337" y="410"/>
                  <a:pt x="322" y="403"/>
                  <a:pt x="281" y="386"/>
                </a:cubicBezTo>
                <a:cubicBezTo>
                  <a:pt x="220" y="362"/>
                  <a:pt x="230" y="314"/>
                  <a:pt x="231" y="305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57363" name="组合 1"/>
          <p:cNvGrpSpPr>
            <a:grpSpLocks/>
          </p:cNvGrpSpPr>
          <p:nvPr/>
        </p:nvGrpSpPr>
        <p:grpSpPr bwMode="auto">
          <a:xfrm>
            <a:off x="1914525" y="2089150"/>
            <a:ext cx="539750" cy="366713"/>
            <a:chOff x="1915172" y="2352049"/>
            <a:chExt cx="539124" cy="366650"/>
          </a:xfrm>
        </p:grpSpPr>
        <p:sp>
          <p:nvSpPr>
            <p:cNvPr id="163" name="Freeform 8"/>
            <p:cNvSpPr>
              <a:spLocks noEditPoints="1"/>
            </p:cNvSpPr>
            <p:nvPr/>
          </p:nvSpPr>
          <p:spPr bwMode="auto">
            <a:xfrm>
              <a:off x="1915172" y="2352049"/>
              <a:ext cx="539124" cy="366650"/>
            </a:xfrm>
            <a:custGeom>
              <a:avLst/>
              <a:gdLst>
                <a:gd name="T0" fmla="*/ 627 w 631"/>
                <a:gd name="T1" fmla="*/ 44 h 429"/>
                <a:gd name="T2" fmla="*/ 469 w 631"/>
                <a:gd name="T3" fmla="*/ 0 h 429"/>
                <a:gd name="T4" fmla="*/ 315 w 631"/>
                <a:gd name="T5" fmla="*/ 41 h 429"/>
                <a:gd name="T6" fmla="*/ 168 w 631"/>
                <a:gd name="T7" fmla="*/ 0 h 429"/>
                <a:gd name="T8" fmla="*/ 3 w 631"/>
                <a:gd name="T9" fmla="*/ 44 h 429"/>
                <a:gd name="T10" fmla="*/ 0 w 631"/>
                <a:gd name="T11" fmla="*/ 52 h 429"/>
                <a:gd name="T12" fmla="*/ 0 w 631"/>
                <a:gd name="T13" fmla="*/ 412 h 429"/>
                <a:gd name="T14" fmla="*/ 23 w 631"/>
                <a:gd name="T15" fmla="*/ 429 h 429"/>
                <a:gd name="T16" fmla="*/ 313 w 631"/>
                <a:gd name="T17" fmla="*/ 429 h 429"/>
                <a:gd name="T18" fmla="*/ 608 w 631"/>
                <a:gd name="T19" fmla="*/ 429 h 429"/>
                <a:gd name="T20" fmla="*/ 631 w 631"/>
                <a:gd name="T21" fmla="*/ 413 h 429"/>
                <a:gd name="T22" fmla="*/ 631 w 631"/>
                <a:gd name="T23" fmla="*/ 52 h 429"/>
                <a:gd name="T24" fmla="*/ 627 w 631"/>
                <a:gd name="T25" fmla="*/ 44 h 429"/>
                <a:gd name="T26" fmla="*/ 304 w 631"/>
                <a:gd name="T27" fmla="*/ 60 h 429"/>
                <a:gd name="T28" fmla="*/ 304 w 631"/>
                <a:gd name="T29" fmla="*/ 393 h 429"/>
                <a:gd name="T30" fmla="*/ 167 w 631"/>
                <a:gd name="T31" fmla="*/ 355 h 429"/>
                <a:gd name="T32" fmla="*/ 40 w 631"/>
                <a:gd name="T33" fmla="*/ 380 h 429"/>
                <a:gd name="T34" fmla="*/ 40 w 631"/>
                <a:gd name="T35" fmla="*/ 46 h 429"/>
                <a:gd name="T36" fmla="*/ 169 w 631"/>
                <a:gd name="T37" fmla="*/ 21 h 429"/>
                <a:gd name="T38" fmla="*/ 304 w 631"/>
                <a:gd name="T39" fmla="*/ 60 h 429"/>
                <a:gd name="T40" fmla="*/ 590 w 631"/>
                <a:gd name="T41" fmla="*/ 45 h 429"/>
                <a:gd name="T42" fmla="*/ 590 w 631"/>
                <a:gd name="T43" fmla="*/ 381 h 429"/>
                <a:gd name="T44" fmla="*/ 462 w 631"/>
                <a:gd name="T45" fmla="*/ 359 h 429"/>
                <a:gd name="T46" fmla="*/ 323 w 631"/>
                <a:gd name="T47" fmla="*/ 394 h 429"/>
                <a:gd name="T48" fmla="*/ 323 w 631"/>
                <a:gd name="T49" fmla="*/ 61 h 429"/>
                <a:gd name="T50" fmla="*/ 469 w 631"/>
                <a:gd name="T51" fmla="*/ 21 h 429"/>
                <a:gd name="T52" fmla="*/ 590 w 631"/>
                <a:gd name="T53" fmla="*/ 45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31" h="429">
                  <a:moveTo>
                    <a:pt x="627" y="44"/>
                  </a:moveTo>
                  <a:cubicBezTo>
                    <a:pt x="593" y="16"/>
                    <a:pt x="534" y="0"/>
                    <a:pt x="469" y="0"/>
                  </a:cubicBezTo>
                  <a:cubicBezTo>
                    <a:pt x="407" y="0"/>
                    <a:pt x="350" y="15"/>
                    <a:pt x="315" y="41"/>
                  </a:cubicBezTo>
                  <a:cubicBezTo>
                    <a:pt x="288" y="15"/>
                    <a:pt x="234" y="0"/>
                    <a:pt x="168" y="0"/>
                  </a:cubicBezTo>
                  <a:cubicBezTo>
                    <a:pt x="100" y="0"/>
                    <a:pt x="37" y="17"/>
                    <a:pt x="3" y="44"/>
                  </a:cubicBezTo>
                  <a:cubicBezTo>
                    <a:pt x="1" y="46"/>
                    <a:pt x="0" y="49"/>
                    <a:pt x="0" y="52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0" y="419"/>
                    <a:pt x="9" y="429"/>
                    <a:pt x="23" y="429"/>
                  </a:cubicBezTo>
                  <a:cubicBezTo>
                    <a:pt x="313" y="429"/>
                    <a:pt x="313" y="429"/>
                    <a:pt x="313" y="429"/>
                  </a:cubicBezTo>
                  <a:cubicBezTo>
                    <a:pt x="314" y="429"/>
                    <a:pt x="608" y="429"/>
                    <a:pt x="608" y="429"/>
                  </a:cubicBezTo>
                  <a:cubicBezTo>
                    <a:pt x="618" y="429"/>
                    <a:pt x="631" y="424"/>
                    <a:pt x="631" y="413"/>
                  </a:cubicBezTo>
                  <a:cubicBezTo>
                    <a:pt x="631" y="52"/>
                    <a:pt x="631" y="52"/>
                    <a:pt x="631" y="52"/>
                  </a:cubicBezTo>
                  <a:cubicBezTo>
                    <a:pt x="631" y="49"/>
                    <a:pt x="630" y="46"/>
                    <a:pt x="627" y="44"/>
                  </a:cubicBezTo>
                  <a:close/>
                  <a:moveTo>
                    <a:pt x="304" y="60"/>
                  </a:moveTo>
                  <a:cubicBezTo>
                    <a:pt x="304" y="66"/>
                    <a:pt x="304" y="393"/>
                    <a:pt x="304" y="393"/>
                  </a:cubicBezTo>
                  <a:cubicBezTo>
                    <a:pt x="275" y="369"/>
                    <a:pt x="227" y="355"/>
                    <a:pt x="167" y="355"/>
                  </a:cubicBezTo>
                  <a:cubicBezTo>
                    <a:pt x="120" y="355"/>
                    <a:pt x="75" y="364"/>
                    <a:pt x="40" y="38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6"/>
                    <a:pt x="85" y="21"/>
                    <a:pt x="169" y="21"/>
                  </a:cubicBezTo>
                  <a:cubicBezTo>
                    <a:pt x="266" y="21"/>
                    <a:pt x="304" y="58"/>
                    <a:pt x="304" y="60"/>
                  </a:cubicBezTo>
                  <a:close/>
                  <a:moveTo>
                    <a:pt x="590" y="45"/>
                  </a:moveTo>
                  <a:cubicBezTo>
                    <a:pt x="590" y="381"/>
                    <a:pt x="590" y="381"/>
                    <a:pt x="590" y="381"/>
                  </a:cubicBezTo>
                  <a:cubicBezTo>
                    <a:pt x="554" y="366"/>
                    <a:pt x="505" y="359"/>
                    <a:pt x="462" y="359"/>
                  </a:cubicBezTo>
                  <a:cubicBezTo>
                    <a:pt x="401" y="359"/>
                    <a:pt x="352" y="371"/>
                    <a:pt x="323" y="394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3" y="61"/>
                    <a:pt x="368" y="21"/>
                    <a:pt x="469" y="21"/>
                  </a:cubicBezTo>
                  <a:cubicBezTo>
                    <a:pt x="547" y="21"/>
                    <a:pt x="590" y="45"/>
                    <a:pt x="590" y="45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9" name="Freeform 24"/>
            <p:cNvSpPr/>
            <p:nvPr/>
          </p:nvSpPr>
          <p:spPr bwMode="auto">
            <a:xfrm>
              <a:off x="1983356" y="2402840"/>
              <a:ext cx="164909" cy="36507"/>
            </a:xfrm>
            <a:custGeom>
              <a:avLst/>
              <a:gdLst>
                <a:gd name="T0" fmla="*/ 184 w 192"/>
                <a:gd name="T1" fmla="*/ 44 h 44"/>
                <a:gd name="T2" fmla="*/ 180 w 192"/>
                <a:gd name="T3" fmla="*/ 43 h 44"/>
                <a:gd name="T4" fmla="*/ 10 w 192"/>
                <a:gd name="T5" fmla="*/ 32 h 44"/>
                <a:gd name="T6" fmla="*/ 1 w 192"/>
                <a:gd name="T7" fmla="*/ 27 h 44"/>
                <a:gd name="T8" fmla="*/ 6 w 192"/>
                <a:gd name="T9" fmla="*/ 19 h 44"/>
                <a:gd name="T10" fmla="*/ 188 w 192"/>
                <a:gd name="T11" fmla="*/ 31 h 44"/>
                <a:gd name="T12" fmla="*/ 190 w 192"/>
                <a:gd name="T13" fmla="*/ 41 h 44"/>
                <a:gd name="T14" fmla="*/ 184 w 192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4">
                  <a:moveTo>
                    <a:pt x="184" y="44"/>
                  </a:moveTo>
                  <a:cubicBezTo>
                    <a:pt x="183" y="44"/>
                    <a:pt x="181" y="44"/>
                    <a:pt x="180" y="43"/>
                  </a:cubicBezTo>
                  <a:cubicBezTo>
                    <a:pt x="150" y="23"/>
                    <a:pt x="83" y="12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9"/>
                  </a:cubicBezTo>
                  <a:cubicBezTo>
                    <a:pt x="73" y="0"/>
                    <a:pt x="148" y="5"/>
                    <a:pt x="188" y="31"/>
                  </a:cubicBezTo>
                  <a:cubicBezTo>
                    <a:pt x="191" y="33"/>
                    <a:pt x="192" y="38"/>
                    <a:pt x="190" y="41"/>
                  </a:cubicBezTo>
                  <a:cubicBezTo>
                    <a:pt x="189" y="43"/>
                    <a:pt x="186" y="44"/>
                    <a:pt x="184" y="44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80" name="Freeform 25"/>
            <p:cNvSpPr/>
            <p:nvPr/>
          </p:nvSpPr>
          <p:spPr bwMode="auto">
            <a:xfrm>
              <a:off x="1983356" y="2448870"/>
              <a:ext cx="164909" cy="36506"/>
            </a:xfrm>
            <a:custGeom>
              <a:avLst/>
              <a:gdLst>
                <a:gd name="T0" fmla="*/ 184 w 192"/>
                <a:gd name="T1" fmla="*/ 43 h 43"/>
                <a:gd name="T2" fmla="*/ 180 w 192"/>
                <a:gd name="T3" fmla="*/ 42 h 43"/>
                <a:gd name="T4" fmla="*/ 10 w 192"/>
                <a:gd name="T5" fmla="*/ 32 h 43"/>
                <a:gd name="T6" fmla="*/ 1 w 192"/>
                <a:gd name="T7" fmla="*/ 27 h 43"/>
                <a:gd name="T8" fmla="*/ 6 w 192"/>
                <a:gd name="T9" fmla="*/ 19 h 43"/>
                <a:gd name="T10" fmla="*/ 188 w 192"/>
                <a:gd name="T11" fmla="*/ 30 h 43"/>
                <a:gd name="T12" fmla="*/ 190 w 192"/>
                <a:gd name="T13" fmla="*/ 40 h 43"/>
                <a:gd name="T14" fmla="*/ 184 w 192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43">
                  <a:moveTo>
                    <a:pt x="184" y="43"/>
                  </a:moveTo>
                  <a:cubicBezTo>
                    <a:pt x="183" y="43"/>
                    <a:pt x="181" y="43"/>
                    <a:pt x="180" y="42"/>
                  </a:cubicBezTo>
                  <a:cubicBezTo>
                    <a:pt x="150" y="23"/>
                    <a:pt x="84" y="11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9"/>
                  </a:cubicBezTo>
                  <a:cubicBezTo>
                    <a:pt x="73" y="0"/>
                    <a:pt x="148" y="4"/>
                    <a:pt x="188" y="30"/>
                  </a:cubicBezTo>
                  <a:cubicBezTo>
                    <a:pt x="191" y="32"/>
                    <a:pt x="192" y="37"/>
                    <a:pt x="190" y="40"/>
                  </a:cubicBezTo>
                  <a:cubicBezTo>
                    <a:pt x="188" y="42"/>
                    <a:pt x="186" y="43"/>
                    <a:pt x="184" y="43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81" name="Freeform 26"/>
            <p:cNvSpPr/>
            <p:nvPr/>
          </p:nvSpPr>
          <p:spPr bwMode="auto">
            <a:xfrm>
              <a:off x="1983356" y="2494899"/>
              <a:ext cx="166494" cy="36507"/>
            </a:xfrm>
            <a:custGeom>
              <a:avLst/>
              <a:gdLst>
                <a:gd name="T0" fmla="*/ 185 w 193"/>
                <a:gd name="T1" fmla="*/ 43 h 43"/>
                <a:gd name="T2" fmla="*/ 181 w 193"/>
                <a:gd name="T3" fmla="*/ 42 h 43"/>
                <a:gd name="T4" fmla="*/ 10 w 193"/>
                <a:gd name="T5" fmla="*/ 32 h 43"/>
                <a:gd name="T6" fmla="*/ 1 w 193"/>
                <a:gd name="T7" fmla="*/ 27 h 43"/>
                <a:gd name="T8" fmla="*/ 6 w 193"/>
                <a:gd name="T9" fmla="*/ 18 h 43"/>
                <a:gd name="T10" fmla="*/ 189 w 193"/>
                <a:gd name="T11" fmla="*/ 30 h 43"/>
                <a:gd name="T12" fmla="*/ 191 w 193"/>
                <a:gd name="T13" fmla="*/ 40 h 43"/>
                <a:gd name="T14" fmla="*/ 185 w 193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43">
                  <a:moveTo>
                    <a:pt x="185" y="43"/>
                  </a:moveTo>
                  <a:cubicBezTo>
                    <a:pt x="184" y="43"/>
                    <a:pt x="182" y="43"/>
                    <a:pt x="181" y="42"/>
                  </a:cubicBezTo>
                  <a:cubicBezTo>
                    <a:pt x="151" y="22"/>
                    <a:pt x="85" y="11"/>
                    <a:pt x="10" y="32"/>
                  </a:cubicBezTo>
                  <a:cubicBezTo>
                    <a:pt x="6" y="33"/>
                    <a:pt x="2" y="31"/>
                    <a:pt x="1" y="27"/>
                  </a:cubicBezTo>
                  <a:cubicBezTo>
                    <a:pt x="0" y="23"/>
                    <a:pt x="2" y="20"/>
                    <a:pt x="6" y="18"/>
                  </a:cubicBezTo>
                  <a:cubicBezTo>
                    <a:pt x="74" y="0"/>
                    <a:pt x="149" y="4"/>
                    <a:pt x="189" y="30"/>
                  </a:cubicBezTo>
                  <a:cubicBezTo>
                    <a:pt x="192" y="32"/>
                    <a:pt x="193" y="37"/>
                    <a:pt x="191" y="40"/>
                  </a:cubicBezTo>
                  <a:cubicBezTo>
                    <a:pt x="190" y="42"/>
                    <a:pt x="187" y="43"/>
                    <a:pt x="185" y="43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82" name="Freeform 27"/>
            <p:cNvSpPr/>
            <p:nvPr/>
          </p:nvSpPr>
          <p:spPr bwMode="auto">
            <a:xfrm>
              <a:off x="1983356" y="2540930"/>
              <a:ext cx="166494" cy="36506"/>
            </a:xfrm>
            <a:custGeom>
              <a:avLst/>
              <a:gdLst>
                <a:gd name="T0" fmla="*/ 186 w 194"/>
                <a:gd name="T1" fmla="*/ 44 h 44"/>
                <a:gd name="T2" fmla="*/ 182 w 194"/>
                <a:gd name="T3" fmla="*/ 43 h 44"/>
                <a:gd name="T4" fmla="*/ 10 w 194"/>
                <a:gd name="T5" fmla="*/ 34 h 44"/>
                <a:gd name="T6" fmla="*/ 1 w 194"/>
                <a:gd name="T7" fmla="*/ 30 h 44"/>
                <a:gd name="T8" fmla="*/ 6 w 194"/>
                <a:gd name="T9" fmla="*/ 21 h 44"/>
                <a:gd name="T10" fmla="*/ 190 w 194"/>
                <a:gd name="T11" fmla="*/ 31 h 44"/>
                <a:gd name="T12" fmla="*/ 192 w 194"/>
                <a:gd name="T13" fmla="*/ 41 h 44"/>
                <a:gd name="T14" fmla="*/ 186 w 194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4">
                  <a:moveTo>
                    <a:pt x="186" y="44"/>
                  </a:moveTo>
                  <a:cubicBezTo>
                    <a:pt x="185" y="44"/>
                    <a:pt x="183" y="44"/>
                    <a:pt x="182" y="43"/>
                  </a:cubicBezTo>
                  <a:cubicBezTo>
                    <a:pt x="144" y="19"/>
                    <a:pt x="78" y="15"/>
                    <a:pt x="10" y="34"/>
                  </a:cubicBezTo>
                  <a:cubicBezTo>
                    <a:pt x="6" y="35"/>
                    <a:pt x="2" y="33"/>
                    <a:pt x="1" y="30"/>
                  </a:cubicBezTo>
                  <a:cubicBezTo>
                    <a:pt x="0" y="26"/>
                    <a:pt x="2" y="22"/>
                    <a:pt x="6" y="21"/>
                  </a:cubicBezTo>
                  <a:cubicBezTo>
                    <a:pt x="79" y="0"/>
                    <a:pt x="148" y="4"/>
                    <a:pt x="190" y="31"/>
                  </a:cubicBezTo>
                  <a:cubicBezTo>
                    <a:pt x="193" y="34"/>
                    <a:pt x="194" y="38"/>
                    <a:pt x="192" y="41"/>
                  </a:cubicBezTo>
                  <a:cubicBezTo>
                    <a:pt x="191" y="43"/>
                    <a:pt x="188" y="44"/>
                    <a:pt x="186" y="44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83" name="Freeform 28"/>
            <p:cNvSpPr/>
            <p:nvPr/>
          </p:nvSpPr>
          <p:spPr bwMode="auto">
            <a:xfrm>
              <a:off x="1983356" y="2585372"/>
              <a:ext cx="166494" cy="39680"/>
            </a:xfrm>
            <a:custGeom>
              <a:avLst/>
              <a:gdLst>
                <a:gd name="T0" fmla="*/ 186 w 194"/>
                <a:gd name="T1" fmla="*/ 47 h 47"/>
                <a:gd name="T2" fmla="*/ 182 w 194"/>
                <a:gd name="T3" fmla="*/ 46 h 47"/>
                <a:gd name="T4" fmla="*/ 10 w 194"/>
                <a:gd name="T5" fmla="*/ 38 h 47"/>
                <a:gd name="T6" fmla="*/ 1 w 194"/>
                <a:gd name="T7" fmla="*/ 34 h 47"/>
                <a:gd name="T8" fmla="*/ 5 w 194"/>
                <a:gd name="T9" fmla="*/ 25 h 47"/>
                <a:gd name="T10" fmla="*/ 190 w 194"/>
                <a:gd name="T11" fmla="*/ 34 h 47"/>
                <a:gd name="T12" fmla="*/ 192 w 194"/>
                <a:gd name="T13" fmla="*/ 44 h 47"/>
                <a:gd name="T14" fmla="*/ 186 w 194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7">
                  <a:moveTo>
                    <a:pt x="186" y="47"/>
                  </a:moveTo>
                  <a:cubicBezTo>
                    <a:pt x="185" y="47"/>
                    <a:pt x="183" y="46"/>
                    <a:pt x="182" y="46"/>
                  </a:cubicBezTo>
                  <a:cubicBezTo>
                    <a:pt x="148" y="23"/>
                    <a:pt x="67" y="15"/>
                    <a:pt x="10" y="38"/>
                  </a:cubicBezTo>
                  <a:cubicBezTo>
                    <a:pt x="7" y="39"/>
                    <a:pt x="3" y="37"/>
                    <a:pt x="1" y="34"/>
                  </a:cubicBezTo>
                  <a:cubicBezTo>
                    <a:pt x="0" y="30"/>
                    <a:pt x="1" y="26"/>
                    <a:pt x="5" y="25"/>
                  </a:cubicBezTo>
                  <a:cubicBezTo>
                    <a:pt x="67" y="0"/>
                    <a:pt x="152" y="10"/>
                    <a:pt x="190" y="34"/>
                  </a:cubicBezTo>
                  <a:cubicBezTo>
                    <a:pt x="193" y="36"/>
                    <a:pt x="194" y="40"/>
                    <a:pt x="192" y="44"/>
                  </a:cubicBezTo>
                  <a:cubicBezTo>
                    <a:pt x="190" y="46"/>
                    <a:pt x="188" y="47"/>
                    <a:pt x="186" y="47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84" name="Freeform 29"/>
            <p:cNvSpPr/>
            <p:nvPr/>
          </p:nvSpPr>
          <p:spPr bwMode="auto">
            <a:xfrm>
              <a:off x="2219618" y="2402840"/>
              <a:ext cx="166495" cy="36507"/>
            </a:xfrm>
            <a:custGeom>
              <a:avLst/>
              <a:gdLst>
                <a:gd name="T0" fmla="*/ 8 w 194"/>
                <a:gd name="T1" fmla="*/ 44 h 44"/>
                <a:gd name="T2" fmla="*/ 2 w 194"/>
                <a:gd name="T3" fmla="*/ 41 h 44"/>
                <a:gd name="T4" fmla="*/ 4 w 194"/>
                <a:gd name="T5" fmla="*/ 31 h 44"/>
                <a:gd name="T6" fmla="*/ 188 w 194"/>
                <a:gd name="T7" fmla="*/ 19 h 44"/>
                <a:gd name="T8" fmla="*/ 193 w 194"/>
                <a:gd name="T9" fmla="*/ 27 h 44"/>
                <a:gd name="T10" fmla="*/ 185 w 194"/>
                <a:gd name="T11" fmla="*/ 32 h 44"/>
                <a:gd name="T12" fmla="*/ 12 w 194"/>
                <a:gd name="T13" fmla="*/ 43 h 44"/>
                <a:gd name="T14" fmla="*/ 8 w 194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4">
                  <a:moveTo>
                    <a:pt x="8" y="44"/>
                  </a:moveTo>
                  <a:cubicBezTo>
                    <a:pt x="6" y="44"/>
                    <a:pt x="4" y="43"/>
                    <a:pt x="2" y="41"/>
                  </a:cubicBezTo>
                  <a:cubicBezTo>
                    <a:pt x="0" y="38"/>
                    <a:pt x="1" y="33"/>
                    <a:pt x="4" y="31"/>
                  </a:cubicBezTo>
                  <a:cubicBezTo>
                    <a:pt x="45" y="5"/>
                    <a:pt x="121" y="0"/>
                    <a:pt x="188" y="19"/>
                  </a:cubicBezTo>
                  <a:cubicBezTo>
                    <a:pt x="192" y="20"/>
                    <a:pt x="194" y="23"/>
                    <a:pt x="193" y="27"/>
                  </a:cubicBezTo>
                  <a:cubicBezTo>
                    <a:pt x="192" y="31"/>
                    <a:pt x="188" y="33"/>
                    <a:pt x="185" y="32"/>
                  </a:cubicBezTo>
                  <a:cubicBezTo>
                    <a:pt x="113" y="12"/>
                    <a:pt x="44" y="23"/>
                    <a:pt x="12" y="43"/>
                  </a:cubicBezTo>
                  <a:cubicBezTo>
                    <a:pt x="11" y="44"/>
                    <a:pt x="10" y="44"/>
                    <a:pt x="8" y="44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85" name="Freeform 30"/>
            <p:cNvSpPr/>
            <p:nvPr/>
          </p:nvSpPr>
          <p:spPr bwMode="auto">
            <a:xfrm>
              <a:off x="2219618" y="2447283"/>
              <a:ext cx="166495" cy="39681"/>
            </a:xfrm>
            <a:custGeom>
              <a:avLst/>
              <a:gdLst>
                <a:gd name="T0" fmla="*/ 8 w 194"/>
                <a:gd name="T1" fmla="*/ 45 h 45"/>
                <a:gd name="T2" fmla="*/ 2 w 194"/>
                <a:gd name="T3" fmla="*/ 42 h 45"/>
                <a:gd name="T4" fmla="*/ 5 w 194"/>
                <a:gd name="T5" fmla="*/ 32 h 45"/>
                <a:gd name="T6" fmla="*/ 189 w 194"/>
                <a:gd name="T7" fmla="*/ 19 h 45"/>
                <a:gd name="T8" fmla="*/ 193 w 194"/>
                <a:gd name="T9" fmla="*/ 28 h 45"/>
                <a:gd name="T10" fmla="*/ 185 w 194"/>
                <a:gd name="T11" fmla="*/ 33 h 45"/>
                <a:gd name="T12" fmla="*/ 12 w 194"/>
                <a:gd name="T13" fmla="*/ 44 h 45"/>
                <a:gd name="T14" fmla="*/ 8 w 194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">
                  <a:moveTo>
                    <a:pt x="8" y="45"/>
                  </a:moveTo>
                  <a:cubicBezTo>
                    <a:pt x="6" y="45"/>
                    <a:pt x="4" y="44"/>
                    <a:pt x="2" y="42"/>
                  </a:cubicBezTo>
                  <a:cubicBezTo>
                    <a:pt x="0" y="38"/>
                    <a:pt x="1" y="34"/>
                    <a:pt x="5" y="32"/>
                  </a:cubicBezTo>
                  <a:cubicBezTo>
                    <a:pt x="45" y="6"/>
                    <a:pt x="121" y="0"/>
                    <a:pt x="189" y="19"/>
                  </a:cubicBezTo>
                  <a:cubicBezTo>
                    <a:pt x="192" y="20"/>
                    <a:pt x="194" y="24"/>
                    <a:pt x="193" y="28"/>
                  </a:cubicBezTo>
                  <a:cubicBezTo>
                    <a:pt x="192" y="32"/>
                    <a:pt x="189" y="34"/>
                    <a:pt x="185" y="33"/>
                  </a:cubicBezTo>
                  <a:cubicBezTo>
                    <a:pt x="113" y="13"/>
                    <a:pt x="44" y="23"/>
                    <a:pt x="12" y="44"/>
                  </a:cubicBezTo>
                  <a:cubicBezTo>
                    <a:pt x="11" y="44"/>
                    <a:pt x="10" y="45"/>
                    <a:pt x="8" y="45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86" name="Freeform 31"/>
            <p:cNvSpPr/>
            <p:nvPr/>
          </p:nvSpPr>
          <p:spPr bwMode="auto">
            <a:xfrm>
              <a:off x="2219618" y="2494899"/>
              <a:ext cx="166495" cy="38093"/>
            </a:xfrm>
            <a:custGeom>
              <a:avLst/>
              <a:gdLst>
                <a:gd name="T0" fmla="*/ 8 w 195"/>
                <a:gd name="T1" fmla="*/ 45 h 45"/>
                <a:gd name="T2" fmla="*/ 3 w 195"/>
                <a:gd name="T3" fmla="*/ 41 h 45"/>
                <a:gd name="T4" fmla="*/ 5 w 195"/>
                <a:gd name="T5" fmla="*/ 32 h 45"/>
                <a:gd name="T6" fmla="*/ 189 w 195"/>
                <a:gd name="T7" fmla="*/ 19 h 45"/>
                <a:gd name="T8" fmla="*/ 193 w 195"/>
                <a:gd name="T9" fmla="*/ 28 h 45"/>
                <a:gd name="T10" fmla="*/ 185 w 195"/>
                <a:gd name="T11" fmla="*/ 32 h 45"/>
                <a:gd name="T12" fmla="*/ 12 w 195"/>
                <a:gd name="T13" fmla="*/ 43 h 45"/>
                <a:gd name="T14" fmla="*/ 8 w 195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45">
                  <a:moveTo>
                    <a:pt x="8" y="45"/>
                  </a:moveTo>
                  <a:cubicBezTo>
                    <a:pt x="6" y="45"/>
                    <a:pt x="4" y="43"/>
                    <a:pt x="3" y="41"/>
                  </a:cubicBezTo>
                  <a:cubicBezTo>
                    <a:pt x="0" y="38"/>
                    <a:pt x="1" y="34"/>
                    <a:pt x="5" y="32"/>
                  </a:cubicBezTo>
                  <a:cubicBezTo>
                    <a:pt x="45" y="5"/>
                    <a:pt x="121" y="0"/>
                    <a:pt x="189" y="19"/>
                  </a:cubicBezTo>
                  <a:cubicBezTo>
                    <a:pt x="192" y="20"/>
                    <a:pt x="195" y="24"/>
                    <a:pt x="193" y="28"/>
                  </a:cubicBezTo>
                  <a:cubicBezTo>
                    <a:pt x="192" y="31"/>
                    <a:pt x="189" y="33"/>
                    <a:pt x="185" y="32"/>
                  </a:cubicBezTo>
                  <a:cubicBezTo>
                    <a:pt x="113" y="12"/>
                    <a:pt x="44" y="23"/>
                    <a:pt x="12" y="43"/>
                  </a:cubicBezTo>
                  <a:cubicBezTo>
                    <a:pt x="11" y="44"/>
                    <a:pt x="10" y="45"/>
                    <a:pt x="8" y="45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87" name="Freeform 32"/>
            <p:cNvSpPr/>
            <p:nvPr/>
          </p:nvSpPr>
          <p:spPr bwMode="auto">
            <a:xfrm>
              <a:off x="2219618" y="2540930"/>
              <a:ext cx="166495" cy="36506"/>
            </a:xfrm>
            <a:custGeom>
              <a:avLst/>
              <a:gdLst>
                <a:gd name="T0" fmla="*/ 8 w 195"/>
                <a:gd name="T1" fmla="*/ 45 h 45"/>
                <a:gd name="T2" fmla="*/ 3 w 195"/>
                <a:gd name="T3" fmla="*/ 42 h 45"/>
                <a:gd name="T4" fmla="*/ 5 w 195"/>
                <a:gd name="T5" fmla="*/ 32 h 45"/>
                <a:gd name="T6" fmla="*/ 189 w 195"/>
                <a:gd name="T7" fmla="*/ 20 h 45"/>
                <a:gd name="T8" fmla="*/ 194 w 195"/>
                <a:gd name="T9" fmla="*/ 28 h 45"/>
                <a:gd name="T10" fmla="*/ 185 w 195"/>
                <a:gd name="T11" fmla="*/ 33 h 45"/>
                <a:gd name="T12" fmla="*/ 12 w 195"/>
                <a:gd name="T13" fmla="*/ 44 h 45"/>
                <a:gd name="T14" fmla="*/ 8 w 195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45">
                  <a:moveTo>
                    <a:pt x="8" y="45"/>
                  </a:moveTo>
                  <a:cubicBezTo>
                    <a:pt x="6" y="45"/>
                    <a:pt x="4" y="44"/>
                    <a:pt x="3" y="42"/>
                  </a:cubicBezTo>
                  <a:cubicBezTo>
                    <a:pt x="0" y="39"/>
                    <a:pt x="1" y="34"/>
                    <a:pt x="5" y="32"/>
                  </a:cubicBezTo>
                  <a:cubicBezTo>
                    <a:pt x="38" y="11"/>
                    <a:pt x="118" y="0"/>
                    <a:pt x="189" y="20"/>
                  </a:cubicBezTo>
                  <a:cubicBezTo>
                    <a:pt x="192" y="21"/>
                    <a:pt x="195" y="25"/>
                    <a:pt x="194" y="28"/>
                  </a:cubicBezTo>
                  <a:cubicBezTo>
                    <a:pt x="192" y="32"/>
                    <a:pt x="189" y="34"/>
                    <a:pt x="185" y="33"/>
                  </a:cubicBezTo>
                  <a:cubicBezTo>
                    <a:pt x="120" y="15"/>
                    <a:pt x="43" y="24"/>
                    <a:pt x="12" y="44"/>
                  </a:cubicBezTo>
                  <a:cubicBezTo>
                    <a:pt x="11" y="45"/>
                    <a:pt x="10" y="45"/>
                    <a:pt x="8" y="45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88" name="Freeform 33"/>
            <p:cNvSpPr/>
            <p:nvPr/>
          </p:nvSpPr>
          <p:spPr bwMode="auto">
            <a:xfrm>
              <a:off x="2219618" y="2586959"/>
              <a:ext cx="166495" cy="39681"/>
            </a:xfrm>
            <a:custGeom>
              <a:avLst/>
              <a:gdLst>
                <a:gd name="T0" fmla="*/ 8 w 194"/>
                <a:gd name="T1" fmla="*/ 45 h 45"/>
                <a:gd name="T2" fmla="*/ 2 w 194"/>
                <a:gd name="T3" fmla="*/ 42 h 45"/>
                <a:gd name="T4" fmla="*/ 4 w 194"/>
                <a:gd name="T5" fmla="*/ 32 h 45"/>
                <a:gd name="T6" fmla="*/ 188 w 194"/>
                <a:gd name="T7" fmla="*/ 19 h 45"/>
                <a:gd name="T8" fmla="*/ 193 w 194"/>
                <a:gd name="T9" fmla="*/ 28 h 45"/>
                <a:gd name="T10" fmla="*/ 184 w 194"/>
                <a:gd name="T11" fmla="*/ 33 h 45"/>
                <a:gd name="T12" fmla="*/ 11 w 194"/>
                <a:gd name="T13" fmla="*/ 44 h 45"/>
                <a:gd name="T14" fmla="*/ 8 w 194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">
                  <a:moveTo>
                    <a:pt x="8" y="45"/>
                  </a:moveTo>
                  <a:cubicBezTo>
                    <a:pt x="5" y="45"/>
                    <a:pt x="3" y="44"/>
                    <a:pt x="2" y="42"/>
                  </a:cubicBezTo>
                  <a:cubicBezTo>
                    <a:pt x="0" y="38"/>
                    <a:pt x="0" y="34"/>
                    <a:pt x="4" y="32"/>
                  </a:cubicBezTo>
                  <a:cubicBezTo>
                    <a:pt x="44" y="6"/>
                    <a:pt x="120" y="0"/>
                    <a:pt x="188" y="19"/>
                  </a:cubicBezTo>
                  <a:cubicBezTo>
                    <a:pt x="191" y="20"/>
                    <a:pt x="194" y="24"/>
                    <a:pt x="193" y="28"/>
                  </a:cubicBezTo>
                  <a:cubicBezTo>
                    <a:pt x="192" y="32"/>
                    <a:pt x="188" y="34"/>
                    <a:pt x="184" y="33"/>
                  </a:cubicBezTo>
                  <a:cubicBezTo>
                    <a:pt x="113" y="13"/>
                    <a:pt x="43" y="23"/>
                    <a:pt x="11" y="44"/>
                  </a:cubicBezTo>
                  <a:cubicBezTo>
                    <a:pt x="10" y="45"/>
                    <a:pt x="9" y="45"/>
                    <a:pt x="8" y="45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89" name="Freeform 34"/>
          <p:cNvSpPr>
            <a:spLocks noEditPoints="1"/>
          </p:cNvSpPr>
          <p:nvPr/>
        </p:nvSpPr>
        <p:spPr bwMode="auto">
          <a:xfrm>
            <a:off x="3376613" y="2941638"/>
            <a:ext cx="539750" cy="344487"/>
          </a:xfrm>
          <a:custGeom>
            <a:avLst/>
            <a:gdLst>
              <a:gd name="T0" fmla="*/ 631 w 632"/>
              <a:gd name="T1" fmla="*/ 150 h 405"/>
              <a:gd name="T2" fmla="*/ 623 w 632"/>
              <a:gd name="T3" fmla="*/ 142 h 405"/>
              <a:gd name="T4" fmla="*/ 14 w 632"/>
              <a:gd name="T5" fmla="*/ 1 h 405"/>
              <a:gd name="T6" fmla="*/ 3 w 632"/>
              <a:gd name="T7" fmla="*/ 6 h 405"/>
              <a:gd name="T8" fmla="*/ 4 w 632"/>
              <a:gd name="T9" fmla="*/ 19 h 405"/>
              <a:gd name="T10" fmla="*/ 325 w 632"/>
              <a:gd name="T11" fmla="*/ 401 h 405"/>
              <a:gd name="T12" fmla="*/ 333 w 632"/>
              <a:gd name="T13" fmla="*/ 405 h 405"/>
              <a:gd name="T14" fmla="*/ 340 w 632"/>
              <a:gd name="T15" fmla="*/ 402 h 405"/>
              <a:gd name="T16" fmla="*/ 627 w 632"/>
              <a:gd name="T17" fmla="*/ 161 h 405"/>
              <a:gd name="T18" fmla="*/ 631 w 632"/>
              <a:gd name="T19" fmla="*/ 150 h 405"/>
              <a:gd name="T20" fmla="*/ 335 w 632"/>
              <a:gd name="T21" fmla="*/ 378 h 405"/>
              <a:gd name="T22" fmla="*/ 303 w 632"/>
              <a:gd name="T23" fmla="*/ 341 h 405"/>
              <a:gd name="T24" fmla="*/ 324 w 632"/>
              <a:gd name="T25" fmla="*/ 323 h 405"/>
              <a:gd name="T26" fmla="*/ 325 w 632"/>
              <a:gd name="T27" fmla="*/ 311 h 405"/>
              <a:gd name="T28" fmla="*/ 312 w 632"/>
              <a:gd name="T29" fmla="*/ 310 h 405"/>
              <a:gd name="T30" fmla="*/ 292 w 632"/>
              <a:gd name="T31" fmla="*/ 327 h 405"/>
              <a:gd name="T32" fmla="*/ 258 w 632"/>
              <a:gd name="T33" fmla="*/ 287 h 405"/>
              <a:gd name="T34" fmla="*/ 269 w 632"/>
              <a:gd name="T35" fmla="*/ 277 h 405"/>
              <a:gd name="T36" fmla="*/ 270 w 632"/>
              <a:gd name="T37" fmla="*/ 265 h 405"/>
              <a:gd name="T38" fmla="*/ 258 w 632"/>
              <a:gd name="T39" fmla="*/ 264 h 405"/>
              <a:gd name="T40" fmla="*/ 247 w 632"/>
              <a:gd name="T41" fmla="*/ 274 h 405"/>
              <a:gd name="T42" fmla="*/ 212 w 632"/>
              <a:gd name="T43" fmla="*/ 233 h 405"/>
              <a:gd name="T44" fmla="*/ 233 w 632"/>
              <a:gd name="T45" fmla="*/ 215 h 405"/>
              <a:gd name="T46" fmla="*/ 234 w 632"/>
              <a:gd name="T47" fmla="*/ 204 h 405"/>
              <a:gd name="T48" fmla="*/ 223 w 632"/>
              <a:gd name="T49" fmla="*/ 203 h 405"/>
              <a:gd name="T50" fmla="*/ 202 w 632"/>
              <a:gd name="T51" fmla="*/ 221 h 405"/>
              <a:gd name="T52" fmla="*/ 167 w 632"/>
              <a:gd name="T53" fmla="*/ 180 h 405"/>
              <a:gd name="T54" fmla="*/ 179 w 632"/>
              <a:gd name="T55" fmla="*/ 170 h 405"/>
              <a:gd name="T56" fmla="*/ 180 w 632"/>
              <a:gd name="T57" fmla="*/ 158 h 405"/>
              <a:gd name="T58" fmla="*/ 168 w 632"/>
              <a:gd name="T59" fmla="*/ 157 h 405"/>
              <a:gd name="T60" fmla="*/ 156 w 632"/>
              <a:gd name="T61" fmla="*/ 166 h 405"/>
              <a:gd name="T62" fmla="*/ 122 w 632"/>
              <a:gd name="T63" fmla="*/ 125 h 405"/>
              <a:gd name="T64" fmla="*/ 142 w 632"/>
              <a:gd name="T65" fmla="*/ 108 h 405"/>
              <a:gd name="T66" fmla="*/ 143 w 632"/>
              <a:gd name="T67" fmla="*/ 97 h 405"/>
              <a:gd name="T68" fmla="*/ 132 w 632"/>
              <a:gd name="T69" fmla="*/ 96 h 405"/>
              <a:gd name="T70" fmla="*/ 112 w 632"/>
              <a:gd name="T71" fmla="*/ 113 h 405"/>
              <a:gd name="T72" fmla="*/ 42 w 632"/>
              <a:gd name="T73" fmla="*/ 30 h 405"/>
              <a:gd name="T74" fmla="*/ 596 w 632"/>
              <a:gd name="T75" fmla="*/ 158 h 405"/>
              <a:gd name="T76" fmla="*/ 335 w 632"/>
              <a:gd name="T77" fmla="*/ 378 h 405"/>
              <a:gd name="T78" fmla="*/ 339 w 632"/>
              <a:gd name="T79" fmla="*/ 276 h 405"/>
              <a:gd name="T80" fmla="*/ 348 w 632"/>
              <a:gd name="T81" fmla="*/ 280 h 405"/>
              <a:gd name="T82" fmla="*/ 355 w 632"/>
              <a:gd name="T83" fmla="*/ 277 h 405"/>
              <a:gd name="T84" fmla="*/ 450 w 632"/>
              <a:gd name="T85" fmla="*/ 197 h 405"/>
              <a:gd name="T86" fmla="*/ 453 w 632"/>
              <a:gd name="T87" fmla="*/ 186 h 405"/>
              <a:gd name="T88" fmla="*/ 445 w 632"/>
              <a:gd name="T89" fmla="*/ 178 h 405"/>
              <a:gd name="T90" fmla="*/ 251 w 632"/>
              <a:gd name="T91" fmla="*/ 141 h 405"/>
              <a:gd name="T92" fmla="*/ 240 w 632"/>
              <a:gd name="T93" fmla="*/ 146 h 405"/>
              <a:gd name="T94" fmla="*/ 241 w 632"/>
              <a:gd name="T95" fmla="*/ 158 h 405"/>
              <a:gd name="T96" fmla="*/ 339 w 632"/>
              <a:gd name="T97" fmla="*/ 276 h 405"/>
              <a:gd name="T98" fmla="*/ 418 w 632"/>
              <a:gd name="T99" fmla="*/ 195 h 405"/>
              <a:gd name="T100" fmla="*/ 349 w 632"/>
              <a:gd name="T101" fmla="*/ 253 h 405"/>
              <a:gd name="T102" fmla="*/ 278 w 632"/>
              <a:gd name="T103" fmla="*/ 168 h 405"/>
              <a:gd name="T104" fmla="*/ 418 w 632"/>
              <a:gd name="T105" fmla="*/ 1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32" h="405">
                <a:moveTo>
                  <a:pt x="631" y="150"/>
                </a:moveTo>
                <a:cubicBezTo>
                  <a:pt x="630" y="146"/>
                  <a:pt x="627" y="142"/>
                  <a:pt x="623" y="142"/>
                </a:cubicBezTo>
                <a:cubicBezTo>
                  <a:pt x="14" y="1"/>
                  <a:pt x="14" y="1"/>
                  <a:pt x="14" y="1"/>
                </a:cubicBezTo>
                <a:cubicBezTo>
                  <a:pt x="10" y="0"/>
                  <a:pt x="5" y="2"/>
                  <a:pt x="3" y="6"/>
                </a:cubicBezTo>
                <a:cubicBezTo>
                  <a:pt x="0" y="10"/>
                  <a:pt x="1" y="16"/>
                  <a:pt x="4" y="19"/>
                </a:cubicBezTo>
                <a:cubicBezTo>
                  <a:pt x="325" y="401"/>
                  <a:pt x="325" y="401"/>
                  <a:pt x="325" y="401"/>
                </a:cubicBezTo>
                <a:cubicBezTo>
                  <a:pt x="327" y="403"/>
                  <a:pt x="330" y="405"/>
                  <a:pt x="333" y="405"/>
                </a:cubicBezTo>
                <a:cubicBezTo>
                  <a:pt x="336" y="405"/>
                  <a:pt x="338" y="404"/>
                  <a:pt x="340" y="402"/>
                </a:cubicBezTo>
                <a:cubicBezTo>
                  <a:pt x="627" y="161"/>
                  <a:pt x="627" y="161"/>
                  <a:pt x="627" y="161"/>
                </a:cubicBezTo>
                <a:cubicBezTo>
                  <a:pt x="630" y="158"/>
                  <a:pt x="632" y="154"/>
                  <a:pt x="631" y="150"/>
                </a:cubicBezTo>
                <a:close/>
                <a:moveTo>
                  <a:pt x="335" y="378"/>
                </a:moveTo>
                <a:cubicBezTo>
                  <a:pt x="303" y="341"/>
                  <a:pt x="303" y="341"/>
                  <a:pt x="303" y="341"/>
                </a:cubicBezTo>
                <a:cubicBezTo>
                  <a:pt x="324" y="323"/>
                  <a:pt x="324" y="323"/>
                  <a:pt x="324" y="323"/>
                </a:cubicBezTo>
                <a:cubicBezTo>
                  <a:pt x="327" y="320"/>
                  <a:pt x="328" y="315"/>
                  <a:pt x="325" y="311"/>
                </a:cubicBezTo>
                <a:cubicBezTo>
                  <a:pt x="322" y="307"/>
                  <a:pt x="316" y="307"/>
                  <a:pt x="312" y="310"/>
                </a:cubicBezTo>
                <a:cubicBezTo>
                  <a:pt x="292" y="327"/>
                  <a:pt x="292" y="327"/>
                  <a:pt x="292" y="327"/>
                </a:cubicBezTo>
                <a:cubicBezTo>
                  <a:pt x="258" y="287"/>
                  <a:pt x="258" y="287"/>
                  <a:pt x="258" y="287"/>
                </a:cubicBezTo>
                <a:cubicBezTo>
                  <a:pt x="269" y="277"/>
                  <a:pt x="269" y="277"/>
                  <a:pt x="269" y="277"/>
                </a:cubicBezTo>
                <a:cubicBezTo>
                  <a:pt x="273" y="274"/>
                  <a:pt x="273" y="269"/>
                  <a:pt x="270" y="265"/>
                </a:cubicBezTo>
                <a:cubicBezTo>
                  <a:pt x="267" y="261"/>
                  <a:pt x="262" y="261"/>
                  <a:pt x="258" y="264"/>
                </a:cubicBezTo>
                <a:cubicBezTo>
                  <a:pt x="247" y="274"/>
                  <a:pt x="247" y="274"/>
                  <a:pt x="247" y="274"/>
                </a:cubicBezTo>
                <a:cubicBezTo>
                  <a:pt x="212" y="233"/>
                  <a:pt x="212" y="233"/>
                  <a:pt x="212" y="233"/>
                </a:cubicBezTo>
                <a:cubicBezTo>
                  <a:pt x="233" y="215"/>
                  <a:pt x="233" y="215"/>
                  <a:pt x="233" y="215"/>
                </a:cubicBezTo>
                <a:cubicBezTo>
                  <a:pt x="236" y="212"/>
                  <a:pt x="236" y="207"/>
                  <a:pt x="234" y="204"/>
                </a:cubicBezTo>
                <a:cubicBezTo>
                  <a:pt x="231" y="201"/>
                  <a:pt x="226" y="200"/>
                  <a:pt x="223" y="203"/>
                </a:cubicBezTo>
                <a:cubicBezTo>
                  <a:pt x="202" y="221"/>
                  <a:pt x="202" y="221"/>
                  <a:pt x="202" y="221"/>
                </a:cubicBezTo>
                <a:cubicBezTo>
                  <a:pt x="167" y="180"/>
                  <a:pt x="167" y="180"/>
                  <a:pt x="167" y="180"/>
                </a:cubicBezTo>
                <a:cubicBezTo>
                  <a:pt x="179" y="170"/>
                  <a:pt x="179" y="170"/>
                  <a:pt x="179" y="170"/>
                </a:cubicBezTo>
                <a:cubicBezTo>
                  <a:pt x="183" y="167"/>
                  <a:pt x="183" y="161"/>
                  <a:pt x="180" y="158"/>
                </a:cubicBezTo>
                <a:cubicBezTo>
                  <a:pt x="177" y="154"/>
                  <a:pt x="171" y="154"/>
                  <a:pt x="168" y="157"/>
                </a:cubicBezTo>
                <a:cubicBezTo>
                  <a:pt x="156" y="166"/>
                  <a:pt x="156" y="166"/>
                  <a:pt x="156" y="166"/>
                </a:cubicBezTo>
                <a:cubicBezTo>
                  <a:pt x="122" y="125"/>
                  <a:pt x="122" y="125"/>
                  <a:pt x="122" y="125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6" y="105"/>
                  <a:pt x="146" y="100"/>
                  <a:pt x="143" y="97"/>
                </a:cubicBezTo>
                <a:cubicBezTo>
                  <a:pt x="141" y="94"/>
                  <a:pt x="136" y="93"/>
                  <a:pt x="132" y="96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42" y="30"/>
                  <a:pt x="42" y="30"/>
                  <a:pt x="42" y="30"/>
                </a:cubicBezTo>
                <a:cubicBezTo>
                  <a:pt x="596" y="158"/>
                  <a:pt x="596" y="158"/>
                  <a:pt x="596" y="158"/>
                </a:cubicBezTo>
                <a:lnTo>
                  <a:pt x="335" y="378"/>
                </a:lnTo>
                <a:close/>
                <a:moveTo>
                  <a:pt x="339" y="276"/>
                </a:moveTo>
                <a:cubicBezTo>
                  <a:pt x="342" y="278"/>
                  <a:pt x="345" y="280"/>
                  <a:pt x="348" y="280"/>
                </a:cubicBezTo>
                <a:cubicBezTo>
                  <a:pt x="350" y="280"/>
                  <a:pt x="353" y="279"/>
                  <a:pt x="355" y="277"/>
                </a:cubicBezTo>
                <a:cubicBezTo>
                  <a:pt x="450" y="197"/>
                  <a:pt x="450" y="197"/>
                  <a:pt x="450" y="197"/>
                </a:cubicBezTo>
                <a:cubicBezTo>
                  <a:pt x="453" y="195"/>
                  <a:pt x="454" y="190"/>
                  <a:pt x="453" y="186"/>
                </a:cubicBezTo>
                <a:cubicBezTo>
                  <a:pt x="452" y="182"/>
                  <a:pt x="449" y="179"/>
                  <a:pt x="445" y="178"/>
                </a:cubicBezTo>
                <a:cubicBezTo>
                  <a:pt x="251" y="141"/>
                  <a:pt x="251" y="141"/>
                  <a:pt x="251" y="141"/>
                </a:cubicBezTo>
                <a:cubicBezTo>
                  <a:pt x="247" y="140"/>
                  <a:pt x="242" y="142"/>
                  <a:pt x="240" y="146"/>
                </a:cubicBezTo>
                <a:cubicBezTo>
                  <a:pt x="237" y="150"/>
                  <a:pt x="238" y="155"/>
                  <a:pt x="241" y="158"/>
                </a:cubicBezTo>
                <a:lnTo>
                  <a:pt x="339" y="276"/>
                </a:lnTo>
                <a:close/>
                <a:moveTo>
                  <a:pt x="418" y="195"/>
                </a:moveTo>
                <a:cubicBezTo>
                  <a:pt x="349" y="253"/>
                  <a:pt x="349" y="253"/>
                  <a:pt x="349" y="253"/>
                </a:cubicBezTo>
                <a:cubicBezTo>
                  <a:pt x="278" y="168"/>
                  <a:pt x="278" y="168"/>
                  <a:pt x="278" y="168"/>
                </a:cubicBezTo>
                <a:lnTo>
                  <a:pt x="418" y="195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57376" name="组合 47"/>
          <p:cNvGrpSpPr>
            <a:grpSpLocks/>
          </p:cNvGrpSpPr>
          <p:nvPr/>
        </p:nvGrpSpPr>
        <p:grpSpPr bwMode="auto">
          <a:xfrm>
            <a:off x="4225925" y="1250950"/>
            <a:ext cx="331788" cy="561975"/>
            <a:chOff x="324355" y="832717"/>
            <a:chExt cx="627063" cy="1065213"/>
          </a:xfrm>
        </p:grpSpPr>
        <p:sp>
          <p:nvSpPr>
            <p:cNvPr id="155" name="Freeform 9"/>
            <p:cNvSpPr/>
            <p:nvPr/>
          </p:nvSpPr>
          <p:spPr bwMode="auto">
            <a:xfrm>
              <a:off x="324355" y="1419488"/>
              <a:ext cx="627063" cy="478442"/>
            </a:xfrm>
            <a:custGeom>
              <a:avLst/>
              <a:gdLst>
                <a:gd name="T0" fmla="*/ 166 w 167"/>
                <a:gd name="T1" fmla="*/ 39 h 127"/>
                <a:gd name="T2" fmla="*/ 129 w 167"/>
                <a:gd name="T3" fmla="*/ 0 h 127"/>
                <a:gd name="T4" fmla="*/ 93 w 167"/>
                <a:gd name="T5" fmla="*/ 60 h 127"/>
                <a:gd name="T6" fmla="*/ 88 w 167"/>
                <a:gd name="T7" fmla="*/ 33 h 127"/>
                <a:gd name="T8" fmla="*/ 93 w 167"/>
                <a:gd name="T9" fmla="*/ 24 h 127"/>
                <a:gd name="T10" fmla="*/ 83 w 167"/>
                <a:gd name="T11" fmla="*/ 14 h 127"/>
                <a:gd name="T12" fmla="*/ 73 w 167"/>
                <a:gd name="T13" fmla="*/ 24 h 127"/>
                <a:gd name="T14" fmla="*/ 78 w 167"/>
                <a:gd name="T15" fmla="*/ 33 h 127"/>
                <a:gd name="T16" fmla="*/ 73 w 167"/>
                <a:gd name="T17" fmla="*/ 60 h 127"/>
                <a:gd name="T18" fmla="*/ 38 w 167"/>
                <a:gd name="T19" fmla="*/ 0 h 127"/>
                <a:gd name="T20" fmla="*/ 0 w 167"/>
                <a:gd name="T21" fmla="*/ 39 h 127"/>
                <a:gd name="T22" fmla="*/ 0 w 167"/>
                <a:gd name="T23" fmla="*/ 39 h 127"/>
                <a:gd name="T24" fmla="*/ 0 w 167"/>
                <a:gd name="T25" fmla="*/ 127 h 127"/>
                <a:gd name="T26" fmla="*/ 167 w 167"/>
                <a:gd name="T27" fmla="*/ 127 h 127"/>
                <a:gd name="T28" fmla="*/ 167 w 167"/>
                <a:gd name="T29" fmla="*/ 39 h 127"/>
                <a:gd name="T30" fmla="*/ 166 w 167"/>
                <a:gd name="T31" fmla="*/ 3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7" h="127">
                  <a:moveTo>
                    <a:pt x="166" y="39"/>
                  </a:moveTo>
                  <a:cubicBezTo>
                    <a:pt x="163" y="23"/>
                    <a:pt x="149" y="8"/>
                    <a:pt x="129" y="0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91" y="31"/>
                    <a:pt x="93" y="28"/>
                    <a:pt x="93" y="24"/>
                  </a:cubicBezTo>
                  <a:cubicBezTo>
                    <a:pt x="93" y="19"/>
                    <a:pt x="89" y="14"/>
                    <a:pt x="83" y="14"/>
                  </a:cubicBezTo>
                  <a:cubicBezTo>
                    <a:pt x="77" y="14"/>
                    <a:pt x="73" y="19"/>
                    <a:pt x="73" y="24"/>
                  </a:cubicBezTo>
                  <a:cubicBezTo>
                    <a:pt x="73" y="28"/>
                    <a:pt x="75" y="31"/>
                    <a:pt x="78" y="33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8"/>
                    <a:pt x="3" y="23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167" y="127"/>
                    <a:pt x="167" y="127"/>
                    <a:pt x="167" y="127"/>
                  </a:cubicBezTo>
                  <a:cubicBezTo>
                    <a:pt x="167" y="39"/>
                    <a:pt x="167" y="39"/>
                    <a:pt x="167" y="39"/>
                  </a:cubicBezTo>
                  <a:lnTo>
                    <a:pt x="166" y="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/>
          </p:nvSpPr>
          <p:spPr bwMode="auto">
            <a:xfrm>
              <a:off x="444367" y="880862"/>
              <a:ext cx="381039" cy="538626"/>
            </a:xfrm>
            <a:custGeom>
              <a:avLst/>
              <a:gdLst>
                <a:gd name="T0" fmla="*/ 0 w 102"/>
                <a:gd name="T1" fmla="*/ 87 h 143"/>
                <a:gd name="T2" fmla="*/ 10 w 102"/>
                <a:gd name="T3" fmla="*/ 101 h 143"/>
                <a:gd name="T4" fmla="*/ 51 w 102"/>
                <a:gd name="T5" fmla="*/ 143 h 143"/>
                <a:gd name="T6" fmla="*/ 91 w 102"/>
                <a:gd name="T7" fmla="*/ 101 h 143"/>
                <a:gd name="T8" fmla="*/ 92 w 102"/>
                <a:gd name="T9" fmla="*/ 101 h 143"/>
                <a:gd name="T10" fmla="*/ 102 w 102"/>
                <a:gd name="T11" fmla="*/ 87 h 143"/>
                <a:gd name="T12" fmla="*/ 94 w 102"/>
                <a:gd name="T13" fmla="*/ 75 h 143"/>
                <a:gd name="T14" fmla="*/ 95 w 102"/>
                <a:gd name="T15" fmla="*/ 42 h 143"/>
                <a:gd name="T16" fmla="*/ 97 w 102"/>
                <a:gd name="T17" fmla="*/ 42 h 143"/>
                <a:gd name="T18" fmla="*/ 97 w 102"/>
                <a:gd name="T19" fmla="*/ 0 h 143"/>
                <a:gd name="T20" fmla="*/ 3 w 102"/>
                <a:gd name="T21" fmla="*/ 0 h 143"/>
                <a:gd name="T22" fmla="*/ 3 w 102"/>
                <a:gd name="T23" fmla="*/ 42 h 143"/>
                <a:gd name="T24" fmla="*/ 4 w 102"/>
                <a:gd name="T25" fmla="*/ 42 h 143"/>
                <a:gd name="T26" fmla="*/ 6 w 102"/>
                <a:gd name="T27" fmla="*/ 76 h 143"/>
                <a:gd name="T28" fmla="*/ 6 w 102"/>
                <a:gd name="T29" fmla="*/ 76 h 143"/>
                <a:gd name="T30" fmla="*/ 0 w 102"/>
                <a:gd name="T31" fmla="*/ 87 h 143"/>
                <a:gd name="T32" fmla="*/ 11 w 102"/>
                <a:gd name="T33" fmla="*/ 77 h 143"/>
                <a:gd name="T34" fmla="*/ 11 w 102"/>
                <a:gd name="T35" fmla="*/ 77 h 143"/>
                <a:gd name="T36" fmla="*/ 12 w 102"/>
                <a:gd name="T37" fmla="*/ 77 h 143"/>
                <a:gd name="T38" fmla="*/ 12 w 102"/>
                <a:gd name="T39" fmla="*/ 74 h 143"/>
                <a:gd name="T40" fmla="*/ 15 w 102"/>
                <a:gd name="T41" fmla="*/ 57 h 143"/>
                <a:gd name="T42" fmla="*/ 19 w 102"/>
                <a:gd name="T43" fmla="*/ 52 h 143"/>
                <a:gd name="T44" fmla="*/ 61 w 102"/>
                <a:gd name="T45" fmla="*/ 42 h 143"/>
                <a:gd name="T46" fmla="*/ 78 w 102"/>
                <a:gd name="T47" fmla="*/ 42 h 143"/>
                <a:gd name="T48" fmla="*/ 88 w 102"/>
                <a:gd name="T49" fmla="*/ 78 h 143"/>
                <a:gd name="T50" fmla="*/ 88 w 102"/>
                <a:gd name="T51" fmla="*/ 78 h 143"/>
                <a:gd name="T52" fmla="*/ 91 w 102"/>
                <a:gd name="T53" fmla="*/ 77 h 143"/>
                <a:gd name="T54" fmla="*/ 92 w 102"/>
                <a:gd name="T55" fmla="*/ 77 h 143"/>
                <a:gd name="T56" fmla="*/ 97 w 102"/>
                <a:gd name="T57" fmla="*/ 80 h 143"/>
                <a:gd name="T58" fmla="*/ 99 w 102"/>
                <a:gd name="T59" fmla="*/ 87 h 143"/>
                <a:gd name="T60" fmla="*/ 97 w 102"/>
                <a:gd name="T61" fmla="*/ 95 h 143"/>
                <a:gd name="T62" fmla="*/ 92 w 102"/>
                <a:gd name="T63" fmla="*/ 98 h 143"/>
                <a:gd name="T64" fmla="*/ 91 w 102"/>
                <a:gd name="T65" fmla="*/ 98 h 143"/>
                <a:gd name="T66" fmla="*/ 89 w 102"/>
                <a:gd name="T67" fmla="*/ 98 h 143"/>
                <a:gd name="T68" fmla="*/ 88 w 102"/>
                <a:gd name="T69" fmla="*/ 100 h 143"/>
                <a:gd name="T70" fmla="*/ 75 w 102"/>
                <a:gd name="T71" fmla="*/ 129 h 143"/>
                <a:gd name="T72" fmla="*/ 64 w 102"/>
                <a:gd name="T73" fmla="*/ 137 h 143"/>
                <a:gd name="T74" fmla="*/ 51 w 102"/>
                <a:gd name="T75" fmla="*/ 140 h 143"/>
                <a:gd name="T76" fmla="*/ 38 w 102"/>
                <a:gd name="T77" fmla="*/ 137 h 143"/>
                <a:gd name="T78" fmla="*/ 26 w 102"/>
                <a:gd name="T79" fmla="*/ 129 h 143"/>
                <a:gd name="T80" fmla="*/ 13 w 102"/>
                <a:gd name="T81" fmla="*/ 100 h 143"/>
                <a:gd name="T82" fmla="*/ 13 w 102"/>
                <a:gd name="T83" fmla="*/ 98 h 143"/>
                <a:gd name="T84" fmla="*/ 10 w 102"/>
                <a:gd name="T85" fmla="*/ 98 h 143"/>
                <a:gd name="T86" fmla="*/ 3 w 102"/>
                <a:gd name="T87" fmla="*/ 87 h 143"/>
                <a:gd name="T88" fmla="*/ 6 w 102"/>
                <a:gd name="T89" fmla="*/ 80 h 143"/>
                <a:gd name="T90" fmla="*/ 11 w 102"/>
                <a:gd name="T91" fmla="*/ 7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2" h="143">
                  <a:moveTo>
                    <a:pt x="0" y="87"/>
                  </a:moveTo>
                  <a:cubicBezTo>
                    <a:pt x="0" y="95"/>
                    <a:pt x="5" y="100"/>
                    <a:pt x="10" y="101"/>
                  </a:cubicBezTo>
                  <a:cubicBezTo>
                    <a:pt x="14" y="125"/>
                    <a:pt x="31" y="143"/>
                    <a:pt x="51" y="143"/>
                  </a:cubicBezTo>
                  <a:cubicBezTo>
                    <a:pt x="71" y="143"/>
                    <a:pt x="87" y="125"/>
                    <a:pt x="91" y="101"/>
                  </a:cubicBezTo>
                  <a:cubicBezTo>
                    <a:pt x="92" y="101"/>
                    <a:pt x="92" y="101"/>
                    <a:pt x="92" y="101"/>
                  </a:cubicBezTo>
                  <a:cubicBezTo>
                    <a:pt x="98" y="101"/>
                    <a:pt x="102" y="95"/>
                    <a:pt x="102" y="87"/>
                  </a:cubicBezTo>
                  <a:cubicBezTo>
                    <a:pt x="102" y="81"/>
                    <a:pt x="99" y="76"/>
                    <a:pt x="94" y="75"/>
                  </a:cubicBezTo>
                  <a:cubicBezTo>
                    <a:pt x="94" y="75"/>
                    <a:pt x="99" y="57"/>
                    <a:pt x="9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0" y="58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3" y="78"/>
                    <a:pt x="0" y="82"/>
                    <a:pt x="0" y="87"/>
                  </a:cubicBezTo>
                  <a:close/>
                  <a:moveTo>
                    <a:pt x="11" y="77"/>
                  </a:moveTo>
                  <a:cubicBezTo>
                    <a:pt x="11" y="77"/>
                    <a:pt x="11" y="77"/>
                    <a:pt x="11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7" y="54"/>
                    <a:pt x="19" y="52"/>
                    <a:pt x="19" y="52"/>
                  </a:cubicBezTo>
                  <a:cubicBezTo>
                    <a:pt x="38" y="53"/>
                    <a:pt x="54" y="46"/>
                    <a:pt x="61" y="42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85" y="53"/>
                    <a:pt x="88" y="78"/>
                    <a:pt x="88" y="78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1" y="77"/>
                    <a:pt x="91" y="77"/>
                    <a:pt x="92" y="77"/>
                  </a:cubicBezTo>
                  <a:cubicBezTo>
                    <a:pt x="94" y="77"/>
                    <a:pt x="96" y="78"/>
                    <a:pt x="97" y="80"/>
                  </a:cubicBezTo>
                  <a:cubicBezTo>
                    <a:pt x="99" y="82"/>
                    <a:pt x="99" y="85"/>
                    <a:pt x="99" y="87"/>
                  </a:cubicBezTo>
                  <a:cubicBezTo>
                    <a:pt x="99" y="90"/>
                    <a:pt x="99" y="93"/>
                    <a:pt x="97" y="95"/>
                  </a:cubicBezTo>
                  <a:cubicBezTo>
                    <a:pt x="96" y="97"/>
                    <a:pt x="94" y="98"/>
                    <a:pt x="92" y="98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7" y="111"/>
                    <a:pt x="82" y="122"/>
                    <a:pt x="75" y="129"/>
                  </a:cubicBezTo>
                  <a:cubicBezTo>
                    <a:pt x="72" y="133"/>
                    <a:pt x="68" y="135"/>
                    <a:pt x="64" y="137"/>
                  </a:cubicBezTo>
                  <a:cubicBezTo>
                    <a:pt x="60" y="139"/>
                    <a:pt x="55" y="140"/>
                    <a:pt x="51" y="140"/>
                  </a:cubicBezTo>
                  <a:cubicBezTo>
                    <a:pt x="46" y="140"/>
                    <a:pt x="42" y="139"/>
                    <a:pt x="38" y="137"/>
                  </a:cubicBezTo>
                  <a:cubicBezTo>
                    <a:pt x="34" y="135"/>
                    <a:pt x="30" y="133"/>
                    <a:pt x="26" y="129"/>
                  </a:cubicBezTo>
                  <a:cubicBezTo>
                    <a:pt x="20" y="122"/>
                    <a:pt x="15" y="111"/>
                    <a:pt x="13" y="100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6" y="98"/>
                    <a:pt x="3" y="93"/>
                    <a:pt x="3" y="87"/>
                  </a:cubicBezTo>
                  <a:cubicBezTo>
                    <a:pt x="3" y="85"/>
                    <a:pt x="4" y="82"/>
                    <a:pt x="6" y="80"/>
                  </a:cubicBezTo>
                  <a:cubicBezTo>
                    <a:pt x="7" y="78"/>
                    <a:pt x="9" y="77"/>
                    <a:pt x="11" y="77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7" name="Freeform 11"/>
            <p:cNvSpPr>
              <a:spLocks noEditPoints="1"/>
            </p:cNvSpPr>
            <p:nvPr/>
          </p:nvSpPr>
          <p:spPr bwMode="auto">
            <a:xfrm>
              <a:off x="507374" y="1136635"/>
              <a:ext cx="249024" cy="87262"/>
            </a:xfrm>
            <a:custGeom>
              <a:avLst/>
              <a:gdLst>
                <a:gd name="T0" fmla="*/ 6 w 66"/>
                <a:gd name="T1" fmla="*/ 23 h 23"/>
                <a:gd name="T2" fmla="*/ 23 w 66"/>
                <a:gd name="T3" fmla="*/ 23 h 23"/>
                <a:gd name="T4" fmla="*/ 30 w 66"/>
                <a:gd name="T5" fmla="*/ 17 h 23"/>
                <a:gd name="T6" fmla="*/ 30 w 66"/>
                <a:gd name="T7" fmla="*/ 11 h 23"/>
                <a:gd name="T8" fmla="*/ 36 w 66"/>
                <a:gd name="T9" fmla="*/ 11 h 23"/>
                <a:gd name="T10" fmla="*/ 36 w 66"/>
                <a:gd name="T11" fmla="*/ 17 h 23"/>
                <a:gd name="T12" fmla="*/ 42 w 66"/>
                <a:gd name="T13" fmla="*/ 23 h 23"/>
                <a:gd name="T14" fmla="*/ 60 w 66"/>
                <a:gd name="T15" fmla="*/ 23 h 23"/>
                <a:gd name="T16" fmla="*/ 66 w 66"/>
                <a:gd name="T17" fmla="*/ 17 h 23"/>
                <a:gd name="T18" fmla="*/ 66 w 66"/>
                <a:gd name="T19" fmla="*/ 6 h 23"/>
                <a:gd name="T20" fmla="*/ 60 w 66"/>
                <a:gd name="T21" fmla="*/ 0 h 23"/>
                <a:gd name="T22" fmla="*/ 42 w 66"/>
                <a:gd name="T23" fmla="*/ 0 h 23"/>
                <a:gd name="T24" fmla="*/ 36 w 66"/>
                <a:gd name="T25" fmla="*/ 6 h 23"/>
                <a:gd name="T26" fmla="*/ 36 w 66"/>
                <a:gd name="T27" fmla="*/ 10 h 23"/>
                <a:gd name="T28" fmla="*/ 30 w 66"/>
                <a:gd name="T29" fmla="*/ 10 h 23"/>
                <a:gd name="T30" fmla="*/ 30 w 66"/>
                <a:gd name="T31" fmla="*/ 6 h 23"/>
                <a:gd name="T32" fmla="*/ 23 w 66"/>
                <a:gd name="T33" fmla="*/ 0 h 23"/>
                <a:gd name="T34" fmla="*/ 6 w 66"/>
                <a:gd name="T35" fmla="*/ 0 h 23"/>
                <a:gd name="T36" fmla="*/ 0 w 66"/>
                <a:gd name="T37" fmla="*/ 6 h 23"/>
                <a:gd name="T38" fmla="*/ 0 w 66"/>
                <a:gd name="T39" fmla="*/ 17 h 23"/>
                <a:gd name="T40" fmla="*/ 6 w 66"/>
                <a:gd name="T41" fmla="*/ 23 h 23"/>
                <a:gd name="T42" fmla="*/ 38 w 66"/>
                <a:gd name="T43" fmla="*/ 6 h 23"/>
                <a:gd name="T44" fmla="*/ 42 w 66"/>
                <a:gd name="T45" fmla="*/ 1 h 23"/>
                <a:gd name="T46" fmla="*/ 60 w 66"/>
                <a:gd name="T47" fmla="*/ 1 h 23"/>
                <a:gd name="T48" fmla="*/ 65 w 66"/>
                <a:gd name="T49" fmla="*/ 6 h 23"/>
                <a:gd name="T50" fmla="*/ 65 w 66"/>
                <a:gd name="T51" fmla="*/ 17 h 23"/>
                <a:gd name="T52" fmla="*/ 60 w 66"/>
                <a:gd name="T53" fmla="*/ 22 h 23"/>
                <a:gd name="T54" fmla="*/ 42 w 66"/>
                <a:gd name="T55" fmla="*/ 22 h 23"/>
                <a:gd name="T56" fmla="*/ 38 w 66"/>
                <a:gd name="T57" fmla="*/ 17 h 23"/>
                <a:gd name="T58" fmla="*/ 38 w 66"/>
                <a:gd name="T59" fmla="*/ 6 h 23"/>
                <a:gd name="T60" fmla="*/ 1 w 66"/>
                <a:gd name="T61" fmla="*/ 6 h 23"/>
                <a:gd name="T62" fmla="*/ 6 w 66"/>
                <a:gd name="T63" fmla="*/ 1 h 23"/>
                <a:gd name="T64" fmla="*/ 23 w 66"/>
                <a:gd name="T65" fmla="*/ 1 h 23"/>
                <a:gd name="T66" fmla="*/ 28 w 66"/>
                <a:gd name="T67" fmla="*/ 6 h 23"/>
                <a:gd name="T68" fmla="*/ 28 w 66"/>
                <a:gd name="T69" fmla="*/ 10 h 23"/>
                <a:gd name="T70" fmla="*/ 28 w 66"/>
                <a:gd name="T71" fmla="*/ 11 h 23"/>
                <a:gd name="T72" fmla="*/ 28 w 66"/>
                <a:gd name="T73" fmla="*/ 17 h 23"/>
                <a:gd name="T74" fmla="*/ 23 w 66"/>
                <a:gd name="T75" fmla="*/ 22 h 23"/>
                <a:gd name="T76" fmla="*/ 6 w 66"/>
                <a:gd name="T77" fmla="*/ 22 h 23"/>
                <a:gd name="T78" fmla="*/ 1 w 66"/>
                <a:gd name="T79" fmla="*/ 17 h 23"/>
                <a:gd name="T80" fmla="*/ 1 w 66"/>
                <a:gd name="T81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6" h="23">
                  <a:moveTo>
                    <a:pt x="6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27" y="23"/>
                    <a:pt x="30" y="20"/>
                    <a:pt x="30" y="17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20"/>
                    <a:pt x="39" y="23"/>
                    <a:pt x="42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3" y="23"/>
                    <a:pt x="66" y="20"/>
                    <a:pt x="66" y="17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2"/>
                    <a:pt x="63" y="0"/>
                    <a:pt x="6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9" y="0"/>
                    <a:pt x="36" y="2"/>
                    <a:pt x="36" y="6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2"/>
                    <a:pt x="27" y="0"/>
                    <a:pt x="2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0"/>
                    <a:pt x="2" y="23"/>
                    <a:pt x="6" y="23"/>
                  </a:cubicBezTo>
                  <a:close/>
                  <a:moveTo>
                    <a:pt x="38" y="6"/>
                  </a:moveTo>
                  <a:cubicBezTo>
                    <a:pt x="38" y="3"/>
                    <a:pt x="40" y="1"/>
                    <a:pt x="42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3" y="1"/>
                    <a:pt x="65" y="3"/>
                    <a:pt x="65" y="6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9"/>
                    <a:pt x="63" y="22"/>
                    <a:pt x="60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0" y="22"/>
                    <a:pt x="38" y="19"/>
                    <a:pt x="38" y="17"/>
                  </a:cubicBezTo>
                  <a:lnTo>
                    <a:pt x="38" y="6"/>
                  </a:lnTo>
                  <a:close/>
                  <a:moveTo>
                    <a:pt x="1" y="6"/>
                  </a:moveTo>
                  <a:cubicBezTo>
                    <a:pt x="1" y="3"/>
                    <a:pt x="3" y="1"/>
                    <a:pt x="6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6" y="1"/>
                    <a:pt x="28" y="3"/>
                    <a:pt x="28" y="6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9"/>
                    <a:pt x="26" y="22"/>
                    <a:pt x="23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3" y="22"/>
                    <a:pt x="1" y="19"/>
                    <a:pt x="1" y="17"/>
                  </a:cubicBezTo>
                  <a:lnTo>
                    <a:pt x="1" y="6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8" name="Rectangle 12"/>
            <p:cNvSpPr>
              <a:spLocks noChangeArrowheads="1"/>
            </p:cNvSpPr>
            <p:nvPr/>
          </p:nvSpPr>
          <p:spPr bwMode="auto">
            <a:xfrm>
              <a:off x="408363" y="832717"/>
              <a:ext cx="456045" cy="3610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9" name="Freeform 13"/>
            <p:cNvSpPr/>
            <p:nvPr/>
          </p:nvSpPr>
          <p:spPr bwMode="auto">
            <a:xfrm>
              <a:off x="810403" y="877854"/>
              <a:ext cx="51006" cy="180545"/>
            </a:xfrm>
            <a:custGeom>
              <a:avLst/>
              <a:gdLst>
                <a:gd name="T0" fmla="*/ 13 w 13"/>
                <a:gd name="T1" fmla="*/ 42 h 48"/>
                <a:gd name="T2" fmla="*/ 9 w 13"/>
                <a:gd name="T3" fmla="*/ 32 h 48"/>
                <a:gd name="T4" fmla="*/ 9 w 13"/>
                <a:gd name="T5" fmla="*/ 0 h 48"/>
                <a:gd name="T6" fmla="*/ 4 w 13"/>
                <a:gd name="T7" fmla="*/ 0 h 48"/>
                <a:gd name="T8" fmla="*/ 4 w 13"/>
                <a:gd name="T9" fmla="*/ 32 h 48"/>
                <a:gd name="T10" fmla="*/ 0 w 13"/>
                <a:gd name="T11" fmla="*/ 42 h 48"/>
                <a:gd name="T12" fmla="*/ 7 w 13"/>
                <a:gd name="T13" fmla="*/ 48 h 48"/>
                <a:gd name="T14" fmla="*/ 13 w 13"/>
                <a:gd name="T15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8">
                  <a:moveTo>
                    <a:pt x="13" y="42"/>
                  </a:moveTo>
                  <a:cubicBezTo>
                    <a:pt x="13" y="39"/>
                    <a:pt x="11" y="34"/>
                    <a:pt x="9" y="3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2" y="34"/>
                    <a:pt x="0" y="39"/>
                    <a:pt x="0" y="42"/>
                  </a:cubicBezTo>
                  <a:cubicBezTo>
                    <a:pt x="0" y="46"/>
                    <a:pt x="3" y="48"/>
                    <a:pt x="7" y="48"/>
                  </a:cubicBezTo>
                  <a:cubicBezTo>
                    <a:pt x="10" y="48"/>
                    <a:pt x="13" y="46"/>
                    <a:pt x="13" y="42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57382" name="组合 48"/>
          <p:cNvGrpSpPr>
            <a:grpSpLocks/>
          </p:cNvGrpSpPr>
          <p:nvPr/>
        </p:nvGrpSpPr>
        <p:grpSpPr bwMode="auto">
          <a:xfrm>
            <a:off x="5032375" y="1263650"/>
            <a:ext cx="330200" cy="563563"/>
            <a:chOff x="1851530" y="856529"/>
            <a:chExt cx="627063" cy="1066801"/>
          </a:xfrm>
        </p:grpSpPr>
        <p:sp>
          <p:nvSpPr>
            <p:cNvPr id="151" name="Rectangle 16"/>
            <p:cNvSpPr>
              <a:spLocks noChangeArrowheads="1"/>
            </p:cNvSpPr>
            <p:nvPr/>
          </p:nvSpPr>
          <p:spPr bwMode="auto">
            <a:xfrm>
              <a:off x="1932929" y="856529"/>
              <a:ext cx="464268" cy="3305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2" name="Freeform 17"/>
            <p:cNvSpPr/>
            <p:nvPr/>
          </p:nvSpPr>
          <p:spPr bwMode="auto">
            <a:xfrm>
              <a:off x="2342931" y="901606"/>
              <a:ext cx="45220" cy="183308"/>
            </a:xfrm>
            <a:custGeom>
              <a:avLst/>
              <a:gdLst>
                <a:gd name="T0" fmla="*/ 3 w 12"/>
                <a:gd name="T1" fmla="*/ 0 h 49"/>
                <a:gd name="T2" fmla="*/ 3 w 12"/>
                <a:gd name="T3" fmla="*/ 32 h 49"/>
                <a:gd name="T4" fmla="*/ 0 w 12"/>
                <a:gd name="T5" fmla="*/ 42 h 49"/>
                <a:gd name="T6" fmla="*/ 6 w 12"/>
                <a:gd name="T7" fmla="*/ 49 h 49"/>
                <a:gd name="T8" fmla="*/ 12 w 12"/>
                <a:gd name="T9" fmla="*/ 42 h 49"/>
                <a:gd name="T10" fmla="*/ 8 w 12"/>
                <a:gd name="T11" fmla="*/ 32 h 49"/>
                <a:gd name="T12" fmla="*/ 8 w 12"/>
                <a:gd name="T13" fmla="*/ 0 h 49"/>
                <a:gd name="T14" fmla="*/ 3 w 12"/>
                <a:gd name="T1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9">
                  <a:moveTo>
                    <a:pt x="3" y="0"/>
                  </a:moveTo>
                  <a:cubicBezTo>
                    <a:pt x="3" y="32"/>
                    <a:pt x="3" y="32"/>
                    <a:pt x="3" y="32"/>
                  </a:cubicBezTo>
                  <a:cubicBezTo>
                    <a:pt x="1" y="34"/>
                    <a:pt x="0" y="39"/>
                    <a:pt x="0" y="42"/>
                  </a:cubicBezTo>
                  <a:cubicBezTo>
                    <a:pt x="0" y="46"/>
                    <a:pt x="2" y="49"/>
                    <a:pt x="6" y="49"/>
                  </a:cubicBezTo>
                  <a:cubicBezTo>
                    <a:pt x="9" y="49"/>
                    <a:pt x="12" y="46"/>
                    <a:pt x="12" y="42"/>
                  </a:cubicBezTo>
                  <a:cubicBezTo>
                    <a:pt x="12" y="39"/>
                    <a:pt x="10" y="34"/>
                    <a:pt x="8" y="32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3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3" name="Freeform 18"/>
            <p:cNvSpPr>
              <a:spLocks noEditPoints="1"/>
            </p:cNvSpPr>
            <p:nvPr/>
          </p:nvSpPr>
          <p:spPr bwMode="auto">
            <a:xfrm>
              <a:off x="1914840" y="904610"/>
              <a:ext cx="497429" cy="537909"/>
            </a:xfrm>
            <a:custGeom>
              <a:avLst/>
              <a:gdLst>
                <a:gd name="T0" fmla="*/ 34 w 132"/>
                <a:gd name="T1" fmla="*/ 124 h 143"/>
                <a:gd name="T2" fmla="*/ 66 w 132"/>
                <a:gd name="T3" fmla="*/ 143 h 143"/>
                <a:gd name="T4" fmla="*/ 98 w 132"/>
                <a:gd name="T5" fmla="*/ 123 h 143"/>
                <a:gd name="T6" fmla="*/ 127 w 132"/>
                <a:gd name="T7" fmla="*/ 125 h 143"/>
                <a:gd name="T8" fmla="*/ 117 w 132"/>
                <a:gd name="T9" fmla="*/ 104 h 143"/>
                <a:gd name="T10" fmla="*/ 114 w 132"/>
                <a:gd name="T11" fmla="*/ 48 h 143"/>
                <a:gd name="T12" fmla="*/ 110 w 132"/>
                <a:gd name="T13" fmla="*/ 42 h 143"/>
                <a:gd name="T14" fmla="*/ 112 w 132"/>
                <a:gd name="T15" fmla="*/ 42 h 143"/>
                <a:gd name="T16" fmla="*/ 112 w 132"/>
                <a:gd name="T17" fmla="*/ 0 h 143"/>
                <a:gd name="T18" fmla="*/ 18 w 132"/>
                <a:gd name="T19" fmla="*/ 0 h 143"/>
                <a:gd name="T20" fmla="*/ 18 w 132"/>
                <a:gd name="T21" fmla="*/ 42 h 143"/>
                <a:gd name="T22" fmla="*/ 19 w 132"/>
                <a:gd name="T23" fmla="*/ 42 h 143"/>
                <a:gd name="T24" fmla="*/ 18 w 132"/>
                <a:gd name="T25" fmla="*/ 49 h 143"/>
                <a:gd name="T26" fmla="*/ 18 w 132"/>
                <a:gd name="T27" fmla="*/ 48 h 143"/>
                <a:gd name="T28" fmla="*/ 15 w 132"/>
                <a:gd name="T29" fmla="*/ 104 h 143"/>
                <a:gd name="T30" fmla="*/ 5 w 132"/>
                <a:gd name="T31" fmla="*/ 125 h 143"/>
                <a:gd name="T32" fmla="*/ 34 w 132"/>
                <a:gd name="T33" fmla="*/ 124 h 143"/>
                <a:gd name="T34" fmla="*/ 17 w 132"/>
                <a:gd name="T35" fmla="*/ 81 h 143"/>
                <a:gd name="T36" fmla="*/ 17 w 132"/>
                <a:gd name="T37" fmla="*/ 81 h 143"/>
                <a:gd name="T38" fmla="*/ 17 w 132"/>
                <a:gd name="T39" fmla="*/ 81 h 143"/>
                <a:gd name="T40" fmla="*/ 101 w 132"/>
                <a:gd name="T41" fmla="*/ 117 h 143"/>
                <a:gd name="T42" fmla="*/ 101 w 132"/>
                <a:gd name="T43" fmla="*/ 117 h 143"/>
                <a:gd name="T44" fmla="*/ 102 w 132"/>
                <a:gd name="T45" fmla="*/ 116 h 143"/>
                <a:gd name="T46" fmla="*/ 101 w 132"/>
                <a:gd name="T47" fmla="*/ 117 h 143"/>
                <a:gd name="T48" fmla="*/ 106 w 132"/>
                <a:gd name="T49" fmla="*/ 101 h 143"/>
                <a:gd name="T50" fmla="*/ 106 w 132"/>
                <a:gd name="T51" fmla="*/ 101 h 143"/>
                <a:gd name="T52" fmla="*/ 106 w 132"/>
                <a:gd name="T53" fmla="*/ 101 h 143"/>
                <a:gd name="T54" fmla="*/ 21 w 132"/>
                <a:gd name="T55" fmla="*/ 80 h 143"/>
                <a:gd name="T56" fmla="*/ 26 w 132"/>
                <a:gd name="T57" fmla="*/ 77 h 143"/>
                <a:gd name="T58" fmla="*/ 26 w 132"/>
                <a:gd name="T59" fmla="*/ 77 h 143"/>
                <a:gd name="T60" fmla="*/ 27 w 132"/>
                <a:gd name="T61" fmla="*/ 77 h 143"/>
                <a:gd name="T62" fmla="*/ 27 w 132"/>
                <a:gd name="T63" fmla="*/ 74 h 143"/>
                <a:gd name="T64" fmla="*/ 30 w 132"/>
                <a:gd name="T65" fmla="*/ 57 h 143"/>
                <a:gd name="T66" fmla="*/ 34 w 132"/>
                <a:gd name="T67" fmla="*/ 52 h 143"/>
                <a:gd name="T68" fmla="*/ 58 w 132"/>
                <a:gd name="T69" fmla="*/ 49 h 143"/>
                <a:gd name="T70" fmla="*/ 44 w 132"/>
                <a:gd name="T71" fmla="*/ 72 h 143"/>
                <a:gd name="T72" fmla="*/ 80 w 132"/>
                <a:gd name="T73" fmla="*/ 44 h 143"/>
                <a:gd name="T74" fmla="*/ 66 w 132"/>
                <a:gd name="T75" fmla="*/ 67 h 143"/>
                <a:gd name="T76" fmla="*/ 96 w 132"/>
                <a:gd name="T77" fmla="*/ 47 h 143"/>
                <a:gd name="T78" fmla="*/ 103 w 132"/>
                <a:gd name="T79" fmla="*/ 78 h 143"/>
                <a:gd name="T80" fmla="*/ 104 w 132"/>
                <a:gd name="T81" fmla="*/ 78 h 143"/>
                <a:gd name="T82" fmla="*/ 106 w 132"/>
                <a:gd name="T83" fmla="*/ 77 h 143"/>
                <a:gd name="T84" fmla="*/ 107 w 132"/>
                <a:gd name="T85" fmla="*/ 77 h 143"/>
                <a:gd name="T86" fmla="*/ 112 w 132"/>
                <a:gd name="T87" fmla="*/ 80 h 143"/>
                <a:gd name="T88" fmla="*/ 115 w 132"/>
                <a:gd name="T89" fmla="*/ 88 h 143"/>
                <a:gd name="T90" fmla="*/ 112 w 132"/>
                <a:gd name="T91" fmla="*/ 95 h 143"/>
                <a:gd name="T92" fmla="*/ 107 w 132"/>
                <a:gd name="T93" fmla="*/ 98 h 143"/>
                <a:gd name="T94" fmla="*/ 106 w 132"/>
                <a:gd name="T95" fmla="*/ 98 h 143"/>
                <a:gd name="T96" fmla="*/ 104 w 132"/>
                <a:gd name="T97" fmla="*/ 98 h 143"/>
                <a:gd name="T98" fmla="*/ 103 w 132"/>
                <a:gd name="T99" fmla="*/ 100 h 143"/>
                <a:gd name="T100" fmla="*/ 90 w 132"/>
                <a:gd name="T101" fmla="*/ 129 h 143"/>
                <a:gd name="T102" fmla="*/ 79 w 132"/>
                <a:gd name="T103" fmla="*/ 138 h 143"/>
                <a:gd name="T104" fmla="*/ 66 w 132"/>
                <a:gd name="T105" fmla="*/ 141 h 143"/>
                <a:gd name="T106" fmla="*/ 53 w 132"/>
                <a:gd name="T107" fmla="*/ 138 h 143"/>
                <a:gd name="T108" fmla="*/ 42 w 132"/>
                <a:gd name="T109" fmla="*/ 129 h 143"/>
                <a:gd name="T110" fmla="*/ 36 w 132"/>
                <a:gd name="T111" fmla="*/ 122 h 143"/>
                <a:gd name="T112" fmla="*/ 28 w 132"/>
                <a:gd name="T113" fmla="*/ 100 h 143"/>
                <a:gd name="T114" fmla="*/ 28 w 132"/>
                <a:gd name="T115" fmla="*/ 98 h 143"/>
                <a:gd name="T116" fmla="*/ 25 w 132"/>
                <a:gd name="T117" fmla="*/ 98 h 143"/>
                <a:gd name="T118" fmla="*/ 18 w 132"/>
                <a:gd name="T119" fmla="*/ 88 h 143"/>
                <a:gd name="T120" fmla="*/ 21 w 132"/>
                <a:gd name="T121" fmla="*/ 8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2" h="143">
                  <a:moveTo>
                    <a:pt x="34" y="124"/>
                  </a:moveTo>
                  <a:cubicBezTo>
                    <a:pt x="41" y="136"/>
                    <a:pt x="53" y="143"/>
                    <a:pt x="66" y="143"/>
                  </a:cubicBezTo>
                  <a:cubicBezTo>
                    <a:pt x="79" y="143"/>
                    <a:pt x="90" y="136"/>
                    <a:pt x="98" y="123"/>
                  </a:cubicBezTo>
                  <a:cubicBezTo>
                    <a:pt x="112" y="136"/>
                    <a:pt x="127" y="125"/>
                    <a:pt x="127" y="125"/>
                  </a:cubicBezTo>
                  <a:cubicBezTo>
                    <a:pt x="108" y="122"/>
                    <a:pt x="117" y="104"/>
                    <a:pt x="117" y="104"/>
                  </a:cubicBezTo>
                  <a:cubicBezTo>
                    <a:pt x="132" y="76"/>
                    <a:pt x="114" y="48"/>
                    <a:pt x="114" y="48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4"/>
                    <a:pt x="18" y="47"/>
                    <a:pt x="18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0" y="76"/>
                    <a:pt x="15" y="104"/>
                  </a:cubicBezTo>
                  <a:cubicBezTo>
                    <a:pt x="15" y="104"/>
                    <a:pt x="24" y="122"/>
                    <a:pt x="5" y="125"/>
                  </a:cubicBezTo>
                  <a:cubicBezTo>
                    <a:pt x="5" y="125"/>
                    <a:pt x="19" y="135"/>
                    <a:pt x="34" y="124"/>
                  </a:cubicBezTo>
                  <a:close/>
                  <a:moveTo>
                    <a:pt x="17" y="81"/>
                  </a:moveTo>
                  <a:cubicBezTo>
                    <a:pt x="17" y="81"/>
                    <a:pt x="17" y="81"/>
                    <a:pt x="17" y="81"/>
                  </a:cubicBezTo>
                  <a:cubicBezTo>
                    <a:pt x="17" y="81"/>
                    <a:pt x="17" y="81"/>
                    <a:pt x="17" y="81"/>
                  </a:cubicBezTo>
                  <a:close/>
                  <a:moveTo>
                    <a:pt x="101" y="117"/>
                  </a:moveTo>
                  <a:cubicBezTo>
                    <a:pt x="101" y="117"/>
                    <a:pt x="101" y="117"/>
                    <a:pt x="101" y="117"/>
                  </a:cubicBezTo>
                  <a:cubicBezTo>
                    <a:pt x="102" y="116"/>
                    <a:pt x="102" y="116"/>
                    <a:pt x="102" y="116"/>
                  </a:cubicBezTo>
                  <a:lnTo>
                    <a:pt x="101" y="117"/>
                  </a:lnTo>
                  <a:close/>
                  <a:moveTo>
                    <a:pt x="106" y="101"/>
                  </a:moveTo>
                  <a:cubicBezTo>
                    <a:pt x="106" y="101"/>
                    <a:pt x="106" y="101"/>
                    <a:pt x="106" y="101"/>
                  </a:cubicBezTo>
                  <a:cubicBezTo>
                    <a:pt x="106" y="101"/>
                    <a:pt x="106" y="101"/>
                    <a:pt x="106" y="101"/>
                  </a:cubicBezTo>
                  <a:close/>
                  <a:moveTo>
                    <a:pt x="21" y="80"/>
                  </a:moveTo>
                  <a:cubicBezTo>
                    <a:pt x="22" y="78"/>
                    <a:pt x="24" y="77"/>
                    <a:pt x="26" y="77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2" y="54"/>
                    <a:pt x="34" y="52"/>
                    <a:pt x="34" y="52"/>
                  </a:cubicBezTo>
                  <a:cubicBezTo>
                    <a:pt x="43" y="52"/>
                    <a:pt x="51" y="51"/>
                    <a:pt x="58" y="49"/>
                  </a:cubicBezTo>
                  <a:cubicBezTo>
                    <a:pt x="55" y="61"/>
                    <a:pt x="44" y="72"/>
                    <a:pt x="44" y="72"/>
                  </a:cubicBezTo>
                  <a:cubicBezTo>
                    <a:pt x="64" y="65"/>
                    <a:pt x="76" y="50"/>
                    <a:pt x="80" y="44"/>
                  </a:cubicBezTo>
                  <a:cubicBezTo>
                    <a:pt x="77" y="55"/>
                    <a:pt x="66" y="67"/>
                    <a:pt x="66" y="67"/>
                  </a:cubicBezTo>
                  <a:cubicBezTo>
                    <a:pt x="80" y="62"/>
                    <a:pt x="89" y="54"/>
                    <a:pt x="96" y="47"/>
                  </a:cubicBezTo>
                  <a:cubicBezTo>
                    <a:pt x="101" y="59"/>
                    <a:pt x="103" y="78"/>
                    <a:pt x="103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06" y="77"/>
                    <a:pt x="107" y="77"/>
                    <a:pt x="107" y="77"/>
                  </a:cubicBezTo>
                  <a:cubicBezTo>
                    <a:pt x="109" y="77"/>
                    <a:pt x="111" y="78"/>
                    <a:pt x="112" y="80"/>
                  </a:cubicBezTo>
                  <a:cubicBezTo>
                    <a:pt x="114" y="82"/>
                    <a:pt x="115" y="85"/>
                    <a:pt x="115" y="88"/>
                  </a:cubicBezTo>
                  <a:cubicBezTo>
                    <a:pt x="115" y="91"/>
                    <a:pt x="114" y="93"/>
                    <a:pt x="112" y="95"/>
                  </a:cubicBezTo>
                  <a:cubicBezTo>
                    <a:pt x="111" y="97"/>
                    <a:pt x="109" y="98"/>
                    <a:pt x="107" y="98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102" y="112"/>
                    <a:pt x="97" y="122"/>
                    <a:pt x="90" y="129"/>
                  </a:cubicBezTo>
                  <a:cubicBezTo>
                    <a:pt x="87" y="133"/>
                    <a:pt x="83" y="136"/>
                    <a:pt x="79" y="138"/>
                  </a:cubicBezTo>
                  <a:cubicBezTo>
                    <a:pt x="75" y="139"/>
                    <a:pt x="70" y="141"/>
                    <a:pt x="66" y="141"/>
                  </a:cubicBezTo>
                  <a:cubicBezTo>
                    <a:pt x="61" y="141"/>
                    <a:pt x="57" y="139"/>
                    <a:pt x="53" y="138"/>
                  </a:cubicBezTo>
                  <a:cubicBezTo>
                    <a:pt x="49" y="136"/>
                    <a:pt x="45" y="133"/>
                    <a:pt x="42" y="129"/>
                  </a:cubicBezTo>
                  <a:cubicBezTo>
                    <a:pt x="39" y="127"/>
                    <a:pt x="38" y="125"/>
                    <a:pt x="36" y="122"/>
                  </a:cubicBezTo>
                  <a:cubicBezTo>
                    <a:pt x="32" y="116"/>
                    <a:pt x="29" y="108"/>
                    <a:pt x="28" y="100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25" y="98"/>
                    <a:pt x="25" y="98"/>
                    <a:pt x="25" y="98"/>
                  </a:cubicBezTo>
                  <a:cubicBezTo>
                    <a:pt x="21" y="98"/>
                    <a:pt x="18" y="93"/>
                    <a:pt x="18" y="88"/>
                  </a:cubicBezTo>
                  <a:cubicBezTo>
                    <a:pt x="18" y="85"/>
                    <a:pt x="19" y="82"/>
                    <a:pt x="21" y="80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4" name="Freeform 19"/>
            <p:cNvSpPr/>
            <p:nvPr/>
          </p:nvSpPr>
          <p:spPr bwMode="auto">
            <a:xfrm>
              <a:off x="1851530" y="1442519"/>
              <a:ext cx="627063" cy="480811"/>
            </a:xfrm>
            <a:custGeom>
              <a:avLst/>
              <a:gdLst>
                <a:gd name="T0" fmla="*/ 166 w 167"/>
                <a:gd name="T1" fmla="*/ 40 h 128"/>
                <a:gd name="T2" fmla="*/ 129 w 167"/>
                <a:gd name="T3" fmla="*/ 0 h 128"/>
                <a:gd name="T4" fmla="*/ 83 w 167"/>
                <a:gd name="T5" fmla="*/ 79 h 128"/>
                <a:gd name="T6" fmla="*/ 38 w 167"/>
                <a:gd name="T7" fmla="*/ 0 h 128"/>
                <a:gd name="T8" fmla="*/ 0 w 167"/>
                <a:gd name="T9" fmla="*/ 40 h 128"/>
                <a:gd name="T10" fmla="*/ 0 w 167"/>
                <a:gd name="T11" fmla="*/ 40 h 128"/>
                <a:gd name="T12" fmla="*/ 0 w 167"/>
                <a:gd name="T13" fmla="*/ 128 h 128"/>
                <a:gd name="T14" fmla="*/ 167 w 167"/>
                <a:gd name="T15" fmla="*/ 128 h 128"/>
                <a:gd name="T16" fmla="*/ 167 w 167"/>
                <a:gd name="T17" fmla="*/ 40 h 128"/>
                <a:gd name="T18" fmla="*/ 166 w 167"/>
                <a:gd name="T19" fmla="*/ 4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28">
                  <a:moveTo>
                    <a:pt x="166" y="40"/>
                  </a:moveTo>
                  <a:cubicBezTo>
                    <a:pt x="163" y="23"/>
                    <a:pt x="149" y="9"/>
                    <a:pt x="129" y="0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8" y="9"/>
                    <a:pt x="3" y="23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7" y="128"/>
                    <a:pt x="167" y="128"/>
                    <a:pt x="167" y="128"/>
                  </a:cubicBezTo>
                  <a:cubicBezTo>
                    <a:pt x="167" y="40"/>
                    <a:pt x="167" y="40"/>
                    <a:pt x="167" y="40"/>
                  </a:cubicBezTo>
                  <a:lnTo>
                    <a:pt x="166" y="4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57387" name="组合 49"/>
          <p:cNvGrpSpPr>
            <a:grpSpLocks/>
          </p:cNvGrpSpPr>
          <p:nvPr/>
        </p:nvGrpSpPr>
        <p:grpSpPr bwMode="auto">
          <a:xfrm>
            <a:off x="5741988" y="1246188"/>
            <a:ext cx="473075" cy="527050"/>
            <a:chOff x="3196143" y="821604"/>
            <a:chExt cx="896937" cy="1000125"/>
          </a:xfrm>
        </p:grpSpPr>
        <p:sp>
          <p:nvSpPr>
            <p:cNvPr id="141" name="Rectangle 22"/>
            <p:cNvSpPr>
              <a:spLocks noChangeArrowheads="1"/>
            </p:cNvSpPr>
            <p:nvPr/>
          </p:nvSpPr>
          <p:spPr bwMode="auto">
            <a:xfrm>
              <a:off x="3545286" y="1171045"/>
              <a:ext cx="451478" cy="4217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2" name="Rectangle 23"/>
            <p:cNvSpPr>
              <a:spLocks noChangeArrowheads="1"/>
            </p:cNvSpPr>
            <p:nvPr/>
          </p:nvSpPr>
          <p:spPr bwMode="auto">
            <a:xfrm>
              <a:off x="3548295" y="1276479"/>
              <a:ext cx="451478" cy="4217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3" name="Freeform 24"/>
            <p:cNvSpPr/>
            <p:nvPr/>
          </p:nvSpPr>
          <p:spPr bwMode="auto">
            <a:xfrm>
              <a:off x="3454991" y="1059585"/>
              <a:ext cx="638089" cy="762144"/>
            </a:xfrm>
            <a:custGeom>
              <a:avLst/>
              <a:gdLst>
                <a:gd name="T0" fmla="*/ 0 w 402"/>
                <a:gd name="T1" fmla="*/ 0 h 480"/>
                <a:gd name="T2" fmla="*/ 0 w 402"/>
                <a:gd name="T3" fmla="*/ 14 h 480"/>
                <a:gd name="T4" fmla="*/ 38 w 402"/>
                <a:gd name="T5" fmla="*/ 106 h 480"/>
                <a:gd name="T6" fmla="*/ 38 w 402"/>
                <a:gd name="T7" fmla="*/ 37 h 480"/>
                <a:gd name="T8" fmla="*/ 365 w 402"/>
                <a:gd name="T9" fmla="*/ 37 h 480"/>
                <a:gd name="T10" fmla="*/ 365 w 402"/>
                <a:gd name="T11" fmla="*/ 442 h 480"/>
                <a:gd name="T12" fmla="*/ 111 w 402"/>
                <a:gd name="T13" fmla="*/ 442 h 480"/>
                <a:gd name="T14" fmla="*/ 111 w 402"/>
                <a:gd name="T15" fmla="*/ 445 h 480"/>
                <a:gd name="T16" fmla="*/ 109 w 402"/>
                <a:gd name="T17" fmla="*/ 442 h 480"/>
                <a:gd name="T18" fmla="*/ 38 w 402"/>
                <a:gd name="T19" fmla="*/ 442 h 480"/>
                <a:gd name="T20" fmla="*/ 38 w 402"/>
                <a:gd name="T21" fmla="*/ 374 h 480"/>
                <a:gd name="T22" fmla="*/ 7 w 402"/>
                <a:gd name="T23" fmla="*/ 345 h 480"/>
                <a:gd name="T24" fmla="*/ 7 w 402"/>
                <a:gd name="T25" fmla="*/ 345 h 480"/>
                <a:gd name="T26" fmla="*/ 5 w 402"/>
                <a:gd name="T27" fmla="*/ 343 h 480"/>
                <a:gd name="T28" fmla="*/ 0 w 402"/>
                <a:gd name="T29" fmla="*/ 338 h 480"/>
                <a:gd name="T30" fmla="*/ 0 w 402"/>
                <a:gd name="T31" fmla="*/ 480 h 480"/>
                <a:gd name="T32" fmla="*/ 402 w 402"/>
                <a:gd name="T33" fmla="*/ 480 h 480"/>
                <a:gd name="T34" fmla="*/ 402 w 402"/>
                <a:gd name="T35" fmla="*/ 0 h 480"/>
                <a:gd name="T36" fmla="*/ 0 w 402"/>
                <a:gd name="T37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2" h="480">
                  <a:moveTo>
                    <a:pt x="0" y="0"/>
                  </a:moveTo>
                  <a:lnTo>
                    <a:pt x="0" y="14"/>
                  </a:lnTo>
                  <a:lnTo>
                    <a:pt x="38" y="106"/>
                  </a:lnTo>
                  <a:lnTo>
                    <a:pt x="38" y="37"/>
                  </a:lnTo>
                  <a:lnTo>
                    <a:pt x="365" y="37"/>
                  </a:lnTo>
                  <a:lnTo>
                    <a:pt x="365" y="442"/>
                  </a:lnTo>
                  <a:lnTo>
                    <a:pt x="111" y="442"/>
                  </a:lnTo>
                  <a:lnTo>
                    <a:pt x="111" y="445"/>
                  </a:lnTo>
                  <a:lnTo>
                    <a:pt x="109" y="442"/>
                  </a:lnTo>
                  <a:lnTo>
                    <a:pt x="38" y="442"/>
                  </a:lnTo>
                  <a:lnTo>
                    <a:pt x="38" y="374"/>
                  </a:lnTo>
                  <a:lnTo>
                    <a:pt x="7" y="345"/>
                  </a:lnTo>
                  <a:lnTo>
                    <a:pt x="7" y="345"/>
                  </a:lnTo>
                  <a:lnTo>
                    <a:pt x="5" y="343"/>
                  </a:lnTo>
                  <a:lnTo>
                    <a:pt x="0" y="338"/>
                  </a:lnTo>
                  <a:lnTo>
                    <a:pt x="0" y="480"/>
                  </a:lnTo>
                  <a:lnTo>
                    <a:pt x="402" y="480"/>
                  </a:lnTo>
                  <a:lnTo>
                    <a:pt x="402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4" name="Freeform 25"/>
            <p:cNvSpPr/>
            <p:nvPr/>
          </p:nvSpPr>
          <p:spPr bwMode="auto">
            <a:xfrm>
              <a:off x="3572374" y="1369865"/>
              <a:ext cx="424391" cy="42174"/>
            </a:xfrm>
            <a:custGeom>
              <a:avLst/>
              <a:gdLst>
                <a:gd name="T0" fmla="*/ 0 w 267"/>
                <a:gd name="T1" fmla="*/ 0 h 26"/>
                <a:gd name="T2" fmla="*/ 11 w 267"/>
                <a:gd name="T3" fmla="*/ 26 h 26"/>
                <a:gd name="T4" fmla="*/ 267 w 267"/>
                <a:gd name="T5" fmla="*/ 26 h 26"/>
                <a:gd name="T6" fmla="*/ 267 w 267"/>
                <a:gd name="T7" fmla="*/ 0 h 26"/>
                <a:gd name="T8" fmla="*/ 0 w 26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26">
                  <a:moveTo>
                    <a:pt x="0" y="0"/>
                  </a:moveTo>
                  <a:lnTo>
                    <a:pt x="11" y="26"/>
                  </a:lnTo>
                  <a:lnTo>
                    <a:pt x="267" y="26"/>
                  </a:lnTo>
                  <a:lnTo>
                    <a:pt x="26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5" name="Freeform 26"/>
            <p:cNvSpPr/>
            <p:nvPr/>
          </p:nvSpPr>
          <p:spPr bwMode="auto">
            <a:xfrm>
              <a:off x="3617523" y="1475299"/>
              <a:ext cx="385262" cy="42174"/>
            </a:xfrm>
            <a:custGeom>
              <a:avLst/>
              <a:gdLst>
                <a:gd name="T0" fmla="*/ 14 w 244"/>
                <a:gd name="T1" fmla="*/ 26 h 26"/>
                <a:gd name="T2" fmla="*/ 244 w 244"/>
                <a:gd name="T3" fmla="*/ 26 h 26"/>
                <a:gd name="T4" fmla="*/ 244 w 244"/>
                <a:gd name="T5" fmla="*/ 0 h 26"/>
                <a:gd name="T6" fmla="*/ 0 w 244"/>
                <a:gd name="T7" fmla="*/ 0 h 26"/>
                <a:gd name="T8" fmla="*/ 14 w 244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6">
                  <a:moveTo>
                    <a:pt x="14" y="26"/>
                  </a:moveTo>
                  <a:lnTo>
                    <a:pt x="244" y="26"/>
                  </a:lnTo>
                  <a:lnTo>
                    <a:pt x="244" y="0"/>
                  </a:lnTo>
                  <a:lnTo>
                    <a:pt x="0" y="0"/>
                  </a:lnTo>
                  <a:lnTo>
                    <a:pt x="14" y="26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6" name="Freeform 27"/>
            <p:cNvSpPr/>
            <p:nvPr/>
          </p:nvSpPr>
          <p:spPr bwMode="auto">
            <a:xfrm>
              <a:off x="3635582" y="1559647"/>
              <a:ext cx="364192" cy="42174"/>
            </a:xfrm>
            <a:custGeom>
              <a:avLst/>
              <a:gdLst>
                <a:gd name="T0" fmla="*/ 2 w 229"/>
                <a:gd name="T1" fmla="*/ 0 h 26"/>
                <a:gd name="T2" fmla="*/ 0 w 229"/>
                <a:gd name="T3" fmla="*/ 26 h 26"/>
                <a:gd name="T4" fmla="*/ 229 w 229"/>
                <a:gd name="T5" fmla="*/ 26 h 26"/>
                <a:gd name="T6" fmla="*/ 229 w 229"/>
                <a:gd name="T7" fmla="*/ 0 h 26"/>
                <a:gd name="T8" fmla="*/ 2 w 2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26">
                  <a:moveTo>
                    <a:pt x="2" y="0"/>
                  </a:moveTo>
                  <a:lnTo>
                    <a:pt x="0" y="26"/>
                  </a:lnTo>
                  <a:lnTo>
                    <a:pt x="229" y="26"/>
                  </a:lnTo>
                  <a:lnTo>
                    <a:pt x="229" y="0"/>
                  </a:lnTo>
                  <a:lnTo>
                    <a:pt x="2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7" name="Freeform 28"/>
            <p:cNvSpPr/>
            <p:nvPr/>
          </p:nvSpPr>
          <p:spPr bwMode="auto">
            <a:xfrm>
              <a:off x="3476059" y="1535548"/>
              <a:ext cx="144473" cy="189784"/>
            </a:xfrm>
            <a:custGeom>
              <a:avLst/>
              <a:gdLst>
                <a:gd name="T0" fmla="*/ 86 w 90"/>
                <a:gd name="T1" fmla="*/ 119 h 119"/>
                <a:gd name="T2" fmla="*/ 90 w 90"/>
                <a:gd name="T3" fmla="*/ 0 h 119"/>
                <a:gd name="T4" fmla="*/ 0 w 90"/>
                <a:gd name="T5" fmla="*/ 36 h 119"/>
                <a:gd name="T6" fmla="*/ 86 w 90"/>
                <a:gd name="T7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119">
                  <a:moveTo>
                    <a:pt x="86" y="119"/>
                  </a:moveTo>
                  <a:lnTo>
                    <a:pt x="90" y="0"/>
                  </a:lnTo>
                  <a:lnTo>
                    <a:pt x="0" y="36"/>
                  </a:lnTo>
                  <a:lnTo>
                    <a:pt x="86" y="11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8" name="Freeform 29"/>
            <p:cNvSpPr/>
            <p:nvPr/>
          </p:nvSpPr>
          <p:spPr bwMode="auto">
            <a:xfrm>
              <a:off x="3196143" y="821604"/>
              <a:ext cx="180591" cy="171707"/>
            </a:xfrm>
            <a:custGeom>
              <a:avLst/>
              <a:gdLst>
                <a:gd name="T0" fmla="*/ 40 w 48"/>
                <a:gd name="T1" fmla="*/ 12 h 46"/>
                <a:gd name="T2" fmla="*/ 20 w 48"/>
                <a:gd name="T3" fmla="*/ 4 h 46"/>
                <a:gd name="T4" fmla="*/ 11 w 48"/>
                <a:gd name="T5" fmla="*/ 7 h 46"/>
                <a:gd name="T6" fmla="*/ 3 w 48"/>
                <a:gd name="T7" fmla="*/ 28 h 46"/>
                <a:gd name="T8" fmla="*/ 10 w 48"/>
                <a:gd name="T9" fmla="*/ 46 h 46"/>
                <a:gd name="T10" fmla="*/ 48 w 48"/>
                <a:gd name="T11" fmla="*/ 31 h 46"/>
                <a:gd name="T12" fmla="*/ 40 w 48"/>
                <a:gd name="T13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6">
                  <a:moveTo>
                    <a:pt x="40" y="12"/>
                  </a:moveTo>
                  <a:cubicBezTo>
                    <a:pt x="37" y="4"/>
                    <a:pt x="28" y="0"/>
                    <a:pt x="20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3" y="11"/>
                    <a:pt x="0" y="20"/>
                    <a:pt x="3" y="28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48" y="31"/>
                    <a:pt x="48" y="31"/>
                    <a:pt x="48" y="31"/>
                  </a:cubicBezTo>
                  <a:lnTo>
                    <a:pt x="40" y="12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9" name="Freeform 30"/>
            <p:cNvSpPr/>
            <p:nvPr/>
          </p:nvSpPr>
          <p:spPr bwMode="auto">
            <a:xfrm>
              <a:off x="3632571" y="1665083"/>
              <a:ext cx="370213" cy="42174"/>
            </a:xfrm>
            <a:custGeom>
              <a:avLst/>
              <a:gdLst>
                <a:gd name="T0" fmla="*/ 0 w 235"/>
                <a:gd name="T1" fmla="*/ 26 h 26"/>
                <a:gd name="T2" fmla="*/ 235 w 235"/>
                <a:gd name="T3" fmla="*/ 26 h 26"/>
                <a:gd name="T4" fmla="*/ 235 w 235"/>
                <a:gd name="T5" fmla="*/ 0 h 26"/>
                <a:gd name="T6" fmla="*/ 3 w 235"/>
                <a:gd name="T7" fmla="*/ 0 h 26"/>
                <a:gd name="T8" fmla="*/ 0 w 235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6">
                  <a:moveTo>
                    <a:pt x="0" y="26"/>
                  </a:moveTo>
                  <a:lnTo>
                    <a:pt x="235" y="26"/>
                  </a:lnTo>
                  <a:lnTo>
                    <a:pt x="235" y="0"/>
                  </a:lnTo>
                  <a:lnTo>
                    <a:pt x="3" y="0"/>
                  </a:lnTo>
                  <a:lnTo>
                    <a:pt x="0" y="26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0" name="Freeform 31"/>
            <p:cNvSpPr>
              <a:spLocks noEditPoints="1"/>
            </p:cNvSpPr>
            <p:nvPr/>
          </p:nvSpPr>
          <p:spPr bwMode="auto">
            <a:xfrm>
              <a:off x="3241290" y="954151"/>
              <a:ext cx="376233" cy="629596"/>
            </a:xfrm>
            <a:custGeom>
              <a:avLst/>
              <a:gdLst>
                <a:gd name="T0" fmla="*/ 100 w 100"/>
                <a:gd name="T1" fmla="*/ 152 h 168"/>
                <a:gd name="T2" fmla="*/ 38 w 100"/>
                <a:gd name="T3" fmla="*/ 0 h 168"/>
                <a:gd name="T4" fmla="*/ 0 w 100"/>
                <a:gd name="T5" fmla="*/ 15 h 168"/>
                <a:gd name="T6" fmla="*/ 62 w 100"/>
                <a:gd name="T7" fmla="*/ 168 h 168"/>
                <a:gd name="T8" fmla="*/ 100 w 100"/>
                <a:gd name="T9" fmla="*/ 152 h 168"/>
                <a:gd name="T10" fmla="*/ 34 w 100"/>
                <a:gd name="T11" fmla="*/ 6 h 168"/>
                <a:gd name="T12" fmla="*/ 75 w 100"/>
                <a:gd name="T13" fmla="*/ 107 h 168"/>
                <a:gd name="T14" fmla="*/ 73 w 100"/>
                <a:gd name="T15" fmla="*/ 115 h 168"/>
                <a:gd name="T16" fmla="*/ 67 w 100"/>
                <a:gd name="T17" fmla="*/ 111 h 168"/>
                <a:gd name="T18" fmla="*/ 25 w 100"/>
                <a:gd name="T19" fmla="*/ 10 h 168"/>
                <a:gd name="T20" fmla="*/ 34 w 100"/>
                <a:gd name="T21" fmla="*/ 6 h 168"/>
                <a:gd name="T22" fmla="*/ 56 w 100"/>
                <a:gd name="T23" fmla="*/ 122 h 168"/>
                <a:gd name="T24" fmla="*/ 50 w 100"/>
                <a:gd name="T25" fmla="*/ 118 h 168"/>
                <a:gd name="T26" fmla="*/ 9 w 100"/>
                <a:gd name="T27" fmla="*/ 16 h 168"/>
                <a:gd name="T28" fmla="*/ 17 w 100"/>
                <a:gd name="T29" fmla="*/ 13 h 168"/>
                <a:gd name="T30" fmla="*/ 58 w 100"/>
                <a:gd name="T31" fmla="*/ 114 h 168"/>
                <a:gd name="T32" fmla="*/ 56 w 100"/>
                <a:gd name="T33" fmla="*/ 12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68">
                  <a:moveTo>
                    <a:pt x="100" y="152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62" y="168"/>
                    <a:pt x="62" y="168"/>
                    <a:pt x="62" y="168"/>
                  </a:cubicBezTo>
                  <a:lnTo>
                    <a:pt x="100" y="152"/>
                  </a:lnTo>
                  <a:close/>
                  <a:moveTo>
                    <a:pt x="34" y="6"/>
                  </a:moveTo>
                  <a:cubicBezTo>
                    <a:pt x="75" y="107"/>
                    <a:pt x="75" y="107"/>
                    <a:pt x="75" y="107"/>
                  </a:cubicBezTo>
                  <a:cubicBezTo>
                    <a:pt x="76" y="111"/>
                    <a:pt x="76" y="114"/>
                    <a:pt x="73" y="115"/>
                  </a:cubicBezTo>
                  <a:cubicBezTo>
                    <a:pt x="71" y="116"/>
                    <a:pt x="68" y="114"/>
                    <a:pt x="67" y="111"/>
                  </a:cubicBezTo>
                  <a:cubicBezTo>
                    <a:pt x="25" y="10"/>
                    <a:pt x="25" y="10"/>
                    <a:pt x="25" y="10"/>
                  </a:cubicBezTo>
                  <a:lnTo>
                    <a:pt x="34" y="6"/>
                  </a:lnTo>
                  <a:close/>
                  <a:moveTo>
                    <a:pt x="56" y="122"/>
                  </a:moveTo>
                  <a:cubicBezTo>
                    <a:pt x="54" y="123"/>
                    <a:pt x="51" y="121"/>
                    <a:pt x="50" y="118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58" y="114"/>
                    <a:pt x="58" y="114"/>
                    <a:pt x="58" y="114"/>
                  </a:cubicBezTo>
                  <a:cubicBezTo>
                    <a:pt x="60" y="118"/>
                    <a:pt x="59" y="121"/>
                    <a:pt x="56" y="122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57398" name="组合 50"/>
          <p:cNvGrpSpPr>
            <a:grpSpLocks/>
          </p:cNvGrpSpPr>
          <p:nvPr/>
        </p:nvGrpSpPr>
        <p:grpSpPr bwMode="auto">
          <a:xfrm>
            <a:off x="7335838" y="1281113"/>
            <a:ext cx="587375" cy="512762"/>
            <a:chOff x="6218743" y="889867"/>
            <a:chExt cx="1111250" cy="969962"/>
          </a:xfrm>
        </p:grpSpPr>
        <p:sp>
          <p:nvSpPr>
            <p:cNvPr id="135" name="Freeform 34"/>
            <p:cNvSpPr>
              <a:spLocks noEditPoints="1"/>
            </p:cNvSpPr>
            <p:nvPr/>
          </p:nvSpPr>
          <p:spPr bwMode="auto">
            <a:xfrm>
              <a:off x="6218743" y="1394368"/>
              <a:ext cx="678764" cy="465461"/>
            </a:xfrm>
            <a:custGeom>
              <a:avLst/>
              <a:gdLst>
                <a:gd name="T0" fmla="*/ 398 w 428"/>
                <a:gd name="T1" fmla="*/ 206 h 294"/>
                <a:gd name="T2" fmla="*/ 310 w 428"/>
                <a:gd name="T3" fmla="*/ 249 h 294"/>
                <a:gd name="T4" fmla="*/ 310 w 428"/>
                <a:gd name="T5" fmla="*/ 57 h 294"/>
                <a:gd name="T6" fmla="*/ 320 w 428"/>
                <a:gd name="T7" fmla="*/ 52 h 294"/>
                <a:gd name="T8" fmla="*/ 320 w 428"/>
                <a:gd name="T9" fmla="*/ 0 h 294"/>
                <a:gd name="T10" fmla="*/ 282 w 428"/>
                <a:gd name="T11" fmla="*/ 17 h 294"/>
                <a:gd name="T12" fmla="*/ 43 w 428"/>
                <a:gd name="T13" fmla="*/ 17 h 294"/>
                <a:gd name="T14" fmla="*/ 0 w 428"/>
                <a:gd name="T15" fmla="*/ 38 h 294"/>
                <a:gd name="T16" fmla="*/ 0 w 428"/>
                <a:gd name="T17" fmla="*/ 294 h 294"/>
                <a:gd name="T18" fmla="*/ 279 w 428"/>
                <a:gd name="T19" fmla="*/ 294 h 294"/>
                <a:gd name="T20" fmla="*/ 428 w 428"/>
                <a:gd name="T21" fmla="*/ 225 h 294"/>
                <a:gd name="T22" fmla="*/ 428 w 428"/>
                <a:gd name="T23" fmla="*/ 140 h 294"/>
                <a:gd name="T24" fmla="*/ 398 w 428"/>
                <a:gd name="T25" fmla="*/ 140 h 294"/>
                <a:gd name="T26" fmla="*/ 398 w 428"/>
                <a:gd name="T27" fmla="*/ 206 h 294"/>
                <a:gd name="T28" fmla="*/ 251 w 428"/>
                <a:gd name="T29" fmla="*/ 266 h 294"/>
                <a:gd name="T30" fmla="*/ 29 w 428"/>
                <a:gd name="T31" fmla="*/ 266 h 294"/>
                <a:gd name="T32" fmla="*/ 29 w 428"/>
                <a:gd name="T33" fmla="*/ 69 h 294"/>
                <a:gd name="T34" fmla="*/ 251 w 428"/>
                <a:gd name="T35" fmla="*/ 69 h 294"/>
                <a:gd name="T36" fmla="*/ 251 w 428"/>
                <a:gd name="T37" fmla="*/ 266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8" h="294">
                  <a:moveTo>
                    <a:pt x="398" y="206"/>
                  </a:moveTo>
                  <a:lnTo>
                    <a:pt x="310" y="249"/>
                  </a:lnTo>
                  <a:lnTo>
                    <a:pt x="310" y="57"/>
                  </a:lnTo>
                  <a:lnTo>
                    <a:pt x="320" y="52"/>
                  </a:lnTo>
                  <a:lnTo>
                    <a:pt x="320" y="0"/>
                  </a:lnTo>
                  <a:lnTo>
                    <a:pt x="282" y="17"/>
                  </a:lnTo>
                  <a:lnTo>
                    <a:pt x="43" y="17"/>
                  </a:lnTo>
                  <a:lnTo>
                    <a:pt x="0" y="38"/>
                  </a:lnTo>
                  <a:lnTo>
                    <a:pt x="0" y="294"/>
                  </a:lnTo>
                  <a:lnTo>
                    <a:pt x="279" y="294"/>
                  </a:lnTo>
                  <a:lnTo>
                    <a:pt x="428" y="225"/>
                  </a:lnTo>
                  <a:lnTo>
                    <a:pt x="428" y="140"/>
                  </a:lnTo>
                  <a:lnTo>
                    <a:pt x="398" y="140"/>
                  </a:lnTo>
                  <a:lnTo>
                    <a:pt x="398" y="206"/>
                  </a:lnTo>
                  <a:close/>
                  <a:moveTo>
                    <a:pt x="251" y="266"/>
                  </a:moveTo>
                  <a:lnTo>
                    <a:pt x="29" y="266"/>
                  </a:lnTo>
                  <a:lnTo>
                    <a:pt x="29" y="69"/>
                  </a:lnTo>
                  <a:lnTo>
                    <a:pt x="251" y="69"/>
                  </a:lnTo>
                  <a:lnTo>
                    <a:pt x="251" y="266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6" name="Freeform 35"/>
            <p:cNvSpPr>
              <a:spLocks noEditPoints="1"/>
            </p:cNvSpPr>
            <p:nvPr/>
          </p:nvSpPr>
          <p:spPr bwMode="auto">
            <a:xfrm>
              <a:off x="6218743" y="889867"/>
              <a:ext cx="678764" cy="519515"/>
            </a:xfrm>
            <a:custGeom>
              <a:avLst/>
              <a:gdLst>
                <a:gd name="T0" fmla="*/ 320 w 428"/>
                <a:gd name="T1" fmla="*/ 308 h 327"/>
                <a:gd name="T2" fmla="*/ 320 w 428"/>
                <a:gd name="T3" fmla="*/ 275 h 327"/>
                <a:gd name="T4" fmla="*/ 310 w 428"/>
                <a:gd name="T5" fmla="*/ 279 h 327"/>
                <a:gd name="T6" fmla="*/ 310 w 428"/>
                <a:gd name="T7" fmla="*/ 88 h 327"/>
                <a:gd name="T8" fmla="*/ 398 w 428"/>
                <a:gd name="T9" fmla="*/ 47 h 327"/>
                <a:gd name="T10" fmla="*/ 398 w 428"/>
                <a:gd name="T11" fmla="*/ 182 h 327"/>
                <a:gd name="T12" fmla="*/ 428 w 428"/>
                <a:gd name="T13" fmla="*/ 168 h 327"/>
                <a:gd name="T14" fmla="*/ 428 w 428"/>
                <a:gd name="T15" fmla="*/ 0 h 327"/>
                <a:gd name="T16" fmla="*/ 147 w 428"/>
                <a:gd name="T17" fmla="*/ 0 h 327"/>
                <a:gd name="T18" fmla="*/ 0 w 428"/>
                <a:gd name="T19" fmla="*/ 71 h 327"/>
                <a:gd name="T20" fmla="*/ 0 w 428"/>
                <a:gd name="T21" fmla="*/ 327 h 327"/>
                <a:gd name="T22" fmla="*/ 279 w 428"/>
                <a:gd name="T23" fmla="*/ 327 h 327"/>
                <a:gd name="T24" fmla="*/ 320 w 428"/>
                <a:gd name="T25" fmla="*/ 308 h 327"/>
                <a:gd name="T26" fmla="*/ 251 w 428"/>
                <a:gd name="T27" fmla="*/ 296 h 327"/>
                <a:gd name="T28" fmla="*/ 29 w 428"/>
                <a:gd name="T29" fmla="*/ 296 h 327"/>
                <a:gd name="T30" fmla="*/ 29 w 428"/>
                <a:gd name="T31" fmla="*/ 99 h 327"/>
                <a:gd name="T32" fmla="*/ 251 w 428"/>
                <a:gd name="T33" fmla="*/ 99 h 327"/>
                <a:gd name="T34" fmla="*/ 251 w 428"/>
                <a:gd name="T35" fmla="*/ 29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8" h="327">
                  <a:moveTo>
                    <a:pt x="320" y="308"/>
                  </a:moveTo>
                  <a:lnTo>
                    <a:pt x="320" y="275"/>
                  </a:lnTo>
                  <a:lnTo>
                    <a:pt x="310" y="279"/>
                  </a:lnTo>
                  <a:lnTo>
                    <a:pt x="310" y="88"/>
                  </a:lnTo>
                  <a:lnTo>
                    <a:pt x="398" y="47"/>
                  </a:lnTo>
                  <a:lnTo>
                    <a:pt x="398" y="182"/>
                  </a:lnTo>
                  <a:lnTo>
                    <a:pt x="428" y="168"/>
                  </a:lnTo>
                  <a:lnTo>
                    <a:pt x="428" y="0"/>
                  </a:lnTo>
                  <a:lnTo>
                    <a:pt x="147" y="0"/>
                  </a:lnTo>
                  <a:lnTo>
                    <a:pt x="0" y="71"/>
                  </a:lnTo>
                  <a:lnTo>
                    <a:pt x="0" y="327"/>
                  </a:lnTo>
                  <a:lnTo>
                    <a:pt x="279" y="327"/>
                  </a:lnTo>
                  <a:lnTo>
                    <a:pt x="320" y="308"/>
                  </a:lnTo>
                  <a:close/>
                  <a:moveTo>
                    <a:pt x="251" y="296"/>
                  </a:moveTo>
                  <a:lnTo>
                    <a:pt x="29" y="296"/>
                  </a:lnTo>
                  <a:lnTo>
                    <a:pt x="29" y="99"/>
                  </a:lnTo>
                  <a:lnTo>
                    <a:pt x="251" y="99"/>
                  </a:lnTo>
                  <a:lnTo>
                    <a:pt x="251" y="296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7" name="Freeform 36"/>
            <p:cNvSpPr>
              <a:spLocks noEditPoints="1"/>
            </p:cNvSpPr>
            <p:nvPr/>
          </p:nvSpPr>
          <p:spPr bwMode="auto">
            <a:xfrm>
              <a:off x="6741331" y="1148123"/>
              <a:ext cx="588662" cy="453449"/>
            </a:xfrm>
            <a:custGeom>
              <a:avLst/>
              <a:gdLst>
                <a:gd name="T0" fmla="*/ 128 w 371"/>
                <a:gd name="T1" fmla="*/ 0 h 285"/>
                <a:gd name="T2" fmla="*/ 0 w 371"/>
                <a:gd name="T3" fmla="*/ 62 h 285"/>
                <a:gd name="T4" fmla="*/ 0 w 371"/>
                <a:gd name="T5" fmla="*/ 285 h 285"/>
                <a:gd name="T6" fmla="*/ 244 w 371"/>
                <a:gd name="T7" fmla="*/ 285 h 285"/>
                <a:gd name="T8" fmla="*/ 371 w 371"/>
                <a:gd name="T9" fmla="*/ 223 h 285"/>
                <a:gd name="T10" fmla="*/ 371 w 371"/>
                <a:gd name="T11" fmla="*/ 0 h 285"/>
                <a:gd name="T12" fmla="*/ 128 w 371"/>
                <a:gd name="T13" fmla="*/ 0 h 285"/>
                <a:gd name="T14" fmla="*/ 218 w 371"/>
                <a:gd name="T15" fmla="*/ 259 h 285"/>
                <a:gd name="T16" fmla="*/ 26 w 371"/>
                <a:gd name="T17" fmla="*/ 259 h 285"/>
                <a:gd name="T18" fmla="*/ 26 w 371"/>
                <a:gd name="T19" fmla="*/ 88 h 285"/>
                <a:gd name="T20" fmla="*/ 218 w 371"/>
                <a:gd name="T21" fmla="*/ 88 h 285"/>
                <a:gd name="T22" fmla="*/ 218 w 371"/>
                <a:gd name="T23" fmla="*/ 259 h 285"/>
                <a:gd name="T24" fmla="*/ 345 w 371"/>
                <a:gd name="T25" fmla="*/ 206 h 285"/>
                <a:gd name="T26" fmla="*/ 270 w 371"/>
                <a:gd name="T27" fmla="*/ 244 h 285"/>
                <a:gd name="T28" fmla="*/ 270 w 371"/>
                <a:gd name="T29" fmla="*/ 79 h 285"/>
                <a:gd name="T30" fmla="*/ 345 w 371"/>
                <a:gd name="T31" fmla="*/ 43 h 285"/>
                <a:gd name="T32" fmla="*/ 345 w 371"/>
                <a:gd name="T33" fmla="*/ 20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1" h="285">
                  <a:moveTo>
                    <a:pt x="128" y="0"/>
                  </a:moveTo>
                  <a:lnTo>
                    <a:pt x="0" y="62"/>
                  </a:lnTo>
                  <a:lnTo>
                    <a:pt x="0" y="285"/>
                  </a:lnTo>
                  <a:lnTo>
                    <a:pt x="244" y="285"/>
                  </a:lnTo>
                  <a:lnTo>
                    <a:pt x="371" y="223"/>
                  </a:lnTo>
                  <a:lnTo>
                    <a:pt x="371" y="0"/>
                  </a:lnTo>
                  <a:lnTo>
                    <a:pt x="128" y="0"/>
                  </a:lnTo>
                  <a:close/>
                  <a:moveTo>
                    <a:pt x="218" y="259"/>
                  </a:moveTo>
                  <a:lnTo>
                    <a:pt x="26" y="259"/>
                  </a:lnTo>
                  <a:lnTo>
                    <a:pt x="26" y="88"/>
                  </a:lnTo>
                  <a:lnTo>
                    <a:pt x="218" y="88"/>
                  </a:lnTo>
                  <a:lnTo>
                    <a:pt x="218" y="259"/>
                  </a:lnTo>
                  <a:close/>
                  <a:moveTo>
                    <a:pt x="345" y="206"/>
                  </a:moveTo>
                  <a:lnTo>
                    <a:pt x="270" y="244"/>
                  </a:lnTo>
                  <a:lnTo>
                    <a:pt x="270" y="79"/>
                  </a:lnTo>
                  <a:lnTo>
                    <a:pt x="345" y="43"/>
                  </a:lnTo>
                  <a:lnTo>
                    <a:pt x="345" y="206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8" name="Freeform 37"/>
            <p:cNvSpPr>
              <a:spLocks noEditPoints="1"/>
            </p:cNvSpPr>
            <p:nvPr/>
          </p:nvSpPr>
          <p:spPr bwMode="auto">
            <a:xfrm>
              <a:off x="6341881" y="1550523"/>
              <a:ext cx="216243" cy="234233"/>
            </a:xfrm>
            <a:custGeom>
              <a:avLst/>
              <a:gdLst>
                <a:gd name="T0" fmla="*/ 19 w 57"/>
                <a:gd name="T1" fmla="*/ 46 h 62"/>
                <a:gd name="T2" fmla="*/ 37 w 57"/>
                <a:gd name="T3" fmla="*/ 46 h 62"/>
                <a:gd name="T4" fmla="*/ 42 w 57"/>
                <a:gd name="T5" fmla="*/ 62 h 62"/>
                <a:gd name="T6" fmla="*/ 57 w 57"/>
                <a:gd name="T7" fmla="*/ 62 h 62"/>
                <a:gd name="T8" fmla="*/ 38 w 57"/>
                <a:gd name="T9" fmla="*/ 0 h 62"/>
                <a:gd name="T10" fmla="*/ 19 w 57"/>
                <a:gd name="T11" fmla="*/ 0 h 62"/>
                <a:gd name="T12" fmla="*/ 0 w 57"/>
                <a:gd name="T13" fmla="*/ 62 h 62"/>
                <a:gd name="T14" fmla="*/ 14 w 57"/>
                <a:gd name="T15" fmla="*/ 62 h 62"/>
                <a:gd name="T16" fmla="*/ 19 w 57"/>
                <a:gd name="T17" fmla="*/ 46 h 62"/>
                <a:gd name="T18" fmla="*/ 25 w 57"/>
                <a:gd name="T19" fmla="*/ 22 h 62"/>
                <a:gd name="T20" fmla="*/ 28 w 57"/>
                <a:gd name="T21" fmla="*/ 10 h 62"/>
                <a:gd name="T22" fmla="*/ 28 w 57"/>
                <a:gd name="T23" fmla="*/ 10 h 62"/>
                <a:gd name="T24" fmla="*/ 31 w 57"/>
                <a:gd name="T25" fmla="*/ 22 h 62"/>
                <a:gd name="T26" fmla="*/ 35 w 57"/>
                <a:gd name="T27" fmla="*/ 36 h 62"/>
                <a:gd name="T28" fmla="*/ 21 w 57"/>
                <a:gd name="T29" fmla="*/ 36 h 62"/>
                <a:gd name="T30" fmla="*/ 25 w 57"/>
                <a:gd name="T31" fmla="*/ 2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" h="62">
                  <a:moveTo>
                    <a:pt x="19" y="46"/>
                  </a:moveTo>
                  <a:cubicBezTo>
                    <a:pt x="37" y="46"/>
                    <a:pt x="37" y="46"/>
                    <a:pt x="37" y="46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4" y="62"/>
                    <a:pt x="14" y="62"/>
                    <a:pt x="14" y="62"/>
                  </a:cubicBezTo>
                  <a:lnTo>
                    <a:pt x="19" y="46"/>
                  </a:lnTo>
                  <a:close/>
                  <a:moveTo>
                    <a:pt x="25" y="22"/>
                  </a:moveTo>
                  <a:cubicBezTo>
                    <a:pt x="26" y="19"/>
                    <a:pt x="27" y="14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9" y="14"/>
                    <a:pt x="30" y="19"/>
                    <a:pt x="31" y="22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21" y="36"/>
                    <a:pt x="21" y="36"/>
                    <a:pt x="21" y="36"/>
                  </a:cubicBezTo>
                  <a:lnTo>
                    <a:pt x="25" y="22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9" name="Freeform 38"/>
            <p:cNvSpPr>
              <a:spLocks noEditPoints="1"/>
            </p:cNvSpPr>
            <p:nvPr/>
          </p:nvSpPr>
          <p:spPr bwMode="auto">
            <a:xfrm>
              <a:off x="6362905" y="1088064"/>
              <a:ext cx="174196" cy="240239"/>
            </a:xfrm>
            <a:custGeom>
              <a:avLst/>
              <a:gdLst>
                <a:gd name="T0" fmla="*/ 40 w 47"/>
                <a:gd name="T1" fmla="*/ 58 h 64"/>
                <a:gd name="T2" fmla="*/ 47 w 47"/>
                <a:gd name="T3" fmla="*/ 45 h 64"/>
                <a:gd name="T4" fmla="*/ 34 w 47"/>
                <a:gd name="T5" fmla="*/ 30 h 64"/>
                <a:gd name="T6" fmla="*/ 34 w 47"/>
                <a:gd name="T7" fmla="*/ 29 h 64"/>
                <a:gd name="T8" fmla="*/ 45 w 47"/>
                <a:gd name="T9" fmla="*/ 16 h 64"/>
                <a:gd name="T10" fmla="*/ 37 w 47"/>
                <a:gd name="T11" fmla="*/ 4 h 64"/>
                <a:gd name="T12" fmla="*/ 19 w 47"/>
                <a:gd name="T13" fmla="*/ 0 h 64"/>
                <a:gd name="T14" fmla="*/ 0 w 47"/>
                <a:gd name="T15" fmla="*/ 1 h 64"/>
                <a:gd name="T16" fmla="*/ 0 w 47"/>
                <a:gd name="T17" fmla="*/ 63 h 64"/>
                <a:gd name="T18" fmla="*/ 16 w 47"/>
                <a:gd name="T19" fmla="*/ 64 h 64"/>
                <a:gd name="T20" fmla="*/ 40 w 47"/>
                <a:gd name="T21" fmla="*/ 58 h 64"/>
                <a:gd name="T22" fmla="*/ 14 w 47"/>
                <a:gd name="T23" fmla="*/ 11 h 64"/>
                <a:gd name="T24" fmla="*/ 20 w 47"/>
                <a:gd name="T25" fmla="*/ 10 h 64"/>
                <a:gd name="T26" fmla="*/ 30 w 47"/>
                <a:gd name="T27" fmla="*/ 18 h 64"/>
                <a:gd name="T28" fmla="*/ 19 w 47"/>
                <a:gd name="T29" fmla="*/ 25 h 64"/>
                <a:gd name="T30" fmla="*/ 14 w 47"/>
                <a:gd name="T31" fmla="*/ 25 h 64"/>
                <a:gd name="T32" fmla="*/ 14 w 47"/>
                <a:gd name="T33" fmla="*/ 11 h 64"/>
                <a:gd name="T34" fmla="*/ 14 w 47"/>
                <a:gd name="T35" fmla="*/ 36 h 64"/>
                <a:gd name="T36" fmla="*/ 19 w 47"/>
                <a:gd name="T37" fmla="*/ 36 h 64"/>
                <a:gd name="T38" fmla="*/ 32 w 47"/>
                <a:gd name="T39" fmla="*/ 44 h 64"/>
                <a:gd name="T40" fmla="*/ 20 w 47"/>
                <a:gd name="T41" fmla="*/ 53 h 64"/>
                <a:gd name="T42" fmla="*/ 14 w 47"/>
                <a:gd name="T43" fmla="*/ 53 h 64"/>
                <a:gd name="T44" fmla="*/ 14 w 47"/>
                <a:gd name="T4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64">
                  <a:moveTo>
                    <a:pt x="40" y="58"/>
                  </a:moveTo>
                  <a:cubicBezTo>
                    <a:pt x="44" y="55"/>
                    <a:pt x="47" y="51"/>
                    <a:pt x="47" y="45"/>
                  </a:cubicBezTo>
                  <a:cubicBezTo>
                    <a:pt x="47" y="37"/>
                    <a:pt x="41" y="31"/>
                    <a:pt x="34" y="30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41" y="27"/>
                    <a:pt x="45" y="22"/>
                    <a:pt x="45" y="16"/>
                  </a:cubicBezTo>
                  <a:cubicBezTo>
                    <a:pt x="45" y="10"/>
                    <a:pt x="41" y="6"/>
                    <a:pt x="37" y="4"/>
                  </a:cubicBezTo>
                  <a:cubicBezTo>
                    <a:pt x="32" y="1"/>
                    <a:pt x="27" y="0"/>
                    <a:pt x="19" y="0"/>
                  </a:cubicBezTo>
                  <a:cubicBezTo>
                    <a:pt x="11" y="0"/>
                    <a:pt x="4" y="1"/>
                    <a:pt x="0" y="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" y="64"/>
                    <a:pt x="9" y="64"/>
                    <a:pt x="16" y="64"/>
                  </a:cubicBezTo>
                  <a:cubicBezTo>
                    <a:pt x="28" y="64"/>
                    <a:pt x="36" y="62"/>
                    <a:pt x="40" y="58"/>
                  </a:cubicBezTo>
                  <a:close/>
                  <a:moveTo>
                    <a:pt x="14" y="11"/>
                  </a:moveTo>
                  <a:cubicBezTo>
                    <a:pt x="15" y="11"/>
                    <a:pt x="17" y="10"/>
                    <a:pt x="20" y="10"/>
                  </a:cubicBezTo>
                  <a:cubicBezTo>
                    <a:pt x="27" y="10"/>
                    <a:pt x="30" y="13"/>
                    <a:pt x="30" y="18"/>
                  </a:cubicBezTo>
                  <a:cubicBezTo>
                    <a:pt x="30" y="22"/>
                    <a:pt x="26" y="25"/>
                    <a:pt x="19" y="25"/>
                  </a:cubicBezTo>
                  <a:cubicBezTo>
                    <a:pt x="14" y="25"/>
                    <a:pt x="14" y="25"/>
                    <a:pt x="14" y="25"/>
                  </a:cubicBezTo>
                  <a:lnTo>
                    <a:pt x="14" y="11"/>
                  </a:lnTo>
                  <a:close/>
                  <a:moveTo>
                    <a:pt x="14" y="36"/>
                  </a:moveTo>
                  <a:cubicBezTo>
                    <a:pt x="19" y="36"/>
                    <a:pt x="19" y="36"/>
                    <a:pt x="19" y="36"/>
                  </a:cubicBezTo>
                  <a:cubicBezTo>
                    <a:pt x="26" y="36"/>
                    <a:pt x="32" y="38"/>
                    <a:pt x="32" y="44"/>
                  </a:cubicBezTo>
                  <a:cubicBezTo>
                    <a:pt x="32" y="51"/>
                    <a:pt x="26" y="53"/>
                    <a:pt x="20" y="53"/>
                  </a:cubicBezTo>
                  <a:cubicBezTo>
                    <a:pt x="17" y="53"/>
                    <a:pt x="16" y="53"/>
                    <a:pt x="14" y="53"/>
                  </a:cubicBezTo>
                  <a:lnTo>
                    <a:pt x="14" y="36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0" name="Freeform 39"/>
            <p:cNvSpPr/>
            <p:nvPr/>
          </p:nvSpPr>
          <p:spPr bwMode="auto">
            <a:xfrm>
              <a:off x="6843446" y="1307280"/>
              <a:ext cx="171192" cy="222221"/>
            </a:xfrm>
            <a:custGeom>
              <a:avLst/>
              <a:gdLst>
                <a:gd name="T0" fmla="*/ 30 w 46"/>
                <a:gd name="T1" fmla="*/ 59 h 59"/>
                <a:gd name="T2" fmla="*/ 45 w 46"/>
                <a:gd name="T3" fmla="*/ 57 h 59"/>
                <a:gd name="T4" fmla="*/ 43 w 46"/>
                <a:gd name="T5" fmla="*/ 46 h 59"/>
                <a:gd name="T6" fmla="*/ 32 w 46"/>
                <a:gd name="T7" fmla="*/ 48 h 59"/>
                <a:gd name="T8" fmla="*/ 14 w 46"/>
                <a:gd name="T9" fmla="*/ 30 h 59"/>
                <a:gd name="T10" fmla="*/ 32 w 46"/>
                <a:gd name="T11" fmla="*/ 11 h 59"/>
                <a:gd name="T12" fmla="*/ 43 w 46"/>
                <a:gd name="T13" fmla="*/ 13 h 59"/>
                <a:gd name="T14" fmla="*/ 46 w 46"/>
                <a:gd name="T15" fmla="*/ 3 h 59"/>
                <a:gd name="T16" fmla="*/ 31 w 46"/>
                <a:gd name="T17" fmla="*/ 0 h 59"/>
                <a:gd name="T18" fmla="*/ 0 w 46"/>
                <a:gd name="T19" fmla="*/ 30 h 59"/>
                <a:gd name="T20" fmla="*/ 30 w 46"/>
                <a:gd name="T2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9">
                  <a:moveTo>
                    <a:pt x="30" y="59"/>
                  </a:moveTo>
                  <a:cubicBezTo>
                    <a:pt x="37" y="59"/>
                    <a:pt x="43" y="58"/>
                    <a:pt x="45" y="57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0" y="48"/>
                    <a:pt x="36" y="48"/>
                    <a:pt x="32" y="48"/>
                  </a:cubicBezTo>
                  <a:cubicBezTo>
                    <a:pt x="21" y="48"/>
                    <a:pt x="14" y="41"/>
                    <a:pt x="14" y="30"/>
                  </a:cubicBezTo>
                  <a:cubicBezTo>
                    <a:pt x="14" y="17"/>
                    <a:pt x="22" y="11"/>
                    <a:pt x="32" y="11"/>
                  </a:cubicBezTo>
                  <a:cubicBezTo>
                    <a:pt x="37" y="11"/>
                    <a:pt x="40" y="12"/>
                    <a:pt x="43" y="1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3" y="1"/>
                    <a:pt x="38" y="0"/>
                    <a:pt x="31" y="0"/>
                  </a:cubicBezTo>
                  <a:cubicBezTo>
                    <a:pt x="14" y="0"/>
                    <a:pt x="0" y="11"/>
                    <a:pt x="0" y="30"/>
                  </a:cubicBezTo>
                  <a:cubicBezTo>
                    <a:pt x="0" y="47"/>
                    <a:pt x="10" y="59"/>
                    <a:pt x="30" y="59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57405" name="组合 51"/>
          <p:cNvGrpSpPr>
            <a:grpSpLocks/>
          </p:cNvGrpSpPr>
          <p:nvPr/>
        </p:nvGrpSpPr>
        <p:grpSpPr bwMode="auto">
          <a:xfrm>
            <a:off x="4981575" y="2143125"/>
            <a:ext cx="433388" cy="433388"/>
            <a:chOff x="1754693" y="2521817"/>
            <a:chExt cx="822325" cy="823913"/>
          </a:xfrm>
        </p:grpSpPr>
        <p:sp>
          <p:nvSpPr>
            <p:cNvPr id="128" name="Freeform 42"/>
            <p:cNvSpPr>
              <a:spLocks noEditPoints="1"/>
            </p:cNvSpPr>
            <p:nvPr/>
          </p:nvSpPr>
          <p:spPr bwMode="auto">
            <a:xfrm>
              <a:off x="1754693" y="2533889"/>
              <a:ext cx="668703" cy="775625"/>
            </a:xfrm>
            <a:custGeom>
              <a:avLst/>
              <a:gdLst>
                <a:gd name="T0" fmla="*/ 157 w 178"/>
                <a:gd name="T1" fmla="*/ 0 h 207"/>
                <a:gd name="T2" fmla="*/ 20 w 178"/>
                <a:gd name="T3" fmla="*/ 0 h 207"/>
                <a:gd name="T4" fmla="*/ 0 w 178"/>
                <a:gd name="T5" fmla="*/ 20 h 207"/>
                <a:gd name="T6" fmla="*/ 0 w 178"/>
                <a:gd name="T7" fmla="*/ 186 h 207"/>
                <a:gd name="T8" fmla="*/ 20 w 178"/>
                <a:gd name="T9" fmla="*/ 207 h 207"/>
                <a:gd name="T10" fmla="*/ 157 w 178"/>
                <a:gd name="T11" fmla="*/ 207 h 207"/>
                <a:gd name="T12" fmla="*/ 178 w 178"/>
                <a:gd name="T13" fmla="*/ 186 h 207"/>
                <a:gd name="T14" fmla="*/ 178 w 178"/>
                <a:gd name="T15" fmla="*/ 20 h 207"/>
                <a:gd name="T16" fmla="*/ 157 w 178"/>
                <a:gd name="T17" fmla="*/ 0 h 207"/>
                <a:gd name="T18" fmla="*/ 89 w 178"/>
                <a:gd name="T19" fmla="*/ 200 h 207"/>
                <a:gd name="T20" fmla="*/ 81 w 178"/>
                <a:gd name="T21" fmla="*/ 193 h 207"/>
                <a:gd name="T22" fmla="*/ 89 w 178"/>
                <a:gd name="T23" fmla="*/ 185 h 207"/>
                <a:gd name="T24" fmla="*/ 96 w 178"/>
                <a:gd name="T25" fmla="*/ 193 h 207"/>
                <a:gd name="T26" fmla="*/ 89 w 178"/>
                <a:gd name="T27" fmla="*/ 200 h 207"/>
                <a:gd name="T28" fmla="*/ 161 w 178"/>
                <a:gd name="T29" fmla="*/ 176 h 207"/>
                <a:gd name="T30" fmla="*/ 157 w 178"/>
                <a:gd name="T31" fmla="*/ 179 h 207"/>
                <a:gd name="T32" fmla="*/ 20 w 178"/>
                <a:gd name="T33" fmla="*/ 179 h 207"/>
                <a:gd name="T34" fmla="*/ 17 w 178"/>
                <a:gd name="T35" fmla="*/ 176 h 207"/>
                <a:gd name="T36" fmla="*/ 17 w 178"/>
                <a:gd name="T37" fmla="*/ 20 h 207"/>
                <a:gd name="T38" fmla="*/ 20 w 178"/>
                <a:gd name="T39" fmla="*/ 17 h 207"/>
                <a:gd name="T40" fmla="*/ 157 w 178"/>
                <a:gd name="T41" fmla="*/ 17 h 207"/>
                <a:gd name="T42" fmla="*/ 161 w 178"/>
                <a:gd name="T43" fmla="*/ 20 h 207"/>
                <a:gd name="T44" fmla="*/ 161 w 178"/>
                <a:gd name="T45" fmla="*/ 17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8" h="207">
                  <a:moveTo>
                    <a:pt x="15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8"/>
                    <a:pt x="9" y="207"/>
                    <a:pt x="20" y="207"/>
                  </a:cubicBezTo>
                  <a:cubicBezTo>
                    <a:pt x="157" y="207"/>
                    <a:pt x="157" y="207"/>
                    <a:pt x="157" y="207"/>
                  </a:cubicBezTo>
                  <a:cubicBezTo>
                    <a:pt x="169" y="207"/>
                    <a:pt x="178" y="198"/>
                    <a:pt x="178" y="186"/>
                  </a:cubicBezTo>
                  <a:cubicBezTo>
                    <a:pt x="178" y="20"/>
                    <a:pt x="178" y="20"/>
                    <a:pt x="178" y="20"/>
                  </a:cubicBezTo>
                  <a:cubicBezTo>
                    <a:pt x="178" y="9"/>
                    <a:pt x="169" y="0"/>
                    <a:pt x="157" y="0"/>
                  </a:cubicBezTo>
                  <a:close/>
                  <a:moveTo>
                    <a:pt x="89" y="200"/>
                  </a:moveTo>
                  <a:cubicBezTo>
                    <a:pt x="85" y="200"/>
                    <a:pt x="81" y="197"/>
                    <a:pt x="81" y="193"/>
                  </a:cubicBezTo>
                  <a:cubicBezTo>
                    <a:pt x="81" y="189"/>
                    <a:pt x="85" y="185"/>
                    <a:pt x="89" y="185"/>
                  </a:cubicBezTo>
                  <a:cubicBezTo>
                    <a:pt x="93" y="185"/>
                    <a:pt x="96" y="189"/>
                    <a:pt x="96" y="193"/>
                  </a:cubicBezTo>
                  <a:cubicBezTo>
                    <a:pt x="96" y="197"/>
                    <a:pt x="93" y="200"/>
                    <a:pt x="89" y="200"/>
                  </a:cubicBezTo>
                  <a:close/>
                  <a:moveTo>
                    <a:pt x="161" y="176"/>
                  </a:moveTo>
                  <a:cubicBezTo>
                    <a:pt x="161" y="177"/>
                    <a:pt x="159" y="179"/>
                    <a:pt x="157" y="179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79"/>
                    <a:pt x="17" y="177"/>
                    <a:pt x="17" y="176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8"/>
                    <a:pt x="18" y="17"/>
                    <a:pt x="20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9" y="17"/>
                    <a:pt x="161" y="18"/>
                    <a:pt x="161" y="20"/>
                  </a:cubicBezTo>
                  <a:lnTo>
                    <a:pt x="161" y="176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9" name="Freeform 43"/>
            <p:cNvSpPr/>
            <p:nvPr/>
          </p:nvSpPr>
          <p:spPr bwMode="auto">
            <a:xfrm>
              <a:off x="2468580" y="2521817"/>
              <a:ext cx="108438" cy="51307"/>
            </a:xfrm>
            <a:custGeom>
              <a:avLst/>
              <a:gdLst>
                <a:gd name="T0" fmla="*/ 25 w 29"/>
                <a:gd name="T1" fmla="*/ 0 h 14"/>
                <a:gd name="T2" fmla="*/ 4 w 29"/>
                <a:gd name="T3" fmla="*/ 0 h 14"/>
                <a:gd name="T4" fmla="*/ 0 w 29"/>
                <a:gd name="T5" fmla="*/ 4 h 14"/>
                <a:gd name="T6" fmla="*/ 0 w 29"/>
                <a:gd name="T7" fmla="*/ 14 h 14"/>
                <a:gd name="T8" fmla="*/ 29 w 29"/>
                <a:gd name="T9" fmla="*/ 14 h 14"/>
                <a:gd name="T10" fmla="*/ 29 w 29"/>
                <a:gd name="T11" fmla="*/ 4 h 14"/>
                <a:gd name="T12" fmla="*/ 25 w 29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4">
                  <a:moveTo>
                    <a:pt x="2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0" name="Freeform 44"/>
            <p:cNvSpPr/>
            <p:nvPr/>
          </p:nvSpPr>
          <p:spPr bwMode="auto">
            <a:xfrm>
              <a:off x="2468580" y="2585196"/>
              <a:ext cx="108438" cy="760534"/>
            </a:xfrm>
            <a:custGeom>
              <a:avLst/>
              <a:gdLst>
                <a:gd name="T0" fmla="*/ 0 w 29"/>
                <a:gd name="T1" fmla="*/ 60 h 202"/>
                <a:gd name="T2" fmla="*/ 2 w 29"/>
                <a:gd name="T3" fmla="*/ 63 h 202"/>
                <a:gd name="T4" fmla="*/ 19 w 29"/>
                <a:gd name="T5" fmla="*/ 63 h 202"/>
                <a:gd name="T6" fmla="*/ 19 w 29"/>
                <a:gd name="T7" fmla="*/ 66 h 202"/>
                <a:gd name="T8" fmla="*/ 4 w 29"/>
                <a:gd name="T9" fmla="*/ 66 h 202"/>
                <a:gd name="T10" fmla="*/ 4 w 29"/>
                <a:gd name="T11" fmla="*/ 169 h 202"/>
                <a:gd name="T12" fmla="*/ 15 w 29"/>
                <a:gd name="T13" fmla="*/ 202 h 202"/>
                <a:gd name="T14" fmla="*/ 25 w 29"/>
                <a:gd name="T15" fmla="*/ 169 h 202"/>
                <a:gd name="T16" fmla="*/ 25 w 29"/>
                <a:gd name="T17" fmla="*/ 64 h 202"/>
                <a:gd name="T18" fmla="*/ 29 w 29"/>
                <a:gd name="T19" fmla="*/ 60 h 202"/>
                <a:gd name="T20" fmla="*/ 29 w 29"/>
                <a:gd name="T21" fmla="*/ 0 h 202"/>
                <a:gd name="T22" fmla="*/ 0 w 29"/>
                <a:gd name="T23" fmla="*/ 0 h 202"/>
                <a:gd name="T24" fmla="*/ 0 w 29"/>
                <a:gd name="T25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202">
                  <a:moveTo>
                    <a:pt x="0" y="60"/>
                  </a:moveTo>
                  <a:cubicBezTo>
                    <a:pt x="0" y="61"/>
                    <a:pt x="1" y="62"/>
                    <a:pt x="2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15" y="202"/>
                    <a:pt x="15" y="202"/>
                    <a:pt x="15" y="202"/>
                  </a:cubicBezTo>
                  <a:cubicBezTo>
                    <a:pt x="25" y="169"/>
                    <a:pt x="25" y="169"/>
                    <a:pt x="25" y="169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7" y="64"/>
                    <a:pt x="29" y="62"/>
                    <a:pt x="29" y="6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1" name="Rectangle 45"/>
            <p:cNvSpPr>
              <a:spLocks noChangeArrowheads="1"/>
            </p:cNvSpPr>
            <p:nvPr/>
          </p:nvSpPr>
          <p:spPr bwMode="auto">
            <a:xfrm>
              <a:off x="1875180" y="2736095"/>
              <a:ext cx="433753" cy="4225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2" name="Rectangle 46"/>
            <p:cNvSpPr>
              <a:spLocks noChangeArrowheads="1"/>
            </p:cNvSpPr>
            <p:nvPr/>
          </p:nvSpPr>
          <p:spPr bwMode="auto">
            <a:xfrm>
              <a:off x="1869156" y="2832671"/>
              <a:ext cx="436766" cy="4225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3" name="Rectangle 47"/>
            <p:cNvSpPr>
              <a:spLocks noChangeArrowheads="1"/>
            </p:cNvSpPr>
            <p:nvPr/>
          </p:nvSpPr>
          <p:spPr bwMode="auto">
            <a:xfrm>
              <a:off x="1875180" y="2932264"/>
              <a:ext cx="430742" cy="392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4" name="Rectangle 48"/>
            <p:cNvSpPr>
              <a:spLocks noChangeArrowheads="1"/>
            </p:cNvSpPr>
            <p:nvPr/>
          </p:nvSpPr>
          <p:spPr bwMode="auto">
            <a:xfrm>
              <a:off x="1866144" y="3028840"/>
              <a:ext cx="436765" cy="4225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57413" name="组合 52"/>
          <p:cNvGrpSpPr>
            <a:grpSpLocks/>
          </p:cNvGrpSpPr>
          <p:nvPr/>
        </p:nvGrpSpPr>
        <p:grpSpPr bwMode="auto">
          <a:xfrm>
            <a:off x="6599238" y="2152650"/>
            <a:ext cx="495300" cy="384175"/>
            <a:chOff x="4821743" y="2540867"/>
            <a:chExt cx="939800" cy="728663"/>
          </a:xfrm>
        </p:grpSpPr>
        <p:sp>
          <p:nvSpPr>
            <p:cNvPr id="122" name="Freeform 51"/>
            <p:cNvSpPr>
              <a:spLocks noEditPoints="1"/>
            </p:cNvSpPr>
            <p:nvPr/>
          </p:nvSpPr>
          <p:spPr bwMode="auto">
            <a:xfrm>
              <a:off x="4924157" y="2540867"/>
              <a:ext cx="728947" cy="578113"/>
            </a:xfrm>
            <a:custGeom>
              <a:avLst/>
              <a:gdLst>
                <a:gd name="T0" fmla="*/ 194 w 194"/>
                <a:gd name="T1" fmla="*/ 154 h 154"/>
                <a:gd name="T2" fmla="*/ 194 w 194"/>
                <a:gd name="T3" fmla="*/ 151 h 154"/>
                <a:gd name="T4" fmla="*/ 194 w 194"/>
                <a:gd name="T5" fmla="*/ 15 h 154"/>
                <a:gd name="T6" fmla="*/ 179 w 194"/>
                <a:gd name="T7" fmla="*/ 0 h 154"/>
                <a:gd name="T8" fmla="*/ 15 w 194"/>
                <a:gd name="T9" fmla="*/ 0 h 154"/>
                <a:gd name="T10" fmla="*/ 0 w 194"/>
                <a:gd name="T11" fmla="*/ 15 h 154"/>
                <a:gd name="T12" fmla="*/ 0 w 194"/>
                <a:gd name="T13" fmla="*/ 151 h 154"/>
                <a:gd name="T14" fmla="*/ 0 w 194"/>
                <a:gd name="T15" fmla="*/ 154 h 154"/>
                <a:gd name="T16" fmla="*/ 194 w 194"/>
                <a:gd name="T17" fmla="*/ 154 h 154"/>
                <a:gd name="T18" fmla="*/ 16 w 194"/>
                <a:gd name="T19" fmla="*/ 16 h 154"/>
                <a:gd name="T20" fmla="*/ 178 w 194"/>
                <a:gd name="T21" fmla="*/ 16 h 154"/>
                <a:gd name="T22" fmla="*/ 178 w 194"/>
                <a:gd name="T23" fmla="*/ 143 h 154"/>
                <a:gd name="T24" fmla="*/ 16 w 194"/>
                <a:gd name="T25" fmla="*/ 143 h 154"/>
                <a:gd name="T26" fmla="*/ 16 w 194"/>
                <a:gd name="T27" fmla="*/ 1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" h="154">
                  <a:moveTo>
                    <a:pt x="194" y="154"/>
                  </a:moveTo>
                  <a:cubicBezTo>
                    <a:pt x="194" y="153"/>
                    <a:pt x="194" y="152"/>
                    <a:pt x="194" y="151"/>
                  </a:cubicBezTo>
                  <a:cubicBezTo>
                    <a:pt x="194" y="15"/>
                    <a:pt x="194" y="15"/>
                    <a:pt x="194" y="15"/>
                  </a:cubicBezTo>
                  <a:cubicBezTo>
                    <a:pt x="194" y="7"/>
                    <a:pt x="188" y="0"/>
                    <a:pt x="17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2"/>
                    <a:pt x="0" y="153"/>
                    <a:pt x="0" y="154"/>
                  </a:cubicBezTo>
                  <a:lnTo>
                    <a:pt x="194" y="154"/>
                  </a:lnTo>
                  <a:close/>
                  <a:moveTo>
                    <a:pt x="16" y="16"/>
                  </a:moveTo>
                  <a:cubicBezTo>
                    <a:pt x="178" y="16"/>
                    <a:pt x="178" y="16"/>
                    <a:pt x="178" y="16"/>
                  </a:cubicBezTo>
                  <a:cubicBezTo>
                    <a:pt x="178" y="143"/>
                    <a:pt x="178" y="143"/>
                    <a:pt x="178" y="143"/>
                  </a:cubicBezTo>
                  <a:cubicBezTo>
                    <a:pt x="16" y="143"/>
                    <a:pt x="16" y="143"/>
                    <a:pt x="16" y="143"/>
                  </a:cubicBezTo>
                  <a:lnTo>
                    <a:pt x="16" y="16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3" name="Freeform 52"/>
            <p:cNvSpPr>
              <a:spLocks noEditPoints="1"/>
            </p:cNvSpPr>
            <p:nvPr/>
          </p:nvSpPr>
          <p:spPr bwMode="auto">
            <a:xfrm>
              <a:off x="4821743" y="3134036"/>
              <a:ext cx="939800" cy="135494"/>
            </a:xfrm>
            <a:custGeom>
              <a:avLst/>
              <a:gdLst>
                <a:gd name="T0" fmla="*/ 232 w 250"/>
                <a:gd name="T1" fmla="*/ 0 h 36"/>
                <a:gd name="T2" fmla="*/ 18 w 250"/>
                <a:gd name="T3" fmla="*/ 0 h 36"/>
                <a:gd name="T4" fmla="*/ 0 w 250"/>
                <a:gd name="T5" fmla="*/ 18 h 36"/>
                <a:gd name="T6" fmla="*/ 18 w 250"/>
                <a:gd name="T7" fmla="*/ 36 h 36"/>
                <a:gd name="T8" fmla="*/ 232 w 250"/>
                <a:gd name="T9" fmla="*/ 36 h 36"/>
                <a:gd name="T10" fmla="*/ 250 w 250"/>
                <a:gd name="T11" fmla="*/ 18 h 36"/>
                <a:gd name="T12" fmla="*/ 232 w 250"/>
                <a:gd name="T13" fmla="*/ 0 h 36"/>
                <a:gd name="T14" fmla="*/ 65 w 250"/>
                <a:gd name="T15" fmla="*/ 21 h 36"/>
                <a:gd name="T16" fmla="*/ 18 w 250"/>
                <a:gd name="T17" fmla="*/ 21 h 36"/>
                <a:gd name="T18" fmla="*/ 15 w 250"/>
                <a:gd name="T19" fmla="*/ 18 h 36"/>
                <a:gd name="T20" fmla="*/ 18 w 250"/>
                <a:gd name="T21" fmla="*/ 15 h 36"/>
                <a:gd name="T22" fmla="*/ 65 w 250"/>
                <a:gd name="T23" fmla="*/ 15 h 36"/>
                <a:gd name="T24" fmla="*/ 65 w 250"/>
                <a:gd name="T25" fmla="*/ 21 h 36"/>
                <a:gd name="T26" fmla="*/ 100 w 250"/>
                <a:gd name="T27" fmla="*/ 21 h 36"/>
                <a:gd name="T28" fmla="*/ 77 w 250"/>
                <a:gd name="T29" fmla="*/ 21 h 36"/>
                <a:gd name="T30" fmla="*/ 77 w 250"/>
                <a:gd name="T31" fmla="*/ 15 h 36"/>
                <a:gd name="T32" fmla="*/ 100 w 250"/>
                <a:gd name="T33" fmla="*/ 15 h 36"/>
                <a:gd name="T34" fmla="*/ 100 w 250"/>
                <a:gd name="T35" fmla="*/ 21 h 36"/>
                <a:gd name="T36" fmla="*/ 232 w 250"/>
                <a:gd name="T37" fmla="*/ 21 h 36"/>
                <a:gd name="T38" fmla="*/ 208 w 250"/>
                <a:gd name="T39" fmla="*/ 21 h 36"/>
                <a:gd name="T40" fmla="*/ 208 w 250"/>
                <a:gd name="T41" fmla="*/ 15 h 36"/>
                <a:gd name="T42" fmla="*/ 232 w 250"/>
                <a:gd name="T43" fmla="*/ 15 h 36"/>
                <a:gd name="T44" fmla="*/ 235 w 250"/>
                <a:gd name="T45" fmla="*/ 18 h 36"/>
                <a:gd name="T46" fmla="*/ 232 w 250"/>
                <a:gd name="T47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0" h="36">
                  <a:moveTo>
                    <a:pt x="232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42" y="36"/>
                    <a:pt x="250" y="28"/>
                    <a:pt x="250" y="18"/>
                  </a:cubicBezTo>
                  <a:cubicBezTo>
                    <a:pt x="250" y="8"/>
                    <a:pt x="242" y="0"/>
                    <a:pt x="232" y="0"/>
                  </a:cubicBezTo>
                  <a:close/>
                  <a:moveTo>
                    <a:pt x="65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16" y="21"/>
                    <a:pt x="15" y="20"/>
                    <a:pt x="15" y="18"/>
                  </a:cubicBezTo>
                  <a:cubicBezTo>
                    <a:pt x="15" y="17"/>
                    <a:pt x="16" y="15"/>
                    <a:pt x="18" y="15"/>
                  </a:cubicBezTo>
                  <a:cubicBezTo>
                    <a:pt x="65" y="15"/>
                    <a:pt x="65" y="15"/>
                    <a:pt x="65" y="15"/>
                  </a:cubicBezTo>
                  <a:lnTo>
                    <a:pt x="65" y="21"/>
                  </a:lnTo>
                  <a:close/>
                  <a:moveTo>
                    <a:pt x="100" y="21"/>
                  </a:moveTo>
                  <a:cubicBezTo>
                    <a:pt x="77" y="21"/>
                    <a:pt x="77" y="21"/>
                    <a:pt x="77" y="21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100" y="15"/>
                    <a:pt x="100" y="15"/>
                    <a:pt x="100" y="15"/>
                  </a:cubicBezTo>
                  <a:lnTo>
                    <a:pt x="100" y="21"/>
                  </a:lnTo>
                  <a:close/>
                  <a:moveTo>
                    <a:pt x="232" y="21"/>
                  </a:moveTo>
                  <a:cubicBezTo>
                    <a:pt x="208" y="21"/>
                    <a:pt x="208" y="21"/>
                    <a:pt x="208" y="21"/>
                  </a:cubicBezTo>
                  <a:cubicBezTo>
                    <a:pt x="208" y="15"/>
                    <a:pt x="208" y="15"/>
                    <a:pt x="208" y="15"/>
                  </a:cubicBezTo>
                  <a:cubicBezTo>
                    <a:pt x="232" y="15"/>
                    <a:pt x="232" y="15"/>
                    <a:pt x="232" y="15"/>
                  </a:cubicBezTo>
                  <a:cubicBezTo>
                    <a:pt x="233" y="15"/>
                    <a:pt x="235" y="17"/>
                    <a:pt x="235" y="18"/>
                  </a:cubicBezTo>
                  <a:cubicBezTo>
                    <a:pt x="235" y="20"/>
                    <a:pt x="233" y="21"/>
                    <a:pt x="232" y="21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4" name="Rectangle 53"/>
            <p:cNvSpPr>
              <a:spLocks noChangeArrowheads="1"/>
            </p:cNvSpPr>
            <p:nvPr/>
          </p:nvSpPr>
          <p:spPr bwMode="auto">
            <a:xfrm>
              <a:off x="5077777" y="2667329"/>
              <a:ext cx="436767" cy="421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5" name="Rectangle 54"/>
            <p:cNvSpPr>
              <a:spLocks noChangeArrowheads="1"/>
            </p:cNvSpPr>
            <p:nvPr/>
          </p:nvSpPr>
          <p:spPr bwMode="auto">
            <a:xfrm>
              <a:off x="5074766" y="2766693"/>
              <a:ext cx="433754" cy="421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6" name="Rectangle 55"/>
            <p:cNvSpPr>
              <a:spLocks noChangeArrowheads="1"/>
            </p:cNvSpPr>
            <p:nvPr/>
          </p:nvSpPr>
          <p:spPr bwMode="auto">
            <a:xfrm>
              <a:off x="5077777" y="2863045"/>
              <a:ext cx="430743" cy="421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7" name="Rectangle 56"/>
            <p:cNvSpPr>
              <a:spLocks noChangeArrowheads="1"/>
            </p:cNvSpPr>
            <p:nvPr/>
          </p:nvSpPr>
          <p:spPr bwMode="auto">
            <a:xfrm>
              <a:off x="5074766" y="2962408"/>
              <a:ext cx="430741" cy="3914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57420" name="组合 53"/>
          <p:cNvGrpSpPr>
            <a:grpSpLocks/>
          </p:cNvGrpSpPr>
          <p:nvPr/>
        </p:nvGrpSpPr>
        <p:grpSpPr bwMode="auto">
          <a:xfrm>
            <a:off x="7342188" y="2165350"/>
            <a:ext cx="539750" cy="374650"/>
            <a:chOff x="6229855" y="2566267"/>
            <a:chExt cx="1022350" cy="708025"/>
          </a:xfrm>
        </p:grpSpPr>
        <p:sp>
          <p:nvSpPr>
            <p:cNvPr id="109" name="Freeform 59"/>
            <p:cNvSpPr>
              <a:spLocks noEditPoints="1"/>
            </p:cNvSpPr>
            <p:nvPr/>
          </p:nvSpPr>
          <p:spPr bwMode="auto">
            <a:xfrm>
              <a:off x="6229855" y="2566267"/>
              <a:ext cx="1022350" cy="708025"/>
            </a:xfrm>
            <a:custGeom>
              <a:avLst/>
              <a:gdLst>
                <a:gd name="T0" fmla="*/ 577 w 644"/>
                <a:gd name="T1" fmla="*/ 370 h 446"/>
                <a:gd name="T2" fmla="*/ 577 w 644"/>
                <a:gd name="T3" fmla="*/ 0 h 446"/>
                <a:gd name="T4" fmla="*/ 67 w 644"/>
                <a:gd name="T5" fmla="*/ 0 h 446"/>
                <a:gd name="T6" fmla="*/ 67 w 644"/>
                <a:gd name="T7" fmla="*/ 370 h 446"/>
                <a:gd name="T8" fmla="*/ 0 w 644"/>
                <a:gd name="T9" fmla="*/ 370 h 446"/>
                <a:gd name="T10" fmla="*/ 0 w 644"/>
                <a:gd name="T11" fmla="*/ 446 h 446"/>
                <a:gd name="T12" fmla="*/ 644 w 644"/>
                <a:gd name="T13" fmla="*/ 446 h 446"/>
                <a:gd name="T14" fmla="*/ 644 w 644"/>
                <a:gd name="T15" fmla="*/ 370 h 446"/>
                <a:gd name="T16" fmla="*/ 577 w 644"/>
                <a:gd name="T17" fmla="*/ 370 h 446"/>
                <a:gd name="T18" fmla="*/ 104 w 644"/>
                <a:gd name="T19" fmla="*/ 38 h 446"/>
                <a:gd name="T20" fmla="*/ 540 w 644"/>
                <a:gd name="T21" fmla="*/ 38 h 446"/>
                <a:gd name="T22" fmla="*/ 540 w 644"/>
                <a:gd name="T23" fmla="*/ 370 h 446"/>
                <a:gd name="T24" fmla="*/ 104 w 644"/>
                <a:gd name="T25" fmla="*/ 370 h 446"/>
                <a:gd name="T26" fmla="*/ 104 w 644"/>
                <a:gd name="T27" fmla="*/ 3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4" h="446">
                  <a:moveTo>
                    <a:pt x="577" y="370"/>
                  </a:moveTo>
                  <a:lnTo>
                    <a:pt x="577" y="0"/>
                  </a:lnTo>
                  <a:lnTo>
                    <a:pt x="67" y="0"/>
                  </a:lnTo>
                  <a:lnTo>
                    <a:pt x="67" y="370"/>
                  </a:lnTo>
                  <a:lnTo>
                    <a:pt x="0" y="370"/>
                  </a:lnTo>
                  <a:lnTo>
                    <a:pt x="0" y="446"/>
                  </a:lnTo>
                  <a:lnTo>
                    <a:pt x="644" y="446"/>
                  </a:lnTo>
                  <a:lnTo>
                    <a:pt x="644" y="370"/>
                  </a:lnTo>
                  <a:lnTo>
                    <a:pt x="577" y="370"/>
                  </a:lnTo>
                  <a:close/>
                  <a:moveTo>
                    <a:pt x="104" y="38"/>
                  </a:moveTo>
                  <a:lnTo>
                    <a:pt x="540" y="38"/>
                  </a:lnTo>
                  <a:lnTo>
                    <a:pt x="540" y="370"/>
                  </a:lnTo>
                  <a:lnTo>
                    <a:pt x="104" y="370"/>
                  </a:lnTo>
                  <a:lnTo>
                    <a:pt x="104" y="38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0" name="Freeform 60"/>
            <p:cNvSpPr>
              <a:spLocks noEditPoints="1"/>
            </p:cNvSpPr>
            <p:nvPr/>
          </p:nvSpPr>
          <p:spPr bwMode="auto">
            <a:xfrm>
              <a:off x="6437331" y="2704272"/>
              <a:ext cx="111257" cy="123005"/>
            </a:xfrm>
            <a:custGeom>
              <a:avLst/>
              <a:gdLst>
                <a:gd name="T0" fmla="*/ 10 w 30"/>
                <a:gd name="T1" fmla="*/ 0 h 33"/>
                <a:gd name="T2" fmla="*/ 0 w 30"/>
                <a:gd name="T3" fmla="*/ 33 h 33"/>
                <a:gd name="T4" fmla="*/ 8 w 30"/>
                <a:gd name="T5" fmla="*/ 33 h 33"/>
                <a:gd name="T6" fmla="*/ 10 w 30"/>
                <a:gd name="T7" fmla="*/ 24 h 33"/>
                <a:gd name="T8" fmla="*/ 19 w 30"/>
                <a:gd name="T9" fmla="*/ 24 h 33"/>
                <a:gd name="T10" fmla="*/ 22 w 30"/>
                <a:gd name="T11" fmla="*/ 33 h 33"/>
                <a:gd name="T12" fmla="*/ 30 w 30"/>
                <a:gd name="T13" fmla="*/ 33 h 33"/>
                <a:gd name="T14" fmla="*/ 20 w 30"/>
                <a:gd name="T15" fmla="*/ 0 h 33"/>
                <a:gd name="T16" fmla="*/ 10 w 30"/>
                <a:gd name="T17" fmla="*/ 0 h 33"/>
                <a:gd name="T18" fmla="*/ 11 w 30"/>
                <a:gd name="T19" fmla="*/ 19 h 33"/>
                <a:gd name="T20" fmla="*/ 13 w 30"/>
                <a:gd name="T21" fmla="*/ 12 h 33"/>
                <a:gd name="T22" fmla="*/ 15 w 30"/>
                <a:gd name="T23" fmla="*/ 6 h 33"/>
                <a:gd name="T24" fmla="*/ 15 w 30"/>
                <a:gd name="T25" fmla="*/ 6 h 33"/>
                <a:gd name="T26" fmla="*/ 16 w 30"/>
                <a:gd name="T27" fmla="*/ 12 h 33"/>
                <a:gd name="T28" fmla="*/ 18 w 30"/>
                <a:gd name="T29" fmla="*/ 19 h 33"/>
                <a:gd name="T30" fmla="*/ 11 w 30"/>
                <a:gd name="T31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33">
                  <a:moveTo>
                    <a:pt x="1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10" y="0"/>
                  </a:lnTo>
                  <a:close/>
                  <a:moveTo>
                    <a:pt x="11" y="19"/>
                  </a:moveTo>
                  <a:cubicBezTo>
                    <a:pt x="13" y="12"/>
                    <a:pt x="13" y="12"/>
                    <a:pt x="13" y="12"/>
                  </a:cubicBezTo>
                  <a:cubicBezTo>
                    <a:pt x="14" y="10"/>
                    <a:pt x="14" y="8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8"/>
                    <a:pt x="16" y="10"/>
                    <a:pt x="16" y="12"/>
                  </a:cubicBezTo>
                  <a:cubicBezTo>
                    <a:pt x="18" y="19"/>
                    <a:pt x="18" y="19"/>
                    <a:pt x="18" y="19"/>
                  </a:cubicBezTo>
                  <a:lnTo>
                    <a:pt x="11" y="1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1" name="Freeform 61"/>
            <p:cNvSpPr>
              <a:spLocks noEditPoints="1"/>
            </p:cNvSpPr>
            <p:nvPr/>
          </p:nvSpPr>
          <p:spPr bwMode="auto">
            <a:xfrm>
              <a:off x="6563621" y="2704272"/>
              <a:ext cx="90207" cy="123005"/>
            </a:xfrm>
            <a:custGeom>
              <a:avLst/>
              <a:gdLst>
                <a:gd name="T0" fmla="*/ 20 w 24"/>
                <a:gd name="T1" fmla="*/ 30 h 33"/>
                <a:gd name="T2" fmla="*/ 24 w 24"/>
                <a:gd name="T3" fmla="*/ 23 h 33"/>
                <a:gd name="T4" fmla="*/ 17 w 24"/>
                <a:gd name="T5" fmla="*/ 15 h 33"/>
                <a:gd name="T6" fmla="*/ 17 w 24"/>
                <a:gd name="T7" fmla="*/ 15 h 33"/>
                <a:gd name="T8" fmla="*/ 23 w 24"/>
                <a:gd name="T9" fmla="*/ 8 h 33"/>
                <a:gd name="T10" fmla="*/ 19 w 24"/>
                <a:gd name="T11" fmla="*/ 2 h 33"/>
                <a:gd name="T12" fmla="*/ 9 w 24"/>
                <a:gd name="T13" fmla="*/ 0 h 33"/>
                <a:gd name="T14" fmla="*/ 0 w 24"/>
                <a:gd name="T15" fmla="*/ 1 h 33"/>
                <a:gd name="T16" fmla="*/ 0 w 24"/>
                <a:gd name="T17" fmla="*/ 32 h 33"/>
                <a:gd name="T18" fmla="*/ 8 w 24"/>
                <a:gd name="T19" fmla="*/ 33 h 33"/>
                <a:gd name="T20" fmla="*/ 20 w 24"/>
                <a:gd name="T21" fmla="*/ 30 h 33"/>
                <a:gd name="T22" fmla="*/ 7 w 24"/>
                <a:gd name="T23" fmla="*/ 6 h 33"/>
                <a:gd name="T24" fmla="*/ 10 w 24"/>
                <a:gd name="T25" fmla="*/ 5 h 33"/>
                <a:gd name="T26" fmla="*/ 15 w 24"/>
                <a:gd name="T27" fmla="*/ 9 h 33"/>
                <a:gd name="T28" fmla="*/ 10 w 24"/>
                <a:gd name="T29" fmla="*/ 13 h 33"/>
                <a:gd name="T30" fmla="*/ 7 w 24"/>
                <a:gd name="T31" fmla="*/ 13 h 33"/>
                <a:gd name="T32" fmla="*/ 7 w 24"/>
                <a:gd name="T33" fmla="*/ 6 h 33"/>
                <a:gd name="T34" fmla="*/ 7 w 24"/>
                <a:gd name="T35" fmla="*/ 18 h 33"/>
                <a:gd name="T36" fmla="*/ 10 w 24"/>
                <a:gd name="T37" fmla="*/ 18 h 33"/>
                <a:gd name="T38" fmla="*/ 16 w 24"/>
                <a:gd name="T39" fmla="*/ 23 h 33"/>
                <a:gd name="T40" fmla="*/ 10 w 24"/>
                <a:gd name="T41" fmla="*/ 28 h 33"/>
                <a:gd name="T42" fmla="*/ 7 w 24"/>
                <a:gd name="T43" fmla="*/ 27 h 33"/>
                <a:gd name="T44" fmla="*/ 7 w 24"/>
                <a:gd name="T45" fmla="*/ 1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33">
                  <a:moveTo>
                    <a:pt x="20" y="30"/>
                  </a:moveTo>
                  <a:cubicBezTo>
                    <a:pt x="22" y="28"/>
                    <a:pt x="24" y="26"/>
                    <a:pt x="24" y="23"/>
                  </a:cubicBezTo>
                  <a:cubicBezTo>
                    <a:pt x="24" y="19"/>
                    <a:pt x="21" y="16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21" y="14"/>
                    <a:pt x="23" y="11"/>
                    <a:pt x="23" y="8"/>
                  </a:cubicBezTo>
                  <a:cubicBezTo>
                    <a:pt x="23" y="5"/>
                    <a:pt x="21" y="3"/>
                    <a:pt x="19" y="2"/>
                  </a:cubicBezTo>
                  <a:cubicBezTo>
                    <a:pt x="16" y="1"/>
                    <a:pt x="14" y="0"/>
                    <a:pt x="9" y="0"/>
                  </a:cubicBezTo>
                  <a:cubicBezTo>
                    <a:pt x="6" y="0"/>
                    <a:pt x="2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" y="33"/>
                    <a:pt x="4" y="33"/>
                    <a:pt x="8" y="33"/>
                  </a:cubicBezTo>
                  <a:cubicBezTo>
                    <a:pt x="14" y="33"/>
                    <a:pt x="18" y="32"/>
                    <a:pt x="20" y="30"/>
                  </a:cubicBezTo>
                  <a:close/>
                  <a:moveTo>
                    <a:pt x="7" y="6"/>
                  </a:moveTo>
                  <a:cubicBezTo>
                    <a:pt x="8" y="6"/>
                    <a:pt x="9" y="5"/>
                    <a:pt x="10" y="5"/>
                  </a:cubicBezTo>
                  <a:cubicBezTo>
                    <a:pt x="14" y="5"/>
                    <a:pt x="15" y="7"/>
                    <a:pt x="15" y="9"/>
                  </a:cubicBezTo>
                  <a:cubicBezTo>
                    <a:pt x="15" y="12"/>
                    <a:pt x="13" y="13"/>
                    <a:pt x="10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7" y="6"/>
                  </a:lnTo>
                  <a:close/>
                  <a:moveTo>
                    <a:pt x="7" y="18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3" y="18"/>
                    <a:pt x="16" y="20"/>
                    <a:pt x="16" y="23"/>
                  </a:cubicBezTo>
                  <a:cubicBezTo>
                    <a:pt x="16" y="26"/>
                    <a:pt x="13" y="28"/>
                    <a:pt x="10" y="28"/>
                  </a:cubicBezTo>
                  <a:cubicBezTo>
                    <a:pt x="9" y="28"/>
                    <a:pt x="8" y="28"/>
                    <a:pt x="7" y="27"/>
                  </a:cubicBezTo>
                  <a:lnTo>
                    <a:pt x="7" y="18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2" name="Freeform 62"/>
            <p:cNvSpPr/>
            <p:nvPr/>
          </p:nvSpPr>
          <p:spPr bwMode="auto">
            <a:xfrm>
              <a:off x="6440339" y="2860277"/>
              <a:ext cx="96221" cy="123005"/>
            </a:xfrm>
            <a:custGeom>
              <a:avLst/>
              <a:gdLst>
                <a:gd name="T0" fmla="*/ 18 w 26"/>
                <a:gd name="T1" fmla="*/ 6 h 33"/>
                <a:gd name="T2" fmla="*/ 24 w 26"/>
                <a:gd name="T3" fmla="*/ 7 h 33"/>
                <a:gd name="T4" fmla="*/ 26 w 26"/>
                <a:gd name="T5" fmla="*/ 2 h 33"/>
                <a:gd name="T6" fmla="*/ 18 w 26"/>
                <a:gd name="T7" fmla="*/ 0 h 33"/>
                <a:gd name="T8" fmla="*/ 0 w 26"/>
                <a:gd name="T9" fmla="*/ 17 h 33"/>
                <a:gd name="T10" fmla="*/ 17 w 26"/>
                <a:gd name="T11" fmla="*/ 33 h 33"/>
                <a:gd name="T12" fmla="*/ 25 w 26"/>
                <a:gd name="T13" fmla="*/ 32 h 33"/>
                <a:gd name="T14" fmla="*/ 24 w 26"/>
                <a:gd name="T15" fmla="*/ 26 h 33"/>
                <a:gd name="T16" fmla="*/ 18 w 26"/>
                <a:gd name="T17" fmla="*/ 27 h 33"/>
                <a:gd name="T18" fmla="*/ 8 w 26"/>
                <a:gd name="T19" fmla="*/ 17 h 33"/>
                <a:gd name="T20" fmla="*/ 18 w 26"/>
                <a:gd name="T21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33">
                  <a:moveTo>
                    <a:pt x="18" y="6"/>
                  </a:moveTo>
                  <a:cubicBezTo>
                    <a:pt x="21" y="6"/>
                    <a:pt x="23" y="7"/>
                    <a:pt x="24" y="7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4" y="1"/>
                    <a:pt x="22" y="0"/>
                    <a:pt x="18" y="0"/>
                  </a:cubicBezTo>
                  <a:cubicBezTo>
                    <a:pt x="8" y="0"/>
                    <a:pt x="0" y="6"/>
                    <a:pt x="0" y="17"/>
                  </a:cubicBezTo>
                  <a:cubicBezTo>
                    <a:pt x="0" y="26"/>
                    <a:pt x="6" y="33"/>
                    <a:pt x="17" y="33"/>
                  </a:cubicBezTo>
                  <a:cubicBezTo>
                    <a:pt x="21" y="33"/>
                    <a:pt x="24" y="33"/>
                    <a:pt x="25" y="32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7"/>
                    <a:pt x="20" y="27"/>
                    <a:pt x="18" y="27"/>
                  </a:cubicBezTo>
                  <a:cubicBezTo>
                    <a:pt x="12" y="27"/>
                    <a:pt x="8" y="23"/>
                    <a:pt x="8" y="17"/>
                  </a:cubicBezTo>
                  <a:cubicBezTo>
                    <a:pt x="8" y="10"/>
                    <a:pt x="12" y="6"/>
                    <a:pt x="18" y="6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3" name="Freeform 63"/>
            <p:cNvSpPr>
              <a:spLocks noEditPoints="1"/>
            </p:cNvSpPr>
            <p:nvPr/>
          </p:nvSpPr>
          <p:spPr bwMode="auto">
            <a:xfrm>
              <a:off x="6554601" y="2860277"/>
              <a:ext cx="108249" cy="123005"/>
            </a:xfrm>
            <a:custGeom>
              <a:avLst/>
              <a:gdLst>
                <a:gd name="T0" fmla="*/ 29 w 29"/>
                <a:gd name="T1" fmla="*/ 16 h 33"/>
                <a:gd name="T2" fmla="*/ 23 w 29"/>
                <a:gd name="T3" fmla="*/ 4 h 33"/>
                <a:gd name="T4" fmla="*/ 10 w 29"/>
                <a:gd name="T5" fmla="*/ 0 h 33"/>
                <a:gd name="T6" fmla="*/ 0 w 29"/>
                <a:gd name="T7" fmla="*/ 1 h 33"/>
                <a:gd name="T8" fmla="*/ 0 w 29"/>
                <a:gd name="T9" fmla="*/ 33 h 33"/>
                <a:gd name="T10" fmla="*/ 8 w 29"/>
                <a:gd name="T11" fmla="*/ 33 h 33"/>
                <a:gd name="T12" fmla="*/ 23 w 29"/>
                <a:gd name="T13" fmla="*/ 29 h 33"/>
                <a:gd name="T14" fmla="*/ 29 w 29"/>
                <a:gd name="T15" fmla="*/ 16 h 33"/>
                <a:gd name="T16" fmla="*/ 10 w 29"/>
                <a:gd name="T17" fmla="*/ 28 h 33"/>
                <a:gd name="T18" fmla="*/ 7 w 29"/>
                <a:gd name="T19" fmla="*/ 27 h 33"/>
                <a:gd name="T20" fmla="*/ 7 w 29"/>
                <a:gd name="T21" fmla="*/ 6 h 33"/>
                <a:gd name="T22" fmla="*/ 11 w 29"/>
                <a:gd name="T23" fmla="*/ 6 h 33"/>
                <a:gd name="T24" fmla="*/ 21 w 29"/>
                <a:gd name="T25" fmla="*/ 16 h 33"/>
                <a:gd name="T26" fmla="*/ 10 w 29"/>
                <a:gd name="T27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3">
                  <a:moveTo>
                    <a:pt x="29" y="16"/>
                  </a:moveTo>
                  <a:cubicBezTo>
                    <a:pt x="29" y="10"/>
                    <a:pt x="26" y="6"/>
                    <a:pt x="23" y="4"/>
                  </a:cubicBezTo>
                  <a:cubicBezTo>
                    <a:pt x="20" y="2"/>
                    <a:pt x="16" y="0"/>
                    <a:pt x="10" y="0"/>
                  </a:cubicBezTo>
                  <a:cubicBezTo>
                    <a:pt x="6" y="0"/>
                    <a:pt x="3" y="1"/>
                    <a:pt x="0" y="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" y="33"/>
                    <a:pt x="5" y="33"/>
                    <a:pt x="8" y="33"/>
                  </a:cubicBezTo>
                  <a:cubicBezTo>
                    <a:pt x="15" y="33"/>
                    <a:pt x="20" y="32"/>
                    <a:pt x="23" y="29"/>
                  </a:cubicBezTo>
                  <a:cubicBezTo>
                    <a:pt x="26" y="26"/>
                    <a:pt x="29" y="22"/>
                    <a:pt x="29" y="16"/>
                  </a:cubicBezTo>
                  <a:close/>
                  <a:moveTo>
                    <a:pt x="10" y="28"/>
                  </a:moveTo>
                  <a:cubicBezTo>
                    <a:pt x="9" y="28"/>
                    <a:pt x="8" y="28"/>
                    <a:pt x="7" y="2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9" y="6"/>
                    <a:pt x="11" y="6"/>
                  </a:cubicBezTo>
                  <a:cubicBezTo>
                    <a:pt x="17" y="6"/>
                    <a:pt x="21" y="10"/>
                    <a:pt x="21" y="16"/>
                  </a:cubicBezTo>
                  <a:cubicBezTo>
                    <a:pt x="21" y="24"/>
                    <a:pt x="17" y="28"/>
                    <a:pt x="10" y="28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4" name="Freeform 64"/>
            <p:cNvSpPr/>
            <p:nvPr/>
          </p:nvSpPr>
          <p:spPr bwMode="auto">
            <a:xfrm>
              <a:off x="6677884" y="2863278"/>
              <a:ext cx="78180" cy="120004"/>
            </a:xfrm>
            <a:custGeom>
              <a:avLst/>
              <a:gdLst>
                <a:gd name="T0" fmla="*/ 49 w 49"/>
                <a:gd name="T1" fmla="*/ 62 h 76"/>
                <a:gd name="T2" fmla="*/ 19 w 49"/>
                <a:gd name="T3" fmla="*/ 62 h 76"/>
                <a:gd name="T4" fmla="*/ 19 w 49"/>
                <a:gd name="T5" fmla="*/ 43 h 76"/>
                <a:gd name="T6" fmla="*/ 45 w 49"/>
                <a:gd name="T7" fmla="*/ 43 h 76"/>
                <a:gd name="T8" fmla="*/ 45 w 49"/>
                <a:gd name="T9" fmla="*/ 29 h 76"/>
                <a:gd name="T10" fmla="*/ 19 w 49"/>
                <a:gd name="T11" fmla="*/ 29 h 76"/>
                <a:gd name="T12" fmla="*/ 19 w 49"/>
                <a:gd name="T13" fmla="*/ 15 h 76"/>
                <a:gd name="T14" fmla="*/ 47 w 49"/>
                <a:gd name="T15" fmla="*/ 15 h 76"/>
                <a:gd name="T16" fmla="*/ 47 w 49"/>
                <a:gd name="T17" fmla="*/ 0 h 76"/>
                <a:gd name="T18" fmla="*/ 0 w 49"/>
                <a:gd name="T19" fmla="*/ 0 h 76"/>
                <a:gd name="T20" fmla="*/ 0 w 49"/>
                <a:gd name="T21" fmla="*/ 76 h 76"/>
                <a:gd name="T22" fmla="*/ 49 w 49"/>
                <a:gd name="T23" fmla="*/ 76 h 76"/>
                <a:gd name="T24" fmla="*/ 49 w 49"/>
                <a:gd name="T25" fmla="*/ 6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76">
                  <a:moveTo>
                    <a:pt x="49" y="62"/>
                  </a:moveTo>
                  <a:lnTo>
                    <a:pt x="19" y="62"/>
                  </a:lnTo>
                  <a:lnTo>
                    <a:pt x="19" y="43"/>
                  </a:lnTo>
                  <a:lnTo>
                    <a:pt x="45" y="43"/>
                  </a:lnTo>
                  <a:lnTo>
                    <a:pt x="45" y="29"/>
                  </a:lnTo>
                  <a:lnTo>
                    <a:pt x="19" y="29"/>
                  </a:lnTo>
                  <a:lnTo>
                    <a:pt x="19" y="15"/>
                  </a:lnTo>
                  <a:lnTo>
                    <a:pt x="47" y="15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49" y="76"/>
                  </a:lnTo>
                  <a:lnTo>
                    <a:pt x="49" y="62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5" name="Freeform 65"/>
            <p:cNvSpPr/>
            <p:nvPr/>
          </p:nvSpPr>
          <p:spPr bwMode="auto">
            <a:xfrm>
              <a:off x="6774105" y="2863278"/>
              <a:ext cx="72166" cy="120004"/>
            </a:xfrm>
            <a:custGeom>
              <a:avLst/>
              <a:gdLst>
                <a:gd name="T0" fmla="*/ 45 w 45"/>
                <a:gd name="T1" fmla="*/ 31 h 76"/>
                <a:gd name="T2" fmla="*/ 17 w 45"/>
                <a:gd name="T3" fmla="*/ 31 h 76"/>
                <a:gd name="T4" fmla="*/ 17 w 45"/>
                <a:gd name="T5" fmla="*/ 15 h 76"/>
                <a:gd name="T6" fmla="*/ 45 w 45"/>
                <a:gd name="T7" fmla="*/ 15 h 76"/>
                <a:gd name="T8" fmla="*/ 45 w 45"/>
                <a:gd name="T9" fmla="*/ 0 h 76"/>
                <a:gd name="T10" fmla="*/ 0 w 45"/>
                <a:gd name="T11" fmla="*/ 0 h 76"/>
                <a:gd name="T12" fmla="*/ 0 w 45"/>
                <a:gd name="T13" fmla="*/ 76 h 76"/>
                <a:gd name="T14" fmla="*/ 17 w 45"/>
                <a:gd name="T15" fmla="*/ 76 h 76"/>
                <a:gd name="T16" fmla="*/ 17 w 45"/>
                <a:gd name="T17" fmla="*/ 45 h 76"/>
                <a:gd name="T18" fmla="*/ 45 w 45"/>
                <a:gd name="T19" fmla="*/ 45 h 76"/>
                <a:gd name="T20" fmla="*/ 45 w 45"/>
                <a:gd name="T21" fmla="*/ 3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76">
                  <a:moveTo>
                    <a:pt x="45" y="31"/>
                  </a:moveTo>
                  <a:lnTo>
                    <a:pt x="17" y="31"/>
                  </a:lnTo>
                  <a:lnTo>
                    <a:pt x="17" y="15"/>
                  </a:lnTo>
                  <a:lnTo>
                    <a:pt x="45" y="15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17" y="76"/>
                  </a:lnTo>
                  <a:lnTo>
                    <a:pt x="17" y="45"/>
                  </a:lnTo>
                  <a:lnTo>
                    <a:pt x="45" y="45"/>
                  </a:lnTo>
                  <a:lnTo>
                    <a:pt x="45" y="3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6" name="Freeform 66"/>
            <p:cNvSpPr>
              <a:spLocks noEditPoints="1"/>
            </p:cNvSpPr>
            <p:nvPr/>
          </p:nvSpPr>
          <p:spPr bwMode="auto">
            <a:xfrm>
              <a:off x="6443345" y="3016283"/>
              <a:ext cx="63146" cy="87004"/>
            </a:xfrm>
            <a:custGeom>
              <a:avLst/>
              <a:gdLst>
                <a:gd name="T0" fmla="*/ 9 w 17"/>
                <a:gd name="T1" fmla="*/ 0 h 23"/>
                <a:gd name="T2" fmla="*/ 0 w 17"/>
                <a:gd name="T3" fmla="*/ 12 h 23"/>
                <a:gd name="T4" fmla="*/ 9 w 17"/>
                <a:gd name="T5" fmla="*/ 23 h 23"/>
                <a:gd name="T6" fmla="*/ 17 w 17"/>
                <a:gd name="T7" fmla="*/ 12 h 23"/>
                <a:gd name="T8" fmla="*/ 9 w 17"/>
                <a:gd name="T9" fmla="*/ 0 h 23"/>
                <a:gd name="T10" fmla="*/ 9 w 17"/>
                <a:gd name="T11" fmla="*/ 19 h 23"/>
                <a:gd name="T12" fmla="*/ 6 w 17"/>
                <a:gd name="T13" fmla="*/ 12 h 23"/>
                <a:gd name="T14" fmla="*/ 9 w 17"/>
                <a:gd name="T15" fmla="*/ 4 h 23"/>
                <a:gd name="T16" fmla="*/ 12 w 17"/>
                <a:gd name="T17" fmla="*/ 12 h 23"/>
                <a:gd name="T18" fmla="*/ 9 w 17"/>
                <a:gd name="T1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3">
                  <a:moveTo>
                    <a:pt x="9" y="0"/>
                  </a:moveTo>
                  <a:cubicBezTo>
                    <a:pt x="3" y="0"/>
                    <a:pt x="0" y="5"/>
                    <a:pt x="0" y="12"/>
                  </a:cubicBezTo>
                  <a:cubicBezTo>
                    <a:pt x="0" y="18"/>
                    <a:pt x="3" y="23"/>
                    <a:pt x="9" y="23"/>
                  </a:cubicBezTo>
                  <a:cubicBezTo>
                    <a:pt x="14" y="23"/>
                    <a:pt x="17" y="19"/>
                    <a:pt x="17" y="12"/>
                  </a:cubicBezTo>
                  <a:cubicBezTo>
                    <a:pt x="17" y="6"/>
                    <a:pt x="15" y="0"/>
                    <a:pt x="9" y="0"/>
                  </a:cubicBezTo>
                  <a:close/>
                  <a:moveTo>
                    <a:pt x="9" y="19"/>
                  </a:moveTo>
                  <a:cubicBezTo>
                    <a:pt x="7" y="19"/>
                    <a:pt x="6" y="17"/>
                    <a:pt x="6" y="12"/>
                  </a:cubicBezTo>
                  <a:cubicBezTo>
                    <a:pt x="6" y="7"/>
                    <a:pt x="7" y="4"/>
                    <a:pt x="9" y="4"/>
                  </a:cubicBezTo>
                  <a:cubicBezTo>
                    <a:pt x="11" y="4"/>
                    <a:pt x="12" y="7"/>
                    <a:pt x="12" y="12"/>
                  </a:cubicBezTo>
                  <a:cubicBezTo>
                    <a:pt x="12" y="17"/>
                    <a:pt x="11" y="19"/>
                    <a:pt x="9" y="19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7" name="Freeform 67"/>
            <p:cNvSpPr/>
            <p:nvPr/>
          </p:nvSpPr>
          <p:spPr bwMode="auto">
            <a:xfrm>
              <a:off x="6548588" y="3022283"/>
              <a:ext cx="39089" cy="81004"/>
            </a:xfrm>
            <a:custGeom>
              <a:avLst/>
              <a:gdLst>
                <a:gd name="T0" fmla="*/ 0 w 24"/>
                <a:gd name="T1" fmla="*/ 5 h 52"/>
                <a:gd name="T2" fmla="*/ 3 w 24"/>
                <a:gd name="T3" fmla="*/ 14 h 52"/>
                <a:gd name="T4" fmla="*/ 12 w 24"/>
                <a:gd name="T5" fmla="*/ 9 h 52"/>
                <a:gd name="T6" fmla="*/ 12 w 24"/>
                <a:gd name="T7" fmla="*/ 9 h 52"/>
                <a:gd name="T8" fmla="*/ 12 w 24"/>
                <a:gd name="T9" fmla="*/ 52 h 52"/>
                <a:gd name="T10" fmla="*/ 24 w 24"/>
                <a:gd name="T11" fmla="*/ 52 h 52"/>
                <a:gd name="T12" fmla="*/ 24 w 24"/>
                <a:gd name="T13" fmla="*/ 0 h 52"/>
                <a:gd name="T14" fmla="*/ 15 w 24"/>
                <a:gd name="T15" fmla="*/ 0 h 52"/>
                <a:gd name="T16" fmla="*/ 0 w 24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2">
                  <a:moveTo>
                    <a:pt x="0" y="5"/>
                  </a:moveTo>
                  <a:lnTo>
                    <a:pt x="3" y="14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52"/>
                  </a:lnTo>
                  <a:lnTo>
                    <a:pt x="24" y="52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0" y="5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8" name="Freeform 68"/>
            <p:cNvSpPr/>
            <p:nvPr/>
          </p:nvSpPr>
          <p:spPr bwMode="auto">
            <a:xfrm>
              <a:off x="6638795" y="3016283"/>
              <a:ext cx="60138" cy="87004"/>
            </a:xfrm>
            <a:custGeom>
              <a:avLst/>
              <a:gdLst>
                <a:gd name="T0" fmla="*/ 8 w 16"/>
                <a:gd name="T1" fmla="*/ 19 h 23"/>
                <a:gd name="T2" fmla="*/ 10 w 16"/>
                <a:gd name="T3" fmla="*/ 17 h 23"/>
                <a:gd name="T4" fmla="*/ 16 w 16"/>
                <a:gd name="T5" fmla="*/ 7 h 23"/>
                <a:gd name="T6" fmla="*/ 8 w 16"/>
                <a:gd name="T7" fmla="*/ 0 h 23"/>
                <a:gd name="T8" fmla="*/ 1 w 16"/>
                <a:gd name="T9" fmla="*/ 3 h 23"/>
                <a:gd name="T10" fmla="*/ 2 w 16"/>
                <a:gd name="T11" fmla="*/ 6 h 23"/>
                <a:gd name="T12" fmla="*/ 7 w 16"/>
                <a:gd name="T13" fmla="*/ 5 h 23"/>
                <a:gd name="T14" fmla="*/ 10 w 16"/>
                <a:gd name="T15" fmla="*/ 8 h 23"/>
                <a:gd name="T16" fmla="*/ 3 w 16"/>
                <a:gd name="T17" fmla="*/ 17 h 23"/>
                <a:gd name="T18" fmla="*/ 0 w 16"/>
                <a:gd name="T19" fmla="*/ 20 h 23"/>
                <a:gd name="T20" fmla="*/ 0 w 16"/>
                <a:gd name="T21" fmla="*/ 23 h 23"/>
                <a:gd name="T22" fmla="*/ 16 w 16"/>
                <a:gd name="T23" fmla="*/ 23 h 23"/>
                <a:gd name="T24" fmla="*/ 16 w 16"/>
                <a:gd name="T25" fmla="*/ 19 h 23"/>
                <a:gd name="T26" fmla="*/ 8 w 16"/>
                <a:gd name="T27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3">
                  <a:moveTo>
                    <a:pt x="8" y="19"/>
                  </a:moveTo>
                  <a:cubicBezTo>
                    <a:pt x="10" y="17"/>
                    <a:pt x="10" y="17"/>
                    <a:pt x="10" y="17"/>
                  </a:cubicBezTo>
                  <a:cubicBezTo>
                    <a:pt x="13" y="14"/>
                    <a:pt x="16" y="11"/>
                    <a:pt x="16" y="7"/>
                  </a:cubicBezTo>
                  <a:cubicBezTo>
                    <a:pt x="16" y="3"/>
                    <a:pt x="13" y="0"/>
                    <a:pt x="8" y="0"/>
                  </a:cubicBezTo>
                  <a:cubicBezTo>
                    <a:pt x="5" y="0"/>
                    <a:pt x="2" y="1"/>
                    <a:pt x="1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9" y="5"/>
                    <a:pt x="10" y="6"/>
                    <a:pt x="10" y="8"/>
                  </a:cubicBezTo>
                  <a:cubicBezTo>
                    <a:pt x="10" y="10"/>
                    <a:pt x="8" y="13"/>
                    <a:pt x="3" y="1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9" name="Freeform 69"/>
            <p:cNvSpPr/>
            <p:nvPr/>
          </p:nvSpPr>
          <p:spPr bwMode="auto">
            <a:xfrm>
              <a:off x="6738022" y="3016283"/>
              <a:ext cx="57132" cy="87004"/>
            </a:xfrm>
            <a:custGeom>
              <a:avLst/>
              <a:gdLst>
                <a:gd name="T0" fmla="*/ 11 w 16"/>
                <a:gd name="T1" fmla="*/ 11 h 23"/>
                <a:gd name="T2" fmla="*/ 11 w 16"/>
                <a:gd name="T3" fmla="*/ 11 h 23"/>
                <a:gd name="T4" fmla="*/ 15 w 16"/>
                <a:gd name="T5" fmla="*/ 6 h 23"/>
                <a:gd name="T6" fmla="*/ 8 w 16"/>
                <a:gd name="T7" fmla="*/ 0 h 23"/>
                <a:gd name="T8" fmla="*/ 1 w 16"/>
                <a:gd name="T9" fmla="*/ 2 h 23"/>
                <a:gd name="T10" fmla="*/ 2 w 16"/>
                <a:gd name="T11" fmla="*/ 6 h 23"/>
                <a:gd name="T12" fmla="*/ 6 w 16"/>
                <a:gd name="T13" fmla="*/ 4 h 23"/>
                <a:gd name="T14" fmla="*/ 10 w 16"/>
                <a:gd name="T15" fmla="*/ 7 h 23"/>
                <a:gd name="T16" fmla="*/ 6 w 16"/>
                <a:gd name="T17" fmla="*/ 9 h 23"/>
                <a:gd name="T18" fmla="*/ 4 w 16"/>
                <a:gd name="T19" fmla="*/ 9 h 23"/>
                <a:gd name="T20" fmla="*/ 4 w 16"/>
                <a:gd name="T21" fmla="*/ 13 h 23"/>
                <a:gd name="T22" fmla="*/ 6 w 16"/>
                <a:gd name="T23" fmla="*/ 13 h 23"/>
                <a:gd name="T24" fmla="*/ 10 w 16"/>
                <a:gd name="T25" fmla="*/ 16 h 23"/>
                <a:gd name="T26" fmla="*/ 6 w 16"/>
                <a:gd name="T27" fmla="*/ 19 h 23"/>
                <a:gd name="T28" fmla="*/ 1 w 16"/>
                <a:gd name="T29" fmla="*/ 18 h 23"/>
                <a:gd name="T30" fmla="*/ 0 w 16"/>
                <a:gd name="T31" fmla="*/ 22 h 23"/>
                <a:gd name="T32" fmla="*/ 7 w 16"/>
                <a:gd name="T33" fmla="*/ 23 h 23"/>
                <a:gd name="T34" fmla="*/ 16 w 16"/>
                <a:gd name="T35" fmla="*/ 17 h 23"/>
                <a:gd name="T36" fmla="*/ 11 w 16"/>
                <a:gd name="T3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23">
                  <a:moveTo>
                    <a:pt x="11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4" y="10"/>
                    <a:pt x="15" y="8"/>
                    <a:pt x="15" y="6"/>
                  </a:cubicBezTo>
                  <a:cubicBezTo>
                    <a:pt x="15" y="3"/>
                    <a:pt x="12" y="0"/>
                    <a:pt x="8" y="0"/>
                  </a:cubicBezTo>
                  <a:cubicBezTo>
                    <a:pt x="5" y="0"/>
                    <a:pt x="2" y="1"/>
                    <a:pt x="1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5" y="4"/>
                    <a:pt x="6" y="4"/>
                  </a:cubicBezTo>
                  <a:cubicBezTo>
                    <a:pt x="9" y="4"/>
                    <a:pt x="10" y="5"/>
                    <a:pt x="10" y="7"/>
                  </a:cubicBezTo>
                  <a:cubicBezTo>
                    <a:pt x="10" y="9"/>
                    <a:pt x="7" y="9"/>
                    <a:pt x="6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13"/>
                    <a:pt x="10" y="14"/>
                    <a:pt x="10" y="16"/>
                  </a:cubicBezTo>
                  <a:cubicBezTo>
                    <a:pt x="10" y="18"/>
                    <a:pt x="9" y="19"/>
                    <a:pt x="6" y="19"/>
                  </a:cubicBezTo>
                  <a:cubicBezTo>
                    <a:pt x="4" y="19"/>
                    <a:pt x="2" y="18"/>
                    <a:pt x="1" y="1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3"/>
                    <a:pt x="4" y="23"/>
                    <a:pt x="7" y="23"/>
                  </a:cubicBezTo>
                  <a:cubicBezTo>
                    <a:pt x="12" y="23"/>
                    <a:pt x="16" y="20"/>
                    <a:pt x="16" y="17"/>
                  </a:cubicBezTo>
                  <a:cubicBezTo>
                    <a:pt x="16" y="14"/>
                    <a:pt x="13" y="12"/>
                    <a:pt x="11" y="11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0" name="Freeform 70"/>
            <p:cNvSpPr>
              <a:spLocks noEditPoints="1"/>
            </p:cNvSpPr>
            <p:nvPr/>
          </p:nvSpPr>
          <p:spPr bwMode="auto">
            <a:xfrm>
              <a:off x="6831237" y="3022283"/>
              <a:ext cx="66152" cy="81004"/>
            </a:xfrm>
            <a:custGeom>
              <a:avLst/>
              <a:gdLst>
                <a:gd name="T0" fmla="*/ 15 w 18"/>
                <a:gd name="T1" fmla="*/ 0 h 22"/>
                <a:gd name="T2" fmla="*/ 9 w 18"/>
                <a:gd name="T3" fmla="*/ 0 h 22"/>
                <a:gd name="T4" fmla="*/ 0 w 18"/>
                <a:gd name="T5" fmla="*/ 13 h 22"/>
                <a:gd name="T6" fmla="*/ 0 w 18"/>
                <a:gd name="T7" fmla="*/ 17 h 22"/>
                <a:gd name="T8" fmla="*/ 10 w 18"/>
                <a:gd name="T9" fmla="*/ 17 h 22"/>
                <a:gd name="T10" fmla="*/ 10 w 18"/>
                <a:gd name="T11" fmla="*/ 22 h 22"/>
                <a:gd name="T12" fmla="*/ 15 w 18"/>
                <a:gd name="T13" fmla="*/ 22 h 22"/>
                <a:gd name="T14" fmla="*/ 15 w 18"/>
                <a:gd name="T15" fmla="*/ 17 h 22"/>
                <a:gd name="T16" fmla="*/ 18 w 18"/>
                <a:gd name="T17" fmla="*/ 17 h 22"/>
                <a:gd name="T18" fmla="*/ 18 w 18"/>
                <a:gd name="T19" fmla="*/ 13 h 22"/>
                <a:gd name="T20" fmla="*/ 15 w 18"/>
                <a:gd name="T21" fmla="*/ 13 h 22"/>
                <a:gd name="T22" fmla="*/ 15 w 18"/>
                <a:gd name="T23" fmla="*/ 0 h 22"/>
                <a:gd name="T24" fmla="*/ 10 w 18"/>
                <a:gd name="T25" fmla="*/ 8 h 22"/>
                <a:gd name="T26" fmla="*/ 10 w 18"/>
                <a:gd name="T27" fmla="*/ 13 h 22"/>
                <a:gd name="T28" fmla="*/ 5 w 18"/>
                <a:gd name="T29" fmla="*/ 13 h 22"/>
                <a:gd name="T30" fmla="*/ 5 w 18"/>
                <a:gd name="T31" fmla="*/ 13 h 22"/>
                <a:gd name="T32" fmla="*/ 8 w 18"/>
                <a:gd name="T33" fmla="*/ 8 h 22"/>
                <a:gd name="T34" fmla="*/ 10 w 18"/>
                <a:gd name="T35" fmla="*/ 4 h 22"/>
                <a:gd name="T36" fmla="*/ 10 w 18"/>
                <a:gd name="T37" fmla="*/ 4 h 22"/>
                <a:gd name="T38" fmla="*/ 10 w 18"/>
                <a:gd name="T39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2">
                  <a:moveTo>
                    <a:pt x="1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5" y="0"/>
                  </a:lnTo>
                  <a:close/>
                  <a:moveTo>
                    <a:pt x="10" y="8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6"/>
                    <a:pt x="9" y="5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5"/>
                    <a:pt x="10" y="7"/>
                    <a:pt x="10" y="8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1" name="Freeform 71"/>
            <p:cNvSpPr/>
            <p:nvPr/>
          </p:nvSpPr>
          <p:spPr bwMode="auto">
            <a:xfrm>
              <a:off x="6933472" y="3022283"/>
              <a:ext cx="54124" cy="81004"/>
            </a:xfrm>
            <a:custGeom>
              <a:avLst/>
              <a:gdLst>
                <a:gd name="T0" fmla="*/ 13 w 15"/>
                <a:gd name="T1" fmla="*/ 9 h 22"/>
                <a:gd name="T2" fmla="*/ 7 w 15"/>
                <a:gd name="T3" fmla="*/ 7 h 22"/>
                <a:gd name="T4" fmla="*/ 5 w 15"/>
                <a:gd name="T5" fmla="*/ 7 h 22"/>
                <a:gd name="T6" fmla="*/ 6 w 15"/>
                <a:gd name="T7" fmla="*/ 4 h 22"/>
                <a:gd name="T8" fmla="*/ 15 w 15"/>
                <a:gd name="T9" fmla="*/ 4 h 22"/>
                <a:gd name="T10" fmla="*/ 15 w 15"/>
                <a:gd name="T11" fmla="*/ 0 h 22"/>
                <a:gd name="T12" fmla="*/ 2 w 15"/>
                <a:gd name="T13" fmla="*/ 0 h 22"/>
                <a:gd name="T14" fmla="*/ 1 w 15"/>
                <a:gd name="T15" fmla="*/ 11 h 22"/>
                <a:gd name="T16" fmla="*/ 4 w 15"/>
                <a:gd name="T17" fmla="*/ 11 h 22"/>
                <a:gd name="T18" fmla="*/ 10 w 15"/>
                <a:gd name="T19" fmla="*/ 15 h 22"/>
                <a:gd name="T20" fmla="*/ 6 w 15"/>
                <a:gd name="T21" fmla="*/ 18 h 22"/>
                <a:gd name="T22" fmla="*/ 1 w 15"/>
                <a:gd name="T23" fmla="*/ 17 h 22"/>
                <a:gd name="T24" fmla="*/ 0 w 15"/>
                <a:gd name="T25" fmla="*/ 21 h 22"/>
                <a:gd name="T26" fmla="*/ 6 w 15"/>
                <a:gd name="T27" fmla="*/ 22 h 22"/>
                <a:gd name="T28" fmla="*/ 15 w 15"/>
                <a:gd name="T29" fmla="*/ 15 h 22"/>
                <a:gd name="T30" fmla="*/ 13 w 15"/>
                <a:gd name="T31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2">
                  <a:moveTo>
                    <a:pt x="13" y="9"/>
                  </a:moveTo>
                  <a:cubicBezTo>
                    <a:pt x="11" y="8"/>
                    <a:pt x="9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3" y="11"/>
                    <a:pt x="4" y="11"/>
                  </a:cubicBezTo>
                  <a:cubicBezTo>
                    <a:pt x="8" y="11"/>
                    <a:pt x="10" y="13"/>
                    <a:pt x="10" y="15"/>
                  </a:cubicBezTo>
                  <a:cubicBezTo>
                    <a:pt x="10" y="17"/>
                    <a:pt x="8" y="18"/>
                    <a:pt x="6" y="18"/>
                  </a:cubicBezTo>
                  <a:cubicBezTo>
                    <a:pt x="4" y="18"/>
                    <a:pt x="2" y="18"/>
                    <a:pt x="1" y="1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3" y="22"/>
                    <a:pt x="6" y="22"/>
                  </a:cubicBezTo>
                  <a:cubicBezTo>
                    <a:pt x="12" y="22"/>
                    <a:pt x="15" y="19"/>
                    <a:pt x="15" y="15"/>
                  </a:cubicBezTo>
                  <a:cubicBezTo>
                    <a:pt x="15" y="12"/>
                    <a:pt x="14" y="10"/>
                    <a:pt x="13" y="9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57434" name="组合 54"/>
          <p:cNvGrpSpPr>
            <a:grpSpLocks/>
          </p:cNvGrpSpPr>
          <p:nvPr/>
        </p:nvGrpSpPr>
        <p:grpSpPr bwMode="auto">
          <a:xfrm>
            <a:off x="5740400" y="2168525"/>
            <a:ext cx="533400" cy="404813"/>
            <a:chOff x="3192968" y="2571029"/>
            <a:chExt cx="1012825" cy="766763"/>
          </a:xfrm>
        </p:grpSpPr>
        <p:sp>
          <p:nvSpPr>
            <p:cNvPr id="103" name="Freeform 74"/>
            <p:cNvSpPr>
              <a:spLocks noEditPoints="1"/>
            </p:cNvSpPr>
            <p:nvPr/>
          </p:nvSpPr>
          <p:spPr bwMode="auto">
            <a:xfrm>
              <a:off x="3485362" y="3082204"/>
              <a:ext cx="648086" cy="240553"/>
            </a:xfrm>
            <a:custGeom>
              <a:avLst/>
              <a:gdLst>
                <a:gd name="T0" fmla="*/ 0 w 173"/>
                <a:gd name="T1" fmla="*/ 12 h 64"/>
                <a:gd name="T2" fmla="*/ 0 w 173"/>
                <a:gd name="T3" fmla="*/ 52 h 64"/>
                <a:gd name="T4" fmla="*/ 12 w 173"/>
                <a:gd name="T5" fmla="*/ 64 h 64"/>
                <a:gd name="T6" fmla="*/ 173 w 173"/>
                <a:gd name="T7" fmla="*/ 64 h 64"/>
                <a:gd name="T8" fmla="*/ 173 w 173"/>
                <a:gd name="T9" fmla="*/ 54 h 64"/>
                <a:gd name="T10" fmla="*/ 162 w 173"/>
                <a:gd name="T11" fmla="*/ 54 h 64"/>
                <a:gd name="T12" fmla="*/ 159 w 173"/>
                <a:gd name="T13" fmla="*/ 34 h 64"/>
                <a:gd name="T14" fmla="*/ 164 w 173"/>
                <a:gd name="T15" fmla="*/ 10 h 64"/>
                <a:gd name="T16" fmla="*/ 173 w 173"/>
                <a:gd name="T17" fmla="*/ 10 h 64"/>
                <a:gd name="T18" fmla="*/ 173 w 173"/>
                <a:gd name="T19" fmla="*/ 0 h 64"/>
                <a:gd name="T20" fmla="*/ 12 w 173"/>
                <a:gd name="T21" fmla="*/ 0 h 64"/>
                <a:gd name="T22" fmla="*/ 0 w 173"/>
                <a:gd name="T23" fmla="*/ 12 h 64"/>
                <a:gd name="T24" fmla="*/ 150 w 173"/>
                <a:gd name="T25" fmla="*/ 21 h 64"/>
                <a:gd name="T26" fmla="*/ 149 w 173"/>
                <a:gd name="T27" fmla="*/ 30 h 64"/>
                <a:gd name="T28" fmla="*/ 25 w 173"/>
                <a:gd name="T29" fmla="*/ 30 h 64"/>
                <a:gd name="T30" fmla="*/ 25 w 173"/>
                <a:gd name="T31" fmla="*/ 34 h 64"/>
                <a:gd name="T32" fmla="*/ 149 w 173"/>
                <a:gd name="T33" fmla="*/ 34 h 64"/>
                <a:gd name="T34" fmla="*/ 150 w 173"/>
                <a:gd name="T35" fmla="*/ 43 h 64"/>
                <a:gd name="T36" fmla="*/ 26 w 173"/>
                <a:gd name="T37" fmla="*/ 43 h 64"/>
                <a:gd name="T38" fmla="*/ 26 w 173"/>
                <a:gd name="T39" fmla="*/ 47 h 64"/>
                <a:gd name="T40" fmla="*/ 150 w 173"/>
                <a:gd name="T41" fmla="*/ 47 h 64"/>
                <a:gd name="T42" fmla="*/ 152 w 173"/>
                <a:gd name="T43" fmla="*/ 54 h 64"/>
                <a:gd name="T44" fmla="*/ 12 w 173"/>
                <a:gd name="T45" fmla="*/ 54 h 64"/>
                <a:gd name="T46" fmla="*/ 10 w 173"/>
                <a:gd name="T47" fmla="*/ 52 h 64"/>
                <a:gd name="T48" fmla="*/ 10 w 173"/>
                <a:gd name="T49" fmla="*/ 12 h 64"/>
                <a:gd name="T50" fmla="*/ 12 w 173"/>
                <a:gd name="T51" fmla="*/ 10 h 64"/>
                <a:gd name="T52" fmla="*/ 153 w 173"/>
                <a:gd name="T53" fmla="*/ 10 h 64"/>
                <a:gd name="T54" fmla="*/ 151 w 173"/>
                <a:gd name="T55" fmla="*/ 17 h 64"/>
                <a:gd name="T56" fmla="*/ 26 w 173"/>
                <a:gd name="T57" fmla="*/ 17 h 64"/>
                <a:gd name="T58" fmla="*/ 26 w 173"/>
                <a:gd name="T59" fmla="*/ 21 h 64"/>
                <a:gd name="T60" fmla="*/ 150 w 173"/>
                <a:gd name="T61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3" h="64">
                  <a:moveTo>
                    <a:pt x="0" y="12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59"/>
                    <a:pt x="6" y="64"/>
                    <a:pt x="12" y="64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3" y="54"/>
                    <a:pt x="173" y="54"/>
                    <a:pt x="173" y="54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1" y="50"/>
                    <a:pt x="159" y="43"/>
                    <a:pt x="159" y="34"/>
                  </a:cubicBezTo>
                  <a:cubicBezTo>
                    <a:pt x="159" y="23"/>
                    <a:pt x="162" y="15"/>
                    <a:pt x="164" y="10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lose/>
                  <a:moveTo>
                    <a:pt x="150" y="21"/>
                  </a:moveTo>
                  <a:cubicBezTo>
                    <a:pt x="150" y="24"/>
                    <a:pt x="149" y="27"/>
                    <a:pt x="149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49" y="37"/>
                    <a:pt x="149" y="40"/>
                    <a:pt x="150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51" y="50"/>
                    <a:pt x="151" y="52"/>
                    <a:pt x="15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0" y="53"/>
                    <a:pt x="10" y="5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11" y="10"/>
                    <a:pt x="12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12"/>
                    <a:pt x="152" y="14"/>
                    <a:pt x="151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21"/>
                    <a:pt x="26" y="21"/>
                    <a:pt x="26" y="21"/>
                  </a:cubicBezTo>
                  <a:lnTo>
                    <a:pt x="150" y="2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4" name="Freeform 75"/>
            <p:cNvSpPr>
              <a:spLocks noEditPoints="1"/>
            </p:cNvSpPr>
            <p:nvPr/>
          </p:nvSpPr>
          <p:spPr bwMode="auto">
            <a:xfrm>
              <a:off x="3473304" y="2808576"/>
              <a:ext cx="651102" cy="243559"/>
            </a:xfrm>
            <a:custGeom>
              <a:avLst/>
              <a:gdLst>
                <a:gd name="T0" fmla="*/ 12 w 173"/>
                <a:gd name="T1" fmla="*/ 65 h 65"/>
                <a:gd name="T2" fmla="*/ 173 w 173"/>
                <a:gd name="T3" fmla="*/ 65 h 65"/>
                <a:gd name="T4" fmla="*/ 173 w 173"/>
                <a:gd name="T5" fmla="*/ 55 h 65"/>
                <a:gd name="T6" fmla="*/ 162 w 173"/>
                <a:gd name="T7" fmla="*/ 55 h 65"/>
                <a:gd name="T8" fmla="*/ 159 w 173"/>
                <a:gd name="T9" fmla="*/ 35 h 65"/>
                <a:gd name="T10" fmla="*/ 164 w 173"/>
                <a:gd name="T11" fmla="*/ 10 h 65"/>
                <a:gd name="T12" fmla="*/ 173 w 173"/>
                <a:gd name="T13" fmla="*/ 10 h 65"/>
                <a:gd name="T14" fmla="*/ 173 w 173"/>
                <a:gd name="T15" fmla="*/ 0 h 65"/>
                <a:gd name="T16" fmla="*/ 12 w 173"/>
                <a:gd name="T17" fmla="*/ 0 h 65"/>
                <a:gd name="T18" fmla="*/ 0 w 173"/>
                <a:gd name="T19" fmla="*/ 12 h 65"/>
                <a:gd name="T20" fmla="*/ 0 w 173"/>
                <a:gd name="T21" fmla="*/ 53 h 65"/>
                <a:gd name="T22" fmla="*/ 12 w 173"/>
                <a:gd name="T23" fmla="*/ 65 h 65"/>
                <a:gd name="T24" fmla="*/ 10 w 173"/>
                <a:gd name="T25" fmla="*/ 12 h 65"/>
                <a:gd name="T26" fmla="*/ 12 w 173"/>
                <a:gd name="T27" fmla="*/ 10 h 65"/>
                <a:gd name="T28" fmla="*/ 153 w 173"/>
                <a:gd name="T29" fmla="*/ 10 h 65"/>
                <a:gd name="T30" fmla="*/ 151 w 173"/>
                <a:gd name="T31" fmla="*/ 17 h 65"/>
                <a:gd name="T32" fmla="*/ 26 w 173"/>
                <a:gd name="T33" fmla="*/ 17 h 65"/>
                <a:gd name="T34" fmla="*/ 26 w 173"/>
                <a:gd name="T35" fmla="*/ 22 h 65"/>
                <a:gd name="T36" fmla="*/ 150 w 173"/>
                <a:gd name="T37" fmla="*/ 22 h 65"/>
                <a:gd name="T38" fmla="*/ 149 w 173"/>
                <a:gd name="T39" fmla="*/ 30 h 65"/>
                <a:gd name="T40" fmla="*/ 25 w 173"/>
                <a:gd name="T41" fmla="*/ 30 h 65"/>
                <a:gd name="T42" fmla="*/ 25 w 173"/>
                <a:gd name="T43" fmla="*/ 35 h 65"/>
                <a:gd name="T44" fmla="*/ 149 w 173"/>
                <a:gd name="T45" fmla="*/ 35 h 65"/>
                <a:gd name="T46" fmla="*/ 150 w 173"/>
                <a:gd name="T47" fmla="*/ 43 h 65"/>
                <a:gd name="T48" fmla="*/ 26 w 173"/>
                <a:gd name="T49" fmla="*/ 43 h 65"/>
                <a:gd name="T50" fmla="*/ 26 w 173"/>
                <a:gd name="T51" fmla="*/ 48 h 65"/>
                <a:gd name="T52" fmla="*/ 150 w 173"/>
                <a:gd name="T53" fmla="*/ 48 h 65"/>
                <a:gd name="T54" fmla="*/ 152 w 173"/>
                <a:gd name="T55" fmla="*/ 55 h 65"/>
                <a:gd name="T56" fmla="*/ 12 w 173"/>
                <a:gd name="T57" fmla="*/ 55 h 65"/>
                <a:gd name="T58" fmla="*/ 10 w 173"/>
                <a:gd name="T59" fmla="*/ 53 h 65"/>
                <a:gd name="T60" fmla="*/ 10 w 173"/>
                <a:gd name="T61" fmla="*/ 1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3" h="65">
                  <a:moveTo>
                    <a:pt x="12" y="65"/>
                  </a:moveTo>
                  <a:cubicBezTo>
                    <a:pt x="173" y="65"/>
                    <a:pt x="173" y="65"/>
                    <a:pt x="173" y="6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1" y="50"/>
                    <a:pt x="159" y="43"/>
                    <a:pt x="159" y="35"/>
                  </a:cubicBezTo>
                  <a:cubicBezTo>
                    <a:pt x="159" y="23"/>
                    <a:pt x="162" y="15"/>
                    <a:pt x="164" y="10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9"/>
                    <a:pt x="6" y="65"/>
                    <a:pt x="12" y="65"/>
                  </a:cubicBezTo>
                  <a:close/>
                  <a:moveTo>
                    <a:pt x="10" y="12"/>
                  </a:moveTo>
                  <a:cubicBezTo>
                    <a:pt x="10" y="11"/>
                    <a:pt x="11" y="10"/>
                    <a:pt x="12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13"/>
                    <a:pt x="152" y="15"/>
                    <a:pt x="151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5"/>
                    <a:pt x="149" y="27"/>
                    <a:pt x="149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38"/>
                    <a:pt x="149" y="41"/>
                    <a:pt x="150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150" y="48"/>
                    <a:pt x="150" y="48"/>
                    <a:pt x="150" y="48"/>
                  </a:cubicBezTo>
                  <a:cubicBezTo>
                    <a:pt x="151" y="50"/>
                    <a:pt x="151" y="53"/>
                    <a:pt x="15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1" y="55"/>
                    <a:pt x="10" y="54"/>
                    <a:pt x="10" y="53"/>
                  </a:cubicBezTo>
                  <a:lnTo>
                    <a:pt x="10" y="12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5" name="Freeform 76"/>
            <p:cNvSpPr>
              <a:spLocks noEditPoints="1"/>
            </p:cNvSpPr>
            <p:nvPr/>
          </p:nvSpPr>
          <p:spPr bwMode="auto">
            <a:xfrm>
              <a:off x="3192968" y="2751444"/>
              <a:ext cx="280336" cy="586348"/>
            </a:xfrm>
            <a:custGeom>
              <a:avLst/>
              <a:gdLst>
                <a:gd name="T0" fmla="*/ 65 w 75"/>
                <a:gd name="T1" fmla="*/ 16 h 156"/>
                <a:gd name="T2" fmla="*/ 48 w 75"/>
                <a:gd name="T3" fmla="*/ 16 h 156"/>
                <a:gd name="T4" fmla="*/ 27 w 75"/>
                <a:gd name="T5" fmla="*/ 9 h 156"/>
                <a:gd name="T6" fmla="*/ 28 w 75"/>
                <a:gd name="T7" fmla="*/ 2 h 156"/>
                <a:gd name="T8" fmla="*/ 19 w 75"/>
                <a:gd name="T9" fmla="*/ 0 h 156"/>
                <a:gd name="T10" fmla="*/ 1 w 75"/>
                <a:gd name="T11" fmla="*/ 139 h 156"/>
                <a:gd name="T12" fmla="*/ 10 w 75"/>
                <a:gd name="T13" fmla="*/ 150 h 156"/>
                <a:gd name="T14" fmla="*/ 45 w 75"/>
                <a:gd name="T15" fmla="*/ 155 h 156"/>
                <a:gd name="T16" fmla="*/ 57 w 75"/>
                <a:gd name="T17" fmla="*/ 146 h 156"/>
                <a:gd name="T18" fmla="*/ 75 w 75"/>
                <a:gd name="T19" fmla="*/ 8 h 156"/>
                <a:gd name="T20" fmla="*/ 67 w 75"/>
                <a:gd name="T21" fmla="*/ 7 h 156"/>
                <a:gd name="T22" fmla="*/ 65 w 75"/>
                <a:gd name="T23" fmla="*/ 16 h 156"/>
                <a:gd name="T24" fmla="*/ 48 w 75"/>
                <a:gd name="T25" fmla="*/ 145 h 156"/>
                <a:gd name="T26" fmla="*/ 46 w 75"/>
                <a:gd name="T27" fmla="*/ 146 h 156"/>
                <a:gd name="T28" fmla="*/ 11 w 75"/>
                <a:gd name="T29" fmla="*/ 142 h 156"/>
                <a:gd name="T30" fmla="*/ 10 w 75"/>
                <a:gd name="T31" fmla="*/ 140 h 156"/>
                <a:gd name="T32" fmla="*/ 26 w 75"/>
                <a:gd name="T33" fmla="*/ 18 h 156"/>
                <a:gd name="T34" fmla="*/ 32 w 75"/>
                <a:gd name="T35" fmla="*/ 21 h 156"/>
                <a:gd name="T36" fmla="*/ 17 w 75"/>
                <a:gd name="T37" fmla="*/ 129 h 156"/>
                <a:gd name="T38" fmla="*/ 21 w 75"/>
                <a:gd name="T39" fmla="*/ 129 h 156"/>
                <a:gd name="T40" fmla="*/ 35 w 75"/>
                <a:gd name="T41" fmla="*/ 22 h 156"/>
                <a:gd name="T42" fmla="*/ 43 w 75"/>
                <a:gd name="T43" fmla="*/ 24 h 156"/>
                <a:gd name="T44" fmla="*/ 28 w 75"/>
                <a:gd name="T45" fmla="*/ 131 h 156"/>
                <a:gd name="T46" fmla="*/ 32 w 75"/>
                <a:gd name="T47" fmla="*/ 131 h 156"/>
                <a:gd name="T48" fmla="*/ 47 w 75"/>
                <a:gd name="T49" fmla="*/ 25 h 156"/>
                <a:gd name="T50" fmla="*/ 54 w 75"/>
                <a:gd name="T51" fmla="*/ 25 h 156"/>
                <a:gd name="T52" fmla="*/ 40 w 75"/>
                <a:gd name="T53" fmla="*/ 132 h 156"/>
                <a:gd name="T54" fmla="*/ 43 w 75"/>
                <a:gd name="T55" fmla="*/ 132 h 156"/>
                <a:gd name="T56" fmla="*/ 58 w 75"/>
                <a:gd name="T57" fmla="*/ 25 h 156"/>
                <a:gd name="T58" fmla="*/ 64 w 75"/>
                <a:gd name="T59" fmla="*/ 25 h 156"/>
                <a:gd name="T60" fmla="*/ 48 w 75"/>
                <a:gd name="T61" fmla="*/ 14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5" h="156">
                  <a:moveTo>
                    <a:pt x="65" y="16"/>
                  </a:moveTo>
                  <a:cubicBezTo>
                    <a:pt x="61" y="17"/>
                    <a:pt x="55" y="17"/>
                    <a:pt x="48" y="16"/>
                  </a:cubicBezTo>
                  <a:cubicBezTo>
                    <a:pt x="38" y="15"/>
                    <a:pt x="31" y="11"/>
                    <a:pt x="27" y="9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0" y="144"/>
                    <a:pt x="4" y="150"/>
                    <a:pt x="10" y="150"/>
                  </a:cubicBezTo>
                  <a:cubicBezTo>
                    <a:pt x="45" y="155"/>
                    <a:pt x="45" y="155"/>
                    <a:pt x="45" y="155"/>
                  </a:cubicBezTo>
                  <a:cubicBezTo>
                    <a:pt x="51" y="156"/>
                    <a:pt x="56" y="152"/>
                    <a:pt x="57" y="146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67" y="7"/>
                    <a:pt x="67" y="7"/>
                    <a:pt x="67" y="7"/>
                  </a:cubicBezTo>
                  <a:lnTo>
                    <a:pt x="65" y="16"/>
                  </a:lnTo>
                  <a:close/>
                  <a:moveTo>
                    <a:pt x="48" y="145"/>
                  </a:moveTo>
                  <a:cubicBezTo>
                    <a:pt x="48" y="146"/>
                    <a:pt x="47" y="147"/>
                    <a:pt x="46" y="146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10" y="142"/>
                    <a:pt x="10" y="141"/>
                    <a:pt x="10" y="140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8" y="19"/>
                    <a:pt x="30" y="20"/>
                    <a:pt x="32" y="21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8" y="23"/>
                    <a:pt x="40" y="23"/>
                    <a:pt x="43" y="24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9" y="25"/>
                    <a:pt x="51" y="25"/>
                    <a:pt x="54" y="25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60" y="25"/>
                    <a:pt x="62" y="25"/>
                    <a:pt x="64" y="25"/>
                  </a:cubicBezTo>
                  <a:lnTo>
                    <a:pt x="48" y="145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6" name="Rectangle 77"/>
            <p:cNvSpPr>
              <a:spLocks noChangeArrowheads="1"/>
            </p:cNvSpPr>
            <p:nvPr/>
          </p:nvSpPr>
          <p:spPr bwMode="auto">
            <a:xfrm>
              <a:off x="3666223" y="2571029"/>
              <a:ext cx="539570" cy="4209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7" name="Freeform 78"/>
            <p:cNvSpPr/>
            <p:nvPr/>
          </p:nvSpPr>
          <p:spPr bwMode="auto">
            <a:xfrm>
              <a:off x="4145506" y="2622147"/>
              <a:ext cx="57274" cy="219503"/>
            </a:xfrm>
            <a:custGeom>
              <a:avLst/>
              <a:gdLst>
                <a:gd name="T0" fmla="*/ 10 w 15"/>
                <a:gd name="T1" fmla="*/ 0 h 58"/>
                <a:gd name="T2" fmla="*/ 5 w 15"/>
                <a:gd name="T3" fmla="*/ 0 h 58"/>
                <a:gd name="T4" fmla="*/ 5 w 15"/>
                <a:gd name="T5" fmla="*/ 38 h 58"/>
                <a:gd name="T6" fmla="*/ 0 w 15"/>
                <a:gd name="T7" fmla="*/ 50 h 58"/>
                <a:gd name="T8" fmla="*/ 7 w 15"/>
                <a:gd name="T9" fmla="*/ 58 h 58"/>
                <a:gd name="T10" fmla="*/ 15 w 15"/>
                <a:gd name="T11" fmla="*/ 50 h 58"/>
                <a:gd name="T12" fmla="*/ 10 w 15"/>
                <a:gd name="T13" fmla="*/ 38 h 58"/>
                <a:gd name="T14" fmla="*/ 10 w 15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8">
                  <a:moveTo>
                    <a:pt x="1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" y="41"/>
                    <a:pt x="0" y="47"/>
                    <a:pt x="0" y="50"/>
                  </a:cubicBezTo>
                  <a:cubicBezTo>
                    <a:pt x="0" y="54"/>
                    <a:pt x="3" y="58"/>
                    <a:pt x="7" y="58"/>
                  </a:cubicBezTo>
                  <a:cubicBezTo>
                    <a:pt x="11" y="58"/>
                    <a:pt x="15" y="54"/>
                    <a:pt x="15" y="50"/>
                  </a:cubicBezTo>
                  <a:cubicBezTo>
                    <a:pt x="15" y="47"/>
                    <a:pt x="13" y="41"/>
                    <a:pt x="10" y="38"/>
                  </a:cubicBezTo>
                  <a:lnTo>
                    <a:pt x="1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8" name="Rectangle 79"/>
            <p:cNvSpPr>
              <a:spLocks noChangeArrowheads="1"/>
            </p:cNvSpPr>
            <p:nvPr/>
          </p:nvSpPr>
          <p:spPr bwMode="auto">
            <a:xfrm>
              <a:off x="3720482" y="2631167"/>
              <a:ext cx="418995" cy="15936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57441" name="组合 55"/>
          <p:cNvGrpSpPr>
            <a:grpSpLocks/>
          </p:cNvGrpSpPr>
          <p:nvPr/>
        </p:nvGrpSpPr>
        <p:grpSpPr bwMode="auto">
          <a:xfrm>
            <a:off x="8181975" y="2109788"/>
            <a:ext cx="449263" cy="450850"/>
            <a:chOff x="7822118" y="2458317"/>
            <a:chExt cx="852488" cy="857250"/>
          </a:xfrm>
        </p:grpSpPr>
        <p:sp>
          <p:nvSpPr>
            <p:cNvPr id="101" name="Freeform 82"/>
            <p:cNvSpPr/>
            <p:nvPr/>
          </p:nvSpPr>
          <p:spPr bwMode="auto">
            <a:xfrm>
              <a:off x="8069128" y="2458317"/>
              <a:ext cx="361479" cy="166016"/>
            </a:xfrm>
            <a:custGeom>
              <a:avLst/>
              <a:gdLst>
                <a:gd name="T0" fmla="*/ 18 w 96"/>
                <a:gd name="T1" fmla="*/ 18 h 44"/>
                <a:gd name="T2" fmla="*/ 77 w 96"/>
                <a:gd name="T3" fmla="*/ 18 h 44"/>
                <a:gd name="T4" fmla="*/ 77 w 96"/>
                <a:gd name="T5" fmla="*/ 44 h 44"/>
                <a:gd name="T6" fmla="*/ 96 w 96"/>
                <a:gd name="T7" fmla="*/ 44 h 44"/>
                <a:gd name="T8" fmla="*/ 96 w 96"/>
                <a:gd name="T9" fmla="*/ 9 h 44"/>
                <a:gd name="T10" fmla="*/ 86 w 96"/>
                <a:gd name="T11" fmla="*/ 0 h 44"/>
                <a:gd name="T12" fmla="*/ 10 w 96"/>
                <a:gd name="T13" fmla="*/ 0 h 44"/>
                <a:gd name="T14" fmla="*/ 0 w 96"/>
                <a:gd name="T15" fmla="*/ 9 h 44"/>
                <a:gd name="T16" fmla="*/ 0 w 96"/>
                <a:gd name="T17" fmla="*/ 44 h 44"/>
                <a:gd name="T18" fmla="*/ 18 w 96"/>
                <a:gd name="T19" fmla="*/ 44 h 44"/>
                <a:gd name="T20" fmla="*/ 18 w 96"/>
                <a:gd name="T21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44">
                  <a:moveTo>
                    <a:pt x="18" y="18"/>
                  </a:moveTo>
                  <a:cubicBezTo>
                    <a:pt x="77" y="18"/>
                    <a:pt x="77" y="18"/>
                    <a:pt x="77" y="18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6" y="4"/>
                    <a:pt x="91" y="0"/>
                    <a:pt x="8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8" y="44"/>
                    <a:pt x="18" y="44"/>
                    <a:pt x="18" y="44"/>
                  </a:cubicBezTo>
                  <a:lnTo>
                    <a:pt x="18" y="18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2" name="Freeform 83"/>
            <p:cNvSpPr>
              <a:spLocks noEditPoints="1"/>
            </p:cNvSpPr>
            <p:nvPr/>
          </p:nvSpPr>
          <p:spPr bwMode="auto">
            <a:xfrm>
              <a:off x="7822118" y="2636407"/>
              <a:ext cx="852488" cy="679160"/>
            </a:xfrm>
            <a:custGeom>
              <a:avLst/>
              <a:gdLst>
                <a:gd name="T0" fmla="*/ 212 w 227"/>
                <a:gd name="T1" fmla="*/ 0 h 180"/>
                <a:gd name="T2" fmla="*/ 15 w 227"/>
                <a:gd name="T3" fmla="*/ 0 h 180"/>
                <a:gd name="T4" fmla="*/ 0 w 227"/>
                <a:gd name="T5" fmla="*/ 14 h 180"/>
                <a:gd name="T6" fmla="*/ 0 w 227"/>
                <a:gd name="T7" fmla="*/ 165 h 180"/>
                <a:gd name="T8" fmla="*/ 15 w 227"/>
                <a:gd name="T9" fmla="*/ 180 h 180"/>
                <a:gd name="T10" fmla="*/ 212 w 227"/>
                <a:gd name="T11" fmla="*/ 180 h 180"/>
                <a:gd name="T12" fmla="*/ 227 w 227"/>
                <a:gd name="T13" fmla="*/ 165 h 180"/>
                <a:gd name="T14" fmla="*/ 227 w 227"/>
                <a:gd name="T15" fmla="*/ 14 h 180"/>
                <a:gd name="T16" fmla="*/ 212 w 227"/>
                <a:gd name="T17" fmla="*/ 0 h 180"/>
                <a:gd name="T18" fmla="*/ 172 w 227"/>
                <a:gd name="T19" fmla="*/ 69 h 180"/>
                <a:gd name="T20" fmla="*/ 183 w 227"/>
                <a:gd name="T21" fmla="*/ 80 h 180"/>
                <a:gd name="T22" fmla="*/ 172 w 227"/>
                <a:gd name="T23" fmla="*/ 90 h 180"/>
                <a:gd name="T24" fmla="*/ 161 w 227"/>
                <a:gd name="T25" fmla="*/ 80 h 180"/>
                <a:gd name="T26" fmla="*/ 172 w 227"/>
                <a:gd name="T27" fmla="*/ 69 h 180"/>
                <a:gd name="T28" fmla="*/ 53 w 227"/>
                <a:gd name="T29" fmla="*/ 71 h 180"/>
                <a:gd name="T30" fmla="*/ 64 w 227"/>
                <a:gd name="T31" fmla="*/ 81 h 180"/>
                <a:gd name="T32" fmla="*/ 53 w 227"/>
                <a:gd name="T33" fmla="*/ 92 h 180"/>
                <a:gd name="T34" fmla="*/ 42 w 227"/>
                <a:gd name="T35" fmla="*/ 81 h 180"/>
                <a:gd name="T36" fmla="*/ 53 w 227"/>
                <a:gd name="T37" fmla="*/ 71 h 180"/>
                <a:gd name="T38" fmla="*/ 209 w 227"/>
                <a:gd name="T39" fmla="*/ 162 h 180"/>
                <a:gd name="T40" fmla="*/ 185 w 227"/>
                <a:gd name="T41" fmla="*/ 162 h 180"/>
                <a:gd name="T42" fmla="*/ 185 w 227"/>
                <a:gd name="T43" fmla="*/ 111 h 180"/>
                <a:gd name="T44" fmla="*/ 161 w 227"/>
                <a:gd name="T45" fmla="*/ 111 h 180"/>
                <a:gd name="T46" fmla="*/ 161 w 227"/>
                <a:gd name="T47" fmla="*/ 162 h 180"/>
                <a:gd name="T48" fmla="*/ 64 w 227"/>
                <a:gd name="T49" fmla="*/ 162 h 180"/>
                <a:gd name="T50" fmla="*/ 64 w 227"/>
                <a:gd name="T51" fmla="*/ 111 h 180"/>
                <a:gd name="T52" fmla="*/ 39 w 227"/>
                <a:gd name="T53" fmla="*/ 111 h 180"/>
                <a:gd name="T54" fmla="*/ 39 w 227"/>
                <a:gd name="T55" fmla="*/ 162 h 180"/>
                <a:gd name="T56" fmla="*/ 19 w 227"/>
                <a:gd name="T57" fmla="*/ 162 h 180"/>
                <a:gd name="T58" fmla="*/ 19 w 227"/>
                <a:gd name="T59" fmla="*/ 18 h 180"/>
                <a:gd name="T60" fmla="*/ 28 w 227"/>
                <a:gd name="T61" fmla="*/ 18 h 180"/>
                <a:gd name="T62" fmla="*/ 28 w 227"/>
                <a:gd name="T63" fmla="*/ 92 h 180"/>
                <a:gd name="T64" fmla="*/ 39 w 227"/>
                <a:gd name="T65" fmla="*/ 103 h 180"/>
                <a:gd name="T66" fmla="*/ 187 w 227"/>
                <a:gd name="T67" fmla="*/ 103 h 180"/>
                <a:gd name="T68" fmla="*/ 198 w 227"/>
                <a:gd name="T69" fmla="*/ 92 h 180"/>
                <a:gd name="T70" fmla="*/ 198 w 227"/>
                <a:gd name="T71" fmla="*/ 18 h 180"/>
                <a:gd name="T72" fmla="*/ 209 w 227"/>
                <a:gd name="T73" fmla="*/ 18 h 180"/>
                <a:gd name="T74" fmla="*/ 209 w 227"/>
                <a:gd name="T75" fmla="*/ 16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7" h="180">
                  <a:moveTo>
                    <a:pt x="212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73"/>
                    <a:pt x="7" y="180"/>
                    <a:pt x="15" y="180"/>
                  </a:cubicBezTo>
                  <a:cubicBezTo>
                    <a:pt x="212" y="180"/>
                    <a:pt x="212" y="180"/>
                    <a:pt x="212" y="180"/>
                  </a:cubicBezTo>
                  <a:cubicBezTo>
                    <a:pt x="221" y="180"/>
                    <a:pt x="227" y="173"/>
                    <a:pt x="227" y="165"/>
                  </a:cubicBezTo>
                  <a:cubicBezTo>
                    <a:pt x="227" y="14"/>
                    <a:pt x="227" y="14"/>
                    <a:pt x="227" y="14"/>
                  </a:cubicBezTo>
                  <a:cubicBezTo>
                    <a:pt x="227" y="6"/>
                    <a:pt x="221" y="0"/>
                    <a:pt x="212" y="0"/>
                  </a:cubicBezTo>
                  <a:close/>
                  <a:moveTo>
                    <a:pt x="172" y="69"/>
                  </a:moveTo>
                  <a:cubicBezTo>
                    <a:pt x="178" y="69"/>
                    <a:pt x="183" y="74"/>
                    <a:pt x="183" y="80"/>
                  </a:cubicBezTo>
                  <a:cubicBezTo>
                    <a:pt x="183" y="86"/>
                    <a:pt x="178" y="90"/>
                    <a:pt x="172" y="90"/>
                  </a:cubicBezTo>
                  <a:cubicBezTo>
                    <a:pt x="166" y="90"/>
                    <a:pt x="161" y="86"/>
                    <a:pt x="161" y="80"/>
                  </a:cubicBezTo>
                  <a:cubicBezTo>
                    <a:pt x="161" y="74"/>
                    <a:pt x="166" y="69"/>
                    <a:pt x="172" y="69"/>
                  </a:cubicBezTo>
                  <a:close/>
                  <a:moveTo>
                    <a:pt x="53" y="71"/>
                  </a:moveTo>
                  <a:cubicBezTo>
                    <a:pt x="59" y="71"/>
                    <a:pt x="64" y="75"/>
                    <a:pt x="64" y="81"/>
                  </a:cubicBezTo>
                  <a:cubicBezTo>
                    <a:pt x="64" y="87"/>
                    <a:pt x="59" y="92"/>
                    <a:pt x="53" y="92"/>
                  </a:cubicBezTo>
                  <a:cubicBezTo>
                    <a:pt x="47" y="92"/>
                    <a:pt x="42" y="87"/>
                    <a:pt x="42" y="81"/>
                  </a:cubicBezTo>
                  <a:cubicBezTo>
                    <a:pt x="42" y="75"/>
                    <a:pt x="47" y="71"/>
                    <a:pt x="53" y="71"/>
                  </a:cubicBezTo>
                  <a:close/>
                  <a:moveTo>
                    <a:pt x="209" y="162"/>
                  </a:moveTo>
                  <a:cubicBezTo>
                    <a:pt x="185" y="162"/>
                    <a:pt x="185" y="162"/>
                    <a:pt x="185" y="162"/>
                  </a:cubicBezTo>
                  <a:cubicBezTo>
                    <a:pt x="185" y="111"/>
                    <a:pt x="185" y="111"/>
                    <a:pt x="185" y="111"/>
                  </a:cubicBezTo>
                  <a:cubicBezTo>
                    <a:pt x="161" y="111"/>
                    <a:pt x="161" y="111"/>
                    <a:pt x="161" y="111"/>
                  </a:cubicBezTo>
                  <a:cubicBezTo>
                    <a:pt x="161" y="162"/>
                    <a:pt x="161" y="162"/>
                    <a:pt x="161" y="162"/>
                  </a:cubicBezTo>
                  <a:cubicBezTo>
                    <a:pt x="64" y="162"/>
                    <a:pt x="64" y="162"/>
                    <a:pt x="64" y="162"/>
                  </a:cubicBezTo>
                  <a:cubicBezTo>
                    <a:pt x="64" y="111"/>
                    <a:pt x="64" y="111"/>
                    <a:pt x="64" y="111"/>
                  </a:cubicBezTo>
                  <a:cubicBezTo>
                    <a:pt x="39" y="111"/>
                    <a:pt x="39" y="111"/>
                    <a:pt x="39" y="111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19" y="162"/>
                    <a:pt x="19" y="162"/>
                    <a:pt x="19" y="162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8" y="98"/>
                    <a:pt x="33" y="103"/>
                    <a:pt x="39" y="103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93" y="103"/>
                    <a:pt x="198" y="98"/>
                    <a:pt x="198" y="92"/>
                  </a:cubicBezTo>
                  <a:cubicBezTo>
                    <a:pt x="198" y="18"/>
                    <a:pt x="198" y="18"/>
                    <a:pt x="198" y="18"/>
                  </a:cubicBezTo>
                  <a:cubicBezTo>
                    <a:pt x="209" y="18"/>
                    <a:pt x="209" y="18"/>
                    <a:pt x="209" y="18"/>
                  </a:cubicBezTo>
                  <a:lnTo>
                    <a:pt x="209" y="162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57444" name="组合 56"/>
          <p:cNvGrpSpPr>
            <a:grpSpLocks/>
          </p:cNvGrpSpPr>
          <p:nvPr/>
        </p:nvGrpSpPr>
        <p:grpSpPr bwMode="auto">
          <a:xfrm>
            <a:off x="8202613" y="1243013"/>
            <a:ext cx="407987" cy="592137"/>
            <a:chOff x="7860218" y="818429"/>
            <a:chExt cx="773112" cy="1120776"/>
          </a:xfrm>
        </p:grpSpPr>
        <p:sp>
          <p:nvSpPr>
            <p:cNvPr id="92" name="Freeform 86"/>
            <p:cNvSpPr/>
            <p:nvPr/>
          </p:nvSpPr>
          <p:spPr bwMode="auto">
            <a:xfrm>
              <a:off x="8302426" y="830448"/>
              <a:ext cx="330904" cy="420667"/>
            </a:xfrm>
            <a:custGeom>
              <a:avLst/>
              <a:gdLst>
                <a:gd name="T0" fmla="*/ 83 w 88"/>
                <a:gd name="T1" fmla="*/ 9 h 112"/>
                <a:gd name="T2" fmla="*/ 44 w 88"/>
                <a:gd name="T3" fmla="*/ 76 h 112"/>
                <a:gd name="T4" fmla="*/ 36 w 88"/>
                <a:gd name="T5" fmla="*/ 78 h 112"/>
                <a:gd name="T6" fmla="*/ 34 w 88"/>
                <a:gd name="T7" fmla="*/ 70 h 112"/>
                <a:gd name="T8" fmla="*/ 73 w 88"/>
                <a:gd name="T9" fmla="*/ 3 h 112"/>
                <a:gd name="T10" fmla="*/ 68 w 88"/>
                <a:gd name="T11" fmla="*/ 0 h 112"/>
                <a:gd name="T12" fmla="*/ 6 w 88"/>
                <a:gd name="T13" fmla="*/ 64 h 112"/>
                <a:gd name="T14" fmla="*/ 15 w 88"/>
                <a:gd name="T15" fmla="*/ 96 h 112"/>
                <a:gd name="T16" fmla="*/ 31 w 88"/>
                <a:gd name="T17" fmla="*/ 105 h 112"/>
                <a:gd name="T18" fmla="*/ 63 w 88"/>
                <a:gd name="T19" fmla="*/ 97 h 112"/>
                <a:gd name="T20" fmla="*/ 88 w 88"/>
                <a:gd name="T21" fmla="*/ 12 h 112"/>
                <a:gd name="T22" fmla="*/ 83 w 88"/>
                <a:gd name="T23" fmla="*/ 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" h="112">
                  <a:moveTo>
                    <a:pt x="83" y="9"/>
                  </a:moveTo>
                  <a:cubicBezTo>
                    <a:pt x="44" y="76"/>
                    <a:pt x="44" y="76"/>
                    <a:pt x="44" y="76"/>
                  </a:cubicBezTo>
                  <a:cubicBezTo>
                    <a:pt x="43" y="79"/>
                    <a:pt x="39" y="80"/>
                    <a:pt x="36" y="78"/>
                  </a:cubicBezTo>
                  <a:cubicBezTo>
                    <a:pt x="33" y="76"/>
                    <a:pt x="32" y="73"/>
                    <a:pt x="34" y="70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0" y="75"/>
                    <a:pt x="4" y="90"/>
                    <a:pt x="15" y="96"/>
                  </a:cubicBezTo>
                  <a:cubicBezTo>
                    <a:pt x="31" y="105"/>
                    <a:pt x="31" y="105"/>
                    <a:pt x="31" y="105"/>
                  </a:cubicBezTo>
                  <a:cubicBezTo>
                    <a:pt x="42" y="112"/>
                    <a:pt x="56" y="108"/>
                    <a:pt x="63" y="97"/>
                  </a:cubicBezTo>
                  <a:cubicBezTo>
                    <a:pt x="88" y="12"/>
                    <a:pt x="88" y="12"/>
                    <a:pt x="88" y="12"/>
                  </a:cubicBezTo>
                  <a:lnTo>
                    <a:pt x="83" y="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3" name="Freeform 87"/>
            <p:cNvSpPr/>
            <p:nvPr/>
          </p:nvSpPr>
          <p:spPr bwMode="auto">
            <a:xfrm>
              <a:off x="8236245" y="1308205"/>
              <a:ext cx="135371" cy="114181"/>
            </a:xfrm>
            <a:custGeom>
              <a:avLst/>
              <a:gdLst>
                <a:gd name="T0" fmla="*/ 86 w 86"/>
                <a:gd name="T1" fmla="*/ 38 h 73"/>
                <a:gd name="T2" fmla="*/ 22 w 86"/>
                <a:gd name="T3" fmla="*/ 0 h 73"/>
                <a:gd name="T4" fmla="*/ 0 w 86"/>
                <a:gd name="T5" fmla="*/ 35 h 73"/>
                <a:gd name="T6" fmla="*/ 67 w 86"/>
                <a:gd name="T7" fmla="*/ 73 h 73"/>
                <a:gd name="T8" fmla="*/ 86 w 86"/>
                <a:gd name="T9" fmla="*/ 3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73">
                  <a:moveTo>
                    <a:pt x="86" y="38"/>
                  </a:moveTo>
                  <a:lnTo>
                    <a:pt x="22" y="0"/>
                  </a:lnTo>
                  <a:lnTo>
                    <a:pt x="0" y="35"/>
                  </a:lnTo>
                  <a:lnTo>
                    <a:pt x="67" y="73"/>
                  </a:lnTo>
                  <a:lnTo>
                    <a:pt x="86" y="38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4" name="Freeform 88"/>
            <p:cNvSpPr/>
            <p:nvPr/>
          </p:nvSpPr>
          <p:spPr bwMode="auto">
            <a:xfrm>
              <a:off x="8281369" y="1203039"/>
              <a:ext cx="141385" cy="144229"/>
            </a:xfrm>
            <a:custGeom>
              <a:avLst/>
              <a:gdLst>
                <a:gd name="T0" fmla="*/ 34 w 38"/>
                <a:gd name="T1" fmla="*/ 26 h 39"/>
                <a:gd name="T2" fmla="*/ 32 w 38"/>
                <a:gd name="T3" fmla="*/ 8 h 39"/>
                <a:gd name="T4" fmla="*/ 24 w 38"/>
                <a:gd name="T5" fmla="*/ 4 h 39"/>
                <a:gd name="T6" fmla="*/ 7 w 38"/>
                <a:gd name="T7" fmla="*/ 11 h 39"/>
                <a:gd name="T8" fmla="*/ 0 w 38"/>
                <a:gd name="T9" fmla="*/ 23 h 39"/>
                <a:gd name="T10" fmla="*/ 27 w 38"/>
                <a:gd name="T11" fmla="*/ 39 h 39"/>
                <a:gd name="T12" fmla="*/ 34 w 38"/>
                <a:gd name="T13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9">
                  <a:moveTo>
                    <a:pt x="34" y="26"/>
                  </a:moveTo>
                  <a:cubicBezTo>
                    <a:pt x="38" y="19"/>
                    <a:pt x="37" y="11"/>
                    <a:pt x="32" y="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19" y="0"/>
                    <a:pt x="11" y="4"/>
                    <a:pt x="7" y="1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7" y="39"/>
                    <a:pt x="27" y="39"/>
                    <a:pt x="27" y="39"/>
                  </a:cubicBezTo>
                  <a:lnTo>
                    <a:pt x="34" y="26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5" name="Freeform 89"/>
            <p:cNvSpPr/>
            <p:nvPr/>
          </p:nvSpPr>
          <p:spPr bwMode="auto">
            <a:xfrm>
              <a:off x="8085834" y="1302195"/>
              <a:ext cx="138378" cy="117187"/>
            </a:xfrm>
            <a:custGeom>
              <a:avLst/>
              <a:gdLst>
                <a:gd name="T0" fmla="*/ 21 w 87"/>
                <a:gd name="T1" fmla="*/ 74 h 74"/>
                <a:gd name="T2" fmla="*/ 87 w 87"/>
                <a:gd name="T3" fmla="*/ 36 h 74"/>
                <a:gd name="T4" fmla="*/ 66 w 87"/>
                <a:gd name="T5" fmla="*/ 0 h 74"/>
                <a:gd name="T6" fmla="*/ 0 w 87"/>
                <a:gd name="T7" fmla="*/ 38 h 74"/>
                <a:gd name="T8" fmla="*/ 21 w 87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74">
                  <a:moveTo>
                    <a:pt x="21" y="74"/>
                  </a:moveTo>
                  <a:lnTo>
                    <a:pt x="87" y="36"/>
                  </a:lnTo>
                  <a:lnTo>
                    <a:pt x="66" y="0"/>
                  </a:lnTo>
                  <a:lnTo>
                    <a:pt x="0" y="38"/>
                  </a:lnTo>
                  <a:lnTo>
                    <a:pt x="21" y="7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6" name="Freeform 90"/>
            <p:cNvSpPr/>
            <p:nvPr/>
          </p:nvSpPr>
          <p:spPr bwMode="auto">
            <a:xfrm>
              <a:off x="8034695" y="1203039"/>
              <a:ext cx="144395" cy="141223"/>
            </a:xfrm>
            <a:custGeom>
              <a:avLst/>
              <a:gdLst>
                <a:gd name="T0" fmla="*/ 15 w 39"/>
                <a:gd name="T1" fmla="*/ 3 h 38"/>
                <a:gd name="T2" fmla="*/ 7 w 39"/>
                <a:gd name="T3" fmla="*/ 7 h 38"/>
                <a:gd name="T4" fmla="*/ 5 w 39"/>
                <a:gd name="T5" fmla="*/ 26 h 38"/>
                <a:gd name="T6" fmla="*/ 12 w 39"/>
                <a:gd name="T7" fmla="*/ 38 h 38"/>
                <a:gd name="T8" fmla="*/ 39 w 39"/>
                <a:gd name="T9" fmla="*/ 23 h 38"/>
                <a:gd name="T10" fmla="*/ 32 w 39"/>
                <a:gd name="T11" fmla="*/ 10 h 38"/>
                <a:gd name="T12" fmla="*/ 15 w 39"/>
                <a:gd name="T13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8">
                  <a:moveTo>
                    <a:pt x="15" y="3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2" y="10"/>
                    <a:pt x="0" y="19"/>
                    <a:pt x="5" y="26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28" y="3"/>
                    <a:pt x="20" y="0"/>
                    <a:pt x="15" y="3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7" name="Freeform 91"/>
            <p:cNvSpPr/>
            <p:nvPr/>
          </p:nvSpPr>
          <p:spPr bwMode="auto">
            <a:xfrm>
              <a:off x="8127949" y="1380319"/>
              <a:ext cx="388062" cy="558886"/>
            </a:xfrm>
            <a:custGeom>
              <a:avLst/>
              <a:gdLst>
                <a:gd name="T0" fmla="*/ 28 w 104"/>
                <a:gd name="T1" fmla="*/ 0 h 149"/>
                <a:gd name="T2" fmla="*/ 0 w 104"/>
                <a:gd name="T3" fmla="*/ 16 h 149"/>
                <a:gd name="T4" fmla="*/ 70 w 104"/>
                <a:gd name="T5" fmla="*/ 139 h 149"/>
                <a:gd name="T6" fmla="*/ 87 w 104"/>
                <a:gd name="T7" fmla="*/ 146 h 149"/>
                <a:gd name="T8" fmla="*/ 98 w 104"/>
                <a:gd name="T9" fmla="*/ 139 h 149"/>
                <a:gd name="T10" fmla="*/ 100 w 104"/>
                <a:gd name="T11" fmla="*/ 121 h 149"/>
                <a:gd name="T12" fmla="*/ 28 w 104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49">
                  <a:moveTo>
                    <a:pt x="28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70" y="139"/>
                    <a:pt x="70" y="139"/>
                    <a:pt x="70" y="139"/>
                  </a:cubicBezTo>
                  <a:cubicBezTo>
                    <a:pt x="74" y="146"/>
                    <a:pt x="81" y="149"/>
                    <a:pt x="87" y="146"/>
                  </a:cubicBezTo>
                  <a:cubicBezTo>
                    <a:pt x="98" y="139"/>
                    <a:pt x="98" y="139"/>
                    <a:pt x="98" y="139"/>
                  </a:cubicBezTo>
                  <a:cubicBezTo>
                    <a:pt x="103" y="136"/>
                    <a:pt x="104" y="128"/>
                    <a:pt x="100" y="121"/>
                  </a:cubicBezTo>
                  <a:lnTo>
                    <a:pt x="28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8" name="Freeform 92"/>
            <p:cNvSpPr/>
            <p:nvPr/>
          </p:nvSpPr>
          <p:spPr bwMode="auto">
            <a:xfrm>
              <a:off x="8263320" y="1401353"/>
              <a:ext cx="66181" cy="78124"/>
            </a:xfrm>
            <a:custGeom>
              <a:avLst/>
              <a:gdLst>
                <a:gd name="T0" fmla="*/ 43 w 43"/>
                <a:gd name="T1" fmla="*/ 24 h 50"/>
                <a:gd name="T2" fmla="*/ 0 w 43"/>
                <a:gd name="T3" fmla="*/ 0 h 50"/>
                <a:gd name="T4" fmla="*/ 31 w 43"/>
                <a:gd name="T5" fmla="*/ 50 h 50"/>
                <a:gd name="T6" fmla="*/ 43 w 43"/>
                <a:gd name="T7" fmla="*/ 2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0">
                  <a:moveTo>
                    <a:pt x="43" y="24"/>
                  </a:moveTo>
                  <a:lnTo>
                    <a:pt x="0" y="0"/>
                  </a:lnTo>
                  <a:lnTo>
                    <a:pt x="31" y="50"/>
                  </a:lnTo>
                  <a:lnTo>
                    <a:pt x="43" y="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9" name="Freeform 93"/>
            <p:cNvSpPr/>
            <p:nvPr/>
          </p:nvSpPr>
          <p:spPr bwMode="auto">
            <a:xfrm>
              <a:off x="7941439" y="1506519"/>
              <a:ext cx="279766" cy="432686"/>
            </a:xfrm>
            <a:custGeom>
              <a:avLst/>
              <a:gdLst>
                <a:gd name="T0" fmla="*/ 4 w 74"/>
                <a:gd name="T1" fmla="*/ 88 h 115"/>
                <a:gd name="T2" fmla="*/ 6 w 74"/>
                <a:gd name="T3" fmla="*/ 106 h 115"/>
                <a:gd name="T4" fmla="*/ 17 w 74"/>
                <a:gd name="T5" fmla="*/ 112 h 115"/>
                <a:gd name="T6" fmla="*/ 34 w 74"/>
                <a:gd name="T7" fmla="*/ 105 h 115"/>
                <a:gd name="T8" fmla="*/ 74 w 74"/>
                <a:gd name="T9" fmla="*/ 34 h 115"/>
                <a:gd name="T10" fmla="*/ 56 w 74"/>
                <a:gd name="T11" fmla="*/ 0 h 115"/>
                <a:gd name="T12" fmla="*/ 4 w 74"/>
                <a:gd name="T13" fmla="*/ 8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15">
                  <a:moveTo>
                    <a:pt x="4" y="88"/>
                  </a:moveTo>
                  <a:cubicBezTo>
                    <a:pt x="0" y="95"/>
                    <a:pt x="1" y="103"/>
                    <a:pt x="6" y="106"/>
                  </a:cubicBezTo>
                  <a:cubicBezTo>
                    <a:pt x="17" y="112"/>
                    <a:pt x="17" y="112"/>
                    <a:pt x="17" y="112"/>
                  </a:cubicBezTo>
                  <a:cubicBezTo>
                    <a:pt x="22" y="115"/>
                    <a:pt x="30" y="112"/>
                    <a:pt x="34" y="105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56" y="0"/>
                    <a:pt x="56" y="0"/>
                    <a:pt x="56" y="0"/>
                  </a:cubicBezTo>
                  <a:lnTo>
                    <a:pt x="4" y="88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0" name="Freeform 94"/>
            <p:cNvSpPr/>
            <p:nvPr/>
          </p:nvSpPr>
          <p:spPr bwMode="auto">
            <a:xfrm>
              <a:off x="7860218" y="818429"/>
              <a:ext cx="279764" cy="411652"/>
            </a:xfrm>
            <a:custGeom>
              <a:avLst/>
              <a:gdLst>
                <a:gd name="T0" fmla="*/ 65 w 75"/>
                <a:gd name="T1" fmla="*/ 96 h 110"/>
                <a:gd name="T2" fmla="*/ 70 w 75"/>
                <a:gd name="T3" fmla="*/ 63 h 110"/>
                <a:gd name="T4" fmla="*/ 10 w 75"/>
                <a:gd name="T5" fmla="*/ 0 h 110"/>
                <a:gd name="T6" fmla="*/ 13 w 75"/>
                <a:gd name="T7" fmla="*/ 90 h 110"/>
                <a:gd name="T8" fmla="*/ 13 w 75"/>
                <a:gd name="T9" fmla="*/ 90 h 110"/>
                <a:gd name="T10" fmla="*/ 20 w 75"/>
                <a:gd name="T11" fmla="*/ 99 h 110"/>
                <a:gd name="T12" fmla="*/ 65 w 75"/>
                <a:gd name="T13" fmla="*/ 9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10">
                  <a:moveTo>
                    <a:pt x="65" y="96"/>
                  </a:moveTo>
                  <a:cubicBezTo>
                    <a:pt x="73" y="87"/>
                    <a:pt x="75" y="74"/>
                    <a:pt x="70" y="63"/>
                  </a:cubicBezTo>
                  <a:cubicBezTo>
                    <a:pt x="67" y="40"/>
                    <a:pt x="10" y="0"/>
                    <a:pt x="10" y="0"/>
                  </a:cubicBezTo>
                  <a:cubicBezTo>
                    <a:pt x="10" y="0"/>
                    <a:pt x="0" y="56"/>
                    <a:pt x="13" y="90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5" y="93"/>
                    <a:pt x="17" y="96"/>
                    <a:pt x="20" y="99"/>
                  </a:cubicBezTo>
                  <a:cubicBezTo>
                    <a:pt x="33" y="110"/>
                    <a:pt x="53" y="109"/>
                    <a:pt x="65" y="96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57454" name="组合 57"/>
          <p:cNvGrpSpPr>
            <a:grpSpLocks/>
          </p:cNvGrpSpPr>
          <p:nvPr/>
        </p:nvGrpSpPr>
        <p:grpSpPr bwMode="auto">
          <a:xfrm>
            <a:off x="4206875" y="2100263"/>
            <a:ext cx="396875" cy="474662"/>
            <a:chOff x="286255" y="2442442"/>
            <a:chExt cx="754063" cy="898525"/>
          </a:xfrm>
        </p:grpSpPr>
        <p:sp>
          <p:nvSpPr>
            <p:cNvPr id="88" name="Freeform 97"/>
            <p:cNvSpPr/>
            <p:nvPr/>
          </p:nvSpPr>
          <p:spPr bwMode="auto">
            <a:xfrm>
              <a:off x="286255" y="2869167"/>
              <a:ext cx="358935" cy="471800"/>
            </a:xfrm>
            <a:custGeom>
              <a:avLst/>
              <a:gdLst>
                <a:gd name="T0" fmla="*/ 0 w 96"/>
                <a:gd name="T1" fmla="*/ 126 h 126"/>
                <a:gd name="T2" fmla="*/ 13 w 96"/>
                <a:gd name="T3" fmla="*/ 126 h 126"/>
                <a:gd name="T4" fmla="*/ 13 w 96"/>
                <a:gd name="T5" fmla="*/ 24 h 126"/>
                <a:gd name="T6" fmla="*/ 21 w 96"/>
                <a:gd name="T7" fmla="*/ 11 h 126"/>
                <a:gd name="T8" fmla="*/ 22 w 96"/>
                <a:gd name="T9" fmla="*/ 11 h 126"/>
                <a:gd name="T10" fmla="*/ 29 w 96"/>
                <a:gd name="T11" fmla="*/ 24 h 126"/>
                <a:gd name="T12" fmla="*/ 29 w 96"/>
                <a:gd name="T13" fmla="*/ 126 h 126"/>
                <a:gd name="T14" fmla="*/ 40 w 96"/>
                <a:gd name="T15" fmla="*/ 126 h 126"/>
                <a:gd name="T16" fmla="*/ 40 w 96"/>
                <a:gd name="T17" fmla="*/ 24 h 126"/>
                <a:gd name="T18" fmla="*/ 48 w 96"/>
                <a:gd name="T19" fmla="*/ 11 h 126"/>
                <a:gd name="T20" fmla="*/ 49 w 96"/>
                <a:gd name="T21" fmla="*/ 11 h 126"/>
                <a:gd name="T22" fmla="*/ 56 w 96"/>
                <a:gd name="T23" fmla="*/ 24 h 126"/>
                <a:gd name="T24" fmla="*/ 56 w 96"/>
                <a:gd name="T25" fmla="*/ 126 h 126"/>
                <a:gd name="T26" fmla="*/ 68 w 96"/>
                <a:gd name="T27" fmla="*/ 126 h 126"/>
                <a:gd name="T28" fmla="*/ 68 w 96"/>
                <a:gd name="T29" fmla="*/ 24 h 126"/>
                <a:gd name="T30" fmla="*/ 76 w 96"/>
                <a:gd name="T31" fmla="*/ 11 h 126"/>
                <a:gd name="T32" fmla="*/ 77 w 96"/>
                <a:gd name="T33" fmla="*/ 11 h 126"/>
                <a:gd name="T34" fmla="*/ 84 w 96"/>
                <a:gd name="T35" fmla="*/ 24 h 126"/>
                <a:gd name="T36" fmla="*/ 84 w 96"/>
                <a:gd name="T37" fmla="*/ 126 h 126"/>
                <a:gd name="T38" fmla="*/ 96 w 96"/>
                <a:gd name="T39" fmla="*/ 126 h 126"/>
                <a:gd name="T40" fmla="*/ 96 w 96"/>
                <a:gd name="T41" fmla="*/ 0 h 126"/>
                <a:gd name="T42" fmla="*/ 0 w 96"/>
                <a:gd name="T43" fmla="*/ 0 h 126"/>
                <a:gd name="T44" fmla="*/ 0 w 96"/>
                <a:gd name="T45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" h="126">
                  <a:moveTo>
                    <a:pt x="0" y="126"/>
                  </a:moveTo>
                  <a:cubicBezTo>
                    <a:pt x="13" y="126"/>
                    <a:pt x="13" y="126"/>
                    <a:pt x="13" y="1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16"/>
                    <a:pt x="17" y="11"/>
                    <a:pt x="21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6" y="11"/>
                    <a:pt x="29" y="16"/>
                    <a:pt x="29" y="24"/>
                  </a:cubicBezTo>
                  <a:cubicBezTo>
                    <a:pt x="29" y="126"/>
                    <a:pt x="29" y="126"/>
                    <a:pt x="29" y="126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16"/>
                    <a:pt x="44" y="11"/>
                    <a:pt x="48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3" y="11"/>
                    <a:pt x="56" y="16"/>
                    <a:pt x="56" y="24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68" y="126"/>
                    <a:pt x="68" y="126"/>
                    <a:pt x="68" y="126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8" y="16"/>
                    <a:pt x="72" y="11"/>
                    <a:pt x="76" y="11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81" y="11"/>
                    <a:pt x="84" y="16"/>
                    <a:pt x="84" y="24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96" y="126"/>
                    <a:pt x="96" y="126"/>
                    <a:pt x="96" y="126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26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9" name="Freeform 98"/>
            <p:cNvSpPr/>
            <p:nvPr/>
          </p:nvSpPr>
          <p:spPr bwMode="auto">
            <a:xfrm>
              <a:off x="400873" y="2442442"/>
              <a:ext cx="135732" cy="153259"/>
            </a:xfrm>
            <a:custGeom>
              <a:avLst/>
              <a:gdLst>
                <a:gd name="T0" fmla="*/ 36 w 36"/>
                <a:gd name="T1" fmla="*/ 38 h 41"/>
                <a:gd name="T2" fmla="*/ 18 w 36"/>
                <a:gd name="T3" fmla="*/ 0 h 41"/>
                <a:gd name="T4" fmla="*/ 0 w 36"/>
                <a:gd name="T5" fmla="*/ 39 h 41"/>
                <a:gd name="T6" fmla="*/ 17 w 36"/>
                <a:gd name="T7" fmla="*/ 41 h 41"/>
                <a:gd name="T8" fmla="*/ 36 w 36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1">
                  <a:moveTo>
                    <a:pt x="36" y="38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5" y="40"/>
                    <a:pt x="11" y="41"/>
                    <a:pt x="17" y="41"/>
                  </a:cubicBezTo>
                  <a:cubicBezTo>
                    <a:pt x="24" y="41"/>
                    <a:pt x="30" y="40"/>
                    <a:pt x="36" y="38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0" name="Freeform 99"/>
            <p:cNvSpPr/>
            <p:nvPr/>
          </p:nvSpPr>
          <p:spPr bwMode="auto">
            <a:xfrm>
              <a:off x="286255" y="2625752"/>
              <a:ext cx="358935" cy="201343"/>
            </a:xfrm>
            <a:custGeom>
              <a:avLst/>
              <a:gdLst>
                <a:gd name="T0" fmla="*/ 72 w 96"/>
                <a:gd name="T1" fmla="*/ 0 h 53"/>
                <a:gd name="T2" fmla="*/ 48 w 96"/>
                <a:gd name="T3" fmla="*/ 4 h 53"/>
                <a:gd name="T4" fmla="*/ 26 w 96"/>
                <a:gd name="T5" fmla="*/ 0 h 53"/>
                <a:gd name="T6" fmla="*/ 0 w 96"/>
                <a:gd name="T7" fmla="*/ 53 h 53"/>
                <a:gd name="T8" fmla="*/ 96 w 96"/>
                <a:gd name="T9" fmla="*/ 53 h 53"/>
                <a:gd name="T10" fmla="*/ 72 w 96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53">
                  <a:moveTo>
                    <a:pt x="72" y="0"/>
                  </a:moveTo>
                  <a:cubicBezTo>
                    <a:pt x="65" y="2"/>
                    <a:pt x="57" y="4"/>
                    <a:pt x="48" y="4"/>
                  </a:cubicBezTo>
                  <a:cubicBezTo>
                    <a:pt x="40" y="4"/>
                    <a:pt x="33" y="3"/>
                    <a:pt x="26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96" y="53"/>
                    <a:pt x="96" y="53"/>
                    <a:pt x="96" y="53"/>
                  </a:cubicBezTo>
                  <a:lnTo>
                    <a:pt x="72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1" name="Freeform 100"/>
            <p:cNvSpPr>
              <a:spLocks noEditPoints="1"/>
            </p:cNvSpPr>
            <p:nvPr/>
          </p:nvSpPr>
          <p:spPr bwMode="auto">
            <a:xfrm>
              <a:off x="699482" y="2745957"/>
              <a:ext cx="340836" cy="595010"/>
            </a:xfrm>
            <a:custGeom>
              <a:avLst/>
              <a:gdLst>
                <a:gd name="T0" fmla="*/ 85 w 91"/>
                <a:gd name="T1" fmla="*/ 41 h 158"/>
                <a:gd name="T2" fmla="*/ 85 w 91"/>
                <a:gd name="T3" fmla="*/ 11 h 158"/>
                <a:gd name="T4" fmla="*/ 74 w 91"/>
                <a:gd name="T5" fmla="*/ 0 h 158"/>
                <a:gd name="T6" fmla="*/ 17 w 91"/>
                <a:gd name="T7" fmla="*/ 0 h 158"/>
                <a:gd name="T8" fmla="*/ 6 w 91"/>
                <a:gd name="T9" fmla="*/ 11 h 158"/>
                <a:gd name="T10" fmla="*/ 6 w 91"/>
                <a:gd name="T11" fmla="*/ 41 h 158"/>
                <a:gd name="T12" fmla="*/ 0 w 91"/>
                <a:gd name="T13" fmla="*/ 41 h 158"/>
                <a:gd name="T14" fmla="*/ 0 w 91"/>
                <a:gd name="T15" fmla="*/ 158 h 158"/>
                <a:gd name="T16" fmla="*/ 91 w 91"/>
                <a:gd name="T17" fmla="*/ 158 h 158"/>
                <a:gd name="T18" fmla="*/ 91 w 91"/>
                <a:gd name="T19" fmla="*/ 41 h 158"/>
                <a:gd name="T20" fmla="*/ 85 w 91"/>
                <a:gd name="T21" fmla="*/ 41 h 158"/>
                <a:gd name="T22" fmla="*/ 76 w 91"/>
                <a:gd name="T23" fmla="*/ 41 h 158"/>
                <a:gd name="T24" fmla="*/ 15 w 91"/>
                <a:gd name="T25" fmla="*/ 41 h 158"/>
                <a:gd name="T26" fmla="*/ 15 w 91"/>
                <a:gd name="T27" fmla="*/ 11 h 158"/>
                <a:gd name="T28" fmla="*/ 17 w 91"/>
                <a:gd name="T29" fmla="*/ 9 h 158"/>
                <a:gd name="T30" fmla="*/ 74 w 91"/>
                <a:gd name="T31" fmla="*/ 9 h 158"/>
                <a:gd name="T32" fmla="*/ 76 w 91"/>
                <a:gd name="T33" fmla="*/ 11 h 158"/>
                <a:gd name="T34" fmla="*/ 76 w 91"/>
                <a:gd name="T35" fmla="*/ 4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58">
                  <a:moveTo>
                    <a:pt x="85" y="41"/>
                  </a:moveTo>
                  <a:cubicBezTo>
                    <a:pt x="85" y="11"/>
                    <a:pt x="85" y="11"/>
                    <a:pt x="85" y="11"/>
                  </a:cubicBezTo>
                  <a:cubicBezTo>
                    <a:pt x="85" y="5"/>
                    <a:pt x="80" y="0"/>
                    <a:pt x="7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1" y="0"/>
                    <a:pt x="6" y="5"/>
                    <a:pt x="6" y="1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91" y="158"/>
                    <a:pt x="91" y="158"/>
                    <a:pt x="91" y="158"/>
                  </a:cubicBezTo>
                  <a:cubicBezTo>
                    <a:pt x="91" y="41"/>
                    <a:pt x="91" y="41"/>
                    <a:pt x="91" y="41"/>
                  </a:cubicBezTo>
                  <a:lnTo>
                    <a:pt x="85" y="41"/>
                  </a:lnTo>
                  <a:close/>
                  <a:moveTo>
                    <a:pt x="76" y="41"/>
                  </a:moveTo>
                  <a:cubicBezTo>
                    <a:pt x="15" y="41"/>
                    <a:pt x="15" y="41"/>
                    <a:pt x="15" y="4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6" y="9"/>
                    <a:pt x="17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5" y="9"/>
                    <a:pt x="76" y="10"/>
                    <a:pt x="76" y="11"/>
                  </a:cubicBezTo>
                  <a:lnTo>
                    <a:pt x="76" y="4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57459" name="组合 58"/>
          <p:cNvGrpSpPr>
            <a:grpSpLocks/>
          </p:cNvGrpSpPr>
          <p:nvPr/>
        </p:nvGrpSpPr>
        <p:grpSpPr bwMode="auto">
          <a:xfrm>
            <a:off x="8204200" y="2928938"/>
            <a:ext cx="420688" cy="490537"/>
            <a:chOff x="7863393" y="4010892"/>
            <a:chExt cx="796925" cy="931863"/>
          </a:xfrm>
        </p:grpSpPr>
        <p:sp>
          <p:nvSpPr>
            <p:cNvPr id="80" name="Freeform 103"/>
            <p:cNvSpPr/>
            <p:nvPr/>
          </p:nvSpPr>
          <p:spPr bwMode="auto">
            <a:xfrm>
              <a:off x="7998721" y="4167711"/>
              <a:ext cx="315761" cy="78409"/>
            </a:xfrm>
            <a:custGeom>
              <a:avLst/>
              <a:gdLst>
                <a:gd name="T0" fmla="*/ 36 w 199"/>
                <a:gd name="T1" fmla="*/ 33 h 50"/>
                <a:gd name="T2" fmla="*/ 164 w 199"/>
                <a:gd name="T3" fmla="*/ 33 h 50"/>
                <a:gd name="T4" fmla="*/ 164 w 199"/>
                <a:gd name="T5" fmla="*/ 50 h 50"/>
                <a:gd name="T6" fmla="*/ 199 w 199"/>
                <a:gd name="T7" fmla="*/ 50 h 50"/>
                <a:gd name="T8" fmla="*/ 199 w 199"/>
                <a:gd name="T9" fmla="*/ 0 h 50"/>
                <a:gd name="T10" fmla="*/ 0 w 199"/>
                <a:gd name="T11" fmla="*/ 0 h 50"/>
                <a:gd name="T12" fmla="*/ 0 w 199"/>
                <a:gd name="T13" fmla="*/ 50 h 50"/>
                <a:gd name="T14" fmla="*/ 36 w 199"/>
                <a:gd name="T15" fmla="*/ 50 h 50"/>
                <a:gd name="T16" fmla="*/ 36 w 199"/>
                <a:gd name="T17" fmla="*/ 3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0">
                  <a:moveTo>
                    <a:pt x="36" y="33"/>
                  </a:moveTo>
                  <a:lnTo>
                    <a:pt x="164" y="33"/>
                  </a:lnTo>
                  <a:lnTo>
                    <a:pt x="164" y="50"/>
                  </a:lnTo>
                  <a:lnTo>
                    <a:pt x="199" y="50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36" y="50"/>
                  </a:lnTo>
                  <a:lnTo>
                    <a:pt x="36" y="3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1" name="Freeform 104"/>
            <p:cNvSpPr>
              <a:spLocks noEditPoints="1"/>
            </p:cNvSpPr>
            <p:nvPr/>
          </p:nvSpPr>
          <p:spPr bwMode="auto">
            <a:xfrm>
              <a:off x="7872416" y="4339607"/>
              <a:ext cx="577394" cy="509661"/>
            </a:xfrm>
            <a:custGeom>
              <a:avLst/>
              <a:gdLst>
                <a:gd name="T0" fmla="*/ 154 w 154"/>
                <a:gd name="T1" fmla="*/ 117 h 135"/>
                <a:gd name="T2" fmla="*/ 118 w 154"/>
                <a:gd name="T3" fmla="*/ 12 h 135"/>
                <a:gd name="T4" fmla="*/ 118 w 154"/>
                <a:gd name="T5" fmla="*/ 0 h 135"/>
                <a:gd name="T6" fmla="*/ 103 w 154"/>
                <a:gd name="T7" fmla="*/ 0 h 135"/>
                <a:gd name="T8" fmla="*/ 103 w 154"/>
                <a:gd name="T9" fmla="*/ 14 h 135"/>
                <a:gd name="T10" fmla="*/ 124 w 154"/>
                <a:gd name="T11" fmla="*/ 74 h 135"/>
                <a:gd name="T12" fmla="*/ 29 w 154"/>
                <a:gd name="T13" fmla="*/ 74 h 135"/>
                <a:gd name="T14" fmla="*/ 49 w 154"/>
                <a:gd name="T15" fmla="*/ 14 h 135"/>
                <a:gd name="T16" fmla="*/ 49 w 154"/>
                <a:gd name="T17" fmla="*/ 0 h 135"/>
                <a:gd name="T18" fmla="*/ 34 w 154"/>
                <a:gd name="T19" fmla="*/ 0 h 135"/>
                <a:gd name="T20" fmla="*/ 34 w 154"/>
                <a:gd name="T21" fmla="*/ 12 h 135"/>
                <a:gd name="T22" fmla="*/ 0 w 154"/>
                <a:gd name="T23" fmla="*/ 117 h 135"/>
                <a:gd name="T24" fmla="*/ 24 w 154"/>
                <a:gd name="T25" fmla="*/ 135 h 135"/>
                <a:gd name="T26" fmla="*/ 129 w 154"/>
                <a:gd name="T27" fmla="*/ 135 h 135"/>
                <a:gd name="T28" fmla="*/ 154 w 154"/>
                <a:gd name="T29" fmla="*/ 117 h 135"/>
                <a:gd name="T30" fmla="*/ 129 w 154"/>
                <a:gd name="T31" fmla="*/ 121 h 135"/>
                <a:gd name="T32" fmla="*/ 24 w 154"/>
                <a:gd name="T33" fmla="*/ 121 h 135"/>
                <a:gd name="T34" fmla="*/ 15 w 154"/>
                <a:gd name="T35" fmla="*/ 117 h 135"/>
                <a:gd name="T36" fmla="*/ 26 w 154"/>
                <a:gd name="T37" fmla="*/ 83 h 135"/>
                <a:gd name="T38" fmla="*/ 127 w 154"/>
                <a:gd name="T39" fmla="*/ 83 h 135"/>
                <a:gd name="T40" fmla="*/ 139 w 154"/>
                <a:gd name="T41" fmla="*/ 117 h 135"/>
                <a:gd name="T42" fmla="*/ 129 w 154"/>
                <a:gd name="T43" fmla="*/ 12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135">
                  <a:moveTo>
                    <a:pt x="154" y="117"/>
                  </a:moveTo>
                  <a:cubicBezTo>
                    <a:pt x="118" y="12"/>
                    <a:pt x="118" y="12"/>
                    <a:pt x="118" y="12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27"/>
                    <a:pt x="11" y="135"/>
                    <a:pt x="24" y="135"/>
                  </a:cubicBezTo>
                  <a:cubicBezTo>
                    <a:pt x="129" y="135"/>
                    <a:pt x="129" y="135"/>
                    <a:pt x="129" y="135"/>
                  </a:cubicBezTo>
                  <a:cubicBezTo>
                    <a:pt x="143" y="135"/>
                    <a:pt x="154" y="127"/>
                    <a:pt x="154" y="117"/>
                  </a:cubicBezTo>
                  <a:close/>
                  <a:moveTo>
                    <a:pt x="129" y="121"/>
                  </a:moveTo>
                  <a:cubicBezTo>
                    <a:pt x="24" y="121"/>
                    <a:pt x="24" y="121"/>
                    <a:pt x="24" y="121"/>
                  </a:cubicBezTo>
                  <a:cubicBezTo>
                    <a:pt x="19" y="121"/>
                    <a:pt x="16" y="119"/>
                    <a:pt x="15" y="117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127" y="83"/>
                    <a:pt x="127" y="83"/>
                    <a:pt x="127" y="83"/>
                  </a:cubicBezTo>
                  <a:cubicBezTo>
                    <a:pt x="139" y="117"/>
                    <a:pt x="139" y="117"/>
                    <a:pt x="139" y="117"/>
                  </a:cubicBezTo>
                  <a:cubicBezTo>
                    <a:pt x="137" y="119"/>
                    <a:pt x="134" y="121"/>
                    <a:pt x="129" y="121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2" name="Freeform 105"/>
            <p:cNvSpPr/>
            <p:nvPr/>
          </p:nvSpPr>
          <p:spPr bwMode="auto">
            <a:xfrm>
              <a:off x="7863393" y="4010892"/>
              <a:ext cx="796925" cy="931863"/>
            </a:xfrm>
            <a:custGeom>
              <a:avLst/>
              <a:gdLst>
                <a:gd name="T0" fmla="*/ 197 w 212"/>
                <a:gd name="T1" fmla="*/ 233 h 248"/>
                <a:gd name="T2" fmla="*/ 182 w 212"/>
                <a:gd name="T3" fmla="*/ 233 h 248"/>
                <a:gd name="T4" fmla="*/ 182 w 212"/>
                <a:gd name="T5" fmla="*/ 83 h 248"/>
                <a:gd name="T6" fmla="*/ 202 w 212"/>
                <a:gd name="T7" fmla="*/ 83 h 248"/>
                <a:gd name="T8" fmla="*/ 202 w 212"/>
                <a:gd name="T9" fmla="*/ 68 h 248"/>
                <a:gd name="T10" fmla="*/ 182 w 212"/>
                <a:gd name="T11" fmla="*/ 68 h 248"/>
                <a:gd name="T12" fmla="*/ 182 w 212"/>
                <a:gd name="T13" fmla="*/ 0 h 248"/>
                <a:gd name="T14" fmla="*/ 167 w 212"/>
                <a:gd name="T15" fmla="*/ 0 h 248"/>
                <a:gd name="T16" fmla="*/ 167 w 212"/>
                <a:gd name="T17" fmla="*/ 68 h 248"/>
                <a:gd name="T18" fmla="*/ 0 w 212"/>
                <a:gd name="T19" fmla="*/ 68 h 248"/>
                <a:gd name="T20" fmla="*/ 0 w 212"/>
                <a:gd name="T21" fmla="*/ 83 h 248"/>
                <a:gd name="T22" fmla="*/ 167 w 212"/>
                <a:gd name="T23" fmla="*/ 83 h 248"/>
                <a:gd name="T24" fmla="*/ 167 w 212"/>
                <a:gd name="T25" fmla="*/ 233 h 248"/>
                <a:gd name="T26" fmla="*/ 151 w 212"/>
                <a:gd name="T27" fmla="*/ 233 h 248"/>
                <a:gd name="T28" fmla="*/ 136 w 212"/>
                <a:gd name="T29" fmla="*/ 240 h 248"/>
                <a:gd name="T30" fmla="*/ 136 w 212"/>
                <a:gd name="T31" fmla="*/ 248 h 248"/>
                <a:gd name="T32" fmla="*/ 212 w 212"/>
                <a:gd name="T33" fmla="*/ 248 h 248"/>
                <a:gd name="T34" fmla="*/ 212 w 212"/>
                <a:gd name="T35" fmla="*/ 240 h 248"/>
                <a:gd name="T36" fmla="*/ 197 w 212"/>
                <a:gd name="T37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2" h="248">
                  <a:moveTo>
                    <a:pt x="197" y="233"/>
                  </a:moveTo>
                  <a:cubicBezTo>
                    <a:pt x="182" y="233"/>
                    <a:pt x="182" y="233"/>
                    <a:pt x="182" y="233"/>
                  </a:cubicBezTo>
                  <a:cubicBezTo>
                    <a:pt x="182" y="83"/>
                    <a:pt x="182" y="83"/>
                    <a:pt x="182" y="83"/>
                  </a:cubicBezTo>
                  <a:cubicBezTo>
                    <a:pt x="202" y="83"/>
                    <a:pt x="202" y="83"/>
                    <a:pt x="202" y="83"/>
                  </a:cubicBezTo>
                  <a:cubicBezTo>
                    <a:pt x="202" y="68"/>
                    <a:pt x="202" y="68"/>
                    <a:pt x="202" y="68"/>
                  </a:cubicBezTo>
                  <a:cubicBezTo>
                    <a:pt x="182" y="68"/>
                    <a:pt x="182" y="68"/>
                    <a:pt x="182" y="68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7" y="68"/>
                    <a:pt x="167" y="68"/>
                    <a:pt x="167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67" y="233"/>
                    <a:pt x="167" y="233"/>
                    <a:pt x="167" y="233"/>
                  </a:cubicBezTo>
                  <a:cubicBezTo>
                    <a:pt x="151" y="233"/>
                    <a:pt x="151" y="233"/>
                    <a:pt x="151" y="233"/>
                  </a:cubicBezTo>
                  <a:cubicBezTo>
                    <a:pt x="143" y="233"/>
                    <a:pt x="136" y="236"/>
                    <a:pt x="136" y="240"/>
                  </a:cubicBezTo>
                  <a:cubicBezTo>
                    <a:pt x="136" y="248"/>
                    <a:pt x="136" y="248"/>
                    <a:pt x="136" y="248"/>
                  </a:cubicBezTo>
                  <a:cubicBezTo>
                    <a:pt x="212" y="248"/>
                    <a:pt x="212" y="248"/>
                    <a:pt x="212" y="248"/>
                  </a:cubicBezTo>
                  <a:cubicBezTo>
                    <a:pt x="212" y="240"/>
                    <a:pt x="212" y="240"/>
                    <a:pt x="212" y="240"/>
                  </a:cubicBezTo>
                  <a:cubicBezTo>
                    <a:pt x="212" y="236"/>
                    <a:pt x="205" y="233"/>
                    <a:pt x="197" y="233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3" name="Oval 106"/>
            <p:cNvSpPr>
              <a:spLocks noChangeArrowheads="1"/>
            </p:cNvSpPr>
            <p:nvPr/>
          </p:nvSpPr>
          <p:spPr bwMode="auto">
            <a:xfrm>
              <a:off x="8191185" y="4737685"/>
              <a:ext cx="30073" cy="3015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4" name="Oval 107"/>
            <p:cNvSpPr>
              <a:spLocks noChangeArrowheads="1"/>
            </p:cNvSpPr>
            <p:nvPr/>
          </p:nvSpPr>
          <p:spPr bwMode="auto">
            <a:xfrm>
              <a:off x="8254337" y="4665307"/>
              <a:ext cx="30073" cy="3015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5" name="Oval 108"/>
            <p:cNvSpPr>
              <a:spLocks noChangeArrowheads="1"/>
            </p:cNvSpPr>
            <p:nvPr/>
          </p:nvSpPr>
          <p:spPr bwMode="auto">
            <a:xfrm>
              <a:off x="8269374" y="4719590"/>
              <a:ext cx="63152" cy="6031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6" name="Oval 109"/>
            <p:cNvSpPr>
              <a:spLocks noChangeArrowheads="1"/>
            </p:cNvSpPr>
            <p:nvPr/>
          </p:nvSpPr>
          <p:spPr bwMode="auto">
            <a:xfrm>
              <a:off x="7998721" y="4749748"/>
              <a:ext cx="30073" cy="3015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7" name="Oval 110"/>
            <p:cNvSpPr>
              <a:spLocks noChangeArrowheads="1"/>
            </p:cNvSpPr>
            <p:nvPr/>
          </p:nvSpPr>
          <p:spPr bwMode="auto">
            <a:xfrm>
              <a:off x="7983683" y="4680386"/>
              <a:ext cx="30073" cy="3015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57468" name="组合 59"/>
          <p:cNvGrpSpPr>
            <a:grpSpLocks/>
          </p:cNvGrpSpPr>
          <p:nvPr/>
        </p:nvGrpSpPr>
        <p:grpSpPr bwMode="auto">
          <a:xfrm>
            <a:off x="4141788" y="3006725"/>
            <a:ext cx="508000" cy="333375"/>
            <a:chOff x="165605" y="4160117"/>
            <a:chExt cx="962026" cy="631825"/>
          </a:xfrm>
        </p:grpSpPr>
        <p:sp>
          <p:nvSpPr>
            <p:cNvPr id="76" name="Freeform 113"/>
            <p:cNvSpPr/>
            <p:nvPr/>
          </p:nvSpPr>
          <p:spPr bwMode="auto">
            <a:xfrm>
              <a:off x="171618" y="4674604"/>
              <a:ext cx="956013" cy="117338"/>
            </a:xfrm>
            <a:custGeom>
              <a:avLst/>
              <a:gdLst>
                <a:gd name="T0" fmla="*/ 145 w 255"/>
                <a:gd name="T1" fmla="*/ 26 h 31"/>
                <a:gd name="T2" fmla="*/ 145 w 255"/>
                <a:gd name="T3" fmla="*/ 22 h 31"/>
                <a:gd name="T4" fmla="*/ 253 w 255"/>
                <a:gd name="T5" fmla="*/ 22 h 31"/>
                <a:gd name="T6" fmla="*/ 251 w 255"/>
                <a:gd name="T7" fmla="*/ 17 h 31"/>
                <a:gd name="T8" fmla="*/ 157 w 255"/>
                <a:gd name="T9" fmla="*/ 17 h 31"/>
                <a:gd name="T10" fmla="*/ 157 w 255"/>
                <a:gd name="T11" fmla="*/ 12 h 31"/>
                <a:gd name="T12" fmla="*/ 248 w 255"/>
                <a:gd name="T13" fmla="*/ 12 h 31"/>
                <a:gd name="T14" fmla="*/ 193 w 255"/>
                <a:gd name="T15" fmla="*/ 2 h 31"/>
                <a:gd name="T16" fmla="*/ 136 w 255"/>
                <a:gd name="T17" fmla="*/ 13 h 31"/>
                <a:gd name="T18" fmla="*/ 136 w 255"/>
                <a:gd name="T19" fmla="*/ 17 h 31"/>
                <a:gd name="T20" fmla="*/ 127 w 255"/>
                <a:gd name="T21" fmla="*/ 17 h 31"/>
                <a:gd name="T22" fmla="*/ 119 w 255"/>
                <a:gd name="T23" fmla="*/ 17 h 31"/>
                <a:gd name="T24" fmla="*/ 119 w 255"/>
                <a:gd name="T25" fmla="*/ 14 h 31"/>
                <a:gd name="T26" fmla="*/ 61 w 255"/>
                <a:gd name="T27" fmla="*/ 0 h 31"/>
                <a:gd name="T28" fmla="*/ 6 w 255"/>
                <a:gd name="T29" fmla="*/ 10 h 31"/>
                <a:gd name="T30" fmla="*/ 97 w 255"/>
                <a:gd name="T31" fmla="*/ 10 h 31"/>
                <a:gd name="T32" fmla="*/ 97 w 255"/>
                <a:gd name="T33" fmla="*/ 14 h 31"/>
                <a:gd name="T34" fmla="*/ 2 w 255"/>
                <a:gd name="T35" fmla="*/ 14 h 31"/>
                <a:gd name="T36" fmla="*/ 2 w 255"/>
                <a:gd name="T37" fmla="*/ 19 h 31"/>
                <a:gd name="T38" fmla="*/ 109 w 255"/>
                <a:gd name="T39" fmla="*/ 19 h 31"/>
                <a:gd name="T40" fmla="*/ 109 w 255"/>
                <a:gd name="T41" fmla="*/ 24 h 31"/>
                <a:gd name="T42" fmla="*/ 1 w 255"/>
                <a:gd name="T43" fmla="*/ 24 h 31"/>
                <a:gd name="T44" fmla="*/ 0 w 255"/>
                <a:gd name="T45" fmla="*/ 31 h 31"/>
                <a:gd name="T46" fmla="*/ 255 w 255"/>
                <a:gd name="T47" fmla="*/ 31 h 31"/>
                <a:gd name="T48" fmla="*/ 254 w 255"/>
                <a:gd name="T49" fmla="*/ 26 h 31"/>
                <a:gd name="T50" fmla="*/ 145 w 255"/>
                <a:gd name="T51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5" h="31">
                  <a:moveTo>
                    <a:pt x="145" y="26"/>
                  </a:moveTo>
                  <a:cubicBezTo>
                    <a:pt x="145" y="22"/>
                    <a:pt x="145" y="22"/>
                    <a:pt x="145" y="22"/>
                  </a:cubicBezTo>
                  <a:cubicBezTo>
                    <a:pt x="253" y="22"/>
                    <a:pt x="253" y="22"/>
                    <a:pt x="253" y="22"/>
                  </a:cubicBezTo>
                  <a:cubicBezTo>
                    <a:pt x="251" y="17"/>
                    <a:pt x="251" y="17"/>
                    <a:pt x="251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248" y="12"/>
                    <a:pt x="248" y="12"/>
                    <a:pt x="248" y="12"/>
                  </a:cubicBezTo>
                  <a:cubicBezTo>
                    <a:pt x="242" y="8"/>
                    <a:pt x="223" y="2"/>
                    <a:pt x="193" y="2"/>
                  </a:cubicBezTo>
                  <a:cubicBezTo>
                    <a:pt x="163" y="2"/>
                    <a:pt x="142" y="8"/>
                    <a:pt x="136" y="13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19" y="9"/>
                    <a:pt x="99" y="0"/>
                    <a:pt x="61" y="0"/>
                  </a:cubicBezTo>
                  <a:cubicBezTo>
                    <a:pt x="33" y="0"/>
                    <a:pt x="14" y="5"/>
                    <a:pt x="6" y="10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55" y="31"/>
                    <a:pt x="255" y="31"/>
                    <a:pt x="255" y="31"/>
                  </a:cubicBezTo>
                  <a:cubicBezTo>
                    <a:pt x="254" y="26"/>
                    <a:pt x="254" y="26"/>
                    <a:pt x="254" y="26"/>
                  </a:cubicBezTo>
                  <a:lnTo>
                    <a:pt x="145" y="26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7" name="Freeform 114"/>
            <p:cNvSpPr>
              <a:spLocks noEditPoints="1"/>
            </p:cNvSpPr>
            <p:nvPr/>
          </p:nvSpPr>
          <p:spPr bwMode="auto">
            <a:xfrm>
              <a:off x="165605" y="4160117"/>
              <a:ext cx="465980" cy="568643"/>
            </a:xfrm>
            <a:custGeom>
              <a:avLst/>
              <a:gdLst>
                <a:gd name="T0" fmla="*/ 62 w 124"/>
                <a:gd name="T1" fmla="*/ 134 h 151"/>
                <a:gd name="T2" fmla="*/ 124 w 124"/>
                <a:gd name="T3" fmla="*/ 151 h 151"/>
                <a:gd name="T4" fmla="*/ 124 w 124"/>
                <a:gd name="T5" fmla="*/ 151 h 151"/>
                <a:gd name="T6" fmla="*/ 124 w 124"/>
                <a:gd name="T7" fmla="*/ 17 h 151"/>
                <a:gd name="T8" fmla="*/ 124 w 124"/>
                <a:gd name="T9" fmla="*/ 17 h 151"/>
                <a:gd name="T10" fmla="*/ 62 w 124"/>
                <a:gd name="T11" fmla="*/ 0 h 151"/>
                <a:gd name="T12" fmla="*/ 1 w 124"/>
                <a:gd name="T13" fmla="*/ 17 h 151"/>
                <a:gd name="T14" fmla="*/ 0 w 124"/>
                <a:gd name="T15" fmla="*/ 17 h 151"/>
                <a:gd name="T16" fmla="*/ 0 w 124"/>
                <a:gd name="T17" fmla="*/ 149 h 151"/>
                <a:gd name="T18" fmla="*/ 62 w 124"/>
                <a:gd name="T19" fmla="*/ 134 h 151"/>
                <a:gd name="T20" fmla="*/ 111 w 124"/>
                <a:gd name="T21" fmla="*/ 75 h 151"/>
                <a:gd name="T22" fmla="*/ 61 w 124"/>
                <a:gd name="T23" fmla="*/ 67 h 151"/>
                <a:gd name="T24" fmla="*/ 12 w 124"/>
                <a:gd name="T25" fmla="*/ 75 h 151"/>
                <a:gd name="T26" fmla="*/ 12 w 124"/>
                <a:gd name="T27" fmla="*/ 69 h 151"/>
                <a:gd name="T28" fmla="*/ 61 w 124"/>
                <a:gd name="T29" fmla="*/ 61 h 151"/>
                <a:gd name="T30" fmla="*/ 111 w 124"/>
                <a:gd name="T31" fmla="*/ 69 h 151"/>
                <a:gd name="T32" fmla="*/ 111 w 124"/>
                <a:gd name="T33" fmla="*/ 75 h 151"/>
                <a:gd name="T34" fmla="*/ 12 w 124"/>
                <a:gd name="T35" fmla="*/ 31 h 151"/>
                <a:gd name="T36" fmla="*/ 61 w 124"/>
                <a:gd name="T37" fmla="*/ 23 h 151"/>
                <a:gd name="T38" fmla="*/ 111 w 124"/>
                <a:gd name="T39" fmla="*/ 31 h 151"/>
                <a:gd name="T40" fmla="*/ 111 w 124"/>
                <a:gd name="T41" fmla="*/ 37 h 151"/>
                <a:gd name="T42" fmla="*/ 61 w 124"/>
                <a:gd name="T43" fmla="*/ 29 h 151"/>
                <a:gd name="T44" fmla="*/ 12 w 124"/>
                <a:gd name="T45" fmla="*/ 37 h 151"/>
                <a:gd name="T46" fmla="*/ 12 w 124"/>
                <a:gd name="T47" fmla="*/ 31 h 151"/>
                <a:gd name="T48" fmla="*/ 12 w 124"/>
                <a:gd name="T49" fmla="*/ 50 h 151"/>
                <a:gd name="T50" fmla="*/ 61 w 124"/>
                <a:gd name="T51" fmla="*/ 43 h 151"/>
                <a:gd name="T52" fmla="*/ 111 w 124"/>
                <a:gd name="T53" fmla="*/ 50 h 151"/>
                <a:gd name="T54" fmla="*/ 111 w 124"/>
                <a:gd name="T55" fmla="*/ 56 h 151"/>
                <a:gd name="T56" fmla="*/ 61 w 124"/>
                <a:gd name="T57" fmla="*/ 49 h 151"/>
                <a:gd name="T58" fmla="*/ 12 w 124"/>
                <a:gd name="T59" fmla="*/ 56 h 151"/>
                <a:gd name="T60" fmla="*/ 12 w 124"/>
                <a:gd name="T61" fmla="*/ 50 h 151"/>
                <a:gd name="T62" fmla="*/ 12 w 124"/>
                <a:gd name="T63" fmla="*/ 88 h 151"/>
                <a:gd name="T64" fmla="*/ 61 w 124"/>
                <a:gd name="T65" fmla="*/ 80 h 151"/>
                <a:gd name="T66" fmla="*/ 111 w 124"/>
                <a:gd name="T67" fmla="*/ 88 h 151"/>
                <a:gd name="T68" fmla="*/ 111 w 124"/>
                <a:gd name="T69" fmla="*/ 94 h 151"/>
                <a:gd name="T70" fmla="*/ 61 w 124"/>
                <a:gd name="T71" fmla="*/ 87 h 151"/>
                <a:gd name="T72" fmla="*/ 12 w 124"/>
                <a:gd name="T73" fmla="*/ 94 h 151"/>
                <a:gd name="T74" fmla="*/ 12 w 124"/>
                <a:gd name="T75" fmla="*/ 8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4" h="151">
                  <a:moveTo>
                    <a:pt x="62" y="134"/>
                  </a:moveTo>
                  <a:cubicBezTo>
                    <a:pt x="96" y="134"/>
                    <a:pt x="124" y="141"/>
                    <a:pt x="124" y="151"/>
                  </a:cubicBezTo>
                  <a:cubicBezTo>
                    <a:pt x="124" y="151"/>
                    <a:pt x="124" y="151"/>
                    <a:pt x="124" y="151"/>
                  </a:cubicBezTo>
                  <a:cubicBezTo>
                    <a:pt x="124" y="17"/>
                    <a:pt x="124" y="17"/>
                    <a:pt x="124" y="17"/>
                  </a:cubicBezTo>
                  <a:cubicBezTo>
                    <a:pt x="124" y="17"/>
                    <a:pt x="124" y="17"/>
                    <a:pt x="124" y="17"/>
                  </a:cubicBezTo>
                  <a:cubicBezTo>
                    <a:pt x="122" y="8"/>
                    <a:pt x="95" y="0"/>
                    <a:pt x="62" y="0"/>
                  </a:cubicBezTo>
                  <a:cubicBezTo>
                    <a:pt x="29" y="0"/>
                    <a:pt x="2" y="8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4" y="140"/>
                    <a:pt x="30" y="134"/>
                    <a:pt x="62" y="134"/>
                  </a:cubicBezTo>
                  <a:close/>
                  <a:moveTo>
                    <a:pt x="111" y="75"/>
                  </a:moveTo>
                  <a:cubicBezTo>
                    <a:pt x="103" y="71"/>
                    <a:pt x="86" y="67"/>
                    <a:pt x="61" y="67"/>
                  </a:cubicBezTo>
                  <a:cubicBezTo>
                    <a:pt x="37" y="67"/>
                    <a:pt x="20" y="71"/>
                    <a:pt x="12" y="75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7" y="66"/>
                    <a:pt x="35" y="61"/>
                    <a:pt x="61" y="61"/>
                  </a:cubicBezTo>
                  <a:cubicBezTo>
                    <a:pt x="88" y="61"/>
                    <a:pt x="105" y="66"/>
                    <a:pt x="111" y="69"/>
                  </a:cubicBezTo>
                  <a:lnTo>
                    <a:pt x="111" y="75"/>
                  </a:lnTo>
                  <a:close/>
                  <a:moveTo>
                    <a:pt x="12" y="31"/>
                  </a:moveTo>
                  <a:cubicBezTo>
                    <a:pt x="17" y="28"/>
                    <a:pt x="35" y="23"/>
                    <a:pt x="61" y="23"/>
                  </a:cubicBezTo>
                  <a:cubicBezTo>
                    <a:pt x="88" y="23"/>
                    <a:pt x="105" y="28"/>
                    <a:pt x="111" y="31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03" y="33"/>
                    <a:pt x="86" y="29"/>
                    <a:pt x="61" y="29"/>
                  </a:cubicBezTo>
                  <a:cubicBezTo>
                    <a:pt x="37" y="29"/>
                    <a:pt x="20" y="33"/>
                    <a:pt x="12" y="37"/>
                  </a:cubicBezTo>
                  <a:lnTo>
                    <a:pt x="12" y="31"/>
                  </a:lnTo>
                  <a:close/>
                  <a:moveTo>
                    <a:pt x="12" y="50"/>
                  </a:moveTo>
                  <a:cubicBezTo>
                    <a:pt x="17" y="48"/>
                    <a:pt x="34" y="43"/>
                    <a:pt x="61" y="43"/>
                  </a:cubicBezTo>
                  <a:cubicBezTo>
                    <a:pt x="88" y="43"/>
                    <a:pt x="105" y="48"/>
                    <a:pt x="111" y="50"/>
                  </a:cubicBezTo>
                  <a:cubicBezTo>
                    <a:pt x="111" y="56"/>
                    <a:pt x="111" y="56"/>
                    <a:pt x="111" y="56"/>
                  </a:cubicBezTo>
                  <a:cubicBezTo>
                    <a:pt x="103" y="53"/>
                    <a:pt x="86" y="49"/>
                    <a:pt x="61" y="49"/>
                  </a:cubicBezTo>
                  <a:cubicBezTo>
                    <a:pt x="37" y="49"/>
                    <a:pt x="20" y="53"/>
                    <a:pt x="12" y="56"/>
                  </a:cubicBezTo>
                  <a:lnTo>
                    <a:pt x="12" y="50"/>
                  </a:lnTo>
                  <a:close/>
                  <a:moveTo>
                    <a:pt x="12" y="88"/>
                  </a:moveTo>
                  <a:cubicBezTo>
                    <a:pt x="17" y="85"/>
                    <a:pt x="34" y="80"/>
                    <a:pt x="61" y="80"/>
                  </a:cubicBezTo>
                  <a:cubicBezTo>
                    <a:pt x="88" y="80"/>
                    <a:pt x="105" y="85"/>
                    <a:pt x="111" y="88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03" y="91"/>
                    <a:pt x="86" y="87"/>
                    <a:pt x="61" y="87"/>
                  </a:cubicBezTo>
                  <a:cubicBezTo>
                    <a:pt x="37" y="87"/>
                    <a:pt x="20" y="91"/>
                    <a:pt x="12" y="94"/>
                  </a:cubicBezTo>
                  <a:lnTo>
                    <a:pt x="12" y="88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8" name="Freeform 115"/>
            <p:cNvSpPr/>
            <p:nvPr/>
          </p:nvSpPr>
          <p:spPr bwMode="auto">
            <a:xfrm>
              <a:off x="926206" y="4238343"/>
              <a:ext cx="132279" cy="135392"/>
            </a:xfrm>
            <a:custGeom>
              <a:avLst/>
              <a:gdLst>
                <a:gd name="T0" fmla="*/ 35 w 35"/>
                <a:gd name="T1" fmla="*/ 36 h 36"/>
                <a:gd name="T2" fmla="*/ 35 w 35"/>
                <a:gd name="T3" fmla="*/ 6 h 36"/>
                <a:gd name="T4" fmla="*/ 0 w 35"/>
                <a:gd name="T5" fmla="*/ 0 h 36"/>
                <a:gd name="T6" fmla="*/ 0 w 35"/>
                <a:gd name="T7" fmla="*/ 31 h 36"/>
                <a:gd name="T8" fmla="*/ 35 w 35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6">
                  <a:moveTo>
                    <a:pt x="35" y="36"/>
                  </a:moveTo>
                  <a:cubicBezTo>
                    <a:pt x="35" y="6"/>
                    <a:pt x="35" y="6"/>
                    <a:pt x="35" y="6"/>
                  </a:cubicBezTo>
                  <a:cubicBezTo>
                    <a:pt x="29" y="4"/>
                    <a:pt x="17" y="1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5" y="32"/>
                    <a:pt x="26" y="34"/>
                    <a:pt x="35" y="36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9" name="Freeform 116"/>
            <p:cNvSpPr>
              <a:spLocks noEditPoints="1"/>
            </p:cNvSpPr>
            <p:nvPr/>
          </p:nvSpPr>
          <p:spPr bwMode="auto">
            <a:xfrm>
              <a:off x="661649" y="4169144"/>
              <a:ext cx="465982" cy="568642"/>
            </a:xfrm>
            <a:custGeom>
              <a:avLst/>
              <a:gdLst>
                <a:gd name="T0" fmla="*/ 124 w 124"/>
                <a:gd name="T1" fmla="*/ 17 h 151"/>
                <a:gd name="T2" fmla="*/ 62 w 124"/>
                <a:gd name="T3" fmla="*/ 0 h 151"/>
                <a:gd name="T4" fmla="*/ 1 w 124"/>
                <a:gd name="T5" fmla="*/ 17 h 151"/>
                <a:gd name="T6" fmla="*/ 0 w 124"/>
                <a:gd name="T7" fmla="*/ 17 h 151"/>
                <a:gd name="T8" fmla="*/ 0 w 124"/>
                <a:gd name="T9" fmla="*/ 148 h 151"/>
                <a:gd name="T10" fmla="*/ 62 w 124"/>
                <a:gd name="T11" fmla="*/ 133 h 151"/>
                <a:gd name="T12" fmla="*/ 124 w 124"/>
                <a:gd name="T13" fmla="*/ 151 h 151"/>
                <a:gd name="T14" fmla="*/ 124 w 124"/>
                <a:gd name="T15" fmla="*/ 151 h 151"/>
                <a:gd name="T16" fmla="*/ 124 w 124"/>
                <a:gd name="T17" fmla="*/ 17 h 151"/>
                <a:gd name="T18" fmla="*/ 112 w 124"/>
                <a:gd name="T19" fmla="*/ 76 h 151"/>
                <a:gd name="T20" fmla="*/ 112 w 124"/>
                <a:gd name="T21" fmla="*/ 82 h 151"/>
                <a:gd name="T22" fmla="*/ 62 w 124"/>
                <a:gd name="T23" fmla="*/ 74 h 151"/>
                <a:gd name="T24" fmla="*/ 13 w 124"/>
                <a:gd name="T25" fmla="*/ 82 h 151"/>
                <a:gd name="T26" fmla="*/ 13 w 124"/>
                <a:gd name="T27" fmla="*/ 76 h 151"/>
                <a:gd name="T28" fmla="*/ 62 w 124"/>
                <a:gd name="T29" fmla="*/ 68 h 151"/>
                <a:gd name="T30" fmla="*/ 112 w 124"/>
                <a:gd name="T31" fmla="*/ 76 h 151"/>
                <a:gd name="T32" fmla="*/ 13 w 124"/>
                <a:gd name="T33" fmla="*/ 30 h 151"/>
                <a:gd name="T34" fmla="*/ 55 w 124"/>
                <a:gd name="T35" fmla="*/ 22 h 151"/>
                <a:gd name="T36" fmla="*/ 55 w 124"/>
                <a:gd name="T37" fmla="*/ 28 h 151"/>
                <a:gd name="T38" fmla="*/ 13 w 124"/>
                <a:gd name="T39" fmla="*/ 36 h 151"/>
                <a:gd name="T40" fmla="*/ 13 w 124"/>
                <a:gd name="T41" fmla="*/ 30 h 151"/>
                <a:gd name="T42" fmla="*/ 13 w 124"/>
                <a:gd name="T43" fmla="*/ 49 h 151"/>
                <a:gd name="T44" fmla="*/ 55 w 124"/>
                <a:gd name="T45" fmla="*/ 42 h 151"/>
                <a:gd name="T46" fmla="*/ 55 w 124"/>
                <a:gd name="T47" fmla="*/ 48 h 151"/>
                <a:gd name="T48" fmla="*/ 13 w 124"/>
                <a:gd name="T49" fmla="*/ 55 h 151"/>
                <a:gd name="T50" fmla="*/ 13 w 124"/>
                <a:gd name="T51" fmla="*/ 49 h 151"/>
                <a:gd name="T52" fmla="*/ 112 w 124"/>
                <a:gd name="T53" fmla="*/ 119 h 151"/>
                <a:gd name="T54" fmla="*/ 62 w 124"/>
                <a:gd name="T55" fmla="*/ 112 h 151"/>
                <a:gd name="T56" fmla="*/ 13 w 124"/>
                <a:gd name="T57" fmla="*/ 119 h 151"/>
                <a:gd name="T58" fmla="*/ 13 w 124"/>
                <a:gd name="T59" fmla="*/ 114 h 151"/>
                <a:gd name="T60" fmla="*/ 62 w 124"/>
                <a:gd name="T61" fmla="*/ 106 h 151"/>
                <a:gd name="T62" fmla="*/ 112 w 124"/>
                <a:gd name="T63" fmla="*/ 114 h 151"/>
                <a:gd name="T64" fmla="*/ 112 w 124"/>
                <a:gd name="T65" fmla="*/ 119 h 151"/>
                <a:gd name="T66" fmla="*/ 112 w 124"/>
                <a:gd name="T67" fmla="*/ 100 h 151"/>
                <a:gd name="T68" fmla="*/ 62 w 124"/>
                <a:gd name="T69" fmla="*/ 92 h 151"/>
                <a:gd name="T70" fmla="*/ 13 w 124"/>
                <a:gd name="T71" fmla="*/ 100 h 151"/>
                <a:gd name="T72" fmla="*/ 13 w 124"/>
                <a:gd name="T73" fmla="*/ 94 h 151"/>
                <a:gd name="T74" fmla="*/ 62 w 124"/>
                <a:gd name="T75" fmla="*/ 86 h 151"/>
                <a:gd name="T76" fmla="*/ 112 w 124"/>
                <a:gd name="T77" fmla="*/ 94 h 151"/>
                <a:gd name="T78" fmla="*/ 112 w 124"/>
                <a:gd name="T79" fmla="*/ 100 h 151"/>
                <a:gd name="T80" fmla="*/ 112 w 124"/>
                <a:gd name="T81" fmla="*/ 65 h 151"/>
                <a:gd name="T82" fmla="*/ 65 w 124"/>
                <a:gd name="T83" fmla="*/ 57 h 151"/>
                <a:gd name="T84" fmla="*/ 65 w 124"/>
                <a:gd name="T85" fmla="*/ 12 h 151"/>
                <a:gd name="T86" fmla="*/ 112 w 124"/>
                <a:gd name="T87" fmla="*/ 21 h 151"/>
                <a:gd name="T88" fmla="*/ 112 w 124"/>
                <a:gd name="T89" fmla="*/ 6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4" h="151">
                  <a:moveTo>
                    <a:pt x="124" y="17"/>
                  </a:moveTo>
                  <a:cubicBezTo>
                    <a:pt x="123" y="7"/>
                    <a:pt x="96" y="0"/>
                    <a:pt x="62" y="0"/>
                  </a:cubicBezTo>
                  <a:cubicBezTo>
                    <a:pt x="29" y="0"/>
                    <a:pt x="2" y="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4" y="140"/>
                    <a:pt x="30" y="133"/>
                    <a:pt x="62" y="133"/>
                  </a:cubicBezTo>
                  <a:cubicBezTo>
                    <a:pt x="96" y="133"/>
                    <a:pt x="124" y="141"/>
                    <a:pt x="124" y="151"/>
                  </a:cubicBezTo>
                  <a:cubicBezTo>
                    <a:pt x="124" y="151"/>
                    <a:pt x="124" y="151"/>
                    <a:pt x="124" y="151"/>
                  </a:cubicBezTo>
                  <a:cubicBezTo>
                    <a:pt x="124" y="17"/>
                    <a:pt x="124" y="17"/>
                    <a:pt x="124" y="17"/>
                  </a:cubicBezTo>
                  <a:close/>
                  <a:moveTo>
                    <a:pt x="112" y="76"/>
                  </a:moveTo>
                  <a:cubicBezTo>
                    <a:pt x="112" y="82"/>
                    <a:pt x="112" y="82"/>
                    <a:pt x="112" y="82"/>
                  </a:cubicBezTo>
                  <a:cubicBezTo>
                    <a:pt x="104" y="78"/>
                    <a:pt x="87" y="74"/>
                    <a:pt x="62" y="74"/>
                  </a:cubicBezTo>
                  <a:cubicBezTo>
                    <a:pt x="38" y="74"/>
                    <a:pt x="21" y="78"/>
                    <a:pt x="13" y="82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8" y="73"/>
                    <a:pt x="35" y="68"/>
                    <a:pt x="62" y="68"/>
                  </a:cubicBezTo>
                  <a:cubicBezTo>
                    <a:pt x="89" y="68"/>
                    <a:pt x="106" y="73"/>
                    <a:pt x="112" y="76"/>
                  </a:cubicBezTo>
                  <a:close/>
                  <a:moveTo>
                    <a:pt x="13" y="30"/>
                  </a:moveTo>
                  <a:cubicBezTo>
                    <a:pt x="18" y="27"/>
                    <a:pt x="32" y="23"/>
                    <a:pt x="55" y="22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34" y="29"/>
                    <a:pt x="20" y="33"/>
                    <a:pt x="13" y="36"/>
                  </a:cubicBezTo>
                  <a:lnTo>
                    <a:pt x="13" y="30"/>
                  </a:lnTo>
                  <a:close/>
                  <a:moveTo>
                    <a:pt x="13" y="49"/>
                  </a:moveTo>
                  <a:cubicBezTo>
                    <a:pt x="18" y="47"/>
                    <a:pt x="32" y="42"/>
                    <a:pt x="55" y="42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34" y="49"/>
                    <a:pt x="20" y="52"/>
                    <a:pt x="13" y="55"/>
                  </a:cubicBezTo>
                  <a:lnTo>
                    <a:pt x="13" y="49"/>
                  </a:lnTo>
                  <a:close/>
                  <a:moveTo>
                    <a:pt x="112" y="119"/>
                  </a:moveTo>
                  <a:cubicBezTo>
                    <a:pt x="104" y="116"/>
                    <a:pt x="87" y="112"/>
                    <a:pt x="62" y="112"/>
                  </a:cubicBezTo>
                  <a:cubicBezTo>
                    <a:pt x="38" y="112"/>
                    <a:pt x="21" y="116"/>
                    <a:pt x="13" y="119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8" y="111"/>
                    <a:pt x="35" y="106"/>
                    <a:pt x="62" y="106"/>
                  </a:cubicBezTo>
                  <a:cubicBezTo>
                    <a:pt x="89" y="106"/>
                    <a:pt x="106" y="111"/>
                    <a:pt x="112" y="114"/>
                  </a:cubicBezTo>
                  <a:lnTo>
                    <a:pt x="112" y="119"/>
                  </a:lnTo>
                  <a:close/>
                  <a:moveTo>
                    <a:pt x="112" y="100"/>
                  </a:moveTo>
                  <a:cubicBezTo>
                    <a:pt x="104" y="97"/>
                    <a:pt x="87" y="92"/>
                    <a:pt x="62" y="92"/>
                  </a:cubicBezTo>
                  <a:cubicBezTo>
                    <a:pt x="38" y="92"/>
                    <a:pt x="21" y="97"/>
                    <a:pt x="13" y="100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8" y="91"/>
                    <a:pt x="36" y="86"/>
                    <a:pt x="62" y="86"/>
                  </a:cubicBezTo>
                  <a:cubicBezTo>
                    <a:pt x="89" y="86"/>
                    <a:pt x="106" y="91"/>
                    <a:pt x="112" y="94"/>
                  </a:cubicBezTo>
                  <a:lnTo>
                    <a:pt x="112" y="100"/>
                  </a:lnTo>
                  <a:close/>
                  <a:moveTo>
                    <a:pt x="112" y="65"/>
                  </a:moveTo>
                  <a:cubicBezTo>
                    <a:pt x="106" y="62"/>
                    <a:pt x="90" y="57"/>
                    <a:pt x="65" y="57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90" y="13"/>
                    <a:pt x="107" y="18"/>
                    <a:pt x="112" y="21"/>
                  </a:cubicBezTo>
                  <a:lnTo>
                    <a:pt x="112" y="65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57473" name="组合 60"/>
          <p:cNvGrpSpPr>
            <a:grpSpLocks/>
          </p:cNvGrpSpPr>
          <p:nvPr/>
        </p:nvGrpSpPr>
        <p:grpSpPr bwMode="auto">
          <a:xfrm>
            <a:off x="4927600" y="2976563"/>
            <a:ext cx="511175" cy="411162"/>
            <a:chOff x="1653093" y="4101379"/>
            <a:chExt cx="968375" cy="781050"/>
          </a:xfrm>
        </p:grpSpPr>
        <p:sp>
          <p:nvSpPr>
            <p:cNvPr id="74" name="Freeform 119"/>
            <p:cNvSpPr>
              <a:spLocks noEditPoints="1"/>
            </p:cNvSpPr>
            <p:nvPr/>
          </p:nvSpPr>
          <p:spPr bwMode="auto">
            <a:xfrm>
              <a:off x="1653093" y="4228036"/>
              <a:ext cx="649593" cy="654393"/>
            </a:xfrm>
            <a:custGeom>
              <a:avLst/>
              <a:gdLst>
                <a:gd name="T0" fmla="*/ 138 w 173"/>
                <a:gd name="T1" fmla="*/ 157 h 174"/>
                <a:gd name="T2" fmla="*/ 105 w 173"/>
                <a:gd name="T3" fmla="*/ 157 h 174"/>
                <a:gd name="T4" fmla="*/ 105 w 173"/>
                <a:gd name="T5" fmla="*/ 134 h 174"/>
                <a:gd name="T6" fmla="*/ 167 w 173"/>
                <a:gd name="T7" fmla="*/ 134 h 174"/>
                <a:gd name="T8" fmla="*/ 173 w 173"/>
                <a:gd name="T9" fmla="*/ 128 h 174"/>
                <a:gd name="T10" fmla="*/ 173 w 173"/>
                <a:gd name="T11" fmla="*/ 6 h 174"/>
                <a:gd name="T12" fmla="*/ 167 w 173"/>
                <a:gd name="T13" fmla="*/ 0 h 174"/>
                <a:gd name="T14" fmla="*/ 7 w 173"/>
                <a:gd name="T15" fmla="*/ 0 h 174"/>
                <a:gd name="T16" fmla="*/ 0 w 173"/>
                <a:gd name="T17" fmla="*/ 6 h 174"/>
                <a:gd name="T18" fmla="*/ 0 w 173"/>
                <a:gd name="T19" fmla="*/ 128 h 174"/>
                <a:gd name="T20" fmla="*/ 7 w 173"/>
                <a:gd name="T21" fmla="*/ 134 h 174"/>
                <a:gd name="T22" fmla="*/ 69 w 173"/>
                <a:gd name="T23" fmla="*/ 134 h 174"/>
                <a:gd name="T24" fmla="*/ 69 w 173"/>
                <a:gd name="T25" fmla="*/ 157 h 174"/>
                <a:gd name="T26" fmla="*/ 35 w 173"/>
                <a:gd name="T27" fmla="*/ 157 h 174"/>
                <a:gd name="T28" fmla="*/ 28 w 173"/>
                <a:gd name="T29" fmla="*/ 165 h 174"/>
                <a:gd name="T30" fmla="*/ 28 w 173"/>
                <a:gd name="T31" fmla="*/ 174 h 174"/>
                <a:gd name="T32" fmla="*/ 146 w 173"/>
                <a:gd name="T33" fmla="*/ 174 h 174"/>
                <a:gd name="T34" fmla="*/ 146 w 173"/>
                <a:gd name="T35" fmla="*/ 165 h 174"/>
                <a:gd name="T36" fmla="*/ 138 w 173"/>
                <a:gd name="T37" fmla="*/ 157 h 174"/>
                <a:gd name="T38" fmla="*/ 19 w 173"/>
                <a:gd name="T39" fmla="*/ 116 h 174"/>
                <a:gd name="T40" fmla="*/ 19 w 173"/>
                <a:gd name="T41" fmla="*/ 18 h 174"/>
                <a:gd name="T42" fmla="*/ 155 w 173"/>
                <a:gd name="T43" fmla="*/ 18 h 174"/>
                <a:gd name="T44" fmla="*/ 155 w 173"/>
                <a:gd name="T45" fmla="*/ 116 h 174"/>
                <a:gd name="T46" fmla="*/ 19 w 173"/>
                <a:gd name="T47" fmla="*/ 11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3" h="174">
                  <a:moveTo>
                    <a:pt x="138" y="157"/>
                  </a:moveTo>
                  <a:cubicBezTo>
                    <a:pt x="105" y="157"/>
                    <a:pt x="105" y="157"/>
                    <a:pt x="105" y="157"/>
                  </a:cubicBezTo>
                  <a:cubicBezTo>
                    <a:pt x="105" y="134"/>
                    <a:pt x="105" y="134"/>
                    <a:pt x="105" y="134"/>
                  </a:cubicBezTo>
                  <a:cubicBezTo>
                    <a:pt x="167" y="134"/>
                    <a:pt x="167" y="134"/>
                    <a:pt x="167" y="134"/>
                  </a:cubicBezTo>
                  <a:cubicBezTo>
                    <a:pt x="171" y="134"/>
                    <a:pt x="173" y="131"/>
                    <a:pt x="173" y="128"/>
                  </a:cubicBezTo>
                  <a:cubicBezTo>
                    <a:pt x="173" y="6"/>
                    <a:pt x="173" y="6"/>
                    <a:pt x="173" y="6"/>
                  </a:cubicBezTo>
                  <a:cubicBezTo>
                    <a:pt x="173" y="2"/>
                    <a:pt x="171" y="0"/>
                    <a:pt x="16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3" y="134"/>
                    <a:pt x="7" y="134"/>
                  </a:cubicBezTo>
                  <a:cubicBezTo>
                    <a:pt x="69" y="134"/>
                    <a:pt x="69" y="134"/>
                    <a:pt x="69" y="134"/>
                  </a:cubicBezTo>
                  <a:cubicBezTo>
                    <a:pt x="69" y="157"/>
                    <a:pt x="69" y="157"/>
                    <a:pt x="69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1" y="157"/>
                    <a:pt x="28" y="160"/>
                    <a:pt x="28" y="165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146" y="174"/>
                    <a:pt x="146" y="174"/>
                    <a:pt x="146" y="174"/>
                  </a:cubicBezTo>
                  <a:cubicBezTo>
                    <a:pt x="146" y="165"/>
                    <a:pt x="146" y="165"/>
                    <a:pt x="146" y="165"/>
                  </a:cubicBezTo>
                  <a:cubicBezTo>
                    <a:pt x="146" y="160"/>
                    <a:pt x="142" y="157"/>
                    <a:pt x="138" y="157"/>
                  </a:cubicBezTo>
                  <a:close/>
                  <a:moveTo>
                    <a:pt x="19" y="116"/>
                  </a:moveTo>
                  <a:cubicBezTo>
                    <a:pt x="19" y="18"/>
                    <a:pt x="19" y="18"/>
                    <a:pt x="19" y="18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16"/>
                    <a:pt x="155" y="116"/>
                    <a:pt x="155" y="116"/>
                  </a:cubicBezTo>
                  <a:lnTo>
                    <a:pt x="19" y="116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5" name="Freeform 120"/>
            <p:cNvSpPr>
              <a:spLocks noEditPoints="1"/>
            </p:cNvSpPr>
            <p:nvPr/>
          </p:nvSpPr>
          <p:spPr bwMode="auto">
            <a:xfrm>
              <a:off x="2038037" y="4101379"/>
              <a:ext cx="583431" cy="778035"/>
            </a:xfrm>
            <a:custGeom>
              <a:avLst/>
              <a:gdLst>
                <a:gd name="T0" fmla="*/ 147 w 155"/>
                <a:gd name="T1" fmla="*/ 0 h 207"/>
                <a:gd name="T2" fmla="*/ 8 w 155"/>
                <a:gd name="T3" fmla="*/ 0 h 207"/>
                <a:gd name="T4" fmla="*/ 0 w 155"/>
                <a:gd name="T5" fmla="*/ 7 h 207"/>
                <a:gd name="T6" fmla="*/ 0 w 155"/>
                <a:gd name="T7" fmla="*/ 29 h 207"/>
                <a:gd name="T8" fmla="*/ 64 w 155"/>
                <a:gd name="T9" fmla="*/ 29 h 207"/>
                <a:gd name="T10" fmla="*/ 75 w 155"/>
                <a:gd name="T11" fmla="*/ 40 h 207"/>
                <a:gd name="T12" fmla="*/ 75 w 155"/>
                <a:gd name="T13" fmla="*/ 162 h 207"/>
                <a:gd name="T14" fmla="*/ 64 w 155"/>
                <a:gd name="T15" fmla="*/ 173 h 207"/>
                <a:gd name="T16" fmla="*/ 7 w 155"/>
                <a:gd name="T17" fmla="*/ 173 h 207"/>
                <a:gd name="T18" fmla="*/ 7 w 155"/>
                <a:gd name="T19" fmla="*/ 186 h 207"/>
                <a:gd name="T20" fmla="*/ 35 w 155"/>
                <a:gd name="T21" fmla="*/ 186 h 207"/>
                <a:gd name="T22" fmla="*/ 48 w 155"/>
                <a:gd name="T23" fmla="*/ 199 h 207"/>
                <a:gd name="T24" fmla="*/ 48 w 155"/>
                <a:gd name="T25" fmla="*/ 207 h 207"/>
                <a:gd name="T26" fmla="*/ 147 w 155"/>
                <a:gd name="T27" fmla="*/ 207 h 207"/>
                <a:gd name="T28" fmla="*/ 155 w 155"/>
                <a:gd name="T29" fmla="*/ 200 h 207"/>
                <a:gd name="T30" fmla="*/ 155 w 155"/>
                <a:gd name="T31" fmla="*/ 7 h 207"/>
                <a:gd name="T32" fmla="*/ 147 w 155"/>
                <a:gd name="T33" fmla="*/ 0 h 207"/>
                <a:gd name="T34" fmla="*/ 100 w 155"/>
                <a:gd name="T35" fmla="*/ 114 h 207"/>
                <a:gd name="T36" fmla="*/ 89 w 155"/>
                <a:gd name="T37" fmla="*/ 103 h 207"/>
                <a:gd name="T38" fmla="*/ 100 w 155"/>
                <a:gd name="T39" fmla="*/ 93 h 207"/>
                <a:gd name="T40" fmla="*/ 111 w 155"/>
                <a:gd name="T41" fmla="*/ 103 h 207"/>
                <a:gd name="T42" fmla="*/ 100 w 155"/>
                <a:gd name="T43" fmla="*/ 114 h 207"/>
                <a:gd name="T44" fmla="*/ 132 w 155"/>
                <a:gd name="T45" fmla="*/ 114 h 207"/>
                <a:gd name="T46" fmla="*/ 121 w 155"/>
                <a:gd name="T47" fmla="*/ 103 h 207"/>
                <a:gd name="T48" fmla="*/ 132 w 155"/>
                <a:gd name="T49" fmla="*/ 93 h 207"/>
                <a:gd name="T50" fmla="*/ 143 w 155"/>
                <a:gd name="T51" fmla="*/ 103 h 207"/>
                <a:gd name="T52" fmla="*/ 132 w 155"/>
                <a:gd name="T53" fmla="*/ 114 h 207"/>
                <a:gd name="T54" fmla="*/ 143 w 155"/>
                <a:gd name="T55" fmla="*/ 75 h 207"/>
                <a:gd name="T56" fmla="*/ 138 w 155"/>
                <a:gd name="T57" fmla="*/ 80 h 207"/>
                <a:gd name="T58" fmla="*/ 84 w 155"/>
                <a:gd name="T59" fmla="*/ 80 h 207"/>
                <a:gd name="T60" fmla="*/ 84 w 155"/>
                <a:gd name="T61" fmla="*/ 34 h 207"/>
                <a:gd name="T62" fmla="*/ 138 w 155"/>
                <a:gd name="T63" fmla="*/ 34 h 207"/>
                <a:gd name="T64" fmla="*/ 143 w 155"/>
                <a:gd name="T65" fmla="*/ 39 h 207"/>
                <a:gd name="T66" fmla="*/ 143 w 155"/>
                <a:gd name="T67" fmla="*/ 7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5" h="207">
                  <a:moveTo>
                    <a:pt x="14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70" y="29"/>
                    <a:pt x="75" y="34"/>
                    <a:pt x="75" y="40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168"/>
                    <a:pt x="70" y="173"/>
                    <a:pt x="64" y="173"/>
                  </a:cubicBezTo>
                  <a:cubicBezTo>
                    <a:pt x="7" y="173"/>
                    <a:pt x="7" y="173"/>
                    <a:pt x="7" y="173"/>
                  </a:cubicBezTo>
                  <a:cubicBezTo>
                    <a:pt x="7" y="186"/>
                    <a:pt x="7" y="186"/>
                    <a:pt x="7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42" y="186"/>
                    <a:pt x="48" y="192"/>
                    <a:pt x="48" y="199"/>
                  </a:cubicBezTo>
                  <a:cubicBezTo>
                    <a:pt x="48" y="207"/>
                    <a:pt x="48" y="207"/>
                    <a:pt x="48" y="207"/>
                  </a:cubicBezTo>
                  <a:cubicBezTo>
                    <a:pt x="147" y="207"/>
                    <a:pt x="147" y="207"/>
                    <a:pt x="147" y="207"/>
                  </a:cubicBezTo>
                  <a:cubicBezTo>
                    <a:pt x="151" y="207"/>
                    <a:pt x="155" y="204"/>
                    <a:pt x="155" y="200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55" y="3"/>
                    <a:pt x="151" y="0"/>
                    <a:pt x="147" y="0"/>
                  </a:cubicBezTo>
                  <a:close/>
                  <a:moveTo>
                    <a:pt x="100" y="114"/>
                  </a:moveTo>
                  <a:cubicBezTo>
                    <a:pt x="94" y="114"/>
                    <a:pt x="89" y="109"/>
                    <a:pt x="89" y="103"/>
                  </a:cubicBezTo>
                  <a:cubicBezTo>
                    <a:pt x="89" y="98"/>
                    <a:pt x="94" y="93"/>
                    <a:pt x="100" y="93"/>
                  </a:cubicBezTo>
                  <a:cubicBezTo>
                    <a:pt x="106" y="93"/>
                    <a:pt x="111" y="98"/>
                    <a:pt x="111" y="103"/>
                  </a:cubicBezTo>
                  <a:cubicBezTo>
                    <a:pt x="111" y="109"/>
                    <a:pt x="106" y="114"/>
                    <a:pt x="100" y="114"/>
                  </a:cubicBezTo>
                  <a:close/>
                  <a:moveTo>
                    <a:pt x="132" y="114"/>
                  </a:moveTo>
                  <a:cubicBezTo>
                    <a:pt x="126" y="114"/>
                    <a:pt x="121" y="109"/>
                    <a:pt x="121" y="103"/>
                  </a:cubicBezTo>
                  <a:cubicBezTo>
                    <a:pt x="121" y="98"/>
                    <a:pt x="126" y="93"/>
                    <a:pt x="132" y="93"/>
                  </a:cubicBezTo>
                  <a:cubicBezTo>
                    <a:pt x="138" y="93"/>
                    <a:pt x="143" y="98"/>
                    <a:pt x="143" y="103"/>
                  </a:cubicBezTo>
                  <a:cubicBezTo>
                    <a:pt x="143" y="109"/>
                    <a:pt x="138" y="114"/>
                    <a:pt x="132" y="114"/>
                  </a:cubicBezTo>
                  <a:close/>
                  <a:moveTo>
                    <a:pt x="143" y="75"/>
                  </a:moveTo>
                  <a:cubicBezTo>
                    <a:pt x="143" y="78"/>
                    <a:pt x="140" y="80"/>
                    <a:pt x="138" y="8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138" y="34"/>
                    <a:pt x="138" y="34"/>
                    <a:pt x="138" y="34"/>
                  </a:cubicBezTo>
                  <a:cubicBezTo>
                    <a:pt x="140" y="34"/>
                    <a:pt x="143" y="37"/>
                    <a:pt x="143" y="39"/>
                  </a:cubicBezTo>
                  <a:lnTo>
                    <a:pt x="143" y="75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62" name="Freeform 121"/>
          <p:cNvSpPr>
            <a:spLocks noEditPoints="1"/>
          </p:cNvSpPr>
          <p:nvPr/>
        </p:nvSpPr>
        <p:spPr bwMode="auto">
          <a:xfrm>
            <a:off x="7404100" y="3041650"/>
            <a:ext cx="446088" cy="301625"/>
          </a:xfrm>
          <a:custGeom>
            <a:avLst/>
            <a:gdLst>
              <a:gd name="T0" fmla="*/ 8 w 225"/>
              <a:gd name="T1" fmla="*/ 0 h 152"/>
              <a:gd name="T2" fmla="*/ 0 w 225"/>
              <a:gd name="T3" fmla="*/ 145 h 152"/>
              <a:gd name="T4" fmla="*/ 217 w 225"/>
              <a:gd name="T5" fmla="*/ 152 h 152"/>
              <a:gd name="T6" fmla="*/ 225 w 225"/>
              <a:gd name="T7" fmla="*/ 8 h 152"/>
              <a:gd name="T8" fmla="*/ 206 w 225"/>
              <a:gd name="T9" fmla="*/ 18 h 152"/>
              <a:gd name="T10" fmla="*/ 193 w 225"/>
              <a:gd name="T11" fmla="*/ 48 h 152"/>
              <a:gd name="T12" fmla="*/ 191 w 225"/>
              <a:gd name="T13" fmla="*/ 35 h 152"/>
              <a:gd name="T14" fmla="*/ 174 w 225"/>
              <a:gd name="T15" fmla="*/ 38 h 152"/>
              <a:gd name="T16" fmla="*/ 169 w 225"/>
              <a:gd name="T17" fmla="*/ 48 h 152"/>
              <a:gd name="T18" fmla="*/ 166 w 225"/>
              <a:gd name="T19" fmla="*/ 35 h 152"/>
              <a:gd name="T20" fmla="*/ 149 w 225"/>
              <a:gd name="T21" fmla="*/ 38 h 152"/>
              <a:gd name="T22" fmla="*/ 95 w 225"/>
              <a:gd name="T23" fmla="*/ 48 h 152"/>
              <a:gd name="T24" fmla="*/ 93 w 225"/>
              <a:gd name="T25" fmla="*/ 35 h 152"/>
              <a:gd name="T26" fmla="*/ 76 w 225"/>
              <a:gd name="T27" fmla="*/ 38 h 152"/>
              <a:gd name="T28" fmla="*/ 57 w 225"/>
              <a:gd name="T29" fmla="*/ 48 h 152"/>
              <a:gd name="T30" fmla="*/ 55 w 225"/>
              <a:gd name="T31" fmla="*/ 35 h 152"/>
              <a:gd name="T32" fmla="*/ 37 w 225"/>
              <a:gd name="T33" fmla="*/ 38 h 152"/>
              <a:gd name="T34" fmla="*/ 19 w 225"/>
              <a:gd name="T35" fmla="*/ 48 h 152"/>
              <a:gd name="T36" fmla="*/ 206 w 225"/>
              <a:gd name="T37" fmla="*/ 18 h 152"/>
              <a:gd name="T38" fmla="*/ 176 w 225"/>
              <a:gd name="T39" fmla="*/ 79 h 152"/>
              <a:gd name="T40" fmla="*/ 174 w 225"/>
              <a:gd name="T41" fmla="*/ 92 h 152"/>
              <a:gd name="T42" fmla="*/ 155 w 225"/>
              <a:gd name="T43" fmla="*/ 82 h 152"/>
              <a:gd name="T44" fmla="*/ 138 w 225"/>
              <a:gd name="T45" fmla="*/ 79 h 152"/>
              <a:gd name="T46" fmla="*/ 135 w 225"/>
              <a:gd name="T47" fmla="*/ 92 h 152"/>
              <a:gd name="T48" fmla="*/ 122 w 225"/>
              <a:gd name="T49" fmla="*/ 82 h 152"/>
              <a:gd name="T50" fmla="*/ 105 w 225"/>
              <a:gd name="T51" fmla="*/ 79 h 152"/>
              <a:gd name="T52" fmla="*/ 103 w 225"/>
              <a:gd name="T53" fmla="*/ 92 h 152"/>
              <a:gd name="T54" fmla="*/ 77 w 225"/>
              <a:gd name="T55" fmla="*/ 82 h 152"/>
              <a:gd name="T56" fmla="*/ 60 w 225"/>
              <a:gd name="T57" fmla="*/ 79 h 152"/>
              <a:gd name="T58" fmla="*/ 57 w 225"/>
              <a:gd name="T59" fmla="*/ 92 h 152"/>
              <a:gd name="T60" fmla="*/ 19 w 225"/>
              <a:gd name="T61" fmla="*/ 61 h 152"/>
              <a:gd name="T62" fmla="*/ 37 w 225"/>
              <a:gd name="T63" fmla="*/ 72 h 152"/>
              <a:gd name="T64" fmla="*/ 55 w 225"/>
              <a:gd name="T65" fmla="*/ 74 h 152"/>
              <a:gd name="T66" fmla="*/ 57 w 225"/>
              <a:gd name="T67" fmla="*/ 61 h 152"/>
              <a:gd name="T68" fmla="*/ 76 w 225"/>
              <a:gd name="T69" fmla="*/ 72 h 152"/>
              <a:gd name="T70" fmla="*/ 93 w 225"/>
              <a:gd name="T71" fmla="*/ 74 h 152"/>
              <a:gd name="T72" fmla="*/ 95 w 225"/>
              <a:gd name="T73" fmla="*/ 61 h 152"/>
              <a:gd name="T74" fmla="*/ 149 w 225"/>
              <a:gd name="T75" fmla="*/ 72 h 152"/>
              <a:gd name="T76" fmla="*/ 166 w 225"/>
              <a:gd name="T77" fmla="*/ 74 h 152"/>
              <a:gd name="T78" fmla="*/ 169 w 225"/>
              <a:gd name="T79" fmla="*/ 61 h 152"/>
              <a:gd name="T80" fmla="*/ 174 w 225"/>
              <a:gd name="T81" fmla="*/ 72 h 152"/>
              <a:gd name="T82" fmla="*/ 191 w 225"/>
              <a:gd name="T83" fmla="*/ 74 h 152"/>
              <a:gd name="T84" fmla="*/ 193 w 225"/>
              <a:gd name="T85" fmla="*/ 61 h 152"/>
              <a:gd name="T86" fmla="*/ 206 w 225"/>
              <a:gd name="T87" fmla="*/ 92 h 152"/>
              <a:gd name="T88" fmla="*/ 193 w 225"/>
              <a:gd name="T89" fmla="*/ 82 h 152"/>
              <a:gd name="T90" fmla="*/ 19 w 225"/>
              <a:gd name="T91" fmla="*/ 134 h 152"/>
              <a:gd name="T92" fmla="*/ 57 w 225"/>
              <a:gd name="T93" fmla="*/ 105 h 152"/>
              <a:gd name="T94" fmla="*/ 60 w 225"/>
              <a:gd name="T95" fmla="*/ 118 h 152"/>
              <a:gd name="T96" fmla="*/ 77 w 225"/>
              <a:gd name="T97" fmla="*/ 115 h 152"/>
              <a:gd name="T98" fmla="*/ 103 w 225"/>
              <a:gd name="T99" fmla="*/ 105 h 152"/>
              <a:gd name="T100" fmla="*/ 105 w 225"/>
              <a:gd name="T101" fmla="*/ 118 h 152"/>
              <a:gd name="T102" fmla="*/ 122 w 225"/>
              <a:gd name="T103" fmla="*/ 115 h 152"/>
              <a:gd name="T104" fmla="*/ 135 w 225"/>
              <a:gd name="T105" fmla="*/ 105 h 152"/>
              <a:gd name="T106" fmla="*/ 138 w 225"/>
              <a:gd name="T107" fmla="*/ 118 h 152"/>
              <a:gd name="T108" fmla="*/ 155 w 225"/>
              <a:gd name="T109" fmla="*/ 115 h 152"/>
              <a:gd name="T110" fmla="*/ 174 w 225"/>
              <a:gd name="T111" fmla="*/ 105 h 152"/>
              <a:gd name="T112" fmla="*/ 176 w 225"/>
              <a:gd name="T113" fmla="*/ 118 h 152"/>
              <a:gd name="T114" fmla="*/ 193 w 225"/>
              <a:gd name="T115" fmla="*/ 115 h 152"/>
              <a:gd name="T116" fmla="*/ 206 w 225"/>
              <a:gd name="T117" fmla="*/ 105 h 152"/>
              <a:gd name="T118" fmla="*/ 19 w 225"/>
              <a:gd name="T119" fmla="*/ 134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5" h="152">
                <a:moveTo>
                  <a:pt x="217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49"/>
                  <a:pt x="4" y="152"/>
                  <a:pt x="8" y="152"/>
                </a:cubicBezTo>
                <a:cubicBezTo>
                  <a:pt x="217" y="152"/>
                  <a:pt x="217" y="152"/>
                  <a:pt x="217" y="152"/>
                </a:cubicBezTo>
                <a:cubicBezTo>
                  <a:pt x="221" y="152"/>
                  <a:pt x="225" y="149"/>
                  <a:pt x="225" y="145"/>
                </a:cubicBezTo>
                <a:cubicBezTo>
                  <a:pt x="225" y="8"/>
                  <a:pt x="225" y="8"/>
                  <a:pt x="225" y="8"/>
                </a:cubicBezTo>
                <a:cubicBezTo>
                  <a:pt x="225" y="4"/>
                  <a:pt x="221" y="0"/>
                  <a:pt x="217" y="0"/>
                </a:cubicBezTo>
                <a:close/>
                <a:moveTo>
                  <a:pt x="206" y="18"/>
                </a:moveTo>
                <a:cubicBezTo>
                  <a:pt x="206" y="48"/>
                  <a:pt x="206" y="48"/>
                  <a:pt x="206" y="48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3" y="38"/>
                  <a:pt x="193" y="38"/>
                  <a:pt x="193" y="38"/>
                </a:cubicBezTo>
                <a:cubicBezTo>
                  <a:pt x="193" y="37"/>
                  <a:pt x="192" y="35"/>
                  <a:pt x="191" y="35"/>
                </a:cubicBezTo>
                <a:cubicBezTo>
                  <a:pt x="176" y="35"/>
                  <a:pt x="176" y="35"/>
                  <a:pt x="176" y="35"/>
                </a:cubicBezTo>
                <a:cubicBezTo>
                  <a:pt x="175" y="35"/>
                  <a:pt x="174" y="37"/>
                  <a:pt x="174" y="38"/>
                </a:cubicBezTo>
                <a:cubicBezTo>
                  <a:pt x="174" y="48"/>
                  <a:pt x="174" y="48"/>
                  <a:pt x="174" y="48"/>
                </a:cubicBezTo>
                <a:cubicBezTo>
                  <a:pt x="169" y="48"/>
                  <a:pt x="169" y="48"/>
                  <a:pt x="169" y="48"/>
                </a:cubicBezTo>
                <a:cubicBezTo>
                  <a:pt x="169" y="38"/>
                  <a:pt x="169" y="38"/>
                  <a:pt x="169" y="38"/>
                </a:cubicBezTo>
                <a:cubicBezTo>
                  <a:pt x="169" y="37"/>
                  <a:pt x="168" y="35"/>
                  <a:pt x="166" y="35"/>
                </a:cubicBezTo>
                <a:cubicBezTo>
                  <a:pt x="152" y="35"/>
                  <a:pt x="152" y="35"/>
                  <a:pt x="152" y="35"/>
                </a:cubicBezTo>
                <a:cubicBezTo>
                  <a:pt x="150" y="35"/>
                  <a:pt x="149" y="37"/>
                  <a:pt x="149" y="38"/>
                </a:cubicBezTo>
                <a:cubicBezTo>
                  <a:pt x="149" y="48"/>
                  <a:pt x="149" y="48"/>
                  <a:pt x="149" y="48"/>
                </a:cubicBezTo>
                <a:cubicBezTo>
                  <a:pt x="95" y="48"/>
                  <a:pt x="95" y="48"/>
                  <a:pt x="95" y="48"/>
                </a:cubicBezTo>
                <a:cubicBezTo>
                  <a:pt x="95" y="38"/>
                  <a:pt x="95" y="38"/>
                  <a:pt x="95" y="38"/>
                </a:cubicBezTo>
                <a:cubicBezTo>
                  <a:pt x="95" y="37"/>
                  <a:pt x="94" y="35"/>
                  <a:pt x="93" y="35"/>
                </a:cubicBezTo>
                <a:cubicBezTo>
                  <a:pt x="78" y="35"/>
                  <a:pt x="78" y="35"/>
                  <a:pt x="78" y="35"/>
                </a:cubicBezTo>
                <a:cubicBezTo>
                  <a:pt x="77" y="35"/>
                  <a:pt x="76" y="37"/>
                  <a:pt x="76" y="38"/>
                </a:cubicBezTo>
                <a:cubicBezTo>
                  <a:pt x="76" y="48"/>
                  <a:pt x="76" y="48"/>
                  <a:pt x="76" y="48"/>
                </a:cubicBezTo>
                <a:cubicBezTo>
                  <a:pt x="57" y="48"/>
                  <a:pt x="57" y="48"/>
                  <a:pt x="57" y="48"/>
                </a:cubicBezTo>
                <a:cubicBezTo>
                  <a:pt x="57" y="38"/>
                  <a:pt x="57" y="38"/>
                  <a:pt x="57" y="38"/>
                </a:cubicBezTo>
                <a:cubicBezTo>
                  <a:pt x="57" y="37"/>
                  <a:pt x="56" y="35"/>
                  <a:pt x="55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39" y="35"/>
                  <a:pt x="37" y="37"/>
                  <a:pt x="37" y="38"/>
                </a:cubicBezTo>
                <a:cubicBezTo>
                  <a:pt x="37" y="48"/>
                  <a:pt x="37" y="48"/>
                  <a:pt x="37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18"/>
                  <a:pt x="19" y="18"/>
                  <a:pt x="19" y="18"/>
                </a:cubicBezTo>
                <a:lnTo>
                  <a:pt x="206" y="18"/>
                </a:lnTo>
                <a:close/>
                <a:moveTo>
                  <a:pt x="191" y="79"/>
                </a:moveTo>
                <a:cubicBezTo>
                  <a:pt x="176" y="79"/>
                  <a:pt x="176" y="79"/>
                  <a:pt x="176" y="79"/>
                </a:cubicBezTo>
                <a:cubicBezTo>
                  <a:pt x="175" y="79"/>
                  <a:pt x="174" y="80"/>
                  <a:pt x="174" y="82"/>
                </a:cubicBezTo>
                <a:cubicBezTo>
                  <a:pt x="174" y="92"/>
                  <a:pt x="174" y="92"/>
                  <a:pt x="174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55" y="82"/>
                  <a:pt x="155" y="82"/>
                  <a:pt x="155" y="82"/>
                </a:cubicBezTo>
                <a:cubicBezTo>
                  <a:pt x="155" y="80"/>
                  <a:pt x="154" y="79"/>
                  <a:pt x="153" y="79"/>
                </a:cubicBezTo>
                <a:cubicBezTo>
                  <a:pt x="138" y="79"/>
                  <a:pt x="138" y="79"/>
                  <a:pt x="138" y="79"/>
                </a:cubicBezTo>
                <a:cubicBezTo>
                  <a:pt x="137" y="79"/>
                  <a:pt x="135" y="80"/>
                  <a:pt x="135" y="82"/>
                </a:cubicBezTo>
                <a:cubicBezTo>
                  <a:pt x="135" y="92"/>
                  <a:pt x="135" y="92"/>
                  <a:pt x="135" y="92"/>
                </a:cubicBezTo>
                <a:cubicBezTo>
                  <a:pt x="122" y="92"/>
                  <a:pt x="122" y="92"/>
                  <a:pt x="122" y="92"/>
                </a:cubicBezTo>
                <a:cubicBezTo>
                  <a:pt x="122" y="82"/>
                  <a:pt x="122" y="82"/>
                  <a:pt x="122" y="82"/>
                </a:cubicBezTo>
                <a:cubicBezTo>
                  <a:pt x="122" y="80"/>
                  <a:pt x="121" y="79"/>
                  <a:pt x="120" y="79"/>
                </a:cubicBezTo>
                <a:cubicBezTo>
                  <a:pt x="105" y="79"/>
                  <a:pt x="105" y="79"/>
                  <a:pt x="105" y="79"/>
                </a:cubicBezTo>
                <a:cubicBezTo>
                  <a:pt x="104" y="79"/>
                  <a:pt x="103" y="80"/>
                  <a:pt x="103" y="82"/>
                </a:cubicBezTo>
                <a:cubicBezTo>
                  <a:pt x="103" y="92"/>
                  <a:pt x="103" y="92"/>
                  <a:pt x="103" y="92"/>
                </a:cubicBezTo>
                <a:cubicBezTo>
                  <a:pt x="77" y="92"/>
                  <a:pt x="77" y="92"/>
                  <a:pt x="77" y="92"/>
                </a:cubicBezTo>
                <a:cubicBezTo>
                  <a:pt x="77" y="82"/>
                  <a:pt x="77" y="82"/>
                  <a:pt x="77" y="82"/>
                </a:cubicBezTo>
                <a:cubicBezTo>
                  <a:pt x="77" y="80"/>
                  <a:pt x="76" y="79"/>
                  <a:pt x="74" y="79"/>
                </a:cubicBezTo>
                <a:cubicBezTo>
                  <a:pt x="60" y="79"/>
                  <a:pt x="60" y="79"/>
                  <a:pt x="60" y="79"/>
                </a:cubicBezTo>
                <a:cubicBezTo>
                  <a:pt x="58" y="79"/>
                  <a:pt x="57" y="80"/>
                  <a:pt x="57" y="82"/>
                </a:cubicBezTo>
                <a:cubicBezTo>
                  <a:pt x="57" y="92"/>
                  <a:pt x="57" y="92"/>
                  <a:pt x="57" y="92"/>
                </a:cubicBezTo>
                <a:cubicBezTo>
                  <a:pt x="19" y="92"/>
                  <a:pt x="19" y="92"/>
                  <a:pt x="19" y="92"/>
                </a:cubicBezTo>
                <a:cubicBezTo>
                  <a:pt x="19" y="61"/>
                  <a:pt x="19" y="61"/>
                  <a:pt x="19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72"/>
                  <a:pt x="37" y="72"/>
                  <a:pt x="37" y="72"/>
                </a:cubicBezTo>
                <a:cubicBezTo>
                  <a:pt x="37" y="73"/>
                  <a:pt x="39" y="74"/>
                  <a:pt x="40" y="74"/>
                </a:cubicBezTo>
                <a:cubicBezTo>
                  <a:pt x="55" y="74"/>
                  <a:pt x="55" y="74"/>
                  <a:pt x="55" y="74"/>
                </a:cubicBezTo>
                <a:cubicBezTo>
                  <a:pt x="56" y="74"/>
                  <a:pt x="57" y="73"/>
                  <a:pt x="57" y="72"/>
                </a:cubicBezTo>
                <a:cubicBezTo>
                  <a:pt x="57" y="61"/>
                  <a:pt x="57" y="61"/>
                  <a:pt x="57" y="61"/>
                </a:cubicBezTo>
                <a:cubicBezTo>
                  <a:pt x="76" y="61"/>
                  <a:pt x="76" y="61"/>
                  <a:pt x="76" y="61"/>
                </a:cubicBezTo>
                <a:cubicBezTo>
                  <a:pt x="76" y="72"/>
                  <a:pt x="76" y="72"/>
                  <a:pt x="76" y="72"/>
                </a:cubicBezTo>
                <a:cubicBezTo>
                  <a:pt x="76" y="73"/>
                  <a:pt x="77" y="74"/>
                  <a:pt x="78" y="74"/>
                </a:cubicBezTo>
                <a:cubicBezTo>
                  <a:pt x="93" y="74"/>
                  <a:pt x="93" y="74"/>
                  <a:pt x="93" y="74"/>
                </a:cubicBezTo>
                <a:cubicBezTo>
                  <a:pt x="94" y="74"/>
                  <a:pt x="95" y="73"/>
                  <a:pt x="95" y="72"/>
                </a:cubicBezTo>
                <a:cubicBezTo>
                  <a:pt x="95" y="61"/>
                  <a:pt x="95" y="61"/>
                  <a:pt x="95" y="61"/>
                </a:cubicBezTo>
                <a:cubicBezTo>
                  <a:pt x="149" y="61"/>
                  <a:pt x="149" y="61"/>
                  <a:pt x="149" y="61"/>
                </a:cubicBezTo>
                <a:cubicBezTo>
                  <a:pt x="149" y="72"/>
                  <a:pt x="149" y="72"/>
                  <a:pt x="149" y="72"/>
                </a:cubicBezTo>
                <a:cubicBezTo>
                  <a:pt x="149" y="73"/>
                  <a:pt x="150" y="74"/>
                  <a:pt x="152" y="74"/>
                </a:cubicBezTo>
                <a:cubicBezTo>
                  <a:pt x="166" y="74"/>
                  <a:pt x="166" y="74"/>
                  <a:pt x="166" y="74"/>
                </a:cubicBezTo>
                <a:cubicBezTo>
                  <a:pt x="168" y="74"/>
                  <a:pt x="169" y="73"/>
                  <a:pt x="169" y="72"/>
                </a:cubicBezTo>
                <a:cubicBezTo>
                  <a:pt x="169" y="61"/>
                  <a:pt x="169" y="61"/>
                  <a:pt x="169" y="61"/>
                </a:cubicBezTo>
                <a:cubicBezTo>
                  <a:pt x="174" y="61"/>
                  <a:pt x="174" y="61"/>
                  <a:pt x="174" y="61"/>
                </a:cubicBezTo>
                <a:cubicBezTo>
                  <a:pt x="174" y="72"/>
                  <a:pt x="174" y="72"/>
                  <a:pt x="174" y="72"/>
                </a:cubicBezTo>
                <a:cubicBezTo>
                  <a:pt x="174" y="73"/>
                  <a:pt x="175" y="74"/>
                  <a:pt x="176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2" y="74"/>
                  <a:pt x="193" y="73"/>
                  <a:pt x="193" y="72"/>
                </a:cubicBezTo>
                <a:cubicBezTo>
                  <a:pt x="193" y="61"/>
                  <a:pt x="193" y="61"/>
                  <a:pt x="193" y="61"/>
                </a:cubicBezTo>
                <a:cubicBezTo>
                  <a:pt x="206" y="61"/>
                  <a:pt x="206" y="61"/>
                  <a:pt x="206" y="61"/>
                </a:cubicBezTo>
                <a:cubicBezTo>
                  <a:pt x="206" y="92"/>
                  <a:pt x="206" y="92"/>
                  <a:pt x="206" y="92"/>
                </a:cubicBezTo>
                <a:cubicBezTo>
                  <a:pt x="193" y="92"/>
                  <a:pt x="193" y="92"/>
                  <a:pt x="193" y="92"/>
                </a:cubicBezTo>
                <a:cubicBezTo>
                  <a:pt x="193" y="82"/>
                  <a:pt x="193" y="82"/>
                  <a:pt x="193" y="82"/>
                </a:cubicBezTo>
                <a:cubicBezTo>
                  <a:pt x="193" y="80"/>
                  <a:pt x="192" y="79"/>
                  <a:pt x="191" y="79"/>
                </a:cubicBezTo>
                <a:close/>
                <a:moveTo>
                  <a:pt x="19" y="134"/>
                </a:moveTo>
                <a:cubicBezTo>
                  <a:pt x="19" y="105"/>
                  <a:pt x="19" y="105"/>
                  <a:pt x="19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57" y="117"/>
                  <a:pt x="58" y="118"/>
                  <a:pt x="60" y="118"/>
                </a:cubicBezTo>
                <a:cubicBezTo>
                  <a:pt x="74" y="118"/>
                  <a:pt x="74" y="118"/>
                  <a:pt x="74" y="118"/>
                </a:cubicBezTo>
                <a:cubicBezTo>
                  <a:pt x="76" y="118"/>
                  <a:pt x="77" y="117"/>
                  <a:pt x="77" y="115"/>
                </a:cubicBezTo>
                <a:cubicBezTo>
                  <a:pt x="77" y="105"/>
                  <a:pt x="77" y="105"/>
                  <a:pt x="77" y="105"/>
                </a:cubicBezTo>
                <a:cubicBezTo>
                  <a:pt x="103" y="105"/>
                  <a:pt x="103" y="105"/>
                  <a:pt x="103" y="105"/>
                </a:cubicBezTo>
                <a:cubicBezTo>
                  <a:pt x="103" y="115"/>
                  <a:pt x="103" y="115"/>
                  <a:pt x="103" y="115"/>
                </a:cubicBezTo>
                <a:cubicBezTo>
                  <a:pt x="103" y="117"/>
                  <a:pt x="104" y="118"/>
                  <a:pt x="105" y="118"/>
                </a:cubicBezTo>
                <a:cubicBezTo>
                  <a:pt x="120" y="118"/>
                  <a:pt x="120" y="118"/>
                  <a:pt x="120" y="118"/>
                </a:cubicBezTo>
                <a:cubicBezTo>
                  <a:pt x="121" y="118"/>
                  <a:pt x="122" y="117"/>
                  <a:pt x="122" y="115"/>
                </a:cubicBezTo>
                <a:cubicBezTo>
                  <a:pt x="122" y="105"/>
                  <a:pt x="122" y="105"/>
                  <a:pt x="122" y="105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135" y="115"/>
                  <a:pt x="135" y="115"/>
                  <a:pt x="135" y="115"/>
                </a:cubicBezTo>
                <a:cubicBezTo>
                  <a:pt x="135" y="117"/>
                  <a:pt x="137" y="118"/>
                  <a:pt x="138" y="118"/>
                </a:cubicBezTo>
                <a:cubicBezTo>
                  <a:pt x="153" y="118"/>
                  <a:pt x="153" y="118"/>
                  <a:pt x="153" y="118"/>
                </a:cubicBezTo>
                <a:cubicBezTo>
                  <a:pt x="154" y="118"/>
                  <a:pt x="155" y="117"/>
                  <a:pt x="155" y="115"/>
                </a:cubicBezTo>
                <a:cubicBezTo>
                  <a:pt x="155" y="105"/>
                  <a:pt x="155" y="105"/>
                  <a:pt x="155" y="105"/>
                </a:cubicBezTo>
                <a:cubicBezTo>
                  <a:pt x="174" y="105"/>
                  <a:pt x="174" y="105"/>
                  <a:pt x="174" y="105"/>
                </a:cubicBezTo>
                <a:cubicBezTo>
                  <a:pt x="174" y="115"/>
                  <a:pt x="174" y="115"/>
                  <a:pt x="174" y="115"/>
                </a:cubicBezTo>
                <a:cubicBezTo>
                  <a:pt x="174" y="117"/>
                  <a:pt x="175" y="118"/>
                  <a:pt x="176" y="118"/>
                </a:cubicBezTo>
                <a:cubicBezTo>
                  <a:pt x="191" y="118"/>
                  <a:pt x="191" y="118"/>
                  <a:pt x="191" y="118"/>
                </a:cubicBezTo>
                <a:cubicBezTo>
                  <a:pt x="192" y="118"/>
                  <a:pt x="193" y="117"/>
                  <a:pt x="193" y="115"/>
                </a:cubicBezTo>
                <a:cubicBezTo>
                  <a:pt x="193" y="105"/>
                  <a:pt x="193" y="105"/>
                  <a:pt x="193" y="105"/>
                </a:cubicBezTo>
                <a:cubicBezTo>
                  <a:pt x="206" y="105"/>
                  <a:pt x="206" y="105"/>
                  <a:pt x="206" y="105"/>
                </a:cubicBezTo>
                <a:cubicBezTo>
                  <a:pt x="206" y="134"/>
                  <a:pt x="206" y="134"/>
                  <a:pt x="206" y="134"/>
                </a:cubicBezTo>
                <a:lnTo>
                  <a:pt x="19" y="134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57477" name="组合 62"/>
          <p:cNvGrpSpPr>
            <a:grpSpLocks/>
          </p:cNvGrpSpPr>
          <p:nvPr/>
        </p:nvGrpSpPr>
        <p:grpSpPr bwMode="auto">
          <a:xfrm>
            <a:off x="6613525" y="2994025"/>
            <a:ext cx="419100" cy="415925"/>
            <a:chOff x="4848730" y="4134717"/>
            <a:chExt cx="795338" cy="788988"/>
          </a:xfrm>
        </p:grpSpPr>
        <p:sp>
          <p:nvSpPr>
            <p:cNvPr id="72" name="Freeform 124"/>
            <p:cNvSpPr>
              <a:spLocks noEditPoints="1"/>
            </p:cNvSpPr>
            <p:nvPr/>
          </p:nvSpPr>
          <p:spPr bwMode="auto">
            <a:xfrm>
              <a:off x="4848730" y="4134717"/>
              <a:ext cx="322354" cy="770920"/>
            </a:xfrm>
            <a:custGeom>
              <a:avLst/>
              <a:gdLst>
                <a:gd name="T0" fmla="*/ 52 w 86"/>
                <a:gd name="T1" fmla="*/ 200 h 205"/>
                <a:gd name="T2" fmla="*/ 43 w 86"/>
                <a:gd name="T3" fmla="*/ 192 h 205"/>
                <a:gd name="T4" fmla="*/ 52 w 86"/>
                <a:gd name="T5" fmla="*/ 184 h 205"/>
                <a:gd name="T6" fmla="*/ 55 w 86"/>
                <a:gd name="T7" fmla="*/ 184 h 205"/>
                <a:gd name="T8" fmla="*/ 61 w 86"/>
                <a:gd name="T9" fmla="*/ 167 h 205"/>
                <a:gd name="T10" fmla="*/ 58 w 86"/>
                <a:gd name="T11" fmla="*/ 168 h 205"/>
                <a:gd name="T12" fmla="*/ 54 w 86"/>
                <a:gd name="T13" fmla="*/ 165 h 205"/>
                <a:gd name="T14" fmla="*/ 58 w 86"/>
                <a:gd name="T15" fmla="*/ 161 h 205"/>
                <a:gd name="T16" fmla="*/ 62 w 86"/>
                <a:gd name="T17" fmla="*/ 164 h 205"/>
                <a:gd name="T18" fmla="*/ 72 w 86"/>
                <a:gd name="T19" fmla="*/ 134 h 205"/>
                <a:gd name="T20" fmla="*/ 72 w 86"/>
                <a:gd name="T21" fmla="*/ 21 h 205"/>
                <a:gd name="T22" fmla="*/ 76 w 86"/>
                <a:gd name="T23" fmla="*/ 21 h 205"/>
                <a:gd name="T24" fmla="*/ 86 w 86"/>
                <a:gd name="T25" fmla="*/ 10 h 205"/>
                <a:gd name="T26" fmla="*/ 76 w 86"/>
                <a:gd name="T27" fmla="*/ 0 h 205"/>
                <a:gd name="T28" fmla="*/ 11 w 86"/>
                <a:gd name="T29" fmla="*/ 0 h 205"/>
                <a:gd name="T30" fmla="*/ 0 w 86"/>
                <a:gd name="T31" fmla="*/ 10 h 205"/>
                <a:gd name="T32" fmla="*/ 11 w 86"/>
                <a:gd name="T33" fmla="*/ 21 h 205"/>
                <a:gd name="T34" fmla="*/ 16 w 86"/>
                <a:gd name="T35" fmla="*/ 21 h 205"/>
                <a:gd name="T36" fmla="*/ 16 w 86"/>
                <a:gd name="T37" fmla="*/ 188 h 205"/>
                <a:gd name="T38" fmla="*/ 33 w 86"/>
                <a:gd name="T39" fmla="*/ 205 h 205"/>
                <a:gd name="T40" fmla="*/ 55 w 86"/>
                <a:gd name="T41" fmla="*/ 205 h 205"/>
                <a:gd name="T42" fmla="*/ 58 w 86"/>
                <a:gd name="T43" fmla="*/ 205 h 205"/>
                <a:gd name="T44" fmla="*/ 55 w 86"/>
                <a:gd name="T45" fmla="*/ 199 h 205"/>
                <a:gd name="T46" fmla="*/ 52 w 86"/>
                <a:gd name="T47" fmla="*/ 200 h 205"/>
                <a:gd name="T48" fmla="*/ 28 w 86"/>
                <a:gd name="T49" fmla="*/ 135 h 205"/>
                <a:gd name="T50" fmla="*/ 28 w 86"/>
                <a:gd name="T51" fmla="*/ 21 h 205"/>
                <a:gd name="T52" fmla="*/ 59 w 86"/>
                <a:gd name="T53" fmla="*/ 21 h 205"/>
                <a:gd name="T54" fmla="*/ 59 w 86"/>
                <a:gd name="T55" fmla="*/ 135 h 205"/>
                <a:gd name="T56" fmla="*/ 28 w 86"/>
                <a:gd name="T57" fmla="*/ 13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205">
                  <a:moveTo>
                    <a:pt x="52" y="200"/>
                  </a:moveTo>
                  <a:cubicBezTo>
                    <a:pt x="47" y="200"/>
                    <a:pt x="43" y="196"/>
                    <a:pt x="43" y="192"/>
                  </a:cubicBezTo>
                  <a:cubicBezTo>
                    <a:pt x="43" y="187"/>
                    <a:pt x="47" y="184"/>
                    <a:pt x="52" y="184"/>
                  </a:cubicBezTo>
                  <a:cubicBezTo>
                    <a:pt x="53" y="184"/>
                    <a:pt x="54" y="184"/>
                    <a:pt x="55" y="184"/>
                  </a:cubicBezTo>
                  <a:cubicBezTo>
                    <a:pt x="61" y="167"/>
                    <a:pt x="61" y="167"/>
                    <a:pt x="61" y="167"/>
                  </a:cubicBezTo>
                  <a:cubicBezTo>
                    <a:pt x="60" y="168"/>
                    <a:pt x="59" y="168"/>
                    <a:pt x="58" y="168"/>
                  </a:cubicBezTo>
                  <a:cubicBezTo>
                    <a:pt x="55" y="168"/>
                    <a:pt x="54" y="167"/>
                    <a:pt x="54" y="165"/>
                  </a:cubicBezTo>
                  <a:cubicBezTo>
                    <a:pt x="54" y="162"/>
                    <a:pt x="55" y="161"/>
                    <a:pt x="58" y="161"/>
                  </a:cubicBezTo>
                  <a:cubicBezTo>
                    <a:pt x="60" y="161"/>
                    <a:pt x="61" y="162"/>
                    <a:pt x="62" y="164"/>
                  </a:cubicBezTo>
                  <a:cubicBezTo>
                    <a:pt x="72" y="134"/>
                    <a:pt x="72" y="134"/>
                    <a:pt x="72" y="134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82" y="21"/>
                    <a:pt x="86" y="16"/>
                    <a:pt x="86" y="10"/>
                  </a:cubicBezTo>
                  <a:cubicBezTo>
                    <a:pt x="86" y="5"/>
                    <a:pt x="82" y="0"/>
                    <a:pt x="7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188"/>
                    <a:pt x="16" y="188"/>
                    <a:pt x="16" y="188"/>
                  </a:cubicBezTo>
                  <a:cubicBezTo>
                    <a:pt x="16" y="198"/>
                    <a:pt x="23" y="205"/>
                    <a:pt x="33" y="205"/>
                  </a:cubicBezTo>
                  <a:cubicBezTo>
                    <a:pt x="55" y="205"/>
                    <a:pt x="55" y="205"/>
                    <a:pt x="55" y="205"/>
                  </a:cubicBezTo>
                  <a:cubicBezTo>
                    <a:pt x="56" y="205"/>
                    <a:pt x="57" y="205"/>
                    <a:pt x="58" y="205"/>
                  </a:cubicBezTo>
                  <a:cubicBezTo>
                    <a:pt x="57" y="203"/>
                    <a:pt x="56" y="201"/>
                    <a:pt x="55" y="199"/>
                  </a:cubicBezTo>
                  <a:cubicBezTo>
                    <a:pt x="54" y="200"/>
                    <a:pt x="53" y="200"/>
                    <a:pt x="52" y="200"/>
                  </a:cubicBezTo>
                  <a:close/>
                  <a:moveTo>
                    <a:pt x="28" y="135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9" y="135"/>
                    <a:pt x="59" y="135"/>
                    <a:pt x="59" y="135"/>
                  </a:cubicBezTo>
                  <a:lnTo>
                    <a:pt x="28" y="135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3" name="Freeform 125"/>
            <p:cNvSpPr>
              <a:spLocks noEditPoints="1"/>
            </p:cNvSpPr>
            <p:nvPr/>
          </p:nvSpPr>
          <p:spPr bwMode="auto">
            <a:xfrm>
              <a:off x="5065640" y="4197957"/>
              <a:ext cx="578428" cy="725748"/>
            </a:xfrm>
            <a:custGeom>
              <a:avLst/>
              <a:gdLst>
                <a:gd name="T0" fmla="*/ 118 w 154"/>
                <a:gd name="T1" fmla="*/ 69 h 193"/>
                <a:gd name="T2" fmla="*/ 118 w 154"/>
                <a:gd name="T3" fmla="*/ 22 h 193"/>
                <a:gd name="T4" fmla="*/ 126 w 154"/>
                <a:gd name="T5" fmla="*/ 11 h 193"/>
                <a:gd name="T6" fmla="*/ 115 w 154"/>
                <a:gd name="T7" fmla="*/ 0 h 193"/>
                <a:gd name="T8" fmla="*/ 39 w 154"/>
                <a:gd name="T9" fmla="*/ 0 h 193"/>
                <a:gd name="T10" fmla="*/ 28 w 154"/>
                <a:gd name="T11" fmla="*/ 11 h 193"/>
                <a:gd name="T12" fmla="*/ 34 w 154"/>
                <a:gd name="T13" fmla="*/ 21 h 193"/>
                <a:gd name="T14" fmla="*/ 34 w 154"/>
                <a:gd name="T15" fmla="*/ 69 h 193"/>
                <a:gd name="T16" fmla="*/ 0 w 154"/>
                <a:gd name="T17" fmla="*/ 174 h 193"/>
                <a:gd name="T18" fmla="*/ 19 w 154"/>
                <a:gd name="T19" fmla="*/ 192 h 193"/>
                <a:gd name="T20" fmla="*/ 19 w 154"/>
                <a:gd name="T21" fmla="*/ 192 h 193"/>
                <a:gd name="T22" fmla="*/ 19 w 154"/>
                <a:gd name="T23" fmla="*/ 192 h 193"/>
                <a:gd name="T24" fmla="*/ 25 w 154"/>
                <a:gd name="T25" fmla="*/ 193 h 193"/>
                <a:gd name="T26" fmla="*/ 129 w 154"/>
                <a:gd name="T27" fmla="*/ 193 h 193"/>
                <a:gd name="T28" fmla="*/ 154 w 154"/>
                <a:gd name="T29" fmla="*/ 174 h 193"/>
                <a:gd name="T30" fmla="*/ 118 w 154"/>
                <a:gd name="T31" fmla="*/ 69 h 193"/>
                <a:gd name="T32" fmla="*/ 49 w 154"/>
                <a:gd name="T33" fmla="*/ 72 h 193"/>
                <a:gd name="T34" fmla="*/ 49 w 154"/>
                <a:gd name="T35" fmla="*/ 26 h 193"/>
                <a:gd name="T36" fmla="*/ 104 w 154"/>
                <a:gd name="T37" fmla="*/ 26 h 193"/>
                <a:gd name="T38" fmla="*/ 104 w 154"/>
                <a:gd name="T39" fmla="*/ 72 h 193"/>
                <a:gd name="T40" fmla="*/ 109 w 154"/>
                <a:gd name="T41" fmla="*/ 87 h 193"/>
                <a:gd name="T42" fmla="*/ 44 w 154"/>
                <a:gd name="T43" fmla="*/ 87 h 193"/>
                <a:gd name="T44" fmla="*/ 49 w 154"/>
                <a:gd name="T45" fmla="*/ 72 h 193"/>
                <a:gd name="T46" fmla="*/ 58 w 154"/>
                <a:gd name="T47" fmla="*/ 138 h 193"/>
                <a:gd name="T48" fmla="*/ 54 w 154"/>
                <a:gd name="T49" fmla="*/ 135 h 193"/>
                <a:gd name="T50" fmla="*/ 58 w 154"/>
                <a:gd name="T51" fmla="*/ 131 h 193"/>
                <a:gd name="T52" fmla="*/ 62 w 154"/>
                <a:gd name="T53" fmla="*/ 135 h 193"/>
                <a:gd name="T54" fmla="*/ 58 w 154"/>
                <a:gd name="T55" fmla="*/ 138 h 193"/>
                <a:gd name="T56" fmla="*/ 80 w 154"/>
                <a:gd name="T57" fmla="*/ 146 h 193"/>
                <a:gd name="T58" fmla="*/ 76 w 154"/>
                <a:gd name="T59" fmla="*/ 142 h 193"/>
                <a:gd name="T60" fmla="*/ 80 w 154"/>
                <a:gd name="T61" fmla="*/ 138 h 193"/>
                <a:gd name="T62" fmla="*/ 84 w 154"/>
                <a:gd name="T63" fmla="*/ 142 h 193"/>
                <a:gd name="T64" fmla="*/ 80 w 154"/>
                <a:gd name="T65" fmla="*/ 146 h 193"/>
                <a:gd name="T66" fmla="*/ 80 w 154"/>
                <a:gd name="T67" fmla="*/ 108 h 193"/>
                <a:gd name="T68" fmla="*/ 84 w 154"/>
                <a:gd name="T69" fmla="*/ 104 h 193"/>
                <a:gd name="T70" fmla="*/ 88 w 154"/>
                <a:gd name="T71" fmla="*/ 108 h 193"/>
                <a:gd name="T72" fmla="*/ 84 w 154"/>
                <a:gd name="T73" fmla="*/ 111 h 193"/>
                <a:gd name="T74" fmla="*/ 80 w 154"/>
                <a:gd name="T75" fmla="*/ 108 h 193"/>
                <a:gd name="T76" fmla="*/ 90 w 154"/>
                <a:gd name="T77" fmla="*/ 173 h 193"/>
                <a:gd name="T78" fmla="*/ 86 w 154"/>
                <a:gd name="T79" fmla="*/ 169 h 193"/>
                <a:gd name="T80" fmla="*/ 90 w 154"/>
                <a:gd name="T81" fmla="*/ 165 h 193"/>
                <a:gd name="T82" fmla="*/ 94 w 154"/>
                <a:gd name="T83" fmla="*/ 169 h 193"/>
                <a:gd name="T84" fmla="*/ 90 w 154"/>
                <a:gd name="T85" fmla="*/ 173 h 193"/>
                <a:gd name="T86" fmla="*/ 104 w 154"/>
                <a:gd name="T87" fmla="*/ 145 h 193"/>
                <a:gd name="T88" fmla="*/ 108 w 154"/>
                <a:gd name="T89" fmla="*/ 141 h 193"/>
                <a:gd name="T90" fmla="*/ 112 w 154"/>
                <a:gd name="T91" fmla="*/ 145 h 193"/>
                <a:gd name="T92" fmla="*/ 108 w 154"/>
                <a:gd name="T93" fmla="*/ 149 h 193"/>
                <a:gd name="T94" fmla="*/ 104 w 154"/>
                <a:gd name="T95" fmla="*/ 145 h 193"/>
                <a:gd name="T96" fmla="*/ 117 w 154"/>
                <a:gd name="T97" fmla="*/ 167 h 193"/>
                <a:gd name="T98" fmla="*/ 109 w 154"/>
                <a:gd name="T99" fmla="*/ 159 h 193"/>
                <a:gd name="T100" fmla="*/ 117 w 154"/>
                <a:gd name="T101" fmla="*/ 151 h 193"/>
                <a:gd name="T102" fmla="*/ 126 w 154"/>
                <a:gd name="T103" fmla="*/ 159 h 193"/>
                <a:gd name="T104" fmla="*/ 117 w 154"/>
                <a:gd name="T105" fmla="*/ 16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93">
                  <a:moveTo>
                    <a:pt x="118" y="69"/>
                  </a:moveTo>
                  <a:cubicBezTo>
                    <a:pt x="118" y="22"/>
                    <a:pt x="118" y="22"/>
                    <a:pt x="118" y="22"/>
                  </a:cubicBezTo>
                  <a:cubicBezTo>
                    <a:pt x="123" y="20"/>
                    <a:pt x="126" y="16"/>
                    <a:pt x="126" y="11"/>
                  </a:cubicBezTo>
                  <a:cubicBezTo>
                    <a:pt x="126" y="5"/>
                    <a:pt x="121" y="0"/>
                    <a:pt x="115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3" y="0"/>
                    <a:pt x="28" y="5"/>
                    <a:pt x="28" y="11"/>
                  </a:cubicBezTo>
                  <a:cubicBezTo>
                    <a:pt x="28" y="16"/>
                    <a:pt x="31" y="19"/>
                    <a:pt x="34" y="21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83"/>
                    <a:pt x="8" y="190"/>
                    <a:pt x="19" y="192"/>
                  </a:cubicBezTo>
                  <a:cubicBezTo>
                    <a:pt x="19" y="192"/>
                    <a:pt x="19" y="192"/>
                    <a:pt x="19" y="192"/>
                  </a:cubicBezTo>
                  <a:cubicBezTo>
                    <a:pt x="19" y="192"/>
                    <a:pt x="19" y="192"/>
                    <a:pt x="19" y="192"/>
                  </a:cubicBezTo>
                  <a:cubicBezTo>
                    <a:pt x="21" y="193"/>
                    <a:pt x="23" y="193"/>
                    <a:pt x="25" y="193"/>
                  </a:cubicBezTo>
                  <a:cubicBezTo>
                    <a:pt x="129" y="193"/>
                    <a:pt x="129" y="193"/>
                    <a:pt x="129" y="193"/>
                  </a:cubicBezTo>
                  <a:cubicBezTo>
                    <a:pt x="143" y="193"/>
                    <a:pt x="154" y="184"/>
                    <a:pt x="154" y="174"/>
                  </a:cubicBezTo>
                  <a:lnTo>
                    <a:pt x="118" y="69"/>
                  </a:lnTo>
                  <a:close/>
                  <a:moveTo>
                    <a:pt x="49" y="72"/>
                  </a:moveTo>
                  <a:cubicBezTo>
                    <a:pt x="49" y="26"/>
                    <a:pt x="49" y="26"/>
                    <a:pt x="49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09" y="87"/>
                    <a:pt x="109" y="87"/>
                    <a:pt x="109" y="87"/>
                  </a:cubicBezTo>
                  <a:cubicBezTo>
                    <a:pt x="44" y="87"/>
                    <a:pt x="44" y="87"/>
                    <a:pt x="44" y="87"/>
                  </a:cubicBezTo>
                  <a:lnTo>
                    <a:pt x="49" y="72"/>
                  </a:lnTo>
                  <a:close/>
                  <a:moveTo>
                    <a:pt x="58" y="138"/>
                  </a:moveTo>
                  <a:cubicBezTo>
                    <a:pt x="55" y="138"/>
                    <a:pt x="54" y="137"/>
                    <a:pt x="54" y="135"/>
                  </a:cubicBezTo>
                  <a:cubicBezTo>
                    <a:pt x="54" y="132"/>
                    <a:pt x="55" y="131"/>
                    <a:pt x="58" y="131"/>
                  </a:cubicBezTo>
                  <a:cubicBezTo>
                    <a:pt x="60" y="131"/>
                    <a:pt x="62" y="132"/>
                    <a:pt x="62" y="135"/>
                  </a:cubicBezTo>
                  <a:cubicBezTo>
                    <a:pt x="62" y="137"/>
                    <a:pt x="60" y="138"/>
                    <a:pt x="58" y="138"/>
                  </a:cubicBezTo>
                  <a:close/>
                  <a:moveTo>
                    <a:pt x="80" y="146"/>
                  </a:moveTo>
                  <a:cubicBezTo>
                    <a:pt x="78" y="146"/>
                    <a:pt x="76" y="144"/>
                    <a:pt x="76" y="142"/>
                  </a:cubicBezTo>
                  <a:cubicBezTo>
                    <a:pt x="76" y="140"/>
                    <a:pt x="78" y="138"/>
                    <a:pt x="80" y="138"/>
                  </a:cubicBezTo>
                  <a:cubicBezTo>
                    <a:pt x="82" y="138"/>
                    <a:pt x="84" y="140"/>
                    <a:pt x="84" y="142"/>
                  </a:cubicBezTo>
                  <a:cubicBezTo>
                    <a:pt x="84" y="144"/>
                    <a:pt x="82" y="146"/>
                    <a:pt x="80" y="146"/>
                  </a:cubicBezTo>
                  <a:close/>
                  <a:moveTo>
                    <a:pt x="80" y="108"/>
                  </a:moveTo>
                  <a:cubicBezTo>
                    <a:pt x="80" y="105"/>
                    <a:pt x="82" y="104"/>
                    <a:pt x="84" y="104"/>
                  </a:cubicBezTo>
                  <a:cubicBezTo>
                    <a:pt x="87" y="104"/>
                    <a:pt x="88" y="105"/>
                    <a:pt x="88" y="108"/>
                  </a:cubicBezTo>
                  <a:cubicBezTo>
                    <a:pt x="88" y="110"/>
                    <a:pt x="87" y="111"/>
                    <a:pt x="84" y="111"/>
                  </a:cubicBezTo>
                  <a:cubicBezTo>
                    <a:pt x="82" y="111"/>
                    <a:pt x="80" y="110"/>
                    <a:pt x="80" y="108"/>
                  </a:cubicBezTo>
                  <a:close/>
                  <a:moveTo>
                    <a:pt x="90" y="173"/>
                  </a:moveTo>
                  <a:cubicBezTo>
                    <a:pt x="88" y="173"/>
                    <a:pt x="86" y="171"/>
                    <a:pt x="86" y="169"/>
                  </a:cubicBezTo>
                  <a:cubicBezTo>
                    <a:pt x="86" y="167"/>
                    <a:pt x="88" y="165"/>
                    <a:pt x="90" y="165"/>
                  </a:cubicBezTo>
                  <a:cubicBezTo>
                    <a:pt x="92" y="165"/>
                    <a:pt x="94" y="167"/>
                    <a:pt x="94" y="169"/>
                  </a:cubicBezTo>
                  <a:cubicBezTo>
                    <a:pt x="94" y="171"/>
                    <a:pt x="92" y="173"/>
                    <a:pt x="90" y="173"/>
                  </a:cubicBezTo>
                  <a:close/>
                  <a:moveTo>
                    <a:pt x="104" y="145"/>
                  </a:moveTo>
                  <a:cubicBezTo>
                    <a:pt x="104" y="143"/>
                    <a:pt x="106" y="141"/>
                    <a:pt x="108" y="141"/>
                  </a:cubicBezTo>
                  <a:cubicBezTo>
                    <a:pt x="110" y="141"/>
                    <a:pt x="112" y="143"/>
                    <a:pt x="112" y="145"/>
                  </a:cubicBezTo>
                  <a:cubicBezTo>
                    <a:pt x="112" y="147"/>
                    <a:pt x="110" y="149"/>
                    <a:pt x="108" y="149"/>
                  </a:cubicBezTo>
                  <a:cubicBezTo>
                    <a:pt x="106" y="149"/>
                    <a:pt x="104" y="147"/>
                    <a:pt x="104" y="145"/>
                  </a:cubicBezTo>
                  <a:close/>
                  <a:moveTo>
                    <a:pt x="117" y="167"/>
                  </a:moveTo>
                  <a:cubicBezTo>
                    <a:pt x="113" y="167"/>
                    <a:pt x="109" y="164"/>
                    <a:pt x="109" y="159"/>
                  </a:cubicBezTo>
                  <a:cubicBezTo>
                    <a:pt x="109" y="155"/>
                    <a:pt x="113" y="151"/>
                    <a:pt x="117" y="151"/>
                  </a:cubicBezTo>
                  <a:cubicBezTo>
                    <a:pt x="122" y="151"/>
                    <a:pt x="126" y="155"/>
                    <a:pt x="126" y="159"/>
                  </a:cubicBezTo>
                  <a:cubicBezTo>
                    <a:pt x="126" y="164"/>
                    <a:pt x="122" y="167"/>
                    <a:pt x="117" y="167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57480" name="组合 63"/>
          <p:cNvGrpSpPr>
            <a:grpSpLocks/>
          </p:cNvGrpSpPr>
          <p:nvPr/>
        </p:nvGrpSpPr>
        <p:grpSpPr bwMode="auto">
          <a:xfrm>
            <a:off x="5724525" y="2968625"/>
            <a:ext cx="546100" cy="431800"/>
            <a:chOff x="3162805" y="4088679"/>
            <a:chExt cx="1036638" cy="815976"/>
          </a:xfrm>
        </p:grpSpPr>
        <p:sp>
          <p:nvSpPr>
            <p:cNvPr id="69" name="Freeform 128"/>
            <p:cNvSpPr/>
            <p:nvPr/>
          </p:nvSpPr>
          <p:spPr bwMode="auto">
            <a:xfrm>
              <a:off x="3382790" y="4499668"/>
              <a:ext cx="557493" cy="404987"/>
            </a:xfrm>
            <a:custGeom>
              <a:avLst/>
              <a:gdLst>
                <a:gd name="T0" fmla="*/ 0 w 148"/>
                <a:gd name="T1" fmla="*/ 0 h 108"/>
                <a:gd name="T2" fmla="*/ 0 w 148"/>
                <a:gd name="T3" fmla="*/ 81 h 108"/>
                <a:gd name="T4" fmla="*/ 74 w 148"/>
                <a:gd name="T5" fmla="*/ 108 h 108"/>
                <a:gd name="T6" fmla="*/ 148 w 148"/>
                <a:gd name="T7" fmla="*/ 81 h 108"/>
                <a:gd name="T8" fmla="*/ 148 w 148"/>
                <a:gd name="T9" fmla="*/ 5 h 108"/>
                <a:gd name="T10" fmla="*/ 79 w 148"/>
                <a:gd name="T11" fmla="*/ 39 h 108"/>
                <a:gd name="T12" fmla="*/ 0 w 148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108">
                  <a:moveTo>
                    <a:pt x="0" y="0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17" y="97"/>
                    <a:pt x="44" y="108"/>
                    <a:pt x="74" y="108"/>
                  </a:cubicBezTo>
                  <a:cubicBezTo>
                    <a:pt x="104" y="108"/>
                    <a:pt x="131" y="97"/>
                    <a:pt x="148" y="81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79" y="39"/>
                    <a:pt x="79" y="39"/>
                    <a:pt x="79" y="3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0" name="Freeform 129"/>
            <p:cNvSpPr/>
            <p:nvPr/>
          </p:nvSpPr>
          <p:spPr bwMode="auto">
            <a:xfrm>
              <a:off x="3162805" y="4088679"/>
              <a:ext cx="1036638" cy="518986"/>
            </a:xfrm>
            <a:custGeom>
              <a:avLst/>
              <a:gdLst>
                <a:gd name="T0" fmla="*/ 653 w 653"/>
                <a:gd name="T1" fmla="*/ 164 h 327"/>
                <a:gd name="T2" fmla="*/ 326 w 653"/>
                <a:gd name="T3" fmla="*/ 0 h 327"/>
                <a:gd name="T4" fmla="*/ 0 w 653"/>
                <a:gd name="T5" fmla="*/ 164 h 327"/>
                <a:gd name="T6" fmla="*/ 326 w 653"/>
                <a:gd name="T7" fmla="*/ 327 h 327"/>
                <a:gd name="T8" fmla="*/ 653 w 653"/>
                <a:gd name="T9" fmla="*/ 164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3" h="327">
                  <a:moveTo>
                    <a:pt x="653" y="164"/>
                  </a:moveTo>
                  <a:lnTo>
                    <a:pt x="326" y="0"/>
                  </a:lnTo>
                  <a:lnTo>
                    <a:pt x="0" y="164"/>
                  </a:lnTo>
                  <a:lnTo>
                    <a:pt x="326" y="327"/>
                  </a:lnTo>
                  <a:lnTo>
                    <a:pt x="653" y="16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1" name="Freeform 130"/>
            <p:cNvSpPr/>
            <p:nvPr/>
          </p:nvSpPr>
          <p:spPr bwMode="auto">
            <a:xfrm>
              <a:off x="4006580" y="4424669"/>
              <a:ext cx="117527" cy="350991"/>
            </a:xfrm>
            <a:custGeom>
              <a:avLst/>
              <a:gdLst>
                <a:gd name="T0" fmla="*/ 24 w 31"/>
                <a:gd name="T1" fmla="*/ 49 h 93"/>
                <a:gd name="T2" fmla="*/ 24 w 31"/>
                <a:gd name="T3" fmla="*/ 0 h 93"/>
                <a:gd name="T4" fmla="*/ 8 w 31"/>
                <a:gd name="T5" fmla="*/ 7 h 93"/>
                <a:gd name="T6" fmla="*/ 8 w 31"/>
                <a:gd name="T7" fmla="*/ 49 h 93"/>
                <a:gd name="T8" fmla="*/ 0 w 31"/>
                <a:gd name="T9" fmla="*/ 63 h 93"/>
                <a:gd name="T10" fmla="*/ 16 w 31"/>
                <a:gd name="T11" fmla="*/ 93 h 93"/>
                <a:gd name="T12" fmla="*/ 31 w 31"/>
                <a:gd name="T13" fmla="*/ 63 h 93"/>
                <a:gd name="T14" fmla="*/ 24 w 31"/>
                <a:gd name="T15" fmla="*/ 4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93">
                  <a:moveTo>
                    <a:pt x="24" y="49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3" y="52"/>
                    <a:pt x="0" y="57"/>
                    <a:pt x="0" y="63"/>
                  </a:cubicBezTo>
                  <a:cubicBezTo>
                    <a:pt x="0" y="72"/>
                    <a:pt x="7" y="93"/>
                    <a:pt x="16" y="93"/>
                  </a:cubicBezTo>
                  <a:cubicBezTo>
                    <a:pt x="24" y="93"/>
                    <a:pt x="31" y="72"/>
                    <a:pt x="31" y="63"/>
                  </a:cubicBezTo>
                  <a:cubicBezTo>
                    <a:pt x="31" y="57"/>
                    <a:pt x="28" y="52"/>
                    <a:pt x="24" y="49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57484" name="组合 64"/>
          <p:cNvGrpSpPr>
            <a:grpSpLocks/>
          </p:cNvGrpSpPr>
          <p:nvPr/>
        </p:nvGrpSpPr>
        <p:grpSpPr bwMode="auto">
          <a:xfrm>
            <a:off x="6624638" y="1277938"/>
            <a:ext cx="444500" cy="515937"/>
            <a:chOff x="4870955" y="881929"/>
            <a:chExt cx="841375" cy="977900"/>
          </a:xfrm>
        </p:grpSpPr>
        <p:sp>
          <p:nvSpPr>
            <p:cNvPr id="66" name="Freeform 133"/>
            <p:cNvSpPr/>
            <p:nvPr/>
          </p:nvSpPr>
          <p:spPr bwMode="auto">
            <a:xfrm>
              <a:off x="4964106" y="1736464"/>
              <a:ext cx="150246" cy="123365"/>
            </a:xfrm>
            <a:custGeom>
              <a:avLst/>
              <a:gdLst>
                <a:gd name="T0" fmla="*/ 32 w 40"/>
                <a:gd name="T1" fmla="*/ 23 h 33"/>
                <a:gd name="T2" fmla="*/ 28 w 40"/>
                <a:gd name="T3" fmla="*/ 23 h 33"/>
                <a:gd name="T4" fmla="*/ 28 w 40"/>
                <a:gd name="T5" fmla="*/ 0 h 33"/>
                <a:gd name="T6" fmla="*/ 22 w 40"/>
                <a:gd name="T7" fmla="*/ 0 h 33"/>
                <a:gd name="T8" fmla="*/ 22 w 40"/>
                <a:gd name="T9" fmla="*/ 23 h 33"/>
                <a:gd name="T10" fmla="*/ 18 w 40"/>
                <a:gd name="T11" fmla="*/ 23 h 33"/>
                <a:gd name="T12" fmla="*/ 18 w 40"/>
                <a:gd name="T13" fmla="*/ 0 h 33"/>
                <a:gd name="T14" fmla="*/ 11 w 40"/>
                <a:gd name="T15" fmla="*/ 0 h 33"/>
                <a:gd name="T16" fmla="*/ 11 w 40"/>
                <a:gd name="T17" fmla="*/ 23 h 33"/>
                <a:gd name="T18" fmla="*/ 7 w 40"/>
                <a:gd name="T19" fmla="*/ 23 h 33"/>
                <a:gd name="T20" fmla="*/ 7 w 40"/>
                <a:gd name="T21" fmla="*/ 0 h 33"/>
                <a:gd name="T22" fmla="*/ 0 w 40"/>
                <a:gd name="T23" fmla="*/ 0 h 33"/>
                <a:gd name="T24" fmla="*/ 0 w 40"/>
                <a:gd name="T25" fmla="*/ 27 h 33"/>
                <a:gd name="T26" fmla="*/ 7 w 40"/>
                <a:gd name="T27" fmla="*/ 33 h 33"/>
                <a:gd name="T28" fmla="*/ 33 w 40"/>
                <a:gd name="T29" fmla="*/ 33 h 33"/>
                <a:gd name="T30" fmla="*/ 40 w 40"/>
                <a:gd name="T31" fmla="*/ 27 h 33"/>
                <a:gd name="T32" fmla="*/ 40 w 40"/>
                <a:gd name="T33" fmla="*/ 0 h 33"/>
                <a:gd name="T34" fmla="*/ 32 w 40"/>
                <a:gd name="T35" fmla="*/ 0 h 33"/>
                <a:gd name="T36" fmla="*/ 32 w 40"/>
                <a:gd name="T3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33">
                  <a:moveTo>
                    <a:pt x="32" y="2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3" y="33"/>
                    <a:pt x="7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7" y="33"/>
                    <a:pt x="40" y="30"/>
                    <a:pt x="40" y="27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2" y="2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7" name="Freeform 134"/>
            <p:cNvSpPr/>
            <p:nvPr/>
          </p:nvSpPr>
          <p:spPr bwMode="auto">
            <a:xfrm>
              <a:off x="5447898" y="1736464"/>
              <a:ext cx="147240" cy="123365"/>
            </a:xfrm>
            <a:custGeom>
              <a:avLst/>
              <a:gdLst>
                <a:gd name="T0" fmla="*/ 32 w 39"/>
                <a:gd name="T1" fmla="*/ 23 h 33"/>
                <a:gd name="T2" fmla="*/ 28 w 39"/>
                <a:gd name="T3" fmla="*/ 23 h 33"/>
                <a:gd name="T4" fmla="*/ 28 w 39"/>
                <a:gd name="T5" fmla="*/ 0 h 33"/>
                <a:gd name="T6" fmla="*/ 22 w 39"/>
                <a:gd name="T7" fmla="*/ 0 h 33"/>
                <a:gd name="T8" fmla="*/ 22 w 39"/>
                <a:gd name="T9" fmla="*/ 23 h 33"/>
                <a:gd name="T10" fmla="*/ 18 w 39"/>
                <a:gd name="T11" fmla="*/ 23 h 33"/>
                <a:gd name="T12" fmla="*/ 18 w 39"/>
                <a:gd name="T13" fmla="*/ 0 h 33"/>
                <a:gd name="T14" fmla="*/ 11 w 39"/>
                <a:gd name="T15" fmla="*/ 0 h 33"/>
                <a:gd name="T16" fmla="*/ 11 w 39"/>
                <a:gd name="T17" fmla="*/ 23 h 33"/>
                <a:gd name="T18" fmla="*/ 7 w 39"/>
                <a:gd name="T19" fmla="*/ 23 h 33"/>
                <a:gd name="T20" fmla="*/ 7 w 39"/>
                <a:gd name="T21" fmla="*/ 0 h 33"/>
                <a:gd name="T22" fmla="*/ 0 w 39"/>
                <a:gd name="T23" fmla="*/ 0 h 33"/>
                <a:gd name="T24" fmla="*/ 0 w 39"/>
                <a:gd name="T25" fmla="*/ 27 h 33"/>
                <a:gd name="T26" fmla="*/ 7 w 39"/>
                <a:gd name="T27" fmla="*/ 33 h 33"/>
                <a:gd name="T28" fmla="*/ 33 w 39"/>
                <a:gd name="T29" fmla="*/ 33 h 33"/>
                <a:gd name="T30" fmla="*/ 39 w 39"/>
                <a:gd name="T31" fmla="*/ 27 h 33"/>
                <a:gd name="T32" fmla="*/ 39 w 39"/>
                <a:gd name="T33" fmla="*/ 0 h 33"/>
                <a:gd name="T34" fmla="*/ 32 w 39"/>
                <a:gd name="T35" fmla="*/ 0 h 33"/>
                <a:gd name="T36" fmla="*/ 32 w 39"/>
                <a:gd name="T3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33">
                  <a:moveTo>
                    <a:pt x="32" y="2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3" y="33"/>
                    <a:pt x="7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7" y="33"/>
                    <a:pt x="39" y="30"/>
                    <a:pt x="39" y="27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2" y="2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8" name="Freeform 135"/>
            <p:cNvSpPr>
              <a:spLocks noEditPoints="1"/>
            </p:cNvSpPr>
            <p:nvPr/>
          </p:nvSpPr>
          <p:spPr bwMode="auto">
            <a:xfrm>
              <a:off x="4870955" y="881929"/>
              <a:ext cx="841375" cy="842499"/>
            </a:xfrm>
            <a:custGeom>
              <a:avLst/>
              <a:gdLst>
                <a:gd name="T0" fmla="*/ 202 w 224"/>
                <a:gd name="T1" fmla="*/ 83 h 224"/>
                <a:gd name="T2" fmla="*/ 200 w 224"/>
                <a:gd name="T3" fmla="*/ 94 h 224"/>
                <a:gd name="T4" fmla="*/ 193 w 224"/>
                <a:gd name="T5" fmla="*/ 67 h 224"/>
                <a:gd name="T6" fmla="*/ 111 w 224"/>
                <a:gd name="T7" fmla="*/ 0 h 224"/>
                <a:gd name="T8" fmla="*/ 29 w 224"/>
                <a:gd name="T9" fmla="*/ 67 h 224"/>
                <a:gd name="T10" fmla="*/ 24 w 224"/>
                <a:gd name="T11" fmla="*/ 93 h 224"/>
                <a:gd name="T12" fmla="*/ 22 w 224"/>
                <a:gd name="T13" fmla="*/ 82 h 224"/>
                <a:gd name="T14" fmla="*/ 0 w 224"/>
                <a:gd name="T15" fmla="*/ 84 h 224"/>
                <a:gd name="T16" fmla="*/ 2 w 224"/>
                <a:gd name="T17" fmla="*/ 124 h 224"/>
                <a:gd name="T18" fmla="*/ 24 w 224"/>
                <a:gd name="T19" fmla="*/ 122 h 224"/>
                <a:gd name="T20" fmla="*/ 29 w 224"/>
                <a:gd name="T21" fmla="*/ 104 h 224"/>
                <a:gd name="T22" fmla="*/ 24 w 224"/>
                <a:gd name="T23" fmla="*/ 147 h 224"/>
                <a:gd name="T24" fmla="*/ 11 w 224"/>
                <a:gd name="T25" fmla="*/ 204 h 224"/>
                <a:gd name="T26" fmla="*/ 3 w 224"/>
                <a:gd name="T27" fmla="*/ 224 h 224"/>
                <a:gd name="T28" fmla="*/ 217 w 224"/>
                <a:gd name="T29" fmla="*/ 216 h 224"/>
                <a:gd name="T30" fmla="*/ 211 w 224"/>
                <a:gd name="T31" fmla="*/ 165 h 224"/>
                <a:gd name="T32" fmla="*/ 193 w 224"/>
                <a:gd name="T33" fmla="*/ 147 h 224"/>
                <a:gd name="T34" fmla="*/ 200 w 224"/>
                <a:gd name="T35" fmla="*/ 105 h 224"/>
                <a:gd name="T36" fmla="*/ 202 w 224"/>
                <a:gd name="T37" fmla="*/ 125 h 224"/>
                <a:gd name="T38" fmla="*/ 224 w 224"/>
                <a:gd name="T39" fmla="*/ 123 h 224"/>
                <a:gd name="T40" fmla="*/ 222 w 224"/>
                <a:gd name="T41" fmla="*/ 83 h 224"/>
                <a:gd name="T42" fmla="*/ 188 w 224"/>
                <a:gd name="T43" fmla="*/ 44 h 224"/>
                <a:gd name="T44" fmla="*/ 34 w 224"/>
                <a:gd name="T45" fmla="*/ 61 h 224"/>
                <a:gd name="T46" fmla="*/ 177 w 224"/>
                <a:gd name="T47" fmla="*/ 83 h 224"/>
                <a:gd name="T48" fmla="*/ 45 w 224"/>
                <a:gd name="T49" fmla="*/ 141 h 224"/>
                <a:gd name="T50" fmla="*/ 177 w 224"/>
                <a:gd name="T51" fmla="*/ 83 h 224"/>
                <a:gd name="T52" fmla="*/ 27 w 224"/>
                <a:gd name="T53" fmla="*/ 181 h 224"/>
                <a:gd name="T54" fmla="*/ 64 w 224"/>
                <a:gd name="T55" fmla="*/ 181 h 224"/>
                <a:gd name="T56" fmla="*/ 151 w 224"/>
                <a:gd name="T57" fmla="*/ 203 h 224"/>
                <a:gd name="T58" fmla="*/ 68 w 224"/>
                <a:gd name="T59" fmla="*/ 199 h 224"/>
                <a:gd name="T60" fmla="*/ 146 w 224"/>
                <a:gd name="T61" fmla="*/ 193 h 224"/>
                <a:gd name="T62" fmla="*/ 151 w 224"/>
                <a:gd name="T63" fmla="*/ 203 h 224"/>
                <a:gd name="T64" fmla="*/ 74 w 224"/>
                <a:gd name="T65" fmla="*/ 185 h 224"/>
                <a:gd name="T66" fmla="*/ 74 w 224"/>
                <a:gd name="T67" fmla="*/ 173 h 224"/>
                <a:gd name="T68" fmla="*/ 152 w 224"/>
                <a:gd name="T69" fmla="*/ 179 h 224"/>
                <a:gd name="T70" fmla="*/ 146 w 224"/>
                <a:gd name="T71" fmla="*/ 164 h 224"/>
                <a:gd name="T72" fmla="*/ 68 w 224"/>
                <a:gd name="T73" fmla="*/ 158 h 224"/>
                <a:gd name="T74" fmla="*/ 152 w 224"/>
                <a:gd name="T75" fmla="*/ 157 h 224"/>
                <a:gd name="T76" fmla="*/ 146 w 224"/>
                <a:gd name="T77" fmla="*/ 164 h 224"/>
                <a:gd name="T78" fmla="*/ 155 w 224"/>
                <a:gd name="T79" fmla="*/ 181 h 224"/>
                <a:gd name="T80" fmla="*/ 193 w 224"/>
                <a:gd name="T81" fmla="*/ 18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4" h="224">
                  <a:moveTo>
                    <a:pt x="222" y="83"/>
                  </a:moveTo>
                  <a:cubicBezTo>
                    <a:pt x="202" y="83"/>
                    <a:pt x="202" y="83"/>
                    <a:pt x="202" y="83"/>
                  </a:cubicBezTo>
                  <a:cubicBezTo>
                    <a:pt x="201" y="83"/>
                    <a:pt x="200" y="84"/>
                    <a:pt x="200" y="85"/>
                  </a:cubicBezTo>
                  <a:cubicBezTo>
                    <a:pt x="200" y="94"/>
                    <a:pt x="200" y="94"/>
                    <a:pt x="200" y="94"/>
                  </a:cubicBezTo>
                  <a:cubicBezTo>
                    <a:pt x="193" y="94"/>
                    <a:pt x="193" y="94"/>
                    <a:pt x="193" y="9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93" y="17"/>
                    <a:pt x="157" y="0"/>
                    <a:pt x="111" y="0"/>
                  </a:cubicBezTo>
                  <a:cubicBezTo>
                    <a:pt x="65" y="0"/>
                    <a:pt x="29" y="17"/>
                    <a:pt x="29" y="38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83"/>
                    <a:pt x="23" y="82"/>
                    <a:pt x="22" y="82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1" y="82"/>
                    <a:pt x="0" y="83"/>
                    <a:pt x="0" y="84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3"/>
                    <a:pt x="1" y="124"/>
                    <a:pt x="2" y="124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23" y="124"/>
                    <a:pt x="24" y="123"/>
                    <a:pt x="24" y="122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17" y="147"/>
                    <a:pt x="11" y="155"/>
                    <a:pt x="11" y="165"/>
                  </a:cubicBezTo>
                  <a:cubicBezTo>
                    <a:pt x="11" y="204"/>
                    <a:pt x="11" y="204"/>
                    <a:pt x="11" y="204"/>
                  </a:cubicBezTo>
                  <a:cubicBezTo>
                    <a:pt x="7" y="205"/>
                    <a:pt x="3" y="210"/>
                    <a:pt x="3" y="216"/>
                  </a:cubicBezTo>
                  <a:cubicBezTo>
                    <a:pt x="3" y="224"/>
                    <a:pt x="3" y="224"/>
                    <a:pt x="3" y="224"/>
                  </a:cubicBezTo>
                  <a:cubicBezTo>
                    <a:pt x="217" y="224"/>
                    <a:pt x="217" y="224"/>
                    <a:pt x="217" y="224"/>
                  </a:cubicBezTo>
                  <a:cubicBezTo>
                    <a:pt x="217" y="216"/>
                    <a:pt x="217" y="216"/>
                    <a:pt x="217" y="216"/>
                  </a:cubicBezTo>
                  <a:cubicBezTo>
                    <a:pt x="217" y="211"/>
                    <a:pt x="214" y="207"/>
                    <a:pt x="211" y="205"/>
                  </a:cubicBezTo>
                  <a:cubicBezTo>
                    <a:pt x="211" y="165"/>
                    <a:pt x="211" y="165"/>
                    <a:pt x="211" y="165"/>
                  </a:cubicBezTo>
                  <a:cubicBezTo>
                    <a:pt x="211" y="155"/>
                    <a:pt x="205" y="147"/>
                    <a:pt x="198" y="147"/>
                  </a:cubicBezTo>
                  <a:cubicBezTo>
                    <a:pt x="193" y="147"/>
                    <a:pt x="193" y="147"/>
                    <a:pt x="193" y="147"/>
                  </a:cubicBezTo>
                  <a:cubicBezTo>
                    <a:pt x="193" y="105"/>
                    <a:pt x="193" y="105"/>
                    <a:pt x="193" y="105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200" y="123"/>
                    <a:pt x="200" y="123"/>
                    <a:pt x="200" y="123"/>
                  </a:cubicBezTo>
                  <a:cubicBezTo>
                    <a:pt x="200" y="125"/>
                    <a:pt x="201" y="125"/>
                    <a:pt x="202" y="125"/>
                  </a:cubicBezTo>
                  <a:cubicBezTo>
                    <a:pt x="222" y="125"/>
                    <a:pt x="222" y="125"/>
                    <a:pt x="222" y="125"/>
                  </a:cubicBezTo>
                  <a:cubicBezTo>
                    <a:pt x="223" y="125"/>
                    <a:pt x="224" y="125"/>
                    <a:pt x="224" y="123"/>
                  </a:cubicBezTo>
                  <a:cubicBezTo>
                    <a:pt x="224" y="85"/>
                    <a:pt x="224" y="85"/>
                    <a:pt x="224" y="85"/>
                  </a:cubicBezTo>
                  <a:cubicBezTo>
                    <a:pt x="224" y="84"/>
                    <a:pt x="223" y="83"/>
                    <a:pt x="222" y="83"/>
                  </a:cubicBezTo>
                  <a:close/>
                  <a:moveTo>
                    <a:pt x="34" y="44"/>
                  </a:moveTo>
                  <a:cubicBezTo>
                    <a:pt x="188" y="44"/>
                    <a:pt x="188" y="44"/>
                    <a:pt x="188" y="44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34" y="61"/>
                    <a:pt x="34" y="61"/>
                    <a:pt x="34" y="61"/>
                  </a:cubicBezTo>
                  <a:lnTo>
                    <a:pt x="34" y="44"/>
                  </a:lnTo>
                  <a:close/>
                  <a:moveTo>
                    <a:pt x="177" y="83"/>
                  </a:moveTo>
                  <a:cubicBezTo>
                    <a:pt x="177" y="141"/>
                    <a:pt x="177" y="141"/>
                    <a:pt x="177" y="141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5" y="83"/>
                    <a:pt x="45" y="83"/>
                    <a:pt x="45" y="83"/>
                  </a:cubicBezTo>
                  <a:lnTo>
                    <a:pt x="177" y="83"/>
                  </a:lnTo>
                  <a:close/>
                  <a:moveTo>
                    <a:pt x="45" y="200"/>
                  </a:moveTo>
                  <a:cubicBezTo>
                    <a:pt x="34" y="200"/>
                    <a:pt x="27" y="192"/>
                    <a:pt x="27" y="181"/>
                  </a:cubicBezTo>
                  <a:cubicBezTo>
                    <a:pt x="27" y="170"/>
                    <a:pt x="34" y="162"/>
                    <a:pt x="45" y="162"/>
                  </a:cubicBezTo>
                  <a:cubicBezTo>
                    <a:pt x="57" y="162"/>
                    <a:pt x="64" y="170"/>
                    <a:pt x="64" y="181"/>
                  </a:cubicBezTo>
                  <a:cubicBezTo>
                    <a:pt x="64" y="192"/>
                    <a:pt x="57" y="200"/>
                    <a:pt x="45" y="200"/>
                  </a:cubicBezTo>
                  <a:close/>
                  <a:moveTo>
                    <a:pt x="151" y="203"/>
                  </a:moveTo>
                  <a:cubicBezTo>
                    <a:pt x="69" y="203"/>
                    <a:pt x="69" y="203"/>
                    <a:pt x="69" y="203"/>
                  </a:cubicBezTo>
                  <a:cubicBezTo>
                    <a:pt x="68" y="202"/>
                    <a:pt x="68" y="201"/>
                    <a:pt x="68" y="199"/>
                  </a:cubicBezTo>
                  <a:cubicBezTo>
                    <a:pt x="68" y="196"/>
                    <a:pt x="71" y="193"/>
                    <a:pt x="74" y="193"/>
                  </a:cubicBezTo>
                  <a:cubicBezTo>
                    <a:pt x="146" y="193"/>
                    <a:pt x="146" y="193"/>
                    <a:pt x="146" y="193"/>
                  </a:cubicBezTo>
                  <a:cubicBezTo>
                    <a:pt x="149" y="193"/>
                    <a:pt x="152" y="196"/>
                    <a:pt x="152" y="199"/>
                  </a:cubicBezTo>
                  <a:cubicBezTo>
                    <a:pt x="152" y="201"/>
                    <a:pt x="152" y="202"/>
                    <a:pt x="151" y="203"/>
                  </a:cubicBezTo>
                  <a:close/>
                  <a:moveTo>
                    <a:pt x="146" y="185"/>
                  </a:moveTo>
                  <a:cubicBezTo>
                    <a:pt x="74" y="185"/>
                    <a:pt x="74" y="185"/>
                    <a:pt x="74" y="185"/>
                  </a:cubicBezTo>
                  <a:cubicBezTo>
                    <a:pt x="71" y="185"/>
                    <a:pt x="68" y="182"/>
                    <a:pt x="68" y="179"/>
                  </a:cubicBezTo>
                  <a:cubicBezTo>
                    <a:pt x="68" y="175"/>
                    <a:pt x="71" y="173"/>
                    <a:pt x="74" y="173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9" y="173"/>
                    <a:pt x="152" y="175"/>
                    <a:pt x="152" y="179"/>
                  </a:cubicBezTo>
                  <a:cubicBezTo>
                    <a:pt x="152" y="182"/>
                    <a:pt x="149" y="185"/>
                    <a:pt x="146" y="185"/>
                  </a:cubicBezTo>
                  <a:close/>
                  <a:moveTo>
                    <a:pt x="146" y="164"/>
                  </a:moveTo>
                  <a:cubicBezTo>
                    <a:pt x="74" y="164"/>
                    <a:pt x="74" y="164"/>
                    <a:pt x="74" y="164"/>
                  </a:cubicBezTo>
                  <a:cubicBezTo>
                    <a:pt x="71" y="164"/>
                    <a:pt x="68" y="161"/>
                    <a:pt x="68" y="158"/>
                  </a:cubicBezTo>
                  <a:cubicBezTo>
                    <a:pt x="68" y="157"/>
                    <a:pt x="68" y="157"/>
                    <a:pt x="68" y="157"/>
                  </a:cubicBezTo>
                  <a:cubicBezTo>
                    <a:pt x="152" y="157"/>
                    <a:pt x="152" y="157"/>
                    <a:pt x="152" y="157"/>
                  </a:cubicBezTo>
                  <a:cubicBezTo>
                    <a:pt x="152" y="158"/>
                    <a:pt x="152" y="158"/>
                    <a:pt x="152" y="158"/>
                  </a:cubicBezTo>
                  <a:cubicBezTo>
                    <a:pt x="152" y="161"/>
                    <a:pt x="149" y="164"/>
                    <a:pt x="146" y="164"/>
                  </a:cubicBezTo>
                  <a:close/>
                  <a:moveTo>
                    <a:pt x="174" y="200"/>
                  </a:moveTo>
                  <a:cubicBezTo>
                    <a:pt x="163" y="200"/>
                    <a:pt x="155" y="191"/>
                    <a:pt x="155" y="181"/>
                  </a:cubicBezTo>
                  <a:cubicBezTo>
                    <a:pt x="155" y="169"/>
                    <a:pt x="163" y="161"/>
                    <a:pt x="174" y="161"/>
                  </a:cubicBezTo>
                  <a:cubicBezTo>
                    <a:pt x="185" y="161"/>
                    <a:pt x="193" y="169"/>
                    <a:pt x="193" y="181"/>
                  </a:cubicBezTo>
                  <a:cubicBezTo>
                    <a:pt x="193" y="191"/>
                    <a:pt x="186" y="200"/>
                    <a:pt x="174" y="200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57488" name="组合 9"/>
          <p:cNvGrpSpPr>
            <a:grpSpLocks noChangeAspect="1"/>
          </p:cNvGrpSpPr>
          <p:nvPr/>
        </p:nvGrpSpPr>
        <p:grpSpPr bwMode="auto">
          <a:xfrm>
            <a:off x="4189413" y="3600450"/>
            <a:ext cx="4391025" cy="585788"/>
            <a:chOff x="393701" y="2014538"/>
            <a:chExt cx="8310562" cy="1109663"/>
          </a:xfrm>
        </p:grpSpPr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393701" y="2255115"/>
              <a:ext cx="324490" cy="778869"/>
            </a:xfrm>
            <a:custGeom>
              <a:avLst/>
              <a:gdLst>
                <a:gd name="T0" fmla="*/ 76 w 86"/>
                <a:gd name="T1" fmla="*/ 0 h 206"/>
                <a:gd name="T2" fmla="*/ 11 w 86"/>
                <a:gd name="T3" fmla="*/ 0 h 206"/>
                <a:gd name="T4" fmla="*/ 0 w 86"/>
                <a:gd name="T5" fmla="*/ 11 h 206"/>
                <a:gd name="T6" fmla="*/ 11 w 86"/>
                <a:gd name="T7" fmla="*/ 22 h 206"/>
                <a:gd name="T8" fmla="*/ 16 w 86"/>
                <a:gd name="T9" fmla="*/ 22 h 206"/>
                <a:gd name="T10" fmla="*/ 16 w 86"/>
                <a:gd name="T11" fmla="*/ 189 h 206"/>
                <a:gd name="T12" fmla="*/ 33 w 86"/>
                <a:gd name="T13" fmla="*/ 206 h 206"/>
                <a:gd name="T14" fmla="*/ 54 w 86"/>
                <a:gd name="T15" fmla="*/ 206 h 206"/>
                <a:gd name="T16" fmla="*/ 71 w 86"/>
                <a:gd name="T17" fmla="*/ 189 h 206"/>
                <a:gd name="T18" fmla="*/ 71 w 86"/>
                <a:gd name="T19" fmla="*/ 22 h 206"/>
                <a:gd name="T20" fmla="*/ 76 w 86"/>
                <a:gd name="T21" fmla="*/ 22 h 206"/>
                <a:gd name="T22" fmla="*/ 86 w 86"/>
                <a:gd name="T23" fmla="*/ 11 h 206"/>
                <a:gd name="T24" fmla="*/ 76 w 86"/>
                <a:gd name="T25" fmla="*/ 0 h 206"/>
                <a:gd name="T26" fmla="*/ 28 w 86"/>
                <a:gd name="T27" fmla="*/ 135 h 206"/>
                <a:gd name="T28" fmla="*/ 28 w 86"/>
                <a:gd name="T29" fmla="*/ 22 h 206"/>
                <a:gd name="T30" fmla="*/ 59 w 86"/>
                <a:gd name="T31" fmla="*/ 22 h 206"/>
                <a:gd name="T32" fmla="*/ 59 w 86"/>
                <a:gd name="T33" fmla="*/ 135 h 206"/>
                <a:gd name="T34" fmla="*/ 28 w 86"/>
                <a:gd name="T35" fmla="*/ 135 h 206"/>
                <a:gd name="T36" fmla="*/ 52 w 86"/>
                <a:gd name="T37" fmla="*/ 200 h 206"/>
                <a:gd name="T38" fmla="*/ 43 w 86"/>
                <a:gd name="T39" fmla="*/ 192 h 206"/>
                <a:gd name="T40" fmla="*/ 52 w 86"/>
                <a:gd name="T41" fmla="*/ 184 h 206"/>
                <a:gd name="T42" fmla="*/ 60 w 86"/>
                <a:gd name="T43" fmla="*/ 192 h 206"/>
                <a:gd name="T44" fmla="*/ 52 w 86"/>
                <a:gd name="T45" fmla="*/ 200 h 206"/>
                <a:gd name="T46" fmla="*/ 58 w 86"/>
                <a:gd name="T47" fmla="*/ 169 h 206"/>
                <a:gd name="T48" fmla="*/ 54 w 86"/>
                <a:gd name="T49" fmla="*/ 165 h 206"/>
                <a:gd name="T50" fmla="*/ 58 w 86"/>
                <a:gd name="T51" fmla="*/ 161 h 206"/>
                <a:gd name="T52" fmla="*/ 61 w 86"/>
                <a:gd name="T53" fmla="*/ 165 h 206"/>
                <a:gd name="T54" fmla="*/ 58 w 86"/>
                <a:gd name="T55" fmla="*/ 169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206">
                  <a:moveTo>
                    <a:pt x="76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189"/>
                    <a:pt x="16" y="189"/>
                    <a:pt x="16" y="189"/>
                  </a:cubicBezTo>
                  <a:cubicBezTo>
                    <a:pt x="16" y="198"/>
                    <a:pt x="23" y="206"/>
                    <a:pt x="33" y="206"/>
                  </a:cubicBezTo>
                  <a:cubicBezTo>
                    <a:pt x="54" y="206"/>
                    <a:pt x="54" y="206"/>
                    <a:pt x="54" y="206"/>
                  </a:cubicBezTo>
                  <a:cubicBezTo>
                    <a:pt x="64" y="206"/>
                    <a:pt x="71" y="198"/>
                    <a:pt x="71" y="189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82" y="22"/>
                    <a:pt x="86" y="17"/>
                    <a:pt x="86" y="11"/>
                  </a:cubicBezTo>
                  <a:cubicBezTo>
                    <a:pt x="86" y="5"/>
                    <a:pt x="82" y="0"/>
                    <a:pt x="76" y="0"/>
                  </a:cubicBezTo>
                  <a:close/>
                  <a:moveTo>
                    <a:pt x="28" y="135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135"/>
                    <a:pt x="59" y="135"/>
                    <a:pt x="59" y="135"/>
                  </a:cubicBezTo>
                  <a:lnTo>
                    <a:pt x="28" y="135"/>
                  </a:lnTo>
                  <a:close/>
                  <a:moveTo>
                    <a:pt x="52" y="200"/>
                  </a:moveTo>
                  <a:cubicBezTo>
                    <a:pt x="47" y="200"/>
                    <a:pt x="43" y="197"/>
                    <a:pt x="43" y="192"/>
                  </a:cubicBezTo>
                  <a:cubicBezTo>
                    <a:pt x="43" y="188"/>
                    <a:pt x="47" y="184"/>
                    <a:pt x="52" y="184"/>
                  </a:cubicBezTo>
                  <a:cubicBezTo>
                    <a:pt x="56" y="184"/>
                    <a:pt x="60" y="188"/>
                    <a:pt x="60" y="192"/>
                  </a:cubicBezTo>
                  <a:cubicBezTo>
                    <a:pt x="60" y="197"/>
                    <a:pt x="56" y="200"/>
                    <a:pt x="52" y="200"/>
                  </a:cubicBezTo>
                  <a:close/>
                  <a:moveTo>
                    <a:pt x="58" y="169"/>
                  </a:moveTo>
                  <a:cubicBezTo>
                    <a:pt x="55" y="169"/>
                    <a:pt x="54" y="167"/>
                    <a:pt x="54" y="165"/>
                  </a:cubicBezTo>
                  <a:cubicBezTo>
                    <a:pt x="54" y="163"/>
                    <a:pt x="55" y="161"/>
                    <a:pt x="58" y="161"/>
                  </a:cubicBezTo>
                  <a:cubicBezTo>
                    <a:pt x="60" y="161"/>
                    <a:pt x="61" y="163"/>
                    <a:pt x="61" y="165"/>
                  </a:cubicBezTo>
                  <a:cubicBezTo>
                    <a:pt x="61" y="167"/>
                    <a:pt x="60" y="169"/>
                    <a:pt x="58" y="169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760255" y="2255115"/>
              <a:ext cx="321485" cy="778869"/>
            </a:xfrm>
            <a:custGeom>
              <a:avLst/>
              <a:gdLst>
                <a:gd name="T0" fmla="*/ 75 w 86"/>
                <a:gd name="T1" fmla="*/ 0 h 206"/>
                <a:gd name="T2" fmla="*/ 11 w 86"/>
                <a:gd name="T3" fmla="*/ 0 h 206"/>
                <a:gd name="T4" fmla="*/ 0 w 86"/>
                <a:gd name="T5" fmla="*/ 11 h 206"/>
                <a:gd name="T6" fmla="*/ 11 w 86"/>
                <a:gd name="T7" fmla="*/ 22 h 206"/>
                <a:gd name="T8" fmla="*/ 15 w 86"/>
                <a:gd name="T9" fmla="*/ 22 h 206"/>
                <a:gd name="T10" fmla="*/ 15 w 86"/>
                <a:gd name="T11" fmla="*/ 189 h 206"/>
                <a:gd name="T12" fmla="*/ 32 w 86"/>
                <a:gd name="T13" fmla="*/ 206 h 206"/>
                <a:gd name="T14" fmla="*/ 54 w 86"/>
                <a:gd name="T15" fmla="*/ 206 h 206"/>
                <a:gd name="T16" fmla="*/ 71 w 86"/>
                <a:gd name="T17" fmla="*/ 189 h 206"/>
                <a:gd name="T18" fmla="*/ 71 w 86"/>
                <a:gd name="T19" fmla="*/ 22 h 206"/>
                <a:gd name="T20" fmla="*/ 75 w 86"/>
                <a:gd name="T21" fmla="*/ 22 h 206"/>
                <a:gd name="T22" fmla="*/ 86 w 86"/>
                <a:gd name="T23" fmla="*/ 11 h 206"/>
                <a:gd name="T24" fmla="*/ 75 w 86"/>
                <a:gd name="T25" fmla="*/ 0 h 206"/>
                <a:gd name="T26" fmla="*/ 27 w 86"/>
                <a:gd name="T27" fmla="*/ 183 h 206"/>
                <a:gd name="T28" fmla="*/ 23 w 86"/>
                <a:gd name="T29" fmla="*/ 179 h 206"/>
                <a:gd name="T30" fmla="*/ 27 w 86"/>
                <a:gd name="T31" fmla="*/ 175 h 206"/>
                <a:gd name="T32" fmla="*/ 31 w 86"/>
                <a:gd name="T33" fmla="*/ 179 h 206"/>
                <a:gd name="T34" fmla="*/ 27 w 86"/>
                <a:gd name="T35" fmla="*/ 183 h 206"/>
                <a:gd name="T36" fmla="*/ 28 w 86"/>
                <a:gd name="T37" fmla="*/ 81 h 206"/>
                <a:gd name="T38" fmla="*/ 28 w 86"/>
                <a:gd name="T39" fmla="*/ 22 h 206"/>
                <a:gd name="T40" fmla="*/ 59 w 86"/>
                <a:gd name="T41" fmla="*/ 22 h 206"/>
                <a:gd name="T42" fmla="*/ 59 w 86"/>
                <a:gd name="T43" fmla="*/ 81 h 206"/>
                <a:gd name="T44" fmla="*/ 28 w 86"/>
                <a:gd name="T45" fmla="*/ 81 h 206"/>
                <a:gd name="T46" fmla="*/ 58 w 86"/>
                <a:gd name="T47" fmla="*/ 152 h 206"/>
                <a:gd name="T48" fmla="*/ 54 w 86"/>
                <a:gd name="T49" fmla="*/ 156 h 206"/>
                <a:gd name="T50" fmla="*/ 50 w 86"/>
                <a:gd name="T51" fmla="*/ 152 h 206"/>
                <a:gd name="T52" fmla="*/ 54 w 86"/>
                <a:gd name="T53" fmla="*/ 148 h 206"/>
                <a:gd name="T54" fmla="*/ 58 w 86"/>
                <a:gd name="T55" fmla="*/ 152 h 206"/>
                <a:gd name="T56" fmla="*/ 53 w 86"/>
                <a:gd name="T57" fmla="*/ 187 h 206"/>
                <a:gd name="T58" fmla="*/ 44 w 86"/>
                <a:gd name="T59" fmla="*/ 179 h 206"/>
                <a:gd name="T60" fmla="*/ 53 w 86"/>
                <a:gd name="T61" fmla="*/ 171 h 206"/>
                <a:gd name="T62" fmla="*/ 61 w 86"/>
                <a:gd name="T63" fmla="*/ 179 h 206"/>
                <a:gd name="T64" fmla="*/ 53 w 86"/>
                <a:gd name="T65" fmla="*/ 18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206">
                  <a:moveTo>
                    <a:pt x="75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189"/>
                    <a:pt x="15" y="189"/>
                    <a:pt x="15" y="189"/>
                  </a:cubicBezTo>
                  <a:cubicBezTo>
                    <a:pt x="15" y="198"/>
                    <a:pt x="23" y="206"/>
                    <a:pt x="32" y="206"/>
                  </a:cubicBezTo>
                  <a:cubicBezTo>
                    <a:pt x="54" y="206"/>
                    <a:pt x="54" y="206"/>
                    <a:pt x="54" y="206"/>
                  </a:cubicBezTo>
                  <a:cubicBezTo>
                    <a:pt x="63" y="206"/>
                    <a:pt x="71" y="198"/>
                    <a:pt x="71" y="189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81" y="22"/>
                    <a:pt x="86" y="17"/>
                    <a:pt x="86" y="11"/>
                  </a:cubicBezTo>
                  <a:cubicBezTo>
                    <a:pt x="86" y="5"/>
                    <a:pt x="81" y="0"/>
                    <a:pt x="75" y="0"/>
                  </a:cubicBezTo>
                  <a:close/>
                  <a:moveTo>
                    <a:pt x="27" y="183"/>
                  </a:moveTo>
                  <a:cubicBezTo>
                    <a:pt x="25" y="183"/>
                    <a:pt x="23" y="181"/>
                    <a:pt x="23" y="179"/>
                  </a:cubicBezTo>
                  <a:cubicBezTo>
                    <a:pt x="23" y="177"/>
                    <a:pt x="25" y="175"/>
                    <a:pt x="27" y="175"/>
                  </a:cubicBezTo>
                  <a:cubicBezTo>
                    <a:pt x="29" y="175"/>
                    <a:pt x="31" y="177"/>
                    <a:pt x="31" y="179"/>
                  </a:cubicBezTo>
                  <a:cubicBezTo>
                    <a:pt x="31" y="181"/>
                    <a:pt x="29" y="183"/>
                    <a:pt x="27" y="183"/>
                  </a:cubicBezTo>
                  <a:close/>
                  <a:moveTo>
                    <a:pt x="28" y="81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81"/>
                    <a:pt x="59" y="81"/>
                    <a:pt x="59" y="81"/>
                  </a:cubicBezTo>
                  <a:lnTo>
                    <a:pt x="28" y="81"/>
                  </a:lnTo>
                  <a:close/>
                  <a:moveTo>
                    <a:pt x="58" y="152"/>
                  </a:moveTo>
                  <a:cubicBezTo>
                    <a:pt x="58" y="154"/>
                    <a:pt x="56" y="156"/>
                    <a:pt x="54" y="156"/>
                  </a:cubicBezTo>
                  <a:cubicBezTo>
                    <a:pt x="52" y="156"/>
                    <a:pt x="50" y="154"/>
                    <a:pt x="50" y="152"/>
                  </a:cubicBezTo>
                  <a:cubicBezTo>
                    <a:pt x="50" y="150"/>
                    <a:pt x="52" y="148"/>
                    <a:pt x="54" y="148"/>
                  </a:cubicBezTo>
                  <a:cubicBezTo>
                    <a:pt x="56" y="148"/>
                    <a:pt x="58" y="150"/>
                    <a:pt x="58" y="152"/>
                  </a:cubicBezTo>
                  <a:close/>
                  <a:moveTo>
                    <a:pt x="53" y="187"/>
                  </a:moveTo>
                  <a:cubicBezTo>
                    <a:pt x="48" y="187"/>
                    <a:pt x="44" y="184"/>
                    <a:pt x="44" y="179"/>
                  </a:cubicBezTo>
                  <a:cubicBezTo>
                    <a:pt x="44" y="175"/>
                    <a:pt x="48" y="171"/>
                    <a:pt x="53" y="171"/>
                  </a:cubicBezTo>
                  <a:cubicBezTo>
                    <a:pt x="57" y="171"/>
                    <a:pt x="61" y="175"/>
                    <a:pt x="61" y="179"/>
                  </a:cubicBezTo>
                  <a:cubicBezTo>
                    <a:pt x="61" y="184"/>
                    <a:pt x="57" y="187"/>
                    <a:pt x="53" y="187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7983173" y="2047618"/>
              <a:ext cx="721090" cy="1076583"/>
            </a:xfrm>
            <a:custGeom>
              <a:avLst/>
              <a:gdLst>
                <a:gd name="T0" fmla="*/ 192 w 192"/>
                <a:gd name="T1" fmla="*/ 209 h 285"/>
                <a:gd name="T2" fmla="*/ 192 w 192"/>
                <a:gd name="T3" fmla="*/ 192 h 285"/>
                <a:gd name="T4" fmla="*/ 182 w 192"/>
                <a:gd name="T5" fmla="*/ 192 h 285"/>
                <a:gd name="T6" fmla="*/ 182 w 192"/>
                <a:gd name="T7" fmla="*/ 0 h 285"/>
                <a:gd name="T8" fmla="*/ 11 w 192"/>
                <a:gd name="T9" fmla="*/ 0 h 285"/>
                <a:gd name="T10" fmla="*/ 11 w 192"/>
                <a:gd name="T11" fmla="*/ 192 h 285"/>
                <a:gd name="T12" fmla="*/ 0 w 192"/>
                <a:gd name="T13" fmla="*/ 192 h 285"/>
                <a:gd name="T14" fmla="*/ 0 w 192"/>
                <a:gd name="T15" fmla="*/ 209 h 285"/>
                <a:gd name="T16" fmla="*/ 85 w 192"/>
                <a:gd name="T17" fmla="*/ 209 h 285"/>
                <a:gd name="T18" fmla="*/ 85 w 192"/>
                <a:gd name="T19" fmla="*/ 265 h 285"/>
                <a:gd name="T20" fmla="*/ 67 w 192"/>
                <a:gd name="T21" fmla="*/ 265 h 285"/>
                <a:gd name="T22" fmla="*/ 60 w 192"/>
                <a:gd name="T23" fmla="*/ 280 h 285"/>
                <a:gd name="T24" fmla="*/ 60 w 192"/>
                <a:gd name="T25" fmla="*/ 285 h 285"/>
                <a:gd name="T26" fmla="*/ 133 w 192"/>
                <a:gd name="T27" fmla="*/ 285 h 285"/>
                <a:gd name="T28" fmla="*/ 133 w 192"/>
                <a:gd name="T29" fmla="*/ 280 h 285"/>
                <a:gd name="T30" fmla="*/ 125 w 192"/>
                <a:gd name="T31" fmla="*/ 265 h 285"/>
                <a:gd name="T32" fmla="*/ 108 w 192"/>
                <a:gd name="T33" fmla="*/ 265 h 285"/>
                <a:gd name="T34" fmla="*/ 108 w 192"/>
                <a:gd name="T35" fmla="*/ 209 h 285"/>
                <a:gd name="T36" fmla="*/ 192 w 192"/>
                <a:gd name="T37" fmla="*/ 209 h 285"/>
                <a:gd name="T38" fmla="*/ 26 w 192"/>
                <a:gd name="T39" fmla="*/ 192 h 285"/>
                <a:gd name="T40" fmla="*/ 26 w 192"/>
                <a:gd name="T41" fmla="*/ 15 h 285"/>
                <a:gd name="T42" fmla="*/ 167 w 192"/>
                <a:gd name="T43" fmla="*/ 15 h 285"/>
                <a:gd name="T44" fmla="*/ 167 w 192"/>
                <a:gd name="T45" fmla="*/ 192 h 285"/>
                <a:gd name="T46" fmla="*/ 26 w 192"/>
                <a:gd name="T47" fmla="*/ 19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2" h="285">
                  <a:moveTo>
                    <a:pt x="192" y="209"/>
                  </a:moveTo>
                  <a:cubicBezTo>
                    <a:pt x="192" y="192"/>
                    <a:pt x="192" y="192"/>
                    <a:pt x="192" y="192"/>
                  </a:cubicBezTo>
                  <a:cubicBezTo>
                    <a:pt x="182" y="192"/>
                    <a:pt x="182" y="192"/>
                    <a:pt x="182" y="192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92"/>
                    <a:pt x="11" y="192"/>
                    <a:pt x="11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85" y="209"/>
                    <a:pt x="85" y="209"/>
                    <a:pt x="85" y="209"/>
                  </a:cubicBezTo>
                  <a:cubicBezTo>
                    <a:pt x="85" y="265"/>
                    <a:pt x="85" y="265"/>
                    <a:pt x="85" y="265"/>
                  </a:cubicBezTo>
                  <a:cubicBezTo>
                    <a:pt x="67" y="265"/>
                    <a:pt x="67" y="265"/>
                    <a:pt x="67" y="265"/>
                  </a:cubicBezTo>
                  <a:cubicBezTo>
                    <a:pt x="63" y="265"/>
                    <a:pt x="60" y="272"/>
                    <a:pt x="60" y="280"/>
                  </a:cubicBezTo>
                  <a:cubicBezTo>
                    <a:pt x="60" y="285"/>
                    <a:pt x="60" y="285"/>
                    <a:pt x="60" y="285"/>
                  </a:cubicBezTo>
                  <a:cubicBezTo>
                    <a:pt x="133" y="285"/>
                    <a:pt x="133" y="285"/>
                    <a:pt x="133" y="285"/>
                  </a:cubicBezTo>
                  <a:cubicBezTo>
                    <a:pt x="133" y="280"/>
                    <a:pt x="133" y="280"/>
                    <a:pt x="133" y="280"/>
                  </a:cubicBezTo>
                  <a:cubicBezTo>
                    <a:pt x="133" y="272"/>
                    <a:pt x="129" y="265"/>
                    <a:pt x="125" y="265"/>
                  </a:cubicBezTo>
                  <a:cubicBezTo>
                    <a:pt x="108" y="265"/>
                    <a:pt x="108" y="265"/>
                    <a:pt x="108" y="265"/>
                  </a:cubicBezTo>
                  <a:cubicBezTo>
                    <a:pt x="108" y="209"/>
                    <a:pt x="108" y="209"/>
                    <a:pt x="108" y="209"/>
                  </a:cubicBezTo>
                  <a:lnTo>
                    <a:pt x="192" y="209"/>
                  </a:lnTo>
                  <a:close/>
                  <a:moveTo>
                    <a:pt x="26" y="192"/>
                  </a:moveTo>
                  <a:cubicBezTo>
                    <a:pt x="26" y="15"/>
                    <a:pt x="26" y="15"/>
                    <a:pt x="26" y="15"/>
                  </a:cubicBezTo>
                  <a:cubicBezTo>
                    <a:pt x="167" y="15"/>
                    <a:pt x="167" y="15"/>
                    <a:pt x="167" y="15"/>
                  </a:cubicBezTo>
                  <a:cubicBezTo>
                    <a:pt x="167" y="192"/>
                    <a:pt x="167" y="192"/>
                    <a:pt x="167" y="192"/>
                  </a:cubicBezTo>
                  <a:lnTo>
                    <a:pt x="26" y="192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8136404" y="2219029"/>
              <a:ext cx="432654" cy="4210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8130395" y="2318268"/>
              <a:ext cx="435659" cy="4210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8133400" y="2417505"/>
              <a:ext cx="432654" cy="3909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130395" y="2513736"/>
              <a:ext cx="432654" cy="4210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3548470" y="2402470"/>
              <a:ext cx="447676" cy="4210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4110318" y="2745292"/>
              <a:ext cx="3005" cy="300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3422279" y="2188956"/>
              <a:ext cx="688039" cy="805933"/>
            </a:xfrm>
            <a:custGeom>
              <a:avLst/>
              <a:gdLst>
                <a:gd name="T0" fmla="*/ 158 w 184"/>
                <a:gd name="T1" fmla="*/ 186 h 213"/>
                <a:gd name="T2" fmla="*/ 151 w 184"/>
                <a:gd name="T3" fmla="*/ 190 h 213"/>
                <a:gd name="T4" fmla="*/ 122 w 184"/>
                <a:gd name="T5" fmla="*/ 196 h 213"/>
                <a:gd name="T6" fmla="*/ 85 w 184"/>
                <a:gd name="T7" fmla="*/ 184 h 213"/>
                <a:gd name="T8" fmla="*/ 22 w 184"/>
                <a:gd name="T9" fmla="*/ 184 h 213"/>
                <a:gd name="T10" fmla="*/ 18 w 184"/>
                <a:gd name="T11" fmla="*/ 181 h 213"/>
                <a:gd name="T12" fmla="*/ 18 w 184"/>
                <a:gd name="T13" fmla="*/ 21 h 213"/>
                <a:gd name="T14" fmla="*/ 22 w 184"/>
                <a:gd name="T15" fmla="*/ 17 h 213"/>
                <a:gd name="T16" fmla="*/ 163 w 184"/>
                <a:gd name="T17" fmla="*/ 17 h 213"/>
                <a:gd name="T18" fmla="*/ 166 w 184"/>
                <a:gd name="T19" fmla="*/ 21 h 213"/>
                <a:gd name="T20" fmla="*/ 166 w 184"/>
                <a:gd name="T21" fmla="*/ 85 h 213"/>
                <a:gd name="T22" fmla="*/ 179 w 184"/>
                <a:gd name="T23" fmla="*/ 102 h 213"/>
                <a:gd name="T24" fmla="*/ 184 w 184"/>
                <a:gd name="T25" fmla="*/ 116 h 213"/>
                <a:gd name="T26" fmla="*/ 184 w 184"/>
                <a:gd name="T27" fmla="*/ 21 h 213"/>
                <a:gd name="T28" fmla="*/ 163 w 184"/>
                <a:gd name="T29" fmla="*/ 0 h 213"/>
                <a:gd name="T30" fmla="*/ 22 w 184"/>
                <a:gd name="T31" fmla="*/ 0 h 213"/>
                <a:gd name="T32" fmla="*/ 0 w 184"/>
                <a:gd name="T33" fmla="*/ 21 h 213"/>
                <a:gd name="T34" fmla="*/ 0 w 184"/>
                <a:gd name="T35" fmla="*/ 192 h 213"/>
                <a:gd name="T36" fmla="*/ 22 w 184"/>
                <a:gd name="T37" fmla="*/ 213 h 213"/>
                <a:gd name="T38" fmla="*/ 163 w 184"/>
                <a:gd name="T39" fmla="*/ 213 h 213"/>
                <a:gd name="T40" fmla="*/ 181 w 184"/>
                <a:gd name="T41" fmla="*/ 203 h 213"/>
                <a:gd name="T42" fmla="*/ 158 w 184"/>
                <a:gd name="T43" fmla="*/ 186 h 213"/>
                <a:gd name="T44" fmla="*/ 92 w 184"/>
                <a:gd name="T45" fmla="*/ 206 h 213"/>
                <a:gd name="T46" fmla="*/ 84 w 184"/>
                <a:gd name="T47" fmla="*/ 199 h 213"/>
                <a:gd name="T48" fmla="*/ 92 w 184"/>
                <a:gd name="T49" fmla="*/ 191 h 213"/>
                <a:gd name="T50" fmla="*/ 100 w 184"/>
                <a:gd name="T51" fmla="*/ 199 h 213"/>
                <a:gd name="T52" fmla="*/ 92 w 184"/>
                <a:gd name="T53" fmla="*/ 20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213">
                  <a:moveTo>
                    <a:pt x="158" y="186"/>
                  </a:moveTo>
                  <a:cubicBezTo>
                    <a:pt x="155" y="187"/>
                    <a:pt x="153" y="189"/>
                    <a:pt x="151" y="190"/>
                  </a:cubicBezTo>
                  <a:cubicBezTo>
                    <a:pt x="142" y="194"/>
                    <a:pt x="132" y="196"/>
                    <a:pt x="122" y="196"/>
                  </a:cubicBezTo>
                  <a:cubicBezTo>
                    <a:pt x="109" y="196"/>
                    <a:pt x="96" y="192"/>
                    <a:pt x="85" y="184"/>
                  </a:cubicBezTo>
                  <a:cubicBezTo>
                    <a:pt x="22" y="184"/>
                    <a:pt x="22" y="184"/>
                    <a:pt x="22" y="184"/>
                  </a:cubicBezTo>
                  <a:cubicBezTo>
                    <a:pt x="20" y="184"/>
                    <a:pt x="18" y="183"/>
                    <a:pt x="18" y="18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9"/>
                    <a:pt x="20" y="17"/>
                    <a:pt x="22" y="17"/>
                  </a:cubicBezTo>
                  <a:cubicBezTo>
                    <a:pt x="163" y="17"/>
                    <a:pt x="163" y="17"/>
                    <a:pt x="163" y="17"/>
                  </a:cubicBezTo>
                  <a:cubicBezTo>
                    <a:pt x="165" y="17"/>
                    <a:pt x="166" y="19"/>
                    <a:pt x="166" y="21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71" y="90"/>
                    <a:pt x="175" y="95"/>
                    <a:pt x="179" y="102"/>
                  </a:cubicBezTo>
                  <a:cubicBezTo>
                    <a:pt x="181" y="107"/>
                    <a:pt x="183" y="111"/>
                    <a:pt x="184" y="116"/>
                  </a:cubicBezTo>
                  <a:cubicBezTo>
                    <a:pt x="184" y="21"/>
                    <a:pt x="184" y="21"/>
                    <a:pt x="184" y="21"/>
                  </a:cubicBezTo>
                  <a:cubicBezTo>
                    <a:pt x="184" y="9"/>
                    <a:pt x="175" y="0"/>
                    <a:pt x="16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04"/>
                    <a:pt x="10" y="213"/>
                    <a:pt x="22" y="213"/>
                  </a:cubicBezTo>
                  <a:cubicBezTo>
                    <a:pt x="163" y="213"/>
                    <a:pt x="163" y="213"/>
                    <a:pt x="163" y="213"/>
                  </a:cubicBezTo>
                  <a:cubicBezTo>
                    <a:pt x="171" y="213"/>
                    <a:pt x="177" y="209"/>
                    <a:pt x="181" y="203"/>
                  </a:cubicBezTo>
                  <a:cubicBezTo>
                    <a:pt x="158" y="186"/>
                    <a:pt x="158" y="186"/>
                    <a:pt x="158" y="186"/>
                  </a:cubicBezTo>
                  <a:close/>
                  <a:moveTo>
                    <a:pt x="92" y="206"/>
                  </a:moveTo>
                  <a:cubicBezTo>
                    <a:pt x="88" y="206"/>
                    <a:pt x="84" y="203"/>
                    <a:pt x="84" y="199"/>
                  </a:cubicBezTo>
                  <a:cubicBezTo>
                    <a:pt x="84" y="194"/>
                    <a:pt x="88" y="191"/>
                    <a:pt x="92" y="191"/>
                  </a:cubicBezTo>
                  <a:cubicBezTo>
                    <a:pt x="96" y="191"/>
                    <a:pt x="100" y="194"/>
                    <a:pt x="100" y="199"/>
                  </a:cubicBezTo>
                  <a:cubicBezTo>
                    <a:pt x="100" y="203"/>
                    <a:pt x="96" y="206"/>
                    <a:pt x="92" y="206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3743764" y="2703191"/>
              <a:ext cx="243369" cy="42101"/>
            </a:xfrm>
            <a:custGeom>
              <a:avLst/>
              <a:gdLst>
                <a:gd name="T0" fmla="*/ 3 w 65"/>
                <a:gd name="T1" fmla="*/ 10 h 11"/>
                <a:gd name="T2" fmla="*/ 4 w 65"/>
                <a:gd name="T3" fmla="*/ 11 h 11"/>
                <a:gd name="T4" fmla="*/ 65 w 65"/>
                <a:gd name="T5" fmla="*/ 11 h 11"/>
                <a:gd name="T6" fmla="*/ 65 w 65"/>
                <a:gd name="T7" fmla="*/ 0 h 11"/>
                <a:gd name="T8" fmla="*/ 0 w 65"/>
                <a:gd name="T9" fmla="*/ 0 h 11"/>
                <a:gd name="T10" fmla="*/ 3 w 65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1">
                  <a:moveTo>
                    <a:pt x="3" y="10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7"/>
                    <a:pt x="3" y="10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3542461" y="2703191"/>
              <a:ext cx="99149" cy="42101"/>
            </a:xfrm>
            <a:custGeom>
              <a:avLst/>
              <a:gdLst>
                <a:gd name="T0" fmla="*/ 0 w 27"/>
                <a:gd name="T1" fmla="*/ 0 h 11"/>
                <a:gd name="T2" fmla="*/ 0 w 27"/>
                <a:gd name="T3" fmla="*/ 11 h 11"/>
                <a:gd name="T4" fmla="*/ 27 w 27"/>
                <a:gd name="T5" fmla="*/ 11 h 11"/>
                <a:gd name="T6" fmla="*/ 25 w 27"/>
                <a:gd name="T7" fmla="*/ 0 h 11"/>
                <a:gd name="T8" fmla="*/ 0 w 2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"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7"/>
                    <a:pt x="25" y="4"/>
                    <a:pt x="25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3743764" y="2600946"/>
              <a:ext cx="246372" cy="48115"/>
            </a:xfrm>
            <a:custGeom>
              <a:avLst/>
              <a:gdLst>
                <a:gd name="T0" fmla="*/ 5 w 66"/>
                <a:gd name="T1" fmla="*/ 0 h 12"/>
                <a:gd name="T2" fmla="*/ 1 w 66"/>
                <a:gd name="T3" fmla="*/ 9 h 12"/>
                <a:gd name="T4" fmla="*/ 0 w 66"/>
                <a:gd name="T5" fmla="*/ 12 h 12"/>
                <a:gd name="T6" fmla="*/ 66 w 66"/>
                <a:gd name="T7" fmla="*/ 12 h 12"/>
                <a:gd name="T8" fmla="*/ 66 w 66"/>
                <a:gd name="T9" fmla="*/ 5 h 12"/>
                <a:gd name="T10" fmla="*/ 63 w 66"/>
                <a:gd name="T11" fmla="*/ 0 h 12"/>
                <a:gd name="T12" fmla="*/ 5 w 6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2">
                  <a:moveTo>
                    <a:pt x="5" y="0"/>
                  </a:moveTo>
                  <a:cubicBezTo>
                    <a:pt x="3" y="3"/>
                    <a:pt x="2" y="6"/>
                    <a:pt x="1" y="9"/>
                  </a:cubicBezTo>
                  <a:cubicBezTo>
                    <a:pt x="1" y="10"/>
                    <a:pt x="1" y="11"/>
                    <a:pt x="0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5" y="4"/>
                    <a:pt x="64" y="2"/>
                    <a:pt x="63" y="0"/>
                  </a:cubicBezTo>
                  <a:lnTo>
                    <a:pt x="5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3545464" y="2600946"/>
              <a:ext cx="96145" cy="48115"/>
            </a:xfrm>
            <a:custGeom>
              <a:avLst/>
              <a:gdLst>
                <a:gd name="T0" fmla="*/ 0 w 26"/>
                <a:gd name="T1" fmla="*/ 0 h 12"/>
                <a:gd name="T2" fmla="*/ 0 w 26"/>
                <a:gd name="T3" fmla="*/ 12 h 12"/>
                <a:gd name="T4" fmla="*/ 24 w 26"/>
                <a:gd name="T5" fmla="*/ 12 h 12"/>
                <a:gd name="T6" fmla="*/ 26 w 26"/>
                <a:gd name="T7" fmla="*/ 0 h 12"/>
                <a:gd name="T8" fmla="*/ 0 w 2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2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8"/>
                    <a:pt x="25" y="4"/>
                    <a:pt x="26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3545464" y="2501707"/>
              <a:ext cx="162245" cy="42101"/>
            </a:xfrm>
            <a:custGeom>
              <a:avLst/>
              <a:gdLst>
                <a:gd name="T0" fmla="*/ 43 w 43"/>
                <a:gd name="T1" fmla="*/ 0 h 12"/>
                <a:gd name="T2" fmla="*/ 0 w 43"/>
                <a:gd name="T3" fmla="*/ 0 h 12"/>
                <a:gd name="T4" fmla="*/ 0 w 43"/>
                <a:gd name="T5" fmla="*/ 12 h 12"/>
                <a:gd name="T6" fmla="*/ 34 w 43"/>
                <a:gd name="T7" fmla="*/ 12 h 12"/>
                <a:gd name="T8" fmla="*/ 43 w 43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2">
                  <a:moveTo>
                    <a:pt x="4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6" y="8"/>
                    <a:pt x="39" y="4"/>
                    <a:pt x="43" y="0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3620579" y="2420513"/>
              <a:ext cx="721090" cy="628507"/>
            </a:xfrm>
            <a:custGeom>
              <a:avLst/>
              <a:gdLst>
                <a:gd name="T0" fmla="*/ 184 w 192"/>
                <a:gd name="T1" fmla="*/ 132 h 166"/>
                <a:gd name="T2" fmla="*/ 129 w 192"/>
                <a:gd name="T3" fmla="*/ 92 h 166"/>
                <a:gd name="T4" fmla="*/ 125 w 192"/>
                <a:gd name="T5" fmla="*/ 90 h 166"/>
                <a:gd name="T6" fmla="*/ 121 w 192"/>
                <a:gd name="T7" fmla="*/ 43 h 166"/>
                <a:gd name="T8" fmla="*/ 41 w 192"/>
                <a:gd name="T9" fmla="*/ 15 h 166"/>
                <a:gd name="T10" fmla="*/ 15 w 192"/>
                <a:gd name="T11" fmla="*/ 96 h 166"/>
                <a:gd name="T12" fmla="*/ 95 w 192"/>
                <a:gd name="T13" fmla="*/ 124 h 166"/>
                <a:gd name="T14" fmla="*/ 105 w 192"/>
                <a:gd name="T15" fmla="*/ 118 h 166"/>
                <a:gd name="T16" fmla="*/ 108 w 192"/>
                <a:gd name="T17" fmla="*/ 121 h 166"/>
                <a:gd name="T18" fmla="*/ 163 w 192"/>
                <a:gd name="T19" fmla="*/ 161 h 166"/>
                <a:gd name="T20" fmla="*/ 184 w 192"/>
                <a:gd name="T21" fmla="*/ 157 h 166"/>
                <a:gd name="T22" fmla="*/ 188 w 192"/>
                <a:gd name="T23" fmla="*/ 153 h 166"/>
                <a:gd name="T24" fmla="*/ 184 w 192"/>
                <a:gd name="T25" fmla="*/ 132 h 166"/>
                <a:gd name="T26" fmla="*/ 87 w 192"/>
                <a:gd name="T27" fmla="*/ 107 h 166"/>
                <a:gd name="T28" fmla="*/ 32 w 192"/>
                <a:gd name="T29" fmla="*/ 88 h 166"/>
                <a:gd name="T30" fmla="*/ 49 w 192"/>
                <a:gd name="T31" fmla="*/ 32 h 166"/>
                <a:gd name="T32" fmla="*/ 104 w 192"/>
                <a:gd name="T33" fmla="*/ 52 h 166"/>
                <a:gd name="T34" fmla="*/ 87 w 192"/>
                <a:gd name="T35" fmla="*/ 10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" h="166">
                  <a:moveTo>
                    <a:pt x="184" y="132"/>
                  </a:moveTo>
                  <a:cubicBezTo>
                    <a:pt x="129" y="92"/>
                    <a:pt x="129" y="92"/>
                    <a:pt x="129" y="92"/>
                  </a:cubicBezTo>
                  <a:cubicBezTo>
                    <a:pt x="128" y="91"/>
                    <a:pt x="126" y="90"/>
                    <a:pt x="125" y="90"/>
                  </a:cubicBezTo>
                  <a:cubicBezTo>
                    <a:pt x="130" y="75"/>
                    <a:pt x="129" y="58"/>
                    <a:pt x="121" y="43"/>
                  </a:cubicBezTo>
                  <a:cubicBezTo>
                    <a:pt x="106" y="13"/>
                    <a:pt x="70" y="0"/>
                    <a:pt x="41" y="15"/>
                  </a:cubicBezTo>
                  <a:cubicBezTo>
                    <a:pt x="11" y="30"/>
                    <a:pt x="0" y="66"/>
                    <a:pt x="15" y="96"/>
                  </a:cubicBezTo>
                  <a:cubicBezTo>
                    <a:pt x="30" y="126"/>
                    <a:pt x="66" y="139"/>
                    <a:pt x="95" y="124"/>
                  </a:cubicBezTo>
                  <a:cubicBezTo>
                    <a:pt x="99" y="122"/>
                    <a:pt x="102" y="120"/>
                    <a:pt x="105" y="118"/>
                  </a:cubicBezTo>
                  <a:cubicBezTo>
                    <a:pt x="106" y="119"/>
                    <a:pt x="107" y="120"/>
                    <a:pt x="108" y="121"/>
                  </a:cubicBezTo>
                  <a:cubicBezTo>
                    <a:pt x="163" y="161"/>
                    <a:pt x="163" y="161"/>
                    <a:pt x="163" y="161"/>
                  </a:cubicBezTo>
                  <a:cubicBezTo>
                    <a:pt x="170" y="166"/>
                    <a:pt x="179" y="164"/>
                    <a:pt x="184" y="157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92" y="146"/>
                    <a:pt x="191" y="137"/>
                    <a:pt x="184" y="132"/>
                  </a:cubicBezTo>
                  <a:close/>
                  <a:moveTo>
                    <a:pt x="87" y="107"/>
                  </a:moveTo>
                  <a:cubicBezTo>
                    <a:pt x="67" y="117"/>
                    <a:pt x="42" y="108"/>
                    <a:pt x="32" y="88"/>
                  </a:cubicBezTo>
                  <a:cubicBezTo>
                    <a:pt x="22" y="67"/>
                    <a:pt x="29" y="42"/>
                    <a:pt x="49" y="32"/>
                  </a:cubicBezTo>
                  <a:cubicBezTo>
                    <a:pt x="69" y="22"/>
                    <a:pt x="94" y="31"/>
                    <a:pt x="104" y="52"/>
                  </a:cubicBezTo>
                  <a:cubicBezTo>
                    <a:pt x="114" y="72"/>
                    <a:pt x="107" y="97"/>
                    <a:pt x="87" y="107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9" name="Freeform 29"/>
            <p:cNvSpPr>
              <a:spLocks noEditPoints="1"/>
            </p:cNvSpPr>
            <p:nvPr/>
          </p:nvSpPr>
          <p:spPr bwMode="auto">
            <a:xfrm>
              <a:off x="1673636" y="2829494"/>
              <a:ext cx="940421" cy="135324"/>
            </a:xfrm>
            <a:custGeom>
              <a:avLst/>
              <a:gdLst>
                <a:gd name="T0" fmla="*/ 232 w 250"/>
                <a:gd name="T1" fmla="*/ 0 h 36"/>
                <a:gd name="T2" fmla="*/ 18 w 250"/>
                <a:gd name="T3" fmla="*/ 0 h 36"/>
                <a:gd name="T4" fmla="*/ 0 w 250"/>
                <a:gd name="T5" fmla="*/ 18 h 36"/>
                <a:gd name="T6" fmla="*/ 18 w 250"/>
                <a:gd name="T7" fmla="*/ 36 h 36"/>
                <a:gd name="T8" fmla="*/ 232 w 250"/>
                <a:gd name="T9" fmla="*/ 36 h 36"/>
                <a:gd name="T10" fmla="*/ 250 w 250"/>
                <a:gd name="T11" fmla="*/ 18 h 36"/>
                <a:gd name="T12" fmla="*/ 232 w 250"/>
                <a:gd name="T13" fmla="*/ 0 h 36"/>
                <a:gd name="T14" fmla="*/ 65 w 250"/>
                <a:gd name="T15" fmla="*/ 21 h 36"/>
                <a:gd name="T16" fmla="*/ 18 w 250"/>
                <a:gd name="T17" fmla="*/ 21 h 36"/>
                <a:gd name="T18" fmla="*/ 15 w 250"/>
                <a:gd name="T19" fmla="*/ 18 h 36"/>
                <a:gd name="T20" fmla="*/ 18 w 250"/>
                <a:gd name="T21" fmla="*/ 15 h 36"/>
                <a:gd name="T22" fmla="*/ 65 w 250"/>
                <a:gd name="T23" fmla="*/ 15 h 36"/>
                <a:gd name="T24" fmla="*/ 65 w 250"/>
                <a:gd name="T25" fmla="*/ 21 h 36"/>
                <a:gd name="T26" fmla="*/ 100 w 250"/>
                <a:gd name="T27" fmla="*/ 21 h 36"/>
                <a:gd name="T28" fmla="*/ 78 w 250"/>
                <a:gd name="T29" fmla="*/ 21 h 36"/>
                <a:gd name="T30" fmla="*/ 78 w 250"/>
                <a:gd name="T31" fmla="*/ 15 h 36"/>
                <a:gd name="T32" fmla="*/ 100 w 250"/>
                <a:gd name="T33" fmla="*/ 15 h 36"/>
                <a:gd name="T34" fmla="*/ 100 w 250"/>
                <a:gd name="T35" fmla="*/ 21 h 36"/>
                <a:gd name="T36" fmla="*/ 232 w 250"/>
                <a:gd name="T37" fmla="*/ 21 h 36"/>
                <a:gd name="T38" fmla="*/ 209 w 250"/>
                <a:gd name="T39" fmla="*/ 21 h 36"/>
                <a:gd name="T40" fmla="*/ 209 w 250"/>
                <a:gd name="T41" fmla="*/ 15 h 36"/>
                <a:gd name="T42" fmla="*/ 232 w 250"/>
                <a:gd name="T43" fmla="*/ 15 h 36"/>
                <a:gd name="T44" fmla="*/ 235 w 250"/>
                <a:gd name="T45" fmla="*/ 18 h 36"/>
                <a:gd name="T46" fmla="*/ 232 w 250"/>
                <a:gd name="T47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0" h="36">
                  <a:moveTo>
                    <a:pt x="232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42" y="36"/>
                    <a:pt x="250" y="28"/>
                    <a:pt x="250" y="18"/>
                  </a:cubicBezTo>
                  <a:cubicBezTo>
                    <a:pt x="250" y="8"/>
                    <a:pt x="242" y="0"/>
                    <a:pt x="232" y="0"/>
                  </a:cubicBezTo>
                  <a:close/>
                  <a:moveTo>
                    <a:pt x="65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5" y="20"/>
                    <a:pt x="15" y="18"/>
                  </a:cubicBezTo>
                  <a:cubicBezTo>
                    <a:pt x="15" y="17"/>
                    <a:pt x="17" y="15"/>
                    <a:pt x="18" y="15"/>
                  </a:cubicBezTo>
                  <a:cubicBezTo>
                    <a:pt x="65" y="15"/>
                    <a:pt x="65" y="15"/>
                    <a:pt x="65" y="15"/>
                  </a:cubicBezTo>
                  <a:lnTo>
                    <a:pt x="65" y="21"/>
                  </a:lnTo>
                  <a:close/>
                  <a:moveTo>
                    <a:pt x="100" y="21"/>
                  </a:moveTo>
                  <a:cubicBezTo>
                    <a:pt x="78" y="21"/>
                    <a:pt x="78" y="21"/>
                    <a:pt x="78" y="21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100" y="15"/>
                    <a:pt x="100" y="15"/>
                    <a:pt x="100" y="15"/>
                  </a:cubicBezTo>
                  <a:lnTo>
                    <a:pt x="100" y="21"/>
                  </a:lnTo>
                  <a:close/>
                  <a:moveTo>
                    <a:pt x="232" y="21"/>
                  </a:moveTo>
                  <a:cubicBezTo>
                    <a:pt x="209" y="21"/>
                    <a:pt x="209" y="21"/>
                    <a:pt x="209" y="21"/>
                  </a:cubicBezTo>
                  <a:cubicBezTo>
                    <a:pt x="209" y="15"/>
                    <a:pt x="209" y="15"/>
                    <a:pt x="209" y="15"/>
                  </a:cubicBezTo>
                  <a:cubicBezTo>
                    <a:pt x="232" y="15"/>
                    <a:pt x="232" y="15"/>
                    <a:pt x="232" y="15"/>
                  </a:cubicBezTo>
                  <a:cubicBezTo>
                    <a:pt x="234" y="15"/>
                    <a:pt x="235" y="17"/>
                    <a:pt x="235" y="18"/>
                  </a:cubicBezTo>
                  <a:cubicBezTo>
                    <a:pt x="235" y="20"/>
                    <a:pt x="234" y="21"/>
                    <a:pt x="232" y="21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1775790" y="2231057"/>
              <a:ext cx="733108" cy="583400"/>
            </a:xfrm>
            <a:custGeom>
              <a:avLst/>
              <a:gdLst>
                <a:gd name="T0" fmla="*/ 194 w 195"/>
                <a:gd name="T1" fmla="*/ 154 h 154"/>
                <a:gd name="T2" fmla="*/ 195 w 195"/>
                <a:gd name="T3" fmla="*/ 151 h 154"/>
                <a:gd name="T4" fmla="*/ 195 w 195"/>
                <a:gd name="T5" fmla="*/ 138 h 154"/>
                <a:gd name="T6" fmla="*/ 191 w 195"/>
                <a:gd name="T7" fmla="*/ 140 h 154"/>
                <a:gd name="T8" fmla="*/ 163 w 195"/>
                <a:gd name="T9" fmla="*/ 146 h 154"/>
                <a:gd name="T10" fmla="*/ 142 w 195"/>
                <a:gd name="T11" fmla="*/ 143 h 154"/>
                <a:gd name="T12" fmla="*/ 16 w 195"/>
                <a:gd name="T13" fmla="*/ 143 h 154"/>
                <a:gd name="T14" fmla="*/ 16 w 195"/>
                <a:gd name="T15" fmla="*/ 16 h 154"/>
                <a:gd name="T16" fmla="*/ 151 w 195"/>
                <a:gd name="T17" fmla="*/ 16 h 154"/>
                <a:gd name="T18" fmla="*/ 160 w 195"/>
                <a:gd name="T19" fmla="*/ 15 h 154"/>
                <a:gd name="T20" fmla="*/ 169 w 195"/>
                <a:gd name="T21" fmla="*/ 16 h 154"/>
                <a:gd name="T22" fmla="*/ 178 w 195"/>
                <a:gd name="T23" fmla="*/ 16 h 154"/>
                <a:gd name="T24" fmla="*/ 178 w 195"/>
                <a:gd name="T25" fmla="*/ 18 h 154"/>
                <a:gd name="T26" fmla="*/ 195 w 195"/>
                <a:gd name="T27" fmla="*/ 26 h 154"/>
                <a:gd name="T28" fmla="*/ 195 w 195"/>
                <a:gd name="T29" fmla="*/ 15 h 154"/>
                <a:gd name="T30" fmla="*/ 180 w 195"/>
                <a:gd name="T31" fmla="*/ 0 h 154"/>
                <a:gd name="T32" fmla="*/ 15 w 195"/>
                <a:gd name="T33" fmla="*/ 0 h 154"/>
                <a:gd name="T34" fmla="*/ 0 w 195"/>
                <a:gd name="T35" fmla="*/ 15 h 154"/>
                <a:gd name="T36" fmla="*/ 0 w 195"/>
                <a:gd name="T37" fmla="*/ 151 h 154"/>
                <a:gd name="T38" fmla="*/ 1 w 195"/>
                <a:gd name="T39" fmla="*/ 154 h 154"/>
                <a:gd name="T40" fmla="*/ 194 w 195"/>
                <a:gd name="T41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5" h="154">
                  <a:moveTo>
                    <a:pt x="194" y="154"/>
                  </a:moveTo>
                  <a:cubicBezTo>
                    <a:pt x="195" y="153"/>
                    <a:pt x="195" y="152"/>
                    <a:pt x="195" y="151"/>
                  </a:cubicBezTo>
                  <a:cubicBezTo>
                    <a:pt x="195" y="138"/>
                    <a:pt x="195" y="138"/>
                    <a:pt x="195" y="138"/>
                  </a:cubicBezTo>
                  <a:cubicBezTo>
                    <a:pt x="193" y="138"/>
                    <a:pt x="192" y="139"/>
                    <a:pt x="191" y="140"/>
                  </a:cubicBezTo>
                  <a:cubicBezTo>
                    <a:pt x="182" y="144"/>
                    <a:pt x="172" y="146"/>
                    <a:pt x="163" y="146"/>
                  </a:cubicBezTo>
                  <a:cubicBezTo>
                    <a:pt x="156" y="146"/>
                    <a:pt x="149" y="145"/>
                    <a:pt x="142" y="143"/>
                  </a:cubicBezTo>
                  <a:cubicBezTo>
                    <a:pt x="16" y="143"/>
                    <a:pt x="16" y="143"/>
                    <a:pt x="16" y="143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4" y="15"/>
                    <a:pt x="157" y="15"/>
                    <a:pt x="160" y="15"/>
                  </a:cubicBezTo>
                  <a:cubicBezTo>
                    <a:pt x="163" y="15"/>
                    <a:pt x="166" y="15"/>
                    <a:pt x="169" y="16"/>
                  </a:cubicBezTo>
                  <a:cubicBezTo>
                    <a:pt x="178" y="16"/>
                    <a:pt x="178" y="16"/>
                    <a:pt x="178" y="16"/>
                  </a:cubicBezTo>
                  <a:cubicBezTo>
                    <a:pt x="178" y="18"/>
                    <a:pt x="178" y="18"/>
                    <a:pt x="178" y="18"/>
                  </a:cubicBezTo>
                  <a:cubicBezTo>
                    <a:pt x="184" y="20"/>
                    <a:pt x="189" y="22"/>
                    <a:pt x="195" y="26"/>
                  </a:cubicBezTo>
                  <a:cubicBezTo>
                    <a:pt x="195" y="15"/>
                    <a:pt x="195" y="15"/>
                    <a:pt x="195" y="15"/>
                  </a:cubicBezTo>
                  <a:cubicBezTo>
                    <a:pt x="195" y="7"/>
                    <a:pt x="188" y="0"/>
                    <a:pt x="18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2"/>
                    <a:pt x="0" y="153"/>
                    <a:pt x="1" y="154"/>
                  </a:cubicBezTo>
                  <a:lnTo>
                    <a:pt x="194" y="15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1935030" y="2363375"/>
              <a:ext cx="267405" cy="42101"/>
            </a:xfrm>
            <a:custGeom>
              <a:avLst/>
              <a:gdLst>
                <a:gd name="T0" fmla="*/ 72 w 72"/>
                <a:gd name="T1" fmla="*/ 0 h 11"/>
                <a:gd name="T2" fmla="*/ 0 w 72"/>
                <a:gd name="T3" fmla="*/ 0 h 11"/>
                <a:gd name="T4" fmla="*/ 0 w 72"/>
                <a:gd name="T5" fmla="*/ 11 h 11"/>
                <a:gd name="T6" fmla="*/ 64 w 72"/>
                <a:gd name="T7" fmla="*/ 11 h 11"/>
                <a:gd name="T8" fmla="*/ 72 w 7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">
                  <a:moveTo>
                    <a:pt x="7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6" y="7"/>
                    <a:pt x="69" y="3"/>
                    <a:pt x="72" y="0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1929021" y="2456599"/>
              <a:ext cx="219332" cy="45107"/>
            </a:xfrm>
            <a:custGeom>
              <a:avLst/>
              <a:gdLst>
                <a:gd name="T0" fmla="*/ 0 w 58"/>
                <a:gd name="T1" fmla="*/ 11 h 11"/>
                <a:gd name="T2" fmla="*/ 56 w 58"/>
                <a:gd name="T3" fmla="*/ 11 h 11"/>
                <a:gd name="T4" fmla="*/ 58 w 58"/>
                <a:gd name="T5" fmla="*/ 0 h 11"/>
                <a:gd name="T6" fmla="*/ 0 w 58"/>
                <a:gd name="T7" fmla="*/ 0 h 11"/>
                <a:gd name="T8" fmla="*/ 0 w 58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1">
                  <a:moveTo>
                    <a:pt x="0" y="11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57" y="7"/>
                    <a:pt x="57" y="4"/>
                    <a:pt x="5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1929021" y="2555837"/>
              <a:ext cx="219332" cy="42101"/>
            </a:xfrm>
            <a:custGeom>
              <a:avLst/>
              <a:gdLst>
                <a:gd name="T0" fmla="*/ 0 w 58"/>
                <a:gd name="T1" fmla="*/ 0 h 11"/>
                <a:gd name="T2" fmla="*/ 0 w 58"/>
                <a:gd name="T3" fmla="*/ 11 h 11"/>
                <a:gd name="T4" fmla="*/ 58 w 58"/>
                <a:gd name="T5" fmla="*/ 11 h 11"/>
                <a:gd name="T6" fmla="*/ 56 w 58"/>
                <a:gd name="T7" fmla="*/ 0 h 11"/>
                <a:gd name="T8" fmla="*/ 0 w 5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1"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8"/>
                    <a:pt x="56" y="4"/>
                    <a:pt x="56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1926017" y="2655076"/>
              <a:ext cx="273412" cy="42101"/>
            </a:xfrm>
            <a:custGeom>
              <a:avLst/>
              <a:gdLst>
                <a:gd name="T0" fmla="*/ 0 w 73"/>
                <a:gd name="T1" fmla="*/ 11 h 11"/>
                <a:gd name="T2" fmla="*/ 73 w 73"/>
                <a:gd name="T3" fmla="*/ 11 h 11"/>
                <a:gd name="T4" fmla="*/ 65 w 73"/>
                <a:gd name="T5" fmla="*/ 0 h 11"/>
                <a:gd name="T6" fmla="*/ 0 w 73"/>
                <a:gd name="T7" fmla="*/ 0 h 11"/>
                <a:gd name="T8" fmla="*/ 0 w 73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1">
                  <a:moveTo>
                    <a:pt x="0" y="11"/>
                  </a:moveTo>
                  <a:cubicBezTo>
                    <a:pt x="73" y="11"/>
                    <a:pt x="73" y="11"/>
                    <a:pt x="73" y="11"/>
                  </a:cubicBezTo>
                  <a:cubicBezTo>
                    <a:pt x="70" y="8"/>
                    <a:pt x="67" y="4"/>
                    <a:pt x="6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2124317" y="2276167"/>
              <a:ext cx="724094" cy="625501"/>
            </a:xfrm>
            <a:custGeom>
              <a:avLst/>
              <a:gdLst>
                <a:gd name="T0" fmla="*/ 184 w 193"/>
                <a:gd name="T1" fmla="*/ 131 h 165"/>
                <a:gd name="T2" fmla="*/ 129 w 193"/>
                <a:gd name="T3" fmla="*/ 91 h 165"/>
                <a:gd name="T4" fmla="*/ 125 w 193"/>
                <a:gd name="T5" fmla="*/ 89 h 165"/>
                <a:gd name="T6" fmla="*/ 121 w 193"/>
                <a:gd name="T7" fmla="*/ 42 h 165"/>
                <a:gd name="T8" fmla="*/ 41 w 193"/>
                <a:gd name="T9" fmla="*/ 14 h 165"/>
                <a:gd name="T10" fmla="*/ 15 w 193"/>
                <a:gd name="T11" fmla="*/ 95 h 165"/>
                <a:gd name="T12" fmla="*/ 95 w 193"/>
                <a:gd name="T13" fmla="*/ 123 h 165"/>
                <a:gd name="T14" fmla="*/ 105 w 193"/>
                <a:gd name="T15" fmla="*/ 117 h 165"/>
                <a:gd name="T16" fmla="*/ 108 w 193"/>
                <a:gd name="T17" fmla="*/ 120 h 165"/>
                <a:gd name="T18" fmla="*/ 163 w 193"/>
                <a:gd name="T19" fmla="*/ 160 h 165"/>
                <a:gd name="T20" fmla="*/ 184 w 193"/>
                <a:gd name="T21" fmla="*/ 157 h 165"/>
                <a:gd name="T22" fmla="*/ 188 w 193"/>
                <a:gd name="T23" fmla="*/ 152 h 165"/>
                <a:gd name="T24" fmla="*/ 184 w 193"/>
                <a:gd name="T25" fmla="*/ 131 h 165"/>
                <a:gd name="T26" fmla="*/ 87 w 193"/>
                <a:gd name="T27" fmla="*/ 106 h 165"/>
                <a:gd name="T28" fmla="*/ 32 w 193"/>
                <a:gd name="T29" fmla="*/ 87 h 165"/>
                <a:gd name="T30" fmla="*/ 49 w 193"/>
                <a:gd name="T31" fmla="*/ 31 h 165"/>
                <a:gd name="T32" fmla="*/ 104 w 193"/>
                <a:gd name="T33" fmla="*/ 51 h 165"/>
                <a:gd name="T34" fmla="*/ 87 w 193"/>
                <a:gd name="T35" fmla="*/ 10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3" h="165">
                  <a:moveTo>
                    <a:pt x="184" y="131"/>
                  </a:moveTo>
                  <a:cubicBezTo>
                    <a:pt x="129" y="91"/>
                    <a:pt x="129" y="91"/>
                    <a:pt x="129" y="91"/>
                  </a:cubicBezTo>
                  <a:cubicBezTo>
                    <a:pt x="128" y="90"/>
                    <a:pt x="126" y="89"/>
                    <a:pt x="125" y="89"/>
                  </a:cubicBezTo>
                  <a:cubicBezTo>
                    <a:pt x="130" y="74"/>
                    <a:pt x="129" y="57"/>
                    <a:pt x="121" y="42"/>
                  </a:cubicBezTo>
                  <a:cubicBezTo>
                    <a:pt x="106" y="12"/>
                    <a:pt x="70" y="0"/>
                    <a:pt x="41" y="14"/>
                  </a:cubicBezTo>
                  <a:cubicBezTo>
                    <a:pt x="12" y="29"/>
                    <a:pt x="0" y="65"/>
                    <a:pt x="15" y="95"/>
                  </a:cubicBezTo>
                  <a:cubicBezTo>
                    <a:pt x="30" y="125"/>
                    <a:pt x="66" y="138"/>
                    <a:pt x="95" y="123"/>
                  </a:cubicBezTo>
                  <a:cubicBezTo>
                    <a:pt x="99" y="122"/>
                    <a:pt x="102" y="120"/>
                    <a:pt x="105" y="117"/>
                  </a:cubicBezTo>
                  <a:cubicBezTo>
                    <a:pt x="106" y="118"/>
                    <a:pt x="107" y="119"/>
                    <a:pt x="108" y="120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65"/>
                    <a:pt x="180" y="163"/>
                    <a:pt x="184" y="157"/>
                  </a:cubicBezTo>
                  <a:cubicBezTo>
                    <a:pt x="188" y="152"/>
                    <a:pt x="188" y="152"/>
                    <a:pt x="188" y="152"/>
                  </a:cubicBezTo>
                  <a:cubicBezTo>
                    <a:pt x="193" y="145"/>
                    <a:pt x="191" y="136"/>
                    <a:pt x="184" y="131"/>
                  </a:cubicBezTo>
                  <a:close/>
                  <a:moveTo>
                    <a:pt x="87" y="106"/>
                  </a:moveTo>
                  <a:cubicBezTo>
                    <a:pt x="67" y="116"/>
                    <a:pt x="42" y="108"/>
                    <a:pt x="32" y="87"/>
                  </a:cubicBezTo>
                  <a:cubicBezTo>
                    <a:pt x="22" y="66"/>
                    <a:pt x="29" y="41"/>
                    <a:pt x="49" y="31"/>
                  </a:cubicBezTo>
                  <a:cubicBezTo>
                    <a:pt x="69" y="21"/>
                    <a:pt x="94" y="30"/>
                    <a:pt x="104" y="51"/>
                  </a:cubicBezTo>
                  <a:cubicBezTo>
                    <a:pt x="115" y="72"/>
                    <a:pt x="107" y="97"/>
                    <a:pt x="87" y="106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6" name="Freeform 38"/>
            <p:cNvSpPr>
              <a:spLocks noEditPoints="1"/>
            </p:cNvSpPr>
            <p:nvPr/>
          </p:nvSpPr>
          <p:spPr bwMode="auto">
            <a:xfrm>
              <a:off x="6525969" y="2167907"/>
              <a:ext cx="183278" cy="793905"/>
            </a:xfrm>
            <a:custGeom>
              <a:avLst/>
              <a:gdLst>
                <a:gd name="T0" fmla="*/ 43 w 49"/>
                <a:gd name="T1" fmla="*/ 0 h 210"/>
                <a:gd name="T2" fmla="*/ 6 w 49"/>
                <a:gd name="T3" fmla="*/ 0 h 210"/>
                <a:gd name="T4" fmla="*/ 0 w 49"/>
                <a:gd name="T5" fmla="*/ 8 h 210"/>
                <a:gd name="T6" fmla="*/ 0 w 49"/>
                <a:gd name="T7" fmla="*/ 202 h 210"/>
                <a:gd name="T8" fmla="*/ 6 w 49"/>
                <a:gd name="T9" fmla="*/ 210 h 210"/>
                <a:gd name="T10" fmla="*/ 43 w 49"/>
                <a:gd name="T11" fmla="*/ 210 h 210"/>
                <a:gd name="T12" fmla="*/ 49 w 49"/>
                <a:gd name="T13" fmla="*/ 202 h 210"/>
                <a:gd name="T14" fmla="*/ 49 w 49"/>
                <a:gd name="T15" fmla="*/ 8 h 210"/>
                <a:gd name="T16" fmla="*/ 43 w 49"/>
                <a:gd name="T17" fmla="*/ 0 h 210"/>
                <a:gd name="T18" fmla="*/ 38 w 49"/>
                <a:gd name="T19" fmla="*/ 10 h 210"/>
                <a:gd name="T20" fmla="*/ 38 w 49"/>
                <a:gd name="T21" fmla="*/ 80 h 210"/>
                <a:gd name="T22" fmla="*/ 11 w 49"/>
                <a:gd name="T23" fmla="*/ 80 h 210"/>
                <a:gd name="T24" fmla="*/ 11 w 49"/>
                <a:gd name="T25" fmla="*/ 10 h 210"/>
                <a:gd name="T26" fmla="*/ 38 w 49"/>
                <a:gd name="T27" fmla="*/ 10 h 210"/>
                <a:gd name="T28" fmla="*/ 11 w 49"/>
                <a:gd name="T29" fmla="*/ 90 h 210"/>
                <a:gd name="T30" fmla="*/ 38 w 49"/>
                <a:gd name="T31" fmla="*/ 90 h 210"/>
                <a:gd name="T32" fmla="*/ 38 w 49"/>
                <a:gd name="T33" fmla="*/ 104 h 210"/>
                <a:gd name="T34" fmla="*/ 11 w 49"/>
                <a:gd name="T35" fmla="*/ 104 h 210"/>
                <a:gd name="T36" fmla="*/ 11 w 49"/>
                <a:gd name="T37" fmla="*/ 90 h 210"/>
                <a:gd name="T38" fmla="*/ 38 w 49"/>
                <a:gd name="T39" fmla="*/ 198 h 210"/>
                <a:gd name="T40" fmla="*/ 11 w 49"/>
                <a:gd name="T41" fmla="*/ 198 h 210"/>
                <a:gd name="T42" fmla="*/ 11 w 49"/>
                <a:gd name="T43" fmla="*/ 185 h 210"/>
                <a:gd name="T44" fmla="*/ 38 w 49"/>
                <a:gd name="T45" fmla="*/ 185 h 210"/>
                <a:gd name="T46" fmla="*/ 38 w 49"/>
                <a:gd name="T47" fmla="*/ 198 h 210"/>
                <a:gd name="T48" fmla="*/ 38 w 49"/>
                <a:gd name="T49" fmla="*/ 128 h 210"/>
                <a:gd name="T50" fmla="*/ 11 w 49"/>
                <a:gd name="T51" fmla="*/ 128 h 210"/>
                <a:gd name="T52" fmla="*/ 11 w 49"/>
                <a:gd name="T53" fmla="*/ 115 h 210"/>
                <a:gd name="T54" fmla="*/ 38 w 49"/>
                <a:gd name="T55" fmla="*/ 115 h 210"/>
                <a:gd name="T56" fmla="*/ 38 w 49"/>
                <a:gd name="T57" fmla="*/ 12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" h="210">
                  <a:moveTo>
                    <a:pt x="43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207"/>
                    <a:pt x="3" y="210"/>
                    <a:pt x="6" y="210"/>
                  </a:cubicBezTo>
                  <a:cubicBezTo>
                    <a:pt x="43" y="210"/>
                    <a:pt x="43" y="210"/>
                    <a:pt x="43" y="210"/>
                  </a:cubicBezTo>
                  <a:cubicBezTo>
                    <a:pt x="46" y="210"/>
                    <a:pt x="49" y="207"/>
                    <a:pt x="49" y="202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3"/>
                    <a:pt x="46" y="0"/>
                    <a:pt x="43" y="0"/>
                  </a:cubicBezTo>
                  <a:close/>
                  <a:moveTo>
                    <a:pt x="38" y="10"/>
                  </a:moveTo>
                  <a:cubicBezTo>
                    <a:pt x="38" y="80"/>
                    <a:pt x="38" y="80"/>
                    <a:pt x="38" y="80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1" y="10"/>
                    <a:pt x="11" y="10"/>
                    <a:pt x="11" y="10"/>
                  </a:cubicBezTo>
                  <a:lnTo>
                    <a:pt x="38" y="10"/>
                  </a:lnTo>
                  <a:close/>
                  <a:moveTo>
                    <a:pt x="11" y="90"/>
                  </a:moveTo>
                  <a:cubicBezTo>
                    <a:pt x="38" y="90"/>
                    <a:pt x="38" y="90"/>
                    <a:pt x="38" y="90"/>
                  </a:cubicBezTo>
                  <a:cubicBezTo>
                    <a:pt x="38" y="104"/>
                    <a:pt x="38" y="104"/>
                    <a:pt x="38" y="104"/>
                  </a:cubicBezTo>
                  <a:cubicBezTo>
                    <a:pt x="11" y="104"/>
                    <a:pt x="11" y="104"/>
                    <a:pt x="11" y="104"/>
                  </a:cubicBezTo>
                  <a:lnTo>
                    <a:pt x="11" y="90"/>
                  </a:lnTo>
                  <a:close/>
                  <a:moveTo>
                    <a:pt x="38" y="198"/>
                  </a:moveTo>
                  <a:cubicBezTo>
                    <a:pt x="11" y="198"/>
                    <a:pt x="11" y="198"/>
                    <a:pt x="11" y="198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38" y="185"/>
                    <a:pt x="38" y="185"/>
                    <a:pt x="38" y="185"/>
                  </a:cubicBezTo>
                  <a:lnTo>
                    <a:pt x="38" y="198"/>
                  </a:lnTo>
                  <a:close/>
                  <a:moveTo>
                    <a:pt x="38" y="128"/>
                  </a:moveTo>
                  <a:cubicBezTo>
                    <a:pt x="11" y="128"/>
                    <a:pt x="11" y="128"/>
                    <a:pt x="11" y="128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38" y="115"/>
                    <a:pt x="38" y="115"/>
                    <a:pt x="38" y="115"/>
                  </a:cubicBezTo>
                  <a:lnTo>
                    <a:pt x="38" y="128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7" name="Freeform 39"/>
            <p:cNvSpPr>
              <a:spLocks noEditPoints="1"/>
            </p:cNvSpPr>
            <p:nvPr/>
          </p:nvSpPr>
          <p:spPr bwMode="auto">
            <a:xfrm>
              <a:off x="6733284" y="2167907"/>
              <a:ext cx="183276" cy="793905"/>
            </a:xfrm>
            <a:custGeom>
              <a:avLst/>
              <a:gdLst>
                <a:gd name="T0" fmla="*/ 43 w 49"/>
                <a:gd name="T1" fmla="*/ 0 h 210"/>
                <a:gd name="T2" fmla="*/ 6 w 49"/>
                <a:gd name="T3" fmla="*/ 0 h 210"/>
                <a:gd name="T4" fmla="*/ 0 w 49"/>
                <a:gd name="T5" fmla="*/ 8 h 210"/>
                <a:gd name="T6" fmla="*/ 0 w 49"/>
                <a:gd name="T7" fmla="*/ 202 h 210"/>
                <a:gd name="T8" fmla="*/ 6 w 49"/>
                <a:gd name="T9" fmla="*/ 210 h 210"/>
                <a:gd name="T10" fmla="*/ 43 w 49"/>
                <a:gd name="T11" fmla="*/ 210 h 210"/>
                <a:gd name="T12" fmla="*/ 49 w 49"/>
                <a:gd name="T13" fmla="*/ 202 h 210"/>
                <a:gd name="T14" fmla="*/ 49 w 49"/>
                <a:gd name="T15" fmla="*/ 8 h 210"/>
                <a:gd name="T16" fmla="*/ 43 w 49"/>
                <a:gd name="T17" fmla="*/ 0 h 210"/>
                <a:gd name="T18" fmla="*/ 38 w 49"/>
                <a:gd name="T19" fmla="*/ 10 h 210"/>
                <a:gd name="T20" fmla="*/ 38 w 49"/>
                <a:gd name="T21" fmla="*/ 80 h 210"/>
                <a:gd name="T22" fmla="*/ 11 w 49"/>
                <a:gd name="T23" fmla="*/ 80 h 210"/>
                <a:gd name="T24" fmla="*/ 11 w 49"/>
                <a:gd name="T25" fmla="*/ 10 h 210"/>
                <a:gd name="T26" fmla="*/ 38 w 49"/>
                <a:gd name="T27" fmla="*/ 10 h 210"/>
                <a:gd name="T28" fmla="*/ 11 w 49"/>
                <a:gd name="T29" fmla="*/ 90 h 210"/>
                <a:gd name="T30" fmla="*/ 38 w 49"/>
                <a:gd name="T31" fmla="*/ 90 h 210"/>
                <a:gd name="T32" fmla="*/ 38 w 49"/>
                <a:gd name="T33" fmla="*/ 104 h 210"/>
                <a:gd name="T34" fmla="*/ 11 w 49"/>
                <a:gd name="T35" fmla="*/ 104 h 210"/>
                <a:gd name="T36" fmla="*/ 11 w 49"/>
                <a:gd name="T37" fmla="*/ 90 h 210"/>
                <a:gd name="T38" fmla="*/ 38 w 49"/>
                <a:gd name="T39" fmla="*/ 198 h 210"/>
                <a:gd name="T40" fmla="*/ 11 w 49"/>
                <a:gd name="T41" fmla="*/ 198 h 210"/>
                <a:gd name="T42" fmla="*/ 11 w 49"/>
                <a:gd name="T43" fmla="*/ 185 h 210"/>
                <a:gd name="T44" fmla="*/ 38 w 49"/>
                <a:gd name="T45" fmla="*/ 185 h 210"/>
                <a:gd name="T46" fmla="*/ 38 w 49"/>
                <a:gd name="T47" fmla="*/ 198 h 210"/>
                <a:gd name="T48" fmla="*/ 38 w 49"/>
                <a:gd name="T49" fmla="*/ 128 h 210"/>
                <a:gd name="T50" fmla="*/ 11 w 49"/>
                <a:gd name="T51" fmla="*/ 128 h 210"/>
                <a:gd name="T52" fmla="*/ 11 w 49"/>
                <a:gd name="T53" fmla="*/ 115 h 210"/>
                <a:gd name="T54" fmla="*/ 38 w 49"/>
                <a:gd name="T55" fmla="*/ 115 h 210"/>
                <a:gd name="T56" fmla="*/ 38 w 49"/>
                <a:gd name="T57" fmla="*/ 12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" h="210">
                  <a:moveTo>
                    <a:pt x="43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207"/>
                    <a:pt x="3" y="210"/>
                    <a:pt x="6" y="210"/>
                  </a:cubicBezTo>
                  <a:cubicBezTo>
                    <a:pt x="43" y="210"/>
                    <a:pt x="43" y="210"/>
                    <a:pt x="43" y="210"/>
                  </a:cubicBezTo>
                  <a:cubicBezTo>
                    <a:pt x="46" y="210"/>
                    <a:pt x="49" y="207"/>
                    <a:pt x="49" y="202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3"/>
                    <a:pt x="46" y="0"/>
                    <a:pt x="43" y="0"/>
                  </a:cubicBezTo>
                  <a:close/>
                  <a:moveTo>
                    <a:pt x="38" y="10"/>
                  </a:moveTo>
                  <a:cubicBezTo>
                    <a:pt x="38" y="80"/>
                    <a:pt x="38" y="80"/>
                    <a:pt x="38" y="80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1" y="10"/>
                    <a:pt x="11" y="10"/>
                    <a:pt x="11" y="10"/>
                  </a:cubicBezTo>
                  <a:lnTo>
                    <a:pt x="38" y="10"/>
                  </a:lnTo>
                  <a:close/>
                  <a:moveTo>
                    <a:pt x="11" y="90"/>
                  </a:moveTo>
                  <a:cubicBezTo>
                    <a:pt x="38" y="90"/>
                    <a:pt x="38" y="90"/>
                    <a:pt x="38" y="90"/>
                  </a:cubicBezTo>
                  <a:cubicBezTo>
                    <a:pt x="38" y="104"/>
                    <a:pt x="38" y="104"/>
                    <a:pt x="38" y="104"/>
                  </a:cubicBezTo>
                  <a:cubicBezTo>
                    <a:pt x="11" y="104"/>
                    <a:pt x="11" y="104"/>
                    <a:pt x="11" y="104"/>
                  </a:cubicBezTo>
                  <a:lnTo>
                    <a:pt x="11" y="90"/>
                  </a:lnTo>
                  <a:close/>
                  <a:moveTo>
                    <a:pt x="38" y="198"/>
                  </a:moveTo>
                  <a:cubicBezTo>
                    <a:pt x="11" y="198"/>
                    <a:pt x="11" y="198"/>
                    <a:pt x="11" y="198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38" y="185"/>
                    <a:pt x="38" y="185"/>
                    <a:pt x="38" y="185"/>
                  </a:cubicBezTo>
                  <a:lnTo>
                    <a:pt x="38" y="198"/>
                  </a:lnTo>
                  <a:close/>
                  <a:moveTo>
                    <a:pt x="38" y="128"/>
                  </a:moveTo>
                  <a:cubicBezTo>
                    <a:pt x="11" y="128"/>
                    <a:pt x="11" y="128"/>
                    <a:pt x="11" y="128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38" y="115"/>
                    <a:pt x="38" y="115"/>
                    <a:pt x="38" y="115"/>
                  </a:cubicBezTo>
                  <a:lnTo>
                    <a:pt x="38" y="128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8" name="Freeform 40"/>
            <p:cNvSpPr>
              <a:spLocks noEditPoints="1"/>
            </p:cNvSpPr>
            <p:nvPr/>
          </p:nvSpPr>
          <p:spPr bwMode="auto">
            <a:xfrm>
              <a:off x="6925574" y="2149864"/>
              <a:ext cx="423639" cy="808940"/>
            </a:xfrm>
            <a:custGeom>
              <a:avLst/>
              <a:gdLst>
                <a:gd name="T0" fmla="*/ 111 w 113"/>
                <a:gd name="T1" fmla="*/ 190 h 213"/>
                <a:gd name="T2" fmla="*/ 48 w 113"/>
                <a:gd name="T3" fmla="*/ 7 h 213"/>
                <a:gd name="T4" fmla="*/ 39 w 113"/>
                <a:gd name="T5" fmla="*/ 1 h 213"/>
                <a:gd name="T6" fmla="*/ 5 w 113"/>
                <a:gd name="T7" fmla="*/ 13 h 213"/>
                <a:gd name="T8" fmla="*/ 2 w 113"/>
                <a:gd name="T9" fmla="*/ 23 h 213"/>
                <a:gd name="T10" fmla="*/ 65 w 113"/>
                <a:gd name="T11" fmla="*/ 206 h 213"/>
                <a:gd name="T12" fmla="*/ 74 w 113"/>
                <a:gd name="T13" fmla="*/ 212 h 213"/>
                <a:gd name="T14" fmla="*/ 108 w 113"/>
                <a:gd name="T15" fmla="*/ 200 h 213"/>
                <a:gd name="T16" fmla="*/ 111 w 113"/>
                <a:gd name="T17" fmla="*/ 190 h 213"/>
                <a:gd name="T18" fmla="*/ 13 w 113"/>
                <a:gd name="T19" fmla="*/ 22 h 213"/>
                <a:gd name="T20" fmla="*/ 38 w 113"/>
                <a:gd name="T21" fmla="*/ 13 h 213"/>
                <a:gd name="T22" fmla="*/ 61 w 113"/>
                <a:gd name="T23" fmla="*/ 79 h 213"/>
                <a:gd name="T24" fmla="*/ 36 w 113"/>
                <a:gd name="T25" fmla="*/ 88 h 213"/>
                <a:gd name="T26" fmla="*/ 13 w 113"/>
                <a:gd name="T27" fmla="*/ 22 h 213"/>
                <a:gd name="T28" fmla="*/ 39 w 113"/>
                <a:gd name="T29" fmla="*/ 97 h 213"/>
                <a:gd name="T30" fmla="*/ 65 w 113"/>
                <a:gd name="T31" fmla="*/ 88 h 213"/>
                <a:gd name="T32" fmla="*/ 69 w 113"/>
                <a:gd name="T33" fmla="*/ 101 h 213"/>
                <a:gd name="T34" fmla="*/ 43 w 113"/>
                <a:gd name="T35" fmla="*/ 110 h 213"/>
                <a:gd name="T36" fmla="*/ 39 w 113"/>
                <a:gd name="T37" fmla="*/ 97 h 213"/>
                <a:gd name="T38" fmla="*/ 51 w 113"/>
                <a:gd name="T39" fmla="*/ 133 h 213"/>
                <a:gd name="T40" fmla="*/ 47 w 113"/>
                <a:gd name="T41" fmla="*/ 120 h 213"/>
                <a:gd name="T42" fmla="*/ 73 w 113"/>
                <a:gd name="T43" fmla="*/ 111 h 213"/>
                <a:gd name="T44" fmla="*/ 77 w 113"/>
                <a:gd name="T45" fmla="*/ 124 h 213"/>
                <a:gd name="T46" fmla="*/ 51 w 113"/>
                <a:gd name="T47" fmla="*/ 133 h 213"/>
                <a:gd name="T48" fmla="*/ 74 w 113"/>
                <a:gd name="T49" fmla="*/ 199 h 213"/>
                <a:gd name="T50" fmla="*/ 70 w 113"/>
                <a:gd name="T51" fmla="*/ 187 h 213"/>
                <a:gd name="T52" fmla="*/ 96 w 113"/>
                <a:gd name="T53" fmla="*/ 178 h 213"/>
                <a:gd name="T54" fmla="*/ 100 w 113"/>
                <a:gd name="T55" fmla="*/ 190 h 213"/>
                <a:gd name="T56" fmla="*/ 74 w 113"/>
                <a:gd name="T57" fmla="*/ 19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3" h="213">
                  <a:moveTo>
                    <a:pt x="111" y="190"/>
                  </a:moveTo>
                  <a:cubicBezTo>
                    <a:pt x="48" y="7"/>
                    <a:pt x="48" y="7"/>
                    <a:pt x="48" y="7"/>
                  </a:cubicBezTo>
                  <a:cubicBezTo>
                    <a:pt x="46" y="2"/>
                    <a:pt x="42" y="0"/>
                    <a:pt x="39" y="1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4"/>
                    <a:pt x="0" y="18"/>
                    <a:pt x="2" y="23"/>
                  </a:cubicBezTo>
                  <a:cubicBezTo>
                    <a:pt x="65" y="206"/>
                    <a:pt x="65" y="206"/>
                    <a:pt x="65" y="206"/>
                  </a:cubicBezTo>
                  <a:cubicBezTo>
                    <a:pt x="67" y="211"/>
                    <a:pt x="71" y="213"/>
                    <a:pt x="74" y="212"/>
                  </a:cubicBezTo>
                  <a:cubicBezTo>
                    <a:pt x="108" y="200"/>
                    <a:pt x="108" y="200"/>
                    <a:pt x="108" y="200"/>
                  </a:cubicBezTo>
                  <a:cubicBezTo>
                    <a:pt x="112" y="199"/>
                    <a:pt x="113" y="195"/>
                    <a:pt x="111" y="190"/>
                  </a:cubicBezTo>
                  <a:close/>
                  <a:moveTo>
                    <a:pt x="13" y="22"/>
                  </a:moveTo>
                  <a:cubicBezTo>
                    <a:pt x="38" y="13"/>
                    <a:pt x="38" y="13"/>
                    <a:pt x="38" y="13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36" y="88"/>
                    <a:pt x="36" y="88"/>
                    <a:pt x="36" y="88"/>
                  </a:cubicBezTo>
                  <a:lnTo>
                    <a:pt x="13" y="22"/>
                  </a:lnTo>
                  <a:close/>
                  <a:moveTo>
                    <a:pt x="39" y="97"/>
                  </a:moveTo>
                  <a:cubicBezTo>
                    <a:pt x="65" y="88"/>
                    <a:pt x="65" y="88"/>
                    <a:pt x="65" y="88"/>
                  </a:cubicBezTo>
                  <a:cubicBezTo>
                    <a:pt x="69" y="101"/>
                    <a:pt x="69" y="101"/>
                    <a:pt x="69" y="101"/>
                  </a:cubicBezTo>
                  <a:cubicBezTo>
                    <a:pt x="43" y="110"/>
                    <a:pt x="43" y="110"/>
                    <a:pt x="43" y="110"/>
                  </a:cubicBezTo>
                  <a:lnTo>
                    <a:pt x="39" y="97"/>
                  </a:lnTo>
                  <a:close/>
                  <a:moveTo>
                    <a:pt x="51" y="133"/>
                  </a:moveTo>
                  <a:cubicBezTo>
                    <a:pt x="47" y="120"/>
                    <a:pt x="47" y="120"/>
                    <a:pt x="47" y="120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77" y="124"/>
                    <a:pt x="77" y="124"/>
                    <a:pt x="77" y="124"/>
                  </a:cubicBezTo>
                  <a:lnTo>
                    <a:pt x="51" y="133"/>
                  </a:lnTo>
                  <a:close/>
                  <a:moveTo>
                    <a:pt x="74" y="199"/>
                  </a:moveTo>
                  <a:cubicBezTo>
                    <a:pt x="70" y="187"/>
                    <a:pt x="70" y="187"/>
                    <a:pt x="70" y="18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100" y="190"/>
                    <a:pt x="100" y="190"/>
                    <a:pt x="100" y="190"/>
                  </a:cubicBezTo>
                  <a:lnTo>
                    <a:pt x="74" y="19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9" name="Freeform 43"/>
            <p:cNvSpPr>
              <a:spLocks noEditPoints="1"/>
            </p:cNvSpPr>
            <p:nvPr/>
          </p:nvSpPr>
          <p:spPr bwMode="auto">
            <a:xfrm>
              <a:off x="4855444" y="2014538"/>
              <a:ext cx="414627" cy="556336"/>
            </a:xfrm>
            <a:custGeom>
              <a:avLst/>
              <a:gdLst>
                <a:gd name="T0" fmla="*/ 8 w 110"/>
                <a:gd name="T1" fmla="*/ 92 h 147"/>
                <a:gd name="T2" fmla="*/ 17 w 110"/>
                <a:gd name="T3" fmla="*/ 105 h 147"/>
                <a:gd name="T4" fmla="*/ 57 w 110"/>
                <a:gd name="T5" fmla="*/ 147 h 147"/>
                <a:gd name="T6" fmla="*/ 96 w 110"/>
                <a:gd name="T7" fmla="*/ 105 h 147"/>
                <a:gd name="T8" fmla="*/ 97 w 110"/>
                <a:gd name="T9" fmla="*/ 105 h 147"/>
                <a:gd name="T10" fmla="*/ 107 w 110"/>
                <a:gd name="T11" fmla="*/ 92 h 147"/>
                <a:gd name="T12" fmla="*/ 99 w 110"/>
                <a:gd name="T13" fmla="*/ 80 h 147"/>
                <a:gd name="T14" fmla="*/ 87 w 110"/>
                <a:gd name="T15" fmla="*/ 32 h 147"/>
                <a:gd name="T16" fmla="*/ 28 w 110"/>
                <a:gd name="T17" fmla="*/ 25 h 147"/>
                <a:gd name="T18" fmla="*/ 13 w 110"/>
                <a:gd name="T19" fmla="*/ 81 h 147"/>
                <a:gd name="T20" fmla="*/ 13 w 110"/>
                <a:gd name="T21" fmla="*/ 81 h 147"/>
                <a:gd name="T22" fmla="*/ 8 w 110"/>
                <a:gd name="T23" fmla="*/ 92 h 147"/>
                <a:gd name="T24" fmla="*/ 18 w 110"/>
                <a:gd name="T25" fmla="*/ 82 h 147"/>
                <a:gd name="T26" fmla="*/ 18 w 110"/>
                <a:gd name="T27" fmla="*/ 82 h 147"/>
                <a:gd name="T28" fmla="*/ 19 w 110"/>
                <a:gd name="T29" fmla="*/ 82 h 147"/>
                <a:gd name="T30" fmla="*/ 19 w 110"/>
                <a:gd name="T31" fmla="*/ 79 h 147"/>
                <a:gd name="T32" fmla="*/ 22 w 110"/>
                <a:gd name="T33" fmla="*/ 62 h 147"/>
                <a:gd name="T34" fmla="*/ 26 w 110"/>
                <a:gd name="T35" fmla="*/ 57 h 147"/>
                <a:gd name="T36" fmla="*/ 71 w 110"/>
                <a:gd name="T37" fmla="*/ 46 h 147"/>
                <a:gd name="T38" fmla="*/ 93 w 110"/>
                <a:gd name="T39" fmla="*/ 83 h 147"/>
                <a:gd name="T40" fmla="*/ 94 w 110"/>
                <a:gd name="T41" fmla="*/ 83 h 147"/>
                <a:gd name="T42" fmla="*/ 96 w 110"/>
                <a:gd name="T43" fmla="*/ 82 h 147"/>
                <a:gd name="T44" fmla="*/ 97 w 110"/>
                <a:gd name="T45" fmla="*/ 82 h 147"/>
                <a:gd name="T46" fmla="*/ 102 w 110"/>
                <a:gd name="T47" fmla="*/ 85 h 147"/>
                <a:gd name="T48" fmla="*/ 105 w 110"/>
                <a:gd name="T49" fmla="*/ 92 h 147"/>
                <a:gd name="T50" fmla="*/ 102 w 110"/>
                <a:gd name="T51" fmla="*/ 100 h 147"/>
                <a:gd name="T52" fmla="*/ 97 w 110"/>
                <a:gd name="T53" fmla="*/ 102 h 147"/>
                <a:gd name="T54" fmla="*/ 97 w 110"/>
                <a:gd name="T55" fmla="*/ 102 h 147"/>
                <a:gd name="T56" fmla="*/ 94 w 110"/>
                <a:gd name="T57" fmla="*/ 102 h 147"/>
                <a:gd name="T58" fmla="*/ 94 w 110"/>
                <a:gd name="T59" fmla="*/ 105 h 147"/>
                <a:gd name="T60" fmla="*/ 81 w 110"/>
                <a:gd name="T61" fmla="*/ 133 h 147"/>
                <a:gd name="T62" fmla="*/ 70 w 110"/>
                <a:gd name="T63" fmla="*/ 141 h 147"/>
                <a:gd name="T64" fmla="*/ 57 w 110"/>
                <a:gd name="T65" fmla="*/ 144 h 147"/>
                <a:gd name="T66" fmla="*/ 44 w 110"/>
                <a:gd name="T67" fmla="*/ 141 h 147"/>
                <a:gd name="T68" fmla="*/ 33 w 110"/>
                <a:gd name="T69" fmla="*/ 133 h 147"/>
                <a:gd name="T70" fmla="*/ 20 w 110"/>
                <a:gd name="T71" fmla="*/ 105 h 147"/>
                <a:gd name="T72" fmla="*/ 20 w 110"/>
                <a:gd name="T73" fmla="*/ 103 h 147"/>
                <a:gd name="T74" fmla="*/ 17 w 110"/>
                <a:gd name="T75" fmla="*/ 102 h 147"/>
                <a:gd name="T76" fmla="*/ 10 w 110"/>
                <a:gd name="T77" fmla="*/ 92 h 147"/>
                <a:gd name="T78" fmla="*/ 13 w 110"/>
                <a:gd name="T79" fmla="*/ 85 h 147"/>
                <a:gd name="T80" fmla="*/ 18 w 110"/>
                <a:gd name="T81" fmla="*/ 8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0" h="147">
                  <a:moveTo>
                    <a:pt x="8" y="92"/>
                  </a:moveTo>
                  <a:cubicBezTo>
                    <a:pt x="8" y="99"/>
                    <a:pt x="12" y="105"/>
                    <a:pt x="17" y="105"/>
                  </a:cubicBezTo>
                  <a:cubicBezTo>
                    <a:pt x="21" y="129"/>
                    <a:pt x="37" y="147"/>
                    <a:pt x="57" y="147"/>
                  </a:cubicBezTo>
                  <a:cubicBezTo>
                    <a:pt x="76" y="147"/>
                    <a:pt x="93" y="129"/>
                    <a:pt x="96" y="105"/>
                  </a:cubicBezTo>
                  <a:cubicBezTo>
                    <a:pt x="97" y="105"/>
                    <a:pt x="97" y="105"/>
                    <a:pt x="97" y="105"/>
                  </a:cubicBezTo>
                  <a:cubicBezTo>
                    <a:pt x="103" y="105"/>
                    <a:pt x="107" y="99"/>
                    <a:pt x="107" y="92"/>
                  </a:cubicBezTo>
                  <a:cubicBezTo>
                    <a:pt x="107" y="86"/>
                    <a:pt x="104" y="81"/>
                    <a:pt x="99" y="80"/>
                  </a:cubicBezTo>
                  <a:cubicBezTo>
                    <a:pt x="99" y="80"/>
                    <a:pt x="110" y="43"/>
                    <a:pt x="87" y="32"/>
                  </a:cubicBezTo>
                  <a:cubicBezTo>
                    <a:pt x="84" y="0"/>
                    <a:pt x="28" y="25"/>
                    <a:pt x="28" y="25"/>
                  </a:cubicBezTo>
                  <a:cubicBezTo>
                    <a:pt x="0" y="40"/>
                    <a:pt x="13" y="81"/>
                    <a:pt x="13" y="81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0" y="83"/>
                    <a:pt x="8" y="87"/>
                    <a:pt x="8" y="92"/>
                  </a:cubicBezTo>
                  <a:close/>
                  <a:moveTo>
                    <a:pt x="18" y="82"/>
                  </a:moveTo>
                  <a:cubicBezTo>
                    <a:pt x="18" y="82"/>
                    <a:pt x="18" y="82"/>
                    <a:pt x="18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4" y="59"/>
                    <a:pt x="26" y="57"/>
                    <a:pt x="26" y="57"/>
                  </a:cubicBezTo>
                  <a:cubicBezTo>
                    <a:pt x="51" y="59"/>
                    <a:pt x="71" y="46"/>
                    <a:pt x="71" y="46"/>
                  </a:cubicBezTo>
                  <a:cubicBezTo>
                    <a:pt x="88" y="33"/>
                    <a:pt x="93" y="83"/>
                    <a:pt x="93" y="83"/>
                  </a:cubicBezTo>
                  <a:cubicBezTo>
                    <a:pt x="94" y="83"/>
                    <a:pt x="94" y="83"/>
                    <a:pt x="94" y="83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6" y="82"/>
                    <a:pt x="97" y="82"/>
                    <a:pt x="97" y="82"/>
                  </a:cubicBezTo>
                  <a:cubicBezTo>
                    <a:pt x="99" y="82"/>
                    <a:pt x="101" y="83"/>
                    <a:pt x="102" y="85"/>
                  </a:cubicBezTo>
                  <a:cubicBezTo>
                    <a:pt x="104" y="87"/>
                    <a:pt x="105" y="89"/>
                    <a:pt x="105" y="92"/>
                  </a:cubicBezTo>
                  <a:cubicBezTo>
                    <a:pt x="105" y="95"/>
                    <a:pt x="104" y="98"/>
                    <a:pt x="102" y="100"/>
                  </a:cubicBezTo>
                  <a:cubicBezTo>
                    <a:pt x="101" y="101"/>
                    <a:pt x="99" y="102"/>
                    <a:pt x="97" y="102"/>
                  </a:cubicBezTo>
                  <a:cubicBezTo>
                    <a:pt x="97" y="102"/>
                    <a:pt x="97" y="102"/>
                    <a:pt x="97" y="102"/>
                  </a:cubicBezTo>
                  <a:cubicBezTo>
                    <a:pt x="94" y="102"/>
                    <a:pt x="94" y="102"/>
                    <a:pt x="94" y="102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2" y="116"/>
                    <a:pt x="87" y="126"/>
                    <a:pt x="81" y="133"/>
                  </a:cubicBezTo>
                  <a:cubicBezTo>
                    <a:pt x="77" y="136"/>
                    <a:pt x="74" y="139"/>
                    <a:pt x="70" y="141"/>
                  </a:cubicBezTo>
                  <a:cubicBezTo>
                    <a:pt x="66" y="143"/>
                    <a:pt x="61" y="144"/>
                    <a:pt x="57" y="144"/>
                  </a:cubicBezTo>
                  <a:cubicBezTo>
                    <a:pt x="53" y="144"/>
                    <a:pt x="48" y="143"/>
                    <a:pt x="44" y="141"/>
                  </a:cubicBezTo>
                  <a:cubicBezTo>
                    <a:pt x="40" y="139"/>
                    <a:pt x="36" y="136"/>
                    <a:pt x="33" y="133"/>
                  </a:cubicBezTo>
                  <a:cubicBezTo>
                    <a:pt x="26" y="126"/>
                    <a:pt x="22" y="116"/>
                    <a:pt x="20" y="105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4" y="102"/>
                    <a:pt x="10" y="98"/>
                    <a:pt x="10" y="92"/>
                  </a:cubicBezTo>
                  <a:cubicBezTo>
                    <a:pt x="10" y="89"/>
                    <a:pt x="11" y="87"/>
                    <a:pt x="13" y="85"/>
                  </a:cubicBezTo>
                  <a:cubicBezTo>
                    <a:pt x="14" y="83"/>
                    <a:pt x="16" y="82"/>
                    <a:pt x="18" y="82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0" name="Freeform 44"/>
            <p:cNvSpPr>
              <a:spLocks noEditPoints="1"/>
            </p:cNvSpPr>
            <p:nvPr/>
          </p:nvSpPr>
          <p:spPr bwMode="auto">
            <a:xfrm>
              <a:off x="4945581" y="2291202"/>
              <a:ext cx="243369" cy="87210"/>
            </a:xfrm>
            <a:custGeom>
              <a:avLst/>
              <a:gdLst>
                <a:gd name="T0" fmla="*/ 6 w 65"/>
                <a:gd name="T1" fmla="*/ 23 h 23"/>
                <a:gd name="T2" fmla="*/ 23 w 65"/>
                <a:gd name="T3" fmla="*/ 23 h 23"/>
                <a:gd name="T4" fmla="*/ 29 w 65"/>
                <a:gd name="T5" fmla="*/ 17 h 23"/>
                <a:gd name="T6" fmla="*/ 29 w 65"/>
                <a:gd name="T7" fmla="*/ 11 h 23"/>
                <a:gd name="T8" fmla="*/ 35 w 65"/>
                <a:gd name="T9" fmla="*/ 11 h 23"/>
                <a:gd name="T10" fmla="*/ 35 w 65"/>
                <a:gd name="T11" fmla="*/ 17 h 23"/>
                <a:gd name="T12" fmla="*/ 41 w 65"/>
                <a:gd name="T13" fmla="*/ 23 h 23"/>
                <a:gd name="T14" fmla="*/ 59 w 65"/>
                <a:gd name="T15" fmla="*/ 23 h 23"/>
                <a:gd name="T16" fmla="*/ 65 w 65"/>
                <a:gd name="T17" fmla="*/ 17 h 23"/>
                <a:gd name="T18" fmla="*/ 65 w 65"/>
                <a:gd name="T19" fmla="*/ 6 h 23"/>
                <a:gd name="T20" fmla="*/ 59 w 65"/>
                <a:gd name="T21" fmla="*/ 0 h 23"/>
                <a:gd name="T22" fmla="*/ 41 w 65"/>
                <a:gd name="T23" fmla="*/ 0 h 23"/>
                <a:gd name="T24" fmla="*/ 35 w 65"/>
                <a:gd name="T25" fmla="*/ 6 h 23"/>
                <a:gd name="T26" fmla="*/ 35 w 65"/>
                <a:gd name="T27" fmla="*/ 10 h 23"/>
                <a:gd name="T28" fmla="*/ 29 w 65"/>
                <a:gd name="T29" fmla="*/ 10 h 23"/>
                <a:gd name="T30" fmla="*/ 29 w 65"/>
                <a:gd name="T31" fmla="*/ 6 h 23"/>
                <a:gd name="T32" fmla="*/ 23 w 65"/>
                <a:gd name="T33" fmla="*/ 0 h 23"/>
                <a:gd name="T34" fmla="*/ 6 w 65"/>
                <a:gd name="T35" fmla="*/ 0 h 23"/>
                <a:gd name="T36" fmla="*/ 0 w 65"/>
                <a:gd name="T37" fmla="*/ 6 h 23"/>
                <a:gd name="T38" fmla="*/ 0 w 65"/>
                <a:gd name="T39" fmla="*/ 17 h 23"/>
                <a:gd name="T40" fmla="*/ 6 w 65"/>
                <a:gd name="T41" fmla="*/ 23 h 23"/>
                <a:gd name="T42" fmla="*/ 37 w 65"/>
                <a:gd name="T43" fmla="*/ 6 h 23"/>
                <a:gd name="T44" fmla="*/ 41 w 65"/>
                <a:gd name="T45" fmla="*/ 1 h 23"/>
                <a:gd name="T46" fmla="*/ 59 w 65"/>
                <a:gd name="T47" fmla="*/ 1 h 23"/>
                <a:gd name="T48" fmla="*/ 63 w 65"/>
                <a:gd name="T49" fmla="*/ 6 h 23"/>
                <a:gd name="T50" fmla="*/ 63 w 65"/>
                <a:gd name="T51" fmla="*/ 17 h 23"/>
                <a:gd name="T52" fmla="*/ 59 w 65"/>
                <a:gd name="T53" fmla="*/ 21 h 23"/>
                <a:gd name="T54" fmla="*/ 41 w 65"/>
                <a:gd name="T55" fmla="*/ 21 h 23"/>
                <a:gd name="T56" fmla="*/ 37 w 65"/>
                <a:gd name="T57" fmla="*/ 17 h 23"/>
                <a:gd name="T58" fmla="*/ 37 w 65"/>
                <a:gd name="T59" fmla="*/ 6 h 23"/>
                <a:gd name="T60" fmla="*/ 1 w 65"/>
                <a:gd name="T61" fmla="*/ 6 h 23"/>
                <a:gd name="T62" fmla="*/ 6 w 65"/>
                <a:gd name="T63" fmla="*/ 1 h 23"/>
                <a:gd name="T64" fmla="*/ 23 w 65"/>
                <a:gd name="T65" fmla="*/ 1 h 23"/>
                <a:gd name="T66" fmla="*/ 28 w 65"/>
                <a:gd name="T67" fmla="*/ 6 h 23"/>
                <a:gd name="T68" fmla="*/ 28 w 65"/>
                <a:gd name="T69" fmla="*/ 10 h 23"/>
                <a:gd name="T70" fmla="*/ 28 w 65"/>
                <a:gd name="T71" fmla="*/ 11 h 23"/>
                <a:gd name="T72" fmla="*/ 28 w 65"/>
                <a:gd name="T73" fmla="*/ 17 h 23"/>
                <a:gd name="T74" fmla="*/ 23 w 65"/>
                <a:gd name="T75" fmla="*/ 21 h 23"/>
                <a:gd name="T76" fmla="*/ 6 w 65"/>
                <a:gd name="T77" fmla="*/ 21 h 23"/>
                <a:gd name="T78" fmla="*/ 1 w 65"/>
                <a:gd name="T79" fmla="*/ 17 h 23"/>
                <a:gd name="T80" fmla="*/ 1 w 65"/>
                <a:gd name="T81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" h="23">
                  <a:moveTo>
                    <a:pt x="6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26" y="23"/>
                    <a:pt x="29" y="20"/>
                    <a:pt x="29" y="17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20"/>
                    <a:pt x="38" y="23"/>
                    <a:pt x="41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62" y="23"/>
                    <a:pt x="65" y="20"/>
                    <a:pt x="65" y="17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3"/>
                    <a:pt x="62" y="0"/>
                    <a:pt x="59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8" y="0"/>
                    <a:pt x="35" y="3"/>
                    <a:pt x="35" y="6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3"/>
                    <a:pt x="26" y="0"/>
                    <a:pt x="2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0"/>
                    <a:pt x="2" y="23"/>
                    <a:pt x="6" y="23"/>
                  </a:cubicBezTo>
                  <a:close/>
                  <a:moveTo>
                    <a:pt x="37" y="6"/>
                  </a:moveTo>
                  <a:cubicBezTo>
                    <a:pt x="37" y="3"/>
                    <a:pt x="39" y="1"/>
                    <a:pt x="41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1" y="1"/>
                    <a:pt x="63" y="3"/>
                    <a:pt x="63" y="6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3" y="19"/>
                    <a:pt x="61" y="21"/>
                    <a:pt x="59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39" y="21"/>
                    <a:pt x="37" y="19"/>
                    <a:pt x="37" y="17"/>
                  </a:cubicBezTo>
                  <a:lnTo>
                    <a:pt x="37" y="6"/>
                  </a:lnTo>
                  <a:close/>
                  <a:moveTo>
                    <a:pt x="1" y="6"/>
                  </a:moveTo>
                  <a:cubicBezTo>
                    <a:pt x="1" y="3"/>
                    <a:pt x="3" y="1"/>
                    <a:pt x="6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5" y="1"/>
                    <a:pt x="28" y="3"/>
                    <a:pt x="28" y="6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9"/>
                    <a:pt x="25" y="21"/>
                    <a:pt x="23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3" y="21"/>
                    <a:pt x="1" y="19"/>
                    <a:pt x="1" y="17"/>
                  </a:cubicBezTo>
                  <a:lnTo>
                    <a:pt x="1" y="6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1" name="Freeform 45"/>
            <p:cNvSpPr/>
            <p:nvPr/>
          </p:nvSpPr>
          <p:spPr bwMode="auto">
            <a:xfrm>
              <a:off x="5249040" y="2261130"/>
              <a:ext cx="645975" cy="754812"/>
            </a:xfrm>
            <a:custGeom>
              <a:avLst/>
              <a:gdLst>
                <a:gd name="T0" fmla="*/ 143 w 172"/>
                <a:gd name="T1" fmla="*/ 165 h 199"/>
                <a:gd name="T2" fmla="*/ 143 w 172"/>
                <a:gd name="T3" fmla="*/ 0 h 199"/>
                <a:gd name="T4" fmla="*/ 2 w 172"/>
                <a:gd name="T5" fmla="*/ 0 h 199"/>
                <a:gd name="T6" fmla="*/ 0 w 172"/>
                <a:gd name="T7" fmla="*/ 12 h 199"/>
                <a:gd name="T8" fmla="*/ 5 w 172"/>
                <a:gd name="T9" fmla="*/ 17 h 199"/>
                <a:gd name="T10" fmla="*/ 126 w 172"/>
                <a:gd name="T11" fmla="*/ 17 h 199"/>
                <a:gd name="T12" fmla="*/ 126 w 172"/>
                <a:gd name="T13" fmla="*/ 165 h 199"/>
                <a:gd name="T14" fmla="*/ 39 w 172"/>
                <a:gd name="T15" fmla="*/ 165 h 199"/>
                <a:gd name="T16" fmla="*/ 39 w 172"/>
                <a:gd name="T17" fmla="*/ 176 h 199"/>
                <a:gd name="T18" fmla="*/ 39 w 172"/>
                <a:gd name="T19" fmla="*/ 176 h 199"/>
                <a:gd name="T20" fmla="*/ 10 w 172"/>
                <a:gd name="T21" fmla="*/ 199 h 199"/>
                <a:gd name="T22" fmla="*/ 172 w 172"/>
                <a:gd name="T23" fmla="*/ 199 h 199"/>
                <a:gd name="T24" fmla="*/ 172 w 172"/>
                <a:gd name="T25" fmla="*/ 165 h 199"/>
                <a:gd name="T26" fmla="*/ 143 w 172"/>
                <a:gd name="T27" fmla="*/ 16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99">
                  <a:moveTo>
                    <a:pt x="143" y="165"/>
                  </a:moveTo>
                  <a:cubicBezTo>
                    <a:pt x="143" y="0"/>
                    <a:pt x="143" y="0"/>
                    <a:pt x="14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5"/>
                    <a:pt x="1" y="9"/>
                    <a:pt x="0" y="12"/>
                  </a:cubicBezTo>
                  <a:cubicBezTo>
                    <a:pt x="2" y="13"/>
                    <a:pt x="4" y="15"/>
                    <a:pt x="5" y="17"/>
                  </a:cubicBezTo>
                  <a:cubicBezTo>
                    <a:pt x="126" y="17"/>
                    <a:pt x="126" y="17"/>
                    <a:pt x="126" y="17"/>
                  </a:cubicBezTo>
                  <a:cubicBezTo>
                    <a:pt x="126" y="165"/>
                    <a:pt x="126" y="165"/>
                    <a:pt x="126" y="165"/>
                  </a:cubicBezTo>
                  <a:cubicBezTo>
                    <a:pt x="39" y="165"/>
                    <a:pt x="39" y="165"/>
                    <a:pt x="39" y="165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37" y="186"/>
                    <a:pt x="25" y="194"/>
                    <a:pt x="10" y="199"/>
                  </a:cubicBezTo>
                  <a:cubicBezTo>
                    <a:pt x="172" y="199"/>
                    <a:pt x="172" y="199"/>
                    <a:pt x="172" y="199"/>
                  </a:cubicBezTo>
                  <a:cubicBezTo>
                    <a:pt x="172" y="165"/>
                    <a:pt x="172" y="165"/>
                    <a:pt x="172" y="165"/>
                  </a:cubicBezTo>
                  <a:lnTo>
                    <a:pt x="143" y="165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2" name="Freeform 46"/>
            <p:cNvSpPr/>
            <p:nvPr/>
          </p:nvSpPr>
          <p:spPr bwMode="auto">
            <a:xfrm>
              <a:off x="4765308" y="2567865"/>
              <a:ext cx="612926" cy="460105"/>
            </a:xfrm>
            <a:custGeom>
              <a:avLst/>
              <a:gdLst>
                <a:gd name="T0" fmla="*/ 163 w 163"/>
                <a:gd name="T1" fmla="*/ 91 h 122"/>
                <a:gd name="T2" fmla="*/ 163 w 163"/>
                <a:gd name="T3" fmla="*/ 90 h 122"/>
                <a:gd name="T4" fmla="*/ 163 w 163"/>
                <a:gd name="T5" fmla="*/ 90 h 122"/>
                <a:gd name="T6" fmla="*/ 163 w 163"/>
                <a:gd name="T7" fmla="*/ 39 h 122"/>
                <a:gd name="T8" fmla="*/ 163 w 163"/>
                <a:gd name="T9" fmla="*/ 39 h 122"/>
                <a:gd name="T10" fmla="*/ 126 w 163"/>
                <a:gd name="T11" fmla="*/ 0 h 122"/>
                <a:gd name="T12" fmla="*/ 91 w 163"/>
                <a:gd name="T13" fmla="*/ 59 h 122"/>
                <a:gd name="T14" fmla="*/ 87 w 163"/>
                <a:gd name="T15" fmla="*/ 33 h 122"/>
                <a:gd name="T16" fmla="*/ 91 w 163"/>
                <a:gd name="T17" fmla="*/ 24 h 122"/>
                <a:gd name="T18" fmla="*/ 81 w 163"/>
                <a:gd name="T19" fmla="*/ 14 h 122"/>
                <a:gd name="T20" fmla="*/ 71 w 163"/>
                <a:gd name="T21" fmla="*/ 24 h 122"/>
                <a:gd name="T22" fmla="*/ 76 w 163"/>
                <a:gd name="T23" fmla="*/ 33 h 122"/>
                <a:gd name="T24" fmla="*/ 72 w 163"/>
                <a:gd name="T25" fmla="*/ 59 h 122"/>
                <a:gd name="T26" fmla="*/ 37 w 163"/>
                <a:gd name="T27" fmla="*/ 0 h 122"/>
                <a:gd name="T28" fmla="*/ 0 w 163"/>
                <a:gd name="T29" fmla="*/ 39 h 122"/>
                <a:gd name="T30" fmla="*/ 0 w 163"/>
                <a:gd name="T31" fmla="*/ 39 h 122"/>
                <a:gd name="T32" fmla="*/ 0 w 163"/>
                <a:gd name="T33" fmla="*/ 90 h 122"/>
                <a:gd name="T34" fmla="*/ 0 w 163"/>
                <a:gd name="T35" fmla="*/ 90 h 122"/>
                <a:gd name="T36" fmla="*/ 0 w 163"/>
                <a:gd name="T37" fmla="*/ 91 h 122"/>
                <a:gd name="T38" fmla="*/ 81 w 163"/>
                <a:gd name="T39" fmla="*/ 122 h 122"/>
                <a:gd name="T40" fmla="*/ 163 w 163"/>
                <a:gd name="T41" fmla="*/ 9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3" h="122">
                  <a:moveTo>
                    <a:pt x="163" y="91"/>
                  </a:moveTo>
                  <a:cubicBezTo>
                    <a:pt x="163" y="90"/>
                    <a:pt x="163" y="90"/>
                    <a:pt x="163" y="90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39"/>
                    <a:pt x="163" y="39"/>
                    <a:pt x="163" y="39"/>
                  </a:cubicBezTo>
                  <a:cubicBezTo>
                    <a:pt x="163" y="39"/>
                    <a:pt x="163" y="39"/>
                    <a:pt x="163" y="39"/>
                  </a:cubicBezTo>
                  <a:cubicBezTo>
                    <a:pt x="160" y="23"/>
                    <a:pt x="146" y="9"/>
                    <a:pt x="126" y="0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9" y="31"/>
                    <a:pt x="91" y="28"/>
                    <a:pt x="91" y="24"/>
                  </a:cubicBezTo>
                  <a:cubicBezTo>
                    <a:pt x="91" y="19"/>
                    <a:pt x="87" y="14"/>
                    <a:pt x="81" y="14"/>
                  </a:cubicBezTo>
                  <a:cubicBezTo>
                    <a:pt x="76" y="14"/>
                    <a:pt x="71" y="19"/>
                    <a:pt x="71" y="24"/>
                  </a:cubicBezTo>
                  <a:cubicBezTo>
                    <a:pt x="71" y="28"/>
                    <a:pt x="73" y="31"/>
                    <a:pt x="76" y="33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9"/>
                    <a:pt x="3" y="23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108"/>
                    <a:pt x="36" y="122"/>
                    <a:pt x="81" y="122"/>
                  </a:cubicBezTo>
                  <a:cubicBezTo>
                    <a:pt x="127" y="122"/>
                    <a:pt x="163" y="108"/>
                    <a:pt x="163" y="91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3" name="Rectangle 47"/>
            <p:cNvSpPr>
              <a:spLocks noChangeArrowheads="1"/>
            </p:cNvSpPr>
            <p:nvPr/>
          </p:nvSpPr>
          <p:spPr bwMode="auto">
            <a:xfrm>
              <a:off x="5333167" y="2414498"/>
              <a:ext cx="336509" cy="3909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4" name="Rectangle 48"/>
            <p:cNvSpPr>
              <a:spLocks noChangeArrowheads="1"/>
            </p:cNvSpPr>
            <p:nvPr/>
          </p:nvSpPr>
          <p:spPr bwMode="auto">
            <a:xfrm>
              <a:off x="5333167" y="2501707"/>
              <a:ext cx="336509" cy="3608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5" name="Rectangle 49"/>
            <p:cNvSpPr>
              <a:spLocks noChangeArrowheads="1"/>
            </p:cNvSpPr>
            <p:nvPr/>
          </p:nvSpPr>
          <p:spPr bwMode="auto">
            <a:xfrm>
              <a:off x="5426307" y="2585909"/>
              <a:ext cx="243369" cy="4210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6" name="Rectangle 50"/>
            <p:cNvSpPr>
              <a:spLocks noChangeArrowheads="1"/>
            </p:cNvSpPr>
            <p:nvPr/>
          </p:nvSpPr>
          <p:spPr bwMode="auto">
            <a:xfrm>
              <a:off x="5426307" y="2673119"/>
              <a:ext cx="243369" cy="3909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7" name="Rectangle 51"/>
            <p:cNvSpPr>
              <a:spLocks noChangeArrowheads="1"/>
            </p:cNvSpPr>
            <p:nvPr/>
          </p:nvSpPr>
          <p:spPr bwMode="auto">
            <a:xfrm>
              <a:off x="5426307" y="2760327"/>
              <a:ext cx="243369" cy="3909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350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</p:cSld>
  <p:clrMapOvr>
    <a:masterClrMapping/>
  </p:clrMapOvr>
  <p:transition spd="slow" advClick="0" advTm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图片 6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1843088"/>
            <a:ext cx="42799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0" name="文本框 18"/>
          <p:cNvSpPr txBox="1"/>
          <p:nvPr/>
        </p:nvSpPr>
        <p:spPr>
          <a:xfrm>
            <a:off x="2897188" y="2046288"/>
            <a:ext cx="35274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dirty="0">
                <a:latin typeface="+mn-ea"/>
                <a:ea typeface="+mn-ea"/>
              </a:rPr>
              <a:t>添加第一部分标题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MH_SubTitle_1"/>
          <p:cNvSpPr/>
          <p:nvPr>
            <p:custDataLst>
              <p:tags r:id="rId2"/>
            </p:custDataLst>
          </p:nvPr>
        </p:nvSpPr>
        <p:spPr>
          <a:xfrm>
            <a:off x="392113" y="3070225"/>
            <a:ext cx="1806575" cy="420688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添加标题</a:t>
            </a:r>
            <a:endParaRPr lang="en-US" altLang="zh-CN" sz="1600" kern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1" name="MH_Other_1"/>
          <p:cNvSpPr/>
          <p:nvPr>
            <p:custDataLst>
              <p:tags r:id="rId3"/>
            </p:custDataLst>
          </p:nvPr>
        </p:nvSpPr>
        <p:spPr>
          <a:xfrm rot="18865419">
            <a:off x="1973263" y="2949575"/>
            <a:ext cx="804862" cy="293688"/>
          </a:xfrm>
          <a:custGeom>
            <a:avLst/>
            <a:gdLst>
              <a:gd name="connsiteX0" fmla="*/ 731515 w 731515"/>
              <a:gd name="connsiteY0" fmla="*/ 0 h 267350"/>
              <a:gd name="connsiteX1" fmla="*/ 458731 w 731515"/>
              <a:gd name="connsiteY1" fmla="*/ 267350 h 267350"/>
              <a:gd name="connsiteX2" fmla="*/ 0 w 731515"/>
              <a:gd name="connsiteY2" fmla="*/ 267350 h 267350"/>
              <a:gd name="connsiteX3" fmla="*/ 270527 w 731515"/>
              <a:gd name="connsiteY3" fmla="*/ 2211 h 267350"/>
              <a:gd name="connsiteX4" fmla="*/ 268360 w 731515"/>
              <a:gd name="connsiteY4" fmla="*/ 0 h 26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15" h="267350">
                <a:moveTo>
                  <a:pt x="731515" y="0"/>
                </a:moveTo>
                <a:lnTo>
                  <a:pt x="458731" y="267350"/>
                </a:lnTo>
                <a:lnTo>
                  <a:pt x="0" y="267350"/>
                </a:lnTo>
                <a:lnTo>
                  <a:pt x="270527" y="2211"/>
                </a:lnTo>
                <a:lnTo>
                  <a:pt x="268360" y="0"/>
                </a:lnTo>
                <a:close/>
              </a:path>
            </a:pathLst>
          </a:cu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50" kern="0">
              <a:solidFill>
                <a:schemeClr val="bg1"/>
              </a:solidFill>
              <a:latin typeface="Times New Roman" panose="02020603050405020304"/>
              <a:ea typeface="幼圆" panose="02010509060101010101" pitchFamily="49" charset="-122"/>
            </a:endParaRPr>
          </a:p>
        </p:txBody>
      </p:sp>
      <p:sp>
        <p:nvSpPr>
          <p:cNvPr id="42" name="MH_SubTitle_2"/>
          <p:cNvSpPr/>
          <p:nvPr>
            <p:custDataLst>
              <p:tags r:id="rId4"/>
            </p:custDataLst>
          </p:nvPr>
        </p:nvSpPr>
        <p:spPr>
          <a:xfrm>
            <a:off x="2552700" y="2705100"/>
            <a:ext cx="1806575" cy="419100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添加标题</a:t>
            </a:r>
            <a:endParaRPr lang="en-US" altLang="zh-CN" sz="1600" kern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3" name="MH_SubTitle_3"/>
          <p:cNvSpPr/>
          <p:nvPr>
            <p:custDataLst>
              <p:tags r:id="rId5"/>
            </p:custDataLst>
          </p:nvPr>
        </p:nvSpPr>
        <p:spPr>
          <a:xfrm>
            <a:off x="4713288" y="3070225"/>
            <a:ext cx="1806575" cy="420688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添加标题</a:t>
            </a:r>
            <a:endParaRPr lang="en-US" altLang="zh-CN" sz="1600" kern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4" name="MH_Other_2"/>
          <p:cNvSpPr/>
          <p:nvPr>
            <p:custDataLst>
              <p:tags r:id="rId6"/>
            </p:custDataLst>
          </p:nvPr>
        </p:nvSpPr>
        <p:spPr>
          <a:xfrm rot="18865419">
            <a:off x="6294438" y="2949575"/>
            <a:ext cx="804862" cy="293688"/>
          </a:xfrm>
          <a:custGeom>
            <a:avLst/>
            <a:gdLst>
              <a:gd name="connsiteX0" fmla="*/ 731515 w 731515"/>
              <a:gd name="connsiteY0" fmla="*/ 0 h 267350"/>
              <a:gd name="connsiteX1" fmla="*/ 458731 w 731515"/>
              <a:gd name="connsiteY1" fmla="*/ 267350 h 267350"/>
              <a:gd name="connsiteX2" fmla="*/ 0 w 731515"/>
              <a:gd name="connsiteY2" fmla="*/ 267350 h 267350"/>
              <a:gd name="connsiteX3" fmla="*/ 270527 w 731515"/>
              <a:gd name="connsiteY3" fmla="*/ 2211 h 267350"/>
              <a:gd name="connsiteX4" fmla="*/ 268360 w 731515"/>
              <a:gd name="connsiteY4" fmla="*/ 0 h 26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15" h="267350">
                <a:moveTo>
                  <a:pt x="731515" y="0"/>
                </a:moveTo>
                <a:lnTo>
                  <a:pt x="458731" y="267350"/>
                </a:lnTo>
                <a:lnTo>
                  <a:pt x="0" y="267350"/>
                </a:lnTo>
                <a:lnTo>
                  <a:pt x="270527" y="2211"/>
                </a:lnTo>
                <a:lnTo>
                  <a:pt x="268360" y="0"/>
                </a:lnTo>
                <a:close/>
              </a:path>
            </a:pathLst>
          </a:cu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50" kern="0">
              <a:solidFill>
                <a:schemeClr val="bg1"/>
              </a:solidFill>
              <a:latin typeface="Times New Roman" panose="02020603050405020304"/>
              <a:ea typeface="幼圆" panose="02010509060101010101" pitchFamily="49" charset="-122"/>
            </a:endParaRPr>
          </a:p>
        </p:txBody>
      </p:sp>
      <p:sp>
        <p:nvSpPr>
          <p:cNvPr id="45" name="MH_SubTitle_4"/>
          <p:cNvSpPr/>
          <p:nvPr>
            <p:custDataLst>
              <p:tags r:id="rId7"/>
            </p:custDataLst>
          </p:nvPr>
        </p:nvSpPr>
        <p:spPr>
          <a:xfrm>
            <a:off x="6873875" y="2705100"/>
            <a:ext cx="1806575" cy="419100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添加标题</a:t>
            </a:r>
            <a:endParaRPr lang="en-US" altLang="zh-CN" sz="1600" kern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6" name="MH_Other_3"/>
          <p:cNvSpPr/>
          <p:nvPr>
            <p:custDataLst>
              <p:tags r:id="rId8"/>
            </p:custDataLst>
          </p:nvPr>
        </p:nvSpPr>
        <p:spPr>
          <a:xfrm rot="2734581" flipH="1">
            <a:off x="4133851" y="2949575"/>
            <a:ext cx="804862" cy="293687"/>
          </a:xfrm>
          <a:custGeom>
            <a:avLst/>
            <a:gdLst>
              <a:gd name="connsiteX0" fmla="*/ 731515 w 731515"/>
              <a:gd name="connsiteY0" fmla="*/ 0 h 267350"/>
              <a:gd name="connsiteX1" fmla="*/ 458731 w 731515"/>
              <a:gd name="connsiteY1" fmla="*/ 267350 h 267350"/>
              <a:gd name="connsiteX2" fmla="*/ 0 w 731515"/>
              <a:gd name="connsiteY2" fmla="*/ 267350 h 267350"/>
              <a:gd name="connsiteX3" fmla="*/ 270527 w 731515"/>
              <a:gd name="connsiteY3" fmla="*/ 2211 h 267350"/>
              <a:gd name="connsiteX4" fmla="*/ 268360 w 731515"/>
              <a:gd name="connsiteY4" fmla="*/ 0 h 26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15" h="267350">
                <a:moveTo>
                  <a:pt x="731515" y="0"/>
                </a:moveTo>
                <a:lnTo>
                  <a:pt x="458731" y="267350"/>
                </a:lnTo>
                <a:lnTo>
                  <a:pt x="0" y="267350"/>
                </a:lnTo>
                <a:lnTo>
                  <a:pt x="270527" y="2211"/>
                </a:lnTo>
                <a:lnTo>
                  <a:pt x="268360" y="0"/>
                </a:lnTo>
                <a:close/>
              </a:path>
            </a:pathLst>
          </a:cu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50" kern="0">
              <a:solidFill>
                <a:schemeClr val="bg1"/>
              </a:solidFill>
              <a:latin typeface="Times New Roman" panose="02020603050405020304"/>
              <a:ea typeface="幼圆" panose="02010509060101010101" pitchFamily="49" charset="-122"/>
            </a:endParaRPr>
          </a:p>
        </p:txBody>
      </p:sp>
      <p:sp>
        <p:nvSpPr>
          <p:cNvPr id="3082" name="MH_Other_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92113" y="2513013"/>
            <a:ext cx="18065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600" dirty="0">
                <a:solidFill>
                  <a:schemeClr val="bg1"/>
                </a:solidFill>
                <a:latin typeface="+mn-lt"/>
                <a:ea typeface="幼圆" panose="02010509060101010101" pitchFamily="49" charset="-122"/>
              </a:rPr>
              <a:t>1</a:t>
            </a:r>
            <a:endParaRPr lang="zh-CN" altLang="en-US" sz="3600" dirty="0">
              <a:solidFill>
                <a:schemeClr val="bg1"/>
              </a:solidFill>
              <a:latin typeface="+mn-lt"/>
              <a:ea typeface="幼圆" panose="02010509060101010101" pitchFamily="49" charset="-122"/>
            </a:endParaRPr>
          </a:p>
        </p:txBody>
      </p:sp>
      <p:sp>
        <p:nvSpPr>
          <p:cNvPr id="3084" name="MH_Other_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713288" y="2513013"/>
            <a:ext cx="18065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600">
                <a:solidFill>
                  <a:schemeClr val="bg1"/>
                </a:solidFill>
                <a:latin typeface="+mn-lt"/>
                <a:ea typeface="幼圆" panose="02010509060101010101" pitchFamily="49" charset="-122"/>
              </a:rPr>
              <a:t>3</a:t>
            </a:r>
            <a:endParaRPr lang="zh-CN" altLang="en-US" sz="3600">
              <a:solidFill>
                <a:schemeClr val="bg1"/>
              </a:solidFill>
              <a:latin typeface="+mn-lt"/>
              <a:ea typeface="幼圆" panose="02010509060101010101" pitchFamily="49" charset="-122"/>
            </a:endParaRPr>
          </a:p>
        </p:txBody>
      </p:sp>
      <p:sp>
        <p:nvSpPr>
          <p:cNvPr id="3087" name="MH_Other_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52700" y="3136900"/>
            <a:ext cx="18065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600">
                <a:solidFill>
                  <a:schemeClr val="bg1"/>
                </a:solidFill>
                <a:latin typeface="+mn-lt"/>
                <a:ea typeface="幼圆" panose="02010509060101010101" pitchFamily="49" charset="-122"/>
              </a:rPr>
              <a:t>2</a:t>
            </a:r>
            <a:endParaRPr lang="zh-CN" altLang="en-US" sz="3600">
              <a:solidFill>
                <a:schemeClr val="bg1"/>
              </a:solidFill>
              <a:latin typeface="+mn-lt"/>
              <a:ea typeface="幼圆" panose="02010509060101010101" pitchFamily="49" charset="-122"/>
            </a:endParaRPr>
          </a:p>
        </p:txBody>
      </p:sp>
      <p:sp>
        <p:nvSpPr>
          <p:cNvPr id="3089" name="MH_Other_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73875" y="3136900"/>
            <a:ext cx="18065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3600">
                <a:solidFill>
                  <a:schemeClr val="bg1"/>
                </a:solidFill>
                <a:latin typeface="+mn-lt"/>
                <a:ea typeface="幼圆" panose="02010509060101010101" pitchFamily="49" charset="-122"/>
              </a:rPr>
              <a:t>4</a:t>
            </a:r>
            <a:endParaRPr lang="zh-CN" altLang="en-US" sz="3600">
              <a:solidFill>
                <a:schemeClr val="bg1"/>
              </a:solidFill>
              <a:latin typeface="+mn-lt"/>
              <a:ea typeface="幼圆" panose="02010509060101010101" pitchFamily="49" charset="-122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06400" y="3652838"/>
            <a:ext cx="1779588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您的内容打在这里，或者通过复制您的文本后，在此框中选择粘贴，并选择只保留文字，您的内容打在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4699000" y="3652838"/>
            <a:ext cx="1779588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您的内容打在这里，或者通过复制您的文本后，在此框中选择粘贴，并选择只保留文字，您的内容打在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2608263" y="1612900"/>
            <a:ext cx="1779587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您的内容打在这里，或者通过复制您的文本后，在此框中选择粘贴，并选择只保留文字，您的内容打在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6888163" y="1670050"/>
            <a:ext cx="1778000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您的内容打在这里，或者通过复制您的文本后，在此框中选择粘贴，并选择只保留文字，您的内容打在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52488" y="339725"/>
            <a:ext cx="2270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方正硬笔楷书简体" panose="03000509000000000000" pitchFamily="65" charset="-122"/>
              </a:rPr>
              <a:t>点击添加您的标题</a:t>
            </a:r>
          </a:p>
        </p:txBody>
      </p:sp>
      <p:sp>
        <p:nvSpPr>
          <p:cNvPr id="18" name="Freeform 302"/>
          <p:cNvSpPr>
            <a:spLocks noEditPoints="1"/>
          </p:cNvSpPr>
          <p:nvPr/>
        </p:nvSpPr>
        <p:spPr bwMode="auto">
          <a:xfrm>
            <a:off x="301625" y="307975"/>
            <a:ext cx="523875" cy="366713"/>
          </a:xfrm>
          <a:custGeom>
            <a:avLst/>
            <a:gdLst>
              <a:gd name="T0" fmla="*/ 158 w 274"/>
              <a:gd name="T1" fmla="*/ 11 h 192"/>
              <a:gd name="T2" fmla="*/ 164 w 274"/>
              <a:gd name="T3" fmla="*/ 61 h 192"/>
              <a:gd name="T4" fmla="*/ 218 w 274"/>
              <a:gd name="T5" fmla="*/ 26 h 192"/>
              <a:gd name="T6" fmla="*/ 237 w 274"/>
              <a:gd name="T7" fmla="*/ 17 h 192"/>
              <a:gd name="T8" fmla="*/ 258 w 274"/>
              <a:gd name="T9" fmla="*/ 40 h 192"/>
              <a:gd name="T10" fmla="*/ 270 w 274"/>
              <a:gd name="T11" fmla="*/ 85 h 192"/>
              <a:gd name="T12" fmla="*/ 216 w 274"/>
              <a:gd name="T13" fmla="*/ 172 h 192"/>
              <a:gd name="T14" fmla="*/ 115 w 274"/>
              <a:gd name="T15" fmla="*/ 184 h 192"/>
              <a:gd name="T16" fmla="*/ 9 w 274"/>
              <a:gd name="T17" fmla="*/ 191 h 192"/>
              <a:gd name="T18" fmla="*/ 4 w 274"/>
              <a:gd name="T19" fmla="*/ 148 h 192"/>
              <a:gd name="T20" fmla="*/ 26 w 274"/>
              <a:gd name="T21" fmla="*/ 107 h 192"/>
              <a:gd name="T22" fmla="*/ 107 w 274"/>
              <a:gd name="T23" fmla="*/ 57 h 192"/>
              <a:gd name="T24" fmla="*/ 143 w 274"/>
              <a:gd name="T25" fmla="*/ 95 h 192"/>
              <a:gd name="T26" fmla="*/ 155 w 274"/>
              <a:gd name="T27" fmla="*/ 25 h 192"/>
              <a:gd name="T28" fmla="*/ 118 w 274"/>
              <a:gd name="T29" fmla="*/ 88 h 192"/>
              <a:gd name="T30" fmla="*/ 139 w 274"/>
              <a:gd name="T31" fmla="*/ 107 h 192"/>
              <a:gd name="T32" fmla="*/ 154 w 274"/>
              <a:gd name="T33" fmla="*/ 78 h 192"/>
              <a:gd name="T34" fmla="*/ 145 w 274"/>
              <a:gd name="T35" fmla="*/ 140 h 192"/>
              <a:gd name="T36" fmla="*/ 224 w 274"/>
              <a:gd name="T37" fmla="*/ 24 h 192"/>
              <a:gd name="T38" fmla="*/ 156 w 274"/>
              <a:gd name="T39" fmla="*/ 132 h 192"/>
              <a:gd name="T40" fmla="*/ 136 w 274"/>
              <a:gd name="T41" fmla="*/ 156 h 192"/>
              <a:gd name="T42" fmla="*/ 177 w 274"/>
              <a:gd name="T43" fmla="*/ 124 h 192"/>
              <a:gd name="T44" fmla="*/ 234 w 274"/>
              <a:gd name="T45" fmla="*/ 24 h 192"/>
              <a:gd name="T46" fmla="*/ 248 w 274"/>
              <a:gd name="T47" fmla="*/ 32 h 192"/>
              <a:gd name="T48" fmla="*/ 241 w 274"/>
              <a:gd name="T49" fmla="*/ 25 h 192"/>
              <a:gd name="T50" fmla="*/ 213 w 274"/>
              <a:gd name="T51" fmla="*/ 115 h 192"/>
              <a:gd name="T52" fmla="*/ 229 w 274"/>
              <a:gd name="T53" fmla="*/ 64 h 192"/>
              <a:gd name="T54" fmla="*/ 225 w 274"/>
              <a:gd name="T55" fmla="*/ 106 h 192"/>
              <a:gd name="T56" fmla="*/ 233 w 274"/>
              <a:gd name="T57" fmla="*/ 100 h 192"/>
              <a:gd name="T58" fmla="*/ 167 w 274"/>
              <a:gd name="T59" fmla="*/ 145 h 192"/>
              <a:gd name="T60" fmla="*/ 245 w 274"/>
              <a:gd name="T61" fmla="*/ 77 h 192"/>
              <a:gd name="T62" fmla="*/ 239 w 274"/>
              <a:gd name="T63" fmla="*/ 78 h 192"/>
              <a:gd name="T64" fmla="*/ 57 w 274"/>
              <a:gd name="T65" fmla="*/ 64 h 192"/>
              <a:gd name="T66" fmla="*/ 60 w 274"/>
              <a:gd name="T67" fmla="*/ 148 h 192"/>
              <a:gd name="T68" fmla="*/ 117 w 274"/>
              <a:gd name="T69" fmla="*/ 90 h 192"/>
              <a:gd name="T70" fmla="*/ 261 w 274"/>
              <a:gd name="T71" fmla="*/ 61 h 192"/>
              <a:gd name="T72" fmla="*/ 235 w 274"/>
              <a:gd name="T73" fmla="*/ 159 h 192"/>
              <a:gd name="T74" fmla="*/ 165 w 274"/>
              <a:gd name="T75" fmla="*/ 164 h 192"/>
              <a:gd name="T76" fmla="*/ 182 w 274"/>
              <a:gd name="T77" fmla="*/ 169 h 192"/>
              <a:gd name="T78" fmla="*/ 247 w 274"/>
              <a:gd name="T79" fmla="*/ 166 h 192"/>
              <a:gd name="T80" fmla="*/ 270 w 274"/>
              <a:gd name="T81" fmla="*/ 72 h 192"/>
              <a:gd name="T82" fmla="*/ 233 w 274"/>
              <a:gd name="T83" fmla="*/ 133 h 192"/>
              <a:gd name="T84" fmla="*/ 134 w 274"/>
              <a:gd name="T85" fmla="*/ 173 h 192"/>
              <a:gd name="T86" fmla="*/ 249 w 274"/>
              <a:gd name="T87" fmla="*/ 104 h 192"/>
              <a:gd name="T88" fmla="*/ 240 w 274"/>
              <a:gd name="T89" fmla="*/ 74 h 192"/>
              <a:gd name="T90" fmla="*/ 159 w 274"/>
              <a:gd name="T91" fmla="*/ 148 h 192"/>
              <a:gd name="T92" fmla="*/ 206 w 274"/>
              <a:gd name="T93" fmla="*/ 121 h 192"/>
              <a:gd name="T94" fmla="*/ 208 w 274"/>
              <a:gd name="T95" fmla="*/ 116 h 192"/>
              <a:gd name="T96" fmla="*/ 4 w 274"/>
              <a:gd name="T97" fmla="*/ 145 h 192"/>
              <a:gd name="T98" fmla="*/ 79 w 274"/>
              <a:gd name="T99" fmla="*/ 159 h 192"/>
              <a:gd name="T100" fmla="*/ 48 w 274"/>
              <a:gd name="T101" fmla="*/ 156 h 192"/>
              <a:gd name="T102" fmla="*/ 79 w 274"/>
              <a:gd name="T103" fmla="*/ 156 h 192"/>
              <a:gd name="T104" fmla="*/ 12 w 274"/>
              <a:gd name="T105" fmla="*/ 156 h 192"/>
              <a:gd name="T106" fmla="*/ 87 w 274"/>
              <a:gd name="T107" fmla="*/ 167 h 192"/>
              <a:gd name="T108" fmla="*/ 64 w 274"/>
              <a:gd name="T109" fmla="*/ 165 h 192"/>
              <a:gd name="T110" fmla="*/ 11 w 274"/>
              <a:gd name="T111" fmla="*/ 168 h 192"/>
              <a:gd name="T112" fmla="*/ 114 w 274"/>
              <a:gd name="T113" fmla="*/ 179 h 192"/>
              <a:gd name="T114" fmla="*/ 45 w 274"/>
              <a:gd name="T115" fmla="*/ 181 h 192"/>
              <a:gd name="T116" fmla="*/ 17 w 274"/>
              <a:gd name="T117" fmla="*/ 164 h 192"/>
              <a:gd name="T118" fmla="*/ 21 w 274"/>
              <a:gd name="T119" fmla="*/ 179 h 192"/>
              <a:gd name="T120" fmla="*/ 106 w 274"/>
              <a:gd name="T121" fmla="*/ 175 h 192"/>
              <a:gd name="T122" fmla="*/ 133 w 274"/>
              <a:gd name="T123" fmla="*/ 18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2"/>
          <p:cNvSpPr txBox="1">
            <a:spLocks noChangeArrowheads="1"/>
          </p:cNvSpPr>
          <p:nvPr/>
        </p:nvSpPr>
        <p:spPr bwMode="auto">
          <a:xfrm>
            <a:off x="2771775" y="2551113"/>
            <a:ext cx="5472113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defTabSz="91440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您的内容打在这里，或者通过复制您的文本后，在此框中选择粘贴，并选择只保留文字；您的内容打在这里，或者通过复制您的文本后，在此框中</a:t>
            </a:r>
            <a:endParaRPr lang="zh-CN" altLang="en-US" sz="1000">
              <a:solidFill>
                <a:schemeClr val="bg1"/>
              </a:solidFill>
              <a:latin typeface="华文细黑" panose="02010600040101010101" pitchFamily="2" charset="-122"/>
            </a:endParaRPr>
          </a:p>
        </p:txBody>
      </p:sp>
      <p:sp>
        <p:nvSpPr>
          <p:cNvPr id="33794" name="Content Placeholder 2"/>
          <p:cNvSpPr txBox="1">
            <a:spLocks noChangeArrowheads="1"/>
          </p:cNvSpPr>
          <p:nvPr/>
        </p:nvSpPr>
        <p:spPr bwMode="auto">
          <a:xfrm>
            <a:off x="2771775" y="3365500"/>
            <a:ext cx="54721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defTabSz="91440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您的内容打在这里，或者通过复制您的文本后，在此框中选择粘贴，并选择只保留文字；您的内容打在这里，或者通过复制您的文本后，在此框中</a:t>
            </a:r>
            <a:endParaRPr lang="zh-CN" altLang="en-US" sz="1000">
              <a:solidFill>
                <a:schemeClr val="bg1"/>
              </a:solidFill>
              <a:latin typeface="华文细黑" panose="02010600040101010101" pitchFamily="2" charset="-122"/>
            </a:endParaRPr>
          </a:p>
        </p:txBody>
      </p:sp>
      <p:sp>
        <p:nvSpPr>
          <p:cNvPr id="33795" name="Content Placeholder 2"/>
          <p:cNvSpPr txBox="1">
            <a:spLocks noChangeArrowheads="1"/>
          </p:cNvSpPr>
          <p:nvPr/>
        </p:nvSpPr>
        <p:spPr bwMode="auto">
          <a:xfrm>
            <a:off x="2771775" y="4214813"/>
            <a:ext cx="5472113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defTabSz="91440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您的内容打在这里，或者通过复制您的文本后，在此框中选择粘贴，并选择只保留文字；您的内容打在这里，或者通过复制您的文本后，在此框中</a:t>
            </a:r>
            <a:endParaRPr lang="zh-CN" altLang="en-US" sz="1000">
              <a:solidFill>
                <a:schemeClr val="bg1"/>
              </a:solidFill>
              <a:latin typeface="华文细黑" panose="02010600040101010101" pitchFamily="2" charset="-122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819150" y="3265488"/>
            <a:ext cx="1601788" cy="639762"/>
          </a:xfrm>
          <a:custGeom>
            <a:avLst/>
            <a:gdLst>
              <a:gd name="connsiteX0" fmla="*/ 0 w 1602178"/>
              <a:gd name="connsiteY0" fmla="*/ 0 h 640871"/>
              <a:gd name="connsiteX1" fmla="*/ 1281743 w 1602178"/>
              <a:gd name="connsiteY1" fmla="*/ 0 h 640871"/>
              <a:gd name="connsiteX2" fmla="*/ 1602178 w 1602178"/>
              <a:gd name="connsiteY2" fmla="*/ 320436 h 640871"/>
              <a:gd name="connsiteX3" fmla="*/ 1281743 w 1602178"/>
              <a:gd name="connsiteY3" fmla="*/ 640871 h 640871"/>
              <a:gd name="connsiteX4" fmla="*/ 0 w 1602178"/>
              <a:gd name="connsiteY4" fmla="*/ 640871 h 640871"/>
              <a:gd name="connsiteX5" fmla="*/ 320436 w 1602178"/>
              <a:gd name="connsiteY5" fmla="*/ 320436 h 640871"/>
              <a:gd name="connsiteX6" fmla="*/ 0 w 1602178"/>
              <a:gd name="connsiteY6" fmla="*/ 0 h 64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2178" h="640871">
                <a:moveTo>
                  <a:pt x="0" y="0"/>
                </a:moveTo>
                <a:lnTo>
                  <a:pt x="1281743" y="0"/>
                </a:lnTo>
                <a:lnTo>
                  <a:pt x="1602178" y="320436"/>
                </a:lnTo>
                <a:lnTo>
                  <a:pt x="1281743" y="640871"/>
                </a:lnTo>
                <a:lnTo>
                  <a:pt x="0" y="640871"/>
                </a:lnTo>
                <a:lnTo>
                  <a:pt x="320436" y="32043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30596" tIns="5080" rIns="320435" bIns="5080" spcCol="1270" anchor="ctr"/>
          <a:lstStyle/>
          <a:p>
            <a:pPr algn="ctr" defTabSz="355600" fontAlgn="auto">
              <a:lnSpc>
                <a:spcPct val="90000"/>
              </a:lnSpc>
              <a:spcAft>
                <a:spcPct val="35000"/>
              </a:spcAft>
              <a:buFontTx/>
              <a:buNone/>
              <a:defRPr/>
            </a:pP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0" name="MH_Other_4"/>
          <p:cNvSpPr/>
          <p:nvPr>
            <p:custDataLst>
              <p:tags r:id="rId1"/>
            </p:custDataLst>
          </p:nvPr>
        </p:nvSpPr>
        <p:spPr bwMode="auto">
          <a:xfrm>
            <a:off x="1471613" y="3382963"/>
            <a:ext cx="295275" cy="211137"/>
          </a:xfrm>
          <a:custGeom>
            <a:avLst/>
            <a:gdLst>
              <a:gd name="T0" fmla="*/ 1091648 w 2509838"/>
              <a:gd name="T1" fmla="*/ 1608111 h 1787526"/>
              <a:gd name="T2" fmla="*/ 1364673 w 2509838"/>
              <a:gd name="T3" fmla="*/ 1644625 h 1787526"/>
              <a:gd name="T4" fmla="*/ 1419551 w 2509838"/>
              <a:gd name="T5" fmla="*/ 1603152 h 1787526"/>
              <a:gd name="T6" fmla="*/ 2438407 w 2509838"/>
              <a:gd name="T7" fmla="*/ 1567539 h 1787526"/>
              <a:gd name="T8" fmla="*/ 2487842 w 2509838"/>
              <a:gd name="T9" fmla="*/ 1592108 h 1787526"/>
              <a:gd name="T10" fmla="*/ 2509611 w 2509838"/>
              <a:gd name="T11" fmla="*/ 1640568 h 1787526"/>
              <a:gd name="T12" fmla="*/ 2495552 w 2509838"/>
              <a:gd name="T13" fmla="*/ 1753040 h 1787526"/>
              <a:gd name="T14" fmla="*/ 2450426 w 2509838"/>
              <a:gd name="T15" fmla="*/ 1783920 h 1787526"/>
              <a:gd name="T16" fmla="*/ 55558 w 2509838"/>
              <a:gd name="T17" fmla="*/ 1782793 h 1787526"/>
              <a:gd name="T18" fmla="*/ 12472 w 2509838"/>
              <a:gd name="T19" fmla="*/ 1750110 h 1787526"/>
              <a:gd name="T20" fmla="*/ 680 w 2509838"/>
              <a:gd name="T21" fmla="*/ 1636736 h 1787526"/>
              <a:gd name="T22" fmla="*/ 24717 w 2509838"/>
              <a:gd name="T23" fmla="*/ 1589628 h 1787526"/>
              <a:gd name="T24" fmla="*/ 75740 w 2509838"/>
              <a:gd name="T25" fmla="*/ 1567089 h 1787526"/>
              <a:gd name="T26" fmla="*/ 933501 w 2509838"/>
              <a:gd name="T27" fmla="*/ 749091 h 1787526"/>
              <a:gd name="T28" fmla="*/ 932155 w 2509838"/>
              <a:gd name="T29" fmla="*/ 1160902 h 1787526"/>
              <a:gd name="T30" fmla="*/ 829865 w 2509838"/>
              <a:gd name="T31" fmla="*/ 1167944 h 1787526"/>
              <a:gd name="T32" fmla="*/ 814387 w 2509838"/>
              <a:gd name="T33" fmla="*/ 760448 h 1787526"/>
              <a:gd name="T34" fmla="*/ 837043 w 2509838"/>
              <a:gd name="T35" fmla="*/ 738188 h 1787526"/>
              <a:gd name="T36" fmla="*/ 1416304 w 2509838"/>
              <a:gd name="T37" fmla="*/ 686474 h 1787526"/>
              <a:gd name="T38" fmla="*/ 1412034 w 2509838"/>
              <a:gd name="T39" fmla="*/ 1161601 h 1787526"/>
              <a:gd name="T40" fmla="*/ 1308659 w 2509838"/>
              <a:gd name="T41" fmla="*/ 1166588 h 1787526"/>
              <a:gd name="T42" fmla="*/ 1296074 w 2509838"/>
              <a:gd name="T43" fmla="*/ 694181 h 1787526"/>
              <a:gd name="T44" fmla="*/ 988416 w 2509838"/>
              <a:gd name="T45" fmla="*/ 671513 h 1787526"/>
              <a:gd name="T46" fmla="*/ 1088565 w 2509838"/>
              <a:gd name="T47" fmla="*/ 688968 h 1787526"/>
              <a:gd name="T48" fmla="*/ 1081281 w 2509838"/>
              <a:gd name="T49" fmla="*/ 1163414 h 1787526"/>
              <a:gd name="T50" fmla="*/ 976581 w 2509838"/>
              <a:gd name="T51" fmla="*/ 1165228 h 1787526"/>
              <a:gd name="T52" fmla="*/ 966338 w 2509838"/>
              <a:gd name="T53" fmla="*/ 691461 h 1787526"/>
              <a:gd name="T54" fmla="*/ 1546133 w 2509838"/>
              <a:gd name="T55" fmla="*/ 590550 h 1787526"/>
              <a:gd name="T56" fmla="*/ 1571170 w 2509838"/>
              <a:gd name="T57" fmla="*/ 617105 h 1787526"/>
              <a:gd name="T58" fmla="*/ 1558196 w 2509838"/>
              <a:gd name="T59" fmla="*/ 1165903 h 1787526"/>
              <a:gd name="T60" fmla="*/ 1453496 w 2509838"/>
              <a:gd name="T61" fmla="*/ 1160229 h 1787526"/>
              <a:gd name="T62" fmla="*/ 1449399 w 2509838"/>
              <a:gd name="T63" fmla="*/ 608026 h 1787526"/>
              <a:gd name="T64" fmla="*/ 1229322 w 2509838"/>
              <a:gd name="T65" fmla="*/ 590777 h 1787526"/>
              <a:gd name="T66" fmla="*/ 1252538 w 2509838"/>
              <a:gd name="T67" fmla="*/ 620282 h 1787526"/>
              <a:gd name="T68" fmla="*/ 1236833 w 2509838"/>
              <a:gd name="T69" fmla="*/ 1167492 h 1787526"/>
              <a:gd name="T70" fmla="*/ 1132815 w 2509838"/>
              <a:gd name="T71" fmla="*/ 1157959 h 1787526"/>
              <a:gd name="T72" fmla="*/ 1131450 w 2509838"/>
              <a:gd name="T73" fmla="*/ 605303 h 1787526"/>
              <a:gd name="T74" fmla="*/ 1713065 w 2509838"/>
              <a:gd name="T75" fmla="*/ 508680 h 1787526"/>
              <a:gd name="T76" fmla="*/ 1733550 w 2509838"/>
              <a:gd name="T77" fmla="*/ 545860 h 1787526"/>
              <a:gd name="T78" fmla="*/ 1715797 w 2509838"/>
              <a:gd name="T79" fmla="*/ 1168174 h 1787526"/>
              <a:gd name="T80" fmla="*/ 1612689 w 2509838"/>
              <a:gd name="T81" fmla="*/ 1153438 h 1787526"/>
              <a:gd name="T82" fmla="*/ 1614055 w 2509838"/>
              <a:gd name="T83" fmla="*/ 521829 h 1787526"/>
              <a:gd name="T84" fmla="*/ 1733550 w 2509838"/>
              <a:gd name="T85" fmla="*/ 464215 h 1787526"/>
              <a:gd name="T86" fmla="*/ 1501548 w 2509838"/>
              <a:gd name="T87" fmla="*/ 379141 h 1787526"/>
              <a:gd name="T88" fmla="*/ 188232 w 2509838"/>
              <a:gd name="T89" fmla="*/ 103187 h 1787526"/>
              <a:gd name="T90" fmla="*/ 158976 w 2509838"/>
              <a:gd name="T91" fmla="*/ 139700 h 1787526"/>
              <a:gd name="T92" fmla="*/ 160110 w 2509838"/>
              <a:gd name="T93" fmla="*/ 1353684 h 1787526"/>
              <a:gd name="T94" fmla="*/ 191407 w 2509838"/>
              <a:gd name="T95" fmla="*/ 1389063 h 1787526"/>
              <a:gd name="T96" fmla="*/ 2288041 w 2509838"/>
              <a:gd name="T97" fmla="*/ 1398588 h 1787526"/>
              <a:gd name="T98" fmla="*/ 2332945 w 2509838"/>
              <a:gd name="T99" fmla="*/ 1378857 h 1787526"/>
              <a:gd name="T100" fmla="*/ 2354036 w 2509838"/>
              <a:gd name="T101" fmla="*/ 1337129 h 1787526"/>
              <a:gd name="T102" fmla="*/ 2343830 w 2509838"/>
              <a:gd name="T103" fmla="*/ 124505 h 1787526"/>
              <a:gd name="T104" fmla="*/ 2305957 w 2509838"/>
              <a:gd name="T105" fmla="*/ 95704 h 1787526"/>
              <a:gd name="T106" fmla="*/ 2436813 w 2509838"/>
              <a:gd name="T107" fmla="*/ 680 h 1787526"/>
              <a:gd name="T108" fmla="*/ 2486479 w 2509838"/>
              <a:gd name="T109" fmla="*/ 25400 h 1787526"/>
              <a:gd name="T110" fmla="*/ 2508250 w 2509838"/>
              <a:gd name="T111" fmla="*/ 74159 h 1787526"/>
              <a:gd name="T112" fmla="*/ 2493963 w 2509838"/>
              <a:gd name="T113" fmla="*/ 1455965 h 1787526"/>
              <a:gd name="T114" fmla="*/ 2449286 w 2509838"/>
              <a:gd name="T115" fmla="*/ 1487034 h 1787526"/>
              <a:gd name="T116" fmla="*/ 57150 w 2509838"/>
              <a:gd name="T117" fmla="*/ 1485674 h 1787526"/>
              <a:gd name="T118" fmla="*/ 13833 w 2509838"/>
              <a:gd name="T119" fmla="*/ 1452790 h 1787526"/>
              <a:gd name="T120" fmla="*/ 2041 w 2509838"/>
              <a:gd name="T121" fmla="*/ 70304 h 1787526"/>
              <a:gd name="T122" fmla="*/ 26307 w 2509838"/>
              <a:gd name="T123" fmla="*/ 22905 h 1787526"/>
              <a:gd name="T124" fmla="*/ 77333 w 2509838"/>
              <a:gd name="T125" fmla="*/ 227 h 1787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09838" h="1787526">
                <a:moveTo>
                  <a:pt x="80048" y="1566863"/>
                </a:moveTo>
                <a:lnTo>
                  <a:pt x="84357" y="1566863"/>
                </a:lnTo>
                <a:lnTo>
                  <a:pt x="1096637" y="1566863"/>
                </a:lnTo>
                <a:lnTo>
                  <a:pt x="1094823" y="1569568"/>
                </a:lnTo>
                <a:lnTo>
                  <a:pt x="1093235" y="1572498"/>
                </a:lnTo>
                <a:lnTo>
                  <a:pt x="1092102" y="1575879"/>
                </a:lnTo>
                <a:lnTo>
                  <a:pt x="1090968" y="1579035"/>
                </a:lnTo>
                <a:lnTo>
                  <a:pt x="1090287" y="1582415"/>
                </a:lnTo>
                <a:lnTo>
                  <a:pt x="1089607" y="1585571"/>
                </a:lnTo>
                <a:lnTo>
                  <a:pt x="1089380" y="1589177"/>
                </a:lnTo>
                <a:lnTo>
                  <a:pt x="1089154" y="1592558"/>
                </a:lnTo>
                <a:lnTo>
                  <a:pt x="1089380" y="1597968"/>
                </a:lnTo>
                <a:lnTo>
                  <a:pt x="1090287" y="1603152"/>
                </a:lnTo>
                <a:lnTo>
                  <a:pt x="1091648" y="1608111"/>
                </a:lnTo>
                <a:lnTo>
                  <a:pt x="1093689" y="1612844"/>
                </a:lnTo>
                <a:lnTo>
                  <a:pt x="1095957" y="1617352"/>
                </a:lnTo>
                <a:lnTo>
                  <a:pt x="1098678" y="1621634"/>
                </a:lnTo>
                <a:lnTo>
                  <a:pt x="1101853" y="1625692"/>
                </a:lnTo>
                <a:lnTo>
                  <a:pt x="1105481" y="1629523"/>
                </a:lnTo>
                <a:lnTo>
                  <a:pt x="1109563" y="1632679"/>
                </a:lnTo>
                <a:lnTo>
                  <a:pt x="1113871" y="1635834"/>
                </a:lnTo>
                <a:lnTo>
                  <a:pt x="1118633" y="1638314"/>
                </a:lnTo>
                <a:lnTo>
                  <a:pt x="1123395" y="1640568"/>
                </a:lnTo>
                <a:lnTo>
                  <a:pt x="1128611" y="1642371"/>
                </a:lnTo>
                <a:lnTo>
                  <a:pt x="1134053" y="1643498"/>
                </a:lnTo>
                <a:lnTo>
                  <a:pt x="1139496" y="1644174"/>
                </a:lnTo>
                <a:lnTo>
                  <a:pt x="1145391" y="1644625"/>
                </a:lnTo>
                <a:lnTo>
                  <a:pt x="1364673" y="1644625"/>
                </a:lnTo>
                <a:lnTo>
                  <a:pt x="1370343" y="1644174"/>
                </a:lnTo>
                <a:lnTo>
                  <a:pt x="1376012" y="1643498"/>
                </a:lnTo>
                <a:lnTo>
                  <a:pt x="1381227" y="1642371"/>
                </a:lnTo>
                <a:lnTo>
                  <a:pt x="1386443" y="1640568"/>
                </a:lnTo>
                <a:lnTo>
                  <a:pt x="1391432" y="1638314"/>
                </a:lnTo>
                <a:lnTo>
                  <a:pt x="1396194" y="1635834"/>
                </a:lnTo>
                <a:lnTo>
                  <a:pt x="1400502" y="1632679"/>
                </a:lnTo>
                <a:lnTo>
                  <a:pt x="1404357" y="1629523"/>
                </a:lnTo>
                <a:lnTo>
                  <a:pt x="1407986" y="1625692"/>
                </a:lnTo>
                <a:lnTo>
                  <a:pt x="1411160" y="1621634"/>
                </a:lnTo>
                <a:lnTo>
                  <a:pt x="1414108" y="1617352"/>
                </a:lnTo>
                <a:lnTo>
                  <a:pt x="1416376" y="1612844"/>
                </a:lnTo>
                <a:lnTo>
                  <a:pt x="1418417" y="1608111"/>
                </a:lnTo>
                <a:lnTo>
                  <a:pt x="1419551" y="1603152"/>
                </a:lnTo>
                <a:lnTo>
                  <a:pt x="1420684" y="1597968"/>
                </a:lnTo>
                <a:lnTo>
                  <a:pt x="1420911" y="1592558"/>
                </a:lnTo>
                <a:lnTo>
                  <a:pt x="1420684" y="1589177"/>
                </a:lnTo>
                <a:lnTo>
                  <a:pt x="1420231" y="1585571"/>
                </a:lnTo>
                <a:lnTo>
                  <a:pt x="1419551" y="1582415"/>
                </a:lnTo>
                <a:lnTo>
                  <a:pt x="1418870" y="1579035"/>
                </a:lnTo>
                <a:lnTo>
                  <a:pt x="1417737" y="1575879"/>
                </a:lnTo>
                <a:lnTo>
                  <a:pt x="1416603" y="1572498"/>
                </a:lnTo>
                <a:lnTo>
                  <a:pt x="1415015" y="1569568"/>
                </a:lnTo>
                <a:lnTo>
                  <a:pt x="1413201" y="1566863"/>
                </a:lnTo>
                <a:lnTo>
                  <a:pt x="2425481" y="1566863"/>
                </a:lnTo>
                <a:lnTo>
                  <a:pt x="2429790" y="1566863"/>
                </a:lnTo>
                <a:lnTo>
                  <a:pt x="2434099" y="1567089"/>
                </a:lnTo>
                <a:lnTo>
                  <a:pt x="2438407" y="1567539"/>
                </a:lnTo>
                <a:lnTo>
                  <a:pt x="2442489" y="1568216"/>
                </a:lnTo>
                <a:lnTo>
                  <a:pt x="2446571" y="1569117"/>
                </a:lnTo>
                <a:lnTo>
                  <a:pt x="2450426" y="1570244"/>
                </a:lnTo>
                <a:lnTo>
                  <a:pt x="2454507" y="1571596"/>
                </a:lnTo>
                <a:lnTo>
                  <a:pt x="2458362" y="1572723"/>
                </a:lnTo>
                <a:lnTo>
                  <a:pt x="2462217" y="1574301"/>
                </a:lnTo>
                <a:lnTo>
                  <a:pt x="2465619" y="1576104"/>
                </a:lnTo>
                <a:lnTo>
                  <a:pt x="2469247" y="1578133"/>
                </a:lnTo>
                <a:lnTo>
                  <a:pt x="2472422" y="1580162"/>
                </a:lnTo>
                <a:lnTo>
                  <a:pt x="2476050" y="1581965"/>
                </a:lnTo>
                <a:lnTo>
                  <a:pt x="2478998" y="1584669"/>
                </a:lnTo>
                <a:lnTo>
                  <a:pt x="2482173" y="1586923"/>
                </a:lnTo>
                <a:lnTo>
                  <a:pt x="2485121" y="1589628"/>
                </a:lnTo>
                <a:lnTo>
                  <a:pt x="2487842" y="1592108"/>
                </a:lnTo>
                <a:lnTo>
                  <a:pt x="2490336" y="1595038"/>
                </a:lnTo>
                <a:lnTo>
                  <a:pt x="2492831" y="1597968"/>
                </a:lnTo>
                <a:lnTo>
                  <a:pt x="2495552" y="1601123"/>
                </a:lnTo>
                <a:lnTo>
                  <a:pt x="2497366" y="1604054"/>
                </a:lnTo>
                <a:lnTo>
                  <a:pt x="2499407" y="1607434"/>
                </a:lnTo>
                <a:lnTo>
                  <a:pt x="2501448" y="1610815"/>
                </a:lnTo>
                <a:lnTo>
                  <a:pt x="2503035" y="1614196"/>
                </a:lnTo>
                <a:lnTo>
                  <a:pt x="2504623" y="1618028"/>
                </a:lnTo>
                <a:lnTo>
                  <a:pt x="2505983" y="1621409"/>
                </a:lnTo>
                <a:lnTo>
                  <a:pt x="2507117" y="1625241"/>
                </a:lnTo>
                <a:lnTo>
                  <a:pt x="2508024" y="1629073"/>
                </a:lnTo>
                <a:lnTo>
                  <a:pt x="2508704" y="1632679"/>
                </a:lnTo>
                <a:lnTo>
                  <a:pt x="2509385" y="1636736"/>
                </a:lnTo>
                <a:lnTo>
                  <a:pt x="2509611" y="1640568"/>
                </a:lnTo>
                <a:lnTo>
                  <a:pt x="2509838" y="1644625"/>
                </a:lnTo>
                <a:lnTo>
                  <a:pt x="2509838" y="1709764"/>
                </a:lnTo>
                <a:lnTo>
                  <a:pt x="2509611" y="1713822"/>
                </a:lnTo>
                <a:lnTo>
                  <a:pt x="2509385" y="1717428"/>
                </a:lnTo>
                <a:lnTo>
                  <a:pt x="2508704" y="1721485"/>
                </a:lnTo>
                <a:lnTo>
                  <a:pt x="2508024" y="1725317"/>
                </a:lnTo>
                <a:lnTo>
                  <a:pt x="2507117" y="1729148"/>
                </a:lnTo>
                <a:lnTo>
                  <a:pt x="2505983" y="1732755"/>
                </a:lnTo>
                <a:lnTo>
                  <a:pt x="2504623" y="1736361"/>
                </a:lnTo>
                <a:lnTo>
                  <a:pt x="2503035" y="1740193"/>
                </a:lnTo>
                <a:lnTo>
                  <a:pt x="2501448" y="1743348"/>
                </a:lnTo>
                <a:lnTo>
                  <a:pt x="2499407" y="1746955"/>
                </a:lnTo>
                <a:lnTo>
                  <a:pt x="2497366" y="1750110"/>
                </a:lnTo>
                <a:lnTo>
                  <a:pt x="2495552" y="1753040"/>
                </a:lnTo>
                <a:lnTo>
                  <a:pt x="2492831" y="1756421"/>
                </a:lnTo>
                <a:lnTo>
                  <a:pt x="2490336" y="1759126"/>
                </a:lnTo>
                <a:lnTo>
                  <a:pt x="2487842" y="1762282"/>
                </a:lnTo>
                <a:lnTo>
                  <a:pt x="2485121" y="1764761"/>
                </a:lnTo>
                <a:lnTo>
                  <a:pt x="2482173" y="1767466"/>
                </a:lnTo>
                <a:lnTo>
                  <a:pt x="2478998" y="1769720"/>
                </a:lnTo>
                <a:lnTo>
                  <a:pt x="2476050" y="1772199"/>
                </a:lnTo>
                <a:lnTo>
                  <a:pt x="2472422" y="1774228"/>
                </a:lnTo>
                <a:lnTo>
                  <a:pt x="2469247" y="1776256"/>
                </a:lnTo>
                <a:lnTo>
                  <a:pt x="2465619" y="1778285"/>
                </a:lnTo>
                <a:lnTo>
                  <a:pt x="2462217" y="1780088"/>
                </a:lnTo>
                <a:lnTo>
                  <a:pt x="2458362" y="1781440"/>
                </a:lnTo>
                <a:lnTo>
                  <a:pt x="2454507" y="1782793"/>
                </a:lnTo>
                <a:lnTo>
                  <a:pt x="2450426" y="1783920"/>
                </a:lnTo>
                <a:lnTo>
                  <a:pt x="2446571" y="1785272"/>
                </a:lnTo>
                <a:lnTo>
                  <a:pt x="2442489" y="1785948"/>
                </a:lnTo>
                <a:lnTo>
                  <a:pt x="2438407" y="1786850"/>
                </a:lnTo>
                <a:lnTo>
                  <a:pt x="2434099" y="1787301"/>
                </a:lnTo>
                <a:lnTo>
                  <a:pt x="2429790" y="1787526"/>
                </a:lnTo>
                <a:lnTo>
                  <a:pt x="2425481" y="1787526"/>
                </a:lnTo>
                <a:lnTo>
                  <a:pt x="84357" y="1787526"/>
                </a:lnTo>
                <a:lnTo>
                  <a:pt x="80048" y="1787526"/>
                </a:lnTo>
                <a:lnTo>
                  <a:pt x="75740" y="1787301"/>
                </a:lnTo>
                <a:lnTo>
                  <a:pt x="71431" y="1786850"/>
                </a:lnTo>
                <a:lnTo>
                  <a:pt x="67349" y="1785948"/>
                </a:lnTo>
                <a:lnTo>
                  <a:pt x="63494" y="1785272"/>
                </a:lnTo>
                <a:lnTo>
                  <a:pt x="59413" y="1783920"/>
                </a:lnTo>
                <a:lnTo>
                  <a:pt x="55558" y="1782793"/>
                </a:lnTo>
                <a:lnTo>
                  <a:pt x="51476" y="1781440"/>
                </a:lnTo>
                <a:lnTo>
                  <a:pt x="48074" y="1780088"/>
                </a:lnTo>
                <a:lnTo>
                  <a:pt x="44219" y="1778285"/>
                </a:lnTo>
                <a:lnTo>
                  <a:pt x="40591" y="1776256"/>
                </a:lnTo>
                <a:lnTo>
                  <a:pt x="37416" y="1774228"/>
                </a:lnTo>
                <a:lnTo>
                  <a:pt x="33788" y="1772199"/>
                </a:lnTo>
                <a:lnTo>
                  <a:pt x="30840" y="1769720"/>
                </a:lnTo>
                <a:lnTo>
                  <a:pt x="27892" y="1767466"/>
                </a:lnTo>
                <a:lnTo>
                  <a:pt x="24717" y="1764761"/>
                </a:lnTo>
                <a:lnTo>
                  <a:pt x="21996" y="1762282"/>
                </a:lnTo>
                <a:lnTo>
                  <a:pt x="19502" y="1759126"/>
                </a:lnTo>
                <a:lnTo>
                  <a:pt x="17007" y="1756421"/>
                </a:lnTo>
                <a:lnTo>
                  <a:pt x="14513" y="1753040"/>
                </a:lnTo>
                <a:lnTo>
                  <a:pt x="12472" y="1750110"/>
                </a:lnTo>
                <a:lnTo>
                  <a:pt x="10431" y="1746955"/>
                </a:lnTo>
                <a:lnTo>
                  <a:pt x="8390" y="1743348"/>
                </a:lnTo>
                <a:lnTo>
                  <a:pt x="6803" y="1740193"/>
                </a:lnTo>
                <a:lnTo>
                  <a:pt x="5442" y="1736361"/>
                </a:lnTo>
                <a:lnTo>
                  <a:pt x="3855" y="1732755"/>
                </a:lnTo>
                <a:lnTo>
                  <a:pt x="2948" y="1729148"/>
                </a:lnTo>
                <a:lnTo>
                  <a:pt x="1814" y="1725317"/>
                </a:lnTo>
                <a:lnTo>
                  <a:pt x="1134" y="1721485"/>
                </a:lnTo>
                <a:lnTo>
                  <a:pt x="680" y="1717428"/>
                </a:lnTo>
                <a:lnTo>
                  <a:pt x="227" y="1713822"/>
                </a:lnTo>
                <a:lnTo>
                  <a:pt x="0" y="1709764"/>
                </a:lnTo>
                <a:lnTo>
                  <a:pt x="0" y="1644625"/>
                </a:lnTo>
                <a:lnTo>
                  <a:pt x="227" y="1640568"/>
                </a:lnTo>
                <a:lnTo>
                  <a:pt x="680" y="1636736"/>
                </a:lnTo>
                <a:lnTo>
                  <a:pt x="1134" y="1632679"/>
                </a:lnTo>
                <a:lnTo>
                  <a:pt x="1814" y="1629073"/>
                </a:lnTo>
                <a:lnTo>
                  <a:pt x="2948" y="1625241"/>
                </a:lnTo>
                <a:lnTo>
                  <a:pt x="3855" y="1621409"/>
                </a:lnTo>
                <a:lnTo>
                  <a:pt x="5442" y="1618028"/>
                </a:lnTo>
                <a:lnTo>
                  <a:pt x="6803" y="1614196"/>
                </a:lnTo>
                <a:lnTo>
                  <a:pt x="8390" y="1610815"/>
                </a:lnTo>
                <a:lnTo>
                  <a:pt x="10431" y="1607434"/>
                </a:lnTo>
                <a:lnTo>
                  <a:pt x="12472" y="1604054"/>
                </a:lnTo>
                <a:lnTo>
                  <a:pt x="14513" y="1601123"/>
                </a:lnTo>
                <a:lnTo>
                  <a:pt x="17007" y="1597968"/>
                </a:lnTo>
                <a:lnTo>
                  <a:pt x="19502" y="1595038"/>
                </a:lnTo>
                <a:lnTo>
                  <a:pt x="21996" y="1592108"/>
                </a:lnTo>
                <a:lnTo>
                  <a:pt x="24717" y="1589628"/>
                </a:lnTo>
                <a:lnTo>
                  <a:pt x="27892" y="1586923"/>
                </a:lnTo>
                <a:lnTo>
                  <a:pt x="30840" y="1584669"/>
                </a:lnTo>
                <a:lnTo>
                  <a:pt x="33788" y="1581965"/>
                </a:lnTo>
                <a:lnTo>
                  <a:pt x="37416" y="1580162"/>
                </a:lnTo>
                <a:lnTo>
                  <a:pt x="40591" y="1578133"/>
                </a:lnTo>
                <a:lnTo>
                  <a:pt x="44219" y="1576104"/>
                </a:lnTo>
                <a:lnTo>
                  <a:pt x="48074" y="1574301"/>
                </a:lnTo>
                <a:lnTo>
                  <a:pt x="51476" y="1572723"/>
                </a:lnTo>
                <a:lnTo>
                  <a:pt x="55558" y="1571596"/>
                </a:lnTo>
                <a:lnTo>
                  <a:pt x="59413" y="1570244"/>
                </a:lnTo>
                <a:lnTo>
                  <a:pt x="63494" y="1569117"/>
                </a:lnTo>
                <a:lnTo>
                  <a:pt x="67349" y="1568216"/>
                </a:lnTo>
                <a:lnTo>
                  <a:pt x="71431" y="1567539"/>
                </a:lnTo>
                <a:lnTo>
                  <a:pt x="75740" y="1567089"/>
                </a:lnTo>
                <a:lnTo>
                  <a:pt x="80048" y="1566863"/>
                </a:lnTo>
                <a:close/>
                <a:moveTo>
                  <a:pt x="837043" y="738188"/>
                </a:moveTo>
                <a:lnTo>
                  <a:pt x="839735" y="738188"/>
                </a:lnTo>
                <a:lnTo>
                  <a:pt x="912639" y="738188"/>
                </a:lnTo>
                <a:lnTo>
                  <a:pt x="915107" y="738188"/>
                </a:lnTo>
                <a:lnTo>
                  <a:pt x="917575" y="738870"/>
                </a:lnTo>
                <a:lnTo>
                  <a:pt x="920042" y="739324"/>
                </a:lnTo>
                <a:lnTo>
                  <a:pt x="922285" y="740232"/>
                </a:lnTo>
                <a:lnTo>
                  <a:pt x="924529" y="741368"/>
                </a:lnTo>
                <a:lnTo>
                  <a:pt x="926772" y="742504"/>
                </a:lnTo>
                <a:lnTo>
                  <a:pt x="928791" y="743867"/>
                </a:lnTo>
                <a:lnTo>
                  <a:pt x="930585" y="745684"/>
                </a:lnTo>
                <a:lnTo>
                  <a:pt x="932155" y="747047"/>
                </a:lnTo>
                <a:lnTo>
                  <a:pt x="933501" y="749091"/>
                </a:lnTo>
                <a:lnTo>
                  <a:pt x="934847" y="751135"/>
                </a:lnTo>
                <a:lnTo>
                  <a:pt x="936193" y="753407"/>
                </a:lnTo>
                <a:lnTo>
                  <a:pt x="936866" y="755678"/>
                </a:lnTo>
                <a:lnTo>
                  <a:pt x="937315" y="757950"/>
                </a:lnTo>
                <a:lnTo>
                  <a:pt x="937763" y="760448"/>
                </a:lnTo>
                <a:lnTo>
                  <a:pt x="938212" y="762947"/>
                </a:lnTo>
                <a:lnTo>
                  <a:pt x="938212" y="1145229"/>
                </a:lnTo>
                <a:lnTo>
                  <a:pt x="937763" y="1147728"/>
                </a:lnTo>
                <a:lnTo>
                  <a:pt x="937315" y="1150227"/>
                </a:lnTo>
                <a:lnTo>
                  <a:pt x="936866" y="1152498"/>
                </a:lnTo>
                <a:lnTo>
                  <a:pt x="936193" y="1154770"/>
                </a:lnTo>
                <a:lnTo>
                  <a:pt x="934847" y="1157041"/>
                </a:lnTo>
                <a:lnTo>
                  <a:pt x="933501" y="1159085"/>
                </a:lnTo>
                <a:lnTo>
                  <a:pt x="932155" y="1160902"/>
                </a:lnTo>
                <a:lnTo>
                  <a:pt x="930585" y="1162720"/>
                </a:lnTo>
                <a:lnTo>
                  <a:pt x="928791" y="1164537"/>
                </a:lnTo>
                <a:lnTo>
                  <a:pt x="926772" y="1165672"/>
                </a:lnTo>
                <a:lnTo>
                  <a:pt x="924529" y="1167035"/>
                </a:lnTo>
                <a:lnTo>
                  <a:pt x="922285" y="1167944"/>
                </a:lnTo>
                <a:lnTo>
                  <a:pt x="920042" y="1168852"/>
                </a:lnTo>
                <a:lnTo>
                  <a:pt x="917575" y="1169534"/>
                </a:lnTo>
                <a:lnTo>
                  <a:pt x="915107" y="1169761"/>
                </a:lnTo>
                <a:lnTo>
                  <a:pt x="912639" y="1169988"/>
                </a:lnTo>
                <a:lnTo>
                  <a:pt x="839735" y="1169988"/>
                </a:lnTo>
                <a:lnTo>
                  <a:pt x="837043" y="1169761"/>
                </a:lnTo>
                <a:lnTo>
                  <a:pt x="834576" y="1169534"/>
                </a:lnTo>
                <a:lnTo>
                  <a:pt x="832108" y="1168852"/>
                </a:lnTo>
                <a:lnTo>
                  <a:pt x="829865" y="1167944"/>
                </a:lnTo>
                <a:lnTo>
                  <a:pt x="827622" y="1167035"/>
                </a:lnTo>
                <a:lnTo>
                  <a:pt x="825603" y="1165672"/>
                </a:lnTo>
                <a:lnTo>
                  <a:pt x="823584" y="1164537"/>
                </a:lnTo>
                <a:lnTo>
                  <a:pt x="821790" y="1162720"/>
                </a:lnTo>
                <a:lnTo>
                  <a:pt x="819995" y="1160902"/>
                </a:lnTo>
                <a:lnTo>
                  <a:pt x="818649" y="1159085"/>
                </a:lnTo>
                <a:lnTo>
                  <a:pt x="817303" y="1157041"/>
                </a:lnTo>
                <a:lnTo>
                  <a:pt x="816406" y="1154770"/>
                </a:lnTo>
                <a:lnTo>
                  <a:pt x="815284" y="1152498"/>
                </a:lnTo>
                <a:lnTo>
                  <a:pt x="814836" y="1150227"/>
                </a:lnTo>
                <a:lnTo>
                  <a:pt x="814387" y="1147728"/>
                </a:lnTo>
                <a:lnTo>
                  <a:pt x="814387" y="1145229"/>
                </a:lnTo>
                <a:lnTo>
                  <a:pt x="814387" y="762947"/>
                </a:lnTo>
                <a:lnTo>
                  <a:pt x="814387" y="760448"/>
                </a:lnTo>
                <a:lnTo>
                  <a:pt x="814836" y="757950"/>
                </a:lnTo>
                <a:lnTo>
                  <a:pt x="815284" y="755678"/>
                </a:lnTo>
                <a:lnTo>
                  <a:pt x="816406" y="753407"/>
                </a:lnTo>
                <a:lnTo>
                  <a:pt x="817303" y="751135"/>
                </a:lnTo>
                <a:lnTo>
                  <a:pt x="818649" y="749091"/>
                </a:lnTo>
                <a:lnTo>
                  <a:pt x="819995" y="747047"/>
                </a:lnTo>
                <a:lnTo>
                  <a:pt x="821790" y="745684"/>
                </a:lnTo>
                <a:lnTo>
                  <a:pt x="823584" y="743867"/>
                </a:lnTo>
                <a:lnTo>
                  <a:pt x="825603" y="742504"/>
                </a:lnTo>
                <a:lnTo>
                  <a:pt x="827622" y="741368"/>
                </a:lnTo>
                <a:lnTo>
                  <a:pt x="829865" y="740232"/>
                </a:lnTo>
                <a:lnTo>
                  <a:pt x="832108" y="739324"/>
                </a:lnTo>
                <a:lnTo>
                  <a:pt x="834576" y="738870"/>
                </a:lnTo>
                <a:lnTo>
                  <a:pt x="837043" y="738188"/>
                </a:lnTo>
                <a:close/>
                <a:moveTo>
                  <a:pt x="1318322" y="671513"/>
                </a:moveTo>
                <a:lnTo>
                  <a:pt x="1320794" y="671513"/>
                </a:lnTo>
                <a:lnTo>
                  <a:pt x="1394056" y="671513"/>
                </a:lnTo>
                <a:lnTo>
                  <a:pt x="1396528" y="671513"/>
                </a:lnTo>
                <a:lnTo>
                  <a:pt x="1399000" y="671966"/>
                </a:lnTo>
                <a:lnTo>
                  <a:pt x="1401472" y="672873"/>
                </a:lnTo>
                <a:lnTo>
                  <a:pt x="1403719" y="673553"/>
                </a:lnTo>
                <a:lnTo>
                  <a:pt x="1405966" y="674913"/>
                </a:lnTo>
                <a:lnTo>
                  <a:pt x="1408213" y="676273"/>
                </a:lnTo>
                <a:lnTo>
                  <a:pt x="1410011" y="677860"/>
                </a:lnTo>
                <a:lnTo>
                  <a:pt x="1412034" y="679900"/>
                </a:lnTo>
                <a:lnTo>
                  <a:pt x="1413607" y="681941"/>
                </a:lnTo>
                <a:lnTo>
                  <a:pt x="1414955" y="683981"/>
                </a:lnTo>
                <a:lnTo>
                  <a:pt x="1416304" y="686474"/>
                </a:lnTo>
                <a:lnTo>
                  <a:pt x="1417203" y="688968"/>
                </a:lnTo>
                <a:lnTo>
                  <a:pt x="1418326" y="691461"/>
                </a:lnTo>
                <a:lnTo>
                  <a:pt x="1418776" y="694181"/>
                </a:lnTo>
                <a:lnTo>
                  <a:pt x="1419225" y="696902"/>
                </a:lnTo>
                <a:lnTo>
                  <a:pt x="1419225" y="699848"/>
                </a:lnTo>
                <a:lnTo>
                  <a:pt x="1419225" y="1141426"/>
                </a:lnTo>
                <a:lnTo>
                  <a:pt x="1419225" y="1144373"/>
                </a:lnTo>
                <a:lnTo>
                  <a:pt x="1418776" y="1147320"/>
                </a:lnTo>
                <a:lnTo>
                  <a:pt x="1418326" y="1149813"/>
                </a:lnTo>
                <a:lnTo>
                  <a:pt x="1417203" y="1152534"/>
                </a:lnTo>
                <a:lnTo>
                  <a:pt x="1416304" y="1155254"/>
                </a:lnTo>
                <a:lnTo>
                  <a:pt x="1414955" y="1157521"/>
                </a:lnTo>
                <a:lnTo>
                  <a:pt x="1413607" y="1159787"/>
                </a:lnTo>
                <a:lnTo>
                  <a:pt x="1412034" y="1161601"/>
                </a:lnTo>
                <a:lnTo>
                  <a:pt x="1410011" y="1163414"/>
                </a:lnTo>
                <a:lnTo>
                  <a:pt x="1408213" y="1165228"/>
                </a:lnTo>
                <a:lnTo>
                  <a:pt x="1405966" y="1166588"/>
                </a:lnTo>
                <a:lnTo>
                  <a:pt x="1403719" y="1167721"/>
                </a:lnTo>
                <a:lnTo>
                  <a:pt x="1401472" y="1168855"/>
                </a:lnTo>
                <a:lnTo>
                  <a:pt x="1399000" y="1169535"/>
                </a:lnTo>
                <a:lnTo>
                  <a:pt x="1396528" y="1169761"/>
                </a:lnTo>
                <a:lnTo>
                  <a:pt x="1394056" y="1169988"/>
                </a:lnTo>
                <a:lnTo>
                  <a:pt x="1320794" y="1169988"/>
                </a:lnTo>
                <a:lnTo>
                  <a:pt x="1318322" y="1169761"/>
                </a:lnTo>
                <a:lnTo>
                  <a:pt x="1315850" y="1169535"/>
                </a:lnTo>
                <a:lnTo>
                  <a:pt x="1313154" y="1168855"/>
                </a:lnTo>
                <a:lnTo>
                  <a:pt x="1310906" y="1167721"/>
                </a:lnTo>
                <a:lnTo>
                  <a:pt x="1308659" y="1166588"/>
                </a:lnTo>
                <a:lnTo>
                  <a:pt x="1306861" y="1165228"/>
                </a:lnTo>
                <a:lnTo>
                  <a:pt x="1304839" y="1163414"/>
                </a:lnTo>
                <a:lnTo>
                  <a:pt x="1303041" y="1161601"/>
                </a:lnTo>
                <a:lnTo>
                  <a:pt x="1301243" y="1159787"/>
                </a:lnTo>
                <a:lnTo>
                  <a:pt x="1299670" y="1157521"/>
                </a:lnTo>
                <a:lnTo>
                  <a:pt x="1298546" y="1155254"/>
                </a:lnTo>
                <a:lnTo>
                  <a:pt x="1297423" y="1152534"/>
                </a:lnTo>
                <a:lnTo>
                  <a:pt x="1296524" y="1149813"/>
                </a:lnTo>
                <a:lnTo>
                  <a:pt x="1296074" y="1147320"/>
                </a:lnTo>
                <a:lnTo>
                  <a:pt x="1295400" y="1144373"/>
                </a:lnTo>
                <a:lnTo>
                  <a:pt x="1295400" y="1141426"/>
                </a:lnTo>
                <a:lnTo>
                  <a:pt x="1295400" y="699848"/>
                </a:lnTo>
                <a:lnTo>
                  <a:pt x="1295400" y="696902"/>
                </a:lnTo>
                <a:lnTo>
                  <a:pt x="1296074" y="694181"/>
                </a:lnTo>
                <a:lnTo>
                  <a:pt x="1296524" y="691461"/>
                </a:lnTo>
                <a:lnTo>
                  <a:pt x="1297423" y="688968"/>
                </a:lnTo>
                <a:lnTo>
                  <a:pt x="1298546" y="686474"/>
                </a:lnTo>
                <a:lnTo>
                  <a:pt x="1299670" y="683981"/>
                </a:lnTo>
                <a:lnTo>
                  <a:pt x="1301243" y="681941"/>
                </a:lnTo>
                <a:lnTo>
                  <a:pt x="1303041" y="679900"/>
                </a:lnTo>
                <a:lnTo>
                  <a:pt x="1304839" y="677860"/>
                </a:lnTo>
                <a:lnTo>
                  <a:pt x="1306861" y="676273"/>
                </a:lnTo>
                <a:lnTo>
                  <a:pt x="1308659" y="674913"/>
                </a:lnTo>
                <a:lnTo>
                  <a:pt x="1310906" y="673553"/>
                </a:lnTo>
                <a:lnTo>
                  <a:pt x="1313154" y="672873"/>
                </a:lnTo>
                <a:lnTo>
                  <a:pt x="1315850" y="671966"/>
                </a:lnTo>
                <a:lnTo>
                  <a:pt x="1318322" y="671513"/>
                </a:lnTo>
                <a:close/>
                <a:moveTo>
                  <a:pt x="988416" y="671513"/>
                </a:moveTo>
                <a:lnTo>
                  <a:pt x="990920" y="671513"/>
                </a:lnTo>
                <a:lnTo>
                  <a:pt x="1065121" y="671513"/>
                </a:lnTo>
                <a:lnTo>
                  <a:pt x="1067624" y="671513"/>
                </a:lnTo>
                <a:lnTo>
                  <a:pt x="1070128" y="671966"/>
                </a:lnTo>
                <a:lnTo>
                  <a:pt x="1072632" y="672873"/>
                </a:lnTo>
                <a:lnTo>
                  <a:pt x="1074908" y="673553"/>
                </a:lnTo>
                <a:lnTo>
                  <a:pt x="1077184" y="674913"/>
                </a:lnTo>
                <a:lnTo>
                  <a:pt x="1079460" y="676273"/>
                </a:lnTo>
                <a:lnTo>
                  <a:pt x="1081281" y="677860"/>
                </a:lnTo>
                <a:lnTo>
                  <a:pt x="1083330" y="679900"/>
                </a:lnTo>
                <a:lnTo>
                  <a:pt x="1084923" y="681941"/>
                </a:lnTo>
                <a:lnTo>
                  <a:pt x="1086288" y="683981"/>
                </a:lnTo>
                <a:lnTo>
                  <a:pt x="1087654" y="686474"/>
                </a:lnTo>
                <a:lnTo>
                  <a:pt x="1088565" y="688968"/>
                </a:lnTo>
                <a:lnTo>
                  <a:pt x="1089703" y="691461"/>
                </a:lnTo>
                <a:lnTo>
                  <a:pt x="1090158" y="694181"/>
                </a:lnTo>
                <a:lnTo>
                  <a:pt x="1090613" y="696902"/>
                </a:lnTo>
                <a:lnTo>
                  <a:pt x="1090613" y="699848"/>
                </a:lnTo>
                <a:lnTo>
                  <a:pt x="1090613" y="1141426"/>
                </a:lnTo>
                <a:lnTo>
                  <a:pt x="1090613" y="1144373"/>
                </a:lnTo>
                <a:lnTo>
                  <a:pt x="1090158" y="1147320"/>
                </a:lnTo>
                <a:lnTo>
                  <a:pt x="1089703" y="1149813"/>
                </a:lnTo>
                <a:lnTo>
                  <a:pt x="1088565" y="1152534"/>
                </a:lnTo>
                <a:lnTo>
                  <a:pt x="1087654" y="1155254"/>
                </a:lnTo>
                <a:lnTo>
                  <a:pt x="1086288" y="1157521"/>
                </a:lnTo>
                <a:lnTo>
                  <a:pt x="1084923" y="1159787"/>
                </a:lnTo>
                <a:lnTo>
                  <a:pt x="1083330" y="1161601"/>
                </a:lnTo>
                <a:lnTo>
                  <a:pt x="1081281" y="1163414"/>
                </a:lnTo>
                <a:lnTo>
                  <a:pt x="1079460" y="1165228"/>
                </a:lnTo>
                <a:lnTo>
                  <a:pt x="1077184" y="1166588"/>
                </a:lnTo>
                <a:lnTo>
                  <a:pt x="1074908" y="1167721"/>
                </a:lnTo>
                <a:lnTo>
                  <a:pt x="1072632" y="1168855"/>
                </a:lnTo>
                <a:lnTo>
                  <a:pt x="1070128" y="1169535"/>
                </a:lnTo>
                <a:lnTo>
                  <a:pt x="1067624" y="1169761"/>
                </a:lnTo>
                <a:lnTo>
                  <a:pt x="1065121" y="1169988"/>
                </a:lnTo>
                <a:lnTo>
                  <a:pt x="990920" y="1169988"/>
                </a:lnTo>
                <a:lnTo>
                  <a:pt x="988416" y="1169761"/>
                </a:lnTo>
                <a:lnTo>
                  <a:pt x="985685" y="1169535"/>
                </a:lnTo>
                <a:lnTo>
                  <a:pt x="983181" y="1168855"/>
                </a:lnTo>
                <a:lnTo>
                  <a:pt x="980905" y="1167721"/>
                </a:lnTo>
                <a:lnTo>
                  <a:pt x="978629" y="1166588"/>
                </a:lnTo>
                <a:lnTo>
                  <a:pt x="976581" y="1165228"/>
                </a:lnTo>
                <a:lnTo>
                  <a:pt x="974532" y="1163414"/>
                </a:lnTo>
                <a:lnTo>
                  <a:pt x="972939" y="1161601"/>
                </a:lnTo>
                <a:lnTo>
                  <a:pt x="971118" y="1159787"/>
                </a:lnTo>
                <a:lnTo>
                  <a:pt x="969525" y="1157521"/>
                </a:lnTo>
                <a:lnTo>
                  <a:pt x="968387" y="1155254"/>
                </a:lnTo>
                <a:lnTo>
                  <a:pt x="967249" y="1152534"/>
                </a:lnTo>
                <a:lnTo>
                  <a:pt x="966338" y="1149813"/>
                </a:lnTo>
                <a:lnTo>
                  <a:pt x="965883" y="1147320"/>
                </a:lnTo>
                <a:lnTo>
                  <a:pt x="965200" y="1144373"/>
                </a:lnTo>
                <a:lnTo>
                  <a:pt x="965200" y="1141426"/>
                </a:lnTo>
                <a:lnTo>
                  <a:pt x="965200" y="699848"/>
                </a:lnTo>
                <a:lnTo>
                  <a:pt x="965200" y="696902"/>
                </a:lnTo>
                <a:lnTo>
                  <a:pt x="965883" y="694181"/>
                </a:lnTo>
                <a:lnTo>
                  <a:pt x="966338" y="691461"/>
                </a:lnTo>
                <a:lnTo>
                  <a:pt x="967249" y="688968"/>
                </a:lnTo>
                <a:lnTo>
                  <a:pt x="968387" y="686474"/>
                </a:lnTo>
                <a:lnTo>
                  <a:pt x="969525" y="683981"/>
                </a:lnTo>
                <a:lnTo>
                  <a:pt x="971118" y="681941"/>
                </a:lnTo>
                <a:lnTo>
                  <a:pt x="972939" y="679900"/>
                </a:lnTo>
                <a:lnTo>
                  <a:pt x="974532" y="677860"/>
                </a:lnTo>
                <a:lnTo>
                  <a:pt x="976581" y="676273"/>
                </a:lnTo>
                <a:lnTo>
                  <a:pt x="978629" y="674913"/>
                </a:lnTo>
                <a:lnTo>
                  <a:pt x="980905" y="673553"/>
                </a:lnTo>
                <a:lnTo>
                  <a:pt x="983181" y="672873"/>
                </a:lnTo>
                <a:lnTo>
                  <a:pt x="985685" y="671966"/>
                </a:lnTo>
                <a:lnTo>
                  <a:pt x="988416" y="671513"/>
                </a:lnTo>
                <a:close/>
                <a:moveTo>
                  <a:pt x="1471932" y="590550"/>
                </a:moveTo>
                <a:lnTo>
                  <a:pt x="1546133" y="590550"/>
                </a:lnTo>
                <a:lnTo>
                  <a:pt x="1548636" y="590777"/>
                </a:lnTo>
                <a:lnTo>
                  <a:pt x="1551140" y="591231"/>
                </a:lnTo>
                <a:lnTo>
                  <a:pt x="1553644" y="592139"/>
                </a:lnTo>
                <a:lnTo>
                  <a:pt x="1555920" y="593274"/>
                </a:lnTo>
                <a:lnTo>
                  <a:pt x="1558196" y="594635"/>
                </a:lnTo>
                <a:lnTo>
                  <a:pt x="1560472" y="596451"/>
                </a:lnTo>
                <a:lnTo>
                  <a:pt x="1562293" y="598267"/>
                </a:lnTo>
                <a:lnTo>
                  <a:pt x="1564342" y="600537"/>
                </a:lnTo>
                <a:lnTo>
                  <a:pt x="1565707" y="602806"/>
                </a:lnTo>
                <a:lnTo>
                  <a:pt x="1567300" y="605303"/>
                </a:lnTo>
                <a:lnTo>
                  <a:pt x="1568666" y="608026"/>
                </a:lnTo>
                <a:lnTo>
                  <a:pt x="1569577" y="610750"/>
                </a:lnTo>
                <a:lnTo>
                  <a:pt x="1570487" y="613927"/>
                </a:lnTo>
                <a:lnTo>
                  <a:pt x="1571170" y="617105"/>
                </a:lnTo>
                <a:lnTo>
                  <a:pt x="1571625" y="620282"/>
                </a:lnTo>
                <a:lnTo>
                  <a:pt x="1571625" y="623687"/>
                </a:lnTo>
                <a:lnTo>
                  <a:pt x="1571625" y="1136851"/>
                </a:lnTo>
                <a:lnTo>
                  <a:pt x="1571625" y="1140256"/>
                </a:lnTo>
                <a:lnTo>
                  <a:pt x="1571170" y="1143433"/>
                </a:lnTo>
                <a:lnTo>
                  <a:pt x="1570487" y="1146838"/>
                </a:lnTo>
                <a:lnTo>
                  <a:pt x="1569577" y="1149788"/>
                </a:lnTo>
                <a:lnTo>
                  <a:pt x="1568666" y="1152512"/>
                </a:lnTo>
                <a:lnTo>
                  <a:pt x="1567300" y="1155462"/>
                </a:lnTo>
                <a:lnTo>
                  <a:pt x="1565707" y="1157959"/>
                </a:lnTo>
                <a:lnTo>
                  <a:pt x="1564342" y="1160229"/>
                </a:lnTo>
                <a:lnTo>
                  <a:pt x="1562293" y="1162498"/>
                </a:lnTo>
                <a:lnTo>
                  <a:pt x="1560472" y="1164314"/>
                </a:lnTo>
                <a:lnTo>
                  <a:pt x="1558196" y="1165903"/>
                </a:lnTo>
                <a:lnTo>
                  <a:pt x="1555920" y="1167492"/>
                </a:lnTo>
                <a:lnTo>
                  <a:pt x="1553644" y="1168399"/>
                </a:lnTo>
                <a:lnTo>
                  <a:pt x="1551140" y="1169307"/>
                </a:lnTo>
                <a:lnTo>
                  <a:pt x="1548636" y="1169761"/>
                </a:lnTo>
                <a:lnTo>
                  <a:pt x="1546133" y="1169988"/>
                </a:lnTo>
                <a:lnTo>
                  <a:pt x="1471932" y="1169988"/>
                </a:lnTo>
                <a:lnTo>
                  <a:pt x="1469201" y="1169761"/>
                </a:lnTo>
                <a:lnTo>
                  <a:pt x="1466697" y="1169307"/>
                </a:lnTo>
                <a:lnTo>
                  <a:pt x="1464193" y="1168399"/>
                </a:lnTo>
                <a:lnTo>
                  <a:pt x="1461917" y="1167492"/>
                </a:lnTo>
                <a:lnTo>
                  <a:pt x="1459641" y="1165903"/>
                </a:lnTo>
                <a:lnTo>
                  <a:pt x="1457593" y="1164314"/>
                </a:lnTo>
                <a:lnTo>
                  <a:pt x="1455544" y="1162498"/>
                </a:lnTo>
                <a:lnTo>
                  <a:pt x="1453496" y="1160229"/>
                </a:lnTo>
                <a:lnTo>
                  <a:pt x="1452130" y="1157959"/>
                </a:lnTo>
                <a:lnTo>
                  <a:pt x="1450537" y="1155462"/>
                </a:lnTo>
                <a:lnTo>
                  <a:pt x="1449399" y="1152512"/>
                </a:lnTo>
                <a:lnTo>
                  <a:pt x="1448261" y="1149788"/>
                </a:lnTo>
                <a:lnTo>
                  <a:pt x="1447350" y="1146838"/>
                </a:lnTo>
                <a:lnTo>
                  <a:pt x="1446667" y="1143433"/>
                </a:lnTo>
                <a:lnTo>
                  <a:pt x="1446212" y="1140256"/>
                </a:lnTo>
                <a:lnTo>
                  <a:pt x="1446212" y="1136851"/>
                </a:lnTo>
                <a:lnTo>
                  <a:pt x="1446212" y="623687"/>
                </a:lnTo>
                <a:lnTo>
                  <a:pt x="1446212" y="620282"/>
                </a:lnTo>
                <a:lnTo>
                  <a:pt x="1446667" y="617105"/>
                </a:lnTo>
                <a:lnTo>
                  <a:pt x="1447350" y="613927"/>
                </a:lnTo>
                <a:lnTo>
                  <a:pt x="1448261" y="610750"/>
                </a:lnTo>
                <a:lnTo>
                  <a:pt x="1449399" y="608026"/>
                </a:lnTo>
                <a:lnTo>
                  <a:pt x="1450537" y="605303"/>
                </a:lnTo>
                <a:lnTo>
                  <a:pt x="1452130" y="602806"/>
                </a:lnTo>
                <a:lnTo>
                  <a:pt x="1453496" y="600537"/>
                </a:lnTo>
                <a:lnTo>
                  <a:pt x="1455544" y="598267"/>
                </a:lnTo>
                <a:lnTo>
                  <a:pt x="1457593" y="596451"/>
                </a:lnTo>
                <a:lnTo>
                  <a:pt x="1459641" y="594635"/>
                </a:lnTo>
                <a:lnTo>
                  <a:pt x="1461917" y="593274"/>
                </a:lnTo>
                <a:lnTo>
                  <a:pt x="1464193" y="592139"/>
                </a:lnTo>
                <a:lnTo>
                  <a:pt x="1466697" y="591231"/>
                </a:lnTo>
                <a:lnTo>
                  <a:pt x="1469201" y="590777"/>
                </a:lnTo>
                <a:lnTo>
                  <a:pt x="1471932" y="590550"/>
                </a:lnTo>
                <a:close/>
                <a:moveTo>
                  <a:pt x="1152617" y="590550"/>
                </a:moveTo>
                <a:lnTo>
                  <a:pt x="1226818" y="590550"/>
                </a:lnTo>
                <a:lnTo>
                  <a:pt x="1229322" y="590777"/>
                </a:lnTo>
                <a:lnTo>
                  <a:pt x="1232053" y="591231"/>
                </a:lnTo>
                <a:lnTo>
                  <a:pt x="1234557" y="592139"/>
                </a:lnTo>
                <a:lnTo>
                  <a:pt x="1236833" y="593274"/>
                </a:lnTo>
                <a:lnTo>
                  <a:pt x="1239109" y="594635"/>
                </a:lnTo>
                <a:lnTo>
                  <a:pt x="1241158" y="596451"/>
                </a:lnTo>
                <a:lnTo>
                  <a:pt x="1242978" y="598267"/>
                </a:lnTo>
                <a:lnTo>
                  <a:pt x="1244799" y="600537"/>
                </a:lnTo>
                <a:lnTo>
                  <a:pt x="1246620" y="602806"/>
                </a:lnTo>
                <a:lnTo>
                  <a:pt x="1248213" y="605303"/>
                </a:lnTo>
                <a:lnTo>
                  <a:pt x="1249352" y="608026"/>
                </a:lnTo>
                <a:lnTo>
                  <a:pt x="1250490" y="610750"/>
                </a:lnTo>
                <a:lnTo>
                  <a:pt x="1251400" y="613927"/>
                </a:lnTo>
                <a:lnTo>
                  <a:pt x="1251855" y="617105"/>
                </a:lnTo>
                <a:lnTo>
                  <a:pt x="1252538" y="620282"/>
                </a:lnTo>
                <a:lnTo>
                  <a:pt x="1252538" y="623687"/>
                </a:lnTo>
                <a:lnTo>
                  <a:pt x="1252538" y="1136851"/>
                </a:lnTo>
                <a:lnTo>
                  <a:pt x="1252538" y="1140256"/>
                </a:lnTo>
                <a:lnTo>
                  <a:pt x="1251855" y="1143433"/>
                </a:lnTo>
                <a:lnTo>
                  <a:pt x="1251400" y="1146838"/>
                </a:lnTo>
                <a:lnTo>
                  <a:pt x="1250490" y="1149788"/>
                </a:lnTo>
                <a:lnTo>
                  <a:pt x="1249352" y="1152512"/>
                </a:lnTo>
                <a:lnTo>
                  <a:pt x="1248213" y="1155462"/>
                </a:lnTo>
                <a:lnTo>
                  <a:pt x="1246620" y="1157959"/>
                </a:lnTo>
                <a:lnTo>
                  <a:pt x="1244799" y="1160229"/>
                </a:lnTo>
                <a:lnTo>
                  <a:pt x="1242978" y="1162498"/>
                </a:lnTo>
                <a:lnTo>
                  <a:pt x="1241158" y="1164314"/>
                </a:lnTo>
                <a:lnTo>
                  <a:pt x="1239109" y="1165903"/>
                </a:lnTo>
                <a:lnTo>
                  <a:pt x="1236833" y="1167492"/>
                </a:lnTo>
                <a:lnTo>
                  <a:pt x="1234557" y="1168399"/>
                </a:lnTo>
                <a:lnTo>
                  <a:pt x="1232053" y="1169307"/>
                </a:lnTo>
                <a:lnTo>
                  <a:pt x="1229322" y="1169761"/>
                </a:lnTo>
                <a:lnTo>
                  <a:pt x="1226818" y="1169988"/>
                </a:lnTo>
                <a:lnTo>
                  <a:pt x="1152617" y="1169988"/>
                </a:lnTo>
                <a:lnTo>
                  <a:pt x="1150114" y="1169761"/>
                </a:lnTo>
                <a:lnTo>
                  <a:pt x="1147610" y="1169307"/>
                </a:lnTo>
                <a:lnTo>
                  <a:pt x="1145106" y="1168399"/>
                </a:lnTo>
                <a:lnTo>
                  <a:pt x="1142830" y="1167492"/>
                </a:lnTo>
                <a:lnTo>
                  <a:pt x="1140554" y="1165903"/>
                </a:lnTo>
                <a:lnTo>
                  <a:pt x="1138278" y="1164314"/>
                </a:lnTo>
                <a:lnTo>
                  <a:pt x="1136457" y="1162498"/>
                </a:lnTo>
                <a:lnTo>
                  <a:pt x="1134409" y="1160229"/>
                </a:lnTo>
                <a:lnTo>
                  <a:pt x="1132815" y="1157959"/>
                </a:lnTo>
                <a:lnTo>
                  <a:pt x="1131450" y="1155462"/>
                </a:lnTo>
                <a:lnTo>
                  <a:pt x="1130084" y="1152512"/>
                </a:lnTo>
                <a:lnTo>
                  <a:pt x="1129174" y="1149788"/>
                </a:lnTo>
                <a:lnTo>
                  <a:pt x="1128036" y="1146838"/>
                </a:lnTo>
                <a:lnTo>
                  <a:pt x="1127580" y="1143433"/>
                </a:lnTo>
                <a:lnTo>
                  <a:pt x="1127125" y="1140256"/>
                </a:lnTo>
                <a:lnTo>
                  <a:pt x="1127125" y="1136851"/>
                </a:lnTo>
                <a:lnTo>
                  <a:pt x="1127125" y="623687"/>
                </a:lnTo>
                <a:lnTo>
                  <a:pt x="1127125" y="620282"/>
                </a:lnTo>
                <a:lnTo>
                  <a:pt x="1127580" y="617105"/>
                </a:lnTo>
                <a:lnTo>
                  <a:pt x="1128036" y="613927"/>
                </a:lnTo>
                <a:lnTo>
                  <a:pt x="1129174" y="610750"/>
                </a:lnTo>
                <a:lnTo>
                  <a:pt x="1130084" y="608026"/>
                </a:lnTo>
                <a:lnTo>
                  <a:pt x="1131450" y="605303"/>
                </a:lnTo>
                <a:lnTo>
                  <a:pt x="1132815" y="602806"/>
                </a:lnTo>
                <a:lnTo>
                  <a:pt x="1134409" y="600537"/>
                </a:lnTo>
                <a:lnTo>
                  <a:pt x="1136457" y="598267"/>
                </a:lnTo>
                <a:lnTo>
                  <a:pt x="1138278" y="596451"/>
                </a:lnTo>
                <a:lnTo>
                  <a:pt x="1140554" y="594635"/>
                </a:lnTo>
                <a:lnTo>
                  <a:pt x="1142830" y="593274"/>
                </a:lnTo>
                <a:lnTo>
                  <a:pt x="1145106" y="592139"/>
                </a:lnTo>
                <a:lnTo>
                  <a:pt x="1147610" y="591231"/>
                </a:lnTo>
                <a:lnTo>
                  <a:pt x="1150114" y="590777"/>
                </a:lnTo>
                <a:lnTo>
                  <a:pt x="1152617" y="590550"/>
                </a:lnTo>
                <a:close/>
                <a:moveTo>
                  <a:pt x="1633857" y="508000"/>
                </a:moveTo>
                <a:lnTo>
                  <a:pt x="1707830" y="508000"/>
                </a:lnTo>
                <a:lnTo>
                  <a:pt x="1710561" y="508227"/>
                </a:lnTo>
                <a:lnTo>
                  <a:pt x="1713065" y="508680"/>
                </a:lnTo>
                <a:lnTo>
                  <a:pt x="1715797" y="509814"/>
                </a:lnTo>
                <a:lnTo>
                  <a:pt x="1718073" y="510947"/>
                </a:lnTo>
                <a:lnTo>
                  <a:pt x="1720349" y="512534"/>
                </a:lnTo>
                <a:lnTo>
                  <a:pt x="1722170" y="514575"/>
                </a:lnTo>
                <a:lnTo>
                  <a:pt x="1724218" y="516842"/>
                </a:lnTo>
                <a:lnTo>
                  <a:pt x="1726039" y="519109"/>
                </a:lnTo>
                <a:lnTo>
                  <a:pt x="1727860" y="521829"/>
                </a:lnTo>
                <a:lnTo>
                  <a:pt x="1729453" y="524550"/>
                </a:lnTo>
                <a:lnTo>
                  <a:pt x="1730591" y="527950"/>
                </a:lnTo>
                <a:lnTo>
                  <a:pt x="1731729" y="531124"/>
                </a:lnTo>
                <a:lnTo>
                  <a:pt x="1732640" y="534752"/>
                </a:lnTo>
                <a:lnTo>
                  <a:pt x="1733095" y="538152"/>
                </a:lnTo>
                <a:lnTo>
                  <a:pt x="1733550" y="542006"/>
                </a:lnTo>
                <a:lnTo>
                  <a:pt x="1733550" y="545860"/>
                </a:lnTo>
                <a:lnTo>
                  <a:pt x="1733550" y="1132128"/>
                </a:lnTo>
                <a:lnTo>
                  <a:pt x="1733550" y="1135982"/>
                </a:lnTo>
                <a:lnTo>
                  <a:pt x="1733095" y="1139836"/>
                </a:lnTo>
                <a:lnTo>
                  <a:pt x="1732640" y="1143463"/>
                </a:lnTo>
                <a:lnTo>
                  <a:pt x="1731729" y="1146864"/>
                </a:lnTo>
                <a:lnTo>
                  <a:pt x="1730591" y="1150038"/>
                </a:lnTo>
                <a:lnTo>
                  <a:pt x="1729453" y="1153438"/>
                </a:lnTo>
                <a:lnTo>
                  <a:pt x="1727860" y="1156159"/>
                </a:lnTo>
                <a:lnTo>
                  <a:pt x="1726039" y="1158879"/>
                </a:lnTo>
                <a:lnTo>
                  <a:pt x="1724218" y="1161373"/>
                </a:lnTo>
                <a:lnTo>
                  <a:pt x="1722170" y="1163414"/>
                </a:lnTo>
                <a:lnTo>
                  <a:pt x="1720349" y="1165454"/>
                </a:lnTo>
                <a:lnTo>
                  <a:pt x="1718073" y="1167041"/>
                </a:lnTo>
                <a:lnTo>
                  <a:pt x="1715797" y="1168174"/>
                </a:lnTo>
                <a:lnTo>
                  <a:pt x="1713065" y="1169308"/>
                </a:lnTo>
                <a:lnTo>
                  <a:pt x="1710561" y="1169761"/>
                </a:lnTo>
                <a:lnTo>
                  <a:pt x="1707830" y="1169988"/>
                </a:lnTo>
                <a:lnTo>
                  <a:pt x="1633857" y="1169988"/>
                </a:lnTo>
                <a:lnTo>
                  <a:pt x="1631353" y="1169761"/>
                </a:lnTo>
                <a:lnTo>
                  <a:pt x="1628850" y="1169308"/>
                </a:lnTo>
                <a:lnTo>
                  <a:pt x="1626346" y="1168174"/>
                </a:lnTo>
                <a:lnTo>
                  <a:pt x="1624070" y="1167041"/>
                </a:lnTo>
                <a:lnTo>
                  <a:pt x="1621794" y="1165454"/>
                </a:lnTo>
                <a:lnTo>
                  <a:pt x="1619518" y="1163414"/>
                </a:lnTo>
                <a:lnTo>
                  <a:pt x="1617469" y="1161373"/>
                </a:lnTo>
                <a:lnTo>
                  <a:pt x="1615648" y="1158879"/>
                </a:lnTo>
                <a:lnTo>
                  <a:pt x="1614055" y="1156159"/>
                </a:lnTo>
                <a:lnTo>
                  <a:pt x="1612689" y="1153438"/>
                </a:lnTo>
                <a:lnTo>
                  <a:pt x="1611324" y="1150038"/>
                </a:lnTo>
                <a:lnTo>
                  <a:pt x="1610186" y="1146864"/>
                </a:lnTo>
                <a:lnTo>
                  <a:pt x="1609275" y="1143463"/>
                </a:lnTo>
                <a:lnTo>
                  <a:pt x="1608820" y="1139836"/>
                </a:lnTo>
                <a:lnTo>
                  <a:pt x="1608365" y="1135982"/>
                </a:lnTo>
                <a:lnTo>
                  <a:pt x="1608137" y="1132128"/>
                </a:lnTo>
                <a:lnTo>
                  <a:pt x="1608137" y="545860"/>
                </a:lnTo>
                <a:lnTo>
                  <a:pt x="1608365" y="542006"/>
                </a:lnTo>
                <a:lnTo>
                  <a:pt x="1608820" y="538152"/>
                </a:lnTo>
                <a:lnTo>
                  <a:pt x="1609275" y="534752"/>
                </a:lnTo>
                <a:lnTo>
                  <a:pt x="1610186" y="531124"/>
                </a:lnTo>
                <a:lnTo>
                  <a:pt x="1611324" y="527950"/>
                </a:lnTo>
                <a:lnTo>
                  <a:pt x="1612689" y="524550"/>
                </a:lnTo>
                <a:lnTo>
                  <a:pt x="1614055" y="521829"/>
                </a:lnTo>
                <a:lnTo>
                  <a:pt x="1615648" y="519109"/>
                </a:lnTo>
                <a:lnTo>
                  <a:pt x="1617469" y="516842"/>
                </a:lnTo>
                <a:lnTo>
                  <a:pt x="1619518" y="514575"/>
                </a:lnTo>
                <a:lnTo>
                  <a:pt x="1621794" y="512534"/>
                </a:lnTo>
                <a:lnTo>
                  <a:pt x="1624070" y="510947"/>
                </a:lnTo>
                <a:lnTo>
                  <a:pt x="1626346" y="509814"/>
                </a:lnTo>
                <a:lnTo>
                  <a:pt x="1628850" y="508680"/>
                </a:lnTo>
                <a:lnTo>
                  <a:pt x="1631353" y="508227"/>
                </a:lnTo>
                <a:lnTo>
                  <a:pt x="1633857" y="508000"/>
                </a:lnTo>
                <a:close/>
                <a:moveTo>
                  <a:pt x="1501548" y="319088"/>
                </a:moveTo>
                <a:lnTo>
                  <a:pt x="1733323" y="319088"/>
                </a:lnTo>
                <a:lnTo>
                  <a:pt x="1733323" y="319316"/>
                </a:lnTo>
                <a:lnTo>
                  <a:pt x="1733550" y="319316"/>
                </a:lnTo>
                <a:lnTo>
                  <a:pt x="1733550" y="464215"/>
                </a:lnTo>
                <a:lnTo>
                  <a:pt x="1637620" y="464215"/>
                </a:lnTo>
                <a:lnTo>
                  <a:pt x="1637620" y="418038"/>
                </a:lnTo>
                <a:lnTo>
                  <a:pt x="1318759" y="617303"/>
                </a:lnTo>
                <a:lnTo>
                  <a:pt x="1250723" y="574766"/>
                </a:lnTo>
                <a:lnTo>
                  <a:pt x="1253444" y="573174"/>
                </a:lnTo>
                <a:lnTo>
                  <a:pt x="1146628" y="506525"/>
                </a:lnTo>
                <a:lnTo>
                  <a:pt x="844096" y="695326"/>
                </a:lnTo>
                <a:lnTo>
                  <a:pt x="776287" y="653016"/>
                </a:lnTo>
                <a:lnTo>
                  <a:pt x="1147082" y="421450"/>
                </a:lnTo>
                <a:lnTo>
                  <a:pt x="1215118" y="463533"/>
                </a:lnTo>
                <a:lnTo>
                  <a:pt x="1214437" y="464215"/>
                </a:lnTo>
                <a:lnTo>
                  <a:pt x="1321253" y="530637"/>
                </a:lnTo>
                <a:lnTo>
                  <a:pt x="1564368" y="379141"/>
                </a:lnTo>
                <a:lnTo>
                  <a:pt x="1501548" y="379141"/>
                </a:lnTo>
                <a:lnTo>
                  <a:pt x="1501548" y="319088"/>
                </a:lnTo>
                <a:close/>
                <a:moveTo>
                  <a:pt x="229507" y="91395"/>
                </a:moveTo>
                <a:lnTo>
                  <a:pt x="225651" y="91621"/>
                </a:lnTo>
                <a:lnTo>
                  <a:pt x="221796" y="91848"/>
                </a:lnTo>
                <a:lnTo>
                  <a:pt x="218394" y="92075"/>
                </a:lnTo>
                <a:lnTo>
                  <a:pt x="214539" y="92755"/>
                </a:lnTo>
                <a:lnTo>
                  <a:pt x="210910" y="93662"/>
                </a:lnTo>
                <a:lnTo>
                  <a:pt x="207509" y="94570"/>
                </a:lnTo>
                <a:lnTo>
                  <a:pt x="204107" y="95704"/>
                </a:lnTo>
                <a:lnTo>
                  <a:pt x="200705" y="96837"/>
                </a:lnTo>
                <a:lnTo>
                  <a:pt x="197303" y="98198"/>
                </a:lnTo>
                <a:lnTo>
                  <a:pt x="194355" y="99559"/>
                </a:lnTo>
                <a:lnTo>
                  <a:pt x="191407" y="101373"/>
                </a:lnTo>
                <a:lnTo>
                  <a:pt x="188232" y="103187"/>
                </a:lnTo>
                <a:lnTo>
                  <a:pt x="185284" y="105002"/>
                </a:lnTo>
                <a:lnTo>
                  <a:pt x="182562" y="107270"/>
                </a:lnTo>
                <a:lnTo>
                  <a:pt x="179614" y="109311"/>
                </a:lnTo>
                <a:lnTo>
                  <a:pt x="177119" y="111579"/>
                </a:lnTo>
                <a:lnTo>
                  <a:pt x="174851" y="114073"/>
                </a:lnTo>
                <a:lnTo>
                  <a:pt x="172357" y="116568"/>
                </a:lnTo>
                <a:lnTo>
                  <a:pt x="170316" y="119062"/>
                </a:lnTo>
                <a:lnTo>
                  <a:pt x="168275" y="121784"/>
                </a:lnTo>
                <a:lnTo>
                  <a:pt x="166460" y="124505"/>
                </a:lnTo>
                <a:lnTo>
                  <a:pt x="164646" y="127454"/>
                </a:lnTo>
                <a:lnTo>
                  <a:pt x="162832" y="130402"/>
                </a:lnTo>
                <a:lnTo>
                  <a:pt x="161471" y="133350"/>
                </a:lnTo>
                <a:lnTo>
                  <a:pt x="160110" y="136525"/>
                </a:lnTo>
                <a:lnTo>
                  <a:pt x="158976" y="139700"/>
                </a:lnTo>
                <a:lnTo>
                  <a:pt x="158069" y="143102"/>
                </a:lnTo>
                <a:lnTo>
                  <a:pt x="156935" y="146277"/>
                </a:lnTo>
                <a:lnTo>
                  <a:pt x="156482" y="149679"/>
                </a:lnTo>
                <a:lnTo>
                  <a:pt x="156028" y="153080"/>
                </a:lnTo>
                <a:lnTo>
                  <a:pt x="155801" y="156709"/>
                </a:lnTo>
                <a:lnTo>
                  <a:pt x="155801" y="160111"/>
                </a:lnTo>
                <a:lnTo>
                  <a:pt x="155801" y="1330098"/>
                </a:lnTo>
                <a:lnTo>
                  <a:pt x="155801" y="1333500"/>
                </a:lnTo>
                <a:lnTo>
                  <a:pt x="156028" y="1337129"/>
                </a:lnTo>
                <a:lnTo>
                  <a:pt x="156482" y="1340531"/>
                </a:lnTo>
                <a:lnTo>
                  <a:pt x="156935" y="1343932"/>
                </a:lnTo>
                <a:lnTo>
                  <a:pt x="158069" y="1347561"/>
                </a:lnTo>
                <a:lnTo>
                  <a:pt x="158976" y="1350509"/>
                </a:lnTo>
                <a:lnTo>
                  <a:pt x="160110" y="1353684"/>
                </a:lnTo>
                <a:lnTo>
                  <a:pt x="161471" y="1357086"/>
                </a:lnTo>
                <a:lnTo>
                  <a:pt x="162832" y="1360034"/>
                </a:lnTo>
                <a:lnTo>
                  <a:pt x="164646" y="1362756"/>
                </a:lnTo>
                <a:lnTo>
                  <a:pt x="166460" y="1365931"/>
                </a:lnTo>
                <a:lnTo>
                  <a:pt x="168275" y="1368652"/>
                </a:lnTo>
                <a:lnTo>
                  <a:pt x="170316" y="1371373"/>
                </a:lnTo>
                <a:lnTo>
                  <a:pt x="172357" y="1373868"/>
                </a:lnTo>
                <a:lnTo>
                  <a:pt x="174851" y="1376590"/>
                </a:lnTo>
                <a:lnTo>
                  <a:pt x="177119" y="1378857"/>
                </a:lnTo>
                <a:lnTo>
                  <a:pt x="179614" y="1381125"/>
                </a:lnTo>
                <a:lnTo>
                  <a:pt x="182562" y="1383393"/>
                </a:lnTo>
                <a:lnTo>
                  <a:pt x="185284" y="1385207"/>
                </a:lnTo>
                <a:lnTo>
                  <a:pt x="188232" y="1387248"/>
                </a:lnTo>
                <a:lnTo>
                  <a:pt x="191407" y="1389063"/>
                </a:lnTo>
                <a:lnTo>
                  <a:pt x="194355" y="1390650"/>
                </a:lnTo>
                <a:lnTo>
                  <a:pt x="197303" y="1392238"/>
                </a:lnTo>
                <a:lnTo>
                  <a:pt x="200705" y="1393598"/>
                </a:lnTo>
                <a:lnTo>
                  <a:pt x="204107" y="1394959"/>
                </a:lnTo>
                <a:lnTo>
                  <a:pt x="207509" y="1395866"/>
                </a:lnTo>
                <a:lnTo>
                  <a:pt x="210910" y="1397000"/>
                </a:lnTo>
                <a:lnTo>
                  <a:pt x="214539" y="1397681"/>
                </a:lnTo>
                <a:lnTo>
                  <a:pt x="218394" y="1398134"/>
                </a:lnTo>
                <a:lnTo>
                  <a:pt x="221796" y="1398588"/>
                </a:lnTo>
                <a:lnTo>
                  <a:pt x="225651" y="1399041"/>
                </a:lnTo>
                <a:lnTo>
                  <a:pt x="229507" y="1399041"/>
                </a:lnTo>
                <a:lnTo>
                  <a:pt x="2280330" y="1399041"/>
                </a:lnTo>
                <a:lnTo>
                  <a:pt x="2284186" y="1399041"/>
                </a:lnTo>
                <a:lnTo>
                  <a:pt x="2288041" y="1398588"/>
                </a:lnTo>
                <a:lnTo>
                  <a:pt x="2291670" y="1398134"/>
                </a:lnTo>
                <a:lnTo>
                  <a:pt x="2295298" y="1397681"/>
                </a:lnTo>
                <a:lnTo>
                  <a:pt x="2299154" y="1397000"/>
                </a:lnTo>
                <a:lnTo>
                  <a:pt x="2302555" y="1395866"/>
                </a:lnTo>
                <a:lnTo>
                  <a:pt x="2305957" y="1394959"/>
                </a:lnTo>
                <a:lnTo>
                  <a:pt x="2309359" y="1393598"/>
                </a:lnTo>
                <a:lnTo>
                  <a:pt x="2312534" y="1392238"/>
                </a:lnTo>
                <a:lnTo>
                  <a:pt x="2315709" y="1390650"/>
                </a:lnTo>
                <a:lnTo>
                  <a:pt x="2318884" y="1389063"/>
                </a:lnTo>
                <a:lnTo>
                  <a:pt x="2321832" y="1387248"/>
                </a:lnTo>
                <a:lnTo>
                  <a:pt x="2324780" y="1385207"/>
                </a:lnTo>
                <a:lnTo>
                  <a:pt x="2327502" y="1383393"/>
                </a:lnTo>
                <a:lnTo>
                  <a:pt x="2330223" y="1381125"/>
                </a:lnTo>
                <a:lnTo>
                  <a:pt x="2332945" y="1378857"/>
                </a:lnTo>
                <a:lnTo>
                  <a:pt x="2335213" y="1376590"/>
                </a:lnTo>
                <a:lnTo>
                  <a:pt x="2337707" y="1373868"/>
                </a:lnTo>
                <a:lnTo>
                  <a:pt x="2339748" y="1371373"/>
                </a:lnTo>
                <a:lnTo>
                  <a:pt x="2341789" y="1368652"/>
                </a:lnTo>
                <a:lnTo>
                  <a:pt x="2343830" y="1365931"/>
                </a:lnTo>
                <a:lnTo>
                  <a:pt x="2345418" y="1362756"/>
                </a:lnTo>
                <a:lnTo>
                  <a:pt x="2347232" y="1360034"/>
                </a:lnTo>
                <a:lnTo>
                  <a:pt x="2348593" y="1357086"/>
                </a:lnTo>
                <a:lnTo>
                  <a:pt x="2350180" y="1353684"/>
                </a:lnTo>
                <a:lnTo>
                  <a:pt x="2351088" y="1350509"/>
                </a:lnTo>
                <a:lnTo>
                  <a:pt x="2351995" y="1347561"/>
                </a:lnTo>
                <a:lnTo>
                  <a:pt x="2352902" y="1343932"/>
                </a:lnTo>
                <a:lnTo>
                  <a:pt x="2353582" y="1340531"/>
                </a:lnTo>
                <a:lnTo>
                  <a:pt x="2354036" y="1337129"/>
                </a:lnTo>
                <a:lnTo>
                  <a:pt x="2354263" y="1333500"/>
                </a:lnTo>
                <a:lnTo>
                  <a:pt x="2354263" y="1330098"/>
                </a:lnTo>
                <a:lnTo>
                  <a:pt x="2354263" y="160111"/>
                </a:lnTo>
                <a:lnTo>
                  <a:pt x="2354263" y="156709"/>
                </a:lnTo>
                <a:lnTo>
                  <a:pt x="2354036" y="153080"/>
                </a:lnTo>
                <a:lnTo>
                  <a:pt x="2353582" y="149679"/>
                </a:lnTo>
                <a:lnTo>
                  <a:pt x="2352902" y="146277"/>
                </a:lnTo>
                <a:lnTo>
                  <a:pt x="2351995" y="143102"/>
                </a:lnTo>
                <a:lnTo>
                  <a:pt x="2351088" y="139700"/>
                </a:lnTo>
                <a:lnTo>
                  <a:pt x="2350180" y="136525"/>
                </a:lnTo>
                <a:lnTo>
                  <a:pt x="2348593" y="133350"/>
                </a:lnTo>
                <a:lnTo>
                  <a:pt x="2347232" y="130402"/>
                </a:lnTo>
                <a:lnTo>
                  <a:pt x="2345418" y="127454"/>
                </a:lnTo>
                <a:lnTo>
                  <a:pt x="2343830" y="124505"/>
                </a:lnTo>
                <a:lnTo>
                  <a:pt x="2341789" y="121784"/>
                </a:lnTo>
                <a:lnTo>
                  <a:pt x="2339748" y="119062"/>
                </a:lnTo>
                <a:lnTo>
                  <a:pt x="2337707" y="116568"/>
                </a:lnTo>
                <a:lnTo>
                  <a:pt x="2335213" y="114073"/>
                </a:lnTo>
                <a:lnTo>
                  <a:pt x="2332945" y="111579"/>
                </a:lnTo>
                <a:lnTo>
                  <a:pt x="2330223" y="109311"/>
                </a:lnTo>
                <a:lnTo>
                  <a:pt x="2327502" y="107270"/>
                </a:lnTo>
                <a:lnTo>
                  <a:pt x="2324780" y="105002"/>
                </a:lnTo>
                <a:lnTo>
                  <a:pt x="2321832" y="103187"/>
                </a:lnTo>
                <a:lnTo>
                  <a:pt x="2318884" y="101373"/>
                </a:lnTo>
                <a:lnTo>
                  <a:pt x="2315709" y="99559"/>
                </a:lnTo>
                <a:lnTo>
                  <a:pt x="2312534" y="98198"/>
                </a:lnTo>
                <a:lnTo>
                  <a:pt x="2309359" y="96837"/>
                </a:lnTo>
                <a:lnTo>
                  <a:pt x="2305957" y="95704"/>
                </a:lnTo>
                <a:lnTo>
                  <a:pt x="2302555" y="94570"/>
                </a:lnTo>
                <a:lnTo>
                  <a:pt x="2299154" y="93662"/>
                </a:lnTo>
                <a:lnTo>
                  <a:pt x="2295298" y="92755"/>
                </a:lnTo>
                <a:lnTo>
                  <a:pt x="2291670" y="92075"/>
                </a:lnTo>
                <a:lnTo>
                  <a:pt x="2288041" y="91848"/>
                </a:lnTo>
                <a:lnTo>
                  <a:pt x="2284186" y="91621"/>
                </a:lnTo>
                <a:lnTo>
                  <a:pt x="2280330" y="91395"/>
                </a:lnTo>
                <a:lnTo>
                  <a:pt x="229507" y="91395"/>
                </a:lnTo>
                <a:close/>
                <a:moveTo>
                  <a:pt x="81642" y="0"/>
                </a:moveTo>
                <a:lnTo>
                  <a:pt x="86178" y="0"/>
                </a:lnTo>
                <a:lnTo>
                  <a:pt x="2424113" y="0"/>
                </a:lnTo>
                <a:lnTo>
                  <a:pt x="2428648" y="0"/>
                </a:lnTo>
                <a:lnTo>
                  <a:pt x="2432730" y="227"/>
                </a:lnTo>
                <a:lnTo>
                  <a:pt x="2436813" y="680"/>
                </a:lnTo>
                <a:lnTo>
                  <a:pt x="2441122" y="1361"/>
                </a:lnTo>
                <a:lnTo>
                  <a:pt x="2445204" y="2268"/>
                </a:lnTo>
                <a:lnTo>
                  <a:pt x="2449286" y="3402"/>
                </a:lnTo>
                <a:lnTo>
                  <a:pt x="2452914" y="4536"/>
                </a:lnTo>
                <a:lnTo>
                  <a:pt x="2456770" y="5896"/>
                </a:lnTo>
                <a:lnTo>
                  <a:pt x="2460625" y="7484"/>
                </a:lnTo>
                <a:lnTo>
                  <a:pt x="2464480" y="9298"/>
                </a:lnTo>
                <a:lnTo>
                  <a:pt x="2467882" y="11339"/>
                </a:lnTo>
                <a:lnTo>
                  <a:pt x="2471284" y="13380"/>
                </a:lnTo>
                <a:lnTo>
                  <a:pt x="2474459" y="15421"/>
                </a:lnTo>
                <a:lnTo>
                  <a:pt x="2477861" y="17916"/>
                </a:lnTo>
                <a:lnTo>
                  <a:pt x="2480809" y="20184"/>
                </a:lnTo>
                <a:lnTo>
                  <a:pt x="2483757" y="22905"/>
                </a:lnTo>
                <a:lnTo>
                  <a:pt x="2486479" y="25400"/>
                </a:lnTo>
                <a:lnTo>
                  <a:pt x="2489200" y="28348"/>
                </a:lnTo>
                <a:lnTo>
                  <a:pt x="2491695" y="31296"/>
                </a:lnTo>
                <a:lnTo>
                  <a:pt x="2493963" y="34471"/>
                </a:lnTo>
                <a:lnTo>
                  <a:pt x="2496230" y="37646"/>
                </a:lnTo>
                <a:lnTo>
                  <a:pt x="2498272" y="40821"/>
                </a:lnTo>
                <a:lnTo>
                  <a:pt x="2499859" y="44450"/>
                </a:lnTo>
                <a:lnTo>
                  <a:pt x="2501673" y="47625"/>
                </a:lnTo>
                <a:lnTo>
                  <a:pt x="2503261" y="51480"/>
                </a:lnTo>
                <a:lnTo>
                  <a:pt x="2504395" y="54882"/>
                </a:lnTo>
                <a:lnTo>
                  <a:pt x="2505755" y="58737"/>
                </a:lnTo>
                <a:lnTo>
                  <a:pt x="2506663" y="62593"/>
                </a:lnTo>
                <a:lnTo>
                  <a:pt x="2507343" y="66221"/>
                </a:lnTo>
                <a:lnTo>
                  <a:pt x="2508023" y="70304"/>
                </a:lnTo>
                <a:lnTo>
                  <a:pt x="2508250" y="74159"/>
                </a:lnTo>
                <a:lnTo>
                  <a:pt x="2508250" y="78241"/>
                </a:lnTo>
                <a:lnTo>
                  <a:pt x="2508250" y="1411968"/>
                </a:lnTo>
                <a:lnTo>
                  <a:pt x="2508250" y="1416050"/>
                </a:lnTo>
                <a:lnTo>
                  <a:pt x="2508023" y="1420132"/>
                </a:lnTo>
                <a:lnTo>
                  <a:pt x="2507343" y="1423988"/>
                </a:lnTo>
                <a:lnTo>
                  <a:pt x="2506663" y="1427616"/>
                </a:lnTo>
                <a:lnTo>
                  <a:pt x="2505755" y="1431472"/>
                </a:lnTo>
                <a:lnTo>
                  <a:pt x="2504395" y="1435327"/>
                </a:lnTo>
                <a:lnTo>
                  <a:pt x="2503261" y="1439182"/>
                </a:lnTo>
                <a:lnTo>
                  <a:pt x="2501673" y="1442584"/>
                </a:lnTo>
                <a:lnTo>
                  <a:pt x="2499859" y="1446213"/>
                </a:lnTo>
                <a:lnTo>
                  <a:pt x="2498272" y="1449388"/>
                </a:lnTo>
                <a:lnTo>
                  <a:pt x="2496230" y="1452790"/>
                </a:lnTo>
                <a:lnTo>
                  <a:pt x="2493963" y="1455965"/>
                </a:lnTo>
                <a:lnTo>
                  <a:pt x="2491695" y="1458913"/>
                </a:lnTo>
                <a:lnTo>
                  <a:pt x="2489200" y="1462088"/>
                </a:lnTo>
                <a:lnTo>
                  <a:pt x="2486479" y="1464809"/>
                </a:lnTo>
                <a:lnTo>
                  <a:pt x="2483757" y="1467531"/>
                </a:lnTo>
                <a:lnTo>
                  <a:pt x="2480809" y="1470025"/>
                </a:lnTo>
                <a:lnTo>
                  <a:pt x="2477861" y="1472747"/>
                </a:lnTo>
                <a:lnTo>
                  <a:pt x="2474459" y="1475015"/>
                </a:lnTo>
                <a:lnTo>
                  <a:pt x="2471284" y="1477282"/>
                </a:lnTo>
                <a:lnTo>
                  <a:pt x="2467882" y="1479097"/>
                </a:lnTo>
                <a:lnTo>
                  <a:pt x="2464480" y="1480911"/>
                </a:lnTo>
                <a:lnTo>
                  <a:pt x="2460625" y="1482725"/>
                </a:lnTo>
                <a:lnTo>
                  <a:pt x="2456770" y="1484313"/>
                </a:lnTo>
                <a:lnTo>
                  <a:pt x="2452914" y="1485674"/>
                </a:lnTo>
                <a:lnTo>
                  <a:pt x="2449286" y="1487034"/>
                </a:lnTo>
                <a:lnTo>
                  <a:pt x="2445204" y="1487941"/>
                </a:lnTo>
                <a:lnTo>
                  <a:pt x="2441122" y="1488849"/>
                </a:lnTo>
                <a:lnTo>
                  <a:pt x="2436813" y="1489529"/>
                </a:lnTo>
                <a:lnTo>
                  <a:pt x="2432730" y="1489982"/>
                </a:lnTo>
                <a:lnTo>
                  <a:pt x="2428648" y="1490209"/>
                </a:lnTo>
                <a:lnTo>
                  <a:pt x="2424113" y="1490663"/>
                </a:lnTo>
                <a:lnTo>
                  <a:pt x="86178" y="1490663"/>
                </a:lnTo>
                <a:lnTo>
                  <a:pt x="81642" y="1490209"/>
                </a:lnTo>
                <a:lnTo>
                  <a:pt x="77333" y="1489982"/>
                </a:lnTo>
                <a:lnTo>
                  <a:pt x="73251" y="1489529"/>
                </a:lnTo>
                <a:lnTo>
                  <a:pt x="68942" y="1488849"/>
                </a:lnTo>
                <a:lnTo>
                  <a:pt x="64860" y="1487941"/>
                </a:lnTo>
                <a:lnTo>
                  <a:pt x="60778" y="1487034"/>
                </a:lnTo>
                <a:lnTo>
                  <a:pt x="57150" y="1485674"/>
                </a:lnTo>
                <a:lnTo>
                  <a:pt x="53294" y="1484313"/>
                </a:lnTo>
                <a:lnTo>
                  <a:pt x="49439" y="1482725"/>
                </a:lnTo>
                <a:lnTo>
                  <a:pt x="45810" y="1480911"/>
                </a:lnTo>
                <a:lnTo>
                  <a:pt x="42182" y="1479097"/>
                </a:lnTo>
                <a:lnTo>
                  <a:pt x="39007" y="1477282"/>
                </a:lnTo>
                <a:lnTo>
                  <a:pt x="35605" y="1475015"/>
                </a:lnTo>
                <a:lnTo>
                  <a:pt x="32430" y="1472747"/>
                </a:lnTo>
                <a:lnTo>
                  <a:pt x="29255" y="1470025"/>
                </a:lnTo>
                <a:lnTo>
                  <a:pt x="26307" y="1467531"/>
                </a:lnTo>
                <a:lnTo>
                  <a:pt x="23585" y="1464809"/>
                </a:lnTo>
                <a:lnTo>
                  <a:pt x="21091" y="1462088"/>
                </a:lnTo>
                <a:lnTo>
                  <a:pt x="18596" y="1458913"/>
                </a:lnTo>
                <a:lnTo>
                  <a:pt x="16101" y="1455965"/>
                </a:lnTo>
                <a:lnTo>
                  <a:pt x="13833" y="1452790"/>
                </a:lnTo>
                <a:lnTo>
                  <a:pt x="12019" y="1449388"/>
                </a:lnTo>
                <a:lnTo>
                  <a:pt x="9978" y="1446213"/>
                </a:lnTo>
                <a:lnTo>
                  <a:pt x="8391" y="1442584"/>
                </a:lnTo>
                <a:lnTo>
                  <a:pt x="6803" y="1439182"/>
                </a:lnTo>
                <a:lnTo>
                  <a:pt x="5442" y="1435327"/>
                </a:lnTo>
                <a:lnTo>
                  <a:pt x="4308" y="1431472"/>
                </a:lnTo>
                <a:lnTo>
                  <a:pt x="3401" y="1427616"/>
                </a:lnTo>
                <a:lnTo>
                  <a:pt x="2494" y="1423988"/>
                </a:lnTo>
                <a:lnTo>
                  <a:pt x="2041" y="1420132"/>
                </a:lnTo>
                <a:lnTo>
                  <a:pt x="1814" y="1416050"/>
                </a:lnTo>
                <a:lnTo>
                  <a:pt x="1587" y="1411968"/>
                </a:lnTo>
                <a:lnTo>
                  <a:pt x="1587" y="78241"/>
                </a:lnTo>
                <a:lnTo>
                  <a:pt x="1814" y="74159"/>
                </a:lnTo>
                <a:lnTo>
                  <a:pt x="2041" y="70304"/>
                </a:lnTo>
                <a:lnTo>
                  <a:pt x="2494" y="66221"/>
                </a:lnTo>
                <a:lnTo>
                  <a:pt x="3401" y="62593"/>
                </a:lnTo>
                <a:lnTo>
                  <a:pt x="4308" y="58737"/>
                </a:lnTo>
                <a:lnTo>
                  <a:pt x="5442" y="54882"/>
                </a:lnTo>
                <a:lnTo>
                  <a:pt x="6803" y="51480"/>
                </a:lnTo>
                <a:lnTo>
                  <a:pt x="8391" y="47625"/>
                </a:lnTo>
                <a:lnTo>
                  <a:pt x="9978" y="44450"/>
                </a:lnTo>
                <a:lnTo>
                  <a:pt x="12019" y="40821"/>
                </a:lnTo>
                <a:lnTo>
                  <a:pt x="13833" y="37646"/>
                </a:lnTo>
                <a:lnTo>
                  <a:pt x="16101" y="34471"/>
                </a:lnTo>
                <a:lnTo>
                  <a:pt x="18596" y="31296"/>
                </a:lnTo>
                <a:lnTo>
                  <a:pt x="21091" y="28348"/>
                </a:lnTo>
                <a:lnTo>
                  <a:pt x="23585" y="25400"/>
                </a:lnTo>
                <a:lnTo>
                  <a:pt x="26307" y="22905"/>
                </a:lnTo>
                <a:lnTo>
                  <a:pt x="29255" y="20184"/>
                </a:lnTo>
                <a:lnTo>
                  <a:pt x="32430" y="17916"/>
                </a:lnTo>
                <a:lnTo>
                  <a:pt x="35605" y="15421"/>
                </a:lnTo>
                <a:lnTo>
                  <a:pt x="39007" y="13380"/>
                </a:lnTo>
                <a:lnTo>
                  <a:pt x="42182" y="11339"/>
                </a:lnTo>
                <a:lnTo>
                  <a:pt x="45810" y="9298"/>
                </a:lnTo>
                <a:lnTo>
                  <a:pt x="49439" y="7484"/>
                </a:lnTo>
                <a:lnTo>
                  <a:pt x="53294" y="5896"/>
                </a:lnTo>
                <a:lnTo>
                  <a:pt x="57150" y="4536"/>
                </a:lnTo>
                <a:lnTo>
                  <a:pt x="60778" y="3402"/>
                </a:lnTo>
                <a:lnTo>
                  <a:pt x="64860" y="2268"/>
                </a:lnTo>
                <a:lnTo>
                  <a:pt x="68942" y="1361"/>
                </a:lnTo>
                <a:lnTo>
                  <a:pt x="73251" y="680"/>
                </a:lnTo>
                <a:lnTo>
                  <a:pt x="77333" y="227"/>
                </a:lnTo>
                <a:lnTo>
                  <a:pt x="81642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normAutofit fontScale="85000" lnSpcReduction="20000"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15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819150" y="4119563"/>
            <a:ext cx="1601788" cy="641350"/>
          </a:xfrm>
          <a:custGeom>
            <a:avLst/>
            <a:gdLst>
              <a:gd name="connsiteX0" fmla="*/ 0 w 1602178"/>
              <a:gd name="connsiteY0" fmla="*/ 0 h 640871"/>
              <a:gd name="connsiteX1" fmla="*/ 1281743 w 1602178"/>
              <a:gd name="connsiteY1" fmla="*/ 0 h 640871"/>
              <a:gd name="connsiteX2" fmla="*/ 1602178 w 1602178"/>
              <a:gd name="connsiteY2" fmla="*/ 320436 h 640871"/>
              <a:gd name="connsiteX3" fmla="*/ 1281743 w 1602178"/>
              <a:gd name="connsiteY3" fmla="*/ 640871 h 640871"/>
              <a:gd name="connsiteX4" fmla="*/ 0 w 1602178"/>
              <a:gd name="connsiteY4" fmla="*/ 640871 h 640871"/>
              <a:gd name="connsiteX5" fmla="*/ 320436 w 1602178"/>
              <a:gd name="connsiteY5" fmla="*/ 320436 h 640871"/>
              <a:gd name="connsiteX6" fmla="*/ 0 w 1602178"/>
              <a:gd name="connsiteY6" fmla="*/ 0 h 64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2178" h="640871">
                <a:moveTo>
                  <a:pt x="0" y="0"/>
                </a:moveTo>
                <a:lnTo>
                  <a:pt x="1281743" y="0"/>
                </a:lnTo>
                <a:lnTo>
                  <a:pt x="1602178" y="320436"/>
                </a:lnTo>
                <a:lnTo>
                  <a:pt x="1281743" y="640871"/>
                </a:lnTo>
                <a:lnTo>
                  <a:pt x="0" y="640871"/>
                </a:lnTo>
                <a:lnTo>
                  <a:pt x="320436" y="32043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30596" tIns="5080" rIns="320435" bIns="5080" spcCol="1270" anchor="ctr"/>
          <a:lstStyle/>
          <a:p>
            <a:pPr algn="ctr" defTabSz="355600" fontAlgn="auto">
              <a:lnSpc>
                <a:spcPct val="90000"/>
              </a:lnSpc>
              <a:spcAft>
                <a:spcPct val="35000"/>
              </a:spcAft>
              <a:buFontTx/>
              <a:buNone/>
              <a:defRPr/>
            </a:pP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1" name="MH_Other_7"/>
          <p:cNvSpPr/>
          <p:nvPr>
            <p:custDataLst>
              <p:tags r:id="rId2"/>
            </p:custDataLst>
          </p:nvPr>
        </p:nvSpPr>
        <p:spPr bwMode="auto">
          <a:xfrm>
            <a:off x="1484313" y="4214813"/>
            <a:ext cx="282575" cy="238125"/>
          </a:xfrm>
          <a:custGeom>
            <a:avLst/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normAutofit lnSpcReduction="10000"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15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819150" y="1644650"/>
            <a:ext cx="1601788" cy="639763"/>
          </a:xfrm>
          <a:custGeom>
            <a:avLst/>
            <a:gdLst>
              <a:gd name="connsiteX0" fmla="*/ 0 w 1602178"/>
              <a:gd name="connsiteY0" fmla="*/ 0 h 640871"/>
              <a:gd name="connsiteX1" fmla="*/ 1281743 w 1602178"/>
              <a:gd name="connsiteY1" fmla="*/ 0 h 640871"/>
              <a:gd name="connsiteX2" fmla="*/ 1602178 w 1602178"/>
              <a:gd name="connsiteY2" fmla="*/ 320436 h 640871"/>
              <a:gd name="connsiteX3" fmla="*/ 1281743 w 1602178"/>
              <a:gd name="connsiteY3" fmla="*/ 640871 h 640871"/>
              <a:gd name="connsiteX4" fmla="*/ 0 w 1602178"/>
              <a:gd name="connsiteY4" fmla="*/ 640871 h 640871"/>
              <a:gd name="connsiteX5" fmla="*/ 320436 w 1602178"/>
              <a:gd name="connsiteY5" fmla="*/ 320436 h 640871"/>
              <a:gd name="connsiteX6" fmla="*/ 0 w 1602178"/>
              <a:gd name="connsiteY6" fmla="*/ 0 h 64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2178" h="640871">
                <a:moveTo>
                  <a:pt x="0" y="0"/>
                </a:moveTo>
                <a:lnTo>
                  <a:pt x="1281743" y="0"/>
                </a:lnTo>
                <a:lnTo>
                  <a:pt x="1602178" y="320436"/>
                </a:lnTo>
                <a:lnTo>
                  <a:pt x="1281743" y="640871"/>
                </a:lnTo>
                <a:lnTo>
                  <a:pt x="0" y="640871"/>
                </a:lnTo>
                <a:lnTo>
                  <a:pt x="320436" y="32043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30596" tIns="5080" rIns="320435" bIns="5080" spcCol="1270" anchor="ctr"/>
          <a:lstStyle/>
          <a:p>
            <a:pPr algn="ctr" defTabSz="355600" fontAlgn="auto">
              <a:lnSpc>
                <a:spcPct val="90000"/>
              </a:lnSpc>
              <a:spcAft>
                <a:spcPct val="35000"/>
              </a:spcAft>
              <a:buFontTx/>
              <a:buNone/>
              <a:defRPr/>
            </a:pPr>
            <a:endParaRPr lang="en-US" sz="105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ctr" defTabSz="355600" fontAlgn="auto">
              <a:lnSpc>
                <a:spcPct val="90000"/>
              </a:lnSpc>
              <a:spcAft>
                <a:spcPct val="35000"/>
              </a:spcAft>
              <a:buFontTx/>
              <a:buNone/>
              <a:defRPr/>
            </a:pPr>
            <a:endParaRPr lang="en-US" sz="105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2" name="MH_Other_10"/>
          <p:cNvSpPr/>
          <p:nvPr>
            <p:custDataLst>
              <p:tags r:id="rId3"/>
            </p:custDataLst>
          </p:nvPr>
        </p:nvSpPr>
        <p:spPr>
          <a:xfrm>
            <a:off x="1528763" y="1709738"/>
            <a:ext cx="238125" cy="288925"/>
          </a:xfrm>
          <a:custGeom>
            <a:avLst/>
            <a:gdLst/>
            <a:ahLst/>
            <a:cxnLst/>
            <a:rect l="l" t="t" r="r" b="b"/>
            <a:pathLst>
              <a:path w="1674290" h="2018114">
                <a:moveTo>
                  <a:pt x="307141" y="691642"/>
                </a:moveTo>
                <a:lnTo>
                  <a:pt x="1378912" y="691642"/>
                </a:lnTo>
                <a:lnTo>
                  <a:pt x="1369387" y="1458335"/>
                </a:lnTo>
                <a:cubicBezTo>
                  <a:pt x="1369387" y="1541769"/>
                  <a:pt x="1301750" y="1609406"/>
                  <a:pt x="1218316" y="1609406"/>
                </a:cubicBezTo>
                <a:lnTo>
                  <a:pt x="1158892" y="1609406"/>
                </a:lnTo>
                <a:lnTo>
                  <a:pt x="1158892" y="1898352"/>
                </a:lnTo>
                <a:cubicBezTo>
                  <a:pt x="1158892" y="1964495"/>
                  <a:pt x="1105273" y="2018114"/>
                  <a:pt x="1039130" y="2018114"/>
                </a:cubicBezTo>
                <a:cubicBezTo>
                  <a:pt x="972987" y="2018114"/>
                  <a:pt x="919368" y="1964495"/>
                  <a:pt x="919368" y="1898352"/>
                </a:cubicBezTo>
                <a:lnTo>
                  <a:pt x="919368" y="1609406"/>
                </a:lnTo>
                <a:lnTo>
                  <a:pt x="765901" y="1609406"/>
                </a:lnTo>
                <a:lnTo>
                  <a:pt x="765901" y="1898351"/>
                </a:lnTo>
                <a:cubicBezTo>
                  <a:pt x="765901" y="1964494"/>
                  <a:pt x="712282" y="2018113"/>
                  <a:pt x="646139" y="2018113"/>
                </a:cubicBezTo>
                <a:cubicBezTo>
                  <a:pt x="579996" y="2018113"/>
                  <a:pt x="526377" y="1964494"/>
                  <a:pt x="526377" y="1898351"/>
                </a:cubicBezTo>
                <a:lnTo>
                  <a:pt x="526377" y="1609406"/>
                </a:lnTo>
                <a:lnTo>
                  <a:pt x="458213" y="1609406"/>
                </a:lnTo>
                <a:cubicBezTo>
                  <a:pt x="374779" y="1609406"/>
                  <a:pt x="307141" y="1541769"/>
                  <a:pt x="307141" y="1458335"/>
                </a:cubicBezTo>
                <a:lnTo>
                  <a:pt x="307141" y="1156202"/>
                </a:lnTo>
                <a:lnTo>
                  <a:pt x="307141" y="854070"/>
                </a:lnTo>
                <a:close/>
                <a:moveTo>
                  <a:pt x="1554528" y="683951"/>
                </a:moveTo>
                <a:cubicBezTo>
                  <a:pt x="1620671" y="683951"/>
                  <a:pt x="1674290" y="737570"/>
                  <a:pt x="1674290" y="803713"/>
                </a:cubicBezTo>
                <a:lnTo>
                  <a:pt x="1674290" y="1299148"/>
                </a:lnTo>
                <a:cubicBezTo>
                  <a:pt x="1674290" y="1365291"/>
                  <a:pt x="1620671" y="1418910"/>
                  <a:pt x="1554528" y="1418910"/>
                </a:cubicBezTo>
                <a:cubicBezTo>
                  <a:pt x="1488385" y="1418910"/>
                  <a:pt x="1434766" y="1365291"/>
                  <a:pt x="1434766" y="1299148"/>
                </a:cubicBezTo>
                <a:lnTo>
                  <a:pt x="1434766" y="803713"/>
                </a:lnTo>
                <a:cubicBezTo>
                  <a:pt x="1434766" y="737570"/>
                  <a:pt x="1488385" y="683951"/>
                  <a:pt x="1554528" y="683951"/>
                </a:cubicBezTo>
                <a:close/>
                <a:moveTo>
                  <a:pt x="119762" y="683950"/>
                </a:moveTo>
                <a:cubicBezTo>
                  <a:pt x="185905" y="683950"/>
                  <a:pt x="239524" y="737569"/>
                  <a:pt x="239524" y="803712"/>
                </a:cubicBezTo>
                <a:lnTo>
                  <a:pt x="239524" y="1299147"/>
                </a:lnTo>
                <a:cubicBezTo>
                  <a:pt x="239524" y="1365290"/>
                  <a:pt x="185905" y="1418909"/>
                  <a:pt x="119762" y="1418909"/>
                </a:cubicBezTo>
                <a:cubicBezTo>
                  <a:pt x="53619" y="1418909"/>
                  <a:pt x="0" y="1365290"/>
                  <a:pt x="0" y="1299147"/>
                </a:cubicBezTo>
                <a:lnTo>
                  <a:pt x="0" y="803712"/>
                </a:lnTo>
                <a:cubicBezTo>
                  <a:pt x="0" y="737569"/>
                  <a:pt x="53619" y="683950"/>
                  <a:pt x="119762" y="683950"/>
                </a:cubicBezTo>
                <a:close/>
                <a:moveTo>
                  <a:pt x="1058285" y="381191"/>
                </a:moveTo>
                <a:cubicBezTo>
                  <a:pt x="1028091" y="381191"/>
                  <a:pt x="1003614" y="405668"/>
                  <a:pt x="1003614" y="435862"/>
                </a:cubicBezTo>
                <a:cubicBezTo>
                  <a:pt x="1003614" y="466056"/>
                  <a:pt x="1028091" y="490533"/>
                  <a:pt x="1058285" y="490533"/>
                </a:cubicBezTo>
                <a:cubicBezTo>
                  <a:pt x="1088479" y="490533"/>
                  <a:pt x="1112956" y="466056"/>
                  <a:pt x="1112956" y="435862"/>
                </a:cubicBezTo>
                <a:cubicBezTo>
                  <a:pt x="1112956" y="405668"/>
                  <a:pt x="1088479" y="381191"/>
                  <a:pt x="1058285" y="381191"/>
                </a:cubicBezTo>
                <a:close/>
                <a:moveTo>
                  <a:pt x="620445" y="381191"/>
                </a:moveTo>
                <a:cubicBezTo>
                  <a:pt x="590251" y="381191"/>
                  <a:pt x="565774" y="405668"/>
                  <a:pt x="565774" y="435862"/>
                </a:cubicBezTo>
                <a:cubicBezTo>
                  <a:pt x="565774" y="466056"/>
                  <a:pt x="590251" y="490533"/>
                  <a:pt x="620445" y="490533"/>
                </a:cubicBezTo>
                <a:cubicBezTo>
                  <a:pt x="650639" y="490533"/>
                  <a:pt x="675116" y="466056"/>
                  <a:pt x="675116" y="435862"/>
                </a:cubicBezTo>
                <a:cubicBezTo>
                  <a:pt x="675116" y="405668"/>
                  <a:pt x="650639" y="381191"/>
                  <a:pt x="620445" y="381191"/>
                </a:cubicBezTo>
                <a:close/>
                <a:moveTo>
                  <a:pt x="508384" y="1373"/>
                </a:moveTo>
                <a:cubicBezTo>
                  <a:pt x="515956" y="3701"/>
                  <a:pt x="522639" y="8917"/>
                  <a:pt x="526639" y="16470"/>
                </a:cubicBezTo>
                <a:lnTo>
                  <a:pt x="615978" y="185144"/>
                </a:lnTo>
                <a:cubicBezTo>
                  <a:pt x="687009" y="148129"/>
                  <a:pt x="767930" y="128483"/>
                  <a:pt x="853439" y="128483"/>
                </a:cubicBezTo>
                <a:cubicBezTo>
                  <a:pt x="932860" y="128483"/>
                  <a:pt x="1008322" y="145431"/>
                  <a:pt x="1075718" y="177325"/>
                </a:cubicBezTo>
                <a:lnTo>
                  <a:pt x="1150798" y="40824"/>
                </a:lnTo>
                <a:cubicBezTo>
                  <a:pt x="1154917" y="33335"/>
                  <a:pt x="1161682" y="28224"/>
                  <a:pt x="1169289" y="26016"/>
                </a:cubicBezTo>
                <a:cubicBezTo>
                  <a:pt x="1176896" y="23808"/>
                  <a:pt x="1185346" y="24501"/>
                  <a:pt x="1192835" y="28621"/>
                </a:cubicBezTo>
                <a:cubicBezTo>
                  <a:pt x="1207813" y="36859"/>
                  <a:pt x="1213277" y="55680"/>
                  <a:pt x="1205038" y="70658"/>
                </a:cubicBezTo>
                <a:lnTo>
                  <a:pt x="1130773" y="205677"/>
                </a:lnTo>
                <a:cubicBezTo>
                  <a:pt x="1280708" y="293097"/>
                  <a:pt x="1383706" y="450928"/>
                  <a:pt x="1395615" y="633899"/>
                </a:cubicBezTo>
                <a:lnTo>
                  <a:pt x="311263" y="633899"/>
                </a:lnTo>
                <a:cubicBezTo>
                  <a:pt x="322782" y="456918"/>
                  <a:pt x="419524" y="303459"/>
                  <a:pt x="560939" y="213488"/>
                </a:cubicBezTo>
                <a:lnTo>
                  <a:pt x="471935" y="45445"/>
                </a:lnTo>
                <a:cubicBezTo>
                  <a:pt x="463934" y="30339"/>
                  <a:pt x="469694" y="11606"/>
                  <a:pt x="484800" y="3605"/>
                </a:cubicBezTo>
                <a:cubicBezTo>
                  <a:pt x="492353" y="-395"/>
                  <a:pt x="500812" y="-955"/>
                  <a:pt x="508384" y="1373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1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819150" y="2444750"/>
            <a:ext cx="1601788" cy="639763"/>
          </a:xfrm>
          <a:custGeom>
            <a:avLst/>
            <a:gdLst>
              <a:gd name="connsiteX0" fmla="*/ 0 w 1602178"/>
              <a:gd name="connsiteY0" fmla="*/ 0 h 640871"/>
              <a:gd name="connsiteX1" fmla="*/ 1281743 w 1602178"/>
              <a:gd name="connsiteY1" fmla="*/ 0 h 640871"/>
              <a:gd name="connsiteX2" fmla="*/ 1602178 w 1602178"/>
              <a:gd name="connsiteY2" fmla="*/ 320436 h 640871"/>
              <a:gd name="connsiteX3" fmla="*/ 1281743 w 1602178"/>
              <a:gd name="connsiteY3" fmla="*/ 640871 h 640871"/>
              <a:gd name="connsiteX4" fmla="*/ 0 w 1602178"/>
              <a:gd name="connsiteY4" fmla="*/ 640871 h 640871"/>
              <a:gd name="connsiteX5" fmla="*/ 320436 w 1602178"/>
              <a:gd name="connsiteY5" fmla="*/ 320436 h 640871"/>
              <a:gd name="connsiteX6" fmla="*/ 0 w 1602178"/>
              <a:gd name="connsiteY6" fmla="*/ 0 h 64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2178" h="640871">
                <a:moveTo>
                  <a:pt x="0" y="0"/>
                </a:moveTo>
                <a:lnTo>
                  <a:pt x="1281743" y="0"/>
                </a:lnTo>
                <a:lnTo>
                  <a:pt x="1602178" y="320436"/>
                </a:lnTo>
                <a:lnTo>
                  <a:pt x="1281743" y="640871"/>
                </a:lnTo>
                <a:lnTo>
                  <a:pt x="0" y="640871"/>
                </a:lnTo>
                <a:lnTo>
                  <a:pt x="320436" y="32043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30596" tIns="5080" rIns="320435" bIns="5080" spcCol="1270" anchor="ctr"/>
          <a:lstStyle/>
          <a:p>
            <a:pPr algn="ctr" defTabSz="355600" fontAlgn="auto">
              <a:lnSpc>
                <a:spcPct val="90000"/>
              </a:lnSpc>
              <a:spcAft>
                <a:spcPct val="35000"/>
              </a:spcAft>
              <a:buFontTx/>
              <a:buNone/>
              <a:defRPr/>
            </a:pP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3" name="MH_Other_1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09713" y="2551113"/>
            <a:ext cx="219075" cy="215900"/>
          </a:xfrm>
          <a:custGeom>
            <a:avLst/>
            <a:gdLst/>
            <a:ahLst/>
            <a:cxnLst/>
            <a:rect l="0" t="0" r="r" b="b"/>
            <a:pathLst>
              <a:path w="1622425" h="1601788">
                <a:moveTo>
                  <a:pt x="1477962" y="927100"/>
                </a:moveTo>
                <a:lnTo>
                  <a:pt x="1622425" y="927100"/>
                </a:lnTo>
                <a:lnTo>
                  <a:pt x="1622425" y="1293813"/>
                </a:lnTo>
                <a:lnTo>
                  <a:pt x="1477962" y="1293813"/>
                </a:lnTo>
                <a:lnTo>
                  <a:pt x="1477962" y="927100"/>
                </a:lnTo>
                <a:close/>
                <a:moveTo>
                  <a:pt x="1477962" y="463550"/>
                </a:moveTo>
                <a:lnTo>
                  <a:pt x="1622425" y="463550"/>
                </a:lnTo>
                <a:lnTo>
                  <a:pt x="1622425" y="830263"/>
                </a:lnTo>
                <a:lnTo>
                  <a:pt x="1477962" y="830263"/>
                </a:lnTo>
                <a:lnTo>
                  <a:pt x="1477962" y="463550"/>
                </a:lnTo>
                <a:close/>
                <a:moveTo>
                  <a:pt x="871932" y="418865"/>
                </a:moveTo>
                <a:lnTo>
                  <a:pt x="866214" y="419183"/>
                </a:lnTo>
                <a:lnTo>
                  <a:pt x="859861" y="419183"/>
                </a:lnTo>
                <a:lnTo>
                  <a:pt x="848426" y="420453"/>
                </a:lnTo>
                <a:lnTo>
                  <a:pt x="837309" y="422359"/>
                </a:lnTo>
                <a:lnTo>
                  <a:pt x="826509" y="424582"/>
                </a:lnTo>
                <a:lnTo>
                  <a:pt x="815709" y="427440"/>
                </a:lnTo>
                <a:lnTo>
                  <a:pt x="805862" y="430298"/>
                </a:lnTo>
                <a:lnTo>
                  <a:pt x="796650" y="433473"/>
                </a:lnTo>
                <a:lnTo>
                  <a:pt x="787439" y="436649"/>
                </a:lnTo>
                <a:lnTo>
                  <a:pt x="771874" y="443000"/>
                </a:lnTo>
                <a:lnTo>
                  <a:pt x="766792" y="444906"/>
                </a:lnTo>
                <a:lnTo>
                  <a:pt x="762027" y="446811"/>
                </a:lnTo>
                <a:lnTo>
                  <a:pt x="757262" y="449034"/>
                </a:lnTo>
                <a:lnTo>
                  <a:pt x="752498" y="451257"/>
                </a:lnTo>
                <a:lnTo>
                  <a:pt x="748051" y="454115"/>
                </a:lnTo>
                <a:lnTo>
                  <a:pt x="743921" y="456655"/>
                </a:lnTo>
                <a:lnTo>
                  <a:pt x="739792" y="459831"/>
                </a:lnTo>
                <a:lnTo>
                  <a:pt x="735345" y="463324"/>
                </a:lnTo>
                <a:lnTo>
                  <a:pt x="731533" y="466817"/>
                </a:lnTo>
                <a:lnTo>
                  <a:pt x="728039" y="470628"/>
                </a:lnTo>
                <a:lnTo>
                  <a:pt x="724545" y="474757"/>
                </a:lnTo>
                <a:lnTo>
                  <a:pt x="721051" y="479202"/>
                </a:lnTo>
                <a:lnTo>
                  <a:pt x="718192" y="483966"/>
                </a:lnTo>
                <a:lnTo>
                  <a:pt x="715333" y="488729"/>
                </a:lnTo>
                <a:lnTo>
                  <a:pt x="712792" y="493810"/>
                </a:lnTo>
                <a:lnTo>
                  <a:pt x="710251" y="499526"/>
                </a:lnTo>
                <a:lnTo>
                  <a:pt x="708028" y="504925"/>
                </a:lnTo>
                <a:lnTo>
                  <a:pt x="706122" y="510959"/>
                </a:lnTo>
                <a:lnTo>
                  <a:pt x="704216" y="517310"/>
                </a:lnTo>
                <a:lnTo>
                  <a:pt x="702628" y="523979"/>
                </a:lnTo>
                <a:lnTo>
                  <a:pt x="701357" y="530648"/>
                </a:lnTo>
                <a:lnTo>
                  <a:pt x="700404" y="537952"/>
                </a:lnTo>
                <a:lnTo>
                  <a:pt x="699769" y="545256"/>
                </a:lnTo>
                <a:lnTo>
                  <a:pt x="699451" y="553512"/>
                </a:lnTo>
                <a:lnTo>
                  <a:pt x="699451" y="561451"/>
                </a:lnTo>
                <a:lnTo>
                  <a:pt x="699451" y="570025"/>
                </a:lnTo>
                <a:lnTo>
                  <a:pt x="700087" y="578600"/>
                </a:lnTo>
                <a:lnTo>
                  <a:pt x="700722" y="587809"/>
                </a:lnTo>
                <a:lnTo>
                  <a:pt x="701992" y="597018"/>
                </a:lnTo>
                <a:lnTo>
                  <a:pt x="703263" y="607180"/>
                </a:lnTo>
                <a:lnTo>
                  <a:pt x="705169" y="617025"/>
                </a:lnTo>
                <a:lnTo>
                  <a:pt x="707392" y="627504"/>
                </a:lnTo>
                <a:lnTo>
                  <a:pt x="708028" y="630998"/>
                </a:lnTo>
                <a:lnTo>
                  <a:pt x="708028" y="634173"/>
                </a:lnTo>
                <a:lnTo>
                  <a:pt x="707710" y="637666"/>
                </a:lnTo>
                <a:lnTo>
                  <a:pt x="707392" y="640524"/>
                </a:lnTo>
                <a:lnTo>
                  <a:pt x="706757" y="643065"/>
                </a:lnTo>
                <a:lnTo>
                  <a:pt x="705804" y="645605"/>
                </a:lnTo>
                <a:lnTo>
                  <a:pt x="703263" y="650051"/>
                </a:lnTo>
                <a:lnTo>
                  <a:pt x="701039" y="654815"/>
                </a:lnTo>
                <a:lnTo>
                  <a:pt x="699134" y="658626"/>
                </a:lnTo>
                <a:lnTo>
                  <a:pt x="698498" y="660531"/>
                </a:lnTo>
                <a:lnTo>
                  <a:pt x="697863" y="662436"/>
                </a:lnTo>
                <a:lnTo>
                  <a:pt x="697545" y="664342"/>
                </a:lnTo>
                <a:lnTo>
                  <a:pt x="697545" y="666247"/>
                </a:lnTo>
                <a:lnTo>
                  <a:pt x="699134" y="688794"/>
                </a:lnTo>
                <a:lnTo>
                  <a:pt x="700404" y="702132"/>
                </a:lnTo>
                <a:lnTo>
                  <a:pt x="701039" y="709436"/>
                </a:lnTo>
                <a:lnTo>
                  <a:pt x="702310" y="716104"/>
                </a:lnTo>
                <a:lnTo>
                  <a:pt x="703581" y="723408"/>
                </a:lnTo>
                <a:lnTo>
                  <a:pt x="705487" y="729760"/>
                </a:lnTo>
                <a:lnTo>
                  <a:pt x="707075" y="736111"/>
                </a:lnTo>
                <a:lnTo>
                  <a:pt x="709298" y="742145"/>
                </a:lnTo>
                <a:lnTo>
                  <a:pt x="711839" y="747226"/>
                </a:lnTo>
                <a:lnTo>
                  <a:pt x="714698" y="751989"/>
                </a:lnTo>
                <a:lnTo>
                  <a:pt x="716286" y="753894"/>
                </a:lnTo>
                <a:lnTo>
                  <a:pt x="718192" y="755800"/>
                </a:lnTo>
                <a:lnTo>
                  <a:pt x="719780" y="757705"/>
                </a:lnTo>
                <a:lnTo>
                  <a:pt x="722322" y="759293"/>
                </a:lnTo>
                <a:lnTo>
                  <a:pt x="725816" y="760563"/>
                </a:lnTo>
                <a:lnTo>
                  <a:pt x="731533" y="762151"/>
                </a:lnTo>
                <a:lnTo>
                  <a:pt x="736933" y="763104"/>
                </a:lnTo>
                <a:lnTo>
                  <a:pt x="738839" y="763421"/>
                </a:lnTo>
                <a:lnTo>
                  <a:pt x="739792" y="763104"/>
                </a:lnTo>
                <a:lnTo>
                  <a:pt x="745827" y="831062"/>
                </a:lnTo>
                <a:lnTo>
                  <a:pt x="747098" y="833603"/>
                </a:lnTo>
                <a:lnTo>
                  <a:pt x="748368" y="835826"/>
                </a:lnTo>
                <a:lnTo>
                  <a:pt x="749639" y="838049"/>
                </a:lnTo>
                <a:lnTo>
                  <a:pt x="751227" y="839954"/>
                </a:lnTo>
                <a:lnTo>
                  <a:pt x="754404" y="843765"/>
                </a:lnTo>
                <a:lnTo>
                  <a:pt x="757898" y="847576"/>
                </a:lnTo>
                <a:lnTo>
                  <a:pt x="761074" y="851386"/>
                </a:lnTo>
                <a:lnTo>
                  <a:pt x="762662" y="853609"/>
                </a:lnTo>
                <a:lnTo>
                  <a:pt x="763933" y="855832"/>
                </a:lnTo>
                <a:lnTo>
                  <a:pt x="765204" y="858373"/>
                </a:lnTo>
                <a:lnTo>
                  <a:pt x="766474" y="861548"/>
                </a:lnTo>
                <a:lnTo>
                  <a:pt x="767427" y="865042"/>
                </a:lnTo>
                <a:lnTo>
                  <a:pt x="768380" y="868852"/>
                </a:lnTo>
                <a:lnTo>
                  <a:pt x="751545" y="872663"/>
                </a:lnTo>
                <a:lnTo>
                  <a:pt x="744874" y="887271"/>
                </a:lnTo>
                <a:lnTo>
                  <a:pt x="740745" y="895528"/>
                </a:lnTo>
                <a:lnTo>
                  <a:pt x="736298" y="904102"/>
                </a:lnTo>
                <a:lnTo>
                  <a:pt x="731533" y="912358"/>
                </a:lnTo>
                <a:lnTo>
                  <a:pt x="726451" y="919980"/>
                </a:lnTo>
                <a:lnTo>
                  <a:pt x="723910" y="923156"/>
                </a:lnTo>
                <a:lnTo>
                  <a:pt x="721051" y="926014"/>
                </a:lnTo>
                <a:lnTo>
                  <a:pt x="718510" y="928555"/>
                </a:lnTo>
                <a:lnTo>
                  <a:pt x="715969" y="930778"/>
                </a:lnTo>
                <a:lnTo>
                  <a:pt x="680393" y="940622"/>
                </a:lnTo>
                <a:lnTo>
                  <a:pt x="648628" y="953960"/>
                </a:lnTo>
                <a:lnTo>
                  <a:pt x="615911" y="967932"/>
                </a:lnTo>
                <a:lnTo>
                  <a:pt x="551747" y="995243"/>
                </a:lnTo>
                <a:lnTo>
                  <a:pt x="544123" y="998101"/>
                </a:lnTo>
                <a:lnTo>
                  <a:pt x="537135" y="1000641"/>
                </a:lnTo>
                <a:lnTo>
                  <a:pt x="522524" y="1006040"/>
                </a:lnTo>
                <a:lnTo>
                  <a:pt x="507912" y="1011121"/>
                </a:lnTo>
                <a:lnTo>
                  <a:pt x="500924" y="1013979"/>
                </a:lnTo>
                <a:lnTo>
                  <a:pt x="493936" y="1016837"/>
                </a:lnTo>
                <a:lnTo>
                  <a:pt x="487583" y="1020648"/>
                </a:lnTo>
                <a:lnTo>
                  <a:pt x="481548" y="1024141"/>
                </a:lnTo>
                <a:lnTo>
                  <a:pt x="475512" y="1027952"/>
                </a:lnTo>
                <a:lnTo>
                  <a:pt x="470430" y="1032398"/>
                </a:lnTo>
                <a:lnTo>
                  <a:pt x="467889" y="1034938"/>
                </a:lnTo>
                <a:lnTo>
                  <a:pt x="465665" y="1037796"/>
                </a:lnTo>
                <a:lnTo>
                  <a:pt x="463442" y="1040337"/>
                </a:lnTo>
                <a:lnTo>
                  <a:pt x="461218" y="1043195"/>
                </a:lnTo>
                <a:lnTo>
                  <a:pt x="459313" y="1046370"/>
                </a:lnTo>
                <a:lnTo>
                  <a:pt x="457407" y="1049546"/>
                </a:lnTo>
                <a:lnTo>
                  <a:pt x="456136" y="1052722"/>
                </a:lnTo>
                <a:lnTo>
                  <a:pt x="454548" y="1056850"/>
                </a:lnTo>
                <a:lnTo>
                  <a:pt x="454230" y="1082573"/>
                </a:lnTo>
                <a:lnTo>
                  <a:pt x="453595" y="1116234"/>
                </a:lnTo>
                <a:lnTo>
                  <a:pt x="452960" y="1151484"/>
                </a:lnTo>
                <a:lnTo>
                  <a:pt x="452642" y="1167997"/>
                </a:lnTo>
                <a:lnTo>
                  <a:pt x="452960" y="1182605"/>
                </a:lnTo>
                <a:lnTo>
                  <a:pt x="1276928" y="1182605"/>
                </a:lnTo>
                <a:lnTo>
                  <a:pt x="1277245" y="1167997"/>
                </a:lnTo>
                <a:lnTo>
                  <a:pt x="1276928" y="1151484"/>
                </a:lnTo>
                <a:lnTo>
                  <a:pt x="1276292" y="1116234"/>
                </a:lnTo>
                <a:lnTo>
                  <a:pt x="1275339" y="1082573"/>
                </a:lnTo>
                <a:lnTo>
                  <a:pt x="1275022" y="1056850"/>
                </a:lnTo>
                <a:lnTo>
                  <a:pt x="1273751" y="1052722"/>
                </a:lnTo>
                <a:lnTo>
                  <a:pt x="1272163" y="1049546"/>
                </a:lnTo>
                <a:lnTo>
                  <a:pt x="1270257" y="1046370"/>
                </a:lnTo>
                <a:lnTo>
                  <a:pt x="1268669" y="1043195"/>
                </a:lnTo>
                <a:lnTo>
                  <a:pt x="1266445" y="1040337"/>
                </a:lnTo>
                <a:lnTo>
                  <a:pt x="1264222" y="1037796"/>
                </a:lnTo>
                <a:lnTo>
                  <a:pt x="1261998" y="1034938"/>
                </a:lnTo>
                <a:lnTo>
                  <a:pt x="1259775" y="1032398"/>
                </a:lnTo>
                <a:lnTo>
                  <a:pt x="1254057" y="1027952"/>
                </a:lnTo>
                <a:lnTo>
                  <a:pt x="1248340" y="1024141"/>
                </a:lnTo>
                <a:lnTo>
                  <a:pt x="1242304" y="1020648"/>
                </a:lnTo>
                <a:lnTo>
                  <a:pt x="1235634" y="1016837"/>
                </a:lnTo>
                <a:lnTo>
                  <a:pt x="1228963" y="1013979"/>
                </a:lnTo>
                <a:lnTo>
                  <a:pt x="1221658" y="1011121"/>
                </a:lnTo>
                <a:lnTo>
                  <a:pt x="1207681" y="1006040"/>
                </a:lnTo>
                <a:lnTo>
                  <a:pt x="1192752" y="1000641"/>
                </a:lnTo>
                <a:lnTo>
                  <a:pt x="1185446" y="998101"/>
                </a:lnTo>
                <a:lnTo>
                  <a:pt x="1178458" y="995243"/>
                </a:lnTo>
                <a:lnTo>
                  <a:pt x="1113659" y="967932"/>
                </a:lnTo>
                <a:lnTo>
                  <a:pt x="1080941" y="953960"/>
                </a:lnTo>
                <a:lnTo>
                  <a:pt x="1049177" y="940622"/>
                </a:lnTo>
                <a:lnTo>
                  <a:pt x="1013601" y="930778"/>
                </a:lnTo>
                <a:lnTo>
                  <a:pt x="1011060" y="928555"/>
                </a:lnTo>
                <a:lnTo>
                  <a:pt x="1008519" y="926014"/>
                </a:lnTo>
                <a:lnTo>
                  <a:pt x="1005977" y="923156"/>
                </a:lnTo>
                <a:lnTo>
                  <a:pt x="1003436" y="919980"/>
                </a:lnTo>
                <a:lnTo>
                  <a:pt x="998036" y="912358"/>
                </a:lnTo>
                <a:lnTo>
                  <a:pt x="993589" y="904102"/>
                </a:lnTo>
                <a:lnTo>
                  <a:pt x="989142" y="895528"/>
                </a:lnTo>
                <a:lnTo>
                  <a:pt x="985013" y="887271"/>
                </a:lnTo>
                <a:lnTo>
                  <a:pt x="978025" y="872663"/>
                </a:lnTo>
                <a:lnTo>
                  <a:pt x="955790" y="869487"/>
                </a:lnTo>
                <a:lnTo>
                  <a:pt x="956107" y="865359"/>
                </a:lnTo>
                <a:lnTo>
                  <a:pt x="956743" y="861231"/>
                </a:lnTo>
                <a:lnTo>
                  <a:pt x="957696" y="857738"/>
                </a:lnTo>
                <a:lnTo>
                  <a:pt x="958649" y="854562"/>
                </a:lnTo>
                <a:lnTo>
                  <a:pt x="960237" y="852021"/>
                </a:lnTo>
                <a:lnTo>
                  <a:pt x="961507" y="849481"/>
                </a:lnTo>
                <a:lnTo>
                  <a:pt x="965319" y="845035"/>
                </a:lnTo>
                <a:lnTo>
                  <a:pt x="968813" y="840272"/>
                </a:lnTo>
                <a:lnTo>
                  <a:pt x="972307" y="835826"/>
                </a:lnTo>
                <a:lnTo>
                  <a:pt x="973895" y="833603"/>
                </a:lnTo>
                <a:lnTo>
                  <a:pt x="975484" y="830745"/>
                </a:lnTo>
                <a:lnTo>
                  <a:pt x="977072" y="827887"/>
                </a:lnTo>
                <a:lnTo>
                  <a:pt x="978025" y="824393"/>
                </a:lnTo>
                <a:lnTo>
                  <a:pt x="978978" y="821218"/>
                </a:lnTo>
                <a:lnTo>
                  <a:pt x="979613" y="818042"/>
                </a:lnTo>
                <a:lnTo>
                  <a:pt x="980566" y="811373"/>
                </a:lnTo>
                <a:lnTo>
                  <a:pt x="981201" y="804069"/>
                </a:lnTo>
                <a:lnTo>
                  <a:pt x="981837" y="797083"/>
                </a:lnTo>
                <a:lnTo>
                  <a:pt x="982154" y="789779"/>
                </a:lnTo>
                <a:lnTo>
                  <a:pt x="983107" y="783110"/>
                </a:lnTo>
                <a:lnTo>
                  <a:pt x="983742" y="779935"/>
                </a:lnTo>
                <a:lnTo>
                  <a:pt x="984695" y="776759"/>
                </a:lnTo>
                <a:lnTo>
                  <a:pt x="985966" y="773266"/>
                </a:lnTo>
                <a:lnTo>
                  <a:pt x="987236" y="770408"/>
                </a:lnTo>
                <a:lnTo>
                  <a:pt x="988507" y="768502"/>
                </a:lnTo>
                <a:lnTo>
                  <a:pt x="989778" y="766915"/>
                </a:lnTo>
                <a:lnTo>
                  <a:pt x="991366" y="765327"/>
                </a:lnTo>
                <a:lnTo>
                  <a:pt x="992636" y="764056"/>
                </a:lnTo>
                <a:lnTo>
                  <a:pt x="996131" y="761834"/>
                </a:lnTo>
                <a:lnTo>
                  <a:pt x="999942" y="759928"/>
                </a:lnTo>
                <a:lnTo>
                  <a:pt x="1003436" y="758023"/>
                </a:lnTo>
                <a:lnTo>
                  <a:pt x="1006930" y="755800"/>
                </a:lnTo>
                <a:lnTo>
                  <a:pt x="1010107" y="753259"/>
                </a:lnTo>
                <a:lnTo>
                  <a:pt x="1011695" y="751989"/>
                </a:lnTo>
                <a:lnTo>
                  <a:pt x="1012966" y="750401"/>
                </a:lnTo>
                <a:lnTo>
                  <a:pt x="1014871" y="746908"/>
                </a:lnTo>
                <a:lnTo>
                  <a:pt x="1017095" y="743097"/>
                </a:lnTo>
                <a:lnTo>
                  <a:pt x="1019001" y="738651"/>
                </a:lnTo>
                <a:lnTo>
                  <a:pt x="1020589" y="734523"/>
                </a:lnTo>
                <a:lnTo>
                  <a:pt x="1023130" y="725631"/>
                </a:lnTo>
                <a:lnTo>
                  <a:pt x="1024718" y="717057"/>
                </a:lnTo>
                <a:lnTo>
                  <a:pt x="1025989" y="709753"/>
                </a:lnTo>
                <a:lnTo>
                  <a:pt x="1026942" y="701814"/>
                </a:lnTo>
                <a:lnTo>
                  <a:pt x="1027895" y="693875"/>
                </a:lnTo>
                <a:lnTo>
                  <a:pt x="1028213" y="685618"/>
                </a:lnTo>
                <a:lnTo>
                  <a:pt x="1027895" y="677362"/>
                </a:lnTo>
                <a:lnTo>
                  <a:pt x="1027577" y="673233"/>
                </a:lnTo>
                <a:lnTo>
                  <a:pt x="1026942" y="669105"/>
                </a:lnTo>
                <a:lnTo>
                  <a:pt x="1025989" y="665294"/>
                </a:lnTo>
                <a:lnTo>
                  <a:pt x="1025036" y="661484"/>
                </a:lnTo>
                <a:lnTo>
                  <a:pt x="1023766" y="657673"/>
                </a:lnTo>
                <a:lnTo>
                  <a:pt x="1022177" y="654180"/>
                </a:lnTo>
                <a:lnTo>
                  <a:pt x="1019001" y="647511"/>
                </a:lnTo>
                <a:lnTo>
                  <a:pt x="1015824" y="642747"/>
                </a:lnTo>
                <a:lnTo>
                  <a:pt x="1014871" y="640207"/>
                </a:lnTo>
                <a:lnTo>
                  <a:pt x="1013919" y="637349"/>
                </a:lnTo>
                <a:lnTo>
                  <a:pt x="1012966" y="633856"/>
                </a:lnTo>
                <a:lnTo>
                  <a:pt x="1012330" y="629410"/>
                </a:lnTo>
                <a:lnTo>
                  <a:pt x="1012013" y="626234"/>
                </a:lnTo>
                <a:lnTo>
                  <a:pt x="1012013" y="622106"/>
                </a:lnTo>
                <a:lnTo>
                  <a:pt x="1012330" y="612261"/>
                </a:lnTo>
                <a:lnTo>
                  <a:pt x="1012966" y="601147"/>
                </a:lnTo>
                <a:lnTo>
                  <a:pt x="1013919" y="588762"/>
                </a:lnTo>
                <a:lnTo>
                  <a:pt x="1016460" y="566215"/>
                </a:lnTo>
                <a:lnTo>
                  <a:pt x="1017095" y="557323"/>
                </a:lnTo>
                <a:lnTo>
                  <a:pt x="1017413" y="551607"/>
                </a:lnTo>
                <a:lnTo>
                  <a:pt x="1017730" y="534141"/>
                </a:lnTo>
                <a:lnTo>
                  <a:pt x="1017413" y="527472"/>
                </a:lnTo>
                <a:lnTo>
                  <a:pt x="1016777" y="521756"/>
                </a:lnTo>
                <a:lnTo>
                  <a:pt x="1015824" y="516040"/>
                </a:lnTo>
                <a:lnTo>
                  <a:pt x="1014236" y="509371"/>
                </a:lnTo>
                <a:lnTo>
                  <a:pt x="1010424" y="492222"/>
                </a:lnTo>
                <a:lnTo>
                  <a:pt x="1008836" y="488412"/>
                </a:lnTo>
                <a:lnTo>
                  <a:pt x="1006930" y="483966"/>
                </a:lnTo>
                <a:lnTo>
                  <a:pt x="1004707" y="478567"/>
                </a:lnTo>
                <a:lnTo>
                  <a:pt x="1001530" y="473169"/>
                </a:lnTo>
                <a:lnTo>
                  <a:pt x="997401" y="467770"/>
                </a:lnTo>
                <a:lnTo>
                  <a:pt x="995495" y="465547"/>
                </a:lnTo>
                <a:lnTo>
                  <a:pt x="993272" y="463324"/>
                </a:lnTo>
                <a:lnTo>
                  <a:pt x="991048" y="460784"/>
                </a:lnTo>
                <a:lnTo>
                  <a:pt x="988825" y="459196"/>
                </a:lnTo>
                <a:lnTo>
                  <a:pt x="962143" y="454750"/>
                </a:lnTo>
                <a:lnTo>
                  <a:pt x="945943" y="439825"/>
                </a:lnTo>
                <a:lnTo>
                  <a:pt x="939908" y="436331"/>
                </a:lnTo>
                <a:lnTo>
                  <a:pt x="933555" y="433156"/>
                </a:lnTo>
                <a:lnTo>
                  <a:pt x="927202" y="430298"/>
                </a:lnTo>
                <a:lnTo>
                  <a:pt x="921167" y="427757"/>
                </a:lnTo>
                <a:lnTo>
                  <a:pt x="915131" y="425534"/>
                </a:lnTo>
                <a:lnTo>
                  <a:pt x="908778" y="423629"/>
                </a:lnTo>
                <a:lnTo>
                  <a:pt x="902426" y="422041"/>
                </a:lnTo>
                <a:lnTo>
                  <a:pt x="896390" y="421088"/>
                </a:lnTo>
                <a:lnTo>
                  <a:pt x="890038" y="420136"/>
                </a:lnTo>
                <a:lnTo>
                  <a:pt x="884002" y="419501"/>
                </a:lnTo>
                <a:lnTo>
                  <a:pt x="878285" y="419183"/>
                </a:lnTo>
                <a:lnTo>
                  <a:pt x="871932" y="418865"/>
                </a:lnTo>
                <a:close/>
                <a:moveTo>
                  <a:pt x="1477962" y="0"/>
                </a:moveTo>
                <a:lnTo>
                  <a:pt x="1622425" y="0"/>
                </a:lnTo>
                <a:lnTo>
                  <a:pt x="1622425" y="366713"/>
                </a:lnTo>
                <a:lnTo>
                  <a:pt x="1477962" y="366713"/>
                </a:lnTo>
                <a:lnTo>
                  <a:pt x="1477962" y="0"/>
                </a:lnTo>
                <a:close/>
                <a:moveTo>
                  <a:pt x="326855" y="0"/>
                </a:moveTo>
                <a:lnTo>
                  <a:pt x="1403350" y="0"/>
                </a:lnTo>
                <a:lnTo>
                  <a:pt x="1403350" y="1601788"/>
                </a:lnTo>
                <a:lnTo>
                  <a:pt x="326855" y="1601788"/>
                </a:lnTo>
                <a:lnTo>
                  <a:pt x="326855" y="0"/>
                </a:lnTo>
                <a:close/>
                <a:moveTo>
                  <a:pt x="90211" y="0"/>
                </a:moveTo>
                <a:lnTo>
                  <a:pt x="94975" y="0"/>
                </a:lnTo>
                <a:lnTo>
                  <a:pt x="212503" y="0"/>
                </a:lnTo>
                <a:lnTo>
                  <a:pt x="212503" y="1601788"/>
                </a:lnTo>
                <a:lnTo>
                  <a:pt x="94975" y="1601788"/>
                </a:lnTo>
                <a:lnTo>
                  <a:pt x="90211" y="1601788"/>
                </a:lnTo>
                <a:lnTo>
                  <a:pt x="85446" y="1601471"/>
                </a:lnTo>
                <a:lnTo>
                  <a:pt x="80681" y="1600835"/>
                </a:lnTo>
                <a:lnTo>
                  <a:pt x="75917" y="1599883"/>
                </a:lnTo>
                <a:lnTo>
                  <a:pt x="71470" y="1598930"/>
                </a:lnTo>
                <a:lnTo>
                  <a:pt x="67023" y="1597660"/>
                </a:lnTo>
                <a:lnTo>
                  <a:pt x="62258" y="1596072"/>
                </a:lnTo>
                <a:lnTo>
                  <a:pt x="58129" y="1594484"/>
                </a:lnTo>
                <a:lnTo>
                  <a:pt x="53999" y="1592261"/>
                </a:lnTo>
                <a:lnTo>
                  <a:pt x="49870" y="1590356"/>
                </a:lnTo>
                <a:lnTo>
                  <a:pt x="45740" y="1587815"/>
                </a:lnTo>
                <a:lnTo>
                  <a:pt x="41929" y="1585592"/>
                </a:lnTo>
                <a:lnTo>
                  <a:pt x="38117" y="1583052"/>
                </a:lnTo>
                <a:lnTo>
                  <a:pt x="34623" y="1580194"/>
                </a:lnTo>
                <a:lnTo>
                  <a:pt x="31446" y="1577336"/>
                </a:lnTo>
                <a:lnTo>
                  <a:pt x="27635" y="1573843"/>
                </a:lnTo>
                <a:lnTo>
                  <a:pt x="24776" y="1570667"/>
                </a:lnTo>
                <a:lnTo>
                  <a:pt x="21917" y="1567174"/>
                </a:lnTo>
                <a:lnTo>
                  <a:pt x="19058" y="1563681"/>
                </a:lnTo>
                <a:lnTo>
                  <a:pt x="16517" y="1559870"/>
                </a:lnTo>
                <a:lnTo>
                  <a:pt x="13976" y="1556059"/>
                </a:lnTo>
                <a:lnTo>
                  <a:pt x="11435" y="1551931"/>
                </a:lnTo>
                <a:lnTo>
                  <a:pt x="9211" y="1548120"/>
                </a:lnTo>
                <a:lnTo>
                  <a:pt x="7306" y="1543992"/>
                </a:lnTo>
                <a:lnTo>
                  <a:pt x="5717" y="1539228"/>
                </a:lnTo>
                <a:lnTo>
                  <a:pt x="4447" y="1535100"/>
                </a:lnTo>
                <a:lnTo>
                  <a:pt x="3176" y="1530654"/>
                </a:lnTo>
                <a:lnTo>
                  <a:pt x="1906" y="1525891"/>
                </a:lnTo>
                <a:lnTo>
                  <a:pt x="1270" y="1521127"/>
                </a:lnTo>
                <a:lnTo>
                  <a:pt x="635" y="1516364"/>
                </a:lnTo>
                <a:lnTo>
                  <a:pt x="317" y="1511600"/>
                </a:lnTo>
                <a:lnTo>
                  <a:pt x="0" y="1506837"/>
                </a:lnTo>
                <a:lnTo>
                  <a:pt x="0" y="94951"/>
                </a:lnTo>
                <a:lnTo>
                  <a:pt x="317" y="90188"/>
                </a:lnTo>
                <a:lnTo>
                  <a:pt x="635" y="85424"/>
                </a:lnTo>
                <a:lnTo>
                  <a:pt x="1270" y="80661"/>
                </a:lnTo>
                <a:lnTo>
                  <a:pt x="1906" y="75580"/>
                </a:lnTo>
                <a:lnTo>
                  <a:pt x="3176" y="71134"/>
                </a:lnTo>
                <a:lnTo>
                  <a:pt x="4447" y="66688"/>
                </a:lnTo>
                <a:lnTo>
                  <a:pt x="5717" y="62560"/>
                </a:lnTo>
                <a:lnTo>
                  <a:pt x="7306" y="57796"/>
                </a:lnTo>
                <a:lnTo>
                  <a:pt x="9211" y="53668"/>
                </a:lnTo>
                <a:lnTo>
                  <a:pt x="11435" y="49857"/>
                </a:lnTo>
                <a:lnTo>
                  <a:pt x="13976" y="45729"/>
                </a:lnTo>
                <a:lnTo>
                  <a:pt x="16517" y="41601"/>
                </a:lnTo>
                <a:lnTo>
                  <a:pt x="19058" y="38107"/>
                </a:lnTo>
                <a:lnTo>
                  <a:pt x="21917" y="34614"/>
                </a:lnTo>
                <a:lnTo>
                  <a:pt x="24776" y="31121"/>
                </a:lnTo>
                <a:lnTo>
                  <a:pt x="27635" y="27945"/>
                </a:lnTo>
                <a:lnTo>
                  <a:pt x="31446" y="24452"/>
                </a:lnTo>
                <a:lnTo>
                  <a:pt x="34623" y="21594"/>
                </a:lnTo>
                <a:lnTo>
                  <a:pt x="38117" y="18736"/>
                </a:lnTo>
                <a:lnTo>
                  <a:pt x="41929" y="16195"/>
                </a:lnTo>
                <a:lnTo>
                  <a:pt x="45740" y="13655"/>
                </a:lnTo>
                <a:lnTo>
                  <a:pt x="49870" y="11432"/>
                </a:lnTo>
                <a:lnTo>
                  <a:pt x="53999" y="9527"/>
                </a:lnTo>
                <a:lnTo>
                  <a:pt x="58129" y="7304"/>
                </a:lnTo>
                <a:lnTo>
                  <a:pt x="62258" y="5716"/>
                </a:lnTo>
                <a:lnTo>
                  <a:pt x="67023" y="4128"/>
                </a:lnTo>
                <a:lnTo>
                  <a:pt x="71470" y="2858"/>
                </a:lnTo>
                <a:lnTo>
                  <a:pt x="75917" y="1905"/>
                </a:lnTo>
                <a:lnTo>
                  <a:pt x="80681" y="952"/>
                </a:lnTo>
                <a:lnTo>
                  <a:pt x="85446" y="317"/>
                </a:lnTo>
                <a:lnTo>
                  <a:pt x="9021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normAutofit fontScale="92500" lnSpcReduction="10000"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15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804" name="Content Placeholder 2"/>
          <p:cNvSpPr txBox="1">
            <a:spLocks noChangeArrowheads="1"/>
          </p:cNvSpPr>
          <p:nvPr/>
        </p:nvSpPr>
        <p:spPr bwMode="auto">
          <a:xfrm>
            <a:off x="2771775" y="1709738"/>
            <a:ext cx="5472113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Mongolian Baiti" panose="03000500000000000000" pitchFamily="66" charset="0"/>
                <a:ea typeface="方正硬笔楷书简体" panose="03000509000000000000" pitchFamily="65" charset="-122"/>
              </a:defRPr>
            </a:lvl9pPr>
          </a:lstStyle>
          <a:p>
            <a:pPr defTabSz="91440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您的内容打在这里，或者通过复制您的文本后，在此框中选择粘贴，并选择只保留文字；您的内容打在这里，或者通过复制您的文本后，在此框中</a:t>
            </a:r>
            <a:endParaRPr lang="zh-CN" altLang="en-US" sz="1000">
              <a:solidFill>
                <a:schemeClr val="bg1"/>
              </a:solidFill>
              <a:latin typeface="华文细黑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93800" y="1981200"/>
            <a:ext cx="935038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添加文字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220788" y="2811463"/>
            <a:ext cx="936625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添加文字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179513" y="3600450"/>
            <a:ext cx="93503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添加文字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220788" y="4486275"/>
            <a:ext cx="936625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添加文字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52488" y="339725"/>
            <a:ext cx="2270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方正硬笔楷书简体" panose="03000509000000000000" pitchFamily="65" charset="-122"/>
              </a:rPr>
              <a:t>点击添加您的标题</a:t>
            </a:r>
          </a:p>
        </p:txBody>
      </p:sp>
      <p:sp>
        <p:nvSpPr>
          <p:cNvPr id="27" name="Freeform 302"/>
          <p:cNvSpPr>
            <a:spLocks noEditPoints="1"/>
          </p:cNvSpPr>
          <p:nvPr/>
        </p:nvSpPr>
        <p:spPr bwMode="auto">
          <a:xfrm>
            <a:off x="301625" y="307975"/>
            <a:ext cx="523875" cy="366713"/>
          </a:xfrm>
          <a:custGeom>
            <a:avLst/>
            <a:gdLst>
              <a:gd name="T0" fmla="*/ 158 w 274"/>
              <a:gd name="T1" fmla="*/ 11 h 192"/>
              <a:gd name="T2" fmla="*/ 164 w 274"/>
              <a:gd name="T3" fmla="*/ 61 h 192"/>
              <a:gd name="T4" fmla="*/ 218 w 274"/>
              <a:gd name="T5" fmla="*/ 26 h 192"/>
              <a:gd name="T6" fmla="*/ 237 w 274"/>
              <a:gd name="T7" fmla="*/ 17 h 192"/>
              <a:gd name="T8" fmla="*/ 258 w 274"/>
              <a:gd name="T9" fmla="*/ 40 h 192"/>
              <a:gd name="T10" fmla="*/ 270 w 274"/>
              <a:gd name="T11" fmla="*/ 85 h 192"/>
              <a:gd name="T12" fmla="*/ 216 w 274"/>
              <a:gd name="T13" fmla="*/ 172 h 192"/>
              <a:gd name="T14" fmla="*/ 115 w 274"/>
              <a:gd name="T15" fmla="*/ 184 h 192"/>
              <a:gd name="T16" fmla="*/ 9 w 274"/>
              <a:gd name="T17" fmla="*/ 191 h 192"/>
              <a:gd name="T18" fmla="*/ 4 w 274"/>
              <a:gd name="T19" fmla="*/ 148 h 192"/>
              <a:gd name="T20" fmla="*/ 26 w 274"/>
              <a:gd name="T21" fmla="*/ 107 h 192"/>
              <a:gd name="T22" fmla="*/ 107 w 274"/>
              <a:gd name="T23" fmla="*/ 57 h 192"/>
              <a:gd name="T24" fmla="*/ 143 w 274"/>
              <a:gd name="T25" fmla="*/ 95 h 192"/>
              <a:gd name="T26" fmla="*/ 155 w 274"/>
              <a:gd name="T27" fmla="*/ 25 h 192"/>
              <a:gd name="T28" fmla="*/ 118 w 274"/>
              <a:gd name="T29" fmla="*/ 88 h 192"/>
              <a:gd name="T30" fmla="*/ 139 w 274"/>
              <a:gd name="T31" fmla="*/ 107 h 192"/>
              <a:gd name="T32" fmla="*/ 154 w 274"/>
              <a:gd name="T33" fmla="*/ 78 h 192"/>
              <a:gd name="T34" fmla="*/ 145 w 274"/>
              <a:gd name="T35" fmla="*/ 140 h 192"/>
              <a:gd name="T36" fmla="*/ 224 w 274"/>
              <a:gd name="T37" fmla="*/ 24 h 192"/>
              <a:gd name="T38" fmla="*/ 156 w 274"/>
              <a:gd name="T39" fmla="*/ 132 h 192"/>
              <a:gd name="T40" fmla="*/ 136 w 274"/>
              <a:gd name="T41" fmla="*/ 156 h 192"/>
              <a:gd name="T42" fmla="*/ 177 w 274"/>
              <a:gd name="T43" fmla="*/ 124 h 192"/>
              <a:gd name="T44" fmla="*/ 234 w 274"/>
              <a:gd name="T45" fmla="*/ 24 h 192"/>
              <a:gd name="T46" fmla="*/ 248 w 274"/>
              <a:gd name="T47" fmla="*/ 32 h 192"/>
              <a:gd name="T48" fmla="*/ 241 w 274"/>
              <a:gd name="T49" fmla="*/ 25 h 192"/>
              <a:gd name="T50" fmla="*/ 213 w 274"/>
              <a:gd name="T51" fmla="*/ 115 h 192"/>
              <a:gd name="T52" fmla="*/ 229 w 274"/>
              <a:gd name="T53" fmla="*/ 64 h 192"/>
              <a:gd name="T54" fmla="*/ 225 w 274"/>
              <a:gd name="T55" fmla="*/ 106 h 192"/>
              <a:gd name="T56" fmla="*/ 233 w 274"/>
              <a:gd name="T57" fmla="*/ 100 h 192"/>
              <a:gd name="T58" fmla="*/ 167 w 274"/>
              <a:gd name="T59" fmla="*/ 145 h 192"/>
              <a:gd name="T60" fmla="*/ 245 w 274"/>
              <a:gd name="T61" fmla="*/ 77 h 192"/>
              <a:gd name="T62" fmla="*/ 239 w 274"/>
              <a:gd name="T63" fmla="*/ 78 h 192"/>
              <a:gd name="T64" fmla="*/ 57 w 274"/>
              <a:gd name="T65" fmla="*/ 64 h 192"/>
              <a:gd name="T66" fmla="*/ 60 w 274"/>
              <a:gd name="T67" fmla="*/ 148 h 192"/>
              <a:gd name="T68" fmla="*/ 117 w 274"/>
              <a:gd name="T69" fmla="*/ 90 h 192"/>
              <a:gd name="T70" fmla="*/ 261 w 274"/>
              <a:gd name="T71" fmla="*/ 61 h 192"/>
              <a:gd name="T72" fmla="*/ 235 w 274"/>
              <a:gd name="T73" fmla="*/ 159 h 192"/>
              <a:gd name="T74" fmla="*/ 165 w 274"/>
              <a:gd name="T75" fmla="*/ 164 h 192"/>
              <a:gd name="T76" fmla="*/ 182 w 274"/>
              <a:gd name="T77" fmla="*/ 169 h 192"/>
              <a:gd name="T78" fmla="*/ 247 w 274"/>
              <a:gd name="T79" fmla="*/ 166 h 192"/>
              <a:gd name="T80" fmla="*/ 270 w 274"/>
              <a:gd name="T81" fmla="*/ 72 h 192"/>
              <a:gd name="T82" fmla="*/ 233 w 274"/>
              <a:gd name="T83" fmla="*/ 133 h 192"/>
              <a:gd name="T84" fmla="*/ 134 w 274"/>
              <a:gd name="T85" fmla="*/ 173 h 192"/>
              <a:gd name="T86" fmla="*/ 249 w 274"/>
              <a:gd name="T87" fmla="*/ 104 h 192"/>
              <a:gd name="T88" fmla="*/ 240 w 274"/>
              <a:gd name="T89" fmla="*/ 74 h 192"/>
              <a:gd name="T90" fmla="*/ 159 w 274"/>
              <a:gd name="T91" fmla="*/ 148 h 192"/>
              <a:gd name="T92" fmla="*/ 206 w 274"/>
              <a:gd name="T93" fmla="*/ 121 h 192"/>
              <a:gd name="T94" fmla="*/ 208 w 274"/>
              <a:gd name="T95" fmla="*/ 116 h 192"/>
              <a:gd name="T96" fmla="*/ 4 w 274"/>
              <a:gd name="T97" fmla="*/ 145 h 192"/>
              <a:gd name="T98" fmla="*/ 79 w 274"/>
              <a:gd name="T99" fmla="*/ 159 h 192"/>
              <a:gd name="T100" fmla="*/ 48 w 274"/>
              <a:gd name="T101" fmla="*/ 156 h 192"/>
              <a:gd name="T102" fmla="*/ 79 w 274"/>
              <a:gd name="T103" fmla="*/ 156 h 192"/>
              <a:gd name="T104" fmla="*/ 12 w 274"/>
              <a:gd name="T105" fmla="*/ 156 h 192"/>
              <a:gd name="T106" fmla="*/ 87 w 274"/>
              <a:gd name="T107" fmla="*/ 167 h 192"/>
              <a:gd name="T108" fmla="*/ 64 w 274"/>
              <a:gd name="T109" fmla="*/ 165 h 192"/>
              <a:gd name="T110" fmla="*/ 11 w 274"/>
              <a:gd name="T111" fmla="*/ 168 h 192"/>
              <a:gd name="T112" fmla="*/ 114 w 274"/>
              <a:gd name="T113" fmla="*/ 179 h 192"/>
              <a:gd name="T114" fmla="*/ 45 w 274"/>
              <a:gd name="T115" fmla="*/ 181 h 192"/>
              <a:gd name="T116" fmla="*/ 17 w 274"/>
              <a:gd name="T117" fmla="*/ 164 h 192"/>
              <a:gd name="T118" fmla="*/ 21 w 274"/>
              <a:gd name="T119" fmla="*/ 179 h 192"/>
              <a:gd name="T120" fmla="*/ 106 w 274"/>
              <a:gd name="T121" fmla="*/ 175 h 192"/>
              <a:gd name="T122" fmla="*/ 133 w 274"/>
              <a:gd name="T123" fmla="*/ 18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组合 59"/>
          <p:cNvGrpSpPr>
            <a:grpSpLocks/>
          </p:cNvGrpSpPr>
          <p:nvPr/>
        </p:nvGrpSpPr>
        <p:grpSpPr bwMode="auto">
          <a:xfrm>
            <a:off x="779463" y="1135063"/>
            <a:ext cx="4002087" cy="3309937"/>
            <a:chOff x="555625" y="293801"/>
            <a:chExt cx="7936025" cy="6564199"/>
          </a:xfrm>
        </p:grpSpPr>
        <p:sp>
          <p:nvSpPr>
            <p:cNvPr id="61" name="Freeform 36"/>
            <p:cNvSpPr/>
            <p:nvPr/>
          </p:nvSpPr>
          <p:spPr bwMode="auto">
            <a:xfrm>
              <a:off x="6807488" y="2041105"/>
              <a:ext cx="931798" cy="878376"/>
            </a:xfrm>
            <a:custGeom>
              <a:avLst/>
              <a:gdLst>
                <a:gd name="T0" fmla="*/ 234 w 588"/>
                <a:gd name="T1" fmla="*/ 550 h 554"/>
                <a:gd name="T2" fmla="*/ 248 w 588"/>
                <a:gd name="T3" fmla="*/ 530 h 554"/>
                <a:gd name="T4" fmla="*/ 264 w 588"/>
                <a:gd name="T5" fmla="*/ 516 h 554"/>
                <a:gd name="T6" fmla="*/ 274 w 588"/>
                <a:gd name="T7" fmla="*/ 480 h 554"/>
                <a:gd name="T8" fmla="*/ 252 w 588"/>
                <a:gd name="T9" fmla="*/ 468 h 554"/>
                <a:gd name="T10" fmla="*/ 252 w 588"/>
                <a:gd name="T11" fmla="*/ 438 h 554"/>
                <a:gd name="T12" fmla="*/ 280 w 588"/>
                <a:gd name="T13" fmla="*/ 404 h 554"/>
                <a:gd name="T14" fmla="*/ 288 w 588"/>
                <a:gd name="T15" fmla="*/ 388 h 554"/>
                <a:gd name="T16" fmla="*/ 290 w 588"/>
                <a:gd name="T17" fmla="*/ 342 h 554"/>
                <a:gd name="T18" fmla="*/ 252 w 588"/>
                <a:gd name="T19" fmla="*/ 300 h 554"/>
                <a:gd name="T20" fmla="*/ 200 w 588"/>
                <a:gd name="T21" fmla="*/ 304 h 554"/>
                <a:gd name="T22" fmla="*/ 174 w 588"/>
                <a:gd name="T23" fmla="*/ 330 h 554"/>
                <a:gd name="T24" fmla="*/ 130 w 588"/>
                <a:gd name="T25" fmla="*/ 390 h 554"/>
                <a:gd name="T26" fmla="*/ 110 w 588"/>
                <a:gd name="T27" fmla="*/ 416 h 554"/>
                <a:gd name="T28" fmla="*/ 36 w 588"/>
                <a:gd name="T29" fmla="*/ 364 h 554"/>
                <a:gd name="T30" fmla="*/ 12 w 588"/>
                <a:gd name="T31" fmla="*/ 358 h 554"/>
                <a:gd name="T32" fmla="*/ 0 w 588"/>
                <a:gd name="T33" fmla="*/ 348 h 554"/>
                <a:gd name="T34" fmla="*/ 4 w 588"/>
                <a:gd name="T35" fmla="*/ 324 h 554"/>
                <a:gd name="T36" fmla="*/ 18 w 588"/>
                <a:gd name="T37" fmla="*/ 320 h 554"/>
                <a:gd name="T38" fmla="*/ 40 w 588"/>
                <a:gd name="T39" fmla="*/ 292 h 554"/>
                <a:gd name="T40" fmla="*/ 34 w 588"/>
                <a:gd name="T41" fmla="*/ 238 h 554"/>
                <a:gd name="T42" fmla="*/ 28 w 588"/>
                <a:gd name="T43" fmla="*/ 228 h 554"/>
                <a:gd name="T44" fmla="*/ 20 w 588"/>
                <a:gd name="T45" fmla="*/ 186 h 554"/>
                <a:gd name="T46" fmla="*/ 26 w 588"/>
                <a:gd name="T47" fmla="*/ 172 h 554"/>
                <a:gd name="T48" fmla="*/ 44 w 588"/>
                <a:gd name="T49" fmla="*/ 190 h 554"/>
                <a:gd name="T50" fmla="*/ 58 w 588"/>
                <a:gd name="T51" fmla="*/ 210 h 554"/>
                <a:gd name="T52" fmla="*/ 80 w 588"/>
                <a:gd name="T53" fmla="*/ 224 h 554"/>
                <a:gd name="T54" fmla="*/ 100 w 588"/>
                <a:gd name="T55" fmla="*/ 222 h 554"/>
                <a:gd name="T56" fmla="*/ 142 w 588"/>
                <a:gd name="T57" fmla="*/ 186 h 554"/>
                <a:gd name="T58" fmla="*/ 216 w 588"/>
                <a:gd name="T59" fmla="*/ 128 h 554"/>
                <a:gd name="T60" fmla="*/ 232 w 588"/>
                <a:gd name="T61" fmla="*/ 104 h 554"/>
                <a:gd name="T62" fmla="*/ 262 w 588"/>
                <a:gd name="T63" fmla="*/ 76 h 554"/>
                <a:gd name="T64" fmla="*/ 292 w 588"/>
                <a:gd name="T65" fmla="*/ 74 h 554"/>
                <a:gd name="T66" fmla="*/ 312 w 588"/>
                <a:gd name="T67" fmla="*/ 84 h 554"/>
                <a:gd name="T68" fmla="*/ 348 w 588"/>
                <a:gd name="T69" fmla="*/ 66 h 554"/>
                <a:gd name="T70" fmla="*/ 348 w 588"/>
                <a:gd name="T71" fmla="*/ 16 h 554"/>
                <a:gd name="T72" fmla="*/ 362 w 588"/>
                <a:gd name="T73" fmla="*/ 2 h 554"/>
                <a:gd name="T74" fmla="*/ 396 w 588"/>
                <a:gd name="T75" fmla="*/ 32 h 554"/>
                <a:gd name="T76" fmla="*/ 418 w 588"/>
                <a:gd name="T77" fmla="*/ 46 h 554"/>
                <a:gd name="T78" fmla="*/ 436 w 588"/>
                <a:gd name="T79" fmla="*/ 44 h 554"/>
                <a:gd name="T80" fmla="*/ 440 w 588"/>
                <a:gd name="T81" fmla="*/ 28 h 554"/>
                <a:gd name="T82" fmla="*/ 458 w 588"/>
                <a:gd name="T83" fmla="*/ 24 h 554"/>
                <a:gd name="T84" fmla="*/ 460 w 588"/>
                <a:gd name="T85" fmla="*/ 62 h 554"/>
                <a:gd name="T86" fmla="*/ 498 w 588"/>
                <a:gd name="T87" fmla="*/ 110 h 554"/>
                <a:gd name="T88" fmla="*/ 516 w 588"/>
                <a:gd name="T89" fmla="*/ 178 h 554"/>
                <a:gd name="T90" fmla="*/ 530 w 588"/>
                <a:gd name="T91" fmla="*/ 196 h 554"/>
                <a:gd name="T92" fmla="*/ 588 w 588"/>
                <a:gd name="T93" fmla="*/ 236 h 554"/>
                <a:gd name="T94" fmla="*/ 580 w 588"/>
                <a:gd name="T95" fmla="*/ 250 h 554"/>
                <a:gd name="T96" fmla="*/ 520 w 588"/>
                <a:gd name="T97" fmla="*/ 292 h 554"/>
                <a:gd name="T98" fmla="*/ 502 w 588"/>
                <a:gd name="T99" fmla="*/ 310 h 554"/>
                <a:gd name="T100" fmla="*/ 472 w 588"/>
                <a:gd name="T101" fmla="*/ 346 h 554"/>
                <a:gd name="T102" fmla="*/ 466 w 588"/>
                <a:gd name="T103" fmla="*/ 374 h 554"/>
                <a:gd name="T104" fmla="*/ 448 w 588"/>
                <a:gd name="T105" fmla="*/ 390 h 554"/>
                <a:gd name="T106" fmla="*/ 412 w 588"/>
                <a:gd name="T107" fmla="*/ 402 h 554"/>
                <a:gd name="T108" fmla="*/ 362 w 588"/>
                <a:gd name="T109" fmla="*/ 424 h 554"/>
                <a:gd name="T110" fmla="*/ 322 w 588"/>
                <a:gd name="T111" fmla="*/ 460 h 554"/>
                <a:gd name="T112" fmla="*/ 304 w 588"/>
                <a:gd name="T113" fmla="*/ 494 h 554"/>
                <a:gd name="T114" fmla="*/ 290 w 588"/>
                <a:gd name="T115" fmla="*/ 542 h 554"/>
                <a:gd name="T116" fmla="*/ 236 w 588"/>
                <a:gd name="T117" fmla="*/ 554 h 5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88" h="554">
                  <a:moveTo>
                    <a:pt x="236" y="554"/>
                  </a:moveTo>
                  <a:lnTo>
                    <a:pt x="236" y="554"/>
                  </a:lnTo>
                  <a:lnTo>
                    <a:pt x="234" y="550"/>
                  </a:lnTo>
                  <a:lnTo>
                    <a:pt x="240" y="536"/>
                  </a:lnTo>
                  <a:lnTo>
                    <a:pt x="248" y="530"/>
                  </a:lnTo>
                  <a:lnTo>
                    <a:pt x="254" y="524"/>
                  </a:lnTo>
                  <a:lnTo>
                    <a:pt x="264" y="516"/>
                  </a:lnTo>
                  <a:lnTo>
                    <a:pt x="274" y="496"/>
                  </a:lnTo>
                  <a:lnTo>
                    <a:pt x="274" y="480"/>
                  </a:lnTo>
                  <a:lnTo>
                    <a:pt x="252" y="468"/>
                  </a:lnTo>
                  <a:lnTo>
                    <a:pt x="250" y="456"/>
                  </a:lnTo>
                  <a:lnTo>
                    <a:pt x="250" y="446"/>
                  </a:lnTo>
                  <a:lnTo>
                    <a:pt x="252" y="438"/>
                  </a:lnTo>
                  <a:lnTo>
                    <a:pt x="256" y="430"/>
                  </a:lnTo>
                  <a:lnTo>
                    <a:pt x="266" y="416"/>
                  </a:lnTo>
                  <a:lnTo>
                    <a:pt x="280" y="404"/>
                  </a:lnTo>
                  <a:lnTo>
                    <a:pt x="284" y="396"/>
                  </a:lnTo>
                  <a:lnTo>
                    <a:pt x="288" y="388"/>
                  </a:lnTo>
                  <a:lnTo>
                    <a:pt x="290" y="370"/>
                  </a:lnTo>
                  <a:lnTo>
                    <a:pt x="290" y="356"/>
                  </a:lnTo>
                  <a:lnTo>
                    <a:pt x="290" y="342"/>
                  </a:lnTo>
                  <a:lnTo>
                    <a:pt x="252" y="300"/>
                  </a:lnTo>
                  <a:lnTo>
                    <a:pt x="234" y="298"/>
                  </a:lnTo>
                  <a:lnTo>
                    <a:pt x="200" y="304"/>
                  </a:lnTo>
                  <a:lnTo>
                    <a:pt x="186" y="316"/>
                  </a:lnTo>
                  <a:lnTo>
                    <a:pt x="174" y="330"/>
                  </a:lnTo>
                  <a:lnTo>
                    <a:pt x="148" y="360"/>
                  </a:lnTo>
                  <a:lnTo>
                    <a:pt x="130" y="390"/>
                  </a:lnTo>
                  <a:lnTo>
                    <a:pt x="120" y="404"/>
                  </a:lnTo>
                  <a:lnTo>
                    <a:pt x="110" y="416"/>
                  </a:lnTo>
                  <a:lnTo>
                    <a:pt x="70" y="390"/>
                  </a:lnTo>
                  <a:lnTo>
                    <a:pt x="52" y="376"/>
                  </a:lnTo>
                  <a:lnTo>
                    <a:pt x="36" y="364"/>
                  </a:lnTo>
                  <a:lnTo>
                    <a:pt x="22" y="362"/>
                  </a:lnTo>
                  <a:lnTo>
                    <a:pt x="12" y="358"/>
                  </a:lnTo>
                  <a:lnTo>
                    <a:pt x="6" y="352"/>
                  </a:lnTo>
                  <a:lnTo>
                    <a:pt x="0" y="348"/>
                  </a:lnTo>
                  <a:lnTo>
                    <a:pt x="0" y="334"/>
                  </a:lnTo>
                  <a:lnTo>
                    <a:pt x="2" y="326"/>
                  </a:lnTo>
                  <a:lnTo>
                    <a:pt x="4" y="324"/>
                  </a:lnTo>
                  <a:lnTo>
                    <a:pt x="6" y="322"/>
                  </a:lnTo>
                  <a:lnTo>
                    <a:pt x="18" y="320"/>
                  </a:lnTo>
                  <a:lnTo>
                    <a:pt x="28" y="306"/>
                  </a:lnTo>
                  <a:lnTo>
                    <a:pt x="40" y="292"/>
                  </a:lnTo>
                  <a:lnTo>
                    <a:pt x="38" y="240"/>
                  </a:lnTo>
                  <a:lnTo>
                    <a:pt x="34" y="238"/>
                  </a:lnTo>
                  <a:lnTo>
                    <a:pt x="28" y="228"/>
                  </a:lnTo>
                  <a:lnTo>
                    <a:pt x="20" y="206"/>
                  </a:lnTo>
                  <a:lnTo>
                    <a:pt x="20" y="186"/>
                  </a:lnTo>
                  <a:lnTo>
                    <a:pt x="22" y="178"/>
                  </a:lnTo>
                  <a:lnTo>
                    <a:pt x="26" y="172"/>
                  </a:lnTo>
                  <a:lnTo>
                    <a:pt x="34" y="176"/>
                  </a:lnTo>
                  <a:lnTo>
                    <a:pt x="40" y="180"/>
                  </a:lnTo>
                  <a:lnTo>
                    <a:pt x="44" y="190"/>
                  </a:lnTo>
                  <a:lnTo>
                    <a:pt x="48" y="202"/>
                  </a:lnTo>
                  <a:lnTo>
                    <a:pt x="58" y="210"/>
                  </a:lnTo>
                  <a:lnTo>
                    <a:pt x="68" y="218"/>
                  </a:lnTo>
                  <a:lnTo>
                    <a:pt x="74" y="222"/>
                  </a:lnTo>
                  <a:lnTo>
                    <a:pt x="80" y="224"/>
                  </a:lnTo>
                  <a:lnTo>
                    <a:pt x="88" y="224"/>
                  </a:lnTo>
                  <a:lnTo>
                    <a:pt x="100" y="222"/>
                  </a:lnTo>
                  <a:lnTo>
                    <a:pt x="118" y="204"/>
                  </a:lnTo>
                  <a:lnTo>
                    <a:pt x="142" y="186"/>
                  </a:lnTo>
                  <a:lnTo>
                    <a:pt x="168" y="166"/>
                  </a:lnTo>
                  <a:lnTo>
                    <a:pt x="192" y="146"/>
                  </a:lnTo>
                  <a:lnTo>
                    <a:pt x="216" y="128"/>
                  </a:lnTo>
                  <a:lnTo>
                    <a:pt x="226" y="116"/>
                  </a:lnTo>
                  <a:lnTo>
                    <a:pt x="232" y="104"/>
                  </a:lnTo>
                  <a:lnTo>
                    <a:pt x="244" y="82"/>
                  </a:lnTo>
                  <a:lnTo>
                    <a:pt x="262" y="76"/>
                  </a:lnTo>
                  <a:lnTo>
                    <a:pt x="278" y="72"/>
                  </a:lnTo>
                  <a:lnTo>
                    <a:pt x="284" y="72"/>
                  </a:lnTo>
                  <a:lnTo>
                    <a:pt x="292" y="74"/>
                  </a:lnTo>
                  <a:lnTo>
                    <a:pt x="302" y="78"/>
                  </a:lnTo>
                  <a:lnTo>
                    <a:pt x="312" y="84"/>
                  </a:lnTo>
                  <a:lnTo>
                    <a:pt x="332" y="84"/>
                  </a:lnTo>
                  <a:lnTo>
                    <a:pt x="348" y="66"/>
                  </a:lnTo>
                  <a:lnTo>
                    <a:pt x="348" y="16"/>
                  </a:lnTo>
                  <a:lnTo>
                    <a:pt x="354" y="0"/>
                  </a:lnTo>
                  <a:lnTo>
                    <a:pt x="362" y="2"/>
                  </a:lnTo>
                  <a:lnTo>
                    <a:pt x="374" y="8"/>
                  </a:lnTo>
                  <a:lnTo>
                    <a:pt x="384" y="18"/>
                  </a:lnTo>
                  <a:lnTo>
                    <a:pt x="396" y="32"/>
                  </a:lnTo>
                  <a:lnTo>
                    <a:pt x="408" y="42"/>
                  </a:lnTo>
                  <a:lnTo>
                    <a:pt x="418" y="46"/>
                  </a:lnTo>
                  <a:lnTo>
                    <a:pt x="432" y="48"/>
                  </a:lnTo>
                  <a:lnTo>
                    <a:pt x="436" y="44"/>
                  </a:lnTo>
                  <a:lnTo>
                    <a:pt x="438" y="36"/>
                  </a:lnTo>
                  <a:lnTo>
                    <a:pt x="440" y="28"/>
                  </a:lnTo>
                  <a:lnTo>
                    <a:pt x="450" y="16"/>
                  </a:lnTo>
                  <a:lnTo>
                    <a:pt x="458" y="24"/>
                  </a:lnTo>
                  <a:lnTo>
                    <a:pt x="460" y="62"/>
                  </a:lnTo>
                  <a:lnTo>
                    <a:pt x="472" y="76"/>
                  </a:lnTo>
                  <a:lnTo>
                    <a:pt x="484" y="92"/>
                  </a:lnTo>
                  <a:lnTo>
                    <a:pt x="498" y="110"/>
                  </a:lnTo>
                  <a:lnTo>
                    <a:pt x="516" y="128"/>
                  </a:lnTo>
                  <a:lnTo>
                    <a:pt x="516" y="178"/>
                  </a:lnTo>
                  <a:lnTo>
                    <a:pt x="530" y="196"/>
                  </a:lnTo>
                  <a:lnTo>
                    <a:pt x="564" y="220"/>
                  </a:lnTo>
                  <a:lnTo>
                    <a:pt x="588" y="236"/>
                  </a:lnTo>
                  <a:lnTo>
                    <a:pt x="586" y="242"/>
                  </a:lnTo>
                  <a:lnTo>
                    <a:pt x="580" y="250"/>
                  </a:lnTo>
                  <a:lnTo>
                    <a:pt x="558" y="266"/>
                  </a:lnTo>
                  <a:lnTo>
                    <a:pt x="534" y="282"/>
                  </a:lnTo>
                  <a:lnTo>
                    <a:pt x="520" y="292"/>
                  </a:lnTo>
                  <a:lnTo>
                    <a:pt x="502" y="310"/>
                  </a:lnTo>
                  <a:lnTo>
                    <a:pt x="486" y="328"/>
                  </a:lnTo>
                  <a:lnTo>
                    <a:pt x="472" y="346"/>
                  </a:lnTo>
                  <a:lnTo>
                    <a:pt x="470" y="354"/>
                  </a:lnTo>
                  <a:lnTo>
                    <a:pt x="468" y="364"/>
                  </a:lnTo>
                  <a:lnTo>
                    <a:pt x="466" y="374"/>
                  </a:lnTo>
                  <a:lnTo>
                    <a:pt x="462" y="384"/>
                  </a:lnTo>
                  <a:lnTo>
                    <a:pt x="448" y="390"/>
                  </a:lnTo>
                  <a:lnTo>
                    <a:pt x="432" y="398"/>
                  </a:lnTo>
                  <a:lnTo>
                    <a:pt x="412" y="402"/>
                  </a:lnTo>
                  <a:lnTo>
                    <a:pt x="394" y="408"/>
                  </a:lnTo>
                  <a:lnTo>
                    <a:pt x="378" y="416"/>
                  </a:lnTo>
                  <a:lnTo>
                    <a:pt x="362" y="424"/>
                  </a:lnTo>
                  <a:lnTo>
                    <a:pt x="348" y="434"/>
                  </a:lnTo>
                  <a:lnTo>
                    <a:pt x="336" y="446"/>
                  </a:lnTo>
                  <a:lnTo>
                    <a:pt x="322" y="460"/>
                  </a:lnTo>
                  <a:lnTo>
                    <a:pt x="310" y="476"/>
                  </a:lnTo>
                  <a:lnTo>
                    <a:pt x="304" y="494"/>
                  </a:lnTo>
                  <a:lnTo>
                    <a:pt x="296" y="518"/>
                  </a:lnTo>
                  <a:lnTo>
                    <a:pt x="290" y="542"/>
                  </a:lnTo>
                  <a:lnTo>
                    <a:pt x="260" y="550"/>
                  </a:lnTo>
                  <a:lnTo>
                    <a:pt x="236" y="55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2" name="Freeform 7"/>
            <p:cNvSpPr/>
            <p:nvPr/>
          </p:nvSpPr>
          <p:spPr bwMode="auto">
            <a:xfrm>
              <a:off x="5488489" y="6505391"/>
              <a:ext cx="421828" cy="352609"/>
            </a:xfrm>
            <a:custGeom>
              <a:avLst/>
              <a:gdLst>
                <a:gd name="T0" fmla="*/ 88 w 266"/>
                <a:gd name="T1" fmla="*/ 222 h 222"/>
                <a:gd name="T2" fmla="*/ 88 w 266"/>
                <a:gd name="T3" fmla="*/ 222 h 222"/>
                <a:gd name="T4" fmla="*/ 62 w 266"/>
                <a:gd name="T5" fmla="*/ 212 h 222"/>
                <a:gd name="T6" fmla="*/ 40 w 266"/>
                <a:gd name="T7" fmla="*/ 206 h 222"/>
                <a:gd name="T8" fmla="*/ 20 w 266"/>
                <a:gd name="T9" fmla="*/ 196 h 222"/>
                <a:gd name="T10" fmla="*/ 12 w 266"/>
                <a:gd name="T11" fmla="*/ 190 h 222"/>
                <a:gd name="T12" fmla="*/ 6 w 266"/>
                <a:gd name="T13" fmla="*/ 184 h 222"/>
                <a:gd name="T14" fmla="*/ 6 w 266"/>
                <a:gd name="T15" fmla="*/ 184 h 222"/>
                <a:gd name="T16" fmla="*/ 2 w 266"/>
                <a:gd name="T17" fmla="*/ 160 h 222"/>
                <a:gd name="T18" fmla="*/ 0 w 266"/>
                <a:gd name="T19" fmla="*/ 132 h 222"/>
                <a:gd name="T20" fmla="*/ 2 w 266"/>
                <a:gd name="T21" fmla="*/ 108 h 222"/>
                <a:gd name="T22" fmla="*/ 4 w 266"/>
                <a:gd name="T23" fmla="*/ 98 h 222"/>
                <a:gd name="T24" fmla="*/ 8 w 266"/>
                <a:gd name="T25" fmla="*/ 88 h 222"/>
                <a:gd name="T26" fmla="*/ 8 w 266"/>
                <a:gd name="T27" fmla="*/ 88 h 222"/>
                <a:gd name="T28" fmla="*/ 26 w 266"/>
                <a:gd name="T29" fmla="*/ 82 h 222"/>
                <a:gd name="T30" fmla="*/ 36 w 266"/>
                <a:gd name="T31" fmla="*/ 78 h 222"/>
                <a:gd name="T32" fmla="*/ 44 w 266"/>
                <a:gd name="T33" fmla="*/ 74 h 222"/>
                <a:gd name="T34" fmla="*/ 44 w 266"/>
                <a:gd name="T35" fmla="*/ 74 h 222"/>
                <a:gd name="T36" fmla="*/ 46 w 266"/>
                <a:gd name="T37" fmla="*/ 36 h 222"/>
                <a:gd name="T38" fmla="*/ 46 w 266"/>
                <a:gd name="T39" fmla="*/ 36 h 222"/>
                <a:gd name="T40" fmla="*/ 52 w 266"/>
                <a:gd name="T41" fmla="*/ 32 h 222"/>
                <a:gd name="T42" fmla="*/ 56 w 266"/>
                <a:gd name="T43" fmla="*/ 30 h 222"/>
                <a:gd name="T44" fmla="*/ 66 w 266"/>
                <a:gd name="T45" fmla="*/ 32 h 222"/>
                <a:gd name="T46" fmla="*/ 76 w 266"/>
                <a:gd name="T47" fmla="*/ 34 h 222"/>
                <a:gd name="T48" fmla="*/ 84 w 266"/>
                <a:gd name="T49" fmla="*/ 34 h 222"/>
                <a:gd name="T50" fmla="*/ 90 w 266"/>
                <a:gd name="T51" fmla="*/ 34 h 222"/>
                <a:gd name="T52" fmla="*/ 90 w 266"/>
                <a:gd name="T53" fmla="*/ 34 h 222"/>
                <a:gd name="T54" fmla="*/ 142 w 266"/>
                <a:gd name="T55" fmla="*/ 6 h 222"/>
                <a:gd name="T56" fmla="*/ 142 w 266"/>
                <a:gd name="T57" fmla="*/ 6 h 222"/>
                <a:gd name="T58" fmla="*/ 234 w 266"/>
                <a:gd name="T59" fmla="*/ 0 h 222"/>
                <a:gd name="T60" fmla="*/ 234 w 266"/>
                <a:gd name="T61" fmla="*/ 0 h 222"/>
                <a:gd name="T62" fmla="*/ 242 w 266"/>
                <a:gd name="T63" fmla="*/ 4 h 222"/>
                <a:gd name="T64" fmla="*/ 250 w 266"/>
                <a:gd name="T65" fmla="*/ 10 h 222"/>
                <a:gd name="T66" fmla="*/ 258 w 266"/>
                <a:gd name="T67" fmla="*/ 20 h 222"/>
                <a:gd name="T68" fmla="*/ 266 w 266"/>
                <a:gd name="T69" fmla="*/ 32 h 222"/>
                <a:gd name="T70" fmla="*/ 266 w 266"/>
                <a:gd name="T71" fmla="*/ 32 h 222"/>
                <a:gd name="T72" fmla="*/ 266 w 266"/>
                <a:gd name="T73" fmla="*/ 52 h 222"/>
                <a:gd name="T74" fmla="*/ 266 w 266"/>
                <a:gd name="T75" fmla="*/ 52 h 222"/>
                <a:gd name="T76" fmla="*/ 262 w 266"/>
                <a:gd name="T77" fmla="*/ 60 h 222"/>
                <a:gd name="T78" fmla="*/ 258 w 266"/>
                <a:gd name="T79" fmla="*/ 68 h 222"/>
                <a:gd name="T80" fmla="*/ 258 w 266"/>
                <a:gd name="T81" fmla="*/ 68 h 222"/>
                <a:gd name="T82" fmla="*/ 236 w 266"/>
                <a:gd name="T83" fmla="*/ 100 h 222"/>
                <a:gd name="T84" fmla="*/ 226 w 266"/>
                <a:gd name="T85" fmla="*/ 116 h 222"/>
                <a:gd name="T86" fmla="*/ 218 w 266"/>
                <a:gd name="T87" fmla="*/ 134 h 222"/>
                <a:gd name="T88" fmla="*/ 218 w 266"/>
                <a:gd name="T89" fmla="*/ 134 h 222"/>
                <a:gd name="T90" fmla="*/ 212 w 266"/>
                <a:gd name="T91" fmla="*/ 148 h 222"/>
                <a:gd name="T92" fmla="*/ 208 w 266"/>
                <a:gd name="T93" fmla="*/ 158 h 222"/>
                <a:gd name="T94" fmla="*/ 202 w 266"/>
                <a:gd name="T95" fmla="*/ 166 h 222"/>
                <a:gd name="T96" fmla="*/ 202 w 266"/>
                <a:gd name="T97" fmla="*/ 166 h 222"/>
                <a:gd name="T98" fmla="*/ 178 w 266"/>
                <a:gd name="T99" fmla="*/ 178 h 222"/>
                <a:gd name="T100" fmla="*/ 156 w 266"/>
                <a:gd name="T101" fmla="*/ 192 h 222"/>
                <a:gd name="T102" fmla="*/ 116 w 266"/>
                <a:gd name="T103" fmla="*/ 218 h 222"/>
                <a:gd name="T104" fmla="*/ 116 w 266"/>
                <a:gd name="T105" fmla="*/ 218 h 222"/>
                <a:gd name="T106" fmla="*/ 88 w 266"/>
                <a:gd name="T107" fmla="*/ 222 h 222"/>
                <a:gd name="T108" fmla="*/ 88 w 266"/>
                <a:gd name="T109" fmla="*/ 222 h 2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6" h="222">
                  <a:moveTo>
                    <a:pt x="88" y="222"/>
                  </a:moveTo>
                  <a:lnTo>
                    <a:pt x="88" y="222"/>
                  </a:lnTo>
                  <a:lnTo>
                    <a:pt x="62" y="212"/>
                  </a:lnTo>
                  <a:lnTo>
                    <a:pt x="40" y="206"/>
                  </a:lnTo>
                  <a:lnTo>
                    <a:pt x="20" y="196"/>
                  </a:lnTo>
                  <a:lnTo>
                    <a:pt x="12" y="190"/>
                  </a:lnTo>
                  <a:lnTo>
                    <a:pt x="6" y="184"/>
                  </a:lnTo>
                  <a:lnTo>
                    <a:pt x="2" y="160"/>
                  </a:lnTo>
                  <a:lnTo>
                    <a:pt x="0" y="132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8" y="88"/>
                  </a:lnTo>
                  <a:lnTo>
                    <a:pt x="26" y="82"/>
                  </a:lnTo>
                  <a:lnTo>
                    <a:pt x="36" y="78"/>
                  </a:lnTo>
                  <a:lnTo>
                    <a:pt x="44" y="74"/>
                  </a:lnTo>
                  <a:lnTo>
                    <a:pt x="46" y="36"/>
                  </a:lnTo>
                  <a:lnTo>
                    <a:pt x="52" y="32"/>
                  </a:lnTo>
                  <a:lnTo>
                    <a:pt x="56" y="30"/>
                  </a:lnTo>
                  <a:lnTo>
                    <a:pt x="66" y="32"/>
                  </a:lnTo>
                  <a:lnTo>
                    <a:pt x="76" y="34"/>
                  </a:lnTo>
                  <a:lnTo>
                    <a:pt x="84" y="34"/>
                  </a:lnTo>
                  <a:lnTo>
                    <a:pt x="90" y="34"/>
                  </a:lnTo>
                  <a:lnTo>
                    <a:pt x="142" y="6"/>
                  </a:lnTo>
                  <a:lnTo>
                    <a:pt x="234" y="0"/>
                  </a:lnTo>
                  <a:lnTo>
                    <a:pt x="242" y="4"/>
                  </a:lnTo>
                  <a:lnTo>
                    <a:pt x="250" y="10"/>
                  </a:lnTo>
                  <a:lnTo>
                    <a:pt x="258" y="20"/>
                  </a:lnTo>
                  <a:lnTo>
                    <a:pt x="266" y="32"/>
                  </a:lnTo>
                  <a:lnTo>
                    <a:pt x="266" y="52"/>
                  </a:lnTo>
                  <a:lnTo>
                    <a:pt x="262" y="60"/>
                  </a:lnTo>
                  <a:lnTo>
                    <a:pt x="258" y="68"/>
                  </a:lnTo>
                  <a:lnTo>
                    <a:pt x="236" y="100"/>
                  </a:lnTo>
                  <a:lnTo>
                    <a:pt x="226" y="116"/>
                  </a:lnTo>
                  <a:lnTo>
                    <a:pt x="218" y="134"/>
                  </a:lnTo>
                  <a:lnTo>
                    <a:pt x="212" y="148"/>
                  </a:lnTo>
                  <a:lnTo>
                    <a:pt x="208" y="158"/>
                  </a:lnTo>
                  <a:lnTo>
                    <a:pt x="202" y="166"/>
                  </a:lnTo>
                  <a:lnTo>
                    <a:pt x="178" y="178"/>
                  </a:lnTo>
                  <a:lnTo>
                    <a:pt x="156" y="192"/>
                  </a:lnTo>
                  <a:lnTo>
                    <a:pt x="116" y="218"/>
                  </a:lnTo>
                  <a:lnTo>
                    <a:pt x="88" y="22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3" name="Freeform 8"/>
            <p:cNvSpPr/>
            <p:nvPr/>
          </p:nvSpPr>
          <p:spPr bwMode="auto">
            <a:xfrm>
              <a:off x="5507377" y="6536874"/>
              <a:ext cx="387201" cy="321126"/>
            </a:xfrm>
            <a:custGeom>
              <a:avLst/>
              <a:gdLst>
                <a:gd name="T0" fmla="*/ 82 w 244"/>
                <a:gd name="T1" fmla="*/ 202 h 202"/>
                <a:gd name="T2" fmla="*/ 82 w 244"/>
                <a:gd name="T3" fmla="*/ 202 h 202"/>
                <a:gd name="T4" fmla="*/ 22 w 244"/>
                <a:gd name="T5" fmla="*/ 182 h 202"/>
                <a:gd name="T6" fmla="*/ 22 w 244"/>
                <a:gd name="T7" fmla="*/ 182 h 202"/>
                <a:gd name="T8" fmla="*/ 12 w 244"/>
                <a:gd name="T9" fmla="*/ 174 h 202"/>
                <a:gd name="T10" fmla="*/ 6 w 244"/>
                <a:gd name="T11" fmla="*/ 166 h 202"/>
                <a:gd name="T12" fmla="*/ 0 w 244"/>
                <a:gd name="T13" fmla="*/ 158 h 202"/>
                <a:gd name="T14" fmla="*/ 0 w 244"/>
                <a:gd name="T15" fmla="*/ 150 h 202"/>
                <a:gd name="T16" fmla="*/ 0 w 244"/>
                <a:gd name="T17" fmla="*/ 132 h 202"/>
                <a:gd name="T18" fmla="*/ 0 w 244"/>
                <a:gd name="T19" fmla="*/ 114 h 202"/>
                <a:gd name="T20" fmla="*/ 0 w 244"/>
                <a:gd name="T21" fmla="*/ 114 h 202"/>
                <a:gd name="T22" fmla="*/ 2 w 244"/>
                <a:gd name="T23" fmla="*/ 94 h 202"/>
                <a:gd name="T24" fmla="*/ 4 w 244"/>
                <a:gd name="T25" fmla="*/ 90 h 202"/>
                <a:gd name="T26" fmla="*/ 6 w 244"/>
                <a:gd name="T27" fmla="*/ 86 h 202"/>
                <a:gd name="T28" fmla="*/ 8 w 244"/>
                <a:gd name="T29" fmla="*/ 84 h 202"/>
                <a:gd name="T30" fmla="*/ 14 w 244"/>
                <a:gd name="T31" fmla="*/ 82 h 202"/>
                <a:gd name="T32" fmla="*/ 30 w 244"/>
                <a:gd name="T33" fmla="*/ 78 h 202"/>
                <a:gd name="T34" fmla="*/ 30 w 244"/>
                <a:gd name="T35" fmla="*/ 78 h 202"/>
                <a:gd name="T36" fmla="*/ 42 w 244"/>
                <a:gd name="T37" fmla="*/ 68 h 202"/>
                <a:gd name="T38" fmla="*/ 42 w 244"/>
                <a:gd name="T39" fmla="*/ 68 h 202"/>
                <a:gd name="T40" fmla="*/ 44 w 244"/>
                <a:gd name="T41" fmla="*/ 32 h 202"/>
                <a:gd name="T42" fmla="*/ 44 w 244"/>
                <a:gd name="T43" fmla="*/ 32 h 202"/>
                <a:gd name="T44" fmla="*/ 48 w 244"/>
                <a:gd name="T45" fmla="*/ 30 h 202"/>
                <a:gd name="T46" fmla="*/ 48 w 244"/>
                <a:gd name="T47" fmla="*/ 30 h 202"/>
                <a:gd name="T48" fmla="*/ 64 w 244"/>
                <a:gd name="T49" fmla="*/ 34 h 202"/>
                <a:gd name="T50" fmla="*/ 74 w 244"/>
                <a:gd name="T51" fmla="*/ 34 h 202"/>
                <a:gd name="T52" fmla="*/ 84 w 244"/>
                <a:gd name="T53" fmla="*/ 34 h 202"/>
                <a:gd name="T54" fmla="*/ 84 w 244"/>
                <a:gd name="T55" fmla="*/ 34 h 202"/>
                <a:gd name="T56" fmla="*/ 134 w 244"/>
                <a:gd name="T57" fmla="*/ 6 h 202"/>
                <a:gd name="T58" fmla="*/ 134 w 244"/>
                <a:gd name="T59" fmla="*/ 6 h 202"/>
                <a:gd name="T60" fmla="*/ 218 w 244"/>
                <a:gd name="T61" fmla="*/ 0 h 202"/>
                <a:gd name="T62" fmla="*/ 218 w 244"/>
                <a:gd name="T63" fmla="*/ 0 h 202"/>
                <a:gd name="T64" fmla="*/ 224 w 244"/>
                <a:gd name="T65" fmla="*/ 4 h 202"/>
                <a:gd name="T66" fmla="*/ 234 w 244"/>
                <a:gd name="T67" fmla="*/ 12 h 202"/>
                <a:gd name="T68" fmla="*/ 238 w 244"/>
                <a:gd name="T69" fmla="*/ 16 h 202"/>
                <a:gd name="T70" fmla="*/ 240 w 244"/>
                <a:gd name="T71" fmla="*/ 22 h 202"/>
                <a:gd name="T72" fmla="*/ 244 w 244"/>
                <a:gd name="T73" fmla="*/ 28 h 202"/>
                <a:gd name="T74" fmla="*/ 244 w 244"/>
                <a:gd name="T75" fmla="*/ 36 h 202"/>
                <a:gd name="T76" fmla="*/ 244 w 244"/>
                <a:gd name="T77" fmla="*/ 36 h 202"/>
                <a:gd name="T78" fmla="*/ 232 w 244"/>
                <a:gd name="T79" fmla="*/ 56 h 202"/>
                <a:gd name="T80" fmla="*/ 224 w 244"/>
                <a:gd name="T81" fmla="*/ 66 h 202"/>
                <a:gd name="T82" fmla="*/ 216 w 244"/>
                <a:gd name="T83" fmla="*/ 74 h 202"/>
                <a:gd name="T84" fmla="*/ 216 w 244"/>
                <a:gd name="T85" fmla="*/ 74 h 202"/>
                <a:gd name="T86" fmla="*/ 210 w 244"/>
                <a:gd name="T87" fmla="*/ 90 h 202"/>
                <a:gd name="T88" fmla="*/ 202 w 244"/>
                <a:gd name="T89" fmla="*/ 106 h 202"/>
                <a:gd name="T90" fmla="*/ 194 w 244"/>
                <a:gd name="T91" fmla="*/ 122 h 202"/>
                <a:gd name="T92" fmla="*/ 188 w 244"/>
                <a:gd name="T93" fmla="*/ 142 h 202"/>
                <a:gd name="T94" fmla="*/ 188 w 244"/>
                <a:gd name="T95" fmla="*/ 142 h 202"/>
                <a:gd name="T96" fmla="*/ 98 w 244"/>
                <a:gd name="T97" fmla="*/ 198 h 202"/>
                <a:gd name="T98" fmla="*/ 98 w 244"/>
                <a:gd name="T99" fmla="*/ 198 h 202"/>
                <a:gd name="T100" fmla="*/ 90 w 244"/>
                <a:gd name="T101" fmla="*/ 200 h 202"/>
                <a:gd name="T102" fmla="*/ 82 w 244"/>
                <a:gd name="T103" fmla="*/ 202 h 202"/>
                <a:gd name="T104" fmla="*/ 82 w 244"/>
                <a:gd name="T105" fmla="*/ 202 h 2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4" h="202">
                  <a:moveTo>
                    <a:pt x="82" y="202"/>
                  </a:moveTo>
                  <a:lnTo>
                    <a:pt x="82" y="202"/>
                  </a:lnTo>
                  <a:lnTo>
                    <a:pt x="22" y="182"/>
                  </a:lnTo>
                  <a:lnTo>
                    <a:pt x="12" y="174"/>
                  </a:lnTo>
                  <a:lnTo>
                    <a:pt x="6" y="166"/>
                  </a:lnTo>
                  <a:lnTo>
                    <a:pt x="0" y="158"/>
                  </a:lnTo>
                  <a:lnTo>
                    <a:pt x="0" y="150"/>
                  </a:lnTo>
                  <a:lnTo>
                    <a:pt x="0" y="132"/>
                  </a:lnTo>
                  <a:lnTo>
                    <a:pt x="0" y="114"/>
                  </a:lnTo>
                  <a:lnTo>
                    <a:pt x="2" y="94"/>
                  </a:lnTo>
                  <a:lnTo>
                    <a:pt x="4" y="90"/>
                  </a:lnTo>
                  <a:lnTo>
                    <a:pt x="6" y="86"/>
                  </a:lnTo>
                  <a:lnTo>
                    <a:pt x="8" y="84"/>
                  </a:lnTo>
                  <a:lnTo>
                    <a:pt x="14" y="82"/>
                  </a:lnTo>
                  <a:lnTo>
                    <a:pt x="30" y="78"/>
                  </a:lnTo>
                  <a:lnTo>
                    <a:pt x="42" y="68"/>
                  </a:lnTo>
                  <a:lnTo>
                    <a:pt x="44" y="32"/>
                  </a:lnTo>
                  <a:lnTo>
                    <a:pt x="48" y="30"/>
                  </a:lnTo>
                  <a:lnTo>
                    <a:pt x="64" y="34"/>
                  </a:lnTo>
                  <a:lnTo>
                    <a:pt x="74" y="34"/>
                  </a:lnTo>
                  <a:lnTo>
                    <a:pt x="84" y="34"/>
                  </a:lnTo>
                  <a:lnTo>
                    <a:pt x="134" y="6"/>
                  </a:lnTo>
                  <a:lnTo>
                    <a:pt x="218" y="0"/>
                  </a:lnTo>
                  <a:lnTo>
                    <a:pt x="224" y="4"/>
                  </a:lnTo>
                  <a:lnTo>
                    <a:pt x="234" y="12"/>
                  </a:lnTo>
                  <a:lnTo>
                    <a:pt x="238" y="16"/>
                  </a:lnTo>
                  <a:lnTo>
                    <a:pt x="240" y="22"/>
                  </a:lnTo>
                  <a:lnTo>
                    <a:pt x="244" y="28"/>
                  </a:lnTo>
                  <a:lnTo>
                    <a:pt x="244" y="36"/>
                  </a:lnTo>
                  <a:lnTo>
                    <a:pt x="232" y="56"/>
                  </a:lnTo>
                  <a:lnTo>
                    <a:pt x="224" y="66"/>
                  </a:lnTo>
                  <a:lnTo>
                    <a:pt x="216" y="74"/>
                  </a:lnTo>
                  <a:lnTo>
                    <a:pt x="210" y="90"/>
                  </a:lnTo>
                  <a:lnTo>
                    <a:pt x="202" y="106"/>
                  </a:lnTo>
                  <a:lnTo>
                    <a:pt x="194" y="122"/>
                  </a:lnTo>
                  <a:lnTo>
                    <a:pt x="188" y="142"/>
                  </a:lnTo>
                  <a:lnTo>
                    <a:pt x="98" y="198"/>
                  </a:lnTo>
                  <a:lnTo>
                    <a:pt x="90" y="200"/>
                  </a:lnTo>
                  <a:lnTo>
                    <a:pt x="82" y="20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4" name="Freeform 10"/>
            <p:cNvSpPr/>
            <p:nvPr/>
          </p:nvSpPr>
          <p:spPr bwMode="auto">
            <a:xfrm>
              <a:off x="5661628" y="5510529"/>
              <a:ext cx="1243446" cy="957082"/>
            </a:xfrm>
            <a:custGeom>
              <a:avLst/>
              <a:gdLst>
                <a:gd name="T0" fmla="*/ 40 w 784"/>
                <a:gd name="T1" fmla="*/ 590 h 602"/>
                <a:gd name="T2" fmla="*/ 0 w 784"/>
                <a:gd name="T3" fmla="*/ 520 h 602"/>
                <a:gd name="T4" fmla="*/ 8 w 784"/>
                <a:gd name="T5" fmla="*/ 486 h 602"/>
                <a:gd name="T6" fmla="*/ 26 w 784"/>
                <a:gd name="T7" fmla="*/ 440 h 602"/>
                <a:gd name="T8" fmla="*/ 66 w 784"/>
                <a:gd name="T9" fmla="*/ 396 h 602"/>
                <a:gd name="T10" fmla="*/ 124 w 784"/>
                <a:gd name="T11" fmla="*/ 342 h 602"/>
                <a:gd name="T12" fmla="*/ 184 w 784"/>
                <a:gd name="T13" fmla="*/ 276 h 602"/>
                <a:gd name="T14" fmla="*/ 214 w 784"/>
                <a:gd name="T15" fmla="*/ 230 h 602"/>
                <a:gd name="T16" fmla="*/ 218 w 784"/>
                <a:gd name="T17" fmla="*/ 196 h 602"/>
                <a:gd name="T18" fmla="*/ 248 w 784"/>
                <a:gd name="T19" fmla="*/ 164 h 602"/>
                <a:gd name="T20" fmla="*/ 254 w 784"/>
                <a:gd name="T21" fmla="*/ 96 h 602"/>
                <a:gd name="T22" fmla="*/ 264 w 784"/>
                <a:gd name="T23" fmla="*/ 60 h 602"/>
                <a:gd name="T24" fmla="*/ 298 w 784"/>
                <a:gd name="T25" fmla="*/ 36 h 602"/>
                <a:gd name="T26" fmla="*/ 352 w 784"/>
                <a:gd name="T27" fmla="*/ 68 h 602"/>
                <a:gd name="T28" fmla="*/ 360 w 784"/>
                <a:gd name="T29" fmla="*/ 32 h 602"/>
                <a:gd name="T30" fmla="*/ 346 w 784"/>
                <a:gd name="T31" fmla="*/ 8 h 602"/>
                <a:gd name="T32" fmla="*/ 454 w 784"/>
                <a:gd name="T33" fmla="*/ 10 h 602"/>
                <a:gd name="T34" fmla="*/ 506 w 784"/>
                <a:gd name="T35" fmla="*/ 0 h 602"/>
                <a:gd name="T36" fmla="*/ 518 w 784"/>
                <a:gd name="T37" fmla="*/ 20 h 602"/>
                <a:gd name="T38" fmla="*/ 478 w 784"/>
                <a:gd name="T39" fmla="*/ 82 h 602"/>
                <a:gd name="T40" fmla="*/ 500 w 784"/>
                <a:gd name="T41" fmla="*/ 96 h 602"/>
                <a:gd name="T42" fmla="*/ 580 w 784"/>
                <a:gd name="T43" fmla="*/ 72 h 602"/>
                <a:gd name="T44" fmla="*/ 612 w 784"/>
                <a:gd name="T45" fmla="*/ 84 h 602"/>
                <a:gd name="T46" fmla="*/ 668 w 784"/>
                <a:gd name="T47" fmla="*/ 58 h 602"/>
                <a:gd name="T48" fmla="*/ 710 w 784"/>
                <a:gd name="T49" fmla="*/ 56 h 602"/>
                <a:gd name="T50" fmla="*/ 784 w 784"/>
                <a:gd name="T51" fmla="*/ 152 h 602"/>
                <a:gd name="T52" fmla="*/ 752 w 784"/>
                <a:gd name="T53" fmla="*/ 174 h 602"/>
                <a:gd name="T54" fmla="*/ 728 w 784"/>
                <a:gd name="T55" fmla="*/ 196 h 602"/>
                <a:gd name="T56" fmla="*/ 728 w 784"/>
                <a:gd name="T57" fmla="*/ 224 h 602"/>
                <a:gd name="T58" fmla="*/ 704 w 784"/>
                <a:gd name="T59" fmla="*/ 242 h 602"/>
                <a:gd name="T60" fmla="*/ 634 w 784"/>
                <a:gd name="T61" fmla="*/ 282 h 602"/>
                <a:gd name="T62" fmla="*/ 606 w 784"/>
                <a:gd name="T63" fmla="*/ 296 h 602"/>
                <a:gd name="T64" fmla="*/ 582 w 784"/>
                <a:gd name="T65" fmla="*/ 288 h 602"/>
                <a:gd name="T66" fmla="*/ 556 w 784"/>
                <a:gd name="T67" fmla="*/ 304 h 602"/>
                <a:gd name="T68" fmla="*/ 544 w 784"/>
                <a:gd name="T69" fmla="*/ 292 h 602"/>
                <a:gd name="T70" fmla="*/ 526 w 784"/>
                <a:gd name="T71" fmla="*/ 294 h 602"/>
                <a:gd name="T72" fmla="*/ 516 w 784"/>
                <a:gd name="T73" fmla="*/ 326 h 602"/>
                <a:gd name="T74" fmla="*/ 498 w 784"/>
                <a:gd name="T75" fmla="*/ 338 h 602"/>
                <a:gd name="T76" fmla="*/ 478 w 784"/>
                <a:gd name="T77" fmla="*/ 342 h 602"/>
                <a:gd name="T78" fmla="*/ 468 w 784"/>
                <a:gd name="T79" fmla="*/ 326 h 602"/>
                <a:gd name="T80" fmla="*/ 436 w 784"/>
                <a:gd name="T81" fmla="*/ 302 h 602"/>
                <a:gd name="T82" fmla="*/ 408 w 784"/>
                <a:gd name="T83" fmla="*/ 330 h 602"/>
                <a:gd name="T84" fmla="*/ 374 w 784"/>
                <a:gd name="T85" fmla="*/ 368 h 602"/>
                <a:gd name="T86" fmla="*/ 350 w 784"/>
                <a:gd name="T87" fmla="*/ 394 h 602"/>
                <a:gd name="T88" fmla="*/ 306 w 784"/>
                <a:gd name="T89" fmla="*/ 418 h 602"/>
                <a:gd name="T90" fmla="*/ 270 w 784"/>
                <a:gd name="T91" fmla="*/ 422 h 602"/>
                <a:gd name="T92" fmla="*/ 256 w 784"/>
                <a:gd name="T93" fmla="*/ 438 h 602"/>
                <a:gd name="T94" fmla="*/ 218 w 784"/>
                <a:gd name="T95" fmla="*/ 432 h 602"/>
                <a:gd name="T96" fmla="*/ 140 w 784"/>
                <a:gd name="T97" fmla="*/ 462 h 602"/>
                <a:gd name="T98" fmla="*/ 92 w 784"/>
                <a:gd name="T99" fmla="*/ 474 h 602"/>
                <a:gd name="T100" fmla="*/ 76 w 784"/>
                <a:gd name="T101" fmla="*/ 510 h 602"/>
                <a:gd name="T102" fmla="*/ 52 w 784"/>
                <a:gd name="T103" fmla="*/ 542 h 602"/>
                <a:gd name="T104" fmla="*/ 78 w 784"/>
                <a:gd name="T105" fmla="*/ 566 h 602"/>
                <a:gd name="T106" fmla="*/ 86 w 784"/>
                <a:gd name="T107" fmla="*/ 590 h 602"/>
                <a:gd name="T108" fmla="*/ 54 w 784"/>
                <a:gd name="T109" fmla="*/ 602 h 6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602">
                  <a:moveTo>
                    <a:pt x="54" y="602"/>
                  </a:moveTo>
                  <a:lnTo>
                    <a:pt x="54" y="602"/>
                  </a:lnTo>
                  <a:lnTo>
                    <a:pt x="46" y="596"/>
                  </a:lnTo>
                  <a:lnTo>
                    <a:pt x="40" y="590"/>
                  </a:lnTo>
                  <a:lnTo>
                    <a:pt x="34" y="580"/>
                  </a:lnTo>
                  <a:lnTo>
                    <a:pt x="28" y="558"/>
                  </a:lnTo>
                  <a:lnTo>
                    <a:pt x="0" y="520"/>
                  </a:lnTo>
                  <a:lnTo>
                    <a:pt x="0" y="502"/>
                  </a:lnTo>
                  <a:lnTo>
                    <a:pt x="2" y="492"/>
                  </a:lnTo>
                  <a:lnTo>
                    <a:pt x="8" y="486"/>
                  </a:lnTo>
                  <a:lnTo>
                    <a:pt x="18" y="478"/>
                  </a:lnTo>
                  <a:lnTo>
                    <a:pt x="22" y="450"/>
                  </a:lnTo>
                  <a:lnTo>
                    <a:pt x="26" y="440"/>
                  </a:lnTo>
                  <a:lnTo>
                    <a:pt x="30" y="430"/>
                  </a:lnTo>
                  <a:lnTo>
                    <a:pt x="36" y="422"/>
                  </a:lnTo>
                  <a:lnTo>
                    <a:pt x="44" y="414"/>
                  </a:lnTo>
                  <a:lnTo>
                    <a:pt x="66" y="396"/>
                  </a:lnTo>
                  <a:lnTo>
                    <a:pt x="94" y="366"/>
                  </a:lnTo>
                  <a:lnTo>
                    <a:pt x="108" y="354"/>
                  </a:lnTo>
                  <a:lnTo>
                    <a:pt x="124" y="342"/>
                  </a:lnTo>
                  <a:lnTo>
                    <a:pt x="154" y="306"/>
                  </a:lnTo>
                  <a:lnTo>
                    <a:pt x="184" y="276"/>
                  </a:lnTo>
                  <a:lnTo>
                    <a:pt x="196" y="266"/>
                  </a:lnTo>
                  <a:lnTo>
                    <a:pt x="204" y="256"/>
                  </a:lnTo>
                  <a:lnTo>
                    <a:pt x="210" y="244"/>
                  </a:lnTo>
                  <a:lnTo>
                    <a:pt x="214" y="230"/>
                  </a:lnTo>
                  <a:lnTo>
                    <a:pt x="214" y="214"/>
                  </a:lnTo>
                  <a:lnTo>
                    <a:pt x="216" y="204"/>
                  </a:lnTo>
                  <a:lnTo>
                    <a:pt x="218" y="196"/>
                  </a:lnTo>
                  <a:lnTo>
                    <a:pt x="222" y="190"/>
                  </a:lnTo>
                  <a:lnTo>
                    <a:pt x="232" y="180"/>
                  </a:lnTo>
                  <a:lnTo>
                    <a:pt x="240" y="174"/>
                  </a:lnTo>
                  <a:lnTo>
                    <a:pt x="248" y="164"/>
                  </a:lnTo>
                  <a:lnTo>
                    <a:pt x="244" y="106"/>
                  </a:lnTo>
                  <a:lnTo>
                    <a:pt x="254" y="96"/>
                  </a:lnTo>
                  <a:lnTo>
                    <a:pt x="260" y="84"/>
                  </a:lnTo>
                  <a:lnTo>
                    <a:pt x="262" y="72"/>
                  </a:lnTo>
                  <a:lnTo>
                    <a:pt x="264" y="60"/>
                  </a:lnTo>
                  <a:lnTo>
                    <a:pt x="278" y="36"/>
                  </a:lnTo>
                  <a:lnTo>
                    <a:pt x="298" y="36"/>
                  </a:lnTo>
                  <a:lnTo>
                    <a:pt x="332" y="68"/>
                  </a:lnTo>
                  <a:lnTo>
                    <a:pt x="352" y="68"/>
                  </a:lnTo>
                  <a:lnTo>
                    <a:pt x="354" y="64"/>
                  </a:lnTo>
                  <a:lnTo>
                    <a:pt x="356" y="60"/>
                  </a:lnTo>
                  <a:lnTo>
                    <a:pt x="358" y="48"/>
                  </a:lnTo>
                  <a:lnTo>
                    <a:pt x="360" y="32"/>
                  </a:lnTo>
                  <a:lnTo>
                    <a:pt x="340" y="10"/>
                  </a:lnTo>
                  <a:lnTo>
                    <a:pt x="346" y="8"/>
                  </a:lnTo>
                  <a:lnTo>
                    <a:pt x="442" y="8"/>
                  </a:lnTo>
                  <a:lnTo>
                    <a:pt x="454" y="10"/>
                  </a:lnTo>
                  <a:lnTo>
                    <a:pt x="472" y="10"/>
                  </a:lnTo>
                  <a:lnTo>
                    <a:pt x="490" y="8"/>
                  </a:lnTo>
                  <a:lnTo>
                    <a:pt x="500" y="4"/>
                  </a:lnTo>
                  <a:lnTo>
                    <a:pt x="506" y="0"/>
                  </a:lnTo>
                  <a:lnTo>
                    <a:pt x="518" y="0"/>
                  </a:lnTo>
                  <a:lnTo>
                    <a:pt x="518" y="20"/>
                  </a:lnTo>
                  <a:lnTo>
                    <a:pt x="476" y="68"/>
                  </a:lnTo>
                  <a:lnTo>
                    <a:pt x="478" y="82"/>
                  </a:lnTo>
                  <a:lnTo>
                    <a:pt x="482" y="88"/>
                  </a:lnTo>
                  <a:lnTo>
                    <a:pt x="486" y="92"/>
                  </a:lnTo>
                  <a:lnTo>
                    <a:pt x="492" y="94"/>
                  </a:lnTo>
                  <a:lnTo>
                    <a:pt x="500" y="96"/>
                  </a:lnTo>
                  <a:lnTo>
                    <a:pt x="524" y="98"/>
                  </a:lnTo>
                  <a:lnTo>
                    <a:pt x="580" y="72"/>
                  </a:lnTo>
                  <a:lnTo>
                    <a:pt x="600" y="72"/>
                  </a:lnTo>
                  <a:lnTo>
                    <a:pt x="612" y="84"/>
                  </a:lnTo>
                  <a:lnTo>
                    <a:pt x="624" y="82"/>
                  </a:lnTo>
                  <a:lnTo>
                    <a:pt x="634" y="78"/>
                  </a:lnTo>
                  <a:lnTo>
                    <a:pt x="656" y="64"/>
                  </a:lnTo>
                  <a:lnTo>
                    <a:pt x="668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710" y="56"/>
                  </a:lnTo>
                  <a:lnTo>
                    <a:pt x="740" y="92"/>
                  </a:lnTo>
                  <a:lnTo>
                    <a:pt x="784" y="152"/>
                  </a:lnTo>
                  <a:lnTo>
                    <a:pt x="784" y="168"/>
                  </a:lnTo>
                  <a:lnTo>
                    <a:pt x="764" y="170"/>
                  </a:lnTo>
                  <a:lnTo>
                    <a:pt x="752" y="174"/>
                  </a:lnTo>
                  <a:lnTo>
                    <a:pt x="746" y="180"/>
                  </a:lnTo>
                  <a:lnTo>
                    <a:pt x="740" y="186"/>
                  </a:lnTo>
                  <a:lnTo>
                    <a:pt x="728" y="196"/>
                  </a:lnTo>
                  <a:lnTo>
                    <a:pt x="724" y="200"/>
                  </a:lnTo>
                  <a:lnTo>
                    <a:pt x="722" y="208"/>
                  </a:lnTo>
                  <a:lnTo>
                    <a:pt x="722" y="214"/>
                  </a:lnTo>
                  <a:lnTo>
                    <a:pt x="728" y="224"/>
                  </a:lnTo>
                  <a:lnTo>
                    <a:pt x="728" y="230"/>
                  </a:lnTo>
                  <a:lnTo>
                    <a:pt x="704" y="242"/>
                  </a:lnTo>
                  <a:lnTo>
                    <a:pt x="680" y="256"/>
                  </a:lnTo>
                  <a:lnTo>
                    <a:pt x="656" y="270"/>
                  </a:lnTo>
                  <a:lnTo>
                    <a:pt x="634" y="282"/>
                  </a:lnTo>
                  <a:lnTo>
                    <a:pt x="618" y="298"/>
                  </a:lnTo>
                  <a:lnTo>
                    <a:pt x="612" y="298"/>
                  </a:lnTo>
                  <a:lnTo>
                    <a:pt x="606" y="296"/>
                  </a:lnTo>
                  <a:lnTo>
                    <a:pt x="602" y="292"/>
                  </a:lnTo>
                  <a:lnTo>
                    <a:pt x="600" y="288"/>
                  </a:lnTo>
                  <a:lnTo>
                    <a:pt x="582" y="288"/>
                  </a:lnTo>
                  <a:lnTo>
                    <a:pt x="570" y="304"/>
                  </a:lnTo>
                  <a:lnTo>
                    <a:pt x="556" y="304"/>
                  </a:lnTo>
                  <a:lnTo>
                    <a:pt x="552" y="298"/>
                  </a:lnTo>
                  <a:lnTo>
                    <a:pt x="548" y="294"/>
                  </a:lnTo>
                  <a:lnTo>
                    <a:pt x="544" y="292"/>
                  </a:lnTo>
                  <a:lnTo>
                    <a:pt x="540" y="292"/>
                  </a:lnTo>
                  <a:lnTo>
                    <a:pt x="534" y="292"/>
                  </a:lnTo>
                  <a:lnTo>
                    <a:pt x="526" y="294"/>
                  </a:lnTo>
                  <a:lnTo>
                    <a:pt x="526" y="318"/>
                  </a:lnTo>
                  <a:lnTo>
                    <a:pt x="520" y="322"/>
                  </a:lnTo>
                  <a:lnTo>
                    <a:pt x="516" y="326"/>
                  </a:lnTo>
                  <a:lnTo>
                    <a:pt x="508" y="328"/>
                  </a:lnTo>
                  <a:lnTo>
                    <a:pt x="504" y="328"/>
                  </a:lnTo>
                  <a:lnTo>
                    <a:pt x="500" y="332"/>
                  </a:lnTo>
                  <a:lnTo>
                    <a:pt x="498" y="338"/>
                  </a:lnTo>
                  <a:lnTo>
                    <a:pt x="494" y="346"/>
                  </a:lnTo>
                  <a:lnTo>
                    <a:pt x="482" y="344"/>
                  </a:lnTo>
                  <a:lnTo>
                    <a:pt x="478" y="342"/>
                  </a:lnTo>
                  <a:lnTo>
                    <a:pt x="476" y="340"/>
                  </a:lnTo>
                  <a:lnTo>
                    <a:pt x="472" y="334"/>
                  </a:lnTo>
                  <a:lnTo>
                    <a:pt x="468" y="326"/>
                  </a:lnTo>
                  <a:lnTo>
                    <a:pt x="462" y="326"/>
                  </a:lnTo>
                  <a:lnTo>
                    <a:pt x="436" y="302"/>
                  </a:lnTo>
                  <a:lnTo>
                    <a:pt x="420" y="302"/>
                  </a:lnTo>
                  <a:lnTo>
                    <a:pt x="414" y="314"/>
                  </a:lnTo>
                  <a:lnTo>
                    <a:pt x="408" y="330"/>
                  </a:lnTo>
                  <a:lnTo>
                    <a:pt x="388" y="362"/>
                  </a:lnTo>
                  <a:lnTo>
                    <a:pt x="374" y="368"/>
                  </a:lnTo>
                  <a:lnTo>
                    <a:pt x="366" y="374"/>
                  </a:lnTo>
                  <a:lnTo>
                    <a:pt x="358" y="382"/>
                  </a:lnTo>
                  <a:lnTo>
                    <a:pt x="350" y="394"/>
                  </a:lnTo>
                  <a:lnTo>
                    <a:pt x="338" y="396"/>
                  </a:lnTo>
                  <a:lnTo>
                    <a:pt x="328" y="398"/>
                  </a:lnTo>
                  <a:lnTo>
                    <a:pt x="306" y="418"/>
                  </a:lnTo>
                  <a:lnTo>
                    <a:pt x="290" y="418"/>
                  </a:lnTo>
                  <a:lnTo>
                    <a:pt x="278" y="420"/>
                  </a:lnTo>
                  <a:lnTo>
                    <a:pt x="270" y="422"/>
                  </a:lnTo>
                  <a:lnTo>
                    <a:pt x="262" y="426"/>
                  </a:lnTo>
                  <a:lnTo>
                    <a:pt x="256" y="438"/>
                  </a:lnTo>
                  <a:lnTo>
                    <a:pt x="244" y="438"/>
                  </a:lnTo>
                  <a:lnTo>
                    <a:pt x="228" y="432"/>
                  </a:lnTo>
                  <a:lnTo>
                    <a:pt x="218" y="432"/>
                  </a:lnTo>
                  <a:lnTo>
                    <a:pt x="210" y="436"/>
                  </a:lnTo>
                  <a:lnTo>
                    <a:pt x="198" y="440"/>
                  </a:lnTo>
                  <a:lnTo>
                    <a:pt x="140" y="462"/>
                  </a:lnTo>
                  <a:lnTo>
                    <a:pt x="120" y="464"/>
                  </a:lnTo>
                  <a:lnTo>
                    <a:pt x="104" y="466"/>
                  </a:lnTo>
                  <a:lnTo>
                    <a:pt x="92" y="474"/>
                  </a:lnTo>
                  <a:lnTo>
                    <a:pt x="78" y="486"/>
                  </a:lnTo>
                  <a:lnTo>
                    <a:pt x="76" y="510"/>
                  </a:lnTo>
                  <a:lnTo>
                    <a:pt x="64" y="514"/>
                  </a:lnTo>
                  <a:lnTo>
                    <a:pt x="56" y="520"/>
                  </a:lnTo>
                  <a:lnTo>
                    <a:pt x="52" y="528"/>
                  </a:lnTo>
                  <a:lnTo>
                    <a:pt x="52" y="542"/>
                  </a:lnTo>
                  <a:lnTo>
                    <a:pt x="60" y="548"/>
                  </a:lnTo>
                  <a:lnTo>
                    <a:pt x="72" y="558"/>
                  </a:lnTo>
                  <a:lnTo>
                    <a:pt x="78" y="566"/>
                  </a:lnTo>
                  <a:lnTo>
                    <a:pt x="82" y="572"/>
                  </a:lnTo>
                  <a:lnTo>
                    <a:pt x="86" y="580"/>
                  </a:lnTo>
                  <a:lnTo>
                    <a:pt x="86" y="590"/>
                  </a:lnTo>
                  <a:lnTo>
                    <a:pt x="78" y="594"/>
                  </a:lnTo>
                  <a:lnTo>
                    <a:pt x="68" y="598"/>
                  </a:lnTo>
                  <a:lnTo>
                    <a:pt x="54" y="602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5" name="Freeform 11"/>
            <p:cNvSpPr/>
            <p:nvPr/>
          </p:nvSpPr>
          <p:spPr bwMode="auto">
            <a:xfrm>
              <a:off x="3672113" y="4855683"/>
              <a:ext cx="1400845" cy="1479700"/>
            </a:xfrm>
            <a:custGeom>
              <a:avLst/>
              <a:gdLst>
                <a:gd name="T0" fmla="*/ 356 w 882"/>
                <a:gd name="T1" fmla="*/ 898 h 932"/>
                <a:gd name="T2" fmla="*/ 352 w 882"/>
                <a:gd name="T3" fmla="*/ 844 h 932"/>
                <a:gd name="T4" fmla="*/ 310 w 882"/>
                <a:gd name="T5" fmla="*/ 844 h 932"/>
                <a:gd name="T6" fmla="*/ 246 w 882"/>
                <a:gd name="T7" fmla="*/ 840 h 932"/>
                <a:gd name="T8" fmla="*/ 208 w 882"/>
                <a:gd name="T9" fmla="*/ 800 h 932"/>
                <a:gd name="T10" fmla="*/ 164 w 882"/>
                <a:gd name="T11" fmla="*/ 782 h 932"/>
                <a:gd name="T12" fmla="*/ 166 w 882"/>
                <a:gd name="T13" fmla="*/ 724 h 932"/>
                <a:gd name="T14" fmla="*/ 138 w 882"/>
                <a:gd name="T15" fmla="*/ 676 h 932"/>
                <a:gd name="T16" fmla="*/ 114 w 882"/>
                <a:gd name="T17" fmla="*/ 616 h 932"/>
                <a:gd name="T18" fmla="*/ 88 w 882"/>
                <a:gd name="T19" fmla="*/ 564 h 932"/>
                <a:gd name="T20" fmla="*/ 16 w 882"/>
                <a:gd name="T21" fmla="*/ 578 h 932"/>
                <a:gd name="T22" fmla="*/ 0 w 882"/>
                <a:gd name="T23" fmla="*/ 490 h 932"/>
                <a:gd name="T24" fmla="*/ 84 w 882"/>
                <a:gd name="T25" fmla="*/ 392 h 932"/>
                <a:gd name="T26" fmla="*/ 120 w 882"/>
                <a:gd name="T27" fmla="*/ 310 h 932"/>
                <a:gd name="T28" fmla="*/ 130 w 882"/>
                <a:gd name="T29" fmla="*/ 236 h 932"/>
                <a:gd name="T30" fmla="*/ 126 w 882"/>
                <a:gd name="T31" fmla="*/ 178 h 932"/>
                <a:gd name="T32" fmla="*/ 104 w 882"/>
                <a:gd name="T33" fmla="*/ 108 h 932"/>
                <a:gd name="T34" fmla="*/ 126 w 882"/>
                <a:gd name="T35" fmla="*/ 52 h 932"/>
                <a:gd name="T36" fmla="*/ 134 w 882"/>
                <a:gd name="T37" fmla="*/ 0 h 932"/>
                <a:gd name="T38" fmla="*/ 170 w 882"/>
                <a:gd name="T39" fmla="*/ 44 h 932"/>
                <a:gd name="T40" fmla="*/ 208 w 882"/>
                <a:gd name="T41" fmla="*/ 100 h 932"/>
                <a:gd name="T42" fmla="*/ 218 w 882"/>
                <a:gd name="T43" fmla="*/ 44 h 932"/>
                <a:gd name="T44" fmla="*/ 252 w 882"/>
                <a:gd name="T45" fmla="*/ 88 h 932"/>
                <a:gd name="T46" fmla="*/ 332 w 882"/>
                <a:gd name="T47" fmla="*/ 148 h 932"/>
                <a:gd name="T48" fmla="*/ 406 w 882"/>
                <a:gd name="T49" fmla="*/ 280 h 932"/>
                <a:gd name="T50" fmla="*/ 400 w 882"/>
                <a:gd name="T51" fmla="*/ 336 h 932"/>
                <a:gd name="T52" fmla="*/ 452 w 882"/>
                <a:gd name="T53" fmla="*/ 370 h 932"/>
                <a:gd name="T54" fmla="*/ 574 w 882"/>
                <a:gd name="T55" fmla="*/ 346 h 932"/>
                <a:gd name="T56" fmla="*/ 586 w 882"/>
                <a:gd name="T57" fmla="*/ 290 h 932"/>
                <a:gd name="T58" fmla="*/ 558 w 882"/>
                <a:gd name="T59" fmla="*/ 230 h 932"/>
                <a:gd name="T60" fmla="*/ 620 w 882"/>
                <a:gd name="T61" fmla="*/ 178 h 932"/>
                <a:gd name="T62" fmla="*/ 606 w 882"/>
                <a:gd name="T63" fmla="*/ 122 h 932"/>
                <a:gd name="T64" fmla="*/ 614 w 882"/>
                <a:gd name="T65" fmla="*/ 104 h 932"/>
                <a:gd name="T66" fmla="*/ 654 w 882"/>
                <a:gd name="T67" fmla="*/ 64 h 932"/>
                <a:gd name="T68" fmla="*/ 712 w 882"/>
                <a:gd name="T69" fmla="*/ 144 h 932"/>
                <a:gd name="T70" fmla="*/ 790 w 882"/>
                <a:gd name="T71" fmla="*/ 128 h 932"/>
                <a:gd name="T72" fmla="*/ 790 w 882"/>
                <a:gd name="T73" fmla="*/ 188 h 932"/>
                <a:gd name="T74" fmla="*/ 752 w 882"/>
                <a:gd name="T75" fmla="*/ 208 h 932"/>
                <a:gd name="T76" fmla="*/ 660 w 882"/>
                <a:gd name="T77" fmla="*/ 204 h 932"/>
                <a:gd name="T78" fmla="*/ 630 w 882"/>
                <a:gd name="T79" fmla="*/ 266 h 932"/>
                <a:gd name="T80" fmla="*/ 652 w 882"/>
                <a:gd name="T81" fmla="*/ 308 h 932"/>
                <a:gd name="T82" fmla="*/ 698 w 882"/>
                <a:gd name="T83" fmla="*/ 300 h 932"/>
                <a:gd name="T84" fmla="*/ 718 w 882"/>
                <a:gd name="T85" fmla="*/ 330 h 932"/>
                <a:gd name="T86" fmla="*/ 692 w 882"/>
                <a:gd name="T87" fmla="*/ 418 h 932"/>
                <a:gd name="T88" fmla="*/ 732 w 882"/>
                <a:gd name="T89" fmla="*/ 472 h 932"/>
                <a:gd name="T90" fmla="*/ 726 w 882"/>
                <a:gd name="T91" fmla="*/ 528 h 932"/>
                <a:gd name="T92" fmla="*/ 828 w 882"/>
                <a:gd name="T93" fmla="*/ 590 h 932"/>
                <a:gd name="T94" fmla="*/ 876 w 882"/>
                <a:gd name="T95" fmla="*/ 606 h 932"/>
                <a:gd name="T96" fmla="*/ 850 w 882"/>
                <a:gd name="T97" fmla="*/ 658 h 932"/>
                <a:gd name="T98" fmla="*/ 784 w 882"/>
                <a:gd name="T99" fmla="*/ 676 h 932"/>
                <a:gd name="T100" fmla="*/ 720 w 882"/>
                <a:gd name="T101" fmla="*/ 734 h 932"/>
                <a:gd name="T102" fmla="*/ 650 w 882"/>
                <a:gd name="T103" fmla="*/ 764 h 932"/>
                <a:gd name="T104" fmla="*/ 612 w 882"/>
                <a:gd name="T105" fmla="*/ 742 h 932"/>
                <a:gd name="T106" fmla="*/ 564 w 882"/>
                <a:gd name="T107" fmla="*/ 760 h 932"/>
                <a:gd name="T108" fmla="*/ 526 w 882"/>
                <a:gd name="T109" fmla="*/ 740 h 932"/>
                <a:gd name="T110" fmla="*/ 482 w 882"/>
                <a:gd name="T111" fmla="*/ 750 h 932"/>
                <a:gd name="T112" fmla="*/ 448 w 882"/>
                <a:gd name="T113" fmla="*/ 768 h 932"/>
                <a:gd name="T114" fmla="*/ 404 w 882"/>
                <a:gd name="T115" fmla="*/ 766 h 932"/>
                <a:gd name="T116" fmla="*/ 410 w 882"/>
                <a:gd name="T117" fmla="*/ 826 h 932"/>
                <a:gd name="T118" fmla="*/ 410 w 882"/>
                <a:gd name="T119" fmla="*/ 872 h 932"/>
                <a:gd name="T120" fmla="*/ 406 w 882"/>
                <a:gd name="T121" fmla="*/ 932 h 9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2" h="932">
                  <a:moveTo>
                    <a:pt x="406" y="932"/>
                  </a:moveTo>
                  <a:lnTo>
                    <a:pt x="406" y="932"/>
                  </a:lnTo>
                  <a:lnTo>
                    <a:pt x="392" y="920"/>
                  </a:lnTo>
                  <a:lnTo>
                    <a:pt x="380" y="910"/>
                  </a:lnTo>
                  <a:lnTo>
                    <a:pt x="368" y="904"/>
                  </a:lnTo>
                  <a:lnTo>
                    <a:pt x="356" y="898"/>
                  </a:lnTo>
                  <a:lnTo>
                    <a:pt x="358" y="880"/>
                  </a:lnTo>
                  <a:lnTo>
                    <a:pt x="358" y="866"/>
                  </a:lnTo>
                  <a:lnTo>
                    <a:pt x="356" y="854"/>
                  </a:lnTo>
                  <a:lnTo>
                    <a:pt x="352" y="844"/>
                  </a:lnTo>
                  <a:lnTo>
                    <a:pt x="342" y="836"/>
                  </a:lnTo>
                  <a:lnTo>
                    <a:pt x="332" y="836"/>
                  </a:lnTo>
                  <a:lnTo>
                    <a:pt x="324" y="838"/>
                  </a:lnTo>
                  <a:lnTo>
                    <a:pt x="316" y="840"/>
                  </a:lnTo>
                  <a:lnTo>
                    <a:pt x="310" y="844"/>
                  </a:lnTo>
                  <a:lnTo>
                    <a:pt x="298" y="854"/>
                  </a:lnTo>
                  <a:lnTo>
                    <a:pt x="288" y="866"/>
                  </a:lnTo>
                  <a:lnTo>
                    <a:pt x="260" y="860"/>
                  </a:lnTo>
                  <a:lnTo>
                    <a:pt x="246" y="840"/>
                  </a:lnTo>
                  <a:lnTo>
                    <a:pt x="240" y="832"/>
                  </a:lnTo>
                  <a:lnTo>
                    <a:pt x="234" y="828"/>
                  </a:lnTo>
                  <a:lnTo>
                    <a:pt x="218" y="808"/>
                  </a:lnTo>
                  <a:lnTo>
                    <a:pt x="212" y="802"/>
                  </a:lnTo>
                  <a:lnTo>
                    <a:pt x="208" y="800"/>
                  </a:lnTo>
                  <a:lnTo>
                    <a:pt x="202" y="798"/>
                  </a:lnTo>
                  <a:lnTo>
                    <a:pt x="194" y="798"/>
                  </a:lnTo>
                  <a:lnTo>
                    <a:pt x="172" y="798"/>
                  </a:lnTo>
                  <a:lnTo>
                    <a:pt x="168" y="790"/>
                  </a:lnTo>
                  <a:lnTo>
                    <a:pt x="164" y="782"/>
                  </a:lnTo>
                  <a:lnTo>
                    <a:pt x="162" y="774"/>
                  </a:lnTo>
                  <a:lnTo>
                    <a:pt x="160" y="766"/>
                  </a:lnTo>
                  <a:lnTo>
                    <a:pt x="160" y="752"/>
                  </a:lnTo>
                  <a:lnTo>
                    <a:pt x="160" y="740"/>
                  </a:lnTo>
                  <a:lnTo>
                    <a:pt x="166" y="724"/>
                  </a:lnTo>
                  <a:lnTo>
                    <a:pt x="168" y="708"/>
                  </a:lnTo>
                  <a:lnTo>
                    <a:pt x="166" y="694"/>
                  </a:lnTo>
                  <a:lnTo>
                    <a:pt x="164" y="688"/>
                  </a:lnTo>
                  <a:lnTo>
                    <a:pt x="162" y="682"/>
                  </a:lnTo>
                  <a:lnTo>
                    <a:pt x="138" y="676"/>
                  </a:lnTo>
                  <a:lnTo>
                    <a:pt x="126" y="670"/>
                  </a:lnTo>
                  <a:lnTo>
                    <a:pt x="124" y="668"/>
                  </a:lnTo>
                  <a:lnTo>
                    <a:pt x="124" y="664"/>
                  </a:lnTo>
                  <a:lnTo>
                    <a:pt x="124" y="650"/>
                  </a:lnTo>
                  <a:lnTo>
                    <a:pt x="114" y="616"/>
                  </a:lnTo>
                  <a:lnTo>
                    <a:pt x="102" y="598"/>
                  </a:lnTo>
                  <a:lnTo>
                    <a:pt x="96" y="576"/>
                  </a:lnTo>
                  <a:lnTo>
                    <a:pt x="92" y="568"/>
                  </a:lnTo>
                  <a:lnTo>
                    <a:pt x="88" y="564"/>
                  </a:lnTo>
                  <a:lnTo>
                    <a:pt x="82" y="560"/>
                  </a:lnTo>
                  <a:lnTo>
                    <a:pt x="76" y="558"/>
                  </a:lnTo>
                  <a:lnTo>
                    <a:pt x="58" y="556"/>
                  </a:lnTo>
                  <a:lnTo>
                    <a:pt x="30" y="572"/>
                  </a:lnTo>
                  <a:lnTo>
                    <a:pt x="16" y="578"/>
                  </a:lnTo>
                  <a:lnTo>
                    <a:pt x="4" y="580"/>
                  </a:lnTo>
                  <a:lnTo>
                    <a:pt x="2" y="576"/>
                  </a:lnTo>
                  <a:lnTo>
                    <a:pt x="0" y="490"/>
                  </a:lnTo>
                  <a:lnTo>
                    <a:pt x="16" y="454"/>
                  </a:lnTo>
                  <a:lnTo>
                    <a:pt x="32" y="436"/>
                  </a:lnTo>
                  <a:lnTo>
                    <a:pt x="46" y="422"/>
                  </a:lnTo>
                  <a:lnTo>
                    <a:pt x="62" y="408"/>
                  </a:lnTo>
                  <a:lnTo>
                    <a:pt x="84" y="392"/>
                  </a:lnTo>
                  <a:lnTo>
                    <a:pt x="108" y="370"/>
                  </a:lnTo>
                  <a:lnTo>
                    <a:pt x="110" y="328"/>
                  </a:lnTo>
                  <a:lnTo>
                    <a:pt x="120" y="310"/>
                  </a:lnTo>
                  <a:lnTo>
                    <a:pt x="120" y="288"/>
                  </a:lnTo>
                  <a:lnTo>
                    <a:pt x="120" y="266"/>
                  </a:lnTo>
                  <a:lnTo>
                    <a:pt x="124" y="248"/>
                  </a:lnTo>
                  <a:lnTo>
                    <a:pt x="126" y="240"/>
                  </a:lnTo>
                  <a:lnTo>
                    <a:pt x="130" y="236"/>
                  </a:lnTo>
                  <a:lnTo>
                    <a:pt x="132" y="218"/>
                  </a:lnTo>
                  <a:lnTo>
                    <a:pt x="134" y="204"/>
                  </a:lnTo>
                  <a:lnTo>
                    <a:pt x="132" y="190"/>
                  </a:lnTo>
                  <a:lnTo>
                    <a:pt x="126" y="178"/>
                  </a:lnTo>
                  <a:lnTo>
                    <a:pt x="84" y="142"/>
                  </a:lnTo>
                  <a:lnTo>
                    <a:pt x="84" y="110"/>
                  </a:lnTo>
                  <a:lnTo>
                    <a:pt x="94" y="110"/>
                  </a:lnTo>
                  <a:lnTo>
                    <a:pt x="104" y="108"/>
                  </a:lnTo>
                  <a:lnTo>
                    <a:pt x="126" y="100"/>
                  </a:lnTo>
                  <a:lnTo>
                    <a:pt x="128" y="88"/>
                  </a:lnTo>
                  <a:lnTo>
                    <a:pt x="128" y="76"/>
                  </a:lnTo>
                  <a:lnTo>
                    <a:pt x="128" y="64"/>
                  </a:lnTo>
                  <a:lnTo>
                    <a:pt x="126" y="52"/>
                  </a:lnTo>
                  <a:lnTo>
                    <a:pt x="120" y="32"/>
                  </a:lnTo>
                  <a:lnTo>
                    <a:pt x="120" y="22"/>
                  </a:lnTo>
                  <a:lnTo>
                    <a:pt x="118" y="12"/>
                  </a:lnTo>
                  <a:lnTo>
                    <a:pt x="126" y="6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2" y="0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70" y="44"/>
                  </a:lnTo>
                  <a:lnTo>
                    <a:pt x="178" y="66"/>
                  </a:lnTo>
                  <a:lnTo>
                    <a:pt x="184" y="90"/>
                  </a:lnTo>
                  <a:lnTo>
                    <a:pt x="188" y="96"/>
                  </a:lnTo>
                  <a:lnTo>
                    <a:pt x="192" y="98"/>
                  </a:lnTo>
                  <a:lnTo>
                    <a:pt x="208" y="100"/>
                  </a:lnTo>
                  <a:lnTo>
                    <a:pt x="212" y="92"/>
                  </a:lnTo>
                  <a:lnTo>
                    <a:pt x="216" y="86"/>
                  </a:lnTo>
                  <a:lnTo>
                    <a:pt x="218" y="70"/>
                  </a:lnTo>
                  <a:lnTo>
                    <a:pt x="218" y="44"/>
                  </a:lnTo>
                  <a:lnTo>
                    <a:pt x="230" y="34"/>
                  </a:lnTo>
                  <a:lnTo>
                    <a:pt x="236" y="44"/>
                  </a:lnTo>
                  <a:lnTo>
                    <a:pt x="242" y="56"/>
                  </a:lnTo>
                  <a:lnTo>
                    <a:pt x="252" y="88"/>
                  </a:lnTo>
                  <a:lnTo>
                    <a:pt x="268" y="112"/>
                  </a:lnTo>
                  <a:lnTo>
                    <a:pt x="278" y="126"/>
                  </a:lnTo>
                  <a:lnTo>
                    <a:pt x="292" y="142"/>
                  </a:lnTo>
                  <a:lnTo>
                    <a:pt x="332" y="148"/>
                  </a:lnTo>
                  <a:lnTo>
                    <a:pt x="368" y="216"/>
                  </a:lnTo>
                  <a:lnTo>
                    <a:pt x="404" y="264"/>
                  </a:lnTo>
                  <a:lnTo>
                    <a:pt x="406" y="280"/>
                  </a:lnTo>
                  <a:lnTo>
                    <a:pt x="398" y="290"/>
                  </a:lnTo>
                  <a:lnTo>
                    <a:pt x="392" y="298"/>
                  </a:lnTo>
                  <a:lnTo>
                    <a:pt x="390" y="306"/>
                  </a:lnTo>
                  <a:lnTo>
                    <a:pt x="390" y="324"/>
                  </a:lnTo>
                  <a:lnTo>
                    <a:pt x="400" y="336"/>
                  </a:lnTo>
                  <a:lnTo>
                    <a:pt x="408" y="346"/>
                  </a:lnTo>
                  <a:lnTo>
                    <a:pt x="422" y="356"/>
                  </a:lnTo>
                  <a:lnTo>
                    <a:pt x="430" y="358"/>
                  </a:lnTo>
                  <a:lnTo>
                    <a:pt x="440" y="362"/>
                  </a:lnTo>
                  <a:lnTo>
                    <a:pt x="452" y="370"/>
                  </a:lnTo>
                  <a:lnTo>
                    <a:pt x="460" y="376"/>
                  </a:lnTo>
                  <a:lnTo>
                    <a:pt x="472" y="380"/>
                  </a:lnTo>
                  <a:lnTo>
                    <a:pt x="500" y="378"/>
                  </a:lnTo>
                  <a:lnTo>
                    <a:pt x="574" y="346"/>
                  </a:lnTo>
                  <a:lnTo>
                    <a:pt x="580" y="330"/>
                  </a:lnTo>
                  <a:lnTo>
                    <a:pt x="584" y="318"/>
                  </a:lnTo>
                  <a:lnTo>
                    <a:pt x="586" y="304"/>
                  </a:lnTo>
                  <a:lnTo>
                    <a:pt x="586" y="290"/>
                  </a:lnTo>
                  <a:lnTo>
                    <a:pt x="578" y="278"/>
                  </a:lnTo>
                  <a:lnTo>
                    <a:pt x="572" y="272"/>
                  </a:lnTo>
                  <a:lnTo>
                    <a:pt x="558" y="262"/>
                  </a:lnTo>
                  <a:lnTo>
                    <a:pt x="558" y="238"/>
                  </a:lnTo>
                  <a:lnTo>
                    <a:pt x="558" y="230"/>
                  </a:lnTo>
                  <a:lnTo>
                    <a:pt x="564" y="222"/>
                  </a:lnTo>
                  <a:lnTo>
                    <a:pt x="578" y="214"/>
                  </a:lnTo>
                  <a:lnTo>
                    <a:pt x="594" y="204"/>
                  </a:lnTo>
                  <a:lnTo>
                    <a:pt x="608" y="192"/>
                  </a:lnTo>
                  <a:lnTo>
                    <a:pt x="620" y="178"/>
                  </a:lnTo>
                  <a:lnTo>
                    <a:pt x="620" y="152"/>
                  </a:lnTo>
                  <a:lnTo>
                    <a:pt x="616" y="138"/>
                  </a:lnTo>
                  <a:lnTo>
                    <a:pt x="610" y="128"/>
                  </a:lnTo>
                  <a:lnTo>
                    <a:pt x="606" y="122"/>
                  </a:lnTo>
                  <a:lnTo>
                    <a:pt x="600" y="116"/>
                  </a:lnTo>
                  <a:lnTo>
                    <a:pt x="598" y="108"/>
                  </a:lnTo>
                  <a:lnTo>
                    <a:pt x="614" y="104"/>
                  </a:lnTo>
                  <a:lnTo>
                    <a:pt x="622" y="94"/>
                  </a:lnTo>
                  <a:lnTo>
                    <a:pt x="628" y="84"/>
                  </a:lnTo>
                  <a:lnTo>
                    <a:pt x="632" y="72"/>
                  </a:lnTo>
                  <a:lnTo>
                    <a:pt x="636" y="66"/>
                  </a:lnTo>
                  <a:lnTo>
                    <a:pt x="642" y="64"/>
                  </a:lnTo>
                  <a:lnTo>
                    <a:pt x="654" y="64"/>
                  </a:lnTo>
                  <a:lnTo>
                    <a:pt x="672" y="66"/>
                  </a:lnTo>
                  <a:lnTo>
                    <a:pt x="694" y="124"/>
                  </a:lnTo>
                  <a:lnTo>
                    <a:pt x="704" y="136"/>
                  </a:lnTo>
                  <a:lnTo>
                    <a:pt x="712" y="144"/>
                  </a:lnTo>
                  <a:lnTo>
                    <a:pt x="722" y="152"/>
                  </a:lnTo>
                  <a:lnTo>
                    <a:pt x="758" y="152"/>
                  </a:lnTo>
                  <a:lnTo>
                    <a:pt x="774" y="140"/>
                  </a:lnTo>
                  <a:lnTo>
                    <a:pt x="790" y="128"/>
                  </a:lnTo>
                  <a:lnTo>
                    <a:pt x="796" y="138"/>
                  </a:lnTo>
                  <a:lnTo>
                    <a:pt x="796" y="152"/>
                  </a:lnTo>
                  <a:lnTo>
                    <a:pt x="794" y="170"/>
                  </a:lnTo>
                  <a:lnTo>
                    <a:pt x="790" y="188"/>
                  </a:lnTo>
                  <a:lnTo>
                    <a:pt x="786" y="196"/>
                  </a:lnTo>
                  <a:lnTo>
                    <a:pt x="780" y="204"/>
                  </a:lnTo>
                  <a:lnTo>
                    <a:pt x="766" y="208"/>
                  </a:lnTo>
                  <a:lnTo>
                    <a:pt x="752" y="208"/>
                  </a:lnTo>
                  <a:lnTo>
                    <a:pt x="720" y="192"/>
                  </a:lnTo>
                  <a:lnTo>
                    <a:pt x="694" y="192"/>
                  </a:lnTo>
                  <a:lnTo>
                    <a:pt x="676" y="196"/>
                  </a:lnTo>
                  <a:lnTo>
                    <a:pt x="668" y="198"/>
                  </a:lnTo>
                  <a:lnTo>
                    <a:pt x="660" y="204"/>
                  </a:lnTo>
                  <a:lnTo>
                    <a:pt x="642" y="218"/>
                  </a:lnTo>
                  <a:lnTo>
                    <a:pt x="630" y="236"/>
                  </a:lnTo>
                  <a:lnTo>
                    <a:pt x="630" y="256"/>
                  </a:lnTo>
                  <a:lnTo>
                    <a:pt x="630" y="266"/>
                  </a:lnTo>
                  <a:lnTo>
                    <a:pt x="636" y="280"/>
                  </a:lnTo>
                  <a:lnTo>
                    <a:pt x="638" y="290"/>
                  </a:lnTo>
                  <a:lnTo>
                    <a:pt x="642" y="296"/>
                  </a:lnTo>
                  <a:lnTo>
                    <a:pt x="646" y="302"/>
                  </a:lnTo>
                  <a:lnTo>
                    <a:pt x="652" y="308"/>
                  </a:lnTo>
                  <a:lnTo>
                    <a:pt x="658" y="310"/>
                  </a:lnTo>
                  <a:lnTo>
                    <a:pt x="666" y="308"/>
                  </a:lnTo>
                  <a:lnTo>
                    <a:pt x="676" y="304"/>
                  </a:lnTo>
                  <a:lnTo>
                    <a:pt x="692" y="302"/>
                  </a:lnTo>
                  <a:lnTo>
                    <a:pt x="698" y="300"/>
                  </a:lnTo>
                  <a:lnTo>
                    <a:pt x="706" y="300"/>
                  </a:lnTo>
                  <a:lnTo>
                    <a:pt x="710" y="304"/>
                  </a:lnTo>
                  <a:lnTo>
                    <a:pt x="714" y="308"/>
                  </a:lnTo>
                  <a:lnTo>
                    <a:pt x="716" y="318"/>
                  </a:lnTo>
                  <a:lnTo>
                    <a:pt x="718" y="330"/>
                  </a:lnTo>
                  <a:lnTo>
                    <a:pt x="704" y="378"/>
                  </a:lnTo>
                  <a:lnTo>
                    <a:pt x="696" y="390"/>
                  </a:lnTo>
                  <a:lnTo>
                    <a:pt x="690" y="400"/>
                  </a:lnTo>
                  <a:lnTo>
                    <a:pt x="690" y="410"/>
                  </a:lnTo>
                  <a:lnTo>
                    <a:pt x="692" y="418"/>
                  </a:lnTo>
                  <a:lnTo>
                    <a:pt x="698" y="426"/>
                  </a:lnTo>
                  <a:lnTo>
                    <a:pt x="706" y="432"/>
                  </a:lnTo>
                  <a:lnTo>
                    <a:pt x="718" y="438"/>
                  </a:lnTo>
                  <a:lnTo>
                    <a:pt x="734" y="444"/>
                  </a:lnTo>
                  <a:lnTo>
                    <a:pt x="732" y="472"/>
                  </a:lnTo>
                  <a:lnTo>
                    <a:pt x="730" y="486"/>
                  </a:lnTo>
                  <a:lnTo>
                    <a:pt x="724" y="502"/>
                  </a:lnTo>
                  <a:lnTo>
                    <a:pt x="724" y="510"/>
                  </a:lnTo>
                  <a:lnTo>
                    <a:pt x="724" y="520"/>
                  </a:lnTo>
                  <a:lnTo>
                    <a:pt x="726" y="528"/>
                  </a:lnTo>
                  <a:lnTo>
                    <a:pt x="730" y="536"/>
                  </a:lnTo>
                  <a:lnTo>
                    <a:pt x="760" y="572"/>
                  </a:lnTo>
                  <a:lnTo>
                    <a:pt x="828" y="590"/>
                  </a:lnTo>
                  <a:lnTo>
                    <a:pt x="836" y="596"/>
                  </a:lnTo>
                  <a:lnTo>
                    <a:pt x="842" y="600"/>
                  </a:lnTo>
                  <a:lnTo>
                    <a:pt x="850" y="604"/>
                  </a:lnTo>
                  <a:lnTo>
                    <a:pt x="876" y="606"/>
                  </a:lnTo>
                  <a:lnTo>
                    <a:pt x="882" y="628"/>
                  </a:lnTo>
                  <a:lnTo>
                    <a:pt x="876" y="636"/>
                  </a:lnTo>
                  <a:lnTo>
                    <a:pt x="872" y="644"/>
                  </a:lnTo>
                  <a:lnTo>
                    <a:pt x="850" y="658"/>
                  </a:lnTo>
                  <a:lnTo>
                    <a:pt x="832" y="666"/>
                  </a:lnTo>
                  <a:lnTo>
                    <a:pt x="818" y="666"/>
                  </a:lnTo>
                  <a:lnTo>
                    <a:pt x="806" y="668"/>
                  </a:lnTo>
                  <a:lnTo>
                    <a:pt x="794" y="672"/>
                  </a:lnTo>
                  <a:lnTo>
                    <a:pt x="784" y="676"/>
                  </a:lnTo>
                  <a:lnTo>
                    <a:pt x="764" y="686"/>
                  </a:lnTo>
                  <a:lnTo>
                    <a:pt x="744" y="700"/>
                  </a:lnTo>
                  <a:lnTo>
                    <a:pt x="736" y="716"/>
                  </a:lnTo>
                  <a:lnTo>
                    <a:pt x="728" y="726"/>
                  </a:lnTo>
                  <a:lnTo>
                    <a:pt x="720" y="734"/>
                  </a:lnTo>
                  <a:lnTo>
                    <a:pt x="682" y="734"/>
                  </a:lnTo>
                  <a:lnTo>
                    <a:pt x="662" y="756"/>
                  </a:lnTo>
                  <a:lnTo>
                    <a:pt x="656" y="760"/>
                  </a:lnTo>
                  <a:lnTo>
                    <a:pt x="650" y="764"/>
                  </a:lnTo>
                  <a:lnTo>
                    <a:pt x="642" y="766"/>
                  </a:lnTo>
                  <a:lnTo>
                    <a:pt x="636" y="766"/>
                  </a:lnTo>
                  <a:lnTo>
                    <a:pt x="628" y="754"/>
                  </a:lnTo>
                  <a:lnTo>
                    <a:pt x="620" y="746"/>
                  </a:lnTo>
                  <a:lnTo>
                    <a:pt x="612" y="742"/>
                  </a:lnTo>
                  <a:lnTo>
                    <a:pt x="604" y="742"/>
                  </a:lnTo>
                  <a:lnTo>
                    <a:pt x="596" y="744"/>
                  </a:lnTo>
                  <a:lnTo>
                    <a:pt x="588" y="748"/>
                  </a:lnTo>
                  <a:lnTo>
                    <a:pt x="574" y="758"/>
                  </a:lnTo>
                  <a:lnTo>
                    <a:pt x="564" y="760"/>
                  </a:lnTo>
                  <a:lnTo>
                    <a:pt x="556" y="760"/>
                  </a:lnTo>
                  <a:lnTo>
                    <a:pt x="548" y="758"/>
                  </a:lnTo>
                  <a:lnTo>
                    <a:pt x="544" y="756"/>
                  </a:lnTo>
                  <a:lnTo>
                    <a:pt x="534" y="748"/>
                  </a:lnTo>
                  <a:lnTo>
                    <a:pt x="526" y="740"/>
                  </a:lnTo>
                  <a:lnTo>
                    <a:pt x="514" y="738"/>
                  </a:lnTo>
                  <a:lnTo>
                    <a:pt x="506" y="738"/>
                  </a:lnTo>
                  <a:lnTo>
                    <a:pt x="498" y="738"/>
                  </a:lnTo>
                  <a:lnTo>
                    <a:pt x="492" y="742"/>
                  </a:lnTo>
                  <a:lnTo>
                    <a:pt x="486" y="746"/>
                  </a:lnTo>
                  <a:lnTo>
                    <a:pt x="482" y="750"/>
                  </a:lnTo>
                  <a:lnTo>
                    <a:pt x="474" y="764"/>
                  </a:lnTo>
                  <a:lnTo>
                    <a:pt x="468" y="768"/>
                  </a:lnTo>
                  <a:lnTo>
                    <a:pt x="462" y="770"/>
                  </a:lnTo>
                  <a:lnTo>
                    <a:pt x="454" y="770"/>
                  </a:lnTo>
                  <a:lnTo>
                    <a:pt x="448" y="768"/>
                  </a:lnTo>
                  <a:lnTo>
                    <a:pt x="436" y="762"/>
                  </a:lnTo>
                  <a:lnTo>
                    <a:pt x="430" y="756"/>
                  </a:lnTo>
                  <a:lnTo>
                    <a:pt x="414" y="756"/>
                  </a:lnTo>
                  <a:lnTo>
                    <a:pt x="404" y="766"/>
                  </a:lnTo>
                  <a:lnTo>
                    <a:pt x="398" y="774"/>
                  </a:lnTo>
                  <a:lnTo>
                    <a:pt x="396" y="784"/>
                  </a:lnTo>
                  <a:lnTo>
                    <a:pt x="394" y="802"/>
                  </a:lnTo>
                  <a:lnTo>
                    <a:pt x="402" y="814"/>
                  </a:lnTo>
                  <a:lnTo>
                    <a:pt x="410" y="826"/>
                  </a:lnTo>
                  <a:lnTo>
                    <a:pt x="412" y="832"/>
                  </a:lnTo>
                  <a:lnTo>
                    <a:pt x="412" y="840"/>
                  </a:lnTo>
                  <a:lnTo>
                    <a:pt x="412" y="850"/>
                  </a:lnTo>
                  <a:lnTo>
                    <a:pt x="410" y="860"/>
                  </a:lnTo>
                  <a:lnTo>
                    <a:pt x="410" y="872"/>
                  </a:lnTo>
                  <a:lnTo>
                    <a:pt x="414" y="886"/>
                  </a:lnTo>
                  <a:lnTo>
                    <a:pt x="416" y="902"/>
                  </a:lnTo>
                  <a:lnTo>
                    <a:pt x="420" y="922"/>
                  </a:lnTo>
                  <a:lnTo>
                    <a:pt x="412" y="928"/>
                  </a:lnTo>
                  <a:lnTo>
                    <a:pt x="406" y="93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6" name="Freeform 12"/>
            <p:cNvSpPr/>
            <p:nvPr/>
          </p:nvSpPr>
          <p:spPr bwMode="auto">
            <a:xfrm>
              <a:off x="4852600" y="5384597"/>
              <a:ext cx="1186785" cy="884673"/>
            </a:xfrm>
            <a:custGeom>
              <a:avLst/>
              <a:gdLst>
                <a:gd name="T0" fmla="*/ 450 w 748"/>
                <a:gd name="T1" fmla="*/ 540 h 558"/>
                <a:gd name="T2" fmla="*/ 440 w 748"/>
                <a:gd name="T3" fmla="*/ 532 h 558"/>
                <a:gd name="T4" fmla="*/ 422 w 748"/>
                <a:gd name="T5" fmla="*/ 516 h 558"/>
                <a:gd name="T6" fmla="*/ 406 w 748"/>
                <a:gd name="T7" fmla="*/ 508 h 558"/>
                <a:gd name="T8" fmla="*/ 390 w 748"/>
                <a:gd name="T9" fmla="*/ 536 h 558"/>
                <a:gd name="T10" fmla="*/ 280 w 748"/>
                <a:gd name="T11" fmla="*/ 532 h 558"/>
                <a:gd name="T12" fmla="*/ 218 w 748"/>
                <a:gd name="T13" fmla="*/ 498 h 558"/>
                <a:gd name="T14" fmla="*/ 204 w 748"/>
                <a:gd name="T15" fmla="*/ 478 h 558"/>
                <a:gd name="T16" fmla="*/ 212 w 748"/>
                <a:gd name="T17" fmla="*/ 432 h 558"/>
                <a:gd name="T18" fmla="*/ 188 w 748"/>
                <a:gd name="T19" fmla="*/ 390 h 558"/>
                <a:gd name="T20" fmla="*/ 142 w 748"/>
                <a:gd name="T21" fmla="*/ 382 h 558"/>
                <a:gd name="T22" fmla="*/ 82 w 748"/>
                <a:gd name="T23" fmla="*/ 368 h 558"/>
                <a:gd name="T24" fmla="*/ 104 w 748"/>
                <a:gd name="T25" fmla="*/ 342 h 558"/>
                <a:gd name="T26" fmla="*/ 140 w 748"/>
                <a:gd name="T27" fmla="*/ 316 h 558"/>
                <a:gd name="T28" fmla="*/ 142 w 748"/>
                <a:gd name="T29" fmla="*/ 262 h 558"/>
                <a:gd name="T30" fmla="*/ 102 w 748"/>
                <a:gd name="T31" fmla="*/ 252 h 558"/>
                <a:gd name="T32" fmla="*/ 20 w 748"/>
                <a:gd name="T33" fmla="*/ 222 h 558"/>
                <a:gd name="T34" fmla="*/ 0 w 748"/>
                <a:gd name="T35" fmla="*/ 192 h 558"/>
                <a:gd name="T36" fmla="*/ 22 w 748"/>
                <a:gd name="T37" fmla="*/ 162 h 558"/>
                <a:gd name="T38" fmla="*/ 62 w 748"/>
                <a:gd name="T39" fmla="*/ 154 h 558"/>
                <a:gd name="T40" fmla="*/ 120 w 748"/>
                <a:gd name="T41" fmla="*/ 190 h 558"/>
                <a:gd name="T42" fmla="*/ 156 w 748"/>
                <a:gd name="T43" fmla="*/ 192 h 558"/>
                <a:gd name="T44" fmla="*/ 206 w 748"/>
                <a:gd name="T45" fmla="*/ 156 h 558"/>
                <a:gd name="T46" fmla="*/ 240 w 748"/>
                <a:gd name="T47" fmla="*/ 98 h 558"/>
                <a:gd name="T48" fmla="*/ 274 w 748"/>
                <a:gd name="T49" fmla="*/ 110 h 558"/>
                <a:gd name="T50" fmla="*/ 308 w 748"/>
                <a:gd name="T51" fmla="*/ 128 h 558"/>
                <a:gd name="T52" fmla="*/ 342 w 748"/>
                <a:gd name="T53" fmla="*/ 134 h 558"/>
                <a:gd name="T54" fmla="*/ 410 w 748"/>
                <a:gd name="T55" fmla="*/ 100 h 558"/>
                <a:gd name="T56" fmla="*/ 442 w 748"/>
                <a:gd name="T57" fmla="*/ 78 h 558"/>
                <a:gd name="T58" fmla="*/ 470 w 748"/>
                <a:gd name="T59" fmla="*/ 52 h 558"/>
                <a:gd name="T60" fmla="*/ 514 w 748"/>
                <a:gd name="T61" fmla="*/ 38 h 558"/>
                <a:gd name="T62" fmla="*/ 588 w 748"/>
                <a:gd name="T63" fmla="*/ 10 h 558"/>
                <a:gd name="T64" fmla="*/ 632 w 748"/>
                <a:gd name="T65" fmla="*/ 0 h 558"/>
                <a:gd name="T66" fmla="*/ 672 w 748"/>
                <a:gd name="T67" fmla="*/ 54 h 558"/>
                <a:gd name="T68" fmla="*/ 640 w 748"/>
                <a:gd name="T69" fmla="*/ 112 h 558"/>
                <a:gd name="T70" fmla="*/ 642 w 748"/>
                <a:gd name="T71" fmla="*/ 142 h 558"/>
                <a:gd name="T72" fmla="*/ 682 w 748"/>
                <a:gd name="T73" fmla="*/ 172 h 558"/>
                <a:gd name="T74" fmla="*/ 734 w 748"/>
                <a:gd name="T75" fmla="*/ 180 h 558"/>
                <a:gd name="T76" fmla="*/ 748 w 748"/>
                <a:gd name="T77" fmla="*/ 220 h 558"/>
                <a:gd name="T78" fmla="*/ 734 w 748"/>
                <a:gd name="T79" fmla="*/ 254 h 558"/>
                <a:gd name="T80" fmla="*/ 722 w 748"/>
                <a:gd name="T81" fmla="*/ 264 h 558"/>
                <a:gd name="T82" fmla="*/ 712 w 748"/>
                <a:gd name="T83" fmla="*/ 312 h 558"/>
                <a:gd name="T84" fmla="*/ 688 w 748"/>
                <a:gd name="T85" fmla="*/ 346 h 558"/>
                <a:gd name="T86" fmla="*/ 672 w 748"/>
                <a:gd name="T87" fmla="*/ 360 h 558"/>
                <a:gd name="T88" fmla="*/ 634 w 748"/>
                <a:gd name="T89" fmla="*/ 406 h 558"/>
                <a:gd name="T90" fmla="*/ 614 w 748"/>
                <a:gd name="T91" fmla="*/ 424 h 558"/>
                <a:gd name="T92" fmla="*/ 586 w 748"/>
                <a:gd name="T93" fmla="*/ 448 h 558"/>
                <a:gd name="T94" fmla="*/ 570 w 748"/>
                <a:gd name="T95" fmla="*/ 468 h 558"/>
                <a:gd name="T96" fmla="*/ 566 w 748"/>
                <a:gd name="T97" fmla="*/ 474 h 558"/>
                <a:gd name="T98" fmla="*/ 546 w 748"/>
                <a:gd name="T99" fmla="*/ 484 h 558"/>
                <a:gd name="T100" fmla="*/ 518 w 748"/>
                <a:gd name="T101" fmla="*/ 534 h 558"/>
                <a:gd name="T102" fmla="*/ 466 w 748"/>
                <a:gd name="T103" fmla="*/ 558 h 55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48" h="558">
                  <a:moveTo>
                    <a:pt x="450" y="558"/>
                  </a:moveTo>
                  <a:lnTo>
                    <a:pt x="450" y="558"/>
                  </a:lnTo>
                  <a:lnTo>
                    <a:pt x="450" y="540"/>
                  </a:lnTo>
                  <a:lnTo>
                    <a:pt x="446" y="540"/>
                  </a:lnTo>
                  <a:lnTo>
                    <a:pt x="444" y="538"/>
                  </a:lnTo>
                  <a:lnTo>
                    <a:pt x="440" y="532"/>
                  </a:lnTo>
                  <a:lnTo>
                    <a:pt x="428" y="530"/>
                  </a:lnTo>
                  <a:lnTo>
                    <a:pt x="426" y="522"/>
                  </a:lnTo>
                  <a:lnTo>
                    <a:pt x="422" y="516"/>
                  </a:lnTo>
                  <a:lnTo>
                    <a:pt x="418" y="510"/>
                  </a:lnTo>
                  <a:lnTo>
                    <a:pt x="414" y="508"/>
                  </a:lnTo>
                  <a:lnTo>
                    <a:pt x="410" y="508"/>
                  </a:lnTo>
                  <a:lnTo>
                    <a:pt x="406" y="508"/>
                  </a:lnTo>
                  <a:lnTo>
                    <a:pt x="396" y="510"/>
                  </a:lnTo>
                  <a:lnTo>
                    <a:pt x="390" y="536"/>
                  </a:lnTo>
                  <a:lnTo>
                    <a:pt x="322" y="540"/>
                  </a:lnTo>
                  <a:lnTo>
                    <a:pt x="280" y="532"/>
                  </a:lnTo>
                  <a:lnTo>
                    <a:pt x="246" y="528"/>
                  </a:lnTo>
                  <a:lnTo>
                    <a:pt x="218" y="498"/>
                  </a:lnTo>
                  <a:lnTo>
                    <a:pt x="208" y="478"/>
                  </a:lnTo>
                  <a:lnTo>
                    <a:pt x="204" y="478"/>
                  </a:lnTo>
                  <a:lnTo>
                    <a:pt x="200" y="464"/>
                  </a:lnTo>
                  <a:lnTo>
                    <a:pt x="202" y="452"/>
                  </a:lnTo>
                  <a:lnTo>
                    <a:pt x="206" y="442"/>
                  </a:lnTo>
                  <a:lnTo>
                    <a:pt x="212" y="432"/>
                  </a:lnTo>
                  <a:lnTo>
                    <a:pt x="212" y="406"/>
                  </a:lnTo>
                  <a:lnTo>
                    <a:pt x="188" y="390"/>
                  </a:lnTo>
                  <a:lnTo>
                    <a:pt x="188" y="384"/>
                  </a:lnTo>
                  <a:lnTo>
                    <a:pt x="142" y="382"/>
                  </a:lnTo>
                  <a:lnTo>
                    <a:pt x="104" y="378"/>
                  </a:lnTo>
                  <a:lnTo>
                    <a:pt x="82" y="368"/>
                  </a:lnTo>
                  <a:lnTo>
                    <a:pt x="72" y="344"/>
                  </a:lnTo>
                  <a:lnTo>
                    <a:pt x="104" y="342"/>
                  </a:lnTo>
                  <a:lnTo>
                    <a:pt x="112" y="338"/>
                  </a:lnTo>
                  <a:lnTo>
                    <a:pt x="122" y="332"/>
                  </a:lnTo>
                  <a:lnTo>
                    <a:pt x="140" y="316"/>
                  </a:lnTo>
                  <a:lnTo>
                    <a:pt x="148" y="300"/>
                  </a:lnTo>
                  <a:lnTo>
                    <a:pt x="150" y="286"/>
                  </a:lnTo>
                  <a:lnTo>
                    <a:pt x="148" y="274"/>
                  </a:lnTo>
                  <a:lnTo>
                    <a:pt x="142" y="262"/>
                  </a:lnTo>
                  <a:lnTo>
                    <a:pt x="114" y="260"/>
                  </a:lnTo>
                  <a:lnTo>
                    <a:pt x="102" y="252"/>
                  </a:lnTo>
                  <a:lnTo>
                    <a:pt x="88" y="246"/>
                  </a:lnTo>
                  <a:lnTo>
                    <a:pt x="64" y="238"/>
                  </a:lnTo>
                  <a:lnTo>
                    <a:pt x="40" y="230"/>
                  </a:lnTo>
                  <a:lnTo>
                    <a:pt x="20" y="222"/>
                  </a:lnTo>
                  <a:lnTo>
                    <a:pt x="6" y="204"/>
                  </a:lnTo>
                  <a:lnTo>
                    <a:pt x="2" y="196"/>
                  </a:lnTo>
                  <a:lnTo>
                    <a:pt x="0" y="192"/>
                  </a:lnTo>
                  <a:lnTo>
                    <a:pt x="12" y="174"/>
                  </a:lnTo>
                  <a:lnTo>
                    <a:pt x="18" y="166"/>
                  </a:lnTo>
                  <a:lnTo>
                    <a:pt x="22" y="162"/>
                  </a:lnTo>
                  <a:lnTo>
                    <a:pt x="30" y="158"/>
                  </a:lnTo>
                  <a:lnTo>
                    <a:pt x="36" y="156"/>
                  </a:lnTo>
                  <a:lnTo>
                    <a:pt x="48" y="154"/>
                  </a:lnTo>
                  <a:lnTo>
                    <a:pt x="62" y="154"/>
                  </a:lnTo>
                  <a:lnTo>
                    <a:pt x="90" y="164"/>
                  </a:lnTo>
                  <a:lnTo>
                    <a:pt x="120" y="190"/>
                  </a:lnTo>
                  <a:lnTo>
                    <a:pt x="130" y="192"/>
                  </a:lnTo>
                  <a:lnTo>
                    <a:pt x="142" y="192"/>
                  </a:lnTo>
                  <a:lnTo>
                    <a:pt x="156" y="192"/>
                  </a:lnTo>
                  <a:lnTo>
                    <a:pt x="172" y="190"/>
                  </a:lnTo>
                  <a:lnTo>
                    <a:pt x="188" y="174"/>
                  </a:lnTo>
                  <a:lnTo>
                    <a:pt x="206" y="156"/>
                  </a:lnTo>
                  <a:lnTo>
                    <a:pt x="222" y="136"/>
                  </a:lnTo>
                  <a:lnTo>
                    <a:pt x="238" y="120"/>
                  </a:lnTo>
                  <a:lnTo>
                    <a:pt x="240" y="98"/>
                  </a:lnTo>
                  <a:lnTo>
                    <a:pt x="264" y="96"/>
                  </a:lnTo>
                  <a:lnTo>
                    <a:pt x="274" y="110"/>
                  </a:lnTo>
                  <a:lnTo>
                    <a:pt x="284" y="114"/>
                  </a:lnTo>
                  <a:lnTo>
                    <a:pt x="294" y="120"/>
                  </a:lnTo>
                  <a:lnTo>
                    <a:pt x="308" y="128"/>
                  </a:lnTo>
                  <a:lnTo>
                    <a:pt x="324" y="134"/>
                  </a:lnTo>
                  <a:lnTo>
                    <a:pt x="342" y="134"/>
                  </a:lnTo>
                  <a:lnTo>
                    <a:pt x="384" y="120"/>
                  </a:lnTo>
                  <a:lnTo>
                    <a:pt x="398" y="108"/>
                  </a:lnTo>
                  <a:lnTo>
                    <a:pt x="410" y="100"/>
                  </a:lnTo>
                  <a:lnTo>
                    <a:pt x="422" y="92"/>
                  </a:lnTo>
                  <a:lnTo>
                    <a:pt x="438" y="84"/>
                  </a:lnTo>
                  <a:lnTo>
                    <a:pt x="442" y="78"/>
                  </a:lnTo>
                  <a:lnTo>
                    <a:pt x="450" y="72"/>
                  </a:lnTo>
                  <a:lnTo>
                    <a:pt x="462" y="56"/>
                  </a:lnTo>
                  <a:lnTo>
                    <a:pt x="470" y="52"/>
                  </a:lnTo>
                  <a:lnTo>
                    <a:pt x="476" y="46"/>
                  </a:lnTo>
                  <a:lnTo>
                    <a:pt x="494" y="40"/>
                  </a:lnTo>
                  <a:lnTo>
                    <a:pt x="514" y="38"/>
                  </a:lnTo>
                  <a:lnTo>
                    <a:pt x="550" y="36"/>
                  </a:lnTo>
                  <a:lnTo>
                    <a:pt x="570" y="22"/>
                  </a:lnTo>
                  <a:lnTo>
                    <a:pt x="588" y="10"/>
                  </a:lnTo>
                  <a:lnTo>
                    <a:pt x="596" y="6"/>
                  </a:lnTo>
                  <a:lnTo>
                    <a:pt x="606" y="2"/>
                  </a:lnTo>
                  <a:lnTo>
                    <a:pt x="618" y="0"/>
                  </a:lnTo>
                  <a:lnTo>
                    <a:pt x="632" y="0"/>
                  </a:lnTo>
                  <a:lnTo>
                    <a:pt x="654" y="36"/>
                  </a:lnTo>
                  <a:lnTo>
                    <a:pt x="672" y="54"/>
                  </a:lnTo>
                  <a:lnTo>
                    <a:pt x="656" y="82"/>
                  </a:lnTo>
                  <a:lnTo>
                    <a:pt x="646" y="96"/>
                  </a:lnTo>
                  <a:lnTo>
                    <a:pt x="640" y="112"/>
                  </a:lnTo>
                  <a:lnTo>
                    <a:pt x="638" y="140"/>
                  </a:lnTo>
                  <a:lnTo>
                    <a:pt x="642" y="142"/>
                  </a:lnTo>
                  <a:lnTo>
                    <a:pt x="650" y="142"/>
                  </a:lnTo>
                  <a:lnTo>
                    <a:pt x="672" y="142"/>
                  </a:lnTo>
                  <a:lnTo>
                    <a:pt x="682" y="172"/>
                  </a:lnTo>
                  <a:lnTo>
                    <a:pt x="690" y="184"/>
                  </a:lnTo>
                  <a:lnTo>
                    <a:pt x="734" y="180"/>
                  </a:lnTo>
                  <a:lnTo>
                    <a:pt x="740" y="190"/>
                  </a:lnTo>
                  <a:lnTo>
                    <a:pt x="744" y="204"/>
                  </a:lnTo>
                  <a:lnTo>
                    <a:pt x="748" y="220"/>
                  </a:lnTo>
                  <a:lnTo>
                    <a:pt x="748" y="238"/>
                  </a:lnTo>
                  <a:lnTo>
                    <a:pt x="740" y="248"/>
                  </a:lnTo>
                  <a:lnTo>
                    <a:pt x="734" y="254"/>
                  </a:lnTo>
                  <a:lnTo>
                    <a:pt x="726" y="258"/>
                  </a:lnTo>
                  <a:lnTo>
                    <a:pt x="724" y="262"/>
                  </a:lnTo>
                  <a:lnTo>
                    <a:pt x="722" y="264"/>
                  </a:lnTo>
                  <a:lnTo>
                    <a:pt x="718" y="266"/>
                  </a:lnTo>
                  <a:lnTo>
                    <a:pt x="712" y="312"/>
                  </a:lnTo>
                  <a:lnTo>
                    <a:pt x="706" y="324"/>
                  </a:lnTo>
                  <a:lnTo>
                    <a:pt x="700" y="338"/>
                  </a:lnTo>
                  <a:lnTo>
                    <a:pt x="688" y="346"/>
                  </a:lnTo>
                  <a:lnTo>
                    <a:pt x="682" y="350"/>
                  </a:lnTo>
                  <a:lnTo>
                    <a:pt x="682" y="356"/>
                  </a:lnTo>
                  <a:lnTo>
                    <a:pt x="672" y="360"/>
                  </a:lnTo>
                  <a:lnTo>
                    <a:pt x="664" y="366"/>
                  </a:lnTo>
                  <a:lnTo>
                    <a:pt x="656" y="376"/>
                  </a:lnTo>
                  <a:lnTo>
                    <a:pt x="648" y="386"/>
                  </a:lnTo>
                  <a:lnTo>
                    <a:pt x="634" y="406"/>
                  </a:lnTo>
                  <a:lnTo>
                    <a:pt x="626" y="414"/>
                  </a:lnTo>
                  <a:lnTo>
                    <a:pt x="616" y="420"/>
                  </a:lnTo>
                  <a:lnTo>
                    <a:pt x="614" y="424"/>
                  </a:lnTo>
                  <a:lnTo>
                    <a:pt x="610" y="428"/>
                  </a:lnTo>
                  <a:lnTo>
                    <a:pt x="600" y="434"/>
                  </a:lnTo>
                  <a:lnTo>
                    <a:pt x="586" y="448"/>
                  </a:lnTo>
                  <a:lnTo>
                    <a:pt x="572" y="464"/>
                  </a:lnTo>
                  <a:lnTo>
                    <a:pt x="570" y="466"/>
                  </a:lnTo>
                  <a:lnTo>
                    <a:pt x="570" y="468"/>
                  </a:lnTo>
                  <a:lnTo>
                    <a:pt x="566" y="468"/>
                  </a:lnTo>
                  <a:lnTo>
                    <a:pt x="566" y="474"/>
                  </a:lnTo>
                  <a:lnTo>
                    <a:pt x="560" y="474"/>
                  </a:lnTo>
                  <a:lnTo>
                    <a:pt x="556" y="476"/>
                  </a:lnTo>
                  <a:lnTo>
                    <a:pt x="546" y="484"/>
                  </a:lnTo>
                  <a:lnTo>
                    <a:pt x="532" y="500"/>
                  </a:lnTo>
                  <a:lnTo>
                    <a:pt x="518" y="534"/>
                  </a:lnTo>
                  <a:lnTo>
                    <a:pt x="502" y="538"/>
                  </a:lnTo>
                  <a:lnTo>
                    <a:pt x="488" y="544"/>
                  </a:lnTo>
                  <a:lnTo>
                    <a:pt x="478" y="550"/>
                  </a:lnTo>
                  <a:lnTo>
                    <a:pt x="466" y="558"/>
                  </a:lnTo>
                  <a:lnTo>
                    <a:pt x="450" y="55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7" name="Freeform 13"/>
            <p:cNvSpPr/>
            <p:nvPr/>
          </p:nvSpPr>
          <p:spPr bwMode="auto">
            <a:xfrm>
              <a:off x="7380418" y="5387746"/>
              <a:ext cx="283317" cy="654846"/>
            </a:xfrm>
            <a:custGeom>
              <a:avLst/>
              <a:gdLst>
                <a:gd name="T0" fmla="*/ 82 w 178"/>
                <a:gd name="T1" fmla="*/ 412 h 412"/>
                <a:gd name="T2" fmla="*/ 82 w 178"/>
                <a:gd name="T3" fmla="*/ 412 h 412"/>
                <a:gd name="T4" fmla="*/ 50 w 178"/>
                <a:gd name="T5" fmla="*/ 364 h 412"/>
                <a:gd name="T6" fmla="*/ 50 w 178"/>
                <a:gd name="T7" fmla="*/ 364 h 412"/>
                <a:gd name="T8" fmla="*/ 40 w 178"/>
                <a:gd name="T9" fmla="*/ 360 h 412"/>
                <a:gd name="T10" fmla="*/ 34 w 178"/>
                <a:gd name="T11" fmla="*/ 356 h 412"/>
                <a:gd name="T12" fmla="*/ 28 w 178"/>
                <a:gd name="T13" fmla="*/ 350 h 412"/>
                <a:gd name="T14" fmla="*/ 26 w 178"/>
                <a:gd name="T15" fmla="*/ 346 h 412"/>
                <a:gd name="T16" fmla="*/ 20 w 178"/>
                <a:gd name="T17" fmla="*/ 336 h 412"/>
                <a:gd name="T18" fmla="*/ 16 w 178"/>
                <a:gd name="T19" fmla="*/ 324 h 412"/>
                <a:gd name="T20" fmla="*/ 16 w 178"/>
                <a:gd name="T21" fmla="*/ 324 h 412"/>
                <a:gd name="T22" fmla="*/ 0 w 178"/>
                <a:gd name="T23" fmla="*/ 304 h 412"/>
                <a:gd name="T24" fmla="*/ 0 w 178"/>
                <a:gd name="T25" fmla="*/ 304 h 412"/>
                <a:gd name="T26" fmla="*/ 2 w 178"/>
                <a:gd name="T27" fmla="*/ 280 h 412"/>
                <a:gd name="T28" fmla="*/ 6 w 178"/>
                <a:gd name="T29" fmla="*/ 258 h 412"/>
                <a:gd name="T30" fmla="*/ 8 w 178"/>
                <a:gd name="T31" fmla="*/ 238 h 412"/>
                <a:gd name="T32" fmla="*/ 8 w 178"/>
                <a:gd name="T33" fmla="*/ 228 h 412"/>
                <a:gd name="T34" fmla="*/ 6 w 178"/>
                <a:gd name="T35" fmla="*/ 220 h 412"/>
                <a:gd name="T36" fmla="*/ 6 w 178"/>
                <a:gd name="T37" fmla="*/ 220 h 412"/>
                <a:gd name="T38" fmla="*/ 6 w 178"/>
                <a:gd name="T39" fmla="*/ 196 h 412"/>
                <a:gd name="T40" fmla="*/ 10 w 178"/>
                <a:gd name="T41" fmla="*/ 180 h 412"/>
                <a:gd name="T42" fmla="*/ 16 w 178"/>
                <a:gd name="T43" fmla="*/ 166 h 412"/>
                <a:gd name="T44" fmla="*/ 30 w 178"/>
                <a:gd name="T45" fmla="*/ 150 h 412"/>
                <a:gd name="T46" fmla="*/ 30 w 178"/>
                <a:gd name="T47" fmla="*/ 150 h 412"/>
                <a:gd name="T48" fmla="*/ 38 w 178"/>
                <a:gd name="T49" fmla="*/ 112 h 412"/>
                <a:gd name="T50" fmla="*/ 38 w 178"/>
                <a:gd name="T51" fmla="*/ 112 h 412"/>
                <a:gd name="T52" fmla="*/ 60 w 178"/>
                <a:gd name="T53" fmla="*/ 64 h 412"/>
                <a:gd name="T54" fmla="*/ 60 w 178"/>
                <a:gd name="T55" fmla="*/ 64 h 412"/>
                <a:gd name="T56" fmla="*/ 76 w 178"/>
                <a:gd name="T57" fmla="*/ 44 h 412"/>
                <a:gd name="T58" fmla="*/ 90 w 178"/>
                <a:gd name="T59" fmla="*/ 28 h 412"/>
                <a:gd name="T60" fmla="*/ 104 w 178"/>
                <a:gd name="T61" fmla="*/ 14 h 412"/>
                <a:gd name="T62" fmla="*/ 122 w 178"/>
                <a:gd name="T63" fmla="*/ 0 h 412"/>
                <a:gd name="T64" fmla="*/ 122 w 178"/>
                <a:gd name="T65" fmla="*/ 0 h 412"/>
                <a:gd name="T66" fmla="*/ 164 w 178"/>
                <a:gd name="T67" fmla="*/ 2 h 412"/>
                <a:gd name="T68" fmla="*/ 164 w 178"/>
                <a:gd name="T69" fmla="*/ 2 h 412"/>
                <a:gd name="T70" fmla="*/ 170 w 178"/>
                <a:gd name="T71" fmla="*/ 6 h 412"/>
                <a:gd name="T72" fmla="*/ 170 w 178"/>
                <a:gd name="T73" fmla="*/ 6 h 412"/>
                <a:gd name="T74" fmla="*/ 176 w 178"/>
                <a:gd name="T75" fmla="*/ 30 h 412"/>
                <a:gd name="T76" fmla="*/ 178 w 178"/>
                <a:gd name="T77" fmla="*/ 44 h 412"/>
                <a:gd name="T78" fmla="*/ 178 w 178"/>
                <a:gd name="T79" fmla="*/ 58 h 412"/>
                <a:gd name="T80" fmla="*/ 178 w 178"/>
                <a:gd name="T81" fmla="*/ 58 h 412"/>
                <a:gd name="T82" fmla="*/ 172 w 178"/>
                <a:gd name="T83" fmla="*/ 72 h 412"/>
                <a:gd name="T84" fmla="*/ 168 w 178"/>
                <a:gd name="T85" fmla="*/ 86 h 412"/>
                <a:gd name="T86" fmla="*/ 166 w 178"/>
                <a:gd name="T87" fmla="*/ 102 h 412"/>
                <a:gd name="T88" fmla="*/ 166 w 178"/>
                <a:gd name="T89" fmla="*/ 118 h 412"/>
                <a:gd name="T90" fmla="*/ 168 w 178"/>
                <a:gd name="T91" fmla="*/ 154 h 412"/>
                <a:gd name="T92" fmla="*/ 170 w 178"/>
                <a:gd name="T93" fmla="*/ 188 h 412"/>
                <a:gd name="T94" fmla="*/ 170 w 178"/>
                <a:gd name="T95" fmla="*/ 188 h 412"/>
                <a:gd name="T96" fmla="*/ 164 w 178"/>
                <a:gd name="T97" fmla="*/ 202 h 412"/>
                <a:gd name="T98" fmla="*/ 158 w 178"/>
                <a:gd name="T99" fmla="*/ 218 h 412"/>
                <a:gd name="T100" fmla="*/ 158 w 178"/>
                <a:gd name="T101" fmla="*/ 218 h 412"/>
                <a:gd name="T102" fmla="*/ 118 w 178"/>
                <a:gd name="T103" fmla="*/ 304 h 412"/>
                <a:gd name="T104" fmla="*/ 118 w 178"/>
                <a:gd name="T105" fmla="*/ 304 h 412"/>
                <a:gd name="T106" fmla="*/ 108 w 178"/>
                <a:gd name="T107" fmla="*/ 398 h 412"/>
                <a:gd name="T108" fmla="*/ 108 w 178"/>
                <a:gd name="T109" fmla="*/ 398 h 412"/>
                <a:gd name="T110" fmla="*/ 98 w 178"/>
                <a:gd name="T111" fmla="*/ 408 h 412"/>
                <a:gd name="T112" fmla="*/ 98 w 178"/>
                <a:gd name="T113" fmla="*/ 408 h 412"/>
                <a:gd name="T114" fmla="*/ 90 w 178"/>
                <a:gd name="T115" fmla="*/ 410 h 412"/>
                <a:gd name="T116" fmla="*/ 82 w 178"/>
                <a:gd name="T117" fmla="*/ 412 h 412"/>
                <a:gd name="T118" fmla="*/ 82 w 178"/>
                <a:gd name="T119" fmla="*/ 412 h 4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78" h="412">
                  <a:moveTo>
                    <a:pt x="82" y="412"/>
                  </a:moveTo>
                  <a:lnTo>
                    <a:pt x="82" y="412"/>
                  </a:lnTo>
                  <a:lnTo>
                    <a:pt x="50" y="364"/>
                  </a:lnTo>
                  <a:lnTo>
                    <a:pt x="40" y="360"/>
                  </a:lnTo>
                  <a:lnTo>
                    <a:pt x="34" y="356"/>
                  </a:lnTo>
                  <a:lnTo>
                    <a:pt x="28" y="350"/>
                  </a:lnTo>
                  <a:lnTo>
                    <a:pt x="26" y="346"/>
                  </a:lnTo>
                  <a:lnTo>
                    <a:pt x="20" y="336"/>
                  </a:lnTo>
                  <a:lnTo>
                    <a:pt x="16" y="324"/>
                  </a:lnTo>
                  <a:lnTo>
                    <a:pt x="0" y="304"/>
                  </a:lnTo>
                  <a:lnTo>
                    <a:pt x="2" y="280"/>
                  </a:lnTo>
                  <a:lnTo>
                    <a:pt x="6" y="258"/>
                  </a:lnTo>
                  <a:lnTo>
                    <a:pt x="8" y="238"/>
                  </a:lnTo>
                  <a:lnTo>
                    <a:pt x="8" y="228"/>
                  </a:lnTo>
                  <a:lnTo>
                    <a:pt x="6" y="220"/>
                  </a:lnTo>
                  <a:lnTo>
                    <a:pt x="6" y="196"/>
                  </a:lnTo>
                  <a:lnTo>
                    <a:pt x="10" y="180"/>
                  </a:lnTo>
                  <a:lnTo>
                    <a:pt x="16" y="166"/>
                  </a:lnTo>
                  <a:lnTo>
                    <a:pt x="30" y="150"/>
                  </a:lnTo>
                  <a:lnTo>
                    <a:pt x="38" y="112"/>
                  </a:lnTo>
                  <a:lnTo>
                    <a:pt x="60" y="64"/>
                  </a:lnTo>
                  <a:lnTo>
                    <a:pt x="76" y="44"/>
                  </a:lnTo>
                  <a:lnTo>
                    <a:pt x="90" y="28"/>
                  </a:lnTo>
                  <a:lnTo>
                    <a:pt x="104" y="14"/>
                  </a:lnTo>
                  <a:lnTo>
                    <a:pt x="122" y="0"/>
                  </a:lnTo>
                  <a:lnTo>
                    <a:pt x="164" y="2"/>
                  </a:lnTo>
                  <a:lnTo>
                    <a:pt x="170" y="6"/>
                  </a:lnTo>
                  <a:lnTo>
                    <a:pt x="176" y="30"/>
                  </a:lnTo>
                  <a:lnTo>
                    <a:pt x="178" y="44"/>
                  </a:lnTo>
                  <a:lnTo>
                    <a:pt x="178" y="58"/>
                  </a:lnTo>
                  <a:lnTo>
                    <a:pt x="172" y="72"/>
                  </a:lnTo>
                  <a:lnTo>
                    <a:pt x="168" y="86"/>
                  </a:lnTo>
                  <a:lnTo>
                    <a:pt x="166" y="102"/>
                  </a:lnTo>
                  <a:lnTo>
                    <a:pt x="166" y="118"/>
                  </a:lnTo>
                  <a:lnTo>
                    <a:pt x="168" y="154"/>
                  </a:lnTo>
                  <a:lnTo>
                    <a:pt x="170" y="188"/>
                  </a:lnTo>
                  <a:lnTo>
                    <a:pt x="164" y="202"/>
                  </a:lnTo>
                  <a:lnTo>
                    <a:pt x="158" y="218"/>
                  </a:lnTo>
                  <a:lnTo>
                    <a:pt x="118" y="304"/>
                  </a:lnTo>
                  <a:lnTo>
                    <a:pt x="108" y="398"/>
                  </a:lnTo>
                  <a:lnTo>
                    <a:pt x="98" y="408"/>
                  </a:lnTo>
                  <a:lnTo>
                    <a:pt x="90" y="410"/>
                  </a:lnTo>
                  <a:lnTo>
                    <a:pt x="82" y="41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8" name="Freeform 14"/>
            <p:cNvSpPr/>
            <p:nvPr/>
          </p:nvSpPr>
          <p:spPr bwMode="auto">
            <a:xfrm>
              <a:off x="7408749" y="5406636"/>
              <a:ext cx="245541" cy="617066"/>
            </a:xfrm>
            <a:custGeom>
              <a:avLst/>
              <a:gdLst>
                <a:gd name="T0" fmla="*/ 76 w 156"/>
                <a:gd name="T1" fmla="*/ 390 h 390"/>
                <a:gd name="T2" fmla="*/ 76 w 156"/>
                <a:gd name="T3" fmla="*/ 390 h 390"/>
                <a:gd name="T4" fmla="*/ 46 w 156"/>
                <a:gd name="T5" fmla="*/ 344 h 390"/>
                <a:gd name="T6" fmla="*/ 46 w 156"/>
                <a:gd name="T7" fmla="*/ 344 h 390"/>
                <a:gd name="T8" fmla="*/ 26 w 156"/>
                <a:gd name="T9" fmla="*/ 338 h 390"/>
                <a:gd name="T10" fmla="*/ 26 w 156"/>
                <a:gd name="T11" fmla="*/ 338 h 390"/>
                <a:gd name="T12" fmla="*/ 22 w 156"/>
                <a:gd name="T13" fmla="*/ 324 h 390"/>
                <a:gd name="T14" fmla="*/ 14 w 156"/>
                <a:gd name="T15" fmla="*/ 310 h 390"/>
                <a:gd name="T16" fmla="*/ 6 w 156"/>
                <a:gd name="T17" fmla="*/ 300 h 390"/>
                <a:gd name="T18" fmla="*/ 0 w 156"/>
                <a:gd name="T19" fmla="*/ 294 h 390"/>
                <a:gd name="T20" fmla="*/ 0 w 156"/>
                <a:gd name="T21" fmla="*/ 294 h 390"/>
                <a:gd name="T22" fmla="*/ 0 w 156"/>
                <a:gd name="T23" fmla="*/ 272 h 390"/>
                <a:gd name="T24" fmla="*/ 0 w 156"/>
                <a:gd name="T25" fmla="*/ 272 h 390"/>
                <a:gd name="T26" fmla="*/ 4 w 156"/>
                <a:gd name="T27" fmla="*/ 242 h 390"/>
                <a:gd name="T28" fmla="*/ 6 w 156"/>
                <a:gd name="T29" fmla="*/ 230 h 390"/>
                <a:gd name="T30" fmla="*/ 8 w 156"/>
                <a:gd name="T31" fmla="*/ 216 h 390"/>
                <a:gd name="T32" fmla="*/ 8 w 156"/>
                <a:gd name="T33" fmla="*/ 216 h 390"/>
                <a:gd name="T34" fmla="*/ 4 w 156"/>
                <a:gd name="T35" fmla="*/ 202 h 390"/>
                <a:gd name="T36" fmla="*/ 4 w 156"/>
                <a:gd name="T37" fmla="*/ 192 h 390"/>
                <a:gd name="T38" fmla="*/ 4 w 156"/>
                <a:gd name="T39" fmla="*/ 182 h 390"/>
                <a:gd name="T40" fmla="*/ 8 w 156"/>
                <a:gd name="T41" fmla="*/ 174 h 390"/>
                <a:gd name="T42" fmla="*/ 18 w 156"/>
                <a:gd name="T43" fmla="*/ 158 h 390"/>
                <a:gd name="T44" fmla="*/ 30 w 156"/>
                <a:gd name="T45" fmla="*/ 142 h 390"/>
                <a:gd name="T46" fmla="*/ 30 w 156"/>
                <a:gd name="T47" fmla="*/ 142 h 390"/>
                <a:gd name="T48" fmla="*/ 38 w 156"/>
                <a:gd name="T49" fmla="*/ 108 h 390"/>
                <a:gd name="T50" fmla="*/ 38 w 156"/>
                <a:gd name="T51" fmla="*/ 108 h 390"/>
                <a:gd name="T52" fmla="*/ 48 w 156"/>
                <a:gd name="T53" fmla="*/ 84 h 390"/>
                <a:gd name="T54" fmla="*/ 56 w 156"/>
                <a:gd name="T55" fmla="*/ 64 h 390"/>
                <a:gd name="T56" fmla="*/ 68 w 156"/>
                <a:gd name="T57" fmla="*/ 46 h 390"/>
                <a:gd name="T58" fmla="*/ 84 w 156"/>
                <a:gd name="T59" fmla="*/ 28 h 390"/>
                <a:gd name="T60" fmla="*/ 84 w 156"/>
                <a:gd name="T61" fmla="*/ 28 h 390"/>
                <a:gd name="T62" fmla="*/ 116 w 156"/>
                <a:gd name="T63" fmla="*/ 2 h 390"/>
                <a:gd name="T64" fmla="*/ 116 w 156"/>
                <a:gd name="T65" fmla="*/ 2 h 390"/>
                <a:gd name="T66" fmla="*/ 150 w 156"/>
                <a:gd name="T67" fmla="*/ 0 h 390"/>
                <a:gd name="T68" fmla="*/ 150 w 156"/>
                <a:gd name="T69" fmla="*/ 0 h 390"/>
                <a:gd name="T70" fmla="*/ 154 w 156"/>
                <a:gd name="T71" fmla="*/ 18 h 390"/>
                <a:gd name="T72" fmla="*/ 156 w 156"/>
                <a:gd name="T73" fmla="*/ 32 h 390"/>
                <a:gd name="T74" fmla="*/ 156 w 156"/>
                <a:gd name="T75" fmla="*/ 44 h 390"/>
                <a:gd name="T76" fmla="*/ 156 w 156"/>
                <a:gd name="T77" fmla="*/ 44 h 390"/>
                <a:gd name="T78" fmla="*/ 150 w 156"/>
                <a:gd name="T79" fmla="*/ 56 h 390"/>
                <a:gd name="T80" fmla="*/ 146 w 156"/>
                <a:gd name="T81" fmla="*/ 70 h 390"/>
                <a:gd name="T82" fmla="*/ 144 w 156"/>
                <a:gd name="T83" fmla="*/ 86 h 390"/>
                <a:gd name="T84" fmla="*/ 142 w 156"/>
                <a:gd name="T85" fmla="*/ 102 h 390"/>
                <a:gd name="T86" fmla="*/ 144 w 156"/>
                <a:gd name="T87" fmla="*/ 138 h 390"/>
                <a:gd name="T88" fmla="*/ 146 w 156"/>
                <a:gd name="T89" fmla="*/ 174 h 390"/>
                <a:gd name="T90" fmla="*/ 146 w 156"/>
                <a:gd name="T91" fmla="*/ 174 h 390"/>
                <a:gd name="T92" fmla="*/ 138 w 156"/>
                <a:gd name="T93" fmla="*/ 196 h 390"/>
                <a:gd name="T94" fmla="*/ 126 w 156"/>
                <a:gd name="T95" fmla="*/ 222 h 390"/>
                <a:gd name="T96" fmla="*/ 102 w 156"/>
                <a:gd name="T97" fmla="*/ 270 h 390"/>
                <a:gd name="T98" fmla="*/ 102 w 156"/>
                <a:gd name="T99" fmla="*/ 270 h 390"/>
                <a:gd name="T100" fmla="*/ 96 w 156"/>
                <a:gd name="T101" fmla="*/ 290 h 390"/>
                <a:gd name="T102" fmla="*/ 96 w 156"/>
                <a:gd name="T103" fmla="*/ 290 h 390"/>
                <a:gd name="T104" fmla="*/ 84 w 156"/>
                <a:gd name="T105" fmla="*/ 382 h 390"/>
                <a:gd name="T106" fmla="*/ 84 w 156"/>
                <a:gd name="T107" fmla="*/ 382 h 390"/>
                <a:gd name="T108" fmla="*/ 80 w 156"/>
                <a:gd name="T109" fmla="*/ 386 h 390"/>
                <a:gd name="T110" fmla="*/ 76 w 156"/>
                <a:gd name="T111" fmla="*/ 390 h 390"/>
                <a:gd name="T112" fmla="*/ 76 w 156"/>
                <a:gd name="T113" fmla="*/ 390 h 3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6" h="390">
                  <a:moveTo>
                    <a:pt x="76" y="390"/>
                  </a:moveTo>
                  <a:lnTo>
                    <a:pt x="76" y="390"/>
                  </a:lnTo>
                  <a:lnTo>
                    <a:pt x="46" y="344"/>
                  </a:lnTo>
                  <a:lnTo>
                    <a:pt x="26" y="338"/>
                  </a:lnTo>
                  <a:lnTo>
                    <a:pt x="22" y="324"/>
                  </a:lnTo>
                  <a:lnTo>
                    <a:pt x="14" y="310"/>
                  </a:lnTo>
                  <a:lnTo>
                    <a:pt x="6" y="300"/>
                  </a:lnTo>
                  <a:lnTo>
                    <a:pt x="0" y="294"/>
                  </a:lnTo>
                  <a:lnTo>
                    <a:pt x="0" y="272"/>
                  </a:lnTo>
                  <a:lnTo>
                    <a:pt x="4" y="242"/>
                  </a:lnTo>
                  <a:lnTo>
                    <a:pt x="6" y="230"/>
                  </a:lnTo>
                  <a:lnTo>
                    <a:pt x="8" y="216"/>
                  </a:lnTo>
                  <a:lnTo>
                    <a:pt x="4" y="202"/>
                  </a:lnTo>
                  <a:lnTo>
                    <a:pt x="4" y="192"/>
                  </a:lnTo>
                  <a:lnTo>
                    <a:pt x="4" y="182"/>
                  </a:lnTo>
                  <a:lnTo>
                    <a:pt x="8" y="174"/>
                  </a:lnTo>
                  <a:lnTo>
                    <a:pt x="18" y="158"/>
                  </a:lnTo>
                  <a:lnTo>
                    <a:pt x="30" y="142"/>
                  </a:lnTo>
                  <a:lnTo>
                    <a:pt x="38" y="108"/>
                  </a:lnTo>
                  <a:lnTo>
                    <a:pt x="48" y="84"/>
                  </a:lnTo>
                  <a:lnTo>
                    <a:pt x="56" y="64"/>
                  </a:lnTo>
                  <a:lnTo>
                    <a:pt x="68" y="46"/>
                  </a:lnTo>
                  <a:lnTo>
                    <a:pt x="84" y="28"/>
                  </a:lnTo>
                  <a:lnTo>
                    <a:pt x="116" y="2"/>
                  </a:lnTo>
                  <a:lnTo>
                    <a:pt x="150" y="0"/>
                  </a:lnTo>
                  <a:lnTo>
                    <a:pt x="154" y="18"/>
                  </a:lnTo>
                  <a:lnTo>
                    <a:pt x="156" y="32"/>
                  </a:lnTo>
                  <a:lnTo>
                    <a:pt x="156" y="44"/>
                  </a:lnTo>
                  <a:lnTo>
                    <a:pt x="150" y="56"/>
                  </a:lnTo>
                  <a:lnTo>
                    <a:pt x="146" y="70"/>
                  </a:lnTo>
                  <a:lnTo>
                    <a:pt x="144" y="86"/>
                  </a:lnTo>
                  <a:lnTo>
                    <a:pt x="142" y="102"/>
                  </a:lnTo>
                  <a:lnTo>
                    <a:pt x="144" y="138"/>
                  </a:lnTo>
                  <a:lnTo>
                    <a:pt x="146" y="174"/>
                  </a:lnTo>
                  <a:lnTo>
                    <a:pt x="138" y="196"/>
                  </a:lnTo>
                  <a:lnTo>
                    <a:pt x="126" y="222"/>
                  </a:lnTo>
                  <a:lnTo>
                    <a:pt x="102" y="270"/>
                  </a:lnTo>
                  <a:lnTo>
                    <a:pt x="96" y="290"/>
                  </a:lnTo>
                  <a:lnTo>
                    <a:pt x="84" y="382"/>
                  </a:lnTo>
                  <a:lnTo>
                    <a:pt x="80" y="386"/>
                  </a:lnTo>
                  <a:lnTo>
                    <a:pt x="76" y="39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9" name="Freeform 15"/>
            <p:cNvSpPr/>
            <p:nvPr/>
          </p:nvSpPr>
          <p:spPr bwMode="auto">
            <a:xfrm>
              <a:off x="6709900" y="4912352"/>
              <a:ext cx="654777" cy="853190"/>
            </a:xfrm>
            <a:custGeom>
              <a:avLst/>
              <a:gdLst>
                <a:gd name="T0" fmla="*/ 136 w 414"/>
                <a:gd name="T1" fmla="*/ 532 h 538"/>
                <a:gd name="T2" fmla="*/ 122 w 414"/>
                <a:gd name="T3" fmla="*/ 508 h 538"/>
                <a:gd name="T4" fmla="*/ 116 w 414"/>
                <a:gd name="T5" fmla="*/ 498 h 538"/>
                <a:gd name="T6" fmla="*/ 58 w 414"/>
                <a:gd name="T7" fmla="*/ 426 h 538"/>
                <a:gd name="T8" fmla="*/ 12 w 414"/>
                <a:gd name="T9" fmla="*/ 420 h 538"/>
                <a:gd name="T10" fmla="*/ 0 w 414"/>
                <a:gd name="T11" fmla="*/ 402 h 538"/>
                <a:gd name="T12" fmla="*/ 6 w 414"/>
                <a:gd name="T13" fmla="*/ 360 h 538"/>
                <a:gd name="T14" fmla="*/ 10 w 414"/>
                <a:gd name="T15" fmla="*/ 332 h 538"/>
                <a:gd name="T16" fmla="*/ 8 w 414"/>
                <a:gd name="T17" fmla="*/ 306 h 538"/>
                <a:gd name="T18" fmla="*/ 44 w 414"/>
                <a:gd name="T19" fmla="*/ 246 h 538"/>
                <a:gd name="T20" fmla="*/ 42 w 414"/>
                <a:gd name="T21" fmla="*/ 200 h 538"/>
                <a:gd name="T22" fmla="*/ 46 w 414"/>
                <a:gd name="T23" fmla="*/ 190 h 538"/>
                <a:gd name="T24" fmla="*/ 74 w 414"/>
                <a:gd name="T25" fmla="*/ 174 h 538"/>
                <a:gd name="T26" fmla="*/ 102 w 414"/>
                <a:gd name="T27" fmla="*/ 134 h 538"/>
                <a:gd name="T28" fmla="*/ 102 w 414"/>
                <a:gd name="T29" fmla="*/ 116 h 538"/>
                <a:gd name="T30" fmla="*/ 92 w 414"/>
                <a:gd name="T31" fmla="*/ 88 h 538"/>
                <a:gd name="T32" fmla="*/ 104 w 414"/>
                <a:gd name="T33" fmla="*/ 72 h 538"/>
                <a:gd name="T34" fmla="*/ 132 w 414"/>
                <a:gd name="T35" fmla="*/ 58 h 538"/>
                <a:gd name="T36" fmla="*/ 172 w 414"/>
                <a:gd name="T37" fmla="*/ 48 h 538"/>
                <a:gd name="T38" fmla="*/ 190 w 414"/>
                <a:gd name="T39" fmla="*/ 28 h 538"/>
                <a:gd name="T40" fmla="*/ 204 w 414"/>
                <a:gd name="T41" fmla="*/ 2 h 538"/>
                <a:gd name="T42" fmla="*/ 224 w 414"/>
                <a:gd name="T43" fmla="*/ 2 h 538"/>
                <a:gd name="T44" fmla="*/ 236 w 414"/>
                <a:gd name="T45" fmla="*/ 16 h 538"/>
                <a:gd name="T46" fmla="*/ 250 w 414"/>
                <a:gd name="T47" fmla="*/ 64 h 538"/>
                <a:gd name="T48" fmla="*/ 280 w 414"/>
                <a:gd name="T49" fmla="*/ 96 h 538"/>
                <a:gd name="T50" fmla="*/ 336 w 414"/>
                <a:gd name="T51" fmla="*/ 100 h 538"/>
                <a:gd name="T52" fmla="*/ 366 w 414"/>
                <a:gd name="T53" fmla="*/ 86 h 538"/>
                <a:gd name="T54" fmla="*/ 404 w 414"/>
                <a:gd name="T55" fmla="*/ 84 h 538"/>
                <a:gd name="T56" fmla="*/ 398 w 414"/>
                <a:gd name="T57" fmla="*/ 104 h 538"/>
                <a:gd name="T58" fmla="*/ 384 w 414"/>
                <a:gd name="T59" fmla="*/ 124 h 538"/>
                <a:gd name="T60" fmla="*/ 362 w 414"/>
                <a:gd name="T61" fmla="*/ 154 h 538"/>
                <a:gd name="T62" fmla="*/ 330 w 414"/>
                <a:gd name="T63" fmla="*/ 162 h 538"/>
                <a:gd name="T64" fmla="*/ 328 w 414"/>
                <a:gd name="T65" fmla="*/ 180 h 538"/>
                <a:gd name="T66" fmla="*/ 348 w 414"/>
                <a:gd name="T67" fmla="*/ 198 h 538"/>
                <a:gd name="T68" fmla="*/ 350 w 414"/>
                <a:gd name="T69" fmla="*/ 222 h 538"/>
                <a:gd name="T70" fmla="*/ 348 w 414"/>
                <a:gd name="T71" fmla="*/ 240 h 538"/>
                <a:gd name="T72" fmla="*/ 340 w 414"/>
                <a:gd name="T73" fmla="*/ 278 h 538"/>
                <a:gd name="T74" fmla="*/ 346 w 414"/>
                <a:gd name="T75" fmla="*/ 296 h 538"/>
                <a:gd name="T76" fmla="*/ 356 w 414"/>
                <a:gd name="T77" fmla="*/ 308 h 538"/>
                <a:gd name="T78" fmla="*/ 350 w 414"/>
                <a:gd name="T79" fmla="*/ 306 h 538"/>
                <a:gd name="T80" fmla="*/ 318 w 414"/>
                <a:gd name="T81" fmla="*/ 312 h 538"/>
                <a:gd name="T82" fmla="*/ 318 w 414"/>
                <a:gd name="T83" fmla="*/ 336 h 538"/>
                <a:gd name="T84" fmla="*/ 296 w 414"/>
                <a:gd name="T85" fmla="*/ 354 h 538"/>
                <a:gd name="T86" fmla="*/ 288 w 414"/>
                <a:gd name="T87" fmla="*/ 384 h 538"/>
                <a:gd name="T88" fmla="*/ 268 w 414"/>
                <a:gd name="T89" fmla="*/ 408 h 538"/>
                <a:gd name="T90" fmla="*/ 228 w 414"/>
                <a:gd name="T91" fmla="*/ 416 h 538"/>
                <a:gd name="T92" fmla="*/ 240 w 414"/>
                <a:gd name="T93" fmla="*/ 440 h 538"/>
                <a:gd name="T94" fmla="*/ 218 w 414"/>
                <a:gd name="T95" fmla="*/ 450 h 538"/>
                <a:gd name="T96" fmla="*/ 184 w 414"/>
                <a:gd name="T97" fmla="*/ 480 h 538"/>
                <a:gd name="T98" fmla="*/ 166 w 414"/>
                <a:gd name="T99" fmla="*/ 514 h 538"/>
                <a:gd name="T100" fmla="*/ 150 w 414"/>
                <a:gd name="T101" fmla="*/ 528 h 5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14" h="538">
                  <a:moveTo>
                    <a:pt x="136" y="538"/>
                  </a:moveTo>
                  <a:lnTo>
                    <a:pt x="136" y="538"/>
                  </a:lnTo>
                  <a:lnTo>
                    <a:pt x="136" y="532"/>
                  </a:lnTo>
                  <a:lnTo>
                    <a:pt x="134" y="526"/>
                  </a:lnTo>
                  <a:lnTo>
                    <a:pt x="128" y="516"/>
                  </a:lnTo>
                  <a:lnTo>
                    <a:pt x="122" y="508"/>
                  </a:lnTo>
                  <a:lnTo>
                    <a:pt x="116" y="504"/>
                  </a:lnTo>
                  <a:lnTo>
                    <a:pt x="116" y="498"/>
                  </a:lnTo>
                  <a:lnTo>
                    <a:pt x="58" y="426"/>
                  </a:lnTo>
                  <a:lnTo>
                    <a:pt x="40" y="422"/>
                  </a:lnTo>
                  <a:lnTo>
                    <a:pt x="26" y="420"/>
                  </a:lnTo>
                  <a:lnTo>
                    <a:pt x="12" y="420"/>
                  </a:lnTo>
                  <a:lnTo>
                    <a:pt x="2" y="418"/>
                  </a:lnTo>
                  <a:lnTo>
                    <a:pt x="0" y="402"/>
                  </a:lnTo>
                  <a:lnTo>
                    <a:pt x="0" y="386"/>
                  </a:lnTo>
                  <a:lnTo>
                    <a:pt x="6" y="360"/>
                  </a:lnTo>
                  <a:lnTo>
                    <a:pt x="8" y="352"/>
                  </a:lnTo>
                  <a:lnTo>
                    <a:pt x="10" y="346"/>
                  </a:lnTo>
                  <a:lnTo>
                    <a:pt x="10" y="332"/>
                  </a:lnTo>
                  <a:lnTo>
                    <a:pt x="10" y="318"/>
                  </a:lnTo>
                  <a:lnTo>
                    <a:pt x="8" y="306"/>
                  </a:lnTo>
                  <a:lnTo>
                    <a:pt x="40" y="270"/>
                  </a:lnTo>
                  <a:lnTo>
                    <a:pt x="44" y="246"/>
                  </a:lnTo>
                  <a:lnTo>
                    <a:pt x="42" y="214"/>
                  </a:lnTo>
                  <a:lnTo>
                    <a:pt x="42" y="200"/>
                  </a:lnTo>
                  <a:lnTo>
                    <a:pt x="44" y="194"/>
                  </a:lnTo>
                  <a:lnTo>
                    <a:pt x="46" y="190"/>
                  </a:lnTo>
                  <a:lnTo>
                    <a:pt x="60" y="182"/>
                  </a:lnTo>
                  <a:lnTo>
                    <a:pt x="74" y="174"/>
                  </a:lnTo>
                  <a:lnTo>
                    <a:pt x="94" y="152"/>
                  </a:lnTo>
                  <a:lnTo>
                    <a:pt x="102" y="134"/>
                  </a:lnTo>
                  <a:lnTo>
                    <a:pt x="102" y="116"/>
                  </a:lnTo>
                  <a:lnTo>
                    <a:pt x="96" y="104"/>
                  </a:lnTo>
                  <a:lnTo>
                    <a:pt x="94" y="94"/>
                  </a:lnTo>
                  <a:lnTo>
                    <a:pt x="92" y="88"/>
                  </a:lnTo>
                  <a:lnTo>
                    <a:pt x="94" y="82"/>
                  </a:lnTo>
                  <a:lnTo>
                    <a:pt x="98" y="76"/>
                  </a:lnTo>
                  <a:lnTo>
                    <a:pt x="104" y="72"/>
                  </a:lnTo>
                  <a:lnTo>
                    <a:pt x="120" y="60"/>
                  </a:lnTo>
                  <a:lnTo>
                    <a:pt x="132" y="58"/>
                  </a:lnTo>
                  <a:lnTo>
                    <a:pt x="144" y="56"/>
                  </a:lnTo>
                  <a:lnTo>
                    <a:pt x="158" y="54"/>
                  </a:lnTo>
                  <a:lnTo>
                    <a:pt x="172" y="48"/>
                  </a:lnTo>
                  <a:lnTo>
                    <a:pt x="182" y="40"/>
                  </a:lnTo>
                  <a:lnTo>
                    <a:pt x="190" y="28"/>
                  </a:lnTo>
                  <a:lnTo>
                    <a:pt x="198" y="14"/>
                  </a:lnTo>
                  <a:lnTo>
                    <a:pt x="204" y="2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4" y="2"/>
                  </a:lnTo>
                  <a:lnTo>
                    <a:pt x="232" y="6"/>
                  </a:lnTo>
                  <a:lnTo>
                    <a:pt x="236" y="16"/>
                  </a:lnTo>
                  <a:lnTo>
                    <a:pt x="238" y="28"/>
                  </a:lnTo>
                  <a:lnTo>
                    <a:pt x="246" y="52"/>
                  </a:lnTo>
                  <a:lnTo>
                    <a:pt x="250" y="64"/>
                  </a:lnTo>
                  <a:lnTo>
                    <a:pt x="258" y="76"/>
                  </a:lnTo>
                  <a:lnTo>
                    <a:pt x="266" y="86"/>
                  </a:lnTo>
                  <a:lnTo>
                    <a:pt x="280" y="96"/>
                  </a:lnTo>
                  <a:lnTo>
                    <a:pt x="336" y="100"/>
                  </a:lnTo>
                  <a:lnTo>
                    <a:pt x="342" y="94"/>
                  </a:lnTo>
                  <a:lnTo>
                    <a:pt x="350" y="92"/>
                  </a:lnTo>
                  <a:lnTo>
                    <a:pt x="366" y="86"/>
                  </a:lnTo>
                  <a:lnTo>
                    <a:pt x="386" y="86"/>
                  </a:lnTo>
                  <a:lnTo>
                    <a:pt x="404" y="84"/>
                  </a:lnTo>
                  <a:lnTo>
                    <a:pt x="414" y="90"/>
                  </a:lnTo>
                  <a:lnTo>
                    <a:pt x="398" y="104"/>
                  </a:lnTo>
                  <a:lnTo>
                    <a:pt x="392" y="112"/>
                  </a:lnTo>
                  <a:lnTo>
                    <a:pt x="384" y="124"/>
                  </a:lnTo>
                  <a:lnTo>
                    <a:pt x="382" y="156"/>
                  </a:lnTo>
                  <a:lnTo>
                    <a:pt x="362" y="154"/>
                  </a:lnTo>
                  <a:lnTo>
                    <a:pt x="342" y="154"/>
                  </a:lnTo>
                  <a:lnTo>
                    <a:pt x="336" y="158"/>
                  </a:lnTo>
                  <a:lnTo>
                    <a:pt x="330" y="162"/>
                  </a:lnTo>
                  <a:lnTo>
                    <a:pt x="326" y="168"/>
                  </a:lnTo>
                  <a:lnTo>
                    <a:pt x="328" y="180"/>
                  </a:lnTo>
                  <a:lnTo>
                    <a:pt x="338" y="186"/>
                  </a:lnTo>
                  <a:lnTo>
                    <a:pt x="348" y="198"/>
                  </a:lnTo>
                  <a:lnTo>
                    <a:pt x="364" y="208"/>
                  </a:lnTo>
                  <a:lnTo>
                    <a:pt x="350" y="222"/>
                  </a:lnTo>
                  <a:lnTo>
                    <a:pt x="350" y="230"/>
                  </a:lnTo>
                  <a:lnTo>
                    <a:pt x="348" y="240"/>
                  </a:lnTo>
                  <a:lnTo>
                    <a:pt x="342" y="258"/>
                  </a:lnTo>
                  <a:lnTo>
                    <a:pt x="342" y="268"/>
                  </a:lnTo>
                  <a:lnTo>
                    <a:pt x="340" y="278"/>
                  </a:lnTo>
                  <a:lnTo>
                    <a:pt x="342" y="286"/>
                  </a:lnTo>
                  <a:lnTo>
                    <a:pt x="346" y="296"/>
                  </a:lnTo>
                  <a:lnTo>
                    <a:pt x="356" y="304"/>
                  </a:lnTo>
                  <a:lnTo>
                    <a:pt x="356" y="308"/>
                  </a:lnTo>
                  <a:lnTo>
                    <a:pt x="350" y="306"/>
                  </a:lnTo>
                  <a:lnTo>
                    <a:pt x="322" y="306"/>
                  </a:lnTo>
                  <a:lnTo>
                    <a:pt x="318" y="312"/>
                  </a:lnTo>
                  <a:lnTo>
                    <a:pt x="318" y="318"/>
                  </a:lnTo>
                  <a:lnTo>
                    <a:pt x="320" y="324"/>
                  </a:lnTo>
                  <a:lnTo>
                    <a:pt x="318" y="336"/>
                  </a:lnTo>
                  <a:lnTo>
                    <a:pt x="304" y="346"/>
                  </a:lnTo>
                  <a:lnTo>
                    <a:pt x="296" y="354"/>
                  </a:lnTo>
                  <a:lnTo>
                    <a:pt x="292" y="364"/>
                  </a:lnTo>
                  <a:lnTo>
                    <a:pt x="288" y="384"/>
                  </a:lnTo>
                  <a:lnTo>
                    <a:pt x="278" y="396"/>
                  </a:lnTo>
                  <a:lnTo>
                    <a:pt x="268" y="408"/>
                  </a:lnTo>
                  <a:lnTo>
                    <a:pt x="232" y="410"/>
                  </a:lnTo>
                  <a:lnTo>
                    <a:pt x="228" y="416"/>
                  </a:lnTo>
                  <a:lnTo>
                    <a:pt x="228" y="422"/>
                  </a:lnTo>
                  <a:lnTo>
                    <a:pt x="230" y="430"/>
                  </a:lnTo>
                  <a:lnTo>
                    <a:pt x="240" y="440"/>
                  </a:lnTo>
                  <a:lnTo>
                    <a:pt x="228" y="444"/>
                  </a:lnTo>
                  <a:lnTo>
                    <a:pt x="218" y="450"/>
                  </a:lnTo>
                  <a:lnTo>
                    <a:pt x="208" y="456"/>
                  </a:lnTo>
                  <a:lnTo>
                    <a:pt x="200" y="464"/>
                  </a:lnTo>
                  <a:lnTo>
                    <a:pt x="184" y="480"/>
                  </a:lnTo>
                  <a:lnTo>
                    <a:pt x="168" y="500"/>
                  </a:lnTo>
                  <a:lnTo>
                    <a:pt x="166" y="514"/>
                  </a:lnTo>
                  <a:lnTo>
                    <a:pt x="158" y="522"/>
                  </a:lnTo>
                  <a:lnTo>
                    <a:pt x="150" y="528"/>
                  </a:lnTo>
                  <a:lnTo>
                    <a:pt x="136" y="53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0" name="Freeform 16"/>
            <p:cNvSpPr/>
            <p:nvPr/>
          </p:nvSpPr>
          <p:spPr bwMode="auto">
            <a:xfrm>
              <a:off x="4688905" y="4830497"/>
              <a:ext cx="963278" cy="843744"/>
            </a:xfrm>
            <a:custGeom>
              <a:avLst/>
              <a:gdLst>
                <a:gd name="T0" fmla="*/ 210 w 606"/>
                <a:gd name="T1" fmla="*/ 516 h 532"/>
                <a:gd name="T2" fmla="*/ 172 w 606"/>
                <a:gd name="T3" fmla="*/ 494 h 532"/>
                <a:gd name="T4" fmla="*/ 126 w 606"/>
                <a:gd name="T5" fmla="*/ 498 h 532"/>
                <a:gd name="T6" fmla="*/ 96 w 606"/>
                <a:gd name="T7" fmla="*/ 530 h 532"/>
                <a:gd name="T8" fmla="*/ 104 w 606"/>
                <a:gd name="T9" fmla="*/ 494 h 532"/>
                <a:gd name="T10" fmla="*/ 62 w 606"/>
                <a:gd name="T11" fmla="*/ 432 h 532"/>
                <a:gd name="T12" fmla="*/ 84 w 606"/>
                <a:gd name="T13" fmla="*/ 356 h 532"/>
                <a:gd name="T14" fmla="*/ 88 w 606"/>
                <a:gd name="T15" fmla="*/ 336 h 532"/>
                <a:gd name="T16" fmla="*/ 70 w 606"/>
                <a:gd name="T17" fmla="*/ 304 h 532"/>
                <a:gd name="T18" fmla="*/ 20 w 606"/>
                <a:gd name="T19" fmla="*/ 314 h 532"/>
                <a:gd name="T20" fmla="*/ 6 w 606"/>
                <a:gd name="T21" fmla="*/ 302 h 532"/>
                <a:gd name="T22" fmla="*/ 0 w 606"/>
                <a:gd name="T23" fmla="*/ 278 h 532"/>
                <a:gd name="T24" fmla="*/ 10 w 606"/>
                <a:gd name="T25" fmla="*/ 240 h 532"/>
                <a:gd name="T26" fmla="*/ 60 w 606"/>
                <a:gd name="T27" fmla="*/ 218 h 532"/>
                <a:gd name="T28" fmla="*/ 90 w 606"/>
                <a:gd name="T29" fmla="*/ 226 h 532"/>
                <a:gd name="T30" fmla="*/ 134 w 606"/>
                <a:gd name="T31" fmla="*/ 234 h 532"/>
                <a:gd name="T32" fmla="*/ 158 w 606"/>
                <a:gd name="T33" fmla="*/ 214 h 532"/>
                <a:gd name="T34" fmla="*/ 174 w 606"/>
                <a:gd name="T35" fmla="*/ 194 h 532"/>
                <a:gd name="T36" fmla="*/ 252 w 606"/>
                <a:gd name="T37" fmla="*/ 204 h 532"/>
                <a:gd name="T38" fmla="*/ 264 w 606"/>
                <a:gd name="T39" fmla="*/ 182 h 532"/>
                <a:gd name="T40" fmla="*/ 266 w 606"/>
                <a:gd name="T41" fmla="*/ 146 h 532"/>
                <a:gd name="T42" fmla="*/ 196 w 606"/>
                <a:gd name="T43" fmla="*/ 108 h 532"/>
                <a:gd name="T44" fmla="*/ 192 w 606"/>
                <a:gd name="T45" fmla="*/ 88 h 532"/>
                <a:gd name="T46" fmla="*/ 216 w 606"/>
                <a:gd name="T47" fmla="*/ 78 h 532"/>
                <a:gd name="T48" fmla="*/ 278 w 606"/>
                <a:gd name="T49" fmla="*/ 102 h 532"/>
                <a:gd name="T50" fmla="*/ 326 w 606"/>
                <a:gd name="T51" fmla="*/ 88 h 532"/>
                <a:gd name="T52" fmla="*/ 378 w 606"/>
                <a:gd name="T53" fmla="*/ 44 h 532"/>
                <a:gd name="T54" fmla="*/ 390 w 606"/>
                <a:gd name="T55" fmla="*/ 14 h 532"/>
                <a:gd name="T56" fmla="*/ 414 w 606"/>
                <a:gd name="T57" fmla="*/ 0 h 532"/>
                <a:gd name="T58" fmla="*/ 444 w 606"/>
                <a:gd name="T59" fmla="*/ 10 h 532"/>
                <a:gd name="T60" fmla="*/ 468 w 606"/>
                <a:gd name="T61" fmla="*/ 66 h 532"/>
                <a:gd name="T62" fmla="*/ 526 w 606"/>
                <a:gd name="T63" fmla="*/ 130 h 532"/>
                <a:gd name="T64" fmla="*/ 562 w 606"/>
                <a:gd name="T65" fmla="*/ 154 h 532"/>
                <a:gd name="T66" fmla="*/ 564 w 606"/>
                <a:gd name="T67" fmla="*/ 196 h 532"/>
                <a:gd name="T68" fmla="*/ 534 w 606"/>
                <a:gd name="T69" fmla="*/ 216 h 532"/>
                <a:gd name="T70" fmla="*/ 506 w 606"/>
                <a:gd name="T71" fmla="*/ 246 h 532"/>
                <a:gd name="T72" fmla="*/ 532 w 606"/>
                <a:gd name="T73" fmla="*/ 258 h 532"/>
                <a:gd name="T74" fmla="*/ 568 w 606"/>
                <a:gd name="T75" fmla="*/ 326 h 532"/>
                <a:gd name="T76" fmla="*/ 592 w 606"/>
                <a:gd name="T77" fmla="*/ 356 h 532"/>
                <a:gd name="T78" fmla="*/ 590 w 606"/>
                <a:gd name="T79" fmla="*/ 380 h 532"/>
                <a:gd name="T80" fmla="*/ 546 w 606"/>
                <a:gd name="T81" fmla="*/ 408 h 532"/>
                <a:gd name="T82" fmla="*/ 482 w 606"/>
                <a:gd name="T83" fmla="*/ 460 h 532"/>
                <a:gd name="T84" fmla="*/ 434 w 606"/>
                <a:gd name="T85" fmla="*/ 472 h 532"/>
                <a:gd name="T86" fmla="*/ 392 w 606"/>
                <a:gd name="T87" fmla="*/ 456 h 532"/>
                <a:gd name="T88" fmla="*/ 358 w 606"/>
                <a:gd name="T89" fmla="*/ 436 h 532"/>
                <a:gd name="T90" fmla="*/ 332 w 606"/>
                <a:gd name="T91" fmla="*/ 442 h 532"/>
                <a:gd name="T92" fmla="*/ 302 w 606"/>
                <a:gd name="T93" fmla="*/ 492 h 532"/>
                <a:gd name="T94" fmla="*/ 266 w 606"/>
                <a:gd name="T95" fmla="*/ 528 h 5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06" h="532">
                  <a:moveTo>
                    <a:pt x="240" y="532"/>
                  </a:moveTo>
                  <a:lnTo>
                    <a:pt x="240" y="532"/>
                  </a:lnTo>
                  <a:lnTo>
                    <a:pt x="222" y="524"/>
                  </a:lnTo>
                  <a:lnTo>
                    <a:pt x="210" y="516"/>
                  </a:lnTo>
                  <a:lnTo>
                    <a:pt x="202" y="508"/>
                  </a:lnTo>
                  <a:lnTo>
                    <a:pt x="194" y="502"/>
                  </a:lnTo>
                  <a:lnTo>
                    <a:pt x="172" y="494"/>
                  </a:lnTo>
                  <a:lnTo>
                    <a:pt x="152" y="494"/>
                  </a:lnTo>
                  <a:lnTo>
                    <a:pt x="138" y="494"/>
                  </a:lnTo>
                  <a:lnTo>
                    <a:pt x="126" y="498"/>
                  </a:lnTo>
                  <a:lnTo>
                    <a:pt x="112" y="508"/>
                  </a:lnTo>
                  <a:lnTo>
                    <a:pt x="96" y="530"/>
                  </a:lnTo>
                  <a:lnTo>
                    <a:pt x="96" y="518"/>
                  </a:lnTo>
                  <a:lnTo>
                    <a:pt x="98" y="508"/>
                  </a:lnTo>
                  <a:lnTo>
                    <a:pt x="104" y="494"/>
                  </a:lnTo>
                  <a:lnTo>
                    <a:pt x="106" y="452"/>
                  </a:lnTo>
                  <a:lnTo>
                    <a:pt x="62" y="432"/>
                  </a:lnTo>
                  <a:lnTo>
                    <a:pt x="64" y="420"/>
                  </a:lnTo>
                  <a:lnTo>
                    <a:pt x="68" y="410"/>
                  </a:lnTo>
                  <a:lnTo>
                    <a:pt x="84" y="356"/>
                  </a:lnTo>
                  <a:lnTo>
                    <a:pt x="88" y="352"/>
                  </a:lnTo>
                  <a:lnTo>
                    <a:pt x="88" y="346"/>
                  </a:lnTo>
                  <a:lnTo>
                    <a:pt x="88" y="336"/>
                  </a:lnTo>
                  <a:lnTo>
                    <a:pt x="84" y="320"/>
                  </a:lnTo>
                  <a:lnTo>
                    <a:pt x="70" y="304"/>
                  </a:lnTo>
                  <a:lnTo>
                    <a:pt x="58" y="306"/>
                  </a:lnTo>
                  <a:lnTo>
                    <a:pt x="46" y="308"/>
                  </a:lnTo>
                  <a:lnTo>
                    <a:pt x="20" y="314"/>
                  </a:lnTo>
                  <a:lnTo>
                    <a:pt x="14" y="314"/>
                  </a:lnTo>
                  <a:lnTo>
                    <a:pt x="10" y="310"/>
                  </a:lnTo>
                  <a:lnTo>
                    <a:pt x="8" y="308"/>
                  </a:lnTo>
                  <a:lnTo>
                    <a:pt x="6" y="302"/>
                  </a:lnTo>
                  <a:lnTo>
                    <a:pt x="6" y="294"/>
                  </a:lnTo>
                  <a:lnTo>
                    <a:pt x="6" y="290"/>
                  </a:lnTo>
                  <a:lnTo>
                    <a:pt x="0" y="278"/>
                  </a:lnTo>
                  <a:lnTo>
                    <a:pt x="2" y="262"/>
                  </a:lnTo>
                  <a:lnTo>
                    <a:pt x="4" y="250"/>
                  </a:lnTo>
                  <a:lnTo>
                    <a:pt x="10" y="240"/>
                  </a:lnTo>
                  <a:lnTo>
                    <a:pt x="16" y="234"/>
                  </a:lnTo>
                  <a:lnTo>
                    <a:pt x="24" y="228"/>
                  </a:lnTo>
                  <a:lnTo>
                    <a:pt x="34" y="224"/>
                  </a:lnTo>
                  <a:lnTo>
                    <a:pt x="60" y="218"/>
                  </a:lnTo>
                  <a:lnTo>
                    <a:pt x="74" y="218"/>
                  </a:lnTo>
                  <a:lnTo>
                    <a:pt x="90" y="226"/>
                  </a:lnTo>
                  <a:lnTo>
                    <a:pt x="106" y="232"/>
                  </a:lnTo>
                  <a:lnTo>
                    <a:pt x="114" y="234"/>
                  </a:lnTo>
                  <a:lnTo>
                    <a:pt x="124" y="236"/>
                  </a:lnTo>
                  <a:lnTo>
                    <a:pt x="134" y="234"/>
                  </a:lnTo>
                  <a:lnTo>
                    <a:pt x="144" y="230"/>
                  </a:lnTo>
                  <a:lnTo>
                    <a:pt x="158" y="214"/>
                  </a:lnTo>
                  <a:lnTo>
                    <a:pt x="164" y="196"/>
                  </a:lnTo>
                  <a:lnTo>
                    <a:pt x="174" y="194"/>
                  </a:lnTo>
                  <a:lnTo>
                    <a:pt x="178" y="198"/>
                  </a:lnTo>
                  <a:lnTo>
                    <a:pt x="186" y="200"/>
                  </a:lnTo>
                  <a:lnTo>
                    <a:pt x="206" y="202"/>
                  </a:lnTo>
                  <a:lnTo>
                    <a:pt x="252" y="204"/>
                  </a:lnTo>
                  <a:lnTo>
                    <a:pt x="258" y="196"/>
                  </a:lnTo>
                  <a:lnTo>
                    <a:pt x="262" y="190"/>
                  </a:lnTo>
                  <a:lnTo>
                    <a:pt x="264" y="182"/>
                  </a:lnTo>
                  <a:lnTo>
                    <a:pt x="266" y="174"/>
                  </a:lnTo>
                  <a:lnTo>
                    <a:pt x="266" y="160"/>
                  </a:lnTo>
                  <a:lnTo>
                    <a:pt x="266" y="146"/>
                  </a:lnTo>
                  <a:lnTo>
                    <a:pt x="256" y="136"/>
                  </a:lnTo>
                  <a:lnTo>
                    <a:pt x="248" y="130"/>
                  </a:lnTo>
                  <a:lnTo>
                    <a:pt x="230" y="120"/>
                  </a:lnTo>
                  <a:lnTo>
                    <a:pt x="196" y="108"/>
                  </a:lnTo>
                  <a:lnTo>
                    <a:pt x="194" y="100"/>
                  </a:lnTo>
                  <a:lnTo>
                    <a:pt x="192" y="94"/>
                  </a:lnTo>
                  <a:lnTo>
                    <a:pt x="192" y="88"/>
                  </a:lnTo>
                  <a:lnTo>
                    <a:pt x="194" y="84"/>
                  </a:lnTo>
                  <a:lnTo>
                    <a:pt x="198" y="82"/>
                  </a:lnTo>
                  <a:lnTo>
                    <a:pt x="202" y="80"/>
                  </a:lnTo>
                  <a:lnTo>
                    <a:pt x="216" y="78"/>
                  </a:lnTo>
                  <a:lnTo>
                    <a:pt x="238" y="94"/>
                  </a:lnTo>
                  <a:lnTo>
                    <a:pt x="278" y="102"/>
                  </a:lnTo>
                  <a:lnTo>
                    <a:pt x="294" y="100"/>
                  </a:lnTo>
                  <a:lnTo>
                    <a:pt x="310" y="96"/>
                  </a:lnTo>
                  <a:lnTo>
                    <a:pt x="326" y="88"/>
                  </a:lnTo>
                  <a:lnTo>
                    <a:pt x="342" y="80"/>
                  </a:lnTo>
                  <a:lnTo>
                    <a:pt x="356" y="68"/>
                  </a:lnTo>
                  <a:lnTo>
                    <a:pt x="368" y="56"/>
                  </a:lnTo>
                  <a:lnTo>
                    <a:pt x="378" y="44"/>
                  </a:lnTo>
                  <a:lnTo>
                    <a:pt x="386" y="30"/>
                  </a:lnTo>
                  <a:lnTo>
                    <a:pt x="388" y="22"/>
                  </a:lnTo>
                  <a:lnTo>
                    <a:pt x="390" y="14"/>
                  </a:lnTo>
                  <a:lnTo>
                    <a:pt x="394" y="8"/>
                  </a:lnTo>
                  <a:lnTo>
                    <a:pt x="400" y="4"/>
                  </a:lnTo>
                  <a:lnTo>
                    <a:pt x="406" y="2"/>
                  </a:lnTo>
                  <a:lnTo>
                    <a:pt x="414" y="0"/>
                  </a:lnTo>
                  <a:lnTo>
                    <a:pt x="432" y="0"/>
                  </a:lnTo>
                  <a:lnTo>
                    <a:pt x="438" y="4"/>
                  </a:lnTo>
                  <a:lnTo>
                    <a:pt x="444" y="10"/>
                  </a:lnTo>
                  <a:lnTo>
                    <a:pt x="450" y="16"/>
                  </a:lnTo>
                  <a:lnTo>
                    <a:pt x="456" y="24"/>
                  </a:lnTo>
                  <a:lnTo>
                    <a:pt x="464" y="44"/>
                  </a:lnTo>
                  <a:lnTo>
                    <a:pt x="468" y="66"/>
                  </a:lnTo>
                  <a:lnTo>
                    <a:pt x="494" y="98"/>
                  </a:lnTo>
                  <a:lnTo>
                    <a:pt x="508" y="114"/>
                  </a:lnTo>
                  <a:lnTo>
                    <a:pt x="526" y="130"/>
                  </a:lnTo>
                  <a:lnTo>
                    <a:pt x="558" y="142"/>
                  </a:lnTo>
                  <a:lnTo>
                    <a:pt x="562" y="154"/>
                  </a:lnTo>
                  <a:lnTo>
                    <a:pt x="566" y="170"/>
                  </a:lnTo>
                  <a:lnTo>
                    <a:pt x="566" y="178"/>
                  </a:lnTo>
                  <a:lnTo>
                    <a:pt x="566" y="188"/>
                  </a:lnTo>
                  <a:lnTo>
                    <a:pt x="564" y="196"/>
                  </a:lnTo>
                  <a:lnTo>
                    <a:pt x="558" y="204"/>
                  </a:lnTo>
                  <a:lnTo>
                    <a:pt x="546" y="210"/>
                  </a:lnTo>
                  <a:lnTo>
                    <a:pt x="534" y="216"/>
                  </a:lnTo>
                  <a:lnTo>
                    <a:pt x="516" y="222"/>
                  </a:lnTo>
                  <a:lnTo>
                    <a:pt x="510" y="228"/>
                  </a:lnTo>
                  <a:lnTo>
                    <a:pt x="506" y="234"/>
                  </a:lnTo>
                  <a:lnTo>
                    <a:pt x="506" y="246"/>
                  </a:lnTo>
                  <a:lnTo>
                    <a:pt x="506" y="262"/>
                  </a:lnTo>
                  <a:lnTo>
                    <a:pt x="518" y="262"/>
                  </a:lnTo>
                  <a:lnTo>
                    <a:pt x="532" y="258"/>
                  </a:lnTo>
                  <a:lnTo>
                    <a:pt x="572" y="256"/>
                  </a:lnTo>
                  <a:lnTo>
                    <a:pt x="568" y="326"/>
                  </a:lnTo>
                  <a:lnTo>
                    <a:pt x="572" y="334"/>
                  </a:lnTo>
                  <a:lnTo>
                    <a:pt x="576" y="340"/>
                  </a:lnTo>
                  <a:lnTo>
                    <a:pt x="592" y="356"/>
                  </a:lnTo>
                  <a:lnTo>
                    <a:pt x="606" y="378"/>
                  </a:lnTo>
                  <a:lnTo>
                    <a:pt x="590" y="380"/>
                  </a:lnTo>
                  <a:lnTo>
                    <a:pt x="576" y="384"/>
                  </a:lnTo>
                  <a:lnTo>
                    <a:pt x="554" y="398"/>
                  </a:lnTo>
                  <a:lnTo>
                    <a:pt x="546" y="408"/>
                  </a:lnTo>
                  <a:lnTo>
                    <a:pt x="538" y="416"/>
                  </a:lnTo>
                  <a:lnTo>
                    <a:pt x="520" y="430"/>
                  </a:lnTo>
                  <a:lnTo>
                    <a:pt x="500" y="444"/>
                  </a:lnTo>
                  <a:lnTo>
                    <a:pt x="482" y="460"/>
                  </a:lnTo>
                  <a:lnTo>
                    <a:pt x="466" y="464"/>
                  </a:lnTo>
                  <a:lnTo>
                    <a:pt x="450" y="470"/>
                  </a:lnTo>
                  <a:lnTo>
                    <a:pt x="434" y="472"/>
                  </a:lnTo>
                  <a:lnTo>
                    <a:pt x="420" y="472"/>
                  </a:lnTo>
                  <a:lnTo>
                    <a:pt x="392" y="456"/>
                  </a:lnTo>
                  <a:lnTo>
                    <a:pt x="376" y="440"/>
                  </a:lnTo>
                  <a:lnTo>
                    <a:pt x="372" y="438"/>
                  </a:lnTo>
                  <a:lnTo>
                    <a:pt x="368" y="436"/>
                  </a:lnTo>
                  <a:lnTo>
                    <a:pt x="358" y="436"/>
                  </a:lnTo>
                  <a:lnTo>
                    <a:pt x="342" y="436"/>
                  </a:lnTo>
                  <a:lnTo>
                    <a:pt x="336" y="438"/>
                  </a:lnTo>
                  <a:lnTo>
                    <a:pt x="332" y="442"/>
                  </a:lnTo>
                  <a:lnTo>
                    <a:pt x="330" y="464"/>
                  </a:lnTo>
                  <a:lnTo>
                    <a:pt x="302" y="492"/>
                  </a:lnTo>
                  <a:lnTo>
                    <a:pt x="290" y="506"/>
                  </a:lnTo>
                  <a:lnTo>
                    <a:pt x="278" y="522"/>
                  </a:lnTo>
                  <a:lnTo>
                    <a:pt x="266" y="528"/>
                  </a:lnTo>
                  <a:lnTo>
                    <a:pt x="256" y="530"/>
                  </a:lnTo>
                  <a:lnTo>
                    <a:pt x="240" y="53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1" name="Freeform 17"/>
            <p:cNvSpPr/>
            <p:nvPr/>
          </p:nvSpPr>
          <p:spPr bwMode="auto">
            <a:xfrm>
              <a:off x="5507377" y="4654192"/>
              <a:ext cx="856247" cy="1013752"/>
            </a:xfrm>
            <a:custGeom>
              <a:avLst/>
              <a:gdLst>
                <a:gd name="T0" fmla="*/ 324 w 538"/>
                <a:gd name="T1" fmla="*/ 632 h 638"/>
                <a:gd name="T2" fmla="*/ 306 w 538"/>
                <a:gd name="T3" fmla="*/ 628 h 638"/>
                <a:gd name="T4" fmla="*/ 282 w 538"/>
                <a:gd name="T5" fmla="*/ 636 h 638"/>
                <a:gd name="T6" fmla="*/ 272 w 538"/>
                <a:gd name="T7" fmla="*/ 608 h 638"/>
                <a:gd name="T8" fmla="*/ 258 w 538"/>
                <a:gd name="T9" fmla="*/ 594 h 638"/>
                <a:gd name="T10" fmla="*/ 234 w 538"/>
                <a:gd name="T11" fmla="*/ 594 h 638"/>
                <a:gd name="T12" fmla="*/ 234 w 538"/>
                <a:gd name="T13" fmla="*/ 580 h 638"/>
                <a:gd name="T14" fmla="*/ 268 w 538"/>
                <a:gd name="T15" fmla="*/ 508 h 638"/>
                <a:gd name="T16" fmla="*/ 240 w 538"/>
                <a:gd name="T17" fmla="*/ 472 h 638"/>
                <a:gd name="T18" fmla="*/ 226 w 538"/>
                <a:gd name="T19" fmla="*/ 452 h 638"/>
                <a:gd name="T20" fmla="*/ 204 w 538"/>
                <a:gd name="T21" fmla="*/ 448 h 638"/>
                <a:gd name="T22" fmla="*/ 172 w 538"/>
                <a:gd name="T23" fmla="*/ 456 h 638"/>
                <a:gd name="T24" fmla="*/ 132 w 538"/>
                <a:gd name="T25" fmla="*/ 486 h 638"/>
                <a:gd name="T26" fmla="*/ 98 w 538"/>
                <a:gd name="T27" fmla="*/ 488 h 638"/>
                <a:gd name="T28" fmla="*/ 86 w 538"/>
                <a:gd name="T29" fmla="*/ 458 h 638"/>
                <a:gd name="T30" fmla="*/ 68 w 538"/>
                <a:gd name="T31" fmla="*/ 442 h 638"/>
                <a:gd name="T32" fmla="*/ 64 w 538"/>
                <a:gd name="T33" fmla="*/ 354 h 638"/>
                <a:gd name="T34" fmla="*/ 14 w 538"/>
                <a:gd name="T35" fmla="*/ 358 h 638"/>
                <a:gd name="T36" fmla="*/ 0 w 538"/>
                <a:gd name="T37" fmla="*/ 352 h 638"/>
                <a:gd name="T38" fmla="*/ 8 w 538"/>
                <a:gd name="T39" fmla="*/ 340 h 638"/>
                <a:gd name="T40" fmla="*/ 32 w 538"/>
                <a:gd name="T41" fmla="*/ 334 h 638"/>
                <a:gd name="T42" fmla="*/ 54 w 538"/>
                <a:gd name="T43" fmla="*/ 312 h 638"/>
                <a:gd name="T44" fmla="*/ 62 w 538"/>
                <a:gd name="T45" fmla="*/ 284 h 638"/>
                <a:gd name="T46" fmla="*/ 46 w 538"/>
                <a:gd name="T47" fmla="*/ 154 h 638"/>
                <a:gd name="T48" fmla="*/ 40 w 538"/>
                <a:gd name="T49" fmla="*/ 130 h 638"/>
                <a:gd name="T50" fmla="*/ 64 w 538"/>
                <a:gd name="T51" fmla="*/ 108 h 638"/>
                <a:gd name="T52" fmla="*/ 80 w 538"/>
                <a:gd name="T53" fmla="*/ 78 h 638"/>
                <a:gd name="T54" fmla="*/ 114 w 538"/>
                <a:gd name="T55" fmla="*/ 56 h 638"/>
                <a:gd name="T56" fmla="*/ 142 w 538"/>
                <a:gd name="T57" fmla="*/ 58 h 638"/>
                <a:gd name="T58" fmla="*/ 158 w 538"/>
                <a:gd name="T59" fmla="*/ 54 h 638"/>
                <a:gd name="T60" fmla="*/ 168 w 538"/>
                <a:gd name="T61" fmla="*/ 42 h 638"/>
                <a:gd name="T62" fmla="*/ 158 w 538"/>
                <a:gd name="T63" fmla="*/ 14 h 638"/>
                <a:gd name="T64" fmla="*/ 156 w 538"/>
                <a:gd name="T65" fmla="*/ 4 h 638"/>
                <a:gd name="T66" fmla="*/ 174 w 538"/>
                <a:gd name="T67" fmla="*/ 2 h 638"/>
                <a:gd name="T68" fmla="*/ 210 w 538"/>
                <a:gd name="T69" fmla="*/ 12 h 638"/>
                <a:gd name="T70" fmla="*/ 274 w 538"/>
                <a:gd name="T71" fmla="*/ 34 h 638"/>
                <a:gd name="T72" fmla="*/ 312 w 538"/>
                <a:gd name="T73" fmla="*/ 56 h 638"/>
                <a:gd name="T74" fmla="*/ 372 w 538"/>
                <a:gd name="T75" fmla="*/ 68 h 638"/>
                <a:gd name="T76" fmla="*/ 392 w 538"/>
                <a:gd name="T77" fmla="*/ 44 h 638"/>
                <a:gd name="T78" fmla="*/ 420 w 538"/>
                <a:gd name="T79" fmla="*/ 60 h 638"/>
                <a:gd name="T80" fmla="*/ 450 w 538"/>
                <a:gd name="T81" fmla="*/ 82 h 638"/>
                <a:gd name="T82" fmla="*/ 482 w 538"/>
                <a:gd name="T83" fmla="*/ 100 h 638"/>
                <a:gd name="T84" fmla="*/ 514 w 538"/>
                <a:gd name="T85" fmla="*/ 134 h 638"/>
                <a:gd name="T86" fmla="*/ 522 w 538"/>
                <a:gd name="T87" fmla="*/ 180 h 638"/>
                <a:gd name="T88" fmla="*/ 516 w 538"/>
                <a:gd name="T89" fmla="*/ 214 h 638"/>
                <a:gd name="T90" fmla="*/ 486 w 538"/>
                <a:gd name="T91" fmla="*/ 248 h 638"/>
                <a:gd name="T92" fmla="*/ 480 w 538"/>
                <a:gd name="T93" fmla="*/ 286 h 638"/>
                <a:gd name="T94" fmla="*/ 494 w 538"/>
                <a:gd name="T95" fmla="*/ 320 h 638"/>
                <a:gd name="T96" fmla="*/ 502 w 538"/>
                <a:gd name="T97" fmla="*/ 344 h 638"/>
                <a:gd name="T98" fmla="*/ 522 w 538"/>
                <a:gd name="T99" fmla="*/ 414 h 638"/>
                <a:gd name="T100" fmla="*/ 532 w 538"/>
                <a:gd name="T101" fmla="*/ 440 h 638"/>
                <a:gd name="T102" fmla="*/ 528 w 538"/>
                <a:gd name="T103" fmla="*/ 472 h 638"/>
                <a:gd name="T104" fmla="*/ 538 w 538"/>
                <a:gd name="T105" fmla="*/ 536 h 638"/>
                <a:gd name="T106" fmla="*/ 426 w 538"/>
                <a:gd name="T107" fmla="*/ 540 h 638"/>
                <a:gd name="T108" fmla="*/ 428 w 538"/>
                <a:gd name="T109" fmla="*/ 558 h 638"/>
                <a:gd name="T110" fmla="*/ 446 w 538"/>
                <a:gd name="T111" fmla="*/ 580 h 638"/>
                <a:gd name="T112" fmla="*/ 436 w 538"/>
                <a:gd name="T113" fmla="*/ 598 h 638"/>
                <a:gd name="T114" fmla="*/ 402 w 538"/>
                <a:gd name="T115" fmla="*/ 568 h 638"/>
                <a:gd name="T116" fmla="*/ 368 w 538"/>
                <a:gd name="T117" fmla="*/ 566 h 638"/>
                <a:gd name="T118" fmla="*/ 348 w 538"/>
                <a:gd name="T119" fmla="*/ 604 h 638"/>
                <a:gd name="T120" fmla="*/ 336 w 538"/>
                <a:gd name="T121" fmla="*/ 634 h 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38" h="638">
                  <a:moveTo>
                    <a:pt x="332" y="638"/>
                  </a:moveTo>
                  <a:lnTo>
                    <a:pt x="332" y="638"/>
                  </a:lnTo>
                  <a:lnTo>
                    <a:pt x="324" y="632"/>
                  </a:lnTo>
                  <a:lnTo>
                    <a:pt x="318" y="630"/>
                  </a:lnTo>
                  <a:lnTo>
                    <a:pt x="312" y="628"/>
                  </a:lnTo>
                  <a:lnTo>
                    <a:pt x="306" y="628"/>
                  </a:lnTo>
                  <a:lnTo>
                    <a:pt x="294" y="632"/>
                  </a:lnTo>
                  <a:lnTo>
                    <a:pt x="282" y="636"/>
                  </a:lnTo>
                  <a:lnTo>
                    <a:pt x="274" y="620"/>
                  </a:lnTo>
                  <a:lnTo>
                    <a:pt x="272" y="608"/>
                  </a:lnTo>
                  <a:lnTo>
                    <a:pt x="270" y="600"/>
                  </a:lnTo>
                  <a:lnTo>
                    <a:pt x="264" y="596"/>
                  </a:lnTo>
                  <a:lnTo>
                    <a:pt x="258" y="594"/>
                  </a:lnTo>
                  <a:lnTo>
                    <a:pt x="252" y="592"/>
                  </a:lnTo>
                  <a:lnTo>
                    <a:pt x="246" y="592"/>
                  </a:lnTo>
                  <a:lnTo>
                    <a:pt x="234" y="594"/>
                  </a:lnTo>
                  <a:lnTo>
                    <a:pt x="234" y="580"/>
                  </a:lnTo>
                  <a:lnTo>
                    <a:pt x="254" y="542"/>
                  </a:lnTo>
                  <a:lnTo>
                    <a:pt x="264" y="524"/>
                  </a:lnTo>
                  <a:lnTo>
                    <a:pt x="268" y="508"/>
                  </a:lnTo>
                  <a:lnTo>
                    <a:pt x="246" y="484"/>
                  </a:lnTo>
                  <a:lnTo>
                    <a:pt x="240" y="472"/>
                  </a:lnTo>
                  <a:lnTo>
                    <a:pt x="236" y="462"/>
                  </a:lnTo>
                  <a:lnTo>
                    <a:pt x="226" y="452"/>
                  </a:lnTo>
                  <a:lnTo>
                    <a:pt x="218" y="448"/>
                  </a:lnTo>
                  <a:lnTo>
                    <a:pt x="212" y="448"/>
                  </a:lnTo>
                  <a:lnTo>
                    <a:pt x="204" y="448"/>
                  </a:lnTo>
                  <a:lnTo>
                    <a:pt x="172" y="456"/>
                  </a:lnTo>
                  <a:lnTo>
                    <a:pt x="162" y="466"/>
                  </a:lnTo>
                  <a:lnTo>
                    <a:pt x="152" y="472"/>
                  </a:lnTo>
                  <a:lnTo>
                    <a:pt x="132" y="486"/>
                  </a:lnTo>
                  <a:lnTo>
                    <a:pt x="98" y="488"/>
                  </a:lnTo>
                  <a:lnTo>
                    <a:pt x="96" y="478"/>
                  </a:lnTo>
                  <a:lnTo>
                    <a:pt x="94" y="470"/>
                  </a:lnTo>
                  <a:lnTo>
                    <a:pt x="86" y="458"/>
                  </a:lnTo>
                  <a:lnTo>
                    <a:pt x="76" y="448"/>
                  </a:lnTo>
                  <a:lnTo>
                    <a:pt x="68" y="442"/>
                  </a:lnTo>
                  <a:lnTo>
                    <a:pt x="64" y="432"/>
                  </a:lnTo>
                  <a:lnTo>
                    <a:pt x="64" y="354"/>
                  </a:lnTo>
                  <a:lnTo>
                    <a:pt x="28" y="356"/>
                  </a:lnTo>
                  <a:lnTo>
                    <a:pt x="14" y="358"/>
                  </a:lnTo>
                  <a:lnTo>
                    <a:pt x="0" y="362"/>
                  </a:lnTo>
                  <a:lnTo>
                    <a:pt x="0" y="352"/>
                  </a:lnTo>
                  <a:lnTo>
                    <a:pt x="2" y="346"/>
                  </a:lnTo>
                  <a:lnTo>
                    <a:pt x="4" y="344"/>
                  </a:lnTo>
                  <a:lnTo>
                    <a:pt x="8" y="340"/>
                  </a:lnTo>
                  <a:lnTo>
                    <a:pt x="18" y="338"/>
                  </a:lnTo>
                  <a:lnTo>
                    <a:pt x="32" y="334"/>
                  </a:lnTo>
                  <a:lnTo>
                    <a:pt x="38" y="330"/>
                  </a:lnTo>
                  <a:lnTo>
                    <a:pt x="44" y="326"/>
                  </a:lnTo>
                  <a:lnTo>
                    <a:pt x="54" y="312"/>
                  </a:lnTo>
                  <a:lnTo>
                    <a:pt x="60" y="298"/>
                  </a:lnTo>
                  <a:lnTo>
                    <a:pt x="62" y="284"/>
                  </a:lnTo>
                  <a:lnTo>
                    <a:pt x="48" y="224"/>
                  </a:lnTo>
                  <a:lnTo>
                    <a:pt x="46" y="154"/>
                  </a:lnTo>
                  <a:lnTo>
                    <a:pt x="40" y="130"/>
                  </a:lnTo>
                  <a:lnTo>
                    <a:pt x="46" y="126"/>
                  </a:lnTo>
                  <a:lnTo>
                    <a:pt x="54" y="120"/>
                  </a:lnTo>
                  <a:lnTo>
                    <a:pt x="64" y="108"/>
                  </a:lnTo>
                  <a:lnTo>
                    <a:pt x="72" y="94"/>
                  </a:lnTo>
                  <a:lnTo>
                    <a:pt x="80" y="78"/>
                  </a:lnTo>
                  <a:lnTo>
                    <a:pt x="94" y="68"/>
                  </a:lnTo>
                  <a:lnTo>
                    <a:pt x="108" y="60"/>
                  </a:lnTo>
                  <a:lnTo>
                    <a:pt x="114" y="56"/>
                  </a:lnTo>
                  <a:lnTo>
                    <a:pt x="122" y="56"/>
                  </a:lnTo>
                  <a:lnTo>
                    <a:pt x="132" y="56"/>
                  </a:lnTo>
                  <a:lnTo>
                    <a:pt x="142" y="58"/>
                  </a:lnTo>
                  <a:lnTo>
                    <a:pt x="150" y="58"/>
                  </a:lnTo>
                  <a:lnTo>
                    <a:pt x="158" y="54"/>
                  </a:lnTo>
                  <a:lnTo>
                    <a:pt x="164" y="50"/>
                  </a:lnTo>
                  <a:lnTo>
                    <a:pt x="168" y="42"/>
                  </a:lnTo>
                  <a:lnTo>
                    <a:pt x="166" y="30"/>
                  </a:lnTo>
                  <a:lnTo>
                    <a:pt x="164" y="20"/>
                  </a:lnTo>
                  <a:lnTo>
                    <a:pt x="158" y="14"/>
                  </a:lnTo>
                  <a:lnTo>
                    <a:pt x="152" y="10"/>
                  </a:lnTo>
                  <a:lnTo>
                    <a:pt x="156" y="4"/>
                  </a:lnTo>
                  <a:lnTo>
                    <a:pt x="160" y="2"/>
                  </a:lnTo>
                  <a:lnTo>
                    <a:pt x="166" y="0"/>
                  </a:lnTo>
                  <a:lnTo>
                    <a:pt x="174" y="2"/>
                  </a:lnTo>
                  <a:lnTo>
                    <a:pt x="192" y="6"/>
                  </a:lnTo>
                  <a:lnTo>
                    <a:pt x="210" y="12"/>
                  </a:lnTo>
                  <a:lnTo>
                    <a:pt x="238" y="16"/>
                  </a:lnTo>
                  <a:lnTo>
                    <a:pt x="274" y="34"/>
                  </a:lnTo>
                  <a:lnTo>
                    <a:pt x="292" y="44"/>
                  </a:lnTo>
                  <a:lnTo>
                    <a:pt x="312" y="56"/>
                  </a:lnTo>
                  <a:lnTo>
                    <a:pt x="342" y="68"/>
                  </a:lnTo>
                  <a:lnTo>
                    <a:pt x="372" y="68"/>
                  </a:lnTo>
                  <a:lnTo>
                    <a:pt x="392" y="44"/>
                  </a:lnTo>
                  <a:lnTo>
                    <a:pt x="400" y="46"/>
                  </a:lnTo>
                  <a:lnTo>
                    <a:pt x="410" y="52"/>
                  </a:lnTo>
                  <a:lnTo>
                    <a:pt x="420" y="60"/>
                  </a:lnTo>
                  <a:lnTo>
                    <a:pt x="430" y="72"/>
                  </a:lnTo>
                  <a:lnTo>
                    <a:pt x="450" y="82"/>
                  </a:lnTo>
                  <a:lnTo>
                    <a:pt x="466" y="90"/>
                  </a:lnTo>
                  <a:lnTo>
                    <a:pt x="482" y="100"/>
                  </a:lnTo>
                  <a:lnTo>
                    <a:pt x="500" y="116"/>
                  </a:lnTo>
                  <a:lnTo>
                    <a:pt x="514" y="134"/>
                  </a:lnTo>
                  <a:lnTo>
                    <a:pt x="520" y="152"/>
                  </a:lnTo>
                  <a:lnTo>
                    <a:pt x="522" y="170"/>
                  </a:lnTo>
                  <a:lnTo>
                    <a:pt x="522" y="180"/>
                  </a:lnTo>
                  <a:lnTo>
                    <a:pt x="522" y="190"/>
                  </a:lnTo>
                  <a:lnTo>
                    <a:pt x="520" y="202"/>
                  </a:lnTo>
                  <a:lnTo>
                    <a:pt x="516" y="214"/>
                  </a:lnTo>
                  <a:lnTo>
                    <a:pt x="494" y="238"/>
                  </a:lnTo>
                  <a:lnTo>
                    <a:pt x="486" y="248"/>
                  </a:lnTo>
                  <a:lnTo>
                    <a:pt x="482" y="260"/>
                  </a:lnTo>
                  <a:lnTo>
                    <a:pt x="480" y="272"/>
                  </a:lnTo>
                  <a:lnTo>
                    <a:pt x="480" y="286"/>
                  </a:lnTo>
                  <a:lnTo>
                    <a:pt x="486" y="302"/>
                  </a:lnTo>
                  <a:lnTo>
                    <a:pt x="494" y="320"/>
                  </a:lnTo>
                  <a:lnTo>
                    <a:pt x="500" y="340"/>
                  </a:lnTo>
                  <a:lnTo>
                    <a:pt x="502" y="344"/>
                  </a:lnTo>
                  <a:lnTo>
                    <a:pt x="506" y="352"/>
                  </a:lnTo>
                  <a:lnTo>
                    <a:pt x="512" y="372"/>
                  </a:lnTo>
                  <a:lnTo>
                    <a:pt x="522" y="414"/>
                  </a:lnTo>
                  <a:lnTo>
                    <a:pt x="530" y="428"/>
                  </a:lnTo>
                  <a:lnTo>
                    <a:pt x="532" y="440"/>
                  </a:lnTo>
                  <a:lnTo>
                    <a:pt x="532" y="454"/>
                  </a:lnTo>
                  <a:lnTo>
                    <a:pt x="528" y="472"/>
                  </a:lnTo>
                  <a:lnTo>
                    <a:pt x="528" y="500"/>
                  </a:lnTo>
                  <a:lnTo>
                    <a:pt x="532" y="518"/>
                  </a:lnTo>
                  <a:lnTo>
                    <a:pt x="538" y="536"/>
                  </a:lnTo>
                  <a:lnTo>
                    <a:pt x="426" y="540"/>
                  </a:lnTo>
                  <a:lnTo>
                    <a:pt x="424" y="544"/>
                  </a:lnTo>
                  <a:lnTo>
                    <a:pt x="424" y="548"/>
                  </a:lnTo>
                  <a:lnTo>
                    <a:pt x="428" y="558"/>
                  </a:lnTo>
                  <a:lnTo>
                    <a:pt x="438" y="570"/>
                  </a:lnTo>
                  <a:lnTo>
                    <a:pt x="446" y="580"/>
                  </a:lnTo>
                  <a:lnTo>
                    <a:pt x="442" y="598"/>
                  </a:lnTo>
                  <a:lnTo>
                    <a:pt x="436" y="598"/>
                  </a:lnTo>
                  <a:lnTo>
                    <a:pt x="428" y="594"/>
                  </a:lnTo>
                  <a:lnTo>
                    <a:pt x="416" y="584"/>
                  </a:lnTo>
                  <a:lnTo>
                    <a:pt x="402" y="568"/>
                  </a:lnTo>
                  <a:lnTo>
                    <a:pt x="368" y="566"/>
                  </a:lnTo>
                  <a:lnTo>
                    <a:pt x="350" y="594"/>
                  </a:lnTo>
                  <a:lnTo>
                    <a:pt x="348" y="604"/>
                  </a:lnTo>
                  <a:lnTo>
                    <a:pt x="346" y="616"/>
                  </a:lnTo>
                  <a:lnTo>
                    <a:pt x="340" y="628"/>
                  </a:lnTo>
                  <a:lnTo>
                    <a:pt x="336" y="634"/>
                  </a:lnTo>
                  <a:lnTo>
                    <a:pt x="332" y="63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2" name="Freeform 18"/>
            <p:cNvSpPr/>
            <p:nvPr/>
          </p:nvSpPr>
          <p:spPr bwMode="auto">
            <a:xfrm>
              <a:off x="6288073" y="4597522"/>
              <a:ext cx="739773" cy="1057828"/>
            </a:xfrm>
            <a:custGeom>
              <a:avLst/>
              <a:gdLst>
                <a:gd name="T0" fmla="*/ 112 w 466"/>
                <a:gd name="T1" fmla="*/ 660 h 666"/>
                <a:gd name="T2" fmla="*/ 94 w 466"/>
                <a:gd name="T3" fmla="*/ 656 h 666"/>
                <a:gd name="T4" fmla="*/ 134 w 466"/>
                <a:gd name="T5" fmla="*/ 598 h 666"/>
                <a:gd name="T6" fmla="*/ 128 w 466"/>
                <a:gd name="T7" fmla="*/ 566 h 666"/>
                <a:gd name="T8" fmla="*/ 104 w 466"/>
                <a:gd name="T9" fmla="*/ 568 h 666"/>
                <a:gd name="T10" fmla="*/ 88 w 466"/>
                <a:gd name="T11" fmla="*/ 576 h 666"/>
                <a:gd name="T12" fmla="*/ 48 w 466"/>
                <a:gd name="T13" fmla="*/ 536 h 666"/>
                <a:gd name="T14" fmla="*/ 52 w 466"/>
                <a:gd name="T15" fmla="*/ 494 h 666"/>
                <a:gd name="T16" fmla="*/ 52 w 466"/>
                <a:gd name="T17" fmla="*/ 456 h 666"/>
                <a:gd name="T18" fmla="*/ 42 w 466"/>
                <a:gd name="T19" fmla="*/ 446 h 666"/>
                <a:gd name="T20" fmla="*/ 30 w 466"/>
                <a:gd name="T21" fmla="*/ 398 h 666"/>
                <a:gd name="T22" fmla="*/ 16 w 466"/>
                <a:gd name="T23" fmla="*/ 356 h 666"/>
                <a:gd name="T24" fmla="*/ 2 w 466"/>
                <a:gd name="T25" fmla="*/ 316 h 666"/>
                <a:gd name="T26" fmla="*/ 6 w 466"/>
                <a:gd name="T27" fmla="*/ 292 h 666"/>
                <a:gd name="T28" fmla="*/ 16 w 466"/>
                <a:gd name="T29" fmla="*/ 280 h 666"/>
                <a:gd name="T30" fmla="*/ 42 w 466"/>
                <a:gd name="T31" fmla="*/ 240 h 666"/>
                <a:gd name="T32" fmla="*/ 42 w 466"/>
                <a:gd name="T33" fmla="*/ 188 h 666"/>
                <a:gd name="T34" fmla="*/ 22 w 466"/>
                <a:gd name="T35" fmla="*/ 146 h 666"/>
                <a:gd name="T36" fmla="*/ 46 w 466"/>
                <a:gd name="T37" fmla="*/ 126 h 666"/>
                <a:gd name="T38" fmla="*/ 78 w 466"/>
                <a:gd name="T39" fmla="*/ 116 h 666"/>
                <a:gd name="T40" fmla="*/ 88 w 466"/>
                <a:gd name="T41" fmla="*/ 114 h 666"/>
                <a:gd name="T42" fmla="*/ 102 w 466"/>
                <a:gd name="T43" fmla="*/ 98 h 666"/>
                <a:gd name="T44" fmla="*/ 160 w 466"/>
                <a:gd name="T45" fmla="*/ 60 h 666"/>
                <a:gd name="T46" fmla="*/ 176 w 466"/>
                <a:gd name="T47" fmla="*/ 46 h 666"/>
                <a:gd name="T48" fmla="*/ 226 w 466"/>
                <a:gd name="T49" fmla="*/ 32 h 666"/>
                <a:gd name="T50" fmla="*/ 250 w 466"/>
                <a:gd name="T51" fmla="*/ 22 h 666"/>
                <a:gd name="T52" fmla="*/ 260 w 466"/>
                <a:gd name="T53" fmla="*/ 2 h 666"/>
                <a:gd name="T54" fmla="*/ 284 w 466"/>
                <a:gd name="T55" fmla="*/ 0 h 666"/>
                <a:gd name="T56" fmla="*/ 292 w 466"/>
                <a:gd name="T57" fmla="*/ 52 h 666"/>
                <a:gd name="T58" fmla="*/ 314 w 466"/>
                <a:gd name="T59" fmla="*/ 56 h 666"/>
                <a:gd name="T60" fmla="*/ 326 w 466"/>
                <a:gd name="T61" fmla="*/ 34 h 666"/>
                <a:gd name="T62" fmla="*/ 334 w 466"/>
                <a:gd name="T63" fmla="*/ 14 h 666"/>
                <a:gd name="T64" fmla="*/ 344 w 466"/>
                <a:gd name="T65" fmla="*/ 36 h 666"/>
                <a:gd name="T66" fmla="*/ 362 w 466"/>
                <a:gd name="T67" fmla="*/ 50 h 666"/>
                <a:gd name="T68" fmla="*/ 384 w 466"/>
                <a:gd name="T69" fmla="*/ 54 h 666"/>
                <a:gd name="T70" fmla="*/ 424 w 466"/>
                <a:gd name="T71" fmla="*/ 42 h 666"/>
                <a:gd name="T72" fmla="*/ 442 w 466"/>
                <a:gd name="T73" fmla="*/ 42 h 666"/>
                <a:gd name="T74" fmla="*/ 422 w 466"/>
                <a:gd name="T75" fmla="*/ 66 h 666"/>
                <a:gd name="T76" fmla="*/ 414 w 466"/>
                <a:gd name="T77" fmla="*/ 88 h 666"/>
                <a:gd name="T78" fmla="*/ 428 w 466"/>
                <a:gd name="T79" fmla="*/ 112 h 666"/>
                <a:gd name="T80" fmla="*/ 466 w 466"/>
                <a:gd name="T81" fmla="*/ 168 h 666"/>
                <a:gd name="T82" fmla="*/ 464 w 466"/>
                <a:gd name="T83" fmla="*/ 192 h 666"/>
                <a:gd name="T84" fmla="*/ 450 w 466"/>
                <a:gd name="T85" fmla="*/ 218 h 666"/>
                <a:gd name="T86" fmla="*/ 430 w 466"/>
                <a:gd name="T87" fmla="*/ 236 h 666"/>
                <a:gd name="T88" fmla="*/ 396 w 466"/>
                <a:gd name="T89" fmla="*/ 244 h 666"/>
                <a:gd name="T90" fmla="*/ 376 w 466"/>
                <a:gd name="T91" fmla="*/ 250 h 666"/>
                <a:gd name="T92" fmla="*/ 348 w 466"/>
                <a:gd name="T93" fmla="*/ 276 h 666"/>
                <a:gd name="T94" fmla="*/ 348 w 466"/>
                <a:gd name="T95" fmla="*/ 304 h 666"/>
                <a:gd name="T96" fmla="*/ 354 w 466"/>
                <a:gd name="T97" fmla="*/ 332 h 666"/>
                <a:gd name="T98" fmla="*/ 328 w 466"/>
                <a:gd name="T99" fmla="*/ 366 h 666"/>
                <a:gd name="T100" fmla="*/ 302 w 466"/>
                <a:gd name="T101" fmla="*/ 386 h 666"/>
                <a:gd name="T102" fmla="*/ 296 w 466"/>
                <a:gd name="T103" fmla="*/ 408 h 666"/>
                <a:gd name="T104" fmla="*/ 292 w 466"/>
                <a:gd name="T105" fmla="*/ 468 h 666"/>
                <a:gd name="T106" fmla="*/ 270 w 466"/>
                <a:gd name="T107" fmla="*/ 490 h 666"/>
                <a:gd name="T108" fmla="*/ 264 w 466"/>
                <a:gd name="T109" fmla="*/ 522 h 666"/>
                <a:gd name="T110" fmla="*/ 266 w 466"/>
                <a:gd name="T111" fmla="*/ 546 h 666"/>
                <a:gd name="T112" fmla="*/ 254 w 466"/>
                <a:gd name="T113" fmla="*/ 596 h 666"/>
                <a:gd name="T114" fmla="*/ 260 w 466"/>
                <a:gd name="T115" fmla="*/ 630 h 666"/>
                <a:gd name="T116" fmla="*/ 224 w 466"/>
                <a:gd name="T117" fmla="*/ 650 h 666"/>
                <a:gd name="T118" fmla="*/ 196 w 466"/>
                <a:gd name="T119" fmla="*/ 636 h 666"/>
                <a:gd name="T120" fmla="*/ 168 w 466"/>
                <a:gd name="T121" fmla="*/ 646 h 666"/>
                <a:gd name="T122" fmla="*/ 134 w 466"/>
                <a:gd name="T123" fmla="*/ 660 h 6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66" h="666">
                  <a:moveTo>
                    <a:pt x="118" y="666"/>
                  </a:moveTo>
                  <a:lnTo>
                    <a:pt x="118" y="666"/>
                  </a:lnTo>
                  <a:lnTo>
                    <a:pt x="112" y="660"/>
                  </a:lnTo>
                  <a:lnTo>
                    <a:pt x="106" y="658"/>
                  </a:lnTo>
                  <a:lnTo>
                    <a:pt x="94" y="656"/>
                  </a:lnTo>
                  <a:lnTo>
                    <a:pt x="94" y="650"/>
                  </a:lnTo>
                  <a:lnTo>
                    <a:pt x="134" y="598"/>
                  </a:lnTo>
                  <a:lnTo>
                    <a:pt x="132" y="578"/>
                  </a:lnTo>
                  <a:lnTo>
                    <a:pt x="128" y="566"/>
                  </a:lnTo>
                  <a:lnTo>
                    <a:pt x="114" y="566"/>
                  </a:lnTo>
                  <a:lnTo>
                    <a:pt x="104" y="568"/>
                  </a:lnTo>
                  <a:lnTo>
                    <a:pt x="96" y="572"/>
                  </a:lnTo>
                  <a:lnTo>
                    <a:pt x="88" y="576"/>
                  </a:lnTo>
                  <a:lnTo>
                    <a:pt x="60" y="576"/>
                  </a:lnTo>
                  <a:lnTo>
                    <a:pt x="48" y="536"/>
                  </a:lnTo>
                  <a:lnTo>
                    <a:pt x="50" y="514"/>
                  </a:lnTo>
                  <a:lnTo>
                    <a:pt x="52" y="494"/>
                  </a:lnTo>
                  <a:lnTo>
                    <a:pt x="54" y="474"/>
                  </a:lnTo>
                  <a:lnTo>
                    <a:pt x="52" y="466"/>
                  </a:lnTo>
                  <a:lnTo>
                    <a:pt x="52" y="456"/>
                  </a:lnTo>
                  <a:lnTo>
                    <a:pt x="42" y="446"/>
                  </a:lnTo>
                  <a:lnTo>
                    <a:pt x="40" y="434"/>
                  </a:lnTo>
                  <a:lnTo>
                    <a:pt x="38" y="422"/>
                  </a:lnTo>
                  <a:lnTo>
                    <a:pt x="30" y="398"/>
                  </a:lnTo>
                  <a:lnTo>
                    <a:pt x="22" y="376"/>
                  </a:lnTo>
                  <a:lnTo>
                    <a:pt x="16" y="356"/>
                  </a:lnTo>
                  <a:lnTo>
                    <a:pt x="6" y="334"/>
                  </a:lnTo>
                  <a:lnTo>
                    <a:pt x="4" y="326"/>
                  </a:lnTo>
                  <a:lnTo>
                    <a:pt x="2" y="316"/>
                  </a:lnTo>
                  <a:lnTo>
                    <a:pt x="0" y="308"/>
                  </a:lnTo>
                  <a:lnTo>
                    <a:pt x="2" y="300"/>
                  </a:lnTo>
                  <a:lnTo>
                    <a:pt x="6" y="292"/>
                  </a:lnTo>
                  <a:lnTo>
                    <a:pt x="12" y="282"/>
                  </a:lnTo>
                  <a:lnTo>
                    <a:pt x="16" y="280"/>
                  </a:lnTo>
                  <a:lnTo>
                    <a:pt x="20" y="276"/>
                  </a:lnTo>
                  <a:lnTo>
                    <a:pt x="30" y="264"/>
                  </a:lnTo>
                  <a:lnTo>
                    <a:pt x="42" y="240"/>
                  </a:lnTo>
                  <a:lnTo>
                    <a:pt x="42" y="188"/>
                  </a:lnTo>
                  <a:lnTo>
                    <a:pt x="30" y="156"/>
                  </a:lnTo>
                  <a:lnTo>
                    <a:pt x="22" y="146"/>
                  </a:lnTo>
                  <a:lnTo>
                    <a:pt x="46" y="126"/>
                  </a:lnTo>
                  <a:lnTo>
                    <a:pt x="62" y="122"/>
                  </a:lnTo>
                  <a:lnTo>
                    <a:pt x="74" y="118"/>
                  </a:lnTo>
                  <a:lnTo>
                    <a:pt x="78" y="116"/>
                  </a:lnTo>
                  <a:lnTo>
                    <a:pt x="80" y="114"/>
                  </a:lnTo>
                  <a:lnTo>
                    <a:pt x="88" y="114"/>
                  </a:lnTo>
                  <a:lnTo>
                    <a:pt x="94" y="106"/>
                  </a:lnTo>
                  <a:lnTo>
                    <a:pt x="102" y="98"/>
                  </a:lnTo>
                  <a:lnTo>
                    <a:pt x="122" y="84"/>
                  </a:lnTo>
                  <a:lnTo>
                    <a:pt x="142" y="72"/>
                  </a:lnTo>
                  <a:lnTo>
                    <a:pt x="160" y="60"/>
                  </a:lnTo>
                  <a:lnTo>
                    <a:pt x="168" y="52"/>
                  </a:lnTo>
                  <a:lnTo>
                    <a:pt x="176" y="46"/>
                  </a:lnTo>
                  <a:lnTo>
                    <a:pt x="188" y="42"/>
                  </a:lnTo>
                  <a:lnTo>
                    <a:pt x="200" y="38"/>
                  </a:lnTo>
                  <a:lnTo>
                    <a:pt x="226" y="32"/>
                  </a:lnTo>
                  <a:lnTo>
                    <a:pt x="238" y="28"/>
                  </a:lnTo>
                  <a:lnTo>
                    <a:pt x="250" y="22"/>
                  </a:lnTo>
                  <a:lnTo>
                    <a:pt x="256" y="8"/>
                  </a:lnTo>
                  <a:lnTo>
                    <a:pt x="258" y="4"/>
                  </a:lnTo>
                  <a:lnTo>
                    <a:pt x="260" y="2"/>
                  </a:lnTo>
                  <a:lnTo>
                    <a:pt x="270" y="0"/>
                  </a:lnTo>
                  <a:lnTo>
                    <a:pt x="284" y="0"/>
                  </a:lnTo>
                  <a:lnTo>
                    <a:pt x="286" y="48"/>
                  </a:lnTo>
                  <a:lnTo>
                    <a:pt x="292" y="52"/>
                  </a:lnTo>
                  <a:lnTo>
                    <a:pt x="298" y="54"/>
                  </a:lnTo>
                  <a:lnTo>
                    <a:pt x="314" y="56"/>
                  </a:lnTo>
                  <a:lnTo>
                    <a:pt x="320" y="50"/>
                  </a:lnTo>
                  <a:lnTo>
                    <a:pt x="322" y="44"/>
                  </a:lnTo>
                  <a:lnTo>
                    <a:pt x="326" y="34"/>
                  </a:lnTo>
                  <a:lnTo>
                    <a:pt x="330" y="22"/>
                  </a:lnTo>
                  <a:lnTo>
                    <a:pt x="332" y="18"/>
                  </a:lnTo>
                  <a:lnTo>
                    <a:pt x="334" y="14"/>
                  </a:lnTo>
                  <a:lnTo>
                    <a:pt x="338" y="24"/>
                  </a:lnTo>
                  <a:lnTo>
                    <a:pt x="344" y="36"/>
                  </a:lnTo>
                  <a:lnTo>
                    <a:pt x="350" y="42"/>
                  </a:lnTo>
                  <a:lnTo>
                    <a:pt x="356" y="46"/>
                  </a:lnTo>
                  <a:lnTo>
                    <a:pt x="362" y="50"/>
                  </a:lnTo>
                  <a:lnTo>
                    <a:pt x="370" y="54"/>
                  </a:lnTo>
                  <a:lnTo>
                    <a:pt x="384" y="54"/>
                  </a:lnTo>
                  <a:lnTo>
                    <a:pt x="396" y="52"/>
                  </a:lnTo>
                  <a:lnTo>
                    <a:pt x="410" y="48"/>
                  </a:lnTo>
                  <a:lnTo>
                    <a:pt x="424" y="42"/>
                  </a:lnTo>
                  <a:lnTo>
                    <a:pt x="442" y="42"/>
                  </a:lnTo>
                  <a:lnTo>
                    <a:pt x="438" y="48"/>
                  </a:lnTo>
                  <a:lnTo>
                    <a:pt x="432" y="54"/>
                  </a:lnTo>
                  <a:lnTo>
                    <a:pt x="422" y="66"/>
                  </a:lnTo>
                  <a:lnTo>
                    <a:pt x="418" y="74"/>
                  </a:lnTo>
                  <a:lnTo>
                    <a:pt x="414" y="80"/>
                  </a:lnTo>
                  <a:lnTo>
                    <a:pt x="414" y="88"/>
                  </a:lnTo>
                  <a:lnTo>
                    <a:pt x="414" y="96"/>
                  </a:lnTo>
                  <a:lnTo>
                    <a:pt x="428" y="112"/>
                  </a:lnTo>
                  <a:lnTo>
                    <a:pt x="440" y="128"/>
                  </a:lnTo>
                  <a:lnTo>
                    <a:pt x="452" y="146"/>
                  </a:lnTo>
                  <a:lnTo>
                    <a:pt x="466" y="168"/>
                  </a:lnTo>
                  <a:lnTo>
                    <a:pt x="464" y="192"/>
                  </a:lnTo>
                  <a:lnTo>
                    <a:pt x="460" y="196"/>
                  </a:lnTo>
                  <a:lnTo>
                    <a:pt x="456" y="202"/>
                  </a:lnTo>
                  <a:lnTo>
                    <a:pt x="450" y="218"/>
                  </a:lnTo>
                  <a:lnTo>
                    <a:pt x="440" y="228"/>
                  </a:lnTo>
                  <a:lnTo>
                    <a:pt x="430" y="236"/>
                  </a:lnTo>
                  <a:lnTo>
                    <a:pt x="422" y="240"/>
                  </a:lnTo>
                  <a:lnTo>
                    <a:pt x="414" y="242"/>
                  </a:lnTo>
                  <a:lnTo>
                    <a:pt x="396" y="244"/>
                  </a:lnTo>
                  <a:lnTo>
                    <a:pt x="386" y="246"/>
                  </a:lnTo>
                  <a:lnTo>
                    <a:pt x="376" y="250"/>
                  </a:lnTo>
                  <a:lnTo>
                    <a:pt x="360" y="262"/>
                  </a:lnTo>
                  <a:lnTo>
                    <a:pt x="352" y="272"/>
                  </a:lnTo>
                  <a:lnTo>
                    <a:pt x="348" y="276"/>
                  </a:lnTo>
                  <a:lnTo>
                    <a:pt x="348" y="282"/>
                  </a:lnTo>
                  <a:lnTo>
                    <a:pt x="348" y="304"/>
                  </a:lnTo>
                  <a:lnTo>
                    <a:pt x="354" y="312"/>
                  </a:lnTo>
                  <a:lnTo>
                    <a:pt x="356" y="322"/>
                  </a:lnTo>
                  <a:lnTo>
                    <a:pt x="354" y="332"/>
                  </a:lnTo>
                  <a:lnTo>
                    <a:pt x="350" y="344"/>
                  </a:lnTo>
                  <a:lnTo>
                    <a:pt x="328" y="366"/>
                  </a:lnTo>
                  <a:lnTo>
                    <a:pt x="308" y="382"/>
                  </a:lnTo>
                  <a:lnTo>
                    <a:pt x="302" y="386"/>
                  </a:lnTo>
                  <a:lnTo>
                    <a:pt x="298" y="392"/>
                  </a:lnTo>
                  <a:lnTo>
                    <a:pt x="296" y="400"/>
                  </a:lnTo>
                  <a:lnTo>
                    <a:pt x="296" y="408"/>
                  </a:lnTo>
                  <a:lnTo>
                    <a:pt x="300" y="440"/>
                  </a:lnTo>
                  <a:lnTo>
                    <a:pt x="292" y="468"/>
                  </a:lnTo>
                  <a:lnTo>
                    <a:pt x="278" y="480"/>
                  </a:lnTo>
                  <a:lnTo>
                    <a:pt x="270" y="490"/>
                  </a:lnTo>
                  <a:lnTo>
                    <a:pt x="266" y="496"/>
                  </a:lnTo>
                  <a:lnTo>
                    <a:pt x="264" y="502"/>
                  </a:lnTo>
                  <a:lnTo>
                    <a:pt x="264" y="522"/>
                  </a:lnTo>
                  <a:lnTo>
                    <a:pt x="266" y="546"/>
                  </a:lnTo>
                  <a:lnTo>
                    <a:pt x="262" y="560"/>
                  </a:lnTo>
                  <a:lnTo>
                    <a:pt x="256" y="576"/>
                  </a:lnTo>
                  <a:lnTo>
                    <a:pt x="254" y="596"/>
                  </a:lnTo>
                  <a:lnTo>
                    <a:pt x="254" y="614"/>
                  </a:lnTo>
                  <a:lnTo>
                    <a:pt x="260" y="630"/>
                  </a:lnTo>
                  <a:lnTo>
                    <a:pt x="224" y="650"/>
                  </a:lnTo>
                  <a:lnTo>
                    <a:pt x="216" y="642"/>
                  </a:lnTo>
                  <a:lnTo>
                    <a:pt x="206" y="638"/>
                  </a:lnTo>
                  <a:lnTo>
                    <a:pt x="196" y="636"/>
                  </a:lnTo>
                  <a:lnTo>
                    <a:pt x="188" y="638"/>
                  </a:lnTo>
                  <a:lnTo>
                    <a:pt x="178" y="642"/>
                  </a:lnTo>
                  <a:lnTo>
                    <a:pt x="168" y="646"/>
                  </a:lnTo>
                  <a:lnTo>
                    <a:pt x="148" y="654"/>
                  </a:lnTo>
                  <a:lnTo>
                    <a:pt x="134" y="660"/>
                  </a:lnTo>
                  <a:lnTo>
                    <a:pt x="118" y="66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3" name="Freeform 19"/>
            <p:cNvSpPr/>
            <p:nvPr/>
          </p:nvSpPr>
          <p:spPr bwMode="auto">
            <a:xfrm>
              <a:off x="3747664" y="3926936"/>
              <a:ext cx="1542504" cy="1517479"/>
            </a:xfrm>
            <a:custGeom>
              <a:avLst/>
              <a:gdLst>
                <a:gd name="T0" fmla="*/ 392 w 972"/>
                <a:gd name="T1" fmla="*/ 934 h 956"/>
                <a:gd name="T2" fmla="*/ 354 w 972"/>
                <a:gd name="T3" fmla="*/ 888 h 956"/>
                <a:gd name="T4" fmla="*/ 366 w 972"/>
                <a:gd name="T5" fmla="*/ 840 h 956"/>
                <a:gd name="T6" fmla="*/ 324 w 972"/>
                <a:gd name="T7" fmla="*/ 780 h 956"/>
                <a:gd name="T8" fmla="*/ 290 w 972"/>
                <a:gd name="T9" fmla="*/ 722 h 956"/>
                <a:gd name="T10" fmla="*/ 248 w 972"/>
                <a:gd name="T11" fmla="*/ 712 h 956"/>
                <a:gd name="T12" fmla="*/ 192 w 972"/>
                <a:gd name="T13" fmla="*/ 608 h 956"/>
                <a:gd name="T14" fmla="*/ 160 w 972"/>
                <a:gd name="T15" fmla="*/ 662 h 956"/>
                <a:gd name="T16" fmla="*/ 140 w 972"/>
                <a:gd name="T17" fmla="*/ 634 h 956"/>
                <a:gd name="T18" fmla="*/ 138 w 972"/>
                <a:gd name="T19" fmla="*/ 590 h 956"/>
                <a:gd name="T20" fmla="*/ 130 w 972"/>
                <a:gd name="T21" fmla="*/ 500 h 956"/>
                <a:gd name="T22" fmla="*/ 150 w 972"/>
                <a:gd name="T23" fmla="*/ 442 h 956"/>
                <a:gd name="T24" fmla="*/ 110 w 972"/>
                <a:gd name="T25" fmla="*/ 312 h 956"/>
                <a:gd name="T26" fmla="*/ 50 w 972"/>
                <a:gd name="T27" fmla="*/ 222 h 956"/>
                <a:gd name="T28" fmla="*/ 6 w 972"/>
                <a:gd name="T29" fmla="*/ 178 h 956"/>
                <a:gd name="T30" fmla="*/ 2 w 972"/>
                <a:gd name="T31" fmla="*/ 134 h 956"/>
                <a:gd name="T32" fmla="*/ 26 w 972"/>
                <a:gd name="T33" fmla="*/ 80 h 956"/>
                <a:gd name="T34" fmla="*/ 74 w 972"/>
                <a:gd name="T35" fmla="*/ 24 h 956"/>
                <a:gd name="T36" fmla="*/ 112 w 972"/>
                <a:gd name="T37" fmla="*/ 64 h 956"/>
                <a:gd name="T38" fmla="*/ 166 w 972"/>
                <a:gd name="T39" fmla="*/ 152 h 956"/>
                <a:gd name="T40" fmla="*/ 200 w 972"/>
                <a:gd name="T41" fmla="*/ 172 h 956"/>
                <a:gd name="T42" fmla="*/ 236 w 972"/>
                <a:gd name="T43" fmla="*/ 158 h 956"/>
                <a:gd name="T44" fmla="*/ 250 w 972"/>
                <a:gd name="T45" fmla="*/ 170 h 956"/>
                <a:gd name="T46" fmla="*/ 290 w 972"/>
                <a:gd name="T47" fmla="*/ 188 h 956"/>
                <a:gd name="T48" fmla="*/ 374 w 972"/>
                <a:gd name="T49" fmla="*/ 166 h 956"/>
                <a:gd name="T50" fmla="*/ 378 w 972"/>
                <a:gd name="T51" fmla="*/ 128 h 956"/>
                <a:gd name="T52" fmla="*/ 370 w 972"/>
                <a:gd name="T53" fmla="*/ 66 h 956"/>
                <a:gd name="T54" fmla="*/ 412 w 972"/>
                <a:gd name="T55" fmla="*/ 100 h 956"/>
                <a:gd name="T56" fmla="*/ 468 w 972"/>
                <a:gd name="T57" fmla="*/ 100 h 956"/>
                <a:gd name="T58" fmla="*/ 472 w 972"/>
                <a:gd name="T59" fmla="*/ 30 h 956"/>
                <a:gd name="T60" fmla="*/ 516 w 972"/>
                <a:gd name="T61" fmla="*/ 0 h 956"/>
                <a:gd name="T62" fmla="*/ 562 w 972"/>
                <a:gd name="T63" fmla="*/ 50 h 956"/>
                <a:gd name="T64" fmla="*/ 628 w 972"/>
                <a:gd name="T65" fmla="*/ 98 h 956"/>
                <a:gd name="T66" fmla="*/ 656 w 972"/>
                <a:gd name="T67" fmla="*/ 150 h 956"/>
                <a:gd name="T68" fmla="*/ 764 w 972"/>
                <a:gd name="T69" fmla="*/ 184 h 956"/>
                <a:gd name="T70" fmla="*/ 812 w 972"/>
                <a:gd name="T71" fmla="*/ 168 h 956"/>
                <a:gd name="T72" fmla="*/ 932 w 972"/>
                <a:gd name="T73" fmla="*/ 208 h 956"/>
                <a:gd name="T74" fmla="*/ 972 w 972"/>
                <a:gd name="T75" fmla="*/ 278 h 956"/>
                <a:gd name="T76" fmla="*/ 908 w 972"/>
                <a:gd name="T77" fmla="*/ 388 h 956"/>
                <a:gd name="T78" fmla="*/ 840 w 972"/>
                <a:gd name="T79" fmla="*/ 418 h 956"/>
                <a:gd name="T80" fmla="*/ 788 w 972"/>
                <a:gd name="T81" fmla="*/ 376 h 956"/>
                <a:gd name="T82" fmla="*/ 764 w 972"/>
                <a:gd name="T83" fmla="*/ 422 h 956"/>
                <a:gd name="T84" fmla="*/ 772 w 972"/>
                <a:gd name="T85" fmla="*/ 478 h 956"/>
                <a:gd name="T86" fmla="*/ 784 w 972"/>
                <a:gd name="T87" fmla="*/ 564 h 956"/>
                <a:gd name="T88" fmla="*/ 810 w 972"/>
                <a:gd name="T89" fmla="*/ 602 h 956"/>
                <a:gd name="T90" fmla="*/ 780 w 972"/>
                <a:gd name="T91" fmla="*/ 646 h 956"/>
                <a:gd name="T92" fmla="*/ 788 w 972"/>
                <a:gd name="T93" fmla="*/ 686 h 956"/>
                <a:gd name="T94" fmla="*/ 848 w 972"/>
                <a:gd name="T95" fmla="*/ 740 h 956"/>
                <a:gd name="T96" fmla="*/ 796 w 972"/>
                <a:gd name="T97" fmla="*/ 758 h 956"/>
                <a:gd name="T98" fmla="*/ 756 w 972"/>
                <a:gd name="T99" fmla="*/ 712 h 956"/>
                <a:gd name="T100" fmla="*/ 716 w 972"/>
                <a:gd name="T101" fmla="*/ 718 h 956"/>
                <a:gd name="T102" fmla="*/ 662 w 972"/>
                <a:gd name="T103" fmla="*/ 706 h 956"/>
                <a:gd name="T104" fmla="*/ 630 w 972"/>
                <a:gd name="T105" fmla="*/ 636 h 956"/>
                <a:gd name="T106" fmla="*/ 578 w 972"/>
                <a:gd name="T107" fmla="*/ 648 h 956"/>
                <a:gd name="T108" fmla="*/ 550 w 972"/>
                <a:gd name="T109" fmla="*/ 682 h 956"/>
                <a:gd name="T110" fmla="*/ 558 w 972"/>
                <a:gd name="T111" fmla="*/ 726 h 956"/>
                <a:gd name="T112" fmla="*/ 558 w 972"/>
                <a:gd name="T113" fmla="*/ 766 h 956"/>
                <a:gd name="T114" fmla="*/ 500 w 972"/>
                <a:gd name="T115" fmla="*/ 810 h 956"/>
                <a:gd name="T116" fmla="*/ 522 w 972"/>
                <a:gd name="T117" fmla="*/ 870 h 956"/>
                <a:gd name="T118" fmla="*/ 522 w 972"/>
                <a:gd name="T119" fmla="*/ 918 h 9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72" h="956">
                  <a:moveTo>
                    <a:pt x="432" y="956"/>
                  </a:moveTo>
                  <a:lnTo>
                    <a:pt x="432" y="956"/>
                  </a:lnTo>
                  <a:lnTo>
                    <a:pt x="422" y="952"/>
                  </a:lnTo>
                  <a:lnTo>
                    <a:pt x="406" y="942"/>
                  </a:lnTo>
                  <a:lnTo>
                    <a:pt x="392" y="934"/>
                  </a:lnTo>
                  <a:lnTo>
                    <a:pt x="380" y="928"/>
                  </a:lnTo>
                  <a:lnTo>
                    <a:pt x="368" y="920"/>
                  </a:lnTo>
                  <a:lnTo>
                    <a:pt x="354" y="904"/>
                  </a:lnTo>
                  <a:lnTo>
                    <a:pt x="354" y="888"/>
                  </a:lnTo>
                  <a:lnTo>
                    <a:pt x="362" y="878"/>
                  </a:lnTo>
                  <a:lnTo>
                    <a:pt x="368" y="866"/>
                  </a:lnTo>
                  <a:lnTo>
                    <a:pt x="370" y="858"/>
                  </a:lnTo>
                  <a:lnTo>
                    <a:pt x="368" y="848"/>
                  </a:lnTo>
                  <a:lnTo>
                    <a:pt x="366" y="840"/>
                  </a:lnTo>
                  <a:lnTo>
                    <a:pt x="362" y="832"/>
                  </a:lnTo>
                  <a:lnTo>
                    <a:pt x="350" y="816"/>
                  </a:lnTo>
                  <a:lnTo>
                    <a:pt x="342" y="808"/>
                  </a:lnTo>
                  <a:lnTo>
                    <a:pt x="336" y="798"/>
                  </a:lnTo>
                  <a:lnTo>
                    <a:pt x="324" y="780"/>
                  </a:lnTo>
                  <a:lnTo>
                    <a:pt x="316" y="764"/>
                  </a:lnTo>
                  <a:lnTo>
                    <a:pt x="306" y="750"/>
                  </a:lnTo>
                  <a:lnTo>
                    <a:pt x="298" y="730"/>
                  </a:lnTo>
                  <a:lnTo>
                    <a:pt x="294" y="726"/>
                  </a:lnTo>
                  <a:lnTo>
                    <a:pt x="290" y="722"/>
                  </a:lnTo>
                  <a:lnTo>
                    <a:pt x="286" y="720"/>
                  </a:lnTo>
                  <a:lnTo>
                    <a:pt x="282" y="720"/>
                  </a:lnTo>
                  <a:lnTo>
                    <a:pt x="266" y="720"/>
                  </a:lnTo>
                  <a:lnTo>
                    <a:pt x="248" y="712"/>
                  </a:lnTo>
                  <a:lnTo>
                    <a:pt x="224" y="678"/>
                  </a:lnTo>
                  <a:lnTo>
                    <a:pt x="206" y="626"/>
                  </a:lnTo>
                  <a:lnTo>
                    <a:pt x="192" y="608"/>
                  </a:lnTo>
                  <a:lnTo>
                    <a:pt x="178" y="608"/>
                  </a:lnTo>
                  <a:lnTo>
                    <a:pt x="170" y="614"/>
                  </a:lnTo>
                  <a:lnTo>
                    <a:pt x="164" y="620"/>
                  </a:lnTo>
                  <a:lnTo>
                    <a:pt x="162" y="630"/>
                  </a:lnTo>
                  <a:lnTo>
                    <a:pt x="162" y="652"/>
                  </a:lnTo>
                  <a:lnTo>
                    <a:pt x="160" y="662"/>
                  </a:lnTo>
                  <a:lnTo>
                    <a:pt x="156" y="674"/>
                  </a:lnTo>
                  <a:lnTo>
                    <a:pt x="148" y="670"/>
                  </a:lnTo>
                  <a:lnTo>
                    <a:pt x="146" y="652"/>
                  </a:lnTo>
                  <a:lnTo>
                    <a:pt x="140" y="634"/>
                  </a:lnTo>
                  <a:lnTo>
                    <a:pt x="134" y="620"/>
                  </a:lnTo>
                  <a:lnTo>
                    <a:pt x="130" y="606"/>
                  </a:lnTo>
                  <a:lnTo>
                    <a:pt x="134" y="602"/>
                  </a:lnTo>
                  <a:lnTo>
                    <a:pt x="136" y="598"/>
                  </a:lnTo>
                  <a:lnTo>
                    <a:pt x="138" y="590"/>
                  </a:lnTo>
                  <a:lnTo>
                    <a:pt x="138" y="576"/>
                  </a:lnTo>
                  <a:lnTo>
                    <a:pt x="142" y="538"/>
                  </a:lnTo>
                  <a:lnTo>
                    <a:pt x="134" y="518"/>
                  </a:lnTo>
                  <a:lnTo>
                    <a:pt x="130" y="500"/>
                  </a:lnTo>
                  <a:lnTo>
                    <a:pt x="128" y="482"/>
                  </a:lnTo>
                  <a:lnTo>
                    <a:pt x="130" y="466"/>
                  </a:lnTo>
                  <a:lnTo>
                    <a:pt x="140" y="454"/>
                  </a:lnTo>
                  <a:lnTo>
                    <a:pt x="150" y="442"/>
                  </a:lnTo>
                  <a:lnTo>
                    <a:pt x="146" y="396"/>
                  </a:lnTo>
                  <a:lnTo>
                    <a:pt x="124" y="364"/>
                  </a:lnTo>
                  <a:lnTo>
                    <a:pt x="114" y="326"/>
                  </a:lnTo>
                  <a:lnTo>
                    <a:pt x="110" y="312"/>
                  </a:lnTo>
                  <a:lnTo>
                    <a:pt x="104" y="300"/>
                  </a:lnTo>
                  <a:lnTo>
                    <a:pt x="84" y="276"/>
                  </a:lnTo>
                  <a:lnTo>
                    <a:pt x="68" y="254"/>
                  </a:lnTo>
                  <a:lnTo>
                    <a:pt x="54" y="232"/>
                  </a:lnTo>
                  <a:lnTo>
                    <a:pt x="50" y="222"/>
                  </a:lnTo>
                  <a:lnTo>
                    <a:pt x="48" y="212"/>
                  </a:lnTo>
                  <a:lnTo>
                    <a:pt x="12" y="188"/>
                  </a:lnTo>
                  <a:lnTo>
                    <a:pt x="6" y="178"/>
                  </a:lnTo>
                  <a:lnTo>
                    <a:pt x="0" y="178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10" y="130"/>
                  </a:lnTo>
                  <a:lnTo>
                    <a:pt x="16" y="124"/>
                  </a:lnTo>
                  <a:lnTo>
                    <a:pt x="20" y="118"/>
                  </a:lnTo>
                  <a:lnTo>
                    <a:pt x="22" y="110"/>
                  </a:lnTo>
                  <a:lnTo>
                    <a:pt x="24" y="96"/>
                  </a:lnTo>
                  <a:lnTo>
                    <a:pt x="26" y="80"/>
                  </a:lnTo>
                  <a:lnTo>
                    <a:pt x="0" y="50"/>
                  </a:lnTo>
                  <a:lnTo>
                    <a:pt x="0" y="28"/>
                  </a:lnTo>
                  <a:lnTo>
                    <a:pt x="74" y="24"/>
                  </a:lnTo>
                  <a:lnTo>
                    <a:pt x="82" y="28"/>
                  </a:lnTo>
                  <a:lnTo>
                    <a:pt x="92" y="38"/>
                  </a:lnTo>
                  <a:lnTo>
                    <a:pt x="102" y="50"/>
                  </a:lnTo>
                  <a:lnTo>
                    <a:pt x="112" y="64"/>
                  </a:lnTo>
                  <a:lnTo>
                    <a:pt x="112" y="76"/>
                  </a:lnTo>
                  <a:lnTo>
                    <a:pt x="116" y="88"/>
                  </a:lnTo>
                  <a:lnTo>
                    <a:pt x="122" y="98"/>
                  </a:lnTo>
                  <a:lnTo>
                    <a:pt x="128" y="110"/>
                  </a:lnTo>
                  <a:lnTo>
                    <a:pt x="146" y="132"/>
                  </a:lnTo>
                  <a:lnTo>
                    <a:pt x="166" y="152"/>
                  </a:lnTo>
                  <a:lnTo>
                    <a:pt x="174" y="152"/>
                  </a:lnTo>
                  <a:lnTo>
                    <a:pt x="182" y="154"/>
                  </a:lnTo>
                  <a:lnTo>
                    <a:pt x="186" y="156"/>
                  </a:lnTo>
                  <a:lnTo>
                    <a:pt x="190" y="158"/>
                  </a:lnTo>
                  <a:lnTo>
                    <a:pt x="200" y="172"/>
                  </a:lnTo>
                  <a:lnTo>
                    <a:pt x="208" y="170"/>
                  </a:lnTo>
                  <a:lnTo>
                    <a:pt x="216" y="170"/>
                  </a:lnTo>
                  <a:lnTo>
                    <a:pt x="224" y="166"/>
                  </a:lnTo>
                  <a:lnTo>
                    <a:pt x="236" y="158"/>
                  </a:lnTo>
                  <a:lnTo>
                    <a:pt x="242" y="158"/>
                  </a:lnTo>
                  <a:lnTo>
                    <a:pt x="248" y="162"/>
                  </a:lnTo>
                  <a:lnTo>
                    <a:pt x="248" y="166"/>
                  </a:lnTo>
                  <a:lnTo>
                    <a:pt x="250" y="170"/>
                  </a:lnTo>
                  <a:lnTo>
                    <a:pt x="254" y="172"/>
                  </a:lnTo>
                  <a:lnTo>
                    <a:pt x="258" y="174"/>
                  </a:lnTo>
                  <a:lnTo>
                    <a:pt x="270" y="176"/>
                  </a:lnTo>
                  <a:lnTo>
                    <a:pt x="282" y="178"/>
                  </a:lnTo>
                  <a:lnTo>
                    <a:pt x="290" y="188"/>
                  </a:lnTo>
                  <a:lnTo>
                    <a:pt x="310" y="188"/>
                  </a:lnTo>
                  <a:lnTo>
                    <a:pt x="328" y="174"/>
                  </a:lnTo>
                  <a:lnTo>
                    <a:pt x="374" y="166"/>
                  </a:lnTo>
                  <a:lnTo>
                    <a:pt x="378" y="160"/>
                  </a:lnTo>
                  <a:lnTo>
                    <a:pt x="382" y="154"/>
                  </a:lnTo>
                  <a:lnTo>
                    <a:pt x="382" y="142"/>
                  </a:lnTo>
                  <a:lnTo>
                    <a:pt x="378" y="128"/>
                  </a:lnTo>
                  <a:lnTo>
                    <a:pt x="372" y="104"/>
                  </a:lnTo>
                  <a:lnTo>
                    <a:pt x="368" y="92"/>
                  </a:lnTo>
                  <a:lnTo>
                    <a:pt x="366" y="80"/>
                  </a:lnTo>
                  <a:lnTo>
                    <a:pt x="368" y="72"/>
                  </a:lnTo>
                  <a:lnTo>
                    <a:pt x="370" y="66"/>
                  </a:lnTo>
                  <a:lnTo>
                    <a:pt x="376" y="70"/>
                  </a:lnTo>
                  <a:lnTo>
                    <a:pt x="384" y="78"/>
                  </a:lnTo>
                  <a:lnTo>
                    <a:pt x="392" y="84"/>
                  </a:lnTo>
                  <a:lnTo>
                    <a:pt x="406" y="92"/>
                  </a:lnTo>
                  <a:lnTo>
                    <a:pt x="412" y="100"/>
                  </a:lnTo>
                  <a:lnTo>
                    <a:pt x="424" y="104"/>
                  </a:lnTo>
                  <a:lnTo>
                    <a:pt x="438" y="104"/>
                  </a:lnTo>
                  <a:lnTo>
                    <a:pt x="452" y="104"/>
                  </a:lnTo>
                  <a:lnTo>
                    <a:pt x="468" y="100"/>
                  </a:lnTo>
                  <a:lnTo>
                    <a:pt x="484" y="84"/>
                  </a:lnTo>
                  <a:lnTo>
                    <a:pt x="482" y="64"/>
                  </a:lnTo>
                  <a:lnTo>
                    <a:pt x="478" y="50"/>
                  </a:lnTo>
                  <a:lnTo>
                    <a:pt x="474" y="40"/>
                  </a:lnTo>
                  <a:lnTo>
                    <a:pt x="472" y="30"/>
                  </a:lnTo>
                  <a:lnTo>
                    <a:pt x="482" y="18"/>
                  </a:lnTo>
                  <a:lnTo>
                    <a:pt x="494" y="8"/>
                  </a:lnTo>
                  <a:lnTo>
                    <a:pt x="502" y="2"/>
                  </a:lnTo>
                  <a:lnTo>
                    <a:pt x="508" y="0"/>
                  </a:lnTo>
                  <a:lnTo>
                    <a:pt x="516" y="0"/>
                  </a:lnTo>
                  <a:lnTo>
                    <a:pt x="526" y="4"/>
                  </a:lnTo>
                  <a:lnTo>
                    <a:pt x="530" y="16"/>
                  </a:lnTo>
                  <a:lnTo>
                    <a:pt x="536" y="26"/>
                  </a:lnTo>
                  <a:lnTo>
                    <a:pt x="546" y="36"/>
                  </a:lnTo>
                  <a:lnTo>
                    <a:pt x="562" y="50"/>
                  </a:lnTo>
                  <a:lnTo>
                    <a:pt x="588" y="60"/>
                  </a:lnTo>
                  <a:lnTo>
                    <a:pt x="598" y="72"/>
                  </a:lnTo>
                  <a:lnTo>
                    <a:pt x="612" y="84"/>
                  </a:lnTo>
                  <a:lnTo>
                    <a:pt x="628" y="98"/>
                  </a:lnTo>
                  <a:lnTo>
                    <a:pt x="636" y="106"/>
                  </a:lnTo>
                  <a:lnTo>
                    <a:pt x="642" y="118"/>
                  </a:lnTo>
                  <a:lnTo>
                    <a:pt x="650" y="138"/>
                  </a:lnTo>
                  <a:lnTo>
                    <a:pt x="656" y="150"/>
                  </a:lnTo>
                  <a:lnTo>
                    <a:pt x="666" y="164"/>
                  </a:lnTo>
                  <a:lnTo>
                    <a:pt x="678" y="176"/>
                  </a:lnTo>
                  <a:lnTo>
                    <a:pt x="686" y="182"/>
                  </a:lnTo>
                  <a:lnTo>
                    <a:pt x="694" y="184"/>
                  </a:lnTo>
                  <a:lnTo>
                    <a:pt x="764" y="184"/>
                  </a:lnTo>
                  <a:lnTo>
                    <a:pt x="774" y="178"/>
                  </a:lnTo>
                  <a:lnTo>
                    <a:pt x="786" y="172"/>
                  </a:lnTo>
                  <a:lnTo>
                    <a:pt x="798" y="168"/>
                  </a:lnTo>
                  <a:lnTo>
                    <a:pt x="812" y="168"/>
                  </a:lnTo>
                  <a:lnTo>
                    <a:pt x="858" y="184"/>
                  </a:lnTo>
                  <a:lnTo>
                    <a:pt x="900" y="184"/>
                  </a:lnTo>
                  <a:lnTo>
                    <a:pt x="920" y="202"/>
                  </a:lnTo>
                  <a:lnTo>
                    <a:pt x="932" y="208"/>
                  </a:lnTo>
                  <a:lnTo>
                    <a:pt x="952" y="210"/>
                  </a:lnTo>
                  <a:lnTo>
                    <a:pt x="972" y="228"/>
                  </a:lnTo>
                  <a:lnTo>
                    <a:pt x="972" y="278"/>
                  </a:lnTo>
                  <a:lnTo>
                    <a:pt x="958" y="296"/>
                  </a:lnTo>
                  <a:lnTo>
                    <a:pt x="946" y="316"/>
                  </a:lnTo>
                  <a:lnTo>
                    <a:pt x="938" y="336"/>
                  </a:lnTo>
                  <a:lnTo>
                    <a:pt x="930" y="358"/>
                  </a:lnTo>
                  <a:lnTo>
                    <a:pt x="908" y="388"/>
                  </a:lnTo>
                  <a:lnTo>
                    <a:pt x="880" y="418"/>
                  </a:lnTo>
                  <a:lnTo>
                    <a:pt x="866" y="422"/>
                  </a:lnTo>
                  <a:lnTo>
                    <a:pt x="856" y="422"/>
                  </a:lnTo>
                  <a:lnTo>
                    <a:pt x="846" y="420"/>
                  </a:lnTo>
                  <a:lnTo>
                    <a:pt x="840" y="418"/>
                  </a:lnTo>
                  <a:lnTo>
                    <a:pt x="828" y="406"/>
                  </a:lnTo>
                  <a:lnTo>
                    <a:pt x="812" y="394"/>
                  </a:lnTo>
                  <a:lnTo>
                    <a:pt x="806" y="388"/>
                  </a:lnTo>
                  <a:lnTo>
                    <a:pt x="800" y="382"/>
                  </a:lnTo>
                  <a:lnTo>
                    <a:pt x="788" y="376"/>
                  </a:lnTo>
                  <a:lnTo>
                    <a:pt x="778" y="374"/>
                  </a:lnTo>
                  <a:lnTo>
                    <a:pt x="768" y="374"/>
                  </a:lnTo>
                  <a:lnTo>
                    <a:pt x="764" y="382"/>
                  </a:lnTo>
                  <a:lnTo>
                    <a:pt x="764" y="422"/>
                  </a:lnTo>
                  <a:lnTo>
                    <a:pt x="768" y="434"/>
                  </a:lnTo>
                  <a:lnTo>
                    <a:pt x="772" y="446"/>
                  </a:lnTo>
                  <a:lnTo>
                    <a:pt x="772" y="460"/>
                  </a:lnTo>
                  <a:lnTo>
                    <a:pt x="772" y="478"/>
                  </a:lnTo>
                  <a:lnTo>
                    <a:pt x="770" y="492"/>
                  </a:lnTo>
                  <a:lnTo>
                    <a:pt x="766" y="510"/>
                  </a:lnTo>
                  <a:lnTo>
                    <a:pt x="766" y="528"/>
                  </a:lnTo>
                  <a:lnTo>
                    <a:pt x="768" y="548"/>
                  </a:lnTo>
                  <a:lnTo>
                    <a:pt x="784" y="564"/>
                  </a:lnTo>
                  <a:lnTo>
                    <a:pt x="790" y="568"/>
                  </a:lnTo>
                  <a:lnTo>
                    <a:pt x="796" y="574"/>
                  </a:lnTo>
                  <a:lnTo>
                    <a:pt x="802" y="582"/>
                  </a:lnTo>
                  <a:lnTo>
                    <a:pt x="808" y="592"/>
                  </a:lnTo>
                  <a:lnTo>
                    <a:pt x="810" y="602"/>
                  </a:lnTo>
                  <a:lnTo>
                    <a:pt x="810" y="612"/>
                  </a:lnTo>
                  <a:lnTo>
                    <a:pt x="808" y="622"/>
                  </a:lnTo>
                  <a:lnTo>
                    <a:pt x="800" y="632"/>
                  </a:lnTo>
                  <a:lnTo>
                    <a:pt x="786" y="640"/>
                  </a:lnTo>
                  <a:lnTo>
                    <a:pt x="780" y="646"/>
                  </a:lnTo>
                  <a:lnTo>
                    <a:pt x="778" y="650"/>
                  </a:lnTo>
                  <a:lnTo>
                    <a:pt x="776" y="656"/>
                  </a:lnTo>
                  <a:lnTo>
                    <a:pt x="776" y="674"/>
                  </a:lnTo>
                  <a:lnTo>
                    <a:pt x="782" y="680"/>
                  </a:lnTo>
                  <a:lnTo>
                    <a:pt x="788" y="686"/>
                  </a:lnTo>
                  <a:lnTo>
                    <a:pt x="806" y="694"/>
                  </a:lnTo>
                  <a:lnTo>
                    <a:pt x="828" y="702"/>
                  </a:lnTo>
                  <a:lnTo>
                    <a:pt x="840" y="710"/>
                  </a:lnTo>
                  <a:lnTo>
                    <a:pt x="850" y="718"/>
                  </a:lnTo>
                  <a:lnTo>
                    <a:pt x="848" y="740"/>
                  </a:lnTo>
                  <a:lnTo>
                    <a:pt x="846" y="752"/>
                  </a:lnTo>
                  <a:lnTo>
                    <a:pt x="842" y="756"/>
                  </a:lnTo>
                  <a:lnTo>
                    <a:pt x="840" y="762"/>
                  </a:lnTo>
                  <a:lnTo>
                    <a:pt x="818" y="760"/>
                  </a:lnTo>
                  <a:lnTo>
                    <a:pt x="796" y="758"/>
                  </a:lnTo>
                  <a:lnTo>
                    <a:pt x="778" y="754"/>
                  </a:lnTo>
                  <a:lnTo>
                    <a:pt x="764" y="748"/>
                  </a:lnTo>
                  <a:lnTo>
                    <a:pt x="762" y="734"/>
                  </a:lnTo>
                  <a:lnTo>
                    <a:pt x="760" y="722"/>
                  </a:lnTo>
                  <a:lnTo>
                    <a:pt x="756" y="712"/>
                  </a:lnTo>
                  <a:lnTo>
                    <a:pt x="752" y="702"/>
                  </a:lnTo>
                  <a:lnTo>
                    <a:pt x="744" y="704"/>
                  </a:lnTo>
                  <a:lnTo>
                    <a:pt x="736" y="704"/>
                  </a:lnTo>
                  <a:lnTo>
                    <a:pt x="726" y="710"/>
                  </a:lnTo>
                  <a:lnTo>
                    <a:pt x="716" y="718"/>
                  </a:lnTo>
                  <a:lnTo>
                    <a:pt x="706" y="724"/>
                  </a:lnTo>
                  <a:lnTo>
                    <a:pt x="680" y="724"/>
                  </a:lnTo>
                  <a:lnTo>
                    <a:pt x="670" y="716"/>
                  </a:lnTo>
                  <a:lnTo>
                    <a:pt x="662" y="706"/>
                  </a:lnTo>
                  <a:lnTo>
                    <a:pt x="656" y="698"/>
                  </a:lnTo>
                  <a:lnTo>
                    <a:pt x="652" y="688"/>
                  </a:lnTo>
                  <a:lnTo>
                    <a:pt x="646" y="668"/>
                  </a:lnTo>
                  <a:lnTo>
                    <a:pt x="642" y="652"/>
                  </a:lnTo>
                  <a:lnTo>
                    <a:pt x="630" y="636"/>
                  </a:lnTo>
                  <a:lnTo>
                    <a:pt x="604" y="636"/>
                  </a:lnTo>
                  <a:lnTo>
                    <a:pt x="594" y="636"/>
                  </a:lnTo>
                  <a:lnTo>
                    <a:pt x="588" y="638"/>
                  </a:lnTo>
                  <a:lnTo>
                    <a:pt x="582" y="642"/>
                  </a:lnTo>
                  <a:lnTo>
                    <a:pt x="578" y="648"/>
                  </a:lnTo>
                  <a:lnTo>
                    <a:pt x="574" y="658"/>
                  </a:lnTo>
                  <a:lnTo>
                    <a:pt x="572" y="670"/>
                  </a:lnTo>
                  <a:lnTo>
                    <a:pt x="564" y="676"/>
                  </a:lnTo>
                  <a:lnTo>
                    <a:pt x="556" y="680"/>
                  </a:lnTo>
                  <a:lnTo>
                    <a:pt x="550" y="682"/>
                  </a:lnTo>
                  <a:lnTo>
                    <a:pt x="542" y="686"/>
                  </a:lnTo>
                  <a:lnTo>
                    <a:pt x="542" y="704"/>
                  </a:lnTo>
                  <a:lnTo>
                    <a:pt x="550" y="712"/>
                  </a:lnTo>
                  <a:lnTo>
                    <a:pt x="558" y="726"/>
                  </a:lnTo>
                  <a:lnTo>
                    <a:pt x="562" y="732"/>
                  </a:lnTo>
                  <a:lnTo>
                    <a:pt x="564" y="740"/>
                  </a:lnTo>
                  <a:lnTo>
                    <a:pt x="564" y="748"/>
                  </a:lnTo>
                  <a:lnTo>
                    <a:pt x="562" y="758"/>
                  </a:lnTo>
                  <a:lnTo>
                    <a:pt x="558" y="766"/>
                  </a:lnTo>
                  <a:lnTo>
                    <a:pt x="552" y="772"/>
                  </a:lnTo>
                  <a:lnTo>
                    <a:pt x="536" y="782"/>
                  </a:lnTo>
                  <a:lnTo>
                    <a:pt x="508" y="800"/>
                  </a:lnTo>
                  <a:lnTo>
                    <a:pt x="500" y="810"/>
                  </a:lnTo>
                  <a:lnTo>
                    <a:pt x="500" y="850"/>
                  </a:lnTo>
                  <a:lnTo>
                    <a:pt x="504" y="856"/>
                  </a:lnTo>
                  <a:lnTo>
                    <a:pt x="508" y="860"/>
                  </a:lnTo>
                  <a:lnTo>
                    <a:pt x="518" y="866"/>
                  </a:lnTo>
                  <a:lnTo>
                    <a:pt x="522" y="870"/>
                  </a:lnTo>
                  <a:lnTo>
                    <a:pt x="526" y="878"/>
                  </a:lnTo>
                  <a:lnTo>
                    <a:pt x="528" y="888"/>
                  </a:lnTo>
                  <a:lnTo>
                    <a:pt x="530" y="902"/>
                  </a:lnTo>
                  <a:lnTo>
                    <a:pt x="522" y="918"/>
                  </a:lnTo>
                  <a:lnTo>
                    <a:pt x="510" y="924"/>
                  </a:lnTo>
                  <a:lnTo>
                    <a:pt x="498" y="930"/>
                  </a:lnTo>
                  <a:lnTo>
                    <a:pt x="432" y="956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4" name="Freeform 20"/>
            <p:cNvSpPr/>
            <p:nvPr/>
          </p:nvSpPr>
          <p:spPr bwMode="auto">
            <a:xfrm>
              <a:off x="873569" y="3268941"/>
              <a:ext cx="3094453" cy="1895275"/>
            </a:xfrm>
            <a:custGeom>
              <a:avLst/>
              <a:gdLst>
                <a:gd name="T0" fmla="*/ 1244 w 1950"/>
                <a:gd name="T1" fmla="*/ 1192 h 1194"/>
                <a:gd name="T2" fmla="*/ 1218 w 1950"/>
                <a:gd name="T3" fmla="*/ 1156 h 1194"/>
                <a:gd name="T4" fmla="*/ 1200 w 1950"/>
                <a:gd name="T5" fmla="*/ 1100 h 1194"/>
                <a:gd name="T6" fmla="*/ 1152 w 1950"/>
                <a:gd name="T7" fmla="*/ 1058 h 1194"/>
                <a:gd name="T8" fmla="*/ 1050 w 1950"/>
                <a:gd name="T9" fmla="*/ 1000 h 1194"/>
                <a:gd name="T10" fmla="*/ 970 w 1950"/>
                <a:gd name="T11" fmla="*/ 1022 h 1194"/>
                <a:gd name="T12" fmla="*/ 928 w 1950"/>
                <a:gd name="T13" fmla="*/ 1096 h 1194"/>
                <a:gd name="T14" fmla="*/ 898 w 1950"/>
                <a:gd name="T15" fmla="*/ 1042 h 1194"/>
                <a:gd name="T16" fmla="*/ 872 w 1950"/>
                <a:gd name="T17" fmla="*/ 992 h 1194"/>
                <a:gd name="T18" fmla="*/ 754 w 1950"/>
                <a:gd name="T19" fmla="*/ 1010 h 1194"/>
                <a:gd name="T20" fmla="*/ 634 w 1950"/>
                <a:gd name="T21" fmla="*/ 966 h 1194"/>
                <a:gd name="T22" fmla="*/ 580 w 1950"/>
                <a:gd name="T23" fmla="*/ 900 h 1194"/>
                <a:gd name="T24" fmla="*/ 492 w 1950"/>
                <a:gd name="T25" fmla="*/ 842 h 1194"/>
                <a:gd name="T26" fmla="*/ 468 w 1950"/>
                <a:gd name="T27" fmla="*/ 764 h 1194"/>
                <a:gd name="T28" fmla="*/ 390 w 1950"/>
                <a:gd name="T29" fmla="*/ 726 h 1194"/>
                <a:gd name="T30" fmla="*/ 284 w 1950"/>
                <a:gd name="T31" fmla="*/ 610 h 1194"/>
                <a:gd name="T32" fmla="*/ 182 w 1950"/>
                <a:gd name="T33" fmla="*/ 630 h 1194"/>
                <a:gd name="T34" fmla="*/ 142 w 1950"/>
                <a:gd name="T35" fmla="*/ 552 h 1194"/>
                <a:gd name="T36" fmla="*/ 12 w 1950"/>
                <a:gd name="T37" fmla="*/ 454 h 1194"/>
                <a:gd name="T38" fmla="*/ 8 w 1950"/>
                <a:gd name="T39" fmla="*/ 412 h 1194"/>
                <a:gd name="T40" fmla="*/ 16 w 1950"/>
                <a:gd name="T41" fmla="*/ 290 h 1194"/>
                <a:gd name="T42" fmla="*/ 54 w 1950"/>
                <a:gd name="T43" fmla="*/ 300 h 1194"/>
                <a:gd name="T44" fmla="*/ 104 w 1950"/>
                <a:gd name="T45" fmla="*/ 280 h 1194"/>
                <a:gd name="T46" fmla="*/ 78 w 1950"/>
                <a:gd name="T47" fmla="*/ 126 h 1194"/>
                <a:gd name="T48" fmla="*/ 146 w 1950"/>
                <a:gd name="T49" fmla="*/ 98 h 1194"/>
                <a:gd name="T50" fmla="*/ 216 w 1950"/>
                <a:gd name="T51" fmla="*/ 72 h 1194"/>
                <a:gd name="T52" fmla="*/ 304 w 1950"/>
                <a:gd name="T53" fmla="*/ 6 h 1194"/>
                <a:gd name="T54" fmla="*/ 386 w 1950"/>
                <a:gd name="T55" fmla="*/ 48 h 1194"/>
                <a:gd name="T56" fmla="*/ 470 w 1950"/>
                <a:gd name="T57" fmla="*/ 10 h 1194"/>
                <a:gd name="T58" fmla="*/ 510 w 1950"/>
                <a:gd name="T59" fmla="*/ 56 h 1194"/>
                <a:gd name="T60" fmla="*/ 622 w 1950"/>
                <a:gd name="T61" fmla="*/ 72 h 1194"/>
                <a:gd name="T62" fmla="*/ 710 w 1950"/>
                <a:gd name="T63" fmla="*/ 56 h 1194"/>
                <a:gd name="T64" fmla="*/ 804 w 1950"/>
                <a:gd name="T65" fmla="*/ 44 h 1194"/>
                <a:gd name="T66" fmla="*/ 898 w 1950"/>
                <a:gd name="T67" fmla="*/ 30 h 1194"/>
                <a:gd name="T68" fmla="*/ 1046 w 1950"/>
                <a:gd name="T69" fmla="*/ 38 h 1194"/>
                <a:gd name="T70" fmla="*/ 1106 w 1950"/>
                <a:gd name="T71" fmla="*/ 114 h 1194"/>
                <a:gd name="T72" fmla="*/ 1092 w 1950"/>
                <a:gd name="T73" fmla="*/ 220 h 1194"/>
                <a:gd name="T74" fmla="*/ 1118 w 1950"/>
                <a:gd name="T75" fmla="*/ 378 h 1194"/>
                <a:gd name="T76" fmla="*/ 1192 w 1950"/>
                <a:gd name="T77" fmla="*/ 440 h 1194"/>
                <a:gd name="T78" fmla="*/ 1308 w 1950"/>
                <a:gd name="T79" fmla="*/ 502 h 1194"/>
                <a:gd name="T80" fmla="*/ 1406 w 1950"/>
                <a:gd name="T81" fmla="*/ 546 h 1194"/>
                <a:gd name="T82" fmla="*/ 1586 w 1950"/>
                <a:gd name="T83" fmla="*/ 576 h 1194"/>
                <a:gd name="T84" fmla="*/ 1666 w 1950"/>
                <a:gd name="T85" fmla="*/ 682 h 1194"/>
                <a:gd name="T86" fmla="*/ 1706 w 1950"/>
                <a:gd name="T87" fmla="*/ 676 h 1194"/>
                <a:gd name="T88" fmla="*/ 1794 w 1950"/>
                <a:gd name="T89" fmla="*/ 616 h 1194"/>
                <a:gd name="T90" fmla="*/ 1848 w 1950"/>
                <a:gd name="T91" fmla="*/ 632 h 1194"/>
                <a:gd name="T92" fmla="*/ 1926 w 1950"/>
                <a:gd name="T93" fmla="*/ 788 h 1194"/>
                <a:gd name="T94" fmla="*/ 1930 w 1950"/>
                <a:gd name="T95" fmla="*/ 878 h 1194"/>
                <a:gd name="T96" fmla="*/ 1940 w 1950"/>
                <a:gd name="T97" fmla="*/ 976 h 1194"/>
                <a:gd name="T98" fmla="*/ 1930 w 1950"/>
                <a:gd name="T99" fmla="*/ 1002 h 1194"/>
                <a:gd name="T100" fmla="*/ 1872 w 1950"/>
                <a:gd name="T101" fmla="*/ 1006 h 1194"/>
                <a:gd name="T102" fmla="*/ 1866 w 1950"/>
                <a:gd name="T103" fmla="*/ 1096 h 1194"/>
                <a:gd name="T104" fmla="*/ 1772 w 1950"/>
                <a:gd name="T105" fmla="*/ 1052 h 1194"/>
                <a:gd name="T106" fmla="*/ 1744 w 1950"/>
                <a:gd name="T107" fmla="*/ 1124 h 1194"/>
                <a:gd name="T108" fmla="*/ 1696 w 1950"/>
                <a:gd name="T109" fmla="*/ 1086 h 1194"/>
                <a:gd name="T110" fmla="*/ 1594 w 1950"/>
                <a:gd name="T111" fmla="*/ 1048 h 1194"/>
                <a:gd name="T112" fmla="*/ 1498 w 1950"/>
                <a:gd name="T113" fmla="*/ 1102 h 1194"/>
                <a:gd name="T114" fmla="*/ 1430 w 1950"/>
                <a:gd name="T115" fmla="*/ 1144 h 1194"/>
                <a:gd name="T116" fmla="*/ 1342 w 1950"/>
                <a:gd name="T117" fmla="*/ 1194 h 119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950" h="1194">
                  <a:moveTo>
                    <a:pt x="1342" y="1194"/>
                  </a:moveTo>
                  <a:lnTo>
                    <a:pt x="1342" y="1194"/>
                  </a:lnTo>
                  <a:lnTo>
                    <a:pt x="1336" y="1192"/>
                  </a:lnTo>
                  <a:lnTo>
                    <a:pt x="1324" y="1188"/>
                  </a:lnTo>
                  <a:lnTo>
                    <a:pt x="1298" y="1186"/>
                  </a:lnTo>
                  <a:lnTo>
                    <a:pt x="1258" y="1186"/>
                  </a:lnTo>
                  <a:lnTo>
                    <a:pt x="1244" y="1192"/>
                  </a:lnTo>
                  <a:lnTo>
                    <a:pt x="1226" y="1188"/>
                  </a:lnTo>
                  <a:lnTo>
                    <a:pt x="1216" y="1184"/>
                  </a:lnTo>
                  <a:lnTo>
                    <a:pt x="1212" y="1182"/>
                  </a:lnTo>
                  <a:lnTo>
                    <a:pt x="1210" y="1180"/>
                  </a:lnTo>
                  <a:lnTo>
                    <a:pt x="1210" y="1172"/>
                  </a:lnTo>
                  <a:lnTo>
                    <a:pt x="1214" y="1164"/>
                  </a:lnTo>
                  <a:lnTo>
                    <a:pt x="1218" y="1156"/>
                  </a:lnTo>
                  <a:lnTo>
                    <a:pt x="1224" y="1146"/>
                  </a:lnTo>
                  <a:lnTo>
                    <a:pt x="1228" y="1136"/>
                  </a:lnTo>
                  <a:lnTo>
                    <a:pt x="1228" y="1114"/>
                  </a:lnTo>
                  <a:lnTo>
                    <a:pt x="1216" y="1108"/>
                  </a:lnTo>
                  <a:lnTo>
                    <a:pt x="1206" y="1104"/>
                  </a:lnTo>
                  <a:lnTo>
                    <a:pt x="1200" y="1100"/>
                  </a:lnTo>
                  <a:lnTo>
                    <a:pt x="1194" y="1094"/>
                  </a:lnTo>
                  <a:lnTo>
                    <a:pt x="1192" y="1088"/>
                  </a:lnTo>
                  <a:lnTo>
                    <a:pt x="1190" y="1082"/>
                  </a:lnTo>
                  <a:lnTo>
                    <a:pt x="1186" y="1068"/>
                  </a:lnTo>
                  <a:lnTo>
                    <a:pt x="1180" y="1058"/>
                  </a:lnTo>
                  <a:lnTo>
                    <a:pt x="1152" y="1058"/>
                  </a:lnTo>
                  <a:lnTo>
                    <a:pt x="1128" y="1052"/>
                  </a:lnTo>
                  <a:lnTo>
                    <a:pt x="1112" y="1028"/>
                  </a:lnTo>
                  <a:lnTo>
                    <a:pt x="1092" y="1022"/>
                  </a:lnTo>
                  <a:lnTo>
                    <a:pt x="1074" y="1014"/>
                  </a:lnTo>
                  <a:lnTo>
                    <a:pt x="1060" y="1006"/>
                  </a:lnTo>
                  <a:lnTo>
                    <a:pt x="1050" y="1000"/>
                  </a:lnTo>
                  <a:lnTo>
                    <a:pt x="1038" y="994"/>
                  </a:lnTo>
                  <a:lnTo>
                    <a:pt x="1002" y="994"/>
                  </a:lnTo>
                  <a:lnTo>
                    <a:pt x="992" y="1002"/>
                  </a:lnTo>
                  <a:lnTo>
                    <a:pt x="982" y="1012"/>
                  </a:lnTo>
                  <a:lnTo>
                    <a:pt x="970" y="1022"/>
                  </a:lnTo>
                  <a:lnTo>
                    <a:pt x="956" y="1028"/>
                  </a:lnTo>
                  <a:lnTo>
                    <a:pt x="944" y="1040"/>
                  </a:lnTo>
                  <a:lnTo>
                    <a:pt x="936" y="1056"/>
                  </a:lnTo>
                  <a:lnTo>
                    <a:pt x="932" y="1076"/>
                  </a:lnTo>
                  <a:lnTo>
                    <a:pt x="928" y="1096"/>
                  </a:lnTo>
                  <a:lnTo>
                    <a:pt x="912" y="1092"/>
                  </a:lnTo>
                  <a:lnTo>
                    <a:pt x="906" y="1090"/>
                  </a:lnTo>
                  <a:lnTo>
                    <a:pt x="902" y="1086"/>
                  </a:lnTo>
                  <a:lnTo>
                    <a:pt x="896" y="1076"/>
                  </a:lnTo>
                  <a:lnTo>
                    <a:pt x="894" y="1066"/>
                  </a:lnTo>
                  <a:lnTo>
                    <a:pt x="894" y="1054"/>
                  </a:lnTo>
                  <a:lnTo>
                    <a:pt x="898" y="1042"/>
                  </a:lnTo>
                  <a:lnTo>
                    <a:pt x="902" y="1030"/>
                  </a:lnTo>
                  <a:lnTo>
                    <a:pt x="908" y="1020"/>
                  </a:lnTo>
                  <a:lnTo>
                    <a:pt x="908" y="1004"/>
                  </a:lnTo>
                  <a:lnTo>
                    <a:pt x="894" y="996"/>
                  </a:lnTo>
                  <a:lnTo>
                    <a:pt x="886" y="992"/>
                  </a:lnTo>
                  <a:lnTo>
                    <a:pt x="872" y="992"/>
                  </a:lnTo>
                  <a:lnTo>
                    <a:pt x="822" y="1002"/>
                  </a:lnTo>
                  <a:lnTo>
                    <a:pt x="802" y="1008"/>
                  </a:lnTo>
                  <a:lnTo>
                    <a:pt x="782" y="1018"/>
                  </a:lnTo>
                  <a:lnTo>
                    <a:pt x="772" y="1016"/>
                  </a:lnTo>
                  <a:lnTo>
                    <a:pt x="762" y="1014"/>
                  </a:lnTo>
                  <a:lnTo>
                    <a:pt x="754" y="1010"/>
                  </a:lnTo>
                  <a:lnTo>
                    <a:pt x="748" y="1006"/>
                  </a:lnTo>
                  <a:lnTo>
                    <a:pt x="736" y="994"/>
                  </a:lnTo>
                  <a:lnTo>
                    <a:pt x="728" y="982"/>
                  </a:lnTo>
                  <a:lnTo>
                    <a:pt x="714" y="966"/>
                  </a:lnTo>
                  <a:lnTo>
                    <a:pt x="634" y="966"/>
                  </a:lnTo>
                  <a:lnTo>
                    <a:pt x="626" y="960"/>
                  </a:lnTo>
                  <a:lnTo>
                    <a:pt x="620" y="954"/>
                  </a:lnTo>
                  <a:lnTo>
                    <a:pt x="612" y="938"/>
                  </a:lnTo>
                  <a:lnTo>
                    <a:pt x="606" y="922"/>
                  </a:lnTo>
                  <a:lnTo>
                    <a:pt x="600" y="908"/>
                  </a:lnTo>
                  <a:lnTo>
                    <a:pt x="584" y="904"/>
                  </a:lnTo>
                  <a:lnTo>
                    <a:pt x="580" y="900"/>
                  </a:lnTo>
                  <a:lnTo>
                    <a:pt x="576" y="894"/>
                  </a:lnTo>
                  <a:lnTo>
                    <a:pt x="554" y="878"/>
                  </a:lnTo>
                  <a:lnTo>
                    <a:pt x="514" y="864"/>
                  </a:lnTo>
                  <a:lnTo>
                    <a:pt x="500" y="852"/>
                  </a:lnTo>
                  <a:lnTo>
                    <a:pt x="492" y="842"/>
                  </a:lnTo>
                  <a:lnTo>
                    <a:pt x="486" y="832"/>
                  </a:lnTo>
                  <a:lnTo>
                    <a:pt x="482" y="824"/>
                  </a:lnTo>
                  <a:lnTo>
                    <a:pt x="480" y="816"/>
                  </a:lnTo>
                  <a:lnTo>
                    <a:pt x="480" y="808"/>
                  </a:lnTo>
                  <a:lnTo>
                    <a:pt x="478" y="784"/>
                  </a:lnTo>
                  <a:lnTo>
                    <a:pt x="468" y="764"/>
                  </a:lnTo>
                  <a:lnTo>
                    <a:pt x="424" y="766"/>
                  </a:lnTo>
                  <a:lnTo>
                    <a:pt x="406" y="758"/>
                  </a:lnTo>
                  <a:lnTo>
                    <a:pt x="400" y="754"/>
                  </a:lnTo>
                  <a:lnTo>
                    <a:pt x="396" y="750"/>
                  </a:lnTo>
                  <a:lnTo>
                    <a:pt x="392" y="740"/>
                  </a:lnTo>
                  <a:lnTo>
                    <a:pt x="390" y="726"/>
                  </a:lnTo>
                  <a:lnTo>
                    <a:pt x="380" y="716"/>
                  </a:lnTo>
                  <a:lnTo>
                    <a:pt x="372" y="710"/>
                  </a:lnTo>
                  <a:lnTo>
                    <a:pt x="358" y="700"/>
                  </a:lnTo>
                  <a:lnTo>
                    <a:pt x="318" y="666"/>
                  </a:lnTo>
                  <a:lnTo>
                    <a:pt x="284" y="610"/>
                  </a:lnTo>
                  <a:lnTo>
                    <a:pt x="260" y="610"/>
                  </a:lnTo>
                  <a:lnTo>
                    <a:pt x="252" y="612"/>
                  </a:lnTo>
                  <a:lnTo>
                    <a:pt x="242" y="616"/>
                  </a:lnTo>
                  <a:lnTo>
                    <a:pt x="230" y="622"/>
                  </a:lnTo>
                  <a:lnTo>
                    <a:pt x="218" y="630"/>
                  </a:lnTo>
                  <a:lnTo>
                    <a:pt x="182" y="630"/>
                  </a:lnTo>
                  <a:lnTo>
                    <a:pt x="170" y="620"/>
                  </a:lnTo>
                  <a:lnTo>
                    <a:pt x="162" y="612"/>
                  </a:lnTo>
                  <a:lnTo>
                    <a:pt x="156" y="602"/>
                  </a:lnTo>
                  <a:lnTo>
                    <a:pt x="150" y="592"/>
                  </a:lnTo>
                  <a:lnTo>
                    <a:pt x="144" y="572"/>
                  </a:lnTo>
                  <a:lnTo>
                    <a:pt x="142" y="552"/>
                  </a:lnTo>
                  <a:lnTo>
                    <a:pt x="112" y="506"/>
                  </a:lnTo>
                  <a:lnTo>
                    <a:pt x="100" y="494"/>
                  </a:lnTo>
                  <a:lnTo>
                    <a:pt x="88" y="486"/>
                  </a:lnTo>
                  <a:lnTo>
                    <a:pt x="74" y="478"/>
                  </a:lnTo>
                  <a:lnTo>
                    <a:pt x="62" y="472"/>
                  </a:lnTo>
                  <a:lnTo>
                    <a:pt x="36" y="462"/>
                  </a:lnTo>
                  <a:lnTo>
                    <a:pt x="12" y="454"/>
                  </a:lnTo>
                  <a:lnTo>
                    <a:pt x="4" y="448"/>
                  </a:lnTo>
                  <a:lnTo>
                    <a:pt x="0" y="442"/>
                  </a:lnTo>
                  <a:lnTo>
                    <a:pt x="0" y="436"/>
                  </a:lnTo>
                  <a:lnTo>
                    <a:pt x="0" y="430"/>
                  </a:lnTo>
                  <a:lnTo>
                    <a:pt x="2" y="420"/>
                  </a:lnTo>
                  <a:lnTo>
                    <a:pt x="8" y="412"/>
                  </a:lnTo>
                  <a:lnTo>
                    <a:pt x="14" y="406"/>
                  </a:lnTo>
                  <a:lnTo>
                    <a:pt x="18" y="400"/>
                  </a:lnTo>
                  <a:lnTo>
                    <a:pt x="22" y="388"/>
                  </a:lnTo>
                  <a:lnTo>
                    <a:pt x="26" y="316"/>
                  </a:lnTo>
                  <a:lnTo>
                    <a:pt x="18" y="296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6" y="284"/>
                  </a:lnTo>
                  <a:lnTo>
                    <a:pt x="20" y="282"/>
                  </a:lnTo>
                  <a:lnTo>
                    <a:pt x="36" y="280"/>
                  </a:lnTo>
                  <a:lnTo>
                    <a:pt x="48" y="288"/>
                  </a:lnTo>
                  <a:lnTo>
                    <a:pt x="54" y="300"/>
                  </a:lnTo>
                  <a:lnTo>
                    <a:pt x="58" y="308"/>
                  </a:lnTo>
                  <a:lnTo>
                    <a:pt x="64" y="314"/>
                  </a:lnTo>
                  <a:lnTo>
                    <a:pt x="70" y="318"/>
                  </a:lnTo>
                  <a:lnTo>
                    <a:pt x="78" y="320"/>
                  </a:lnTo>
                  <a:lnTo>
                    <a:pt x="86" y="316"/>
                  </a:lnTo>
                  <a:lnTo>
                    <a:pt x="94" y="308"/>
                  </a:lnTo>
                  <a:lnTo>
                    <a:pt x="104" y="280"/>
                  </a:lnTo>
                  <a:lnTo>
                    <a:pt x="98" y="216"/>
                  </a:lnTo>
                  <a:lnTo>
                    <a:pt x="80" y="166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8" y="126"/>
                  </a:lnTo>
                  <a:lnTo>
                    <a:pt x="80" y="118"/>
                  </a:lnTo>
                  <a:lnTo>
                    <a:pt x="84" y="112"/>
                  </a:lnTo>
                  <a:lnTo>
                    <a:pt x="90" y="104"/>
                  </a:lnTo>
                  <a:lnTo>
                    <a:pt x="98" y="98"/>
                  </a:lnTo>
                  <a:lnTo>
                    <a:pt x="108" y="82"/>
                  </a:lnTo>
                  <a:lnTo>
                    <a:pt x="146" y="98"/>
                  </a:lnTo>
                  <a:lnTo>
                    <a:pt x="182" y="98"/>
                  </a:lnTo>
                  <a:lnTo>
                    <a:pt x="190" y="92"/>
                  </a:lnTo>
                  <a:lnTo>
                    <a:pt x="198" y="86"/>
                  </a:lnTo>
                  <a:lnTo>
                    <a:pt x="206" y="80"/>
                  </a:lnTo>
                  <a:lnTo>
                    <a:pt x="216" y="72"/>
                  </a:lnTo>
                  <a:lnTo>
                    <a:pt x="226" y="48"/>
                  </a:lnTo>
                  <a:lnTo>
                    <a:pt x="238" y="30"/>
                  </a:lnTo>
                  <a:lnTo>
                    <a:pt x="244" y="22"/>
                  </a:lnTo>
                  <a:lnTo>
                    <a:pt x="254" y="14"/>
                  </a:lnTo>
                  <a:lnTo>
                    <a:pt x="276" y="0"/>
                  </a:lnTo>
                  <a:lnTo>
                    <a:pt x="286" y="0"/>
                  </a:lnTo>
                  <a:lnTo>
                    <a:pt x="304" y="6"/>
                  </a:lnTo>
                  <a:lnTo>
                    <a:pt x="350" y="34"/>
                  </a:lnTo>
                  <a:lnTo>
                    <a:pt x="352" y="42"/>
                  </a:lnTo>
                  <a:lnTo>
                    <a:pt x="356" y="48"/>
                  </a:lnTo>
                  <a:lnTo>
                    <a:pt x="362" y="50"/>
                  </a:lnTo>
                  <a:lnTo>
                    <a:pt x="368" y="50"/>
                  </a:lnTo>
                  <a:lnTo>
                    <a:pt x="386" y="48"/>
                  </a:lnTo>
                  <a:lnTo>
                    <a:pt x="402" y="42"/>
                  </a:lnTo>
                  <a:lnTo>
                    <a:pt x="438" y="36"/>
                  </a:lnTo>
                  <a:lnTo>
                    <a:pt x="454" y="20"/>
                  </a:lnTo>
                  <a:lnTo>
                    <a:pt x="458" y="14"/>
                  </a:lnTo>
                  <a:lnTo>
                    <a:pt x="464" y="10"/>
                  </a:lnTo>
                  <a:lnTo>
                    <a:pt x="470" y="10"/>
                  </a:lnTo>
                  <a:lnTo>
                    <a:pt x="476" y="10"/>
                  </a:lnTo>
                  <a:lnTo>
                    <a:pt x="486" y="14"/>
                  </a:lnTo>
                  <a:lnTo>
                    <a:pt x="496" y="22"/>
                  </a:lnTo>
                  <a:lnTo>
                    <a:pt x="498" y="38"/>
                  </a:lnTo>
                  <a:lnTo>
                    <a:pt x="498" y="44"/>
                  </a:lnTo>
                  <a:lnTo>
                    <a:pt x="500" y="48"/>
                  </a:lnTo>
                  <a:lnTo>
                    <a:pt x="510" y="56"/>
                  </a:lnTo>
                  <a:lnTo>
                    <a:pt x="528" y="68"/>
                  </a:lnTo>
                  <a:lnTo>
                    <a:pt x="564" y="82"/>
                  </a:lnTo>
                  <a:lnTo>
                    <a:pt x="594" y="82"/>
                  </a:lnTo>
                  <a:lnTo>
                    <a:pt x="608" y="76"/>
                  </a:lnTo>
                  <a:lnTo>
                    <a:pt x="622" y="72"/>
                  </a:lnTo>
                  <a:lnTo>
                    <a:pt x="638" y="68"/>
                  </a:lnTo>
                  <a:lnTo>
                    <a:pt x="658" y="66"/>
                  </a:lnTo>
                  <a:lnTo>
                    <a:pt x="678" y="56"/>
                  </a:lnTo>
                  <a:lnTo>
                    <a:pt x="686" y="54"/>
                  </a:lnTo>
                  <a:lnTo>
                    <a:pt x="694" y="54"/>
                  </a:lnTo>
                  <a:lnTo>
                    <a:pt x="700" y="54"/>
                  </a:lnTo>
                  <a:lnTo>
                    <a:pt x="710" y="56"/>
                  </a:lnTo>
                  <a:lnTo>
                    <a:pt x="734" y="68"/>
                  </a:lnTo>
                  <a:lnTo>
                    <a:pt x="776" y="68"/>
                  </a:lnTo>
                  <a:lnTo>
                    <a:pt x="784" y="60"/>
                  </a:lnTo>
                  <a:lnTo>
                    <a:pt x="788" y="54"/>
                  </a:lnTo>
                  <a:lnTo>
                    <a:pt x="794" y="48"/>
                  </a:lnTo>
                  <a:lnTo>
                    <a:pt x="804" y="44"/>
                  </a:lnTo>
                  <a:lnTo>
                    <a:pt x="824" y="28"/>
                  </a:lnTo>
                  <a:lnTo>
                    <a:pt x="834" y="22"/>
                  </a:lnTo>
                  <a:lnTo>
                    <a:pt x="844" y="18"/>
                  </a:lnTo>
                  <a:lnTo>
                    <a:pt x="854" y="18"/>
                  </a:lnTo>
                  <a:lnTo>
                    <a:pt x="866" y="18"/>
                  </a:lnTo>
                  <a:lnTo>
                    <a:pt x="882" y="24"/>
                  </a:lnTo>
                  <a:lnTo>
                    <a:pt x="898" y="30"/>
                  </a:lnTo>
                  <a:lnTo>
                    <a:pt x="926" y="30"/>
                  </a:lnTo>
                  <a:lnTo>
                    <a:pt x="956" y="26"/>
                  </a:lnTo>
                  <a:lnTo>
                    <a:pt x="986" y="24"/>
                  </a:lnTo>
                  <a:lnTo>
                    <a:pt x="1018" y="24"/>
                  </a:lnTo>
                  <a:lnTo>
                    <a:pt x="1046" y="38"/>
                  </a:lnTo>
                  <a:lnTo>
                    <a:pt x="1060" y="52"/>
                  </a:lnTo>
                  <a:lnTo>
                    <a:pt x="1072" y="60"/>
                  </a:lnTo>
                  <a:lnTo>
                    <a:pt x="1086" y="66"/>
                  </a:lnTo>
                  <a:lnTo>
                    <a:pt x="1088" y="90"/>
                  </a:lnTo>
                  <a:lnTo>
                    <a:pt x="1096" y="100"/>
                  </a:lnTo>
                  <a:lnTo>
                    <a:pt x="1106" y="114"/>
                  </a:lnTo>
                  <a:lnTo>
                    <a:pt x="1110" y="122"/>
                  </a:lnTo>
                  <a:lnTo>
                    <a:pt x="1112" y="130"/>
                  </a:lnTo>
                  <a:lnTo>
                    <a:pt x="1112" y="140"/>
                  </a:lnTo>
                  <a:lnTo>
                    <a:pt x="1110" y="152"/>
                  </a:lnTo>
                  <a:lnTo>
                    <a:pt x="1092" y="182"/>
                  </a:lnTo>
                  <a:lnTo>
                    <a:pt x="1092" y="220"/>
                  </a:lnTo>
                  <a:lnTo>
                    <a:pt x="1094" y="246"/>
                  </a:lnTo>
                  <a:lnTo>
                    <a:pt x="1096" y="270"/>
                  </a:lnTo>
                  <a:lnTo>
                    <a:pt x="1096" y="294"/>
                  </a:lnTo>
                  <a:lnTo>
                    <a:pt x="1100" y="320"/>
                  </a:lnTo>
                  <a:lnTo>
                    <a:pt x="1104" y="344"/>
                  </a:lnTo>
                  <a:lnTo>
                    <a:pt x="1112" y="368"/>
                  </a:lnTo>
                  <a:lnTo>
                    <a:pt x="1118" y="378"/>
                  </a:lnTo>
                  <a:lnTo>
                    <a:pt x="1126" y="390"/>
                  </a:lnTo>
                  <a:lnTo>
                    <a:pt x="1134" y="402"/>
                  </a:lnTo>
                  <a:lnTo>
                    <a:pt x="1144" y="412"/>
                  </a:lnTo>
                  <a:lnTo>
                    <a:pt x="1166" y="426"/>
                  </a:lnTo>
                  <a:lnTo>
                    <a:pt x="1178" y="432"/>
                  </a:lnTo>
                  <a:lnTo>
                    <a:pt x="1192" y="440"/>
                  </a:lnTo>
                  <a:lnTo>
                    <a:pt x="1236" y="446"/>
                  </a:lnTo>
                  <a:lnTo>
                    <a:pt x="1244" y="460"/>
                  </a:lnTo>
                  <a:lnTo>
                    <a:pt x="1254" y="472"/>
                  </a:lnTo>
                  <a:lnTo>
                    <a:pt x="1266" y="482"/>
                  </a:lnTo>
                  <a:lnTo>
                    <a:pt x="1278" y="490"/>
                  </a:lnTo>
                  <a:lnTo>
                    <a:pt x="1292" y="496"/>
                  </a:lnTo>
                  <a:lnTo>
                    <a:pt x="1308" y="502"/>
                  </a:lnTo>
                  <a:lnTo>
                    <a:pt x="1324" y="506"/>
                  </a:lnTo>
                  <a:lnTo>
                    <a:pt x="1344" y="510"/>
                  </a:lnTo>
                  <a:lnTo>
                    <a:pt x="1360" y="522"/>
                  </a:lnTo>
                  <a:lnTo>
                    <a:pt x="1376" y="534"/>
                  </a:lnTo>
                  <a:lnTo>
                    <a:pt x="1384" y="538"/>
                  </a:lnTo>
                  <a:lnTo>
                    <a:pt x="1394" y="542"/>
                  </a:lnTo>
                  <a:lnTo>
                    <a:pt x="1406" y="546"/>
                  </a:lnTo>
                  <a:lnTo>
                    <a:pt x="1420" y="548"/>
                  </a:lnTo>
                  <a:lnTo>
                    <a:pt x="1528" y="546"/>
                  </a:lnTo>
                  <a:lnTo>
                    <a:pt x="1552" y="554"/>
                  </a:lnTo>
                  <a:lnTo>
                    <a:pt x="1586" y="576"/>
                  </a:lnTo>
                  <a:lnTo>
                    <a:pt x="1606" y="622"/>
                  </a:lnTo>
                  <a:lnTo>
                    <a:pt x="1610" y="640"/>
                  </a:lnTo>
                  <a:lnTo>
                    <a:pt x="1616" y="652"/>
                  </a:lnTo>
                  <a:lnTo>
                    <a:pt x="1626" y="664"/>
                  </a:lnTo>
                  <a:lnTo>
                    <a:pt x="1644" y="682"/>
                  </a:lnTo>
                  <a:lnTo>
                    <a:pt x="1666" y="682"/>
                  </a:lnTo>
                  <a:lnTo>
                    <a:pt x="1678" y="664"/>
                  </a:lnTo>
                  <a:lnTo>
                    <a:pt x="1696" y="662"/>
                  </a:lnTo>
                  <a:lnTo>
                    <a:pt x="1698" y="666"/>
                  </a:lnTo>
                  <a:lnTo>
                    <a:pt x="1698" y="670"/>
                  </a:lnTo>
                  <a:lnTo>
                    <a:pt x="1706" y="676"/>
                  </a:lnTo>
                  <a:lnTo>
                    <a:pt x="1716" y="680"/>
                  </a:lnTo>
                  <a:lnTo>
                    <a:pt x="1728" y="682"/>
                  </a:lnTo>
                  <a:lnTo>
                    <a:pt x="1764" y="660"/>
                  </a:lnTo>
                  <a:lnTo>
                    <a:pt x="1774" y="646"/>
                  </a:lnTo>
                  <a:lnTo>
                    <a:pt x="1784" y="632"/>
                  </a:lnTo>
                  <a:lnTo>
                    <a:pt x="1794" y="616"/>
                  </a:lnTo>
                  <a:lnTo>
                    <a:pt x="1804" y="604"/>
                  </a:lnTo>
                  <a:lnTo>
                    <a:pt x="1808" y="602"/>
                  </a:lnTo>
                  <a:lnTo>
                    <a:pt x="1814" y="610"/>
                  </a:lnTo>
                  <a:lnTo>
                    <a:pt x="1824" y="616"/>
                  </a:lnTo>
                  <a:lnTo>
                    <a:pt x="1848" y="632"/>
                  </a:lnTo>
                  <a:lnTo>
                    <a:pt x="1850" y="642"/>
                  </a:lnTo>
                  <a:lnTo>
                    <a:pt x="1856" y="654"/>
                  </a:lnTo>
                  <a:lnTo>
                    <a:pt x="1868" y="676"/>
                  </a:lnTo>
                  <a:lnTo>
                    <a:pt x="1886" y="698"/>
                  </a:lnTo>
                  <a:lnTo>
                    <a:pt x="1906" y="722"/>
                  </a:lnTo>
                  <a:lnTo>
                    <a:pt x="1926" y="788"/>
                  </a:lnTo>
                  <a:lnTo>
                    <a:pt x="1934" y="800"/>
                  </a:lnTo>
                  <a:lnTo>
                    <a:pt x="1942" y="814"/>
                  </a:lnTo>
                  <a:lnTo>
                    <a:pt x="1948" y="830"/>
                  </a:lnTo>
                  <a:lnTo>
                    <a:pt x="1950" y="840"/>
                  </a:lnTo>
                  <a:lnTo>
                    <a:pt x="1950" y="850"/>
                  </a:lnTo>
                  <a:lnTo>
                    <a:pt x="1938" y="866"/>
                  </a:lnTo>
                  <a:lnTo>
                    <a:pt x="1930" y="878"/>
                  </a:lnTo>
                  <a:lnTo>
                    <a:pt x="1928" y="892"/>
                  </a:lnTo>
                  <a:lnTo>
                    <a:pt x="1928" y="918"/>
                  </a:lnTo>
                  <a:lnTo>
                    <a:pt x="1932" y="932"/>
                  </a:lnTo>
                  <a:lnTo>
                    <a:pt x="1938" y="948"/>
                  </a:lnTo>
                  <a:lnTo>
                    <a:pt x="1940" y="958"/>
                  </a:lnTo>
                  <a:lnTo>
                    <a:pt x="1942" y="966"/>
                  </a:lnTo>
                  <a:lnTo>
                    <a:pt x="1940" y="976"/>
                  </a:lnTo>
                  <a:lnTo>
                    <a:pt x="1938" y="986"/>
                  </a:lnTo>
                  <a:lnTo>
                    <a:pt x="1938" y="1008"/>
                  </a:lnTo>
                  <a:lnTo>
                    <a:pt x="1932" y="1008"/>
                  </a:lnTo>
                  <a:lnTo>
                    <a:pt x="1932" y="1004"/>
                  </a:lnTo>
                  <a:lnTo>
                    <a:pt x="1930" y="1002"/>
                  </a:lnTo>
                  <a:lnTo>
                    <a:pt x="1924" y="996"/>
                  </a:lnTo>
                  <a:lnTo>
                    <a:pt x="1918" y="992"/>
                  </a:lnTo>
                  <a:lnTo>
                    <a:pt x="1912" y="988"/>
                  </a:lnTo>
                  <a:lnTo>
                    <a:pt x="1896" y="990"/>
                  </a:lnTo>
                  <a:lnTo>
                    <a:pt x="1886" y="994"/>
                  </a:lnTo>
                  <a:lnTo>
                    <a:pt x="1880" y="998"/>
                  </a:lnTo>
                  <a:lnTo>
                    <a:pt x="1872" y="1006"/>
                  </a:lnTo>
                  <a:lnTo>
                    <a:pt x="1872" y="1018"/>
                  </a:lnTo>
                  <a:lnTo>
                    <a:pt x="1876" y="1032"/>
                  </a:lnTo>
                  <a:lnTo>
                    <a:pt x="1882" y="1066"/>
                  </a:lnTo>
                  <a:lnTo>
                    <a:pt x="1880" y="1092"/>
                  </a:lnTo>
                  <a:lnTo>
                    <a:pt x="1866" y="1096"/>
                  </a:lnTo>
                  <a:lnTo>
                    <a:pt x="1842" y="1096"/>
                  </a:lnTo>
                  <a:lnTo>
                    <a:pt x="1810" y="1054"/>
                  </a:lnTo>
                  <a:lnTo>
                    <a:pt x="1796" y="1050"/>
                  </a:lnTo>
                  <a:lnTo>
                    <a:pt x="1782" y="1048"/>
                  </a:lnTo>
                  <a:lnTo>
                    <a:pt x="1772" y="1052"/>
                  </a:lnTo>
                  <a:lnTo>
                    <a:pt x="1762" y="1058"/>
                  </a:lnTo>
                  <a:lnTo>
                    <a:pt x="1756" y="1068"/>
                  </a:lnTo>
                  <a:lnTo>
                    <a:pt x="1752" y="1078"/>
                  </a:lnTo>
                  <a:lnTo>
                    <a:pt x="1752" y="1092"/>
                  </a:lnTo>
                  <a:lnTo>
                    <a:pt x="1754" y="1108"/>
                  </a:lnTo>
                  <a:lnTo>
                    <a:pt x="1748" y="1116"/>
                  </a:lnTo>
                  <a:lnTo>
                    <a:pt x="1744" y="1124"/>
                  </a:lnTo>
                  <a:lnTo>
                    <a:pt x="1730" y="1122"/>
                  </a:lnTo>
                  <a:lnTo>
                    <a:pt x="1718" y="1118"/>
                  </a:lnTo>
                  <a:lnTo>
                    <a:pt x="1706" y="1112"/>
                  </a:lnTo>
                  <a:lnTo>
                    <a:pt x="1700" y="1108"/>
                  </a:lnTo>
                  <a:lnTo>
                    <a:pt x="1696" y="1086"/>
                  </a:lnTo>
                  <a:lnTo>
                    <a:pt x="1678" y="1076"/>
                  </a:lnTo>
                  <a:lnTo>
                    <a:pt x="1660" y="1070"/>
                  </a:lnTo>
                  <a:lnTo>
                    <a:pt x="1632" y="1060"/>
                  </a:lnTo>
                  <a:lnTo>
                    <a:pt x="1620" y="1046"/>
                  </a:lnTo>
                  <a:lnTo>
                    <a:pt x="1600" y="1046"/>
                  </a:lnTo>
                  <a:lnTo>
                    <a:pt x="1594" y="1048"/>
                  </a:lnTo>
                  <a:lnTo>
                    <a:pt x="1588" y="1050"/>
                  </a:lnTo>
                  <a:lnTo>
                    <a:pt x="1580" y="1058"/>
                  </a:lnTo>
                  <a:lnTo>
                    <a:pt x="1566" y="1070"/>
                  </a:lnTo>
                  <a:lnTo>
                    <a:pt x="1522" y="1094"/>
                  </a:lnTo>
                  <a:lnTo>
                    <a:pt x="1504" y="1100"/>
                  </a:lnTo>
                  <a:lnTo>
                    <a:pt x="1498" y="1102"/>
                  </a:lnTo>
                  <a:lnTo>
                    <a:pt x="1492" y="1106"/>
                  </a:lnTo>
                  <a:lnTo>
                    <a:pt x="1486" y="1116"/>
                  </a:lnTo>
                  <a:lnTo>
                    <a:pt x="1474" y="1132"/>
                  </a:lnTo>
                  <a:lnTo>
                    <a:pt x="1450" y="1134"/>
                  </a:lnTo>
                  <a:lnTo>
                    <a:pt x="1442" y="1138"/>
                  </a:lnTo>
                  <a:lnTo>
                    <a:pt x="1436" y="1140"/>
                  </a:lnTo>
                  <a:lnTo>
                    <a:pt x="1430" y="1144"/>
                  </a:lnTo>
                  <a:lnTo>
                    <a:pt x="1424" y="1150"/>
                  </a:lnTo>
                  <a:lnTo>
                    <a:pt x="1410" y="1170"/>
                  </a:lnTo>
                  <a:lnTo>
                    <a:pt x="1400" y="1178"/>
                  </a:lnTo>
                  <a:lnTo>
                    <a:pt x="1382" y="1182"/>
                  </a:lnTo>
                  <a:lnTo>
                    <a:pt x="1368" y="1186"/>
                  </a:lnTo>
                  <a:lnTo>
                    <a:pt x="1342" y="119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5" name="Freeform 21"/>
            <p:cNvSpPr/>
            <p:nvPr/>
          </p:nvSpPr>
          <p:spPr bwMode="auto">
            <a:xfrm>
              <a:off x="6961738" y="4487333"/>
              <a:ext cx="579226" cy="569841"/>
            </a:xfrm>
            <a:custGeom>
              <a:avLst/>
              <a:gdLst>
                <a:gd name="T0" fmla="*/ 138 w 364"/>
                <a:gd name="T1" fmla="*/ 356 h 360"/>
                <a:gd name="T2" fmla="*/ 108 w 364"/>
                <a:gd name="T3" fmla="*/ 340 h 360"/>
                <a:gd name="T4" fmla="*/ 86 w 364"/>
                <a:gd name="T5" fmla="*/ 274 h 360"/>
                <a:gd name="T6" fmla="*/ 48 w 364"/>
                <a:gd name="T7" fmla="*/ 256 h 360"/>
                <a:gd name="T8" fmla="*/ 46 w 364"/>
                <a:gd name="T9" fmla="*/ 226 h 360"/>
                <a:gd name="T10" fmla="*/ 24 w 364"/>
                <a:gd name="T11" fmla="*/ 188 h 360"/>
                <a:gd name="T12" fmla="*/ 0 w 364"/>
                <a:gd name="T13" fmla="*/ 162 h 360"/>
                <a:gd name="T14" fmla="*/ 10 w 364"/>
                <a:gd name="T15" fmla="*/ 140 h 360"/>
                <a:gd name="T16" fmla="*/ 26 w 364"/>
                <a:gd name="T17" fmla="*/ 122 h 360"/>
                <a:gd name="T18" fmla="*/ 32 w 364"/>
                <a:gd name="T19" fmla="*/ 104 h 360"/>
                <a:gd name="T20" fmla="*/ 58 w 364"/>
                <a:gd name="T21" fmla="*/ 88 h 360"/>
                <a:gd name="T22" fmla="*/ 70 w 364"/>
                <a:gd name="T23" fmla="*/ 68 h 360"/>
                <a:gd name="T24" fmla="*/ 72 w 364"/>
                <a:gd name="T25" fmla="*/ 16 h 360"/>
                <a:gd name="T26" fmla="*/ 90 w 364"/>
                <a:gd name="T27" fmla="*/ 8 h 360"/>
                <a:gd name="T28" fmla="*/ 106 w 364"/>
                <a:gd name="T29" fmla="*/ 6 h 360"/>
                <a:gd name="T30" fmla="*/ 140 w 364"/>
                <a:gd name="T31" fmla="*/ 10 h 360"/>
                <a:gd name="T32" fmla="*/ 152 w 364"/>
                <a:gd name="T33" fmla="*/ 2 h 360"/>
                <a:gd name="T34" fmla="*/ 186 w 364"/>
                <a:gd name="T35" fmla="*/ 4 h 360"/>
                <a:gd name="T36" fmla="*/ 212 w 364"/>
                <a:gd name="T37" fmla="*/ 16 h 360"/>
                <a:gd name="T38" fmla="*/ 238 w 364"/>
                <a:gd name="T39" fmla="*/ 26 h 360"/>
                <a:gd name="T40" fmla="*/ 254 w 364"/>
                <a:gd name="T41" fmla="*/ 22 h 360"/>
                <a:gd name="T42" fmla="*/ 280 w 364"/>
                <a:gd name="T43" fmla="*/ 2 h 360"/>
                <a:gd name="T44" fmla="*/ 300 w 364"/>
                <a:gd name="T45" fmla="*/ 8 h 360"/>
                <a:gd name="T46" fmla="*/ 324 w 364"/>
                <a:gd name="T47" fmla="*/ 18 h 360"/>
                <a:gd name="T48" fmla="*/ 360 w 364"/>
                <a:gd name="T49" fmla="*/ 28 h 360"/>
                <a:gd name="T50" fmla="*/ 324 w 364"/>
                <a:gd name="T51" fmla="*/ 58 h 360"/>
                <a:gd name="T52" fmla="*/ 316 w 364"/>
                <a:gd name="T53" fmla="*/ 76 h 360"/>
                <a:gd name="T54" fmla="*/ 320 w 364"/>
                <a:gd name="T55" fmla="*/ 84 h 360"/>
                <a:gd name="T56" fmla="*/ 362 w 364"/>
                <a:gd name="T57" fmla="*/ 72 h 360"/>
                <a:gd name="T58" fmla="*/ 364 w 364"/>
                <a:gd name="T59" fmla="*/ 90 h 360"/>
                <a:gd name="T60" fmla="*/ 346 w 364"/>
                <a:gd name="T61" fmla="*/ 100 h 360"/>
                <a:gd name="T62" fmla="*/ 322 w 364"/>
                <a:gd name="T63" fmla="*/ 112 h 360"/>
                <a:gd name="T64" fmla="*/ 344 w 364"/>
                <a:gd name="T65" fmla="*/ 142 h 360"/>
                <a:gd name="T66" fmla="*/ 340 w 364"/>
                <a:gd name="T67" fmla="*/ 196 h 360"/>
                <a:gd name="T68" fmla="*/ 344 w 364"/>
                <a:gd name="T69" fmla="*/ 214 h 360"/>
                <a:gd name="T70" fmla="*/ 338 w 364"/>
                <a:gd name="T71" fmla="*/ 238 h 360"/>
                <a:gd name="T72" fmla="*/ 330 w 364"/>
                <a:gd name="T73" fmla="*/ 240 h 360"/>
                <a:gd name="T74" fmla="*/ 324 w 364"/>
                <a:gd name="T75" fmla="*/ 224 h 360"/>
                <a:gd name="T76" fmla="*/ 304 w 364"/>
                <a:gd name="T77" fmla="*/ 232 h 360"/>
                <a:gd name="T78" fmla="*/ 270 w 364"/>
                <a:gd name="T79" fmla="*/ 268 h 360"/>
                <a:gd name="T80" fmla="*/ 262 w 364"/>
                <a:gd name="T81" fmla="*/ 286 h 360"/>
                <a:gd name="T82" fmla="*/ 260 w 364"/>
                <a:gd name="T83" fmla="*/ 344 h 360"/>
                <a:gd name="T84" fmla="*/ 222 w 364"/>
                <a:gd name="T85" fmla="*/ 344 h 360"/>
                <a:gd name="T86" fmla="*/ 158 w 364"/>
                <a:gd name="T87" fmla="*/ 360 h 3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64" h="360">
                  <a:moveTo>
                    <a:pt x="158" y="360"/>
                  </a:moveTo>
                  <a:lnTo>
                    <a:pt x="158" y="360"/>
                  </a:lnTo>
                  <a:lnTo>
                    <a:pt x="138" y="356"/>
                  </a:lnTo>
                  <a:lnTo>
                    <a:pt x="126" y="352"/>
                  </a:lnTo>
                  <a:lnTo>
                    <a:pt x="116" y="346"/>
                  </a:lnTo>
                  <a:lnTo>
                    <a:pt x="108" y="340"/>
                  </a:lnTo>
                  <a:lnTo>
                    <a:pt x="86" y="274"/>
                  </a:lnTo>
                  <a:lnTo>
                    <a:pt x="66" y="258"/>
                  </a:lnTo>
                  <a:lnTo>
                    <a:pt x="48" y="256"/>
                  </a:lnTo>
                  <a:lnTo>
                    <a:pt x="50" y="240"/>
                  </a:lnTo>
                  <a:lnTo>
                    <a:pt x="46" y="226"/>
                  </a:lnTo>
                  <a:lnTo>
                    <a:pt x="40" y="212"/>
                  </a:lnTo>
                  <a:lnTo>
                    <a:pt x="34" y="200"/>
                  </a:lnTo>
                  <a:lnTo>
                    <a:pt x="24" y="188"/>
                  </a:lnTo>
                  <a:lnTo>
                    <a:pt x="14" y="178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2" y="150"/>
                  </a:lnTo>
                  <a:lnTo>
                    <a:pt x="10" y="140"/>
                  </a:lnTo>
                  <a:lnTo>
                    <a:pt x="18" y="130"/>
                  </a:lnTo>
                  <a:lnTo>
                    <a:pt x="26" y="122"/>
                  </a:lnTo>
                  <a:lnTo>
                    <a:pt x="26" y="114"/>
                  </a:lnTo>
                  <a:lnTo>
                    <a:pt x="28" y="110"/>
                  </a:lnTo>
                  <a:lnTo>
                    <a:pt x="32" y="104"/>
                  </a:lnTo>
                  <a:lnTo>
                    <a:pt x="36" y="102"/>
                  </a:lnTo>
                  <a:lnTo>
                    <a:pt x="48" y="94"/>
                  </a:lnTo>
                  <a:lnTo>
                    <a:pt x="58" y="88"/>
                  </a:lnTo>
                  <a:lnTo>
                    <a:pt x="70" y="68"/>
                  </a:lnTo>
                  <a:lnTo>
                    <a:pt x="70" y="38"/>
                  </a:lnTo>
                  <a:lnTo>
                    <a:pt x="70" y="24"/>
                  </a:lnTo>
                  <a:lnTo>
                    <a:pt x="72" y="16"/>
                  </a:lnTo>
                  <a:lnTo>
                    <a:pt x="80" y="14"/>
                  </a:lnTo>
                  <a:lnTo>
                    <a:pt x="90" y="8"/>
                  </a:lnTo>
                  <a:lnTo>
                    <a:pt x="94" y="6"/>
                  </a:lnTo>
                  <a:lnTo>
                    <a:pt x="100" y="6"/>
                  </a:lnTo>
                  <a:lnTo>
                    <a:pt x="106" y="6"/>
                  </a:lnTo>
                  <a:lnTo>
                    <a:pt x="112" y="10"/>
                  </a:lnTo>
                  <a:lnTo>
                    <a:pt x="140" y="10"/>
                  </a:lnTo>
                  <a:lnTo>
                    <a:pt x="146" y="6"/>
                  </a:lnTo>
                  <a:lnTo>
                    <a:pt x="152" y="2"/>
                  </a:lnTo>
                  <a:lnTo>
                    <a:pt x="160" y="0"/>
                  </a:lnTo>
                  <a:lnTo>
                    <a:pt x="168" y="0"/>
                  </a:lnTo>
                  <a:lnTo>
                    <a:pt x="186" y="4"/>
                  </a:lnTo>
                  <a:lnTo>
                    <a:pt x="202" y="8"/>
                  </a:lnTo>
                  <a:lnTo>
                    <a:pt x="212" y="16"/>
                  </a:lnTo>
                  <a:lnTo>
                    <a:pt x="224" y="22"/>
                  </a:lnTo>
                  <a:lnTo>
                    <a:pt x="230" y="24"/>
                  </a:lnTo>
                  <a:lnTo>
                    <a:pt x="238" y="26"/>
                  </a:lnTo>
                  <a:lnTo>
                    <a:pt x="246" y="24"/>
                  </a:lnTo>
                  <a:lnTo>
                    <a:pt x="254" y="22"/>
                  </a:lnTo>
                  <a:lnTo>
                    <a:pt x="264" y="14"/>
                  </a:lnTo>
                  <a:lnTo>
                    <a:pt x="274" y="4"/>
                  </a:lnTo>
                  <a:lnTo>
                    <a:pt x="280" y="2"/>
                  </a:lnTo>
                  <a:lnTo>
                    <a:pt x="286" y="0"/>
                  </a:lnTo>
                  <a:lnTo>
                    <a:pt x="292" y="2"/>
                  </a:lnTo>
                  <a:lnTo>
                    <a:pt x="300" y="8"/>
                  </a:lnTo>
                  <a:lnTo>
                    <a:pt x="324" y="18"/>
                  </a:lnTo>
                  <a:lnTo>
                    <a:pt x="364" y="22"/>
                  </a:lnTo>
                  <a:lnTo>
                    <a:pt x="360" y="28"/>
                  </a:lnTo>
                  <a:lnTo>
                    <a:pt x="352" y="34"/>
                  </a:lnTo>
                  <a:lnTo>
                    <a:pt x="332" y="48"/>
                  </a:lnTo>
                  <a:lnTo>
                    <a:pt x="324" y="58"/>
                  </a:lnTo>
                  <a:lnTo>
                    <a:pt x="318" y="66"/>
                  </a:lnTo>
                  <a:lnTo>
                    <a:pt x="316" y="72"/>
                  </a:lnTo>
                  <a:lnTo>
                    <a:pt x="316" y="76"/>
                  </a:lnTo>
                  <a:lnTo>
                    <a:pt x="316" y="80"/>
                  </a:lnTo>
                  <a:lnTo>
                    <a:pt x="320" y="84"/>
                  </a:lnTo>
                  <a:lnTo>
                    <a:pt x="350" y="84"/>
                  </a:lnTo>
                  <a:lnTo>
                    <a:pt x="362" y="72"/>
                  </a:lnTo>
                  <a:lnTo>
                    <a:pt x="364" y="82"/>
                  </a:lnTo>
                  <a:lnTo>
                    <a:pt x="364" y="90"/>
                  </a:lnTo>
                  <a:lnTo>
                    <a:pt x="360" y="96"/>
                  </a:lnTo>
                  <a:lnTo>
                    <a:pt x="346" y="100"/>
                  </a:lnTo>
                  <a:lnTo>
                    <a:pt x="338" y="104"/>
                  </a:lnTo>
                  <a:lnTo>
                    <a:pt x="322" y="112"/>
                  </a:lnTo>
                  <a:lnTo>
                    <a:pt x="324" y="132"/>
                  </a:lnTo>
                  <a:lnTo>
                    <a:pt x="344" y="142"/>
                  </a:lnTo>
                  <a:lnTo>
                    <a:pt x="340" y="166"/>
                  </a:lnTo>
                  <a:lnTo>
                    <a:pt x="340" y="196"/>
                  </a:lnTo>
                  <a:lnTo>
                    <a:pt x="342" y="204"/>
                  </a:lnTo>
                  <a:lnTo>
                    <a:pt x="344" y="214"/>
                  </a:lnTo>
                  <a:lnTo>
                    <a:pt x="342" y="228"/>
                  </a:lnTo>
                  <a:lnTo>
                    <a:pt x="340" y="232"/>
                  </a:lnTo>
                  <a:lnTo>
                    <a:pt x="338" y="238"/>
                  </a:lnTo>
                  <a:lnTo>
                    <a:pt x="330" y="240"/>
                  </a:lnTo>
                  <a:lnTo>
                    <a:pt x="328" y="226"/>
                  </a:lnTo>
                  <a:lnTo>
                    <a:pt x="324" y="224"/>
                  </a:lnTo>
                  <a:lnTo>
                    <a:pt x="320" y="224"/>
                  </a:lnTo>
                  <a:lnTo>
                    <a:pt x="312" y="226"/>
                  </a:lnTo>
                  <a:lnTo>
                    <a:pt x="304" y="232"/>
                  </a:lnTo>
                  <a:lnTo>
                    <a:pt x="296" y="240"/>
                  </a:lnTo>
                  <a:lnTo>
                    <a:pt x="280" y="256"/>
                  </a:lnTo>
                  <a:lnTo>
                    <a:pt x="270" y="268"/>
                  </a:lnTo>
                  <a:lnTo>
                    <a:pt x="266" y="278"/>
                  </a:lnTo>
                  <a:lnTo>
                    <a:pt x="262" y="286"/>
                  </a:lnTo>
                  <a:lnTo>
                    <a:pt x="260" y="344"/>
                  </a:lnTo>
                  <a:lnTo>
                    <a:pt x="250" y="342"/>
                  </a:lnTo>
                  <a:lnTo>
                    <a:pt x="222" y="344"/>
                  </a:lnTo>
                  <a:lnTo>
                    <a:pt x="200" y="346"/>
                  </a:lnTo>
                  <a:lnTo>
                    <a:pt x="180" y="352"/>
                  </a:lnTo>
                  <a:lnTo>
                    <a:pt x="158" y="36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6" name="Freeform 22"/>
            <p:cNvSpPr/>
            <p:nvPr/>
          </p:nvSpPr>
          <p:spPr bwMode="auto">
            <a:xfrm>
              <a:off x="4975371" y="4273249"/>
              <a:ext cx="733475" cy="761888"/>
            </a:xfrm>
            <a:custGeom>
              <a:avLst/>
              <a:gdLst>
                <a:gd name="T0" fmla="*/ 360 w 462"/>
                <a:gd name="T1" fmla="*/ 474 h 480"/>
                <a:gd name="T2" fmla="*/ 328 w 462"/>
                <a:gd name="T3" fmla="*/ 448 h 480"/>
                <a:gd name="T4" fmla="*/ 300 w 462"/>
                <a:gd name="T5" fmla="*/ 412 h 480"/>
                <a:gd name="T6" fmla="*/ 282 w 462"/>
                <a:gd name="T7" fmla="*/ 362 h 480"/>
                <a:gd name="T8" fmla="*/ 252 w 462"/>
                <a:gd name="T9" fmla="*/ 340 h 480"/>
                <a:gd name="T10" fmla="*/ 230 w 462"/>
                <a:gd name="T11" fmla="*/ 340 h 480"/>
                <a:gd name="T12" fmla="*/ 214 w 462"/>
                <a:gd name="T13" fmla="*/ 346 h 480"/>
                <a:gd name="T14" fmla="*/ 196 w 462"/>
                <a:gd name="T15" fmla="*/ 376 h 480"/>
                <a:gd name="T16" fmla="*/ 176 w 462"/>
                <a:gd name="T17" fmla="*/ 402 h 480"/>
                <a:gd name="T18" fmla="*/ 152 w 462"/>
                <a:gd name="T19" fmla="*/ 428 h 480"/>
                <a:gd name="T20" fmla="*/ 144 w 462"/>
                <a:gd name="T21" fmla="*/ 430 h 480"/>
                <a:gd name="T22" fmla="*/ 118 w 462"/>
                <a:gd name="T23" fmla="*/ 442 h 480"/>
                <a:gd name="T24" fmla="*/ 72 w 462"/>
                <a:gd name="T25" fmla="*/ 434 h 480"/>
                <a:gd name="T26" fmla="*/ 38 w 462"/>
                <a:gd name="T27" fmla="*/ 416 h 480"/>
                <a:gd name="T28" fmla="*/ 46 w 462"/>
                <a:gd name="T29" fmla="*/ 386 h 480"/>
                <a:gd name="T30" fmla="*/ 42 w 462"/>
                <a:gd name="T31" fmla="*/ 360 h 480"/>
                <a:gd name="T32" fmla="*/ 2 w 462"/>
                <a:gd name="T33" fmla="*/ 312 h 480"/>
                <a:gd name="T34" fmla="*/ 10 w 462"/>
                <a:gd name="T35" fmla="*/ 228 h 480"/>
                <a:gd name="T36" fmla="*/ 0 w 462"/>
                <a:gd name="T37" fmla="*/ 168 h 480"/>
                <a:gd name="T38" fmla="*/ 4 w 462"/>
                <a:gd name="T39" fmla="*/ 166 h 480"/>
                <a:gd name="T40" fmla="*/ 64 w 462"/>
                <a:gd name="T41" fmla="*/ 212 h 480"/>
                <a:gd name="T42" fmla="*/ 82 w 462"/>
                <a:gd name="T43" fmla="*/ 216 h 480"/>
                <a:gd name="T44" fmla="*/ 110 w 462"/>
                <a:gd name="T45" fmla="*/ 208 h 480"/>
                <a:gd name="T46" fmla="*/ 148 w 462"/>
                <a:gd name="T47" fmla="*/ 172 h 480"/>
                <a:gd name="T48" fmla="*/ 176 w 462"/>
                <a:gd name="T49" fmla="*/ 116 h 480"/>
                <a:gd name="T50" fmla="*/ 210 w 462"/>
                <a:gd name="T51" fmla="*/ 62 h 480"/>
                <a:gd name="T52" fmla="*/ 232 w 462"/>
                <a:gd name="T53" fmla="*/ 4 h 480"/>
                <a:gd name="T54" fmla="*/ 272 w 462"/>
                <a:gd name="T55" fmla="*/ 0 h 480"/>
                <a:gd name="T56" fmla="*/ 306 w 462"/>
                <a:gd name="T57" fmla="*/ 10 h 480"/>
                <a:gd name="T58" fmla="*/ 352 w 462"/>
                <a:gd name="T59" fmla="*/ 50 h 480"/>
                <a:gd name="T60" fmla="*/ 394 w 462"/>
                <a:gd name="T61" fmla="*/ 60 h 480"/>
                <a:gd name="T62" fmla="*/ 444 w 462"/>
                <a:gd name="T63" fmla="*/ 98 h 480"/>
                <a:gd name="T64" fmla="*/ 462 w 462"/>
                <a:gd name="T65" fmla="*/ 134 h 480"/>
                <a:gd name="T66" fmla="*/ 430 w 462"/>
                <a:gd name="T67" fmla="*/ 158 h 480"/>
                <a:gd name="T68" fmla="*/ 402 w 462"/>
                <a:gd name="T69" fmla="*/ 182 h 480"/>
                <a:gd name="T70" fmla="*/ 336 w 462"/>
                <a:gd name="T71" fmla="*/ 188 h 480"/>
                <a:gd name="T72" fmla="*/ 292 w 462"/>
                <a:gd name="T73" fmla="*/ 192 h 480"/>
                <a:gd name="T74" fmla="*/ 284 w 462"/>
                <a:gd name="T75" fmla="*/ 218 h 480"/>
                <a:gd name="T76" fmla="*/ 288 w 462"/>
                <a:gd name="T77" fmla="*/ 236 h 480"/>
                <a:gd name="T78" fmla="*/ 284 w 462"/>
                <a:gd name="T79" fmla="*/ 276 h 480"/>
                <a:gd name="T80" fmla="*/ 304 w 462"/>
                <a:gd name="T81" fmla="*/ 296 h 480"/>
                <a:gd name="T82" fmla="*/ 362 w 462"/>
                <a:gd name="T83" fmla="*/ 364 h 480"/>
                <a:gd name="T84" fmla="*/ 372 w 462"/>
                <a:gd name="T85" fmla="*/ 400 h 4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62" h="480">
                  <a:moveTo>
                    <a:pt x="372" y="480"/>
                  </a:moveTo>
                  <a:lnTo>
                    <a:pt x="372" y="480"/>
                  </a:lnTo>
                  <a:lnTo>
                    <a:pt x="360" y="474"/>
                  </a:lnTo>
                  <a:lnTo>
                    <a:pt x="348" y="466"/>
                  </a:lnTo>
                  <a:lnTo>
                    <a:pt x="338" y="458"/>
                  </a:lnTo>
                  <a:lnTo>
                    <a:pt x="328" y="448"/>
                  </a:lnTo>
                  <a:lnTo>
                    <a:pt x="312" y="430"/>
                  </a:lnTo>
                  <a:lnTo>
                    <a:pt x="300" y="412"/>
                  </a:lnTo>
                  <a:lnTo>
                    <a:pt x="296" y="394"/>
                  </a:lnTo>
                  <a:lnTo>
                    <a:pt x="290" y="376"/>
                  </a:lnTo>
                  <a:lnTo>
                    <a:pt x="282" y="362"/>
                  </a:lnTo>
                  <a:lnTo>
                    <a:pt x="272" y="350"/>
                  </a:lnTo>
                  <a:lnTo>
                    <a:pt x="258" y="342"/>
                  </a:lnTo>
                  <a:lnTo>
                    <a:pt x="252" y="340"/>
                  </a:lnTo>
                  <a:lnTo>
                    <a:pt x="246" y="338"/>
                  </a:lnTo>
                  <a:lnTo>
                    <a:pt x="238" y="338"/>
                  </a:lnTo>
                  <a:lnTo>
                    <a:pt x="230" y="340"/>
                  </a:lnTo>
                  <a:lnTo>
                    <a:pt x="222" y="342"/>
                  </a:lnTo>
                  <a:lnTo>
                    <a:pt x="214" y="346"/>
                  </a:lnTo>
                  <a:lnTo>
                    <a:pt x="202" y="358"/>
                  </a:lnTo>
                  <a:lnTo>
                    <a:pt x="198" y="364"/>
                  </a:lnTo>
                  <a:lnTo>
                    <a:pt x="196" y="376"/>
                  </a:lnTo>
                  <a:lnTo>
                    <a:pt x="188" y="390"/>
                  </a:lnTo>
                  <a:lnTo>
                    <a:pt x="176" y="402"/>
                  </a:lnTo>
                  <a:lnTo>
                    <a:pt x="152" y="424"/>
                  </a:lnTo>
                  <a:lnTo>
                    <a:pt x="152" y="428"/>
                  </a:lnTo>
                  <a:lnTo>
                    <a:pt x="146" y="428"/>
                  </a:lnTo>
                  <a:lnTo>
                    <a:pt x="144" y="430"/>
                  </a:lnTo>
                  <a:lnTo>
                    <a:pt x="140" y="434"/>
                  </a:lnTo>
                  <a:lnTo>
                    <a:pt x="118" y="442"/>
                  </a:lnTo>
                  <a:lnTo>
                    <a:pt x="94" y="440"/>
                  </a:lnTo>
                  <a:lnTo>
                    <a:pt x="72" y="434"/>
                  </a:lnTo>
                  <a:lnTo>
                    <a:pt x="54" y="426"/>
                  </a:lnTo>
                  <a:lnTo>
                    <a:pt x="46" y="422"/>
                  </a:lnTo>
                  <a:lnTo>
                    <a:pt x="38" y="416"/>
                  </a:lnTo>
                  <a:lnTo>
                    <a:pt x="46" y="400"/>
                  </a:lnTo>
                  <a:lnTo>
                    <a:pt x="46" y="386"/>
                  </a:lnTo>
                  <a:lnTo>
                    <a:pt x="44" y="374"/>
                  </a:lnTo>
                  <a:lnTo>
                    <a:pt x="42" y="360"/>
                  </a:lnTo>
                  <a:lnTo>
                    <a:pt x="16" y="336"/>
                  </a:lnTo>
                  <a:lnTo>
                    <a:pt x="8" y="324"/>
                  </a:lnTo>
                  <a:lnTo>
                    <a:pt x="2" y="312"/>
                  </a:lnTo>
                  <a:lnTo>
                    <a:pt x="10" y="228"/>
                  </a:lnTo>
                  <a:lnTo>
                    <a:pt x="2" y="194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4" y="166"/>
                  </a:lnTo>
                  <a:lnTo>
                    <a:pt x="38" y="188"/>
                  </a:lnTo>
                  <a:lnTo>
                    <a:pt x="64" y="212"/>
                  </a:lnTo>
                  <a:lnTo>
                    <a:pt x="74" y="216"/>
                  </a:lnTo>
                  <a:lnTo>
                    <a:pt x="82" y="216"/>
                  </a:lnTo>
                  <a:lnTo>
                    <a:pt x="92" y="216"/>
                  </a:lnTo>
                  <a:lnTo>
                    <a:pt x="102" y="212"/>
                  </a:lnTo>
                  <a:lnTo>
                    <a:pt x="110" y="208"/>
                  </a:lnTo>
                  <a:lnTo>
                    <a:pt x="118" y="204"/>
                  </a:lnTo>
                  <a:lnTo>
                    <a:pt x="134" y="190"/>
                  </a:lnTo>
                  <a:lnTo>
                    <a:pt x="148" y="172"/>
                  </a:lnTo>
                  <a:lnTo>
                    <a:pt x="158" y="154"/>
                  </a:lnTo>
                  <a:lnTo>
                    <a:pt x="168" y="134"/>
                  </a:lnTo>
                  <a:lnTo>
                    <a:pt x="176" y="116"/>
                  </a:lnTo>
                  <a:lnTo>
                    <a:pt x="210" y="62"/>
                  </a:lnTo>
                  <a:lnTo>
                    <a:pt x="210" y="16"/>
                  </a:lnTo>
                  <a:lnTo>
                    <a:pt x="232" y="4"/>
                  </a:lnTo>
                  <a:lnTo>
                    <a:pt x="252" y="2"/>
                  </a:lnTo>
                  <a:lnTo>
                    <a:pt x="272" y="0"/>
                  </a:lnTo>
                  <a:lnTo>
                    <a:pt x="284" y="2"/>
                  </a:lnTo>
                  <a:lnTo>
                    <a:pt x="294" y="4"/>
                  </a:lnTo>
                  <a:lnTo>
                    <a:pt x="306" y="10"/>
                  </a:lnTo>
                  <a:lnTo>
                    <a:pt x="318" y="18"/>
                  </a:lnTo>
                  <a:lnTo>
                    <a:pt x="352" y="50"/>
                  </a:lnTo>
                  <a:lnTo>
                    <a:pt x="394" y="60"/>
                  </a:lnTo>
                  <a:lnTo>
                    <a:pt x="412" y="70"/>
                  </a:lnTo>
                  <a:lnTo>
                    <a:pt x="434" y="88"/>
                  </a:lnTo>
                  <a:lnTo>
                    <a:pt x="444" y="98"/>
                  </a:lnTo>
                  <a:lnTo>
                    <a:pt x="454" y="110"/>
                  </a:lnTo>
                  <a:lnTo>
                    <a:pt x="460" y="122"/>
                  </a:lnTo>
                  <a:lnTo>
                    <a:pt x="462" y="134"/>
                  </a:lnTo>
                  <a:lnTo>
                    <a:pt x="444" y="146"/>
                  </a:lnTo>
                  <a:lnTo>
                    <a:pt x="430" y="158"/>
                  </a:lnTo>
                  <a:lnTo>
                    <a:pt x="416" y="170"/>
                  </a:lnTo>
                  <a:lnTo>
                    <a:pt x="402" y="182"/>
                  </a:lnTo>
                  <a:lnTo>
                    <a:pt x="386" y="186"/>
                  </a:lnTo>
                  <a:lnTo>
                    <a:pt x="368" y="188"/>
                  </a:lnTo>
                  <a:lnTo>
                    <a:pt x="336" y="188"/>
                  </a:lnTo>
                  <a:lnTo>
                    <a:pt x="322" y="186"/>
                  </a:lnTo>
                  <a:lnTo>
                    <a:pt x="306" y="188"/>
                  </a:lnTo>
                  <a:lnTo>
                    <a:pt x="292" y="192"/>
                  </a:lnTo>
                  <a:lnTo>
                    <a:pt x="280" y="198"/>
                  </a:lnTo>
                  <a:lnTo>
                    <a:pt x="284" y="218"/>
                  </a:lnTo>
                  <a:lnTo>
                    <a:pt x="288" y="228"/>
                  </a:lnTo>
                  <a:lnTo>
                    <a:pt x="288" y="236"/>
                  </a:lnTo>
                  <a:lnTo>
                    <a:pt x="284" y="256"/>
                  </a:lnTo>
                  <a:lnTo>
                    <a:pt x="282" y="266"/>
                  </a:lnTo>
                  <a:lnTo>
                    <a:pt x="284" y="276"/>
                  </a:lnTo>
                  <a:lnTo>
                    <a:pt x="290" y="286"/>
                  </a:lnTo>
                  <a:lnTo>
                    <a:pt x="304" y="296"/>
                  </a:lnTo>
                  <a:lnTo>
                    <a:pt x="334" y="324"/>
                  </a:lnTo>
                  <a:lnTo>
                    <a:pt x="362" y="364"/>
                  </a:lnTo>
                  <a:lnTo>
                    <a:pt x="372" y="400"/>
                  </a:lnTo>
                  <a:lnTo>
                    <a:pt x="372" y="48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7" name="Freeform 23"/>
            <p:cNvSpPr/>
            <p:nvPr/>
          </p:nvSpPr>
          <p:spPr bwMode="auto">
            <a:xfrm>
              <a:off x="5438122" y="4106388"/>
              <a:ext cx="1196228" cy="739851"/>
            </a:xfrm>
            <a:custGeom>
              <a:avLst/>
              <a:gdLst>
                <a:gd name="T0" fmla="*/ 72 w 754"/>
                <a:gd name="T1" fmla="*/ 452 h 466"/>
                <a:gd name="T2" fmla="*/ 4 w 754"/>
                <a:gd name="T3" fmla="*/ 380 h 466"/>
                <a:gd name="T4" fmla="*/ 2 w 754"/>
                <a:gd name="T5" fmla="*/ 362 h 466"/>
                <a:gd name="T6" fmla="*/ 6 w 754"/>
                <a:gd name="T7" fmla="*/ 348 h 466"/>
                <a:gd name="T8" fmla="*/ 0 w 754"/>
                <a:gd name="T9" fmla="*/ 310 h 466"/>
                <a:gd name="T10" fmla="*/ 18 w 754"/>
                <a:gd name="T11" fmla="*/ 304 h 466"/>
                <a:gd name="T12" fmla="*/ 96 w 754"/>
                <a:gd name="T13" fmla="*/ 304 h 466"/>
                <a:gd name="T14" fmla="*/ 138 w 754"/>
                <a:gd name="T15" fmla="*/ 276 h 466"/>
                <a:gd name="T16" fmla="*/ 178 w 754"/>
                <a:gd name="T17" fmla="*/ 244 h 466"/>
                <a:gd name="T18" fmla="*/ 180 w 754"/>
                <a:gd name="T19" fmla="*/ 226 h 466"/>
                <a:gd name="T20" fmla="*/ 126 w 754"/>
                <a:gd name="T21" fmla="*/ 166 h 466"/>
                <a:gd name="T22" fmla="*/ 100 w 754"/>
                <a:gd name="T23" fmla="*/ 144 h 466"/>
                <a:gd name="T24" fmla="*/ 98 w 754"/>
                <a:gd name="T25" fmla="*/ 96 h 466"/>
                <a:gd name="T26" fmla="*/ 136 w 754"/>
                <a:gd name="T27" fmla="*/ 66 h 466"/>
                <a:gd name="T28" fmla="*/ 146 w 754"/>
                <a:gd name="T29" fmla="*/ 54 h 466"/>
                <a:gd name="T30" fmla="*/ 140 w 754"/>
                <a:gd name="T31" fmla="*/ 30 h 466"/>
                <a:gd name="T32" fmla="*/ 118 w 754"/>
                <a:gd name="T33" fmla="*/ 10 h 466"/>
                <a:gd name="T34" fmla="*/ 108 w 754"/>
                <a:gd name="T35" fmla="*/ 0 h 466"/>
                <a:gd name="T36" fmla="*/ 234 w 754"/>
                <a:gd name="T37" fmla="*/ 6 h 466"/>
                <a:gd name="T38" fmla="*/ 246 w 754"/>
                <a:gd name="T39" fmla="*/ 22 h 466"/>
                <a:gd name="T40" fmla="*/ 276 w 754"/>
                <a:gd name="T41" fmla="*/ 46 h 466"/>
                <a:gd name="T42" fmla="*/ 314 w 754"/>
                <a:gd name="T43" fmla="*/ 62 h 466"/>
                <a:gd name="T44" fmla="*/ 338 w 754"/>
                <a:gd name="T45" fmla="*/ 72 h 466"/>
                <a:gd name="T46" fmla="*/ 494 w 754"/>
                <a:gd name="T47" fmla="*/ 100 h 466"/>
                <a:gd name="T48" fmla="*/ 504 w 754"/>
                <a:gd name="T49" fmla="*/ 116 h 466"/>
                <a:gd name="T50" fmla="*/ 524 w 754"/>
                <a:gd name="T51" fmla="*/ 136 h 466"/>
                <a:gd name="T52" fmla="*/ 618 w 754"/>
                <a:gd name="T53" fmla="*/ 158 h 466"/>
                <a:gd name="T54" fmla="*/ 626 w 754"/>
                <a:gd name="T55" fmla="*/ 160 h 466"/>
                <a:gd name="T56" fmla="*/ 660 w 754"/>
                <a:gd name="T57" fmla="*/ 164 h 466"/>
                <a:gd name="T58" fmla="*/ 670 w 754"/>
                <a:gd name="T59" fmla="*/ 174 h 466"/>
                <a:gd name="T60" fmla="*/ 684 w 754"/>
                <a:gd name="T61" fmla="*/ 192 h 466"/>
                <a:gd name="T62" fmla="*/ 702 w 754"/>
                <a:gd name="T63" fmla="*/ 196 h 466"/>
                <a:gd name="T64" fmla="*/ 718 w 754"/>
                <a:gd name="T65" fmla="*/ 208 h 466"/>
                <a:gd name="T66" fmla="*/ 708 w 754"/>
                <a:gd name="T67" fmla="*/ 228 h 466"/>
                <a:gd name="T68" fmla="*/ 702 w 754"/>
                <a:gd name="T69" fmla="*/ 250 h 466"/>
                <a:gd name="T70" fmla="*/ 724 w 754"/>
                <a:gd name="T71" fmla="*/ 274 h 466"/>
                <a:gd name="T72" fmla="*/ 732 w 754"/>
                <a:gd name="T73" fmla="*/ 298 h 466"/>
                <a:gd name="T74" fmla="*/ 740 w 754"/>
                <a:gd name="T75" fmla="*/ 320 h 466"/>
                <a:gd name="T76" fmla="*/ 754 w 754"/>
                <a:gd name="T77" fmla="*/ 330 h 466"/>
                <a:gd name="T78" fmla="*/ 734 w 754"/>
                <a:gd name="T79" fmla="*/ 338 h 466"/>
                <a:gd name="T80" fmla="*/ 692 w 754"/>
                <a:gd name="T81" fmla="*/ 354 h 466"/>
                <a:gd name="T82" fmla="*/ 640 w 754"/>
                <a:gd name="T83" fmla="*/ 392 h 466"/>
                <a:gd name="T84" fmla="*/ 616 w 754"/>
                <a:gd name="T85" fmla="*/ 414 h 466"/>
                <a:gd name="T86" fmla="*/ 582 w 754"/>
                <a:gd name="T87" fmla="*/ 424 h 466"/>
                <a:gd name="T88" fmla="*/ 562 w 754"/>
                <a:gd name="T89" fmla="*/ 434 h 466"/>
                <a:gd name="T90" fmla="*/ 544 w 754"/>
                <a:gd name="T91" fmla="*/ 448 h 466"/>
                <a:gd name="T92" fmla="*/ 512 w 754"/>
                <a:gd name="T93" fmla="*/ 422 h 466"/>
                <a:gd name="T94" fmla="*/ 482 w 754"/>
                <a:gd name="T95" fmla="*/ 408 h 466"/>
                <a:gd name="T96" fmla="*/ 450 w 754"/>
                <a:gd name="T97" fmla="*/ 380 h 466"/>
                <a:gd name="T98" fmla="*/ 426 w 754"/>
                <a:gd name="T99" fmla="*/ 384 h 466"/>
                <a:gd name="T100" fmla="*/ 410 w 754"/>
                <a:gd name="T101" fmla="*/ 404 h 466"/>
                <a:gd name="T102" fmla="*/ 358 w 754"/>
                <a:gd name="T103" fmla="*/ 392 h 466"/>
                <a:gd name="T104" fmla="*/ 286 w 754"/>
                <a:gd name="T105" fmla="*/ 352 h 466"/>
                <a:gd name="T106" fmla="*/ 252 w 754"/>
                <a:gd name="T107" fmla="*/ 346 h 466"/>
                <a:gd name="T108" fmla="*/ 200 w 754"/>
                <a:gd name="T109" fmla="*/ 338 h 466"/>
                <a:gd name="T110" fmla="*/ 184 w 754"/>
                <a:gd name="T111" fmla="*/ 350 h 466"/>
                <a:gd name="T112" fmla="*/ 202 w 754"/>
                <a:gd name="T113" fmla="*/ 380 h 466"/>
                <a:gd name="T114" fmla="*/ 196 w 754"/>
                <a:gd name="T115" fmla="*/ 392 h 466"/>
                <a:gd name="T116" fmla="*/ 164 w 754"/>
                <a:gd name="T117" fmla="*/ 390 h 466"/>
                <a:gd name="T118" fmla="*/ 128 w 754"/>
                <a:gd name="T119" fmla="*/ 406 h 466"/>
                <a:gd name="T120" fmla="*/ 96 w 754"/>
                <a:gd name="T121" fmla="*/ 454 h 466"/>
                <a:gd name="T122" fmla="*/ 80 w 754"/>
                <a:gd name="T123" fmla="*/ 466 h 4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54" h="466">
                  <a:moveTo>
                    <a:pt x="80" y="466"/>
                  </a:moveTo>
                  <a:lnTo>
                    <a:pt x="80" y="466"/>
                  </a:lnTo>
                  <a:lnTo>
                    <a:pt x="72" y="452"/>
                  </a:lnTo>
                  <a:lnTo>
                    <a:pt x="64" y="440"/>
                  </a:lnTo>
                  <a:lnTo>
                    <a:pt x="44" y="418"/>
                  </a:lnTo>
                  <a:lnTo>
                    <a:pt x="4" y="380"/>
                  </a:lnTo>
                  <a:lnTo>
                    <a:pt x="2" y="368"/>
                  </a:lnTo>
                  <a:lnTo>
                    <a:pt x="2" y="362"/>
                  </a:lnTo>
                  <a:lnTo>
                    <a:pt x="4" y="356"/>
                  </a:lnTo>
                  <a:lnTo>
                    <a:pt x="6" y="348"/>
                  </a:lnTo>
                  <a:lnTo>
                    <a:pt x="8" y="328"/>
                  </a:lnTo>
                  <a:lnTo>
                    <a:pt x="0" y="310"/>
                  </a:lnTo>
                  <a:lnTo>
                    <a:pt x="6" y="306"/>
                  </a:lnTo>
                  <a:lnTo>
                    <a:pt x="18" y="304"/>
                  </a:lnTo>
                  <a:lnTo>
                    <a:pt x="44" y="302"/>
                  </a:lnTo>
                  <a:lnTo>
                    <a:pt x="96" y="304"/>
                  </a:lnTo>
                  <a:lnTo>
                    <a:pt x="112" y="298"/>
                  </a:lnTo>
                  <a:lnTo>
                    <a:pt x="126" y="288"/>
                  </a:lnTo>
                  <a:lnTo>
                    <a:pt x="138" y="276"/>
                  </a:lnTo>
                  <a:lnTo>
                    <a:pt x="152" y="264"/>
                  </a:lnTo>
                  <a:lnTo>
                    <a:pt x="178" y="244"/>
                  </a:lnTo>
                  <a:lnTo>
                    <a:pt x="180" y="226"/>
                  </a:lnTo>
                  <a:lnTo>
                    <a:pt x="162" y="200"/>
                  </a:lnTo>
                  <a:lnTo>
                    <a:pt x="144" y="182"/>
                  </a:lnTo>
                  <a:lnTo>
                    <a:pt x="126" y="166"/>
                  </a:lnTo>
                  <a:lnTo>
                    <a:pt x="106" y="156"/>
                  </a:lnTo>
                  <a:lnTo>
                    <a:pt x="100" y="144"/>
                  </a:lnTo>
                  <a:lnTo>
                    <a:pt x="98" y="96"/>
                  </a:lnTo>
                  <a:lnTo>
                    <a:pt x="114" y="80"/>
                  </a:lnTo>
                  <a:lnTo>
                    <a:pt x="124" y="72"/>
                  </a:lnTo>
                  <a:lnTo>
                    <a:pt x="136" y="66"/>
                  </a:lnTo>
                  <a:lnTo>
                    <a:pt x="142" y="60"/>
                  </a:lnTo>
                  <a:lnTo>
                    <a:pt x="146" y="54"/>
                  </a:lnTo>
                  <a:lnTo>
                    <a:pt x="146" y="48"/>
                  </a:lnTo>
                  <a:lnTo>
                    <a:pt x="146" y="42"/>
                  </a:lnTo>
                  <a:lnTo>
                    <a:pt x="140" y="30"/>
                  </a:lnTo>
                  <a:lnTo>
                    <a:pt x="134" y="22"/>
                  </a:lnTo>
                  <a:lnTo>
                    <a:pt x="118" y="10"/>
                  </a:lnTo>
                  <a:lnTo>
                    <a:pt x="112" y="6"/>
                  </a:lnTo>
                  <a:lnTo>
                    <a:pt x="108" y="0"/>
                  </a:lnTo>
                  <a:lnTo>
                    <a:pt x="196" y="0"/>
                  </a:lnTo>
                  <a:lnTo>
                    <a:pt x="234" y="6"/>
                  </a:lnTo>
                  <a:lnTo>
                    <a:pt x="238" y="14"/>
                  </a:lnTo>
                  <a:lnTo>
                    <a:pt x="246" y="22"/>
                  </a:lnTo>
                  <a:lnTo>
                    <a:pt x="254" y="30"/>
                  </a:lnTo>
                  <a:lnTo>
                    <a:pt x="264" y="38"/>
                  </a:lnTo>
                  <a:lnTo>
                    <a:pt x="276" y="46"/>
                  </a:lnTo>
                  <a:lnTo>
                    <a:pt x="288" y="52"/>
                  </a:lnTo>
                  <a:lnTo>
                    <a:pt x="300" y="58"/>
                  </a:lnTo>
                  <a:lnTo>
                    <a:pt x="314" y="62"/>
                  </a:lnTo>
                  <a:lnTo>
                    <a:pt x="338" y="72"/>
                  </a:lnTo>
                  <a:lnTo>
                    <a:pt x="456" y="74"/>
                  </a:lnTo>
                  <a:lnTo>
                    <a:pt x="494" y="100"/>
                  </a:lnTo>
                  <a:lnTo>
                    <a:pt x="498" y="108"/>
                  </a:lnTo>
                  <a:lnTo>
                    <a:pt x="504" y="116"/>
                  </a:lnTo>
                  <a:lnTo>
                    <a:pt x="512" y="126"/>
                  </a:lnTo>
                  <a:lnTo>
                    <a:pt x="524" y="136"/>
                  </a:lnTo>
                  <a:lnTo>
                    <a:pt x="578" y="140"/>
                  </a:lnTo>
                  <a:lnTo>
                    <a:pt x="618" y="158"/>
                  </a:lnTo>
                  <a:lnTo>
                    <a:pt x="622" y="160"/>
                  </a:lnTo>
                  <a:lnTo>
                    <a:pt x="626" y="160"/>
                  </a:lnTo>
                  <a:lnTo>
                    <a:pt x="638" y="160"/>
                  </a:lnTo>
                  <a:lnTo>
                    <a:pt x="652" y="162"/>
                  </a:lnTo>
                  <a:lnTo>
                    <a:pt x="660" y="164"/>
                  </a:lnTo>
                  <a:lnTo>
                    <a:pt x="668" y="170"/>
                  </a:lnTo>
                  <a:lnTo>
                    <a:pt x="670" y="174"/>
                  </a:lnTo>
                  <a:lnTo>
                    <a:pt x="672" y="180"/>
                  </a:lnTo>
                  <a:lnTo>
                    <a:pt x="676" y="186"/>
                  </a:lnTo>
                  <a:lnTo>
                    <a:pt x="684" y="192"/>
                  </a:lnTo>
                  <a:lnTo>
                    <a:pt x="690" y="194"/>
                  </a:lnTo>
                  <a:lnTo>
                    <a:pt x="702" y="196"/>
                  </a:lnTo>
                  <a:lnTo>
                    <a:pt x="710" y="198"/>
                  </a:lnTo>
                  <a:lnTo>
                    <a:pt x="714" y="202"/>
                  </a:lnTo>
                  <a:lnTo>
                    <a:pt x="718" y="208"/>
                  </a:lnTo>
                  <a:lnTo>
                    <a:pt x="720" y="214"/>
                  </a:lnTo>
                  <a:lnTo>
                    <a:pt x="708" y="228"/>
                  </a:lnTo>
                  <a:lnTo>
                    <a:pt x="706" y="236"/>
                  </a:lnTo>
                  <a:lnTo>
                    <a:pt x="702" y="250"/>
                  </a:lnTo>
                  <a:lnTo>
                    <a:pt x="708" y="256"/>
                  </a:lnTo>
                  <a:lnTo>
                    <a:pt x="716" y="264"/>
                  </a:lnTo>
                  <a:lnTo>
                    <a:pt x="724" y="274"/>
                  </a:lnTo>
                  <a:lnTo>
                    <a:pt x="732" y="290"/>
                  </a:lnTo>
                  <a:lnTo>
                    <a:pt x="732" y="298"/>
                  </a:lnTo>
                  <a:lnTo>
                    <a:pt x="734" y="310"/>
                  </a:lnTo>
                  <a:lnTo>
                    <a:pt x="736" y="316"/>
                  </a:lnTo>
                  <a:lnTo>
                    <a:pt x="740" y="320"/>
                  </a:lnTo>
                  <a:lnTo>
                    <a:pt x="746" y="326"/>
                  </a:lnTo>
                  <a:lnTo>
                    <a:pt x="754" y="330"/>
                  </a:lnTo>
                  <a:lnTo>
                    <a:pt x="754" y="334"/>
                  </a:lnTo>
                  <a:lnTo>
                    <a:pt x="734" y="338"/>
                  </a:lnTo>
                  <a:lnTo>
                    <a:pt x="718" y="342"/>
                  </a:lnTo>
                  <a:lnTo>
                    <a:pt x="704" y="348"/>
                  </a:lnTo>
                  <a:lnTo>
                    <a:pt x="692" y="354"/>
                  </a:lnTo>
                  <a:lnTo>
                    <a:pt x="670" y="372"/>
                  </a:lnTo>
                  <a:lnTo>
                    <a:pt x="640" y="392"/>
                  </a:lnTo>
                  <a:lnTo>
                    <a:pt x="634" y="396"/>
                  </a:lnTo>
                  <a:lnTo>
                    <a:pt x="626" y="400"/>
                  </a:lnTo>
                  <a:lnTo>
                    <a:pt x="616" y="414"/>
                  </a:lnTo>
                  <a:lnTo>
                    <a:pt x="598" y="420"/>
                  </a:lnTo>
                  <a:lnTo>
                    <a:pt x="582" y="424"/>
                  </a:lnTo>
                  <a:lnTo>
                    <a:pt x="576" y="426"/>
                  </a:lnTo>
                  <a:lnTo>
                    <a:pt x="570" y="430"/>
                  </a:lnTo>
                  <a:lnTo>
                    <a:pt x="562" y="434"/>
                  </a:lnTo>
                  <a:lnTo>
                    <a:pt x="556" y="442"/>
                  </a:lnTo>
                  <a:lnTo>
                    <a:pt x="544" y="448"/>
                  </a:lnTo>
                  <a:lnTo>
                    <a:pt x="512" y="422"/>
                  </a:lnTo>
                  <a:lnTo>
                    <a:pt x="500" y="418"/>
                  </a:lnTo>
                  <a:lnTo>
                    <a:pt x="490" y="414"/>
                  </a:lnTo>
                  <a:lnTo>
                    <a:pt x="482" y="408"/>
                  </a:lnTo>
                  <a:lnTo>
                    <a:pt x="474" y="402"/>
                  </a:lnTo>
                  <a:lnTo>
                    <a:pt x="462" y="390"/>
                  </a:lnTo>
                  <a:lnTo>
                    <a:pt x="450" y="380"/>
                  </a:lnTo>
                  <a:lnTo>
                    <a:pt x="434" y="382"/>
                  </a:lnTo>
                  <a:lnTo>
                    <a:pt x="426" y="384"/>
                  </a:lnTo>
                  <a:lnTo>
                    <a:pt x="420" y="392"/>
                  </a:lnTo>
                  <a:lnTo>
                    <a:pt x="410" y="404"/>
                  </a:lnTo>
                  <a:lnTo>
                    <a:pt x="392" y="402"/>
                  </a:lnTo>
                  <a:lnTo>
                    <a:pt x="374" y="398"/>
                  </a:lnTo>
                  <a:lnTo>
                    <a:pt x="358" y="392"/>
                  </a:lnTo>
                  <a:lnTo>
                    <a:pt x="342" y="384"/>
                  </a:lnTo>
                  <a:lnTo>
                    <a:pt x="312" y="366"/>
                  </a:lnTo>
                  <a:lnTo>
                    <a:pt x="286" y="352"/>
                  </a:lnTo>
                  <a:lnTo>
                    <a:pt x="268" y="348"/>
                  </a:lnTo>
                  <a:lnTo>
                    <a:pt x="252" y="346"/>
                  </a:lnTo>
                  <a:lnTo>
                    <a:pt x="228" y="338"/>
                  </a:lnTo>
                  <a:lnTo>
                    <a:pt x="200" y="338"/>
                  </a:lnTo>
                  <a:lnTo>
                    <a:pt x="192" y="342"/>
                  </a:lnTo>
                  <a:lnTo>
                    <a:pt x="186" y="344"/>
                  </a:lnTo>
                  <a:lnTo>
                    <a:pt x="184" y="350"/>
                  </a:lnTo>
                  <a:lnTo>
                    <a:pt x="186" y="358"/>
                  </a:lnTo>
                  <a:lnTo>
                    <a:pt x="192" y="368"/>
                  </a:lnTo>
                  <a:lnTo>
                    <a:pt x="202" y="380"/>
                  </a:lnTo>
                  <a:lnTo>
                    <a:pt x="196" y="392"/>
                  </a:lnTo>
                  <a:lnTo>
                    <a:pt x="182" y="390"/>
                  </a:lnTo>
                  <a:lnTo>
                    <a:pt x="164" y="390"/>
                  </a:lnTo>
                  <a:lnTo>
                    <a:pt x="150" y="394"/>
                  </a:lnTo>
                  <a:lnTo>
                    <a:pt x="138" y="398"/>
                  </a:lnTo>
                  <a:lnTo>
                    <a:pt x="128" y="406"/>
                  </a:lnTo>
                  <a:lnTo>
                    <a:pt x="118" y="414"/>
                  </a:lnTo>
                  <a:lnTo>
                    <a:pt x="112" y="426"/>
                  </a:lnTo>
                  <a:lnTo>
                    <a:pt x="96" y="454"/>
                  </a:lnTo>
                  <a:lnTo>
                    <a:pt x="88" y="460"/>
                  </a:lnTo>
                  <a:lnTo>
                    <a:pt x="80" y="46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8" name="Freeform 24"/>
            <p:cNvSpPr/>
            <p:nvPr/>
          </p:nvSpPr>
          <p:spPr bwMode="auto">
            <a:xfrm>
              <a:off x="6423436" y="3760075"/>
              <a:ext cx="739771" cy="909859"/>
            </a:xfrm>
            <a:custGeom>
              <a:avLst/>
              <a:gdLst>
                <a:gd name="T0" fmla="*/ 212 w 466"/>
                <a:gd name="T1" fmla="*/ 570 h 574"/>
                <a:gd name="T2" fmla="*/ 202 w 466"/>
                <a:gd name="T3" fmla="*/ 516 h 574"/>
                <a:gd name="T4" fmla="*/ 166 w 466"/>
                <a:gd name="T5" fmla="*/ 522 h 574"/>
                <a:gd name="T6" fmla="*/ 148 w 466"/>
                <a:gd name="T7" fmla="*/ 546 h 574"/>
                <a:gd name="T8" fmla="*/ 140 w 466"/>
                <a:gd name="T9" fmla="*/ 538 h 574"/>
                <a:gd name="T10" fmla="*/ 122 w 466"/>
                <a:gd name="T11" fmla="*/ 520 h 574"/>
                <a:gd name="T12" fmla="*/ 114 w 466"/>
                <a:gd name="T13" fmla="*/ 490 h 574"/>
                <a:gd name="T14" fmla="*/ 102 w 466"/>
                <a:gd name="T15" fmla="*/ 470 h 574"/>
                <a:gd name="T16" fmla="*/ 100 w 466"/>
                <a:gd name="T17" fmla="*/ 446 h 574"/>
                <a:gd name="T18" fmla="*/ 106 w 466"/>
                <a:gd name="T19" fmla="*/ 416 h 574"/>
                <a:gd name="T20" fmla="*/ 68 w 466"/>
                <a:gd name="T21" fmla="*/ 398 h 574"/>
                <a:gd name="T22" fmla="*/ 58 w 466"/>
                <a:gd name="T23" fmla="*/ 380 h 574"/>
                <a:gd name="T24" fmla="*/ 56 w 466"/>
                <a:gd name="T25" fmla="*/ 366 h 574"/>
                <a:gd name="T26" fmla="*/ 86 w 466"/>
                <a:gd name="T27" fmla="*/ 346 h 574"/>
                <a:gd name="T28" fmla="*/ 96 w 466"/>
                <a:gd name="T29" fmla="*/ 284 h 574"/>
                <a:gd name="T30" fmla="*/ 78 w 466"/>
                <a:gd name="T31" fmla="*/ 252 h 574"/>
                <a:gd name="T32" fmla="*/ 48 w 466"/>
                <a:gd name="T33" fmla="*/ 262 h 574"/>
                <a:gd name="T34" fmla="*/ 30 w 466"/>
                <a:gd name="T35" fmla="*/ 252 h 574"/>
                <a:gd name="T36" fmla="*/ 0 w 466"/>
                <a:gd name="T37" fmla="*/ 202 h 574"/>
                <a:gd name="T38" fmla="*/ 10 w 466"/>
                <a:gd name="T39" fmla="*/ 180 h 574"/>
                <a:gd name="T40" fmla="*/ 42 w 466"/>
                <a:gd name="T41" fmla="*/ 148 h 574"/>
                <a:gd name="T42" fmla="*/ 44 w 466"/>
                <a:gd name="T43" fmla="*/ 72 h 574"/>
                <a:gd name="T44" fmla="*/ 58 w 466"/>
                <a:gd name="T45" fmla="*/ 74 h 574"/>
                <a:gd name="T46" fmla="*/ 76 w 466"/>
                <a:gd name="T47" fmla="*/ 110 h 574"/>
                <a:gd name="T48" fmla="*/ 110 w 466"/>
                <a:gd name="T49" fmla="*/ 120 h 574"/>
                <a:gd name="T50" fmla="*/ 126 w 466"/>
                <a:gd name="T51" fmla="*/ 80 h 574"/>
                <a:gd name="T52" fmla="*/ 134 w 466"/>
                <a:gd name="T53" fmla="*/ 54 h 574"/>
                <a:gd name="T54" fmla="*/ 102 w 466"/>
                <a:gd name="T55" fmla="*/ 6 h 574"/>
                <a:gd name="T56" fmla="*/ 118 w 466"/>
                <a:gd name="T57" fmla="*/ 0 h 574"/>
                <a:gd name="T58" fmla="*/ 150 w 466"/>
                <a:gd name="T59" fmla="*/ 40 h 574"/>
                <a:gd name="T60" fmla="*/ 176 w 466"/>
                <a:gd name="T61" fmla="*/ 80 h 574"/>
                <a:gd name="T62" fmla="*/ 264 w 466"/>
                <a:gd name="T63" fmla="*/ 106 h 574"/>
                <a:gd name="T64" fmla="*/ 294 w 466"/>
                <a:gd name="T65" fmla="*/ 174 h 574"/>
                <a:gd name="T66" fmla="*/ 318 w 466"/>
                <a:gd name="T67" fmla="*/ 202 h 574"/>
                <a:gd name="T68" fmla="*/ 358 w 466"/>
                <a:gd name="T69" fmla="*/ 194 h 574"/>
                <a:gd name="T70" fmla="*/ 362 w 466"/>
                <a:gd name="T71" fmla="*/ 180 h 574"/>
                <a:gd name="T72" fmla="*/ 388 w 466"/>
                <a:gd name="T73" fmla="*/ 194 h 574"/>
                <a:gd name="T74" fmla="*/ 382 w 466"/>
                <a:gd name="T75" fmla="*/ 224 h 574"/>
                <a:gd name="T76" fmla="*/ 338 w 466"/>
                <a:gd name="T77" fmla="*/ 250 h 574"/>
                <a:gd name="T78" fmla="*/ 330 w 466"/>
                <a:gd name="T79" fmla="*/ 280 h 574"/>
                <a:gd name="T80" fmla="*/ 326 w 466"/>
                <a:gd name="T81" fmla="*/ 302 h 574"/>
                <a:gd name="T82" fmla="*/ 380 w 466"/>
                <a:gd name="T83" fmla="*/ 346 h 574"/>
                <a:gd name="T84" fmla="*/ 392 w 466"/>
                <a:gd name="T85" fmla="*/ 360 h 574"/>
                <a:gd name="T86" fmla="*/ 456 w 466"/>
                <a:gd name="T87" fmla="*/ 378 h 574"/>
                <a:gd name="T88" fmla="*/ 466 w 466"/>
                <a:gd name="T89" fmla="*/ 402 h 574"/>
                <a:gd name="T90" fmla="*/ 426 w 466"/>
                <a:gd name="T91" fmla="*/ 420 h 574"/>
                <a:gd name="T92" fmla="*/ 416 w 466"/>
                <a:gd name="T93" fmla="*/ 440 h 574"/>
                <a:gd name="T94" fmla="*/ 420 w 466"/>
                <a:gd name="T95" fmla="*/ 460 h 574"/>
                <a:gd name="T96" fmla="*/ 400 w 466"/>
                <a:gd name="T97" fmla="*/ 522 h 574"/>
                <a:gd name="T98" fmla="*/ 378 w 466"/>
                <a:gd name="T99" fmla="*/ 546 h 574"/>
                <a:gd name="T100" fmla="*/ 330 w 466"/>
                <a:gd name="T101" fmla="*/ 560 h 574"/>
                <a:gd name="T102" fmla="*/ 278 w 466"/>
                <a:gd name="T103" fmla="*/ 566 h 574"/>
                <a:gd name="T104" fmla="*/ 256 w 466"/>
                <a:gd name="T105" fmla="*/ 536 h 574"/>
                <a:gd name="T106" fmla="*/ 238 w 466"/>
                <a:gd name="T107" fmla="*/ 532 h 574"/>
                <a:gd name="T108" fmla="*/ 226 w 466"/>
                <a:gd name="T109" fmla="*/ 574 h 5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66" h="574">
                  <a:moveTo>
                    <a:pt x="216" y="574"/>
                  </a:moveTo>
                  <a:lnTo>
                    <a:pt x="216" y="574"/>
                  </a:lnTo>
                  <a:lnTo>
                    <a:pt x="212" y="570"/>
                  </a:lnTo>
                  <a:lnTo>
                    <a:pt x="212" y="524"/>
                  </a:lnTo>
                  <a:lnTo>
                    <a:pt x="202" y="516"/>
                  </a:lnTo>
                  <a:lnTo>
                    <a:pt x="182" y="516"/>
                  </a:lnTo>
                  <a:lnTo>
                    <a:pt x="176" y="518"/>
                  </a:lnTo>
                  <a:lnTo>
                    <a:pt x="170" y="520"/>
                  </a:lnTo>
                  <a:lnTo>
                    <a:pt x="166" y="522"/>
                  </a:lnTo>
                  <a:lnTo>
                    <a:pt x="162" y="528"/>
                  </a:lnTo>
                  <a:lnTo>
                    <a:pt x="154" y="542"/>
                  </a:lnTo>
                  <a:lnTo>
                    <a:pt x="148" y="546"/>
                  </a:lnTo>
                  <a:lnTo>
                    <a:pt x="144" y="548"/>
                  </a:lnTo>
                  <a:lnTo>
                    <a:pt x="142" y="542"/>
                  </a:lnTo>
                  <a:lnTo>
                    <a:pt x="140" y="538"/>
                  </a:lnTo>
                  <a:lnTo>
                    <a:pt x="130" y="532"/>
                  </a:lnTo>
                  <a:lnTo>
                    <a:pt x="122" y="520"/>
                  </a:lnTo>
                  <a:lnTo>
                    <a:pt x="122" y="510"/>
                  </a:lnTo>
                  <a:lnTo>
                    <a:pt x="120" y="502"/>
                  </a:lnTo>
                  <a:lnTo>
                    <a:pt x="118" y="494"/>
                  </a:lnTo>
                  <a:lnTo>
                    <a:pt x="114" y="490"/>
                  </a:lnTo>
                  <a:lnTo>
                    <a:pt x="108" y="480"/>
                  </a:lnTo>
                  <a:lnTo>
                    <a:pt x="104" y="476"/>
                  </a:lnTo>
                  <a:lnTo>
                    <a:pt x="102" y="470"/>
                  </a:lnTo>
                  <a:lnTo>
                    <a:pt x="94" y="462"/>
                  </a:lnTo>
                  <a:lnTo>
                    <a:pt x="94" y="452"/>
                  </a:lnTo>
                  <a:lnTo>
                    <a:pt x="100" y="446"/>
                  </a:lnTo>
                  <a:lnTo>
                    <a:pt x="112" y="436"/>
                  </a:lnTo>
                  <a:lnTo>
                    <a:pt x="110" y="424"/>
                  </a:lnTo>
                  <a:lnTo>
                    <a:pt x="106" y="416"/>
                  </a:lnTo>
                  <a:lnTo>
                    <a:pt x="100" y="410"/>
                  </a:lnTo>
                  <a:lnTo>
                    <a:pt x="92" y="406"/>
                  </a:lnTo>
                  <a:lnTo>
                    <a:pt x="74" y="400"/>
                  </a:lnTo>
                  <a:lnTo>
                    <a:pt x="68" y="398"/>
                  </a:lnTo>
                  <a:lnTo>
                    <a:pt x="60" y="394"/>
                  </a:lnTo>
                  <a:lnTo>
                    <a:pt x="58" y="380"/>
                  </a:lnTo>
                  <a:lnTo>
                    <a:pt x="54" y="376"/>
                  </a:lnTo>
                  <a:lnTo>
                    <a:pt x="54" y="370"/>
                  </a:lnTo>
                  <a:lnTo>
                    <a:pt x="56" y="366"/>
                  </a:lnTo>
                  <a:lnTo>
                    <a:pt x="64" y="356"/>
                  </a:lnTo>
                  <a:lnTo>
                    <a:pt x="74" y="350"/>
                  </a:lnTo>
                  <a:lnTo>
                    <a:pt x="86" y="346"/>
                  </a:lnTo>
                  <a:lnTo>
                    <a:pt x="102" y="326"/>
                  </a:lnTo>
                  <a:lnTo>
                    <a:pt x="100" y="304"/>
                  </a:lnTo>
                  <a:lnTo>
                    <a:pt x="96" y="284"/>
                  </a:lnTo>
                  <a:lnTo>
                    <a:pt x="88" y="266"/>
                  </a:lnTo>
                  <a:lnTo>
                    <a:pt x="84" y="260"/>
                  </a:lnTo>
                  <a:lnTo>
                    <a:pt x="78" y="252"/>
                  </a:lnTo>
                  <a:lnTo>
                    <a:pt x="56" y="252"/>
                  </a:lnTo>
                  <a:lnTo>
                    <a:pt x="48" y="262"/>
                  </a:lnTo>
                  <a:lnTo>
                    <a:pt x="40" y="264"/>
                  </a:lnTo>
                  <a:lnTo>
                    <a:pt x="34" y="258"/>
                  </a:lnTo>
                  <a:lnTo>
                    <a:pt x="30" y="252"/>
                  </a:lnTo>
                  <a:lnTo>
                    <a:pt x="24" y="238"/>
                  </a:lnTo>
                  <a:lnTo>
                    <a:pt x="20" y="216"/>
                  </a:lnTo>
                  <a:lnTo>
                    <a:pt x="0" y="202"/>
                  </a:lnTo>
                  <a:lnTo>
                    <a:pt x="2" y="194"/>
                  </a:lnTo>
                  <a:lnTo>
                    <a:pt x="6" y="186"/>
                  </a:lnTo>
                  <a:lnTo>
                    <a:pt x="10" y="180"/>
                  </a:lnTo>
                  <a:lnTo>
                    <a:pt x="16" y="172"/>
                  </a:lnTo>
                  <a:lnTo>
                    <a:pt x="30" y="160"/>
                  </a:lnTo>
                  <a:lnTo>
                    <a:pt x="42" y="148"/>
                  </a:lnTo>
                  <a:lnTo>
                    <a:pt x="46" y="128"/>
                  </a:lnTo>
                  <a:lnTo>
                    <a:pt x="46" y="108"/>
                  </a:lnTo>
                  <a:lnTo>
                    <a:pt x="44" y="72"/>
                  </a:lnTo>
                  <a:lnTo>
                    <a:pt x="48" y="70"/>
                  </a:lnTo>
                  <a:lnTo>
                    <a:pt x="58" y="74"/>
                  </a:lnTo>
                  <a:lnTo>
                    <a:pt x="60" y="82"/>
                  </a:lnTo>
                  <a:lnTo>
                    <a:pt x="66" y="96"/>
                  </a:lnTo>
                  <a:lnTo>
                    <a:pt x="72" y="104"/>
                  </a:lnTo>
                  <a:lnTo>
                    <a:pt x="76" y="110"/>
                  </a:lnTo>
                  <a:lnTo>
                    <a:pt x="82" y="116"/>
                  </a:lnTo>
                  <a:lnTo>
                    <a:pt x="90" y="120"/>
                  </a:lnTo>
                  <a:lnTo>
                    <a:pt x="110" y="120"/>
                  </a:lnTo>
                  <a:lnTo>
                    <a:pt x="118" y="104"/>
                  </a:lnTo>
                  <a:lnTo>
                    <a:pt x="122" y="92"/>
                  </a:lnTo>
                  <a:lnTo>
                    <a:pt x="126" y="80"/>
                  </a:lnTo>
                  <a:lnTo>
                    <a:pt x="132" y="66"/>
                  </a:lnTo>
                  <a:lnTo>
                    <a:pt x="134" y="54"/>
                  </a:lnTo>
                  <a:lnTo>
                    <a:pt x="96" y="18"/>
                  </a:lnTo>
                  <a:lnTo>
                    <a:pt x="98" y="10"/>
                  </a:lnTo>
                  <a:lnTo>
                    <a:pt x="102" y="6"/>
                  </a:lnTo>
                  <a:lnTo>
                    <a:pt x="106" y="4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8" y="12"/>
                  </a:lnTo>
                  <a:lnTo>
                    <a:pt x="140" y="24"/>
                  </a:lnTo>
                  <a:lnTo>
                    <a:pt x="150" y="40"/>
                  </a:lnTo>
                  <a:lnTo>
                    <a:pt x="160" y="60"/>
                  </a:lnTo>
                  <a:lnTo>
                    <a:pt x="176" y="80"/>
                  </a:lnTo>
                  <a:lnTo>
                    <a:pt x="248" y="94"/>
                  </a:lnTo>
                  <a:lnTo>
                    <a:pt x="264" y="106"/>
                  </a:lnTo>
                  <a:lnTo>
                    <a:pt x="272" y="126"/>
                  </a:lnTo>
                  <a:lnTo>
                    <a:pt x="280" y="150"/>
                  </a:lnTo>
                  <a:lnTo>
                    <a:pt x="286" y="162"/>
                  </a:lnTo>
                  <a:lnTo>
                    <a:pt x="294" y="174"/>
                  </a:lnTo>
                  <a:lnTo>
                    <a:pt x="302" y="184"/>
                  </a:lnTo>
                  <a:lnTo>
                    <a:pt x="314" y="194"/>
                  </a:lnTo>
                  <a:lnTo>
                    <a:pt x="318" y="202"/>
                  </a:lnTo>
                  <a:lnTo>
                    <a:pt x="336" y="200"/>
                  </a:lnTo>
                  <a:lnTo>
                    <a:pt x="348" y="198"/>
                  </a:lnTo>
                  <a:lnTo>
                    <a:pt x="358" y="194"/>
                  </a:lnTo>
                  <a:lnTo>
                    <a:pt x="360" y="182"/>
                  </a:lnTo>
                  <a:lnTo>
                    <a:pt x="360" y="180"/>
                  </a:lnTo>
                  <a:lnTo>
                    <a:pt x="362" y="180"/>
                  </a:lnTo>
                  <a:lnTo>
                    <a:pt x="366" y="180"/>
                  </a:lnTo>
                  <a:lnTo>
                    <a:pt x="380" y="180"/>
                  </a:lnTo>
                  <a:lnTo>
                    <a:pt x="388" y="194"/>
                  </a:lnTo>
                  <a:lnTo>
                    <a:pt x="392" y="206"/>
                  </a:lnTo>
                  <a:lnTo>
                    <a:pt x="394" y="220"/>
                  </a:lnTo>
                  <a:lnTo>
                    <a:pt x="382" y="224"/>
                  </a:lnTo>
                  <a:lnTo>
                    <a:pt x="370" y="226"/>
                  </a:lnTo>
                  <a:lnTo>
                    <a:pt x="348" y="226"/>
                  </a:lnTo>
                  <a:lnTo>
                    <a:pt x="338" y="250"/>
                  </a:lnTo>
                  <a:lnTo>
                    <a:pt x="334" y="274"/>
                  </a:lnTo>
                  <a:lnTo>
                    <a:pt x="330" y="280"/>
                  </a:lnTo>
                  <a:lnTo>
                    <a:pt x="326" y="284"/>
                  </a:lnTo>
                  <a:lnTo>
                    <a:pt x="326" y="292"/>
                  </a:lnTo>
                  <a:lnTo>
                    <a:pt x="326" y="302"/>
                  </a:lnTo>
                  <a:lnTo>
                    <a:pt x="368" y="342"/>
                  </a:lnTo>
                  <a:lnTo>
                    <a:pt x="372" y="344"/>
                  </a:lnTo>
                  <a:lnTo>
                    <a:pt x="380" y="346"/>
                  </a:lnTo>
                  <a:lnTo>
                    <a:pt x="388" y="350"/>
                  </a:lnTo>
                  <a:lnTo>
                    <a:pt x="390" y="354"/>
                  </a:lnTo>
                  <a:lnTo>
                    <a:pt x="392" y="360"/>
                  </a:lnTo>
                  <a:lnTo>
                    <a:pt x="408" y="374"/>
                  </a:lnTo>
                  <a:lnTo>
                    <a:pt x="456" y="378"/>
                  </a:lnTo>
                  <a:lnTo>
                    <a:pt x="466" y="386"/>
                  </a:lnTo>
                  <a:lnTo>
                    <a:pt x="466" y="402"/>
                  </a:lnTo>
                  <a:lnTo>
                    <a:pt x="458" y="408"/>
                  </a:lnTo>
                  <a:lnTo>
                    <a:pt x="450" y="412"/>
                  </a:lnTo>
                  <a:lnTo>
                    <a:pt x="434" y="416"/>
                  </a:lnTo>
                  <a:lnTo>
                    <a:pt x="426" y="420"/>
                  </a:lnTo>
                  <a:lnTo>
                    <a:pt x="422" y="424"/>
                  </a:lnTo>
                  <a:lnTo>
                    <a:pt x="418" y="430"/>
                  </a:lnTo>
                  <a:lnTo>
                    <a:pt x="416" y="440"/>
                  </a:lnTo>
                  <a:lnTo>
                    <a:pt x="420" y="450"/>
                  </a:lnTo>
                  <a:lnTo>
                    <a:pt x="420" y="456"/>
                  </a:lnTo>
                  <a:lnTo>
                    <a:pt x="420" y="460"/>
                  </a:lnTo>
                  <a:lnTo>
                    <a:pt x="408" y="466"/>
                  </a:lnTo>
                  <a:lnTo>
                    <a:pt x="400" y="472"/>
                  </a:lnTo>
                  <a:lnTo>
                    <a:pt x="400" y="522"/>
                  </a:lnTo>
                  <a:lnTo>
                    <a:pt x="392" y="532"/>
                  </a:lnTo>
                  <a:lnTo>
                    <a:pt x="384" y="540"/>
                  </a:lnTo>
                  <a:lnTo>
                    <a:pt x="378" y="546"/>
                  </a:lnTo>
                  <a:lnTo>
                    <a:pt x="368" y="550"/>
                  </a:lnTo>
                  <a:lnTo>
                    <a:pt x="352" y="556"/>
                  </a:lnTo>
                  <a:lnTo>
                    <a:pt x="330" y="560"/>
                  </a:lnTo>
                  <a:lnTo>
                    <a:pt x="316" y="566"/>
                  </a:lnTo>
                  <a:lnTo>
                    <a:pt x="302" y="570"/>
                  </a:lnTo>
                  <a:lnTo>
                    <a:pt x="290" y="570"/>
                  </a:lnTo>
                  <a:lnTo>
                    <a:pt x="278" y="566"/>
                  </a:lnTo>
                  <a:lnTo>
                    <a:pt x="268" y="556"/>
                  </a:lnTo>
                  <a:lnTo>
                    <a:pt x="260" y="546"/>
                  </a:lnTo>
                  <a:lnTo>
                    <a:pt x="256" y="536"/>
                  </a:lnTo>
                  <a:lnTo>
                    <a:pt x="250" y="530"/>
                  </a:lnTo>
                  <a:lnTo>
                    <a:pt x="242" y="530"/>
                  </a:lnTo>
                  <a:lnTo>
                    <a:pt x="238" y="532"/>
                  </a:lnTo>
                  <a:lnTo>
                    <a:pt x="234" y="542"/>
                  </a:lnTo>
                  <a:lnTo>
                    <a:pt x="226" y="574"/>
                  </a:lnTo>
                  <a:lnTo>
                    <a:pt x="216" y="57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9" name="Freeform 25"/>
            <p:cNvSpPr/>
            <p:nvPr/>
          </p:nvSpPr>
          <p:spPr bwMode="auto">
            <a:xfrm>
              <a:off x="6618610" y="3634144"/>
              <a:ext cx="865690" cy="856337"/>
            </a:xfrm>
            <a:custGeom>
              <a:avLst/>
              <a:gdLst>
                <a:gd name="T0" fmla="*/ 322 w 544"/>
                <a:gd name="T1" fmla="*/ 532 h 538"/>
                <a:gd name="T2" fmla="*/ 308 w 544"/>
                <a:gd name="T3" fmla="*/ 518 h 538"/>
                <a:gd name="T4" fmla="*/ 308 w 544"/>
                <a:gd name="T5" fmla="*/ 508 h 538"/>
                <a:gd name="T6" fmla="*/ 354 w 544"/>
                <a:gd name="T7" fmla="*/ 484 h 538"/>
                <a:gd name="T8" fmla="*/ 342 w 544"/>
                <a:gd name="T9" fmla="*/ 450 h 538"/>
                <a:gd name="T10" fmla="*/ 298 w 544"/>
                <a:gd name="T11" fmla="*/ 444 h 538"/>
                <a:gd name="T12" fmla="*/ 272 w 544"/>
                <a:gd name="T13" fmla="*/ 420 h 538"/>
                <a:gd name="T14" fmla="*/ 240 w 544"/>
                <a:gd name="T15" fmla="*/ 400 h 538"/>
                <a:gd name="T16" fmla="*/ 216 w 544"/>
                <a:gd name="T17" fmla="*/ 380 h 538"/>
                <a:gd name="T18" fmla="*/ 216 w 544"/>
                <a:gd name="T19" fmla="*/ 364 h 538"/>
                <a:gd name="T20" fmla="*/ 224 w 544"/>
                <a:gd name="T21" fmla="*/ 334 h 538"/>
                <a:gd name="T22" fmla="*/ 254 w 544"/>
                <a:gd name="T23" fmla="*/ 314 h 538"/>
                <a:gd name="T24" fmla="*/ 280 w 544"/>
                <a:gd name="T25" fmla="*/ 304 h 538"/>
                <a:gd name="T26" fmla="*/ 264 w 544"/>
                <a:gd name="T27" fmla="*/ 250 h 538"/>
                <a:gd name="T28" fmla="*/ 228 w 544"/>
                <a:gd name="T29" fmla="*/ 252 h 538"/>
                <a:gd name="T30" fmla="*/ 202 w 544"/>
                <a:gd name="T31" fmla="*/ 272 h 538"/>
                <a:gd name="T32" fmla="*/ 186 w 544"/>
                <a:gd name="T33" fmla="*/ 256 h 538"/>
                <a:gd name="T34" fmla="*/ 152 w 544"/>
                <a:gd name="T35" fmla="*/ 186 h 538"/>
                <a:gd name="T36" fmla="*/ 116 w 544"/>
                <a:gd name="T37" fmla="*/ 158 h 538"/>
                <a:gd name="T38" fmla="*/ 58 w 544"/>
                <a:gd name="T39" fmla="*/ 146 h 538"/>
                <a:gd name="T40" fmla="*/ 26 w 544"/>
                <a:gd name="T41" fmla="*/ 98 h 538"/>
                <a:gd name="T42" fmla="*/ 0 w 544"/>
                <a:gd name="T43" fmla="*/ 56 h 538"/>
                <a:gd name="T44" fmla="*/ 10 w 544"/>
                <a:gd name="T45" fmla="*/ 36 h 538"/>
                <a:gd name="T46" fmla="*/ 30 w 544"/>
                <a:gd name="T47" fmla="*/ 52 h 538"/>
                <a:gd name="T48" fmla="*/ 36 w 544"/>
                <a:gd name="T49" fmla="*/ 60 h 538"/>
                <a:gd name="T50" fmla="*/ 60 w 544"/>
                <a:gd name="T51" fmla="*/ 90 h 538"/>
                <a:gd name="T52" fmla="*/ 112 w 544"/>
                <a:gd name="T53" fmla="*/ 98 h 538"/>
                <a:gd name="T54" fmla="*/ 140 w 544"/>
                <a:gd name="T55" fmla="*/ 68 h 538"/>
                <a:gd name="T56" fmla="*/ 160 w 544"/>
                <a:gd name="T57" fmla="*/ 76 h 538"/>
                <a:gd name="T58" fmla="*/ 200 w 544"/>
                <a:gd name="T59" fmla="*/ 50 h 538"/>
                <a:gd name="T60" fmla="*/ 212 w 544"/>
                <a:gd name="T61" fmla="*/ 10 h 538"/>
                <a:gd name="T62" fmla="*/ 236 w 544"/>
                <a:gd name="T63" fmla="*/ 0 h 538"/>
                <a:gd name="T64" fmla="*/ 268 w 544"/>
                <a:gd name="T65" fmla="*/ 52 h 538"/>
                <a:gd name="T66" fmla="*/ 338 w 544"/>
                <a:gd name="T67" fmla="*/ 88 h 538"/>
                <a:gd name="T68" fmla="*/ 412 w 544"/>
                <a:gd name="T69" fmla="*/ 218 h 538"/>
                <a:gd name="T70" fmla="*/ 424 w 544"/>
                <a:gd name="T71" fmla="*/ 258 h 538"/>
                <a:gd name="T72" fmla="*/ 500 w 544"/>
                <a:gd name="T73" fmla="*/ 312 h 538"/>
                <a:gd name="T74" fmla="*/ 526 w 544"/>
                <a:gd name="T75" fmla="*/ 336 h 538"/>
                <a:gd name="T76" fmla="*/ 470 w 544"/>
                <a:gd name="T77" fmla="*/ 340 h 538"/>
                <a:gd name="T78" fmla="*/ 504 w 544"/>
                <a:gd name="T79" fmla="*/ 374 h 538"/>
                <a:gd name="T80" fmla="*/ 498 w 544"/>
                <a:gd name="T81" fmla="*/ 392 h 538"/>
                <a:gd name="T82" fmla="*/ 540 w 544"/>
                <a:gd name="T83" fmla="*/ 420 h 538"/>
                <a:gd name="T84" fmla="*/ 540 w 544"/>
                <a:gd name="T85" fmla="*/ 440 h 538"/>
                <a:gd name="T86" fmla="*/ 502 w 544"/>
                <a:gd name="T87" fmla="*/ 468 h 538"/>
                <a:gd name="T88" fmla="*/ 498 w 544"/>
                <a:gd name="T89" fmla="*/ 474 h 538"/>
                <a:gd name="T90" fmla="*/ 452 w 544"/>
                <a:gd name="T91" fmla="*/ 514 h 538"/>
                <a:gd name="T92" fmla="*/ 416 w 544"/>
                <a:gd name="T93" fmla="*/ 530 h 538"/>
                <a:gd name="T94" fmla="*/ 342 w 544"/>
                <a:gd name="T95" fmla="*/ 538 h 5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44" h="538">
                  <a:moveTo>
                    <a:pt x="342" y="538"/>
                  </a:moveTo>
                  <a:lnTo>
                    <a:pt x="342" y="538"/>
                  </a:lnTo>
                  <a:lnTo>
                    <a:pt x="330" y="534"/>
                  </a:lnTo>
                  <a:lnTo>
                    <a:pt x="322" y="532"/>
                  </a:lnTo>
                  <a:lnTo>
                    <a:pt x="308" y="532"/>
                  </a:lnTo>
                  <a:lnTo>
                    <a:pt x="308" y="518"/>
                  </a:lnTo>
                  <a:lnTo>
                    <a:pt x="304" y="516"/>
                  </a:lnTo>
                  <a:lnTo>
                    <a:pt x="304" y="514"/>
                  </a:lnTo>
                  <a:lnTo>
                    <a:pt x="304" y="512"/>
                  </a:lnTo>
                  <a:lnTo>
                    <a:pt x="308" y="508"/>
                  </a:lnTo>
                  <a:lnTo>
                    <a:pt x="316" y="506"/>
                  </a:lnTo>
                  <a:lnTo>
                    <a:pt x="344" y="496"/>
                  </a:lnTo>
                  <a:lnTo>
                    <a:pt x="354" y="484"/>
                  </a:lnTo>
                  <a:lnTo>
                    <a:pt x="352" y="468"/>
                  </a:lnTo>
                  <a:lnTo>
                    <a:pt x="348" y="458"/>
                  </a:lnTo>
                  <a:lnTo>
                    <a:pt x="342" y="450"/>
                  </a:lnTo>
                  <a:lnTo>
                    <a:pt x="336" y="446"/>
                  </a:lnTo>
                  <a:lnTo>
                    <a:pt x="326" y="444"/>
                  </a:lnTo>
                  <a:lnTo>
                    <a:pt x="318" y="444"/>
                  </a:lnTo>
                  <a:lnTo>
                    <a:pt x="298" y="444"/>
                  </a:lnTo>
                  <a:lnTo>
                    <a:pt x="286" y="438"/>
                  </a:lnTo>
                  <a:lnTo>
                    <a:pt x="280" y="432"/>
                  </a:lnTo>
                  <a:lnTo>
                    <a:pt x="272" y="420"/>
                  </a:lnTo>
                  <a:lnTo>
                    <a:pt x="258" y="414"/>
                  </a:lnTo>
                  <a:lnTo>
                    <a:pt x="248" y="408"/>
                  </a:lnTo>
                  <a:lnTo>
                    <a:pt x="240" y="400"/>
                  </a:lnTo>
                  <a:lnTo>
                    <a:pt x="234" y="394"/>
                  </a:lnTo>
                  <a:lnTo>
                    <a:pt x="222" y="386"/>
                  </a:lnTo>
                  <a:lnTo>
                    <a:pt x="216" y="380"/>
                  </a:lnTo>
                  <a:lnTo>
                    <a:pt x="214" y="374"/>
                  </a:lnTo>
                  <a:lnTo>
                    <a:pt x="210" y="368"/>
                  </a:lnTo>
                  <a:lnTo>
                    <a:pt x="216" y="364"/>
                  </a:lnTo>
                  <a:lnTo>
                    <a:pt x="220" y="360"/>
                  </a:lnTo>
                  <a:lnTo>
                    <a:pt x="222" y="350"/>
                  </a:lnTo>
                  <a:lnTo>
                    <a:pt x="224" y="334"/>
                  </a:lnTo>
                  <a:lnTo>
                    <a:pt x="230" y="314"/>
                  </a:lnTo>
                  <a:lnTo>
                    <a:pt x="242" y="314"/>
                  </a:lnTo>
                  <a:lnTo>
                    <a:pt x="254" y="314"/>
                  </a:lnTo>
                  <a:lnTo>
                    <a:pt x="266" y="312"/>
                  </a:lnTo>
                  <a:lnTo>
                    <a:pt x="274" y="308"/>
                  </a:lnTo>
                  <a:lnTo>
                    <a:pt x="280" y="304"/>
                  </a:lnTo>
                  <a:lnTo>
                    <a:pt x="278" y="286"/>
                  </a:lnTo>
                  <a:lnTo>
                    <a:pt x="276" y="268"/>
                  </a:lnTo>
                  <a:lnTo>
                    <a:pt x="268" y="256"/>
                  </a:lnTo>
                  <a:lnTo>
                    <a:pt x="264" y="250"/>
                  </a:lnTo>
                  <a:lnTo>
                    <a:pt x="260" y="246"/>
                  </a:lnTo>
                  <a:lnTo>
                    <a:pt x="240" y="248"/>
                  </a:lnTo>
                  <a:lnTo>
                    <a:pt x="228" y="252"/>
                  </a:lnTo>
                  <a:lnTo>
                    <a:pt x="224" y="268"/>
                  </a:lnTo>
                  <a:lnTo>
                    <a:pt x="202" y="272"/>
                  </a:lnTo>
                  <a:lnTo>
                    <a:pt x="198" y="264"/>
                  </a:lnTo>
                  <a:lnTo>
                    <a:pt x="194" y="260"/>
                  </a:lnTo>
                  <a:lnTo>
                    <a:pt x="186" y="256"/>
                  </a:lnTo>
                  <a:lnTo>
                    <a:pt x="172" y="230"/>
                  </a:lnTo>
                  <a:lnTo>
                    <a:pt x="162" y="206"/>
                  </a:lnTo>
                  <a:lnTo>
                    <a:pt x="152" y="186"/>
                  </a:lnTo>
                  <a:lnTo>
                    <a:pt x="140" y="168"/>
                  </a:lnTo>
                  <a:lnTo>
                    <a:pt x="128" y="162"/>
                  </a:lnTo>
                  <a:lnTo>
                    <a:pt x="116" y="158"/>
                  </a:lnTo>
                  <a:lnTo>
                    <a:pt x="96" y="158"/>
                  </a:lnTo>
                  <a:lnTo>
                    <a:pt x="58" y="146"/>
                  </a:lnTo>
                  <a:lnTo>
                    <a:pt x="50" y="136"/>
                  </a:lnTo>
                  <a:lnTo>
                    <a:pt x="40" y="116"/>
                  </a:lnTo>
                  <a:lnTo>
                    <a:pt x="26" y="98"/>
                  </a:lnTo>
                  <a:lnTo>
                    <a:pt x="12" y="80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4" y="36"/>
                  </a:lnTo>
                  <a:lnTo>
                    <a:pt x="10" y="36"/>
                  </a:lnTo>
                  <a:lnTo>
                    <a:pt x="18" y="40"/>
                  </a:lnTo>
                  <a:lnTo>
                    <a:pt x="22" y="48"/>
                  </a:lnTo>
                  <a:lnTo>
                    <a:pt x="30" y="52"/>
                  </a:lnTo>
                  <a:lnTo>
                    <a:pt x="30" y="56"/>
                  </a:lnTo>
                  <a:lnTo>
                    <a:pt x="36" y="60"/>
                  </a:lnTo>
                  <a:lnTo>
                    <a:pt x="44" y="68"/>
                  </a:lnTo>
                  <a:lnTo>
                    <a:pt x="50" y="76"/>
                  </a:lnTo>
                  <a:lnTo>
                    <a:pt x="60" y="90"/>
                  </a:lnTo>
                  <a:lnTo>
                    <a:pt x="68" y="92"/>
                  </a:lnTo>
                  <a:lnTo>
                    <a:pt x="80" y="96"/>
                  </a:lnTo>
                  <a:lnTo>
                    <a:pt x="112" y="98"/>
                  </a:lnTo>
                  <a:lnTo>
                    <a:pt x="118" y="94"/>
                  </a:lnTo>
                  <a:lnTo>
                    <a:pt x="124" y="88"/>
                  </a:lnTo>
                  <a:lnTo>
                    <a:pt x="134" y="74"/>
                  </a:lnTo>
                  <a:lnTo>
                    <a:pt x="140" y="68"/>
                  </a:lnTo>
                  <a:lnTo>
                    <a:pt x="146" y="66"/>
                  </a:lnTo>
                  <a:lnTo>
                    <a:pt x="150" y="66"/>
                  </a:lnTo>
                  <a:lnTo>
                    <a:pt x="154" y="68"/>
                  </a:lnTo>
                  <a:lnTo>
                    <a:pt x="160" y="76"/>
                  </a:lnTo>
                  <a:lnTo>
                    <a:pt x="178" y="78"/>
                  </a:lnTo>
                  <a:lnTo>
                    <a:pt x="200" y="50"/>
                  </a:lnTo>
                  <a:lnTo>
                    <a:pt x="202" y="32"/>
                  </a:lnTo>
                  <a:lnTo>
                    <a:pt x="208" y="16"/>
                  </a:lnTo>
                  <a:lnTo>
                    <a:pt x="212" y="10"/>
                  </a:lnTo>
                  <a:lnTo>
                    <a:pt x="218" y="4"/>
                  </a:lnTo>
                  <a:lnTo>
                    <a:pt x="226" y="2"/>
                  </a:lnTo>
                  <a:lnTo>
                    <a:pt x="236" y="0"/>
                  </a:lnTo>
                  <a:lnTo>
                    <a:pt x="236" y="26"/>
                  </a:lnTo>
                  <a:lnTo>
                    <a:pt x="268" y="52"/>
                  </a:lnTo>
                  <a:lnTo>
                    <a:pt x="284" y="58"/>
                  </a:lnTo>
                  <a:lnTo>
                    <a:pt x="300" y="68"/>
                  </a:lnTo>
                  <a:lnTo>
                    <a:pt x="318" y="78"/>
                  </a:lnTo>
                  <a:lnTo>
                    <a:pt x="338" y="88"/>
                  </a:lnTo>
                  <a:lnTo>
                    <a:pt x="372" y="150"/>
                  </a:lnTo>
                  <a:lnTo>
                    <a:pt x="390" y="184"/>
                  </a:lnTo>
                  <a:lnTo>
                    <a:pt x="412" y="218"/>
                  </a:lnTo>
                  <a:lnTo>
                    <a:pt x="414" y="230"/>
                  </a:lnTo>
                  <a:lnTo>
                    <a:pt x="418" y="244"/>
                  </a:lnTo>
                  <a:lnTo>
                    <a:pt x="424" y="258"/>
                  </a:lnTo>
                  <a:lnTo>
                    <a:pt x="432" y="274"/>
                  </a:lnTo>
                  <a:lnTo>
                    <a:pt x="478" y="298"/>
                  </a:lnTo>
                  <a:lnTo>
                    <a:pt x="500" y="312"/>
                  </a:lnTo>
                  <a:lnTo>
                    <a:pt x="526" y="330"/>
                  </a:lnTo>
                  <a:lnTo>
                    <a:pt x="526" y="336"/>
                  </a:lnTo>
                  <a:lnTo>
                    <a:pt x="522" y="340"/>
                  </a:lnTo>
                  <a:lnTo>
                    <a:pt x="514" y="340"/>
                  </a:lnTo>
                  <a:lnTo>
                    <a:pt x="496" y="342"/>
                  </a:lnTo>
                  <a:lnTo>
                    <a:pt x="470" y="340"/>
                  </a:lnTo>
                  <a:lnTo>
                    <a:pt x="470" y="362"/>
                  </a:lnTo>
                  <a:lnTo>
                    <a:pt x="504" y="374"/>
                  </a:lnTo>
                  <a:lnTo>
                    <a:pt x="500" y="380"/>
                  </a:lnTo>
                  <a:lnTo>
                    <a:pt x="498" y="386"/>
                  </a:lnTo>
                  <a:lnTo>
                    <a:pt x="498" y="392"/>
                  </a:lnTo>
                  <a:lnTo>
                    <a:pt x="500" y="400"/>
                  </a:lnTo>
                  <a:lnTo>
                    <a:pt x="540" y="420"/>
                  </a:lnTo>
                  <a:lnTo>
                    <a:pt x="544" y="426"/>
                  </a:lnTo>
                  <a:lnTo>
                    <a:pt x="542" y="434"/>
                  </a:lnTo>
                  <a:lnTo>
                    <a:pt x="540" y="440"/>
                  </a:lnTo>
                  <a:lnTo>
                    <a:pt x="536" y="446"/>
                  </a:lnTo>
                  <a:lnTo>
                    <a:pt x="530" y="450"/>
                  </a:lnTo>
                  <a:lnTo>
                    <a:pt x="516" y="460"/>
                  </a:lnTo>
                  <a:lnTo>
                    <a:pt x="502" y="468"/>
                  </a:lnTo>
                  <a:lnTo>
                    <a:pt x="502" y="472"/>
                  </a:lnTo>
                  <a:lnTo>
                    <a:pt x="498" y="474"/>
                  </a:lnTo>
                  <a:lnTo>
                    <a:pt x="492" y="478"/>
                  </a:lnTo>
                  <a:lnTo>
                    <a:pt x="478" y="490"/>
                  </a:lnTo>
                  <a:lnTo>
                    <a:pt x="452" y="514"/>
                  </a:lnTo>
                  <a:lnTo>
                    <a:pt x="418" y="526"/>
                  </a:lnTo>
                  <a:lnTo>
                    <a:pt x="416" y="530"/>
                  </a:lnTo>
                  <a:lnTo>
                    <a:pt x="366" y="528"/>
                  </a:lnTo>
                  <a:lnTo>
                    <a:pt x="354" y="532"/>
                  </a:lnTo>
                  <a:lnTo>
                    <a:pt x="342" y="53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0" name="Freeform 26"/>
            <p:cNvSpPr/>
            <p:nvPr/>
          </p:nvSpPr>
          <p:spPr bwMode="auto">
            <a:xfrm>
              <a:off x="5727735" y="3489322"/>
              <a:ext cx="887727" cy="859486"/>
            </a:xfrm>
            <a:custGeom>
              <a:avLst/>
              <a:gdLst>
                <a:gd name="T0" fmla="*/ 434 w 560"/>
                <a:gd name="T1" fmla="*/ 536 h 542"/>
                <a:gd name="T2" fmla="*/ 400 w 560"/>
                <a:gd name="T3" fmla="*/ 518 h 542"/>
                <a:gd name="T4" fmla="*/ 346 w 560"/>
                <a:gd name="T5" fmla="*/ 512 h 542"/>
                <a:gd name="T6" fmla="*/ 316 w 560"/>
                <a:gd name="T7" fmla="*/ 476 h 542"/>
                <a:gd name="T8" fmla="*/ 282 w 560"/>
                <a:gd name="T9" fmla="*/ 454 h 542"/>
                <a:gd name="T10" fmla="*/ 116 w 560"/>
                <a:gd name="T11" fmla="*/ 434 h 542"/>
                <a:gd name="T12" fmla="*/ 84 w 560"/>
                <a:gd name="T13" fmla="*/ 412 h 542"/>
                <a:gd name="T14" fmla="*/ 68 w 560"/>
                <a:gd name="T15" fmla="*/ 398 h 542"/>
                <a:gd name="T16" fmla="*/ 58 w 560"/>
                <a:gd name="T17" fmla="*/ 370 h 542"/>
                <a:gd name="T18" fmla="*/ 18 w 560"/>
                <a:gd name="T19" fmla="*/ 292 h 542"/>
                <a:gd name="T20" fmla="*/ 2 w 560"/>
                <a:gd name="T21" fmla="*/ 246 h 542"/>
                <a:gd name="T22" fmla="*/ 14 w 560"/>
                <a:gd name="T23" fmla="*/ 206 h 542"/>
                <a:gd name="T24" fmla="*/ 50 w 560"/>
                <a:gd name="T25" fmla="*/ 182 h 542"/>
                <a:gd name="T26" fmla="*/ 68 w 560"/>
                <a:gd name="T27" fmla="*/ 172 h 542"/>
                <a:gd name="T28" fmla="*/ 104 w 560"/>
                <a:gd name="T29" fmla="*/ 164 h 542"/>
                <a:gd name="T30" fmla="*/ 138 w 560"/>
                <a:gd name="T31" fmla="*/ 144 h 542"/>
                <a:gd name="T32" fmla="*/ 208 w 560"/>
                <a:gd name="T33" fmla="*/ 128 h 542"/>
                <a:gd name="T34" fmla="*/ 234 w 560"/>
                <a:gd name="T35" fmla="*/ 106 h 542"/>
                <a:gd name="T36" fmla="*/ 266 w 560"/>
                <a:gd name="T37" fmla="*/ 74 h 542"/>
                <a:gd name="T38" fmla="*/ 280 w 560"/>
                <a:gd name="T39" fmla="*/ 44 h 542"/>
                <a:gd name="T40" fmla="*/ 284 w 560"/>
                <a:gd name="T41" fmla="*/ 0 h 542"/>
                <a:gd name="T42" fmla="*/ 414 w 560"/>
                <a:gd name="T43" fmla="*/ 12 h 542"/>
                <a:gd name="T44" fmla="*/ 428 w 560"/>
                <a:gd name="T45" fmla="*/ 32 h 542"/>
                <a:gd name="T46" fmla="*/ 444 w 560"/>
                <a:gd name="T47" fmla="*/ 58 h 542"/>
                <a:gd name="T48" fmla="*/ 438 w 560"/>
                <a:gd name="T49" fmla="*/ 82 h 542"/>
                <a:gd name="T50" fmla="*/ 418 w 560"/>
                <a:gd name="T51" fmla="*/ 96 h 542"/>
                <a:gd name="T52" fmla="*/ 408 w 560"/>
                <a:gd name="T53" fmla="*/ 118 h 542"/>
                <a:gd name="T54" fmla="*/ 396 w 560"/>
                <a:gd name="T55" fmla="*/ 122 h 542"/>
                <a:gd name="T56" fmla="*/ 432 w 560"/>
                <a:gd name="T57" fmla="*/ 156 h 542"/>
                <a:gd name="T58" fmla="*/ 434 w 560"/>
                <a:gd name="T59" fmla="*/ 162 h 542"/>
                <a:gd name="T60" fmla="*/ 466 w 560"/>
                <a:gd name="T61" fmla="*/ 186 h 542"/>
                <a:gd name="T62" fmla="*/ 498 w 560"/>
                <a:gd name="T63" fmla="*/ 192 h 542"/>
                <a:gd name="T64" fmla="*/ 516 w 560"/>
                <a:gd name="T65" fmla="*/ 188 h 542"/>
                <a:gd name="T66" fmla="*/ 532 w 560"/>
                <a:gd name="T67" fmla="*/ 204 h 542"/>
                <a:gd name="T68" fmla="*/ 558 w 560"/>
                <a:gd name="T69" fmla="*/ 234 h 542"/>
                <a:gd name="T70" fmla="*/ 554 w 560"/>
                <a:gd name="T71" fmla="*/ 244 h 542"/>
                <a:gd name="T72" fmla="*/ 544 w 560"/>
                <a:gd name="T73" fmla="*/ 282 h 542"/>
                <a:gd name="T74" fmla="*/ 528 w 560"/>
                <a:gd name="T75" fmla="*/ 276 h 542"/>
                <a:gd name="T76" fmla="*/ 500 w 560"/>
                <a:gd name="T77" fmla="*/ 234 h 542"/>
                <a:gd name="T78" fmla="*/ 472 w 560"/>
                <a:gd name="T79" fmla="*/ 232 h 542"/>
                <a:gd name="T80" fmla="*/ 474 w 560"/>
                <a:gd name="T81" fmla="*/ 302 h 542"/>
                <a:gd name="T82" fmla="*/ 442 w 560"/>
                <a:gd name="T83" fmla="*/ 344 h 542"/>
                <a:gd name="T84" fmla="*/ 428 w 560"/>
                <a:gd name="T85" fmla="*/ 376 h 542"/>
                <a:gd name="T86" fmla="*/ 450 w 560"/>
                <a:gd name="T87" fmla="*/ 392 h 542"/>
                <a:gd name="T88" fmla="*/ 460 w 560"/>
                <a:gd name="T89" fmla="*/ 430 h 542"/>
                <a:gd name="T90" fmla="*/ 474 w 560"/>
                <a:gd name="T91" fmla="*/ 444 h 542"/>
                <a:gd name="T92" fmla="*/ 486 w 560"/>
                <a:gd name="T93" fmla="*/ 446 h 542"/>
                <a:gd name="T94" fmla="*/ 504 w 560"/>
                <a:gd name="T95" fmla="*/ 434 h 542"/>
                <a:gd name="T96" fmla="*/ 520 w 560"/>
                <a:gd name="T97" fmla="*/ 448 h 542"/>
                <a:gd name="T98" fmla="*/ 530 w 560"/>
                <a:gd name="T99" fmla="*/ 484 h 542"/>
                <a:gd name="T100" fmla="*/ 526 w 560"/>
                <a:gd name="T101" fmla="*/ 502 h 542"/>
                <a:gd name="T102" fmla="*/ 492 w 560"/>
                <a:gd name="T103" fmla="*/ 522 h 542"/>
                <a:gd name="T104" fmla="*/ 478 w 560"/>
                <a:gd name="T105" fmla="*/ 542 h 5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0" h="542">
                  <a:moveTo>
                    <a:pt x="478" y="542"/>
                  </a:moveTo>
                  <a:lnTo>
                    <a:pt x="478" y="542"/>
                  </a:lnTo>
                  <a:lnTo>
                    <a:pt x="434" y="536"/>
                  </a:lnTo>
                  <a:lnTo>
                    <a:pt x="400" y="518"/>
                  </a:lnTo>
                  <a:lnTo>
                    <a:pt x="376" y="518"/>
                  </a:lnTo>
                  <a:lnTo>
                    <a:pt x="360" y="516"/>
                  </a:lnTo>
                  <a:lnTo>
                    <a:pt x="346" y="512"/>
                  </a:lnTo>
                  <a:lnTo>
                    <a:pt x="334" y="502"/>
                  </a:lnTo>
                  <a:lnTo>
                    <a:pt x="316" y="476"/>
                  </a:lnTo>
                  <a:lnTo>
                    <a:pt x="282" y="454"/>
                  </a:lnTo>
                  <a:lnTo>
                    <a:pt x="162" y="452"/>
                  </a:lnTo>
                  <a:lnTo>
                    <a:pt x="116" y="434"/>
                  </a:lnTo>
                  <a:lnTo>
                    <a:pt x="96" y="424"/>
                  </a:lnTo>
                  <a:lnTo>
                    <a:pt x="90" y="418"/>
                  </a:lnTo>
                  <a:lnTo>
                    <a:pt x="84" y="412"/>
                  </a:lnTo>
                  <a:lnTo>
                    <a:pt x="74" y="406"/>
                  </a:lnTo>
                  <a:lnTo>
                    <a:pt x="68" y="398"/>
                  </a:lnTo>
                  <a:lnTo>
                    <a:pt x="60" y="386"/>
                  </a:lnTo>
                  <a:lnTo>
                    <a:pt x="58" y="370"/>
                  </a:lnTo>
                  <a:lnTo>
                    <a:pt x="54" y="356"/>
                  </a:lnTo>
                  <a:lnTo>
                    <a:pt x="42" y="332"/>
                  </a:lnTo>
                  <a:lnTo>
                    <a:pt x="18" y="292"/>
                  </a:lnTo>
                  <a:lnTo>
                    <a:pt x="2" y="246"/>
                  </a:lnTo>
                  <a:lnTo>
                    <a:pt x="0" y="208"/>
                  </a:lnTo>
                  <a:lnTo>
                    <a:pt x="14" y="206"/>
                  </a:lnTo>
                  <a:lnTo>
                    <a:pt x="26" y="198"/>
                  </a:lnTo>
                  <a:lnTo>
                    <a:pt x="40" y="190"/>
                  </a:lnTo>
                  <a:lnTo>
                    <a:pt x="50" y="182"/>
                  </a:lnTo>
                  <a:lnTo>
                    <a:pt x="58" y="176"/>
                  </a:lnTo>
                  <a:lnTo>
                    <a:pt x="68" y="172"/>
                  </a:lnTo>
                  <a:lnTo>
                    <a:pt x="86" y="170"/>
                  </a:lnTo>
                  <a:lnTo>
                    <a:pt x="104" y="164"/>
                  </a:lnTo>
                  <a:lnTo>
                    <a:pt x="120" y="156"/>
                  </a:lnTo>
                  <a:lnTo>
                    <a:pt x="138" y="144"/>
                  </a:lnTo>
                  <a:lnTo>
                    <a:pt x="154" y="142"/>
                  </a:lnTo>
                  <a:lnTo>
                    <a:pt x="172" y="138"/>
                  </a:lnTo>
                  <a:lnTo>
                    <a:pt x="208" y="128"/>
                  </a:lnTo>
                  <a:lnTo>
                    <a:pt x="222" y="118"/>
                  </a:lnTo>
                  <a:lnTo>
                    <a:pt x="234" y="106"/>
                  </a:lnTo>
                  <a:lnTo>
                    <a:pt x="258" y="82"/>
                  </a:lnTo>
                  <a:lnTo>
                    <a:pt x="266" y="74"/>
                  </a:lnTo>
                  <a:lnTo>
                    <a:pt x="274" y="64"/>
                  </a:lnTo>
                  <a:lnTo>
                    <a:pt x="278" y="54"/>
                  </a:lnTo>
                  <a:lnTo>
                    <a:pt x="280" y="44"/>
                  </a:lnTo>
                  <a:lnTo>
                    <a:pt x="284" y="20"/>
                  </a:lnTo>
                  <a:lnTo>
                    <a:pt x="284" y="0"/>
                  </a:lnTo>
                  <a:lnTo>
                    <a:pt x="338" y="12"/>
                  </a:lnTo>
                  <a:lnTo>
                    <a:pt x="414" y="12"/>
                  </a:lnTo>
                  <a:lnTo>
                    <a:pt x="428" y="32"/>
                  </a:lnTo>
                  <a:lnTo>
                    <a:pt x="436" y="38"/>
                  </a:lnTo>
                  <a:lnTo>
                    <a:pt x="442" y="50"/>
                  </a:lnTo>
                  <a:lnTo>
                    <a:pt x="444" y="58"/>
                  </a:lnTo>
                  <a:lnTo>
                    <a:pt x="444" y="66"/>
                  </a:lnTo>
                  <a:lnTo>
                    <a:pt x="442" y="74"/>
                  </a:lnTo>
                  <a:lnTo>
                    <a:pt x="438" y="82"/>
                  </a:lnTo>
                  <a:lnTo>
                    <a:pt x="426" y="88"/>
                  </a:lnTo>
                  <a:lnTo>
                    <a:pt x="418" y="96"/>
                  </a:lnTo>
                  <a:lnTo>
                    <a:pt x="412" y="104"/>
                  </a:lnTo>
                  <a:lnTo>
                    <a:pt x="408" y="118"/>
                  </a:lnTo>
                  <a:lnTo>
                    <a:pt x="402" y="120"/>
                  </a:lnTo>
                  <a:lnTo>
                    <a:pt x="396" y="122"/>
                  </a:lnTo>
                  <a:lnTo>
                    <a:pt x="396" y="130"/>
                  </a:lnTo>
                  <a:lnTo>
                    <a:pt x="432" y="156"/>
                  </a:lnTo>
                  <a:lnTo>
                    <a:pt x="434" y="162"/>
                  </a:lnTo>
                  <a:lnTo>
                    <a:pt x="448" y="174"/>
                  </a:lnTo>
                  <a:lnTo>
                    <a:pt x="456" y="180"/>
                  </a:lnTo>
                  <a:lnTo>
                    <a:pt x="466" y="186"/>
                  </a:lnTo>
                  <a:lnTo>
                    <a:pt x="476" y="192"/>
                  </a:lnTo>
                  <a:lnTo>
                    <a:pt x="488" y="194"/>
                  </a:lnTo>
                  <a:lnTo>
                    <a:pt x="498" y="192"/>
                  </a:lnTo>
                  <a:lnTo>
                    <a:pt x="510" y="186"/>
                  </a:lnTo>
                  <a:lnTo>
                    <a:pt x="516" y="188"/>
                  </a:lnTo>
                  <a:lnTo>
                    <a:pt x="520" y="192"/>
                  </a:lnTo>
                  <a:lnTo>
                    <a:pt x="532" y="204"/>
                  </a:lnTo>
                  <a:lnTo>
                    <a:pt x="560" y="226"/>
                  </a:lnTo>
                  <a:lnTo>
                    <a:pt x="558" y="234"/>
                  </a:lnTo>
                  <a:lnTo>
                    <a:pt x="556" y="240"/>
                  </a:lnTo>
                  <a:lnTo>
                    <a:pt x="554" y="244"/>
                  </a:lnTo>
                  <a:lnTo>
                    <a:pt x="550" y="256"/>
                  </a:lnTo>
                  <a:lnTo>
                    <a:pt x="548" y="270"/>
                  </a:lnTo>
                  <a:lnTo>
                    <a:pt x="544" y="282"/>
                  </a:lnTo>
                  <a:lnTo>
                    <a:pt x="528" y="276"/>
                  </a:lnTo>
                  <a:lnTo>
                    <a:pt x="514" y="256"/>
                  </a:lnTo>
                  <a:lnTo>
                    <a:pt x="504" y="240"/>
                  </a:lnTo>
                  <a:lnTo>
                    <a:pt x="500" y="234"/>
                  </a:lnTo>
                  <a:lnTo>
                    <a:pt x="492" y="232"/>
                  </a:lnTo>
                  <a:lnTo>
                    <a:pt x="484" y="230"/>
                  </a:lnTo>
                  <a:lnTo>
                    <a:pt x="472" y="232"/>
                  </a:lnTo>
                  <a:lnTo>
                    <a:pt x="474" y="302"/>
                  </a:lnTo>
                  <a:lnTo>
                    <a:pt x="466" y="316"/>
                  </a:lnTo>
                  <a:lnTo>
                    <a:pt x="454" y="330"/>
                  </a:lnTo>
                  <a:lnTo>
                    <a:pt x="442" y="344"/>
                  </a:lnTo>
                  <a:lnTo>
                    <a:pt x="428" y="354"/>
                  </a:lnTo>
                  <a:lnTo>
                    <a:pt x="428" y="376"/>
                  </a:lnTo>
                  <a:lnTo>
                    <a:pt x="436" y="384"/>
                  </a:lnTo>
                  <a:lnTo>
                    <a:pt x="450" y="392"/>
                  </a:lnTo>
                  <a:lnTo>
                    <a:pt x="460" y="430"/>
                  </a:lnTo>
                  <a:lnTo>
                    <a:pt x="462" y="434"/>
                  </a:lnTo>
                  <a:lnTo>
                    <a:pt x="466" y="438"/>
                  </a:lnTo>
                  <a:lnTo>
                    <a:pt x="474" y="444"/>
                  </a:lnTo>
                  <a:lnTo>
                    <a:pt x="480" y="446"/>
                  </a:lnTo>
                  <a:lnTo>
                    <a:pt x="486" y="446"/>
                  </a:lnTo>
                  <a:lnTo>
                    <a:pt x="492" y="440"/>
                  </a:lnTo>
                  <a:lnTo>
                    <a:pt x="498" y="436"/>
                  </a:lnTo>
                  <a:lnTo>
                    <a:pt x="504" y="434"/>
                  </a:lnTo>
                  <a:lnTo>
                    <a:pt x="514" y="436"/>
                  </a:lnTo>
                  <a:lnTo>
                    <a:pt x="520" y="448"/>
                  </a:lnTo>
                  <a:lnTo>
                    <a:pt x="526" y="464"/>
                  </a:lnTo>
                  <a:lnTo>
                    <a:pt x="528" y="474"/>
                  </a:lnTo>
                  <a:lnTo>
                    <a:pt x="530" y="484"/>
                  </a:lnTo>
                  <a:lnTo>
                    <a:pt x="530" y="492"/>
                  </a:lnTo>
                  <a:lnTo>
                    <a:pt x="526" y="502"/>
                  </a:lnTo>
                  <a:lnTo>
                    <a:pt x="516" y="504"/>
                  </a:lnTo>
                  <a:lnTo>
                    <a:pt x="506" y="510"/>
                  </a:lnTo>
                  <a:lnTo>
                    <a:pt x="492" y="522"/>
                  </a:lnTo>
                  <a:lnTo>
                    <a:pt x="478" y="54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1" name="Freeform 27"/>
            <p:cNvSpPr/>
            <p:nvPr/>
          </p:nvSpPr>
          <p:spPr bwMode="auto">
            <a:xfrm>
              <a:off x="5025739" y="2935221"/>
              <a:ext cx="777547" cy="1407290"/>
            </a:xfrm>
            <a:custGeom>
              <a:avLst/>
              <a:gdLst>
                <a:gd name="T0" fmla="*/ 320 w 490"/>
                <a:gd name="T1" fmla="*/ 878 h 888"/>
                <a:gd name="T2" fmla="*/ 252 w 490"/>
                <a:gd name="T3" fmla="*/ 834 h 888"/>
                <a:gd name="T4" fmla="*/ 196 w 490"/>
                <a:gd name="T5" fmla="*/ 838 h 888"/>
                <a:gd name="T6" fmla="*/ 170 w 490"/>
                <a:gd name="T7" fmla="*/ 842 h 888"/>
                <a:gd name="T8" fmla="*/ 136 w 490"/>
                <a:gd name="T9" fmla="*/ 824 h 888"/>
                <a:gd name="T10" fmla="*/ 106 w 490"/>
                <a:gd name="T11" fmla="*/ 804 h 888"/>
                <a:gd name="T12" fmla="*/ 56 w 490"/>
                <a:gd name="T13" fmla="*/ 800 h 888"/>
                <a:gd name="T14" fmla="*/ 12 w 490"/>
                <a:gd name="T15" fmla="*/ 776 h 888"/>
                <a:gd name="T16" fmla="*/ 20 w 490"/>
                <a:gd name="T17" fmla="*/ 744 h 888"/>
                <a:gd name="T18" fmla="*/ 8 w 490"/>
                <a:gd name="T19" fmla="*/ 726 h 888"/>
                <a:gd name="T20" fmla="*/ 0 w 490"/>
                <a:gd name="T21" fmla="*/ 706 h 888"/>
                <a:gd name="T22" fmla="*/ 62 w 490"/>
                <a:gd name="T23" fmla="*/ 696 h 888"/>
                <a:gd name="T24" fmla="*/ 66 w 490"/>
                <a:gd name="T25" fmla="*/ 648 h 888"/>
                <a:gd name="T26" fmla="*/ 52 w 490"/>
                <a:gd name="T27" fmla="*/ 602 h 888"/>
                <a:gd name="T28" fmla="*/ 56 w 490"/>
                <a:gd name="T29" fmla="*/ 536 h 888"/>
                <a:gd name="T30" fmla="*/ 104 w 490"/>
                <a:gd name="T31" fmla="*/ 530 h 888"/>
                <a:gd name="T32" fmla="*/ 168 w 490"/>
                <a:gd name="T33" fmla="*/ 548 h 888"/>
                <a:gd name="T34" fmla="*/ 172 w 490"/>
                <a:gd name="T35" fmla="*/ 504 h 888"/>
                <a:gd name="T36" fmla="*/ 190 w 490"/>
                <a:gd name="T37" fmla="*/ 494 h 888"/>
                <a:gd name="T38" fmla="*/ 214 w 490"/>
                <a:gd name="T39" fmla="*/ 500 h 888"/>
                <a:gd name="T40" fmla="*/ 248 w 490"/>
                <a:gd name="T41" fmla="*/ 478 h 888"/>
                <a:gd name="T42" fmla="*/ 246 w 490"/>
                <a:gd name="T43" fmla="*/ 416 h 888"/>
                <a:gd name="T44" fmla="*/ 256 w 490"/>
                <a:gd name="T45" fmla="*/ 384 h 888"/>
                <a:gd name="T46" fmla="*/ 240 w 490"/>
                <a:gd name="T47" fmla="*/ 362 h 888"/>
                <a:gd name="T48" fmla="*/ 196 w 490"/>
                <a:gd name="T49" fmla="*/ 334 h 888"/>
                <a:gd name="T50" fmla="*/ 152 w 490"/>
                <a:gd name="T51" fmla="*/ 318 h 888"/>
                <a:gd name="T52" fmla="*/ 126 w 490"/>
                <a:gd name="T53" fmla="*/ 296 h 888"/>
                <a:gd name="T54" fmla="*/ 130 w 490"/>
                <a:gd name="T55" fmla="*/ 244 h 888"/>
                <a:gd name="T56" fmla="*/ 148 w 490"/>
                <a:gd name="T57" fmla="*/ 222 h 888"/>
                <a:gd name="T58" fmla="*/ 184 w 490"/>
                <a:gd name="T59" fmla="*/ 226 h 888"/>
                <a:gd name="T60" fmla="*/ 270 w 490"/>
                <a:gd name="T61" fmla="*/ 220 h 888"/>
                <a:gd name="T62" fmla="*/ 278 w 490"/>
                <a:gd name="T63" fmla="*/ 162 h 888"/>
                <a:gd name="T64" fmla="*/ 280 w 490"/>
                <a:gd name="T65" fmla="*/ 130 h 888"/>
                <a:gd name="T66" fmla="*/ 304 w 490"/>
                <a:gd name="T67" fmla="*/ 104 h 888"/>
                <a:gd name="T68" fmla="*/ 364 w 490"/>
                <a:gd name="T69" fmla="*/ 38 h 888"/>
                <a:gd name="T70" fmla="*/ 404 w 490"/>
                <a:gd name="T71" fmla="*/ 28 h 888"/>
                <a:gd name="T72" fmla="*/ 416 w 490"/>
                <a:gd name="T73" fmla="*/ 22 h 888"/>
                <a:gd name="T74" fmla="*/ 440 w 490"/>
                <a:gd name="T75" fmla="*/ 2 h 888"/>
                <a:gd name="T76" fmla="*/ 462 w 490"/>
                <a:gd name="T77" fmla="*/ 20 h 888"/>
                <a:gd name="T78" fmla="*/ 452 w 490"/>
                <a:gd name="T79" fmla="*/ 52 h 888"/>
                <a:gd name="T80" fmla="*/ 438 w 490"/>
                <a:gd name="T81" fmla="*/ 108 h 888"/>
                <a:gd name="T82" fmla="*/ 422 w 490"/>
                <a:gd name="T83" fmla="*/ 138 h 888"/>
                <a:gd name="T84" fmla="*/ 430 w 490"/>
                <a:gd name="T85" fmla="*/ 228 h 888"/>
                <a:gd name="T86" fmla="*/ 408 w 490"/>
                <a:gd name="T87" fmla="*/ 284 h 888"/>
                <a:gd name="T88" fmla="*/ 398 w 490"/>
                <a:gd name="T89" fmla="*/ 384 h 888"/>
                <a:gd name="T90" fmla="*/ 418 w 490"/>
                <a:gd name="T91" fmla="*/ 454 h 888"/>
                <a:gd name="T92" fmla="*/ 412 w 490"/>
                <a:gd name="T93" fmla="*/ 526 h 888"/>
                <a:gd name="T94" fmla="*/ 428 w 490"/>
                <a:gd name="T95" fmla="*/ 556 h 888"/>
                <a:gd name="T96" fmla="*/ 432 w 490"/>
                <a:gd name="T97" fmla="*/ 600 h 888"/>
                <a:gd name="T98" fmla="*/ 476 w 490"/>
                <a:gd name="T99" fmla="*/ 690 h 888"/>
                <a:gd name="T100" fmla="*/ 462 w 490"/>
                <a:gd name="T101" fmla="*/ 726 h 888"/>
                <a:gd name="T102" fmla="*/ 362 w 490"/>
                <a:gd name="T103" fmla="*/ 728 h 888"/>
                <a:gd name="T104" fmla="*/ 354 w 490"/>
                <a:gd name="T105" fmla="*/ 744 h 888"/>
                <a:gd name="T106" fmla="*/ 398 w 490"/>
                <a:gd name="T107" fmla="*/ 792 h 888"/>
                <a:gd name="T108" fmla="*/ 350 w 490"/>
                <a:gd name="T109" fmla="*/ 828 h 888"/>
                <a:gd name="T110" fmla="*/ 344 w 490"/>
                <a:gd name="T111" fmla="*/ 888 h 8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90" h="888">
                  <a:moveTo>
                    <a:pt x="344" y="888"/>
                  </a:moveTo>
                  <a:lnTo>
                    <a:pt x="344" y="888"/>
                  </a:lnTo>
                  <a:lnTo>
                    <a:pt x="330" y="884"/>
                  </a:lnTo>
                  <a:lnTo>
                    <a:pt x="320" y="878"/>
                  </a:lnTo>
                  <a:lnTo>
                    <a:pt x="304" y="866"/>
                  </a:lnTo>
                  <a:lnTo>
                    <a:pt x="278" y="842"/>
                  </a:lnTo>
                  <a:lnTo>
                    <a:pt x="252" y="834"/>
                  </a:lnTo>
                  <a:lnTo>
                    <a:pt x="232" y="834"/>
                  </a:lnTo>
                  <a:lnTo>
                    <a:pt x="214" y="834"/>
                  </a:lnTo>
                  <a:lnTo>
                    <a:pt x="196" y="838"/>
                  </a:lnTo>
                  <a:lnTo>
                    <a:pt x="188" y="840"/>
                  </a:lnTo>
                  <a:lnTo>
                    <a:pt x="180" y="844"/>
                  </a:lnTo>
                  <a:lnTo>
                    <a:pt x="170" y="842"/>
                  </a:lnTo>
                  <a:lnTo>
                    <a:pt x="160" y="836"/>
                  </a:lnTo>
                  <a:lnTo>
                    <a:pt x="146" y="826"/>
                  </a:lnTo>
                  <a:lnTo>
                    <a:pt x="136" y="824"/>
                  </a:lnTo>
                  <a:lnTo>
                    <a:pt x="128" y="822"/>
                  </a:lnTo>
                  <a:lnTo>
                    <a:pt x="120" y="818"/>
                  </a:lnTo>
                  <a:lnTo>
                    <a:pt x="114" y="814"/>
                  </a:lnTo>
                  <a:lnTo>
                    <a:pt x="106" y="804"/>
                  </a:lnTo>
                  <a:lnTo>
                    <a:pt x="102" y="802"/>
                  </a:lnTo>
                  <a:lnTo>
                    <a:pt x="98" y="800"/>
                  </a:lnTo>
                  <a:lnTo>
                    <a:pt x="56" y="800"/>
                  </a:lnTo>
                  <a:lnTo>
                    <a:pt x="12" y="784"/>
                  </a:lnTo>
                  <a:lnTo>
                    <a:pt x="12" y="776"/>
                  </a:lnTo>
                  <a:lnTo>
                    <a:pt x="14" y="770"/>
                  </a:lnTo>
                  <a:lnTo>
                    <a:pt x="20" y="758"/>
                  </a:lnTo>
                  <a:lnTo>
                    <a:pt x="20" y="744"/>
                  </a:lnTo>
                  <a:lnTo>
                    <a:pt x="18" y="734"/>
                  </a:lnTo>
                  <a:lnTo>
                    <a:pt x="14" y="728"/>
                  </a:lnTo>
                  <a:lnTo>
                    <a:pt x="8" y="726"/>
                  </a:lnTo>
                  <a:lnTo>
                    <a:pt x="2" y="718"/>
                  </a:lnTo>
                  <a:lnTo>
                    <a:pt x="0" y="714"/>
                  </a:lnTo>
                  <a:lnTo>
                    <a:pt x="0" y="708"/>
                  </a:lnTo>
                  <a:lnTo>
                    <a:pt x="0" y="706"/>
                  </a:lnTo>
                  <a:lnTo>
                    <a:pt x="58" y="704"/>
                  </a:lnTo>
                  <a:lnTo>
                    <a:pt x="62" y="696"/>
                  </a:lnTo>
                  <a:lnTo>
                    <a:pt x="66" y="686"/>
                  </a:lnTo>
                  <a:lnTo>
                    <a:pt x="66" y="676"/>
                  </a:lnTo>
                  <a:lnTo>
                    <a:pt x="68" y="666"/>
                  </a:lnTo>
                  <a:lnTo>
                    <a:pt x="66" y="648"/>
                  </a:lnTo>
                  <a:lnTo>
                    <a:pt x="64" y="632"/>
                  </a:lnTo>
                  <a:lnTo>
                    <a:pt x="52" y="602"/>
                  </a:lnTo>
                  <a:lnTo>
                    <a:pt x="46" y="564"/>
                  </a:lnTo>
                  <a:lnTo>
                    <a:pt x="46" y="550"/>
                  </a:lnTo>
                  <a:lnTo>
                    <a:pt x="50" y="542"/>
                  </a:lnTo>
                  <a:lnTo>
                    <a:pt x="56" y="536"/>
                  </a:lnTo>
                  <a:lnTo>
                    <a:pt x="68" y="532"/>
                  </a:lnTo>
                  <a:lnTo>
                    <a:pt x="84" y="530"/>
                  </a:lnTo>
                  <a:lnTo>
                    <a:pt x="104" y="530"/>
                  </a:lnTo>
                  <a:lnTo>
                    <a:pt x="150" y="552"/>
                  </a:lnTo>
                  <a:lnTo>
                    <a:pt x="162" y="550"/>
                  </a:lnTo>
                  <a:lnTo>
                    <a:pt x="168" y="548"/>
                  </a:lnTo>
                  <a:lnTo>
                    <a:pt x="172" y="546"/>
                  </a:lnTo>
                  <a:lnTo>
                    <a:pt x="172" y="504"/>
                  </a:lnTo>
                  <a:lnTo>
                    <a:pt x="174" y="500"/>
                  </a:lnTo>
                  <a:lnTo>
                    <a:pt x="178" y="496"/>
                  </a:lnTo>
                  <a:lnTo>
                    <a:pt x="182" y="494"/>
                  </a:lnTo>
                  <a:lnTo>
                    <a:pt x="190" y="494"/>
                  </a:lnTo>
                  <a:lnTo>
                    <a:pt x="204" y="494"/>
                  </a:lnTo>
                  <a:lnTo>
                    <a:pt x="210" y="496"/>
                  </a:lnTo>
                  <a:lnTo>
                    <a:pt x="214" y="500"/>
                  </a:lnTo>
                  <a:lnTo>
                    <a:pt x="242" y="500"/>
                  </a:lnTo>
                  <a:lnTo>
                    <a:pt x="246" y="490"/>
                  </a:lnTo>
                  <a:lnTo>
                    <a:pt x="248" y="478"/>
                  </a:lnTo>
                  <a:lnTo>
                    <a:pt x="250" y="454"/>
                  </a:lnTo>
                  <a:lnTo>
                    <a:pt x="250" y="432"/>
                  </a:lnTo>
                  <a:lnTo>
                    <a:pt x="248" y="424"/>
                  </a:lnTo>
                  <a:lnTo>
                    <a:pt x="246" y="416"/>
                  </a:lnTo>
                  <a:lnTo>
                    <a:pt x="248" y="404"/>
                  </a:lnTo>
                  <a:lnTo>
                    <a:pt x="250" y="396"/>
                  </a:lnTo>
                  <a:lnTo>
                    <a:pt x="256" y="384"/>
                  </a:lnTo>
                  <a:lnTo>
                    <a:pt x="256" y="364"/>
                  </a:lnTo>
                  <a:lnTo>
                    <a:pt x="240" y="362"/>
                  </a:lnTo>
                  <a:lnTo>
                    <a:pt x="224" y="352"/>
                  </a:lnTo>
                  <a:lnTo>
                    <a:pt x="210" y="342"/>
                  </a:lnTo>
                  <a:lnTo>
                    <a:pt x="196" y="334"/>
                  </a:lnTo>
                  <a:lnTo>
                    <a:pt x="188" y="328"/>
                  </a:lnTo>
                  <a:lnTo>
                    <a:pt x="170" y="324"/>
                  </a:lnTo>
                  <a:lnTo>
                    <a:pt x="152" y="318"/>
                  </a:lnTo>
                  <a:lnTo>
                    <a:pt x="136" y="312"/>
                  </a:lnTo>
                  <a:lnTo>
                    <a:pt x="126" y="306"/>
                  </a:lnTo>
                  <a:lnTo>
                    <a:pt x="126" y="296"/>
                  </a:lnTo>
                  <a:lnTo>
                    <a:pt x="128" y="290"/>
                  </a:lnTo>
                  <a:lnTo>
                    <a:pt x="136" y="280"/>
                  </a:lnTo>
                  <a:lnTo>
                    <a:pt x="130" y="244"/>
                  </a:lnTo>
                  <a:lnTo>
                    <a:pt x="134" y="242"/>
                  </a:lnTo>
                  <a:lnTo>
                    <a:pt x="140" y="236"/>
                  </a:lnTo>
                  <a:lnTo>
                    <a:pt x="148" y="222"/>
                  </a:lnTo>
                  <a:lnTo>
                    <a:pt x="162" y="222"/>
                  </a:lnTo>
                  <a:lnTo>
                    <a:pt x="172" y="222"/>
                  </a:lnTo>
                  <a:lnTo>
                    <a:pt x="184" y="226"/>
                  </a:lnTo>
                  <a:lnTo>
                    <a:pt x="264" y="230"/>
                  </a:lnTo>
                  <a:lnTo>
                    <a:pt x="270" y="220"/>
                  </a:lnTo>
                  <a:lnTo>
                    <a:pt x="276" y="210"/>
                  </a:lnTo>
                  <a:lnTo>
                    <a:pt x="278" y="198"/>
                  </a:lnTo>
                  <a:lnTo>
                    <a:pt x="280" y="186"/>
                  </a:lnTo>
                  <a:lnTo>
                    <a:pt x="278" y="162"/>
                  </a:lnTo>
                  <a:lnTo>
                    <a:pt x="278" y="144"/>
                  </a:lnTo>
                  <a:lnTo>
                    <a:pt x="278" y="136"/>
                  </a:lnTo>
                  <a:lnTo>
                    <a:pt x="280" y="130"/>
                  </a:lnTo>
                  <a:lnTo>
                    <a:pt x="282" y="124"/>
                  </a:lnTo>
                  <a:lnTo>
                    <a:pt x="286" y="120"/>
                  </a:lnTo>
                  <a:lnTo>
                    <a:pt x="294" y="114"/>
                  </a:lnTo>
                  <a:lnTo>
                    <a:pt x="304" y="104"/>
                  </a:lnTo>
                  <a:lnTo>
                    <a:pt x="334" y="60"/>
                  </a:lnTo>
                  <a:lnTo>
                    <a:pt x="364" y="38"/>
                  </a:lnTo>
                  <a:lnTo>
                    <a:pt x="382" y="12"/>
                  </a:lnTo>
                  <a:lnTo>
                    <a:pt x="404" y="28"/>
                  </a:lnTo>
                  <a:lnTo>
                    <a:pt x="410" y="28"/>
                  </a:lnTo>
                  <a:lnTo>
                    <a:pt x="416" y="22"/>
                  </a:lnTo>
                  <a:lnTo>
                    <a:pt x="422" y="16"/>
                  </a:lnTo>
                  <a:lnTo>
                    <a:pt x="430" y="0"/>
                  </a:lnTo>
                  <a:lnTo>
                    <a:pt x="440" y="2"/>
                  </a:lnTo>
                  <a:lnTo>
                    <a:pt x="450" y="4"/>
                  </a:lnTo>
                  <a:lnTo>
                    <a:pt x="456" y="8"/>
                  </a:lnTo>
                  <a:lnTo>
                    <a:pt x="460" y="12"/>
                  </a:lnTo>
                  <a:lnTo>
                    <a:pt x="462" y="20"/>
                  </a:lnTo>
                  <a:lnTo>
                    <a:pt x="464" y="28"/>
                  </a:lnTo>
                  <a:lnTo>
                    <a:pt x="452" y="52"/>
                  </a:lnTo>
                  <a:lnTo>
                    <a:pt x="450" y="72"/>
                  </a:lnTo>
                  <a:lnTo>
                    <a:pt x="446" y="90"/>
                  </a:lnTo>
                  <a:lnTo>
                    <a:pt x="444" y="100"/>
                  </a:lnTo>
                  <a:lnTo>
                    <a:pt x="438" y="108"/>
                  </a:lnTo>
                  <a:lnTo>
                    <a:pt x="432" y="118"/>
                  </a:lnTo>
                  <a:lnTo>
                    <a:pt x="424" y="126"/>
                  </a:lnTo>
                  <a:lnTo>
                    <a:pt x="422" y="138"/>
                  </a:lnTo>
                  <a:lnTo>
                    <a:pt x="420" y="150"/>
                  </a:lnTo>
                  <a:lnTo>
                    <a:pt x="422" y="174"/>
                  </a:lnTo>
                  <a:lnTo>
                    <a:pt x="430" y="228"/>
                  </a:lnTo>
                  <a:lnTo>
                    <a:pt x="430" y="238"/>
                  </a:lnTo>
                  <a:lnTo>
                    <a:pt x="428" y="246"/>
                  </a:lnTo>
                  <a:lnTo>
                    <a:pt x="420" y="266"/>
                  </a:lnTo>
                  <a:lnTo>
                    <a:pt x="408" y="284"/>
                  </a:lnTo>
                  <a:lnTo>
                    <a:pt x="398" y="300"/>
                  </a:lnTo>
                  <a:lnTo>
                    <a:pt x="398" y="384"/>
                  </a:lnTo>
                  <a:lnTo>
                    <a:pt x="412" y="416"/>
                  </a:lnTo>
                  <a:lnTo>
                    <a:pt x="416" y="434"/>
                  </a:lnTo>
                  <a:lnTo>
                    <a:pt x="418" y="454"/>
                  </a:lnTo>
                  <a:lnTo>
                    <a:pt x="414" y="472"/>
                  </a:lnTo>
                  <a:lnTo>
                    <a:pt x="410" y="492"/>
                  </a:lnTo>
                  <a:lnTo>
                    <a:pt x="410" y="514"/>
                  </a:lnTo>
                  <a:lnTo>
                    <a:pt x="412" y="526"/>
                  </a:lnTo>
                  <a:lnTo>
                    <a:pt x="414" y="538"/>
                  </a:lnTo>
                  <a:lnTo>
                    <a:pt x="422" y="548"/>
                  </a:lnTo>
                  <a:lnTo>
                    <a:pt x="428" y="556"/>
                  </a:lnTo>
                  <a:lnTo>
                    <a:pt x="434" y="568"/>
                  </a:lnTo>
                  <a:lnTo>
                    <a:pt x="432" y="600"/>
                  </a:lnTo>
                  <a:lnTo>
                    <a:pt x="456" y="660"/>
                  </a:lnTo>
                  <a:lnTo>
                    <a:pt x="466" y="674"/>
                  </a:lnTo>
                  <a:lnTo>
                    <a:pt x="476" y="690"/>
                  </a:lnTo>
                  <a:lnTo>
                    <a:pt x="484" y="710"/>
                  </a:lnTo>
                  <a:lnTo>
                    <a:pt x="490" y="732"/>
                  </a:lnTo>
                  <a:lnTo>
                    <a:pt x="462" y="726"/>
                  </a:lnTo>
                  <a:lnTo>
                    <a:pt x="404" y="726"/>
                  </a:lnTo>
                  <a:lnTo>
                    <a:pt x="372" y="728"/>
                  </a:lnTo>
                  <a:lnTo>
                    <a:pt x="362" y="728"/>
                  </a:lnTo>
                  <a:lnTo>
                    <a:pt x="356" y="732"/>
                  </a:lnTo>
                  <a:lnTo>
                    <a:pt x="354" y="744"/>
                  </a:lnTo>
                  <a:lnTo>
                    <a:pt x="394" y="776"/>
                  </a:lnTo>
                  <a:lnTo>
                    <a:pt x="398" y="792"/>
                  </a:lnTo>
                  <a:lnTo>
                    <a:pt x="382" y="798"/>
                  </a:lnTo>
                  <a:lnTo>
                    <a:pt x="370" y="806"/>
                  </a:lnTo>
                  <a:lnTo>
                    <a:pt x="360" y="816"/>
                  </a:lnTo>
                  <a:lnTo>
                    <a:pt x="350" y="828"/>
                  </a:lnTo>
                  <a:lnTo>
                    <a:pt x="350" y="888"/>
                  </a:lnTo>
                  <a:lnTo>
                    <a:pt x="344" y="88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2" name="Freeform 28"/>
            <p:cNvSpPr/>
            <p:nvPr/>
          </p:nvSpPr>
          <p:spPr bwMode="auto">
            <a:xfrm>
              <a:off x="2623839" y="2910035"/>
              <a:ext cx="1961185" cy="1429327"/>
            </a:xfrm>
            <a:custGeom>
              <a:avLst/>
              <a:gdLst>
                <a:gd name="T0" fmla="*/ 494 w 1236"/>
                <a:gd name="T1" fmla="*/ 798 h 900"/>
                <a:gd name="T2" fmla="*/ 430 w 1236"/>
                <a:gd name="T3" fmla="*/ 762 h 900"/>
                <a:gd name="T4" fmla="*/ 278 w 1236"/>
                <a:gd name="T5" fmla="*/ 748 h 900"/>
                <a:gd name="T6" fmla="*/ 176 w 1236"/>
                <a:gd name="T7" fmla="*/ 704 h 900"/>
                <a:gd name="T8" fmla="*/ 148 w 1236"/>
                <a:gd name="T9" fmla="*/ 670 h 900"/>
                <a:gd name="T10" fmla="*/ 70 w 1236"/>
                <a:gd name="T11" fmla="*/ 640 h 900"/>
                <a:gd name="T12" fmla="*/ 24 w 1236"/>
                <a:gd name="T13" fmla="*/ 596 h 900"/>
                <a:gd name="T14" fmla="*/ 0 w 1236"/>
                <a:gd name="T15" fmla="*/ 412 h 900"/>
                <a:gd name="T16" fmla="*/ 16 w 1236"/>
                <a:gd name="T17" fmla="*/ 340 h 900"/>
                <a:gd name="T18" fmla="*/ 26 w 1236"/>
                <a:gd name="T19" fmla="*/ 328 h 900"/>
                <a:gd name="T20" fmla="*/ 52 w 1236"/>
                <a:gd name="T21" fmla="*/ 314 h 900"/>
                <a:gd name="T22" fmla="*/ 98 w 1236"/>
                <a:gd name="T23" fmla="*/ 336 h 900"/>
                <a:gd name="T24" fmla="*/ 150 w 1236"/>
                <a:gd name="T25" fmla="*/ 336 h 900"/>
                <a:gd name="T26" fmla="*/ 138 w 1236"/>
                <a:gd name="T27" fmla="*/ 274 h 900"/>
                <a:gd name="T28" fmla="*/ 168 w 1236"/>
                <a:gd name="T29" fmla="*/ 236 h 900"/>
                <a:gd name="T30" fmla="*/ 186 w 1236"/>
                <a:gd name="T31" fmla="*/ 192 h 900"/>
                <a:gd name="T32" fmla="*/ 152 w 1236"/>
                <a:gd name="T33" fmla="*/ 150 h 900"/>
                <a:gd name="T34" fmla="*/ 120 w 1236"/>
                <a:gd name="T35" fmla="*/ 120 h 900"/>
                <a:gd name="T36" fmla="*/ 118 w 1236"/>
                <a:gd name="T37" fmla="*/ 92 h 900"/>
                <a:gd name="T38" fmla="*/ 104 w 1236"/>
                <a:gd name="T39" fmla="*/ 58 h 900"/>
                <a:gd name="T40" fmla="*/ 234 w 1236"/>
                <a:gd name="T41" fmla="*/ 42 h 900"/>
                <a:gd name="T42" fmla="*/ 340 w 1236"/>
                <a:gd name="T43" fmla="*/ 4 h 900"/>
                <a:gd name="T44" fmla="*/ 430 w 1236"/>
                <a:gd name="T45" fmla="*/ 8 h 900"/>
                <a:gd name="T46" fmla="*/ 526 w 1236"/>
                <a:gd name="T47" fmla="*/ 22 h 900"/>
                <a:gd name="T48" fmla="*/ 654 w 1236"/>
                <a:gd name="T49" fmla="*/ 114 h 900"/>
                <a:gd name="T50" fmla="*/ 720 w 1236"/>
                <a:gd name="T51" fmla="*/ 110 h 900"/>
                <a:gd name="T52" fmla="*/ 720 w 1236"/>
                <a:gd name="T53" fmla="*/ 56 h 900"/>
                <a:gd name="T54" fmla="*/ 792 w 1236"/>
                <a:gd name="T55" fmla="*/ 72 h 900"/>
                <a:gd name="T56" fmla="*/ 930 w 1236"/>
                <a:gd name="T57" fmla="*/ 128 h 900"/>
                <a:gd name="T58" fmla="*/ 952 w 1236"/>
                <a:gd name="T59" fmla="*/ 142 h 900"/>
                <a:gd name="T60" fmla="*/ 1088 w 1236"/>
                <a:gd name="T61" fmla="*/ 224 h 900"/>
                <a:gd name="T62" fmla="*/ 1174 w 1236"/>
                <a:gd name="T63" fmla="*/ 250 h 900"/>
                <a:gd name="T64" fmla="*/ 1216 w 1236"/>
                <a:gd name="T65" fmla="*/ 368 h 900"/>
                <a:gd name="T66" fmla="*/ 1236 w 1236"/>
                <a:gd name="T67" fmla="*/ 452 h 900"/>
                <a:gd name="T68" fmla="*/ 1184 w 1236"/>
                <a:gd name="T69" fmla="*/ 496 h 900"/>
                <a:gd name="T70" fmla="*/ 1120 w 1236"/>
                <a:gd name="T71" fmla="*/ 584 h 900"/>
                <a:gd name="T72" fmla="*/ 1144 w 1236"/>
                <a:gd name="T73" fmla="*/ 626 h 900"/>
                <a:gd name="T74" fmla="*/ 1086 w 1236"/>
                <a:gd name="T75" fmla="*/ 606 h 900"/>
                <a:gd name="T76" fmla="*/ 1030 w 1236"/>
                <a:gd name="T77" fmla="*/ 642 h 900"/>
                <a:gd name="T78" fmla="*/ 1064 w 1236"/>
                <a:gd name="T79" fmla="*/ 694 h 900"/>
                <a:gd name="T80" fmla="*/ 1076 w 1236"/>
                <a:gd name="T81" fmla="*/ 792 h 900"/>
                <a:gd name="T82" fmla="*/ 1034 w 1236"/>
                <a:gd name="T83" fmla="*/ 804 h 900"/>
                <a:gd name="T84" fmla="*/ 996 w 1236"/>
                <a:gd name="T85" fmla="*/ 806 h 900"/>
                <a:gd name="T86" fmla="*/ 956 w 1236"/>
                <a:gd name="T87" fmla="*/ 788 h 900"/>
                <a:gd name="T88" fmla="*/ 920 w 1236"/>
                <a:gd name="T89" fmla="*/ 800 h 900"/>
                <a:gd name="T90" fmla="*/ 878 w 1236"/>
                <a:gd name="T91" fmla="*/ 780 h 900"/>
                <a:gd name="T92" fmla="*/ 828 w 1236"/>
                <a:gd name="T93" fmla="*/ 698 h 900"/>
                <a:gd name="T94" fmla="*/ 778 w 1236"/>
                <a:gd name="T95" fmla="*/ 654 h 900"/>
                <a:gd name="T96" fmla="*/ 700 w 1236"/>
                <a:gd name="T97" fmla="*/ 662 h 900"/>
                <a:gd name="T98" fmla="*/ 722 w 1236"/>
                <a:gd name="T99" fmla="*/ 746 h 900"/>
                <a:gd name="T100" fmla="*/ 694 w 1236"/>
                <a:gd name="T101" fmla="*/ 796 h 900"/>
                <a:gd name="T102" fmla="*/ 664 w 1236"/>
                <a:gd name="T103" fmla="*/ 862 h 900"/>
                <a:gd name="T104" fmla="*/ 634 w 1236"/>
                <a:gd name="T105" fmla="*/ 886 h 900"/>
                <a:gd name="T106" fmla="*/ 604 w 1236"/>
                <a:gd name="T107" fmla="*/ 884 h 900"/>
                <a:gd name="T108" fmla="*/ 568 w 1236"/>
                <a:gd name="T109" fmla="*/ 880 h 9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36" h="900">
                  <a:moveTo>
                    <a:pt x="552" y="900"/>
                  </a:moveTo>
                  <a:lnTo>
                    <a:pt x="552" y="900"/>
                  </a:lnTo>
                  <a:lnTo>
                    <a:pt x="522" y="874"/>
                  </a:lnTo>
                  <a:lnTo>
                    <a:pt x="510" y="834"/>
                  </a:lnTo>
                  <a:lnTo>
                    <a:pt x="494" y="798"/>
                  </a:lnTo>
                  <a:lnTo>
                    <a:pt x="486" y="790"/>
                  </a:lnTo>
                  <a:lnTo>
                    <a:pt x="478" y="782"/>
                  </a:lnTo>
                  <a:lnTo>
                    <a:pt x="460" y="772"/>
                  </a:lnTo>
                  <a:lnTo>
                    <a:pt x="444" y="766"/>
                  </a:lnTo>
                  <a:lnTo>
                    <a:pt x="430" y="762"/>
                  </a:lnTo>
                  <a:lnTo>
                    <a:pt x="322" y="764"/>
                  </a:lnTo>
                  <a:lnTo>
                    <a:pt x="310" y="762"/>
                  </a:lnTo>
                  <a:lnTo>
                    <a:pt x="298" y="758"/>
                  </a:lnTo>
                  <a:lnTo>
                    <a:pt x="278" y="748"/>
                  </a:lnTo>
                  <a:lnTo>
                    <a:pt x="262" y="736"/>
                  </a:lnTo>
                  <a:lnTo>
                    <a:pt x="248" y="724"/>
                  </a:lnTo>
                  <a:lnTo>
                    <a:pt x="220" y="720"/>
                  </a:lnTo>
                  <a:lnTo>
                    <a:pt x="198" y="712"/>
                  </a:lnTo>
                  <a:lnTo>
                    <a:pt x="176" y="704"/>
                  </a:lnTo>
                  <a:lnTo>
                    <a:pt x="158" y="692"/>
                  </a:lnTo>
                  <a:lnTo>
                    <a:pt x="156" y="686"/>
                  </a:lnTo>
                  <a:lnTo>
                    <a:pt x="154" y="680"/>
                  </a:lnTo>
                  <a:lnTo>
                    <a:pt x="148" y="670"/>
                  </a:lnTo>
                  <a:lnTo>
                    <a:pt x="138" y="662"/>
                  </a:lnTo>
                  <a:lnTo>
                    <a:pt x="118" y="658"/>
                  </a:lnTo>
                  <a:lnTo>
                    <a:pt x="100" y="654"/>
                  </a:lnTo>
                  <a:lnTo>
                    <a:pt x="84" y="648"/>
                  </a:lnTo>
                  <a:lnTo>
                    <a:pt x="70" y="640"/>
                  </a:lnTo>
                  <a:lnTo>
                    <a:pt x="62" y="638"/>
                  </a:lnTo>
                  <a:lnTo>
                    <a:pt x="54" y="634"/>
                  </a:lnTo>
                  <a:lnTo>
                    <a:pt x="42" y="624"/>
                  </a:lnTo>
                  <a:lnTo>
                    <a:pt x="32" y="610"/>
                  </a:lnTo>
                  <a:lnTo>
                    <a:pt x="24" y="596"/>
                  </a:lnTo>
                  <a:lnTo>
                    <a:pt x="18" y="580"/>
                  </a:lnTo>
                  <a:lnTo>
                    <a:pt x="12" y="566"/>
                  </a:lnTo>
                  <a:lnTo>
                    <a:pt x="6" y="542"/>
                  </a:lnTo>
                  <a:lnTo>
                    <a:pt x="0" y="412"/>
                  </a:lnTo>
                  <a:lnTo>
                    <a:pt x="14" y="388"/>
                  </a:lnTo>
                  <a:lnTo>
                    <a:pt x="18" y="376"/>
                  </a:lnTo>
                  <a:lnTo>
                    <a:pt x="22" y="366"/>
                  </a:lnTo>
                  <a:lnTo>
                    <a:pt x="20" y="352"/>
                  </a:lnTo>
                  <a:lnTo>
                    <a:pt x="16" y="340"/>
                  </a:lnTo>
                  <a:lnTo>
                    <a:pt x="12" y="332"/>
                  </a:lnTo>
                  <a:lnTo>
                    <a:pt x="10" y="328"/>
                  </a:lnTo>
                  <a:lnTo>
                    <a:pt x="22" y="326"/>
                  </a:lnTo>
                  <a:lnTo>
                    <a:pt x="26" y="328"/>
                  </a:lnTo>
                  <a:lnTo>
                    <a:pt x="32" y="330"/>
                  </a:lnTo>
                  <a:lnTo>
                    <a:pt x="42" y="330"/>
                  </a:lnTo>
                  <a:lnTo>
                    <a:pt x="50" y="320"/>
                  </a:lnTo>
                  <a:lnTo>
                    <a:pt x="52" y="314"/>
                  </a:lnTo>
                  <a:lnTo>
                    <a:pt x="60" y="312"/>
                  </a:lnTo>
                  <a:lnTo>
                    <a:pt x="66" y="312"/>
                  </a:lnTo>
                  <a:lnTo>
                    <a:pt x="72" y="316"/>
                  </a:lnTo>
                  <a:lnTo>
                    <a:pt x="78" y="320"/>
                  </a:lnTo>
                  <a:lnTo>
                    <a:pt x="90" y="330"/>
                  </a:lnTo>
                  <a:lnTo>
                    <a:pt x="98" y="336"/>
                  </a:lnTo>
                  <a:lnTo>
                    <a:pt x="108" y="342"/>
                  </a:lnTo>
                  <a:lnTo>
                    <a:pt x="128" y="342"/>
                  </a:lnTo>
                  <a:lnTo>
                    <a:pt x="140" y="340"/>
                  </a:lnTo>
                  <a:lnTo>
                    <a:pt x="150" y="336"/>
                  </a:lnTo>
                  <a:lnTo>
                    <a:pt x="158" y="326"/>
                  </a:lnTo>
                  <a:lnTo>
                    <a:pt x="158" y="300"/>
                  </a:lnTo>
                  <a:lnTo>
                    <a:pt x="148" y="286"/>
                  </a:lnTo>
                  <a:lnTo>
                    <a:pt x="138" y="274"/>
                  </a:lnTo>
                  <a:lnTo>
                    <a:pt x="136" y="270"/>
                  </a:lnTo>
                  <a:lnTo>
                    <a:pt x="136" y="264"/>
                  </a:lnTo>
                  <a:lnTo>
                    <a:pt x="136" y="258"/>
                  </a:lnTo>
                  <a:lnTo>
                    <a:pt x="140" y="252"/>
                  </a:lnTo>
                  <a:lnTo>
                    <a:pt x="168" y="236"/>
                  </a:lnTo>
                  <a:lnTo>
                    <a:pt x="180" y="224"/>
                  </a:lnTo>
                  <a:lnTo>
                    <a:pt x="184" y="212"/>
                  </a:lnTo>
                  <a:lnTo>
                    <a:pt x="188" y="200"/>
                  </a:lnTo>
                  <a:lnTo>
                    <a:pt x="186" y="192"/>
                  </a:lnTo>
                  <a:lnTo>
                    <a:pt x="184" y="184"/>
                  </a:lnTo>
                  <a:lnTo>
                    <a:pt x="178" y="178"/>
                  </a:lnTo>
                  <a:lnTo>
                    <a:pt x="172" y="174"/>
                  </a:lnTo>
                  <a:lnTo>
                    <a:pt x="160" y="164"/>
                  </a:lnTo>
                  <a:lnTo>
                    <a:pt x="152" y="150"/>
                  </a:lnTo>
                  <a:lnTo>
                    <a:pt x="142" y="138"/>
                  </a:lnTo>
                  <a:lnTo>
                    <a:pt x="132" y="128"/>
                  </a:lnTo>
                  <a:lnTo>
                    <a:pt x="126" y="126"/>
                  </a:lnTo>
                  <a:lnTo>
                    <a:pt x="122" y="126"/>
                  </a:lnTo>
                  <a:lnTo>
                    <a:pt x="120" y="120"/>
                  </a:lnTo>
                  <a:lnTo>
                    <a:pt x="116" y="114"/>
                  </a:lnTo>
                  <a:lnTo>
                    <a:pt x="114" y="110"/>
                  </a:lnTo>
                  <a:lnTo>
                    <a:pt x="114" y="104"/>
                  </a:lnTo>
                  <a:lnTo>
                    <a:pt x="118" y="98"/>
                  </a:lnTo>
                  <a:lnTo>
                    <a:pt x="118" y="92"/>
                  </a:lnTo>
                  <a:lnTo>
                    <a:pt x="118" y="86"/>
                  </a:lnTo>
                  <a:lnTo>
                    <a:pt x="116" y="80"/>
                  </a:lnTo>
                  <a:lnTo>
                    <a:pt x="110" y="70"/>
                  </a:lnTo>
                  <a:lnTo>
                    <a:pt x="104" y="66"/>
                  </a:lnTo>
                  <a:lnTo>
                    <a:pt x="104" y="58"/>
                  </a:lnTo>
                  <a:lnTo>
                    <a:pt x="120" y="56"/>
                  </a:lnTo>
                  <a:lnTo>
                    <a:pt x="138" y="52"/>
                  </a:lnTo>
                  <a:lnTo>
                    <a:pt x="176" y="50"/>
                  </a:lnTo>
                  <a:lnTo>
                    <a:pt x="214" y="46"/>
                  </a:lnTo>
                  <a:lnTo>
                    <a:pt x="234" y="42"/>
                  </a:lnTo>
                  <a:lnTo>
                    <a:pt x="252" y="38"/>
                  </a:lnTo>
                  <a:lnTo>
                    <a:pt x="280" y="24"/>
                  </a:lnTo>
                  <a:lnTo>
                    <a:pt x="310" y="12"/>
                  </a:lnTo>
                  <a:lnTo>
                    <a:pt x="324" y="6"/>
                  </a:lnTo>
                  <a:lnTo>
                    <a:pt x="340" y="4"/>
                  </a:lnTo>
                  <a:lnTo>
                    <a:pt x="358" y="0"/>
                  </a:lnTo>
                  <a:lnTo>
                    <a:pt x="378" y="0"/>
                  </a:lnTo>
                  <a:lnTo>
                    <a:pt x="400" y="10"/>
                  </a:lnTo>
                  <a:lnTo>
                    <a:pt x="430" y="8"/>
                  </a:lnTo>
                  <a:lnTo>
                    <a:pt x="462" y="10"/>
                  </a:lnTo>
                  <a:lnTo>
                    <a:pt x="478" y="10"/>
                  </a:lnTo>
                  <a:lnTo>
                    <a:pt x="494" y="12"/>
                  </a:lnTo>
                  <a:lnTo>
                    <a:pt x="510" y="16"/>
                  </a:lnTo>
                  <a:lnTo>
                    <a:pt x="526" y="22"/>
                  </a:lnTo>
                  <a:lnTo>
                    <a:pt x="604" y="72"/>
                  </a:lnTo>
                  <a:lnTo>
                    <a:pt x="612" y="84"/>
                  </a:lnTo>
                  <a:lnTo>
                    <a:pt x="638" y="104"/>
                  </a:lnTo>
                  <a:lnTo>
                    <a:pt x="654" y="114"/>
                  </a:lnTo>
                  <a:lnTo>
                    <a:pt x="676" y="122"/>
                  </a:lnTo>
                  <a:lnTo>
                    <a:pt x="706" y="122"/>
                  </a:lnTo>
                  <a:lnTo>
                    <a:pt x="720" y="110"/>
                  </a:lnTo>
                  <a:lnTo>
                    <a:pt x="722" y="94"/>
                  </a:lnTo>
                  <a:lnTo>
                    <a:pt x="720" y="80"/>
                  </a:lnTo>
                  <a:lnTo>
                    <a:pt x="718" y="68"/>
                  </a:lnTo>
                  <a:lnTo>
                    <a:pt x="716" y="58"/>
                  </a:lnTo>
                  <a:lnTo>
                    <a:pt x="720" y="56"/>
                  </a:lnTo>
                  <a:lnTo>
                    <a:pt x="724" y="54"/>
                  </a:lnTo>
                  <a:lnTo>
                    <a:pt x="736" y="52"/>
                  </a:lnTo>
                  <a:lnTo>
                    <a:pt x="762" y="52"/>
                  </a:lnTo>
                  <a:lnTo>
                    <a:pt x="792" y="72"/>
                  </a:lnTo>
                  <a:lnTo>
                    <a:pt x="822" y="80"/>
                  </a:lnTo>
                  <a:lnTo>
                    <a:pt x="858" y="84"/>
                  </a:lnTo>
                  <a:lnTo>
                    <a:pt x="898" y="104"/>
                  </a:lnTo>
                  <a:lnTo>
                    <a:pt x="930" y="128"/>
                  </a:lnTo>
                  <a:lnTo>
                    <a:pt x="930" y="132"/>
                  </a:lnTo>
                  <a:lnTo>
                    <a:pt x="940" y="140"/>
                  </a:lnTo>
                  <a:lnTo>
                    <a:pt x="952" y="142"/>
                  </a:lnTo>
                  <a:lnTo>
                    <a:pt x="964" y="140"/>
                  </a:lnTo>
                  <a:lnTo>
                    <a:pt x="992" y="136"/>
                  </a:lnTo>
                  <a:lnTo>
                    <a:pt x="1032" y="184"/>
                  </a:lnTo>
                  <a:lnTo>
                    <a:pt x="1088" y="224"/>
                  </a:lnTo>
                  <a:lnTo>
                    <a:pt x="1116" y="238"/>
                  </a:lnTo>
                  <a:lnTo>
                    <a:pt x="1166" y="238"/>
                  </a:lnTo>
                  <a:lnTo>
                    <a:pt x="1174" y="250"/>
                  </a:lnTo>
                  <a:lnTo>
                    <a:pt x="1182" y="272"/>
                  </a:lnTo>
                  <a:lnTo>
                    <a:pt x="1188" y="294"/>
                  </a:lnTo>
                  <a:lnTo>
                    <a:pt x="1194" y="316"/>
                  </a:lnTo>
                  <a:lnTo>
                    <a:pt x="1216" y="368"/>
                  </a:lnTo>
                  <a:lnTo>
                    <a:pt x="1220" y="412"/>
                  </a:lnTo>
                  <a:lnTo>
                    <a:pt x="1228" y="422"/>
                  </a:lnTo>
                  <a:lnTo>
                    <a:pt x="1234" y="436"/>
                  </a:lnTo>
                  <a:lnTo>
                    <a:pt x="1236" y="444"/>
                  </a:lnTo>
                  <a:lnTo>
                    <a:pt x="1236" y="452"/>
                  </a:lnTo>
                  <a:lnTo>
                    <a:pt x="1232" y="458"/>
                  </a:lnTo>
                  <a:lnTo>
                    <a:pt x="1226" y="466"/>
                  </a:lnTo>
                  <a:lnTo>
                    <a:pt x="1200" y="482"/>
                  </a:lnTo>
                  <a:lnTo>
                    <a:pt x="1192" y="488"/>
                  </a:lnTo>
                  <a:lnTo>
                    <a:pt x="1184" y="496"/>
                  </a:lnTo>
                  <a:lnTo>
                    <a:pt x="1172" y="514"/>
                  </a:lnTo>
                  <a:lnTo>
                    <a:pt x="1156" y="542"/>
                  </a:lnTo>
                  <a:lnTo>
                    <a:pt x="1120" y="568"/>
                  </a:lnTo>
                  <a:lnTo>
                    <a:pt x="1120" y="584"/>
                  </a:lnTo>
                  <a:lnTo>
                    <a:pt x="1154" y="614"/>
                  </a:lnTo>
                  <a:lnTo>
                    <a:pt x="1152" y="620"/>
                  </a:lnTo>
                  <a:lnTo>
                    <a:pt x="1148" y="624"/>
                  </a:lnTo>
                  <a:lnTo>
                    <a:pt x="1144" y="626"/>
                  </a:lnTo>
                  <a:lnTo>
                    <a:pt x="1138" y="628"/>
                  </a:lnTo>
                  <a:lnTo>
                    <a:pt x="1128" y="628"/>
                  </a:lnTo>
                  <a:lnTo>
                    <a:pt x="1120" y="628"/>
                  </a:lnTo>
                  <a:lnTo>
                    <a:pt x="1086" y="606"/>
                  </a:lnTo>
                  <a:lnTo>
                    <a:pt x="1052" y="604"/>
                  </a:lnTo>
                  <a:lnTo>
                    <a:pt x="1038" y="606"/>
                  </a:lnTo>
                  <a:lnTo>
                    <a:pt x="1030" y="608"/>
                  </a:lnTo>
                  <a:lnTo>
                    <a:pt x="1030" y="632"/>
                  </a:lnTo>
                  <a:lnTo>
                    <a:pt x="1030" y="642"/>
                  </a:lnTo>
                  <a:lnTo>
                    <a:pt x="1032" y="652"/>
                  </a:lnTo>
                  <a:lnTo>
                    <a:pt x="1036" y="662"/>
                  </a:lnTo>
                  <a:lnTo>
                    <a:pt x="1042" y="672"/>
                  </a:lnTo>
                  <a:lnTo>
                    <a:pt x="1052" y="682"/>
                  </a:lnTo>
                  <a:lnTo>
                    <a:pt x="1064" y="694"/>
                  </a:lnTo>
                  <a:lnTo>
                    <a:pt x="1064" y="730"/>
                  </a:lnTo>
                  <a:lnTo>
                    <a:pt x="1080" y="780"/>
                  </a:lnTo>
                  <a:lnTo>
                    <a:pt x="1078" y="788"/>
                  </a:lnTo>
                  <a:lnTo>
                    <a:pt x="1076" y="792"/>
                  </a:lnTo>
                  <a:lnTo>
                    <a:pt x="1074" y="796"/>
                  </a:lnTo>
                  <a:lnTo>
                    <a:pt x="1068" y="798"/>
                  </a:lnTo>
                  <a:lnTo>
                    <a:pt x="1058" y="800"/>
                  </a:lnTo>
                  <a:lnTo>
                    <a:pt x="1046" y="800"/>
                  </a:lnTo>
                  <a:lnTo>
                    <a:pt x="1034" y="804"/>
                  </a:lnTo>
                  <a:lnTo>
                    <a:pt x="1028" y="808"/>
                  </a:lnTo>
                  <a:lnTo>
                    <a:pt x="1014" y="818"/>
                  </a:lnTo>
                  <a:lnTo>
                    <a:pt x="1004" y="818"/>
                  </a:lnTo>
                  <a:lnTo>
                    <a:pt x="996" y="806"/>
                  </a:lnTo>
                  <a:lnTo>
                    <a:pt x="968" y="804"/>
                  </a:lnTo>
                  <a:lnTo>
                    <a:pt x="968" y="798"/>
                  </a:lnTo>
                  <a:lnTo>
                    <a:pt x="964" y="794"/>
                  </a:lnTo>
                  <a:lnTo>
                    <a:pt x="956" y="788"/>
                  </a:lnTo>
                  <a:lnTo>
                    <a:pt x="936" y="786"/>
                  </a:lnTo>
                  <a:lnTo>
                    <a:pt x="934" y="792"/>
                  </a:lnTo>
                  <a:lnTo>
                    <a:pt x="926" y="796"/>
                  </a:lnTo>
                  <a:lnTo>
                    <a:pt x="920" y="800"/>
                  </a:lnTo>
                  <a:lnTo>
                    <a:pt x="914" y="800"/>
                  </a:lnTo>
                  <a:lnTo>
                    <a:pt x="908" y="786"/>
                  </a:lnTo>
                  <a:lnTo>
                    <a:pt x="878" y="780"/>
                  </a:lnTo>
                  <a:lnTo>
                    <a:pt x="836" y="732"/>
                  </a:lnTo>
                  <a:lnTo>
                    <a:pt x="830" y="722"/>
                  </a:lnTo>
                  <a:lnTo>
                    <a:pt x="830" y="710"/>
                  </a:lnTo>
                  <a:lnTo>
                    <a:pt x="828" y="698"/>
                  </a:lnTo>
                  <a:lnTo>
                    <a:pt x="824" y="690"/>
                  </a:lnTo>
                  <a:lnTo>
                    <a:pt x="820" y="682"/>
                  </a:lnTo>
                  <a:lnTo>
                    <a:pt x="808" y="670"/>
                  </a:lnTo>
                  <a:lnTo>
                    <a:pt x="796" y="658"/>
                  </a:lnTo>
                  <a:lnTo>
                    <a:pt x="778" y="654"/>
                  </a:lnTo>
                  <a:lnTo>
                    <a:pt x="758" y="652"/>
                  </a:lnTo>
                  <a:lnTo>
                    <a:pt x="724" y="654"/>
                  </a:lnTo>
                  <a:lnTo>
                    <a:pt x="706" y="656"/>
                  </a:lnTo>
                  <a:lnTo>
                    <a:pt x="702" y="660"/>
                  </a:lnTo>
                  <a:lnTo>
                    <a:pt x="700" y="662"/>
                  </a:lnTo>
                  <a:lnTo>
                    <a:pt x="698" y="674"/>
                  </a:lnTo>
                  <a:lnTo>
                    <a:pt x="698" y="694"/>
                  </a:lnTo>
                  <a:lnTo>
                    <a:pt x="722" y="726"/>
                  </a:lnTo>
                  <a:lnTo>
                    <a:pt x="722" y="746"/>
                  </a:lnTo>
                  <a:lnTo>
                    <a:pt x="712" y="758"/>
                  </a:lnTo>
                  <a:lnTo>
                    <a:pt x="700" y="772"/>
                  </a:lnTo>
                  <a:lnTo>
                    <a:pt x="696" y="778"/>
                  </a:lnTo>
                  <a:lnTo>
                    <a:pt x="694" y="786"/>
                  </a:lnTo>
                  <a:lnTo>
                    <a:pt x="694" y="796"/>
                  </a:lnTo>
                  <a:lnTo>
                    <a:pt x="698" y="804"/>
                  </a:lnTo>
                  <a:lnTo>
                    <a:pt x="698" y="810"/>
                  </a:lnTo>
                  <a:lnTo>
                    <a:pt x="694" y="818"/>
                  </a:lnTo>
                  <a:lnTo>
                    <a:pt x="684" y="834"/>
                  </a:lnTo>
                  <a:lnTo>
                    <a:pt x="664" y="862"/>
                  </a:lnTo>
                  <a:lnTo>
                    <a:pt x="658" y="870"/>
                  </a:lnTo>
                  <a:lnTo>
                    <a:pt x="652" y="878"/>
                  </a:lnTo>
                  <a:lnTo>
                    <a:pt x="644" y="882"/>
                  </a:lnTo>
                  <a:lnTo>
                    <a:pt x="634" y="886"/>
                  </a:lnTo>
                  <a:lnTo>
                    <a:pt x="624" y="898"/>
                  </a:lnTo>
                  <a:lnTo>
                    <a:pt x="618" y="896"/>
                  </a:lnTo>
                  <a:lnTo>
                    <a:pt x="612" y="896"/>
                  </a:lnTo>
                  <a:lnTo>
                    <a:pt x="608" y="890"/>
                  </a:lnTo>
                  <a:lnTo>
                    <a:pt x="604" y="884"/>
                  </a:lnTo>
                  <a:lnTo>
                    <a:pt x="604" y="880"/>
                  </a:lnTo>
                  <a:lnTo>
                    <a:pt x="598" y="878"/>
                  </a:lnTo>
                  <a:lnTo>
                    <a:pt x="594" y="876"/>
                  </a:lnTo>
                  <a:lnTo>
                    <a:pt x="582" y="876"/>
                  </a:lnTo>
                  <a:lnTo>
                    <a:pt x="568" y="880"/>
                  </a:lnTo>
                  <a:lnTo>
                    <a:pt x="560" y="892"/>
                  </a:lnTo>
                  <a:lnTo>
                    <a:pt x="556" y="896"/>
                  </a:lnTo>
                  <a:lnTo>
                    <a:pt x="552" y="90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3" name="Freeform 29"/>
            <p:cNvSpPr/>
            <p:nvPr/>
          </p:nvSpPr>
          <p:spPr bwMode="auto">
            <a:xfrm>
              <a:off x="5677367" y="2717990"/>
              <a:ext cx="538303" cy="1086162"/>
            </a:xfrm>
            <a:custGeom>
              <a:avLst/>
              <a:gdLst>
                <a:gd name="T0" fmla="*/ 24 w 340"/>
                <a:gd name="T1" fmla="*/ 676 h 684"/>
                <a:gd name="T2" fmla="*/ 10 w 340"/>
                <a:gd name="T3" fmla="*/ 654 h 684"/>
                <a:gd name="T4" fmla="*/ 10 w 340"/>
                <a:gd name="T5" fmla="*/ 624 h 684"/>
                <a:gd name="T6" fmla="*/ 18 w 340"/>
                <a:gd name="T7" fmla="*/ 560 h 684"/>
                <a:gd name="T8" fmla="*/ 0 w 340"/>
                <a:gd name="T9" fmla="*/ 514 h 684"/>
                <a:gd name="T10" fmla="*/ 8 w 340"/>
                <a:gd name="T11" fmla="*/ 426 h 684"/>
                <a:gd name="T12" fmla="*/ 30 w 340"/>
                <a:gd name="T13" fmla="*/ 386 h 684"/>
                <a:gd name="T14" fmla="*/ 24 w 340"/>
                <a:gd name="T15" fmla="*/ 326 h 684"/>
                <a:gd name="T16" fmla="*/ 22 w 340"/>
                <a:gd name="T17" fmla="*/ 282 h 684"/>
                <a:gd name="T18" fmla="*/ 44 w 340"/>
                <a:gd name="T19" fmla="*/ 248 h 684"/>
                <a:gd name="T20" fmla="*/ 50 w 340"/>
                <a:gd name="T21" fmla="*/ 218 h 684"/>
                <a:gd name="T22" fmla="*/ 64 w 340"/>
                <a:gd name="T23" fmla="*/ 170 h 684"/>
                <a:gd name="T24" fmla="*/ 70 w 340"/>
                <a:gd name="T25" fmla="*/ 150 h 684"/>
                <a:gd name="T26" fmla="*/ 94 w 340"/>
                <a:gd name="T27" fmla="*/ 122 h 684"/>
                <a:gd name="T28" fmla="*/ 128 w 340"/>
                <a:gd name="T29" fmla="*/ 82 h 684"/>
                <a:gd name="T30" fmla="*/ 152 w 340"/>
                <a:gd name="T31" fmla="*/ 58 h 684"/>
                <a:gd name="T32" fmla="*/ 170 w 340"/>
                <a:gd name="T33" fmla="*/ 40 h 684"/>
                <a:gd name="T34" fmla="*/ 224 w 340"/>
                <a:gd name="T35" fmla="*/ 40 h 684"/>
                <a:gd name="T36" fmla="*/ 238 w 340"/>
                <a:gd name="T37" fmla="*/ 32 h 684"/>
                <a:gd name="T38" fmla="*/ 270 w 340"/>
                <a:gd name="T39" fmla="*/ 20 h 684"/>
                <a:gd name="T40" fmla="*/ 290 w 340"/>
                <a:gd name="T41" fmla="*/ 0 h 684"/>
                <a:gd name="T42" fmla="*/ 308 w 340"/>
                <a:gd name="T43" fmla="*/ 12 h 684"/>
                <a:gd name="T44" fmla="*/ 290 w 340"/>
                <a:gd name="T45" fmla="*/ 34 h 684"/>
                <a:gd name="T46" fmla="*/ 276 w 340"/>
                <a:gd name="T47" fmla="*/ 54 h 684"/>
                <a:gd name="T48" fmla="*/ 286 w 340"/>
                <a:gd name="T49" fmla="*/ 64 h 684"/>
                <a:gd name="T50" fmla="*/ 310 w 340"/>
                <a:gd name="T51" fmla="*/ 82 h 684"/>
                <a:gd name="T52" fmla="*/ 340 w 340"/>
                <a:gd name="T53" fmla="*/ 124 h 684"/>
                <a:gd name="T54" fmla="*/ 328 w 340"/>
                <a:gd name="T55" fmla="*/ 158 h 684"/>
                <a:gd name="T56" fmla="*/ 290 w 340"/>
                <a:gd name="T57" fmla="*/ 186 h 684"/>
                <a:gd name="T58" fmla="*/ 268 w 340"/>
                <a:gd name="T59" fmla="*/ 228 h 684"/>
                <a:gd name="T60" fmla="*/ 274 w 340"/>
                <a:gd name="T61" fmla="*/ 256 h 684"/>
                <a:gd name="T62" fmla="*/ 300 w 340"/>
                <a:gd name="T63" fmla="*/ 278 h 684"/>
                <a:gd name="T64" fmla="*/ 320 w 340"/>
                <a:gd name="T65" fmla="*/ 312 h 684"/>
                <a:gd name="T66" fmla="*/ 328 w 340"/>
                <a:gd name="T67" fmla="*/ 344 h 684"/>
                <a:gd name="T68" fmla="*/ 316 w 340"/>
                <a:gd name="T69" fmla="*/ 384 h 684"/>
                <a:gd name="T70" fmla="*/ 298 w 340"/>
                <a:gd name="T71" fmla="*/ 412 h 684"/>
                <a:gd name="T72" fmla="*/ 276 w 340"/>
                <a:gd name="T73" fmla="*/ 436 h 684"/>
                <a:gd name="T74" fmla="*/ 298 w 340"/>
                <a:gd name="T75" fmla="*/ 474 h 684"/>
                <a:gd name="T76" fmla="*/ 302 w 340"/>
                <a:gd name="T77" fmla="*/ 506 h 684"/>
                <a:gd name="T78" fmla="*/ 296 w 340"/>
                <a:gd name="T79" fmla="*/ 544 h 684"/>
                <a:gd name="T80" fmla="*/ 236 w 340"/>
                <a:gd name="T81" fmla="*/ 602 h 684"/>
                <a:gd name="T82" fmla="*/ 164 w 340"/>
                <a:gd name="T83" fmla="*/ 620 h 684"/>
                <a:gd name="T84" fmla="*/ 112 w 340"/>
                <a:gd name="T85" fmla="*/ 644 h 684"/>
                <a:gd name="T86" fmla="*/ 66 w 340"/>
                <a:gd name="T87" fmla="*/ 664 h 684"/>
                <a:gd name="T88" fmla="*/ 48 w 340"/>
                <a:gd name="T89" fmla="*/ 678 h 68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0" h="684">
                  <a:moveTo>
                    <a:pt x="32" y="684"/>
                  </a:moveTo>
                  <a:lnTo>
                    <a:pt x="32" y="684"/>
                  </a:lnTo>
                  <a:lnTo>
                    <a:pt x="24" y="676"/>
                  </a:lnTo>
                  <a:lnTo>
                    <a:pt x="16" y="668"/>
                  </a:lnTo>
                  <a:lnTo>
                    <a:pt x="12" y="662"/>
                  </a:lnTo>
                  <a:lnTo>
                    <a:pt x="10" y="654"/>
                  </a:lnTo>
                  <a:lnTo>
                    <a:pt x="10" y="638"/>
                  </a:lnTo>
                  <a:lnTo>
                    <a:pt x="10" y="624"/>
                  </a:lnTo>
                  <a:lnTo>
                    <a:pt x="20" y="594"/>
                  </a:lnTo>
                  <a:lnTo>
                    <a:pt x="18" y="560"/>
                  </a:lnTo>
                  <a:lnTo>
                    <a:pt x="0" y="514"/>
                  </a:lnTo>
                  <a:lnTo>
                    <a:pt x="0" y="440"/>
                  </a:lnTo>
                  <a:lnTo>
                    <a:pt x="8" y="426"/>
                  </a:lnTo>
                  <a:lnTo>
                    <a:pt x="16" y="412"/>
                  </a:lnTo>
                  <a:lnTo>
                    <a:pt x="30" y="386"/>
                  </a:lnTo>
                  <a:lnTo>
                    <a:pt x="30" y="358"/>
                  </a:lnTo>
                  <a:lnTo>
                    <a:pt x="24" y="326"/>
                  </a:lnTo>
                  <a:lnTo>
                    <a:pt x="22" y="310"/>
                  </a:lnTo>
                  <a:lnTo>
                    <a:pt x="20" y="296"/>
                  </a:lnTo>
                  <a:lnTo>
                    <a:pt x="22" y="282"/>
                  </a:lnTo>
                  <a:lnTo>
                    <a:pt x="24" y="270"/>
                  </a:lnTo>
                  <a:lnTo>
                    <a:pt x="32" y="258"/>
                  </a:lnTo>
                  <a:lnTo>
                    <a:pt x="44" y="248"/>
                  </a:lnTo>
                  <a:lnTo>
                    <a:pt x="48" y="232"/>
                  </a:lnTo>
                  <a:lnTo>
                    <a:pt x="50" y="218"/>
                  </a:lnTo>
                  <a:lnTo>
                    <a:pt x="52" y="192"/>
                  </a:lnTo>
                  <a:lnTo>
                    <a:pt x="64" y="170"/>
                  </a:lnTo>
                  <a:lnTo>
                    <a:pt x="66" y="158"/>
                  </a:lnTo>
                  <a:lnTo>
                    <a:pt x="70" y="150"/>
                  </a:lnTo>
                  <a:lnTo>
                    <a:pt x="74" y="142"/>
                  </a:lnTo>
                  <a:lnTo>
                    <a:pt x="80" y="134"/>
                  </a:lnTo>
                  <a:lnTo>
                    <a:pt x="94" y="122"/>
                  </a:lnTo>
                  <a:lnTo>
                    <a:pt x="110" y="110"/>
                  </a:lnTo>
                  <a:lnTo>
                    <a:pt x="128" y="82"/>
                  </a:lnTo>
                  <a:lnTo>
                    <a:pt x="140" y="68"/>
                  </a:lnTo>
                  <a:lnTo>
                    <a:pt x="146" y="62"/>
                  </a:lnTo>
                  <a:lnTo>
                    <a:pt x="152" y="58"/>
                  </a:lnTo>
                  <a:lnTo>
                    <a:pt x="170" y="40"/>
                  </a:lnTo>
                  <a:lnTo>
                    <a:pt x="204" y="42"/>
                  </a:lnTo>
                  <a:lnTo>
                    <a:pt x="214" y="42"/>
                  </a:lnTo>
                  <a:lnTo>
                    <a:pt x="224" y="40"/>
                  </a:lnTo>
                  <a:lnTo>
                    <a:pt x="232" y="38"/>
                  </a:lnTo>
                  <a:lnTo>
                    <a:pt x="238" y="32"/>
                  </a:lnTo>
                  <a:lnTo>
                    <a:pt x="250" y="30"/>
                  </a:lnTo>
                  <a:lnTo>
                    <a:pt x="260" y="26"/>
                  </a:lnTo>
                  <a:lnTo>
                    <a:pt x="270" y="20"/>
                  </a:lnTo>
                  <a:lnTo>
                    <a:pt x="282" y="10"/>
                  </a:lnTo>
                  <a:lnTo>
                    <a:pt x="290" y="0"/>
                  </a:lnTo>
                  <a:lnTo>
                    <a:pt x="308" y="12"/>
                  </a:lnTo>
                  <a:lnTo>
                    <a:pt x="306" y="18"/>
                  </a:lnTo>
                  <a:lnTo>
                    <a:pt x="302" y="24"/>
                  </a:lnTo>
                  <a:lnTo>
                    <a:pt x="290" y="34"/>
                  </a:lnTo>
                  <a:lnTo>
                    <a:pt x="284" y="40"/>
                  </a:lnTo>
                  <a:lnTo>
                    <a:pt x="280" y="46"/>
                  </a:lnTo>
                  <a:lnTo>
                    <a:pt x="276" y="54"/>
                  </a:lnTo>
                  <a:lnTo>
                    <a:pt x="278" y="62"/>
                  </a:lnTo>
                  <a:lnTo>
                    <a:pt x="286" y="64"/>
                  </a:lnTo>
                  <a:lnTo>
                    <a:pt x="296" y="68"/>
                  </a:lnTo>
                  <a:lnTo>
                    <a:pt x="302" y="74"/>
                  </a:lnTo>
                  <a:lnTo>
                    <a:pt x="310" y="82"/>
                  </a:lnTo>
                  <a:lnTo>
                    <a:pt x="324" y="100"/>
                  </a:lnTo>
                  <a:lnTo>
                    <a:pt x="340" y="124"/>
                  </a:lnTo>
                  <a:lnTo>
                    <a:pt x="340" y="142"/>
                  </a:lnTo>
                  <a:lnTo>
                    <a:pt x="328" y="158"/>
                  </a:lnTo>
                  <a:lnTo>
                    <a:pt x="318" y="168"/>
                  </a:lnTo>
                  <a:lnTo>
                    <a:pt x="290" y="186"/>
                  </a:lnTo>
                  <a:lnTo>
                    <a:pt x="280" y="202"/>
                  </a:lnTo>
                  <a:lnTo>
                    <a:pt x="272" y="218"/>
                  </a:lnTo>
                  <a:lnTo>
                    <a:pt x="268" y="228"/>
                  </a:lnTo>
                  <a:lnTo>
                    <a:pt x="268" y="238"/>
                  </a:lnTo>
                  <a:lnTo>
                    <a:pt x="268" y="248"/>
                  </a:lnTo>
                  <a:lnTo>
                    <a:pt x="274" y="256"/>
                  </a:lnTo>
                  <a:lnTo>
                    <a:pt x="300" y="278"/>
                  </a:lnTo>
                  <a:lnTo>
                    <a:pt x="308" y="290"/>
                  </a:lnTo>
                  <a:lnTo>
                    <a:pt x="316" y="302"/>
                  </a:lnTo>
                  <a:lnTo>
                    <a:pt x="320" y="312"/>
                  </a:lnTo>
                  <a:lnTo>
                    <a:pt x="324" y="320"/>
                  </a:lnTo>
                  <a:lnTo>
                    <a:pt x="326" y="332"/>
                  </a:lnTo>
                  <a:lnTo>
                    <a:pt x="328" y="344"/>
                  </a:lnTo>
                  <a:lnTo>
                    <a:pt x="322" y="364"/>
                  </a:lnTo>
                  <a:lnTo>
                    <a:pt x="316" y="384"/>
                  </a:lnTo>
                  <a:lnTo>
                    <a:pt x="308" y="398"/>
                  </a:lnTo>
                  <a:lnTo>
                    <a:pt x="298" y="412"/>
                  </a:lnTo>
                  <a:lnTo>
                    <a:pt x="286" y="426"/>
                  </a:lnTo>
                  <a:lnTo>
                    <a:pt x="276" y="436"/>
                  </a:lnTo>
                  <a:lnTo>
                    <a:pt x="274" y="448"/>
                  </a:lnTo>
                  <a:lnTo>
                    <a:pt x="298" y="474"/>
                  </a:lnTo>
                  <a:lnTo>
                    <a:pt x="302" y="488"/>
                  </a:lnTo>
                  <a:lnTo>
                    <a:pt x="302" y="506"/>
                  </a:lnTo>
                  <a:lnTo>
                    <a:pt x="300" y="524"/>
                  </a:lnTo>
                  <a:lnTo>
                    <a:pt x="296" y="544"/>
                  </a:lnTo>
                  <a:lnTo>
                    <a:pt x="282" y="560"/>
                  </a:lnTo>
                  <a:lnTo>
                    <a:pt x="268" y="574"/>
                  </a:lnTo>
                  <a:lnTo>
                    <a:pt x="236" y="602"/>
                  </a:lnTo>
                  <a:lnTo>
                    <a:pt x="164" y="620"/>
                  </a:lnTo>
                  <a:lnTo>
                    <a:pt x="146" y="632"/>
                  </a:lnTo>
                  <a:lnTo>
                    <a:pt x="128" y="640"/>
                  </a:lnTo>
                  <a:lnTo>
                    <a:pt x="112" y="644"/>
                  </a:lnTo>
                  <a:lnTo>
                    <a:pt x="92" y="648"/>
                  </a:lnTo>
                  <a:lnTo>
                    <a:pt x="66" y="664"/>
                  </a:lnTo>
                  <a:lnTo>
                    <a:pt x="56" y="672"/>
                  </a:lnTo>
                  <a:lnTo>
                    <a:pt x="48" y="678"/>
                  </a:lnTo>
                  <a:lnTo>
                    <a:pt x="32" y="68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4" name="Freeform 30"/>
            <p:cNvSpPr/>
            <p:nvPr/>
          </p:nvSpPr>
          <p:spPr bwMode="auto">
            <a:xfrm>
              <a:off x="6385661" y="3102082"/>
              <a:ext cx="1016793" cy="680032"/>
            </a:xfrm>
            <a:custGeom>
              <a:avLst/>
              <a:gdLst>
                <a:gd name="T0" fmla="*/ 42 w 640"/>
                <a:gd name="T1" fmla="*/ 410 h 428"/>
                <a:gd name="T2" fmla="*/ 0 w 640"/>
                <a:gd name="T3" fmla="*/ 372 h 428"/>
                <a:gd name="T4" fmla="*/ 26 w 640"/>
                <a:gd name="T5" fmla="*/ 338 h 428"/>
                <a:gd name="T6" fmla="*/ 38 w 640"/>
                <a:gd name="T7" fmla="*/ 322 h 428"/>
                <a:gd name="T8" fmla="*/ 26 w 640"/>
                <a:gd name="T9" fmla="*/ 244 h 428"/>
                <a:gd name="T10" fmla="*/ 12 w 640"/>
                <a:gd name="T11" fmla="*/ 208 h 428"/>
                <a:gd name="T12" fmla="*/ 20 w 640"/>
                <a:gd name="T13" fmla="*/ 174 h 428"/>
                <a:gd name="T14" fmla="*/ 42 w 640"/>
                <a:gd name="T15" fmla="*/ 144 h 428"/>
                <a:gd name="T16" fmla="*/ 76 w 640"/>
                <a:gd name="T17" fmla="*/ 106 h 428"/>
                <a:gd name="T18" fmla="*/ 104 w 640"/>
                <a:gd name="T19" fmla="*/ 80 h 428"/>
                <a:gd name="T20" fmla="*/ 150 w 640"/>
                <a:gd name="T21" fmla="*/ 52 h 428"/>
                <a:gd name="T22" fmla="*/ 210 w 640"/>
                <a:gd name="T23" fmla="*/ 38 h 428"/>
                <a:gd name="T24" fmla="*/ 236 w 640"/>
                <a:gd name="T25" fmla="*/ 38 h 428"/>
                <a:gd name="T26" fmla="*/ 268 w 640"/>
                <a:gd name="T27" fmla="*/ 16 h 428"/>
                <a:gd name="T28" fmla="*/ 294 w 640"/>
                <a:gd name="T29" fmla="*/ 12 h 428"/>
                <a:gd name="T30" fmla="*/ 308 w 640"/>
                <a:gd name="T31" fmla="*/ 36 h 428"/>
                <a:gd name="T32" fmla="*/ 308 w 640"/>
                <a:gd name="T33" fmla="*/ 80 h 428"/>
                <a:gd name="T34" fmla="*/ 360 w 640"/>
                <a:gd name="T35" fmla="*/ 108 h 428"/>
                <a:gd name="T36" fmla="*/ 384 w 640"/>
                <a:gd name="T37" fmla="*/ 110 h 428"/>
                <a:gd name="T38" fmla="*/ 432 w 640"/>
                <a:gd name="T39" fmla="*/ 38 h 428"/>
                <a:gd name="T40" fmla="*/ 452 w 640"/>
                <a:gd name="T41" fmla="*/ 24 h 428"/>
                <a:gd name="T42" fmla="*/ 492 w 640"/>
                <a:gd name="T43" fmla="*/ 16 h 428"/>
                <a:gd name="T44" fmla="*/ 536 w 640"/>
                <a:gd name="T45" fmla="*/ 34 h 428"/>
                <a:gd name="T46" fmla="*/ 640 w 640"/>
                <a:gd name="T47" fmla="*/ 36 h 428"/>
                <a:gd name="T48" fmla="*/ 636 w 640"/>
                <a:gd name="T49" fmla="*/ 46 h 428"/>
                <a:gd name="T50" fmla="*/ 632 w 640"/>
                <a:gd name="T51" fmla="*/ 76 h 428"/>
                <a:gd name="T52" fmla="*/ 570 w 640"/>
                <a:gd name="T53" fmla="*/ 96 h 428"/>
                <a:gd name="T54" fmla="*/ 514 w 640"/>
                <a:gd name="T55" fmla="*/ 136 h 428"/>
                <a:gd name="T56" fmla="*/ 500 w 640"/>
                <a:gd name="T57" fmla="*/ 160 h 428"/>
                <a:gd name="T58" fmla="*/ 472 w 640"/>
                <a:gd name="T59" fmla="*/ 178 h 428"/>
                <a:gd name="T60" fmla="*/ 446 w 640"/>
                <a:gd name="T61" fmla="*/ 188 h 428"/>
                <a:gd name="T62" fmla="*/ 438 w 640"/>
                <a:gd name="T63" fmla="*/ 228 h 428"/>
                <a:gd name="T64" fmla="*/ 418 w 640"/>
                <a:gd name="T65" fmla="*/ 252 h 428"/>
                <a:gd name="T66" fmla="*/ 400 w 640"/>
                <a:gd name="T67" fmla="*/ 276 h 428"/>
                <a:gd name="T68" fmla="*/ 390 w 640"/>
                <a:gd name="T69" fmla="*/ 324 h 428"/>
                <a:gd name="T70" fmla="*/ 374 w 640"/>
                <a:gd name="T71" fmla="*/ 326 h 428"/>
                <a:gd name="T72" fmla="*/ 350 w 640"/>
                <a:gd name="T73" fmla="*/ 342 h 428"/>
                <a:gd name="T74" fmla="*/ 338 w 640"/>
                <a:gd name="T75" fmla="*/ 366 h 428"/>
                <a:gd name="T76" fmla="*/ 322 w 640"/>
                <a:gd name="T77" fmla="*/ 400 h 428"/>
                <a:gd name="T78" fmla="*/ 314 w 640"/>
                <a:gd name="T79" fmla="*/ 400 h 428"/>
                <a:gd name="T80" fmla="*/ 304 w 640"/>
                <a:gd name="T81" fmla="*/ 392 h 428"/>
                <a:gd name="T82" fmla="*/ 274 w 640"/>
                <a:gd name="T83" fmla="*/ 404 h 428"/>
                <a:gd name="T84" fmla="*/ 250 w 640"/>
                <a:gd name="T85" fmla="*/ 422 h 428"/>
                <a:gd name="T86" fmla="*/ 214 w 640"/>
                <a:gd name="T87" fmla="*/ 416 h 428"/>
                <a:gd name="T88" fmla="*/ 208 w 640"/>
                <a:gd name="T89" fmla="*/ 404 h 428"/>
                <a:gd name="T90" fmla="*/ 142 w 640"/>
                <a:gd name="T91" fmla="*/ 362 h 428"/>
                <a:gd name="T92" fmla="*/ 138 w 640"/>
                <a:gd name="T93" fmla="*/ 380 h 428"/>
                <a:gd name="T94" fmla="*/ 126 w 640"/>
                <a:gd name="T95" fmla="*/ 406 h 428"/>
                <a:gd name="T96" fmla="*/ 108 w 640"/>
                <a:gd name="T97" fmla="*/ 418 h 428"/>
                <a:gd name="T98" fmla="*/ 86 w 640"/>
                <a:gd name="T99" fmla="*/ 422 h 4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40" h="428">
                  <a:moveTo>
                    <a:pt x="70" y="428"/>
                  </a:moveTo>
                  <a:lnTo>
                    <a:pt x="70" y="428"/>
                  </a:lnTo>
                  <a:lnTo>
                    <a:pt x="42" y="410"/>
                  </a:lnTo>
                  <a:lnTo>
                    <a:pt x="0" y="372"/>
                  </a:lnTo>
                  <a:lnTo>
                    <a:pt x="10" y="352"/>
                  </a:lnTo>
                  <a:lnTo>
                    <a:pt x="26" y="338"/>
                  </a:lnTo>
                  <a:lnTo>
                    <a:pt x="32" y="330"/>
                  </a:lnTo>
                  <a:lnTo>
                    <a:pt x="38" y="322"/>
                  </a:lnTo>
                  <a:lnTo>
                    <a:pt x="38" y="288"/>
                  </a:lnTo>
                  <a:lnTo>
                    <a:pt x="26" y="244"/>
                  </a:lnTo>
                  <a:lnTo>
                    <a:pt x="18" y="220"/>
                  </a:lnTo>
                  <a:lnTo>
                    <a:pt x="12" y="208"/>
                  </a:lnTo>
                  <a:lnTo>
                    <a:pt x="12" y="186"/>
                  </a:lnTo>
                  <a:lnTo>
                    <a:pt x="14" y="180"/>
                  </a:lnTo>
                  <a:lnTo>
                    <a:pt x="20" y="174"/>
                  </a:lnTo>
                  <a:lnTo>
                    <a:pt x="30" y="156"/>
                  </a:lnTo>
                  <a:lnTo>
                    <a:pt x="42" y="144"/>
                  </a:lnTo>
                  <a:lnTo>
                    <a:pt x="68" y="118"/>
                  </a:lnTo>
                  <a:lnTo>
                    <a:pt x="76" y="106"/>
                  </a:lnTo>
                  <a:lnTo>
                    <a:pt x="84" y="96"/>
                  </a:lnTo>
                  <a:lnTo>
                    <a:pt x="92" y="88"/>
                  </a:lnTo>
                  <a:lnTo>
                    <a:pt x="104" y="80"/>
                  </a:lnTo>
                  <a:lnTo>
                    <a:pt x="126" y="66"/>
                  </a:lnTo>
                  <a:lnTo>
                    <a:pt x="150" y="52"/>
                  </a:lnTo>
                  <a:lnTo>
                    <a:pt x="202" y="0"/>
                  </a:lnTo>
                  <a:lnTo>
                    <a:pt x="210" y="38"/>
                  </a:lnTo>
                  <a:lnTo>
                    <a:pt x="236" y="38"/>
                  </a:lnTo>
                  <a:lnTo>
                    <a:pt x="248" y="16"/>
                  </a:lnTo>
                  <a:lnTo>
                    <a:pt x="268" y="16"/>
                  </a:lnTo>
                  <a:lnTo>
                    <a:pt x="282" y="16"/>
                  </a:lnTo>
                  <a:lnTo>
                    <a:pt x="294" y="12"/>
                  </a:lnTo>
                  <a:lnTo>
                    <a:pt x="294" y="16"/>
                  </a:lnTo>
                  <a:lnTo>
                    <a:pt x="298" y="22"/>
                  </a:lnTo>
                  <a:lnTo>
                    <a:pt x="308" y="36"/>
                  </a:lnTo>
                  <a:lnTo>
                    <a:pt x="308" y="80"/>
                  </a:lnTo>
                  <a:lnTo>
                    <a:pt x="322" y="90"/>
                  </a:lnTo>
                  <a:lnTo>
                    <a:pt x="340" y="100"/>
                  </a:lnTo>
                  <a:lnTo>
                    <a:pt x="360" y="108"/>
                  </a:lnTo>
                  <a:lnTo>
                    <a:pt x="372" y="110"/>
                  </a:lnTo>
                  <a:lnTo>
                    <a:pt x="384" y="110"/>
                  </a:lnTo>
                  <a:lnTo>
                    <a:pt x="424" y="48"/>
                  </a:lnTo>
                  <a:lnTo>
                    <a:pt x="432" y="38"/>
                  </a:lnTo>
                  <a:lnTo>
                    <a:pt x="440" y="30"/>
                  </a:lnTo>
                  <a:lnTo>
                    <a:pt x="452" y="24"/>
                  </a:lnTo>
                  <a:lnTo>
                    <a:pt x="462" y="18"/>
                  </a:lnTo>
                  <a:lnTo>
                    <a:pt x="476" y="16"/>
                  </a:lnTo>
                  <a:lnTo>
                    <a:pt x="492" y="16"/>
                  </a:lnTo>
                  <a:lnTo>
                    <a:pt x="536" y="34"/>
                  </a:lnTo>
                  <a:lnTo>
                    <a:pt x="632" y="32"/>
                  </a:lnTo>
                  <a:lnTo>
                    <a:pt x="640" y="36"/>
                  </a:lnTo>
                  <a:lnTo>
                    <a:pt x="636" y="40"/>
                  </a:lnTo>
                  <a:lnTo>
                    <a:pt x="636" y="46"/>
                  </a:lnTo>
                  <a:lnTo>
                    <a:pt x="632" y="76"/>
                  </a:lnTo>
                  <a:lnTo>
                    <a:pt x="598" y="80"/>
                  </a:lnTo>
                  <a:lnTo>
                    <a:pt x="570" y="96"/>
                  </a:lnTo>
                  <a:lnTo>
                    <a:pt x="540" y="114"/>
                  </a:lnTo>
                  <a:lnTo>
                    <a:pt x="526" y="124"/>
                  </a:lnTo>
                  <a:lnTo>
                    <a:pt x="514" y="136"/>
                  </a:lnTo>
                  <a:lnTo>
                    <a:pt x="506" y="148"/>
                  </a:lnTo>
                  <a:lnTo>
                    <a:pt x="500" y="160"/>
                  </a:lnTo>
                  <a:lnTo>
                    <a:pt x="478" y="170"/>
                  </a:lnTo>
                  <a:lnTo>
                    <a:pt x="472" y="178"/>
                  </a:lnTo>
                  <a:lnTo>
                    <a:pt x="464" y="182"/>
                  </a:lnTo>
                  <a:lnTo>
                    <a:pt x="446" y="188"/>
                  </a:lnTo>
                  <a:lnTo>
                    <a:pt x="440" y="194"/>
                  </a:lnTo>
                  <a:lnTo>
                    <a:pt x="438" y="228"/>
                  </a:lnTo>
                  <a:lnTo>
                    <a:pt x="430" y="240"/>
                  </a:lnTo>
                  <a:lnTo>
                    <a:pt x="418" y="252"/>
                  </a:lnTo>
                  <a:lnTo>
                    <a:pt x="408" y="264"/>
                  </a:lnTo>
                  <a:lnTo>
                    <a:pt x="400" y="276"/>
                  </a:lnTo>
                  <a:lnTo>
                    <a:pt x="400" y="298"/>
                  </a:lnTo>
                  <a:lnTo>
                    <a:pt x="396" y="312"/>
                  </a:lnTo>
                  <a:lnTo>
                    <a:pt x="390" y="324"/>
                  </a:lnTo>
                  <a:lnTo>
                    <a:pt x="382" y="324"/>
                  </a:lnTo>
                  <a:lnTo>
                    <a:pt x="374" y="326"/>
                  </a:lnTo>
                  <a:lnTo>
                    <a:pt x="366" y="328"/>
                  </a:lnTo>
                  <a:lnTo>
                    <a:pt x="360" y="332"/>
                  </a:lnTo>
                  <a:lnTo>
                    <a:pt x="350" y="342"/>
                  </a:lnTo>
                  <a:lnTo>
                    <a:pt x="342" y="352"/>
                  </a:lnTo>
                  <a:lnTo>
                    <a:pt x="338" y="366"/>
                  </a:lnTo>
                  <a:lnTo>
                    <a:pt x="334" y="380"/>
                  </a:lnTo>
                  <a:lnTo>
                    <a:pt x="326" y="394"/>
                  </a:lnTo>
                  <a:lnTo>
                    <a:pt x="322" y="400"/>
                  </a:lnTo>
                  <a:lnTo>
                    <a:pt x="314" y="404"/>
                  </a:lnTo>
                  <a:lnTo>
                    <a:pt x="314" y="400"/>
                  </a:lnTo>
                  <a:lnTo>
                    <a:pt x="304" y="392"/>
                  </a:lnTo>
                  <a:lnTo>
                    <a:pt x="286" y="390"/>
                  </a:lnTo>
                  <a:lnTo>
                    <a:pt x="274" y="404"/>
                  </a:lnTo>
                  <a:lnTo>
                    <a:pt x="262" y="420"/>
                  </a:lnTo>
                  <a:lnTo>
                    <a:pt x="250" y="422"/>
                  </a:lnTo>
                  <a:lnTo>
                    <a:pt x="236" y="422"/>
                  </a:lnTo>
                  <a:lnTo>
                    <a:pt x="222" y="420"/>
                  </a:lnTo>
                  <a:lnTo>
                    <a:pt x="214" y="416"/>
                  </a:lnTo>
                  <a:lnTo>
                    <a:pt x="208" y="404"/>
                  </a:lnTo>
                  <a:lnTo>
                    <a:pt x="168" y="364"/>
                  </a:lnTo>
                  <a:lnTo>
                    <a:pt x="142" y="362"/>
                  </a:lnTo>
                  <a:lnTo>
                    <a:pt x="140" y="370"/>
                  </a:lnTo>
                  <a:lnTo>
                    <a:pt x="138" y="380"/>
                  </a:lnTo>
                  <a:lnTo>
                    <a:pt x="136" y="404"/>
                  </a:lnTo>
                  <a:lnTo>
                    <a:pt x="126" y="406"/>
                  </a:lnTo>
                  <a:lnTo>
                    <a:pt x="118" y="410"/>
                  </a:lnTo>
                  <a:lnTo>
                    <a:pt x="112" y="414"/>
                  </a:lnTo>
                  <a:lnTo>
                    <a:pt x="108" y="418"/>
                  </a:lnTo>
                  <a:lnTo>
                    <a:pt x="96" y="420"/>
                  </a:lnTo>
                  <a:lnTo>
                    <a:pt x="86" y="422"/>
                  </a:lnTo>
                  <a:lnTo>
                    <a:pt x="70" y="42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5" name="Freeform 31"/>
            <p:cNvSpPr/>
            <p:nvPr/>
          </p:nvSpPr>
          <p:spPr bwMode="auto">
            <a:xfrm>
              <a:off x="4805381" y="3001337"/>
              <a:ext cx="440715" cy="683180"/>
            </a:xfrm>
            <a:custGeom>
              <a:avLst/>
              <a:gdLst>
                <a:gd name="T0" fmla="*/ 106 w 276"/>
                <a:gd name="T1" fmla="*/ 398 h 430"/>
                <a:gd name="T2" fmla="*/ 98 w 276"/>
                <a:gd name="T3" fmla="*/ 364 h 430"/>
                <a:gd name="T4" fmla="*/ 92 w 276"/>
                <a:gd name="T5" fmla="*/ 318 h 430"/>
                <a:gd name="T6" fmla="*/ 86 w 276"/>
                <a:gd name="T7" fmla="*/ 280 h 430"/>
                <a:gd name="T8" fmla="*/ 52 w 276"/>
                <a:gd name="T9" fmla="*/ 240 h 430"/>
                <a:gd name="T10" fmla="*/ 26 w 276"/>
                <a:gd name="T11" fmla="*/ 214 h 430"/>
                <a:gd name="T12" fmla="*/ 0 w 276"/>
                <a:gd name="T13" fmla="*/ 200 h 430"/>
                <a:gd name="T14" fmla="*/ 4 w 276"/>
                <a:gd name="T15" fmla="*/ 196 h 430"/>
                <a:gd name="T16" fmla="*/ 28 w 276"/>
                <a:gd name="T17" fmla="*/ 186 h 430"/>
                <a:gd name="T18" fmla="*/ 68 w 276"/>
                <a:gd name="T19" fmla="*/ 180 h 430"/>
                <a:gd name="T20" fmla="*/ 84 w 276"/>
                <a:gd name="T21" fmla="*/ 166 h 430"/>
                <a:gd name="T22" fmla="*/ 112 w 276"/>
                <a:gd name="T23" fmla="*/ 160 h 430"/>
                <a:gd name="T24" fmla="*/ 130 w 276"/>
                <a:gd name="T25" fmla="*/ 138 h 430"/>
                <a:gd name="T26" fmla="*/ 128 w 276"/>
                <a:gd name="T27" fmla="*/ 98 h 430"/>
                <a:gd name="T28" fmla="*/ 158 w 276"/>
                <a:gd name="T29" fmla="*/ 42 h 430"/>
                <a:gd name="T30" fmla="*/ 162 w 276"/>
                <a:gd name="T31" fmla="*/ 12 h 430"/>
                <a:gd name="T32" fmla="*/ 170 w 276"/>
                <a:gd name="T33" fmla="*/ 10 h 430"/>
                <a:gd name="T34" fmla="*/ 190 w 276"/>
                <a:gd name="T35" fmla="*/ 2 h 430"/>
                <a:gd name="T36" fmla="*/ 204 w 276"/>
                <a:gd name="T37" fmla="*/ 0 h 430"/>
                <a:gd name="T38" fmla="*/ 220 w 276"/>
                <a:gd name="T39" fmla="*/ 6 h 430"/>
                <a:gd name="T40" fmla="*/ 226 w 276"/>
                <a:gd name="T41" fmla="*/ 22 h 430"/>
                <a:gd name="T42" fmla="*/ 218 w 276"/>
                <a:gd name="T43" fmla="*/ 40 h 430"/>
                <a:gd name="T44" fmla="*/ 212 w 276"/>
                <a:gd name="T45" fmla="*/ 58 h 430"/>
                <a:gd name="T46" fmla="*/ 196 w 276"/>
                <a:gd name="T47" fmla="*/ 82 h 430"/>
                <a:gd name="T48" fmla="*/ 192 w 276"/>
                <a:gd name="T49" fmla="*/ 108 h 430"/>
                <a:gd name="T50" fmla="*/ 194 w 276"/>
                <a:gd name="T51" fmla="*/ 132 h 430"/>
                <a:gd name="T52" fmla="*/ 232 w 276"/>
                <a:gd name="T53" fmla="*/ 138 h 430"/>
                <a:gd name="T54" fmla="*/ 248 w 276"/>
                <a:gd name="T55" fmla="*/ 154 h 430"/>
                <a:gd name="T56" fmla="*/ 268 w 276"/>
                <a:gd name="T57" fmla="*/ 168 h 430"/>
                <a:gd name="T58" fmla="*/ 276 w 276"/>
                <a:gd name="T59" fmla="*/ 170 h 430"/>
                <a:gd name="T60" fmla="*/ 270 w 276"/>
                <a:gd name="T61" fmla="*/ 184 h 430"/>
                <a:gd name="T62" fmla="*/ 258 w 276"/>
                <a:gd name="T63" fmla="*/ 198 h 430"/>
                <a:gd name="T64" fmla="*/ 252 w 276"/>
                <a:gd name="T65" fmla="*/ 206 h 430"/>
                <a:gd name="T66" fmla="*/ 228 w 276"/>
                <a:gd name="T67" fmla="*/ 226 h 430"/>
                <a:gd name="T68" fmla="*/ 216 w 276"/>
                <a:gd name="T69" fmla="*/ 228 h 430"/>
                <a:gd name="T70" fmla="*/ 202 w 276"/>
                <a:gd name="T71" fmla="*/ 232 h 430"/>
                <a:gd name="T72" fmla="*/ 202 w 276"/>
                <a:gd name="T73" fmla="*/ 248 h 430"/>
                <a:gd name="T74" fmla="*/ 198 w 276"/>
                <a:gd name="T75" fmla="*/ 270 h 430"/>
                <a:gd name="T76" fmla="*/ 188 w 276"/>
                <a:gd name="T77" fmla="*/ 284 h 430"/>
                <a:gd name="T78" fmla="*/ 180 w 276"/>
                <a:gd name="T79" fmla="*/ 308 h 430"/>
                <a:gd name="T80" fmla="*/ 178 w 276"/>
                <a:gd name="T81" fmla="*/ 332 h 430"/>
                <a:gd name="T82" fmla="*/ 194 w 276"/>
                <a:gd name="T83" fmla="*/ 346 h 430"/>
                <a:gd name="T84" fmla="*/ 214 w 276"/>
                <a:gd name="T85" fmla="*/ 352 h 430"/>
                <a:gd name="T86" fmla="*/ 222 w 276"/>
                <a:gd name="T87" fmla="*/ 364 h 430"/>
                <a:gd name="T88" fmla="*/ 222 w 276"/>
                <a:gd name="T89" fmla="*/ 382 h 430"/>
                <a:gd name="T90" fmla="*/ 216 w 276"/>
                <a:gd name="T91" fmla="*/ 394 h 430"/>
                <a:gd name="T92" fmla="*/ 198 w 276"/>
                <a:gd name="T93" fmla="*/ 400 h 430"/>
                <a:gd name="T94" fmla="*/ 184 w 276"/>
                <a:gd name="T95" fmla="*/ 406 h 430"/>
                <a:gd name="T96" fmla="*/ 154 w 276"/>
                <a:gd name="T97" fmla="*/ 430 h 430"/>
                <a:gd name="T98" fmla="*/ 142 w 276"/>
                <a:gd name="T99" fmla="*/ 428 h 430"/>
                <a:gd name="T100" fmla="*/ 106 w 276"/>
                <a:gd name="T101" fmla="*/ 398 h 4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76" h="430">
                  <a:moveTo>
                    <a:pt x="106" y="398"/>
                  </a:moveTo>
                  <a:lnTo>
                    <a:pt x="106" y="398"/>
                  </a:lnTo>
                  <a:lnTo>
                    <a:pt x="98" y="364"/>
                  </a:lnTo>
                  <a:lnTo>
                    <a:pt x="96" y="340"/>
                  </a:lnTo>
                  <a:lnTo>
                    <a:pt x="92" y="318"/>
                  </a:lnTo>
                  <a:lnTo>
                    <a:pt x="86" y="280"/>
                  </a:lnTo>
                  <a:lnTo>
                    <a:pt x="68" y="258"/>
                  </a:lnTo>
                  <a:lnTo>
                    <a:pt x="52" y="240"/>
                  </a:lnTo>
                  <a:lnTo>
                    <a:pt x="36" y="226"/>
                  </a:lnTo>
                  <a:lnTo>
                    <a:pt x="26" y="214"/>
                  </a:lnTo>
                  <a:lnTo>
                    <a:pt x="0" y="200"/>
                  </a:lnTo>
                  <a:lnTo>
                    <a:pt x="4" y="196"/>
                  </a:lnTo>
                  <a:lnTo>
                    <a:pt x="10" y="192"/>
                  </a:lnTo>
                  <a:lnTo>
                    <a:pt x="28" y="186"/>
                  </a:lnTo>
                  <a:lnTo>
                    <a:pt x="68" y="180"/>
                  </a:lnTo>
                  <a:lnTo>
                    <a:pt x="78" y="170"/>
                  </a:lnTo>
                  <a:lnTo>
                    <a:pt x="84" y="166"/>
                  </a:lnTo>
                  <a:lnTo>
                    <a:pt x="94" y="162"/>
                  </a:lnTo>
                  <a:lnTo>
                    <a:pt x="112" y="160"/>
                  </a:lnTo>
                  <a:lnTo>
                    <a:pt x="130" y="138"/>
                  </a:lnTo>
                  <a:lnTo>
                    <a:pt x="128" y="98"/>
                  </a:lnTo>
                  <a:lnTo>
                    <a:pt x="158" y="42"/>
                  </a:lnTo>
                  <a:lnTo>
                    <a:pt x="162" y="12"/>
                  </a:lnTo>
                  <a:lnTo>
                    <a:pt x="170" y="10"/>
                  </a:lnTo>
                  <a:lnTo>
                    <a:pt x="176" y="8"/>
                  </a:lnTo>
                  <a:lnTo>
                    <a:pt x="190" y="2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2" y="2"/>
                  </a:lnTo>
                  <a:lnTo>
                    <a:pt x="220" y="6"/>
                  </a:lnTo>
                  <a:lnTo>
                    <a:pt x="226" y="22"/>
                  </a:lnTo>
                  <a:lnTo>
                    <a:pt x="218" y="40"/>
                  </a:lnTo>
                  <a:lnTo>
                    <a:pt x="212" y="58"/>
                  </a:lnTo>
                  <a:lnTo>
                    <a:pt x="198" y="74"/>
                  </a:lnTo>
                  <a:lnTo>
                    <a:pt x="196" y="82"/>
                  </a:lnTo>
                  <a:lnTo>
                    <a:pt x="192" y="90"/>
                  </a:lnTo>
                  <a:lnTo>
                    <a:pt x="192" y="108"/>
                  </a:lnTo>
                  <a:lnTo>
                    <a:pt x="194" y="132"/>
                  </a:lnTo>
                  <a:lnTo>
                    <a:pt x="232" y="138"/>
                  </a:lnTo>
                  <a:lnTo>
                    <a:pt x="238" y="146"/>
                  </a:lnTo>
                  <a:lnTo>
                    <a:pt x="248" y="154"/>
                  </a:lnTo>
                  <a:lnTo>
                    <a:pt x="260" y="164"/>
                  </a:lnTo>
                  <a:lnTo>
                    <a:pt x="268" y="168"/>
                  </a:lnTo>
                  <a:lnTo>
                    <a:pt x="276" y="170"/>
                  </a:lnTo>
                  <a:lnTo>
                    <a:pt x="274" y="176"/>
                  </a:lnTo>
                  <a:lnTo>
                    <a:pt x="270" y="184"/>
                  </a:lnTo>
                  <a:lnTo>
                    <a:pt x="264" y="192"/>
                  </a:lnTo>
                  <a:lnTo>
                    <a:pt x="258" y="198"/>
                  </a:lnTo>
                  <a:lnTo>
                    <a:pt x="252" y="206"/>
                  </a:lnTo>
                  <a:lnTo>
                    <a:pt x="244" y="214"/>
                  </a:lnTo>
                  <a:lnTo>
                    <a:pt x="228" y="226"/>
                  </a:lnTo>
                  <a:lnTo>
                    <a:pt x="216" y="228"/>
                  </a:lnTo>
                  <a:lnTo>
                    <a:pt x="206" y="228"/>
                  </a:lnTo>
                  <a:lnTo>
                    <a:pt x="202" y="232"/>
                  </a:lnTo>
                  <a:lnTo>
                    <a:pt x="200" y="236"/>
                  </a:lnTo>
                  <a:lnTo>
                    <a:pt x="202" y="248"/>
                  </a:lnTo>
                  <a:lnTo>
                    <a:pt x="200" y="258"/>
                  </a:lnTo>
                  <a:lnTo>
                    <a:pt x="198" y="270"/>
                  </a:lnTo>
                  <a:lnTo>
                    <a:pt x="188" y="284"/>
                  </a:lnTo>
                  <a:lnTo>
                    <a:pt x="182" y="296"/>
                  </a:lnTo>
                  <a:lnTo>
                    <a:pt x="180" y="308"/>
                  </a:lnTo>
                  <a:lnTo>
                    <a:pt x="178" y="332"/>
                  </a:lnTo>
                  <a:lnTo>
                    <a:pt x="194" y="346"/>
                  </a:lnTo>
                  <a:lnTo>
                    <a:pt x="202" y="348"/>
                  </a:lnTo>
                  <a:lnTo>
                    <a:pt x="214" y="352"/>
                  </a:lnTo>
                  <a:lnTo>
                    <a:pt x="218" y="358"/>
                  </a:lnTo>
                  <a:lnTo>
                    <a:pt x="222" y="364"/>
                  </a:lnTo>
                  <a:lnTo>
                    <a:pt x="224" y="372"/>
                  </a:lnTo>
                  <a:lnTo>
                    <a:pt x="222" y="382"/>
                  </a:lnTo>
                  <a:lnTo>
                    <a:pt x="216" y="394"/>
                  </a:lnTo>
                  <a:lnTo>
                    <a:pt x="198" y="400"/>
                  </a:lnTo>
                  <a:lnTo>
                    <a:pt x="184" y="406"/>
                  </a:lnTo>
                  <a:lnTo>
                    <a:pt x="160" y="426"/>
                  </a:lnTo>
                  <a:lnTo>
                    <a:pt x="154" y="430"/>
                  </a:lnTo>
                  <a:lnTo>
                    <a:pt x="148" y="430"/>
                  </a:lnTo>
                  <a:lnTo>
                    <a:pt x="142" y="428"/>
                  </a:lnTo>
                  <a:lnTo>
                    <a:pt x="134" y="422"/>
                  </a:lnTo>
                  <a:lnTo>
                    <a:pt x="106" y="39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6" name="Freeform 32"/>
            <p:cNvSpPr/>
            <p:nvPr/>
          </p:nvSpPr>
          <p:spPr bwMode="auto">
            <a:xfrm>
              <a:off x="6108640" y="2296118"/>
              <a:ext cx="849951" cy="1218390"/>
            </a:xfrm>
            <a:custGeom>
              <a:avLst/>
              <a:gdLst>
                <a:gd name="T0" fmla="*/ 108 w 536"/>
                <a:gd name="T1" fmla="*/ 754 h 768"/>
                <a:gd name="T2" fmla="*/ 22 w 536"/>
                <a:gd name="T3" fmla="*/ 720 h 768"/>
                <a:gd name="T4" fmla="*/ 52 w 536"/>
                <a:gd name="T5" fmla="*/ 664 h 768"/>
                <a:gd name="T6" fmla="*/ 58 w 536"/>
                <a:gd name="T7" fmla="*/ 572 h 768"/>
                <a:gd name="T8" fmla="*/ 6 w 536"/>
                <a:gd name="T9" fmla="*/ 508 h 768"/>
                <a:gd name="T10" fmla="*/ 32 w 536"/>
                <a:gd name="T11" fmla="*/ 458 h 768"/>
                <a:gd name="T12" fmla="*/ 78 w 536"/>
                <a:gd name="T13" fmla="*/ 412 h 768"/>
                <a:gd name="T14" fmla="*/ 40 w 536"/>
                <a:gd name="T15" fmla="*/ 334 h 768"/>
                <a:gd name="T16" fmla="*/ 18 w 536"/>
                <a:gd name="T17" fmla="*/ 316 h 768"/>
                <a:gd name="T18" fmla="*/ 46 w 536"/>
                <a:gd name="T19" fmla="*/ 282 h 768"/>
                <a:gd name="T20" fmla="*/ 24 w 536"/>
                <a:gd name="T21" fmla="*/ 236 h 768"/>
                <a:gd name="T22" fmla="*/ 0 w 536"/>
                <a:gd name="T23" fmla="*/ 164 h 768"/>
                <a:gd name="T24" fmla="*/ 28 w 536"/>
                <a:gd name="T25" fmla="*/ 142 h 768"/>
                <a:gd name="T26" fmla="*/ 44 w 536"/>
                <a:gd name="T27" fmla="*/ 84 h 768"/>
                <a:gd name="T28" fmla="*/ 70 w 536"/>
                <a:gd name="T29" fmla="*/ 88 h 768"/>
                <a:gd name="T30" fmla="*/ 72 w 536"/>
                <a:gd name="T31" fmla="*/ 118 h 768"/>
                <a:gd name="T32" fmla="*/ 82 w 536"/>
                <a:gd name="T33" fmla="*/ 150 h 768"/>
                <a:gd name="T34" fmla="*/ 124 w 536"/>
                <a:gd name="T35" fmla="*/ 154 h 768"/>
                <a:gd name="T36" fmla="*/ 136 w 536"/>
                <a:gd name="T37" fmla="*/ 134 h 768"/>
                <a:gd name="T38" fmla="*/ 180 w 536"/>
                <a:gd name="T39" fmla="*/ 106 h 768"/>
                <a:gd name="T40" fmla="*/ 252 w 536"/>
                <a:gd name="T41" fmla="*/ 92 h 768"/>
                <a:gd name="T42" fmla="*/ 266 w 536"/>
                <a:gd name="T43" fmla="*/ 22 h 768"/>
                <a:gd name="T44" fmla="*/ 310 w 536"/>
                <a:gd name="T45" fmla="*/ 0 h 768"/>
                <a:gd name="T46" fmla="*/ 332 w 536"/>
                <a:gd name="T47" fmla="*/ 40 h 768"/>
                <a:gd name="T48" fmla="*/ 378 w 536"/>
                <a:gd name="T49" fmla="*/ 128 h 768"/>
                <a:gd name="T50" fmla="*/ 424 w 536"/>
                <a:gd name="T51" fmla="*/ 138 h 768"/>
                <a:gd name="T52" fmla="*/ 444 w 536"/>
                <a:gd name="T53" fmla="*/ 152 h 768"/>
                <a:gd name="T54" fmla="*/ 430 w 536"/>
                <a:gd name="T55" fmla="*/ 188 h 768"/>
                <a:gd name="T56" fmla="*/ 448 w 536"/>
                <a:gd name="T57" fmla="*/ 210 h 768"/>
                <a:gd name="T58" fmla="*/ 520 w 536"/>
                <a:gd name="T59" fmla="*/ 250 h 768"/>
                <a:gd name="T60" fmla="*/ 488 w 536"/>
                <a:gd name="T61" fmla="*/ 330 h 768"/>
                <a:gd name="T62" fmla="*/ 450 w 536"/>
                <a:gd name="T63" fmla="*/ 370 h 768"/>
                <a:gd name="T64" fmla="*/ 398 w 536"/>
                <a:gd name="T65" fmla="*/ 384 h 768"/>
                <a:gd name="T66" fmla="*/ 350 w 536"/>
                <a:gd name="T67" fmla="*/ 340 h 768"/>
                <a:gd name="T68" fmla="*/ 344 w 536"/>
                <a:gd name="T69" fmla="*/ 288 h 768"/>
                <a:gd name="T70" fmla="*/ 310 w 536"/>
                <a:gd name="T71" fmla="*/ 252 h 768"/>
                <a:gd name="T72" fmla="*/ 294 w 536"/>
                <a:gd name="T73" fmla="*/ 200 h 768"/>
                <a:gd name="T74" fmla="*/ 258 w 536"/>
                <a:gd name="T75" fmla="*/ 184 h 768"/>
                <a:gd name="T76" fmla="*/ 226 w 536"/>
                <a:gd name="T77" fmla="*/ 190 h 768"/>
                <a:gd name="T78" fmla="*/ 194 w 536"/>
                <a:gd name="T79" fmla="*/ 228 h 768"/>
                <a:gd name="T80" fmla="*/ 178 w 536"/>
                <a:gd name="T81" fmla="*/ 266 h 768"/>
                <a:gd name="T82" fmla="*/ 172 w 536"/>
                <a:gd name="T83" fmla="*/ 298 h 768"/>
                <a:gd name="T84" fmla="*/ 142 w 536"/>
                <a:gd name="T85" fmla="*/ 314 h 768"/>
                <a:gd name="T86" fmla="*/ 142 w 536"/>
                <a:gd name="T87" fmla="*/ 360 h 768"/>
                <a:gd name="T88" fmla="*/ 222 w 536"/>
                <a:gd name="T89" fmla="*/ 346 h 768"/>
                <a:gd name="T90" fmla="*/ 252 w 536"/>
                <a:gd name="T91" fmla="*/ 342 h 768"/>
                <a:gd name="T92" fmla="*/ 274 w 536"/>
                <a:gd name="T93" fmla="*/ 360 h 768"/>
                <a:gd name="T94" fmla="*/ 300 w 536"/>
                <a:gd name="T95" fmla="*/ 436 h 768"/>
                <a:gd name="T96" fmla="*/ 352 w 536"/>
                <a:gd name="T97" fmla="*/ 468 h 768"/>
                <a:gd name="T98" fmla="*/ 354 w 536"/>
                <a:gd name="T99" fmla="*/ 512 h 768"/>
                <a:gd name="T100" fmla="*/ 328 w 536"/>
                <a:gd name="T101" fmla="*/ 540 h 768"/>
                <a:gd name="T102" fmla="*/ 266 w 536"/>
                <a:gd name="T103" fmla="*/ 582 h 768"/>
                <a:gd name="T104" fmla="*/ 202 w 536"/>
                <a:gd name="T105" fmla="*/ 650 h 768"/>
                <a:gd name="T106" fmla="*/ 180 w 536"/>
                <a:gd name="T107" fmla="*/ 730 h 7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36" h="768">
                  <a:moveTo>
                    <a:pt x="192" y="768"/>
                  </a:moveTo>
                  <a:lnTo>
                    <a:pt x="192" y="768"/>
                  </a:lnTo>
                  <a:lnTo>
                    <a:pt x="178" y="754"/>
                  </a:lnTo>
                  <a:lnTo>
                    <a:pt x="108" y="754"/>
                  </a:lnTo>
                  <a:lnTo>
                    <a:pt x="44" y="740"/>
                  </a:lnTo>
                  <a:lnTo>
                    <a:pt x="32" y="730"/>
                  </a:lnTo>
                  <a:lnTo>
                    <a:pt x="22" y="720"/>
                  </a:lnTo>
                  <a:lnTo>
                    <a:pt x="16" y="712"/>
                  </a:lnTo>
                  <a:lnTo>
                    <a:pt x="14" y="708"/>
                  </a:lnTo>
                  <a:lnTo>
                    <a:pt x="52" y="664"/>
                  </a:lnTo>
                  <a:lnTo>
                    <a:pt x="62" y="630"/>
                  </a:lnTo>
                  <a:lnTo>
                    <a:pt x="66" y="608"/>
                  </a:lnTo>
                  <a:lnTo>
                    <a:pt x="64" y="588"/>
                  </a:lnTo>
                  <a:lnTo>
                    <a:pt x="58" y="572"/>
                  </a:lnTo>
                  <a:lnTo>
                    <a:pt x="50" y="558"/>
                  </a:lnTo>
                  <a:lnTo>
                    <a:pt x="42" y="544"/>
                  </a:lnTo>
                  <a:lnTo>
                    <a:pt x="30" y="532"/>
                  </a:lnTo>
                  <a:lnTo>
                    <a:pt x="6" y="508"/>
                  </a:lnTo>
                  <a:lnTo>
                    <a:pt x="6" y="494"/>
                  </a:lnTo>
                  <a:lnTo>
                    <a:pt x="10" y="482"/>
                  </a:lnTo>
                  <a:lnTo>
                    <a:pt x="16" y="474"/>
                  </a:lnTo>
                  <a:lnTo>
                    <a:pt x="22" y="464"/>
                  </a:lnTo>
                  <a:lnTo>
                    <a:pt x="32" y="458"/>
                  </a:lnTo>
                  <a:lnTo>
                    <a:pt x="40" y="450"/>
                  </a:lnTo>
                  <a:lnTo>
                    <a:pt x="62" y="438"/>
                  </a:lnTo>
                  <a:lnTo>
                    <a:pt x="78" y="412"/>
                  </a:lnTo>
                  <a:lnTo>
                    <a:pt x="78" y="382"/>
                  </a:lnTo>
                  <a:lnTo>
                    <a:pt x="64" y="362"/>
                  </a:lnTo>
                  <a:lnTo>
                    <a:pt x="52" y="346"/>
                  </a:lnTo>
                  <a:lnTo>
                    <a:pt x="40" y="334"/>
                  </a:lnTo>
                  <a:lnTo>
                    <a:pt x="26" y="322"/>
                  </a:lnTo>
                  <a:lnTo>
                    <a:pt x="18" y="320"/>
                  </a:lnTo>
                  <a:lnTo>
                    <a:pt x="18" y="316"/>
                  </a:lnTo>
                  <a:lnTo>
                    <a:pt x="38" y="300"/>
                  </a:lnTo>
                  <a:lnTo>
                    <a:pt x="44" y="288"/>
                  </a:lnTo>
                  <a:lnTo>
                    <a:pt x="46" y="282"/>
                  </a:lnTo>
                  <a:lnTo>
                    <a:pt x="48" y="276"/>
                  </a:lnTo>
                  <a:lnTo>
                    <a:pt x="24" y="256"/>
                  </a:lnTo>
                  <a:lnTo>
                    <a:pt x="24" y="236"/>
                  </a:lnTo>
                  <a:lnTo>
                    <a:pt x="10" y="220"/>
                  </a:lnTo>
                  <a:lnTo>
                    <a:pt x="0" y="208"/>
                  </a:lnTo>
                  <a:lnTo>
                    <a:pt x="0" y="164"/>
                  </a:lnTo>
                  <a:lnTo>
                    <a:pt x="16" y="146"/>
                  </a:lnTo>
                  <a:lnTo>
                    <a:pt x="22" y="144"/>
                  </a:lnTo>
                  <a:lnTo>
                    <a:pt x="28" y="142"/>
                  </a:lnTo>
                  <a:lnTo>
                    <a:pt x="34" y="140"/>
                  </a:lnTo>
                  <a:lnTo>
                    <a:pt x="34" y="94"/>
                  </a:lnTo>
                  <a:lnTo>
                    <a:pt x="44" y="84"/>
                  </a:lnTo>
                  <a:lnTo>
                    <a:pt x="50" y="80"/>
                  </a:lnTo>
                  <a:lnTo>
                    <a:pt x="58" y="78"/>
                  </a:lnTo>
                  <a:lnTo>
                    <a:pt x="64" y="82"/>
                  </a:lnTo>
                  <a:lnTo>
                    <a:pt x="70" y="88"/>
                  </a:lnTo>
                  <a:lnTo>
                    <a:pt x="76" y="98"/>
                  </a:lnTo>
                  <a:lnTo>
                    <a:pt x="78" y="104"/>
                  </a:lnTo>
                  <a:lnTo>
                    <a:pt x="80" y="112"/>
                  </a:lnTo>
                  <a:lnTo>
                    <a:pt x="72" y="118"/>
                  </a:lnTo>
                  <a:lnTo>
                    <a:pt x="68" y="124"/>
                  </a:lnTo>
                  <a:lnTo>
                    <a:pt x="68" y="130"/>
                  </a:lnTo>
                  <a:lnTo>
                    <a:pt x="70" y="136"/>
                  </a:lnTo>
                  <a:lnTo>
                    <a:pt x="76" y="142"/>
                  </a:lnTo>
                  <a:lnTo>
                    <a:pt x="82" y="150"/>
                  </a:lnTo>
                  <a:lnTo>
                    <a:pt x="98" y="164"/>
                  </a:lnTo>
                  <a:lnTo>
                    <a:pt x="108" y="164"/>
                  </a:lnTo>
                  <a:lnTo>
                    <a:pt x="124" y="154"/>
                  </a:lnTo>
                  <a:lnTo>
                    <a:pt x="124" y="148"/>
                  </a:lnTo>
                  <a:lnTo>
                    <a:pt x="128" y="142"/>
                  </a:lnTo>
                  <a:lnTo>
                    <a:pt x="132" y="138"/>
                  </a:lnTo>
                  <a:lnTo>
                    <a:pt x="136" y="134"/>
                  </a:lnTo>
                  <a:lnTo>
                    <a:pt x="148" y="126"/>
                  </a:lnTo>
                  <a:lnTo>
                    <a:pt x="162" y="120"/>
                  </a:lnTo>
                  <a:lnTo>
                    <a:pt x="170" y="110"/>
                  </a:lnTo>
                  <a:lnTo>
                    <a:pt x="180" y="106"/>
                  </a:lnTo>
                  <a:lnTo>
                    <a:pt x="190" y="104"/>
                  </a:lnTo>
                  <a:lnTo>
                    <a:pt x="202" y="102"/>
                  </a:lnTo>
                  <a:lnTo>
                    <a:pt x="228" y="100"/>
                  </a:lnTo>
                  <a:lnTo>
                    <a:pt x="240" y="98"/>
                  </a:lnTo>
                  <a:lnTo>
                    <a:pt x="252" y="92"/>
                  </a:lnTo>
                  <a:lnTo>
                    <a:pt x="250" y="40"/>
                  </a:lnTo>
                  <a:lnTo>
                    <a:pt x="258" y="30"/>
                  </a:lnTo>
                  <a:lnTo>
                    <a:pt x="266" y="22"/>
                  </a:lnTo>
                  <a:lnTo>
                    <a:pt x="288" y="8"/>
                  </a:lnTo>
                  <a:lnTo>
                    <a:pt x="296" y="2"/>
                  </a:lnTo>
                  <a:lnTo>
                    <a:pt x="304" y="0"/>
                  </a:lnTo>
                  <a:lnTo>
                    <a:pt x="310" y="0"/>
                  </a:lnTo>
                  <a:lnTo>
                    <a:pt x="314" y="4"/>
                  </a:lnTo>
                  <a:lnTo>
                    <a:pt x="318" y="10"/>
                  </a:lnTo>
                  <a:lnTo>
                    <a:pt x="322" y="18"/>
                  </a:lnTo>
                  <a:lnTo>
                    <a:pt x="332" y="40"/>
                  </a:lnTo>
                  <a:lnTo>
                    <a:pt x="370" y="100"/>
                  </a:lnTo>
                  <a:lnTo>
                    <a:pt x="372" y="112"/>
                  </a:lnTo>
                  <a:lnTo>
                    <a:pt x="374" y="122"/>
                  </a:lnTo>
                  <a:lnTo>
                    <a:pt x="378" y="128"/>
                  </a:lnTo>
                  <a:lnTo>
                    <a:pt x="382" y="132"/>
                  </a:lnTo>
                  <a:lnTo>
                    <a:pt x="388" y="136"/>
                  </a:lnTo>
                  <a:lnTo>
                    <a:pt x="398" y="140"/>
                  </a:lnTo>
                  <a:lnTo>
                    <a:pt x="424" y="138"/>
                  </a:lnTo>
                  <a:lnTo>
                    <a:pt x="442" y="138"/>
                  </a:lnTo>
                  <a:lnTo>
                    <a:pt x="458" y="140"/>
                  </a:lnTo>
                  <a:lnTo>
                    <a:pt x="450" y="146"/>
                  </a:lnTo>
                  <a:lnTo>
                    <a:pt x="444" y="152"/>
                  </a:lnTo>
                  <a:lnTo>
                    <a:pt x="436" y="158"/>
                  </a:lnTo>
                  <a:lnTo>
                    <a:pt x="430" y="166"/>
                  </a:lnTo>
                  <a:lnTo>
                    <a:pt x="430" y="178"/>
                  </a:lnTo>
                  <a:lnTo>
                    <a:pt x="430" y="188"/>
                  </a:lnTo>
                  <a:lnTo>
                    <a:pt x="432" y="192"/>
                  </a:lnTo>
                  <a:lnTo>
                    <a:pt x="436" y="198"/>
                  </a:lnTo>
                  <a:lnTo>
                    <a:pt x="440" y="204"/>
                  </a:lnTo>
                  <a:lnTo>
                    <a:pt x="448" y="210"/>
                  </a:lnTo>
                  <a:lnTo>
                    <a:pt x="458" y="212"/>
                  </a:lnTo>
                  <a:lnTo>
                    <a:pt x="466" y="216"/>
                  </a:lnTo>
                  <a:lnTo>
                    <a:pt x="482" y="226"/>
                  </a:lnTo>
                  <a:lnTo>
                    <a:pt x="500" y="238"/>
                  </a:lnTo>
                  <a:lnTo>
                    <a:pt x="520" y="250"/>
                  </a:lnTo>
                  <a:lnTo>
                    <a:pt x="536" y="264"/>
                  </a:lnTo>
                  <a:lnTo>
                    <a:pt x="488" y="330"/>
                  </a:lnTo>
                  <a:lnTo>
                    <a:pt x="486" y="336"/>
                  </a:lnTo>
                  <a:lnTo>
                    <a:pt x="482" y="344"/>
                  </a:lnTo>
                  <a:lnTo>
                    <a:pt x="476" y="352"/>
                  </a:lnTo>
                  <a:lnTo>
                    <a:pt x="468" y="358"/>
                  </a:lnTo>
                  <a:lnTo>
                    <a:pt x="450" y="370"/>
                  </a:lnTo>
                  <a:lnTo>
                    <a:pt x="436" y="376"/>
                  </a:lnTo>
                  <a:lnTo>
                    <a:pt x="416" y="380"/>
                  </a:lnTo>
                  <a:lnTo>
                    <a:pt x="398" y="384"/>
                  </a:lnTo>
                  <a:lnTo>
                    <a:pt x="382" y="372"/>
                  </a:lnTo>
                  <a:lnTo>
                    <a:pt x="370" y="360"/>
                  </a:lnTo>
                  <a:lnTo>
                    <a:pt x="360" y="348"/>
                  </a:lnTo>
                  <a:lnTo>
                    <a:pt x="350" y="340"/>
                  </a:lnTo>
                  <a:lnTo>
                    <a:pt x="346" y="332"/>
                  </a:lnTo>
                  <a:lnTo>
                    <a:pt x="346" y="324"/>
                  </a:lnTo>
                  <a:lnTo>
                    <a:pt x="346" y="308"/>
                  </a:lnTo>
                  <a:lnTo>
                    <a:pt x="344" y="294"/>
                  </a:lnTo>
                  <a:lnTo>
                    <a:pt x="344" y="288"/>
                  </a:lnTo>
                  <a:lnTo>
                    <a:pt x="342" y="284"/>
                  </a:lnTo>
                  <a:lnTo>
                    <a:pt x="310" y="272"/>
                  </a:lnTo>
                  <a:lnTo>
                    <a:pt x="310" y="252"/>
                  </a:lnTo>
                  <a:lnTo>
                    <a:pt x="312" y="232"/>
                  </a:lnTo>
                  <a:lnTo>
                    <a:pt x="314" y="214"/>
                  </a:lnTo>
                  <a:lnTo>
                    <a:pt x="314" y="202"/>
                  </a:lnTo>
                  <a:lnTo>
                    <a:pt x="294" y="200"/>
                  </a:lnTo>
                  <a:lnTo>
                    <a:pt x="278" y="198"/>
                  </a:lnTo>
                  <a:lnTo>
                    <a:pt x="270" y="196"/>
                  </a:lnTo>
                  <a:lnTo>
                    <a:pt x="264" y="192"/>
                  </a:lnTo>
                  <a:lnTo>
                    <a:pt x="260" y="188"/>
                  </a:lnTo>
                  <a:lnTo>
                    <a:pt x="258" y="184"/>
                  </a:lnTo>
                  <a:lnTo>
                    <a:pt x="238" y="184"/>
                  </a:lnTo>
                  <a:lnTo>
                    <a:pt x="232" y="184"/>
                  </a:lnTo>
                  <a:lnTo>
                    <a:pt x="228" y="186"/>
                  </a:lnTo>
                  <a:lnTo>
                    <a:pt x="226" y="190"/>
                  </a:lnTo>
                  <a:lnTo>
                    <a:pt x="224" y="196"/>
                  </a:lnTo>
                  <a:lnTo>
                    <a:pt x="220" y="214"/>
                  </a:lnTo>
                  <a:lnTo>
                    <a:pt x="206" y="220"/>
                  </a:lnTo>
                  <a:lnTo>
                    <a:pt x="194" y="228"/>
                  </a:lnTo>
                  <a:lnTo>
                    <a:pt x="172" y="244"/>
                  </a:lnTo>
                  <a:lnTo>
                    <a:pt x="172" y="250"/>
                  </a:lnTo>
                  <a:lnTo>
                    <a:pt x="174" y="258"/>
                  </a:lnTo>
                  <a:lnTo>
                    <a:pt x="178" y="266"/>
                  </a:lnTo>
                  <a:lnTo>
                    <a:pt x="184" y="278"/>
                  </a:lnTo>
                  <a:lnTo>
                    <a:pt x="182" y="286"/>
                  </a:lnTo>
                  <a:lnTo>
                    <a:pt x="176" y="292"/>
                  </a:lnTo>
                  <a:lnTo>
                    <a:pt x="172" y="298"/>
                  </a:lnTo>
                  <a:lnTo>
                    <a:pt x="164" y="300"/>
                  </a:lnTo>
                  <a:lnTo>
                    <a:pt x="152" y="306"/>
                  </a:lnTo>
                  <a:lnTo>
                    <a:pt x="146" y="310"/>
                  </a:lnTo>
                  <a:lnTo>
                    <a:pt x="142" y="314"/>
                  </a:lnTo>
                  <a:lnTo>
                    <a:pt x="142" y="326"/>
                  </a:lnTo>
                  <a:lnTo>
                    <a:pt x="140" y="338"/>
                  </a:lnTo>
                  <a:lnTo>
                    <a:pt x="138" y="350"/>
                  </a:lnTo>
                  <a:lnTo>
                    <a:pt x="140" y="356"/>
                  </a:lnTo>
                  <a:lnTo>
                    <a:pt x="142" y="360"/>
                  </a:lnTo>
                  <a:lnTo>
                    <a:pt x="206" y="360"/>
                  </a:lnTo>
                  <a:lnTo>
                    <a:pt x="214" y="352"/>
                  </a:lnTo>
                  <a:lnTo>
                    <a:pt x="222" y="346"/>
                  </a:lnTo>
                  <a:lnTo>
                    <a:pt x="228" y="342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2" y="342"/>
                  </a:lnTo>
                  <a:lnTo>
                    <a:pt x="256" y="348"/>
                  </a:lnTo>
                  <a:lnTo>
                    <a:pt x="260" y="350"/>
                  </a:lnTo>
                  <a:lnTo>
                    <a:pt x="266" y="356"/>
                  </a:lnTo>
                  <a:lnTo>
                    <a:pt x="274" y="360"/>
                  </a:lnTo>
                  <a:lnTo>
                    <a:pt x="282" y="378"/>
                  </a:lnTo>
                  <a:lnTo>
                    <a:pt x="290" y="422"/>
                  </a:lnTo>
                  <a:lnTo>
                    <a:pt x="300" y="436"/>
                  </a:lnTo>
                  <a:lnTo>
                    <a:pt x="314" y="448"/>
                  </a:lnTo>
                  <a:lnTo>
                    <a:pt x="330" y="460"/>
                  </a:lnTo>
                  <a:lnTo>
                    <a:pt x="340" y="464"/>
                  </a:lnTo>
                  <a:lnTo>
                    <a:pt x="352" y="468"/>
                  </a:lnTo>
                  <a:lnTo>
                    <a:pt x="372" y="502"/>
                  </a:lnTo>
                  <a:lnTo>
                    <a:pt x="368" y="502"/>
                  </a:lnTo>
                  <a:lnTo>
                    <a:pt x="362" y="504"/>
                  </a:lnTo>
                  <a:lnTo>
                    <a:pt x="354" y="512"/>
                  </a:lnTo>
                  <a:lnTo>
                    <a:pt x="346" y="520"/>
                  </a:lnTo>
                  <a:lnTo>
                    <a:pt x="340" y="526"/>
                  </a:lnTo>
                  <a:lnTo>
                    <a:pt x="336" y="534"/>
                  </a:lnTo>
                  <a:lnTo>
                    <a:pt x="328" y="540"/>
                  </a:lnTo>
                  <a:lnTo>
                    <a:pt x="312" y="554"/>
                  </a:lnTo>
                  <a:lnTo>
                    <a:pt x="296" y="564"/>
                  </a:lnTo>
                  <a:lnTo>
                    <a:pt x="280" y="570"/>
                  </a:lnTo>
                  <a:lnTo>
                    <a:pt x="266" y="582"/>
                  </a:lnTo>
                  <a:lnTo>
                    <a:pt x="254" y="592"/>
                  </a:lnTo>
                  <a:lnTo>
                    <a:pt x="244" y="606"/>
                  </a:lnTo>
                  <a:lnTo>
                    <a:pt x="234" y="620"/>
                  </a:lnTo>
                  <a:lnTo>
                    <a:pt x="202" y="650"/>
                  </a:lnTo>
                  <a:lnTo>
                    <a:pt x="190" y="662"/>
                  </a:lnTo>
                  <a:lnTo>
                    <a:pt x="182" y="676"/>
                  </a:lnTo>
                  <a:lnTo>
                    <a:pt x="176" y="690"/>
                  </a:lnTo>
                  <a:lnTo>
                    <a:pt x="176" y="708"/>
                  </a:lnTo>
                  <a:lnTo>
                    <a:pt x="180" y="730"/>
                  </a:lnTo>
                  <a:lnTo>
                    <a:pt x="190" y="756"/>
                  </a:lnTo>
                  <a:lnTo>
                    <a:pt x="192" y="76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7" name="Freeform 33"/>
            <p:cNvSpPr/>
            <p:nvPr/>
          </p:nvSpPr>
          <p:spPr bwMode="auto">
            <a:xfrm>
              <a:off x="555625" y="1033650"/>
              <a:ext cx="3144819" cy="2408448"/>
            </a:xfrm>
            <a:custGeom>
              <a:avLst/>
              <a:gdLst>
                <a:gd name="T0" fmla="*/ 1348 w 1980"/>
                <a:gd name="T1" fmla="*/ 1486 h 1516"/>
                <a:gd name="T2" fmla="*/ 1296 w 1980"/>
                <a:gd name="T3" fmla="*/ 1480 h 1516"/>
                <a:gd name="T4" fmla="*/ 1206 w 1980"/>
                <a:gd name="T5" fmla="*/ 1418 h 1516"/>
                <a:gd name="T6" fmla="*/ 1068 w 1980"/>
                <a:gd name="T7" fmla="*/ 1416 h 1516"/>
                <a:gd name="T8" fmla="*/ 938 w 1980"/>
                <a:gd name="T9" fmla="*/ 1464 h 1516"/>
                <a:gd name="T10" fmla="*/ 842 w 1980"/>
                <a:gd name="T11" fmla="*/ 1464 h 1516"/>
                <a:gd name="T12" fmla="*/ 720 w 1980"/>
                <a:gd name="T13" fmla="*/ 1458 h 1516"/>
                <a:gd name="T14" fmla="*/ 664 w 1980"/>
                <a:gd name="T15" fmla="*/ 1408 h 1516"/>
                <a:gd name="T16" fmla="*/ 580 w 1980"/>
                <a:gd name="T17" fmla="*/ 1446 h 1516"/>
                <a:gd name="T18" fmla="*/ 528 w 1980"/>
                <a:gd name="T19" fmla="*/ 1412 h 1516"/>
                <a:gd name="T20" fmla="*/ 420 w 1980"/>
                <a:gd name="T21" fmla="*/ 1446 h 1516"/>
                <a:gd name="T22" fmla="*/ 332 w 1980"/>
                <a:gd name="T23" fmla="*/ 1490 h 1516"/>
                <a:gd name="T24" fmla="*/ 278 w 1980"/>
                <a:gd name="T25" fmla="*/ 1444 h 1516"/>
                <a:gd name="T26" fmla="*/ 256 w 1980"/>
                <a:gd name="T27" fmla="*/ 1350 h 1516"/>
                <a:gd name="T28" fmla="*/ 190 w 1980"/>
                <a:gd name="T29" fmla="*/ 1318 h 1516"/>
                <a:gd name="T30" fmla="*/ 112 w 1980"/>
                <a:gd name="T31" fmla="*/ 1224 h 1516"/>
                <a:gd name="T32" fmla="*/ 98 w 1980"/>
                <a:gd name="T33" fmla="*/ 1128 h 1516"/>
                <a:gd name="T34" fmla="*/ 36 w 1980"/>
                <a:gd name="T35" fmla="*/ 1054 h 1516"/>
                <a:gd name="T36" fmla="*/ 86 w 1980"/>
                <a:gd name="T37" fmla="*/ 920 h 1516"/>
                <a:gd name="T38" fmla="*/ 20 w 1980"/>
                <a:gd name="T39" fmla="*/ 884 h 1516"/>
                <a:gd name="T40" fmla="*/ 0 w 1980"/>
                <a:gd name="T41" fmla="*/ 864 h 1516"/>
                <a:gd name="T42" fmla="*/ 8 w 1980"/>
                <a:gd name="T43" fmla="*/ 798 h 1516"/>
                <a:gd name="T44" fmla="*/ 106 w 1980"/>
                <a:gd name="T45" fmla="*/ 726 h 1516"/>
                <a:gd name="T46" fmla="*/ 236 w 1980"/>
                <a:gd name="T47" fmla="*/ 732 h 1516"/>
                <a:gd name="T48" fmla="*/ 308 w 1980"/>
                <a:gd name="T49" fmla="*/ 746 h 1516"/>
                <a:gd name="T50" fmla="*/ 418 w 1980"/>
                <a:gd name="T51" fmla="*/ 684 h 1516"/>
                <a:gd name="T52" fmla="*/ 510 w 1980"/>
                <a:gd name="T53" fmla="*/ 688 h 1516"/>
                <a:gd name="T54" fmla="*/ 638 w 1980"/>
                <a:gd name="T55" fmla="*/ 620 h 1516"/>
                <a:gd name="T56" fmla="*/ 708 w 1980"/>
                <a:gd name="T57" fmla="*/ 536 h 1516"/>
                <a:gd name="T58" fmla="*/ 728 w 1980"/>
                <a:gd name="T59" fmla="*/ 392 h 1516"/>
                <a:gd name="T60" fmla="*/ 772 w 1980"/>
                <a:gd name="T61" fmla="*/ 326 h 1516"/>
                <a:gd name="T62" fmla="*/ 904 w 1980"/>
                <a:gd name="T63" fmla="*/ 356 h 1516"/>
                <a:gd name="T64" fmla="*/ 926 w 1980"/>
                <a:gd name="T65" fmla="*/ 302 h 1516"/>
                <a:gd name="T66" fmla="*/ 1008 w 1980"/>
                <a:gd name="T67" fmla="*/ 172 h 1516"/>
                <a:gd name="T68" fmla="*/ 1092 w 1980"/>
                <a:gd name="T69" fmla="*/ 186 h 1516"/>
                <a:gd name="T70" fmla="*/ 1196 w 1980"/>
                <a:gd name="T71" fmla="*/ 202 h 1516"/>
                <a:gd name="T72" fmla="*/ 1246 w 1980"/>
                <a:gd name="T73" fmla="*/ 76 h 1516"/>
                <a:gd name="T74" fmla="*/ 1352 w 1980"/>
                <a:gd name="T75" fmla="*/ 36 h 1516"/>
                <a:gd name="T76" fmla="*/ 1426 w 1980"/>
                <a:gd name="T77" fmla="*/ 22 h 1516"/>
                <a:gd name="T78" fmla="*/ 1568 w 1980"/>
                <a:gd name="T79" fmla="*/ 164 h 1516"/>
                <a:gd name="T80" fmla="*/ 1612 w 1980"/>
                <a:gd name="T81" fmla="*/ 320 h 1516"/>
                <a:gd name="T82" fmla="*/ 1568 w 1980"/>
                <a:gd name="T83" fmla="*/ 390 h 1516"/>
                <a:gd name="T84" fmla="*/ 1614 w 1980"/>
                <a:gd name="T85" fmla="*/ 488 h 1516"/>
                <a:gd name="T86" fmla="*/ 1778 w 1980"/>
                <a:gd name="T87" fmla="*/ 526 h 1516"/>
                <a:gd name="T88" fmla="*/ 1918 w 1980"/>
                <a:gd name="T89" fmla="*/ 628 h 1516"/>
                <a:gd name="T90" fmla="*/ 1974 w 1980"/>
                <a:gd name="T91" fmla="*/ 736 h 1516"/>
                <a:gd name="T92" fmla="*/ 1952 w 1980"/>
                <a:gd name="T93" fmla="*/ 832 h 1516"/>
                <a:gd name="T94" fmla="*/ 1878 w 1980"/>
                <a:gd name="T95" fmla="*/ 908 h 1516"/>
                <a:gd name="T96" fmla="*/ 1774 w 1980"/>
                <a:gd name="T97" fmla="*/ 980 h 1516"/>
                <a:gd name="T98" fmla="*/ 1672 w 1980"/>
                <a:gd name="T99" fmla="*/ 1034 h 1516"/>
                <a:gd name="T100" fmla="*/ 1646 w 1980"/>
                <a:gd name="T101" fmla="*/ 1106 h 1516"/>
                <a:gd name="T102" fmla="*/ 1580 w 1980"/>
                <a:gd name="T103" fmla="*/ 1194 h 1516"/>
                <a:gd name="T104" fmla="*/ 1396 w 1980"/>
                <a:gd name="T105" fmla="*/ 1236 h 1516"/>
                <a:gd name="T106" fmla="*/ 1404 w 1980"/>
                <a:gd name="T107" fmla="*/ 1294 h 1516"/>
                <a:gd name="T108" fmla="*/ 1474 w 1980"/>
                <a:gd name="T109" fmla="*/ 1370 h 1516"/>
                <a:gd name="T110" fmla="*/ 1434 w 1980"/>
                <a:gd name="T111" fmla="*/ 1426 h 1516"/>
                <a:gd name="T112" fmla="*/ 1450 w 1980"/>
                <a:gd name="T113" fmla="*/ 1504 h 15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980" h="1516">
                  <a:moveTo>
                    <a:pt x="1416" y="1516"/>
                  </a:moveTo>
                  <a:lnTo>
                    <a:pt x="1416" y="1516"/>
                  </a:lnTo>
                  <a:lnTo>
                    <a:pt x="1402" y="1508"/>
                  </a:lnTo>
                  <a:lnTo>
                    <a:pt x="1378" y="1484"/>
                  </a:lnTo>
                  <a:lnTo>
                    <a:pt x="1362" y="1484"/>
                  </a:lnTo>
                  <a:lnTo>
                    <a:pt x="1352" y="1484"/>
                  </a:lnTo>
                  <a:lnTo>
                    <a:pt x="1348" y="1486"/>
                  </a:lnTo>
                  <a:lnTo>
                    <a:pt x="1346" y="1488"/>
                  </a:lnTo>
                  <a:lnTo>
                    <a:pt x="1340" y="1502"/>
                  </a:lnTo>
                  <a:lnTo>
                    <a:pt x="1330" y="1498"/>
                  </a:lnTo>
                  <a:lnTo>
                    <a:pt x="1304" y="1500"/>
                  </a:lnTo>
                  <a:lnTo>
                    <a:pt x="1298" y="1490"/>
                  </a:lnTo>
                  <a:lnTo>
                    <a:pt x="1296" y="1480"/>
                  </a:lnTo>
                  <a:lnTo>
                    <a:pt x="1294" y="1466"/>
                  </a:lnTo>
                  <a:lnTo>
                    <a:pt x="1276" y="1458"/>
                  </a:lnTo>
                  <a:lnTo>
                    <a:pt x="1252" y="1438"/>
                  </a:lnTo>
                  <a:lnTo>
                    <a:pt x="1242" y="1430"/>
                  </a:lnTo>
                  <a:lnTo>
                    <a:pt x="1230" y="1424"/>
                  </a:lnTo>
                  <a:lnTo>
                    <a:pt x="1218" y="1420"/>
                  </a:lnTo>
                  <a:lnTo>
                    <a:pt x="1206" y="1418"/>
                  </a:lnTo>
                  <a:lnTo>
                    <a:pt x="1194" y="1418"/>
                  </a:lnTo>
                  <a:lnTo>
                    <a:pt x="1180" y="1422"/>
                  </a:lnTo>
                  <a:lnTo>
                    <a:pt x="1142" y="1428"/>
                  </a:lnTo>
                  <a:lnTo>
                    <a:pt x="1122" y="1428"/>
                  </a:lnTo>
                  <a:lnTo>
                    <a:pt x="1104" y="1428"/>
                  </a:lnTo>
                  <a:lnTo>
                    <a:pt x="1068" y="1416"/>
                  </a:lnTo>
                  <a:lnTo>
                    <a:pt x="1038" y="1416"/>
                  </a:lnTo>
                  <a:lnTo>
                    <a:pt x="1018" y="1426"/>
                  </a:lnTo>
                  <a:lnTo>
                    <a:pt x="1000" y="1436"/>
                  </a:lnTo>
                  <a:lnTo>
                    <a:pt x="984" y="1450"/>
                  </a:lnTo>
                  <a:lnTo>
                    <a:pt x="978" y="1458"/>
                  </a:lnTo>
                  <a:lnTo>
                    <a:pt x="972" y="1466"/>
                  </a:lnTo>
                  <a:lnTo>
                    <a:pt x="938" y="1464"/>
                  </a:lnTo>
                  <a:lnTo>
                    <a:pt x="906" y="1450"/>
                  </a:lnTo>
                  <a:lnTo>
                    <a:pt x="884" y="1450"/>
                  </a:lnTo>
                  <a:lnTo>
                    <a:pt x="876" y="1452"/>
                  </a:lnTo>
                  <a:lnTo>
                    <a:pt x="870" y="1458"/>
                  </a:lnTo>
                  <a:lnTo>
                    <a:pt x="842" y="1464"/>
                  </a:lnTo>
                  <a:lnTo>
                    <a:pt x="826" y="1466"/>
                  </a:lnTo>
                  <a:lnTo>
                    <a:pt x="814" y="1470"/>
                  </a:lnTo>
                  <a:lnTo>
                    <a:pt x="802" y="1476"/>
                  </a:lnTo>
                  <a:lnTo>
                    <a:pt x="788" y="1480"/>
                  </a:lnTo>
                  <a:lnTo>
                    <a:pt x="776" y="1480"/>
                  </a:lnTo>
                  <a:lnTo>
                    <a:pt x="764" y="1476"/>
                  </a:lnTo>
                  <a:lnTo>
                    <a:pt x="740" y="1468"/>
                  </a:lnTo>
                  <a:lnTo>
                    <a:pt x="720" y="1458"/>
                  </a:lnTo>
                  <a:lnTo>
                    <a:pt x="708" y="1448"/>
                  </a:lnTo>
                  <a:lnTo>
                    <a:pt x="706" y="1428"/>
                  </a:lnTo>
                  <a:lnTo>
                    <a:pt x="704" y="1424"/>
                  </a:lnTo>
                  <a:lnTo>
                    <a:pt x="702" y="1420"/>
                  </a:lnTo>
                  <a:lnTo>
                    <a:pt x="694" y="1414"/>
                  </a:lnTo>
                  <a:lnTo>
                    <a:pt x="684" y="1406"/>
                  </a:lnTo>
                  <a:lnTo>
                    <a:pt x="664" y="1408"/>
                  </a:lnTo>
                  <a:lnTo>
                    <a:pt x="658" y="1408"/>
                  </a:lnTo>
                  <a:lnTo>
                    <a:pt x="654" y="1410"/>
                  </a:lnTo>
                  <a:lnTo>
                    <a:pt x="646" y="1418"/>
                  </a:lnTo>
                  <a:lnTo>
                    <a:pt x="634" y="1434"/>
                  </a:lnTo>
                  <a:lnTo>
                    <a:pt x="618" y="1438"/>
                  </a:lnTo>
                  <a:lnTo>
                    <a:pt x="602" y="1440"/>
                  </a:lnTo>
                  <a:lnTo>
                    <a:pt x="586" y="1442"/>
                  </a:lnTo>
                  <a:lnTo>
                    <a:pt x="580" y="1446"/>
                  </a:lnTo>
                  <a:lnTo>
                    <a:pt x="572" y="1448"/>
                  </a:lnTo>
                  <a:lnTo>
                    <a:pt x="566" y="1448"/>
                  </a:lnTo>
                  <a:lnTo>
                    <a:pt x="562" y="1438"/>
                  </a:lnTo>
                  <a:lnTo>
                    <a:pt x="550" y="1428"/>
                  </a:lnTo>
                  <a:lnTo>
                    <a:pt x="540" y="1420"/>
                  </a:lnTo>
                  <a:lnTo>
                    <a:pt x="528" y="1412"/>
                  </a:lnTo>
                  <a:lnTo>
                    <a:pt x="516" y="1406"/>
                  </a:lnTo>
                  <a:lnTo>
                    <a:pt x="504" y="1400"/>
                  </a:lnTo>
                  <a:lnTo>
                    <a:pt x="492" y="1398"/>
                  </a:lnTo>
                  <a:lnTo>
                    <a:pt x="482" y="1396"/>
                  </a:lnTo>
                  <a:lnTo>
                    <a:pt x="470" y="1398"/>
                  </a:lnTo>
                  <a:lnTo>
                    <a:pt x="448" y="1414"/>
                  </a:lnTo>
                  <a:lnTo>
                    <a:pt x="432" y="1428"/>
                  </a:lnTo>
                  <a:lnTo>
                    <a:pt x="420" y="1446"/>
                  </a:lnTo>
                  <a:lnTo>
                    <a:pt x="408" y="1468"/>
                  </a:lnTo>
                  <a:lnTo>
                    <a:pt x="398" y="1480"/>
                  </a:lnTo>
                  <a:lnTo>
                    <a:pt x="388" y="1488"/>
                  </a:lnTo>
                  <a:lnTo>
                    <a:pt x="376" y="1494"/>
                  </a:lnTo>
                  <a:lnTo>
                    <a:pt x="362" y="1498"/>
                  </a:lnTo>
                  <a:lnTo>
                    <a:pt x="332" y="1490"/>
                  </a:lnTo>
                  <a:lnTo>
                    <a:pt x="322" y="1484"/>
                  </a:lnTo>
                  <a:lnTo>
                    <a:pt x="318" y="1482"/>
                  </a:lnTo>
                  <a:lnTo>
                    <a:pt x="312" y="1482"/>
                  </a:lnTo>
                  <a:lnTo>
                    <a:pt x="308" y="1472"/>
                  </a:lnTo>
                  <a:lnTo>
                    <a:pt x="304" y="1464"/>
                  </a:lnTo>
                  <a:lnTo>
                    <a:pt x="298" y="1456"/>
                  </a:lnTo>
                  <a:lnTo>
                    <a:pt x="292" y="1452"/>
                  </a:lnTo>
                  <a:lnTo>
                    <a:pt x="278" y="1444"/>
                  </a:lnTo>
                  <a:lnTo>
                    <a:pt x="264" y="1438"/>
                  </a:lnTo>
                  <a:lnTo>
                    <a:pt x="252" y="1420"/>
                  </a:lnTo>
                  <a:lnTo>
                    <a:pt x="252" y="1378"/>
                  </a:lnTo>
                  <a:lnTo>
                    <a:pt x="256" y="1372"/>
                  </a:lnTo>
                  <a:lnTo>
                    <a:pt x="256" y="1364"/>
                  </a:lnTo>
                  <a:lnTo>
                    <a:pt x="256" y="1350"/>
                  </a:lnTo>
                  <a:lnTo>
                    <a:pt x="250" y="1340"/>
                  </a:lnTo>
                  <a:lnTo>
                    <a:pt x="244" y="1332"/>
                  </a:lnTo>
                  <a:lnTo>
                    <a:pt x="234" y="1326"/>
                  </a:lnTo>
                  <a:lnTo>
                    <a:pt x="226" y="1324"/>
                  </a:lnTo>
                  <a:lnTo>
                    <a:pt x="206" y="1322"/>
                  </a:lnTo>
                  <a:lnTo>
                    <a:pt x="198" y="1320"/>
                  </a:lnTo>
                  <a:lnTo>
                    <a:pt x="190" y="1318"/>
                  </a:lnTo>
                  <a:lnTo>
                    <a:pt x="174" y="1302"/>
                  </a:lnTo>
                  <a:lnTo>
                    <a:pt x="150" y="1258"/>
                  </a:lnTo>
                  <a:lnTo>
                    <a:pt x="114" y="1250"/>
                  </a:lnTo>
                  <a:lnTo>
                    <a:pt x="112" y="1242"/>
                  </a:lnTo>
                  <a:lnTo>
                    <a:pt x="112" y="1232"/>
                  </a:lnTo>
                  <a:lnTo>
                    <a:pt x="112" y="1224"/>
                  </a:lnTo>
                  <a:lnTo>
                    <a:pt x="114" y="1216"/>
                  </a:lnTo>
                  <a:lnTo>
                    <a:pt x="120" y="1200"/>
                  </a:lnTo>
                  <a:lnTo>
                    <a:pt x="126" y="1186"/>
                  </a:lnTo>
                  <a:lnTo>
                    <a:pt x="124" y="1174"/>
                  </a:lnTo>
                  <a:lnTo>
                    <a:pt x="122" y="1162"/>
                  </a:lnTo>
                  <a:lnTo>
                    <a:pt x="118" y="1152"/>
                  </a:lnTo>
                  <a:lnTo>
                    <a:pt x="112" y="1144"/>
                  </a:lnTo>
                  <a:lnTo>
                    <a:pt x="98" y="1128"/>
                  </a:lnTo>
                  <a:lnTo>
                    <a:pt x="84" y="1114"/>
                  </a:lnTo>
                  <a:lnTo>
                    <a:pt x="38" y="1092"/>
                  </a:lnTo>
                  <a:lnTo>
                    <a:pt x="32" y="1084"/>
                  </a:lnTo>
                  <a:lnTo>
                    <a:pt x="32" y="1062"/>
                  </a:lnTo>
                  <a:lnTo>
                    <a:pt x="32" y="1056"/>
                  </a:lnTo>
                  <a:lnTo>
                    <a:pt x="36" y="1054"/>
                  </a:lnTo>
                  <a:lnTo>
                    <a:pt x="40" y="1050"/>
                  </a:lnTo>
                  <a:lnTo>
                    <a:pt x="46" y="1048"/>
                  </a:lnTo>
                  <a:lnTo>
                    <a:pt x="66" y="1038"/>
                  </a:lnTo>
                  <a:lnTo>
                    <a:pt x="78" y="1028"/>
                  </a:lnTo>
                  <a:lnTo>
                    <a:pt x="82" y="1024"/>
                  </a:lnTo>
                  <a:lnTo>
                    <a:pt x="86" y="1018"/>
                  </a:lnTo>
                  <a:lnTo>
                    <a:pt x="86" y="920"/>
                  </a:lnTo>
                  <a:lnTo>
                    <a:pt x="82" y="904"/>
                  </a:lnTo>
                  <a:lnTo>
                    <a:pt x="76" y="894"/>
                  </a:lnTo>
                  <a:lnTo>
                    <a:pt x="68" y="888"/>
                  </a:lnTo>
                  <a:lnTo>
                    <a:pt x="60" y="886"/>
                  </a:lnTo>
                  <a:lnTo>
                    <a:pt x="50" y="884"/>
                  </a:lnTo>
                  <a:lnTo>
                    <a:pt x="40" y="884"/>
                  </a:lnTo>
                  <a:lnTo>
                    <a:pt x="20" y="884"/>
                  </a:lnTo>
                  <a:lnTo>
                    <a:pt x="14" y="888"/>
                  </a:lnTo>
                  <a:lnTo>
                    <a:pt x="10" y="894"/>
                  </a:lnTo>
                  <a:lnTo>
                    <a:pt x="8" y="894"/>
                  </a:lnTo>
                  <a:lnTo>
                    <a:pt x="8" y="898"/>
                  </a:lnTo>
                  <a:lnTo>
                    <a:pt x="2" y="882"/>
                  </a:lnTo>
                  <a:lnTo>
                    <a:pt x="0" y="872"/>
                  </a:lnTo>
                  <a:lnTo>
                    <a:pt x="0" y="864"/>
                  </a:lnTo>
                  <a:lnTo>
                    <a:pt x="2" y="856"/>
                  </a:lnTo>
                  <a:lnTo>
                    <a:pt x="26" y="844"/>
                  </a:lnTo>
                  <a:lnTo>
                    <a:pt x="26" y="820"/>
                  </a:lnTo>
                  <a:lnTo>
                    <a:pt x="18" y="808"/>
                  </a:lnTo>
                  <a:lnTo>
                    <a:pt x="12" y="802"/>
                  </a:lnTo>
                  <a:lnTo>
                    <a:pt x="8" y="798"/>
                  </a:lnTo>
                  <a:lnTo>
                    <a:pt x="8" y="796"/>
                  </a:lnTo>
                  <a:lnTo>
                    <a:pt x="16" y="792"/>
                  </a:lnTo>
                  <a:lnTo>
                    <a:pt x="26" y="786"/>
                  </a:lnTo>
                  <a:lnTo>
                    <a:pt x="40" y="778"/>
                  </a:lnTo>
                  <a:lnTo>
                    <a:pt x="64" y="742"/>
                  </a:lnTo>
                  <a:lnTo>
                    <a:pt x="106" y="726"/>
                  </a:lnTo>
                  <a:lnTo>
                    <a:pt x="136" y="724"/>
                  </a:lnTo>
                  <a:lnTo>
                    <a:pt x="160" y="722"/>
                  </a:lnTo>
                  <a:lnTo>
                    <a:pt x="186" y="716"/>
                  </a:lnTo>
                  <a:lnTo>
                    <a:pt x="214" y="704"/>
                  </a:lnTo>
                  <a:lnTo>
                    <a:pt x="232" y="704"/>
                  </a:lnTo>
                  <a:lnTo>
                    <a:pt x="232" y="716"/>
                  </a:lnTo>
                  <a:lnTo>
                    <a:pt x="236" y="732"/>
                  </a:lnTo>
                  <a:lnTo>
                    <a:pt x="240" y="738"/>
                  </a:lnTo>
                  <a:lnTo>
                    <a:pt x="246" y="746"/>
                  </a:lnTo>
                  <a:lnTo>
                    <a:pt x="254" y="752"/>
                  </a:lnTo>
                  <a:lnTo>
                    <a:pt x="262" y="756"/>
                  </a:lnTo>
                  <a:lnTo>
                    <a:pt x="274" y="756"/>
                  </a:lnTo>
                  <a:lnTo>
                    <a:pt x="284" y="754"/>
                  </a:lnTo>
                  <a:lnTo>
                    <a:pt x="296" y="752"/>
                  </a:lnTo>
                  <a:lnTo>
                    <a:pt x="308" y="746"/>
                  </a:lnTo>
                  <a:lnTo>
                    <a:pt x="338" y="706"/>
                  </a:lnTo>
                  <a:lnTo>
                    <a:pt x="362" y="708"/>
                  </a:lnTo>
                  <a:lnTo>
                    <a:pt x="374" y="708"/>
                  </a:lnTo>
                  <a:lnTo>
                    <a:pt x="388" y="706"/>
                  </a:lnTo>
                  <a:lnTo>
                    <a:pt x="402" y="694"/>
                  </a:lnTo>
                  <a:lnTo>
                    <a:pt x="418" y="684"/>
                  </a:lnTo>
                  <a:lnTo>
                    <a:pt x="436" y="682"/>
                  </a:lnTo>
                  <a:lnTo>
                    <a:pt x="458" y="690"/>
                  </a:lnTo>
                  <a:lnTo>
                    <a:pt x="472" y="694"/>
                  </a:lnTo>
                  <a:lnTo>
                    <a:pt x="488" y="696"/>
                  </a:lnTo>
                  <a:lnTo>
                    <a:pt x="498" y="692"/>
                  </a:lnTo>
                  <a:lnTo>
                    <a:pt x="510" y="688"/>
                  </a:lnTo>
                  <a:lnTo>
                    <a:pt x="536" y="686"/>
                  </a:lnTo>
                  <a:lnTo>
                    <a:pt x="562" y="682"/>
                  </a:lnTo>
                  <a:lnTo>
                    <a:pt x="576" y="678"/>
                  </a:lnTo>
                  <a:lnTo>
                    <a:pt x="588" y="674"/>
                  </a:lnTo>
                  <a:lnTo>
                    <a:pt x="628" y="650"/>
                  </a:lnTo>
                  <a:lnTo>
                    <a:pt x="638" y="620"/>
                  </a:lnTo>
                  <a:lnTo>
                    <a:pt x="648" y="616"/>
                  </a:lnTo>
                  <a:lnTo>
                    <a:pt x="656" y="608"/>
                  </a:lnTo>
                  <a:lnTo>
                    <a:pt x="662" y="600"/>
                  </a:lnTo>
                  <a:lnTo>
                    <a:pt x="668" y="590"/>
                  </a:lnTo>
                  <a:lnTo>
                    <a:pt x="676" y="568"/>
                  </a:lnTo>
                  <a:lnTo>
                    <a:pt x="682" y="550"/>
                  </a:lnTo>
                  <a:lnTo>
                    <a:pt x="700" y="542"/>
                  </a:lnTo>
                  <a:lnTo>
                    <a:pt x="708" y="536"/>
                  </a:lnTo>
                  <a:lnTo>
                    <a:pt x="716" y="528"/>
                  </a:lnTo>
                  <a:lnTo>
                    <a:pt x="730" y="496"/>
                  </a:lnTo>
                  <a:lnTo>
                    <a:pt x="732" y="438"/>
                  </a:lnTo>
                  <a:lnTo>
                    <a:pt x="726" y="414"/>
                  </a:lnTo>
                  <a:lnTo>
                    <a:pt x="728" y="392"/>
                  </a:lnTo>
                  <a:lnTo>
                    <a:pt x="732" y="370"/>
                  </a:lnTo>
                  <a:lnTo>
                    <a:pt x="732" y="358"/>
                  </a:lnTo>
                  <a:lnTo>
                    <a:pt x="732" y="350"/>
                  </a:lnTo>
                  <a:lnTo>
                    <a:pt x="730" y="342"/>
                  </a:lnTo>
                  <a:lnTo>
                    <a:pt x="726" y="334"/>
                  </a:lnTo>
                  <a:lnTo>
                    <a:pt x="722" y="324"/>
                  </a:lnTo>
                  <a:lnTo>
                    <a:pt x="772" y="326"/>
                  </a:lnTo>
                  <a:lnTo>
                    <a:pt x="798" y="328"/>
                  </a:lnTo>
                  <a:lnTo>
                    <a:pt x="824" y="332"/>
                  </a:lnTo>
                  <a:lnTo>
                    <a:pt x="834" y="334"/>
                  </a:lnTo>
                  <a:lnTo>
                    <a:pt x="842" y="338"/>
                  </a:lnTo>
                  <a:lnTo>
                    <a:pt x="860" y="340"/>
                  </a:lnTo>
                  <a:lnTo>
                    <a:pt x="882" y="344"/>
                  </a:lnTo>
                  <a:lnTo>
                    <a:pt x="892" y="350"/>
                  </a:lnTo>
                  <a:lnTo>
                    <a:pt x="904" y="356"/>
                  </a:lnTo>
                  <a:lnTo>
                    <a:pt x="918" y="356"/>
                  </a:lnTo>
                  <a:lnTo>
                    <a:pt x="932" y="342"/>
                  </a:lnTo>
                  <a:lnTo>
                    <a:pt x="932" y="328"/>
                  </a:lnTo>
                  <a:lnTo>
                    <a:pt x="928" y="314"/>
                  </a:lnTo>
                  <a:lnTo>
                    <a:pt x="926" y="302"/>
                  </a:lnTo>
                  <a:lnTo>
                    <a:pt x="930" y="290"/>
                  </a:lnTo>
                  <a:lnTo>
                    <a:pt x="934" y="280"/>
                  </a:lnTo>
                  <a:lnTo>
                    <a:pt x="972" y="234"/>
                  </a:lnTo>
                  <a:lnTo>
                    <a:pt x="978" y="214"/>
                  </a:lnTo>
                  <a:lnTo>
                    <a:pt x="984" y="200"/>
                  </a:lnTo>
                  <a:lnTo>
                    <a:pt x="994" y="186"/>
                  </a:lnTo>
                  <a:lnTo>
                    <a:pt x="1008" y="172"/>
                  </a:lnTo>
                  <a:lnTo>
                    <a:pt x="1012" y="160"/>
                  </a:lnTo>
                  <a:lnTo>
                    <a:pt x="1016" y="154"/>
                  </a:lnTo>
                  <a:lnTo>
                    <a:pt x="1018" y="152"/>
                  </a:lnTo>
                  <a:lnTo>
                    <a:pt x="1022" y="150"/>
                  </a:lnTo>
                  <a:lnTo>
                    <a:pt x="1034" y="150"/>
                  </a:lnTo>
                  <a:lnTo>
                    <a:pt x="1092" y="186"/>
                  </a:lnTo>
                  <a:lnTo>
                    <a:pt x="1104" y="188"/>
                  </a:lnTo>
                  <a:lnTo>
                    <a:pt x="1118" y="190"/>
                  </a:lnTo>
                  <a:lnTo>
                    <a:pt x="1134" y="194"/>
                  </a:lnTo>
                  <a:lnTo>
                    <a:pt x="1142" y="198"/>
                  </a:lnTo>
                  <a:lnTo>
                    <a:pt x="1150" y="204"/>
                  </a:lnTo>
                  <a:lnTo>
                    <a:pt x="1172" y="204"/>
                  </a:lnTo>
                  <a:lnTo>
                    <a:pt x="1184" y="204"/>
                  </a:lnTo>
                  <a:lnTo>
                    <a:pt x="1196" y="202"/>
                  </a:lnTo>
                  <a:lnTo>
                    <a:pt x="1208" y="198"/>
                  </a:lnTo>
                  <a:lnTo>
                    <a:pt x="1218" y="194"/>
                  </a:lnTo>
                  <a:lnTo>
                    <a:pt x="1226" y="186"/>
                  </a:lnTo>
                  <a:lnTo>
                    <a:pt x="1232" y="174"/>
                  </a:lnTo>
                  <a:lnTo>
                    <a:pt x="1226" y="106"/>
                  </a:lnTo>
                  <a:lnTo>
                    <a:pt x="1236" y="88"/>
                  </a:lnTo>
                  <a:lnTo>
                    <a:pt x="1246" y="76"/>
                  </a:lnTo>
                  <a:lnTo>
                    <a:pt x="1258" y="68"/>
                  </a:lnTo>
                  <a:lnTo>
                    <a:pt x="1270" y="62"/>
                  </a:lnTo>
                  <a:lnTo>
                    <a:pt x="1284" y="58"/>
                  </a:lnTo>
                  <a:lnTo>
                    <a:pt x="1298" y="56"/>
                  </a:lnTo>
                  <a:lnTo>
                    <a:pt x="1336" y="52"/>
                  </a:lnTo>
                  <a:lnTo>
                    <a:pt x="1340" y="50"/>
                  </a:lnTo>
                  <a:lnTo>
                    <a:pt x="1344" y="46"/>
                  </a:lnTo>
                  <a:lnTo>
                    <a:pt x="1352" y="36"/>
                  </a:lnTo>
                  <a:lnTo>
                    <a:pt x="1360" y="14"/>
                  </a:lnTo>
                  <a:lnTo>
                    <a:pt x="1374" y="0"/>
                  </a:lnTo>
                  <a:lnTo>
                    <a:pt x="1418" y="0"/>
                  </a:lnTo>
                  <a:lnTo>
                    <a:pt x="1420" y="2"/>
                  </a:lnTo>
                  <a:lnTo>
                    <a:pt x="1424" y="8"/>
                  </a:lnTo>
                  <a:lnTo>
                    <a:pt x="1426" y="22"/>
                  </a:lnTo>
                  <a:lnTo>
                    <a:pt x="1430" y="40"/>
                  </a:lnTo>
                  <a:lnTo>
                    <a:pt x="1436" y="58"/>
                  </a:lnTo>
                  <a:lnTo>
                    <a:pt x="1480" y="124"/>
                  </a:lnTo>
                  <a:lnTo>
                    <a:pt x="1504" y="134"/>
                  </a:lnTo>
                  <a:lnTo>
                    <a:pt x="1538" y="144"/>
                  </a:lnTo>
                  <a:lnTo>
                    <a:pt x="1568" y="164"/>
                  </a:lnTo>
                  <a:lnTo>
                    <a:pt x="1584" y="190"/>
                  </a:lnTo>
                  <a:lnTo>
                    <a:pt x="1590" y="242"/>
                  </a:lnTo>
                  <a:lnTo>
                    <a:pt x="1610" y="280"/>
                  </a:lnTo>
                  <a:lnTo>
                    <a:pt x="1612" y="298"/>
                  </a:lnTo>
                  <a:lnTo>
                    <a:pt x="1612" y="320"/>
                  </a:lnTo>
                  <a:lnTo>
                    <a:pt x="1612" y="332"/>
                  </a:lnTo>
                  <a:lnTo>
                    <a:pt x="1610" y="342"/>
                  </a:lnTo>
                  <a:lnTo>
                    <a:pt x="1606" y="354"/>
                  </a:lnTo>
                  <a:lnTo>
                    <a:pt x="1602" y="364"/>
                  </a:lnTo>
                  <a:lnTo>
                    <a:pt x="1580" y="378"/>
                  </a:lnTo>
                  <a:lnTo>
                    <a:pt x="1574" y="382"/>
                  </a:lnTo>
                  <a:lnTo>
                    <a:pt x="1572" y="386"/>
                  </a:lnTo>
                  <a:lnTo>
                    <a:pt x="1568" y="390"/>
                  </a:lnTo>
                  <a:lnTo>
                    <a:pt x="1568" y="396"/>
                  </a:lnTo>
                  <a:lnTo>
                    <a:pt x="1566" y="420"/>
                  </a:lnTo>
                  <a:lnTo>
                    <a:pt x="1570" y="440"/>
                  </a:lnTo>
                  <a:lnTo>
                    <a:pt x="1574" y="452"/>
                  </a:lnTo>
                  <a:lnTo>
                    <a:pt x="1582" y="466"/>
                  </a:lnTo>
                  <a:lnTo>
                    <a:pt x="1614" y="488"/>
                  </a:lnTo>
                  <a:lnTo>
                    <a:pt x="1662" y="500"/>
                  </a:lnTo>
                  <a:lnTo>
                    <a:pt x="1674" y="506"/>
                  </a:lnTo>
                  <a:lnTo>
                    <a:pt x="1688" y="512"/>
                  </a:lnTo>
                  <a:lnTo>
                    <a:pt x="1700" y="516"/>
                  </a:lnTo>
                  <a:lnTo>
                    <a:pt x="1714" y="520"/>
                  </a:lnTo>
                  <a:lnTo>
                    <a:pt x="1744" y="524"/>
                  </a:lnTo>
                  <a:lnTo>
                    <a:pt x="1778" y="526"/>
                  </a:lnTo>
                  <a:lnTo>
                    <a:pt x="1790" y="534"/>
                  </a:lnTo>
                  <a:lnTo>
                    <a:pt x="1806" y="546"/>
                  </a:lnTo>
                  <a:lnTo>
                    <a:pt x="1836" y="576"/>
                  </a:lnTo>
                  <a:lnTo>
                    <a:pt x="1882" y="614"/>
                  </a:lnTo>
                  <a:lnTo>
                    <a:pt x="1894" y="616"/>
                  </a:lnTo>
                  <a:lnTo>
                    <a:pt x="1906" y="620"/>
                  </a:lnTo>
                  <a:lnTo>
                    <a:pt x="1918" y="628"/>
                  </a:lnTo>
                  <a:lnTo>
                    <a:pt x="1930" y="640"/>
                  </a:lnTo>
                  <a:lnTo>
                    <a:pt x="1938" y="672"/>
                  </a:lnTo>
                  <a:lnTo>
                    <a:pt x="1944" y="690"/>
                  </a:lnTo>
                  <a:lnTo>
                    <a:pt x="1952" y="710"/>
                  </a:lnTo>
                  <a:lnTo>
                    <a:pt x="1964" y="718"/>
                  </a:lnTo>
                  <a:lnTo>
                    <a:pt x="1968" y="724"/>
                  </a:lnTo>
                  <a:lnTo>
                    <a:pt x="1974" y="736"/>
                  </a:lnTo>
                  <a:lnTo>
                    <a:pt x="1972" y="766"/>
                  </a:lnTo>
                  <a:lnTo>
                    <a:pt x="1980" y="788"/>
                  </a:lnTo>
                  <a:lnTo>
                    <a:pt x="1968" y="796"/>
                  </a:lnTo>
                  <a:lnTo>
                    <a:pt x="1960" y="804"/>
                  </a:lnTo>
                  <a:lnTo>
                    <a:pt x="1956" y="814"/>
                  </a:lnTo>
                  <a:lnTo>
                    <a:pt x="1952" y="832"/>
                  </a:lnTo>
                  <a:lnTo>
                    <a:pt x="1952" y="864"/>
                  </a:lnTo>
                  <a:lnTo>
                    <a:pt x="1958" y="902"/>
                  </a:lnTo>
                  <a:lnTo>
                    <a:pt x="1952" y="906"/>
                  </a:lnTo>
                  <a:lnTo>
                    <a:pt x="1878" y="908"/>
                  </a:lnTo>
                  <a:lnTo>
                    <a:pt x="1844" y="914"/>
                  </a:lnTo>
                  <a:lnTo>
                    <a:pt x="1830" y="918"/>
                  </a:lnTo>
                  <a:lnTo>
                    <a:pt x="1818" y="922"/>
                  </a:lnTo>
                  <a:lnTo>
                    <a:pt x="1808" y="930"/>
                  </a:lnTo>
                  <a:lnTo>
                    <a:pt x="1798" y="940"/>
                  </a:lnTo>
                  <a:lnTo>
                    <a:pt x="1792" y="952"/>
                  </a:lnTo>
                  <a:lnTo>
                    <a:pt x="1786" y="968"/>
                  </a:lnTo>
                  <a:lnTo>
                    <a:pt x="1774" y="980"/>
                  </a:lnTo>
                  <a:lnTo>
                    <a:pt x="1766" y="990"/>
                  </a:lnTo>
                  <a:lnTo>
                    <a:pt x="1760" y="1002"/>
                  </a:lnTo>
                  <a:lnTo>
                    <a:pt x="1754" y="1018"/>
                  </a:lnTo>
                  <a:lnTo>
                    <a:pt x="1744" y="1024"/>
                  </a:lnTo>
                  <a:lnTo>
                    <a:pt x="1732" y="1028"/>
                  </a:lnTo>
                  <a:lnTo>
                    <a:pt x="1710" y="1032"/>
                  </a:lnTo>
                  <a:lnTo>
                    <a:pt x="1690" y="1034"/>
                  </a:lnTo>
                  <a:lnTo>
                    <a:pt x="1672" y="1034"/>
                  </a:lnTo>
                  <a:lnTo>
                    <a:pt x="1670" y="1044"/>
                  </a:lnTo>
                  <a:lnTo>
                    <a:pt x="1664" y="1056"/>
                  </a:lnTo>
                  <a:lnTo>
                    <a:pt x="1656" y="1066"/>
                  </a:lnTo>
                  <a:lnTo>
                    <a:pt x="1648" y="1074"/>
                  </a:lnTo>
                  <a:lnTo>
                    <a:pt x="1644" y="1082"/>
                  </a:lnTo>
                  <a:lnTo>
                    <a:pt x="1644" y="1090"/>
                  </a:lnTo>
                  <a:lnTo>
                    <a:pt x="1646" y="1106"/>
                  </a:lnTo>
                  <a:lnTo>
                    <a:pt x="1652" y="1124"/>
                  </a:lnTo>
                  <a:lnTo>
                    <a:pt x="1658" y="1146"/>
                  </a:lnTo>
                  <a:lnTo>
                    <a:pt x="1660" y="1170"/>
                  </a:lnTo>
                  <a:lnTo>
                    <a:pt x="1604" y="1182"/>
                  </a:lnTo>
                  <a:lnTo>
                    <a:pt x="1592" y="1188"/>
                  </a:lnTo>
                  <a:lnTo>
                    <a:pt x="1580" y="1194"/>
                  </a:lnTo>
                  <a:lnTo>
                    <a:pt x="1560" y="1206"/>
                  </a:lnTo>
                  <a:lnTo>
                    <a:pt x="1526" y="1214"/>
                  </a:lnTo>
                  <a:lnTo>
                    <a:pt x="1490" y="1220"/>
                  </a:lnTo>
                  <a:lnTo>
                    <a:pt x="1458" y="1224"/>
                  </a:lnTo>
                  <a:lnTo>
                    <a:pt x="1426" y="1224"/>
                  </a:lnTo>
                  <a:lnTo>
                    <a:pt x="1408" y="1228"/>
                  </a:lnTo>
                  <a:lnTo>
                    <a:pt x="1396" y="1236"/>
                  </a:lnTo>
                  <a:lnTo>
                    <a:pt x="1396" y="1244"/>
                  </a:lnTo>
                  <a:lnTo>
                    <a:pt x="1398" y="1250"/>
                  </a:lnTo>
                  <a:lnTo>
                    <a:pt x="1402" y="1258"/>
                  </a:lnTo>
                  <a:lnTo>
                    <a:pt x="1412" y="1272"/>
                  </a:lnTo>
                  <a:lnTo>
                    <a:pt x="1406" y="1280"/>
                  </a:lnTo>
                  <a:lnTo>
                    <a:pt x="1404" y="1288"/>
                  </a:lnTo>
                  <a:lnTo>
                    <a:pt x="1404" y="1294"/>
                  </a:lnTo>
                  <a:lnTo>
                    <a:pt x="1408" y="1302"/>
                  </a:lnTo>
                  <a:lnTo>
                    <a:pt x="1412" y="1308"/>
                  </a:lnTo>
                  <a:lnTo>
                    <a:pt x="1420" y="1314"/>
                  </a:lnTo>
                  <a:lnTo>
                    <a:pt x="1438" y="1328"/>
                  </a:lnTo>
                  <a:lnTo>
                    <a:pt x="1460" y="1360"/>
                  </a:lnTo>
                  <a:lnTo>
                    <a:pt x="1468" y="1364"/>
                  </a:lnTo>
                  <a:lnTo>
                    <a:pt x="1474" y="1370"/>
                  </a:lnTo>
                  <a:lnTo>
                    <a:pt x="1476" y="1374"/>
                  </a:lnTo>
                  <a:lnTo>
                    <a:pt x="1476" y="1380"/>
                  </a:lnTo>
                  <a:lnTo>
                    <a:pt x="1476" y="1396"/>
                  </a:lnTo>
                  <a:lnTo>
                    <a:pt x="1464" y="1408"/>
                  </a:lnTo>
                  <a:lnTo>
                    <a:pt x="1444" y="1418"/>
                  </a:lnTo>
                  <a:lnTo>
                    <a:pt x="1438" y="1422"/>
                  </a:lnTo>
                  <a:lnTo>
                    <a:pt x="1434" y="1426"/>
                  </a:lnTo>
                  <a:lnTo>
                    <a:pt x="1430" y="1432"/>
                  </a:lnTo>
                  <a:lnTo>
                    <a:pt x="1428" y="1438"/>
                  </a:lnTo>
                  <a:lnTo>
                    <a:pt x="1428" y="1460"/>
                  </a:lnTo>
                  <a:lnTo>
                    <a:pt x="1434" y="1466"/>
                  </a:lnTo>
                  <a:lnTo>
                    <a:pt x="1442" y="1476"/>
                  </a:lnTo>
                  <a:lnTo>
                    <a:pt x="1448" y="1488"/>
                  </a:lnTo>
                  <a:lnTo>
                    <a:pt x="1450" y="1496"/>
                  </a:lnTo>
                  <a:lnTo>
                    <a:pt x="1450" y="1504"/>
                  </a:lnTo>
                  <a:lnTo>
                    <a:pt x="1440" y="1510"/>
                  </a:lnTo>
                  <a:lnTo>
                    <a:pt x="1430" y="1512"/>
                  </a:lnTo>
                  <a:lnTo>
                    <a:pt x="1416" y="151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8" name="Freeform 34"/>
            <p:cNvSpPr/>
            <p:nvPr/>
          </p:nvSpPr>
          <p:spPr bwMode="auto">
            <a:xfrm>
              <a:off x="3883026" y="363064"/>
              <a:ext cx="3462764" cy="2965696"/>
            </a:xfrm>
            <a:custGeom>
              <a:avLst/>
              <a:gdLst>
                <a:gd name="T0" fmla="*/ 538 w 2182"/>
                <a:gd name="T1" fmla="*/ 1714 h 1868"/>
                <a:gd name="T2" fmla="*/ 526 w 2182"/>
                <a:gd name="T3" fmla="*/ 1632 h 1868"/>
                <a:gd name="T4" fmla="*/ 362 w 2182"/>
                <a:gd name="T5" fmla="*/ 1664 h 1868"/>
                <a:gd name="T6" fmla="*/ 286 w 2182"/>
                <a:gd name="T7" fmla="*/ 1690 h 1868"/>
                <a:gd name="T8" fmla="*/ 168 w 2182"/>
                <a:gd name="T9" fmla="*/ 1576 h 1868"/>
                <a:gd name="T10" fmla="*/ 220 w 2182"/>
                <a:gd name="T11" fmla="*/ 1468 h 1868"/>
                <a:gd name="T12" fmla="*/ 66 w 2182"/>
                <a:gd name="T13" fmla="*/ 1450 h 1868"/>
                <a:gd name="T14" fmla="*/ 20 w 2182"/>
                <a:gd name="T15" fmla="*/ 1304 h 1868"/>
                <a:gd name="T16" fmla="*/ 400 w 2182"/>
                <a:gd name="T17" fmla="*/ 1336 h 1868"/>
                <a:gd name="T18" fmla="*/ 594 w 2182"/>
                <a:gd name="T19" fmla="*/ 1418 h 1868"/>
                <a:gd name="T20" fmla="*/ 724 w 2182"/>
                <a:gd name="T21" fmla="*/ 1354 h 1868"/>
                <a:gd name="T22" fmla="*/ 828 w 2182"/>
                <a:gd name="T23" fmla="*/ 1308 h 1868"/>
                <a:gd name="T24" fmla="*/ 1006 w 2182"/>
                <a:gd name="T25" fmla="*/ 1300 h 1868"/>
                <a:gd name="T26" fmla="*/ 1170 w 2182"/>
                <a:gd name="T27" fmla="*/ 1170 h 1868"/>
                <a:gd name="T28" fmla="*/ 1178 w 2182"/>
                <a:gd name="T29" fmla="*/ 1032 h 1868"/>
                <a:gd name="T30" fmla="*/ 1260 w 2182"/>
                <a:gd name="T31" fmla="*/ 1006 h 1868"/>
                <a:gd name="T32" fmla="*/ 1410 w 2182"/>
                <a:gd name="T33" fmla="*/ 924 h 1868"/>
                <a:gd name="T34" fmla="*/ 1524 w 2182"/>
                <a:gd name="T35" fmla="*/ 876 h 1868"/>
                <a:gd name="T36" fmla="*/ 1632 w 2182"/>
                <a:gd name="T37" fmla="*/ 776 h 1868"/>
                <a:gd name="T38" fmla="*/ 1798 w 2182"/>
                <a:gd name="T39" fmla="*/ 740 h 1868"/>
                <a:gd name="T40" fmla="*/ 1712 w 2182"/>
                <a:gd name="T41" fmla="*/ 614 h 1868"/>
                <a:gd name="T42" fmla="*/ 1586 w 2182"/>
                <a:gd name="T43" fmla="*/ 646 h 1868"/>
                <a:gd name="T44" fmla="*/ 1456 w 2182"/>
                <a:gd name="T45" fmla="*/ 650 h 1868"/>
                <a:gd name="T46" fmla="*/ 1480 w 2182"/>
                <a:gd name="T47" fmla="*/ 512 h 1868"/>
                <a:gd name="T48" fmla="*/ 1602 w 2182"/>
                <a:gd name="T49" fmla="*/ 428 h 1868"/>
                <a:gd name="T50" fmla="*/ 1698 w 2182"/>
                <a:gd name="T51" fmla="*/ 250 h 1868"/>
                <a:gd name="T52" fmla="*/ 1738 w 2182"/>
                <a:gd name="T53" fmla="*/ 108 h 1868"/>
                <a:gd name="T54" fmla="*/ 1736 w 2182"/>
                <a:gd name="T55" fmla="*/ 20 h 1868"/>
                <a:gd name="T56" fmla="*/ 1800 w 2182"/>
                <a:gd name="T57" fmla="*/ 42 h 1868"/>
                <a:gd name="T58" fmla="*/ 1848 w 2182"/>
                <a:gd name="T59" fmla="*/ 80 h 1868"/>
                <a:gd name="T60" fmla="*/ 1926 w 2182"/>
                <a:gd name="T61" fmla="*/ 178 h 1868"/>
                <a:gd name="T62" fmla="*/ 2052 w 2182"/>
                <a:gd name="T63" fmla="*/ 152 h 1868"/>
                <a:gd name="T64" fmla="*/ 2136 w 2182"/>
                <a:gd name="T65" fmla="*/ 246 h 1868"/>
                <a:gd name="T66" fmla="*/ 2136 w 2182"/>
                <a:gd name="T67" fmla="*/ 440 h 1868"/>
                <a:gd name="T68" fmla="*/ 2118 w 2182"/>
                <a:gd name="T69" fmla="*/ 476 h 1868"/>
                <a:gd name="T70" fmla="*/ 2064 w 2182"/>
                <a:gd name="T71" fmla="*/ 514 h 1868"/>
                <a:gd name="T72" fmla="*/ 2020 w 2182"/>
                <a:gd name="T73" fmla="*/ 674 h 1868"/>
                <a:gd name="T74" fmla="*/ 2068 w 2182"/>
                <a:gd name="T75" fmla="*/ 716 h 1868"/>
                <a:gd name="T76" fmla="*/ 2026 w 2182"/>
                <a:gd name="T77" fmla="*/ 796 h 1868"/>
                <a:gd name="T78" fmla="*/ 1968 w 2182"/>
                <a:gd name="T79" fmla="*/ 828 h 1868"/>
                <a:gd name="T80" fmla="*/ 2054 w 2182"/>
                <a:gd name="T81" fmla="*/ 986 h 1868"/>
                <a:gd name="T82" fmla="*/ 2154 w 2182"/>
                <a:gd name="T83" fmla="*/ 1034 h 1868"/>
                <a:gd name="T84" fmla="*/ 2156 w 2182"/>
                <a:gd name="T85" fmla="*/ 1130 h 1868"/>
                <a:gd name="T86" fmla="*/ 2054 w 2182"/>
                <a:gd name="T87" fmla="*/ 1170 h 1868"/>
                <a:gd name="T88" fmla="*/ 1920 w 2182"/>
                <a:gd name="T89" fmla="*/ 1272 h 1868"/>
                <a:gd name="T90" fmla="*/ 1850 w 2182"/>
                <a:gd name="T91" fmla="*/ 1260 h 1868"/>
                <a:gd name="T92" fmla="*/ 1786 w 2182"/>
                <a:gd name="T93" fmla="*/ 1338 h 1868"/>
                <a:gd name="T94" fmla="*/ 1696 w 2182"/>
                <a:gd name="T95" fmla="*/ 1206 h 1868"/>
                <a:gd name="T96" fmla="*/ 1524 w 2182"/>
                <a:gd name="T97" fmla="*/ 1346 h 1868"/>
                <a:gd name="T98" fmla="*/ 1494 w 2182"/>
                <a:gd name="T99" fmla="*/ 1334 h 1868"/>
                <a:gd name="T100" fmla="*/ 1424 w 2182"/>
                <a:gd name="T101" fmla="*/ 1310 h 1868"/>
                <a:gd name="T102" fmla="*/ 1392 w 2182"/>
                <a:gd name="T103" fmla="*/ 1430 h 1868"/>
                <a:gd name="T104" fmla="*/ 1288 w 2182"/>
                <a:gd name="T105" fmla="*/ 1520 h 1868"/>
                <a:gd name="T106" fmla="*/ 1140 w 2182"/>
                <a:gd name="T107" fmla="*/ 1612 h 1868"/>
                <a:gd name="T108" fmla="*/ 1076 w 2182"/>
                <a:gd name="T109" fmla="*/ 1650 h 1868"/>
                <a:gd name="T110" fmla="*/ 988 w 2182"/>
                <a:gd name="T111" fmla="*/ 1790 h 1868"/>
                <a:gd name="T112" fmla="*/ 838 w 2182"/>
                <a:gd name="T113" fmla="*/ 1810 h 1868"/>
                <a:gd name="T114" fmla="*/ 814 w 2182"/>
                <a:gd name="T115" fmla="*/ 1666 h 1868"/>
                <a:gd name="T116" fmla="*/ 732 w 2182"/>
                <a:gd name="T117" fmla="*/ 1678 h 1868"/>
                <a:gd name="T118" fmla="*/ 662 w 2182"/>
                <a:gd name="T119" fmla="*/ 1816 h 18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82" h="1868">
                  <a:moveTo>
                    <a:pt x="556" y="1868"/>
                  </a:moveTo>
                  <a:lnTo>
                    <a:pt x="556" y="1868"/>
                  </a:lnTo>
                  <a:lnTo>
                    <a:pt x="518" y="1832"/>
                  </a:lnTo>
                  <a:lnTo>
                    <a:pt x="498" y="1792"/>
                  </a:lnTo>
                  <a:lnTo>
                    <a:pt x="500" y="1764"/>
                  </a:lnTo>
                  <a:lnTo>
                    <a:pt x="502" y="1754"/>
                  </a:lnTo>
                  <a:lnTo>
                    <a:pt x="506" y="1744"/>
                  </a:lnTo>
                  <a:lnTo>
                    <a:pt x="512" y="1736"/>
                  </a:lnTo>
                  <a:lnTo>
                    <a:pt x="518" y="1728"/>
                  </a:lnTo>
                  <a:lnTo>
                    <a:pt x="528" y="1720"/>
                  </a:lnTo>
                  <a:lnTo>
                    <a:pt x="538" y="1714"/>
                  </a:lnTo>
                  <a:lnTo>
                    <a:pt x="556" y="1698"/>
                  </a:lnTo>
                  <a:lnTo>
                    <a:pt x="572" y="1674"/>
                  </a:lnTo>
                  <a:lnTo>
                    <a:pt x="570" y="1658"/>
                  </a:lnTo>
                  <a:lnTo>
                    <a:pt x="562" y="1646"/>
                  </a:lnTo>
                  <a:lnTo>
                    <a:pt x="556" y="1638"/>
                  </a:lnTo>
                  <a:lnTo>
                    <a:pt x="548" y="1634"/>
                  </a:lnTo>
                  <a:lnTo>
                    <a:pt x="542" y="1632"/>
                  </a:lnTo>
                  <a:lnTo>
                    <a:pt x="534" y="1630"/>
                  </a:lnTo>
                  <a:lnTo>
                    <a:pt x="526" y="1632"/>
                  </a:lnTo>
                  <a:lnTo>
                    <a:pt x="506" y="1638"/>
                  </a:lnTo>
                  <a:lnTo>
                    <a:pt x="482" y="1658"/>
                  </a:lnTo>
                  <a:lnTo>
                    <a:pt x="448" y="1674"/>
                  </a:lnTo>
                  <a:lnTo>
                    <a:pt x="442" y="1668"/>
                  </a:lnTo>
                  <a:lnTo>
                    <a:pt x="436" y="1664"/>
                  </a:lnTo>
                  <a:lnTo>
                    <a:pt x="426" y="1658"/>
                  </a:lnTo>
                  <a:lnTo>
                    <a:pt x="384" y="1658"/>
                  </a:lnTo>
                  <a:lnTo>
                    <a:pt x="370" y="1660"/>
                  </a:lnTo>
                  <a:lnTo>
                    <a:pt x="362" y="1664"/>
                  </a:lnTo>
                  <a:lnTo>
                    <a:pt x="356" y="1672"/>
                  </a:lnTo>
                  <a:lnTo>
                    <a:pt x="352" y="1682"/>
                  </a:lnTo>
                  <a:lnTo>
                    <a:pt x="350" y="1700"/>
                  </a:lnTo>
                  <a:lnTo>
                    <a:pt x="348" y="1722"/>
                  </a:lnTo>
                  <a:lnTo>
                    <a:pt x="342" y="1726"/>
                  </a:lnTo>
                  <a:lnTo>
                    <a:pt x="336" y="1726"/>
                  </a:lnTo>
                  <a:lnTo>
                    <a:pt x="330" y="1726"/>
                  </a:lnTo>
                  <a:lnTo>
                    <a:pt x="324" y="1724"/>
                  </a:lnTo>
                  <a:lnTo>
                    <a:pt x="314" y="1718"/>
                  </a:lnTo>
                  <a:lnTo>
                    <a:pt x="306" y="1716"/>
                  </a:lnTo>
                  <a:lnTo>
                    <a:pt x="286" y="1690"/>
                  </a:lnTo>
                  <a:lnTo>
                    <a:pt x="270" y="1674"/>
                  </a:lnTo>
                  <a:lnTo>
                    <a:pt x="262" y="1654"/>
                  </a:lnTo>
                  <a:lnTo>
                    <a:pt x="252" y="1638"/>
                  </a:lnTo>
                  <a:lnTo>
                    <a:pt x="248" y="1632"/>
                  </a:lnTo>
                  <a:lnTo>
                    <a:pt x="242" y="1626"/>
                  </a:lnTo>
                  <a:lnTo>
                    <a:pt x="234" y="1624"/>
                  </a:lnTo>
                  <a:lnTo>
                    <a:pt x="226" y="1620"/>
                  </a:lnTo>
                  <a:lnTo>
                    <a:pt x="190" y="1582"/>
                  </a:lnTo>
                  <a:lnTo>
                    <a:pt x="168" y="1576"/>
                  </a:lnTo>
                  <a:lnTo>
                    <a:pt x="170" y="1568"/>
                  </a:lnTo>
                  <a:lnTo>
                    <a:pt x="172" y="1560"/>
                  </a:lnTo>
                  <a:lnTo>
                    <a:pt x="178" y="1554"/>
                  </a:lnTo>
                  <a:lnTo>
                    <a:pt x="184" y="1548"/>
                  </a:lnTo>
                  <a:lnTo>
                    <a:pt x="198" y="1538"/>
                  </a:lnTo>
                  <a:lnTo>
                    <a:pt x="206" y="1532"/>
                  </a:lnTo>
                  <a:lnTo>
                    <a:pt x="212" y="1526"/>
                  </a:lnTo>
                  <a:lnTo>
                    <a:pt x="226" y="1496"/>
                  </a:lnTo>
                  <a:lnTo>
                    <a:pt x="226" y="1484"/>
                  </a:lnTo>
                  <a:lnTo>
                    <a:pt x="224" y="1474"/>
                  </a:lnTo>
                  <a:lnTo>
                    <a:pt x="220" y="1468"/>
                  </a:lnTo>
                  <a:lnTo>
                    <a:pt x="216" y="1464"/>
                  </a:lnTo>
                  <a:lnTo>
                    <a:pt x="182" y="1464"/>
                  </a:lnTo>
                  <a:lnTo>
                    <a:pt x="150" y="1468"/>
                  </a:lnTo>
                  <a:lnTo>
                    <a:pt x="120" y="1474"/>
                  </a:lnTo>
                  <a:lnTo>
                    <a:pt x="92" y="1484"/>
                  </a:lnTo>
                  <a:lnTo>
                    <a:pt x="84" y="1490"/>
                  </a:lnTo>
                  <a:lnTo>
                    <a:pt x="76" y="1492"/>
                  </a:lnTo>
                  <a:lnTo>
                    <a:pt x="70" y="1492"/>
                  </a:lnTo>
                  <a:lnTo>
                    <a:pt x="64" y="1492"/>
                  </a:lnTo>
                  <a:lnTo>
                    <a:pt x="66" y="1450"/>
                  </a:lnTo>
                  <a:lnTo>
                    <a:pt x="50" y="1428"/>
                  </a:lnTo>
                  <a:lnTo>
                    <a:pt x="14" y="1398"/>
                  </a:lnTo>
                  <a:lnTo>
                    <a:pt x="14" y="1386"/>
                  </a:lnTo>
                  <a:lnTo>
                    <a:pt x="18" y="1376"/>
                  </a:lnTo>
                  <a:lnTo>
                    <a:pt x="26" y="1358"/>
                  </a:lnTo>
                  <a:lnTo>
                    <a:pt x="24" y="1328"/>
                  </a:lnTo>
                  <a:lnTo>
                    <a:pt x="24" y="1316"/>
                  </a:lnTo>
                  <a:lnTo>
                    <a:pt x="20" y="1304"/>
                  </a:lnTo>
                  <a:lnTo>
                    <a:pt x="0" y="1278"/>
                  </a:lnTo>
                  <a:lnTo>
                    <a:pt x="0" y="1244"/>
                  </a:lnTo>
                  <a:lnTo>
                    <a:pt x="100" y="1268"/>
                  </a:lnTo>
                  <a:lnTo>
                    <a:pt x="274" y="1270"/>
                  </a:lnTo>
                  <a:lnTo>
                    <a:pt x="306" y="1278"/>
                  </a:lnTo>
                  <a:lnTo>
                    <a:pt x="326" y="1284"/>
                  </a:lnTo>
                  <a:lnTo>
                    <a:pt x="344" y="1290"/>
                  </a:lnTo>
                  <a:lnTo>
                    <a:pt x="400" y="1336"/>
                  </a:lnTo>
                  <a:lnTo>
                    <a:pt x="414" y="1342"/>
                  </a:lnTo>
                  <a:lnTo>
                    <a:pt x="466" y="1350"/>
                  </a:lnTo>
                  <a:lnTo>
                    <a:pt x="490" y="1366"/>
                  </a:lnTo>
                  <a:lnTo>
                    <a:pt x="556" y="1388"/>
                  </a:lnTo>
                  <a:lnTo>
                    <a:pt x="562" y="1392"/>
                  </a:lnTo>
                  <a:lnTo>
                    <a:pt x="568" y="1398"/>
                  </a:lnTo>
                  <a:lnTo>
                    <a:pt x="584" y="1412"/>
                  </a:lnTo>
                  <a:lnTo>
                    <a:pt x="594" y="1418"/>
                  </a:lnTo>
                  <a:lnTo>
                    <a:pt x="604" y="1420"/>
                  </a:lnTo>
                  <a:lnTo>
                    <a:pt x="614" y="1418"/>
                  </a:lnTo>
                  <a:lnTo>
                    <a:pt x="628" y="1412"/>
                  </a:lnTo>
                  <a:lnTo>
                    <a:pt x="632" y="1406"/>
                  </a:lnTo>
                  <a:lnTo>
                    <a:pt x="638" y="1400"/>
                  </a:lnTo>
                  <a:lnTo>
                    <a:pt x="650" y="1392"/>
                  </a:lnTo>
                  <a:lnTo>
                    <a:pt x="666" y="1386"/>
                  </a:lnTo>
                  <a:lnTo>
                    <a:pt x="680" y="1380"/>
                  </a:lnTo>
                  <a:lnTo>
                    <a:pt x="696" y="1368"/>
                  </a:lnTo>
                  <a:lnTo>
                    <a:pt x="708" y="1360"/>
                  </a:lnTo>
                  <a:lnTo>
                    <a:pt x="724" y="1354"/>
                  </a:lnTo>
                  <a:lnTo>
                    <a:pt x="746" y="1350"/>
                  </a:lnTo>
                  <a:lnTo>
                    <a:pt x="746" y="1346"/>
                  </a:lnTo>
                  <a:lnTo>
                    <a:pt x="750" y="1344"/>
                  </a:lnTo>
                  <a:lnTo>
                    <a:pt x="758" y="1340"/>
                  </a:lnTo>
                  <a:lnTo>
                    <a:pt x="768" y="1336"/>
                  </a:lnTo>
                  <a:lnTo>
                    <a:pt x="778" y="1332"/>
                  </a:lnTo>
                  <a:lnTo>
                    <a:pt x="784" y="1332"/>
                  </a:lnTo>
                  <a:lnTo>
                    <a:pt x="792" y="1328"/>
                  </a:lnTo>
                  <a:lnTo>
                    <a:pt x="806" y="1320"/>
                  </a:lnTo>
                  <a:lnTo>
                    <a:pt x="820" y="1310"/>
                  </a:lnTo>
                  <a:lnTo>
                    <a:pt x="828" y="1308"/>
                  </a:lnTo>
                  <a:lnTo>
                    <a:pt x="836" y="1306"/>
                  </a:lnTo>
                  <a:lnTo>
                    <a:pt x="848" y="1300"/>
                  </a:lnTo>
                  <a:lnTo>
                    <a:pt x="862" y="1296"/>
                  </a:lnTo>
                  <a:lnTo>
                    <a:pt x="876" y="1296"/>
                  </a:lnTo>
                  <a:lnTo>
                    <a:pt x="894" y="1296"/>
                  </a:lnTo>
                  <a:lnTo>
                    <a:pt x="918" y="1302"/>
                  </a:lnTo>
                  <a:lnTo>
                    <a:pt x="952" y="1306"/>
                  </a:lnTo>
                  <a:lnTo>
                    <a:pt x="970" y="1306"/>
                  </a:lnTo>
                  <a:lnTo>
                    <a:pt x="986" y="1306"/>
                  </a:lnTo>
                  <a:lnTo>
                    <a:pt x="1000" y="1302"/>
                  </a:lnTo>
                  <a:lnTo>
                    <a:pt x="1006" y="1300"/>
                  </a:lnTo>
                  <a:lnTo>
                    <a:pt x="1010" y="1296"/>
                  </a:lnTo>
                  <a:lnTo>
                    <a:pt x="1028" y="1294"/>
                  </a:lnTo>
                  <a:lnTo>
                    <a:pt x="1044" y="1286"/>
                  </a:lnTo>
                  <a:lnTo>
                    <a:pt x="1060" y="1278"/>
                  </a:lnTo>
                  <a:lnTo>
                    <a:pt x="1074" y="1266"/>
                  </a:lnTo>
                  <a:lnTo>
                    <a:pt x="1086" y="1254"/>
                  </a:lnTo>
                  <a:lnTo>
                    <a:pt x="1100" y="1240"/>
                  </a:lnTo>
                  <a:lnTo>
                    <a:pt x="1122" y="1212"/>
                  </a:lnTo>
                  <a:lnTo>
                    <a:pt x="1156" y="1182"/>
                  </a:lnTo>
                  <a:lnTo>
                    <a:pt x="1170" y="1170"/>
                  </a:lnTo>
                  <a:lnTo>
                    <a:pt x="1186" y="1158"/>
                  </a:lnTo>
                  <a:lnTo>
                    <a:pt x="1202" y="1150"/>
                  </a:lnTo>
                  <a:lnTo>
                    <a:pt x="1210" y="1146"/>
                  </a:lnTo>
                  <a:lnTo>
                    <a:pt x="1218" y="1138"/>
                  </a:lnTo>
                  <a:lnTo>
                    <a:pt x="1216" y="1112"/>
                  </a:lnTo>
                  <a:lnTo>
                    <a:pt x="1182" y="1080"/>
                  </a:lnTo>
                  <a:lnTo>
                    <a:pt x="1176" y="1058"/>
                  </a:lnTo>
                  <a:lnTo>
                    <a:pt x="1178" y="1032"/>
                  </a:lnTo>
                  <a:lnTo>
                    <a:pt x="1180" y="1020"/>
                  </a:lnTo>
                  <a:lnTo>
                    <a:pt x="1182" y="1010"/>
                  </a:lnTo>
                  <a:lnTo>
                    <a:pt x="1186" y="1002"/>
                  </a:lnTo>
                  <a:lnTo>
                    <a:pt x="1192" y="994"/>
                  </a:lnTo>
                  <a:lnTo>
                    <a:pt x="1200" y="986"/>
                  </a:lnTo>
                  <a:lnTo>
                    <a:pt x="1212" y="982"/>
                  </a:lnTo>
                  <a:lnTo>
                    <a:pt x="1214" y="978"/>
                  </a:lnTo>
                  <a:lnTo>
                    <a:pt x="1216" y="976"/>
                  </a:lnTo>
                  <a:lnTo>
                    <a:pt x="1220" y="978"/>
                  </a:lnTo>
                  <a:lnTo>
                    <a:pt x="1226" y="982"/>
                  </a:lnTo>
                  <a:lnTo>
                    <a:pt x="1260" y="1006"/>
                  </a:lnTo>
                  <a:lnTo>
                    <a:pt x="1286" y="1014"/>
                  </a:lnTo>
                  <a:lnTo>
                    <a:pt x="1314" y="1014"/>
                  </a:lnTo>
                  <a:lnTo>
                    <a:pt x="1326" y="1010"/>
                  </a:lnTo>
                  <a:lnTo>
                    <a:pt x="1336" y="1002"/>
                  </a:lnTo>
                  <a:lnTo>
                    <a:pt x="1348" y="992"/>
                  </a:lnTo>
                  <a:lnTo>
                    <a:pt x="1358" y="980"/>
                  </a:lnTo>
                  <a:lnTo>
                    <a:pt x="1380" y="956"/>
                  </a:lnTo>
                  <a:lnTo>
                    <a:pt x="1398" y="932"/>
                  </a:lnTo>
                  <a:lnTo>
                    <a:pt x="1404" y="928"/>
                  </a:lnTo>
                  <a:lnTo>
                    <a:pt x="1410" y="924"/>
                  </a:lnTo>
                  <a:lnTo>
                    <a:pt x="1416" y="924"/>
                  </a:lnTo>
                  <a:lnTo>
                    <a:pt x="1424" y="922"/>
                  </a:lnTo>
                  <a:lnTo>
                    <a:pt x="1438" y="924"/>
                  </a:lnTo>
                  <a:lnTo>
                    <a:pt x="1454" y="926"/>
                  </a:lnTo>
                  <a:lnTo>
                    <a:pt x="1464" y="918"/>
                  </a:lnTo>
                  <a:lnTo>
                    <a:pt x="1472" y="914"/>
                  </a:lnTo>
                  <a:lnTo>
                    <a:pt x="1492" y="906"/>
                  </a:lnTo>
                  <a:lnTo>
                    <a:pt x="1518" y="882"/>
                  </a:lnTo>
                  <a:lnTo>
                    <a:pt x="1522" y="880"/>
                  </a:lnTo>
                  <a:lnTo>
                    <a:pt x="1524" y="876"/>
                  </a:lnTo>
                  <a:lnTo>
                    <a:pt x="1530" y="866"/>
                  </a:lnTo>
                  <a:lnTo>
                    <a:pt x="1534" y="848"/>
                  </a:lnTo>
                  <a:lnTo>
                    <a:pt x="1540" y="832"/>
                  </a:lnTo>
                  <a:lnTo>
                    <a:pt x="1546" y="822"/>
                  </a:lnTo>
                  <a:lnTo>
                    <a:pt x="1554" y="816"/>
                  </a:lnTo>
                  <a:lnTo>
                    <a:pt x="1562" y="812"/>
                  </a:lnTo>
                  <a:lnTo>
                    <a:pt x="1580" y="806"/>
                  </a:lnTo>
                  <a:lnTo>
                    <a:pt x="1594" y="804"/>
                  </a:lnTo>
                  <a:lnTo>
                    <a:pt x="1610" y="798"/>
                  </a:lnTo>
                  <a:lnTo>
                    <a:pt x="1620" y="786"/>
                  </a:lnTo>
                  <a:lnTo>
                    <a:pt x="1632" y="776"/>
                  </a:lnTo>
                  <a:lnTo>
                    <a:pt x="1646" y="768"/>
                  </a:lnTo>
                  <a:lnTo>
                    <a:pt x="1660" y="760"/>
                  </a:lnTo>
                  <a:lnTo>
                    <a:pt x="1670" y="754"/>
                  </a:lnTo>
                  <a:lnTo>
                    <a:pt x="1680" y="752"/>
                  </a:lnTo>
                  <a:lnTo>
                    <a:pt x="1696" y="750"/>
                  </a:lnTo>
                  <a:lnTo>
                    <a:pt x="1712" y="750"/>
                  </a:lnTo>
                  <a:lnTo>
                    <a:pt x="1746" y="752"/>
                  </a:lnTo>
                  <a:lnTo>
                    <a:pt x="1776" y="756"/>
                  </a:lnTo>
                  <a:lnTo>
                    <a:pt x="1792" y="748"/>
                  </a:lnTo>
                  <a:lnTo>
                    <a:pt x="1798" y="740"/>
                  </a:lnTo>
                  <a:lnTo>
                    <a:pt x="1802" y="730"/>
                  </a:lnTo>
                  <a:lnTo>
                    <a:pt x="1804" y="720"/>
                  </a:lnTo>
                  <a:lnTo>
                    <a:pt x="1804" y="712"/>
                  </a:lnTo>
                  <a:lnTo>
                    <a:pt x="1802" y="702"/>
                  </a:lnTo>
                  <a:lnTo>
                    <a:pt x="1798" y="694"/>
                  </a:lnTo>
                  <a:lnTo>
                    <a:pt x="1790" y="680"/>
                  </a:lnTo>
                  <a:lnTo>
                    <a:pt x="1764" y="656"/>
                  </a:lnTo>
                  <a:lnTo>
                    <a:pt x="1718" y="628"/>
                  </a:lnTo>
                  <a:lnTo>
                    <a:pt x="1716" y="622"/>
                  </a:lnTo>
                  <a:lnTo>
                    <a:pt x="1712" y="614"/>
                  </a:lnTo>
                  <a:lnTo>
                    <a:pt x="1702" y="604"/>
                  </a:lnTo>
                  <a:lnTo>
                    <a:pt x="1688" y="590"/>
                  </a:lnTo>
                  <a:lnTo>
                    <a:pt x="1656" y="590"/>
                  </a:lnTo>
                  <a:lnTo>
                    <a:pt x="1640" y="608"/>
                  </a:lnTo>
                  <a:lnTo>
                    <a:pt x="1610" y="608"/>
                  </a:lnTo>
                  <a:lnTo>
                    <a:pt x="1604" y="644"/>
                  </a:lnTo>
                  <a:lnTo>
                    <a:pt x="1596" y="646"/>
                  </a:lnTo>
                  <a:lnTo>
                    <a:pt x="1586" y="646"/>
                  </a:lnTo>
                  <a:lnTo>
                    <a:pt x="1578" y="644"/>
                  </a:lnTo>
                  <a:lnTo>
                    <a:pt x="1570" y="642"/>
                  </a:lnTo>
                  <a:lnTo>
                    <a:pt x="1554" y="634"/>
                  </a:lnTo>
                  <a:lnTo>
                    <a:pt x="1544" y="630"/>
                  </a:lnTo>
                  <a:lnTo>
                    <a:pt x="1516" y="630"/>
                  </a:lnTo>
                  <a:lnTo>
                    <a:pt x="1504" y="634"/>
                  </a:lnTo>
                  <a:lnTo>
                    <a:pt x="1494" y="640"/>
                  </a:lnTo>
                  <a:lnTo>
                    <a:pt x="1476" y="654"/>
                  </a:lnTo>
                  <a:lnTo>
                    <a:pt x="1466" y="654"/>
                  </a:lnTo>
                  <a:lnTo>
                    <a:pt x="1456" y="650"/>
                  </a:lnTo>
                  <a:lnTo>
                    <a:pt x="1450" y="646"/>
                  </a:lnTo>
                  <a:lnTo>
                    <a:pt x="1446" y="640"/>
                  </a:lnTo>
                  <a:lnTo>
                    <a:pt x="1442" y="634"/>
                  </a:lnTo>
                  <a:lnTo>
                    <a:pt x="1440" y="628"/>
                  </a:lnTo>
                  <a:lnTo>
                    <a:pt x="1440" y="616"/>
                  </a:lnTo>
                  <a:lnTo>
                    <a:pt x="1470" y="588"/>
                  </a:lnTo>
                  <a:lnTo>
                    <a:pt x="1468" y="556"/>
                  </a:lnTo>
                  <a:lnTo>
                    <a:pt x="1470" y="544"/>
                  </a:lnTo>
                  <a:lnTo>
                    <a:pt x="1470" y="532"/>
                  </a:lnTo>
                  <a:lnTo>
                    <a:pt x="1480" y="512"/>
                  </a:lnTo>
                  <a:lnTo>
                    <a:pt x="1488" y="494"/>
                  </a:lnTo>
                  <a:lnTo>
                    <a:pt x="1488" y="472"/>
                  </a:lnTo>
                  <a:lnTo>
                    <a:pt x="1490" y="456"/>
                  </a:lnTo>
                  <a:lnTo>
                    <a:pt x="1494" y="440"/>
                  </a:lnTo>
                  <a:lnTo>
                    <a:pt x="1502" y="426"/>
                  </a:lnTo>
                  <a:lnTo>
                    <a:pt x="1522" y="426"/>
                  </a:lnTo>
                  <a:lnTo>
                    <a:pt x="1546" y="430"/>
                  </a:lnTo>
                  <a:lnTo>
                    <a:pt x="1574" y="432"/>
                  </a:lnTo>
                  <a:lnTo>
                    <a:pt x="1588" y="430"/>
                  </a:lnTo>
                  <a:lnTo>
                    <a:pt x="1602" y="428"/>
                  </a:lnTo>
                  <a:lnTo>
                    <a:pt x="1616" y="424"/>
                  </a:lnTo>
                  <a:lnTo>
                    <a:pt x="1628" y="416"/>
                  </a:lnTo>
                  <a:lnTo>
                    <a:pt x="1642" y="404"/>
                  </a:lnTo>
                  <a:lnTo>
                    <a:pt x="1658" y="390"/>
                  </a:lnTo>
                  <a:lnTo>
                    <a:pt x="1672" y="376"/>
                  </a:lnTo>
                  <a:lnTo>
                    <a:pt x="1684" y="362"/>
                  </a:lnTo>
                  <a:lnTo>
                    <a:pt x="1684" y="332"/>
                  </a:lnTo>
                  <a:lnTo>
                    <a:pt x="1686" y="296"/>
                  </a:lnTo>
                  <a:lnTo>
                    <a:pt x="1688" y="278"/>
                  </a:lnTo>
                  <a:lnTo>
                    <a:pt x="1692" y="262"/>
                  </a:lnTo>
                  <a:lnTo>
                    <a:pt x="1698" y="250"/>
                  </a:lnTo>
                  <a:lnTo>
                    <a:pt x="1702" y="246"/>
                  </a:lnTo>
                  <a:lnTo>
                    <a:pt x="1708" y="242"/>
                  </a:lnTo>
                  <a:lnTo>
                    <a:pt x="1714" y="232"/>
                  </a:lnTo>
                  <a:lnTo>
                    <a:pt x="1720" y="220"/>
                  </a:lnTo>
                  <a:lnTo>
                    <a:pt x="1724" y="198"/>
                  </a:lnTo>
                  <a:lnTo>
                    <a:pt x="1730" y="176"/>
                  </a:lnTo>
                  <a:lnTo>
                    <a:pt x="1736" y="166"/>
                  </a:lnTo>
                  <a:lnTo>
                    <a:pt x="1742" y="158"/>
                  </a:lnTo>
                  <a:lnTo>
                    <a:pt x="1742" y="116"/>
                  </a:lnTo>
                  <a:lnTo>
                    <a:pt x="1738" y="108"/>
                  </a:lnTo>
                  <a:lnTo>
                    <a:pt x="1716" y="82"/>
                  </a:lnTo>
                  <a:lnTo>
                    <a:pt x="1696" y="72"/>
                  </a:lnTo>
                  <a:lnTo>
                    <a:pt x="1696" y="62"/>
                  </a:lnTo>
                  <a:lnTo>
                    <a:pt x="1698" y="54"/>
                  </a:lnTo>
                  <a:lnTo>
                    <a:pt x="1702" y="46"/>
                  </a:lnTo>
                  <a:lnTo>
                    <a:pt x="1706" y="40"/>
                  </a:lnTo>
                  <a:lnTo>
                    <a:pt x="1712" y="34"/>
                  </a:lnTo>
                  <a:lnTo>
                    <a:pt x="1720" y="28"/>
                  </a:lnTo>
                  <a:lnTo>
                    <a:pt x="1736" y="20"/>
                  </a:lnTo>
                  <a:lnTo>
                    <a:pt x="1744" y="20"/>
                  </a:lnTo>
                  <a:lnTo>
                    <a:pt x="1750" y="16"/>
                  </a:lnTo>
                  <a:lnTo>
                    <a:pt x="1764" y="10"/>
                  </a:lnTo>
                  <a:lnTo>
                    <a:pt x="1778" y="4"/>
                  </a:lnTo>
                  <a:lnTo>
                    <a:pt x="1784" y="2"/>
                  </a:lnTo>
                  <a:lnTo>
                    <a:pt x="1794" y="0"/>
                  </a:lnTo>
                  <a:lnTo>
                    <a:pt x="1794" y="6"/>
                  </a:lnTo>
                  <a:lnTo>
                    <a:pt x="1796" y="8"/>
                  </a:lnTo>
                  <a:lnTo>
                    <a:pt x="1804" y="16"/>
                  </a:lnTo>
                  <a:lnTo>
                    <a:pt x="1800" y="42"/>
                  </a:lnTo>
                  <a:lnTo>
                    <a:pt x="1792" y="52"/>
                  </a:lnTo>
                  <a:lnTo>
                    <a:pt x="1786" y="58"/>
                  </a:lnTo>
                  <a:lnTo>
                    <a:pt x="1782" y="66"/>
                  </a:lnTo>
                  <a:lnTo>
                    <a:pt x="1780" y="78"/>
                  </a:lnTo>
                  <a:lnTo>
                    <a:pt x="1804" y="96"/>
                  </a:lnTo>
                  <a:lnTo>
                    <a:pt x="1810" y="104"/>
                  </a:lnTo>
                  <a:lnTo>
                    <a:pt x="1816" y="110"/>
                  </a:lnTo>
                  <a:lnTo>
                    <a:pt x="1826" y="114"/>
                  </a:lnTo>
                  <a:lnTo>
                    <a:pt x="1842" y="116"/>
                  </a:lnTo>
                  <a:lnTo>
                    <a:pt x="1848" y="80"/>
                  </a:lnTo>
                  <a:lnTo>
                    <a:pt x="1856" y="80"/>
                  </a:lnTo>
                  <a:lnTo>
                    <a:pt x="1866" y="80"/>
                  </a:lnTo>
                  <a:lnTo>
                    <a:pt x="1878" y="84"/>
                  </a:lnTo>
                  <a:lnTo>
                    <a:pt x="1892" y="92"/>
                  </a:lnTo>
                  <a:lnTo>
                    <a:pt x="1900" y="104"/>
                  </a:lnTo>
                  <a:lnTo>
                    <a:pt x="1904" y="122"/>
                  </a:lnTo>
                  <a:lnTo>
                    <a:pt x="1908" y="140"/>
                  </a:lnTo>
                  <a:lnTo>
                    <a:pt x="1914" y="160"/>
                  </a:lnTo>
                  <a:lnTo>
                    <a:pt x="1920" y="168"/>
                  </a:lnTo>
                  <a:lnTo>
                    <a:pt x="1926" y="178"/>
                  </a:lnTo>
                  <a:lnTo>
                    <a:pt x="1938" y="184"/>
                  </a:lnTo>
                  <a:lnTo>
                    <a:pt x="1968" y="182"/>
                  </a:lnTo>
                  <a:lnTo>
                    <a:pt x="1978" y="178"/>
                  </a:lnTo>
                  <a:lnTo>
                    <a:pt x="1988" y="174"/>
                  </a:lnTo>
                  <a:lnTo>
                    <a:pt x="2010" y="172"/>
                  </a:lnTo>
                  <a:lnTo>
                    <a:pt x="2022" y="168"/>
                  </a:lnTo>
                  <a:lnTo>
                    <a:pt x="2032" y="166"/>
                  </a:lnTo>
                  <a:lnTo>
                    <a:pt x="2042" y="160"/>
                  </a:lnTo>
                  <a:lnTo>
                    <a:pt x="2052" y="152"/>
                  </a:lnTo>
                  <a:lnTo>
                    <a:pt x="2060" y="138"/>
                  </a:lnTo>
                  <a:lnTo>
                    <a:pt x="2068" y="128"/>
                  </a:lnTo>
                  <a:lnTo>
                    <a:pt x="2076" y="122"/>
                  </a:lnTo>
                  <a:lnTo>
                    <a:pt x="2084" y="118"/>
                  </a:lnTo>
                  <a:lnTo>
                    <a:pt x="2094" y="120"/>
                  </a:lnTo>
                  <a:lnTo>
                    <a:pt x="2104" y="124"/>
                  </a:lnTo>
                  <a:lnTo>
                    <a:pt x="2114" y="132"/>
                  </a:lnTo>
                  <a:lnTo>
                    <a:pt x="2126" y="146"/>
                  </a:lnTo>
                  <a:lnTo>
                    <a:pt x="2146" y="200"/>
                  </a:lnTo>
                  <a:lnTo>
                    <a:pt x="2142" y="220"/>
                  </a:lnTo>
                  <a:lnTo>
                    <a:pt x="2136" y="246"/>
                  </a:lnTo>
                  <a:lnTo>
                    <a:pt x="2128" y="274"/>
                  </a:lnTo>
                  <a:lnTo>
                    <a:pt x="2118" y="296"/>
                  </a:lnTo>
                  <a:lnTo>
                    <a:pt x="2118" y="320"/>
                  </a:lnTo>
                  <a:lnTo>
                    <a:pt x="2142" y="366"/>
                  </a:lnTo>
                  <a:lnTo>
                    <a:pt x="2140" y="374"/>
                  </a:lnTo>
                  <a:lnTo>
                    <a:pt x="2138" y="384"/>
                  </a:lnTo>
                  <a:lnTo>
                    <a:pt x="2130" y="406"/>
                  </a:lnTo>
                  <a:lnTo>
                    <a:pt x="2128" y="418"/>
                  </a:lnTo>
                  <a:lnTo>
                    <a:pt x="2130" y="428"/>
                  </a:lnTo>
                  <a:lnTo>
                    <a:pt x="2136" y="440"/>
                  </a:lnTo>
                  <a:lnTo>
                    <a:pt x="2140" y="444"/>
                  </a:lnTo>
                  <a:lnTo>
                    <a:pt x="2148" y="450"/>
                  </a:lnTo>
                  <a:lnTo>
                    <a:pt x="2150" y="462"/>
                  </a:lnTo>
                  <a:lnTo>
                    <a:pt x="2150" y="476"/>
                  </a:lnTo>
                  <a:lnTo>
                    <a:pt x="2148" y="510"/>
                  </a:lnTo>
                  <a:lnTo>
                    <a:pt x="2126" y="514"/>
                  </a:lnTo>
                  <a:lnTo>
                    <a:pt x="2122" y="508"/>
                  </a:lnTo>
                  <a:lnTo>
                    <a:pt x="2118" y="502"/>
                  </a:lnTo>
                  <a:lnTo>
                    <a:pt x="2116" y="492"/>
                  </a:lnTo>
                  <a:lnTo>
                    <a:pt x="2118" y="476"/>
                  </a:lnTo>
                  <a:lnTo>
                    <a:pt x="2114" y="466"/>
                  </a:lnTo>
                  <a:lnTo>
                    <a:pt x="2108" y="458"/>
                  </a:lnTo>
                  <a:lnTo>
                    <a:pt x="2094" y="460"/>
                  </a:lnTo>
                  <a:lnTo>
                    <a:pt x="2086" y="462"/>
                  </a:lnTo>
                  <a:lnTo>
                    <a:pt x="2084" y="466"/>
                  </a:lnTo>
                  <a:lnTo>
                    <a:pt x="2082" y="470"/>
                  </a:lnTo>
                  <a:lnTo>
                    <a:pt x="2084" y="484"/>
                  </a:lnTo>
                  <a:lnTo>
                    <a:pt x="2082" y="492"/>
                  </a:lnTo>
                  <a:lnTo>
                    <a:pt x="2078" y="500"/>
                  </a:lnTo>
                  <a:lnTo>
                    <a:pt x="2064" y="514"/>
                  </a:lnTo>
                  <a:lnTo>
                    <a:pt x="2054" y="528"/>
                  </a:lnTo>
                  <a:lnTo>
                    <a:pt x="2046" y="544"/>
                  </a:lnTo>
                  <a:lnTo>
                    <a:pt x="2042" y="564"/>
                  </a:lnTo>
                  <a:lnTo>
                    <a:pt x="2034" y="576"/>
                  </a:lnTo>
                  <a:lnTo>
                    <a:pt x="2024" y="586"/>
                  </a:lnTo>
                  <a:lnTo>
                    <a:pt x="2012" y="598"/>
                  </a:lnTo>
                  <a:lnTo>
                    <a:pt x="2002" y="606"/>
                  </a:lnTo>
                  <a:lnTo>
                    <a:pt x="2000" y="642"/>
                  </a:lnTo>
                  <a:lnTo>
                    <a:pt x="2008" y="654"/>
                  </a:lnTo>
                  <a:lnTo>
                    <a:pt x="2020" y="674"/>
                  </a:lnTo>
                  <a:lnTo>
                    <a:pt x="2054" y="694"/>
                  </a:lnTo>
                  <a:lnTo>
                    <a:pt x="2078" y="692"/>
                  </a:lnTo>
                  <a:lnTo>
                    <a:pt x="2094" y="668"/>
                  </a:lnTo>
                  <a:lnTo>
                    <a:pt x="2100" y="680"/>
                  </a:lnTo>
                  <a:lnTo>
                    <a:pt x="2104" y="690"/>
                  </a:lnTo>
                  <a:lnTo>
                    <a:pt x="2106" y="702"/>
                  </a:lnTo>
                  <a:lnTo>
                    <a:pt x="2086" y="708"/>
                  </a:lnTo>
                  <a:lnTo>
                    <a:pt x="2068" y="716"/>
                  </a:lnTo>
                  <a:lnTo>
                    <a:pt x="2068" y="724"/>
                  </a:lnTo>
                  <a:lnTo>
                    <a:pt x="2070" y="732"/>
                  </a:lnTo>
                  <a:lnTo>
                    <a:pt x="2070" y="738"/>
                  </a:lnTo>
                  <a:lnTo>
                    <a:pt x="2074" y="742"/>
                  </a:lnTo>
                  <a:lnTo>
                    <a:pt x="2078" y="748"/>
                  </a:lnTo>
                  <a:lnTo>
                    <a:pt x="2084" y="750"/>
                  </a:lnTo>
                  <a:lnTo>
                    <a:pt x="2064" y="778"/>
                  </a:lnTo>
                  <a:lnTo>
                    <a:pt x="2052" y="790"/>
                  </a:lnTo>
                  <a:lnTo>
                    <a:pt x="2040" y="800"/>
                  </a:lnTo>
                  <a:lnTo>
                    <a:pt x="2026" y="796"/>
                  </a:lnTo>
                  <a:lnTo>
                    <a:pt x="1986" y="770"/>
                  </a:lnTo>
                  <a:lnTo>
                    <a:pt x="1968" y="770"/>
                  </a:lnTo>
                  <a:lnTo>
                    <a:pt x="1960" y="780"/>
                  </a:lnTo>
                  <a:lnTo>
                    <a:pt x="1958" y="786"/>
                  </a:lnTo>
                  <a:lnTo>
                    <a:pt x="1956" y="792"/>
                  </a:lnTo>
                  <a:lnTo>
                    <a:pt x="1958" y="818"/>
                  </a:lnTo>
                  <a:lnTo>
                    <a:pt x="1962" y="824"/>
                  </a:lnTo>
                  <a:lnTo>
                    <a:pt x="1968" y="828"/>
                  </a:lnTo>
                  <a:lnTo>
                    <a:pt x="1982" y="838"/>
                  </a:lnTo>
                  <a:lnTo>
                    <a:pt x="2000" y="852"/>
                  </a:lnTo>
                  <a:lnTo>
                    <a:pt x="2008" y="860"/>
                  </a:lnTo>
                  <a:lnTo>
                    <a:pt x="2016" y="870"/>
                  </a:lnTo>
                  <a:lnTo>
                    <a:pt x="2016" y="908"/>
                  </a:lnTo>
                  <a:lnTo>
                    <a:pt x="2024" y="920"/>
                  </a:lnTo>
                  <a:lnTo>
                    <a:pt x="2032" y="938"/>
                  </a:lnTo>
                  <a:lnTo>
                    <a:pt x="2046" y="976"/>
                  </a:lnTo>
                  <a:lnTo>
                    <a:pt x="2054" y="986"/>
                  </a:lnTo>
                  <a:lnTo>
                    <a:pt x="2070" y="986"/>
                  </a:lnTo>
                  <a:lnTo>
                    <a:pt x="2084" y="958"/>
                  </a:lnTo>
                  <a:lnTo>
                    <a:pt x="2110" y="940"/>
                  </a:lnTo>
                  <a:lnTo>
                    <a:pt x="2124" y="962"/>
                  </a:lnTo>
                  <a:lnTo>
                    <a:pt x="2134" y="976"/>
                  </a:lnTo>
                  <a:lnTo>
                    <a:pt x="2142" y="994"/>
                  </a:lnTo>
                  <a:lnTo>
                    <a:pt x="2144" y="1010"/>
                  </a:lnTo>
                  <a:lnTo>
                    <a:pt x="2150" y="1026"/>
                  </a:lnTo>
                  <a:lnTo>
                    <a:pt x="2154" y="1034"/>
                  </a:lnTo>
                  <a:lnTo>
                    <a:pt x="2160" y="1040"/>
                  </a:lnTo>
                  <a:lnTo>
                    <a:pt x="2168" y="1048"/>
                  </a:lnTo>
                  <a:lnTo>
                    <a:pt x="2178" y="1054"/>
                  </a:lnTo>
                  <a:lnTo>
                    <a:pt x="2182" y="1062"/>
                  </a:lnTo>
                  <a:lnTo>
                    <a:pt x="2180" y="1074"/>
                  </a:lnTo>
                  <a:lnTo>
                    <a:pt x="2180" y="1088"/>
                  </a:lnTo>
                  <a:lnTo>
                    <a:pt x="2180" y="1120"/>
                  </a:lnTo>
                  <a:lnTo>
                    <a:pt x="2168" y="1132"/>
                  </a:lnTo>
                  <a:lnTo>
                    <a:pt x="2156" y="1130"/>
                  </a:lnTo>
                  <a:lnTo>
                    <a:pt x="2150" y="1126"/>
                  </a:lnTo>
                  <a:lnTo>
                    <a:pt x="2138" y="1120"/>
                  </a:lnTo>
                  <a:lnTo>
                    <a:pt x="2108" y="1122"/>
                  </a:lnTo>
                  <a:lnTo>
                    <a:pt x="2096" y="1124"/>
                  </a:lnTo>
                  <a:lnTo>
                    <a:pt x="2088" y="1128"/>
                  </a:lnTo>
                  <a:lnTo>
                    <a:pt x="2080" y="1134"/>
                  </a:lnTo>
                  <a:lnTo>
                    <a:pt x="2074" y="1140"/>
                  </a:lnTo>
                  <a:lnTo>
                    <a:pt x="2062" y="1162"/>
                  </a:lnTo>
                  <a:lnTo>
                    <a:pt x="2058" y="1166"/>
                  </a:lnTo>
                  <a:lnTo>
                    <a:pt x="2054" y="1170"/>
                  </a:lnTo>
                  <a:lnTo>
                    <a:pt x="2052" y="1176"/>
                  </a:lnTo>
                  <a:lnTo>
                    <a:pt x="2046" y="1182"/>
                  </a:lnTo>
                  <a:lnTo>
                    <a:pt x="2028" y="1196"/>
                  </a:lnTo>
                  <a:lnTo>
                    <a:pt x="1994" y="1218"/>
                  </a:lnTo>
                  <a:lnTo>
                    <a:pt x="1988" y="1228"/>
                  </a:lnTo>
                  <a:lnTo>
                    <a:pt x="1974" y="1238"/>
                  </a:lnTo>
                  <a:lnTo>
                    <a:pt x="1948" y="1256"/>
                  </a:lnTo>
                  <a:lnTo>
                    <a:pt x="1938" y="1268"/>
                  </a:lnTo>
                  <a:lnTo>
                    <a:pt x="1920" y="1272"/>
                  </a:lnTo>
                  <a:lnTo>
                    <a:pt x="1902" y="1254"/>
                  </a:lnTo>
                  <a:lnTo>
                    <a:pt x="1894" y="1236"/>
                  </a:lnTo>
                  <a:lnTo>
                    <a:pt x="1890" y="1230"/>
                  </a:lnTo>
                  <a:lnTo>
                    <a:pt x="1884" y="1226"/>
                  </a:lnTo>
                  <a:lnTo>
                    <a:pt x="1880" y="1222"/>
                  </a:lnTo>
                  <a:lnTo>
                    <a:pt x="1874" y="1222"/>
                  </a:lnTo>
                  <a:lnTo>
                    <a:pt x="1860" y="1220"/>
                  </a:lnTo>
                  <a:lnTo>
                    <a:pt x="1856" y="1228"/>
                  </a:lnTo>
                  <a:lnTo>
                    <a:pt x="1854" y="1238"/>
                  </a:lnTo>
                  <a:lnTo>
                    <a:pt x="1852" y="1248"/>
                  </a:lnTo>
                  <a:lnTo>
                    <a:pt x="1850" y="1260"/>
                  </a:lnTo>
                  <a:lnTo>
                    <a:pt x="1852" y="1270"/>
                  </a:lnTo>
                  <a:lnTo>
                    <a:pt x="1854" y="1282"/>
                  </a:lnTo>
                  <a:lnTo>
                    <a:pt x="1860" y="1292"/>
                  </a:lnTo>
                  <a:lnTo>
                    <a:pt x="1868" y="1302"/>
                  </a:lnTo>
                  <a:lnTo>
                    <a:pt x="1872" y="1344"/>
                  </a:lnTo>
                  <a:lnTo>
                    <a:pt x="1846" y="1346"/>
                  </a:lnTo>
                  <a:lnTo>
                    <a:pt x="1824" y="1348"/>
                  </a:lnTo>
                  <a:lnTo>
                    <a:pt x="1812" y="1346"/>
                  </a:lnTo>
                  <a:lnTo>
                    <a:pt x="1802" y="1344"/>
                  </a:lnTo>
                  <a:lnTo>
                    <a:pt x="1794" y="1342"/>
                  </a:lnTo>
                  <a:lnTo>
                    <a:pt x="1786" y="1338"/>
                  </a:lnTo>
                  <a:lnTo>
                    <a:pt x="1782" y="1316"/>
                  </a:lnTo>
                  <a:lnTo>
                    <a:pt x="1776" y="1302"/>
                  </a:lnTo>
                  <a:lnTo>
                    <a:pt x="1768" y="1292"/>
                  </a:lnTo>
                  <a:lnTo>
                    <a:pt x="1758" y="1280"/>
                  </a:lnTo>
                  <a:lnTo>
                    <a:pt x="1732" y="1222"/>
                  </a:lnTo>
                  <a:lnTo>
                    <a:pt x="1720" y="1210"/>
                  </a:lnTo>
                  <a:lnTo>
                    <a:pt x="1712" y="1206"/>
                  </a:lnTo>
                  <a:lnTo>
                    <a:pt x="1706" y="1206"/>
                  </a:lnTo>
                  <a:lnTo>
                    <a:pt x="1696" y="1206"/>
                  </a:lnTo>
                  <a:lnTo>
                    <a:pt x="1684" y="1216"/>
                  </a:lnTo>
                  <a:lnTo>
                    <a:pt x="1670" y="1226"/>
                  </a:lnTo>
                  <a:lnTo>
                    <a:pt x="1658" y="1234"/>
                  </a:lnTo>
                  <a:lnTo>
                    <a:pt x="1646" y="1244"/>
                  </a:lnTo>
                  <a:lnTo>
                    <a:pt x="1642" y="1256"/>
                  </a:lnTo>
                  <a:lnTo>
                    <a:pt x="1640" y="1270"/>
                  </a:lnTo>
                  <a:lnTo>
                    <a:pt x="1640" y="1288"/>
                  </a:lnTo>
                  <a:lnTo>
                    <a:pt x="1644" y="1306"/>
                  </a:lnTo>
                  <a:lnTo>
                    <a:pt x="1580" y="1312"/>
                  </a:lnTo>
                  <a:lnTo>
                    <a:pt x="1524" y="1346"/>
                  </a:lnTo>
                  <a:lnTo>
                    <a:pt x="1516" y="1362"/>
                  </a:lnTo>
                  <a:lnTo>
                    <a:pt x="1510" y="1368"/>
                  </a:lnTo>
                  <a:lnTo>
                    <a:pt x="1508" y="1370"/>
                  </a:lnTo>
                  <a:lnTo>
                    <a:pt x="1504" y="1370"/>
                  </a:lnTo>
                  <a:lnTo>
                    <a:pt x="1492" y="1362"/>
                  </a:lnTo>
                  <a:lnTo>
                    <a:pt x="1486" y="1356"/>
                  </a:lnTo>
                  <a:lnTo>
                    <a:pt x="1484" y="1348"/>
                  </a:lnTo>
                  <a:lnTo>
                    <a:pt x="1482" y="1342"/>
                  </a:lnTo>
                  <a:lnTo>
                    <a:pt x="1494" y="1334"/>
                  </a:lnTo>
                  <a:lnTo>
                    <a:pt x="1492" y="1322"/>
                  </a:lnTo>
                  <a:lnTo>
                    <a:pt x="1490" y="1312"/>
                  </a:lnTo>
                  <a:lnTo>
                    <a:pt x="1486" y="1304"/>
                  </a:lnTo>
                  <a:lnTo>
                    <a:pt x="1480" y="1298"/>
                  </a:lnTo>
                  <a:lnTo>
                    <a:pt x="1474" y="1292"/>
                  </a:lnTo>
                  <a:lnTo>
                    <a:pt x="1466" y="1288"/>
                  </a:lnTo>
                  <a:lnTo>
                    <a:pt x="1458" y="1286"/>
                  </a:lnTo>
                  <a:lnTo>
                    <a:pt x="1450" y="1286"/>
                  </a:lnTo>
                  <a:lnTo>
                    <a:pt x="1440" y="1290"/>
                  </a:lnTo>
                  <a:lnTo>
                    <a:pt x="1434" y="1296"/>
                  </a:lnTo>
                  <a:lnTo>
                    <a:pt x="1428" y="1302"/>
                  </a:lnTo>
                  <a:lnTo>
                    <a:pt x="1424" y="1310"/>
                  </a:lnTo>
                  <a:lnTo>
                    <a:pt x="1424" y="1318"/>
                  </a:lnTo>
                  <a:lnTo>
                    <a:pt x="1424" y="1328"/>
                  </a:lnTo>
                  <a:lnTo>
                    <a:pt x="1428" y="1352"/>
                  </a:lnTo>
                  <a:lnTo>
                    <a:pt x="1408" y="1356"/>
                  </a:lnTo>
                  <a:lnTo>
                    <a:pt x="1404" y="1362"/>
                  </a:lnTo>
                  <a:lnTo>
                    <a:pt x="1402" y="1370"/>
                  </a:lnTo>
                  <a:lnTo>
                    <a:pt x="1392" y="1374"/>
                  </a:lnTo>
                  <a:lnTo>
                    <a:pt x="1392" y="1430"/>
                  </a:lnTo>
                  <a:lnTo>
                    <a:pt x="1412" y="1454"/>
                  </a:lnTo>
                  <a:lnTo>
                    <a:pt x="1412" y="1472"/>
                  </a:lnTo>
                  <a:lnTo>
                    <a:pt x="1402" y="1490"/>
                  </a:lnTo>
                  <a:lnTo>
                    <a:pt x="1380" y="1504"/>
                  </a:lnTo>
                  <a:lnTo>
                    <a:pt x="1356" y="1510"/>
                  </a:lnTo>
                  <a:lnTo>
                    <a:pt x="1336" y="1514"/>
                  </a:lnTo>
                  <a:lnTo>
                    <a:pt x="1314" y="1514"/>
                  </a:lnTo>
                  <a:lnTo>
                    <a:pt x="1298" y="1516"/>
                  </a:lnTo>
                  <a:lnTo>
                    <a:pt x="1288" y="1520"/>
                  </a:lnTo>
                  <a:lnTo>
                    <a:pt x="1280" y="1526"/>
                  </a:lnTo>
                  <a:lnTo>
                    <a:pt x="1270" y="1534"/>
                  </a:lnTo>
                  <a:lnTo>
                    <a:pt x="1256" y="1546"/>
                  </a:lnTo>
                  <a:lnTo>
                    <a:pt x="1244" y="1566"/>
                  </a:lnTo>
                  <a:lnTo>
                    <a:pt x="1228" y="1586"/>
                  </a:lnTo>
                  <a:lnTo>
                    <a:pt x="1192" y="1626"/>
                  </a:lnTo>
                  <a:lnTo>
                    <a:pt x="1168" y="1610"/>
                  </a:lnTo>
                  <a:lnTo>
                    <a:pt x="1140" y="1612"/>
                  </a:lnTo>
                  <a:lnTo>
                    <a:pt x="1136" y="1626"/>
                  </a:lnTo>
                  <a:lnTo>
                    <a:pt x="1132" y="1632"/>
                  </a:lnTo>
                  <a:lnTo>
                    <a:pt x="1128" y="1636"/>
                  </a:lnTo>
                  <a:lnTo>
                    <a:pt x="1124" y="1630"/>
                  </a:lnTo>
                  <a:lnTo>
                    <a:pt x="1118" y="1626"/>
                  </a:lnTo>
                  <a:lnTo>
                    <a:pt x="1108" y="1622"/>
                  </a:lnTo>
                  <a:lnTo>
                    <a:pt x="1100" y="1622"/>
                  </a:lnTo>
                  <a:lnTo>
                    <a:pt x="1092" y="1622"/>
                  </a:lnTo>
                  <a:lnTo>
                    <a:pt x="1088" y="1632"/>
                  </a:lnTo>
                  <a:lnTo>
                    <a:pt x="1082" y="1640"/>
                  </a:lnTo>
                  <a:lnTo>
                    <a:pt x="1076" y="1650"/>
                  </a:lnTo>
                  <a:lnTo>
                    <a:pt x="1066" y="1658"/>
                  </a:lnTo>
                  <a:lnTo>
                    <a:pt x="1056" y="1664"/>
                  </a:lnTo>
                  <a:lnTo>
                    <a:pt x="1046" y="1674"/>
                  </a:lnTo>
                  <a:lnTo>
                    <a:pt x="1038" y="1684"/>
                  </a:lnTo>
                  <a:lnTo>
                    <a:pt x="1030" y="1696"/>
                  </a:lnTo>
                  <a:lnTo>
                    <a:pt x="1014" y="1718"/>
                  </a:lnTo>
                  <a:lnTo>
                    <a:pt x="1004" y="1728"/>
                  </a:lnTo>
                  <a:lnTo>
                    <a:pt x="994" y="1736"/>
                  </a:lnTo>
                  <a:lnTo>
                    <a:pt x="990" y="1748"/>
                  </a:lnTo>
                  <a:lnTo>
                    <a:pt x="988" y="1760"/>
                  </a:lnTo>
                  <a:lnTo>
                    <a:pt x="988" y="1790"/>
                  </a:lnTo>
                  <a:lnTo>
                    <a:pt x="988" y="1798"/>
                  </a:lnTo>
                  <a:lnTo>
                    <a:pt x="988" y="1812"/>
                  </a:lnTo>
                  <a:lnTo>
                    <a:pt x="982" y="1836"/>
                  </a:lnTo>
                  <a:lnTo>
                    <a:pt x="976" y="1840"/>
                  </a:lnTo>
                  <a:lnTo>
                    <a:pt x="946" y="1838"/>
                  </a:lnTo>
                  <a:lnTo>
                    <a:pt x="920" y="1834"/>
                  </a:lnTo>
                  <a:lnTo>
                    <a:pt x="870" y="1826"/>
                  </a:lnTo>
                  <a:lnTo>
                    <a:pt x="838" y="1810"/>
                  </a:lnTo>
                  <a:lnTo>
                    <a:pt x="820" y="1790"/>
                  </a:lnTo>
                  <a:lnTo>
                    <a:pt x="784" y="1782"/>
                  </a:lnTo>
                  <a:lnTo>
                    <a:pt x="784" y="1752"/>
                  </a:lnTo>
                  <a:lnTo>
                    <a:pt x="796" y="1734"/>
                  </a:lnTo>
                  <a:lnTo>
                    <a:pt x="808" y="1716"/>
                  </a:lnTo>
                  <a:lnTo>
                    <a:pt x="816" y="1696"/>
                  </a:lnTo>
                  <a:lnTo>
                    <a:pt x="818" y="1686"/>
                  </a:lnTo>
                  <a:lnTo>
                    <a:pt x="818" y="1676"/>
                  </a:lnTo>
                  <a:lnTo>
                    <a:pt x="814" y="1666"/>
                  </a:lnTo>
                  <a:lnTo>
                    <a:pt x="810" y="1660"/>
                  </a:lnTo>
                  <a:lnTo>
                    <a:pt x="804" y="1656"/>
                  </a:lnTo>
                  <a:lnTo>
                    <a:pt x="798" y="1652"/>
                  </a:lnTo>
                  <a:lnTo>
                    <a:pt x="784" y="1652"/>
                  </a:lnTo>
                  <a:lnTo>
                    <a:pt x="772" y="1652"/>
                  </a:lnTo>
                  <a:lnTo>
                    <a:pt x="764" y="1656"/>
                  </a:lnTo>
                  <a:lnTo>
                    <a:pt x="758" y="1660"/>
                  </a:lnTo>
                  <a:lnTo>
                    <a:pt x="740" y="1662"/>
                  </a:lnTo>
                  <a:lnTo>
                    <a:pt x="734" y="1664"/>
                  </a:lnTo>
                  <a:lnTo>
                    <a:pt x="732" y="1668"/>
                  </a:lnTo>
                  <a:lnTo>
                    <a:pt x="732" y="1678"/>
                  </a:lnTo>
                  <a:lnTo>
                    <a:pt x="730" y="1700"/>
                  </a:lnTo>
                  <a:lnTo>
                    <a:pt x="722" y="1708"/>
                  </a:lnTo>
                  <a:lnTo>
                    <a:pt x="718" y="1720"/>
                  </a:lnTo>
                  <a:lnTo>
                    <a:pt x="698" y="1756"/>
                  </a:lnTo>
                  <a:lnTo>
                    <a:pt x="700" y="1796"/>
                  </a:lnTo>
                  <a:lnTo>
                    <a:pt x="688" y="1810"/>
                  </a:lnTo>
                  <a:lnTo>
                    <a:pt x="672" y="1814"/>
                  </a:lnTo>
                  <a:lnTo>
                    <a:pt x="662" y="1816"/>
                  </a:lnTo>
                  <a:lnTo>
                    <a:pt x="654" y="1822"/>
                  </a:lnTo>
                  <a:lnTo>
                    <a:pt x="644" y="1830"/>
                  </a:lnTo>
                  <a:lnTo>
                    <a:pt x="618" y="1836"/>
                  </a:lnTo>
                  <a:lnTo>
                    <a:pt x="590" y="1842"/>
                  </a:lnTo>
                  <a:lnTo>
                    <a:pt x="580" y="1850"/>
                  </a:lnTo>
                  <a:lnTo>
                    <a:pt x="572" y="1856"/>
                  </a:lnTo>
                  <a:lnTo>
                    <a:pt x="566" y="1864"/>
                  </a:lnTo>
                  <a:lnTo>
                    <a:pt x="556" y="186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9" name="Freeform 35"/>
            <p:cNvSpPr/>
            <p:nvPr/>
          </p:nvSpPr>
          <p:spPr bwMode="auto">
            <a:xfrm>
              <a:off x="6347885" y="2601502"/>
              <a:ext cx="368311" cy="418725"/>
            </a:xfrm>
            <a:custGeom>
              <a:avLst/>
              <a:gdLst>
                <a:gd name="T0" fmla="*/ 196 w 232"/>
                <a:gd name="T1" fmla="*/ 264 h 264"/>
                <a:gd name="T2" fmla="*/ 170 w 232"/>
                <a:gd name="T3" fmla="*/ 248 h 264"/>
                <a:gd name="T4" fmla="*/ 158 w 232"/>
                <a:gd name="T5" fmla="*/ 238 h 264"/>
                <a:gd name="T6" fmla="*/ 148 w 232"/>
                <a:gd name="T7" fmla="*/ 218 h 264"/>
                <a:gd name="T8" fmla="*/ 144 w 232"/>
                <a:gd name="T9" fmla="*/ 186 h 264"/>
                <a:gd name="T10" fmla="*/ 140 w 232"/>
                <a:gd name="T11" fmla="*/ 178 h 264"/>
                <a:gd name="T12" fmla="*/ 136 w 232"/>
                <a:gd name="T13" fmla="*/ 166 h 264"/>
                <a:gd name="T14" fmla="*/ 116 w 232"/>
                <a:gd name="T15" fmla="*/ 148 h 264"/>
                <a:gd name="T16" fmla="*/ 100 w 232"/>
                <a:gd name="T17" fmla="*/ 140 h 264"/>
                <a:gd name="T18" fmla="*/ 82 w 232"/>
                <a:gd name="T19" fmla="*/ 140 h 264"/>
                <a:gd name="T20" fmla="*/ 62 w 232"/>
                <a:gd name="T21" fmla="*/ 144 h 264"/>
                <a:gd name="T22" fmla="*/ 50 w 232"/>
                <a:gd name="T23" fmla="*/ 158 h 264"/>
                <a:gd name="T24" fmla="*/ 0 w 232"/>
                <a:gd name="T25" fmla="*/ 160 h 264"/>
                <a:gd name="T26" fmla="*/ 0 w 232"/>
                <a:gd name="T27" fmla="*/ 146 h 264"/>
                <a:gd name="T28" fmla="*/ 2 w 232"/>
                <a:gd name="T29" fmla="*/ 130 h 264"/>
                <a:gd name="T30" fmla="*/ 10 w 232"/>
                <a:gd name="T31" fmla="*/ 124 h 264"/>
                <a:gd name="T32" fmla="*/ 18 w 232"/>
                <a:gd name="T33" fmla="*/ 122 h 264"/>
                <a:gd name="T34" fmla="*/ 40 w 232"/>
                <a:gd name="T35" fmla="*/ 104 h 264"/>
                <a:gd name="T36" fmla="*/ 44 w 232"/>
                <a:gd name="T37" fmla="*/ 88 h 264"/>
                <a:gd name="T38" fmla="*/ 42 w 232"/>
                <a:gd name="T39" fmla="*/ 76 h 264"/>
                <a:gd name="T40" fmla="*/ 34 w 232"/>
                <a:gd name="T41" fmla="*/ 60 h 264"/>
                <a:gd name="T42" fmla="*/ 34 w 232"/>
                <a:gd name="T43" fmla="*/ 56 h 264"/>
                <a:gd name="T44" fmla="*/ 70 w 232"/>
                <a:gd name="T45" fmla="*/ 32 h 264"/>
                <a:gd name="T46" fmla="*/ 82 w 232"/>
                <a:gd name="T47" fmla="*/ 22 h 264"/>
                <a:gd name="T48" fmla="*/ 86 w 232"/>
                <a:gd name="T49" fmla="*/ 6 h 264"/>
                <a:gd name="T50" fmla="*/ 100 w 232"/>
                <a:gd name="T51" fmla="*/ 0 h 264"/>
                <a:gd name="T52" fmla="*/ 118 w 232"/>
                <a:gd name="T53" fmla="*/ 16 h 264"/>
                <a:gd name="T54" fmla="*/ 154 w 232"/>
                <a:gd name="T55" fmla="*/ 20 h 264"/>
                <a:gd name="T56" fmla="*/ 150 w 232"/>
                <a:gd name="T57" fmla="*/ 32 h 264"/>
                <a:gd name="T58" fmla="*/ 150 w 232"/>
                <a:gd name="T59" fmla="*/ 74 h 264"/>
                <a:gd name="T60" fmla="*/ 156 w 232"/>
                <a:gd name="T61" fmla="*/ 94 h 264"/>
                <a:gd name="T62" fmla="*/ 174 w 232"/>
                <a:gd name="T63" fmla="*/ 96 h 264"/>
                <a:gd name="T64" fmla="*/ 186 w 232"/>
                <a:gd name="T65" fmla="*/ 104 h 264"/>
                <a:gd name="T66" fmla="*/ 184 w 232"/>
                <a:gd name="T67" fmla="*/ 124 h 264"/>
                <a:gd name="T68" fmla="*/ 186 w 232"/>
                <a:gd name="T69" fmla="*/ 140 h 264"/>
                <a:gd name="T70" fmla="*/ 194 w 232"/>
                <a:gd name="T71" fmla="*/ 154 h 264"/>
                <a:gd name="T72" fmla="*/ 212 w 232"/>
                <a:gd name="T73" fmla="*/ 170 h 264"/>
                <a:gd name="T74" fmla="*/ 232 w 232"/>
                <a:gd name="T75" fmla="*/ 196 h 264"/>
                <a:gd name="T76" fmla="*/ 208 w 232"/>
                <a:gd name="T77" fmla="*/ 208 h 264"/>
                <a:gd name="T78" fmla="*/ 194 w 232"/>
                <a:gd name="T79" fmla="*/ 224 h 264"/>
                <a:gd name="T80" fmla="*/ 196 w 232"/>
                <a:gd name="T81" fmla="*/ 264 h 2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2" h="264">
                  <a:moveTo>
                    <a:pt x="196" y="264"/>
                  </a:moveTo>
                  <a:lnTo>
                    <a:pt x="196" y="264"/>
                  </a:lnTo>
                  <a:lnTo>
                    <a:pt x="182" y="256"/>
                  </a:lnTo>
                  <a:lnTo>
                    <a:pt x="170" y="248"/>
                  </a:lnTo>
                  <a:lnTo>
                    <a:pt x="158" y="238"/>
                  </a:lnTo>
                  <a:lnTo>
                    <a:pt x="152" y="228"/>
                  </a:lnTo>
                  <a:lnTo>
                    <a:pt x="148" y="218"/>
                  </a:lnTo>
                  <a:lnTo>
                    <a:pt x="146" y="202"/>
                  </a:lnTo>
                  <a:lnTo>
                    <a:pt x="144" y="186"/>
                  </a:lnTo>
                  <a:lnTo>
                    <a:pt x="142" y="182"/>
                  </a:lnTo>
                  <a:lnTo>
                    <a:pt x="140" y="178"/>
                  </a:lnTo>
                  <a:lnTo>
                    <a:pt x="136" y="166"/>
                  </a:lnTo>
                  <a:lnTo>
                    <a:pt x="116" y="148"/>
                  </a:lnTo>
                  <a:lnTo>
                    <a:pt x="108" y="144"/>
                  </a:lnTo>
                  <a:lnTo>
                    <a:pt x="100" y="140"/>
                  </a:lnTo>
                  <a:lnTo>
                    <a:pt x="92" y="138"/>
                  </a:lnTo>
                  <a:lnTo>
                    <a:pt x="82" y="140"/>
                  </a:lnTo>
                  <a:lnTo>
                    <a:pt x="62" y="144"/>
                  </a:lnTo>
                  <a:lnTo>
                    <a:pt x="56" y="152"/>
                  </a:lnTo>
                  <a:lnTo>
                    <a:pt x="50" y="158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2" y="134"/>
                  </a:lnTo>
                  <a:lnTo>
                    <a:pt x="2" y="130"/>
                  </a:lnTo>
                  <a:lnTo>
                    <a:pt x="6" y="126"/>
                  </a:lnTo>
                  <a:lnTo>
                    <a:pt x="10" y="124"/>
                  </a:lnTo>
                  <a:lnTo>
                    <a:pt x="18" y="122"/>
                  </a:lnTo>
                  <a:lnTo>
                    <a:pt x="40" y="104"/>
                  </a:lnTo>
                  <a:lnTo>
                    <a:pt x="42" y="96"/>
                  </a:lnTo>
                  <a:lnTo>
                    <a:pt x="44" y="88"/>
                  </a:lnTo>
                  <a:lnTo>
                    <a:pt x="44" y="82"/>
                  </a:lnTo>
                  <a:lnTo>
                    <a:pt x="42" y="76"/>
                  </a:lnTo>
                  <a:lnTo>
                    <a:pt x="36" y="66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58" y="42"/>
                  </a:lnTo>
                  <a:lnTo>
                    <a:pt x="70" y="32"/>
                  </a:lnTo>
                  <a:lnTo>
                    <a:pt x="82" y="22"/>
                  </a:lnTo>
                  <a:lnTo>
                    <a:pt x="84" y="12"/>
                  </a:lnTo>
                  <a:lnTo>
                    <a:pt x="86" y="6"/>
                  </a:lnTo>
                  <a:lnTo>
                    <a:pt x="90" y="2"/>
                  </a:lnTo>
                  <a:lnTo>
                    <a:pt x="100" y="0"/>
                  </a:lnTo>
                  <a:lnTo>
                    <a:pt x="118" y="16"/>
                  </a:lnTo>
                  <a:lnTo>
                    <a:pt x="154" y="20"/>
                  </a:lnTo>
                  <a:lnTo>
                    <a:pt x="150" y="32"/>
                  </a:lnTo>
                  <a:lnTo>
                    <a:pt x="148" y="52"/>
                  </a:lnTo>
                  <a:lnTo>
                    <a:pt x="150" y="74"/>
                  </a:lnTo>
                  <a:lnTo>
                    <a:pt x="152" y="84"/>
                  </a:lnTo>
                  <a:lnTo>
                    <a:pt x="156" y="94"/>
                  </a:lnTo>
                  <a:lnTo>
                    <a:pt x="174" y="96"/>
                  </a:lnTo>
                  <a:lnTo>
                    <a:pt x="186" y="104"/>
                  </a:lnTo>
                  <a:lnTo>
                    <a:pt x="184" y="124"/>
                  </a:lnTo>
                  <a:lnTo>
                    <a:pt x="184" y="132"/>
                  </a:lnTo>
                  <a:lnTo>
                    <a:pt x="186" y="140"/>
                  </a:lnTo>
                  <a:lnTo>
                    <a:pt x="188" y="146"/>
                  </a:lnTo>
                  <a:lnTo>
                    <a:pt x="194" y="154"/>
                  </a:lnTo>
                  <a:lnTo>
                    <a:pt x="200" y="162"/>
                  </a:lnTo>
                  <a:lnTo>
                    <a:pt x="212" y="170"/>
                  </a:lnTo>
                  <a:lnTo>
                    <a:pt x="232" y="196"/>
                  </a:lnTo>
                  <a:lnTo>
                    <a:pt x="208" y="208"/>
                  </a:lnTo>
                  <a:lnTo>
                    <a:pt x="200" y="214"/>
                  </a:lnTo>
                  <a:lnTo>
                    <a:pt x="194" y="224"/>
                  </a:lnTo>
                  <a:lnTo>
                    <a:pt x="196" y="26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90" name="Freeform 37"/>
            <p:cNvSpPr/>
            <p:nvPr/>
          </p:nvSpPr>
          <p:spPr bwMode="auto">
            <a:xfrm>
              <a:off x="7002662" y="1553120"/>
              <a:ext cx="1331589" cy="843744"/>
            </a:xfrm>
            <a:custGeom>
              <a:avLst/>
              <a:gdLst>
                <a:gd name="T0" fmla="*/ 410 w 838"/>
                <a:gd name="T1" fmla="*/ 492 h 532"/>
                <a:gd name="T2" fmla="*/ 402 w 838"/>
                <a:gd name="T3" fmla="*/ 438 h 532"/>
                <a:gd name="T4" fmla="*/ 376 w 838"/>
                <a:gd name="T5" fmla="*/ 398 h 532"/>
                <a:gd name="T6" fmla="*/ 346 w 838"/>
                <a:gd name="T7" fmla="*/ 366 h 532"/>
                <a:gd name="T8" fmla="*/ 324 w 838"/>
                <a:gd name="T9" fmla="*/ 314 h 532"/>
                <a:gd name="T10" fmla="*/ 300 w 838"/>
                <a:gd name="T11" fmla="*/ 346 h 532"/>
                <a:gd name="T12" fmla="*/ 258 w 838"/>
                <a:gd name="T13" fmla="*/ 308 h 532"/>
                <a:gd name="T14" fmla="*/ 206 w 838"/>
                <a:gd name="T15" fmla="*/ 288 h 532"/>
                <a:gd name="T16" fmla="*/ 186 w 838"/>
                <a:gd name="T17" fmla="*/ 240 h 532"/>
                <a:gd name="T18" fmla="*/ 152 w 838"/>
                <a:gd name="T19" fmla="*/ 174 h 532"/>
                <a:gd name="T20" fmla="*/ 112 w 838"/>
                <a:gd name="T21" fmla="*/ 200 h 532"/>
                <a:gd name="T22" fmla="*/ 80 w 838"/>
                <a:gd name="T23" fmla="*/ 200 h 532"/>
                <a:gd name="T24" fmla="*/ 60 w 838"/>
                <a:gd name="T25" fmla="*/ 152 h 532"/>
                <a:gd name="T26" fmla="*/ 36 w 838"/>
                <a:gd name="T27" fmla="*/ 88 h 532"/>
                <a:gd name="T28" fmla="*/ 0 w 838"/>
                <a:gd name="T29" fmla="*/ 58 h 532"/>
                <a:gd name="T30" fmla="*/ 14 w 838"/>
                <a:gd name="T31" fmla="*/ 30 h 532"/>
                <a:gd name="T32" fmla="*/ 68 w 838"/>
                <a:gd name="T33" fmla="*/ 60 h 532"/>
                <a:gd name="T34" fmla="*/ 108 w 838"/>
                <a:gd name="T35" fmla="*/ 32 h 532"/>
                <a:gd name="T36" fmla="*/ 138 w 838"/>
                <a:gd name="T37" fmla="*/ 0 h 532"/>
                <a:gd name="T38" fmla="*/ 166 w 838"/>
                <a:gd name="T39" fmla="*/ 22 h 532"/>
                <a:gd name="T40" fmla="*/ 198 w 838"/>
                <a:gd name="T41" fmla="*/ 68 h 532"/>
                <a:gd name="T42" fmla="*/ 294 w 838"/>
                <a:gd name="T43" fmla="*/ 66 h 532"/>
                <a:gd name="T44" fmla="*/ 350 w 838"/>
                <a:gd name="T45" fmla="*/ 30 h 532"/>
                <a:gd name="T46" fmla="*/ 358 w 838"/>
                <a:gd name="T47" fmla="*/ 80 h 532"/>
                <a:gd name="T48" fmla="*/ 398 w 838"/>
                <a:gd name="T49" fmla="*/ 78 h 532"/>
                <a:gd name="T50" fmla="*/ 422 w 838"/>
                <a:gd name="T51" fmla="*/ 76 h 532"/>
                <a:gd name="T52" fmla="*/ 470 w 838"/>
                <a:gd name="T53" fmla="*/ 110 h 532"/>
                <a:gd name="T54" fmla="*/ 518 w 838"/>
                <a:gd name="T55" fmla="*/ 166 h 532"/>
                <a:gd name="T56" fmla="*/ 546 w 838"/>
                <a:gd name="T57" fmla="*/ 134 h 532"/>
                <a:gd name="T58" fmla="*/ 572 w 838"/>
                <a:gd name="T59" fmla="*/ 140 h 532"/>
                <a:gd name="T60" fmla="*/ 606 w 838"/>
                <a:gd name="T61" fmla="*/ 184 h 532"/>
                <a:gd name="T62" fmla="*/ 664 w 838"/>
                <a:gd name="T63" fmla="*/ 204 h 532"/>
                <a:gd name="T64" fmla="*/ 684 w 838"/>
                <a:gd name="T65" fmla="*/ 186 h 532"/>
                <a:gd name="T66" fmla="*/ 684 w 838"/>
                <a:gd name="T67" fmla="*/ 168 h 532"/>
                <a:gd name="T68" fmla="*/ 724 w 838"/>
                <a:gd name="T69" fmla="*/ 146 h 532"/>
                <a:gd name="T70" fmla="*/ 742 w 838"/>
                <a:gd name="T71" fmla="*/ 132 h 532"/>
                <a:gd name="T72" fmla="*/ 756 w 838"/>
                <a:gd name="T73" fmla="*/ 154 h 532"/>
                <a:gd name="T74" fmla="*/ 806 w 838"/>
                <a:gd name="T75" fmla="*/ 188 h 532"/>
                <a:gd name="T76" fmla="*/ 838 w 838"/>
                <a:gd name="T77" fmla="*/ 228 h 532"/>
                <a:gd name="T78" fmla="*/ 818 w 838"/>
                <a:gd name="T79" fmla="*/ 272 h 532"/>
                <a:gd name="T80" fmla="*/ 802 w 838"/>
                <a:gd name="T81" fmla="*/ 308 h 532"/>
                <a:gd name="T82" fmla="*/ 778 w 838"/>
                <a:gd name="T83" fmla="*/ 300 h 532"/>
                <a:gd name="T84" fmla="*/ 770 w 838"/>
                <a:gd name="T85" fmla="*/ 258 h 532"/>
                <a:gd name="T86" fmla="*/ 744 w 838"/>
                <a:gd name="T87" fmla="*/ 242 h 532"/>
                <a:gd name="T88" fmla="*/ 716 w 838"/>
                <a:gd name="T89" fmla="*/ 282 h 532"/>
                <a:gd name="T90" fmla="*/ 686 w 838"/>
                <a:gd name="T91" fmla="*/ 346 h 532"/>
                <a:gd name="T92" fmla="*/ 632 w 838"/>
                <a:gd name="T93" fmla="*/ 368 h 532"/>
                <a:gd name="T94" fmla="*/ 618 w 838"/>
                <a:gd name="T95" fmla="*/ 410 h 532"/>
                <a:gd name="T96" fmla="*/ 638 w 838"/>
                <a:gd name="T97" fmla="*/ 444 h 532"/>
                <a:gd name="T98" fmla="*/ 588 w 838"/>
                <a:gd name="T99" fmla="*/ 456 h 532"/>
                <a:gd name="T100" fmla="*/ 540 w 838"/>
                <a:gd name="T101" fmla="*/ 438 h 532"/>
                <a:gd name="T102" fmla="*/ 502 w 838"/>
                <a:gd name="T103" fmla="*/ 456 h 532"/>
                <a:gd name="T104" fmla="*/ 476 w 838"/>
                <a:gd name="T105" fmla="*/ 530 h 5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38" h="532">
                  <a:moveTo>
                    <a:pt x="464" y="532"/>
                  </a:moveTo>
                  <a:lnTo>
                    <a:pt x="464" y="532"/>
                  </a:lnTo>
                  <a:lnTo>
                    <a:pt x="452" y="520"/>
                  </a:lnTo>
                  <a:lnTo>
                    <a:pt x="436" y="508"/>
                  </a:lnTo>
                  <a:lnTo>
                    <a:pt x="410" y="492"/>
                  </a:lnTo>
                  <a:lnTo>
                    <a:pt x="402" y="482"/>
                  </a:lnTo>
                  <a:lnTo>
                    <a:pt x="404" y="450"/>
                  </a:lnTo>
                  <a:lnTo>
                    <a:pt x="402" y="438"/>
                  </a:lnTo>
                  <a:lnTo>
                    <a:pt x="398" y="426"/>
                  </a:lnTo>
                  <a:lnTo>
                    <a:pt x="388" y="416"/>
                  </a:lnTo>
                  <a:lnTo>
                    <a:pt x="382" y="410"/>
                  </a:lnTo>
                  <a:lnTo>
                    <a:pt x="376" y="398"/>
                  </a:lnTo>
                  <a:lnTo>
                    <a:pt x="348" y="368"/>
                  </a:lnTo>
                  <a:lnTo>
                    <a:pt x="346" y="366"/>
                  </a:lnTo>
                  <a:lnTo>
                    <a:pt x="344" y="326"/>
                  </a:lnTo>
                  <a:lnTo>
                    <a:pt x="336" y="318"/>
                  </a:lnTo>
                  <a:lnTo>
                    <a:pt x="330" y="314"/>
                  </a:lnTo>
                  <a:lnTo>
                    <a:pt x="324" y="314"/>
                  </a:lnTo>
                  <a:lnTo>
                    <a:pt x="318" y="314"/>
                  </a:lnTo>
                  <a:lnTo>
                    <a:pt x="312" y="322"/>
                  </a:lnTo>
                  <a:lnTo>
                    <a:pt x="308" y="328"/>
                  </a:lnTo>
                  <a:lnTo>
                    <a:pt x="300" y="346"/>
                  </a:lnTo>
                  <a:lnTo>
                    <a:pt x="296" y="346"/>
                  </a:lnTo>
                  <a:lnTo>
                    <a:pt x="270" y="320"/>
                  </a:lnTo>
                  <a:lnTo>
                    <a:pt x="258" y="308"/>
                  </a:lnTo>
                  <a:lnTo>
                    <a:pt x="246" y="300"/>
                  </a:lnTo>
                  <a:lnTo>
                    <a:pt x="228" y="296"/>
                  </a:lnTo>
                  <a:lnTo>
                    <a:pt x="216" y="292"/>
                  </a:lnTo>
                  <a:lnTo>
                    <a:pt x="206" y="288"/>
                  </a:lnTo>
                  <a:lnTo>
                    <a:pt x="200" y="280"/>
                  </a:lnTo>
                  <a:lnTo>
                    <a:pt x="194" y="274"/>
                  </a:lnTo>
                  <a:lnTo>
                    <a:pt x="192" y="264"/>
                  </a:lnTo>
                  <a:lnTo>
                    <a:pt x="186" y="240"/>
                  </a:lnTo>
                  <a:lnTo>
                    <a:pt x="180" y="224"/>
                  </a:lnTo>
                  <a:lnTo>
                    <a:pt x="170" y="210"/>
                  </a:lnTo>
                  <a:lnTo>
                    <a:pt x="156" y="190"/>
                  </a:lnTo>
                  <a:lnTo>
                    <a:pt x="152" y="174"/>
                  </a:lnTo>
                  <a:lnTo>
                    <a:pt x="144" y="172"/>
                  </a:lnTo>
                  <a:lnTo>
                    <a:pt x="112" y="200"/>
                  </a:lnTo>
                  <a:lnTo>
                    <a:pt x="98" y="226"/>
                  </a:lnTo>
                  <a:lnTo>
                    <a:pt x="90" y="220"/>
                  </a:lnTo>
                  <a:lnTo>
                    <a:pt x="86" y="214"/>
                  </a:lnTo>
                  <a:lnTo>
                    <a:pt x="80" y="200"/>
                  </a:lnTo>
                  <a:lnTo>
                    <a:pt x="76" y="186"/>
                  </a:lnTo>
                  <a:lnTo>
                    <a:pt x="74" y="182"/>
                  </a:lnTo>
                  <a:lnTo>
                    <a:pt x="72" y="178"/>
                  </a:lnTo>
                  <a:lnTo>
                    <a:pt x="60" y="152"/>
                  </a:lnTo>
                  <a:lnTo>
                    <a:pt x="60" y="116"/>
                  </a:lnTo>
                  <a:lnTo>
                    <a:pt x="48" y="100"/>
                  </a:lnTo>
                  <a:lnTo>
                    <a:pt x="36" y="88"/>
                  </a:lnTo>
                  <a:lnTo>
                    <a:pt x="12" y="68"/>
                  </a:lnTo>
                  <a:lnTo>
                    <a:pt x="6" y="66"/>
                  </a:lnTo>
                  <a:lnTo>
                    <a:pt x="2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4" y="38"/>
                  </a:lnTo>
                  <a:lnTo>
                    <a:pt x="8" y="32"/>
                  </a:lnTo>
                  <a:lnTo>
                    <a:pt x="14" y="30"/>
                  </a:lnTo>
                  <a:lnTo>
                    <a:pt x="28" y="40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68" y="60"/>
                  </a:lnTo>
                  <a:lnTo>
                    <a:pt x="78" y="60"/>
                  </a:lnTo>
                  <a:lnTo>
                    <a:pt x="88" y="52"/>
                  </a:lnTo>
                  <a:lnTo>
                    <a:pt x="98" y="42"/>
                  </a:lnTo>
                  <a:lnTo>
                    <a:pt x="108" y="32"/>
                  </a:lnTo>
                  <a:lnTo>
                    <a:pt x="118" y="24"/>
                  </a:lnTo>
                  <a:lnTo>
                    <a:pt x="128" y="8"/>
                  </a:lnTo>
                  <a:lnTo>
                    <a:pt x="134" y="4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2" y="4"/>
                  </a:lnTo>
                  <a:lnTo>
                    <a:pt x="158" y="10"/>
                  </a:lnTo>
                  <a:lnTo>
                    <a:pt x="166" y="22"/>
                  </a:lnTo>
                  <a:lnTo>
                    <a:pt x="168" y="32"/>
                  </a:lnTo>
                  <a:lnTo>
                    <a:pt x="172" y="42"/>
                  </a:lnTo>
                  <a:lnTo>
                    <a:pt x="180" y="52"/>
                  </a:lnTo>
                  <a:lnTo>
                    <a:pt x="188" y="60"/>
                  </a:lnTo>
                  <a:lnTo>
                    <a:pt x="198" y="68"/>
                  </a:lnTo>
                  <a:lnTo>
                    <a:pt x="210" y="74"/>
                  </a:lnTo>
                  <a:lnTo>
                    <a:pt x="224" y="78"/>
                  </a:lnTo>
                  <a:lnTo>
                    <a:pt x="238" y="82"/>
                  </a:lnTo>
                  <a:lnTo>
                    <a:pt x="294" y="66"/>
                  </a:lnTo>
                  <a:lnTo>
                    <a:pt x="340" y="26"/>
                  </a:lnTo>
                  <a:lnTo>
                    <a:pt x="350" y="30"/>
                  </a:lnTo>
                  <a:lnTo>
                    <a:pt x="348" y="46"/>
                  </a:lnTo>
                  <a:lnTo>
                    <a:pt x="348" y="54"/>
                  </a:lnTo>
                  <a:lnTo>
                    <a:pt x="348" y="64"/>
                  </a:lnTo>
                  <a:lnTo>
                    <a:pt x="352" y="72"/>
                  </a:lnTo>
                  <a:lnTo>
                    <a:pt x="358" y="80"/>
                  </a:lnTo>
                  <a:lnTo>
                    <a:pt x="366" y="84"/>
                  </a:lnTo>
                  <a:lnTo>
                    <a:pt x="380" y="86"/>
                  </a:lnTo>
                  <a:lnTo>
                    <a:pt x="388" y="82"/>
                  </a:lnTo>
                  <a:lnTo>
                    <a:pt x="398" y="78"/>
                  </a:lnTo>
                  <a:lnTo>
                    <a:pt x="404" y="74"/>
                  </a:lnTo>
                  <a:lnTo>
                    <a:pt x="410" y="72"/>
                  </a:lnTo>
                  <a:lnTo>
                    <a:pt x="416" y="74"/>
                  </a:lnTo>
                  <a:lnTo>
                    <a:pt x="422" y="76"/>
                  </a:lnTo>
                  <a:lnTo>
                    <a:pt x="434" y="88"/>
                  </a:lnTo>
                  <a:lnTo>
                    <a:pt x="446" y="102"/>
                  </a:lnTo>
                  <a:lnTo>
                    <a:pt x="470" y="110"/>
                  </a:lnTo>
                  <a:lnTo>
                    <a:pt x="478" y="122"/>
                  </a:lnTo>
                  <a:lnTo>
                    <a:pt x="488" y="136"/>
                  </a:lnTo>
                  <a:lnTo>
                    <a:pt x="500" y="152"/>
                  </a:lnTo>
                  <a:lnTo>
                    <a:pt x="518" y="166"/>
                  </a:lnTo>
                  <a:lnTo>
                    <a:pt x="526" y="166"/>
                  </a:lnTo>
                  <a:lnTo>
                    <a:pt x="536" y="156"/>
                  </a:lnTo>
                  <a:lnTo>
                    <a:pt x="542" y="144"/>
                  </a:lnTo>
                  <a:lnTo>
                    <a:pt x="546" y="134"/>
                  </a:lnTo>
                  <a:lnTo>
                    <a:pt x="550" y="122"/>
                  </a:lnTo>
                  <a:lnTo>
                    <a:pt x="568" y="128"/>
                  </a:lnTo>
                  <a:lnTo>
                    <a:pt x="572" y="140"/>
                  </a:lnTo>
                  <a:lnTo>
                    <a:pt x="580" y="154"/>
                  </a:lnTo>
                  <a:lnTo>
                    <a:pt x="592" y="168"/>
                  </a:lnTo>
                  <a:lnTo>
                    <a:pt x="606" y="180"/>
                  </a:lnTo>
                  <a:lnTo>
                    <a:pt x="606" y="184"/>
                  </a:lnTo>
                  <a:lnTo>
                    <a:pt x="632" y="206"/>
                  </a:lnTo>
                  <a:lnTo>
                    <a:pt x="664" y="204"/>
                  </a:lnTo>
                  <a:lnTo>
                    <a:pt x="670" y="196"/>
                  </a:lnTo>
                  <a:lnTo>
                    <a:pt x="678" y="190"/>
                  </a:lnTo>
                  <a:lnTo>
                    <a:pt x="680" y="188"/>
                  </a:lnTo>
                  <a:lnTo>
                    <a:pt x="684" y="186"/>
                  </a:lnTo>
                  <a:lnTo>
                    <a:pt x="690" y="180"/>
                  </a:lnTo>
                  <a:lnTo>
                    <a:pt x="690" y="172"/>
                  </a:lnTo>
                  <a:lnTo>
                    <a:pt x="684" y="168"/>
                  </a:lnTo>
                  <a:lnTo>
                    <a:pt x="684" y="164"/>
                  </a:lnTo>
                  <a:lnTo>
                    <a:pt x="688" y="160"/>
                  </a:lnTo>
                  <a:lnTo>
                    <a:pt x="700" y="154"/>
                  </a:lnTo>
                  <a:lnTo>
                    <a:pt x="724" y="146"/>
                  </a:lnTo>
                  <a:lnTo>
                    <a:pt x="730" y="142"/>
                  </a:lnTo>
                  <a:lnTo>
                    <a:pt x="734" y="140"/>
                  </a:lnTo>
                  <a:lnTo>
                    <a:pt x="742" y="132"/>
                  </a:lnTo>
                  <a:lnTo>
                    <a:pt x="744" y="134"/>
                  </a:lnTo>
                  <a:lnTo>
                    <a:pt x="746" y="136"/>
                  </a:lnTo>
                  <a:lnTo>
                    <a:pt x="750" y="144"/>
                  </a:lnTo>
                  <a:lnTo>
                    <a:pt x="756" y="154"/>
                  </a:lnTo>
                  <a:lnTo>
                    <a:pt x="762" y="158"/>
                  </a:lnTo>
                  <a:lnTo>
                    <a:pt x="770" y="162"/>
                  </a:lnTo>
                  <a:lnTo>
                    <a:pt x="806" y="188"/>
                  </a:lnTo>
                  <a:lnTo>
                    <a:pt x="838" y="194"/>
                  </a:lnTo>
                  <a:lnTo>
                    <a:pt x="838" y="204"/>
                  </a:lnTo>
                  <a:lnTo>
                    <a:pt x="838" y="220"/>
                  </a:lnTo>
                  <a:lnTo>
                    <a:pt x="838" y="228"/>
                  </a:lnTo>
                  <a:lnTo>
                    <a:pt x="836" y="236"/>
                  </a:lnTo>
                  <a:lnTo>
                    <a:pt x="834" y="242"/>
                  </a:lnTo>
                  <a:lnTo>
                    <a:pt x="828" y="246"/>
                  </a:lnTo>
                  <a:lnTo>
                    <a:pt x="818" y="272"/>
                  </a:lnTo>
                  <a:lnTo>
                    <a:pt x="812" y="306"/>
                  </a:lnTo>
                  <a:lnTo>
                    <a:pt x="802" y="308"/>
                  </a:lnTo>
                  <a:lnTo>
                    <a:pt x="800" y="302"/>
                  </a:lnTo>
                  <a:lnTo>
                    <a:pt x="796" y="300"/>
                  </a:lnTo>
                  <a:lnTo>
                    <a:pt x="792" y="298"/>
                  </a:lnTo>
                  <a:lnTo>
                    <a:pt x="788" y="298"/>
                  </a:lnTo>
                  <a:lnTo>
                    <a:pt x="778" y="300"/>
                  </a:lnTo>
                  <a:lnTo>
                    <a:pt x="774" y="302"/>
                  </a:lnTo>
                  <a:lnTo>
                    <a:pt x="770" y="300"/>
                  </a:lnTo>
                  <a:lnTo>
                    <a:pt x="770" y="258"/>
                  </a:lnTo>
                  <a:lnTo>
                    <a:pt x="762" y="248"/>
                  </a:lnTo>
                  <a:lnTo>
                    <a:pt x="756" y="244"/>
                  </a:lnTo>
                  <a:lnTo>
                    <a:pt x="750" y="242"/>
                  </a:lnTo>
                  <a:lnTo>
                    <a:pt x="744" y="242"/>
                  </a:lnTo>
                  <a:lnTo>
                    <a:pt x="738" y="244"/>
                  </a:lnTo>
                  <a:lnTo>
                    <a:pt x="732" y="250"/>
                  </a:lnTo>
                  <a:lnTo>
                    <a:pt x="722" y="264"/>
                  </a:lnTo>
                  <a:lnTo>
                    <a:pt x="716" y="282"/>
                  </a:lnTo>
                  <a:lnTo>
                    <a:pt x="708" y="302"/>
                  </a:lnTo>
                  <a:lnTo>
                    <a:pt x="698" y="320"/>
                  </a:lnTo>
                  <a:lnTo>
                    <a:pt x="690" y="340"/>
                  </a:lnTo>
                  <a:lnTo>
                    <a:pt x="686" y="346"/>
                  </a:lnTo>
                  <a:lnTo>
                    <a:pt x="680" y="354"/>
                  </a:lnTo>
                  <a:lnTo>
                    <a:pt x="666" y="362"/>
                  </a:lnTo>
                  <a:lnTo>
                    <a:pt x="652" y="366"/>
                  </a:lnTo>
                  <a:lnTo>
                    <a:pt x="632" y="368"/>
                  </a:lnTo>
                  <a:lnTo>
                    <a:pt x="624" y="372"/>
                  </a:lnTo>
                  <a:lnTo>
                    <a:pt x="622" y="374"/>
                  </a:lnTo>
                  <a:lnTo>
                    <a:pt x="620" y="378"/>
                  </a:lnTo>
                  <a:lnTo>
                    <a:pt x="618" y="390"/>
                  </a:lnTo>
                  <a:lnTo>
                    <a:pt x="618" y="410"/>
                  </a:lnTo>
                  <a:lnTo>
                    <a:pt x="644" y="432"/>
                  </a:lnTo>
                  <a:lnTo>
                    <a:pt x="642" y="438"/>
                  </a:lnTo>
                  <a:lnTo>
                    <a:pt x="638" y="444"/>
                  </a:lnTo>
                  <a:lnTo>
                    <a:pt x="628" y="454"/>
                  </a:lnTo>
                  <a:lnTo>
                    <a:pt x="620" y="456"/>
                  </a:lnTo>
                  <a:lnTo>
                    <a:pt x="610" y="456"/>
                  </a:lnTo>
                  <a:lnTo>
                    <a:pt x="588" y="456"/>
                  </a:lnTo>
                  <a:lnTo>
                    <a:pt x="570" y="452"/>
                  </a:lnTo>
                  <a:lnTo>
                    <a:pt x="556" y="448"/>
                  </a:lnTo>
                  <a:lnTo>
                    <a:pt x="548" y="442"/>
                  </a:lnTo>
                  <a:lnTo>
                    <a:pt x="540" y="438"/>
                  </a:lnTo>
                  <a:lnTo>
                    <a:pt x="532" y="436"/>
                  </a:lnTo>
                  <a:lnTo>
                    <a:pt x="526" y="438"/>
                  </a:lnTo>
                  <a:lnTo>
                    <a:pt x="520" y="440"/>
                  </a:lnTo>
                  <a:lnTo>
                    <a:pt x="514" y="446"/>
                  </a:lnTo>
                  <a:lnTo>
                    <a:pt x="502" y="456"/>
                  </a:lnTo>
                  <a:lnTo>
                    <a:pt x="480" y="520"/>
                  </a:lnTo>
                  <a:lnTo>
                    <a:pt x="476" y="530"/>
                  </a:lnTo>
                  <a:lnTo>
                    <a:pt x="464" y="53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91" name="Freeform 38"/>
            <p:cNvSpPr/>
            <p:nvPr/>
          </p:nvSpPr>
          <p:spPr bwMode="auto">
            <a:xfrm>
              <a:off x="6722492" y="293801"/>
              <a:ext cx="1769158" cy="1580445"/>
            </a:xfrm>
            <a:custGeom>
              <a:avLst/>
              <a:gdLst>
                <a:gd name="T0" fmla="*/ 750 w 1114"/>
                <a:gd name="T1" fmla="*/ 920 h 996"/>
                <a:gd name="T2" fmla="*/ 698 w 1114"/>
                <a:gd name="T3" fmla="*/ 952 h 996"/>
                <a:gd name="T4" fmla="*/ 656 w 1114"/>
                <a:gd name="T5" fmla="*/ 908 h 996"/>
                <a:gd name="T6" fmla="*/ 614 w 1114"/>
                <a:gd name="T7" fmla="*/ 872 h 996"/>
                <a:gd name="T8" fmla="*/ 568 w 1114"/>
                <a:gd name="T9" fmla="*/ 866 h 996"/>
                <a:gd name="T10" fmla="*/ 534 w 1114"/>
                <a:gd name="T11" fmla="*/ 824 h 996"/>
                <a:gd name="T12" fmla="*/ 488 w 1114"/>
                <a:gd name="T13" fmla="*/ 834 h 996"/>
                <a:gd name="T14" fmla="*/ 442 w 1114"/>
                <a:gd name="T15" fmla="*/ 860 h 996"/>
                <a:gd name="T16" fmla="*/ 360 w 1114"/>
                <a:gd name="T17" fmla="*/ 840 h 996"/>
                <a:gd name="T18" fmla="*/ 320 w 1114"/>
                <a:gd name="T19" fmla="*/ 790 h 996"/>
                <a:gd name="T20" fmla="*/ 288 w 1114"/>
                <a:gd name="T21" fmla="*/ 776 h 996"/>
                <a:gd name="T22" fmla="*/ 324 w 1114"/>
                <a:gd name="T23" fmla="*/ 756 h 996"/>
                <a:gd name="T24" fmla="*/ 288 w 1114"/>
                <a:gd name="T25" fmla="*/ 712 h 996"/>
                <a:gd name="T26" fmla="*/ 244 w 1114"/>
                <a:gd name="T27" fmla="*/ 716 h 996"/>
                <a:gd name="T28" fmla="*/ 220 w 1114"/>
                <a:gd name="T29" fmla="*/ 662 h 996"/>
                <a:gd name="T30" fmla="*/ 268 w 1114"/>
                <a:gd name="T31" fmla="*/ 592 h 996"/>
                <a:gd name="T32" fmla="*/ 304 w 1114"/>
                <a:gd name="T33" fmla="*/ 516 h 996"/>
                <a:gd name="T34" fmla="*/ 314 w 1114"/>
                <a:gd name="T35" fmla="*/ 550 h 996"/>
                <a:gd name="T36" fmla="*/ 358 w 1114"/>
                <a:gd name="T37" fmla="*/ 568 h 996"/>
                <a:gd name="T38" fmla="*/ 358 w 1114"/>
                <a:gd name="T39" fmla="*/ 484 h 996"/>
                <a:gd name="T40" fmla="*/ 360 w 1114"/>
                <a:gd name="T41" fmla="*/ 428 h 996"/>
                <a:gd name="T42" fmla="*/ 338 w 1114"/>
                <a:gd name="T43" fmla="*/ 348 h 996"/>
                <a:gd name="T44" fmla="*/ 362 w 1114"/>
                <a:gd name="T45" fmla="*/ 252 h 996"/>
                <a:gd name="T46" fmla="*/ 314 w 1114"/>
                <a:gd name="T47" fmla="*/ 158 h 996"/>
                <a:gd name="T48" fmla="*/ 252 w 1114"/>
                <a:gd name="T49" fmla="*/ 188 h 996"/>
                <a:gd name="T50" fmla="*/ 166 w 1114"/>
                <a:gd name="T51" fmla="*/ 218 h 996"/>
                <a:gd name="T52" fmla="*/ 130 w 1114"/>
                <a:gd name="T53" fmla="*/ 192 h 996"/>
                <a:gd name="T54" fmla="*/ 102 w 1114"/>
                <a:gd name="T55" fmla="*/ 126 h 996"/>
                <a:gd name="T56" fmla="*/ 44 w 1114"/>
                <a:gd name="T57" fmla="*/ 140 h 996"/>
                <a:gd name="T58" fmla="*/ 20 w 1114"/>
                <a:gd name="T59" fmla="*/ 96 h 996"/>
                <a:gd name="T60" fmla="*/ 72 w 1114"/>
                <a:gd name="T61" fmla="*/ 10 h 996"/>
                <a:gd name="T62" fmla="*/ 168 w 1114"/>
                <a:gd name="T63" fmla="*/ 16 h 996"/>
                <a:gd name="T64" fmla="*/ 282 w 1114"/>
                <a:gd name="T65" fmla="*/ 26 h 996"/>
                <a:gd name="T66" fmla="*/ 392 w 1114"/>
                <a:gd name="T67" fmla="*/ 184 h 996"/>
                <a:gd name="T68" fmla="*/ 458 w 1114"/>
                <a:gd name="T69" fmla="*/ 278 h 996"/>
                <a:gd name="T70" fmla="*/ 498 w 1114"/>
                <a:gd name="T71" fmla="*/ 330 h 996"/>
                <a:gd name="T72" fmla="*/ 570 w 1114"/>
                <a:gd name="T73" fmla="*/ 354 h 996"/>
                <a:gd name="T74" fmla="*/ 638 w 1114"/>
                <a:gd name="T75" fmla="*/ 366 h 996"/>
                <a:gd name="T76" fmla="*/ 716 w 1114"/>
                <a:gd name="T77" fmla="*/ 396 h 996"/>
                <a:gd name="T78" fmla="*/ 770 w 1114"/>
                <a:gd name="T79" fmla="*/ 448 h 996"/>
                <a:gd name="T80" fmla="*/ 814 w 1114"/>
                <a:gd name="T81" fmla="*/ 512 h 996"/>
                <a:gd name="T82" fmla="*/ 912 w 1114"/>
                <a:gd name="T83" fmla="*/ 486 h 996"/>
                <a:gd name="T84" fmla="*/ 990 w 1114"/>
                <a:gd name="T85" fmla="*/ 404 h 996"/>
                <a:gd name="T86" fmla="*/ 1084 w 1114"/>
                <a:gd name="T87" fmla="*/ 340 h 996"/>
                <a:gd name="T88" fmla="*/ 1084 w 1114"/>
                <a:gd name="T89" fmla="*/ 412 h 996"/>
                <a:gd name="T90" fmla="*/ 1112 w 1114"/>
                <a:gd name="T91" fmla="*/ 498 h 996"/>
                <a:gd name="T92" fmla="*/ 1096 w 1114"/>
                <a:gd name="T93" fmla="*/ 584 h 996"/>
                <a:gd name="T94" fmla="*/ 1088 w 1114"/>
                <a:gd name="T95" fmla="*/ 732 h 996"/>
                <a:gd name="T96" fmla="*/ 1028 w 1114"/>
                <a:gd name="T97" fmla="*/ 748 h 996"/>
                <a:gd name="T98" fmla="*/ 974 w 1114"/>
                <a:gd name="T99" fmla="*/ 772 h 996"/>
                <a:gd name="T100" fmla="*/ 942 w 1114"/>
                <a:gd name="T101" fmla="*/ 800 h 996"/>
                <a:gd name="T102" fmla="*/ 984 w 1114"/>
                <a:gd name="T103" fmla="*/ 910 h 996"/>
                <a:gd name="T104" fmla="*/ 972 w 1114"/>
                <a:gd name="T105" fmla="*/ 968 h 996"/>
                <a:gd name="T106" fmla="*/ 928 w 1114"/>
                <a:gd name="T107" fmla="*/ 924 h 996"/>
                <a:gd name="T108" fmla="*/ 904 w 1114"/>
                <a:gd name="T109" fmla="*/ 930 h 996"/>
                <a:gd name="T110" fmla="*/ 848 w 1114"/>
                <a:gd name="T111" fmla="*/ 972 h 996"/>
                <a:gd name="T112" fmla="*/ 812 w 1114"/>
                <a:gd name="T113" fmla="*/ 996 h 9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14" h="996">
                  <a:moveTo>
                    <a:pt x="812" y="996"/>
                  </a:moveTo>
                  <a:lnTo>
                    <a:pt x="812" y="996"/>
                  </a:lnTo>
                  <a:lnTo>
                    <a:pt x="772" y="958"/>
                  </a:lnTo>
                  <a:lnTo>
                    <a:pt x="760" y="936"/>
                  </a:lnTo>
                  <a:lnTo>
                    <a:pt x="754" y="926"/>
                  </a:lnTo>
                  <a:lnTo>
                    <a:pt x="750" y="920"/>
                  </a:lnTo>
                  <a:lnTo>
                    <a:pt x="742" y="916"/>
                  </a:lnTo>
                  <a:lnTo>
                    <a:pt x="736" y="912"/>
                  </a:lnTo>
                  <a:lnTo>
                    <a:pt x="726" y="910"/>
                  </a:lnTo>
                  <a:lnTo>
                    <a:pt x="716" y="912"/>
                  </a:lnTo>
                  <a:lnTo>
                    <a:pt x="698" y="952"/>
                  </a:lnTo>
                  <a:lnTo>
                    <a:pt x="692" y="950"/>
                  </a:lnTo>
                  <a:lnTo>
                    <a:pt x="684" y="946"/>
                  </a:lnTo>
                  <a:lnTo>
                    <a:pt x="672" y="932"/>
                  </a:lnTo>
                  <a:lnTo>
                    <a:pt x="664" y="918"/>
                  </a:lnTo>
                  <a:lnTo>
                    <a:pt x="660" y="910"/>
                  </a:lnTo>
                  <a:lnTo>
                    <a:pt x="656" y="908"/>
                  </a:lnTo>
                  <a:lnTo>
                    <a:pt x="654" y="904"/>
                  </a:lnTo>
                  <a:lnTo>
                    <a:pt x="650" y="896"/>
                  </a:lnTo>
                  <a:lnTo>
                    <a:pt x="628" y="892"/>
                  </a:lnTo>
                  <a:lnTo>
                    <a:pt x="620" y="880"/>
                  </a:lnTo>
                  <a:lnTo>
                    <a:pt x="614" y="872"/>
                  </a:lnTo>
                  <a:lnTo>
                    <a:pt x="608" y="868"/>
                  </a:lnTo>
                  <a:lnTo>
                    <a:pt x="602" y="864"/>
                  </a:lnTo>
                  <a:lnTo>
                    <a:pt x="588" y="862"/>
                  </a:lnTo>
                  <a:lnTo>
                    <a:pt x="572" y="860"/>
                  </a:lnTo>
                  <a:lnTo>
                    <a:pt x="568" y="866"/>
                  </a:lnTo>
                  <a:lnTo>
                    <a:pt x="554" y="870"/>
                  </a:lnTo>
                  <a:lnTo>
                    <a:pt x="544" y="870"/>
                  </a:lnTo>
                  <a:lnTo>
                    <a:pt x="538" y="866"/>
                  </a:lnTo>
                  <a:lnTo>
                    <a:pt x="536" y="860"/>
                  </a:lnTo>
                  <a:lnTo>
                    <a:pt x="534" y="852"/>
                  </a:lnTo>
                  <a:lnTo>
                    <a:pt x="534" y="842"/>
                  </a:lnTo>
                  <a:lnTo>
                    <a:pt x="534" y="824"/>
                  </a:lnTo>
                  <a:lnTo>
                    <a:pt x="526" y="816"/>
                  </a:lnTo>
                  <a:lnTo>
                    <a:pt x="520" y="814"/>
                  </a:lnTo>
                  <a:lnTo>
                    <a:pt x="514" y="812"/>
                  </a:lnTo>
                  <a:lnTo>
                    <a:pt x="506" y="812"/>
                  </a:lnTo>
                  <a:lnTo>
                    <a:pt x="488" y="834"/>
                  </a:lnTo>
                  <a:lnTo>
                    <a:pt x="474" y="842"/>
                  </a:lnTo>
                  <a:lnTo>
                    <a:pt x="468" y="848"/>
                  </a:lnTo>
                  <a:lnTo>
                    <a:pt x="460" y="852"/>
                  </a:lnTo>
                  <a:lnTo>
                    <a:pt x="452" y="858"/>
                  </a:lnTo>
                  <a:lnTo>
                    <a:pt x="442" y="860"/>
                  </a:lnTo>
                  <a:lnTo>
                    <a:pt x="422" y="866"/>
                  </a:lnTo>
                  <a:lnTo>
                    <a:pt x="404" y="868"/>
                  </a:lnTo>
                  <a:lnTo>
                    <a:pt x="380" y="858"/>
                  </a:lnTo>
                  <a:lnTo>
                    <a:pt x="372" y="852"/>
                  </a:lnTo>
                  <a:lnTo>
                    <a:pt x="364" y="846"/>
                  </a:lnTo>
                  <a:lnTo>
                    <a:pt x="360" y="840"/>
                  </a:lnTo>
                  <a:lnTo>
                    <a:pt x="354" y="832"/>
                  </a:lnTo>
                  <a:lnTo>
                    <a:pt x="348" y="814"/>
                  </a:lnTo>
                  <a:lnTo>
                    <a:pt x="336" y="796"/>
                  </a:lnTo>
                  <a:lnTo>
                    <a:pt x="332" y="792"/>
                  </a:lnTo>
                  <a:lnTo>
                    <a:pt x="330" y="790"/>
                  </a:lnTo>
                  <a:lnTo>
                    <a:pt x="320" y="790"/>
                  </a:lnTo>
                  <a:lnTo>
                    <a:pt x="304" y="788"/>
                  </a:lnTo>
                  <a:lnTo>
                    <a:pt x="302" y="790"/>
                  </a:lnTo>
                  <a:lnTo>
                    <a:pt x="294" y="786"/>
                  </a:lnTo>
                  <a:lnTo>
                    <a:pt x="290" y="782"/>
                  </a:lnTo>
                  <a:lnTo>
                    <a:pt x="288" y="776"/>
                  </a:lnTo>
                  <a:lnTo>
                    <a:pt x="286" y="770"/>
                  </a:lnTo>
                  <a:lnTo>
                    <a:pt x="294" y="768"/>
                  </a:lnTo>
                  <a:lnTo>
                    <a:pt x="304" y="766"/>
                  </a:lnTo>
                  <a:lnTo>
                    <a:pt x="314" y="762"/>
                  </a:lnTo>
                  <a:lnTo>
                    <a:pt x="324" y="756"/>
                  </a:lnTo>
                  <a:lnTo>
                    <a:pt x="322" y="736"/>
                  </a:lnTo>
                  <a:lnTo>
                    <a:pt x="318" y="722"/>
                  </a:lnTo>
                  <a:lnTo>
                    <a:pt x="310" y="708"/>
                  </a:lnTo>
                  <a:lnTo>
                    <a:pt x="296" y="708"/>
                  </a:lnTo>
                  <a:lnTo>
                    <a:pt x="288" y="712"/>
                  </a:lnTo>
                  <a:lnTo>
                    <a:pt x="284" y="720"/>
                  </a:lnTo>
                  <a:lnTo>
                    <a:pt x="278" y="732"/>
                  </a:lnTo>
                  <a:lnTo>
                    <a:pt x="270" y="732"/>
                  </a:lnTo>
                  <a:lnTo>
                    <a:pt x="264" y="730"/>
                  </a:lnTo>
                  <a:lnTo>
                    <a:pt x="252" y="724"/>
                  </a:lnTo>
                  <a:lnTo>
                    <a:pt x="244" y="716"/>
                  </a:lnTo>
                  <a:lnTo>
                    <a:pt x="234" y="712"/>
                  </a:lnTo>
                  <a:lnTo>
                    <a:pt x="232" y="702"/>
                  </a:lnTo>
                  <a:lnTo>
                    <a:pt x="228" y="696"/>
                  </a:lnTo>
                  <a:lnTo>
                    <a:pt x="220" y="686"/>
                  </a:lnTo>
                  <a:lnTo>
                    <a:pt x="220" y="662"/>
                  </a:lnTo>
                  <a:lnTo>
                    <a:pt x="232" y="650"/>
                  </a:lnTo>
                  <a:lnTo>
                    <a:pt x="244" y="640"/>
                  </a:lnTo>
                  <a:lnTo>
                    <a:pt x="260" y="616"/>
                  </a:lnTo>
                  <a:lnTo>
                    <a:pt x="264" y="602"/>
                  </a:lnTo>
                  <a:lnTo>
                    <a:pt x="268" y="592"/>
                  </a:lnTo>
                  <a:lnTo>
                    <a:pt x="274" y="582"/>
                  </a:lnTo>
                  <a:lnTo>
                    <a:pt x="280" y="572"/>
                  </a:lnTo>
                  <a:lnTo>
                    <a:pt x="292" y="556"/>
                  </a:lnTo>
                  <a:lnTo>
                    <a:pt x="298" y="546"/>
                  </a:lnTo>
                  <a:lnTo>
                    <a:pt x="302" y="536"/>
                  </a:lnTo>
                  <a:lnTo>
                    <a:pt x="304" y="516"/>
                  </a:lnTo>
                  <a:lnTo>
                    <a:pt x="308" y="518"/>
                  </a:lnTo>
                  <a:lnTo>
                    <a:pt x="312" y="520"/>
                  </a:lnTo>
                  <a:lnTo>
                    <a:pt x="316" y="528"/>
                  </a:lnTo>
                  <a:lnTo>
                    <a:pt x="316" y="538"/>
                  </a:lnTo>
                  <a:lnTo>
                    <a:pt x="314" y="550"/>
                  </a:lnTo>
                  <a:lnTo>
                    <a:pt x="316" y="556"/>
                  </a:lnTo>
                  <a:lnTo>
                    <a:pt x="318" y="562"/>
                  </a:lnTo>
                  <a:lnTo>
                    <a:pt x="322" y="568"/>
                  </a:lnTo>
                  <a:lnTo>
                    <a:pt x="330" y="572"/>
                  </a:lnTo>
                  <a:lnTo>
                    <a:pt x="348" y="572"/>
                  </a:lnTo>
                  <a:lnTo>
                    <a:pt x="358" y="568"/>
                  </a:lnTo>
                  <a:lnTo>
                    <a:pt x="366" y="562"/>
                  </a:lnTo>
                  <a:lnTo>
                    <a:pt x="368" y="524"/>
                  </a:lnTo>
                  <a:lnTo>
                    <a:pt x="368" y="508"/>
                  </a:lnTo>
                  <a:lnTo>
                    <a:pt x="366" y="494"/>
                  </a:lnTo>
                  <a:lnTo>
                    <a:pt x="358" y="484"/>
                  </a:lnTo>
                  <a:lnTo>
                    <a:pt x="352" y="474"/>
                  </a:lnTo>
                  <a:lnTo>
                    <a:pt x="348" y="466"/>
                  </a:lnTo>
                  <a:lnTo>
                    <a:pt x="348" y="458"/>
                  </a:lnTo>
                  <a:lnTo>
                    <a:pt x="350" y="452"/>
                  </a:lnTo>
                  <a:lnTo>
                    <a:pt x="352" y="444"/>
                  </a:lnTo>
                  <a:lnTo>
                    <a:pt x="360" y="428"/>
                  </a:lnTo>
                  <a:lnTo>
                    <a:pt x="358" y="410"/>
                  </a:lnTo>
                  <a:lnTo>
                    <a:pt x="352" y="392"/>
                  </a:lnTo>
                  <a:lnTo>
                    <a:pt x="346" y="380"/>
                  </a:lnTo>
                  <a:lnTo>
                    <a:pt x="340" y="372"/>
                  </a:lnTo>
                  <a:lnTo>
                    <a:pt x="338" y="348"/>
                  </a:lnTo>
                  <a:lnTo>
                    <a:pt x="350" y="320"/>
                  </a:lnTo>
                  <a:lnTo>
                    <a:pt x="352" y="306"/>
                  </a:lnTo>
                  <a:lnTo>
                    <a:pt x="354" y="294"/>
                  </a:lnTo>
                  <a:lnTo>
                    <a:pt x="364" y="268"/>
                  </a:lnTo>
                  <a:lnTo>
                    <a:pt x="362" y="252"/>
                  </a:lnTo>
                  <a:lnTo>
                    <a:pt x="360" y="236"/>
                  </a:lnTo>
                  <a:lnTo>
                    <a:pt x="356" y="218"/>
                  </a:lnTo>
                  <a:lnTo>
                    <a:pt x="350" y="202"/>
                  </a:lnTo>
                  <a:lnTo>
                    <a:pt x="342" y="188"/>
                  </a:lnTo>
                  <a:lnTo>
                    <a:pt x="334" y="174"/>
                  </a:lnTo>
                  <a:lnTo>
                    <a:pt x="324" y="164"/>
                  </a:lnTo>
                  <a:lnTo>
                    <a:pt x="314" y="158"/>
                  </a:lnTo>
                  <a:lnTo>
                    <a:pt x="296" y="158"/>
                  </a:lnTo>
                  <a:lnTo>
                    <a:pt x="284" y="160"/>
                  </a:lnTo>
                  <a:lnTo>
                    <a:pt x="272" y="164"/>
                  </a:lnTo>
                  <a:lnTo>
                    <a:pt x="262" y="172"/>
                  </a:lnTo>
                  <a:lnTo>
                    <a:pt x="252" y="188"/>
                  </a:lnTo>
                  <a:lnTo>
                    <a:pt x="244" y="198"/>
                  </a:lnTo>
                  <a:lnTo>
                    <a:pt x="234" y="204"/>
                  </a:lnTo>
                  <a:lnTo>
                    <a:pt x="216" y="208"/>
                  </a:lnTo>
                  <a:lnTo>
                    <a:pt x="198" y="210"/>
                  </a:lnTo>
                  <a:lnTo>
                    <a:pt x="182" y="214"/>
                  </a:lnTo>
                  <a:lnTo>
                    <a:pt x="166" y="218"/>
                  </a:lnTo>
                  <a:lnTo>
                    <a:pt x="152" y="222"/>
                  </a:lnTo>
                  <a:lnTo>
                    <a:pt x="144" y="218"/>
                  </a:lnTo>
                  <a:lnTo>
                    <a:pt x="138" y="212"/>
                  </a:lnTo>
                  <a:lnTo>
                    <a:pt x="134" y="208"/>
                  </a:lnTo>
                  <a:lnTo>
                    <a:pt x="132" y="202"/>
                  </a:lnTo>
                  <a:lnTo>
                    <a:pt x="130" y="192"/>
                  </a:lnTo>
                  <a:lnTo>
                    <a:pt x="128" y="184"/>
                  </a:lnTo>
                  <a:lnTo>
                    <a:pt x="124" y="164"/>
                  </a:lnTo>
                  <a:lnTo>
                    <a:pt x="118" y="148"/>
                  </a:lnTo>
                  <a:lnTo>
                    <a:pt x="110" y="136"/>
                  </a:lnTo>
                  <a:lnTo>
                    <a:pt x="102" y="126"/>
                  </a:lnTo>
                  <a:lnTo>
                    <a:pt x="86" y="120"/>
                  </a:lnTo>
                  <a:lnTo>
                    <a:pt x="72" y="116"/>
                  </a:lnTo>
                  <a:lnTo>
                    <a:pt x="62" y="114"/>
                  </a:lnTo>
                  <a:lnTo>
                    <a:pt x="54" y="116"/>
                  </a:lnTo>
                  <a:lnTo>
                    <a:pt x="48" y="122"/>
                  </a:lnTo>
                  <a:lnTo>
                    <a:pt x="46" y="130"/>
                  </a:lnTo>
                  <a:lnTo>
                    <a:pt x="44" y="140"/>
                  </a:lnTo>
                  <a:lnTo>
                    <a:pt x="44" y="156"/>
                  </a:lnTo>
                  <a:lnTo>
                    <a:pt x="0" y="124"/>
                  </a:lnTo>
                  <a:lnTo>
                    <a:pt x="0" y="118"/>
                  </a:lnTo>
                  <a:lnTo>
                    <a:pt x="20" y="96"/>
                  </a:lnTo>
                  <a:lnTo>
                    <a:pt x="24" y="58"/>
                  </a:lnTo>
                  <a:lnTo>
                    <a:pt x="10" y="46"/>
                  </a:lnTo>
                  <a:lnTo>
                    <a:pt x="72" y="10"/>
                  </a:lnTo>
                  <a:lnTo>
                    <a:pt x="88" y="4"/>
                  </a:lnTo>
                  <a:lnTo>
                    <a:pt x="104" y="0"/>
                  </a:lnTo>
                  <a:lnTo>
                    <a:pt x="122" y="0"/>
                  </a:lnTo>
                  <a:lnTo>
                    <a:pt x="142" y="2"/>
                  </a:lnTo>
                  <a:lnTo>
                    <a:pt x="156" y="10"/>
                  </a:lnTo>
                  <a:lnTo>
                    <a:pt x="168" y="16"/>
                  </a:lnTo>
                  <a:lnTo>
                    <a:pt x="184" y="18"/>
                  </a:lnTo>
                  <a:lnTo>
                    <a:pt x="204" y="20"/>
                  </a:lnTo>
                  <a:lnTo>
                    <a:pt x="224" y="16"/>
                  </a:lnTo>
                  <a:lnTo>
                    <a:pt x="240" y="14"/>
                  </a:lnTo>
                  <a:lnTo>
                    <a:pt x="258" y="18"/>
                  </a:lnTo>
                  <a:lnTo>
                    <a:pt x="282" y="26"/>
                  </a:lnTo>
                  <a:lnTo>
                    <a:pt x="324" y="78"/>
                  </a:lnTo>
                  <a:lnTo>
                    <a:pt x="348" y="106"/>
                  </a:lnTo>
                  <a:lnTo>
                    <a:pt x="374" y="136"/>
                  </a:lnTo>
                  <a:lnTo>
                    <a:pt x="392" y="184"/>
                  </a:lnTo>
                  <a:lnTo>
                    <a:pt x="436" y="222"/>
                  </a:lnTo>
                  <a:lnTo>
                    <a:pt x="446" y="236"/>
                  </a:lnTo>
                  <a:lnTo>
                    <a:pt x="452" y="246"/>
                  </a:lnTo>
                  <a:lnTo>
                    <a:pt x="456" y="258"/>
                  </a:lnTo>
                  <a:lnTo>
                    <a:pt x="458" y="278"/>
                  </a:lnTo>
                  <a:lnTo>
                    <a:pt x="464" y="284"/>
                  </a:lnTo>
                  <a:lnTo>
                    <a:pt x="470" y="290"/>
                  </a:lnTo>
                  <a:lnTo>
                    <a:pt x="492" y="306"/>
                  </a:lnTo>
                  <a:lnTo>
                    <a:pt x="496" y="314"/>
                  </a:lnTo>
                  <a:lnTo>
                    <a:pt x="498" y="330"/>
                  </a:lnTo>
                  <a:lnTo>
                    <a:pt x="504" y="354"/>
                  </a:lnTo>
                  <a:lnTo>
                    <a:pt x="514" y="358"/>
                  </a:lnTo>
                  <a:lnTo>
                    <a:pt x="532" y="358"/>
                  </a:lnTo>
                  <a:lnTo>
                    <a:pt x="552" y="356"/>
                  </a:lnTo>
                  <a:lnTo>
                    <a:pt x="570" y="354"/>
                  </a:lnTo>
                  <a:lnTo>
                    <a:pt x="580" y="354"/>
                  </a:lnTo>
                  <a:lnTo>
                    <a:pt x="588" y="354"/>
                  </a:lnTo>
                  <a:lnTo>
                    <a:pt x="600" y="358"/>
                  </a:lnTo>
                  <a:lnTo>
                    <a:pt x="614" y="366"/>
                  </a:lnTo>
                  <a:lnTo>
                    <a:pt x="638" y="366"/>
                  </a:lnTo>
                  <a:lnTo>
                    <a:pt x="642" y="362"/>
                  </a:lnTo>
                  <a:lnTo>
                    <a:pt x="646" y="360"/>
                  </a:lnTo>
                  <a:lnTo>
                    <a:pt x="662" y="358"/>
                  </a:lnTo>
                  <a:lnTo>
                    <a:pt x="704" y="396"/>
                  </a:lnTo>
                  <a:lnTo>
                    <a:pt x="716" y="396"/>
                  </a:lnTo>
                  <a:lnTo>
                    <a:pt x="728" y="396"/>
                  </a:lnTo>
                  <a:lnTo>
                    <a:pt x="740" y="400"/>
                  </a:lnTo>
                  <a:lnTo>
                    <a:pt x="748" y="404"/>
                  </a:lnTo>
                  <a:lnTo>
                    <a:pt x="754" y="410"/>
                  </a:lnTo>
                  <a:lnTo>
                    <a:pt x="770" y="448"/>
                  </a:lnTo>
                  <a:lnTo>
                    <a:pt x="772" y="458"/>
                  </a:lnTo>
                  <a:lnTo>
                    <a:pt x="778" y="470"/>
                  </a:lnTo>
                  <a:lnTo>
                    <a:pt x="784" y="484"/>
                  </a:lnTo>
                  <a:lnTo>
                    <a:pt x="792" y="496"/>
                  </a:lnTo>
                  <a:lnTo>
                    <a:pt x="802" y="506"/>
                  </a:lnTo>
                  <a:lnTo>
                    <a:pt x="808" y="510"/>
                  </a:lnTo>
                  <a:lnTo>
                    <a:pt x="814" y="512"/>
                  </a:lnTo>
                  <a:lnTo>
                    <a:pt x="822" y="514"/>
                  </a:lnTo>
                  <a:lnTo>
                    <a:pt x="830" y="512"/>
                  </a:lnTo>
                  <a:lnTo>
                    <a:pt x="838" y="510"/>
                  </a:lnTo>
                  <a:lnTo>
                    <a:pt x="846" y="506"/>
                  </a:lnTo>
                  <a:lnTo>
                    <a:pt x="878" y="498"/>
                  </a:lnTo>
                  <a:lnTo>
                    <a:pt x="912" y="486"/>
                  </a:lnTo>
                  <a:lnTo>
                    <a:pt x="928" y="476"/>
                  </a:lnTo>
                  <a:lnTo>
                    <a:pt x="942" y="454"/>
                  </a:lnTo>
                  <a:lnTo>
                    <a:pt x="956" y="436"/>
                  </a:lnTo>
                  <a:lnTo>
                    <a:pt x="972" y="420"/>
                  </a:lnTo>
                  <a:lnTo>
                    <a:pt x="990" y="404"/>
                  </a:lnTo>
                  <a:lnTo>
                    <a:pt x="1016" y="376"/>
                  </a:lnTo>
                  <a:lnTo>
                    <a:pt x="1064" y="336"/>
                  </a:lnTo>
                  <a:lnTo>
                    <a:pt x="1078" y="338"/>
                  </a:lnTo>
                  <a:lnTo>
                    <a:pt x="1084" y="340"/>
                  </a:lnTo>
                  <a:lnTo>
                    <a:pt x="1086" y="342"/>
                  </a:lnTo>
                  <a:lnTo>
                    <a:pt x="1088" y="346"/>
                  </a:lnTo>
                  <a:lnTo>
                    <a:pt x="1086" y="350"/>
                  </a:lnTo>
                  <a:lnTo>
                    <a:pt x="1084" y="370"/>
                  </a:lnTo>
                  <a:lnTo>
                    <a:pt x="1084" y="412"/>
                  </a:lnTo>
                  <a:lnTo>
                    <a:pt x="1100" y="428"/>
                  </a:lnTo>
                  <a:lnTo>
                    <a:pt x="1108" y="442"/>
                  </a:lnTo>
                  <a:lnTo>
                    <a:pt x="1112" y="448"/>
                  </a:lnTo>
                  <a:lnTo>
                    <a:pt x="1114" y="456"/>
                  </a:lnTo>
                  <a:lnTo>
                    <a:pt x="1112" y="498"/>
                  </a:lnTo>
                  <a:lnTo>
                    <a:pt x="1102" y="524"/>
                  </a:lnTo>
                  <a:lnTo>
                    <a:pt x="1098" y="530"/>
                  </a:lnTo>
                  <a:lnTo>
                    <a:pt x="1094" y="536"/>
                  </a:lnTo>
                  <a:lnTo>
                    <a:pt x="1092" y="550"/>
                  </a:lnTo>
                  <a:lnTo>
                    <a:pt x="1094" y="566"/>
                  </a:lnTo>
                  <a:lnTo>
                    <a:pt x="1096" y="584"/>
                  </a:lnTo>
                  <a:lnTo>
                    <a:pt x="1096" y="650"/>
                  </a:lnTo>
                  <a:lnTo>
                    <a:pt x="1086" y="690"/>
                  </a:lnTo>
                  <a:lnTo>
                    <a:pt x="1088" y="732"/>
                  </a:lnTo>
                  <a:lnTo>
                    <a:pt x="1080" y="742"/>
                  </a:lnTo>
                  <a:lnTo>
                    <a:pt x="1074" y="746"/>
                  </a:lnTo>
                  <a:lnTo>
                    <a:pt x="1068" y="750"/>
                  </a:lnTo>
                  <a:lnTo>
                    <a:pt x="1046" y="752"/>
                  </a:lnTo>
                  <a:lnTo>
                    <a:pt x="1028" y="748"/>
                  </a:lnTo>
                  <a:lnTo>
                    <a:pt x="1014" y="746"/>
                  </a:lnTo>
                  <a:lnTo>
                    <a:pt x="990" y="744"/>
                  </a:lnTo>
                  <a:lnTo>
                    <a:pt x="986" y="752"/>
                  </a:lnTo>
                  <a:lnTo>
                    <a:pt x="982" y="758"/>
                  </a:lnTo>
                  <a:lnTo>
                    <a:pt x="978" y="764"/>
                  </a:lnTo>
                  <a:lnTo>
                    <a:pt x="974" y="772"/>
                  </a:lnTo>
                  <a:lnTo>
                    <a:pt x="964" y="774"/>
                  </a:lnTo>
                  <a:lnTo>
                    <a:pt x="956" y="778"/>
                  </a:lnTo>
                  <a:lnTo>
                    <a:pt x="950" y="782"/>
                  </a:lnTo>
                  <a:lnTo>
                    <a:pt x="946" y="788"/>
                  </a:lnTo>
                  <a:lnTo>
                    <a:pt x="944" y="794"/>
                  </a:lnTo>
                  <a:lnTo>
                    <a:pt x="942" y="800"/>
                  </a:lnTo>
                  <a:lnTo>
                    <a:pt x="944" y="820"/>
                  </a:lnTo>
                  <a:lnTo>
                    <a:pt x="960" y="846"/>
                  </a:lnTo>
                  <a:lnTo>
                    <a:pt x="964" y="866"/>
                  </a:lnTo>
                  <a:lnTo>
                    <a:pt x="972" y="888"/>
                  </a:lnTo>
                  <a:lnTo>
                    <a:pt x="984" y="910"/>
                  </a:lnTo>
                  <a:lnTo>
                    <a:pt x="996" y="936"/>
                  </a:lnTo>
                  <a:lnTo>
                    <a:pt x="1006" y="976"/>
                  </a:lnTo>
                  <a:lnTo>
                    <a:pt x="992" y="976"/>
                  </a:lnTo>
                  <a:lnTo>
                    <a:pt x="982" y="972"/>
                  </a:lnTo>
                  <a:lnTo>
                    <a:pt x="972" y="968"/>
                  </a:lnTo>
                  <a:lnTo>
                    <a:pt x="962" y="962"/>
                  </a:lnTo>
                  <a:lnTo>
                    <a:pt x="948" y="950"/>
                  </a:lnTo>
                  <a:lnTo>
                    <a:pt x="936" y="942"/>
                  </a:lnTo>
                  <a:lnTo>
                    <a:pt x="934" y="934"/>
                  </a:lnTo>
                  <a:lnTo>
                    <a:pt x="932" y="928"/>
                  </a:lnTo>
                  <a:lnTo>
                    <a:pt x="928" y="924"/>
                  </a:lnTo>
                  <a:lnTo>
                    <a:pt x="924" y="920"/>
                  </a:lnTo>
                  <a:lnTo>
                    <a:pt x="918" y="920"/>
                  </a:lnTo>
                  <a:lnTo>
                    <a:pt x="914" y="918"/>
                  </a:lnTo>
                  <a:lnTo>
                    <a:pt x="910" y="920"/>
                  </a:lnTo>
                  <a:lnTo>
                    <a:pt x="906" y="922"/>
                  </a:lnTo>
                  <a:lnTo>
                    <a:pt x="904" y="930"/>
                  </a:lnTo>
                  <a:lnTo>
                    <a:pt x="888" y="934"/>
                  </a:lnTo>
                  <a:lnTo>
                    <a:pt x="874" y="940"/>
                  </a:lnTo>
                  <a:lnTo>
                    <a:pt x="848" y="954"/>
                  </a:lnTo>
                  <a:lnTo>
                    <a:pt x="848" y="972"/>
                  </a:lnTo>
                  <a:lnTo>
                    <a:pt x="852" y="976"/>
                  </a:lnTo>
                  <a:lnTo>
                    <a:pt x="840" y="982"/>
                  </a:lnTo>
                  <a:lnTo>
                    <a:pt x="832" y="992"/>
                  </a:lnTo>
                  <a:lnTo>
                    <a:pt x="812" y="99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92" name="Freeform 39"/>
            <p:cNvSpPr/>
            <p:nvPr/>
          </p:nvSpPr>
          <p:spPr bwMode="auto">
            <a:xfrm>
              <a:off x="3181030" y="2302415"/>
              <a:ext cx="2238204" cy="1904719"/>
            </a:xfrm>
            <a:custGeom>
              <a:avLst/>
              <a:gdLst>
                <a:gd name="T0" fmla="*/ 1230 w 1410"/>
                <a:gd name="T1" fmla="*/ 918 h 1200"/>
                <a:gd name="T2" fmla="*/ 1196 w 1410"/>
                <a:gd name="T3" fmla="*/ 976 h 1200"/>
                <a:gd name="T4" fmla="*/ 1214 w 1410"/>
                <a:gd name="T5" fmla="*/ 1092 h 1200"/>
                <a:gd name="T6" fmla="*/ 1172 w 1410"/>
                <a:gd name="T7" fmla="*/ 1136 h 1200"/>
                <a:gd name="T8" fmla="*/ 1124 w 1410"/>
                <a:gd name="T9" fmla="*/ 1194 h 1200"/>
                <a:gd name="T10" fmla="*/ 1036 w 1410"/>
                <a:gd name="T11" fmla="*/ 1182 h 1200"/>
                <a:gd name="T12" fmla="*/ 972 w 1410"/>
                <a:gd name="T13" fmla="*/ 1096 h 1200"/>
                <a:gd name="T14" fmla="*/ 908 w 1410"/>
                <a:gd name="T15" fmla="*/ 1054 h 1200"/>
                <a:gd name="T16" fmla="*/ 834 w 1410"/>
                <a:gd name="T17" fmla="*/ 1030 h 1200"/>
                <a:gd name="T18" fmla="*/ 826 w 1410"/>
                <a:gd name="T19" fmla="*/ 1080 h 1200"/>
                <a:gd name="T20" fmla="*/ 788 w 1410"/>
                <a:gd name="T21" fmla="*/ 1120 h 1200"/>
                <a:gd name="T22" fmla="*/ 696 w 1410"/>
                <a:gd name="T23" fmla="*/ 1046 h 1200"/>
                <a:gd name="T24" fmla="*/ 764 w 1410"/>
                <a:gd name="T25" fmla="*/ 1022 h 1200"/>
                <a:gd name="T26" fmla="*/ 812 w 1410"/>
                <a:gd name="T27" fmla="*/ 1010 h 1200"/>
                <a:gd name="T28" fmla="*/ 818 w 1410"/>
                <a:gd name="T29" fmla="*/ 922 h 1200"/>
                <a:gd name="T30" fmla="*/ 878 w 1410"/>
                <a:gd name="T31" fmla="*/ 860 h 1200"/>
                <a:gd name="T32" fmla="*/ 876 w 1410"/>
                <a:gd name="T33" fmla="*/ 776 h 1200"/>
                <a:gd name="T34" fmla="*/ 846 w 1410"/>
                <a:gd name="T35" fmla="*/ 662 h 1200"/>
                <a:gd name="T36" fmla="*/ 760 w 1410"/>
                <a:gd name="T37" fmla="*/ 608 h 1200"/>
                <a:gd name="T38" fmla="*/ 638 w 1410"/>
                <a:gd name="T39" fmla="*/ 510 h 1200"/>
                <a:gd name="T40" fmla="*/ 506 w 1410"/>
                <a:gd name="T41" fmla="*/ 456 h 1200"/>
                <a:gd name="T42" fmla="*/ 412 w 1410"/>
                <a:gd name="T43" fmla="*/ 428 h 1200"/>
                <a:gd name="T44" fmla="*/ 356 w 1410"/>
                <a:gd name="T45" fmla="*/ 460 h 1200"/>
                <a:gd name="T46" fmla="*/ 318 w 1410"/>
                <a:gd name="T47" fmla="*/ 494 h 1200"/>
                <a:gd name="T48" fmla="*/ 182 w 1410"/>
                <a:gd name="T49" fmla="*/ 398 h 1200"/>
                <a:gd name="T50" fmla="*/ 42 w 1410"/>
                <a:gd name="T51" fmla="*/ 378 h 1200"/>
                <a:gd name="T52" fmla="*/ 8 w 1410"/>
                <a:gd name="T53" fmla="*/ 326 h 1200"/>
                <a:gd name="T54" fmla="*/ 12 w 1410"/>
                <a:gd name="T55" fmla="*/ 278 h 1200"/>
                <a:gd name="T56" fmla="*/ 100 w 1410"/>
                <a:gd name="T57" fmla="*/ 232 h 1200"/>
                <a:gd name="T58" fmla="*/ 156 w 1410"/>
                <a:gd name="T59" fmla="*/ 146 h 1200"/>
                <a:gd name="T60" fmla="*/ 274 w 1410"/>
                <a:gd name="T61" fmla="*/ 120 h 1200"/>
                <a:gd name="T62" fmla="*/ 308 w 1410"/>
                <a:gd name="T63" fmla="*/ 38 h 1200"/>
                <a:gd name="T64" fmla="*/ 346 w 1410"/>
                <a:gd name="T65" fmla="*/ 4 h 1200"/>
                <a:gd name="T66" fmla="*/ 450 w 1410"/>
                <a:gd name="T67" fmla="*/ 90 h 1200"/>
                <a:gd name="T68" fmla="*/ 446 w 1410"/>
                <a:gd name="T69" fmla="*/ 180 h 1200"/>
                <a:gd name="T70" fmla="*/ 506 w 1410"/>
                <a:gd name="T71" fmla="*/ 280 h 1200"/>
                <a:gd name="T72" fmla="*/ 652 w 1410"/>
                <a:gd name="T73" fmla="*/ 252 h 1200"/>
                <a:gd name="T74" fmla="*/ 626 w 1410"/>
                <a:gd name="T75" fmla="*/ 314 h 1200"/>
                <a:gd name="T76" fmla="*/ 632 w 1410"/>
                <a:gd name="T77" fmla="*/ 372 h 1200"/>
                <a:gd name="T78" fmla="*/ 702 w 1410"/>
                <a:gd name="T79" fmla="*/ 456 h 1200"/>
                <a:gd name="T80" fmla="*/ 780 w 1410"/>
                <a:gd name="T81" fmla="*/ 514 h 1200"/>
                <a:gd name="T82" fmla="*/ 808 w 1410"/>
                <a:gd name="T83" fmla="*/ 456 h 1200"/>
                <a:gd name="T84" fmla="*/ 868 w 1410"/>
                <a:gd name="T85" fmla="*/ 450 h 1200"/>
                <a:gd name="T86" fmla="*/ 938 w 1410"/>
                <a:gd name="T87" fmla="*/ 438 h 1200"/>
                <a:gd name="T88" fmla="*/ 1002 w 1410"/>
                <a:gd name="T89" fmla="*/ 440 h 1200"/>
                <a:gd name="T90" fmla="*/ 940 w 1410"/>
                <a:gd name="T91" fmla="*/ 512 h 1200"/>
                <a:gd name="T92" fmla="*/ 974 w 1410"/>
                <a:gd name="T93" fmla="*/ 642 h 1200"/>
                <a:gd name="T94" fmla="*/ 1024 w 1410"/>
                <a:gd name="T95" fmla="*/ 652 h 1200"/>
                <a:gd name="T96" fmla="*/ 1106 w 1410"/>
                <a:gd name="T97" fmla="*/ 762 h 1200"/>
                <a:gd name="T98" fmla="*/ 1152 w 1410"/>
                <a:gd name="T99" fmla="*/ 868 h 1200"/>
                <a:gd name="T100" fmla="*/ 1230 w 1410"/>
                <a:gd name="T101" fmla="*/ 850 h 1200"/>
                <a:gd name="T102" fmla="*/ 1250 w 1410"/>
                <a:gd name="T103" fmla="*/ 792 h 1200"/>
                <a:gd name="T104" fmla="*/ 1214 w 1410"/>
                <a:gd name="T105" fmla="*/ 742 h 1200"/>
                <a:gd name="T106" fmla="*/ 1258 w 1410"/>
                <a:gd name="T107" fmla="*/ 678 h 1200"/>
                <a:gd name="T108" fmla="*/ 1278 w 1410"/>
                <a:gd name="T109" fmla="*/ 688 h 1200"/>
                <a:gd name="T110" fmla="*/ 1344 w 1410"/>
                <a:gd name="T111" fmla="*/ 736 h 1200"/>
                <a:gd name="T112" fmla="*/ 1404 w 1410"/>
                <a:gd name="T113" fmla="*/ 860 h 1200"/>
                <a:gd name="T114" fmla="*/ 1360 w 1410"/>
                <a:gd name="T115" fmla="*/ 880 h 1200"/>
                <a:gd name="T116" fmla="*/ 1324 w 1410"/>
                <a:gd name="T117" fmla="*/ 938 h 1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10" h="1200">
                  <a:moveTo>
                    <a:pt x="1314" y="940"/>
                  </a:moveTo>
                  <a:lnTo>
                    <a:pt x="1314" y="940"/>
                  </a:lnTo>
                  <a:lnTo>
                    <a:pt x="1302" y="932"/>
                  </a:lnTo>
                  <a:lnTo>
                    <a:pt x="1290" y="926"/>
                  </a:lnTo>
                  <a:lnTo>
                    <a:pt x="1280" y="922"/>
                  </a:lnTo>
                  <a:lnTo>
                    <a:pt x="1270" y="918"/>
                  </a:lnTo>
                  <a:lnTo>
                    <a:pt x="1250" y="916"/>
                  </a:lnTo>
                  <a:lnTo>
                    <a:pt x="1230" y="918"/>
                  </a:lnTo>
                  <a:lnTo>
                    <a:pt x="1220" y="920"/>
                  </a:lnTo>
                  <a:lnTo>
                    <a:pt x="1208" y="924"/>
                  </a:lnTo>
                  <a:lnTo>
                    <a:pt x="1202" y="936"/>
                  </a:lnTo>
                  <a:lnTo>
                    <a:pt x="1198" y="950"/>
                  </a:lnTo>
                  <a:lnTo>
                    <a:pt x="1196" y="962"/>
                  </a:lnTo>
                  <a:lnTo>
                    <a:pt x="1196" y="976"/>
                  </a:lnTo>
                  <a:lnTo>
                    <a:pt x="1200" y="990"/>
                  </a:lnTo>
                  <a:lnTo>
                    <a:pt x="1204" y="1006"/>
                  </a:lnTo>
                  <a:lnTo>
                    <a:pt x="1216" y="1036"/>
                  </a:lnTo>
                  <a:lnTo>
                    <a:pt x="1218" y="1062"/>
                  </a:lnTo>
                  <a:lnTo>
                    <a:pt x="1218" y="1076"/>
                  </a:lnTo>
                  <a:lnTo>
                    <a:pt x="1214" y="1092"/>
                  </a:lnTo>
                  <a:lnTo>
                    <a:pt x="1164" y="1092"/>
                  </a:lnTo>
                  <a:lnTo>
                    <a:pt x="1154" y="1098"/>
                  </a:lnTo>
                  <a:lnTo>
                    <a:pt x="1152" y="1102"/>
                  </a:lnTo>
                  <a:lnTo>
                    <a:pt x="1150" y="1120"/>
                  </a:lnTo>
                  <a:lnTo>
                    <a:pt x="1172" y="1136"/>
                  </a:lnTo>
                  <a:lnTo>
                    <a:pt x="1172" y="1150"/>
                  </a:lnTo>
                  <a:lnTo>
                    <a:pt x="1166" y="1166"/>
                  </a:lnTo>
                  <a:lnTo>
                    <a:pt x="1160" y="1182"/>
                  </a:lnTo>
                  <a:lnTo>
                    <a:pt x="1144" y="1184"/>
                  </a:lnTo>
                  <a:lnTo>
                    <a:pt x="1134" y="1188"/>
                  </a:lnTo>
                  <a:lnTo>
                    <a:pt x="1124" y="1194"/>
                  </a:lnTo>
                  <a:lnTo>
                    <a:pt x="1112" y="1198"/>
                  </a:lnTo>
                  <a:lnTo>
                    <a:pt x="1056" y="1200"/>
                  </a:lnTo>
                  <a:lnTo>
                    <a:pt x="1050" y="1198"/>
                  </a:lnTo>
                  <a:lnTo>
                    <a:pt x="1044" y="1188"/>
                  </a:lnTo>
                  <a:lnTo>
                    <a:pt x="1036" y="1182"/>
                  </a:lnTo>
                  <a:lnTo>
                    <a:pt x="1030" y="1178"/>
                  </a:lnTo>
                  <a:lnTo>
                    <a:pt x="1024" y="1176"/>
                  </a:lnTo>
                  <a:lnTo>
                    <a:pt x="1018" y="1160"/>
                  </a:lnTo>
                  <a:lnTo>
                    <a:pt x="996" y="1116"/>
                  </a:lnTo>
                  <a:lnTo>
                    <a:pt x="972" y="1096"/>
                  </a:lnTo>
                  <a:lnTo>
                    <a:pt x="968" y="1090"/>
                  </a:lnTo>
                  <a:lnTo>
                    <a:pt x="962" y="1084"/>
                  </a:lnTo>
                  <a:lnTo>
                    <a:pt x="950" y="1074"/>
                  </a:lnTo>
                  <a:lnTo>
                    <a:pt x="938" y="1070"/>
                  </a:lnTo>
                  <a:lnTo>
                    <a:pt x="928" y="1066"/>
                  </a:lnTo>
                  <a:lnTo>
                    <a:pt x="908" y="1054"/>
                  </a:lnTo>
                  <a:lnTo>
                    <a:pt x="900" y="1036"/>
                  </a:lnTo>
                  <a:lnTo>
                    <a:pt x="892" y="1024"/>
                  </a:lnTo>
                  <a:lnTo>
                    <a:pt x="884" y="1016"/>
                  </a:lnTo>
                  <a:lnTo>
                    <a:pt x="876" y="1014"/>
                  </a:lnTo>
                  <a:lnTo>
                    <a:pt x="868" y="1014"/>
                  </a:lnTo>
                  <a:lnTo>
                    <a:pt x="858" y="1016"/>
                  </a:lnTo>
                  <a:lnTo>
                    <a:pt x="834" y="1030"/>
                  </a:lnTo>
                  <a:lnTo>
                    <a:pt x="826" y="1038"/>
                  </a:lnTo>
                  <a:lnTo>
                    <a:pt x="820" y="1044"/>
                  </a:lnTo>
                  <a:lnTo>
                    <a:pt x="818" y="1052"/>
                  </a:lnTo>
                  <a:lnTo>
                    <a:pt x="818" y="1066"/>
                  </a:lnTo>
                  <a:lnTo>
                    <a:pt x="822" y="1074"/>
                  </a:lnTo>
                  <a:lnTo>
                    <a:pt x="826" y="1080"/>
                  </a:lnTo>
                  <a:lnTo>
                    <a:pt x="828" y="1090"/>
                  </a:lnTo>
                  <a:lnTo>
                    <a:pt x="830" y="1104"/>
                  </a:lnTo>
                  <a:lnTo>
                    <a:pt x="818" y="1112"/>
                  </a:lnTo>
                  <a:lnTo>
                    <a:pt x="812" y="1116"/>
                  </a:lnTo>
                  <a:lnTo>
                    <a:pt x="804" y="1118"/>
                  </a:lnTo>
                  <a:lnTo>
                    <a:pt x="788" y="1120"/>
                  </a:lnTo>
                  <a:lnTo>
                    <a:pt x="764" y="1104"/>
                  </a:lnTo>
                  <a:lnTo>
                    <a:pt x="742" y="1090"/>
                  </a:lnTo>
                  <a:lnTo>
                    <a:pt x="724" y="1074"/>
                  </a:lnTo>
                  <a:lnTo>
                    <a:pt x="708" y="1058"/>
                  </a:lnTo>
                  <a:lnTo>
                    <a:pt x="702" y="1052"/>
                  </a:lnTo>
                  <a:lnTo>
                    <a:pt x="696" y="1046"/>
                  </a:lnTo>
                  <a:lnTo>
                    <a:pt x="692" y="1036"/>
                  </a:lnTo>
                  <a:lnTo>
                    <a:pt x="690" y="1028"/>
                  </a:lnTo>
                  <a:lnTo>
                    <a:pt x="688" y="1010"/>
                  </a:lnTo>
                  <a:lnTo>
                    <a:pt x="688" y="998"/>
                  </a:lnTo>
                  <a:lnTo>
                    <a:pt x="730" y="1000"/>
                  </a:lnTo>
                  <a:lnTo>
                    <a:pt x="764" y="1022"/>
                  </a:lnTo>
                  <a:lnTo>
                    <a:pt x="776" y="1022"/>
                  </a:lnTo>
                  <a:lnTo>
                    <a:pt x="788" y="1022"/>
                  </a:lnTo>
                  <a:lnTo>
                    <a:pt x="794" y="1022"/>
                  </a:lnTo>
                  <a:lnTo>
                    <a:pt x="800" y="1020"/>
                  </a:lnTo>
                  <a:lnTo>
                    <a:pt x="806" y="1016"/>
                  </a:lnTo>
                  <a:lnTo>
                    <a:pt x="812" y="1010"/>
                  </a:lnTo>
                  <a:lnTo>
                    <a:pt x="812" y="994"/>
                  </a:lnTo>
                  <a:lnTo>
                    <a:pt x="790" y="974"/>
                  </a:lnTo>
                  <a:lnTo>
                    <a:pt x="782" y="966"/>
                  </a:lnTo>
                  <a:lnTo>
                    <a:pt x="778" y="958"/>
                  </a:lnTo>
                  <a:lnTo>
                    <a:pt x="798" y="944"/>
                  </a:lnTo>
                  <a:lnTo>
                    <a:pt x="818" y="922"/>
                  </a:lnTo>
                  <a:lnTo>
                    <a:pt x="836" y="900"/>
                  </a:lnTo>
                  <a:lnTo>
                    <a:pt x="842" y="888"/>
                  </a:lnTo>
                  <a:lnTo>
                    <a:pt x="846" y="878"/>
                  </a:lnTo>
                  <a:lnTo>
                    <a:pt x="862" y="870"/>
                  </a:lnTo>
                  <a:lnTo>
                    <a:pt x="874" y="862"/>
                  </a:lnTo>
                  <a:lnTo>
                    <a:pt x="878" y="860"/>
                  </a:lnTo>
                  <a:lnTo>
                    <a:pt x="884" y="856"/>
                  </a:lnTo>
                  <a:lnTo>
                    <a:pt x="892" y="846"/>
                  </a:lnTo>
                  <a:lnTo>
                    <a:pt x="890" y="804"/>
                  </a:lnTo>
                  <a:lnTo>
                    <a:pt x="884" y="796"/>
                  </a:lnTo>
                  <a:lnTo>
                    <a:pt x="878" y="786"/>
                  </a:lnTo>
                  <a:lnTo>
                    <a:pt x="876" y="776"/>
                  </a:lnTo>
                  <a:lnTo>
                    <a:pt x="874" y="768"/>
                  </a:lnTo>
                  <a:lnTo>
                    <a:pt x="874" y="754"/>
                  </a:lnTo>
                  <a:lnTo>
                    <a:pt x="874" y="748"/>
                  </a:lnTo>
                  <a:lnTo>
                    <a:pt x="872" y="746"/>
                  </a:lnTo>
                  <a:lnTo>
                    <a:pt x="852" y="696"/>
                  </a:lnTo>
                  <a:lnTo>
                    <a:pt x="846" y="662"/>
                  </a:lnTo>
                  <a:lnTo>
                    <a:pt x="830" y="630"/>
                  </a:lnTo>
                  <a:lnTo>
                    <a:pt x="824" y="618"/>
                  </a:lnTo>
                  <a:lnTo>
                    <a:pt x="818" y="612"/>
                  </a:lnTo>
                  <a:lnTo>
                    <a:pt x="770" y="612"/>
                  </a:lnTo>
                  <a:lnTo>
                    <a:pt x="760" y="608"/>
                  </a:lnTo>
                  <a:lnTo>
                    <a:pt x="748" y="602"/>
                  </a:lnTo>
                  <a:lnTo>
                    <a:pt x="728" y="588"/>
                  </a:lnTo>
                  <a:lnTo>
                    <a:pt x="710" y="576"/>
                  </a:lnTo>
                  <a:lnTo>
                    <a:pt x="696" y="566"/>
                  </a:lnTo>
                  <a:lnTo>
                    <a:pt x="648" y="510"/>
                  </a:lnTo>
                  <a:lnTo>
                    <a:pt x="638" y="510"/>
                  </a:lnTo>
                  <a:lnTo>
                    <a:pt x="630" y="512"/>
                  </a:lnTo>
                  <a:lnTo>
                    <a:pt x="618" y="516"/>
                  </a:lnTo>
                  <a:lnTo>
                    <a:pt x="594" y="514"/>
                  </a:lnTo>
                  <a:lnTo>
                    <a:pt x="548" y="476"/>
                  </a:lnTo>
                  <a:lnTo>
                    <a:pt x="506" y="456"/>
                  </a:lnTo>
                  <a:lnTo>
                    <a:pt x="486" y="454"/>
                  </a:lnTo>
                  <a:lnTo>
                    <a:pt x="470" y="452"/>
                  </a:lnTo>
                  <a:lnTo>
                    <a:pt x="442" y="446"/>
                  </a:lnTo>
                  <a:lnTo>
                    <a:pt x="430" y="436"/>
                  </a:lnTo>
                  <a:lnTo>
                    <a:pt x="422" y="432"/>
                  </a:lnTo>
                  <a:lnTo>
                    <a:pt x="412" y="428"/>
                  </a:lnTo>
                  <a:lnTo>
                    <a:pt x="406" y="426"/>
                  </a:lnTo>
                  <a:lnTo>
                    <a:pt x="390" y="426"/>
                  </a:lnTo>
                  <a:lnTo>
                    <a:pt x="370" y="426"/>
                  </a:lnTo>
                  <a:lnTo>
                    <a:pt x="352" y="436"/>
                  </a:lnTo>
                  <a:lnTo>
                    <a:pt x="354" y="448"/>
                  </a:lnTo>
                  <a:lnTo>
                    <a:pt x="356" y="460"/>
                  </a:lnTo>
                  <a:lnTo>
                    <a:pt x="358" y="472"/>
                  </a:lnTo>
                  <a:lnTo>
                    <a:pt x="356" y="490"/>
                  </a:lnTo>
                  <a:lnTo>
                    <a:pt x="352" y="494"/>
                  </a:lnTo>
                  <a:lnTo>
                    <a:pt x="346" y="496"/>
                  </a:lnTo>
                  <a:lnTo>
                    <a:pt x="338" y="498"/>
                  </a:lnTo>
                  <a:lnTo>
                    <a:pt x="332" y="498"/>
                  </a:lnTo>
                  <a:lnTo>
                    <a:pt x="318" y="494"/>
                  </a:lnTo>
                  <a:lnTo>
                    <a:pt x="304" y="486"/>
                  </a:lnTo>
                  <a:lnTo>
                    <a:pt x="290" y="478"/>
                  </a:lnTo>
                  <a:lnTo>
                    <a:pt x="278" y="468"/>
                  </a:lnTo>
                  <a:lnTo>
                    <a:pt x="262" y="452"/>
                  </a:lnTo>
                  <a:lnTo>
                    <a:pt x="222" y="420"/>
                  </a:lnTo>
                  <a:lnTo>
                    <a:pt x="182" y="398"/>
                  </a:lnTo>
                  <a:lnTo>
                    <a:pt x="164" y="390"/>
                  </a:lnTo>
                  <a:lnTo>
                    <a:pt x="148" y="384"/>
                  </a:lnTo>
                  <a:lnTo>
                    <a:pt x="116" y="384"/>
                  </a:lnTo>
                  <a:lnTo>
                    <a:pt x="86" y="384"/>
                  </a:lnTo>
                  <a:lnTo>
                    <a:pt x="70" y="384"/>
                  </a:lnTo>
                  <a:lnTo>
                    <a:pt x="56" y="382"/>
                  </a:lnTo>
                  <a:lnTo>
                    <a:pt x="42" y="378"/>
                  </a:lnTo>
                  <a:lnTo>
                    <a:pt x="30" y="374"/>
                  </a:lnTo>
                  <a:lnTo>
                    <a:pt x="20" y="372"/>
                  </a:lnTo>
                  <a:lnTo>
                    <a:pt x="18" y="358"/>
                  </a:lnTo>
                  <a:lnTo>
                    <a:pt x="14" y="344"/>
                  </a:lnTo>
                  <a:lnTo>
                    <a:pt x="12" y="332"/>
                  </a:lnTo>
                  <a:lnTo>
                    <a:pt x="8" y="326"/>
                  </a:lnTo>
                  <a:lnTo>
                    <a:pt x="4" y="310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2" y="284"/>
                  </a:lnTo>
                  <a:lnTo>
                    <a:pt x="4" y="280"/>
                  </a:lnTo>
                  <a:lnTo>
                    <a:pt x="12" y="278"/>
                  </a:lnTo>
                  <a:lnTo>
                    <a:pt x="20" y="262"/>
                  </a:lnTo>
                  <a:lnTo>
                    <a:pt x="28" y="246"/>
                  </a:lnTo>
                  <a:lnTo>
                    <a:pt x="46" y="246"/>
                  </a:lnTo>
                  <a:lnTo>
                    <a:pt x="68" y="244"/>
                  </a:lnTo>
                  <a:lnTo>
                    <a:pt x="80" y="242"/>
                  </a:lnTo>
                  <a:lnTo>
                    <a:pt x="90" y="238"/>
                  </a:lnTo>
                  <a:lnTo>
                    <a:pt x="100" y="232"/>
                  </a:lnTo>
                  <a:lnTo>
                    <a:pt x="108" y="226"/>
                  </a:lnTo>
                  <a:lnTo>
                    <a:pt x="120" y="200"/>
                  </a:lnTo>
                  <a:lnTo>
                    <a:pt x="142" y="176"/>
                  </a:lnTo>
                  <a:lnTo>
                    <a:pt x="150" y="158"/>
                  </a:lnTo>
                  <a:lnTo>
                    <a:pt x="156" y="146"/>
                  </a:lnTo>
                  <a:lnTo>
                    <a:pt x="166" y="136"/>
                  </a:lnTo>
                  <a:lnTo>
                    <a:pt x="176" y="130"/>
                  </a:lnTo>
                  <a:lnTo>
                    <a:pt x="188" y="126"/>
                  </a:lnTo>
                  <a:lnTo>
                    <a:pt x="202" y="124"/>
                  </a:lnTo>
                  <a:lnTo>
                    <a:pt x="238" y="120"/>
                  </a:lnTo>
                  <a:lnTo>
                    <a:pt x="252" y="120"/>
                  </a:lnTo>
                  <a:lnTo>
                    <a:pt x="274" y="120"/>
                  </a:lnTo>
                  <a:lnTo>
                    <a:pt x="286" y="120"/>
                  </a:lnTo>
                  <a:lnTo>
                    <a:pt x="298" y="118"/>
                  </a:lnTo>
                  <a:lnTo>
                    <a:pt x="308" y="114"/>
                  </a:lnTo>
                  <a:lnTo>
                    <a:pt x="316" y="108"/>
                  </a:lnTo>
                  <a:lnTo>
                    <a:pt x="308" y="62"/>
                  </a:lnTo>
                  <a:lnTo>
                    <a:pt x="308" y="38"/>
                  </a:lnTo>
                  <a:lnTo>
                    <a:pt x="310" y="26"/>
                  </a:lnTo>
                  <a:lnTo>
                    <a:pt x="312" y="16"/>
                  </a:lnTo>
                  <a:lnTo>
                    <a:pt x="318" y="8"/>
                  </a:lnTo>
                  <a:lnTo>
                    <a:pt x="324" y="2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46" y="4"/>
                  </a:lnTo>
                  <a:lnTo>
                    <a:pt x="434" y="16"/>
                  </a:lnTo>
                  <a:lnTo>
                    <a:pt x="432" y="24"/>
                  </a:lnTo>
                  <a:lnTo>
                    <a:pt x="430" y="36"/>
                  </a:lnTo>
                  <a:lnTo>
                    <a:pt x="432" y="60"/>
                  </a:lnTo>
                  <a:lnTo>
                    <a:pt x="444" y="80"/>
                  </a:lnTo>
                  <a:lnTo>
                    <a:pt x="450" y="90"/>
                  </a:lnTo>
                  <a:lnTo>
                    <a:pt x="456" y="106"/>
                  </a:lnTo>
                  <a:lnTo>
                    <a:pt x="456" y="130"/>
                  </a:lnTo>
                  <a:lnTo>
                    <a:pt x="448" y="152"/>
                  </a:lnTo>
                  <a:lnTo>
                    <a:pt x="444" y="166"/>
                  </a:lnTo>
                  <a:lnTo>
                    <a:pt x="446" y="180"/>
                  </a:lnTo>
                  <a:lnTo>
                    <a:pt x="490" y="222"/>
                  </a:lnTo>
                  <a:lnTo>
                    <a:pt x="496" y="234"/>
                  </a:lnTo>
                  <a:lnTo>
                    <a:pt x="496" y="276"/>
                  </a:lnTo>
                  <a:lnTo>
                    <a:pt x="500" y="278"/>
                  </a:lnTo>
                  <a:lnTo>
                    <a:pt x="506" y="280"/>
                  </a:lnTo>
                  <a:lnTo>
                    <a:pt x="526" y="282"/>
                  </a:lnTo>
                  <a:lnTo>
                    <a:pt x="538" y="274"/>
                  </a:lnTo>
                  <a:lnTo>
                    <a:pt x="552" y="266"/>
                  </a:lnTo>
                  <a:lnTo>
                    <a:pt x="566" y="262"/>
                  </a:lnTo>
                  <a:lnTo>
                    <a:pt x="582" y="258"/>
                  </a:lnTo>
                  <a:lnTo>
                    <a:pt x="618" y="254"/>
                  </a:lnTo>
                  <a:lnTo>
                    <a:pt x="652" y="252"/>
                  </a:lnTo>
                  <a:lnTo>
                    <a:pt x="658" y="268"/>
                  </a:lnTo>
                  <a:lnTo>
                    <a:pt x="650" y="284"/>
                  </a:lnTo>
                  <a:lnTo>
                    <a:pt x="644" y="298"/>
                  </a:lnTo>
                  <a:lnTo>
                    <a:pt x="636" y="308"/>
                  </a:lnTo>
                  <a:lnTo>
                    <a:pt x="626" y="314"/>
                  </a:lnTo>
                  <a:lnTo>
                    <a:pt x="612" y="324"/>
                  </a:lnTo>
                  <a:lnTo>
                    <a:pt x="606" y="330"/>
                  </a:lnTo>
                  <a:lnTo>
                    <a:pt x="602" y="338"/>
                  </a:lnTo>
                  <a:lnTo>
                    <a:pt x="600" y="348"/>
                  </a:lnTo>
                  <a:lnTo>
                    <a:pt x="600" y="360"/>
                  </a:lnTo>
                  <a:lnTo>
                    <a:pt x="632" y="372"/>
                  </a:lnTo>
                  <a:lnTo>
                    <a:pt x="640" y="384"/>
                  </a:lnTo>
                  <a:lnTo>
                    <a:pt x="652" y="396"/>
                  </a:lnTo>
                  <a:lnTo>
                    <a:pt x="664" y="406"/>
                  </a:lnTo>
                  <a:lnTo>
                    <a:pt x="680" y="416"/>
                  </a:lnTo>
                  <a:lnTo>
                    <a:pt x="686" y="428"/>
                  </a:lnTo>
                  <a:lnTo>
                    <a:pt x="692" y="442"/>
                  </a:lnTo>
                  <a:lnTo>
                    <a:pt x="702" y="456"/>
                  </a:lnTo>
                  <a:lnTo>
                    <a:pt x="706" y="460"/>
                  </a:lnTo>
                  <a:lnTo>
                    <a:pt x="714" y="464"/>
                  </a:lnTo>
                  <a:lnTo>
                    <a:pt x="744" y="504"/>
                  </a:lnTo>
                  <a:lnTo>
                    <a:pt x="754" y="508"/>
                  </a:lnTo>
                  <a:lnTo>
                    <a:pt x="772" y="514"/>
                  </a:lnTo>
                  <a:lnTo>
                    <a:pt x="780" y="514"/>
                  </a:lnTo>
                  <a:lnTo>
                    <a:pt x="788" y="514"/>
                  </a:lnTo>
                  <a:lnTo>
                    <a:pt x="796" y="510"/>
                  </a:lnTo>
                  <a:lnTo>
                    <a:pt x="802" y="504"/>
                  </a:lnTo>
                  <a:lnTo>
                    <a:pt x="802" y="476"/>
                  </a:lnTo>
                  <a:lnTo>
                    <a:pt x="802" y="468"/>
                  </a:lnTo>
                  <a:lnTo>
                    <a:pt x="804" y="460"/>
                  </a:lnTo>
                  <a:lnTo>
                    <a:pt x="808" y="456"/>
                  </a:lnTo>
                  <a:lnTo>
                    <a:pt x="812" y="452"/>
                  </a:lnTo>
                  <a:lnTo>
                    <a:pt x="822" y="448"/>
                  </a:lnTo>
                  <a:lnTo>
                    <a:pt x="834" y="446"/>
                  </a:lnTo>
                  <a:lnTo>
                    <a:pt x="846" y="446"/>
                  </a:lnTo>
                  <a:lnTo>
                    <a:pt x="856" y="446"/>
                  </a:lnTo>
                  <a:lnTo>
                    <a:pt x="862" y="448"/>
                  </a:lnTo>
                  <a:lnTo>
                    <a:pt x="868" y="450"/>
                  </a:lnTo>
                  <a:lnTo>
                    <a:pt x="876" y="454"/>
                  </a:lnTo>
                  <a:lnTo>
                    <a:pt x="882" y="460"/>
                  </a:lnTo>
                  <a:lnTo>
                    <a:pt x="898" y="462"/>
                  </a:lnTo>
                  <a:lnTo>
                    <a:pt x="912" y="454"/>
                  </a:lnTo>
                  <a:lnTo>
                    <a:pt x="926" y="446"/>
                  </a:lnTo>
                  <a:lnTo>
                    <a:pt x="938" y="438"/>
                  </a:lnTo>
                  <a:lnTo>
                    <a:pt x="950" y="430"/>
                  </a:lnTo>
                  <a:lnTo>
                    <a:pt x="956" y="424"/>
                  </a:lnTo>
                  <a:lnTo>
                    <a:pt x="964" y="422"/>
                  </a:lnTo>
                  <a:lnTo>
                    <a:pt x="988" y="420"/>
                  </a:lnTo>
                  <a:lnTo>
                    <a:pt x="1002" y="440"/>
                  </a:lnTo>
                  <a:lnTo>
                    <a:pt x="1000" y="448"/>
                  </a:lnTo>
                  <a:lnTo>
                    <a:pt x="996" y="456"/>
                  </a:lnTo>
                  <a:lnTo>
                    <a:pt x="990" y="464"/>
                  </a:lnTo>
                  <a:lnTo>
                    <a:pt x="984" y="472"/>
                  </a:lnTo>
                  <a:lnTo>
                    <a:pt x="968" y="484"/>
                  </a:lnTo>
                  <a:lnTo>
                    <a:pt x="952" y="496"/>
                  </a:lnTo>
                  <a:lnTo>
                    <a:pt x="940" y="512"/>
                  </a:lnTo>
                  <a:lnTo>
                    <a:pt x="934" y="530"/>
                  </a:lnTo>
                  <a:lnTo>
                    <a:pt x="932" y="550"/>
                  </a:lnTo>
                  <a:lnTo>
                    <a:pt x="930" y="574"/>
                  </a:lnTo>
                  <a:lnTo>
                    <a:pt x="954" y="618"/>
                  </a:lnTo>
                  <a:lnTo>
                    <a:pt x="962" y="630"/>
                  </a:lnTo>
                  <a:lnTo>
                    <a:pt x="974" y="642"/>
                  </a:lnTo>
                  <a:lnTo>
                    <a:pt x="982" y="648"/>
                  </a:lnTo>
                  <a:lnTo>
                    <a:pt x="990" y="652"/>
                  </a:lnTo>
                  <a:lnTo>
                    <a:pt x="1000" y="656"/>
                  </a:lnTo>
                  <a:lnTo>
                    <a:pt x="1010" y="656"/>
                  </a:lnTo>
                  <a:lnTo>
                    <a:pt x="1012" y="652"/>
                  </a:lnTo>
                  <a:lnTo>
                    <a:pt x="1024" y="652"/>
                  </a:lnTo>
                  <a:lnTo>
                    <a:pt x="1032" y="656"/>
                  </a:lnTo>
                  <a:lnTo>
                    <a:pt x="1040" y="662"/>
                  </a:lnTo>
                  <a:lnTo>
                    <a:pt x="1060" y="680"/>
                  </a:lnTo>
                  <a:lnTo>
                    <a:pt x="1082" y="704"/>
                  </a:lnTo>
                  <a:lnTo>
                    <a:pt x="1098" y="726"/>
                  </a:lnTo>
                  <a:lnTo>
                    <a:pt x="1106" y="762"/>
                  </a:lnTo>
                  <a:lnTo>
                    <a:pt x="1108" y="784"/>
                  </a:lnTo>
                  <a:lnTo>
                    <a:pt x="1112" y="810"/>
                  </a:lnTo>
                  <a:lnTo>
                    <a:pt x="1118" y="840"/>
                  </a:lnTo>
                  <a:lnTo>
                    <a:pt x="1130" y="852"/>
                  </a:lnTo>
                  <a:lnTo>
                    <a:pt x="1140" y="860"/>
                  </a:lnTo>
                  <a:lnTo>
                    <a:pt x="1152" y="868"/>
                  </a:lnTo>
                  <a:lnTo>
                    <a:pt x="1172" y="882"/>
                  </a:lnTo>
                  <a:lnTo>
                    <a:pt x="1188" y="876"/>
                  </a:lnTo>
                  <a:lnTo>
                    <a:pt x="1214" y="866"/>
                  </a:lnTo>
                  <a:lnTo>
                    <a:pt x="1216" y="858"/>
                  </a:lnTo>
                  <a:lnTo>
                    <a:pt x="1220" y="854"/>
                  </a:lnTo>
                  <a:lnTo>
                    <a:pt x="1230" y="850"/>
                  </a:lnTo>
                  <a:lnTo>
                    <a:pt x="1246" y="846"/>
                  </a:lnTo>
                  <a:lnTo>
                    <a:pt x="1252" y="836"/>
                  </a:lnTo>
                  <a:lnTo>
                    <a:pt x="1258" y="826"/>
                  </a:lnTo>
                  <a:lnTo>
                    <a:pt x="1258" y="818"/>
                  </a:lnTo>
                  <a:lnTo>
                    <a:pt x="1258" y="808"/>
                  </a:lnTo>
                  <a:lnTo>
                    <a:pt x="1254" y="800"/>
                  </a:lnTo>
                  <a:lnTo>
                    <a:pt x="1250" y="792"/>
                  </a:lnTo>
                  <a:lnTo>
                    <a:pt x="1240" y="780"/>
                  </a:lnTo>
                  <a:lnTo>
                    <a:pt x="1222" y="774"/>
                  </a:lnTo>
                  <a:lnTo>
                    <a:pt x="1216" y="770"/>
                  </a:lnTo>
                  <a:lnTo>
                    <a:pt x="1214" y="766"/>
                  </a:lnTo>
                  <a:lnTo>
                    <a:pt x="1212" y="762"/>
                  </a:lnTo>
                  <a:lnTo>
                    <a:pt x="1212" y="756"/>
                  </a:lnTo>
                  <a:lnTo>
                    <a:pt x="1214" y="742"/>
                  </a:lnTo>
                  <a:lnTo>
                    <a:pt x="1234" y="712"/>
                  </a:lnTo>
                  <a:lnTo>
                    <a:pt x="1234" y="682"/>
                  </a:lnTo>
                  <a:lnTo>
                    <a:pt x="1240" y="678"/>
                  </a:lnTo>
                  <a:lnTo>
                    <a:pt x="1244" y="678"/>
                  </a:lnTo>
                  <a:lnTo>
                    <a:pt x="1258" y="678"/>
                  </a:lnTo>
                  <a:lnTo>
                    <a:pt x="1270" y="664"/>
                  </a:lnTo>
                  <a:lnTo>
                    <a:pt x="1284" y="656"/>
                  </a:lnTo>
                  <a:lnTo>
                    <a:pt x="1286" y="670"/>
                  </a:lnTo>
                  <a:lnTo>
                    <a:pt x="1284" y="678"/>
                  </a:lnTo>
                  <a:lnTo>
                    <a:pt x="1280" y="684"/>
                  </a:lnTo>
                  <a:lnTo>
                    <a:pt x="1278" y="688"/>
                  </a:lnTo>
                  <a:lnTo>
                    <a:pt x="1276" y="708"/>
                  </a:lnTo>
                  <a:lnTo>
                    <a:pt x="1280" y="714"/>
                  </a:lnTo>
                  <a:lnTo>
                    <a:pt x="1288" y="718"/>
                  </a:lnTo>
                  <a:lnTo>
                    <a:pt x="1304" y="726"/>
                  </a:lnTo>
                  <a:lnTo>
                    <a:pt x="1344" y="736"/>
                  </a:lnTo>
                  <a:lnTo>
                    <a:pt x="1394" y="770"/>
                  </a:lnTo>
                  <a:lnTo>
                    <a:pt x="1410" y="770"/>
                  </a:lnTo>
                  <a:lnTo>
                    <a:pt x="1404" y="784"/>
                  </a:lnTo>
                  <a:lnTo>
                    <a:pt x="1396" y="800"/>
                  </a:lnTo>
                  <a:lnTo>
                    <a:pt x="1404" y="860"/>
                  </a:lnTo>
                  <a:lnTo>
                    <a:pt x="1394" y="888"/>
                  </a:lnTo>
                  <a:lnTo>
                    <a:pt x="1386" y="888"/>
                  </a:lnTo>
                  <a:lnTo>
                    <a:pt x="1382" y="886"/>
                  </a:lnTo>
                  <a:lnTo>
                    <a:pt x="1376" y="884"/>
                  </a:lnTo>
                  <a:lnTo>
                    <a:pt x="1360" y="880"/>
                  </a:lnTo>
                  <a:lnTo>
                    <a:pt x="1346" y="882"/>
                  </a:lnTo>
                  <a:lnTo>
                    <a:pt x="1340" y="884"/>
                  </a:lnTo>
                  <a:lnTo>
                    <a:pt x="1334" y="886"/>
                  </a:lnTo>
                  <a:lnTo>
                    <a:pt x="1328" y="892"/>
                  </a:lnTo>
                  <a:lnTo>
                    <a:pt x="1324" y="898"/>
                  </a:lnTo>
                  <a:lnTo>
                    <a:pt x="1324" y="938"/>
                  </a:lnTo>
                  <a:lnTo>
                    <a:pt x="1314" y="94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1015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4850" name="组合 92"/>
          <p:cNvGrpSpPr>
            <a:grpSpLocks/>
          </p:cNvGrpSpPr>
          <p:nvPr/>
        </p:nvGrpSpPr>
        <p:grpSpPr bwMode="auto">
          <a:xfrm>
            <a:off x="5783263" y="2701925"/>
            <a:ext cx="641350" cy="400050"/>
            <a:chOff x="4167266" y="1813810"/>
            <a:chExt cx="855065" cy="533481"/>
          </a:xfrm>
        </p:grpSpPr>
        <p:sp>
          <p:nvSpPr>
            <p:cNvPr id="34851" name="文本框 93"/>
            <p:cNvSpPr txBox="1">
              <a:spLocks noChangeArrowheads="1"/>
            </p:cNvSpPr>
            <p:nvPr/>
          </p:nvSpPr>
          <p:spPr bwMode="auto">
            <a:xfrm>
              <a:off x="4167266" y="1813810"/>
              <a:ext cx="588195" cy="533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eaLnBrk="1" hangingPunct="1"/>
              <a:r>
                <a:rPr lang="en-US" altLang="zh-CN" sz="2000">
                  <a:solidFill>
                    <a:schemeClr val="bg1"/>
                  </a:solidFill>
                </a:rPr>
                <a:t>80</a:t>
              </a:r>
              <a:endParaRPr lang="zh-CN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34852" name="矩形 94"/>
            <p:cNvSpPr>
              <a:spLocks noChangeArrowheads="1"/>
            </p:cNvSpPr>
            <p:nvPr/>
          </p:nvSpPr>
          <p:spPr bwMode="auto">
            <a:xfrm>
              <a:off x="4547413" y="1865538"/>
              <a:ext cx="474918" cy="45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eaLnBrk="1" hangingPunct="1"/>
              <a:r>
                <a:rPr lang="en-US" altLang="zh-CN" sz="1600">
                  <a:solidFill>
                    <a:schemeClr val="bg1"/>
                  </a:solidFill>
                </a:rPr>
                <a:t>%</a:t>
              </a:r>
              <a:endParaRPr lang="zh-CN" altLang="en-US" sz="1600">
                <a:solidFill>
                  <a:schemeClr val="bg1"/>
                </a:solidFill>
              </a:endParaRPr>
            </a:p>
          </p:txBody>
        </p:sp>
      </p:grpSp>
      <p:grpSp>
        <p:nvGrpSpPr>
          <p:cNvPr id="34853" name="组合 95"/>
          <p:cNvGrpSpPr>
            <a:grpSpLocks/>
          </p:cNvGrpSpPr>
          <p:nvPr/>
        </p:nvGrpSpPr>
        <p:grpSpPr bwMode="auto">
          <a:xfrm>
            <a:off x="5783263" y="3636963"/>
            <a:ext cx="663575" cy="400050"/>
            <a:chOff x="4167266" y="1813810"/>
            <a:chExt cx="884996" cy="533479"/>
          </a:xfrm>
        </p:grpSpPr>
        <p:sp>
          <p:nvSpPr>
            <p:cNvPr id="34854" name="文本框 96"/>
            <p:cNvSpPr txBox="1">
              <a:spLocks noChangeArrowheads="1"/>
            </p:cNvSpPr>
            <p:nvPr/>
          </p:nvSpPr>
          <p:spPr bwMode="auto">
            <a:xfrm>
              <a:off x="4167266" y="1813810"/>
              <a:ext cx="588195" cy="533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eaLnBrk="1" hangingPunct="1"/>
              <a:r>
                <a:rPr lang="en-US" altLang="zh-CN" sz="2000">
                  <a:solidFill>
                    <a:schemeClr val="bg1"/>
                  </a:solidFill>
                </a:rPr>
                <a:t>65</a:t>
              </a:r>
              <a:endParaRPr lang="zh-CN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34855" name="矩形 97"/>
            <p:cNvSpPr>
              <a:spLocks noChangeArrowheads="1"/>
            </p:cNvSpPr>
            <p:nvPr/>
          </p:nvSpPr>
          <p:spPr bwMode="auto">
            <a:xfrm>
              <a:off x="4577344" y="1846771"/>
              <a:ext cx="474918" cy="451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eaLnBrk="1" hangingPunct="1"/>
              <a:r>
                <a:rPr lang="en-US" altLang="zh-CN" sz="1600">
                  <a:solidFill>
                    <a:schemeClr val="bg1"/>
                  </a:solidFill>
                </a:rPr>
                <a:t>%</a:t>
              </a:r>
              <a:endParaRPr lang="zh-CN" altLang="en-US" sz="1600">
                <a:solidFill>
                  <a:schemeClr val="bg1"/>
                </a:solidFill>
              </a:endParaRPr>
            </a:p>
          </p:txBody>
        </p:sp>
      </p:grpSp>
      <p:sp>
        <p:nvSpPr>
          <p:cNvPr id="99" name="Freeform 19"/>
          <p:cNvSpPr/>
          <p:nvPr/>
        </p:nvSpPr>
        <p:spPr bwMode="auto">
          <a:xfrm>
            <a:off x="4970463" y="3587750"/>
            <a:ext cx="722312" cy="711200"/>
          </a:xfrm>
          <a:custGeom>
            <a:avLst/>
            <a:gdLst>
              <a:gd name="T0" fmla="*/ 392 w 972"/>
              <a:gd name="T1" fmla="*/ 934 h 956"/>
              <a:gd name="T2" fmla="*/ 354 w 972"/>
              <a:gd name="T3" fmla="*/ 888 h 956"/>
              <a:gd name="T4" fmla="*/ 366 w 972"/>
              <a:gd name="T5" fmla="*/ 840 h 956"/>
              <a:gd name="T6" fmla="*/ 324 w 972"/>
              <a:gd name="T7" fmla="*/ 780 h 956"/>
              <a:gd name="T8" fmla="*/ 290 w 972"/>
              <a:gd name="T9" fmla="*/ 722 h 956"/>
              <a:gd name="T10" fmla="*/ 248 w 972"/>
              <a:gd name="T11" fmla="*/ 712 h 956"/>
              <a:gd name="T12" fmla="*/ 192 w 972"/>
              <a:gd name="T13" fmla="*/ 608 h 956"/>
              <a:gd name="T14" fmla="*/ 160 w 972"/>
              <a:gd name="T15" fmla="*/ 662 h 956"/>
              <a:gd name="T16" fmla="*/ 140 w 972"/>
              <a:gd name="T17" fmla="*/ 634 h 956"/>
              <a:gd name="T18" fmla="*/ 138 w 972"/>
              <a:gd name="T19" fmla="*/ 590 h 956"/>
              <a:gd name="T20" fmla="*/ 130 w 972"/>
              <a:gd name="T21" fmla="*/ 500 h 956"/>
              <a:gd name="T22" fmla="*/ 150 w 972"/>
              <a:gd name="T23" fmla="*/ 442 h 956"/>
              <a:gd name="T24" fmla="*/ 110 w 972"/>
              <a:gd name="T25" fmla="*/ 312 h 956"/>
              <a:gd name="T26" fmla="*/ 50 w 972"/>
              <a:gd name="T27" fmla="*/ 222 h 956"/>
              <a:gd name="T28" fmla="*/ 6 w 972"/>
              <a:gd name="T29" fmla="*/ 178 h 956"/>
              <a:gd name="T30" fmla="*/ 2 w 972"/>
              <a:gd name="T31" fmla="*/ 134 h 956"/>
              <a:gd name="T32" fmla="*/ 26 w 972"/>
              <a:gd name="T33" fmla="*/ 80 h 956"/>
              <a:gd name="T34" fmla="*/ 74 w 972"/>
              <a:gd name="T35" fmla="*/ 24 h 956"/>
              <a:gd name="T36" fmla="*/ 112 w 972"/>
              <a:gd name="T37" fmla="*/ 64 h 956"/>
              <a:gd name="T38" fmla="*/ 166 w 972"/>
              <a:gd name="T39" fmla="*/ 152 h 956"/>
              <a:gd name="T40" fmla="*/ 200 w 972"/>
              <a:gd name="T41" fmla="*/ 172 h 956"/>
              <a:gd name="T42" fmla="*/ 236 w 972"/>
              <a:gd name="T43" fmla="*/ 158 h 956"/>
              <a:gd name="T44" fmla="*/ 250 w 972"/>
              <a:gd name="T45" fmla="*/ 170 h 956"/>
              <a:gd name="T46" fmla="*/ 290 w 972"/>
              <a:gd name="T47" fmla="*/ 188 h 956"/>
              <a:gd name="T48" fmla="*/ 374 w 972"/>
              <a:gd name="T49" fmla="*/ 166 h 956"/>
              <a:gd name="T50" fmla="*/ 378 w 972"/>
              <a:gd name="T51" fmla="*/ 128 h 956"/>
              <a:gd name="T52" fmla="*/ 370 w 972"/>
              <a:gd name="T53" fmla="*/ 66 h 956"/>
              <a:gd name="T54" fmla="*/ 412 w 972"/>
              <a:gd name="T55" fmla="*/ 100 h 956"/>
              <a:gd name="T56" fmla="*/ 468 w 972"/>
              <a:gd name="T57" fmla="*/ 100 h 956"/>
              <a:gd name="T58" fmla="*/ 472 w 972"/>
              <a:gd name="T59" fmla="*/ 30 h 956"/>
              <a:gd name="T60" fmla="*/ 516 w 972"/>
              <a:gd name="T61" fmla="*/ 0 h 956"/>
              <a:gd name="T62" fmla="*/ 562 w 972"/>
              <a:gd name="T63" fmla="*/ 50 h 956"/>
              <a:gd name="T64" fmla="*/ 628 w 972"/>
              <a:gd name="T65" fmla="*/ 98 h 956"/>
              <a:gd name="T66" fmla="*/ 656 w 972"/>
              <a:gd name="T67" fmla="*/ 150 h 956"/>
              <a:gd name="T68" fmla="*/ 764 w 972"/>
              <a:gd name="T69" fmla="*/ 184 h 956"/>
              <a:gd name="T70" fmla="*/ 812 w 972"/>
              <a:gd name="T71" fmla="*/ 168 h 956"/>
              <a:gd name="T72" fmla="*/ 932 w 972"/>
              <a:gd name="T73" fmla="*/ 208 h 956"/>
              <a:gd name="T74" fmla="*/ 972 w 972"/>
              <a:gd name="T75" fmla="*/ 278 h 956"/>
              <a:gd name="T76" fmla="*/ 908 w 972"/>
              <a:gd name="T77" fmla="*/ 388 h 956"/>
              <a:gd name="T78" fmla="*/ 840 w 972"/>
              <a:gd name="T79" fmla="*/ 418 h 956"/>
              <a:gd name="T80" fmla="*/ 788 w 972"/>
              <a:gd name="T81" fmla="*/ 376 h 956"/>
              <a:gd name="T82" fmla="*/ 764 w 972"/>
              <a:gd name="T83" fmla="*/ 422 h 956"/>
              <a:gd name="T84" fmla="*/ 772 w 972"/>
              <a:gd name="T85" fmla="*/ 478 h 956"/>
              <a:gd name="T86" fmla="*/ 784 w 972"/>
              <a:gd name="T87" fmla="*/ 564 h 956"/>
              <a:gd name="T88" fmla="*/ 810 w 972"/>
              <a:gd name="T89" fmla="*/ 602 h 956"/>
              <a:gd name="T90" fmla="*/ 780 w 972"/>
              <a:gd name="T91" fmla="*/ 646 h 956"/>
              <a:gd name="T92" fmla="*/ 788 w 972"/>
              <a:gd name="T93" fmla="*/ 686 h 956"/>
              <a:gd name="T94" fmla="*/ 848 w 972"/>
              <a:gd name="T95" fmla="*/ 740 h 956"/>
              <a:gd name="T96" fmla="*/ 796 w 972"/>
              <a:gd name="T97" fmla="*/ 758 h 956"/>
              <a:gd name="T98" fmla="*/ 756 w 972"/>
              <a:gd name="T99" fmla="*/ 712 h 956"/>
              <a:gd name="T100" fmla="*/ 716 w 972"/>
              <a:gd name="T101" fmla="*/ 718 h 956"/>
              <a:gd name="T102" fmla="*/ 662 w 972"/>
              <a:gd name="T103" fmla="*/ 706 h 956"/>
              <a:gd name="T104" fmla="*/ 630 w 972"/>
              <a:gd name="T105" fmla="*/ 636 h 956"/>
              <a:gd name="T106" fmla="*/ 578 w 972"/>
              <a:gd name="T107" fmla="*/ 648 h 956"/>
              <a:gd name="T108" fmla="*/ 550 w 972"/>
              <a:gd name="T109" fmla="*/ 682 h 956"/>
              <a:gd name="T110" fmla="*/ 558 w 972"/>
              <a:gd name="T111" fmla="*/ 726 h 956"/>
              <a:gd name="T112" fmla="*/ 558 w 972"/>
              <a:gd name="T113" fmla="*/ 766 h 956"/>
              <a:gd name="T114" fmla="*/ 500 w 972"/>
              <a:gd name="T115" fmla="*/ 810 h 956"/>
              <a:gd name="T116" fmla="*/ 522 w 972"/>
              <a:gd name="T117" fmla="*/ 870 h 956"/>
              <a:gd name="T118" fmla="*/ 522 w 972"/>
              <a:gd name="T119" fmla="*/ 918 h 95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972" h="956">
                <a:moveTo>
                  <a:pt x="432" y="956"/>
                </a:moveTo>
                <a:lnTo>
                  <a:pt x="432" y="956"/>
                </a:lnTo>
                <a:lnTo>
                  <a:pt x="422" y="952"/>
                </a:lnTo>
                <a:lnTo>
                  <a:pt x="406" y="942"/>
                </a:lnTo>
                <a:lnTo>
                  <a:pt x="392" y="934"/>
                </a:lnTo>
                <a:lnTo>
                  <a:pt x="380" y="928"/>
                </a:lnTo>
                <a:lnTo>
                  <a:pt x="368" y="920"/>
                </a:lnTo>
                <a:lnTo>
                  <a:pt x="354" y="904"/>
                </a:lnTo>
                <a:lnTo>
                  <a:pt x="354" y="888"/>
                </a:lnTo>
                <a:lnTo>
                  <a:pt x="362" y="878"/>
                </a:lnTo>
                <a:lnTo>
                  <a:pt x="368" y="866"/>
                </a:lnTo>
                <a:lnTo>
                  <a:pt x="370" y="858"/>
                </a:lnTo>
                <a:lnTo>
                  <a:pt x="368" y="848"/>
                </a:lnTo>
                <a:lnTo>
                  <a:pt x="366" y="840"/>
                </a:lnTo>
                <a:lnTo>
                  <a:pt x="362" y="832"/>
                </a:lnTo>
                <a:lnTo>
                  <a:pt x="350" y="816"/>
                </a:lnTo>
                <a:lnTo>
                  <a:pt x="342" y="808"/>
                </a:lnTo>
                <a:lnTo>
                  <a:pt x="336" y="798"/>
                </a:lnTo>
                <a:lnTo>
                  <a:pt x="324" y="780"/>
                </a:lnTo>
                <a:lnTo>
                  <a:pt x="316" y="764"/>
                </a:lnTo>
                <a:lnTo>
                  <a:pt x="306" y="750"/>
                </a:lnTo>
                <a:lnTo>
                  <a:pt x="298" y="730"/>
                </a:lnTo>
                <a:lnTo>
                  <a:pt x="294" y="726"/>
                </a:lnTo>
                <a:lnTo>
                  <a:pt x="290" y="722"/>
                </a:lnTo>
                <a:lnTo>
                  <a:pt x="286" y="720"/>
                </a:lnTo>
                <a:lnTo>
                  <a:pt x="282" y="720"/>
                </a:lnTo>
                <a:lnTo>
                  <a:pt x="266" y="720"/>
                </a:lnTo>
                <a:lnTo>
                  <a:pt x="248" y="712"/>
                </a:lnTo>
                <a:lnTo>
                  <a:pt x="224" y="678"/>
                </a:lnTo>
                <a:lnTo>
                  <a:pt x="206" y="626"/>
                </a:lnTo>
                <a:lnTo>
                  <a:pt x="192" y="608"/>
                </a:lnTo>
                <a:lnTo>
                  <a:pt x="178" y="608"/>
                </a:lnTo>
                <a:lnTo>
                  <a:pt x="170" y="614"/>
                </a:lnTo>
                <a:lnTo>
                  <a:pt x="164" y="620"/>
                </a:lnTo>
                <a:lnTo>
                  <a:pt x="162" y="630"/>
                </a:lnTo>
                <a:lnTo>
                  <a:pt x="162" y="652"/>
                </a:lnTo>
                <a:lnTo>
                  <a:pt x="160" y="662"/>
                </a:lnTo>
                <a:lnTo>
                  <a:pt x="156" y="674"/>
                </a:lnTo>
                <a:lnTo>
                  <a:pt x="148" y="670"/>
                </a:lnTo>
                <a:lnTo>
                  <a:pt x="146" y="652"/>
                </a:lnTo>
                <a:lnTo>
                  <a:pt x="140" y="634"/>
                </a:lnTo>
                <a:lnTo>
                  <a:pt x="134" y="620"/>
                </a:lnTo>
                <a:lnTo>
                  <a:pt x="130" y="606"/>
                </a:lnTo>
                <a:lnTo>
                  <a:pt x="134" y="602"/>
                </a:lnTo>
                <a:lnTo>
                  <a:pt x="136" y="598"/>
                </a:lnTo>
                <a:lnTo>
                  <a:pt x="138" y="590"/>
                </a:lnTo>
                <a:lnTo>
                  <a:pt x="138" y="576"/>
                </a:lnTo>
                <a:lnTo>
                  <a:pt x="142" y="538"/>
                </a:lnTo>
                <a:lnTo>
                  <a:pt x="134" y="518"/>
                </a:lnTo>
                <a:lnTo>
                  <a:pt x="130" y="500"/>
                </a:lnTo>
                <a:lnTo>
                  <a:pt x="128" y="482"/>
                </a:lnTo>
                <a:lnTo>
                  <a:pt x="130" y="466"/>
                </a:lnTo>
                <a:lnTo>
                  <a:pt x="140" y="454"/>
                </a:lnTo>
                <a:lnTo>
                  <a:pt x="150" y="442"/>
                </a:lnTo>
                <a:lnTo>
                  <a:pt x="146" y="396"/>
                </a:lnTo>
                <a:lnTo>
                  <a:pt x="124" y="364"/>
                </a:lnTo>
                <a:lnTo>
                  <a:pt x="114" y="326"/>
                </a:lnTo>
                <a:lnTo>
                  <a:pt x="110" y="312"/>
                </a:lnTo>
                <a:lnTo>
                  <a:pt x="104" y="300"/>
                </a:lnTo>
                <a:lnTo>
                  <a:pt x="84" y="276"/>
                </a:lnTo>
                <a:lnTo>
                  <a:pt x="68" y="254"/>
                </a:lnTo>
                <a:lnTo>
                  <a:pt x="54" y="232"/>
                </a:lnTo>
                <a:lnTo>
                  <a:pt x="50" y="222"/>
                </a:lnTo>
                <a:lnTo>
                  <a:pt x="48" y="212"/>
                </a:lnTo>
                <a:lnTo>
                  <a:pt x="12" y="188"/>
                </a:lnTo>
                <a:lnTo>
                  <a:pt x="6" y="178"/>
                </a:lnTo>
                <a:lnTo>
                  <a:pt x="0" y="178"/>
                </a:lnTo>
                <a:lnTo>
                  <a:pt x="0" y="154"/>
                </a:lnTo>
                <a:lnTo>
                  <a:pt x="0" y="142"/>
                </a:lnTo>
                <a:lnTo>
                  <a:pt x="2" y="134"/>
                </a:lnTo>
                <a:lnTo>
                  <a:pt x="10" y="130"/>
                </a:lnTo>
                <a:lnTo>
                  <a:pt x="16" y="124"/>
                </a:lnTo>
                <a:lnTo>
                  <a:pt x="20" y="118"/>
                </a:lnTo>
                <a:lnTo>
                  <a:pt x="22" y="110"/>
                </a:lnTo>
                <a:lnTo>
                  <a:pt x="24" y="96"/>
                </a:lnTo>
                <a:lnTo>
                  <a:pt x="26" y="80"/>
                </a:lnTo>
                <a:lnTo>
                  <a:pt x="0" y="50"/>
                </a:lnTo>
                <a:lnTo>
                  <a:pt x="0" y="28"/>
                </a:lnTo>
                <a:lnTo>
                  <a:pt x="74" y="24"/>
                </a:lnTo>
                <a:lnTo>
                  <a:pt x="82" y="28"/>
                </a:lnTo>
                <a:lnTo>
                  <a:pt x="92" y="38"/>
                </a:lnTo>
                <a:lnTo>
                  <a:pt x="102" y="50"/>
                </a:lnTo>
                <a:lnTo>
                  <a:pt x="112" y="64"/>
                </a:lnTo>
                <a:lnTo>
                  <a:pt x="112" y="76"/>
                </a:lnTo>
                <a:lnTo>
                  <a:pt x="116" y="88"/>
                </a:lnTo>
                <a:lnTo>
                  <a:pt x="122" y="98"/>
                </a:lnTo>
                <a:lnTo>
                  <a:pt x="128" y="110"/>
                </a:lnTo>
                <a:lnTo>
                  <a:pt x="146" y="132"/>
                </a:lnTo>
                <a:lnTo>
                  <a:pt x="166" y="152"/>
                </a:lnTo>
                <a:lnTo>
                  <a:pt x="174" y="152"/>
                </a:lnTo>
                <a:lnTo>
                  <a:pt x="182" y="154"/>
                </a:lnTo>
                <a:lnTo>
                  <a:pt x="186" y="156"/>
                </a:lnTo>
                <a:lnTo>
                  <a:pt x="190" y="158"/>
                </a:lnTo>
                <a:lnTo>
                  <a:pt x="200" y="172"/>
                </a:lnTo>
                <a:lnTo>
                  <a:pt x="208" y="170"/>
                </a:lnTo>
                <a:lnTo>
                  <a:pt x="216" y="170"/>
                </a:lnTo>
                <a:lnTo>
                  <a:pt x="224" y="166"/>
                </a:lnTo>
                <a:lnTo>
                  <a:pt x="236" y="158"/>
                </a:lnTo>
                <a:lnTo>
                  <a:pt x="242" y="158"/>
                </a:lnTo>
                <a:lnTo>
                  <a:pt x="248" y="162"/>
                </a:lnTo>
                <a:lnTo>
                  <a:pt x="248" y="166"/>
                </a:lnTo>
                <a:lnTo>
                  <a:pt x="250" y="170"/>
                </a:lnTo>
                <a:lnTo>
                  <a:pt x="254" y="172"/>
                </a:lnTo>
                <a:lnTo>
                  <a:pt x="258" y="174"/>
                </a:lnTo>
                <a:lnTo>
                  <a:pt x="270" y="176"/>
                </a:lnTo>
                <a:lnTo>
                  <a:pt x="282" y="178"/>
                </a:lnTo>
                <a:lnTo>
                  <a:pt x="290" y="188"/>
                </a:lnTo>
                <a:lnTo>
                  <a:pt x="310" y="188"/>
                </a:lnTo>
                <a:lnTo>
                  <a:pt x="328" y="174"/>
                </a:lnTo>
                <a:lnTo>
                  <a:pt x="374" y="166"/>
                </a:lnTo>
                <a:lnTo>
                  <a:pt x="378" y="160"/>
                </a:lnTo>
                <a:lnTo>
                  <a:pt x="382" y="154"/>
                </a:lnTo>
                <a:lnTo>
                  <a:pt x="382" y="142"/>
                </a:lnTo>
                <a:lnTo>
                  <a:pt x="378" y="128"/>
                </a:lnTo>
                <a:lnTo>
                  <a:pt x="372" y="104"/>
                </a:lnTo>
                <a:lnTo>
                  <a:pt x="368" y="92"/>
                </a:lnTo>
                <a:lnTo>
                  <a:pt x="366" y="80"/>
                </a:lnTo>
                <a:lnTo>
                  <a:pt x="368" y="72"/>
                </a:lnTo>
                <a:lnTo>
                  <a:pt x="370" y="66"/>
                </a:lnTo>
                <a:lnTo>
                  <a:pt x="376" y="70"/>
                </a:lnTo>
                <a:lnTo>
                  <a:pt x="384" y="78"/>
                </a:lnTo>
                <a:lnTo>
                  <a:pt x="392" y="84"/>
                </a:lnTo>
                <a:lnTo>
                  <a:pt x="406" y="92"/>
                </a:lnTo>
                <a:lnTo>
                  <a:pt x="412" y="100"/>
                </a:lnTo>
                <a:lnTo>
                  <a:pt x="424" y="104"/>
                </a:lnTo>
                <a:lnTo>
                  <a:pt x="438" y="104"/>
                </a:lnTo>
                <a:lnTo>
                  <a:pt x="452" y="104"/>
                </a:lnTo>
                <a:lnTo>
                  <a:pt x="468" y="100"/>
                </a:lnTo>
                <a:lnTo>
                  <a:pt x="484" y="84"/>
                </a:lnTo>
                <a:lnTo>
                  <a:pt x="482" y="64"/>
                </a:lnTo>
                <a:lnTo>
                  <a:pt x="478" y="50"/>
                </a:lnTo>
                <a:lnTo>
                  <a:pt x="474" y="40"/>
                </a:lnTo>
                <a:lnTo>
                  <a:pt x="472" y="30"/>
                </a:lnTo>
                <a:lnTo>
                  <a:pt x="482" y="18"/>
                </a:lnTo>
                <a:lnTo>
                  <a:pt x="494" y="8"/>
                </a:lnTo>
                <a:lnTo>
                  <a:pt x="502" y="2"/>
                </a:lnTo>
                <a:lnTo>
                  <a:pt x="508" y="0"/>
                </a:lnTo>
                <a:lnTo>
                  <a:pt x="516" y="0"/>
                </a:lnTo>
                <a:lnTo>
                  <a:pt x="526" y="4"/>
                </a:lnTo>
                <a:lnTo>
                  <a:pt x="530" y="16"/>
                </a:lnTo>
                <a:lnTo>
                  <a:pt x="536" y="26"/>
                </a:lnTo>
                <a:lnTo>
                  <a:pt x="546" y="36"/>
                </a:lnTo>
                <a:lnTo>
                  <a:pt x="562" y="50"/>
                </a:lnTo>
                <a:lnTo>
                  <a:pt x="588" y="60"/>
                </a:lnTo>
                <a:lnTo>
                  <a:pt x="598" y="72"/>
                </a:lnTo>
                <a:lnTo>
                  <a:pt x="612" y="84"/>
                </a:lnTo>
                <a:lnTo>
                  <a:pt x="628" y="98"/>
                </a:lnTo>
                <a:lnTo>
                  <a:pt x="636" y="106"/>
                </a:lnTo>
                <a:lnTo>
                  <a:pt x="642" y="118"/>
                </a:lnTo>
                <a:lnTo>
                  <a:pt x="650" y="138"/>
                </a:lnTo>
                <a:lnTo>
                  <a:pt x="656" y="150"/>
                </a:lnTo>
                <a:lnTo>
                  <a:pt x="666" y="164"/>
                </a:lnTo>
                <a:lnTo>
                  <a:pt x="678" y="176"/>
                </a:lnTo>
                <a:lnTo>
                  <a:pt x="686" y="182"/>
                </a:lnTo>
                <a:lnTo>
                  <a:pt x="694" y="184"/>
                </a:lnTo>
                <a:lnTo>
                  <a:pt x="764" y="184"/>
                </a:lnTo>
                <a:lnTo>
                  <a:pt x="774" y="178"/>
                </a:lnTo>
                <a:lnTo>
                  <a:pt x="786" y="172"/>
                </a:lnTo>
                <a:lnTo>
                  <a:pt x="798" y="168"/>
                </a:lnTo>
                <a:lnTo>
                  <a:pt x="812" y="168"/>
                </a:lnTo>
                <a:lnTo>
                  <a:pt x="858" y="184"/>
                </a:lnTo>
                <a:lnTo>
                  <a:pt x="900" y="184"/>
                </a:lnTo>
                <a:lnTo>
                  <a:pt x="920" y="202"/>
                </a:lnTo>
                <a:lnTo>
                  <a:pt x="932" y="208"/>
                </a:lnTo>
                <a:lnTo>
                  <a:pt x="952" y="210"/>
                </a:lnTo>
                <a:lnTo>
                  <a:pt x="972" y="228"/>
                </a:lnTo>
                <a:lnTo>
                  <a:pt x="972" y="278"/>
                </a:lnTo>
                <a:lnTo>
                  <a:pt x="958" y="296"/>
                </a:lnTo>
                <a:lnTo>
                  <a:pt x="946" y="316"/>
                </a:lnTo>
                <a:lnTo>
                  <a:pt x="938" y="336"/>
                </a:lnTo>
                <a:lnTo>
                  <a:pt x="930" y="358"/>
                </a:lnTo>
                <a:lnTo>
                  <a:pt x="908" y="388"/>
                </a:lnTo>
                <a:lnTo>
                  <a:pt x="880" y="418"/>
                </a:lnTo>
                <a:lnTo>
                  <a:pt x="866" y="422"/>
                </a:lnTo>
                <a:lnTo>
                  <a:pt x="856" y="422"/>
                </a:lnTo>
                <a:lnTo>
                  <a:pt x="846" y="420"/>
                </a:lnTo>
                <a:lnTo>
                  <a:pt x="840" y="418"/>
                </a:lnTo>
                <a:lnTo>
                  <a:pt x="828" y="406"/>
                </a:lnTo>
                <a:lnTo>
                  <a:pt x="812" y="394"/>
                </a:lnTo>
                <a:lnTo>
                  <a:pt x="806" y="388"/>
                </a:lnTo>
                <a:lnTo>
                  <a:pt x="800" y="382"/>
                </a:lnTo>
                <a:lnTo>
                  <a:pt x="788" y="376"/>
                </a:lnTo>
                <a:lnTo>
                  <a:pt x="778" y="374"/>
                </a:lnTo>
                <a:lnTo>
                  <a:pt x="768" y="374"/>
                </a:lnTo>
                <a:lnTo>
                  <a:pt x="764" y="382"/>
                </a:lnTo>
                <a:lnTo>
                  <a:pt x="764" y="422"/>
                </a:lnTo>
                <a:lnTo>
                  <a:pt x="768" y="434"/>
                </a:lnTo>
                <a:lnTo>
                  <a:pt x="772" y="446"/>
                </a:lnTo>
                <a:lnTo>
                  <a:pt x="772" y="460"/>
                </a:lnTo>
                <a:lnTo>
                  <a:pt x="772" y="478"/>
                </a:lnTo>
                <a:lnTo>
                  <a:pt x="770" y="492"/>
                </a:lnTo>
                <a:lnTo>
                  <a:pt x="766" y="510"/>
                </a:lnTo>
                <a:lnTo>
                  <a:pt x="766" y="528"/>
                </a:lnTo>
                <a:lnTo>
                  <a:pt x="768" y="548"/>
                </a:lnTo>
                <a:lnTo>
                  <a:pt x="784" y="564"/>
                </a:lnTo>
                <a:lnTo>
                  <a:pt x="790" y="568"/>
                </a:lnTo>
                <a:lnTo>
                  <a:pt x="796" y="574"/>
                </a:lnTo>
                <a:lnTo>
                  <a:pt x="802" y="582"/>
                </a:lnTo>
                <a:lnTo>
                  <a:pt x="808" y="592"/>
                </a:lnTo>
                <a:lnTo>
                  <a:pt x="810" y="602"/>
                </a:lnTo>
                <a:lnTo>
                  <a:pt x="810" y="612"/>
                </a:lnTo>
                <a:lnTo>
                  <a:pt x="808" y="622"/>
                </a:lnTo>
                <a:lnTo>
                  <a:pt x="800" y="632"/>
                </a:lnTo>
                <a:lnTo>
                  <a:pt x="786" y="640"/>
                </a:lnTo>
                <a:lnTo>
                  <a:pt x="780" y="646"/>
                </a:lnTo>
                <a:lnTo>
                  <a:pt x="778" y="650"/>
                </a:lnTo>
                <a:lnTo>
                  <a:pt x="776" y="656"/>
                </a:lnTo>
                <a:lnTo>
                  <a:pt x="776" y="674"/>
                </a:lnTo>
                <a:lnTo>
                  <a:pt x="782" y="680"/>
                </a:lnTo>
                <a:lnTo>
                  <a:pt x="788" y="686"/>
                </a:lnTo>
                <a:lnTo>
                  <a:pt x="806" y="694"/>
                </a:lnTo>
                <a:lnTo>
                  <a:pt x="828" y="702"/>
                </a:lnTo>
                <a:lnTo>
                  <a:pt x="840" y="710"/>
                </a:lnTo>
                <a:lnTo>
                  <a:pt x="850" y="718"/>
                </a:lnTo>
                <a:lnTo>
                  <a:pt x="848" y="740"/>
                </a:lnTo>
                <a:lnTo>
                  <a:pt x="846" y="752"/>
                </a:lnTo>
                <a:lnTo>
                  <a:pt x="842" y="756"/>
                </a:lnTo>
                <a:lnTo>
                  <a:pt x="840" y="762"/>
                </a:lnTo>
                <a:lnTo>
                  <a:pt x="818" y="760"/>
                </a:lnTo>
                <a:lnTo>
                  <a:pt x="796" y="758"/>
                </a:lnTo>
                <a:lnTo>
                  <a:pt x="778" y="754"/>
                </a:lnTo>
                <a:lnTo>
                  <a:pt x="764" y="748"/>
                </a:lnTo>
                <a:lnTo>
                  <a:pt x="762" y="734"/>
                </a:lnTo>
                <a:lnTo>
                  <a:pt x="760" y="722"/>
                </a:lnTo>
                <a:lnTo>
                  <a:pt x="756" y="712"/>
                </a:lnTo>
                <a:lnTo>
                  <a:pt x="752" y="702"/>
                </a:lnTo>
                <a:lnTo>
                  <a:pt x="744" y="704"/>
                </a:lnTo>
                <a:lnTo>
                  <a:pt x="736" y="704"/>
                </a:lnTo>
                <a:lnTo>
                  <a:pt x="726" y="710"/>
                </a:lnTo>
                <a:lnTo>
                  <a:pt x="716" y="718"/>
                </a:lnTo>
                <a:lnTo>
                  <a:pt x="706" y="724"/>
                </a:lnTo>
                <a:lnTo>
                  <a:pt x="680" y="724"/>
                </a:lnTo>
                <a:lnTo>
                  <a:pt x="670" y="716"/>
                </a:lnTo>
                <a:lnTo>
                  <a:pt x="662" y="706"/>
                </a:lnTo>
                <a:lnTo>
                  <a:pt x="656" y="698"/>
                </a:lnTo>
                <a:lnTo>
                  <a:pt x="652" y="688"/>
                </a:lnTo>
                <a:lnTo>
                  <a:pt x="646" y="668"/>
                </a:lnTo>
                <a:lnTo>
                  <a:pt x="642" y="652"/>
                </a:lnTo>
                <a:lnTo>
                  <a:pt x="630" y="636"/>
                </a:lnTo>
                <a:lnTo>
                  <a:pt x="604" y="636"/>
                </a:lnTo>
                <a:lnTo>
                  <a:pt x="594" y="636"/>
                </a:lnTo>
                <a:lnTo>
                  <a:pt x="588" y="638"/>
                </a:lnTo>
                <a:lnTo>
                  <a:pt x="582" y="642"/>
                </a:lnTo>
                <a:lnTo>
                  <a:pt x="578" y="648"/>
                </a:lnTo>
                <a:lnTo>
                  <a:pt x="574" y="658"/>
                </a:lnTo>
                <a:lnTo>
                  <a:pt x="572" y="670"/>
                </a:lnTo>
                <a:lnTo>
                  <a:pt x="564" y="676"/>
                </a:lnTo>
                <a:lnTo>
                  <a:pt x="556" y="680"/>
                </a:lnTo>
                <a:lnTo>
                  <a:pt x="550" y="682"/>
                </a:lnTo>
                <a:lnTo>
                  <a:pt x="542" y="686"/>
                </a:lnTo>
                <a:lnTo>
                  <a:pt x="542" y="704"/>
                </a:lnTo>
                <a:lnTo>
                  <a:pt x="550" y="712"/>
                </a:lnTo>
                <a:lnTo>
                  <a:pt x="558" y="726"/>
                </a:lnTo>
                <a:lnTo>
                  <a:pt x="562" y="732"/>
                </a:lnTo>
                <a:lnTo>
                  <a:pt x="564" y="740"/>
                </a:lnTo>
                <a:lnTo>
                  <a:pt x="564" y="748"/>
                </a:lnTo>
                <a:lnTo>
                  <a:pt x="562" y="758"/>
                </a:lnTo>
                <a:lnTo>
                  <a:pt x="558" y="766"/>
                </a:lnTo>
                <a:lnTo>
                  <a:pt x="552" y="772"/>
                </a:lnTo>
                <a:lnTo>
                  <a:pt x="536" y="782"/>
                </a:lnTo>
                <a:lnTo>
                  <a:pt x="508" y="800"/>
                </a:lnTo>
                <a:lnTo>
                  <a:pt x="500" y="810"/>
                </a:lnTo>
                <a:lnTo>
                  <a:pt x="500" y="850"/>
                </a:lnTo>
                <a:lnTo>
                  <a:pt x="504" y="856"/>
                </a:lnTo>
                <a:lnTo>
                  <a:pt x="508" y="860"/>
                </a:lnTo>
                <a:lnTo>
                  <a:pt x="518" y="866"/>
                </a:lnTo>
                <a:lnTo>
                  <a:pt x="522" y="870"/>
                </a:lnTo>
                <a:lnTo>
                  <a:pt x="526" y="878"/>
                </a:lnTo>
                <a:lnTo>
                  <a:pt x="528" y="888"/>
                </a:lnTo>
                <a:lnTo>
                  <a:pt x="530" y="902"/>
                </a:lnTo>
                <a:lnTo>
                  <a:pt x="522" y="918"/>
                </a:lnTo>
                <a:lnTo>
                  <a:pt x="510" y="924"/>
                </a:lnTo>
                <a:lnTo>
                  <a:pt x="498" y="930"/>
                </a:lnTo>
                <a:lnTo>
                  <a:pt x="432" y="956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bg1"/>
            </a:solidFill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15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00" name="Freeform 10"/>
          <p:cNvSpPr/>
          <p:nvPr/>
        </p:nvSpPr>
        <p:spPr bwMode="auto">
          <a:xfrm>
            <a:off x="4891088" y="2701925"/>
            <a:ext cx="731837" cy="561975"/>
          </a:xfrm>
          <a:custGeom>
            <a:avLst/>
            <a:gdLst>
              <a:gd name="T0" fmla="*/ 40 w 784"/>
              <a:gd name="T1" fmla="*/ 590 h 602"/>
              <a:gd name="T2" fmla="*/ 0 w 784"/>
              <a:gd name="T3" fmla="*/ 520 h 602"/>
              <a:gd name="T4" fmla="*/ 8 w 784"/>
              <a:gd name="T5" fmla="*/ 486 h 602"/>
              <a:gd name="T6" fmla="*/ 26 w 784"/>
              <a:gd name="T7" fmla="*/ 440 h 602"/>
              <a:gd name="T8" fmla="*/ 66 w 784"/>
              <a:gd name="T9" fmla="*/ 396 h 602"/>
              <a:gd name="T10" fmla="*/ 124 w 784"/>
              <a:gd name="T11" fmla="*/ 342 h 602"/>
              <a:gd name="T12" fmla="*/ 184 w 784"/>
              <a:gd name="T13" fmla="*/ 276 h 602"/>
              <a:gd name="T14" fmla="*/ 214 w 784"/>
              <a:gd name="T15" fmla="*/ 230 h 602"/>
              <a:gd name="T16" fmla="*/ 218 w 784"/>
              <a:gd name="T17" fmla="*/ 196 h 602"/>
              <a:gd name="T18" fmla="*/ 248 w 784"/>
              <a:gd name="T19" fmla="*/ 164 h 602"/>
              <a:gd name="T20" fmla="*/ 254 w 784"/>
              <a:gd name="T21" fmla="*/ 96 h 602"/>
              <a:gd name="T22" fmla="*/ 264 w 784"/>
              <a:gd name="T23" fmla="*/ 60 h 602"/>
              <a:gd name="T24" fmla="*/ 298 w 784"/>
              <a:gd name="T25" fmla="*/ 36 h 602"/>
              <a:gd name="T26" fmla="*/ 352 w 784"/>
              <a:gd name="T27" fmla="*/ 68 h 602"/>
              <a:gd name="T28" fmla="*/ 360 w 784"/>
              <a:gd name="T29" fmla="*/ 32 h 602"/>
              <a:gd name="T30" fmla="*/ 346 w 784"/>
              <a:gd name="T31" fmla="*/ 8 h 602"/>
              <a:gd name="T32" fmla="*/ 454 w 784"/>
              <a:gd name="T33" fmla="*/ 10 h 602"/>
              <a:gd name="T34" fmla="*/ 506 w 784"/>
              <a:gd name="T35" fmla="*/ 0 h 602"/>
              <a:gd name="T36" fmla="*/ 518 w 784"/>
              <a:gd name="T37" fmla="*/ 20 h 602"/>
              <a:gd name="T38" fmla="*/ 478 w 784"/>
              <a:gd name="T39" fmla="*/ 82 h 602"/>
              <a:gd name="T40" fmla="*/ 500 w 784"/>
              <a:gd name="T41" fmla="*/ 96 h 602"/>
              <a:gd name="T42" fmla="*/ 580 w 784"/>
              <a:gd name="T43" fmla="*/ 72 h 602"/>
              <a:gd name="T44" fmla="*/ 612 w 784"/>
              <a:gd name="T45" fmla="*/ 84 h 602"/>
              <a:gd name="T46" fmla="*/ 668 w 784"/>
              <a:gd name="T47" fmla="*/ 58 h 602"/>
              <a:gd name="T48" fmla="*/ 710 w 784"/>
              <a:gd name="T49" fmla="*/ 56 h 602"/>
              <a:gd name="T50" fmla="*/ 784 w 784"/>
              <a:gd name="T51" fmla="*/ 152 h 602"/>
              <a:gd name="T52" fmla="*/ 752 w 784"/>
              <a:gd name="T53" fmla="*/ 174 h 602"/>
              <a:gd name="T54" fmla="*/ 728 w 784"/>
              <a:gd name="T55" fmla="*/ 196 h 602"/>
              <a:gd name="T56" fmla="*/ 728 w 784"/>
              <a:gd name="T57" fmla="*/ 224 h 602"/>
              <a:gd name="T58" fmla="*/ 704 w 784"/>
              <a:gd name="T59" fmla="*/ 242 h 602"/>
              <a:gd name="T60" fmla="*/ 634 w 784"/>
              <a:gd name="T61" fmla="*/ 282 h 602"/>
              <a:gd name="T62" fmla="*/ 606 w 784"/>
              <a:gd name="T63" fmla="*/ 296 h 602"/>
              <a:gd name="T64" fmla="*/ 582 w 784"/>
              <a:gd name="T65" fmla="*/ 288 h 602"/>
              <a:gd name="T66" fmla="*/ 556 w 784"/>
              <a:gd name="T67" fmla="*/ 304 h 602"/>
              <a:gd name="T68" fmla="*/ 544 w 784"/>
              <a:gd name="T69" fmla="*/ 292 h 602"/>
              <a:gd name="T70" fmla="*/ 526 w 784"/>
              <a:gd name="T71" fmla="*/ 294 h 602"/>
              <a:gd name="T72" fmla="*/ 516 w 784"/>
              <a:gd name="T73" fmla="*/ 326 h 602"/>
              <a:gd name="T74" fmla="*/ 498 w 784"/>
              <a:gd name="T75" fmla="*/ 338 h 602"/>
              <a:gd name="T76" fmla="*/ 478 w 784"/>
              <a:gd name="T77" fmla="*/ 342 h 602"/>
              <a:gd name="T78" fmla="*/ 468 w 784"/>
              <a:gd name="T79" fmla="*/ 326 h 602"/>
              <a:gd name="T80" fmla="*/ 436 w 784"/>
              <a:gd name="T81" fmla="*/ 302 h 602"/>
              <a:gd name="T82" fmla="*/ 408 w 784"/>
              <a:gd name="T83" fmla="*/ 330 h 602"/>
              <a:gd name="T84" fmla="*/ 374 w 784"/>
              <a:gd name="T85" fmla="*/ 368 h 602"/>
              <a:gd name="T86" fmla="*/ 350 w 784"/>
              <a:gd name="T87" fmla="*/ 394 h 602"/>
              <a:gd name="T88" fmla="*/ 306 w 784"/>
              <a:gd name="T89" fmla="*/ 418 h 602"/>
              <a:gd name="T90" fmla="*/ 270 w 784"/>
              <a:gd name="T91" fmla="*/ 422 h 602"/>
              <a:gd name="T92" fmla="*/ 256 w 784"/>
              <a:gd name="T93" fmla="*/ 438 h 602"/>
              <a:gd name="T94" fmla="*/ 218 w 784"/>
              <a:gd name="T95" fmla="*/ 432 h 602"/>
              <a:gd name="T96" fmla="*/ 140 w 784"/>
              <a:gd name="T97" fmla="*/ 462 h 602"/>
              <a:gd name="T98" fmla="*/ 92 w 784"/>
              <a:gd name="T99" fmla="*/ 474 h 602"/>
              <a:gd name="T100" fmla="*/ 76 w 784"/>
              <a:gd name="T101" fmla="*/ 510 h 602"/>
              <a:gd name="T102" fmla="*/ 52 w 784"/>
              <a:gd name="T103" fmla="*/ 542 h 602"/>
              <a:gd name="T104" fmla="*/ 78 w 784"/>
              <a:gd name="T105" fmla="*/ 566 h 602"/>
              <a:gd name="T106" fmla="*/ 86 w 784"/>
              <a:gd name="T107" fmla="*/ 590 h 602"/>
              <a:gd name="T108" fmla="*/ 54 w 784"/>
              <a:gd name="T109" fmla="*/ 602 h 60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84" h="602">
                <a:moveTo>
                  <a:pt x="54" y="602"/>
                </a:moveTo>
                <a:lnTo>
                  <a:pt x="54" y="602"/>
                </a:lnTo>
                <a:lnTo>
                  <a:pt x="46" y="596"/>
                </a:lnTo>
                <a:lnTo>
                  <a:pt x="40" y="590"/>
                </a:lnTo>
                <a:lnTo>
                  <a:pt x="34" y="580"/>
                </a:lnTo>
                <a:lnTo>
                  <a:pt x="28" y="558"/>
                </a:lnTo>
                <a:lnTo>
                  <a:pt x="0" y="520"/>
                </a:lnTo>
                <a:lnTo>
                  <a:pt x="0" y="502"/>
                </a:lnTo>
                <a:lnTo>
                  <a:pt x="2" y="492"/>
                </a:lnTo>
                <a:lnTo>
                  <a:pt x="8" y="486"/>
                </a:lnTo>
                <a:lnTo>
                  <a:pt x="18" y="478"/>
                </a:lnTo>
                <a:lnTo>
                  <a:pt x="22" y="450"/>
                </a:lnTo>
                <a:lnTo>
                  <a:pt x="26" y="440"/>
                </a:lnTo>
                <a:lnTo>
                  <a:pt x="30" y="430"/>
                </a:lnTo>
                <a:lnTo>
                  <a:pt x="36" y="422"/>
                </a:lnTo>
                <a:lnTo>
                  <a:pt x="44" y="414"/>
                </a:lnTo>
                <a:lnTo>
                  <a:pt x="66" y="396"/>
                </a:lnTo>
                <a:lnTo>
                  <a:pt x="94" y="366"/>
                </a:lnTo>
                <a:lnTo>
                  <a:pt x="108" y="354"/>
                </a:lnTo>
                <a:lnTo>
                  <a:pt x="124" y="342"/>
                </a:lnTo>
                <a:lnTo>
                  <a:pt x="154" y="306"/>
                </a:lnTo>
                <a:lnTo>
                  <a:pt x="184" y="276"/>
                </a:lnTo>
                <a:lnTo>
                  <a:pt x="196" y="266"/>
                </a:lnTo>
                <a:lnTo>
                  <a:pt x="204" y="256"/>
                </a:lnTo>
                <a:lnTo>
                  <a:pt x="210" y="244"/>
                </a:lnTo>
                <a:lnTo>
                  <a:pt x="214" y="230"/>
                </a:lnTo>
                <a:lnTo>
                  <a:pt x="214" y="214"/>
                </a:lnTo>
                <a:lnTo>
                  <a:pt x="216" y="204"/>
                </a:lnTo>
                <a:lnTo>
                  <a:pt x="218" y="196"/>
                </a:lnTo>
                <a:lnTo>
                  <a:pt x="222" y="190"/>
                </a:lnTo>
                <a:lnTo>
                  <a:pt x="232" y="180"/>
                </a:lnTo>
                <a:lnTo>
                  <a:pt x="240" y="174"/>
                </a:lnTo>
                <a:lnTo>
                  <a:pt x="248" y="164"/>
                </a:lnTo>
                <a:lnTo>
                  <a:pt x="244" y="106"/>
                </a:lnTo>
                <a:lnTo>
                  <a:pt x="254" y="96"/>
                </a:lnTo>
                <a:lnTo>
                  <a:pt x="260" y="84"/>
                </a:lnTo>
                <a:lnTo>
                  <a:pt x="262" y="72"/>
                </a:lnTo>
                <a:lnTo>
                  <a:pt x="264" y="60"/>
                </a:lnTo>
                <a:lnTo>
                  <a:pt x="278" y="36"/>
                </a:lnTo>
                <a:lnTo>
                  <a:pt x="298" y="36"/>
                </a:lnTo>
                <a:lnTo>
                  <a:pt x="332" y="68"/>
                </a:lnTo>
                <a:lnTo>
                  <a:pt x="352" y="68"/>
                </a:lnTo>
                <a:lnTo>
                  <a:pt x="354" y="64"/>
                </a:lnTo>
                <a:lnTo>
                  <a:pt x="356" y="60"/>
                </a:lnTo>
                <a:lnTo>
                  <a:pt x="358" y="48"/>
                </a:lnTo>
                <a:lnTo>
                  <a:pt x="360" y="32"/>
                </a:lnTo>
                <a:lnTo>
                  <a:pt x="340" y="10"/>
                </a:lnTo>
                <a:lnTo>
                  <a:pt x="346" y="8"/>
                </a:lnTo>
                <a:lnTo>
                  <a:pt x="442" y="8"/>
                </a:lnTo>
                <a:lnTo>
                  <a:pt x="454" y="10"/>
                </a:lnTo>
                <a:lnTo>
                  <a:pt x="472" y="10"/>
                </a:lnTo>
                <a:lnTo>
                  <a:pt x="490" y="8"/>
                </a:lnTo>
                <a:lnTo>
                  <a:pt x="500" y="4"/>
                </a:lnTo>
                <a:lnTo>
                  <a:pt x="506" y="0"/>
                </a:lnTo>
                <a:lnTo>
                  <a:pt x="518" y="0"/>
                </a:lnTo>
                <a:lnTo>
                  <a:pt x="518" y="20"/>
                </a:lnTo>
                <a:lnTo>
                  <a:pt x="476" y="68"/>
                </a:lnTo>
                <a:lnTo>
                  <a:pt x="478" y="82"/>
                </a:lnTo>
                <a:lnTo>
                  <a:pt x="482" y="88"/>
                </a:lnTo>
                <a:lnTo>
                  <a:pt x="486" y="92"/>
                </a:lnTo>
                <a:lnTo>
                  <a:pt x="492" y="94"/>
                </a:lnTo>
                <a:lnTo>
                  <a:pt x="500" y="96"/>
                </a:lnTo>
                <a:lnTo>
                  <a:pt x="524" y="98"/>
                </a:lnTo>
                <a:lnTo>
                  <a:pt x="580" y="72"/>
                </a:lnTo>
                <a:lnTo>
                  <a:pt x="600" y="72"/>
                </a:lnTo>
                <a:lnTo>
                  <a:pt x="612" y="84"/>
                </a:lnTo>
                <a:lnTo>
                  <a:pt x="624" y="82"/>
                </a:lnTo>
                <a:lnTo>
                  <a:pt x="634" y="78"/>
                </a:lnTo>
                <a:lnTo>
                  <a:pt x="656" y="64"/>
                </a:lnTo>
                <a:lnTo>
                  <a:pt x="668" y="58"/>
                </a:lnTo>
                <a:lnTo>
                  <a:pt x="680" y="54"/>
                </a:lnTo>
                <a:lnTo>
                  <a:pt x="694" y="52"/>
                </a:lnTo>
                <a:lnTo>
                  <a:pt x="710" y="56"/>
                </a:lnTo>
                <a:lnTo>
                  <a:pt x="740" y="92"/>
                </a:lnTo>
                <a:lnTo>
                  <a:pt x="784" y="152"/>
                </a:lnTo>
                <a:lnTo>
                  <a:pt x="784" y="168"/>
                </a:lnTo>
                <a:lnTo>
                  <a:pt x="764" y="170"/>
                </a:lnTo>
                <a:lnTo>
                  <a:pt x="752" y="174"/>
                </a:lnTo>
                <a:lnTo>
                  <a:pt x="746" y="180"/>
                </a:lnTo>
                <a:lnTo>
                  <a:pt x="740" y="186"/>
                </a:lnTo>
                <a:lnTo>
                  <a:pt x="728" y="196"/>
                </a:lnTo>
                <a:lnTo>
                  <a:pt x="724" y="200"/>
                </a:lnTo>
                <a:lnTo>
                  <a:pt x="722" y="208"/>
                </a:lnTo>
                <a:lnTo>
                  <a:pt x="722" y="214"/>
                </a:lnTo>
                <a:lnTo>
                  <a:pt x="728" y="224"/>
                </a:lnTo>
                <a:lnTo>
                  <a:pt x="728" y="230"/>
                </a:lnTo>
                <a:lnTo>
                  <a:pt x="704" y="242"/>
                </a:lnTo>
                <a:lnTo>
                  <a:pt x="680" y="256"/>
                </a:lnTo>
                <a:lnTo>
                  <a:pt x="656" y="270"/>
                </a:lnTo>
                <a:lnTo>
                  <a:pt x="634" y="282"/>
                </a:lnTo>
                <a:lnTo>
                  <a:pt x="618" y="298"/>
                </a:lnTo>
                <a:lnTo>
                  <a:pt x="612" y="298"/>
                </a:lnTo>
                <a:lnTo>
                  <a:pt x="606" y="296"/>
                </a:lnTo>
                <a:lnTo>
                  <a:pt x="602" y="292"/>
                </a:lnTo>
                <a:lnTo>
                  <a:pt x="600" y="288"/>
                </a:lnTo>
                <a:lnTo>
                  <a:pt x="582" y="288"/>
                </a:lnTo>
                <a:lnTo>
                  <a:pt x="570" y="304"/>
                </a:lnTo>
                <a:lnTo>
                  <a:pt x="556" y="304"/>
                </a:lnTo>
                <a:lnTo>
                  <a:pt x="552" y="298"/>
                </a:lnTo>
                <a:lnTo>
                  <a:pt x="548" y="294"/>
                </a:lnTo>
                <a:lnTo>
                  <a:pt x="544" y="292"/>
                </a:lnTo>
                <a:lnTo>
                  <a:pt x="540" y="292"/>
                </a:lnTo>
                <a:lnTo>
                  <a:pt x="534" y="292"/>
                </a:lnTo>
                <a:lnTo>
                  <a:pt x="526" y="294"/>
                </a:lnTo>
                <a:lnTo>
                  <a:pt x="526" y="318"/>
                </a:lnTo>
                <a:lnTo>
                  <a:pt x="520" y="322"/>
                </a:lnTo>
                <a:lnTo>
                  <a:pt x="516" y="326"/>
                </a:lnTo>
                <a:lnTo>
                  <a:pt x="508" y="328"/>
                </a:lnTo>
                <a:lnTo>
                  <a:pt x="504" y="328"/>
                </a:lnTo>
                <a:lnTo>
                  <a:pt x="500" y="332"/>
                </a:lnTo>
                <a:lnTo>
                  <a:pt x="498" y="338"/>
                </a:lnTo>
                <a:lnTo>
                  <a:pt x="494" y="346"/>
                </a:lnTo>
                <a:lnTo>
                  <a:pt x="482" y="344"/>
                </a:lnTo>
                <a:lnTo>
                  <a:pt x="478" y="342"/>
                </a:lnTo>
                <a:lnTo>
                  <a:pt x="476" y="340"/>
                </a:lnTo>
                <a:lnTo>
                  <a:pt x="472" y="334"/>
                </a:lnTo>
                <a:lnTo>
                  <a:pt x="468" y="326"/>
                </a:lnTo>
                <a:lnTo>
                  <a:pt x="462" y="326"/>
                </a:lnTo>
                <a:lnTo>
                  <a:pt x="436" y="302"/>
                </a:lnTo>
                <a:lnTo>
                  <a:pt x="420" y="302"/>
                </a:lnTo>
                <a:lnTo>
                  <a:pt x="414" y="314"/>
                </a:lnTo>
                <a:lnTo>
                  <a:pt x="408" y="330"/>
                </a:lnTo>
                <a:lnTo>
                  <a:pt x="388" y="362"/>
                </a:lnTo>
                <a:lnTo>
                  <a:pt x="374" y="368"/>
                </a:lnTo>
                <a:lnTo>
                  <a:pt x="366" y="374"/>
                </a:lnTo>
                <a:lnTo>
                  <a:pt x="358" y="382"/>
                </a:lnTo>
                <a:lnTo>
                  <a:pt x="350" y="394"/>
                </a:lnTo>
                <a:lnTo>
                  <a:pt x="338" y="396"/>
                </a:lnTo>
                <a:lnTo>
                  <a:pt x="328" y="398"/>
                </a:lnTo>
                <a:lnTo>
                  <a:pt x="306" y="418"/>
                </a:lnTo>
                <a:lnTo>
                  <a:pt x="290" y="418"/>
                </a:lnTo>
                <a:lnTo>
                  <a:pt x="278" y="420"/>
                </a:lnTo>
                <a:lnTo>
                  <a:pt x="270" y="422"/>
                </a:lnTo>
                <a:lnTo>
                  <a:pt x="262" y="426"/>
                </a:lnTo>
                <a:lnTo>
                  <a:pt x="256" y="438"/>
                </a:lnTo>
                <a:lnTo>
                  <a:pt x="244" y="438"/>
                </a:lnTo>
                <a:lnTo>
                  <a:pt x="228" y="432"/>
                </a:lnTo>
                <a:lnTo>
                  <a:pt x="218" y="432"/>
                </a:lnTo>
                <a:lnTo>
                  <a:pt x="210" y="436"/>
                </a:lnTo>
                <a:lnTo>
                  <a:pt x="198" y="440"/>
                </a:lnTo>
                <a:lnTo>
                  <a:pt x="140" y="462"/>
                </a:lnTo>
                <a:lnTo>
                  <a:pt x="120" y="464"/>
                </a:lnTo>
                <a:lnTo>
                  <a:pt x="104" y="466"/>
                </a:lnTo>
                <a:lnTo>
                  <a:pt x="92" y="474"/>
                </a:lnTo>
                <a:lnTo>
                  <a:pt x="78" y="486"/>
                </a:lnTo>
                <a:lnTo>
                  <a:pt x="76" y="510"/>
                </a:lnTo>
                <a:lnTo>
                  <a:pt x="64" y="514"/>
                </a:lnTo>
                <a:lnTo>
                  <a:pt x="56" y="520"/>
                </a:lnTo>
                <a:lnTo>
                  <a:pt x="52" y="528"/>
                </a:lnTo>
                <a:lnTo>
                  <a:pt x="52" y="542"/>
                </a:lnTo>
                <a:lnTo>
                  <a:pt x="60" y="548"/>
                </a:lnTo>
                <a:lnTo>
                  <a:pt x="72" y="558"/>
                </a:lnTo>
                <a:lnTo>
                  <a:pt x="78" y="566"/>
                </a:lnTo>
                <a:lnTo>
                  <a:pt x="82" y="572"/>
                </a:lnTo>
                <a:lnTo>
                  <a:pt x="86" y="580"/>
                </a:lnTo>
                <a:lnTo>
                  <a:pt x="86" y="590"/>
                </a:lnTo>
                <a:lnTo>
                  <a:pt x="78" y="594"/>
                </a:lnTo>
                <a:lnTo>
                  <a:pt x="68" y="598"/>
                </a:lnTo>
                <a:lnTo>
                  <a:pt x="54" y="602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bg1"/>
            </a:solidFill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015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34858" name="组合 100"/>
          <p:cNvGrpSpPr>
            <a:grpSpLocks/>
          </p:cNvGrpSpPr>
          <p:nvPr/>
        </p:nvGrpSpPr>
        <p:grpSpPr bwMode="auto">
          <a:xfrm>
            <a:off x="4970463" y="954088"/>
            <a:ext cx="3436937" cy="1343025"/>
            <a:chOff x="5545416" y="1067783"/>
            <a:chExt cx="3437717" cy="1343031"/>
          </a:xfrm>
        </p:grpSpPr>
        <p:sp>
          <p:nvSpPr>
            <p:cNvPr id="102" name="文本框 101"/>
            <p:cNvSpPr txBox="1"/>
            <p:nvPr/>
          </p:nvSpPr>
          <p:spPr>
            <a:xfrm>
              <a:off x="5553355" y="1067783"/>
              <a:ext cx="1190895" cy="3381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2400" b="1" baseline="-3000" dirty="0">
                  <a:solidFill>
                    <a:schemeClr val="bg1"/>
                  </a:solidFill>
                  <a:latin typeface="+mn-ea"/>
                  <a:ea typeface="+mn-ea"/>
                </a:rPr>
                <a:t>添加标题</a:t>
              </a: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5545416" y="1370996"/>
              <a:ext cx="3437717" cy="10398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3895" fontAlgn="auto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1100" dirty="0">
                  <a:solidFill>
                    <a:schemeClr val="bg1"/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  </a:r>
              <a:endParaRPr lang="zh-CN" altLang="en-US" sz="1050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4" name="文本框 103"/>
          <p:cNvSpPr txBox="1"/>
          <p:nvPr/>
        </p:nvSpPr>
        <p:spPr>
          <a:xfrm>
            <a:off x="6597650" y="2698750"/>
            <a:ext cx="2006600" cy="542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3895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1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</a:t>
            </a:r>
            <a:endParaRPr lang="zh-CN" altLang="en-US" sz="1050" dirty="0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6597650" y="3587750"/>
            <a:ext cx="2006600" cy="542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3895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1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</a:t>
            </a:r>
            <a:endParaRPr lang="zh-CN" altLang="en-US" sz="1050" dirty="0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852488" y="339725"/>
            <a:ext cx="2270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方正硬笔楷书简体" panose="03000509000000000000" pitchFamily="65" charset="-122"/>
              </a:rPr>
              <a:t>点击添加您的标题</a:t>
            </a:r>
          </a:p>
        </p:txBody>
      </p:sp>
      <p:sp>
        <p:nvSpPr>
          <p:cNvPr id="107" name="Freeform 302"/>
          <p:cNvSpPr>
            <a:spLocks noEditPoints="1"/>
          </p:cNvSpPr>
          <p:nvPr/>
        </p:nvSpPr>
        <p:spPr bwMode="auto">
          <a:xfrm>
            <a:off x="301625" y="307975"/>
            <a:ext cx="523875" cy="366713"/>
          </a:xfrm>
          <a:custGeom>
            <a:avLst/>
            <a:gdLst>
              <a:gd name="T0" fmla="*/ 158 w 274"/>
              <a:gd name="T1" fmla="*/ 11 h 192"/>
              <a:gd name="T2" fmla="*/ 164 w 274"/>
              <a:gd name="T3" fmla="*/ 61 h 192"/>
              <a:gd name="T4" fmla="*/ 218 w 274"/>
              <a:gd name="T5" fmla="*/ 26 h 192"/>
              <a:gd name="T6" fmla="*/ 237 w 274"/>
              <a:gd name="T7" fmla="*/ 17 h 192"/>
              <a:gd name="T8" fmla="*/ 258 w 274"/>
              <a:gd name="T9" fmla="*/ 40 h 192"/>
              <a:gd name="T10" fmla="*/ 270 w 274"/>
              <a:gd name="T11" fmla="*/ 85 h 192"/>
              <a:gd name="T12" fmla="*/ 216 w 274"/>
              <a:gd name="T13" fmla="*/ 172 h 192"/>
              <a:gd name="T14" fmla="*/ 115 w 274"/>
              <a:gd name="T15" fmla="*/ 184 h 192"/>
              <a:gd name="T16" fmla="*/ 9 w 274"/>
              <a:gd name="T17" fmla="*/ 191 h 192"/>
              <a:gd name="T18" fmla="*/ 4 w 274"/>
              <a:gd name="T19" fmla="*/ 148 h 192"/>
              <a:gd name="T20" fmla="*/ 26 w 274"/>
              <a:gd name="T21" fmla="*/ 107 h 192"/>
              <a:gd name="T22" fmla="*/ 107 w 274"/>
              <a:gd name="T23" fmla="*/ 57 h 192"/>
              <a:gd name="T24" fmla="*/ 143 w 274"/>
              <a:gd name="T25" fmla="*/ 95 h 192"/>
              <a:gd name="T26" fmla="*/ 155 w 274"/>
              <a:gd name="T27" fmla="*/ 25 h 192"/>
              <a:gd name="T28" fmla="*/ 118 w 274"/>
              <a:gd name="T29" fmla="*/ 88 h 192"/>
              <a:gd name="T30" fmla="*/ 139 w 274"/>
              <a:gd name="T31" fmla="*/ 107 h 192"/>
              <a:gd name="T32" fmla="*/ 154 w 274"/>
              <a:gd name="T33" fmla="*/ 78 h 192"/>
              <a:gd name="T34" fmla="*/ 145 w 274"/>
              <a:gd name="T35" fmla="*/ 140 h 192"/>
              <a:gd name="T36" fmla="*/ 224 w 274"/>
              <a:gd name="T37" fmla="*/ 24 h 192"/>
              <a:gd name="T38" fmla="*/ 156 w 274"/>
              <a:gd name="T39" fmla="*/ 132 h 192"/>
              <a:gd name="T40" fmla="*/ 136 w 274"/>
              <a:gd name="T41" fmla="*/ 156 h 192"/>
              <a:gd name="T42" fmla="*/ 177 w 274"/>
              <a:gd name="T43" fmla="*/ 124 h 192"/>
              <a:gd name="T44" fmla="*/ 234 w 274"/>
              <a:gd name="T45" fmla="*/ 24 h 192"/>
              <a:gd name="T46" fmla="*/ 248 w 274"/>
              <a:gd name="T47" fmla="*/ 32 h 192"/>
              <a:gd name="T48" fmla="*/ 241 w 274"/>
              <a:gd name="T49" fmla="*/ 25 h 192"/>
              <a:gd name="T50" fmla="*/ 213 w 274"/>
              <a:gd name="T51" fmla="*/ 115 h 192"/>
              <a:gd name="T52" fmla="*/ 229 w 274"/>
              <a:gd name="T53" fmla="*/ 64 h 192"/>
              <a:gd name="T54" fmla="*/ 225 w 274"/>
              <a:gd name="T55" fmla="*/ 106 h 192"/>
              <a:gd name="T56" fmla="*/ 233 w 274"/>
              <a:gd name="T57" fmla="*/ 100 h 192"/>
              <a:gd name="T58" fmla="*/ 167 w 274"/>
              <a:gd name="T59" fmla="*/ 145 h 192"/>
              <a:gd name="T60" fmla="*/ 245 w 274"/>
              <a:gd name="T61" fmla="*/ 77 h 192"/>
              <a:gd name="T62" fmla="*/ 239 w 274"/>
              <a:gd name="T63" fmla="*/ 78 h 192"/>
              <a:gd name="T64" fmla="*/ 57 w 274"/>
              <a:gd name="T65" fmla="*/ 64 h 192"/>
              <a:gd name="T66" fmla="*/ 60 w 274"/>
              <a:gd name="T67" fmla="*/ 148 h 192"/>
              <a:gd name="T68" fmla="*/ 117 w 274"/>
              <a:gd name="T69" fmla="*/ 90 h 192"/>
              <a:gd name="T70" fmla="*/ 261 w 274"/>
              <a:gd name="T71" fmla="*/ 61 h 192"/>
              <a:gd name="T72" fmla="*/ 235 w 274"/>
              <a:gd name="T73" fmla="*/ 159 h 192"/>
              <a:gd name="T74" fmla="*/ 165 w 274"/>
              <a:gd name="T75" fmla="*/ 164 h 192"/>
              <a:gd name="T76" fmla="*/ 182 w 274"/>
              <a:gd name="T77" fmla="*/ 169 h 192"/>
              <a:gd name="T78" fmla="*/ 247 w 274"/>
              <a:gd name="T79" fmla="*/ 166 h 192"/>
              <a:gd name="T80" fmla="*/ 270 w 274"/>
              <a:gd name="T81" fmla="*/ 72 h 192"/>
              <a:gd name="T82" fmla="*/ 233 w 274"/>
              <a:gd name="T83" fmla="*/ 133 h 192"/>
              <a:gd name="T84" fmla="*/ 134 w 274"/>
              <a:gd name="T85" fmla="*/ 173 h 192"/>
              <a:gd name="T86" fmla="*/ 249 w 274"/>
              <a:gd name="T87" fmla="*/ 104 h 192"/>
              <a:gd name="T88" fmla="*/ 240 w 274"/>
              <a:gd name="T89" fmla="*/ 74 h 192"/>
              <a:gd name="T90" fmla="*/ 159 w 274"/>
              <a:gd name="T91" fmla="*/ 148 h 192"/>
              <a:gd name="T92" fmla="*/ 206 w 274"/>
              <a:gd name="T93" fmla="*/ 121 h 192"/>
              <a:gd name="T94" fmla="*/ 208 w 274"/>
              <a:gd name="T95" fmla="*/ 116 h 192"/>
              <a:gd name="T96" fmla="*/ 4 w 274"/>
              <a:gd name="T97" fmla="*/ 145 h 192"/>
              <a:gd name="T98" fmla="*/ 79 w 274"/>
              <a:gd name="T99" fmla="*/ 159 h 192"/>
              <a:gd name="T100" fmla="*/ 48 w 274"/>
              <a:gd name="T101" fmla="*/ 156 h 192"/>
              <a:gd name="T102" fmla="*/ 79 w 274"/>
              <a:gd name="T103" fmla="*/ 156 h 192"/>
              <a:gd name="T104" fmla="*/ 12 w 274"/>
              <a:gd name="T105" fmla="*/ 156 h 192"/>
              <a:gd name="T106" fmla="*/ 87 w 274"/>
              <a:gd name="T107" fmla="*/ 167 h 192"/>
              <a:gd name="T108" fmla="*/ 64 w 274"/>
              <a:gd name="T109" fmla="*/ 165 h 192"/>
              <a:gd name="T110" fmla="*/ 11 w 274"/>
              <a:gd name="T111" fmla="*/ 168 h 192"/>
              <a:gd name="T112" fmla="*/ 114 w 274"/>
              <a:gd name="T113" fmla="*/ 179 h 192"/>
              <a:gd name="T114" fmla="*/ 45 w 274"/>
              <a:gd name="T115" fmla="*/ 181 h 192"/>
              <a:gd name="T116" fmla="*/ 17 w 274"/>
              <a:gd name="T117" fmla="*/ 164 h 192"/>
              <a:gd name="T118" fmla="*/ 21 w 274"/>
              <a:gd name="T119" fmla="*/ 179 h 192"/>
              <a:gd name="T120" fmla="*/ 106 w 274"/>
              <a:gd name="T121" fmla="*/ 175 h 192"/>
              <a:gd name="T122" fmla="*/ 133 w 274"/>
              <a:gd name="T123" fmla="*/ 18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2491" y="1236633"/>
            <a:ext cx="6329496" cy="3448048"/>
            <a:chOff x="815256" y="742950"/>
            <a:chExt cx="6726508" cy="3688771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287450" y="2365392"/>
              <a:ext cx="99071" cy="75912"/>
            </a:xfrm>
            <a:custGeom>
              <a:avLst/>
              <a:gdLst>
                <a:gd name="T0" fmla="*/ 0 w 77"/>
                <a:gd name="T1" fmla="*/ 7 h 59"/>
                <a:gd name="T2" fmla="*/ 3 w 77"/>
                <a:gd name="T3" fmla="*/ 3 h 59"/>
                <a:gd name="T4" fmla="*/ 0 w 77"/>
                <a:gd name="T5" fmla="*/ 3 h 59"/>
                <a:gd name="T6" fmla="*/ 0 w 77"/>
                <a:gd name="T7" fmla="*/ 7 h 59"/>
                <a:gd name="T8" fmla="*/ 0 w 77"/>
                <a:gd name="T9" fmla="*/ 7 h 59"/>
                <a:gd name="T10" fmla="*/ 0 w 77"/>
                <a:gd name="T11" fmla="*/ 7 h 59"/>
                <a:gd name="T12" fmla="*/ 14 w 77"/>
                <a:gd name="T13" fmla="*/ 3 h 59"/>
                <a:gd name="T14" fmla="*/ 14 w 77"/>
                <a:gd name="T15" fmla="*/ 0 h 59"/>
                <a:gd name="T16" fmla="*/ 14 w 77"/>
                <a:gd name="T17" fmla="*/ 0 h 59"/>
                <a:gd name="T18" fmla="*/ 11 w 77"/>
                <a:gd name="T19" fmla="*/ 0 h 59"/>
                <a:gd name="T20" fmla="*/ 11 w 77"/>
                <a:gd name="T21" fmla="*/ 3 h 59"/>
                <a:gd name="T22" fmla="*/ 11 w 77"/>
                <a:gd name="T23" fmla="*/ 3 h 59"/>
                <a:gd name="T24" fmla="*/ 14 w 77"/>
                <a:gd name="T25" fmla="*/ 3 h 59"/>
                <a:gd name="T26" fmla="*/ 14 w 77"/>
                <a:gd name="T27" fmla="*/ 3 h 59"/>
                <a:gd name="T28" fmla="*/ 37 w 77"/>
                <a:gd name="T29" fmla="*/ 15 h 59"/>
                <a:gd name="T30" fmla="*/ 37 w 77"/>
                <a:gd name="T31" fmla="*/ 15 h 59"/>
                <a:gd name="T32" fmla="*/ 33 w 77"/>
                <a:gd name="T33" fmla="*/ 11 h 59"/>
                <a:gd name="T34" fmla="*/ 33 w 77"/>
                <a:gd name="T35" fmla="*/ 11 h 59"/>
                <a:gd name="T36" fmla="*/ 29 w 77"/>
                <a:gd name="T37" fmla="*/ 11 h 59"/>
                <a:gd name="T38" fmla="*/ 33 w 77"/>
                <a:gd name="T39" fmla="*/ 15 h 59"/>
                <a:gd name="T40" fmla="*/ 37 w 77"/>
                <a:gd name="T41" fmla="*/ 15 h 59"/>
                <a:gd name="T42" fmla="*/ 37 w 77"/>
                <a:gd name="T43" fmla="*/ 15 h 59"/>
                <a:gd name="T44" fmla="*/ 37 w 77"/>
                <a:gd name="T45" fmla="*/ 15 h 59"/>
                <a:gd name="T46" fmla="*/ 51 w 77"/>
                <a:gd name="T47" fmla="*/ 18 h 59"/>
                <a:gd name="T48" fmla="*/ 48 w 77"/>
                <a:gd name="T49" fmla="*/ 18 h 59"/>
                <a:gd name="T50" fmla="*/ 48 w 77"/>
                <a:gd name="T51" fmla="*/ 18 h 59"/>
                <a:gd name="T52" fmla="*/ 44 w 77"/>
                <a:gd name="T53" fmla="*/ 18 h 59"/>
                <a:gd name="T54" fmla="*/ 48 w 77"/>
                <a:gd name="T55" fmla="*/ 18 h 59"/>
                <a:gd name="T56" fmla="*/ 51 w 77"/>
                <a:gd name="T57" fmla="*/ 18 h 59"/>
                <a:gd name="T58" fmla="*/ 51 w 77"/>
                <a:gd name="T59" fmla="*/ 18 h 59"/>
                <a:gd name="T60" fmla="*/ 51 w 77"/>
                <a:gd name="T61" fmla="*/ 18 h 59"/>
                <a:gd name="T62" fmla="*/ 55 w 77"/>
                <a:gd name="T63" fmla="*/ 26 h 59"/>
                <a:gd name="T64" fmla="*/ 55 w 77"/>
                <a:gd name="T65" fmla="*/ 26 h 59"/>
                <a:gd name="T66" fmla="*/ 51 w 77"/>
                <a:gd name="T67" fmla="*/ 22 h 59"/>
                <a:gd name="T68" fmla="*/ 51 w 77"/>
                <a:gd name="T69" fmla="*/ 22 h 59"/>
                <a:gd name="T70" fmla="*/ 51 w 77"/>
                <a:gd name="T71" fmla="*/ 22 h 59"/>
                <a:gd name="T72" fmla="*/ 55 w 77"/>
                <a:gd name="T73" fmla="*/ 22 h 59"/>
                <a:gd name="T74" fmla="*/ 59 w 77"/>
                <a:gd name="T75" fmla="*/ 22 h 59"/>
                <a:gd name="T76" fmla="*/ 63 w 77"/>
                <a:gd name="T77" fmla="*/ 26 h 59"/>
                <a:gd name="T78" fmla="*/ 59 w 77"/>
                <a:gd name="T79" fmla="*/ 26 h 59"/>
                <a:gd name="T80" fmla="*/ 55 w 77"/>
                <a:gd name="T81" fmla="*/ 26 h 59"/>
                <a:gd name="T82" fmla="*/ 55 w 77"/>
                <a:gd name="T83" fmla="*/ 26 h 59"/>
                <a:gd name="T84" fmla="*/ 59 w 77"/>
                <a:gd name="T85" fmla="*/ 44 h 59"/>
                <a:gd name="T86" fmla="*/ 63 w 77"/>
                <a:gd name="T87" fmla="*/ 48 h 59"/>
                <a:gd name="T88" fmla="*/ 63 w 77"/>
                <a:gd name="T89" fmla="*/ 55 h 59"/>
                <a:gd name="T90" fmla="*/ 66 w 77"/>
                <a:gd name="T91" fmla="*/ 59 h 59"/>
                <a:gd name="T92" fmla="*/ 70 w 77"/>
                <a:gd name="T93" fmla="*/ 52 h 59"/>
                <a:gd name="T94" fmla="*/ 77 w 77"/>
                <a:gd name="T95" fmla="*/ 48 h 59"/>
                <a:gd name="T96" fmla="*/ 77 w 77"/>
                <a:gd name="T97" fmla="*/ 48 h 59"/>
                <a:gd name="T98" fmla="*/ 74 w 77"/>
                <a:gd name="T99" fmla="*/ 44 h 59"/>
                <a:gd name="T100" fmla="*/ 74 w 77"/>
                <a:gd name="T101" fmla="*/ 44 h 59"/>
                <a:gd name="T102" fmla="*/ 74 w 77"/>
                <a:gd name="T103" fmla="*/ 41 h 59"/>
                <a:gd name="T104" fmla="*/ 74 w 77"/>
                <a:gd name="T105" fmla="*/ 41 h 59"/>
                <a:gd name="T106" fmla="*/ 70 w 77"/>
                <a:gd name="T107" fmla="*/ 41 h 59"/>
                <a:gd name="T108" fmla="*/ 66 w 77"/>
                <a:gd name="T109" fmla="*/ 37 h 59"/>
                <a:gd name="T110" fmla="*/ 63 w 77"/>
                <a:gd name="T111" fmla="*/ 33 h 59"/>
                <a:gd name="T112" fmla="*/ 63 w 77"/>
                <a:gd name="T113" fmla="*/ 37 h 59"/>
                <a:gd name="T114" fmla="*/ 63 w 77"/>
                <a:gd name="T115" fmla="*/ 37 h 59"/>
                <a:gd name="T116" fmla="*/ 63 w 77"/>
                <a:gd name="T117" fmla="*/ 41 h 59"/>
                <a:gd name="T118" fmla="*/ 59 w 77"/>
                <a:gd name="T119" fmla="*/ 44 h 59"/>
                <a:gd name="T120" fmla="*/ 59 w 77"/>
                <a:gd name="T121" fmla="*/ 4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7" h="59">
                  <a:moveTo>
                    <a:pt x="0" y="7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  <a:moveTo>
                    <a:pt x="14" y="3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37" y="15"/>
                  </a:moveTo>
                  <a:lnTo>
                    <a:pt x="37" y="15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29" y="11"/>
                  </a:lnTo>
                  <a:lnTo>
                    <a:pt x="33" y="15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7" y="15"/>
                  </a:lnTo>
                  <a:close/>
                  <a:moveTo>
                    <a:pt x="51" y="18"/>
                  </a:moveTo>
                  <a:lnTo>
                    <a:pt x="48" y="18"/>
                  </a:lnTo>
                  <a:lnTo>
                    <a:pt x="48" y="18"/>
                  </a:lnTo>
                  <a:lnTo>
                    <a:pt x="44" y="18"/>
                  </a:lnTo>
                  <a:lnTo>
                    <a:pt x="48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1" y="18"/>
                  </a:lnTo>
                  <a:close/>
                  <a:moveTo>
                    <a:pt x="55" y="26"/>
                  </a:moveTo>
                  <a:lnTo>
                    <a:pt x="55" y="26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5" y="22"/>
                  </a:lnTo>
                  <a:lnTo>
                    <a:pt x="59" y="22"/>
                  </a:lnTo>
                  <a:lnTo>
                    <a:pt x="63" y="26"/>
                  </a:lnTo>
                  <a:lnTo>
                    <a:pt x="59" y="26"/>
                  </a:lnTo>
                  <a:lnTo>
                    <a:pt x="55" y="26"/>
                  </a:lnTo>
                  <a:lnTo>
                    <a:pt x="55" y="26"/>
                  </a:lnTo>
                  <a:close/>
                  <a:moveTo>
                    <a:pt x="59" y="44"/>
                  </a:moveTo>
                  <a:lnTo>
                    <a:pt x="63" y="48"/>
                  </a:lnTo>
                  <a:lnTo>
                    <a:pt x="63" y="55"/>
                  </a:lnTo>
                  <a:lnTo>
                    <a:pt x="66" y="59"/>
                  </a:lnTo>
                  <a:lnTo>
                    <a:pt x="70" y="52"/>
                  </a:lnTo>
                  <a:lnTo>
                    <a:pt x="77" y="48"/>
                  </a:lnTo>
                  <a:lnTo>
                    <a:pt x="77" y="48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0" y="41"/>
                  </a:lnTo>
                  <a:lnTo>
                    <a:pt x="66" y="37"/>
                  </a:lnTo>
                  <a:lnTo>
                    <a:pt x="63" y="33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63" y="41"/>
                  </a:lnTo>
                  <a:lnTo>
                    <a:pt x="59" y="44"/>
                  </a:lnTo>
                  <a:lnTo>
                    <a:pt x="59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5241266" y="3424288"/>
              <a:ext cx="5147" cy="10293"/>
            </a:xfrm>
            <a:custGeom>
              <a:avLst/>
              <a:gdLst>
                <a:gd name="T0" fmla="*/ 0 w 4"/>
                <a:gd name="T1" fmla="*/ 4 h 8"/>
                <a:gd name="T2" fmla="*/ 0 w 4"/>
                <a:gd name="T3" fmla="*/ 0 h 8"/>
                <a:gd name="T4" fmla="*/ 0 w 4"/>
                <a:gd name="T5" fmla="*/ 0 h 8"/>
                <a:gd name="T6" fmla="*/ 4 w 4"/>
                <a:gd name="T7" fmla="*/ 0 h 8"/>
                <a:gd name="T8" fmla="*/ 4 w 4"/>
                <a:gd name="T9" fmla="*/ 0 h 8"/>
                <a:gd name="T10" fmla="*/ 4 w 4"/>
                <a:gd name="T11" fmla="*/ 8 h 8"/>
                <a:gd name="T12" fmla="*/ 0 w 4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0" y="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5202669" y="3395983"/>
              <a:ext cx="28306" cy="24446"/>
            </a:xfrm>
            <a:custGeom>
              <a:avLst/>
              <a:gdLst>
                <a:gd name="T0" fmla="*/ 4 w 22"/>
                <a:gd name="T1" fmla="*/ 11 h 19"/>
                <a:gd name="T2" fmla="*/ 4 w 22"/>
                <a:gd name="T3" fmla="*/ 7 h 19"/>
                <a:gd name="T4" fmla="*/ 4 w 22"/>
                <a:gd name="T5" fmla="*/ 4 h 19"/>
                <a:gd name="T6" fmla="*/ 4 w 22"/>
                <a:gd name="T7" fmla="*/ 4 h 19"/>
                <a:gd name="T8" fmla="*/ 4 w 22"/>
                <a:gd name="T9" fmla="*/ 0 h 19"/>
                <a:gd name="T10" fmla="*/ 0 w 22"/>
                <a:gd name="T11" fmla="*/ 0 h 19"/>
                <a:gd name="T12" fmla="*/ 0 w 22"/>
                <a:gd name="T13" fmla="*/ 4 h 19"/>
                <a:gd name="T14" fmla="*/ 0 w 22"/>
                <a:gd name="T15" fmla="*/ 7 h 19"/>
                <a:gd name="T16" fmla="*/ 0 w 22"/>
                <a:gd name="T17" fmla="*/ 7 h 19"/>
                <a:gd name="T18" fmla="*/ 0 w 22"/>
                <a:gd name="T19" fmla="*/ 11 h 19"/>
                <a:gd name="T20" fmla="*/ 4 w 22"/>
                <a:gd name="T21" fmla="*/ 11 h 19"/>
                <a:gd name="T22" fmla="*/ 4 w 22"/>
                <a:gd name="T23" fmla="*/ 11 h 19"/>
                <a:gd name="T24" fmla="*/ 4 w 22"/>
                <a:gd name="T25" fmla="*/ 15 h 19"/>
                <a:gd name="T26" fmla="*/ 8 w 22"/>
                <a:gd name="T27" fmla="*/ 15 h 19"/>
                <a:gd name="T28" fmla="*/ 8 w 22"/>
                <a:gd name="T29" fmla="*/ 19 h 19"/>
                <a:gd name="T30" fmla="*/ 4 w 22"/>
                <a:gd name="T31" fmla="*/ 19 h 19"/>
                <a:gd name="T32" fmla="*/ 4 w 22"/>
                <a:gd name="T33" fmla="*/ 15 h 19"/>
                <a:gd name="T34" fmla="*/ 4 w 22"/>
                <a:gd name="T35" fmla="*/ 15 h 19"/>
                <a:gd name="T36" fmla="*/ 4 w 22"/>
                <a:gd name="T37" fmla="*/ 15 h 19"/>
                <a:gd name="T38" fmla="*/ 22 w 22"/>
                <a:gd name="T39" fmla="*/ 19 h 19"/>
                <a:gd name="T40" fmla="*/ 22 w 22"/>
                <a:gd name="T41" fmla="*/ 15 h 19"/>
                <a:gd name="T42" fmla="*/ 22 w 22"/>
                <a:gd name="T43" fmla="*/ 11 h 19"/>
                <a:gd name="T44" fmla="*/ 22 w 22"/>
                <a:gd name="T45" fmla="*/ 15 h 19"/>
                <a:gd name="T46" fmla="*/ 19 w 22"/>
                <a:gd name="T47" fmla="*/ 15 h 19"/>
                <a:gd name="T48" fmla="*/ 19 w 22"/>
                <a:gd name="T49" fmla="*/ 15 h 19"/>
                <a:gd name="T50" fmla="*/ 22 w 22"/>
                <a:gd name="T5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19">
                  <a:moveTo>
                    <a:pt x="4" y="11"/>
                  </a:moveTo>
                  <a:lnTo>
                    <a:pt x="4" y="7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4" y="11"/>
                  </a:lnTo>
                  <a:close/>
                  <a:moveTo>
                    <a:pt x="4" y="15"/>
                  </a:moveTo>
                  <a:lnTo>
                    <a:pt x="8" y="15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close/>
                  <a:moveTo>
                    <a:pt x="22" y="19"/>
                  </a:moveTo>
                  <a:lnTo>
                    <a:pt x="22" y="15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22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5269572" y="3267319"/>
              <a:ext cx="200714" cy="100357"/>
            </a:xfrm>
            <a:custGeom>
              <a:avLst/>
              <a:gdLst>
                <a:gd name="T0" fmla="*/ 152 w 156"/>
                <a:gd name="T1" fmla="*/ 4 h 78"/>
                <a:gd name="T2" fmla="*/ 156 w 156"/>
                <a:gd name="T3" fmla="*/ 4 h 78"/>
                <a:gd name="T4" fmla="*/ 156 w 156"/>
                <a:gd name="T5" fmla="*/ 4 h 78"/>
                <a:gd name="T6" fmla="*/ 152 w 156"/>
                <a:gd name="T7" fmla="*/ 0 h 78"/>
                <a:gd name="T8" fmla="*/ 152 w 156"/>
                <a:gd name="T9" fmla="*/ 4 h 78"/>
                <a:gd name="T10" fmla="*/ 152 w 156"/>
                <a:gd name="T11" fmla="*/ 4 h 78"/>
                <a:gd name="T12" fmla="*/ 152 w 156"/>
                <a:gd name="T13" fmla="*/ 4 h 78"/>
                <a:gd name="T14" fmla="*/ 4 w 156"/>
                <a:gd name="T15" fmla="*/ 78 h 78"/>
                <a:gd name="T16" fmla="*/ 7 w 156"/>
                <a:gd name="T17" fmla="*/ 78 h 78"/>
                <a:gd name="T18" fmla="*/ 4 w 156"/>
                <a:gd name="T19" fmla="*/ 78 h 78"/>
                <a:gd name="T20" fmla="*/ 4 w 156"/>
                <a:gd name="T21" fmla="*/ 78 h 78"/>
                <a:gd name="T22" fmla="*/ 4 w 156"/>
                <a:gd name="T23" fmla="*/ 78 h 78"/>
                <a:gd name="T24" fmla="*/ 0 w 156"/>
                <a:gd name="T25" fmla="*/ 70 h 78"/>
                <a:gd name="T26" fmla="*/ 4 w 156"/>
                <a:gd name="T27" fmla="*/ 70 h 78"/>
                <a:gd name="T28" fmla="*/ 4 w 156"/>
                <a:gd name="T29" fmla="*/ 70 h 78"/>
                <a:gd name="T30" fmla="*/ 7 w 156"/>
                <a:gd name="T31" fmla="*/ 70 h 78"/>
                <a:gd name="T32" fmla="*/ 4 w 156"/>
                <a:gd name="T33" fmla="*/ 70 h 78"/>
                <a:gd name="T34" fmla="*/ 4 w 156"/>
                <a:gd name="T35" fmla="*/ 74 h 78"/>
                <a:gd name="T36" fmla="*/ 0 w 156"/>
                <a:gd name="T37" fmla="*/ 7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6" h="78">
                  <a:moveTo>
                    <a:pt x="152" y="4"/>
                  </a:moveTo>
                  <a:lnTo>
                    <a:pt x="156" y="4"/>
                  </a:lnTo>
                  <a:lnTo>
                    <a:pt x="156" y="4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52" y="4"/>
                  </a:lnTo>
                  <a:close/>
                  <a:moveTo>
                    <a:pt x="4" y="78"/>
                  </a:moveTo>
                  <a:lnTo>
                    <a:pt x="7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close/>
                  <a:moveTo>
                    <a:pt x="0" y="70"/>
                  </a:moveTo>
                  <a:lnTo>
                    <a:pt x="4" y="70"/>
                  </a:lnTo>
                  <a:lnTo>
                    <a:pt x="4" y="70"/>
                  </a:lnTo>
                  <a:lnTo>
                    <a:pt x="7" y="70"/>
                  </a:lnTo>
                  <a:lnTo>
                    <a:pt x="4" y="70"/>
                  </a:lnTo>
                  <a:lnTo>
                    <a:pt x="4" y="74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6240979" y="2909636"/>
              <a:ext cx="47606" cy="137670"/>
            </a:xfrm>
            <a:custGeom>
              <a:avLst/>
              <a:gdLst>
                <a:gd name="T0" fmla="*/ 4 w 10"/>
                <a:gd name="T1" fmla="*/ 5 h 29"/>
                <a:gd name="T2" fmla="*/ 4 w 10"/>
                <a:gd name="T3" fmla="*/ 3 h 29"/>
                <a:gd name="T4" fmla="*/ 4 w 10"/>
                <a:gd name="T5" fmla="*/ 1 h 29"/>
                <a:gd name="T6" fmla="*/ 4 w 10"/>
                <a:gd name="T7" fmla="*/ 0 h 29"/>
                <a:gd name="T8" fmla="*/ 3 w 10"/>
                <a:gd name="T9" fmla="*/ 1 h 29"/>
                <a:gd name="T10" fmla="*/ 3 w 10"/>
                <a:gd name="T11" fmla="*/ 3 h 29"/>
                <a:gd name="T12" fmla="*/ 3 w 10"/>
                <a:gd name="T13" fmla="*/ 5 h 29"/>
                <a:gd name="T14" fmla="*/ 3 w 10"/>
                <a:gd name="T15" fmla="*/ 10 h 29"/>
                <a:gd name="T16" fmla="*/ 3 w 10"/>
                <a:gd name="T17" fmla="*/ 8 h 29"/>
                <a:gd name="T18" fmla="*/ 3 w 10"/>
                <a:gd name="T19" fmla="*/ 7 h 29"/>
                <a:gd name="T20" fmla="*/ 4 w 10"/>
                <a:gd name="T21" fmla="*/ 6 h 29"/>
                <a:gd name="T22" fmla="*/ 3 w 10"/>
                <a:gd name="T23" fmla="*/ 7 h 29"/>
                <a:gd name="T24" fmla="*/ 3 w 10"/>
                <a:gd name="T25" fmla="*/ 9 h 29"/>
                <a:gd name="T26" fmla="*/ 3 w 10"/>
                <a:gd name="T27" fmla="*/ 10 h 29"/>
                <a:gd name="T28" fmla="*/ 1 w 10"/>
                <a:gd name="T29" fmla="*/ 9 h 29"/>
                <a:gd name="T30" fmla="*/ 0 w 10"/>
                <a:gd name="T31" fmla="*/ 9 h 29"/>
                <a:gd name="T32" fmla="*/ 3 w 10"/>
                <a:gd name="T33" fmla="*/ 14 h 29"/>
                <a:gd name="T34" fmla="*/ 3 w 10"/>
                <a:gd name="T35" fmla="*/ 12 h 29"/>
                <a:gd name="T36" fmla="*/ 2 w 10"/>
                <a:gd name="T37" fmla="*/ 13 h 29"/>
                <a:gd name="T38" fmla="*/ 5 w 10"/>
                <a:gd name="T39" fmla="*/ 19 h 29"/>
                <a:gd name="T40" fmla="*/ 4 w 10"/>
                <a:gd name="T41" fmla="*/ 19 h 29"/>
                <a:gd name="T42" fmla="*/ 6 w 10"/>
                <a:gd name="T43" fmla="*/ 22 h 29"/>
                <a:gd name="T44" fmla="*/ 7 w 10"/>
                <a:gd name="T45" fmla="*/ 23 h 29"/>
                <a:gd name="T46" fmla="*/ 6 w 10"/>
                <a:gd name="T47" fmla="*/ 22 h 29"/>
                <a:gd name="T48" fmla="*/ 8 w 10"/>
                <a:gd name="T49" fmla="*/ 23 h 29"/>
                <a:gd name="T50" fmla="*/ 8 w 10"/>
                <a:gd name="T51" fmla="*/ 23 h 29"/>
                <a:gd name="T52" fmla="*/ 8 w 10"/>
                <a:gd name="T53" fmla="*/ 22 h 29"/>
                <a:gd name="T54" fmla="*/ 7 w 10"/>
                <a:gd name="T55" fmla="*/ 25 h 29"/>
                <a:gd name="T56" fmla="*/ 7 w 10"/>
                <a:gd name="T57" fmla="*/ 24 h 29"/>
                <a:gd name="T58" fmla="*/ 7 w 10"/>
                <a:gd name="T59" fmla="*/ 24 h 29"/>
                <a:gd name="T60" fmla="*/ 9 w 10"/>
                <a:gd name="T61" fmla="*/ 26 h 29"/>
                <a:gd name="T62" fmla="*/ 8 w 10"/>
                <a:gd name="T63" fmla="*/ 26 h 29"/>
                <a:gd name="T64" fmla="*/ 9 w 10"/>
                <a:gd name="T65" fmla="*/ 27 h 29"/>
                <a:gd name="T66" fmla="*/ 9 w 10"/>
                <a:gd name="T67" fmla="*/ 28 h 29"/>
                <a:gd name="T68" fmla="*/ 9 w 10"/>
                <a:gd name="T69" fmla="*/ 29 h 29"/>
                <a:gd name="T70" fmla="*/ 10 w 10"/>
                <a:gd name="T71" fmla="*/ 28 h 29"/>
                <a:gd name="T72" fmla="*/ 9 w 10"/>
                <a:gd name="T73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29">
                  <a:moveTo>
                    <a:pt x="3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lose/>
                  <a:moveTo>
                    <a:pt x="3" y="10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lose/>
                  <a:moveTo>
                    <a:pt x="0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lose/>
                  <a:moveTo>
                    <a:pt x="2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4"/>
                    <a:pt x="2" y="14"/>
                  </a:cubicBezTo>
                  <a:close/>
                  <a:moveTo>
                    <a:pt x="5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lose/>
                  <a:moveTo>
                    <a:pt x="6" y="22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lose/>
                  <a:moveTo>
                    <a:pt x="8" y="22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lose/>
                  <a:moveTo>
                    <a:pt x="7" y="24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lose/>
                  <a:moveTo>
                    <a:pt x="8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lose/>
                  <a:moveTo>
                    <a:pt x="9" y="27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9"/>
                    <a:pt x="9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lnTo>
                    <a:pt x="9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" name="Freeform 10"/>
            <p:cNvSpPr>
              <a:spLocks noEditPoints="1"/>
            </p:cNvSpPr>
            <p:nvPr/>
          </p:nvSpPr>
          <p:spPr bwMode="auto">
            <a:xfrm>
              <a:off x="4760068" y="808568"/>
              <a:ext cx="2781696" cy="1523371"/>
            </a:xfrm>
            <a:custGeom>
              <a:avLst/>
              <a:gdLst>
                <a:gd name="T0" fmla="*/ 447 w 584"/>
                <a:gd name="T1" fmla="*/ 261 h 319"/>
                <a:gd name="T2" fmla="*/ 408 w 584"/>
                <a:gd name="T3" fmla="*/ 228 h 319"/>
                <a:gd name="T4" fmla="*/ 364 w 584"/>
                <a:gd name="T5" fmla="*/ 257 h 319"/>
                <a:gd name="T6" fmla="*/ 283 w 584"/>
                <a:gd name="T7" fmla="*/ 258 h 319"/>
                <a:gd name="T8" fmla="*/ 199 w 584"/>
                <a:gd name="T9" fmla="*/ 245 h 319"/>
                <a:gd name="T10" fmla="*/ 147 w 584"/>
                <a:gd name="T11" fmla="*/ 252 h 319"/>
                <a:gd name="T12" fmla="*/ 99 w 584"/>
                <a:gd name="T13" fmla="*/ 272 h 319"/>
                <a:gd name="T14" fmla="*/ 84 w 584"/>
                <a:gd name="T15" fmla="*/ 318 h 319"/>
                <a:gd name="T16" fmla="*/ 49 w 584"/>
                <a:gd name="T17" fmla="*/ 272 h 319"/>
                <a:gd name="T18" fmla="*/ 8 w 584"/>
                <a:gd name="T19" fmla="*/ 214 h 319"/>
                <a:gd name="T20" fmla="*/ 16 w 584"/>
                <a:gd name="T21" fmla="*/ 152 h 319"/>
                <a:gd name="T22" fmla="*/ 21 w 584"/>
                <a:gd name="T23" fmla="*/ 173 h 319"/>
                <a:gd name="T24" fmla="*/ 59 w 584"/>
                <a:gd name="T25" fmla="*/ 168 h 319"/>
                <a:gd name="T26" fmla="*/ 91 w 584"/>
                <a:gd name="T27" fmla="*/ 153 h 319"/>
                <a:gd name="T28" fmla="*/ 144 w 584"/>
                <a:gd name="T29" fmla="*/ 144 h 319"/>
                <a:gd name="T30" fmla="*/ 160 w 584"/>
                <a:gd name="T31" fmla="*/ 145 h 319"/>
                <a:gd name="T32" fmla="*/ 174 w 584"/>
                <a:gd name="T33" fmla="*/ 141 h 319"/>
                <a:gd name="T34" fmla="*/ 168 w 584"/>
                <a:gd name="T35" fmla="*/ 110 h 319"/>
                <a:gd name="T36" fmla="*/ 175 w 584"/>
                <a:gd name="T37" fmla="*/ 92 h 319"/>
                <a:gd name="T38" fmla="*/ 193 w 584"/>
                <a:gd name="T39" fmla="*/ 62 h 319"/>
                <a:gd name="T40" fmla="*/ 220 w 584"/>
                <a:gd name="T41" fmla="*/ 42 h 319"/>
                <a:gd name="T42" fmla="*/ 257 w 584"/>
                <a:gd name="T43" fmla="*/ 61 h 319"/>
                <a:gd name="T44" fmla="*/ 272 w 584"/>
                <a:gd name="T45" fmla="*/ 73 h 319"/>
                <a:gd name="T46" fmla="*/ 329 w 584"/>
                <a:gd name="T47" fmla="*/ 70 h 319"/>
                <a:gd name="T48" fmla="*/ 371 w 584"/>
                <a:gd name="T49" fmla="*/ 66 h 319"/>
                <a:gd name="T50" fmla="*/ 410 w 584"/>
                <a:gd name="T51" fmla="*/ 59 h 319"/>
                <a:gd name="T52" fmla="*/ 497 w 584"/>
                <a:gd name="T53" fmla="*/ 60 h 319"/>
                <a:gd name="T54" fmla="*/ 553 w 584"/>
                <a:gd name="T55" fmla="*/ 50 h 319"/>
                <a:gd name="T56" fmla="*/ 578 w 584"/>
                <a:gd name="T57" fmla="*/ 63 h 319"/>
                <a:gd name="T58" fmla="*/ 562 w 584"/>
                <a:gd name="T59" fmla="*/ 84 h 319"/>
                <a:gd name="T60" fmla="*/ 565 w 584"/>
                <a:gd name="T61" fmla="*/ 120 h 319"/>
                <a:gd name="T62" fmla="*/ 535 w 584"/>
                <a:gd name="T63" fmla="*/ 159 h 319"/>
                <a:gd name="T64" fmla="*/ 545 w 584"/>
                <a:gd name="T65" fmla="*/ 217 h 319"/>
                <a:gd name="T66" fmla="*/ 523 w 584"/>
                <a:gd name="T67" fmla="*/ 132 h 319"/>
                <a:gd name="T68" fmla="*/ 498 w 584"/>
                <a:gd name="T69" fmla="*/ 147 h 319"/>
                <a:gd name="T70" fmla="*/ 467 w 584"/>
                <a:gd name="T71" fmla="*/ 169 h 319"/>
                <a:gd name="T72" fmla="*/ 460 w 584"/>
                <a:gd name="T73" fmla="*/ 213 h 319"/>
                <a:gd name="T74" fmla="*/ 463 w 584"/>
                <a:gd name="T75" fmla="*/ 290 h 319"/>
                <a:gd name="T76" fmla="*/ 39 w 584"/>
                <a:gd name="T77" fmla="*/ 33 h 319"/>
                <a:gd name="T78" fmla="*/ 54 w 584"/>
                <a:gd name="T79" fmla="*/ 20 h 319"/>
                <a:gd name="T80" fmla="*/ 50 w 584"/>
                <a:gd name="T81" fmla="*/ 33 h 319"/>
                <a:gd name="T82" fmla="*/ 52 w 584"/>
                <a:gd name="T83" fmla="*/ 34 h 319"/>
                <a:gd name="T84" fmla="*/ 65 w 584"/>
                <a:gd name="T85" fmla="*/ 29 h 319"/>
                <a:gd name="T86" fmla="*/ 84 w 584"/>
                <a:gd name="T87" fmla="*/ 110 h 319"/>
                <a:gd name="T88" fmla="*/ 102 w 584"/>
                <a:gd name="T89" fmla="*/ 72 h 319"/>
                <a:gd name="T90" fmla="*/ 80 w 584"/>
                <a:gd name="T91" fmla="*/ 102 h 319"/>
                <a:gd name="T92" fmla="*/ 76 w 584"/>
                <a:gd name="T93" fmla="*/ 115 h 319"/>
                <a:gd name="T94" fmla="*/ 96 w 584"/>
                <a:gd name="T95" fmla="*/ 135 h 319"/>
                <a:gd name="T96" fmla="*/ 187 w 584"/>
                <a:gd name="T97" fmla="*/ 122 h 319"/>
                <a:gd name="T98" fmla="*/ 146 w 584"/>
                <a:gd name="T99" fmla="*/ 106 h 319"/>
                <a:gd name="T100" fmla="*/ 158 w 584"/>
                <a:gd name="T101" fmla="*/ 70 h 319"/>
                <a:gd name="T102" fmla="*/ 190 w 584"/>
                <a:gd name="T103" fmla="*/ 51 h 319"/>
                <a:gd name="T104" fmla="*/ 145 w 584"/>
                <a:gd name="T105" fmla="*/ 6 h 319"/>
                <a:gd name="T106" fmla="*/ 166 w 584"/>
                <a:gd name="T107" fmla="*/ 25 h 319"/>
                <a:gd name="T108" fmla="*/ 360 w 584"/>
                <a:gd name="T109" fmla="*/ 17 h 319"/>
                <a:gd name="T110" fmla="*/ 326 w 584"/>
                <a:gd name="T111" fmla="*/ 25 h 319"/>
                <a:gd name="T112" fmla="*/ 195 w 584"/>
                <a:gd name="T113" fmla="*/ 19 h 319"/>
                <a:gd name="T114" fmla="*/ 265 w 584"/>
                <a:gd name="T115" fmla="*/ 66 h 319"/>
                <a:gd name="T116" fmla="*/ 461 w 584"/>
                <a:gd name="T117" fmla="*/ 63 h 319"/>
                <a:gd name="T118" fmla="*/ 494 w 584"/>
                <a:gd name="T119" fmla="*/ 243 h 319"/>
                <a:gd name="T120" fmla="*/ 490 w 584"/>
                <a:gd name="T121" fmla="*/ 257 h 319"/>
                <a:gd name="T122" fmla="*/ 540 w 584"/>
                <a:gd name="T123" fmla="*/ 162 h 319"/>
                <a:gd name="T124" fmla="*/ 537 w 584"/>
                <a:gd name="T125" fmla="*/ 243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4" h="319">
                  <a:moveTo>
                    <a:pt x="453" y="293"/>
                  </a:moveTo>
                  <a:cubicBezTo>
                    <a:pt x="453" y="293"/>
                    <a:pt x="453" y="293"/>
                    <a:pt x="453" y="293"/>
                  </a:cubicBezTo>
                  <a:cubicBezTo>
                    <a:pt x="452" y="292"/>
                    <a:pt x="452" y="292"/>
                    <a:pt x="452" y="292"/>
                  </a:cubicBezTo>
                  <a:cubicBezTo>
                    <a:pt x="452" y="292"/>
                    <a:pt x="452" y="292"/>
                    <a:pt x="452" y="292"/>
                  </a:cubicBezTo>
                  <a:cubicBezTo>
                    <a:pt x="452" y="292"/>
                    <a:pt x="452" y="292"/>
                    <a:pt x="452" y="292"/>
                  </a:cubicBezTo>
                  <a:cubicBezTo>
                    <a:pt x="452" y="291"/>
                    <a:pt x="452" y="291"/>
                    <a:pt x="452" y="291"/>
                  </a:cubicBezTo>
                  <a:cubicBezTo>
                    <a:pt x="452" y="291"/>
                    <a:pt x="452" y="291"/>
                    <a:pt x="452" y="291"/>
                  </a:cubicBezTo>
                  <a:cubicBezTo>
                    <a:pt x="452" y="290"/>
                    <a:pt x="452" y="290"/>
                    <a:pt x="452" y="290"/>
                  </a:cubicBezTo>
                  <a:cubicBezTo>
                    <a:pt x="452" y="290"/>
                    <a:pt x="452" y="290"/>
                    <a:pt x="452" y="290"/>
                  </a:cubicBezTo>
                  <a:cubicBezTo>
                    <a:pt x="452" y="290"/>
                    <a:pt x="452" y="290"/>
                    <a:pt x="452" y="290"/>
                  </a:cubicBezTo>
                  <a:cubicBezTo>
                    <a:pt x="453" y="290"/>
                    <a:pt x="453" y="290"/>
                    <a:pt x="453" y="290"/>
                  </a:cubicBezTo>
                  <a:cubicBezTo>
                    <a:pt x="454" y="290"/>
                    <a:pt x="454" y="290"/>
                    <a:pt x="454" y="290"/>
                  </a:cubicBezTo>
                  <a:cubicBezTo>
                    <a:pt x="454" y="289"/>
                    <a:pt x="454" y="289"/>
                    <a:pt x="454" y="289"/>
                  </a:cubicBezTo>
                  <a:cubicBezTo>
                    <a:pt x="454" y="289"/>
                    <a:pt x="454" y="289"/>
                    <a:pt x="454" y="289"/>
                  </a:cubicBezTo>
                  <a:cubicBezTo>
                    <a:pt x="454" y="288"/>
                    <a:pt x="454" y="288"/>
                    <a:pt x="454" y="288"/>
                  </a:cubicBezTo>
                  <a:cubicBezTo>
                    <a:pt x="454" y="288"/>
                    <a:pt x="454" y="288"/>
                    <a:pt x="454" y="288"/>
                  </a:cubicBezTo>
                  <a:cubicBezTo>
                    <a:pt x="454" y="287"/>
                    <a:pt x="454" y="287"/>
                    <a:pt x="454" y="287"/>
                  </a:cubicBezTo>
                  <a:cubicBezTo>
                    <a:pt x="454" y="286"/>
                    <a:pt x="454" y="286"/>
                    <a:pt x="454" y="286"/>
                  </a:cubicBezTo>
                  <a:cubicBezTo>
                    <a:pt x="453" y="286"/>
                    <a:pt x="453" y="286"/>
                    <a:pt x="453" y="286"/>
                  </a:cubicBezTo>
                  <a:cubicBezTo>
                    <a:pt x="453" y="285"/>
                    <a:pt x="453" y="285"/>
                    <a:pt x="453" y="285"/>
                  </a:cubicBezTo>
                  <a:cubicBezTo>
                    <a:pt x="453" y="284"/>
                    <a:pt x="453" y="284"/>
                    <a:pt x="453" y="284"/>
                  </a:cubicBezTo>
                  <a:cubicBezTo>
                    <a:pt x="453" y="283"/>
                    <a:pt x="453" y="283"/>
                    <a:pt x="453" y="283"/>
                  </a:cubicBezTo>
                  <a:cubicBezTo>
                    <a:pt x="453" y="282"/>
                    <a:pt x="453" y="282"/>
                    <a:pt x="453" y="282"/>
                  </a:cubicBezTo>
                  <a:cubicBezTo>
                    <a:pt x="452" y="282"/>
                    <a:pt x="452" y="282"/>
                    <a:pt x="452" y="282"/>
                  </a:cubicBezTo>
                  <a:cubicBezTo>
                    <a:pt x="452" y="281"/>
                    <a:pt x="452" y="281"/>
                    <a:pt x="452" y="281"/>
                  </a:cubicBezTo>
                  <a:cubicBezTo>
                    <a:pt x="452" y="280"/>
                    <a:pt x="452" y="280"/>
                    <a:pt x="452" y="280"/>
                  </a:cubicBezTo>
                  <a:cubicBezTo>
                    <a:pt x="451" y="279"/>
                    <a:pt x="451" y="279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52" y="278"/>
                    <a:pt x="452" y="278"/>
                    <a:pt x="452" y="278"/>
                  </a:cubicBezTo>
                  <a:cubicBezTo>
                    <a:pt x="452" y="277"/>
                    <a:pt x="452" y="277"/>
                    <a:pt x="452" y="277"/>
                  </a:cubicBezTo>
                  <a:cubicBezTo>
                    <a:pt x="452" y="277"/>
                    <a:pt x="452" y="277"/>
                    <a:pt x="452" y="277"/>
                  </a:cubicBezTo>
                  <a:cubicBezTo>
                    <a:pt x="453" y="275"/>
                    <a:pt x="453" y="275"/>
                    <a:pt x="453" y="275"/>
                  </a:cubicBezTo>
                  <a:cubicBezTo>
                    <a:pt x="454" y="275"/>
                    <a:pt x="454" y="275"/>
                    <a:pt x="454" y="275"/>
                  </a:cubicBezTo>
                  <a:cubicBezTo>
                    <a:pt x="454" y="275"/>
                    <a:pt x="454" y="275"/>
                    <a:pt x="454" y="275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8" y="276"/>
                    <a:pt x="458" y="276"/>
                    <a:pt x="458" y="276"/>
                  </a:cubicBezTo>
                  <a:cubicBezTo>
                    <a:pt x="458" y="276"/>
                    <a:pt x="458" y="276"/>
                    <a:pt x="458" y="276"/>
                  </a:cubicBezTo>
                  <a:cubicBezTo>
                    <a:pt x="459" y="276"/>
                    <a:pt x="459" y="276"/>
                    <a:pt x="459" y="276"/>
                  </a:cubicBezTo>
                  <a:cubicBezTo>
                    <a:pt x="459" y="276"/>
                    <a:pt x="459" y="276"/>
                    <a:pt x="459" y="276"/>
                  </a:cubicBezTo>
                  <a:cubicBezTo>
                    <a:pt x="459" y="275"/>
                    <a:pt x="459" y="275"/>
                    <a:pt x="459" y="275"/>
                  </a:cubicBezTo>
                  <a:cubicBezTo>
                    <a:pt x="459" y="275"/>
                    <a:pt x="459" y="275"/>
                    <a:pt x="459" y="275"/>
                  </a:cubicBezTo>
                  <a:cubicBezTo>
                    <a:pt x="459" y="274"/>
                    <a:pt x="459" y="274"/>
                    <a:pt x="459" y="274"/>
                  </a:cubicBezTo>
                  <a:cubicBezTo>
                    <a:pt x="459" y="274"/>
                    <a:pt x="459" y="274"/>
                    <a:pt x="459" y="274"/>
                  </a:cubicBezTo>
                  <a:cubicBezTo>
                    <a:pt x="459" y="274"/>
                    <a:pt x="459" y="274"/>
                    <a:pt x="459" y="274"/>
                  </a:cubicBezTo>
                  <a:cubicBezTo>
                    <a:pt x="458" y="273"/>
                    <a:pt x="458" y="273"/>
                    <a:pt x="458" y="273"/>
                  </a:cubicBezTo>
                  <a:cubicBezTo>
                    <a:pt x="459" y="272"/>
                    <a:pt x="459" y="272"/>
                    <a:pt x="459" y="272"/>
                  </a:cubicBezTo>
                  <a:cubicBezTo>
                    <a:pt x="459" y="272"/>
                    <a:pt x="459" y="272"/>
                    <a:pt x="459" y="272"/>
                  </a:cubicBezTo>
                  <a:cubicBezTo>
                    <a:pt x="459" y="272"/>
                    <a:pt x="459" y="272"/>
                    <a:pt x="459" y="272"/>
                  </a:cubicBezTo>
                  <a:cubicBezTo>
                    <a:pt x="459" y="271"/>
                    <a:pt x="459" y="271"/>
                    <a:pt x="459" y="271"/>
                  </a:cubicBezTo>
                  <a:cubicBezTo>
                    <a:pt x="459" y="271"/>
                    <a:pt x="459" y="271"/>
                    <a:pt x="459" y="271"/>
                  </a:cubicBezTo>
                  <a:cubicBezTo>
                    <a:pt x="459" y="271"/>
                    <a:pt x="459" y="271"/>
                    <a:pt x="459" y="271"/>
                  </a:cubicBezTo>
                  <a:cubicBezTo>
                    <a:pt x="459" y="270"/>
                    <a:pt x="459" y="270"/>
                    <a:pt x="459" y="270"/>
                  </a:cubicBezTo>
                  <a:cubicBezTo>
                    <a:pt x="459" y="270"/>
                    <a:pt x="459" y="270"/>
                    <a:pt x="459" y="270"/>
                  </a:cubicBezTo>
                  <a:cubicBezTo>
                    <a:pt x="459" y="269"/>
                    <a:pt x="459" y="269"/>
                    <a:pt x="459" y="269"/>
                  </a:cubicBezTo>
                  <a:cubicBezTo>
                    <a:pt x="459" y="269"/>
                    <a:pt x="459" y="269"/>
                    <a:pt x="459" y="269"/>
                  </a:cubicBezTo>
                  <a:cubicBezTo>
                    <a:pt x="459" y="269"/>
                    <a:pt x="459" y="269"/>
                    <a:pt x="459" y="269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459" y="267"/>
                    <a:pt x="459" y="267"/>
                    <a:pt x="459" y="267"/>
                  </a:cubicBezTo>
                  <a:cubicBezTo>
                    <a:pt x="459" y="266"/>
                    <a:pt x="459" y="266"/>
                    <a:pt x="459" y="266"/>
                  </a:cubicBezTo>
                  <a:cubicBezTo>
                    <a:pt x="459" y="266"/>
                    <a:pt x="459" y="266"/>
                    <a:pt x="459" y="266"/>
                  </a:cubicBezTo>
                  <a:cubicBezTo>
                    <a:pt x="459" y="266"/>
                    <a:pt x="459" y="266"/>
                    <a:pt x="459" y="266"/>
                  </a:cubicBezTo>
                  <a:cubicBezTo>
                    <a:pt x="459" y="265"/>
                    <a:pt x="459" y="265"/>
                    <a:pt x="459" y="265"/>
                  </a:cubicBezTo>
                  <a:cubicBezTo>
                    <a:pt x="459" y="265"/>
                    <a:pt x="459" y="265"/>
                    <a:pt x="459" y="265"/>
                  </a:cubicBezTo>
                  <a:cubicBezTo>
                    <a:pt x="459" y="265"/>
                    <a:pt x="459" y="265"/>
                    <a:pt x="459" y="265"/>
                  </a:cubicBezTo>
                  <a:cubicBezTo>
                    <a:pt x="459" y="264"/>
                    <a:pt x="459" y="264"/>
                    <a:pt x="459" y="264"/>
                  </a:cubicBezTo>
                  <a:cubicBezTo>
                    <a:pt x="458" y="264"/>
                    <a:pt x="458" y="264"/>
                    <a:pt x="458" y="264"/>
                  </a:cubicBezTo>
                  <a:cubicBezTo>
                    <a:pt x="459" y="264"/>
                    <a:pt x="459" y="264"/>
                    <a:pt x="459" y="264"/>
                  </a:cubicBezTo>
                  <a:cubicBezTo>
                    <a:pt x="459" y="263"/>
                    <a:pt x="459" y="263"/>
                    <a:pt x="459" y="263"/>
                  </a:cubicBezTo>
                  <a:cubicBezTo>
                    <a:pt x="459" y="263"/>
                    <a:pt x="459" y="263"/>
                    <a:pt x="459" y="263"/>
                  </a:cubicBezTo>
                  <a:cubicBezTo>
                    <a:pt x="458" y="262"/>
                    <a:pt x="458" y="262"/>
                    <a:pt x="458" y="262"/>
                  </a:cubicBezTo>
                  <a:cubicBezTo>
                    <a:pt x="458" y="262"/>
                    <a:pt x="458" y="262"/>
                    <a:pt x="458" y="262"/>
                  </a:cubicBezTo>
                  <a:cubicBezTo>
                    <a:pt x="459" y="261"/>
                    <a:pt x="459" y="261"/>
                    <a:pt x="459" y="261"/>
                  </a:cubicBezTo>
                  <a:cubicBezTo>
                    <a:pt x="459" y="261"/>
                    <a:pt x="459" y="261"/>
                    <a:pt x="459" y="261"/>
                  </a:cubicBezTo>
                  <a:cubicBezTo>
                    <a:pt x="460" y="261"/>
                    <a:pt x="460" y="261"/>
                    <a:pt x="460" y="261"/>
                  </a:cubicBezTo>
                  <a:cubicBezTo>
                    <a:pt x="460" y="260"/>
                    <a:pt x="460" y="260"/>
                    <a:pt x="460" y="260"/>
                  </a:cubicBezTo>
                  <a:cubicBezTo>
                    <a:pt x="460" y="259"/>
                    <a:pt x="460" y="259"/>
                    <a:pt x="460" y="259"/>
                  </a:cubicBezTo>
                  <a:cubicBezTo>
                    <a:pt x="459" y="259"/>
                    <a:pt x="459" y="259"/>
                    <a:pt x="459" y="259"/>
                  </a:cubicBezTo>
                  <a:cubicBezTo>
                    <a:pt x="459" y="258"/>
                    <a:pt x="459" y="258"/>
                    <a:pt x="459" y="258"/>
                  </a:cubicBezTo>
                  <a:cubicBezTo>
                    <a:pt x="459" y="258"/>
                    <a:pt x="459" y="258"/>
                    <a:pt x="459" y="258"/>
                  </a:cubicBezTo>
                  <a:cubicBezTo>
                    <a:pt x="458" y="257"/>
                    <a:pt x="458" y="257"/>
                    <a:pt x="458" y="257"/>
                  </a:cubicBezTo>
                  <a:cubicBezTo>
                    <a:pt x="458" y="257"/>
                    <a:pt x="458" y="257"/>
                    <a:pt x="458" y="257"/>
                  </a:cubicBezTo>
                  <a:cubicBezTo>
                    <a:pt x="458" y="256"/>
                    <a:pt x="458" y="256"/>
                    <a:pt x="458" y="256"/>
                  </a:cubicBezTo>
                  <a:cubicBezTo>
                    <a:pt x="458" y="256"/>
                    <a:pt x="458" y="256"/>
                    <a:pt x="458" y="256"/>
                  </a:cubicBezTo>
                  <a:cubicBezTo>
                    <a:pt x="458" y="255"/>
                    <a:pt x="458" y="255"/>
                    <a:pt x="458" y="255"/>
                  </a:cubicBezTo>
                  <a:cubicBezTo>
                    <a:pt x="457" y="255"/>
                    <a:pt x="457" y="255"/>
                    <a:pt x="457" y="255"/>
                  </a:cubicBezTo>
                  <a:cubicBezTo>
                    <a:pt x="456" y="255"/>
                    <a:pt x="456" y="255"/>
                    <a:pt x="456" y="255"/>
                  </a:cubicBezTo>
                  <a:cubicBezTo>
                    <a:pt x="456" y="255"/>
                    <a:pt x="456" y="255"/>
                    <a:pt x="456" y="255"/>
                  </a:cubicBezTo>
                  <a:cubicBezTo>
                    <a:pt x="455" y="255"/>
                    <a:pt x="455" y="255"/>
                    <a:pt x="455" y="255"/>
                  </a:cubicBezTo>
                  <a:cubicBezTo>
                    <a:pt x="454" y="255"/>
                    <a:pt x="454" y="255"/>
                    <a:pt x="454" y="255"/>
                  </a:cubicBezTo>
                  <a:cubicBezTo>
                    <a:pt x="454" y="255"/>
                    <a:pt x="454" y="255"/>
                    <a:pt x="454" y="255"/>
                  </a:cubicBezTo>
                  <a:cubicBezTo>
                    <a:pt x="454" y="256"/>
                    <a:pt x="454" y="256"/>
                    <a:pt x="454" y="256"/>
                  </a:cubicBezTo>
                  <a:cubicBezTo>
                    <a:pt x="453" y="256"/>
                    <a:pt x="453" y="256"/>
                    <a:pt x="453" y="256"/>
                  </a:cubicBezTo>
                  <a:cubicBezTo>
                    <a:pt x="453" y="256"/>
                    <a:pt x="453" y="256"/>
                    <a:pt x="453" y="256"/>
                  </a:cubicBezTo>
                  <a:cubicBezTo>
                    <a:pt x="453" y="257"/>
                    <a:pt x="453" y="257"/>
                    <a:pt x="453" y="257"/>
                  </a:cubicBezTo>
                  <a:cubicBezTo>
                    <a:pt x="452" y="257"/>
                    <a:pt x="452" y="257"/>
                    <a:pt x="452" y="257"/>
                  </a:cubicBezTo>
                  <a:cubicBezTo>
                    <a:pt x="451" y="257"/>
                    <a:pt x="451" y="257"/>
                    <a:pt x="451" y="257"/>
                  </a:cubicBezTo>
                  <a:cubicBezTo>
                    <a:pt x="451" y="258"/>
                    <a:pt x="451" y="258"/>
                    <a:pt x="451" y="258"/>
                  </a:cubicBezTo>
                  <a:cubicBezTo>
                    <a:pt x="451" y="258"/>
                    <a:pt x="451" y="258"/>
                    <a:pt x="451" y="258"/>
                  </a:cubicBezTo>
                  <a:cubicBezTo>
                    <a:pt x="450" y="259"/>
                    <a:pt x="450" y="259"/>
                    <a:pt x="450" y="259"/>
                  </a:cubicBezTo>
                  <a:cubicBezTo>
                    <a:pt x="450" y="259"/>
                    <a:pt x="450" y="259"/>
                    <a:pt x="450" y="259"/>
                  </a:cubicBezTo>
                  <a:cubicBezTo>
                    <a:pt x="450" y="260"/>
                    <a:pt x="450" y="260"/>
                    <a:pt x="450" y="260"/>
                  </a:cubicBezTo>
                  <a:cubicBezTo>
                    <a:pt x="450" y="260"/>
                    <a:pt x="450" y="260"/>
                    <a:pt x="450" y="260"/>
                  </a:cubicBezTo>
                  <a:cubicBezTo>
                    <a:pt x="449" y="260"/>
                    <a:pt x="449" y="260"/>
                    <a:pt x="449" y="260"/>
                  </a:cubicBezTo>
                  <a:cubicBezTo>
                    <a:pt x="448" y="261"/>
                    <a:pt x="448" y="261"/>
                    <a:pt x="448" y="261"/>
                  </a:cubicBezTo>
                  <a:cubicBezTo>
                    <a:pt x="448" y="261"/>
                    <a:pt x="448" y="261"/>
                    <a:pt x="448" y="261"/>
                  </a:cubicBezTo>
                  <a:cubicBezTo>
                    <a:pt x="447" y="261"/>
                    <a:pt x="447" y="261"/>
                    <a:pt x="447" y="261"/>
                  </a:cubicBezTo>
                  <a:cubicBezTo>
                    <a:pt x="447" y="261"/>
                    <a:pt x="447" y="261"/>
                    <a:pt x="447" y="261"/>
                  </a:cubicBezTo>
                  <a:cubicBezTo>
                    <a:pt x="446" y="261"/>
                    <a:pt x="446" y="261"/>
                    <a:pt x="446" y="261"/>
                  </a:cubicBezTo>
                  <a:cubicBezTo>
                    <a:pt x="446" y="261"/>
                    <a:pt x="446" y="261"/>
                    <a:pt x="446" y="261"/>
                  </a:cubicBezTo>
                  <a:cubicBezTo>
                    <a:pt x="445" y="260"/>
                    <a:pt x="445" y="260"/>
                    <a:pt x="445" y="260"/>
                  </a:cubicBezTo>
                  <a:cubicBezTo>
                    <a:pt x="445" y="260"/>
                    <a:pt x="445" y="260"/>
                    <a:pt x="445" y="260"/>
                  </a:cubicBezTo>
                  <a:cubicBezTo>
                    <a:pt x="444" y="261"/>
                    <a:pt x="444" y="261"/>
                    <a:pt x="444" y="261"/>
                  </a:cubicBezTo>
                  <a:cubicBezTo>
                    <a:pt x="443" y="261"/>
                    <a:pt x="443" y="261"/>
                    <a:pt x="443" y="261"/>
                  </a:cubicBezTo>
                  <a:cubicBezTo>
                    <a:pt x="443" y="260"/>
                    <a:pt x="443" y="260"/>
                    <a:pt x="443" y="260"/>
                  </a:cubicBezTo>
                  <a:cubicBezTo>
                    <a:pt x="443" y="260"/>
                    <a:pt x="443" y="260"/>
                    <a:pt x="443" y="260"/>
                  </a:cubicBezTo>
                  <a:cubicBezTo>
                    <a:pt x="442" y="259"/>
                    <a:pt x="442" y="259"/>
                    <a:pt x="442" y="259"/>
                  </a:cubicBezTo>
                  <a:cubicBezTo>
                    <a:pt x="441" y="258"/>
                    <a:pt x="441" y="258"/>
                    <a:pt x="441" y="258"/>
                  </a:cubicBezTo>
                  <a:cubicBezTo>
                    <a:pt x="441" y="258"/>
                    <a:pt x="441" y="258"/>
                    <a:pt x="441" y="258"/>
                  </a:cubicBezTo>
                  <a:cubicBezTo>
                    <a:pt x="442" y="258"/>
                    <a:pt x="442" y="258"/>
                    <a:pt x="442" y="258"/>
                  </a:cubicBezTo>
                  <a:cubicBezTo>
                    <a:pt x="442" y="257"/>
                    <a:pt x="442" y="257"/>
                    <a:pt x="442" y="257"/>
                  </a:cubicBezTo>
                  <a:cubicBezTo>
                    <a:pt x="441" y="256"/>
                    <a:pt x="441" y="256"/>
                    <a:pt x="441" y="256"/>
                  </a:cubicBezTo>
                  <a:cubicBezTo>
                    <a:pt x="441" y="255"/>
                    <a:pt x="441" y="255"/>
                    <a:pt x="441" y="255"/>
                  </a:cubicBezTo>
                  <a:cubicBezTo>
                    <a:pt x="441" y="255"/>
                    <a:pt x="441" y="255"/>
                    <a:pt x="441" y="255"/>
                  </a:cubicBezTo>
                  <a:cubicBezTo>
                    <a:pt x="440" y="255"/>
                    <a:pt x="440" y="255"/>
                    <a:pt x="440" y="255"/>
                  </a:cubicBezTo>
                  <a:cubicBezTo>
                    <a:pt x="440" y="254"/>
                    <a:pt x="440" y="254"/>
                    <a:pt x="440" y="254"/>
                  </a:cubicBezTo>
                  <a:cubicBezTo>
                    <a:pt x="441" y="254"/>
                    <a:pt x="441" y="254"/>
                    <a:pt x="441" y="254"/>
                  </a:cubicBezTo>
                  <a:cubicBezTo>
                    <a:pt x="441" y="253"/>
                    <a:pt x="441" y="253"/>
                    <a:pt x="441" y="253"/>
                  </a:cubicBezTo>
                  <a:cubicBezTo>
                    <a:pt x="441" y="253"/>
                    <a:pt x="441" y="253"/>
                    <a:pt x="441" y="253"/>
                  </a:cubicBezTo>
                  <a:cubicBezTo>
                    <a:pt x="440" y="253"/>
                    <a:pt x="440" y="253"/>
                    <a:pt x="440" y="253"/>
                  </a:cubicBezTo>
                  <a:cubicBezTo>
                    <a:pt x="440" y="254"/>
                    <a:pt x="440" y="254"/>
                    <a:pt x="440" y="254"/>
                  </a:cubicBezTo>
                  <a:cubicBezTo>
                    <a:pt x="439" y="254"/>
                    <a:pt x="439" y="254"/>
                    <a:pt x="439" y="254"/>
                  </a:cubicBezTo>
                  <a:cubicBezTo>
                    <a:pt x="439" y="254"/>
                    <a:pt x="439" y="254"/>
                    <a:pt x="439" y="254"/>
                  </a:cubicBezTo>
                  <a:cubicBezTo>
                    <a:pt x="438" y="254"/>
                    <a:pt x="438" y="254"/>
                    <a:pt x="438" y="254"/>
                  </a:cubicBezTo>
                  <a:cubicBezTo>
                    <a:pt x="438" y="253"/>
                    <a:pt x="438" y="253"/>
                    <a:pt x="438" y="253"/>
                  </a:cubicBezTo>
                  <a:cubicBezTo>
                    <a:pt x="437" y="253"/>
                    <a:pt x="437" y="253"/>
                    <a:pt x="437" y="253"/>
                  </a:cubicBezTo>
                  <a:cubicBezTo>
                    <a:pt x="437" y="253"/>
                    <a:pt x="437" y="253"/>
                    <a:pt x="437" y="253"/>
                  </a:cubicBezTo>
                  <a:cubicBezTo>
                    <a:pt x="436" y="253"/>
                    <a:pt x="436" y="253"/>
                    <a:pt x="436" y="253"/>
                  </a:cubicBezTo>
                  <a:cubicBezTo>
                    <a:pt x="436" y="252"/>
                    <a:pt x="436" y="252"/>
                    <a:pt x="436" y="252"/>
                  </a:cubicBezTo>
                  <a:cubicBezTo>
                    <a:pt x="436" y="252"/>
                    <a:pt x="436" y="252"/>
                    <a:pt x="436" y="252"/>
                  </a:cubicBezTo>
                  <a:cubicBezTo>
                    <a:pt x="435" y="252"/>
                    <a:pt x="435" y="252"/>
                    <a:pt x="435" y="252"/>
                  </a:cubicBezTo>
                  <a:cubicBezTo>
                    <a:pt x="435" y="252"/>
                    <a:pt x="435" y="252"/>
                    <a:pt x="435" y="252"/>
                  </a:cubicBezTo>
                  <a:cubicBezTo>
                    <a:pt x="435" y="251"/>
                    <a:pt x="435" y="251"/>
                    <a:pt x="435" y="251"/>
                  </a:cubicBezTo>
                  <a:cubicBezTo>
                    <a:pt x="434" y="251"/>
                    <a:pt x="434" y="251"/>
                    <a:pt x="434" y="251"/>
                  </a:cubicBezTo>
                  <a:cubicBezTo>
                    <a:pt x="434" y="251"/>
                    <a:pt x="434" y="251"/>
                    <a:pt x="434" y="251"/>
                  </a:cubicBezTo>
                  <a:cubicBezTo>
                    <a:pt x="434" y="250"/>
                    <a:pt x="434" y="250"/>
                    <a:pt x="434" y="250"/>
                  </a:cubicBezTo>
                  <a:cubicBezTo>
                    <a:pt x="433" y="250"/>
                    <a:pt x="433" y="250"/>
                    <a:pt x="433" y="250"/>
                  </a:cubicBezTo>
                  <a:cubicBezTo>
                    <a:pt x="433" y="250"/>
                    <a:pt x="433" y="250"/>
                    <a:pt x="433" y="250"/>
                  </a:cubicBezTo>
                  <a:cubicBezTo>
                    <a:pt x="433" y="251"/>
                    <a:pt x="433" y="251"/>
                    <a:pt x="433" y="251"/>
                  </a:cubicBezTo>
                  <a:cubicBezTo>
                    <a:pt x="432" y="250"/>
                    <a:pt x="432" y="250"/>
                    <a:pt x="432" y="250"/>
                  </a:cubicBezTo>
                  <a:cubicBezTo>
                    <a:pt x="432" y="251"/>
                    <a:pt x="432" y="251"/>
                    <a:pt x="432" y="251"/>
                  </a:cubicBezTo>
                  <a:cubicBezTo>
                    <a:pt x="432" y="251"/>
                    <a:pt x="432" y="251"/>
                    <a:pt x="432" y="251"/>
                  </a:cubicBezTo>
                  <a:cubicBezTo>
                    <a:pt x="431" y="251"/>
                    <a:pt x="431" y="251"/>
                    <a:pt x="431" y="251"/>
                  </a:cubicBezTo>
                  <a:cubicBezTo>
                    <a:pt x="431" y="250"/>
                    <a:pt x="431" y="250"/>
                    <a:pt x="431" y="250"/>
                  </a:cubicBezTo>
                  <a:cubicBezTo>
                    <a:pt x="430" y="250"/>
                    <a:pt x="430" y="250"/>
                    <a:pt x="430" y="250"/>
                  </a:cubicBezTo>
                  <a:cubicBezTo>
                    <a:pt x="429" y="250"/>
                    <a:pt x="429" y="250"/>
                    <a:pt x="429" y="250"/>
                  </a:cubicBezTo>
                  <a:cubicBezTo>
                    <a:pt x="429" y="250"/>
                    <a:pt x="429" y="250"/>
                    <a:pt x="429" y="250"/>
                  </a:cubicBezTo>
                  <a:cubicBezTo>
                    <a:pt x="429" y="249"/>
                    <a:pt x="429" y="249"/>
                    <a:pt x="429" y="249"/>
                  </a:cubicBezTo>
                  <a:cubicBezTo>
                    <a:pt x="429" y="249"/>
                    <a:pt x="429" y="249"/>
                    <a:pt x="429" y="249"/>
                  </a:cubicBezTo>
                  <a:cubicBezTo>
                    <a:pt x="429" y="249"/>
                    <a:pt x="429" y="249"/>
                    <a:pt x="429" y="249"/>
                  </a:cubicBezTo>
                  <a:cubicBezTo>
                    <a:pt x="428" y="250"/>
                    <a:pt x="428" y="250"/>
                    <a:pt x="428" y="250"/>
                  </a:cubicBezTo>
                  <a:cubicBezTo>
                    <a:pt x="427" y="249"/>
                    <a:pt x="427" y="249"/>
                    <a:pt x="427" y="249"/>
                  </a:cubicBezTo>
                  <a:cubicBezTo>
                    <a:pt x="427" y="250"/>
                    <a:pt x="427" y="250"/>
                    <a:pt x="427" y="250"/>
                  </a:cubicBezTo>
                  <a:cubicBezTo>
                    <a:pt x="427" y="249"/>
                    <a:pt x="427" y="249"/>
                    <a:pt x="427" y="249"/>
                  </a:cubicBezTo>
                  <a:cubicBezTo>
                    <a:pt x="426" y="250"/>
                    <a:pt x="426" y="250"/>
                    <a:pt x="426" y="250"/>
                  </a:cubicBezTo>
                  <a:cubicBezTo>
                    <a:pt x="426" y="249"/>
                    <a:pt x="426" y="249"/>
                    <a:pt x="426" y="249"/>
                  </a:cubicBezTo>
                  <a:cubicBezTo>
                    <a:pt x="425" y="249"/>
                    <a:pt x="425" y="249"/>
                    <a:pt x="425" y="249"/>
                  </a:cubicBezTo>
                  <a:cubicBezTo>
                    <a:pt x="425" y="249"/>
                    <a:pt x="425" y="249"/>
                    <a:pt x="425" y="249"/>
                  </a:cubicBezTo>
                  <a:cubicBezTo>
                    <a:pt x="424" y="248"/>
                    <a:pt x="424" y="248"/>
                    <a:pt x="424" y="248"/>
                  </a:cubicBezTo>
                  <a:cubicBezTo>
                    <a:pt x="423" y="247"/>
                    <a:pt x="423" y="247"/>
                    <a:pt x="423" y="247"/>
                  </a:cubicBezTo>
                  <a:cubicBezTo>
                    <a:pt x="423" y="246"/>
                    <a:pt x="423" y="246"/>
                    <a:pt x="423" y="246"/>
                  </a:cubicBezTo>
                  <a:cubicBezTo>
                    <a:pt x="423" y="246"/>
                    <a:pt x="423" y="246"/>
                    <a:pt x="423" y="246"/>
                  </a:cubicBezTo>
                  <a:cubicBezTo>
                    <a:pt x="422" y="246"/>
                    <a:pt x="422" y="246"/>
                    <a:pt x="422" y="246"/>
                  </a:cubicBezTo>
                  <a:cubicBezTo>
                    <a:pt x="422" y="245"/>
                    <a:pt x="422" y="245"/>
                    <a:pt x="422" y="245"/>
                  </a:cubicBezTo>
                  <a:cubicBezTo>
                    <a:pt x="422" y="245"/>
                    <a:pt x="422" y="245"/>
                    <a:pt x="422" y="245"/>
                  </a:cubicBezTo>
                  <a:cubicBezTo>
                    <a:pt x="422" y="244"/>
                    <a:pt x="422" y="244"/>
                    <a:pt x="422" y="244"/>
                  </a:cubicBezTo>
                  <a:cubicBezTo>
                    <a:pt x="421" y="244"/>
                    <a:pt x="421" y="244"/>
                    <a:pt x="421" y="244"/>
                  </a:cubicBezTo>
                  <a:cubicBezTo>
                    <a:pt x="421" y="243"/>
                    <a:pt x="421" y="243"/>
                    <a:pt x="421" y="243"/>
                  </a:cubicBezTo>
                  <a:cubicBezTo>
                    <a:pt x="420" y="242"/>
                    <a:pt x="420" y="242"/>
                    <a:pt x="420" y="242"/>
                  </a:cubicBezTo>
                  <a:cubicBezTo>
                    <a:pt x="419" y="241"/>
                    <a:pt x="419" y="241"/>
                    <a:pt x="419" y="241"/>
                  </a:cubicBezTo>
                  <a:cubicBezTo>
                    <a:pt x="419" y="240"/>
                    <a:pt x="419" y="240"/>
                    <a:pt x="419" y="240"/>
                  </a:cubicBezTo>
                  <a:cubicBezTo>
                    <a:pt x="418" y="240"/>
                    <a:pt x="418" y="240"/>
                    <a:pt x="418" y="240"/>
                  </a:cubicBezTo>
                  <a:cubicBezTo>
                    <a:pt x="418" y="240"/>
                    <a:pt x="418" y="240"/>
                    <a:pt x="418" y="240"/>
                  </a:cubicBezTo>
                  <a:cubicBezTo>
                    <a:pt x="417" y="240"/>
                    <a:pt x="417" y="240"/>
                    <a:pt x="417" y="240"/>
                  </a:cubicBezTo>
                  <a:cubicBezTo>
                    <a:pt x="418" y="239"/>
                    <a:pt x="418" y="239"/>
                    <a:pt x="418" y="239"/>
                  </a:cubicBezTo>
                  <a:cubicBezTo>
                    <a:pt x="418" y="239"/>
                    <a:pt x="418" y="239"/>
                    <a:pt x="418" y="239"/>
                  </a:cubicBezTo>
                  <a:cubicBezTo>
                    <a:pt x="417" y="239"/>
                    <a:pt x="417" y="239"/>
                    <a:pt x="417" y="239"/>
                  </a:cubicBezTo>
                  <a:cubicBezTo>
                    <a:pt x="417" y="238"/>
                    <a:pt x="417" y="238"/>
                    <a:pt x="417" y="238"/>
                  </a:cubicBezTo>
                  <a:cubicBezTo>
                    <a:pt x="416" y="238"/>
                    <a:pt x="416" y="238"/>
                    <a:pt x="416" y="238"/>
                  </a:cubicBezTo>
                  <a:cubicBezTo>
                    <a:pt x="416" y="237"/>
                    <a:pt x="416" y="237"/>
                    <a:pt x="416" y="237"/>
                  </a:cubicBezTo>
                  <a:cubicBezTo>
                    <a:pt x="416" y="237"/>
                    <a:pt x="416" y="237"/>
                    <a:pt x="416" y="237"/>
                  </a:cubicBezTo>
                  <a:cubicBezTo>
                    <a:pt x="415" y="236"/>
                    <a:pt x="415" y="236"/>
                    <a:pt x="415" y="236"/>
                  </a:cubicBezTo>
                  <a:cubicBezTo>
                    <a:pt x="414" y="235"/>
                    <a:pt x="414" y="235"/>
                    <a:pt x="414" y="235"/>
                  </a:cubicBezTo>
                  <a:cubicBezTo>
                    <a:pt x="414" y="235"/>
                    <a:pt x="414" y="235"/>
                    <a:pt x="414" y="235"/>
                  </a:cubicBezTo>
                  <a:cubicBezTo>
                    <a:pt x="414" y="234"/>
                    <a:pt x="414" y="234"/>
                    <a:pt x="414" y="234"/>
                  </a:cubicBezTo>
                  <a:cubicBezTo>
                    <a:pt x="414" y="234"/>
                    <a:pt x="414" y="234"/>
                    <a:pt x="414" y="234"/>
                  </a:cubicBezTo>
                  <a:cubicBezTo>
                    <a:pt x="413" y="234"/>
                    <a:pt x="413" y="234"/>
                    <a:pt x="413" y="234"/>
                  </a:cubicBezTo>
                  <a:cubicBezTo>
                    <a:pt x="413" y="234"/>
                    <a:pt x="413" y="234"/>
                    <a:pt x="413" y="234"/>
                  </a:cubicBezTo>
                  <a:cubicBezTo>
                    <a:pt x="413" y="233"/>
                    <a:pt x="413" y="233"/>
                    <a:pt x="413" y="233"/>
                  </a:cubicBezTo>
                  <a:cubicBezTo>
                    <a:pt x="413" y="233"/>
                    <a:pt x="413" y="233"/>
                    <a:pt x="413" y="233"/>
                  </a:cubicBezTo>
                  <a:cubicBezTo>
                    <a:pt x="413" y="232"/>
                    <a:pt x="413" y="232"/>
                    <a:pt x="413" y="232"/>
                  </a:cubicBezTo>
                  <a:cubicBezTo>
                    <a:pt x="412" y="232"/>
                    <a:pt x="412" y="232"/>
                    <a:pt x="412" y="232"/>
                  </a:cubicBezTo>
                  <a:cubicBezTo>
                    <a:pt x="412" y="231"/>
                    <a:pt x="412" y="231"/>
                    <a:pt x="412" y="231"/>
                  </a:cubicBezTo>
                  <a:cubicBezTo>
                    <a:pt x="412" y="231"/>
                    <a:pt x="412" y="231"/>
                    <a:pt x="412" y="231"/>
                  </a:cubicBezTo>
                  <a:cubicBezTo>
                    <a:pt x="412" y="231"/>
                    <a:pt x="412" y="231"/>
                    <a:pt x="412" y="231"/>
                  </a:cubicBezTo>
                  <a:cubicBezTo>
                    <a:pt x="411" y="231"/>
                    <a:pt x="411" y="231"/>
                    <a:pt x="411" y="231"/>
                  </a:cubicBezTo>
                  <a:cubicBezTo>
                    <a:pt x="410" y="231"/>
                    <a:pt x="410" y="231"/>
                    <a:pt x="410" y="231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0" y="229"/>
                    <a:pt x="410" y="229"/>
                    <a:pt x="410" y="229"/>
                  </a:cubicBezTo>
                  <a:cubicBezTo>
                    <a:pt x="409" y="230"/>
                    <a:pt x="409" y="230"/>
                    <a:pt x="409" y="230"/>
                  </a:cubicBezTo>
                  <a:cubicBezTo>
                    <a:pt x="409" y="229"/>
                    <a:pt x="409" y="229"/>
                    <a:pt x="409" y="229"/>
                  </a:cubicBezTo>
                  <a:cubicBezTo>
                    <a:pt x="409" y="229"/>
                    <a:pt x="409" y="229"/>
                    <a:pt x="409" y="229"/>
                  </a:cubicBezTo>
                  <a:cubicBezTo>
                    <a:pt x="408" y="229"/>
                    <a:pt x="408" y="229"/>
                    <a:pt x="408" y="229"/>
                  </a:cubicBezTo>
                  <a:cubicBezTo>
                    <a:pt x="409" y="229"/>
                    <a:pt x="409" y="229"/>
                    <a:pt x="409" y="229"/>
                  </a:cubicBezTo>
                  <a:cubicBezTo>
                    <a:pt x="408" y="228"/>
                    <a:pt x="408" y="228"/>
                    <a:pt x="408" y="228"/>
                  </a:cubicBezTo>
                  <a:cubicBezTo>
                    <a:pt x="408" y="228"/>
                    <a:pt x="408" y="228"/>
                    <a:pt x="408" y="228"/>
                  </a:cubicBezTo>
                  <a:cubicBezTo>
                    <a:pt x="407" y="228"/>
                    <a:pt x="407" y="228"/>
                    <a:pt x="407" y="228"/>
                  </a:cubicBezTo>
                  <a:cubicBezTo>
                    <a:pt x="407" y="228"/>
                    <a:pt x="407" y="228"/>
                    <a:pt x="407" y="228"/>
                  </a:cubicBezTo>
                  <a:cubicBezTo>
                    <a:pt x="406" y="228"/>
                    <a:pt x="406" y="228"/>
                    <a:pt x="406" y="228"/>
                  </a:cubicBezTo>
                  <a:cubicBezTo>
                    <a:pt x="406" y="228"/>
                    <a:pt x="406" y="228"/>
                    <a:pt x="406" y="228"/>
                  </a:cubicBezTo>
                  <a:cubicBezTo>
                    <a:pt x="405" y="228"/>
                    <a:pt x="405" y="228"/>
                    <a:pt x="405" y="228"/>
                  </a:cubicBezTo>
                  <a:cubicBezTo>
                    <a:pt x="405" y="228"/>
                    <a:pt x="405" y="228"/>
                    <a:pt x="405" y="228"/>
                  </a:cubicBezTo>
                  <a:cubicBezTo>
                    <a:pt x="405" y="228"/>
                    <a:pt x="405" y="228"/>
                    <a:pt x="405" y="228"/>
                  </a:cubicBezTo>
                  <a:cubicBezTo>
                    <a:pt x="405" y="229"/>
                    <a:pt x="405" y="229"/>
                    <a:pt x="405" y="229"/>
                  </a:cubicBezTo>
                  <a:cubicBezTo>
                    <a:pt x="404" y="228"/>
                    <a:pt x="404" y="228"/>
                    <a:pt x="404" y="228"/>
                  </a:cubicBezTo>
                  <a:cubicBezTo>
                    <a:pt x="404" y="228"/>
                    <a:pt x="404" y="228"/>
                    <a:pt x="404" y="228"/>
                  </a:cubicBezTo>
                  <a:cubicBezTo>
                    <a:pt x="403" y="228"/>
                    <a:pt x="403" y="228"/>
                    <a:pt x="403" y="228"/>
                  </a:cubicBezTo>
                  <a:cubicBezTo>
                    <a:pt x="402" y="228"/>
                    <a:pt x="402" y="228"/>
                    <a:pt x="402" y="228"/>
                  </a:cubicBezTo>
                  <a:cubicBezTo>
                    <a:pt x="402" y="228"/>
                    <a:pt x="402" y="228"/>
                    <a:pt x="402" y="228"/>
                  </a:cubicBezTo>
                  <a:cubicBezTo>
                    <a:pt x="401" y="227"/>
                    <a:pt x="401" y="227"/>
                    <a:pt x="401" y="227"/>
                  </a:cubicBezTo>
                  <a:cubicBezTo>
                    <a:pt x="400" y="227"/>
                    <a:pt x="400" y="227"/>
                    <a:pt x="400" y="227"/>
                  </a:cubicBezTo>
                  <a:cubicBezTo>
                    <a:pt x="399" y="227"/>
                    <a:pt x="399" y="227"/>
                    <a:pt x="399" y="227"/>
                  </a:cubicBezTo>
                  <a:cubicBezTo>
                    <a:pt x="399" y="227"/>
                    <a:pt x="399" y="227"/>
                    <a:pt x="399" y="227"/>
                  </a:cubicBezTo>
                  <a:cubicBezTo>
                    <a:pt x="398" y="227"/>
                    <a:pt x="398" y="227"/>
                    <a:pt x="398" y="227"/>
                  </a:cubicBezTo>
                  <a:cubicBezTo>
                    <a:pt x="398" y="227"/>
                    <a:pt x="398" y="227"/>
                    <a:pt x="398" y="227"/>
                  </a:cubicBezTo>
                  <a:cubicBezTo>
                    <a:pt x="397" y="227"/>
                    <a:pt x="397" y="227"/>
                    <a:pt x="397" y="227"/>
                  </a:cubicBezTo>
                  <a:cubicBezTo>
                    <a:pt x="396" y="227"/>
                    <a:pt x="396" y="227"/>
                    <a:pt x="396" y="227"/>
                  </a:cubicBezTo>
                  <a:cubicBezTo>
                    <a:pt x="396" y="227"/>
                    <a:pt x="396" y="227"/>
                    <a:pt x="396" y="227"/>
                  </a:cubicBezTo>
                  <a:cubicBezTo>
                    <a:pt x="396" y="228"/>
                    <a:pt x="396" y="228"/>
                    <a:pt x="396" y="228"/>
                  </a:cubicBezTo>
                  <a:cubicBezTo>
                    <a:pt x="395" y="228"/>
                    <a:pt x="395" y="228"/>
                    <a:pt x="395" y="228"/>
                  </a:cubicBezTo>
                  <a:cubicBezTo>
                    <a:pt x="394" y="228"/>
                    <a:pt x="394" y="228"/>
                    <a:pt x="394" y="228"/>
                  </a:cubicBezTo>
                  <a:cubicBezTo>
                    <a:pt x="393" y="228"/>
                    <a:pt x="393" y="228"/>
                    <a:pt x="393" y="228"/>
                  </a:cubicBezTo>
                  <a:cubicBezTo>
                    <a:pt x="393" y="228"/>
                    <a:pt x="393" y="228"/>
                    <a:pt x="393" y="228"/>
                  </a:cubicBezTo>
                  <a:cubicBezTo>
                    <a:pt x="392" y="228"/>
                    <a:pt x="392" y="228"/>
                    <a:pt x="392" y="228"/>
                  </a:cubicBezTo>
                  <a:cubicBezTo>
                    <a:pt x="392" y="229"/>
                    <a:pt x="392" y="229"/>
                    <a:pt x="392" y="229"/>
                  </a:cubicBezTo>
                  <a:cubicBezTo>
                    <a:pt x="391" y="229"/>
                    <a:pt x="391" y="229"/>
                    <a:pt x="391" y="229"/>
                  </a:cubicBezTo>
                  <a:cubicBezTo>
                    <a:pt x="390" y="229"/>
                    <a:pt x="390" y="229"/>
                    <a:pt x="390" y="229"/>
                  </a:cubicBezTo>
                  <a:cubicBezTo>
                    <a:pt x="390" y="229"/>
                    <a:pt x="390" y="229"/>
                    <a:pt x="390" y="229"/>
                  </a:cubicBezTo>
                  <a:cubicBezTo>
                    <a:pt x="390" y="229"/>
                    <a:pt x="390" y="229"/>
                    <a:pt x="390" y="229"/>
                  </a:cubicBezTo>
                  <a:cubicBezTo>
                    <a:pt x="389" y="229"/>
                    <a:pt x="389" y="229"/>
                    <a:pt x="389" y="229"/>
                  </a:cubicBezTo>
                  <a:cubicBezTo>
                    <a:pt x="388" y="230"/>
                    <a:pt x="388" y="230"/>
                    <a:pt x="388" y="230"/>
                  </a:cubicBezTo>
                  <a:cubicBezTo>
                    <a:pt x="387" y="230"/>
                    <a:pt x="387" y="230"/>
                    <a:pt x="387" y="230"/>
                  </a:cubicBezTo>
                  <a:cubicBezTo>
                    <a:pt x="387" y="230"/>
                    <a:pt x="387" y="230"/>
                    <a:pt x="387" y="230"/>
                  </a:cubicBezTo>
                  <a:cubicBezTo>
                    <a:pt x="387" y="231"/>
                    <a:pt x="387" y="231"/>
                    <a:pt x="387" y="231"/>
                  </a:cubicBezTo>
                  <a:cubicBezTo>
                    <a:pt x="386" y="232"/>
                    <a:pt x="386" y="232"/>
                    <a:pt x="386" y="232"/>
                  </a:cubicBezTo>
                  <a:cubicBezTo>
                    <a:pt x="386" y="232"/>
                    <a:pt x="386" y="232"/>
                    <a:pt x="386" y="232"/>
                  </a:cubicBezTo>
                  <a:cubicBezTo>
                    <a:pt x="386" y="233"/>
                    <a:pt x="386" y="233"/>
                    <a:pt x="386" y="233"/>
                  </a:cubicBezTo>
                  <a:cubicBezTo>
                    <a:pt x="386" y="233"/>
                    <a:pt x="386" y="233"/>
                    <a:pt x="386" y="233"/>
                  </a:cubicBezTo>
                  <a:cubicBezTo>
                    <a:pt x="386" y="234"/>
                    <a:pt x="386" y="234"/>
                    <a:pt x="386" y="234"/>
                  </a:cubicBezTo>
                  <a:cubicBezTo>
                    <a:pt x="386" y="234"/>
                    <a:pt x="386" y="234"/>
                    <a:pt x="386" y="234"/>
                  </a:cubicBezTo>
                  <a:cubicBezTo>
                    <a:pt x="387" y="234"/>
                    <a:pt x="387" y="234"/>
                    <a:pt x="387" y="234"/>
                  </a:cubicBezTo>
                  <a:cubicBezTo>
                    <a:pt x="388" y="234"/>
                    <a:pt x="388" y="234"/>
                    <a:pt x="388" y="234"/>
                  </a:cubicBezTo>
                  <a:cubicBezTo>
                    <a:pt x="388" y="234"/>
                    <a:pt x="388" y="234"/>
                    <a:pt x="388" y="234"/>
                  </a:cubicBezTo>
                  <a:cubicBezTo>
                    <a:pt x="389" y="234"/>
                    <a:pt x="389" y="234"/>
                    <a:pt x="389" y="234"/>
                  </a:cubicBezTo>
                  <a:cubicBezTo>
                    <a:pt x="389" y="235"/>
                    <a:pt x="389" y="235"/>
                    <a:pt x="389" y="235"/>
                  </a:cubicBezTo>
                  <a:cubicBezTo>
                    <a:pt x="390" y="235"/>
                    <a:pt x="390" y="235"/>
                    <a:pt x="390" y="235"/>
                  </a:cubicBezTo>
                  <a:cubicBezTo>
                    <a:pt x="390" y="236"/>
                    <a:pt x="390" y="236"/>
                    <a:pt x="390" y="236"/>
                  </a:cubicBezTo>
                  <a:cubicBezTo>
                    <a:pt x="390" y="236"/>
                    <a:pt x="390" y="236"/>
                    <a:pt x="390" y="236"/>
                  </a:cubicBezTo>
                  <a:cubicBezTo>
                    <a:pt x="391" y="237"/>
                    <a:pt x="391" y="237"/>
                    <a:pt x="391" y="237"/>
                  </a:cubicBezTo>
                  <a:cubicBezTo>
                    <a:pt x="390" y="238"/>
                    <a:pt x="390" y="238"/>
                    <a:pt x="390" y="238"/>
                  </a:cubicBezTo>
                  <a:cubicBezTo>
                    <a:pt x="390" y="238"/>
                    <a:pt x="390" y="238"/>
                    <a:pt x="390" y="238"/>
                  </a:cubicBezTo>
                  <a:cubicBezTo>
                    <a:pt x="389" y="239"/>
                    <a:pt x="389" y="239"/>
                    <a:pt x="389" y="239"/>
                  </a:cubicBezTo>
                  <a:cubicBezTo>
                    <a:pt x="389" y="240"/>
                    <a:pt x="389" y="240"/>
                    <a:pt x="389" y="240"/>
                  </a:cubicBezTo>
                  <a:cubicBezTo>
                    <a:pt x="389" y="240"/>
                    <a:pt x="389" y="240"/>
                    <a:pt x="389" y="240"/>
                  </a:cubicBezTo>
                  <a:cubicBezTo>
                    <a:pt x="388" y="241"/>
                    <a:pt x="388" y="241"/>
                    <a:pt x="388" y="241"/>
                  </a:cubicBezTo>
                  <a:cubicBezTo>
                    <a:pt x="388" y="242"/>
                    <a:pt x="388" y="242"/>
                    <a:pt x="388" y="242"/>
                  </a:cubicBezTo>
                  <a:cubicBezTo>
                    <a:pt x="388" y="242"/>
                    <a:pt x="388" y="242"/>
                    <a:pt x="388" y="242"/>
                  </a:cubicBezTo>
                  <a:cubicBezTo>
                    <a:pt x="388" y="243"/>
                    <a:pt x="388" y="243"/>
                    <a:pt x="388" y="243"/>
                  </a:cubicBezTo>
                  <a:cubicBezTo>
                    <a:pt x="388" y="244"/>
                    <a:pt x="388" y="244"/>
                    <a:pt x="388" y="244"/>
                  </a:cubicBezTo>
                  <a:cubicBezTo>
                    <a:pt x="389" y="244"/>
                    <a:pt x="389" y="244"/>
                    <a:pt x="389" y="244"/>
                  </a:cubicBezTo>
                  <a:cubicBezTo>
                    <a:pt x="389" y="245"/>
                    <a:pt x="389" y="245"/>
                    <a:pt x="389" y="245"/>
                  </a:cubicBezTo>
                  <a:cubicBezTo>
                    <a:pt x="388" y="245"/>
                    <a:pt x="388" y="245"/>
                    <a:pt x="388" y="245"/>
                  </a:cubicBezTo>
                  <a:cubicBezTo>
                    <a:pt x="388" y="246"/>
                    <a:pt x="388" y="246"/>
                    <a:pt x="388" y="246"/>
                  </a:cubicBezTo>
                  <a:cubicBezTo>
                    <a:pt x="389" y="246"/>
                    <a:pt x="389" y="246"/>
                    <a:pt x="389" y="246"/>
                  </a:cubicBezTo>
                  <a:cubicBezTo>
                    <a:pt x="389" y="248"/>
                    <a:pt x="389" y="248"/>
                    <a:pt x="389" y="248"/>
                  </a:cubicBezTo>
                  <a:cubicBezTo>
                    <a:pt x="388" y="248"/>
                    <a:pt x="388" y="248"/>
                    <a:pt x="388" y="248"/>
                  </a:cubicBezTo>
                  <a:cubicBezTo>
                    <a:pt x="388" y="249"/>
                    <a:pt x="388" y="249"/>
                    <a:pt x="388" y="249"/>
                  </a:cubicBezTo>
                  <a:cubicBezTo>
                    <a:pt x="389" y="249"/>
                    <a:pt x="389" y="249"/>
                    <a:pt x="389" y="249"/>
                  </a:cubicBezTo>
                  <a:cubicBezTo>
                    <a:pt x="389" y="249"/>
                    <a:pt x="389" y="249"/>
                    <a:pt x="389" y="249"/>
                  </a:cubicBezTo>
                  <a:cubicBezTo>
                    <a:pt x="389" y="249"/>
                    <a:pt x="389" y="249"/>
                    <a:pt x="389" y="249"/>
                  </a:cubicBezTo>
                  <a:cubicBezTo>
                    <a:pt x="390" y="249"/>
                    <a:pt x="390" y="249"/>
                    <a:pt x="390" y="249"/>
                  </a:cubicBezTo>
                  <a:cubicBezTo>
                    <a:pt x="390" y="250"/>
                    <a:pt x="390" y="250"/>
                    <a:pt x="390" y="250"/>
                  </a:cubicBezTo>
                  <a:cubicBezTo>
                    <a:pt x="390" y="251"/>
                    <a:pt x="390" y="251"/>
                    <a:pt x="390" y="251"/>
                  </a:cubicBezTo>
                  <a:cubicBezTo>
                    <a:pt x="389" y="252"/>
                    <a:pt x="389" y="252"/>
                    <a:pt x="389" y="252"/>
                  </a:cubicBezTo>
                  <a:cubicBezTo>
                    <a:pt x="387" y="252"/>
                    <a:pt x="387" y="252"/>
                    <a:pt x="387" y="252"/>
                  </a:cubicBezTo>
                  <a:cubicBezTo>
                    <a:pt x="386" y="252"/>
                    <a:pt x="386" y="252"/>
                    <a:pt x="386" y="252"/>
                  </a:cubicBezTo>
                  <a:cubicBezTo>
                    <a:pt x="384" y="254"/>
                    <a:pt x="384" y="254"/>
                    <a:pt x="384" y="254"/>
                  </a:cubicBezTo>
                  <a:cubicBezTo>
                    <a:pt x="384" y="254"/>
                    <a:pt x="384" y="254"/>
                    <a:pt x="384" y="254"/>
                  </a:cubicBezTo>
                  <a:cubicBezTo>
                    <a:pt x="383" y="254"/>
                    <a:pt x="383" y="254"/>
                    <a:pt x="383" y="254"/>
                  </a:cubicBezTo>
                  <a:cubicBezTo>
                    <a:pt x="382" y="254"/>
                    <a:pt x="382" y="254"/>
                    <a:pt x="382" y="254"/>
                  </a:cubicBezTo>
                  <a:cubicBezTo>
                    <a:pt x="381" y="254"/>
                    <a:pt x="381" y="254"/>
                    <a:pt x="381" y="254"/>
                  </a:cubicBezTo>
                  <a:cubicBezTo>
                    <a:pt x="381" y="254"/>
                    <a:pt x="381" y="254"/>
                    <a:pt x="381" y="254"/>
                  </a:cubicBezTo>
                  <a:cubicBezTo>
                    <a:pt x="380" y="253"/>
                    <a:pt x="380" y="253"/>
                    <a:pt x="380" y="253"/>
                  </a:cubicBezTo>
                  <a:cubicBezTo>
                    <a:pt x="380" y="254"/>
                    <a:pt x="380" y="254"/>
                    <a:pt x="380" y="254"/>
                  </a:cubicBezTo>
                  <a:cubicBezTo>
                    <a:pt x="379" y="253"/>
                    <a:pt x="379" y="253"/>
                    <a:pt x="379" y="253"/>
                  </a:cubicBezTo>
                  <a:cubicBezTo>
                    <a:pt x="378" y="253"/>
                    <a:pt x="378" y="253"/>
                    <a:pt x="378" y="253"/>
                  </a:cubicBezTo>
                  <a:cubicBezTo>
                    <a:pt x="376" y="253"/>
                    <a:pt x="376" y="253"/>
                    <a:pt x="376" y="253"/>
                  </a:cubicBezTo>
                  <a:cubicBezTo>
                    <a:pt x="376" y="253"/>
                    <a:pt x="376" y="253"/>
                    <a:pt x="376" y="253"/>
                  </a:cubicBezTo>
                  <a:cubicBezTo>
                    <a:pt x="375" y="254"/>
                    <a:pt x="375" y="254"/>
                    <a:pt x="375" y="254"/>
                  </a:cubicBezTo>
                  <a:cubicBezTo>
                    <a:pt x="374" y="254"/>
                    <a:pt x="374" y="254"/>
                    <a:pt x="374" y="254"/>
                  </a:cubicBezTo>
                  <a:cubicBezTo>
                    <a:pt x="374" y="254"/>
                    <a:pt x="374" y="254"/>
                    <a:pt x="374" y="254"/>
                  </a:cubicBezTo>
                  <a:cubicBezTo>
                    <a:pt x="373" y="254"/>
                    <a:pt x="373" y="254"/>
                    <a:pt x="373" y="254"/>
                  </a:cubicBezTo>
                  <a:cubicBezTo>
                    <a:pt x="373" y="254"/>
                    <a:pt x="373" y="254"/>
                    <a:pt x="373" y="254"/>
                  </a:cubicBezTo>
                  <a:cubicBezTo>
                    <a:pt x="372" y="253"/>
                    <a:pt x="372" y="253"/>
                    <a:pt x="372" y="253"/>
                  </a:cubicBezTo>
                  <a:cubicBezTo>
                    <a:pt x="371" y="252"/>
                    <a:pt x="371" y="252"/>
                    <a:pt x="371" y="252"/>
                  </a:cubicBezTo>
                  <a:cubicBezTo>
                    <a:pt x="370" y="252"/>
                    <a:pt x="370" y="252"/>
                    <a:pt x="370" y="252"/>
                  </a:cubicBezTo>
                  <a:cubicBezTo>
                    <a:pt x="369" y="253"/>
                    <a:pt x="369" y="253"/>
                    <a:pt x="369" y="253"/>
                  </a:cubicBezTo>
                  <a:cubicBezTo>
                    <a:pt x="369" y="252"/>
                    <a:pt x="369" y="252"/>
                    <a:pt x="369" y="252"/>
                  </a:cubicBezTo>
                  <a:cubicBezTo>
                    <a:pt x="368" y="252"/>
                    <a:pt x="368" y="252"/>
                    <a:pt x="368" y="252"/>
                  </a:cubicBezTo>
                  <a:cubicBezTo>
                    <a:pt x="367" y="253"/>
                    <a:pt x="367" y="253"/>
                    <a:pt x="367" y="253"/>
                  </a:cubicBezTo>
                  <a:cubicBezTo>
                    <a:pt x="367" y="254"/>
                    <a:pt x="367" y="254"/>
                    <a:pt x="367" y="254"/>
                  </a:cubicBezTo>
                  <a:cubicBezTo>
                    <a:pt x="366" y="254"/>
                    <a:pt x="366" y="254"/>
                    <a:pt x="366" y="254"/>
                  </a:cubicBezTo>
                  <a:cubicBezTo>
                    <a:pt x="365" y="255"/>
                    <a:pt x="365" y="255"/>
                    <a:pt x="365" y="255"/>
                  </a:cubicBezTo>
                  <a:cubicBezTo>
                    <a:pt x="365" y="256"/>
                    <a:pt x="365" y="256"/>
                    <a:pt x="365" y="256"/>
                  </a:cubicBezTo>
                  <a:cubicBezTo>
                    <a:pt x="365" y="256"/>
                    <a:pt x="365" y="256"/>
                    <a:pt x="365" y="256"/>
                  </a:cubicBezTo>
                  <a:cubicBezTo>
                    <a:pt x="364" y="257"/>
                    <a:pt x="364" y="257"/>
                    <a:pt x="364" y="257"/>
                  </a:cubicBezTo>
                  <a:cubicBezTo>
                    <a:pt x="363" y="257"/>
                    <a:pt x="363" y="257"/>
                    <a:pt x="363" y="257"/>
                  </a:cubicBezTo>
                  <a:cubicBezTo>
                    <a:pt x="361" y="257"/>
                    <a:pt x="361" y="257"/>
                    <a:pt x="361" y="257"/>
                  </a:cubicBezTo>
                  <a:cubicBezTo>
                    <a:pt x="361" y="258"/>
                    <a:pt x="361" y="258"/>
                    <a:pt x="361" y="258"/>
                  </a:cubicBezTo>
                  <a:cubicBezTo>
                    <a:pt x="360" y="258"/>
                    <a:pt x="360" y="258"/>
                    <a:pt x="360" y="258"/>
                  </a:cubicBezTo>
                  <a:cubicBezTo>
                    <a:pt x="359" y="258"/>
                    <a:pt x="359" y="258"/>
                    <a:pt x="359" y="258"/>
                  </a:cubicBezTo>
                  <a:cubicBezTo>
                    <a:pt x="357" y="259"/>
                    <a:pt x="357" y="259"/>
                    <a:pt x="357" y="259"/>
                  </a:cubicBezTo>
                  <a:cubicBezTo>
                    <a:pt x="357" y="260"/>
                    <a:pt x="357" y="260"/>
                    <a:pt x="357" y="260"/>
                  </a:cubicBezTo>
                  <a:cubicBezTo>
                    <a:pt x="356" y="260"/>
                    <a:pt x="356" y="260"/>
                    <a:pt x="356" y="260"/>
                  </a:cubicBezTo>
                  <a:cubicBezTo>
                    <a:pt x="355" y="260"/>
                    <a:pt x="355" y="260"/>
                    <a:pt x="355" y="260"/>
                  </a:cubicBezTo>
                  <a:cubicBezTo>
                    <a:pt x="354" y="260"/>
                    <a:pt x="354" y="260"/>
                    <a:pt x="354" y="260"/>
                  </a:cubicBezTo>
                  <a:cubicBezTo>
                    <a:pt x="354" y="260"/>
                    <a:pt x="354" y="260"/>
                    <a:pt x="354" y="260"/>
                  </a:cubicBezTo>
                  <a:cubicBezTo>
                    <a:pt x="353" y="260"/>
                    <a:pt x="353" y="260"/>
                    <a:pt x="353" y="260"/>
                  </a:cubicBezTo>
                  <a:cubicBezTo>
                    <a:pt x="350" y="260"/>
                    <a:pt x="350" y="260"/>
                    <a:pt x="350" y="260"/>
                  </a:cubicBezTo>
                  <a:cubicBezTo>
                    <a:pt x="348" y="260"/>
                    <a:pt x="348" y="260"/>
                    <a:pt x="348" y="260"/>
                  </a:cubicBezTo>
                  <a:cubicBezTo>
                    <a:pt x="346" y="260"/>
                    <a:pt x="346" y="260"/>
                    <a:pt x="346" y="260"/>
                  </a:cubicBezTo>
                  <a:cubicBezTo>
                    <a:pt x="346" y="260"/>
                    <a:pt x="346" y="260"/>
                    <a:pt x="346" y="260"/>
                  </a:cubicBezTo>
                  <a:cubicBezTo>
                    <a:pt x="345" y="259"/>
                    <a:pt x="345" y="259"/>
                    <a:pt x="345" y="259"/>
                  </a:cubicBezTo>
                  <a:cubicBezTo>
                    <a:pt x="344" y="259"/>
                    <a:pt x="344" y="259"/>
                    <a:pt x="344" y="259"/>
                  </a:cubicBezTo>
                  <a:cubicBezTo>
                    <a:pt x="344" y="259"/>
                    <a:pt x="344" y="259"/>
                    <a:pt x="344" y="259"/>
                  </a:cubicBezTo>
                  <a:cubicBezTo>
                    <a:pt x="343" y="258"/>
                    <a:pt x="343" y="258"/>
                    <a:pt x="343" y="258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341" y="257"/>
                    <a:pt x="341" y="257"/>
                    <a:pt x="341" y="257"/>
                  </a:cubicBezTo>
                  <a:cubicBezTo>
                    <a:pt x="340" y="257"/>
                    <a:pt x="340" y="257"/>
                    <a:pt x="340" y="257"/>
                  </a:cubicBezTo>
                  <a:cubicBezTo>
                    <a:pt x="338" y="256"/>
                    <a:pt x="338" y="256"/>
                    <a:pt x="338" y="256"/>
                  </a:cubicBezTo>
                  <a:cubicBezTo>
                    <a:pt x="337" y="255"/>
                    <a:pt x="337" y="255"/>
                    <a:pt x="337" y="255"/>
                  </a:cubicBezTo>
                  <a:cubicBezTo>
                    <a:pt x="336" y="255"/>
                    <a:pt x="336" y="255"/>
                    <a:pt x="336" y="255"/>
                  </a:cubicBezTo>
                  <a:cubicBezTo>
                    <a:pt x="334" y="255"/>
                    <a:pt x="334" y="255"/>
                    <a:pt x="334" y="255"/>
                  </a:cubicBezTo>
                  <a:cubicBezTo>
                    <a:pt x="333" y="255"/>
                    <a:pt x="333" y="255"/>
                    <a:pt x="333" y="255"/>
                  </a:cubicBezTo>
                  <a:cubicBezTo>
                    <a:pt x="332" y="255"/>
                    <a:pt x="332" y="255"/>
                    <a:pt x="332" y="255"/>
                  </a:cubicBezTo>
                  <a:cubicBezTo>
                    <a:pt x="331" y="255"/>
                    <a:pt x="331" y="255"/>
                    <a:pt x="331" y="255"/>
                  </a:cubicBezTo>
                  <a:cubicBezTo>
                    <a:pt x="330" y="255"/>
                    <a:pt x="330" y="255"/>
                    <a:pt x="330" y="255"/>
                  </a:cubicBezTo>
                  <a:cubicBezTo>
                    <a:pt x="328" y="255"/>
                    <a:pt x="328" y="255"/>
                    <a:pt x="328" y="255"/>
                  </a:cubicBezTo>
                  <a:cubicBezTo>
                    <a:pt x="327" y="256"/>
                    <a:pt x="327" y="256"/>
                    <a:pt x="327" y="256"/>
                  </a:cubicBezTo>
                  <a:cubicBezTo>
                    <a:pt x="326" y="257"/>
                    <a:pt x="326" y="257"/>
                    <a:pt x="326" y="257"/>
                  </a:cubicBezTo>
                  <a:cubicBezTo>
                    <a:pt x="326" y="257"/>
                    <a:pt x="326" y="257"/>
                    <a:pt x="326" y="257"/>
                  </a:cubicBezTo>
                  <a:cubicBezTo>
                    <a:pt x="325" y="257"/>
                    <a:pt x="325" y="257"/>
                    <a:pt x="325" y="257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323" y="257"/>
                    <a:pt x="323" y="257"/>
                    <a:pt x="323" y="257"/>
                  </a:cubicBezTo>
                  <a:cubicBezTo>
                    <a:pt x="322" y="257"/>
                    <a:pt x="322" y="257"/>
                    <a:pt x="322" y="257"/>
                  </a:cubicBezTo>
                  <a:cubicBezTo>
                    <a:pt x="322" y="257"/>
                    <a:pt x="322" y="257"/>
                    <a:pt x="322" y="257"/>
                  </a:cubicBezTo>
                  <a:cubicBezTo>
                    <a:pt x="320" y="256"/>
                    <a:pt x="320" y="256"/>
                    <a:pt x="320" y="256"/>
                  </a:cubicBezTo>
                  <a:cubicBezTo>
                    <a:pt x="319" y="256"/>
                    <a:pt x="319" y="256"/>
                    <a:pt x="319" y="256"/>
                  </a:cubicBezTo>
                  <a:cubicBezTo>
                    <a:pt x="319" y="256"/>
                    <a:pt x="319" y="256"/>
                    <a:pt x="319" y="256"/>
                  </a:cubicBezTo>
                  <a:cubicBezTo>
                    <a:pt x="318" y="255"/>
                    <a:pt x="318" y="255"/>
                    <a:pt x="318" y="255"/>
                  </a:cubicBezTo>
                  <a:cubicBezTo>
                    <a:pt x="317" y="255"/>
                    <a:pt x="317" y="255"/>
                    <a:pt x="317" y="255"/>
                  </a:cubicBezTo>
                  <a:cubicBezTo>
                    <a:pt x="317" y="255"/>
                    <a:pt x="317" y="255"/>
                    <a:pt x="317" y="255"/>
                  </a:cubicBezTo>
                  <a:cubicBezTo>
                    <a:pt x="317" y="254"/>
                    <a:pt x="317" y="254"/>
                    <a:pt x="317" y="254"/>
                  </a:cubicBezTo>
                  <a:cubicBezTo>
                    <a:pt x="316" y="253"/>
                    <a:pt x="316" y="253"/>
                    <a:pt x="316" y="253"/>
                  </a:cubicBezTo>
                  <a:cubicBezTo>
                    <a:pt x="316" y="253"/>
                    <a:pt x="316" y="253"/>
                    <a:pt x="316" y="253"/>
                  </a:cubicBezTo>
                  <a:cubicBezTo>
                    <a:pt x="316" y="252"/>
                    <a:pt x="316" y="252"/>
                    <a:pt x="316" y="252"/>
                  </a:cubicBezTo>
                  <a:cubicBezTo>
                    <a:pt x="315" y="251"/>
                    <a:pt x="315" y="251"/>
                    <a:pt x="315" y="251"/>
                  </a:cubicBezTo>
                  <a:cubicBezTo>
                    <a:pt x="315" y="251"/>
                    <a:pt x="315" y="251"/>
                    <a:pt x="315" y="251"/>
                  </a:cubicBezTo>
                  <a:cubicBezTo>
                    <a:pt x="315" y="250"/>
                    <a:pt x="315" y="250"/>
                    <a:pt x="315" y="250"/>
                  </a:cubicBezTo>
                  <a:cubicBezTo>
                    <a:pt x="314" y="250"/>
                    <a:pt x="314" y="250"/>
                    <a:pt x="314" y="250"/>
                  </a:cubicBezTo>
                  <a:cubicBezTo>
                    <a:pt x="313" y="250"/>
                    <a:pt x="313" y="250"/>
                    <a:pt x="313" y="250"/>
                  </a:cubicBezTo>
                  <a:cubicBezTo>
                    <a:pt x="312" y="250"/>
                    <a:pt x="312" y="250"/>
                    <a:pt x="312" y="250"/>
                  </a:cubicBezTo>
                  <a:cubicBezTo>
                    <a:pt x="311" y="250"/>
                    <a:pt x="311" y="250"/>
                    <a:pt x="311" y="250"/>
                  </a:cubicBezTo>
                  <a:cubicBezTo>
                    <a:pt x="310" y="250"/>
                    <a:pt x="310" y="250"/>
                    <a:pt x="310" y="250"/>
                  </a:cubicBezTo>
                  <a:cubicBezTo>
                    <a:pt x="310" y="249"/>
                    <a:pt x="310" y="249"/>
                    <a:pt x="310" y="249"/>
                  </a:cubicBezTo>
                  <a:cubicBezTo>
                    <a:pt x="309" y="249"/>
                    <a:pt x="309" y="249"/>
                    <a:pt x="309" y="249"/>
                  </a:cubicBezTo>
                  <a:cubicBezTo>
                    <a:pt x="307" y="249"/>
                    <a:pt x="307" y="249"/>
                    <a:pt x="307" y="249"/>
                  </a:cubicBezTo>
                  <a:cubicBezTo>
                    <a:pt x="306" y="249"/>
                    <a:pt x="306" y="249"/>
                    <a:pt x="306" y="249"/>
                  </a:cubicBezTo>
                  <a:cubicBezTo>
                    <a:pt x="305" y="248"/>
                    <a:pt x="305" y="248"/>
                    <a:pt x="305" y="248"/>
                  </a:cubicBezTo>
                  <a:cubicBezTo>
                    <a:pt x="305" y="248"/>
                    <a:pt x="305" y="248"/>
                    <a:pt x="305" y="248"/>
                  </a:cubicBezTo>
                  <a:cubicBezTo>
                    <a:pt x="304" y="248"/>
                    <a:pt x="304" y="248"/>
                    <a:pt x="304" y="248"/>
                  </a:cubicBezTo>
                  <a:cubicBezTo>
                    <a:pt x="303" y="247"/>
                    <a:pt x="303" y="247"/>
                    <a:pt x="303" y="247"/>
                  </a:cubicBezTo>
                  <a:cubicBezTo>
                    <a:pt x="302" y="247"/>
                    <a:pt x="302" y="247"/>
                    <a:pt x="302" y="247"/>
                  </a:cubicBezTo>
                  <a:cubicBezTo>
                    <a:pt x="301" y="247"/>
                    <a:pt x="301" y="247"/>
                    <a:pt x="301" y="247"/>
                  </a:cubicBezTo>
                  <a:cubicBezTo>
                    <a:pt x="301" y="247"/>
                    <a:pt x="301" y="247"/>
                    <a:pt x="301" y="247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299" y="250"/>
                    <a:pt x="299" y="250"/>
                    <a:pt x="299" y="250"/>
                  </a:cubicBezTo>
                  <a:cubicBezTo>
                    <a:pt x="299" y="251"/>
                    <a:pt x="299" y="251"/>
                    <a:pt x="299" y="251"/>
                  </a:cubicBezTo>
                  <a:cubicBezTo>
                    <a:pt x="298" y="252"/>
                    <a:pt x="298" y="252"/>
                    <a:pt x="298" y="252"/>
                  </a:cubicBezTo>
                  <a:cubicBezTo>
                    <a:pt x="298" y="254"/>
                    <a:pt x="298" y="254"/>
                    <a:pt x="298" y="254"/>
                  </a:cubicBezTo>
                  <a:cubicBezTo>
                    <a:pt x="298" y="255"/>
                    <a:pt x="298" y="255"/>
                    <a:pt x="298" y="255"/>
                  </a:cubicBezTo>
                  <a:cubicBezTo>
                    <a:pt x="300" y="255"/>
                    <a:pt x="300" y="255"/>
                    <a:pt x="300" y="255"/>
                  </a:cubicBezTo>
                  <a:cubicBezTo>
                    <a:pt x="300" y="255"/>
                    <a:pt x="300" y="255"/>
                    <a:pt x="300" y="255"/>
                  </a:cubicBezTo>
                  <a:cubicBezTo>
                    <a:pt x="301" y="256"/>
                    <a:pt x="301" y="256"/>
                    <a:pt x="301" y="256"/>
                  </a:cubicBezTo>
                  <a:cubicBezTo>
                    <a:pt x="301" y="256"/>
                    <a:pt x="301" y="256"/>
                    <a:pt x="301" y="256"/>
                  </a:cubicBezTo>
                  <a:cubicBezTo>
                    <a:pt x="301" y="258"/>
                    <a:pt x="301" y="258"/>
                    <a:pt x="301" y="258"/>
                  </a:cubicBezTo>
                  <a:cubicBezTo>
                    <a:pt x="301" y="259"/>
                    <a:pt x="301" y="259"/>
                    <a:pt x="301" y="259"/>
                  </a:cubicBezTo>
                  <a:cubicBezTo>
                    <a:pt x="302" y="259"/>
                    <a:pt x="302" y="259"/>
                    <a:pt x="302" y="259"/>
                  </a:cubicBezTo>
                  <a:cubicBezTo>
                    <a:pt x="302" y="260"/>
                    <a:pt x="302" y="260"/>
                    <a:pt x="302" y="260"/>
                  </a:cubicBezTo>
                  <a:cubicBezTo>
                    <a:pt x="301" y="261"/>
                    <a:pt x="301" y="261"/>
                    <a:pt x="301" y="261"/>
                  </a:cubicBezTo>
                  <a:cubicBezTo>
                    <a:pt x="300" y="261"/>
                    <a:pt x="300" y="261"/>
                    <a:pt x="300" y="261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98" y="261"/>
                    <a:pt x="298" y="261"/>
                    <a:pt x="298" y="261"/>
                  </a:cubicBezTo>
                  <a:cubicBezTo>
                    <a:pt x="297" y="261"/>
                    <a:pt x="297" y="261"/>
                    <a:pt x="297" y="261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4" y="261"/>
                    <a:pt x="294" y="261"/>
                    <a:pt x="294" y="261"/>
                  </a:cubicBezTo>
                  <a:cubicBezTo>
                    <a:pt x="293" y="261"/>
                    <a:pt x="293" y="261"/>
                    <a:pt x="293" y="261"/>
                  </a:cubicBezTo>
                  <a:cubicBezTo>
                    <a:pt x="292" y="261"/>
                    <a:pt x="292" y="261"/>
                    <a:pt x="292" y="261"/>
                  </a:cubicBezTo>
                  <a:cubicBezTo>
                    <a:pt x="291" y="261"/>
                    <a:pt x="291" y="261"/>
                    <a:pt x="291" y="261"/>
                  </a:cubicBezTo>
                  <a:cubicBezTo>
                    <a:pt x="290" y="262"/>
                    <a:pt x="290" y="262"/>
                    <a:pt x="290" y="262"/>
                  </a:cubicBezTo>
                  <a:cubicBezTo>
                    <a:pt x="290" y="262"/>
                    <a:pt x="290" y="262"/>
                    <a:pt x="290" y="262"/>
                  </a:cubicBezTo>
                  <a:cubicBezTo>
                    <a:pt x="288" y="261"/>
                    <a:pt x="288" y="261"/>
                    <a:pt x="288" y="261"/>
                  </a:cubicBezTo>
                  <a:cubicBezTo>
                    <a:pt x="287" y="261"/>
                    <a:pt x="287" y="261"/>
                    <a:pt x="287" y="261"/>
                  </a:cubicBezTo>
                  <a:cubicBezTo>
                    <a:pt x="285" y="259"/>
                    <a:pt x="285" y="259"/>
                    <a:pt x="285" y="259"/>
                  </a:cubicBezTo>
                  <a:cubicBezTo>
                    <a:pt x="285" y="259"/>
                    <a:pt x="285" y="259"/>
                    <a:pt x="285" y="259"/>
                  </a:cubicBezTo>
                  <a:cubicBezTo>
                    <a:pt x="285" y="258"/>
                    <a:pt x="285" y="258"/>
                    <a:pt x="285" y="258"/>
                  </a:cubicBezTo>
                  <a:cubicBezTo>
                    <a:pt x="285" y="258"/>
                    <a:pt x="285" y="258"/>
                    <a:pt x="285" y="258"/>
                  </a:cubicBezTo>
                  <a:cubicBezTo>
                    <a:pt x="283" y="258"/>
                    <a:pt x="283" y="258"/>
                    <a:pt x="283" y="258"/>
                  </a:cubicBezTo>
                  <a:cubicBezTo>
                    <a:pt x="283" y="258"/>
                    <a:pt x="283" y="258"/>
                    <a:pt x="283" y="258"/>
                  </a:cubicBezTo>
                  <a:cubicBezTo>
                    <a:pt x="282" y="258"/>
                    <a:pt x="282" y="258"/>
                    <a:pt x="282" y="258"/>
                  </a:cubicBezTo>
                  <a:cubicBezTo>
                    <a:pt x="281" y="258"/>
                    <a:pt x="281" y="258"/>
                    <a:pt x="281" y="258"/>
                  </a:cubicBezTo>
                  <a:cubicBezTo>
                    <a:pt x="280" y="258"/>
                    <a:pt x="280" y="258"/>
                    <a:pt x="280" y="258"/>
                  </a:cubicBezTo>
                  <a:cubicBezTo>
                    <a:pt x="280" y="258"/>
                    <a:pt x="280" y="258"/>
                    <a:pt x="280" y="258"/>
                  </a:cubicBezTo>
                  <a:cubicBezTo>
                    <a:pt x="280" y="257"/>
                    <a:pt x="280" y="257"/>
                    <a:pt x="280" y="257"/>
                  </a:cubicBezTo>
                  <a:cubicBezTo>
                    <a:pt x="279" y="257"/>
                    <a:pt x="279" y="257"/>
                    <a:pt x="279" y="257"/>
                  </a:cubicBezTo>
                  <a:cubicBezTo>
                    <a:pt x="279" y="257"/>
                    <a:pt x="279" y="257"/>
                    <a:pt x="279" y="257"/>
                  </a:cubicBezTo>
                  <a:cubicBezTo>
                    <a:pt x="278" y="257"/>
                    <a:pt x="278" y="257"/>
                    <a:pt x="278" y="257"/>
                  </a:cubicBezTo>
                  <a:cubicBezTo>
                    <a:pt x="277" y="257"/>
                    <a:pt x="277" y="257"/>
                    <a:pt x="277" y="257"/>
                  </a:cubicBezTo>
                  <a:cubicBezTo>
                    <a:pt x="277" y="257"/>
                    <a:pt x="277" y="257"/>
                    <a:pt x="277" y="257"/>
                  </a:cubicBezTo>
                  <a:cubicBezTo>
                    <a:pt x="276" y="257"/>
                    <a:pt x="276" y="257"/>
                    <a:pt x="276" y="257"/>
                  </a:cubicBezTo>
                  <a:cubicBezTo>
                    <a:pt x="274" y="257"/>
                    <a:pt x="274" y="257"/>
                    <a:pt x="274" y="257"/>
                  </a:cubicBezTo>
                  <a:cubicBezTo>
                    <a:pt x="273" y="258"/>
                    <a:pt x="273" y="258"/>
                    <a:pt x="273" y="258"/>
                  </a:cubicBezTo>
                  <a:cubicBezTo>
                    <a:pt x="273" y="259"/>
                    <a:pt x="273" y="259"/>
                    <a:pt x="273" y="259"/>
                  </a:cubicBezTo>
                  <a:cubicBezTo>
                    <a:pt x="272" y="259"/>
                    <a:pt x="272" y="259"/>
                    <a:pt x="272" y="259"/>
                  </a:cubicBezTo>
                  <a:cubicBezTo>
                    <a:pt x="271" y="259"/>
                    <a:pt x="271" y="259"/>
                    <a:pt x="271" y="259"/>
                  </a:cubicBezTo>
                  <a:cubicBezTo>
                    <a:pt x="271" y="259"/>
                    <a:pt x="271" y="259"/>
                    <a:pt x="271" y="259"/>
                  </a:cubicBezTo>
                  <a:cubicBezTo>
                    <a:pt x="271" y="259"/>
                    <a:pt x="271" y="259"/>
                    <a:pt x="271" y="259"/>
                  </a:cubicBezTo>
                  <a:cubicBezTo>
                    <a:pt x="271" y="260"/>
                    <a:pt x="271" y="260"/>
                    <a:pt x="271" y="260"/>
                  </a:cubicBezTo>
                  <a:cubicBezTo>
                    <a:pt x="271" y="260"/>
                    <a:pt x="271" y="260"/>
                    <a:pt x="271" y="260"/>
                  </a:cubicBezTo>
                  <a:cubicBezTo>
                    <a:pt x="270" y="261"/>
                    <a:pt x="270" y="261"/>
                    <a:pt x="270" y="261"/>
                  </a:cubicBezTo>
                  <a:cubicBezTo>
                    <a:pt x="269" y="261"/>
                    <a:pt x="269" y="261"/>
                    <a:pt x="269" y="261"/>
                  </a:cubicBezTo>
                  <a:cubicBezTo>
                    <a:pt x="269" y="262"/>
                    <a:pt x="269" y="262"/>
                    <a:pt x="269" y="262"/>
                  </a:cubicBezTo>
                  <a:cubicBezTo>
                    <a:pt x="269" y="262"/>
                    <a:pt x="269" y="262"/>
                    <a:pt x="269" y="262"/>
                  </a:cubicBezTo>
                  <a:cubicBezTo>
                    <a:pt x="267" y="263"/>
                    <a:pt x="267" y="263"/>
                    <a:pt x="267" y="263"/>
                  </a:cubicBezTo>
                  <a:cubicBezTo>
                    <a:pt x="267" y="264"/>
                    <a:pt x="267" y="264"/>
                    <a:pt x="267" y="264"/>
                  </a:cubicBezTo>
                  <a:cubicBezTo>
                    <a:pt x="267" y="264"/>
                    <a:pt x="267" y="264"/>
                    <a:pt x="267" y="264"/>
                  </a:cubicBezTo>
                  <a:cubicBezTo>
                    <a:pt x="266" y="265"/>
                    <a:pt x="266" y="265"/>
                    <a:pt x="266" y="265"/>
                  </a:cubicBezTo>
                  <a:cubicBezTo>
                    <a:pt x="265" y="266"/>
                    <a:pt x="265" y="266"/>
                    <a:pt x="265" y="266"/>
                  </a:cubicBezTo>
                  <a:cubicBezTo>
                    <a:pt x="265" y="266"/>
                    <a:pt x="265" y="266"/>
                    <a:pt x="265" y="266"/>
                  </a:cubicBezTo>
                  <a:cubicBezTo>
                    <a:pt x="263" y="266"/>
                    <a:pt x="263" y="266"/>
                    <a:pt x="263" y="266"/>
                  </a:cubicBezTo>
                  <a:cubicBezTo>
                    <a:pt x="262" y="266"/>
                    <a:pt x="262" y="266"/>
                    <a:pt x="262" y="266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0" y="268"/>
                    <a:pt x="260" y="268"/>
                    <a:pt x="260" y="268"/>
                  </a:cubicBezTo>
                  <a:cubicBezTo>
                    <a:pt x="259" y="268"/>
                    <a:pt x="259" y="268"/>
                    <a:pt x="259" y="268"/>
                  </a:cubicBezTo>
                  <a:cubicBezTo>
                    <a:pt x="259" y="267"/>
                    <a:pt x="259" y="267"/>
                    <a:pt x="259" y="267"/>
                  </a:cubicBezTo>
                  <a:cubicBezTo>
                    <a:pt x="258" y="267"/>
                    <a:pt x="258" y="267"/>
                    <a:pt x="258" y="267"/>
                  </a:cubicBezTo>
                  <a:cubicBezTo>
                    <a:pt x="257" y="266"/>
                    <a:pt x="257" y="266"/>
                    <a:pt x="257" y="266"/>
                  </a:cubicBezTo>
                  <a:cubicBezTo>
                    <a:pt x="256" y="266"/>
                    <a:pt x="256" y="266"/>
                    <a:pt x="256" y="266"/>
                  </a:cubicBezTo>
                  <a:cubicBezTo>
                    <a:pt x="256" y="265"/>
                    <a:pt x="256" y="265"/>
                    <a:pt x="256" y="265"/>
                  </a:cubicBezTo>
                  <a:cubicBezTo>
                    <a:pt x="256" y="264"/>
                    <a:pt x="256" y="264"/>
                    <a:pt x="256" y="264"/>
                  </a:cubicBezTo>
                  <a:cubicBezTo>
                    <a:pt x="256" y="264"/>
                    <a:pt x="256" y="264"/>
                    <a:pt x="256" y="264"/>
                  </a:cubicBezTo>
                  <a:cubicBezTo>
                    <a:pt x="255" y="265"/>
                    <a:pt x="255" y="265"/>
                    <a:pt x="255" y="265"/>
                  </a:cubicBezTo>
                  <a:cubicBezTo>
                    <a:pt x="254" y="265"/>
                    <a:pt x="254" y="265"/>
                    <a:pt x="254" y="265"/>
                  </a:cubicBezTo>
                  <a:cubicBezTo>
                    <a:pt x="253" y="265"/>
                    <a:pt x="253" y="265"/>
                    <a:pt x="253" y="265"/>
                  </a:cubicBezTo>
                  <a:cubicBezTo>
                    <a:pt x="251" y="266"/>
                    <a:pt x="251" y="266"/>
                    <a:pt x="251" y="266"/>
                  </a:cubicBezTo>
                  <a:cubicBezTo>
                    <a:pt x="251" y="266"/>
                    <a:pt x="251" y="266"/>
                    <a:pt x="251" y="266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49" y="266"/>
                    <a:pt x="249" y="266"/>
                    <a:pt x="249" y="266"/>
                  </a:cubicBezTo>
                  <a:cubicBezTo>
                    <a:pt x="248" y="266"/>
                    <a:pt x="248" y="266"/>
                    <a:pt x="248" y="266"/>
                  </a:cubicBezTo>
                  <a:cubicBezTo>
                    <a:pt x="248" y="266"/>
                    <a:pt x="248" y="266"/>
                    <a:pt x="248" y="266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248" y="264"/>
                    <a:pt x="248" y="264"/>
                    <a:pt x="248" y="264"/>
                  </a:cubicBezTo>
                  <a:cubicBezTo>
                    <a:pt x="248" y="264"/>
                    <a:pt x="248" y="264"/>
                    <a:pt x="248" y="264"/>
                  </a:cubicBezTo>
                  <a:cubicBezTo>
                    <a:pt x="248" y="263"/>
                    <a:pt x="248" y="263"/>
                    <a:pt x="248" y="263"/>
                  </a:cubicBezTo>
                  <a:cubicBezTo>
                    <a:pt x="247" y="263"/>
                    <a:pt x="247" y="263"/>
                    <a:pt x="247" y="263"/>
                  </a:cubicBezTo>
                  <a:cubicBezTo>
                    <a:pt x="247" y="263"/>
                    <a:pt x="247" y="263"/>
                    <a:pt x="247" y="263"/>
                  </a:cubicBezTo>
                  <a:cubicBezTo>
                    <a:pt x="246" y="262"/>
                    <a:pt x="246" y="262"/>
                    <a:pt x="246" y="262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4" y="262"/>
                    <a:pt x="244" y="262"/>
                    <a:pt x="244" y="262"/>
                  </a:cubicBezTo>
                  <a:cubicBezTo>
                    <a:pt x="244" y="261"/>
                    <a:pt x="244" y="261"/>
                    <a:pt x="244" y="261"/>
                  </a:cubicBezTo>
                  <a:cubicBezTo>
                    <a:pt x="243" y="260"/>
                    <a:pt x="243" y="260"/>
                    <a:pt x="243" y="260"/>
                  </a:cubicBezTo>
                  <a:cubicBezTo>
                    <a:pt x="242" y="259"/>
                    <a:pt x="242" y="259"/>
                    <a:pt x="242" y="259"/>
                  </a:cubicBezTo>
                  <a:cubicBezTo>
                    <a:pt x="240" y="259"/>
                    <a:pt x="240" y="259"/>
                    <a:pt x="240" y="259"/>
                  </a:cubicBezTo>
                  <a:cubicBezTo>
                    <a:pt x="239" y="259"/>
                    <a:pt x="239" y="259"/>
                    <a:pt x="239" y="259"/>
                  </a:cubicBezTo>
                  <a:cubicBezTo>
                    <a:pt x="237" y="259"/>
                    <a:pt x="237" y="259"/>
                    <a:pt x="237" y="259"/>
                  </a:cubicBezTo>
                  <a:cubicBezTo>
                    <a:pt x="237" y="259"/>
                    <a:pt x="237" y="259"/>
                    <a:pt x="237" y="259"/>
                  </a:cubicBezTo>
                  <a:cubicBezTo>
                    <a:pt x="238" y="260"/>
                    <a:pt x="238" y="260"/>
                    <a:pt x="238" y="260"/>
                  </a:cubicBezTo>
                  <a:cubicBezTo>
                    <a:pt x="237" y="260"/>
                    <a:pt x="237" y="260"/>
                    <a:pt x="237" y="260"/>
                  </a:cubicBezTo>
                  <a:cubicBezTo>
                    <a:pt x="236" y="260"/>
                    <a:pt x="236" y="260"/>
                    <a:pt x="236" y="260"/>
                  </a:cubicBezTo>
                  <a:cubicBezTo>
                    <a:pt x="236" y="260"/>
                    <a:pt x="236" y="260"/>
                    <a:pt x="236" y="260"/>
                  </a:cubicBezTo>
                  <a:cubicBezTo>
                    <a:pt x="235" y="261"/>
                    <a:pt x="235" y="261"/>
                    <a:pt x="235" y="261"/>
                  </a:cubicBezTo>
                  <a:cubicBezTo>
                    <a:pt x="234" y="260"/>
                    <a:pt x="234" y="260"/>
                    <a:pt x="234" y="260"/>
                  </a:cubicBezTo>
                  <a:cubicBezTo>
                    <a:pt x="233" y="260"/>
                    <a:pt x="233" y="260"/>
                    <a:pt x="233" y="260"/>
                  </a:cubicBezTo>
                  <a:cubicBezTo>
                    <a:pt x="232" y="261"/>
                    <a:pt x="232" y="261"/>
                    <a:pt x="232" y="261"/>
                  </a:cubicBezTo>
                  <a:cubicBezTo>
                    <a:pt x="232" y="261"/>
                    <a:pt x="232" y="261"/>
                    <a:pt x="232" y="261"/>
                  </a:cubicBezTo>
                  <a:cubicBezTo>
                    <a:pt x="231" y="260"/>
                    <a:pt x="231" y="260"/>
                    <a:pt x="231" y="260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30" y="259"/>
                    <a:pt x="230" y="259"/>
                    <a:pt x="230" y="259"/>
                  </a:cubicBezTo>
                  <a:cubicBezTo>
                    <a:pt x="230" y="259"/>
                    <a:pt x="230" y="259"/>
                    <a:pt x="230" y="259"/>
                  </a:cubicBezTo>
                  <a:cubicBezTo>
                    <a:pt x="229" y="258"/>
                    <a:pt x="229" y="258"/>
                    <a:pt x="229" y="258"/>
                  </a:cubicBezTo>
                  <a:cubicBezTo>
                    <a:pt x="228" y="258"/>
                    <a:pt x="228" y="258"/>
                    <a:pt x="228" y="258"/>
                  </a:cubicBezTo>
                  <a:cubicBezTo>
                    <a:pt x="228" y="259"/>
                    <a:pt x="228" y="259"/>
                    <a:pt x="228" y="259"/>
                  </a:cubicBezTo>
                  <a:cubicBezTo>
                    <a:pt x="228" y="259"/>
                    <a:pt x="228" y="259"/>
                    <a:pt x="228" y="259"/>
                  </a:cubicBezTo>
                  <a:cubicBezTo>
                    <a:pt x="228" y="260"/>
                    <a:pt x="228" y="260"/>
                    <a:pt x="228" y="260"/>
                  </a:cubicBezTo>
                  <a:cubicBezTo>
                    <a:pt x="227" y="260"/>
                    <a:pt x="227" y="260"/>
                    <a:pt x="227" y="260"/>
                  </a:cubicBezTo>
                  <a:cubicBezTo>
                    <a:pt x="226" y="260"/>
                    <a:pt x="226" y="260"/>
                    <a:pt x="226" y="260"/>
                  </a:cubicBezTo>
                  <a:cubicBezTo>
                    <a:pt x="215" y="248"/>
                    <a:pt x="215" y="248"/>
                    <a:pt x="215" y="248"/>
                  </a:cubicBezTo>
                  <a:cubicBezTo>
                    <a:pt x="207" y="243"/>
                    <a:pt x="207" y="243"/>
                    <a:pt x="207" y="243"/>
                  </a:cubicBezTo>
                  <a:cubicBezTo>
                    <a:pt x="207" y="242"/>
                    <a:pt x="207" y="242"/>
                    <a:pt x="207" y="242"/>
                  </a:cubicBezTo>
                  <a:cubicBezTo>
                    <a:pt x="208" y="242"/>
                    <a:pt x="208" y="242"/>
                    <a:pt x="208" y="242"/>
                  </a:cubicBezTo>
                  <a:cubicBezTo>
                    <a:pt x="208" y="241"/>
                    <a:pt x="208" y="241"/>
                    <a:pt x="208" y="241"/>
                  </a:cubicBezTo>
                  <a:cubicBezTo>
                    <a:pt x="208" y="241"/>
                    <a:pt x="208" y="241"/>
                    <a:pt x="208" y="241"/>
                  </a:cubicBezTo>
                  <a:cubicBezTo>
                    <a:pt x="208" y="240"/>
                    <a:pt x="208" y="240"/>
                    <a:pt x="208" y="240"/>
                  </a:cubicBezTo>
                  <a:cubicBezTo>
                    <a:pt x="207" y="241"/>
                    <a:pt x="207" y="241"/>
                    <a:pt x="207" y="241"/>
                  </a:cubicBezTo>
                  <a:cubicBezTo>
                    <a:pt x="206" y="241"/>
                    <a:pt x="206" y="241"/>
                    <a:pt x="206" y="241"/>
                  </a:cubicBezTo>
                  <a:cubicBezTo>
                    <a:pt x="205" y="241"/>
                    <a:pt x="205" y="241"/>
                    <a:pt x="205" y="241"/>
                  </a:cubicBezTo>
                  <a:cubicBezTo>
                    <a:pt x="205" y="242"/>
                    <a:pt x="205" y="242"/>
                    <a:pt x="205" y="242"/>
                  </a:cubicBezTo>
                  <a:cubicBezTo>
                    <a:pt x="204" y="243"/>
                    <a:pt x="204" y="243"/>
                    <a:pt x="204" y="243"/>
                  </a:cubicBezTo>
                  <a:cubicBezTo>
                    <a:pt x="203" y="243"/>
                    <a:pt x="203" y="243"/>
                    <a:pt x="203" y="243"/>
                  </a:cubicBezTo>
                  <a:cubicBezTo>
                    <a:pt x="203" y="244"/>
                    <a:pt x="203" y="244"/>
                    <a:pt x="203" y="244"/>
                  </a:cubicBezTo>
                  <a:cubicBezTo>
                    <a:pt x="202" y="244"/>
                    <a:pt x="202" y="244"/>
                    <a:pt x="202" y="244"/>
                  </a:cubicBezTo>
                  <a:cubicBezTo>
                    <a:pt x="202" y="245"/>
                    <a:pt x="202" y="245"/>
                    <a:pt x="202" y="245"/>
                  </a:cubicBezTo>
                  <a:cubicBezTo>
                    <a:pt x="200" y="245"/>
                    <a:pt x="200" y="245"/>
                    <a:pt x="200" y="245"/>
                  </a:cubicBezTo>
                  <a:cubicBezTo>
                    <a:pt x="199" y="245"/>
                    <a:pt x="199" y="245"/>
                    <a:pt x="199" y="245"/>
                  </a:cubicBezTo>
                  <a:cubicBezTo>
                    <a:pt x="200" y="246"/>
                    <a:pt x="200" y="246"/>
                    <a:pt x="200" y="246"/>
                  </a:cubicBezTo>
                  <a:cubicBezTo>
                    <a:pt x="199" y="247"/>
                    <a:pt x="199" y="247"/>
                    <a:pt x="199" y="247"/>
                  </a:cubicBezTo>
                  <a:cubicBezTo>
                    <a:pt x="199" y="246"/>
                    <a:pt x="199" y="246"/>
                    <a:pt x="199" y="246"/>
                  </a:cubicBezTo>
                  <a:cubicBezTo>
                    <a:pt x="197" y="246"/>
                    <a:pt x="197" y="246"/>
                    <a:pt x="197" y="246"/>
                  </a:cubicBezTo>
                  <a:cubicBezTo>
                    <a:pt x="196" y="246"/>
                    <a:pt x="196" y="246"/>
                    <a:pt x="196" y="246"/>
                  </a:cubicBezTo>
                  <a:cubicBezTo>
                    <a:pt x="195" y="247"/>
                    <a:pt x="195" y="247"/>
                    <a:pt x="195" y="247"/>
                  </a:cubicBezTo>
                  <a:cubicBezTo>
                    <a:pt x="195" y="247"/>
                    <a:pt x="195" y="247"/>
                    <a:pt x="195" y="247"/>
                  </a:cubicBezTo>
                  <a:cubicBezTo>
                    <a:pt x="194" y="246"/>
                    <a:pt x="194" y="246"/>
                    <a:pt x="194" y="246"/>
                  </a:cubicBezTo>
                  <a:cubicBezTo>
                    <a:pt x="194" y="245"/>
                    <a:pt x="194" y="245"/>
                    <a:pt x="194" y="245"/>
                  </a:cubicBezTo>
                  <a:cubicBezTo>
                    <a:pt x="195" y="245"/>
                    <a:pt x="195" y="245"/>
                    <a:pt x="195" y="245"/>
                  </a:cubicBezTo>
                  <a:cubicBezTo>
                    <a:pt x="195" y="244"/>
                    <a:pt x="195" y="244"/>
                    <a:pt x="195" y="244"/>
                  </a:cubicBezTo>
                  <a:cubicBezTo>
                    <a:pt x="195" y="244"/>
                    <a:pt x="195" y="244"/>
                    <a:pt x="195" y="244"/>
                  </a:cubicBezTo>
                  <a:cubicBezTo>
                    <a:pt x="194" y="244"/>
                    <a:pt x="194" y="244"/>
                    <a:pt x="194" y="244"/>
                  </a:cubicBezTo>
                  <a:cubicBezTo>
                    <a:pt x="193" y="244"/>
                    <a:pt x="193" y="244"/>
                    <a:pt x="193" y="244"/>
                  </a:cubicBezTo>
                  <a:cubicBezTo>
                    <a:pt x="192" y="243"/>
                    <a:pt x="192" y="243"/>
                    <a:pt x="192" y="243"/>
                  </a:cubicBezTo>
                  <a:cubicBezTo>
                    <a:pt x="191" y="243"/>
                    <a:pt x="191" y="243"/>
                    <a:pt x="191" y="243"/>
                  </a:cubicBezTo>
                  <a:cubicBezTo>
                    <a:pt x="191" y="244"/>
                    <a:pt x="191" y="244"/>
                    <a:pt x="191" y="244"/>
                  </a:cubicBezTo>
                  <a:cubicBezTo>
                    <a:pt x="191" y="244"/>
                    <a:pt x="191" y="244"/>
                    <a:pt x="191" y="244"/>
                  </a:cubicBezTo>
                  <a:cubicBezTo>
                    <a:pt x="191" y="245"/>
                    <a:pt x="191" y="245"/>
                    <a:pt x="191" y="245"/>
                  </a:cubicBezTo>
                  <a:cubicBezTo>
                    <a:pt x="190" y="245"/>
                    <a:pt x="190" y="245"/>
                    <a:pt x="190" y="245"/>
                  </a:cubicBezTo>
                  <a:cubicBezTo>
                    <a:pt x="190" y="244"/>
                    <a:pt x="190" y="244"/>
                    <a:pt x="190" y="244"/>
                  </a:cubicBezTo>
                  <a:cubicBezTo>
                    <a:pt x="190" y="243"/>
                    <a:pt x="190" y="243"/>
                    <a:pt x="190" y="243"/>
                  </a:cubicBezTo>
                  <a:cubicBezTo>
                    <a:pt x="188" y="242"/>
                    <a:pt x="188" y="242"/>
                    <a:pt x="188" y="242"/>
                  </a:cubicBezTo>
                  <a:cubicBezTo>
                    <a:pt x="188" y="242"/>
                    <a:pt x="188" y="242"/>
                    <a:pt x="188" y="242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87" y="243"/>
                    <a:pt x="187" y="243"/>
                    <a:pt x="187" y="243"/>
                  </a:cubicBezTo>
                  <a:cubicBezTo>
                    <a:pt x="187" y="242"/>
                    <a:pt x="187" y="242"/>
                    <a:pt x="187" y="242"/>
                  </a:cubicBezTo>
                  <a:cubicBezTo>
                    <a:pt x="187" y="243"/>
                    <a:pt x="187" y="243"/>
                    <a:pt x="187" y="243"/>
                  </a:cubicBezTo>
                  <a:cubicBezTo>
                    <a:pt x="186" y="243"/>
                    <a:pt x="186" y="243"/>
                    <a:pt x="186" y="243"/>
                  </a:cubicBezTo>
                  <a:cubicBezTo>
                    <a:pt x="186" y="243"/>
                    <a:pt x="186" y="243"/>
                    <a:pt x="186" y="243"/>
                  </a:cubicBezTo>
                  <a:cubicBezTo>
                    <a:pt x="185" y="243"/>
                    <a:pt x="185" y="243"/>
                    <a:pt x="185" y="243"/>
                  </a:cubicBezTo>
                  <a:cubicBezTo>
                    <a:pt x="184" y="243"/>
                    <a:pt x="184" y="243"/>
                    <a:pt x="184" y="243"/>
                  </a:cubicBezTo>
                  <a:cubicBezTo>
                    <a:pt x="184" y="243"/>
                    <a:pt x="184" y="243"/>
                    <a:pt x="184" y="243"/>
                  </a:cubicBezTo>
                  <a:cubicBezTo>
                    <a:pt x="183" y="242"/>
                    <a:pt x="183" y="242"/>
                    <a:pt x="183" y="242"/>
                  </a:cubicBezTo>
                  <a:cubicBezTo>
                    <a:pt x="184" y="242"/>
                    <a:pt x="184" y="242"/>
                    <a:pt x="184" y="242"/>
                  </a:cubicBezTo>
                  <a:cubicBezTo>
                    <a:pt x="184" y="242"/>
                    <a:pt x="184" y="242"/>
                    <a:pt x="184" y="242"/>
                  </a:cubicBezTo>
                  <a:cubicBezTo>
                    <a:pt x="184" y="241"/>
                    <a:pt x="184" y="241"/>
                    <a:pt x="184" y="241"/>
                  </a:cubicBezTo>
                  <a:cubicBezTo>
                    <a:pt x="184" y="240"/>
                    <a:pt x="184" y="240"/>
                    <a:pt x="184" y="240"/>
                  </a:cubicBezTo>
                  <a:cubicBezTo>
                    <a:pt x="184" y="240"/>
                    <a:pt x="184" y="240"/>
                    <a:pt x="184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82" y="238"/>
                    <a:pt x="182" y="238"/>
                    <a:pt x="182" y="238"/>
                  </a:cubicBezTo>
                  <a:cubicBezTo>
                    <a:pt x="182" y="238"/>
                    <a:pt x="182" y="238"/>
                    <a:pt x="182" y="238"/>
                  </a:cubicBezTo>
                  <a:cubicBezTo>
                    <a:pt x="182" y="237"/>
                    <a:pt x="182" y="237"/>
                    <a:pt x="182" y="237"/>
                  </a:cubicBezTo>
                  <a:cubicBezTo>
                    <a:pt x="181" y="237"/>
                    <a:pt x="181" y="237"/>
                    <a:pt x="181" y="237"/>
                  </a:cubicBezTo>
                  <a:cubicBezTo>
                    <a:pt x="180" y="237"/>
                    <a:pt x="180" y="237"/>
                    <a:pt x="180" y="237"/>
                  </a:cubicBezTo>
                  <a:cubicBezTo>
                    <a:pt x="179" y="237"/>
                    <a:pt x="179" y="237"/>
                    <a:pt x="179" y="237"/>
                  </a:cubicBezTo>
                  <a:cubicBezTo>
                    <a:pt x="178" y="237"/>
                    <a:pt x="178" y="237"/>
                    <a:pt x="178" y="237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75" y="236"/>
                    <a:pt x="175" y="236"/>
                    <a:pt x="175" y="236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4" y="236"/>
                    <a:pt x="174" y="236"/>
                    <a:pt x="174" y="236"/>
                  </a:cubicBezTo>
                  <a:cubicBezTo>
                    <a:pt x="173" y="237"/>
                    <a:pt x="173" y="237"/>
                    <a:pt x="173" y="237"/>
                  </a:cubicBezTo>
                  <a:cubicBezTo>
                    <a:pt x="173" y="238"/>
                    <a:pt x="173" y="238"/>
                    <a:pt x="173" y="238"/>
                  </a:cubicBezTo>
                  <a:cubicBezTo>
                    <a:pt x="172" y="238"/>
                    <a:pt x="172" y="238"/>
                    <a:pt x="172" y="238"/>
                  </a:cubicBezTo>
                  <a:cubicBezTo>
                    <a:pt x="172" y="238"/>
                    <a:pt x="172" y="238"/>
                    <a:pt x="172" y="238"/>
                  </a:cubicBezTo>
                  <a:cubicBezTo>
                    <a:pt x="172" y="239"/>
                    <a:pt x="172" y="239"/>
                    <a:pt x="172" y="239"/>
                  </a:cubicBezTo>
                  <a:cubicBezTo>
                    <a:pt x="172" y="239"/>
                    <a:pt x="172" y="239"/>
                    <a:pt x="172" y="239"/>
                  </a:cubicBezTo>
                  <a:cubicBezTo>
                    <a:pt x="171" y="239"/>
                    <a:pt x="171" y="239"/>
                    <a:pt x="171" y="239"/>
                  </a:cubicBezTo>
                  <a:cubicBezTo>
                    <a:pt x="170" y="239"/>
                    <a:pt x="170" y="239"/>
                    <a:pt x="170" y="239"/>
                  </a:cubicBezTo>
                  <a:cubicBezTo>
                    <a:pt x="170" y="240"/>
                    <a:pt x="170" y="240"/>
                    <a:pt x="170" y="240"/>
                  </a:cubicBezTo>
                  <a:cubicBezTo>
                    <a:pt x="169" y="240"/>
                    <a:pt x="169" y="240"/>
                    <a:pt x="169" y="240"/>
                  </a:cubicBezTo>
                  <a:cubicBezTo>
                    <a:pt x="168" y="240"/>
                    <a:pt x="168" y="240"/>
                    <a:pt x="168" y="240"/>
                  </a:cubicBezTo>
                  <a:cubicBezTo>
                    <a:pt x="168" y="240"/>
                    <a:pt x="168" y="240"/>
                    <a:pt x="168" y="240"/>
                  </a:cubicBezTo>
                  <a:cubicBezTo>
                    <a:pt x="166" y="242"/>
                    <a:pt x="166" y="242"/>
                    <a:pt x="166" y="242"/>
                  </a:cubicBezTo>
                  <a:cubicBezTo>
                    <a:pt x="165" y="242"/>
                    <a:pt x="165" y="242"/>
                    <a:pt x="165" y="242"/>
                  </a:cubicBezTo>
                  <a:cubicBezTo>
                    <a:pt x="164" y="242"/>
                    <a:pt x="164" y="242"/>
                    <a:pt x="164" y="242"/>
                  </a:cubicBezTo>
                  <a:cubicBezTo>
                    <a:pt x="163" y="242"/>
                    <a:pt x="163" y="242"/>
                    <a:pt x="163" y="242"/>
                  </a:cubicBezTo>
                  <a:cubicBezTo>
                    <a:pt x="163" y="242"/>
                    <a:pt x="163" y="242"/>
                    <a:pt x="163" y="242"/>
                  </a:cubicBezTo>
                  <a:cubicBezTo>
                    <a:pt x="162" y="242"/>
                    <a:pt x="162" y="242"/>
                    <a:pt x="162" y="242"/>
                  </a:cubicBezTo>
                  <a:cubicBezTo>
                    <a:pt x="162" y="243"/>
                    <a:pt x="162" y="243"/>
                    <a:pt x="162" y="243"/>
                  </a:cubicBezTo>
                  <a:cubicBezTo>
                    <a:pt x="161" y="243"/>
                    <a:pt x="161" y="243"/>
                    <a:pt x="161" y="243"/>
                  </a:cubicBezTo>
                  <a:cubicBezTo>
                    <a:pt x="161" y="243"/>
                    <a:pt x="161" y="243"/>
                    <a:pt x="161" y="243"/>
                  </a:cubicBezTo>
                  <a:cubicBezTo>
                    <a:pt x="161" y="244"/>
                    <a:pt x="161" y="244"/>
                    <a:pt x="161" y="244"/>
                  </a:cubicBezTo>
                  <a:cubicBezTo>
                    <a:pt x="160" y="244"/>
                    <a:pt x="160" y="244"/>
                    <a:pt x="160" y="244"/>
                  </a:cubicBezTo>
                  <a:cubicBezTo>
                    <a:pt x="160" y="244"/>
                    <a:pt x="160" y="244"/>
                    <a:pt x="160" y="244"/>
                  </a:cubicBezTo>
                  <a:cubicBezTo>
                    <a:pt x="159" y="244"/>
                    <a:pt x="159" y="244"/>
                    <a:pt x="159" y="244"/>
                  </a:cubicBezTo>
                  <a:cubicBezTo>
                    <a:pt x="158" y="244"/>
                    <a:pt x="158" y="244"/>
                    <a:pt x="158" y="244"/>
                  </a:cubicBezTo>
                  <a:cubicBezTo>
                    <a:pt x="157" y="245"/>
                    <a:pt x="157" y="245"/>
                    <a:pt x="157" y="245"/>
                  </a:cubicBezTo>
                  <a:cubicBezTo>
                    <a:pt x="156" y="245"/>
                    <a:pt x="156" y="245"/>
                    <a:pt x="156" y="245"/>
                  </a:cubicBezTo>
                  <a:cubicBezTo>
                    <a:pt x="156" y="246"/>
                    <a:pt x="156" y="246"/>
                    <a:pt x="156" y="246"/>
                  </a:cubicBezTo>
                  <a:cubicBezTo>
                    <a:pt x="155" y="246"/>
                    <a:pt x="155" y="246"/>
                    <a:pt x="155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3" y="246"/>
                    <a:pt x="153" y="246"/>
                    <a:pt x="153" y="246"/>
                  </a:cubicBezTo>
                  <a:cubicBezTo>
                    <a:pt x="151" y="247"/>
                    <a:pt x="151" y="247"/>
                    <a:pt x="151" y="247"/>
                  </a:cubicBezTo>
                  <a:cubicBezTo>
                    <a:pt x="151" y="247"/>
                    <a:pt x="151" y="247"/>
                    <a:pt x="151" y="247"/>
                  </a:cubicBezTo>
                  <a:cubicBezTo>
                    <a:pt x="151" y="248"/>
                    <a:pt x="151" y="248"/>
                    <a:pt x="151" y="248"/>
                  </a:cubicBezTo>
                  <a:cubicBezTo>
                    <a:pt x="150" y="247"/>
                    <a:pt x="150" y="247"/>
                    <a:pt x="150" y="247"/>
                  </a:cubicBezTo>
                  <a:cubicBezTo>
                    <a:pt x="149" y="247"/>
                    <a:pt x="149" y="247"/>
                    <a:pt x="149" y="247"/>
                  </a:cubicBezTo>
                  <a:cubicBezTo>
                    <a:pt x="149" y="247"/>
                    <a:pt x="149" y="247"/>
                    <a:pt x="149" y="247"/>
                  </a:cubicBezTo>
                  <a:cubicBezTo>
                    <a:pt x="149" y="248"/>
                    <a:pt x="149" y="248"/>
                    <a:pt x="149" y="248"/>
                  </a:cubicBezTo>
                  <a:cubicBezTo>
                    <a:pt x="148" y="248"/>
                    <a:pt x="148" y="248"/>
                    <a:pt x="148" y="248"/>
                  </a:cubicBezTo>
                  <a:cubicBezTo>
                    <a:pt x="147" y="248"/>
                    <a:pt x="147" y="248"/>
                    <a:pt x="147" y="248"/>
                  </a:cubicBezTo>
                  <a:cubicBezTo>
                    <a:pt x="146" y="248"/>
                    <a:pt x="146" y="248"/>
                    <a:pt x="146" y="248"/>
                  </a:cubicBezTo>
                  <a:cubicBezTo>
                    <a:pt x="146" y="247"/>
                    <a:pt x="146" y="247"/>
                    <a:pt x="146" y="247"/>
                  </a:cubicBezTo>
                  <a:cubicBezTo>
                    <a:pt x="145" y="247"/>
                    <a:pt x="145" y="247"/>
                    <a:pt x="145" y="247"/>
                  </a:cubicBezTo>
                  <a:cubicBezTo>
                    <a:pt x="145" y="248"/>
                    <a:pt x="145" y="248"/>
                    <a:pt x="145" y="248"/>
                  </a:cubicBezTo>
                  <a:cubicBezTo>
                    <a:pt x="144" y="248"/>
                    <a:pt x="144" y="248"/>
                    <a:pt x="144" y="248"/>
                  </a:cubicBezTo>
                  <a:cubicBezTo>
                    <a:pt x="144" y="248"/>
                    <a:pt x="144" y="248"/>
                    <a:pt x="144" y="248"/>
                  </a:cubicBezTo>
                  <a:cubicBezTo>
                    <a:pt x="144" y="249"/>
                    <a:pt x="144" y="249"/>
                    <a:pt x="144" y="249"/>
                  </a:cubicBezTo>
                  <a:cubicBezTo>
                    <a:pt x="144" y="250"/>
                    <a:pt x="144" y="250"/>
                    <a:pt x="144" y="250"/>
                  </a:cubicBezTo>
                  <a:cubicBezTo>
                    <a:pt x="145" y="250"/>
                    <a:pt x="145" y="250"/>
                    <a:pt x="145" y="250"/>
                  </a:cubicBezTo>
                  <a:cubicBezTo>
                    <a:pt x="146" y="250"/>
                    <a:pt x="146" y="250"/>
                    <a:pt x="146" y="250"/>
                  </a:cubicBezTo>
                  <a:cubicBezTo>
                    <a:pt x="146" y="251"/>
                    <a:pt x="146" y="251"/>
                    <a:pt x="146" y="251"/>
                  </a:cubicBezTo>
                  <a:cubicBezTo>
                    <a:pt x="145" y="251"/>
                    <a:pt x="145" y="251"/>
                    <a:pt x="145" y="251"/>
                  </a:cubicBezTo>
                  <a:cubicBezTo>
                    <a:pt x="144" y="251"/>
                    <a:pt x="144" y="251"/>
                    <a:pt x="144" y="251"/>
                  </a:cubicBezTo>
                  <a:cubicBezTo>
                    <a:pt x="145" y="251"/>
                    <a:pt x="145" y="251"/>
                    <a:pt x="145" y="251"/>
                  </a:cubicBezTo>
                  <a:cubicBezTo>
                    <a:pt x="146" y="251"/>
                    <a:pt x="146" y="251"/>
                    <a:pt x="146" y="251"/>
                  </a:cubicBezTo>
                  <a:cubicBezTo>
                    <a:pt x="147" y="252"/>
                    <a:pt x="147" y="252"/>
                    <a:pt x="147" y="252"/>
                  </a:cubicBezTo>
                  <a:cubicBezTo>
                    <a:pt x="147" y="251"/>
                    <a:pt x="147" y="251"/>
                    <a:pt x="147" y="251"/>
                  </a:cubicBezTo>
                  <a:cubicBezTo>
                    <a:pt x="148" y="251"/>
                    <a:pt x="148" y="251"/>
                    <a:pt x="148" y="251"/>
                  </a:cubicBezTo>
                  <a:cubicBezTo>
                    <a:pt x="149" y="252"/>
                    <a:pt x="149" y="252"/>
                    <a:pt x="149" y="252"/>
                  </a:cubicBezTo>
                  <a:cubicBezTo>
                    <a:pt x="149" y="252"/>
                    <a:pt x="149" y="252"/>
                    <a:pt x="149" y="252"/>
                  </a:cubicBezTo>
                  <a:cubicBezTo>
                    <a:pt x="149" y="253"/>
                    <a:pt x="149" y="253"/>
                    <a:pt x="149" y="253"/>
                  </a:cubicBezTo>
                  <a:cubicBezTo>
                    <a:pt x="149" y="253"/>
                    <a:pt x="149" y="253"/>
                    <a:pt x="149" y="253"/>
                  </a:cubicBezTo>
                  <a:cubicBezTo>
                    <a:pt x="148" y="253"/>
                    <a:pt x="148" y="253"/>
                    <a:pt x="148" y="253"/>
                  </a:cubicBezTo>
                  <a:cubicBezTo>
                    <a:pt x="146" y="253"/>
                    <a:pt x="146" y="253"/>
                    <a:pt x="146" y="253"/>
                  </a:cubicBezTo>
                  <a:cubicBezTo>
                    <a:pt x="145" y="254"/>
                    <a:pt x="145" y="254"/>
                    <a:pt x="145" y="254"/>
                  </a:cubicBezTo>
                  <a:cubicBezTo>
                    <a:pt x="144" y="255"/>
                    <a:pt x="144" y="255"/>
                    <a:pt x="144" y="255"/>
                  </a:cubicBezTo>
                  <a:cubicBezTo>
                    <a:pt x="144" y="256"/>
                    <a:pt x="144" y="256"/>
                    <a:pt x="144" y="256"/>
                  </a:cubicBezTo>
                  <a:cubicBezTo>
                    <a:pt x="145" y="256"/>
                    <a:pt x="145" y="256"/>
                    <a:pt x="145" y="256"/>
                  </a:cubicBezTo>
                  <a:cubicBezTo>
                    <a:pt x="145" y="257"/>
                    <a:pt x="145" y="257"/>
                    <a:pt x="145" y="257"/>
                  </a:cubicBezTo>
                  <a:cubicBezTo>
                    <a:pt x="145" y="258"/>
                    <a:pt x="145" y="258"/>
                    <a:pt x="145" y="258"/>
                  </a:cubicBezTo>
                  <a:cubicBezTo>
                    <a:pt x="144" y="259"/>
                    <a:pt x="144" y="259"/>
                    <a:pt x="144" y="259"/>
                  </a:cubicBezTo>
                  <a:cubicBezTo>
                    <a:pt x="144" y="259"/>
                    <a:pt x="144" y="259"/>
                    <a:pt x="144" y="259"/>
                  </a:cubicBezTo>
                  <a:cubicBezTo>
                    <a:pt x="143" y="259"/>
                    <a:pt x="143" y="259"/>
                    <a:pt x="143" y="259"/>
                  </a:cubicBezTo>
                  <a:cubicBezTo>
                    <a:pt x="144" y="260"/>
                    <a:pt x="144" y="260"/>
                    <a:pt x="144" y="260"/>
                  </a:cubicBezTo>
                  <a:cubicBezTo>
                    <a:pt x="144" y="260"/>
                    <a:pt x="144" y="260"/>
                    <a:pt x="144" y="260"/>
                  </a:cubicBezTo>
                  <a:cubicBezTo>
                    <a:pt x="145" y="260"/>
                    <a:pt x="145" y="260"/>
                    <a:pt x="145" y="260"/>
                  </a:cubicBezTo>
                  <a:cubicBezTo>
                    <a:pt x="145" y="261"/>
                    <a:pt x="145" y="261"/>
                    <a:pt x="145" y="261"/>
                  </a:cubicBezTo>
                  <a:cubicBezTo>
                    <a:pt x="146" y="261"/>
                    <a:pt x="146" y="261"/>
                    <a:pt x="146" y="261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9" y="262"/>
                    <a:pt x="149" y="262"/>
                    <a:pt x="149" y="262"/>
                  </a:cubicBezTo>
                  <a:cubicBezTo>
                    <a:pt x="149" y="262"/>
                    <a:pt x="149" y="262"/>
                    <a:pt x="149" y="262"/>
                  </a:cubicBezTo>
                  <a:cubicBezTo>
                    <a:pt x="149" y="266"/>
                    <a:pt x="149" y="266"/>
                    <a:pt x="149" y="266"/>
                  </a:cubicBezTo>
                  <a:cubicBezTo>
                    <a:pt x="149" y="266"/>
                    <a:pt x="149" y="266"/>
                    <a:pt x="149" y="266"/>
                  </a:cubicBezTo>
                  <a:cubicBezTo>
                    <a:pt x="147" y="267"/>
                    <a:pt x="147" y="267"/>
                    <a:pt x="147" y="267"/>
                  </a:cubicBezTo>
                  <a:cubicBezTo>
                    <a:pt x="146" y="267"/>
                    <a:pt x="146" y="267"/>
                    <a:pt x="146" y="267"/>
                  </a:cubicBezTo>
                  <a:cubicBezTo>
                    <a:pt x="145" y="266"/>
                    <a:pt x="145" y="266"/>
                    <a:pt x="145" y="266"/>
                  </a:cubicBezTo>
                  <a:cubicBezTo>
                    <a:pt x="144" y="266"/>
                    <a:pt x="144" y="266"/>
                    <a:pt x="144" y="266"/>
                  </a:cubicBezTo>
                  <a:cubicBezTo>
                    <a:pt x="144" y="267"/>
                    <a:pt x="144" y="267"/>
                    <a:pt x="144" y="267"/>
                  </a:cubicBezTo>
                  <a:cubicBezTo>
                    <a:pt x="144" y="268"/>
                    <a:pt x="144" y="268"/>
                    <a:pt x="144" y="268"/>
                  </a:cubicBezTo>
                  <a:cubicBezTo>
                    <a:pt x="143" y="268"/>
                    <a:pt x="143" y="268"/>
                    <a:pt x="143" y="268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39" y="267"/>
                    <a:pt x="139" y="267"/>
                    <a:pt x="139" y="267"/>
                  </a:cubicBezTo>
                  <a:cubicBezTo>
                    <a:pt x="139" y="267"/>
                    <a:pt x="139" y="267"/>
                    <a:pt x="139" y="267"/>
                  </a:cubicBezTo>
                  <a:cubicBezTo>
                    <a:pt x="138" y="267"/>
                    <a:pt x="138" y="267"/>
                    <a:pt x="138" y="267"/>
                  </a:cubicBezTo>
                  <a:cubicBezTo>
                    <a:pt x="137" y="266"/>
                    <a:pt x="137" y="266"/>
                    <a:pt x="137" y="266"/>
                  </a:cubicBezTo>
                  <a:cubicBezTo>
                    <a:pt x="138" y="266"/>
                    <a:pt x="138" y="266"/>
                    <a:pt x="138" y="266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7" y="264"/>
                    <a:pt x="137" y="264"/>
                    <a:pt x="137" y="264"/>
                  </a:cubicBezTo>
                  <a:cubicBezTo>
                    <a:pt x="136" y="265"/>
                    <a:pt x="136" y="265"/>
                    <a:pt x="136" y="265"/>
                  </a:cubicBezTo>
                  <a:cubicBezTo>
                    <a:pt x="135" y="265"/>
                    <a:pt x="135" y="265"/>
                    <a:pt x="135" y="265"/>
                  </a:cubicBezTo>
                  <a:cubicBezTo>
                    <a:pt x="134" y="265"/>
                    <a:pt x="134" y="265"/>
                    <a:pt x="134" y="265"/>
                  </a:cubicBezTo>
                  <a:cubicBezTo>
                    <a:pt x="135" y="266"/>
                    <a:pt x="135" y="266"/>
                    <a:pt x="135" y="266"/>
                  </a:cubicBezTo>
                  <a:cubicBezTo>
                    <a:pt x="133" y="266"/>
                    <a:pt x="133" y="266"/>
                    <a:pt x="133" y="266"/>
                  </a:cubicBezTo>
                  <a:cubicBezTo>
                    <a:pt x="133" y="266"/>
                    <a:pt x="133" y="266"/>
                    <a:pt x="133" y="266"/>
                  </a:cubicBezTo>
                  <a:cubicBezTo>
                    <a:pt x="132" y="265"/>
                    <a:pt x="132" y="265"/>
                    <a:pt x="132" y="265"/>
                  </a:cubicBezTo>
                  <a:cubicBezTo>
                    <a:pt x="131" y="265"/>
                    <a:pt x="131" y="265"/>
                    <a:pt x="131" y="265"/>
                  </a:cubicBezTo>
                  <a:cubicBezTo>
                    <a:pt x="130" y="265"/>
                    <a:pt x="130" y="265"/>
                    <a:pt x="130" y="265"/>
                  </a:cubicBezTo>
                  <a:cubicBezTo>
                    <a:pt x="130" y="265"/>
                    <a:pt x="130" y="265"/>
                    <a:pt x="130" y="265"/>
                  </a:cubicBezTo>
                  <a:cubicBezTo>
                    <a:pt x="129" y="265"/>
                    <a:pt x="129" y="265"/>
                    <a:pt x="129" y="265"/>
                  </a:cubicBezTo>
                  <a:cubicBezTo>
                    <a:pt x="129" y="266"/>
                    <a:pt x="129" y="266"/>
                    <a:pt x="129" y="266"/>
                  </a:cubicBezTo>
                  <a:cubicBezTo>
                    <a:pt x="128" y="266"/>
                    <a:pt x="128" y="266"/>
                    <a:pt x="128" y="266"/>
                  </a:cubicBezTo>
                  <a:cubicBezTo>
                    <a:pt x="128" y="267"/>
                    <a:pt x="128" y="267"/>
                    <a:pt x="128" y="267"/>
                  </a:cubicBezTo>
                  <a:cubicBezTo>
                    <a:pt x="127" y="268"/>
                    <a:pt x="127" y="268"/>
                    <a:pt x="127" y="268"/>
                  </a:cubicBezTo>
                  <a:cubicBezTo>
                    <a:pt x="126" y="268"/>
                    <a:pt x="126" y="268"/>
                    <a:pt x="126" y="268"/>
                  </a:cubicBezTo>
                  <a:cubicBezTo>
                    <a:pt x="126" y="267"/>
                    <a:pt x="126" y="267"/>
                    <a:pt x="126" y="267"/>
                  </a:cubicBezTo>
                  <a:cubicBezTo>
                    <a:pt x="124" y="267"/>
                    <a:pt x="124" y="267"/>
                    <a:pt x="124" y="267"/>
                  </a:cubicBezTo>
                  <a:cubicBezTo>
                    <a:pt x="124" y="266"/>
                    <a:pt x="124" y="266"/>
                    <a:pt x="124" y="266"/>
                  </a:cubicBezTo>
                  <a:cubicBezTo>
                    <a:pt x="123" y="267"/>
                    <a:pt x="123" y="267"/>
                    <a:pt x="123" y="267"/>
                  </a:cubicBezTo>
                  <a:cubicBezTo>
                    <a:pt x="123" y="268"/>
                    <a:pt x="123" y="268"/>
                    <a:pt x="123" y="268"/>
                  </a:cubicBezTo>
                  <a:cubicBezTo>
                    <a:pt x="122" y="268"/>
                    <a:pt x="122" y="268"/>
                    <a:pt x="122" y="268"/>
                  </a:cubicBezTo>
                  <a:cubicBezTo>
                    <a:pt x="122" y="268"/>
                    <a:pt x="122" y="268"/>
                    <a:pt x="122" y="268"/>
                  </a:cubicBezTo>
                  <a:cubicBezTo>
                    <a:pt x="122" y="267"/>
                    <a:pt x="122" y="267"/>
                    <a:pt x="122" y="267"/>
                  </a:cubicBezTo>
                  <a:cubicBezTo>
                    <a:pt x="121" y="267"/>
                    <a:pt x="121" y="267"/>
                    <a:pt x="121" y="267"/>
                  </a:cubicBezTo>
                  <a:cubicBezTo>
                    <a:pt x="121" y="267"/>
                    <a:pt x="121" y="267"/>
                    <a:pt x="121" y="267"/>
                  </a:cubicBezTo>
                  <a:cubicBezTo>
                    <a:pt x="119" y="266"/>
                    <a:pt x="119" y="266"/>
                    <a:pt x="119" y="266"/>
                  </a:cubicBezTo>
                  <a:cubicBezTo>
                    <a:pt x="119" y="265"/>
                    <a:pt x="119" y="265"/>
                    <a:pt x="119" y="265"/>
                  </a:cubicBezTo>
                  <a:cubicBezTo>
                    <a:pt x="118" y="265"/>
                    <a:pt x="118" y="265"/>
                    <a:pt x="118" y="265"/>
                  </a:cubicBezTo>
                  <a:cubicBezTo>
                    <a:pt x="117" y="264"/>
                    <a:pt x="117" y="264"/>
                    <a:pt x="117" y="264"/>
                  </a:cubicBezTo>
                  <a:cubicBezTo>
                    <a:pt x="116" y="264"/>
                    <a:pt x="116" y="264"/>
                    <a:pt x="116" y="264"/>
                  </a:cubicBezTo>
                  <a:cubicBezTo>
                    <a:pt x="116" y="263"/>
                    <a:pt x="116" y="263"/>
                    <a:pt x="116" y="263"/>
                  </a:cubicBezTo>
                  <a:cubicBezTo>
                    <a:pt x="115" y="263"/>
                    <a:pt x="115" y="263"/>
                    <a:pt x="115" y="263"/>
                  </a:cubicBezTo>
                  <a:cubicBezTo>
                    <a:pt x="113" y="264"/>
                    <a:pt x="113" y="264"/>
                    <a:pt x="113" y="264"/>
                  </a:cubicBezTo>
                  <a:cubicBezTo>
                    <a:pt x="112" y="263"/>
                    <a:pt x="112" y="263"/>
                    <a:pt x="112" y="263"/>
                  </a:cubicBezTo>
                  <a:cubicBezTo>
                    <a:pt x="112" y="262"/>
                    <a:pt x="112" y="262"/>
                    <a:pt x="112" y="262"/>
                  </a:cubicBezTo>
                  <a:cubicBezTo>
                    <a:pt x="111" y="262"/>
                    <a:pt x="111" y="262"/>
                    <a:pt x="111" y="262"/>
                  </a:cubicBezTo>
                  <a:cubicBezTo>
                    <a:pt x="110" y="263"/>
                    <a:pt x="110" y="263"/>
                    <a:pt x="110" y="263"/>
                  </a:cubicBezTo>
                  <a:cubicBezTo>
                    <a:pt x="109" y="263"/>
                    <a:pt x="109" y="263"/>
                    <a:pt x="109" y="263"/>
                  </a:cubicBezTo>
                  <a:cubicBezTo>
                    <a:pt x="109" y="263"/>
                    <a:pt x="109" y="263"/>
                    <a:pt x="109" y="263"/>
                  </a:cubicBezTo>
                  <a:cubicBezTo>
                    <a:pt x="109" y="264"/>
                    <a:pt x="109" y="264"/>
                    <a:pt x="109" y="264"/>
                  </a:cubicBezTo>
                  <a:cubicBezTo>
                    <a:pt x="109" y="263"/>
                    <a:pt x="109" y="263"/>
                    <a:pt x="109" y="263"/>
                  </a:cubicBezTo>
                  <a:cubicBezTo>
                    <a:pt x="108" y="263"/>
                    <a:pt x="108" y="263"/>
                    <a:pt x="108" y="263"/>
                  </a:cubicBezTo>
                  <a:cubicBezTo>
                    <a:pt x="108" y="264"/>
                    <a:pt x="108" y="264"/>
                    <a:pt x="108" y="264"/>
                  </a:cubicBezTo>
                  <a:cubicBezTo>
                    <a:pt x="107" y="265"/>
                    <a:pt x="107" y="265"/>
                    <a:pt x="107" y="265"/>
                  </a:cubicBezTo>
                  <a:cubicBezTo>
                    <a:pt x="107" y="264"/>
                    <a:pt x="107" y="264"/>
                    <a:pt x="107" y="264"/>
                  </a:cubicBezTo>
                  <a:cubicBezTo>
                    <a:pt x="107" y="263"/>
                    <a:pt x="107" y="263"/>
                    <a:pt x="107" y="263"/>
                  </a:cubicBezTo>
                  <a:cubicBezTo>
                    <a:pt x="107" y="263"/>
                    <a:pt x="107" y="263"/>
                    <a:pt x="107" y="263"/>
                  </a:cubicBezTo>
                  <a:cubicBezTo>
                    <a:pt x="106" y="263"/>
                    <a:pt x="106" y="263"/>
                    <a:pt x="106" y="263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5" y="263"/>
                    <a:pt x="105" y="263"/>
                    <a:pt x="105" y="263"/>
                  </a:cubicBezTo>
                  <a:cubicBezTo>
                    <a:pt x="105" y="264"/>
                    <a:pt x="105" y="264"/>
                    <a:pt x="105" y="264"/>
                  </a:cubicBezTo>
                  <a:cubicBezTo>
                    <a:pt x="104" y="264"/>
                    <a:pt x="104" y="264"/>
                    <a:pt x="104" y="264"/>
                  </a:cubicBezTo>
                  <a:cubicBezTo>
                    <a:pt x="103" y="264"/>
                    <a:pt x="103" y="264"/>
                    <a:pt x="103" y="264"/>
                  </a:cubicBezTo>
                  <a:cubicBezTo>
                    <a:pt x="103" y="265"/>
                    <a:pt x="103" y="265"/>
                    <a:pt x="103" y="265"/>
                  </a:cubicBezTo>
                  <a:cubicBezTo>
                    <a:pt x="102" y="265"/>
                    <a:pt x="102" y="265"/>
                    <a:pt x="102" y="265"/>
                  </a:cubicBezTo>
                  <a:cubicBezTo>
                    <a:pt x="101" y="266"/>
                    <a:pt x="101" y="266"/>
                    <a:pt x="101" y="266"/>
                  </a:cubicBezTo>
                  <a:cubicBezTo>
                    <a:pt x="101" y="267"/>
                    <a:pt x="101" y="267"/>
                    <a:pt x="101" y="267"/>
                  </a:cubicBezTo>
                  <a:cubicBezTo>
                    <a:pt x="101" y="268"/>
                    <a:pt x="101" y="268"/>
                    <a:pt x="101" y="268"/>
                  </a:cubicBezTo>
                  <a:cubicBezTo>
                    <a:pt x="101" y="268"/>
                    <a:pt x="101" y="268"/>
                    <a:pt x="101" y="268"/>
                  </a:cubicBezTo>
                  <a:cubicBezTo>
                    <a:pt x="100" y="268"/>
                    <a:pt x="100" y="268"/>
                    <a:pt x="100" y="268"/>
                  </a:cubicBezTo>
                  <a:cubicBezTo>
                    <a:pt x="98" y="269"/>
                    <a:pt x="98" y="269"/>
                    <a:pt x="98" y="269"/>
                  </a:cubicBezTo>
                  <a:cubicBezTo>
                    <a:pt x="99" y="272"/>
                    <a:pt x="99" y="272"/>
                    <a:pt x="99" y="272"/>
                  </a:cubicBezTo>
                  <a:cubicBezTo>
                    <a:pt x="99" y="272"/>
                    <a:pt x="99" y="272"/>
                    <a:pt x="99" y="272"/>
                  </a:cubicBezTo>
                  <a:cubicBezTo>
                    <a:pt x="99" y="273"/>
                    <a:pt x="99" y="273"/>
                    <a:pt x="99" y="273"/>
                  </a:cubicBezTo>
                  <a:cubicBezTo>
                    <a:pt x="98" y="274"/>
                    <a:pt x="98" y="274"/>
                    <a:pt x="98" y="274"/>
                  </a:cubicBezTo>
                  <a:cubicBezTo>
                    <a:pt x="96" y="273"/>
                    <a:pt x="96" y="273"/>
                    <a:pt x="96" y="273"/>
                  </a:cubicBezTo>
                  <a:cubicBezTo>
                    <a:pt x="96" y="272"/>
                    <a:pt x="96" y="272"/>
                    <a:pt x="96" y="272"/>
                  </a:cubicBezTo>
                  <a:cubicBezTo>
                    <a:pt x="94" y="270"/>
                    <a:pt x="94" y="270"/>
                    <a:pt x="94" y="270"/>
                  </a:cubicBezTo>
                  <a:cubicBezTo>
                    <a:pt x="93" y="271"/>
                    <a:pt x="93" y="271"/>
                    <a:pt x="93" y="271"/>
                  </a:cubicBezTo>
                  <a:cubicBezTo>
                    <a:pt x="93" y="272"/>
                    <a:pt x="93" y="272"/>
                    <a:pt x="93" y="272"/>
                  </a:cubicBezTo>
                  <a:cubicBezTo>
                    <a:pt x="92" y="273"/>
                    <a:pt x="92" y="273"/>
                    <a:pt x="92" y="273"/>
                  </a:cubicBezTo>
                  <a:cubicBezTo>
                    <a:pt x="91" y="274"/>
                    <a:pt x="91" y="274"/>
                    <a:pt x="91" y="274"/>
                  </a:cubicBezTo>
                  <a:cubicBezTo>
                    <a:pt x="91" y="276"/>
                    <a:pt x="91" y="276"/>
                    <a:pt x="91" y="276"/>
                  </a:cubicBezTo>
                  <a:cubicBezTo>
                    <a:pt x="92" y="276"/>
                    <a:pt x="92" y="276"/>
                    <a:pt x="92" y="276"/>
                  </a:cubicBezTo>
                  <a:cubicBezTo>
                    <a:pt x="91" y="279"/>
                    <a:pt x="91" y="279"/>
                    <a:pt x="91" y="279"/>
                  </a:cubicBezTo>
                  <a:cubicBezTo>
                    <a:pt x="91" y="280"/>
                    <a:pt x="91" y="280"/>
                    <a:pt x="91" y="280"/>
                  </a:cubicBezTo>
                  <a:cubicBezTo>
                    <a:pt x="93" y="281"/>
                    <a:pt x="93" y="281"/>
                    <a:pt x="93" y="281"/>
                  </a:cubicBezTo>
                  <a:cubicBezTo>
                    <a:pt x="93" y="282"/>
                    <a:pt x="93" y="282"/>
                    <a:pt x="93" y="282"/>
                  </a:cubicBezTo>
                  <a:cubicBezTo>
                    <a:pt x="93" y="282"/>
                    <a:pt x="93" y="282"/>
                    <a:pt x="93" y="282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5" y="283"/>
                    <a:pt x="95" y="283"/>
                    <a:pt x="95" y="28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100" y="285"/>
                    <a:pt x="100" y="285"/>
                    <a:pt x="100" y="285"/>
                  </a:cubicBezTo>
                  <a:cubicBezTo>
                    <a:pt x="102" y="288"/>
                    <a:pt x="102" y="288"/>
                    <a:pt x="102" y="288"/>
                  </a:cubicBezTo>
                  <a:cubicBezTo>
                    <a:pt x="100" y="288"/>
                    <a:pt x="100" y="288"/>
                    <a:pt x="100" y="288"/>
                  </a:cubicBezTo>
                  <a:cubicBezTo>
                    <a:pt x="100" y="289"/>
                    <a:pt x="100" y="289"/>
                    <a:pt x="100" y="289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3" y="289"/>
                    <a:pt x="103" y="289"/>
                    <a:pt x="103" y="289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1"/>
                    <a:pt x="104" y="291"/>
                    <a:pt x="104" y="291"/>
                  </a:cubicBezTo>
                  <a:cubicBezTo>
                    <a:pt x="103" y="291"/>
                    <a:pt x="103" y="291"/>
                    <a:pt x="103" y="291"/>
                  </a:cubicBezTo>
                  <a:cubicBezTo>
                    <a:pt x="103" y="291"/>
                    <a:pt x="103" y="291"/>
                    <a:pt x="103" y="291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2" y="292"/>
                    <a:pt x="102" y="292"/>
                    <a:pt x="102" y="292"/>
                  </a:cubicBezTo>
                  <a:cubicBezTo>
                    <a:pt x="101" y="292"/>
                    <a:pt x="101" y="292"/>
                    <a:pt x="101" y="292"/>
                  </a:cubicBezTo>
                  <a:cubicBezTo>
                    <a:pt x="101" y="292"/>
                    <a:pt x="101" y="292"/>
                    <a:pt x="101" y="292"/>
                  </a:cubicBezTo>
                  <a:cubicBezTo>
                    <a:pt x="102" y="293"/>
                    <a:pt x="102" y="293"/>
                    <a:pt x="102" y="293"/>
                  </a:cubicBezTo>
                  <a:cubicBezTo>
                    <a:pt x="102" y="293"/>
                    <a:pt x="102" y="293"/>
                    <a:pt x="102" y="293"/>
                  </a:cubicBezTo>
                  <a:cubicBezTo>
                    <a:pt x="102" y="294"/>
                    <a:pt x="102" y="294"/>
                    <a:pt x="102" y="294"/>
                  </a:cubicBezTo>
                  <a:cubicBezTo>
                    <a:pt x="102" y="293"/>
                    <a:pt x="102" y="293"/>
                    <a:pt x="102" y="293"/>
                  </a:cubicBezTo>
                  <a:cubicBezTo>
                    <a:pt x="102" y="293"/>
                    <a:pt x="101" y="293"/>
                    <a:pt x="101" y="293"/>
                  </a:cubicBezTo>
                  <a:cubicBezTo>
                    <a:pt x="101" y="293"/>
                    <a:pt x="100" y="293"/>
                    <a:pt x="100" y="293"/>
                  </a:cubicBezTo>
                  <a:cubicBezTo>
                    <a:pt x="100" y="293"/>
                    <a:pt x="100" y="293"/>
                    <a:pt x="100" y="293"/>
                  </a:cubicBezTo>
                  <a:cubicBezTo>
                    <a:pt x="101" y="293"/>
                    <a:pt x="101" y="293"/>
                    <a:pt x="101" y="293"/>
                  </a:cubicBezTo>
                  <a:cubicBezTo>
                    <a:pt x="101" y="294"/>
                    <a:pt x="101" y="294"/>
                    <a:pt x="101" y="294"/>
                  </a:cubicBezTo>
                  <a:cubicBezTo>
                    <a:pt x="100" y="294"/>
                    <a:pt x="100" y="294"/>
                    <a:pt x="100" y="294"/>
                  </a:cubicBezTo>
                  <a:cubicBezTo>
                    <a:pt x="100" y="294"/>
                    <a:pt x="100" y="294"/>
                    <a:pt x="100" y="294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9" y="294"/>
                    <a:pt x="99" y="294"/>
                    <a:pt x="99" y="294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8" y="295"/>
                    <a:pt x="98" y="295"/>
                    <a:pt x="98" y="295"/>
                  </a:cubicBezTo>
                  <a:cubicBezTo>
                    <a:pt x="98" y="295"/>
                    <a:pt x="98" y="295"/>
                    <a:pt x="98" y="295"/>
                  </a:cubicBezTo>
                  <a:cubicBezTo>
                    <a:pt x="97" y="294"/>
                    <a:pt x="97" y="294"/>
                    <a:pt x="97" y="294"/>
                  </a:cubicBezTo>
                  <a:cubicBezTo>
                    <a:pt x="97" y="295"/>
                    <a:pt x="97" y="295"/>
                    <a:pt x="97" y="295"/>
                  </a:cubicBezTo>
                  <a:cubicBezTo>
                    <a:pt x="97" y="296"/>
                    <a:pt x="97" y="296"/>
                    <a:pt x="97" y="296"/>
                  </a:cubicBezTo>
                  <a:cubicBezTo>
                    <a:pt x="97" y="296"/>
                    <a:pt x="97" y="296"/>
                    <a:pt x="97" y="296"/>
                  </a:cubicBezTo>
                  <a:cubicBezTo>
                    <a:pt x="96" y="297"/>
                    <a:pt x="96" y="297"/>
                    <a:pt x="96" y="297"/>
                  </a:cubicBezTo>
                  <a:cubicBezTo>
                    <a:pt x="96" y="298"/>
                    <a:pt x="96" y="298"/>
                    <a:pt x="96" y="298"/>
                  </a:cubicBezTo>
                  <a:cubicBezTo>
                    <a:pt x="96" y="298"/>
                    <a:pt x="96" y="298"/>
                    <a:pt x="96" y="298"/>
                  </a:cubicBezTo>
                  <a:cubicBezTo>
                    <a:pt x="96" y="300"/>
                    <a:pt x="96" y="300"/>
                    <a:pt x="96" y="300"/>
                  </a:cubicBezTo>
                  <a:cubicBezTo>
                    <a:pt x="95" y="300"/>
                    <a:pt x="95" y="300"/>
                    <a:pt x="95" y="300"/>
                  </a:cubicBezTo>
                  <a:cubicBezTo>
                    <a:pt x="95" y="301"/>
                    <a:pt x="95" y="301"/>
                    <a:pt x="95" y="301"/>
                  </a:cubicBezTo>
                  <a:cubicBezTo>
                    <a:pt x="95" y="302"/>
                    <a:pt x="95" y="302"/>
                    <a:pt x="95" y="302"/>
                  </a:cubicBezTo>
                  <a:cubicBezTo>
                    <a:pt x="96" y="302"/>
                    <a:pt x="96" y="302"/>
                    <a:pt x="96" y="302"/>
                  </a:cubicBezTo>
                  <a:cubicBezTo>
                    <a:pt x="97" y="302"/>
                    <a:pt x="97" y="302"/>
                    <a:pt x="97" y="302"/>
                  </a:cubicBezTo>
                  <a:cubicBezTo>
                    <a:pt x="97" y="303"/>
                    <a:pt x="97" y="303"/>
                    <a:pt x="97" y="303"/>
                  </a:cubicBezTo>
                  <a:cubicBezTo>
                    <a:pt x="98" y="303"/>
                    <a:pt x="98" y="303"/>
                    <a:pt x="98" y="303"/>
                  </a:cubicBezTo>
                  <a:cubicBezTo>
                    <a:pt x="98" y="304"/>
                    <a:pt x="98" y="304"/>
                    <a:pt x="98" y="304"/>
                  </a:cubicBezTo>
                  <a:cubicBezTo>
                    <a:pt x="99" y="305"/>
                    <a:pt x="99" y="305"/>
                    <a:pt x="99" y="305"/>
                  </a:cubicBezTo>
                  <a:cubicBezTo>
                    <a:pt x="99" y="304"/>
                    <a:pt x="99" y="304"/>
                    <a:pt x="99" y="304"/>
                  </a:cubicBezTo>
                  <a:cubicBezTo>
                    <a:pt x="100" y="304"/>
                    <a:pt x="100" y="304"/>
                    <a:pt x="100" y="304"/>
                  </a:cubicBezTo>
                  <a:cubicBezTo>
                    <a:pt x="100" y="305"/>
                    <a:pt x="100" y="305"/>
                    <a:pt x="100" y="305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100" y="307"/>
                    <a:pt x="100" y="307"/>
                    <a:pt x="100" y="307"/>
                  </a:cubicBezTo>
                  <a:cubicBezTo>
                    <a:pt x="100" y="307"/>
                    <a:pt x="100" y="307"/>
                    <a:pt x="100" y="307"/>
                  </a:cubicBezTo>
                  <a:cubicBezTo>
                    <a:pt x="100" y="308"/>
                    <a:pt x="100" y="308"/>
                    <a:pt x="100" y="308"/>
                  </a:cubicBezTo>
                  <a:cubicBezTo>
                    <a:pt x="101" y="309"/>
                    <a:pt x="101" y="309"/>
                    <a:pt x="101" y="309"/>
                  </a:cubicBezTo>
                  <a:cubicBezTo>
                    <a:pt x="101" y="310"/>
                    <a:pt x="101" y="310"/>
                    <a:pt x="101" y="310"/>
                  </a:cubicBezTo>
                  <a:cubicBezTo>
                    <a:pt x="103" y="312"/>
                    <a:pt x="103" y="312"/>
                    <a:pt x="103" y="312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104" y="316"/>
                    <a:pt x="104" y="316"/>
                    <a:pt x="104" y="316"/>
                  </a:cubicBezTo>
                  <a:cubicBezTo>
                    <a:pt x="102" y="316"/>
                    <a:pt x="102" y="316"/>
                    <a:pt x="102" y="316"/>
                  </a:cubicBezTo>
                  <a:cubicBezTo>
                    <a:pt x="102" y="317"/>
                    <a:pt x="102" y="317"/>
                    <a:pt x="102" y="317"/>
                  </a:cubicBezTo>
                  <a:cubicBezTo>
                    <a:pt x="100" y="317"/>
                    <a:pt x="100" y="317"/>
                    <a:pt x="100" y="317"/>
                  </a:cubicBezTo>
                  <a:cubicBezTo>
                    <a:pt x="99" y="316"/>
                    <a:pt x="99" y="316"/>
                    <a:pt x="99" y="316"/>
                  </a:cubicBezTo>
                  <a:cubicBezTo>
                    <a:pt x="97" y="315"/>
                    <a:pt x="97" y="315"/>
                    <a:pt x="97" y="315"/>
                  </a:cubicBezTo>
                  <a:cubicBezTo>
                    <a:pt x="96" y="314"/>
                    <a:pt x="96" y="314"/>
                    <a:pt x="96" y="314"/>
                  </a:cubicBezTo>
                  <a:cubicBezTo>
                    <a:pt x="96" y="316"/>
                    <a:pt x="96" y="316"/>
                    <a:pt x="96" y="316"/>
                  </a:cubicBezTo>
                  <a:cubicBezTo>
                    <a:pt x="97" y="316"/>
                    <a:pt x="97" y="316"/>
                    <a:pt x="97" y="316"/>
                  </a:cubicBezTo>
                  <a:cubicBezTo>
                    <a:pt x="97" y="317"/>
                    <a:pt x="97" y="317"/>
                    <a:pt x="97" y="317"/>
                  </a:cubicBezTo>
                  <a:cubicBezTo>
                    <a:pt x="97" y="319"/>
                    <a:pt x="97" y="319"/>
                    <a:pt x="97" y="319"/>
                  </a:cubicBezTo>
                  <a:cubicBezTo>
                    <a:pt x="96" y="318"/>
                    <a:pt x="96" y="318"/>
                    <a:pt x="96" y="318"/>
                  </a:cubicBezTo>
                  <a:cubicBezTo>
                    <a:pt x="94" y="318"/>
                    <a:pt x="94" y="318"/>
                    <a:pt x="94" y="318"/>
                  </a:cubicBezTo>
                  <a:cubicBezTo>
                    <a:pt x="91" y="317"/>
                    <a:pt x="91" y="317"/>
                    <a:pt x="91" y="317"/>
                  </a:cubicBezTo>
                  <a:cubicBezTo>
                    <a:pt x="90" y="317"/>
                    <a:pt x="90" y="317"/>
                    <a:pt x="90" y="317"/>
                  </a:cubicBezTo>
                  <a:cubicBezTo>
                    <a:pt x="90" y="318"/>
                    <a:pt x="90" y="318"/>
                    <a:pt x="90" y="318"/>
                  </a:cubicBezTo>
                  <a:cubicBezTo>
                    <a:pt x="91" y="319"/>
                    <a:pt x="91" y="319"/>
                    <a:pt x="91" y="319"/>
                  </a:cubicBezTo>
                  <a:cubicBezTo>
                    <a:pt x="90" y="318"/>
                    <a:pt x="90" y="318"/>
                    <a:pt x="90" y="318"/>
                  </a:cubicBezTo>
                  <a:cubicBezTo>
                    <a:pt x="87" y="318"/>
                    <a:pt x="87" y="318"/>
                    <a:pt x="87" y="318"/>
                  </a:cubicBezTo>
                  <a:cubicBezTo>
                    <a:pt x="86" y="318"/>
                    <a:pt x="86" y="318"/>
                    <a:pt x="86" y="318"/>
                  </a:cubicBezTo>
                  <a:cubicBezTo>
                    <a:pt x="84" y="318"/>
                    <a:pt x="84" y="318"/>
                    <a:pt x="84" y="318"/>
                  </a:cubicBezTo>
                  <a:cubicBezTo>
                    <a:pt x="83" y="318"/>
                    <a:pt x="83" y="318"/>
                    <a:pt x="83" y="318"/>
                  </a:cubicBezTo>
                  <a:cubicBezTo>
                    <a:pt x="83" y="318"/>
                    <a:pt x="83" y="318"/>
                    <a:pt x="83" y="318"/>
                  </a:cubicBezTo>
                  <a:cubicBezTo>
                    <a:pt x="82" y="318"/>
                    <a:pt x="82" y="318"/>
                    <a:pt x="82" y="318"/>
                  </a:cubicBezTo>
                  <a:cubicBezTo>
                    <a:pt x="80" y="317"/>
                    <a:pt x="80" y="317"/>
                    <a:pt x="80" y="317"/>
                  </a:cubicBezTo>
                  <a:cubicBezTo>
                    <a:pt x="80" y="317"/>
                    <a:pt x="80" y="317"/>
                    <a:pt x="80" y="317"/>
                  </a:cubicBezTo>
                  <a:cubicBezTo>
                    <a:pt x="79" y="317"/>
                    <a:pt x="79" y="317"/>
                    <a:pt x="79" y="317"/>
                  </a:cubicBezTo>
                  <a:cubicBezTo>
                    <a:pt x="78" y="317"/>
                    <a:pt x="78" y="317"/>
                    <a:pt x="78" y="317"/>
                  </a:cubicBezTo>
                  <a:cubicBezTo>
                    <a:pt x="77" y="317"/>
                    <a:pt x="77" y="317"/>
                    <a:pt x="77" y="317"/>
                  </a:cubicBezTo>
                  <a:cubicBezTo>
                    <a:pt x="77" y="317"/>
                    <a:pt x="77" y="317"/>
                    <a:pt x="77" y="317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5"/>
                    <a:pt x="76" y="315"/>
                    <a:pt x="76" y="315"/>
                  </a:cubicBezTo>
                  <a:cubicBezTo>
                    <a:pt x="75" y="314"/>
                    <a:pt x="75" y="314"/>
                    <a:pt x="75" y="314"/>
                  </a:cubicBezTo>
                  <a:cubicBezTo>
                    <a:pt x="75" y="312"/>
                    <a:pt x="75" y="312"/>
                    <a:pt x="75" y="312"/>
                  </a:cubicBezTo>
                  <a:cubicBezTo>
                    <a:pt x="74" y="312"/>
                    <a:pt x="74" y="312"/>
                    <a:pt x="74" y="312"/>
                  </a:cubicBezTo>
                  <a:cubicBezTo>
                    <a:pt x="73" y="310"/>
                    <a:pt x="73" y="310"/>
                    <a:pt x="73" y="310"/>
                  </a:cubicBezTo>
                  <a:cubicBezTo>
                    <a:pt x="72" y="310"/>
                    <a:pt x="72" y="310"/>
                    <a:pt x="72" y="310"/>
                  </a:cubicBezTo>
                  <a:cubicBezTo>
                    <a:pt x="72" y="310"/>
                    <a:pt x="72" y="310"/>
                    <a:pt x="72" y="310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0" y="309"/>
                    <a:pt x="70" y="309"/>
                    <a:pt x="70" y="309"/>
                  </a:cubicBezTo>
                  <a:cubicBezTo>
                    <a:pt x="69" y="309"/>
                    <a:pt x="69" y="309"/>
                    <a:pt x="69" y="309"/>
                  </a:cubicBezTo>
                  <a:cubicBezTo>
                    <a:pt x="69" y="308"/>
                    <a:pt x="69" y="308"/>
                    <a:pt x="69" y="308"/>
                  </a:cubicBezTo>
                  <a:cubicBezTo>
                    <a:pt x="68" y="308"/>
                    <a:pt x="68" y="308"/>
                    <a:pt x="68" y="308"/>
                  </a:cubicBezTo>
                  <a:cubicBezTo>
                    <a:pt x="67" y="307"/>
                    <a:pt x="67" y="307"/>
                    <a:pt x="67" y="307"/>
                  </a:cubicBezTo>
                  <a:cubicBezTo>
                    <a:pt x="67" y="307"/>
                    <a:pt x="67" y="307"/>
                    <a:pt x="67" y="307"/>
                  </a:cubicBezTo>
                  <a:cubicBezTo>
                    <a:pt x="66" y="307"/>
                    <a:pt x="66" y="307"/>
                    <a:pt x="66" y="307"/>
                  </a:cubicBezTo>
                  <a:cubicBezTo>
                    <a:pt x="66" y="306"/>
                    <a:pt x="66" y="306"/>
                    <a:pt x="66" y="30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4" y="305"/>
                    <a:pt x="64" y="305"/>
                    <a:pt x="64" y="305"/>
                  </a:cubicBezTo>
                  <a:cubicBezTo>
                    <a:pt x="61" y="303"/>
                    <a:pt x="61" y="303"/>
                    <a:pt x="61" y="303"/>
                  </a:cubicBezTo>
                  <a:cubicBezTo>
                    <a:pt x="60" y="302"/>
                    <a:pt x="60" y="302"/>
                    <a:pt x="60" y="302"/>
                  </a:cubicBezTo>
                  <a:cubicBezTo>
                    <a:pt x="58" y="301"/>
                    <a:pt x="58" y="301"/>
                    <a:pt x="58" y="301"/>
                  </a:cubicBezTo>
                  <a:cubicBezTo>
                    <a:pt x="57" y="302"/>
                    <a:pt x="57" y="302"/>
                    <a:pt x="57" y="302"/>
                  </a:cubicBezTo>
                  <a:cubicBezTo>
                    <a:pt x="56" y="301"/>
                    <a:pt x="56" y="301"/>
                    <a:pt x="56" y="301"/>
                  </a:cubicBezTo>
                  <a:cubicBezTo>
                    <a:pt x="56" y="300"/>
                    <a:pt x="56" y="300"/>
                    <a:pt x="56" y="300"/>
                  </a:cubicBezTo>
                  <a:cubicBezTo>
                    <a:pt x="54" y="299"/>
                    <a:pt x="54" y="299"/>
                    <a:pt x="54" y="299"/>
                  </a:cubicBezTo>
                  <a:cubicBezTo>
                    <a:pt x="54" y="299"/>
                    <a:pt x="54" y="299"/>
                    <a:pt x="54" y="299"/>
                  </a:cubicBezTo>
                  <a:cubicBezTo>
                    <a:pt x="53" y="299"/>
                    <a:pt x="53" y="299"/>
                    <a:pt x="53" y="299"/>
                  </a:cubicBezTo>
                  <a:cubicBezTo>
                    <a:pt x="53" y="299"/>
                    <a:pt x="53" y="299"/>
                    <a:pt x="53" y="299"/>
                  </a:cubicBezTo>
                  <a:cubicBezTo>
                    <a:pt x="54" y="298"/>
                    <a:pt x="54" y="298"/>
                    <a:pt x="54" y="298"/>
                  </a:cubicBezTo>
                  <a:cubicBezTo>
                    <a:pt x="54" y="298"/>
                    <a:pt x="54" y="298"/>
                    <a:pt x="54" y="298"/>
                  </a:cubicBezTo>
                  <a:cubicBezTo>
                    <a:pt x="54" y="297"/>
                    <a:pt x="54" y="297"/>
                    <a:pt x="54" y="297"/>
                  </a:cubicBezTo>
                  <a:cubicBezTo>
                    <a:pt x="55" y="298"/>
                    <a:pt x="55" y="298"/>
                    <a:pt x="55" y="298"/>
                  </a:cubicBezTo>
                  <a:cubicBezTo>
                    <a:pt x="55" y="298"/>
                    <a:pt x="55" y="298"/>
                    <a:pt x="55" y="298"/>
                  </a:cubicBezTo>
                  <a:cubicBezTo>
                    <a:pt x="56" y="298"/>
                    <a:pt x="56" y="298"/>
                    <a:pt x="56" y="298"/>
                  </a:cubicBezTo>
                  <a:cubicBezTo>
                    <a:pt x="57" y="298"/>
                    <a:pt x="57" y="298"/>
                    <a:pt x="57" y="298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56" y="297"/>
                    <a:pt x="56" y="297"/>
                    <a:pt x="56" y="297"/>
                  </a:cubicBezTo>
                  <a:cubicBezTo>
                    <a:pt x="56" y="296"/>
                    <a:pt x="56" y="296"/>
                    <a:pt x="56" y="296"/>
                  </a:cubicBezTo>
                  <a:cubicBezTo>
                    <a:pt x="57" y="295"/>
                    <a:pt x="57" y="295"/>
                    <a:pt x="57" y="295"/>
                  </a:cubicBezTo>
                  <a:cubicBezTo>
                    <a:pt x="57" y="295"/>
                    <a:pt x="57" y="295"/>
                    <a:pt x="57" y="295"/>
                  </a:cubicBezTo>
                  <a:cubicBezTo>
                    <a:pt x="58" y="294"/>
                    <a:pt x="58" y="294"/>
                    <a:pt x="58" y="294"/>
                  </a:cubicBezTo>
                  <a:cubicBezTo>
                    <a:pt x="58" y="294"/>
                    <a:pt x="58" y="294"/>
                    <a:pt x="58" y="294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8" y="293"/>
                    <a:pt x="58" y="293"/>
                    <a:pt x="58" y="293"/>
                  </a:cubicBezTo>
                  <a:cubicBezTo>
                    <a:pt x="58" y="293"/>
                    <a:pt x="58" y="293"/>
                    <a:pt x="58" y="293"/>
                  </a:cubicBezTo>
                  <a:cubicBezTo>
                    <a:pt x="58" y="293"/>
                    <a:pt x="58" y="293"/>
                    <a:pt x="58" y="293"/>
                  </a:cubicBezTo>
                  <a:cubicBezTo>
                    <a:pt x="57" y="293"/>
                    <a:pt x="57" y="293"/>
                    <a:pt x="57" y="293"/>
                  </a:cubicBezTo>
                  <a:cubicBezTo>
                    <a:pt x="56" y="291"/>
                    <a:pt x="56" y="291"/>
                    <a:pt x="56" y="291"/>
                  </a:cubicBezTo>
                  <a:cubicBezTo>
                    <a:pt x="58" y="291"/>
                    <a:pt x="58" y="291"/>
                    <a:pt x="58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8" y="291"/>
                    <a:pt x="58" y="291"/>
                    <a:pt x="58" y="291"/>
                  </a:cubicBezTo>
                  <a:cubicBezTo>
                    <a:pt x="59" y="290"/>
                    <a:pt x="59" y="290"/>
                    <a:pt x="59" y="290"/>
                  </a:cubicBezTo>
                  <a:cubicBezTo>
                    <a:pt x="62" y="289"/>
                    <a:pt x="62" y="289"/>
                    <a:pt x="62" y="289"/>
                  </a:cubicBezTo>
                  <a:cubicBezTo>
                    <a:pt x="62" y="288"/>
                    <a:pt x="62" y="288"/>
                    <a:pt x="62" y="288"/>
                  </a:cubicBezTo>
                  <a:cubicBezTo>
                    <a:pt x="62" y="288"/>
                    <a:pt x="62" y="288"/>
                    <a:pt x="62" y="288"/>
                  </a:cubicBezTo>
                  <a:cubicBezTo>
                    <a:pt x="61" y="288"/>
                    <a:pt x="61" y="288"/>
                    <a:pt x="61" y="288"/>
                  </a:cubicBezTo>
                  <a:cubicBezTo>
                    <a:pt x="60" y="288"/>
                    <a:pt x="60" y="288"/>
                    <a:pt x="60" y="288"/>
                  </a:cubicBezTo>
                  <a:cubicBezTo>
                    <a:pt x="59" y="288"/>
                    <a:pt x="59" y="288"/>
                    <a:pt x="59" y="288"/>
                  </a:cubicBezTo>
                  <a:cubicBezTo>
                    <a:pt x="58" y="288"/>
                    <a:pt x="58" y="288"/>
                    <a:pt x="58" y="288"/>
                  </a:cubicBezTo>
                  <a:cubicBezTo>
                    <a:pt x="58" y="288"/>
                    <a:pt x="58" y="288"/>
                    <a:pt x="58" y="288"/>
                  </a:cubicBezTo>
                  <a:cubicBezTo>
                    <a:pt x="59" y="287"/>
                    <a:pt x="59" y="287"/>
                    <a:pt x="59" y="287"/>
                  </a:cubicBezTo>
                  <a:cubicBezTo>
                    <a:pt x="59" y="286"/>
                    <a:pt x="59" y="286"/>
                    <a:pt x="59" y="286"/>
                  </a:cubicBezTo>
                  <a:cubicBezTo>
                    <a:pt x="60" y="285"/>
                    <a:pt x="60" y="285"/>
                    <a:pt x="60" y="285"/>
                  </a:cubicBezTo>
                  <a:cubicBezTo>
                    <a:pt x="62" y="285"/>
                    <a:pt x="62" y="285"/>
                    <a:pt x="62" y="285"/>
                  </a:cubicBezTo>
                  <a:cubicBezTo>
                    <a:pt x="63" y="284"/>
                    <a:pt x="63" y="284"/>
                    <a:pt x="63" y="284"/>
                  </a:cubicBezTo>
                  <a:cubicBezTo>
                    <a:pt x="63" y="283"/>
                    <a:pt x="63" y="283"/>
                    <a:pt x="63" y="283"/>
                  </a:cubicBezTo>
                  <a:cubicBezTo>
                    <a:pt x="64" y="282"/>
                    <a:pt x="64" y="282"/>
                    <a:pt x="64" y="282"/>
                  </a:cubicBezTo>
                  <a:cubicBezTo>
                    <a:pt x="63" y="281"/>
                    <a:pt x="63" y="281"/>
                    <a:pt x="63" y="281"/>
                  </a:cubicBezTo>
                  <a:cubicBezTo>
                    <a:pt x="62" y="280"/>
                    <a:pt x="62" y="280"/>
                    <a:pt x="62" y="280"/>
                  </a:cubicBezTo>
                  <a:cubicBezTo>
                    <a:pt x="62" y="278"/>
                    <a:pt x="62" y="278"/>
                    <a:pt x="62" y="278"/>
                  </a:cubicBezTo>
                  <a:cubicBezTo>
                    <a:pt x="63" y="278"/>
                    <a:pt x="63" y="278"/>
                    <a:pt x="63" y="278"/>
                  </a:cubicBezTo>
                  <a:cubicBezTo>
                    <a:pt x="64" y="277"/>
                    <a:pt x="64" y="277"/>
                    <a:pt x="64" y="277"/>
                  </a:cubicBezTo>
                  <a:cubicBezTo>
                    <a:pt x="64" y="276"/>
                    <a:pt x="64" y="276"/>
                    <a:pt x="64" y="276"/>
                  </a:cubicBezTo>
                  <a:cubicBezTo>
                    <a:pt x="63" y="276"/>
                    <a:pt x="63" y="276"/>
                    <a:pt x="63" y="276"/>
                  </a:cubicBezTo>
                  <a:cubicBezTo>
                    <a:pt x="63" y="275"/>
                    <a:pt x="63" y="275"/>
                    <a:pt x="63" y="275"/>
                  </a:cubicBezTo>
                  <a:cubicBezTo>
                    <a:pt x="62" y="275"/>
                    <a:pt x="62" y="275"/>
                    <a:pt x="62" y="275"/>
                  </a:cubicBezTo>
                  <a:cubicBezTo>
                    <a:pt x="61" y="275"/>
                    <a:pt x="61" y="275"/>
                    <a:pt x="61" y="275"/>
                  </a:cubicBezTo>
                  <a:cubicBezTo>
                    <a:pt x="60" y="274"/>
                    <a:pt x="60" y="274"/>
                    <a:pt x="60" y="274"/>
                  </a:cubicBezTo>
                  <a:cubicBezTo>
                    <a:pt x="59" y="275"/>
                    <a:pt x="59" y="275"/>
                    <a:pt x="59" y="275"/>
                  </a:cubicBezTo>
                  <a:cubicBezTo>
                    <a:pt x="58" y="274"/>
                    <a:pt x="58" y="274"/>
                    <a:pt x="58" y="274"/>
                  </a:cubicBezTo>
                  <a:cubicBezTo>
                    <a:pt x="57" y="274"/>
                    <a:pt x="57" y="274"/>
                    <a:pt x="57" y="274"/>
                  </a:cubicBezTo>
                  <a:cubicBezTo>
                    <a:pt x="55" y="274"/>
                    <a:pt x="55" y="274"/>
                    <a:pt x="55" y="274"/>
                  </a:cubicBezTo>
                  <a:cubicBezTo>
                    <a:pt x="55" y="274"/>
                    <a:pt x="55" y="274"/>
                    <a:pt x="55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53" y="273"/>
                    <a:pt x="53" y="273"/>
                    <a:pt x="53" y="273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1" y="271"/>
                    <a:pt x="51" y="271"/>
                    <a:pt x="51" y="271"/>
                  </a:cubicBezTo>
                  <a:cubicBezTo>
                    <a:pt x="50" y="272"/>
                    <a:pt x="50" y="272"/>
                    <a:pt x="50" y="272"/>
                  </a:cubicBezTo>
                  <a:cubicBezTo>
                    <a:pt x="49" y="272"/>
                    <a:pt x="49" y="272"/>
                    <a:pt x="49" y="272"/>
                  </a:cubicBezTo>
                  <a:cubicBezTo>
                    <a:pt x="48" y="272"/>
                    <a:pt x="48" y="272"/>
                    <a:pt x="48" y="272"/>
                  </a:cubicBezTo>
                  <a:cubicBezTo>
                    <a:pt x="46" y="271"/>
                    <a:pt x="46" y="271"/>
                    <a:pt x="46" y="271"/>
                  </a:cubicBezTo>
                  <a:cubicBezTo>
                    <a:pt x="46" y="272"/>
                    <a:pt x="46" y="272"/>
                    <a:pt x="46" y="272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3" y="269"/>
                    <a:pt x="43" y="269"/>
                    <a:pt x="43" y="269"/>
                  </a:cubicBezTo>
                  <a:cubicBezTo>
                    <a:pt x="43" y="268"/>
                    <a:pt x="43" y="268"/>
                    <a:pt x="43" y="268"/>
                  </a:cubicBezTo>
                  <a:cubicBezTo>
                    <a:pt x="42" y="268"/>
                    <a:pt x="42" y="268"/>
                    <a:pt x="42" y="268"/>
                  </a:cubicBezTo>
                  <a:cubicBezTo>
                    <a:pt x="42" y="267"/>
                    <a:pt x="42" y="267"/>
                    <a:pt x="42" y="267"/>
                  </a:cubicBezTo>
                  <a:cubicBezTo>
                    <a:pt x="41" y="266"/>
                    <a:pt x="41" y="266"/>
                    <a:pt x="41" y="266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38" y="265"/>
                    <a:pt x="38" y="265"/>
                    <a:pt x="38" y="265"/>
                  </a:cubicBezTo>
                  <a:cubicBezTo>
                    <a:pt x="38" y="264"/>
                    <a:pt x="38" y="264"/>
                    <a:pt x="38" y="264"/>
                  </a:cubicBezTo>
                  <a:cubicBezTo>
                    <a:pt x="37" y="264"/>
                    <a:pt x="37" y="264"/>
                    <a:pt x="37" y="264"/>
                  </a:cubicBezTo>
                  <a:cubicBezTo>
                    <a:pt x="37" y="262"/>
                    <a:pt x="37" y="262"/>
                    <a:pt x="37" y="262"/>
                  </a:cubicBezTo>
                  <a:cubicBezTo>
                    <a:pt x="36" y="262"/>
                    <a:pt x="36" y="262"/>
                    <a:pt x="36" y="262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2" y="262"/>
                    <a:pt x="32" y="262"/>
                    <a:pt x="32" y="262"/>
                  </a:cubicBezTo>
                  <a:cubicBezTo>
                    <a:pt x="30" y="262"/>
                    <a:pt x="30" y="262"/>
                    <a:pt x="30" y="262"/>
                  </a:cubicBezTo>
                  <a:cubicBezTo>
                    <a:pt x="29" y="262"/>
                    <a:pt x="29" y="262"/>
                    <a:pt x="29" y="262"/>
                  </a:cubicBezTo>
                  <a:cubicBezTo>
                    <a:pt x="29" y="263"/>
                    <a:pt x="29" y="263"/>
                    <a:pt x="29" y="263"/>
                  </a:cubicBezTo>
                  <a:cubicBezTo>
                    <a:pt x="28" y="263"/>
                    <a:pt x="28" y="263"/>
                    <a:pt x="28" y="263"/>
                  </a:cubicBezTo>
                  <a:cubicBezTo>
                    <a:pt x="28" y="263"/>
                    <a:pt x="28" y="263"/>
                    <a:pt x="28" y="263"/>
                  </a:cubicBezTo>
                  <a:cubicBezTo>
                    <a:pt x="28" y="262"/>
                    <a:pt x="28" y="262"/>
                    <a:pt x="28" y="262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27" y="260"/>
                    <a:pt x="27" y="260"/>
                    <a:pt x="27" y="260"/>
                  </a:cubicBezTo>
                  <a:cubicBezTo>
                    <a:pt x="26" y="259"/>
                    <a:pt x="26" y="259"/>
                    <a:pt x="26" y="259"/>
                  </a:cubicBezTo>
                  <a:cubicBezTo>
                    <a:pt x="26" y="258"/>
                    <a:pt x="26" y="258"/>
                    <a:pt x="26" y="258"/>
                  </a:cubicBezTo>
                  <a:cubicBezTo>
                    <a:pt x="26" y="257"/>
                    <a:pt x="26" y="257"/>
                    <a:pt x="26" y="257"/>
                  </a:cubicBezTo>
                  <a:cubicBezTo>
                    <a:pt x="27" y="258"/>
                    <a:pt x="27" y="258"/>
                    <a:pt x="27" y="258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30" y="256"/>
                    <a:pt x="30" y="256"/>
                    <a:pt x="30" y="256"/>
                  </a:cubicBezTo>
                  <a:cubicBezTo>
                    <a:pt x="31" y="256"/>
                    <a:pt x="31" y="256"/>
                    <a:pt x="31" y="256"/>
                  </a:cubicBezTo>
                  <a:cubicBezTo>
                    <a:pt x="30" y="255"/>
                    <a:pt x="30" y="255"/>
                    <a:pt x="30" y="255"/>
                  </a:cubicBezTo>
                  <a:cubicBezTo>
                    <a:pt x="30" y="254"/>
                    <a:pt x="30" y="254"/>
                    <a:pt x="30" y="254"/>
                  </a:cubicBezTo>
                  <a:cubicBezTo>
                    <a:pt x="28" y="253"/>
                    <a:pt x="28" y="253"/>
                    <a:pt x="28" y="253"/>
                  </a:cubicBezTo>
                  <a:cubicBezTo>
                    <a:pt x="26" y="253"/>
                    <a:pt x="26" y="253"/>
                    <a:pt x="26" y="253"/>
                  </a:cubicBezTo>
                  <a:cubicBezTo>
                    <a:pt x="26" y="251"/>
                    <a:pt x="26" y="251"/>
                    <a:pt x="26" y="251"/>
                  </a:cubicBezTo>
                  <a:cubicBezTo>
                    <a:pt x="25" y="251"/>
                    <a:pt x="25" y="251"/>
                    <a:pt x="25" y="251"/>
                  </a:cubicBezTo>
                  <a:cubicBezTo>
                    <a:pt x="24" y="249"/>
                    <a:pt x="24" y="249"/>
                    <a:pt x="24" y="249"/>
                  </a:cubicBezTo>
                  <a:cubicBezTo>
                    <a:pt x="23" y="248"/>
                    <a:pt x="23" y="248"/>
                    <a:pt x="23" y="248"/>
                  </a:cubicBezTo>
                  <a:cubicBezTo>
                    <a:pt x="22" y="247"/>
                    <a:pt x="22" y="247"/>
                    <a:pt x="22" y="247"/>
                  </a:cubicBezTo>
                  <a:cubicBezTo>
                    <a:pt x="22" y="246"/>
                    <a:pt x="22" y="246"/>
                    <a:pt x="22" y="246"/>
                  </a:cubicBezTo>
                  <a:cubicBezTo>
                    <a:pt x="22" y="245"/>
                    <a:pt x="22" y="245"/>
                    <a:pt x="22" y="245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243"/>
                    <a:pt x="22" y="243"/>
                    <a:pt x="22" y="243"/>
                  </a:cubicBezTo>
                  <a:cubicBezTo>
                    <a:pt x="20" y="243"/>
                    <a:pt x="20" y="243"/>
                    <a:pt x="20" y="243"/>
                  </a:cubicBezTo>
                  <a:cubicBezTo>
                    <a:pt x="19" y="243"/>
                    <a:pt x="19" y="243"/>
                    <a:pt x="19" y="243"/>
                  </a:cubicBezTo>
                  <a:cubicBezTo>
                    <a:pt x="19" y="242"/>
                    <a:pt x="19" y="242"/>
                    <a:pt x="19" y="242"/>
                  </a:cubicBezTo>
                  <a:cubicBezTo>
                    <a:pt x="17" y="242"/>
                    <a:pt x="17" y="242"/>
                    <a:pt x="17" y="242"/>
                  </a:cubicBezTo>
                  <a:cubicBezTo>
                    <a:pt x="16" y="243"/>
                    <a:pt x="16" y="243"/>
                    <a:pt x="16" y="243"/>
                  </a:cubicBezTo>
                  <a:cubicBezTo>
                    <a:pt x="15" y="242"/>
                    <a:pt x="15" y="242"/>
                    <a:pt x="15" y="242"/>
                  </a:cubicBezTo>
                  <a:cubicBezTo>
                    <a:pt x="14" y="242"/>
                    <a:pt x="14" y="242"/>
                    <a:pt x="14" y="242"/>
                  </a:cubicBezTo>
                  <a:cubicBezTo>
                    <a:pt x="13" y="242"/>
                    <a:pt x="13" y="242"/>
                    <a:pt x="13" y="242"/>
                  </a:cubicBezTo>
                  <a:cubicBezTo>
                    <a:pt x="12" y="241"/>
                    <a:pt x="12" y="241"/>
                    <a:pt x="12" y="241"/>
                  </a:cubicBezTo>
                  <a:cubicBezTo>
                    <a:pt x="12" y="242"/>
                    <a:pt x="12" y="242"/>
                    <a:pt x="12" y="242"/>
                  </a:cubicBezTo>
                  <a:cubicBezTo>
                    <a:pt x="11" y="241"/>
                    <a:pt x="11" y="241"/>
                    <a:pt x="11" y="241"/>
                  </a:cubicBezTo>
                  <a:cubicBezTo>
                    <a:pt x="10" y="241"/>
                    <a:pt x="10" y="241"/>
                    <a:pt x="10" y="241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10" y="239"/>
                    <a:pt x="10" y="239"/>
                    <a:pt x="10" y="239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8" y="237"/>
                    <a:pt x="8" y="237"/>
                    <a:pt x="8" y="237"/>
                  </a:cubicBezTo>
                  <a:cubicBezTo>
                    <a:pt x="8" y="236"/>
                    <a:pt x="8" y="236"/>
                    <a:pt x="8" y="236"/>
                  </a:cubicBezTo>
                  <a:cubicBezTo>
                    <a:pt x="8" y="236"/>
                    <a:pt x="8" y="236"/>
                    <a:pt x="8" y="236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4"/>
                    <a:pt x="8" y="234"/>
                    <a:pt x="8" y="234"/>
                  </a:cubicBezTo>
                  <a:cubicBezTo>
                    <a:pt x="7" y="234"/>
                    <a:pt x="7" y="234"/>
                    <a:pt x="7" y="234"/>
                  </a:cubicBezTo>
                  <a:cubicBezTo>
                    <a:pt x="8" y="233"/>
                    <a:pt x="8" y="233"/>
                    <a:pt x="8" y="233"/>
                  </a:cubicBezTo>
                  <a:cubicBezTo>
                    <a:pt x="7" y="232"/>
                    <a:pt x="7" y="232"/>
                    <a:pt x="7" y="232"/>
                  </a:cubicBezTo>
                  <a:cubicBezTo>
                    <a:pt x="8" y="232"/>
                    <a:pt x="8" y="232"/>
                    <a:pt x="8" y="232"/>
                  </a:cubicBezTo>
                  <a:cubicBezTo>
                    <a:pt x="8" y="231"/>
                    <a:pt x="8" y="231"/>
                    <a:pt x="8" y="231"/>
                  </a:cubicBezTo>
                  <a:cubicBezTo>
                    <a:pt x="6" y="228"/>
                    <a:pt x="6" y="228"/>
                    <a:pt x="6" y="228"/>
                  </a:cubicBezTo>
                  <a:cubicBezTo>
                    <a:pt x="6" y="225"/>
                    <a:pt x="6" y="225"/>
                    <a:pt x="6" y="225"/>
                  </a:cubicBezTo>
                  <a:cubicBezTo>
                    <a:pt x="7" y="224"/>
                    <a:pt x="7" y="224"/>
                    <a:pt x="7" y="224"/>
                  </a:cubicBezTo>
                  <a:cubicBezTo>
                    <a:pt x="7" y="223"/>
                    <a:pt x="7" y="223"/>
                    <a:pt x="7" y="223"/>
                  </a:cubicBezTo>
                  <a:cubicBezTo>
                    <a:pt x="8" y="222"/>
                    <a:pt x="8" y="222"/>
                    <a:pt x="8" y="222"/>
                  </a:cubicBezTo>
                  <a:cubicBezTo>
                    <a:pt x="8" y="222"/>
                    <a:pt x="8" y="222"/>
                    <a:pt x="8" y="222"/>
                  </a:cubicBezTo>
                  <a:cubicBezTo>
                    <a:pt x="8" y="222"/>
                    <a:pt x="8" y="222"/>
                    <a:pt x="8" y="222"/>
                  </a:cubicBezTo>
                  <a:cubicBezTo>
                    <a:pt x="8" y="221"/>
                    <a:pt x="8" y="221"/>
                    <a:pt x="8" y="221"/>
                  </a:cubicBezTo>
                  <a:cubicBezTo>
                    <a:pt x="8" y="221"/>
                    <a:pt x="8" y="221"/>
                    <a:pt x="8" y="221"/>
                  </a:cubicBezTo>
                  <a:cubicBezTo>
                    <a:pt x="8" y="220"/>
                    <a:pt x="8" y="220"/>
                    <a:pt x="8" y="220"/>
                  </a:cubicBezTo>
                  <a:cubicBezTo>
                    <a:pt x="7" y="220"/>
                    <a:pt x="7" y="220"/>
                    <a:pt x="7" y="220"/>
                  </a:cubicBezTo>
                  <a:cubicBezTo>
                    <a:pt x="7" y="219"/>
                    <a:pt x="7" y="219"/>
                    <a:pt x="7" y="219"/>
                  </a:cubicBezTo>
                  <a:cubicBezTo>
                    <a:pt x="8" y="219"/>
                    <a:pt x="8" y="219"/>
                    <a:pt x="8" y="219"/>
                  </a:cubicBezTo>
                  <a:cubicBezTo>
                    <a:pt x="8" y="220"/>
                    <a:pt x="8" y="220"/>
                    <a:pt x="8" y="220"/>
                  </a:cubicBezTo>
                  <a:cubicBezTo>
                    <a:pt x="9" y="220"/>
                    <a:pt x="9" y="220"/>
                    <a:pt x="9" y="220"/>
                  </a:cubicBezTo>
                  <a:cubicBezTo>
                    <a:pt x="9" y="219"/>
                    <a:pt x="9" y="219"/>
                    <a:pt x="9" y="219"/>
                  </a:cubicBezTo>
                  <a:cubicBezTo>
                    <a:pt x="10" y="219"/>
                    <a:pt x="10" y="219"/>
                    <a:pt x="10" y="219"/>
                  </a:cubicBezTo>
                  <a:cubicBezTo>
                    <a:pt x="10" y="219"/>
                    <a:pt x="10" y="219"/>
                    <a:pt x="10" y="219"/>
                  </a:cubicBezTo>
                  <a:cubicBezTo>
                    <a:pt x="11" y="218"/>
                    <a:pt x="11" y="218"/>
                    <a:pt x="11" y="218"/>
                  </a:cubicBezTo>
                  <a:cubicBezTo>
                    <a:pt x="12" y="218"/>
                    <a:pt x="12" y="218"/>
                    <a:pt x="12" y="218"/>
                  </a:cubicBezTo>
                  <a:cubicBezTo>
                    <a:pt x="12" y="217"/>
                    <a:pt x="12" y="217"/>
                    <a:pt x="12" y="217"/>
                  </a:cubicBezTo>
                  <a:cubicBezTo>
                    <a:pt x="14" y="218"/>
                    <a:pt x="14" y="218"/>
                    <a:pt x="14" y="218"/>
                  </a:cubicBezTo>
                  <a:cubicBezTo>
                    <a:pt x="14" y="217"/>
                    <a:pt x="14" y="217"/>
                    <a:pt x="14" y="217"/>
                  </a:cubicBezTo>
                  <a:cubicBezTo>
                    <a:pt x="13" y="216"/>
                    <a:pt x="13" y="216"/>
                    <a:pt x="13" y="216"/>
                  </a:cubicBezTo>
                  <a:cubicBezTo>
                    <a:pt x="13" y="216"/>
                    <a:pt x="13" y="216"/>
                    <a:pt x="13" y="216"/>
                  </a:cubicBezTo>
                  <a:cubicBezTo>
                    <a:pt x="12" y="216"/>
                    <a:pt x="12" y="216"/>
                    <a:pt x="12" y="216"/>
                  </a:cubicBezTo>
                  <a:cubicBezTo>
                    <a:pt x="11" y="216"/>
                    <a:pt x="11" y="216"/>
                    <a:pt x="11" y="216"/>
                  </a:cubicBezTo>
                  <a:cubicBezTo>
                    <a:pt x="11" y="216"/>
                    <a:pt x="11" y="216"/>
                    <a:pt x="11" y="216"/>
                  </a:cubicBezTo>
                  <a:cubicBezTo>
                    <a:pt x="10" y="216"/>
                    <a:pt x="10" y="216"/>
                    <a:pt x="10" y="216"/>
                  </a:cubicBezTo>
                  <a:cubicBezTo>
                    <a:pt x="9" y="215"/>
                    <a:pt x="9" y="215"/>
                    <a:pt x="9" y="215"/>
                  </a:cubicBezTo>
                  <a:cubicBezTo>
                    <a:pt x="9" y="214"/>
                    <a:pt x="9" y="214"/>
                    <a:pt x="9" y="214"/>
                  </a:cubicBezTo>
                  <a:cubicBezTo>
                    <a:pt x="10" y="215"/>
                    <a:pt x="10" y="215"/>
                    <a:pt x="10" y="215"/>
                  </a:cubicBezTo>
                  <a:cubicBezTo>
                    <a:pt x="10" y="214"/>
                    <a:pt x="10" y="214"/>
                    <a:pt x="10" y="214"/>
                  </a:cubicBezTo>
                  <a:cubicBezTo>
                    <a:pt x="9" y="214"/>
                    <a:pt x="9" y="214"/>
                    <a:pt x="9" y="214"/>
                  </a:cubicBezTo>
                  <a:cubicBezTo>
                    <a:pt x="10" y="213"/>
                    <a:pt x="10" y="213"/>
                    <a:pt x="10" y="213"/>
                  </a:cubicBezTo>
                  <a:cubicBezTo>
                    <a:pt x="9" y="213"/>
                    <a:pt x="9" y="213"/>
                    <a:pt x="9" y="213"/>
                  </a:cubicBezTo>
                  <a:cubicBezTo>
                    <a:pt x="9" y="213"/>
                    <a:pt x="8" y="214"/>
                    <a:pt x="8" y="214"/>
                  </a:cubicBezTo>
                  <a:cubicBezTo>
                    <a:pt x="8" y="214"/>
                    <a:pt x="8" y="214"/>
                    <a:pt x="8" y="214"/>
                  </a:cubicBezTo>
                  <a:cubicBezTo>
                    <a:pt x="8" y="214"/>
                    <a:pt x="8" y="214"/>
                    <a:pt x="8" y="214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9" y="211"/>
                    <a:pt x="9" y="211"/>
                    <a:pt x="9" y="211"/>
                  </a:cubicBezTo>
                  <a:cubicBezTo>
                    <a:pt x="11" y="211"/>
                    <a:pt x="11" y="211"/>
                    <a:pt x="11" y="211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7"/>
                    <a:pt x="13" y="207"/>
                  </a:cubicBezTo>
                  <a:cubicBezTo>
                    <a:pt x="14" y="205"/>
                    <a:pt x="14" y="205"/>
                    <a:pt x="14" y="205"/>
                  </a:cubicBezTo>
                  <a:cubicBezTo>
                    <a:pt x="16" y="202"/>
                    <a:pt x="16" y="202"/>
                    <a:pt x="16" y="202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7" y="198"/>
                    <a:pt x="17" y="198"/>
                    <a:pt x="17" y="198"/>
                  </a:cubicBezTo>
                  <a:cubicBezTo>
                    <a:pt x="15" y="196"/>
                    <a:pt x="15" y="196"/>
                    <a:pt x="15" y="196"/>
                  </a:cubicBezTo>
                  <a:cubicBezTo>
                    <a:pt x="14" y="196"/>
                    <a:pt x="14" y="196"/>
                    <a:pt x="14" y="196"/>
                  </a:cubicBezTo>
                  <a:cubicBezTo>
                    <a:pt x="12" y="193"/>
                    <a:pt x="12" y="193"/>
                    <a:pt x="12" y="193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3" y="191"/>
                    <a:pt x="13" y="191"/>
                    <a:pt x="13" y="191"/>
                  </a:cubicBezTo>
                  <a:cubicBezTo>
                    <a:pt x="13" y="190"/>
                    <a:pt x="13" y="190"/>
                    <a:pt x="13" y="190"/>
                  </a:cubicBezTo>
                  <a:cubicBezTo>
                    <a:pt x="11" y="189"/>
                    <a:pt x="11" y="189"/>
                    <a:pt x="11" y="189"/>
                  </a:cubicBezTo>
                  <a:cubicBezTo>
                    <a:pt x="11" y="188"/>
                    <a:pt x="11" y="188"/>
                    <a:pt x="11" y="188"/>
                  </a:cubicBezTo>
                  <a:cubicBezTo>
                    <a:pt x="11" y="187"/>
                    <a:pt x="11" y="187"/>
                    <a:pt x="11" y="187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0" y="185"/>
                    <a:pt x="10" y="185"/>
                    <a:pt x="10" y="185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10" y="183"/>
                    <a:pt x="10" y="183"/>
                    <a:pt x="10" y="183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9" y="182"/>
                    <a:pt x="9" y="182"/>
                    <a:pt x="9" y="182"/>
                  </a:cubicBezTo>
                  <a:cubicBezTo>
                    <a:pt x="9" y="179"/>
                    <a:pt x="9" y="179"/>
                    <a:pt x="9" y="179"/>
                  </a:cubicBezTo>
                  <a:cubicBezTo>
                    <a:pt x="10" y="179"/>
                    <a:pt x="10" y="179"/>
                    <a:pt x="10" y="179"/>
                  </a:cubicBezTo>
                  <a:cubicBezTo>
                    <a:pt x="8" y="175"/>
                    <a:pt x="8" y="175"/>
                    <a:pt x="8" y="175"/>
                  </a:cubicBezTo>
                  <a:cubicBezTo>
                    <a:pt x="6" y="172"/>
                    <a:pt x="6" y="172"/>
                    <a:pt x="6" y="172"/>
                  </a:cubicBezTo>
                  <a:cubicBezTo>
                    <a:pt x="6" y="171"/>
                    <a:pt x="6" y="171"/>
                    <a:pt x="6" y="171"/>
                  </a:cubicBezTo>
                  <a:cubicBezTo>
                    <a:pt x="5" y="170"/>
                    <a:pt x="5" y="170"/>
                    <a:pt x="5" y="170"/>
                  </a:cubicBezTo>
                  <a:cubicBezTo>
                    <a:pt x="5" y="168"/>
                    <a:pt x="5" y="168"/>
                    <a:pt x="5" y="168"/>
                  </a:cubicBezTo>
                  <a:cubicBezTo>
                    <a:pt x="6" y="166"/>
                    <a:pt x="6" y="166"/>
                    <a:pt x="6" y="166"/>
                  </a:cubicBezTo>
                  <a:cubicBezTo>
                    <a:pt x="7" y="165"/>
                    <a:pt x="7" y="165"/>
                    <a:pt x="7" y="165"/>
                  </a:cubicBezTo>
                  <a:cubicBezTo>
                    <a:pt x="6" y="165"/>
                    <a:pt x="6" y="165"/>
                    <a:pt x="6" y="165"/>
                  </a:cubicBezTo>
                  <a:cubicBezTo>
                    <a:pt x="4" y="164"/>
                    <a:pt x="4" y="164"/>
                    <a:pt x="4" y="164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3" y="162"/>
                    <a:pt x="3" y="162"/>
                    <a:pt x="3" y="162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2" y="155"/>
                    <a:pt x="2" y="155"/>
                    <a:pt x="2" y="155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3" y="153"/>
                    <a:pt x="3" y="153"/>
                    <a:pt x="3" y="153"/>
                  </a:cubicBezTo>
                  <a:cubicBezTo>
                    <a:pt x="4" y="153"/>
                    <a:pt x="4" y="153"/>
                    <a:pt x="4" y="153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9" y="151"/>
                    <a:pt x="9" y="151"/>
                    <a:pt x="9" y="151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12" y="148"/>
                    <a:pt x="12" y="148"/>
                    <a:pt x="12" y="148"/>
                  </a:cubicBezTo>
                  <a:cubicBezTo>
                    <a:pt x="12" y="149"/>
                    <a:pt x="12" y="149"/>
                    <a:pt x="12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4" y="151"/>
                    <a:pt x="14" y="151"/>
                    <a:pt x="14" y="151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1" y="149"/>
                    <a:pt x="11" y="149"/>
                    <a:pt x="11" y="149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1" y="151"/>
                    <a:pt x="11" y="151"/>
                    <a:pt x="11" y="151"/>
                  </a:cubicBezTo>
                  <a:cubicBezTo>
                    <a:pt x="11" y="151"/>
                    <a:pt x="11" y="151"/>
                    <a:pt x="11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4" y="151"/>
                    <a:pt x="14" y="151"/>
                    <a:pt x="14" y="151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15" y="152"/>
                    <a:pt x="15" y="152"/>
                    <a:pt x="15" y="152"/>
                  </a:cubicBezTo>
                  <a:cubicBezTo>
                    <a:pt x="15" y="152"/>
                    <a:pt x="15" y="152"/>
                    <a:pt x="15" y="152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52"/>
                    <a:pt x="15" y="152"/>
                    <a:pt x="15" y="152"/>
                  </a:cubicBezTo>
                  <a:cubicBezTo>
                    <a:pt x="16" y="151"/>
                    <a:pt x="16" y="151"/>
                    <a:pt x="16" y="151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16" y="153"/>
                    <a:pt x="16" y="153"/>
                    <a:pt x="16" y="153"/>
                  </a:cubicBezTo>
                  <a:cubicBezTo>
                    <a:pt x="16" y="154"/>
                    <a:pt x="16" y="154"/>
                    <a:pt x="16" y="154"/>
                  </a:cubicBezTo>
                  <a:cubicBezTo>
                    <a:pt x="17" y="154"/>
                    <a:pt x="17" y="154"/>
                    <a:pt x="17" y="154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9" y="151"/>
                    <a:pt x="19" y="151"/>
                    <a:pt x="19" y="151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21" y="152"/>
                    <a:pt x="21" y="152"/>
                    <a:pt x="21" y="152"/>
                  </a:cubicBezTo>
                  <a:cubicBezTo>
                    <a:pt x="22" y="152"/>
                    <a:pt x="22" y="152"/>
                    <a:pt x="22" y="152"/>
                  </a:cubicBezTo>
                  <a:cubicBezTo>
                    <a:pt x="23" y="152"/>
                    <a:pt x="23" y="152"/>
                    <a:pt x="23" y="152"/>
                  </a:cubicBezTo>
                  <a:cubicBezTo>
                    <a:pt x="23" y="152"/>
                    <a:pt x="23" y="152"/>
                    <a:pt x="23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30" y="155"/>
                    <a:pt x="30" y="155"/>
                    <a:pt x="30" y="155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3" y="161"/>
                    <a:pt x="43" y="161"/>
                    <a:pt x="43" y="161"/>
                  </a:cubicBezTo>
                  <a:cubicBezTo>
                    <a:pt x="43" y="162"/>
                    <a:pt x="43" y="162"/>
                    <a:pt x="43" y="162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6" y="163"/>
                    <a:pt x="46" y="163"/>
                    <a:pt x="46" y="163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47" y="165"/>
                    <a:pt x="47" y="165"/>
                    <a:pt x="47" y="165"/>
                  </a:cubicBezTo>
                  <a:cubicBezTo>
                    <a:pt x="47" y="165"/>
                    <a:pt x="47" y="165"/>
                    <a:pt x="47" y="165"/>
                  </a:cubicBezTo>
                  <a:cubicBezTo>
                    <a:pt x="48" y="165"/>
                    <a:pt x="48" y="165"/>
                    <a:pt x="48" y="165"/>
                  </a:cubicBezTo>
                  <a:cubicBezTo>
                    <a:pt x="48" y="166"/>
                    <a:pt x="48" y="166"/>
                    <a:pt x="48" y="166"/>
                  </a:cubicBezTo>
                  <a:cubicBezTo>
                    <a:pt x="48" y="167"/>
                    <a:pt x="48" y="167"/>
                    <a:pt x="48" y="167"/>
                  </a:cubicBezTo>
                  <a:cubicBezTo>
                    <a:pt x="48" y="169"/>
                    <a:pt x="48" y="169"/>
                    <a:pt x="48" y="169"/>
                  </a:cubicBezTo>
                  <a:cubicBezTo>
                    <a:pt x="47" y="169"/>
                    <a:pt x="47" y="169"/>
                    <a:pt x="47" y="169"/>
                  </a:cubicBezTo>
                  <a:cubicBezTo>
                    <a:pt x="47" y="170"/>
                    <a:pt x="47" y="170"/>
                    <a:pt x="47" y="170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5" y="173"/>
                    <a:pt x="45" y="173"/>
                    <a:pt x="45" y="173"/>
                  </a:cubicBezTo>
                  <a:cubicBezTo>
                    <a:pt x="43" y="174"/>
                    <a:pt x="43" y="174"/>
                    <a:pt x="43" y="174"/>
                  </a:cubicBezTo>
                  <a:cubicBezTo>
                    <a:pt x="42" y="174"/>
                    <a:pt x="42" y="174"/>
                    <a:pt x="42" y="174"/>
                  </a:cubicBezTo>
                  <a:cubicBezTo>
                    <a:pt x="41" y="175"/>
                    <a:pt x="41" y="175"/>
                    <a:pt x="41" y="175"/>
                  </a:cubicBezTo>
                  <a:cubicBezTo>
                    <a:pt x="40" y="175"/>
                    <a:pt x="40" y="175"/>
                    <a:pt x="40" y="175"/>
                  </a:cubicBezTo>
                  <a:cubicBezTo>
                    <a:pt x="40" y="175"/>
                    <a:pt x="40" y="175"/>
                    <a:pt x="40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3" y="174"/>
                    <a:pt x="33" y="174"/>
                    <a:pt x="33" y="174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5" y="172"/>
                    <a:pt x="25" y="172"/>
                    <a:pt x="25" y="172"/>
                  </a:cubicBezTo>
                  <a:cubicBezTo>
                    <a:pt x="24" y="173"/>
                    <a:pt x="24" y="173"/>
                    <a:pt x="24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1"/>
                    <a:pt x="16" y="171"/>
                    <a:pt x="16" y="171"/>
                  </a:cubicBezTo>
                  <a:cubicBezTo>
                    <a:pt x="17" y="171"/>
                    <a:pt x="17" y="171"/>
                    <a:pt x="17" y="171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4"/>
                    <a:pt x="18" y="174"/>
                    <a:pt x="18" y="174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8"/>
                    <a:pt x="26" y="178"/>
                    <a:pt x="26" y="178"/>
                  </a:cubicBezTo>
                  <a:cubicBezTo>
                    <a:pt x="26" y="178"/>
                    <a:pt x="26" y="178"/>
                    <a:pt x="26" y="178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5" y="181"/>
                    <a:pt x="25" y="181"/>
                    <a:pt x="25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7" y="183"/>
                    <a:pt x="27" y="183"/>
                    <a:pt x="27" y="183"/>
                  </a:cubicBezTo>
                  <a:cubicBezTo>
                    <a:pt x="27" y="184"/>
                    <a:pt x="27" y="184"/>
                    <a:pt x="27" y="184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28" y="186"/>
                    <a:pt x="28" y="186"/>
                    <a:pt x="28" y="186"/>
                  </a:cubicBezTo>
                  <a:cubicBezTo>
                    <a:pt x="28" y="187"/>
                    <a:pt x="28" y="187"/>
                    <a:pt x="28" y="187"/>
                  </a:cubicBezTo>
                  <a:cubicBezTo>
                    <a:pt x="28" y="187"/>
                    <a:pt x="28" y="187"/>
                    <a:pt x="28" y="187"/>
                  </a:cubicBezTo>
                  <a:cubicBezTo>
                    <a:pt x="29" y="188"/>
                    <a:pt x="29" y="188"/>
                    <a:pt x="29" y="188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1" y="188"/>
                    <a:pt x="31" y="188"/>
                    <a:pt x="31" y="188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2" y="189"/>
                    <a:pt x="32" y="189"/>
                    <a:pt x="32" y="189"/>
                  </a:cubicBezTo>
                  <a:cubicBezTo>
                    <a:pt x="33" y="189"/>
                    <a:pt x="33" y="189"/>
                    <a:pt x="33" y="189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5" y="190"/>
                    <a:pt x="35" y="190"/>
                    <a:pt x="35" y="190"/>
                  </a:cubicBezTo>
                  <a:cubicBezTo>
                    <a:pt x="35" y="191"/>
                    <a:pt x="35" y="191"/>
                    <a:pt x="35" y="191"/>
                  </a:cubicBezTo>
                  <a:cubicBezTo>
                    <a:pt x="37" y="191"/>
                    <a:pt x="37" y="191"/>
                    <a:pt x="37" y="191"/>
                  </a:cubicBezTo>
                  <a:cubicBezTo>
                    <a:pt x="38" y="191"/>
                    <a:pt x="38" y="191"/>
                    <a:pt x="38" y="191"/>
                  </a:cubicBezTo>
                  <a:cubicBezTo>
                    <a:pt x="38" y="192"/>
                    <a:pt x="38" y="192"/>
                    <a:pt x="38" y="192"/>
                  </a:cubicBezTo>
                  <a:cubicBezTo>
                    <a:pt x="39" y="191"/>
                    <a:pt x="39" y="191"/>
                    <a:pt x="39" y="191"/>
                  </a:cubicBezTo>
                  <a:cubicBezTo>
                    <a:pt x="40" y="191"/>
                    <a:pt x="40" y="191"/>
                    <a:pt x="40" y="191"/>
                  </a:cubicBezTo>
                  <a:cubicBezTo>
                    <a:pt x="40" y="190"/>
                    <a:pt x="40" y="190"/>
                    <a:pt x="40" y="190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39" y="187"/>
                    <a:pt x="39" y="187"/>
                    <a:pt x="39" y="187"/>
                  </a:cubicBezTo>
                  <a:cubicBezTo>
                    <a:pt x="39" y="187"/>
                    <a:pt x="39" y="187"/>
                    <a:pt x="39" y="187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37" y="188"/>
                    <a:pt x="37" y="188"/>
                    <a:pt x="37" y="188"/>
                  </a:cubicBezTo>
                  <a:cubicBezTo>
                    <a:pt x="36" y="187"/>
                    <a:pt x="36" y="187"/>
                    <a:pt x="36" y="187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7" y="182"/>
                    <a:pt x="37" y="182"/>
                    <a:pt x="37" y="182"/>
                  </a:cubicBezTo>
                  <a:cubicBezTo>
                    <a:pt x="38" y="183"/>
                    <a:pt x="38" y="183"/>
                    <a:pt x="38" y="183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40" y="184"/>
                    <a:pt x="40" y="184"/>
                    <a:pt x="40" y="184"/>
                  </a:cubicBezTo>
                  <a:cubicBezTo>
                    <a:pt x="41" y="184"/>
                    <a:pt x="41" y="184"/>
                    <a:pt x="41" y="184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4" y="185"/>
                    <a:pt x="44" y="185"/>
                    <a:pt x="44" y="185"/>
                  </a:cubicBezTo>
                  <a:cubicBezTo>
                    <a:pt x="46" y="186"/>
                    <a:pt x="46" y="186"/>
                    <a:pt x="46" y="186"/>
                  </a:cubicBezTo>
                  <a:cubicBezTo>
                    <a:pt x="46" y="186"/>
                    <a:pt x="46" y="186"/>
                    <a:pt x="46" y="186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8" y="184"/>
                    <a:pt x="48" y="184"/>
                    <a:pt x="48" y="184"/>
                  </a:cubicBezTo>
                  <a:cubicBezTo>
                    <a:pt x="47" y="182"/>
                    <a:pt x="47" y="182"/>
                    <a:pt x="47" y="182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5" y="179"/>
                    <a:pt x="45" y="179"/>
                    <a:pt x="45" y="179"/>
                  </a:cubicBezTo>
                  <a:cubicBezTo>
                    <a:pt x="45" y="178"/>
                    <a:pt x="45" y="178"/>
                    <a:pt x="45" y="178"/>
                  </a:cubicBezTo>
                  <a:cubicBezTo>
                    <a:pt x="46" y="178"/>
                    <a:pt x="46" y="178"/>
                    <a:pt x="46" y="178"/>
                  </a:cubicBezTo>
                  <a:cubicBezTo>
                    <a:pt x="47" y="176"/>
                    <a:pt x="47" y="176"/>
                    <a:pt x="47" y="176"/>
                  </a:cubicBezTo>
                  <a:cubicBezTo>
                    <a:pt x="47" y="175"/>
                    <a:pt x="47" y="175"/>
                    <a:pt x="47" y="175"/>
                  </a:cubicBezTo>
                  <a:cubicBezTo>
                    <a:pt x="48" y="175"/>
                    <a:pt x="48" y="175"/>
                    <a:pt x="48" y="175"/>
                  </a:cubicBezTo>
                  <a:cubicBezTo>
                    <a:pt x="49" y="174"/>
                    <a:pt x="49" y="174"/>
                    <a:pt x="49" y="174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51" y="171"/>
                    <a:pt x="51" y="171"/>
                    <a:pt x="51" y="171"/>
                  </a:cubicBezTo>
                  <a:cubicBezTo>
                    <a:pt x="52" y="171"/>
                    <a:pt x="52" y="171"/>
                    <a:pt x="52" y="171"/>
                  </a:cubicBezTo>
                  <a:cubicBezTo>
                    <a:pt x="53" y="171"/>
                    <a:pt x="53" y="171"/>
                    <a:pt x="53" y="171"/>
                  </a:cubicBezTo>
                  <a:cubicBezTo>
                    <a:pt x="54" y="172"/>
                    <a:pt x="54" y="172"/>
                    <a:pt x="54" y="172"/>
                  </a:cubicBezTo>
                  <a:cubicBezTo>
                    <a:pt x="55" y="172"/>
                    <a:pt x="55" y="172"/>
                    <a:pt x="55" y="172"/>
                  </a:cubicBezTo>
                  <a:cubicBezTo>
                    <a:pt x="57" y="172"/>
                    <a:pt x="57" y="172"/>
                    <a:pt x="57" y="172"/>
                  </a:cubicBezTo>
                  <a:cubicBezTo>
                    <a:pt x="57" y="172"/>
                    <a:pt x="57" y="172"/>
                    <a:pt x="57" y="172"/>
                  </a:cubicBezTo>
                  <a:cubicBezTo>
                    <a:pt x="57" y="173"/>
                    <a:pt x="57" y="173"/>
                    <a:pt x="57" y="173"/>
                  </a:cubicBezTo>
                  <a:cubicBezTo>
                    <a:pt x="58" y="172"/>
                    <a:pt x="58" y="172"/>
                    <a:pt x="58" y="172"/>
                  </a:cubicBezTo>
                  <a:cubicBezTo>
                    <a:pt x="59" y="173"/>
                    <a:pt x="59" y="173"/>
                    <a:pt x="59" y="173"/>
                  </a:cubicBezTo>
                  <a:cubicBezTo>
                    <a:pt x="59" y="174"/>
                    <a:pt x="59" y="174"/>
                    <a:pt x="59" y="174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0" y="173"/>
                    <a:pt x="60" y="173"/>
                    <a:pt x="60" y="173"/>
                  </a:cubicBezTo>
                  <a:cubicBezTo>
                    <a:pt x="59" y="172"/>
                    <a:pt x="59" y="172"/>
                    <a:pt x="59" y="172"/>
                  </a:cubicBezTo>
                  <a:cubicBezTo>
                    <a:pt x="60" y="172"/>
                    <a:pt x="60" y="172"/>
                    <a:pt x="60" y="172"/>
                  </a:cubicBezTo>
                  <a:cubicBezTo>
                    <a:pt x="60" y="170"/>
                    <a:pt x="60" y="170"/>
                    <a:pt x="60" y="170"/>
                  </a:cubicBezTo>
                  <a:cubicBezTo>
                    <a:pt x="60" y="169"/>
                    <a:pt x="60" y="169"/>
                    <a:pt x="60" y="169"/>
                  </a:cubicBezTo>
                  <a:cubicBezTo>
                    <a:pt x="59" y="169"/>
                    <a:pt x="59" y="169"/>
                    <a:pt x="59" y="169"/>
                  </a:cubicBezTo>
                  <a:cubicBezTo>
                    <a:pt x="59" y="168"/>
                    <a:pt x="59" y="168"/>
                    <a:pt x="59" y="168"/>
                  </a:cubicBezTo>
                  <a:cubicBezTo>
                    <a:pt x="60" y="168"/>
                    <a:pt x="60" y="168"/>
                    <a:pt x="60" y="168"/>
                  </a:cubicBezTo>
                  <a:cubicBezTo>
                    <a:pt x="59" y="167"/>
                    <a:pt x="59" y="167"/>
                    <a:pt x="59" y="167"/>
                  </a:cubicBezTo>
                  <a:cubicBezTo>
                    <a:pt x="60" y="167"/>
                    <a:pt x="60" y="167"/>
                    <a:pt x="60" y="167"/>
                  </a:cubicBezTo>
                  <a:cubicBezTo>
                    <a:pt x="59" y="166"/>
                    <a:pt x="59" y="166"/>
                    <a:pt x="59" y="166"/>
                  </a:cubicBezTo>
                  <a:cubicBezTo>
                    <a:pt x="58" y="166"/>
                    <a:pt x="58" y="166"/>
                    <a:pt x="58" y="166"/>
                  </a:cubicBezTo>
                  <a:cubicBezTo>
                    <a:pt x="57" y="166"/>
                    <a:pt x="57" y="166"/>
                    <a:pt x="57" y="166"/>
                  </a:cubicBezTo>
                  <a:cubicBezTo>
                    <a:pt x="56" y="165"/>
                    <a:pt x="56" y="165"/>
                    <a:pt x="56" y="165"/>
                  </a:cubicBezTo>
                  <a:cubicBezTo>
                    <a:pt x="57" y="164"/>
                    <a:pt x="57" y="164"/>
                    <a:pt x="57" y="164"/>
                  </a:cubicBezTo>
                  <a:cubicBezTo>
                    <a:pt x="57" y="162"/>
                    <a:pt x="57" y="162"/>
                    <a:pt x="57" y="162"/>
                  </a:cubicBezTo>
                  <a:cubicBezTo>
                    <a:pt x="57" y="162"/>
                    <a:pt x="57" y="162"/>
                    <a:pt x="57" y="162"/>
                  </a:cubicBezTo>
                  <a:cubicBezTo>
                    <a:pt x="57" y="161"/>
                    <a:pt x="57" y="161"/>
                    <a:pt x="57" y="161"/>
                  </a:cubicBezTo>
                  <a:cubicBezTo>
                    <a:pt x="57" y="161"/>
                    <a:pt x="57" y="161"/>
                    <a:pt x="57" y="161"/>
                  </a:cubicBezTo>
                  <a:cubicBezTo>
                    <a:pt x="57" y="160"/>
                    <a:pt x="57" y="160"/>
                    <a:pt x="57" y="160"/>
                  </a:cubicBezTo>
                  <a:cubicBezTo>
                    <a:pt x="57" y="160"/>
                    <a:pt x="57" y="160"/>
                    <a:pt x="57" y="160"/>
                  </a:cubicBezTo>
                  <a:cubicBezTo>
                    <a:pt x="57" y="159"/>
                    <a:pt x="57" y="159"/>
                    <a:pt x="57" y="159"/>
                  </a:cubicBezTo>
                  <a:cubicBezTo>
                    <a:pt x="56" y="157"/>
                    <a:pt x="56" y="157"/>
                    <a:pt x="56" y="157"/>
                  </a:cubicBezTo>
                  <a:cubicBezTo>
                    <a:pt x="55" y="156"/>
                    <a:pt x="55" y="156"/>
                    <a:pt x="55" y="156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3" y="154"/>
                    <a:pt x="53" y="154"/>
                    <a:pt x="53" y="154"/>
                  </a:cubicBezTo>
                  <a:cubicBezTo>
                    <a:pt x="54" y="154"/>
                    <a:pt x="54" y="154"/>
                    <a:pt x="54" y="154"/>
                  </a:cubicBezTo>
                  <a:cubicBezTo>
                    <a:pt x="55" y="155"/>
                    <a:pt x="55" y="155"/>
                    <a:pt x="55" y="155"/>
                  </a:cubicBezTo>
                  <a:cubicBezTo>
                    <a:pt x="56" y="155"/>
                    <a:pt x="56" y="155"/>
                    <a:pt x="56" y="155"/>
                  </a:cubicBezTo>
                  <a:cubicBezTo>
                    <a:pt x="57" y="155"/>
                    <a:pt x="57" y="155"/>
                    <a:pt x="57" y="155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61" y="155"/>
                    <a:pt x="61" y="155"/>
                    <a:pt x="61" y="155"/>
                  </a:cubicBezTo>
                  <a:cubicBezTo>
                    <a:pt x="62" y="156"/>
                    <a:pt x="62" y="156"/>
                    <a:pt x="62" y="156"/>
                  </a:cubicBezTo>
                  <a:cubicBezTo>
                    <a:pt x="62" y="156"/>
                    <a:pt x="62" y="156"/>
                    <a:pt x="62" y="156"/>
                  </a:cubicBezTo>
                  <a:cubicBezTo>
                    <a:pt x="63" y="157"/>
                    <a:pt x="63" y="157"/>
                    <a:pt x="63" y="157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3" y="161"/>
                    <a:pt x="63" y="161"/>
                    <a:pt x="63" y="161"/>
                  </a:cubicBezTo>
                  <a:cubicBezTo>
                    <a:pt x="62" y="161"/>
                    <a:pt x="62" y="161"/>
                    <a:pt x="62" y="161"/>
                  </a:cubicBezTo>
                  <a:cubicBezTo>
                    <a:pt x="62" y="161"/>
                    <a:pt x="62" y="161"/>
                    <a:pt x="62" y="161"/>
                  </a:cubicBezTo>
                  <a:cubicBezTo>
                    <a:pt x="62" y="162"/>
                    <a:pt x="62" y="162"/>
                    <a:pt x="62" y="162"/>
                  </a:cubicBezTo>
                  <a:cubicBezTo>
                    <a:pt x="61" y="162"/>
                    <a:pt x="61" y="162"/>
                    <a:pt x="61" y="162"/>
                  </a:cubicBezTo>
                  <a:cubicBezTo>
                    <a:pt x="61" y="162"/>
                    <a:pt x="61" y="162"/>
                    <a:pt x="61" y="162"/>
                  </a:cubicBezTo>
                  <a:cubicBezTo>
                    <a:pt x="61" y="162"/>
                    <a:pt x="61" y="162"/>
                    <a:pt x="61" y="162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63" y="165"/>
                    <a:pt x="63" y="165"/>
                    <a:pt x="63" y="165"/>
                  </a:cubicBezTo>
                  <a:cubicBezTo>
                    <a:pt x="65" y="167"/>
                    <a:pt x="65" y="167"/>
                    <a:pt x="65" y="167"/>
                  </a:cubicBezTo>
                  <a:cubicBezTo>
                    <a:pt x="66" y="167"/>
                    <a:pt x="66" y="167"/>
                    <a:pt x="66" y="167"/>
                  </a:cubicBezTo>
                  <a:cubicBezTo>
                    <a:pt x="67" y="167"/>
                    <a:pt x="67" y="167"/>
                    <a:pt x="67" y="167"/>
                  </a:cubicBezTo>
                  <a:cubicBezTo>
                    <a:pt x="67" y="168"/>
                    <a:pt x="67" y="168"/>
                    <a:pt x="67" y="168"/>
                  </a:cubicBezTo>
                  <a:cubicBezTo>
                    <a:pt x="68" y="167"/>
                    <a:pt x="68" y="167"/>
                    <a:pt x="68" y="167"/>
                  </a:cubicBezTo>
                  <a:cubicBezTo>
                    <a:pt x="69" y="167"/>
                    <a:pt x="69" y="167"/>
                    <a:pt x="69" y="167"/>
                  </a:cubicBezTo>
                  <a:cubicBezTo>
                    <a:pt x="69" y="167"/>
                    <a:pt x="69" y="167"/>
                    <a:pt x="69" y="167"/>
                  </a:cubicBezTo>
                  <a:cubicBezTo>
                    <a:pt x="71" y="166"/>
                    <a:pt x="71" y="166"/>
                    <a:pt x="71" y="166"/>
                  </a:cubicBezTo>
                  <a:cubicBezTo>
                    <a:pt x="71" y="165"/>
                    <a:pt x="71" y="165"/>
                    <a:pt x="71" y="165"/>
                  </a:cubicBezTo>
                  <a:cubicBezTo>
                    <a:pt x="70" y="164"/>
                    <a:pt x="70" y="164"/>
                    <a:pt x="70" y="164"/>
                  </a:cubicBezTo>
                  <a:cubicBezTo>
                    <a:pt x="71" y="163"/>
                    <a:pt x="71" y="163"/>
                    <a:pt x="71" y="163"/>
                  </a:cubicBezTo>
                  <a:cubicBezTo>
                    <a:pt x="71" y="162"/>
                    <a:pt x="71" y="162"/>
                    <a:pt x="71" y="162"/>
                  </a:cubicBezTo>
                  <a:cubicBezTo>
                    <a:pt x="70" y="162"/>
                    <a:pt x="70" y="162"/>
                    <a:pt x="70" y="162"/>
                  </a:cubicBezTo>
                  <a:cubicBezTo>
                    <a:pt x="71" y="161"/>
                    <a:pt x="71" y="161"/>
                    <a:pt x="71" y="161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74" y="161"/>
                    <a:pt x="74" y="161"/>
                    <a:pt x="74" y="161"/>
                  </a:cubicBezTo>
                  <a:cubicBezTo>
                    <a:pt x="75" y="161"/>
                    <a:pt x="75" y="161"/>
                    <a:pt x="75" y="161"/>
                  </a:cubicBezTo>
                  <a:cubicBezTo>
                    <a:pt x="75" y="160"/>
                    <a:pt x="75" y="160"/>
                    <a:pt x="75" y="160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3" y="159"/>
                    <a:pt x="73" y="159"/>
                    <a:pt x="73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77" y="157"/>
                    <a:pt x="77" y="157"/>
                    <a:pt x="77" y="157"/>
                  </a:cubicBezTo>
                  <a:cubicBezTo>
                    <a:pt x="77" y="157"/>
                    <a:pt x="77" y="157"/>
                    <a:pt x="77" y="157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80" y="154"/>
                    <a:pt x="80" y="154"/>
                    <a:pt x="80" y="154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84" y="154"/>
                    <a:pt x="84" y="154"/>
                    <a:pt x="84" y="154"/>
                  </a:cubicBezTo>
                  <a:cubicBezTo>
                    <a:pt x="84" y="154"/>
                    <a:pt x="84" y="154"/>
                    <a:pt x="84" y="154"/>
                  </a:cubicBezTo>
                  <a:cubicBezTo>
                    <a:pt x="84" y="154"/>
                    <a:pt x="84" y="154"/>
                    <a:pt x="84" y="154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6" y="154"/>
                    <a:pt x="86" y="154"/>
                    <a:pt x="86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84" y="152"/>
                    <a:pt x="84" y="152"/>
                    <a:pt x="84" y="152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6" y="152"/>
                    <a:pt x="86" y="152"/>
                    <a:pt x="86" y="152"/>
                  </a:cubicBezTo>
                  <a:cubicBezTo>
                    <a:pt x="86" y="152"/>
                    <a:pt x="86" y="152"/>
                    <a:pt x="86" y="152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7" y="152"/>
                    <a:pt x="87" y="152"/>
                    <a:pt x="87" y="152"/>
                  </a:cubicBezTo>
                  <a:cubicBezTo>
                    <a:pt x="87" y="151"/>
                    <a:pt x="87" y="151"/>
                    <a:pt x="87" y="151"/>
                  </a:cubicBezTo>
                  <a:cubicBezTo>
                    <a:pt x="87" y="150"/>
                    <a:pt x="87" y="150"/>
                    <a:pt x="87" y="150"/>
                  </a:cubicBezTo>
                  <a:cubicBezTo>
                    <a:pt x="87" y="150"/>
                    <a:pt x="87" y="150"/>
                    <a:pt x="87" y="150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91" y="149"/>
                    <a:pt x="91" y="149"/>
                    <a:pt x="91" y="149"/>
                  </a:cubicBezTo>
                  <a:cubicBezTo>
                    <a:pt x="92" y="149"/>
                    <a:pt x="92" y="149"/>
                    <a:pt x="92" y="149"/>
                  </a:cubicBezTo>
                  <a:cubicBezTo>
                    <a:pt x="91" y="150"/>
                    <a:pt x="91" y="150"/>
                    <a:pt x="91" y="150"/>
                  </a:cubicBezTo>
                  <a:cubicBezTo>
                    <a:pt x="90" y="150"/>
                    <a:pt x="90" y="150"/>
                    <a:pt x="90" y="150"/>
                  </a:cubicBezTo>
                  <a:cubicBezTo>
                    <a:pt x="88" y="150"/>
                    <a:pt x="88" y="150"/>
                    <a:pt x="88" y="150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91" y="151"/>
                    <a:pt x="91" y="151"/>
                    <a:pt x="91" y="151"/>
                  </a:cubicBezTo>
                  <a:cubicBezTo>
                    <a:pt x="90" y="152"/>
                    <a:pt x="90" y="152"/>
                    <a:pt x="90" y="152"/>
                  </a:cubicBezTo>
                  <a:cubicBezTo>
                    <a:pt x="90" y="152"/>
                    <a:pt x="90" y="152"/>
                    <a:pt x="90" y="152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0" y="153"/>
                    <a:pt x="90" y="153"/>
                    <a:pt x="90" y="153"/>
                  </a:cubicBezTo>
                  <a:cubicBezTo>
                    <a:pt x="89" y="153"/>
                    <a:pt x="89" y="153"/>
                    <a:pt x="89" y="153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90" y="155"/>
                    <a:pt x="90" y="155"/>
                    <a:pt x="90" y="155"/>
                  </a:cubicBezTo>
                  <a:cubicBezTo>
                    <a:pt x="91" y="155"/>
                    <a:pt x="91" y="155"/>
                    <a:pt x="91" y="155"/>
                  </a:cubicBezTo>
                  <a:cubicBezTo>
                    <a:pt x="91" y="155"/>
                    <a:pt x="91" y="155"/>
                    <a:pt x="91" y="155"/>
                  </a:cubicBezTo>
                  <a:cubicBezTo>
                    <a:pt x="92" y="155"/>
                    <a:pt x="92" y="155"/>
                    <a:pt x="92" y="155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2" y="155"/>
                    <a:pt x="92" y="155"/>
                    <a:pt x="92" y="155"/>
                  </a:cubicBezTo>
                  <a:cubicBezTo>
                    <a:pt x="93" y="154"/>
                    <a:pt x="93" y="154"/>
                    <a:pt x="93" y="154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95" y="155"/>
                    <a:pt x="95" y="155"/>
                    <a:pt x="95" y="155"/>
                  </a:cubicBezTo>
                  <a:cubicBezTo>
                    <a:pt x="95" y="155"/>
                    <a:pt x="95" y="155"/>
                    <a:pt x="95" y="155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2"/>
                    <a:pt x="95" y="152"/>
                    <a:pt x="95" y="152"/>
                  </a:cubicBezTo>
                  <a:cubicBezTo>
                    <a:pt x="96" y="152"/>
                    <a:pt x="96" y="152"/>
                    <a:pt x="96" y="152"/>
                  </a:cubicBezTo>
                  <a:cubicBezTo>
                    <a:pt x="97" y="151"/>
                    <a:pt x="97" y="151"/>
                    <a:pt x="97" y="151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103" y="150"/>
                    <a:pt x="103" y="150"/>
                    <a:pt x="103" y="150"/>
                  </a:cubicBezTo>
                  <a:cubicBezTo>
                    <a:pt x="104" y="150"/>
                    <a:pt x="104" y="150"/>
                    <a:pt x="104" y="150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106" y="148"/>
                    <a:pt x="106" y="148"/>
                    <a:pt x="106" y="148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8"/>
                    <a:pt x="108" y="148"/>
                    <a:pt x="108" y="148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8" y="150"/>
                    <a:pt x="108" y="150"/>
                    <a:pt x="108" y="150"/>
                  </a:cubicBezTo>
                  <a:cubicBezTo>
                    <a:pt x="109" y="151"/>
                    <a:pt x="109" y="151"/>
                    <a:pt x="109" y="151"/>
                  </a:cubicBezTo>
                  <a:cubicBezTo>
                    <a:pt x="109" y="152"/>
                    <a:pt x="109" y="152"/>
                    <a:pt x="109" y="152"/>
                  </a:cubicBezTo>
                  <a:cubicBezTo>
                    <a:pt x="109" y="152"/>
                    <a:pt x="109" y="152"/>
                    <a:pt x="109" y="152"/>
                  </a:cubicBezTo>
                  <a:cubicBezTo>
                    <a:pt x="111" y="152"/>
                    <a:pt x="111" y="152"/>
                    <a:pt x="111" y="152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1" y="151"/>
                    <a:pt x="111" y="151"/>
                    <a:pt x="111" y="151"/>
                  </a:cubicBezTo>
                  <a:cubicBezTo>
                    <a:pt x="110" y="150"/>
                    <a:pt x="110" y="150"/>
                    <a:pt x="110" y="150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13" y="149"/>
                    <a:pt x="113" y="149"/>
                    <a:pt x="113" y="149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15" y="148"/>
                    <a:pt x="115" y="148"/>
                    <a:pt x="115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15" y="147"/>
                    <a:pt x="115" y="147"/>
                    <a:pt x="115" y="147"/>
                  </a:cubicBezTo>
                  <a:cubicBezTo>
                    <a:pt x="114" y="147"/>
                    <a:pt x="114" y="147"/>
                    <a:pt x="114" y="147"/>
                  </a:cubicBezTo>
                  <a:cubicBezTo>
                    <a:pt x="114" y="146"/>
                    <a:pt x="114" y="146"/>
                    <a:pt x="114" y="146"/>
                  </a:cubicBezTo>
                  <a:cubicBezTo>
                    <a:pt x="113" y="145"/>
                    <a:pt x="113" y="145"/>
                    <a:pt x="113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0" y="140"/>
                    <a:pt x="110" y="140"/>
                    <a:pt x="110" y="140"/>
                  </a:cubicBezTo>
                  <a:cubicBezTo>
                    <a:pt x="111" y="139"/>
                    <a:pt x="111" y="139"/>
                    <a:pt x="111" y="139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12" y="139"/>
                    <a:pt x="112" y="139"/>
                    <a:pt x="112" y="139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4" y="140"/>
                    <a:pt x="114" y="140"/>
                    <a:pt x="114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22" y="140"/>
                    <a:pt x="122" y="140"/>
                    <a:pt x="122" y="140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29" y="143"/>
                    <a:pt x="129" y="143"/>
                    <a:pt x="129" y="143"/>
                  </a:cubicBezTo>
                  <a:cubicBezTo>
                    <a:pt x="130" y="143"/>
                    <a:pt x="130" y="143"/>
                    <a:pt x="130" y="143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4" y="145"/>
                    <a:pt x="134" y="145"/>
                    <a:pt x="134" y="145"/>
                  </a:cubicBezTo>
                  <a:cubicBezTo>
                    <a:pt x="137" y="145"/>
                    <a:pt x="137" y="145"/>
                    <a:pt x="137" y="145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39" y="147"/>
                    <a:pt x="139" y="147"/>
                    <a:pt x="139" y="147"/>
                  </a:cubicBezTo>
                  <a:cubicBezTo>
                    <a:pt x="141" y="148"/>
                    <a:pt x="141" y="148"/>
                    <a:pt x="141" y="148"/>
                  </a:cubicBezTo>
                  <a:cubicBezTo>
                    <a:pt x="142" y="150"/>
                    <a:pt x="142" y="150"/>
                    <a:pt x="142" y="150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42" y="149"/>
                    <a:pt x="142" y="149"/>
                    <a:pt x="142" y="149"/>
                  </a:cubicBezTo>
                  <a:cubicBezTo>
                    <a:pt x="143" y="148"/>
                    <a:pt x="143" y="148"/>
                    <a:pt x="143" y="148"/>
                  </a:cubicBezTo>
                  <a:cubicBezTo>
                    <a:pt x="143" y="148"/>
                    <a:pt x="143" y="148"/>
                    <a:pt x="143" y="148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1" y="144"/>
                    <a:pt x="141" y="144"/>
                    <a:pt x="141" y="144"/>
                  </a:cubicBezTo>
                  <a:cubicBezTo>
                    <a:pt x="140" y="144"/>
                    <a:pt x="140" y="144"/>
                    <a:pt x="140" y="144"/>
                  </a:cubicBezTo>
                  <a:cubicBezTo>
                    <a:pt x="138" y="142"/>
                    <a:pt x="138" y="142"/>
                    <a:pt x="138" y="142"/>
                  </a:cubicBezTo>
                  <a:cubicBezTo>
                    <a:pt x="138" y="142"/>
                    <a:pt x="138" y="142"/>
                    <a:pt x="138" y="142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137" y="140"/>
                    <a:pt x="137" y="140"/>
                    <a:pt x="137" y="140"/>
                  </a:cubicBezTo>
                  <a:cubicBezTo>
                    <a:pt x="137" y="139"/>
                    <a:pt x="137" y="139"/>
                    <a:pt x="137" y="139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40"/>
                    <a:pt x="133" y="140"/>
                    <a:pt x="133" y="140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4"/>
                    <a:pt x="132" y="134"/>
                    <a:pt x="132" y="134"/>
                  </a:cubicBezTo>
                  <a:cubicBezTo>
                    <a:pt x="131" y="134"/>
                    <a:pt x="131" y="134"/>
                    <a:pt x="131" y="134"/>
                  </a:cubicBezTo>
                  <a:cubicBezTo>
                    <a:pt x="131" y="133"/>
                    <a:pt x="131" y="133"/>
                    <a:pt x="131" y="133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1" y="131"/>
                    <a:pt x="131" y="131"/>
                    <a:pt x="131" y="131"/>
                  </a:cubicBezTo>
                  <a:cubicBezTo>
                    <a:pt x="130" y="131"/>
                    <a:pt x="130" y="131"/>
                    <a:pt x="130" y="131"/>
                  </a:cubicBezTo>
                  <a:cubicBezTo>
                    <a:pt x="130" y="130"/>
                    <a:pt x="130" y="130"/>
                    <a:pt x="130" y="130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29" y="130"/>
                    <a:pt x="129" y="130"/>
                    <a:pt x="129" y="130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1" y="122"/>
                    <a:pt x="131" y="122"/>
                    <a:pt x="131" y="122"/>
                  </a:cubicBezTo>
                  <a:cubicBezTo>
                    <a:pt x="131" y="122"/>
                    <a:pt x="131" y="122"/>
                    <a:pt x="131" y="122"/>
                  </a:cubicBezTo>
                  <a:cubicBezTo>
                    <a:pt x="130" y="121"/>
                    <a:pt x="130" y="121"/>
                    <a:pt x="130" y="121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0" y="118"/>
                    <a:pt x="130" y="118"/>
                    <a:pt x="130" y="118"/>
                  </a:cubicBezTo>
                  <a:cubicBezTo>
                    <a:pt x="130" y="117"/>
                    <a:pt x="130" y="117"/>
                    <a:pt x="130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0" y="111"/>
                    <a:pt x="130" y="111"/>
                    <a:pt x="130" y="111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1" y="108"/>
                    <a:pt x="131" y="108"/>
                    <a:pt x="131" y="108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32" y="109"/>
                    <a:pt x="132" y="109"/>
                    <a:pt x="132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40" y="109"/>
                    <a:pt x="140" y="109"/>
                    <a:pt x="140" y="109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3" y="113"/>
                    <a:pt x="143" y="113"/>
                    <a:pt x="143" y="113"/>
                  </a:cubicBezTo>
                  <a:cubicBezTo>
                    <a:pt x="143" y="114"/>
                    <a:pt x="143" y="114"/>
                    <a:pt x="143" y="114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143" y="120"/>
                    <a:pt x="143" y="120"/>
                    <a:pt x="143" y="120"/>
                  </a:cubicBezTo>
                  <a:cubicBezTo>
                    <a:pt x="144" y="121"/>
                    <a:pt x="144" y="121"/>
                    <a:pt x="144" y="121"/>
                  </a:cubicBezTo>
                  <a:cubicBezTo>
                    <a:pt x="144" y="122"/>
                    <a:pt x="144" y="122"/>
                    <a:pt x="144" y="122"/>
                  </a:cubicBezTo>
                  <a:cubicBezTo>
                    <a:pt x="145" y="123"/>
                    <a:pt x="145" y="123"/>
                    <a:pt x="145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47" y="123"/>
                    <a:pt x="147" y="123"/>
                    <a:pt x="147" y="123"/>
                  </a:cubicBezTo>
                  <a:cubicBezTo>
                    <a:pt x="147" y="124"/>
                    <a:pt x="147" y="124"/>
                    <a:pt x="147" y="124"/>
                  </a:cubicBezTo>
                  <a:cubicBezTo>
                    <a:pt x="148" y="125"/>
                    <a:pt x="148" y="125"/>
                    <a:pt x="148" y="125"/>
                  </a:cubicBezTo>
                  <a:cubicBezTo>
                    <a:pt x="149" y="126"/>
                    <a:pt x="149" y="126"/>
                    <a:pt x="149" y="126"/>
                  </a:cubicBezTo>
                  <a:cubicBezTo>
                    <a:pt x="149" y="127"/>
                    <a:pt x="149" y="127"/>
                    <a:pt x="149" y="127"/>
                  </a:cubicBezTo>
                  <a:cubicBezTo>
                    <a:pt x="150" y="129"/>
                    <a:pt x="150" y="129"/>
                    <a:pt x="150" y="129"/>
                  </a:cubicBezTo>
                  <a:cubicBezTo>
                    <a:pt x="150" y="130"/>
                    <a:pt x="150" y="130"/>
                    <a:pt x="150" y="130"/>
                  </a:cubicBezTo>
                  <a:cubicBezTo>
                    <a:pt x="150" y="130"/>
                    <a:pt x="150" y="130"/>
                    <a:pt x="150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51" y="132"/>
                    <a:pt x="151" y="132"/>
                    <a:pt x="151" y="132"/>
                  </a:cubicBezTo>
                  <a:cubicBezTo>
                    <a:pt x="151" y="133"/>
                    <a:pt x="151" y="133"/>
                    <a:pt x="151" y="133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2" y="136"/>
                    <a:pt x="152" y="136"/>
                    <a:pt x="152" y="136"/>
                  </a:cubicBezTo>
                  <a:cubicBezTo>
                    <a:pt x="153" y="137"/>
                    <a:pt x="153" y="137"/>
                    <a:pt x="153" y="137"/>
                  </a:cubicBezTo>
                  <a:cubicBezTo>
                    <a:pt x="153" y="137"/>
                    <a:pt x="153" y="137"/>
                    <a:pt x="153" y="137"/>
                  </a:cubicBezTo>
                  <a:cubicBezTo>
                    <a:pt x="153" y="138"/>
                    <a:pt x="153" y="138"/>
                    <a:pt x="153" y="138"/>
                  </a:cubicBezTo>
                  <a:cubicBezTo>
                    <a:pt x="154" y="139"/>
                    <a:pt x="154" y="139"/>
                    <a:pt x="154" y="139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56" y="142"/>
                    <a:pt x="156" y="142"/>
                    <a:pt x="156" y="142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58" y="144"/>
                    <a:pt x="158" y="144"/>
                    <a:pt x="158" y="144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59" y="145"/>
                    <a:pt x="159" y="145"/>
                    <a:pt x="159" y="145"/>
                  </a:cubicBezTo>
                  <a:cubicBezTo>
                    <a:pt x="159" y="146"/>
                    <a:pt x="159" y="146"/>
                    <a:pt x="159" y="146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60" y="149"/>
                    <a:pt x="160" y="149"/>
                    <a:pt x="160" y="149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61" y="151"/>
                    <a:pt x="161" y="151"/>
                    <a:pt x="161" y="151"/>
                  </a:cubicBezTo>
                  <a:cubicBezTo>
                    <a:pt x="160" y="152"/>
                    <a:pt x="160" y="152"/>
                    <a:pt x="160" y="152"/>
                  </a:cubicBezTo>
                  <a:cubicBezTo>
                    <a:pt x="160" y="152"/>
                    <a:pt x="160" y="152"/>
                    <a:pt x="160" y="152"/>
                  </a:cubicBezTo>
                  <a:cubicBezTo>
                    <a:pt x="159" y="153"/>
                    <a:pt x="159" y="153"/>
                    <a:pt x="159" y="153"/>
                  </a:cubicBezTo>
                  <a:cubicBezTo>
                    <a:pt x="160" y="153"/>
                    <a:pt x="160" y="153"/>
                    <a:pt x="160" y="153"/>
                  </a:cubicBezTo>
                  <a:cubicBezTo>
                    <a:pt x="160" y="155"/>
                    <a:pt x="160" y="155"/>
                    <a:pt x="160" y="155"/>
                  </a:cubicBezTo>
                  <a:cubicBezTo>
                    <a:pt x="159" y="155"/>
                    <a:pt x="159" y="155"/>
                    <a:pt x="159" y="155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60" y="155"/>
                    <a:pt x="160" y="155"/>
                    <a:pt x="160" y="155"/>
                  </a:cubicBezTo>
                  <a:cubicBezTo>
                    <a:pt x="160" y="156"/>
                    <a:pt x="160" y="156"/>
                    <a:pt x="160" y="156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59" y="158"/>
                    <a:pt x="159" y="158"/>
                    <a:pt x="159" y="158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57" y="158"/>
                    <a:pt x="157" y="158"/>
                    <a:pt x="157" y="158"/>
                  </a:cubicBezTo>
                  <a:cubicBezTo>
                    <a:pt x="157" y="159"/>
                    <a:pt x="157" y="159"/>
                    <a:pt x="157" y="159"/>
                  </a:cubicBezTo>
                  <a:cubicBezTo>
                    <a:pt x="158" y="160"/>
                    <a:pt x="158" y="160"/>
                    <a:pt x="158" y="160"/>
                  </a:cubicBezTo>
                  <a:cubicBezTo>
                    <a:pt x="158" y="160"/>
                    <a:pt x="158" y="160"/>
                    <a:pt x="158" y="160"/>
                  </a:cubicBezTo>
                  <a:cubicBezTo>
                    <a:pt x="157" y="161"/>
                    <a:pt x="157" y="161"/>
                    <a:pt x="157" y="161"/>
                  </a:cubicBezTo>
                  <a:cubicBezTo>
                    <a:pt x="156" y="161"/>
                    <a:pt x="156" y="161"/>
                    <a:pt x="156" y="161"/>
                  </a:cubicBezTo>
                  <a:cubicBezTo>
                    <a:pt x="155" y="161"/>
                    <a:pt x="155" y="161"/>
                    <a:pt x="155" y="161"/>
                  </a:cubicBezTo>
                  <a:cubicBezTo>
                    <a:pt x="154" y="161"/>
                    <a:pt x="154" y="161"/>
                    <a:pt x="154" y="161"/>
                  </a:cubicBezTo>
                  <a:cubicBezTo>
                    <a:pt x="155" y="160"/>
                    <a:pt x="155" y="160"/>
                    <a:pt x="155" y="160"/>
                  </a:cubicBezTo>
                  <a:cubicBezTo>
                    <a:pt x="155" y="160"/>
                    <a:pt x="155" y="160"/>
                    <a:pt x="155" y="160"/>
                  </a:cubicBezTo>
                  <a:cubicBezTo>
                    <a:pt x="154" y="160"/>
                    <a:pt x="154" y="160"/>
                    <a:pt x="154" y="160"/>
                  </a:cubicBezTo>
                  <a:cubicBezTo>
                    <a:pt x="154" y="160"/>
                    <a:pt x="154" y="160"/>
                    <a:pt x="154" y="160"/>
                  </a:cubicBezTo>
                  <a:cubicBezTo>
                    <a:pt x="154" y="160"/>
                    <a:pt x="154" y="160"/>
                    <a:pt x="154" y="160"/>
                  </a:cubicBezTo>
                  <a:cubicBezTo>
                    <a:pt x="152" y="159"/>
                    <a:pt x="152" y="159"/>
                    <a:pt x="152" y="159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47" y="160"/>
                    <a:pt x="147" y="160"/>
                    <a:pt x="147" y="160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50" y="161"/>
                    <a:pt x="150" y="161"/>
                    <a:pt x="150" y="161"/>
                  </a:cubicBezTo>
                  <a:cubicBezTo>
                    <a:pt x="151" y="162"/>
                    <a:pt x="151" y="162"/>
                    <a:pt x="151" y="162"/>
                  </a:cubicBezTo>
                  <a:cubicBezTo>
                    <a:pt x="154" y="163"/>
                    <a:pt x="154" y="163"/>
                    <a:pt x="154" y="163"/>
                  </a:cubicBezTo>
                  <a:cubicBezTo>
                    <a:pt x="156" y="163"/>
                    <a:pt x="156" y="163"/>
                    <a:pt x="156" y="163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63"/>
                    <a:pt x="159" y="163"/>
                    <a:pt x="159" y="163"/>
                  </a:cubicBezTo>
                  <a:cubicBezTo>
                    <a:pt x="159" y="163"/>
                    <a:pt x="159" y="163"/>
                    <a:pt x="159" y="163"/>
                  </a:cubicBezTo>
                  <a:cubicBezTo>
                    <a:pt x="161" y="164"/>
                    <a:pt x="161" y="164"/>
                    <a:pt x="161" y="164"/>
                  </a:cubicBezTo>
                  <a:cubicBezTo>
                    <a:pt x="162" y="163"/>
                    <a:pt x="162" y="163"/>
                    <a:pt x="162" y="163"/>
                  </a:cubicBezTo>
                  <a:cubicBezTo>
                    <a:pt x="162" y="162"/>
                    <a:pt x="162" y="162"/>
                    <a:pt x="162" y="162"/>
                  </a:cubicBezTo>
                  <a:cubicBezTo>
                    <a:pt x="162" y="162"/>
                    <a:pt x="162" y="162"/>
                    <a:pt x="162" y="162"/>
                  </a:cubicBezTo>
                  <a:cubicBezTo>
                    <a:pt x="162" y="161"/>
                    <a:pt x="162" y="161"/>
                    <a:pt x="162" y="161"/>
                  </a:cubicBezTo>
                  <a:cubicBezTo>
                    <a:pt x="162" y="160"/>
                    <a:pt x="162" y="160"/>
                    <a:pt x="162" y="160"/>
                  </a:cubicBezTo>
                  <a:cubicBezTo>
                    <a:pt x="163" y="159"/>
                    <a:pt x="163" y="159"/>
                    <a:pt x="163" y="159"/>
                  </a:cubicBezTo>
                  <a:cubicBezTo>
                    <a:pt x="163" y="159"/>
                    <a:pt x="163" y="159"/>
                    <a:pt x="163" y="159"/>
                  </a:cubicBezTo>
                  <a:cubicBezTo>
                    <a:pt x="164" y="158"/>
                    <a:pt x="164" y="158"/>
                    <a:pt x="164" y="158"/>
                  </a:cubicBezTo>
                  <a:cubicBezTo>
                    <a:pt x="164" y="157"/>
                    <a:pt x="164" y="157"/>
                    <a:pt x="164" y="157"/>
                  </a:cubicBezTo>
                  <a:cubicBezTo>
                    <a:pt x="165" y="155"/>
                    <a:pt x="165" y="155"/>
                    <a:pt x="165" y="155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5" y="153"/>
                    <a:pt x="165" y="153"/>
                    <a:pt x="165" y="153"/>
                  </a:cubicBezTo>
                  <a:cubicBezTo>
                    <a:pt x="166" y="150"/>
                    <a:pt x="166" y="150"/>
                    <a:pt x="166" y="150"/>
                  </a:cubicBezTo>
                  <a:cubicBezTo>
                    <a:pt x="166" y="150"/>
                    <a:pt x="166" y="150"/>
                    <a:pt x="166" y="150"/>
                  </a:cubicBezTo>
                  <a:cubicBezTo>
                    <a:pt x="165" y="147"/>
                    <a:pt x="165" y="147"/>
                    <a:pt x="165" y="147"/>
                  </a:cubicBezTo>
                  <a:cubicBezTo>
                    <a:pt x="163" y="146"/>
                    <a:pt x="163" y="146"/>
                    <a:pt x="163" y="146"/>
                  </a:cubicBezTo>
                  <a:cubicBezTo>
                    <a:pt x="163" y="145"/>
                    <a:pt x="163" y="145"/>
                    <a:pt x="163" y="145"/>
                  </a:cubicBezTo>
                  <a:cubicBezTo>
                    <a:pt x="162" y="143"/>
                    <a:pt x="162" y="143"/>
                    <a:pt x="162" y="143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4" y="141"/>
                    <a:pt x="164" y="141"/>
                    <a:pt x="164" y="141"/>
                  </a:cubicBezTo>
                  <a:cubicBezTo>
                    <a:pt x="166" y="141"/>
                    <a:pt x="166" y="141"/>
                    <a:pt x="166" y="141"/>
                  </a:cubicBezTo>
                  <a:cubicBezTo>
                    <a:pt x="167" y="139"/>
                    <a:pt x="167" y="139"/>
                    <a:pt x="167" y="139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71" y="142"/>
                    <a:pt x="171" y="142"/>
                    <a:pt x="171" y="142"/>
                  </a:cubicBezTo>
                  <a:cubicBezTo>
                    <a:pt x="172" y="143"/>
                    <a:pt x="172" y="143"/>
                    <a:pt x="172" y="143"/>
                  </a:cubicBezTo>
                  <a:cubicBezTo>
                    <a:pt x="172" y="143"/>
                    <a:pt x="172" y="143"/>
                    <a:pt x="172" y="143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74" y="146"/>
                    <a:pt x="174" y="146"/>
                    <a:pt x="174" y="146"/>
                  </a:cubicBezTo>
                  <a:cubicBezTo>
                    <a:pt x="175" y="147"/>
                    <a:pt x="175" y="147"/>
                    <a:pt x="175" y="147"/>
                  </a:cubicBezTo>
                  <a:cubicBezTo>
                    <a:pt x="175" y="148"/>
                    <a:pt x="175" y="148"/>
                    <a:pt x="175" y="148"/>
                  </a:cubicBezTo>
                  <a:cubicBezTo>
                    <a:pt x="175" y="149"/>
                    <a:pt x="175" y="149"/>
                    <a:pt x="175" y="149"/>
                  </a:cubicBezTo>
                  <a:cubicBezTo>
                    <a:pt x="175" y="149"/>
                    <a:pt x="175" y="149"/>
                    <a:pt x="175" y="149"/>
                  </a:cubicBezTo>
                  <a:cubicBezTo>
                    <a:pt x="177" y="150"/>
                    <a:pt x="177" y="150"/>
                    <a:pt x="177" y="150"/>
                  </a:cubicBezTo>
                  <a:cubicBezTo>
                    <a:pt x="178" y="150"/>
                    <a:pt x="178" y="150"/>
                    <a:pt x="178" y="150"/>
                  </a:cubicBezTo>
                  <a:cubicBezTo>
                    <a:pt x="179" y="150"/>
                    <a:pt x="179" y="150"/>
                    <a:pt x="179" y="150"/>
                  </a:cubicBezTo>
                  <a:cubicBezTo>
                    <a:pt x="180" y="150"/>
                    <a:pt x="180" y="150"/>
                    <a:pt x="180" y="150"/>
                  </a:cubicBezTo>
                  <a:cubicBezTo>
                    <a:pt x="181" y="150"/>
                    <a:pt x="181" y="150"/>
                    <a:pt x="181" y="150"/>
                  </a:cubicBezTo>
                  <a:cubicBezTo>
                    <a:pt x="181" y="149"/>
                    <a:pt x="181" y="149"/>
                    <a:pt x="181" y="149"/>
                  </a:cubicBezTo>
                  <a:cubicBezTo>
                    <a:pt x="182" y="149"/>
                    <a:pt x="182" y="149"/>
                    <a:pt x="182" y="149"/>
                  </a:cubicBezTo>
                  <a:cubicBezTo>
                    <a:pt x="181" y="149"/>
                    <a:pt x="181" y="149"/>
                    <a:pt x="181" y="149"/>
                  </a:cubicBezTo>
                  <a:cubicBezTo>
                    <a:pt x="180" y="149"/>
                    <a:pt x="180" y="149"/>
                    <a:pt x="180" y="149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79" y="149"/>
                    <a:pt x="179" y="149"/>
                    <a:pt x="179" y="149"/>
                  </a:cubicBezTo>
                  <a:cubicBezTo>
                    <a:pt x="178" y="149"/>
                    <a:pt x="178" y="149"/>
                    <a:pt x="178" y="149"/>
                  </a:cubicBezTo>
                  <a:cubicBezTo>
                    <a:pt x="177" y="149"/>
                    <a:pt x="177" y="149"/>
                    <a:pt x="177" y="149"/>
                  </a:cubicBezTo>
                  <a:cubicBezTo>
                    <a:pt x="176" y="149"/>
                    <a:pt x="176" y="149"/>
                    <a:pt x="176" y="149"/>
                  </a:cubicBezTo>
                  <a:cubicBezTo>
                    <a:pt x="176" y="148"/>
                    <a:pt x="176" y="148"/>
                    <a:pt x="176" y="148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5" y="146"/>
                    <a:pt x="175" y="146"/>
                    <a:pt x="175" y="146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177" y="144"/>
                    <a:pt x="177" y="144"/>
                    <a:pt x="177" y="144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175" y="142"/>
                    <a:pt x="175" y="142"/>
                    <a:pt x="175" y="142"/>
                  </a:cubicBezTo>
                  <a:cubicBezTo>
                    <a:pt x="174" y="141"/>
                    <a:pt x="174" y="141"/>
                    <a:pt x="174" y="141"/>
                  </a:cubicBezTo>
                  <a:cubicBezTo>
                    <a:pt x="174" y="141"/>
                    <a:pt x="174" y="141"/>
                    <a:pt x="174" y="141"/>
                  </a:cubicBezTo>
                  <a:cubicBezTo>
                    <a:pt x="173" y="139"/>
                    <a:pt x="173" y="139"/>
                    <a:pt x="173" y="139"/>
                  </a:cubicBezTo>
                  <a:cubicBezTo>
                    <a:pt x="171" y="139"/>
                    <a:pt x="171" y="139"/>
                    <a:pt x="171" y="139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69" y="138"/>
                    <a:pt x="169" y="138"/>
                    <a:pt x="169" y="138"/>
                  </a:cubicBezTo>
                  <a:cubicBezTo>
                    <a:pt x="168" y="138"/>
                    <a:pt x="168" y="138"/>
                    <a:pt x="168" y="138"/>
                  </a:cubicBezTo>
                  <a:cubicBezTo>
                    <a:pt x="166" y="137"/>
                    <a:pt x="166" y="137"/>
                    <a:pt x="166" y="137"/>
                  </a:cubicBezTo>
                  <a:cubicBezTo>
                    <a:pt x="165" y="137"/>
                    <a:pt x="165" y="137"/>
                    <a:pt x="165" y="137"/>
                  </a:cubicBezTo>
                  <a:cubicBezTo>
                    <a:pt x="164" y="137"/>
                    <a:pt x="164" y="137"/>
                    <a:pt x="164" y="137"/>
                  </a:cubicBezTo>
                  <a:cubicBezTo>
                    <a:pt x="163" y="138"/>
                    <a:pt x="163" y="138"/>
                    <a:pt x="163" y="138"/>
                  </a:cubicBezTo>
                  <a:cubicBezTo>
                    <a:pt x="163" y="139"/>
                    <a:pt x="163" y="139"/>
                    <a:pt x="163" y="139"/>
                  </a:cubicBezTo>
                  <a:cubicBezTo>
                    <a:pt x="162" y="140"/>
                    <a:pt x="162" y="140"/>
                    <a:pt x="162" y="140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59" y="140"/>
                    <a:pt x="159" y="140"/>
                    <a:pt x="159" y="140"/>
                  </a:cubicBezTo>
                  <a:cubicBezTo>
                    <a:pt x="158" y="140"/>
                    <a:pt x="158" y="140"/>
                    <a:pt x="158" y="140"/>
                  </a:cubicBezTo>
                  <a:cubicBezTo>
                    <a:pt x="158" y="139"/>
                    <a:pt x="158" y="139"/>
                    <a:pt x="158" y="139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6" y="135"/>
                    <a:pt x="156" y="135"/>
                    <a:pt x="156" y="135"/>
                  </a:cubicBezTo>
                  <a:cubicBezTo>
                    <a:pt x="156" y="133"/>
                    <a:pt x="156" y="133"/>
                    <a:pt x="156" y="133"/>
                  </a:cubicBezTo>
                  <a:cubicBezTo>
                    <a:pt x="155" y="131"/>
                    <a:pt x="155" y="131"/>
                    <a:pt x="155" y="131"/>
                  </a:cubicBezTo>
                  <a:cubicBezTo>
                    <a:pt x="155" y="130"/>
                    <a:pt x="155" y="130"/>
                    <a:pt x="155" y="130"/>
                  </a:cubicBezTo>
                  <a:cubicBezTo>
                    <a:pt x="155" y="128"/>
                    <a:pt x="155" y="128"/>
                    <a:pt x="155" y="128"/>
                  </a:cubicBezTo>
                  <a:cubicBezTo>
                    <a:pt x="154" y="126"/>
                    <a:pt x="154" y="126"/>
                    <a:pt x="154" y="126"/>
                  </a:cubicBezTo>
                  <a:cubicBezTo>
                    <a:pt x="153" y="125"/>
                    <a:pt x="153" y="125"/>
                    <a:pt x="153" y="125"/>
                  </a:cubicBezTo>
                  <a:cubicBezTo>
                    <a:pt x="152" y="125"/>
                    <a:pt x="152" y="125"/>
                    <a:pt x="152" y="125"/>
                  </a:cubicBezTo>
                  <a:cubicBezTo>
                    <a:pt x="152" y="124"/>
                    <a:pt x="152" y="124"/>
                    <a:pt x="152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8" y="121"/>
                    <a:pt x="148" y="121"/>
                    <a:pt x="148" y="121"/>
                  </a:cubicBezTo>
                  <a:cubicBezTo>
                    <a:pt x="149" y="119"/>
                    <a:pt x="149" y="119"/>
                    <a:pt x="149" y="119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50" y="114"/>
                    <a:pt x="150" y="114"/>
                    <a:pt x="150" y="114"/>
                  </a:cubicBezTo>
                  <a:cubicBezTo>
                    <a:pt x="151" y="113"/>
                    <a:pt x="151" y="113"/>
                    <a:pt x="151" y="113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48" y="107"/>
                    <a:pt x="148" y="107"/>
                    <a:pt x="148" y="107"/>
                  </a:cubicBezTo>
                  <a:cubicBezTo>
                    <a:pt x="149" y="107"/>
                    <a:pt x="149" y="107"/>
                    <a:pt x="149" y="107"/>
                  </a:cubicBezTo>
                  <a:cubicBezTo>
                    <a:pt x="150" y="108"/>
                    <a:pt x="150" y="108"/>
                    <a:pt x="150" y="108"/>
                  </a:cubicBezTo>
                  <a:cubicBezTo>
                    <a:pt x="150" y="109"/>
                    <a:pt x="150" y="109"/>
                    <a:pt x="150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2" y="112"/>
                    <a:pt x="152" y="112"/>
                    <a:pt x="152" y="112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53" y="116"/>
                    <a:pt x="153" y="116"/>
                    <a:pt x="153" y="116"/>
                  </a:cubicBezTo>
                  <a:cubicBezTo>
                    <a:pt x="154" y="117"/>
                    <a:pt x="154" y="117"/>
                    <a:pt x="154" y="117"/>
                  </a:cubicBezTo>
                  <a:cubicBezTo>
                    <a:pt x="154" y="118"/>
                    <a:pt x="154" y="118"/>
                    <a:pt x="154" y="118"/>
                  </a:cubicBezTo>
                  <a:cubicBezTo>
                    <a:pt x="155" y="119"/>
                    <a:pt x="155" y="119"/>
                    <a:pt x="155" y="119"/>
                  </a:cubicBezTo>
                  <a:cubicBezTo>
                    <a:pt x="155" y="119"/>
                    <a:pt x="155" y="119"/>
                    <a:pt x="155" y="119"/>
                  </a:cubicBezTo>
                  <a:cubicBezTo>
                    <a:pt x="154" y="120"/>
                    <a:pt x="154" y="120"/>
                    <a:pt x="154" y="120"/>
                  </a:cubicBezTo>
                  <a:cubicBezTo>
                    <a:pt x="155" y="120"/>
                    <a:pt x="155" y="120"/>
                    <a:pt x="155" y="120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57" y="121"/>
                    <a:pt x="157" y="121"/>
                    <a:pt x="157" y="121"/>
                  </a:cubicBezTo>
                  <a:cubicBezTo>
                    <a:pt x="159" y="121"/>
                    <a:pt x="159" y="121"/>
                    <a:pt x="159" y="121"/>
                  </a:cubicBezTo>
                  <a:cubicBezTo>
                    <a:pt x="160" y="120"/>
                    <a:pt x="160" y="120"/>
                    <a:pt x="160" y="120"/>
                  </a:cubicBezTo>
                  <a:cubicBezTo>
                    <a:pt x="160" y="121"/>
                    <a:pt x="160" y="121"/>
                    <a:pt x="160" y="121"/>
                  </a:cubicBezTo>
                  <a:cubicBezTo>
                    <a:pt x="161" y="122"/>
                    <a:pt x="161" y="122"/>
                    <a:pt x="161" y="122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2" y="121"/>
                    <a:pt x="162" y="121"/>
                    <a:pt x="162" y="121"/>
                  </a:cubicBezTo>
                  <a:cubicBezTo>
                    <a:pt x="163" y="120"/>
                    <a:pt x="163" y="120"/>
                    <a:pt x="163" y="120"/>
                  </a:cubicBezTo>
                  <a:cubicBezTo>
                    <a:pt x="164" y="120"/>
                    <a:pt x="164" y="120"/>
                    <a:pt x="164" y="120"/>
                  </a:cubicBezTo>
                  <a:cubicBezTo>
                    <a:pt x="165" y="122"/>
                    <a:pt x="165" y="122"/>
                    <a:pt x="165" y="122"/>
                  </a:cubicBezTo>
                  <a:cubicBezTo>
                    <a:pt x="166" y="122"/>
                    <a:pt x="166" y="122"/>
                    <a:pt x="166" y="122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7" y="121"/>
                    <a:pt x="167" y="121"/>
                    <a:pt x="167" y="121"/>
                  </a:cubicBezTo>
                  <a:cubicBezTo>
                    <a:pt x="166" y="121"/>
                    <a:pt x="166" y="121"/>
                    <a:pt x="166" y="121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164" y="120"/>
                    <a:pt x="164" y="120"/>
                    <a:pt x="164" y="120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61" y="119"/>
                    <a:pt x="161" y="119"/>
                    <a:pt x="161" y="119"/>
                  </a:cubicBezTo>
                  <a:cubicBezTo>
                    <a:pt x="160" y="119"/>
                    <a:pt x="160" y="119"/>
                    <a:pt x="160" y="119"/>
                  </a:cubicBezTo>
                  <a:cubicBezTo>
                    <a:pt x="159" y="119"/>
                    <a:pt x="159" y="119"/>
                    <a:pt x="159" y="119"/>
                  </a:cubicBezTo>
                  <a:cubicBezTo>
                    <a:pt x="157" y="117"/>
                    <a:pt x="157" y="117"/>
                    <a:pt x="157" y="117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8" y="113"/>
                    <a:pt x="158" y="113"/>
                    <a:pt x="158" y="113"/>
                  </a:cubicBezTo>
                  <a:cubicBezTo>
                    <a:pt x="159" y="114"/>
                    <a:pt x="159" y="114"/>
                    <a:pt x="159" y="114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3" y="113"/>
                    <a:pt x="163" y="113"/>
                    <a:pt x="163" y="113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1" y="111"/>
                    <a:pt x="161" y="111"/>
                    <a:pt x="161" y="111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60" y="111"/>
                    <a:pt x="160" y="111"/>
                    <a:pt x="160" y="111"/>
                  </a:cubicBezTo>
                  <a:cubicBezTo>
                    <a:pt x="160" y="111"/>
                    <a:pt x="160" y="111"/>
                    <a:pt x="160" y="111"/>
                  </a:cubicBezTo>
                  <a:cubicBezTo>
                    <a:pt x="160" y="110"/>
                    <a:pt x="160" y="110"/>
                    <a:pt x="160" y="110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2" y="108"/>
                    <a:pt x="162" y="108"/>
                    <a:pt x="162" y="108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7" y="109"/>
                    <a:pt x="167" y="109"/>
                    <a:pt x="167" y="109"/>
                  </a:cubicBezTo>
                  <a:cubicBezTo>
                    <a:pt x="168" y="110"/>
                    <a:pt x="168" y="110"/>
                    <a:pt x="168" y="110"/>
                  </a:cubicBezTo>
                  <a:cubicBezTo>
                    <a:pt x="171" y="110"/>
                    <a:pt x="171" y="110"/>
                    <a:pt x="171" y="110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72" y="112"/>
                    <a:pt x="172" y="112"/>
                    <a:pt x="172" y="112"/>
                  </a:cubicBezTo>
                  <a:cubicBezTo>
                    <a:pt x="174" y="113"/>
                    <a:pt x="174" y="113"/>
                    <a:pt x="174" y="113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8" y="113"/>
                    <a:pt x="178" y="113"/>
                    <a:pt x="178" y="113"/>
                  </a:cubicBezTo>
                  <a:cubicBezTo>
                    <a:pt x="180" y="112"/>
                    <a:pt x="180" y="112"/>
                    <a:pt x="180" y="112"/>
                  </a:cubicBezTo>
                  <a:cubicBezTo>
                    <a:pt x="180" y="113"/>
                    <a:pt x="180" y="113"/>
                    <a:pt x="180" y="113"/>
                  </a:cubicBezTo>
                  <a:cubicBezTo>
                    <a:pt x="181" y="113"/>
                    <a:pt x="181" y="113"/>
                    <a:pt x="181" y="113"/>
                  </a:cubicBezTo>
                  <a:cubicBezTo>
                    <a:pt x="182" y="113"/>
                    <a:pt x="182" y="113"/>
                    <a:pt x="182" y="113"/>
                  </a:cubicBezTo>
                  <a:cubicBezTo>
                    <a:pt x="181" y="114"/>
                    <a:pt x="181" y="114"/>
                    <a:pt x="181" y="114"/>
                  </a:cubicBezTo>
                  <a:cubicBezTo>
                    <a:pt x="182" y="115"/>
                    <a:pt x="182" y="115"/>
                    <a:pt x="182" y="115"/>
                  </a:cubicBezTo>
                  <a:cubicBezTo>
                    <a:pt x="181" y="115"/>
                    <a:pt x="181" y="115"/>
                    <a:pt x="181" y="115"/>
                  </a:cubicBezTo>
                  <a:cubicBezTo>
                    <a:pt x="180" y="116"/>
                    <a:pt x="180" y="116"/>
                    <a:pt x="180" y="116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1" y="118"/>
                    <a:pt x="181" y="118"/>
                    <a:pt x="181" y="118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82" y="121"/>
                    <a:pt x="182" y="121"/>
                    <a:pt x="182" y="121"/>
                  </a:cubicBezTo>
                  <a:cubicBezTo>
                    <a:pt x="182" y="121"/>
                    <a:pt x="182" y="121"/>
                    <a:pt x="182" y="121"/>
                  </a:cubicBezTo>
                  <a:cubicBezTo>
                    <a:pt x="182" y="122"/>
                    <a:pt x="182" y="122"/>
                    <a:pt x="182" y="122"/>
                  </a:cubicBezTo>
                  <a:cubicBezTo>
                    <a:pt x="182" y="125"/>
                    <a:pt x="182" y="125"/>
                    <a:pt x="182" y="125"/>
                  </a:cubicBezTo>
                  <a:cubicBezTo>
                    <a:pt x="183" y="125"/>
                    <a:pt x="183" y="125"/>
                    <a:pt x="183" y="125"/>
                  </a:cubicBezTo>
                  <a:cubicBezTo>
                    <a:pt x="183" y="124"/>
                    <a:pt x="183" y="124"/>
                    <a:pt x="183" y="124"/>
                  </a:cubicBezTo>
                  <a:cubicBezTo>
                    <a:pt x="183" y="123"/>
                    <a:pt x="183" y="123"/>
                    <a:pt x="183" y="123"/>
                  </a:cubicBezTo>
                  <a:cubicBezTo>
                    <a:pt x="183" y="123"/>
                    <a:pt x="183" y="123"/>
                    <a:pt x="183" y="123"/>
                  </a:cubicBezTo>
                  <a:cubicBezTo>
                    <a:pt x="183" y="122"/>
                    <a:pt x="183" y="122"/>
                    <a:pt x="183" y="122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84" y="120"/>
                    <a:pt x="184" y="120"/>
                    <a:pt x="184" y="120"/>
                  </a:cubicBezTo>
                  <a:cubicBezTo>
                    <a:pt x="185" y="121"/>
                    <a:pt x="185" y="121"/>
                    <a:pt x="185" y="121"/>
                  </a:cubicBezTo>
                  <a:cubicBezTo>
                    <a:pt x="185" y="122"/>
                    <a:pt x="185" y="122"/>
                    <a:pt x="185" y="122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5" y="125"/>
                    <a:pt x="185" y="125"/>
                    <a:pt x="185" y="125"/>
                  </a:cubicBezTo>
                  <a:cubicBezTo>
                    <a:pt x="185" y="126"/>
                    <a:pt x="185" y="126"/>
                    <a:pt x="185" y="126"/>
                  </a:cubicBezTo>
                  <a:cubicBezTo>
                    <a:pt x="185" y="126"/>
                    <a:pt x="185" y="126"/>
                    <a:pt x="185" y="126"/>
                  </a:cubicBezTo>
                  <a:cubicBezTo>
                    <a:pt x="186" y="127"/>
                    <a:pt x="186" y="127"/>
                    <a:pt x="186" y="127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189" y="127"/>
                    <a:pt x="189" y="127"/>
                    <a:pt x="189" y="127"/>
                  </a:cubicBezTo>
                  <a:cubicBezTo>
                    <a:pt x="190" y="128"/>
                    <a:pt x="190" y="128"/>
                    <a:pt x="190" y="128"/>
                  </a:cubicBezTo>
                  <a:cubicBezTo>
                    <a:pt x="190" y="129"/>
                    <a:pt x="190" y="129"/>
                    <a:pt x="190" y="129"/>
                  </a:cubicBezTo>
                  <a:cubicBezTo>
                    <a:pt x="191" y="130"/>
                    <a:pt x="191" y="130"/>
                    <a:pt x="191" y="130"/>
                  </a:cubicBezTo>
                  <a:cubicBezTo>
                    <a:pt x="193" y="130"/>
                    <a:pt x="193" y="130"/>
                    <a:pt x="193" y="130"/>
                  </a:cubicBezTo>
                  <a:cubicBezTo>
                    <a:pt x="195" y="131"/>
                    <a:pt x="195" y="131"/>
                    <a:pt x="195" y="131"/>
                  </a:cubicBezTo>
                  <a:cubicBezTo>
                    <a:pt x="194" y="131"/>
                    <a:pt x="194" y="131"/>
                    <a:pt x="194" y="131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7" y="128"/>
                    <a:pt x="197" y="128"/>
                    <a:pt x="197" y="128"/>
                  </a:cubicBezTo>
                  <a:cubicBezTo>
                    <a:pt x="199" y="130"/>
                    <a:pt x="199" y="130"/>
                    <a:pt x="199" y="130"/>
                  </a:cubicBezTo>
                  <a:cubicBezTo>
                    <a:pt x="200" y="130"/>
                    <a:pt x="200" y="130"/>
                    <a:pt x="200" y="130"/>
                  </a:cubicBezTo>
                  <a:cubicBezTo>
                    <a:pt x="201" y="131"/>
                    <a:pt x="201" y="131"/>
                    <a:pt x="201" y="131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1" y="131"/>
                    <a:pt x="201" y="131"/>
                    <a:pt x="201" y="131"/>
                  </a:cubicBezTo>
                  <a:cubicBezTo>
                    <a:pt x="200" y="129"/>
                    <a:pt x="200" y="129"/>
                    <a:pt x="200" y="129"/>
                  </a:cubicBezTo>
                  <a:cubicBezTo>
                    <a:pt x="200" y="129"/>
                    <a:pt x="200" y="129"/>
                    <a:pt x="200" y="129"/>
                  </a:cubicBezTo>
                  <a:cubicBezTo>
                    <a:pt x="198" y="129"/>
                    <a:pt x="198" y="129"/>
                    <a:pt x="198" y="129"/>
                  </a:cubicBezTo>
                  <a:cubicBezTo>
                    <a:pt x="197" y="128"/>
                    <a:pt x="197" y="128"/>
                    <a:pt x="197" y="128"/>
                  </a:cubicBezTo>
                  <a:cubicBezTo>
                    <a:pt x="195" y="128"/>
                    <a:pt x="195" y="128"/>
                    <a:pt x="195" y="128"/>
                  </a:cubicBezTo>
                  <a:cubicBezTo>
                    <a:pt x="194" y="129"/>
                    <a:pt x="194" y="129"/>
                    <a:pt x="194" y="129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1" y="129"/>
                    <a:pt x="191" y="129"/>
                    <a:pt x="191" y="129"/>
                  </a:cubicBezTo>
                  <a:cubicBezTo>
                    <a:pt x="190" y="127"/>
                    <a:pt x="190" y="127"/>
                    <a:pt x="190" y="127"/>
                  </a:cubicBezTo>
                  <a:cubicBezTo>
                    <a:pt x="189" y="127"/>
                    <a:pt x="189" y="127"/>
                    <a:pt x="189" y="127"/>
                  </a:cubicBezTo>
                  <a:cubicBezTo>
                    <a:pt x="187" y="126"/>
                    <a:pt x="187" y="126"/>
                    <a:pt x="187" y="126"/>
                  </a:cubicBezTo>
                  <a:cubicBezTo>
                    <a:pt x="187" y="125"/>
                    <a:pt x="187" y="125"/>
                    <a:pt x="187" y="125"/>
                  </a:cubicBezTo>
                  <a:cubicBezTo>
                    <a:pt x="187" y="125"/>
                    <a:pt x="187" y="125"/>
                    <a:pt x="187" y="125"/>
                  </a:cubicBezTo>
                  <a:cubicBezTo>
                    <a:pt x="188" y="125"/>
                    <a:pt x="188" y="125"/>
                    <a:pt x="188" y="125"/>
                  </a:cubicBezTo>
                  <a:cubicBezTo>
                    <a:pt x="189" y="124"/>
                    <a:pt x="189" y="124"/>
                    <a:pt x="189" y="124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7" y="122"/>
                    <a:pt x="187" y="122"/>
                    <a:pt x="187" y="122"/>
                  </a:cubicBezTo>
                  <a:cubicBezTo>
                    <a:pt x="187" y="120"/>
                    <a:pt x="187" y="120"/>
                    <a:pt x="187" y="120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183" y="117"/>
                    <a:pt x="183" y="117"/>
                    <a:pt x="183" y="117"/>
                  </a:cubicBezTo>
                  <a:cubicBezTo>
                    <a:pt x="184" y="116"/>
                    <a:pt x="184" y="116"/>
                    <a:pt x="184" y="116"/>
                  </a:cubicBezTo>
                  <a:cubicBezTo>
                    <a:pt x="183" y="115"/>
                    <a:pt x="183" y="115"/>
                    <a:pt x="183" y="115"/>
                  </a:cubicBezTo>
                  <a:cubicBezTo>
                    <a:pt x="183" y="113"/>
                    <a:pt x="183" y="113"/>
                    <a:pt x="183" y="113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0" y="111"/>
                    <a:pt x="180" y="111"/>
                    <a:pt x="180" y="111"/>
                  </a:cubicBezTo>
                  <a:cubicBezTo>
                    <a:pt x="178" y="111"/>
                    <a:pt x="178" y="111"/>
                    <a:pt x="178" y="111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75" y="107"/>
                    <a:pt x="175" y="107"/>
                    <a:pt x="175" y="107"/>
                  </a:cubicBezTo>
                  <a:cubicBezTo>
                    <a:pt x="175" y="107"/>
                    <a:pt x="175" y="107"/>
                    <a:pt x="175" y="107"/>
                  </a:cubicBezTo>
                  <a:cubicBezTo>
                    <a:pt x="174" y="107"/>
                    <a:pt x="174" y="107"/>
                    <a:pt x="174" y="107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70" y="107"/>
                    <a:pt x="170" y="107"/>
                    <a:pt x="170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5"/>
                    <a:pt x="169" y="105"/>
                    <a:pt x="169" y="105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68" y="103"/>
                    <a:pt x="168" y="103"/>
                    <a:pt x="168" y="103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5" y="101"/>
                    <a:pt x="165" y="101"/>
                    <a:pt x="165" y="101"/>
                  </a:cubicBezTo>
                  <a:cubicBezTo>
                    <a:pt x="166" y="100"/>
                    <a:pt x="166" y="100"/>
                    <a:pt x="166" y="100"/>
                  </a:cubicBezTo>
                  <a:cubicBezTo>
                    <a:pt x="166" y="100"/>
                    <a:pt x="166" y="100"/>
                    <a:pt x="166" y="100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97"/>
                    <a:pt x="165" y="97"/>
                    <a:pt x="165" y="97"/>
                  </a:cubicBezTo>
                  <a:cubicBezTo>
                    <a:pt x="164" y="97"/>
                    <a:pt x="164" y="97"/>
                    <a:pt x="164" y="97"/>
                  </a:cubicBezTo>
                  <a:cubicBezTo>
                    <a:pt x="164" y="96"/>
                    <a:pt x="164" y="96"/>
                    <a:pt x="164" y="96"/>
                  </a:cubicBezTo>
                  <a:cubicBezTo>
                    <a:pt x="165" y="96"/>
                    <a:pt x="165" y="96"/>
                    <a:pt x="165" y="96"/>
                  </a:cubicBezTo>
                  <a:cubicBezTo>
                    <a:pt x="167" y="95"/>
                    <a:pt x="167" y="95"/>
                    <a:pt x="167" y="95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70" y="95"/>
                    <a:pt x="170" y="95"/>
                    <a:pt x="170" y="95"/>
                  </a:cubicBezTo>
                  <a:cubicBezTo>
                    <a:pt x="173" y="93"/>
                    <a:pt x="173" y="93"/>
                    <a:pt x="173" y="93"/>
                  </a:cubicBezTo>
                  <a:cubicBezTo>
                    <a:pt x="175" y="92"/>
                    <a:pt x="175" y="92"/>
                    <a:pt x="175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77" y="93"/>
                    <a:pt x="177" y="93"/>
                    <a:pt x="177" y="93"/>
                  </a:cubicBezTo>
                  <a:cubicBezTo>
                    <a:pt x="178" y="92"/>
                    <a:pt x="178" y="92"/>
                    <a:pt x="178" y="92"/>
                  </a:cubicBezTo>
                  <a:cubicBezTo>
                    <a:pt x="178" y="91"/>
                    <a:pt x="178" y="91"/>
                    <a:pt x="178" y="91"/>
                  </a:cubicBezTo>
                  <a:cubicBezTo>
                    <a:pt x="180" y="91"/>
                    <a:pt x="180" y="91"/>
                    <a:pt x="180" y="91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83" y="90"/>
                    <a:pt x="183" y="90"/>
                    <a:pt x="183" y="90"/>
                  </a:cubicBezTo>
                  <a:cubicBezTo>
                    <a:pt x="183" y="91"/>
                    <a:pt x="183" y="91"/>
                    <a:pt x="183" y="91"/>
                  </a:cubicBezTo>
                  <a:cubicBezTo>
                    <a:pt x="183" y="91"/>
                    <a:pt x="183" y="91"/>
                    <a:pt x="183" y="91"/>
                  </a:cubicBezTo>
                  <a:cubicBezTo>
                    <a:pt x="182" y="92"/>
                    <a:pt x="182" y="92"/>
                    <a:pt x="182" y="92"/>
                  </a:cubicBezTo>
                  <a:cubicBezTo>
                    <a:pt x="181" y="93"/>
                    <a:pt x="181" y="93"/>
                    <a:pt x="181" y="93"/>
                  </a:cubicBezTo>
                  <a:cubicBezTo>
                    <a:pt x="181" y="94"/>
                    <a:pt x="181" y="94"/>
                    <a:pt x="181" y="94"/>
                  </a:cubicBezTo>
                  <a:cubicBezTo>
                    <a:pt x="183" y="96"/>
                    <a:pt x="183" y="96"/>
                    <a:pt x="183" y="96"/>
                  </a:cubicBezTo>
                  <a:cubicBezTo>
                    <a:pt x="185" y="96"/>
                    <a:pt x="185" y="96"/>
                    <a:pt x="185" y="96"/>
                  </a:cubicBezTo>
                  <a:cubicBezTo>
                    <a:pt x="184" y="95"/>
                    <a:pt x="184" y="95"/>
                    <a:pt x="184" y="95"/>
                  </a:cubicBezTo>
                  <a:cubicBezTo>
                    <a:pt x="182" y="94"/>
                    <a:pt x="182" y="94"/>
                    <a:pt x="182" y="94"/>
                  </a:cubicBezTo>
                  <a:cubicBezTo>
                    <a:pt x="182" y="93"/>
                    <a:pt x="182" y="93"/>
                    <a:pt x="182" y="93"/>
                  </a:cubicBezTo>
                  <a:cubicBezTo>
                    <a:pt x="183" y="92"/>
                    <a:pt x="183" y="92"/>
                    <a:pt x="183" y="92"/>
                  </a:cubicBezTo>
                  <a:cubicBezTo>
                    <a:pt x="185" y="91"/>
                    <a:pt x="185" y="91"/>
                    <a:pt x="185" y="91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2" y="88"/>
                    <a:pt x="182" y="88"/>
                    <a:pt x="182" y="88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1" y="87"/>
                    <a:pt x="181" y="87"/>
                    <a:pt x="181" y="87"/>
                  </a:cubicBezTo>
                  <a:cubicBezTo>
                    <a:pt x="181" y="88"/>
                    <a:pt x="181" y="88"/>
                    <a:pt x="181" y="88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6"/>
                    <a:pt x="180" y="86"/>
                    <a:pt x="180" y="86"/>
                  </a:cubicBezTo>
                  <a:cubicBezTo>
                    <a:pt x="178" y="86"/>
                    <a:pt x="178" y="86"/>
                    <a:pt x="178" y="86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77" y="85"/>
                    <a:pt x="177" y="85"/>
                    <a:pt x="177" y="85"/>
                  </a:cubicBezTo>
                  <a:cubicBezTo>
                    <a:pt x="177" y="85"/>
                    <a:pt x="177" y="85"/>
                    <a:pt x="177" y="85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80" y="85"/>
                    <a:pt x="180" y="85"/>
                    <a:pt x="180" y="85"/>
                  </a:cubicBezTo>
                  <a:cubicBezTo>
                    <a:pt x="181" y="84"/>
                    <a:pt x="181" y="84"/>
                    <a:pt x="181" y="84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79" y="84"/>
                    <a:pt x="179" y="84"/>
                    <a:pt x="179" y="84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5" y="83"/>
                    <a:pt x="175" y="83"/>
                    <a:pt x="175" y="83"/>
                  </a:cubicBezTo>
                  <a:cubicBezTo>
                    <a:pt x="175" y="83"/>
                    <a:pt x="175" y="83"/>
                    <a:pt x="175" y="83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75" y="82"/>
                    <a:pt x="175" y="82"/>
                    <a:pt x="175" y="82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80"/>
                    <a:pt x="174" y="80"/>
                    <a:pt x="174" y="80"/>
                  </a:cubicBezTo>
                  <a:cubicBezTo>
                    <a:pt x="174" y="80"/>
                    <a:pt x="174" y="80"/>
                    <a:pt x="174" y="80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176" y="81"/>
                    <a:pt x="176" y="81"/>
                    <a:pt x="176" y="81"/>
                  </a:cubicBezTo>
                  <a:cubicBezTo>
                    <a:pt x="176" y="81"/>
                    <a:pt x="176" y="81"/>
                    <a:pt x="176" y="81"/>
                  </a:cubicBezTo>
                  <a:cubicBezTo>
                    <a:pt x="177" y="82"/>
                    <a:pt x="177" y="82"/>
                    <a:pt x="177" y="82"/>
                  </a:cubicBezTo>
                  <a:cubicBezTo>
                    <a:pt x="178" y="82"/>
                    <a:pt x="178" y="82"/>
                    <a:pt x="178" y="82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8" y="81"/>
                    <a:pt x="178" y="81"/>
                    <a:pt x="178" y="81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79" y="78"/>
                    <a:pt x="179" y="78"/>
                    <a:pt x="179" y="78"/>
                  </a:cubicBezTo>
                  <a:cubicBezTo>
                    <a:pt x="179" y="78"/>
                    <a:pt x="179" y="78"/>
                    <a:pt x="179" y="78"/>
                  </a:cubicBezTo>
                  <a:cubicBezTo>
                    <a:pt x="177" y="77"/>
                    <a:pt x="177" y="77"/>
                    <a:pt x="177" y="77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6" y="78"/>
                    <a:pt x="176" y="78"/>
                    <a:pt x="176" y="78"/>
                  </a:cubicBezTo>
                  <a:cubicBezTo>
                    <a:pt x="176" y="77"/>
                    <a:pt x="176" y="77"/>
                    <a:pt x="176" y="77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9" y="76"/>
                    <a:pt x="179" y="76"/>
                    <a:pt x="179" y="76"/>
                  </a:cubicBezTo>
                  <a:cubicBezTo>
                    <a:pt x="180" y="76"/>
                    <a:pt x="180" y="76"/>
                    <a:pt x="180" y="76"/>
                  </a:cubicBezTo>
                  <a:cubicBezTo>
                    <a:pt x="179" y="75"/>
                    <a:pt x="179" y="75"/>
                    <a:pt x="179" y="75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81" y="73"/>
                    <a:pt x="181" y="73"/>
                    <a:pt x="181" y="73"/>
                  </a:cubicBezTo>
                  <a:cubicBezTo>
                    <a:pt x="181" y="73"/>
                    <a:pt x="181" y="73"/>
                    <a:pt x="181" y="73"/>
                  </a:cubicBezTo>
                  <a:cubicBezTo>
                    <a:pt x="181" y="72"/>
                    <a:pt x="181" y="72"/>
                    <a:pt x="181" y="72"/>
                  </a:cubicBezTo>
                  <a:cubicBezTo>
                    <a:pt x="182" y="72"/>
                    <a:pt x="182" y="72"/>
                    <a:pt x="182" y="72"/>
                  </a:cubicBezTo>
                  <a:cubicBezTo>
                    <a:pt x="182" y="72"/>
                    <a:pt x="182" y="72"/>
                    <a:pt x="182" y="72"/>
                  </a:cubicBezTo>
                  <a:cubicBezTo>
                    <a:pt x="183" y="72"/>
                    <a:pt x="183" y="72"/>
                    <a:pt x="183" y="72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4" y="70"/>
                    <a:pt x="184" y="70"/>
                    <a:pt x="184" y="70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85" y="69"/>
                    <a:pt x="185" y="69"/>
                    <a:pt x="185" y="69"/>
                  </a:cubicBezTo>
                  <a:cubicBezTo>
                    <a:pt x="185" y="69"/>
                    <a:pt x="185" y="69"/>
                    <a:pt x="185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8" y="69"/>
                    <a:pt x="188" y="69"/>
                    <a:pt x="188" y="69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9" y="67"/>
                    <a:pt x="189" y="67"/>
                    <a:pt x="189" y="67"/>
                  </a:cubicBezTo>
                  <a:cubicBezTo>
                    <a:pt x="190" y="67"/>
                    <a:pt x="190" y="67"/>
                    <a:pt x="190" y="67"/>
                  </a:cubicBezTo>
                  <a:cubicBezTo>
                    <a:pt x="191" y="66"/>
                    <a:pt x="191" y="66"/>
                    <a:pt x="191" y="66"/>
                  </a:cubicBezTo>
                  <a:cubicBezTo>
                    <a:pt x="193" y="65"/>
                    <a:pt x="193" y="65"/>
                    <a:pt x="193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192" y="65"/>
                    <a:pt x="192" y="65"/>
                    <a:pt x="192" y="65"/>
                  </a:cubicBezTo>
                  <a:cubicBezTo>
                    <a:pt x="191" y="65"/>
                    <a:pt x="191" y="65"/>
                    <a:pt x="191" y="65"/>
                  </a:cubicBezTo>
                  <a:cubicBezTo>
                    <a:pt x="190" y="65"/>
                    <a:pt x="190" y="65"/>
                    <a:pt x="190" y="65"/>
                  </a:cubicBezTo>
                  <a:cubicBezTo>
                    <a:pt x="190" y="65"/>
                    <a:pt x="190" y="65"/>
                    <a:pt x="190" y="65"/>
                  </a:cubicBezTo>
                  <a:cubicBezTo>
                    <a:pt x="190" y="63"/>
                    <a:pt x="190" y="63"/>
                    <a:pt x="190" y="63"/>
                  </a:cubicBezTo>
                  <a:cubicBezTo>
                    <a:pt x="190" y="63"/>
                    <a:pt x="190" y="63"/>
                    <a:pt x="190" y="63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191" y="62"/>
                    <a:pt x="191" y="62"/>
                    <a:pt x="191" y="62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2" y="62"/>
                    <a:pt x="192" y="62"/>
                    <a:pt x="192" y="62"/>
                  </a:cubicBezTo>
                  <a:cubicBezTo>
                    <a:pt x="191" y="61"/>
                    <a:pt x="191" y="61"/>
                    <a:pt x="191" y="61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4" y="62"/>
                    <a:pt x="194" y="62"/>
                    <a:pt x="194" y="62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6" y="61"/>
                    <a:pt x="196" y="61"/>
                    <a:pt x="196" y="61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198" y="64"/>
                    <a:pt x="198" y="64"/>
                    <a:pt x="198" y="64"/>
                  </a:cubicBezTo>
                  <a:cubicBezTo>
                    <a:pt x="199" y="64"/>
                    <a:pt x="199" y="64"/>
                    <a:pt x="199" y="64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1" y="62"/>
                    <a:pt x="201" y="62"/>
                    <a:pt x="201" y="62"/>
                  </a:cubicBezTo>
                  <a:cubicBezTo>
                    <a:pt x="200" y="61"/>
                    <a:pt x="200" y="61"/>
                    <a:pt x="200" y="61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201" y="62"/>
                    <a:pt x="201" y="62"/>
                    <a:pt x="201" y="62"/>
                  </a:cubicBezTo>
                  <a:cubicBezTo>
                    <a:pt x="201" y="63"/>
                    <a:pt x="201" y="63"/>
                    <a:pt x="201" y="63"/>
                  </a:cubicBezTo>
                  <a:cubicBezTo>
                    <a:pt x="202" y="63"/>
                    <a:pt x="202" y="63"/>
                    <a:pt x="202" y="63"/>
                  </a:cubicBezTo>
                  <a:cubicBezTo>
                    <a:pt x="202" y="62"/>
                    <a:pt x="202" y="62"/>
                    <a:pt x="202" y="62"/>
                  </a:cubicBezTo>
                  <a:cubicBezTo>
                    <a:pt x="202" y="61"/>
                    <a:pt x="202" y="61"/>
                    <a:pt x="202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203" y="62"/>
                    <a:pt x="203" y="62"/>
                    <a:pt x="203" y="62"/>
                  </a:cubicBezTo>
                  <a:cubicBezTo>
                    <a:pt x="205" y="61"/>
                    <a:pt x="205" y="61"/>
                    <a:pt x="205" y="61"/>
                  </a:cubicBezTo>
                  <a:cubicBezTo>
                    <a:pt x="205" y="60"/>
                    <a:pt x="205" y="60"/>
                    <a:pt x="205" y="60"/>
                  </a:cubicBezTo>
                  <a:cubicBezTo>
                    <a:pt x="204" y="60"/>
                    <a:pt x="204" y="60"/>
                    <a:pt x="204" y="60"/>
                  </a:cubicBezTo>
                  <a:cubicBezTo>
                    <a:pt x="205" y="60"/>
                    <a:pt x="205" y="60"/>
                    <a:pt x="205" y="60"/>
                  </a:cubicBezTo>
                  <a:cubicBezTo>
                    <a:pt x="206" y="59"/>
                    <a:pt x="206" y="59"/>
                    <a:pt x="206" y="59"/>
                  </a:cubicBezTo>
                  <a:cubicBezTo>
                    <a:pt x="205" y="59"/>
                    <a:pt x="205" y="59"/>
                    <a:pt x="205" y="59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207" y="58"/>
                    <a:pt x="207" y="58"/>
                    <a:pt x="207" y="58"/>
                  </a:cubicBezTo>
                  <a:cubicBezTo>
                    <a:pt x="208" y="57"/>
                    <a:pt x="208" y="57"/>
                    <a:pt x="208" y="57"/>
                  </a:cubicBezTo>
                  <a:cubicBezTo>
                    <a:pt x="208" y="58"/>
                    <a:pt x="208" y="58"/>
                    <a:pt x="208" y="58"/>
                  </a:cubicBezTo>
                  <a:cubicBezTo>
                    <a:pt x="208" y="58"/>
                    <a:pt x="208" y="58"/>
                    <a:pt x="208" y="58"/>
                  </a:cubicBezTo>
                  <a:cubicBezTo>
                    <a:pt x="209" y="58"/>
                    <a:pt x="209" y="58"/>
                    <a:pt x="209" y="58"/>
                  </a:cubicBezTo>
                  <a:cubicBezTo>
                    <a:pt x="210" y="58"/>
                    <a:pt x="210" y="58"/>
                    <a:pt x="210" y="58"/>
                  </a:cubicBezTo>
                  <a:cubicBezTo>
                    <a:pt x="210" y="60"/>
                    <a:pt x="210" y="60"/>
                    <a:pt x="210" y="60"/>
                  </a:cubicBezTo>
                  <a:cubicBezTo>
                    <a:pt x="210" y="60"/>
                    <a:pt x="210" y="60"/>
                    <a:pt x="210" y="60"/>
                  </a:cubicBezTo>
                  <a:cubicBezTo>
                    <a:pt x="210" y="62"/>
                    <a:pt x="210" y="62"/>
                    <a:pt x="210" y="62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2" y="60"/>
                    <a:pt x="212" y="60"/>
                    <a:pt x="212" y="60"/>
                  </a:cubicBezTo>
                  <a:cubicBezTo>
                    <a:pt x="211" y="58"/>
                    <a:pt x="211" y="58"/>
                    <a:pt x="211" y="58"/>
                  </a:cubicBezTo>
                  <a:cubicBezTo>
                    <a:pt x="210" y="57"/>
                    <a:pt x="210" y="57"/>
                    <a:pt x="210" y="57"/>
                  </a:cubicBezTo>
                  <a:cubicBezTo>
                    <a:pt x="209" y="56"/>
                    <a:pt x="209" y="56"/>
                    <a:pt x="209" y="56"/>
                  </a:cubicBezTo>
                  <a:cubicBezTo>
                    <a:pt x="208" y="57"/>
                    <a:pt x="208" y="57"/>
                    <a:pt x="208" y="57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206" y="57"/>
                    <a:pt x="206" y="57"/>
                    <a:pt x="206" y="57"/>
                  </a:cubicBezTo>
                  <a:cubicBezTo>
                    <a:pt x="206" y="56"/>
                    <a:pt x="206" y="56"/>
                    <a:pt x="206" y="56"/>
                  </a:cubicBezTo>
                  <a:cubicBezTo>
                    <a:pt x="205" y="56"/>
                    <a:pt x="205" y="56"/>
                    <a:pt x="205" y="56"/>
                  </a:cubicBezTo>
                  <a:cubicBezTo>
                    <a:pt x="205" y="55"/>
                    <a:pt x="205" y="55"/>
                    <a:pt x="205" y="55"/>
                  </a:cubicBezTo>
                  <a:cubicBezTo>
                    <a:pt x="206" y="55"/>
                    <a:pt x="206" y="55"/>
                    <a:pt x="206" y="55"/>
                  </a:cubicBezTo>
                  <a:cubicBezTo>
                    <a:pt x="208" y="55"/>
                    <a:pt x="208" y="55"/>
                    <a:pt x="208" y="55"/>
                  </a:cubicBezTo>
                  <a:cubicBezTo>
                    <a:pt x="208" y="54"/>
                    <a:pt x="208" y="54"/>
                    <a:pt x="208" y="54"/>
                  </a:cubicBezTo>
                  <a:cubicBezTo>
                    <a:pt x="209" y="54"/>
                    <a:pt x="209" y="54"/>
                    <a:pt x="209" y="54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11" y="54"/>
                    <a:pt x="211" y="54"/>
                    <a:pt x="211" y="54"/>
                  </a:cubicBezTo>
                  <a:cubicBezTo>
                    <a:pt x="211" y="54"/>
                    <a:pt x="211" y="54"/>
                    <a:pt x="211" y="54"/>
                  </a:cubicBezTo>
                  <a:cubicBezTo>
                    <a:pt x="213" y="54"/>
                    <a:pt x="213" y="54"/>
                    <a:pt x="213" y="54"/>
                  </a:cubicBezTo>
                  <a:cubicBezTo>
                    <a:pt x="214" y="54"/>
                    <a:pt x="214" y="54"/>
                    <a:pt x="214" y="54"/>
                  </a:cubicBezTo>
                  <a:cubicBezTo>
                    <a:pt x="215" y="54"/>
                    <a:pt x="215" y="54"/>
                    <a:pt x="215" y="54"/>
                  </a:cubicBezTo>
                  <a:cubicBezTo>
                    <a:pt x="216" y="54"/>
                    <a:pt x="216" y="54"/>
                    <a:pt x="216" y="54"/>
                  </a:cubicBezTo>
                  <a:cubicBezTo>
                    <a:pt x="217" y="54"/>
                    <a:pt x="217" y="54"/>
                    <a:pt x="217" y="54"/>
                  </a:cubicBezTo>
                  <a:cubicBezTo>
                    <a:pt x="216" y="53"/>
                    <a:pt x="216" y="53"/>
                    <a:pt x="216" y="53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2" y="53"/>
                    <a:pt x="212" y="53"/>
                    <a:pt x="212" y="53"/>
                  </a:cubicBezTo>
                  <a:cubicBezTo>
                    <a:pt x="211" y="53"/>
                    <a:pt x="211" y="53"/>
                    <a:pt x="211" y="53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10" y="51"/>
                    <a:pt x="210" y="51"/>
                    <a:pt x="210" y="51"/>
                  </a:cubicBezTo>
                  <a:cubicBezTo>
                    <a:pt x="212" y="51"/>
                    <a:pt x="212" y="51"/>
                    <a:pt x="212" y="51"/>
                  </a:cubicBezTo>
                  <a:cubicBezTo>
                    <a:pt x="210" y="50"/>
                    <a:pt x="210" y="50"/>
                    <a:pt x="210" y="50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208" y="49"/>
                    <a:pt x="208" y="49"/>
                    <a:pt x="208" y="49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08" y="47"/>
                    <a:pt x="208" y="47"/>
                    <a:pt x="208" y="47"/>
                  </a:cubicBezTo>
                  <a:cubicBezTo>
                    <a:pt x="208" y="47"/>
                    <a:pt x="208" y="47"/>
                    <a:pt x="208" y="47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7" y="45"/>
                    <a:pt x="207" y="45"/>
                    <a:pt x="207" y="45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8" y="41"/>
                    <a:pt x="208" y="41"/>
                    <a:pt x="208" y="41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8" y="38"/>
                    <a:pt x="208" y="38"/>
                    <a:pt x="208" y="38"/>
                  </a:cubicBezTo>
                  <a:cubicBezTo>
                    <a:pt x="209" y="38"/>
                    <a:pt x="209" y="38"/>
                    <a:pt x="209" y="38"/>
                  </a:cubicBezTo>
                  <a:cubicBezTo>
                    <a:pt x="208" y="37"/>
                    <a:pt x="208" y="37"/>
                    <a:pt x="208" y="37"/>
                  </a:cubicBezTo>
                  <a:cubicBezTo>
                    <a:pt x="209" y="37"/>
                    <a:pt x="209" y="37"/>
                    <a:pt x="209" y="37"/>
                  </a:cubicBezTo>
                  <a:cubicBezTo>
                    <a:pt x="209" y="36"/>
                    <a:pt x="209" y="36"/>
                    <a:pt x="209" y="36"/>
                  </a:cubicBezTo>
                  <a:cubicBezTo>
                    <a:pt x="211" y="35"/>
                    <a:pt x="211" y="35"/>
                    <a:pt x="211" y="35"/>
                  </a:cubicBezTo>
                  <a:cubicBezTo>
                    <a:pt x="211" y="35"/>
                    <a:pt x="211" y="35"/>
                    <a:pt x="211" y="35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13" y="35"/>
                    <a:pt x="213" y="35"/>
                    <a:pt x="213" y="35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214" y="37"/>
                    <a:pt x="214" y="37"/>
                    <a:pt x="214" y="37"/>
                  </a:cubicBezTo>
                  <a:cubicBezTo>
                    <a:pt x="216" y="37"/>
                    <a:pt x="216" y="37"/>
                    <a:pt x="216" y="37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7"/>
                    <a:pt x="217" y="37"/>
                    <a:pt x="217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40"/>
                    <a:pt x="218" y="40"/>
                    <a:pt x="218" y="40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17" y="42"/>
                    <a:pt x="217" y="42"/>
                    <a:pt x="217" y="42"/>
                  </a:cubicBezTo>
                  <a:cubicBezTo>
                    <a:pt x="216" y="42"/>
                    <a:pt x="216" y="42"/>
                    <a:pt x="216" y="42"/>
                  </a:cubicBezTo>
                  <a:cubicBezTo>
                    <a:pt x="215" y="43"/>
                    <a:pt x="215" y="43"/>
                    <a:pt x="215" y="43"/>
                  </a:cubicBezTo>
                  <a:cubicBezTo>
                    <a:pt x="216" y="43"/>
                    <a:pt x="216" y="43"/>
                    <a:pt x="216" y="43"/>
                  </a:cubicBezTo>
                  <a:cubicBezTo>
                    <a:pt x="218" y="43"/>
                    <a:pt x="218" y="43"/>
                    <a:pt x="218" y="43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20" y="42"/>
                    <a:pt x="220" y="42"/>
                    <a:pt x="220" y="42"/>
                  </a:cubicBezTo>
                  <a:cubicBezTo>
                    <a:pt x="220" y="43"/>
                    <a:pt x="220" y="43"/>
                    <a:pt x="220" y="43"/>
                  </a:cubicBezTo>
                  <a:cubicBezTo>
                    <a:pt x="221" y="43"/>
                    <a:pt x="221" y="43"/>
                    <a:pt x="221" y="43"/>
                  </a:cubicBezTo>
                  <a:cubicBezTo>
                    <a:pt x="221" y="42"/>
                    <a:pt x="221" y="42"/>
                    <a:pt x="221" y="42"/>
                  </a:cubicBezTo>
                  <a:cubicBezTo>
                    <a:pt x="222" y="41"/>
                    <a:pt x="222" y="41"/>
                    <a:pt x="222" y="41"/>
                  </a:cubicBezTo>
                  <a:cubicBezTo>
                    <a:pt x="223" y="42"/>
                    <a:pt x="223" y="42"/>
                    <a:pt x="223" y="42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24" y="40"/>
                    <a:pt x="224" y="40"/>
                    <a:pt x="224" y="40"/>
                  </a:cubicBezTo>
                  <a:cubicBezTo>
                    <a:pt x="225" y="41"/>
                    <a:pt x="225" y="41"/>
                    <a:pt x="225" y="41"/>
                  </a:cubicBezTo>
                  <a:cubicBezTo>
                    <a:pt x="226" y="40"/>
                    <a:pt x="226" y="40"/>
                    <a:pt x="226" y="40"/>
                  </a:cubicBezTo>
                  <a:cubicBezTo>
                    <a:pt x="227" y="42"/>
                    <a:pt x="227" y="42"/>
                    <a:pt x="227" y="42"/>
                  </a:cubicBezTo>
                  <a:cubicBezTo>
                    <a:pt x="227" y="42"/>
                    <a:pt x="227" y="42"/>
                    <a:pt x="227" y="42"/>
                  </a:cubicBezTo>
                  <a:cubicBezTo>
                    <a:pt x="227" y="44"/>
                    <a:pt x="227" y="44"/>
                    <a:pt x="227" y="44"/>
                  </a:cubicBezTo>
                  <a:cubicBezTo>
                    <a:pt x="227" y="44"/>
                    <a:pt x="227" y="44"/>
                    <a:pt x="227" y="44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6" y="46"/>
                    <a:pt x="226" y="46"/>
                    <a:pt x="226" y="46"/>
                  </a:cubicBezTo>
                  <a:cubicBezTo>
                    <a:pt x="228" y="48"/>
                    <a:pt x="228" y="48"/>
                    <a:pt x="228" y="48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7" y="49"/>
                    <a:pt x="227" y="49"/>
                    <a:pt x="227" y="49"/>
                  </a:cubicBezTo>
                  <a:cubicBezTo>
                    <a:pt x="226" y="49"/>
                    <a:pt x="226" y="49"/>
                    <a:pt x="226" y="49"/>
                  </a:cubicBezTo>
                  <a:cubicBezTo>
                    <a:pt x="227" y="49"/>
                    <a:pt x="227" y="49"/>
                    <a:pt x="227" y="49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9" y="48"/>
                    <a:pt x="229" y="48"/>
                    <a:pt x="229" y="48"/>
                  </a:cubicBezTo>
                  <a:cubicBezTo>
                    <a:pt x="231" y="48"/>
                    <a:pt x="231" y="48"/>
                    <a:pt x="231" y="48"/>
                  </a:cubicBezTo>
                  <a:cubicBezTo>
                    <a:pt x="231" y="47"/>
                    <a:pt x="231" y="47"/>
                    <a:pt x="231" y="47"/>
                  </a:cubicBezTo>
                  <a:cubicBezTo>
                    <a:pt x="231" y="45"/>
                    <a:pt x="231" y="45"/>
                    <a:pt x="231" y="45"/>
                  </a:cubicBezTo>
                  <a:cubicBezTo>
                    <a:pt x="231" y="44"/>
                    <a:pt x="231" y="44"/>
                    <a:pt x="231" y="44"/>
                  </a:cubicBezTo>
                  <a:cubicBezTo>
                    <a:pt x="230" y="44"/>
                    <a:pt x="230" y="44"/>
                    <a:pt x="230" y="44"/>
                  </a:cubicBezTo>
                  <a:cubicBezTo>
                    <a:pt x="230" y="44"/>
                    <a:pt x="230" y="44"/>
                    <a:pt x="230" y="44"/>
                  </a:cubicBezTo>
                  <a:cubicBezTo>
                    <a:pt x="230" y="43"/>
                    <a:pt x="230" y="43"/>
                    <a:pt x="230" y="43"/>
                  </a:cubicBezTo>
                  <a:cubicBezTo>
                    <a:pt x="230" y="43"/>
                    <a:pt x="230" y="43"/>
                    <a:pt x="230" y="43"/>
                  </a:cubicBezTo>
                  <a:cubicBezTo>
                    <a:pt x="231" y="43"/>
                    <a:pt x="231" y="43"/>
                    <a:pt x="231" y="43"/>
                  </a:cubicBezTo>
                  <a:cubicBezTo>
                    <a:pt x="231" y="43"/>
                    <a:pt x="231" y="43"/>
                    <a:pt x="231" y="43"/>
                  </a:cubicBezTo>
                  <a:cubicBezTo>
                    <a:pt x="232" y="43"/>
                    <a:pt x="232" y="43"/>
                    <a:pt x="232" y="43"/>
                  </a:cubicBezTo>
                  <a:cubicBezTo>
                    <a:pt x="233" y="43"/>
                    <a:pt x="233" y="43"/>
                    <a:pt x="233" y="43"/>
                  </a:cubicBezTo>
                  <a:cubicBezTo>
                    <a:pt x="234" y="42"/>
                    <a:pt x="234" y="42"/>
                    <a:pt x="234" y="42"/>
                  </a:cubicBezTo>
                  <a:cubicBezTo>
                    <a:pt x="235" y="42"/>
                    <a:pt x="235" y="42"/>
                    <a:pt x="235" y="42"/>
                  </a:cubicBezTo>
                  <a:cubicBezTo>
                    <a:pt x="236" y="42"/>
                    <a:pt x="236" y="42"/>
                    <a:pt x="236" y="42"/>
                  </a:cubicBezTo>
                  <a:cubicBezTo>
                    <a:pt x="236" y="41"/>
                    <a:pt x="236" y="41"/>
                    <a:pt x="236" y="41"/>
                  </a:cubicBezTo>
                  <a:cubicBezTo>
                    <a:pt x="237" y="40"/>
                    <a:pt x="237" y="40"/>
                    <a:pt x="237" y="40"/>
                  </a:cubicBezTo>
                  <a:cubicBezTo>
                    <a:pt x="237" y="41"/>
                    <a:pt x="237" y="41"/>
                    <a:pt x="237" y="41"/>
                  </a:cubicBezTo>
                  <a:cubicBezTo>
                    <a:pt x="238" y="40"/>
                    <a:pt x="238" y="40"/>
                    <a:pt x="238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41"/>
                    <a:pt x="240" y="41"/>
                    <a:pt x="240" y="41"/>
                  </a:cubicBezTo>
                  <a:cubicBezTo>
                    <a:pt x="240" y="42"/>
                    <a:pt x="240" y="42"/>
                    <a:pt x="240" y="42"/>
                  </a:cubicBezTo>
                  <a:cubicBezTo>
                    <a:pt x="242" y="41"/>
                    <a:pt x="242" y="41"/>
                    <a:pt x="242" y="41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7" y="44"/>
                    <a:pt x="247" y="44"/>
                    <a:pt x="247" y="44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48" y="45"/>
                    <a:pt x="248" y="45"/>
                    <a:pt x="248" y="45"/>
                  </a:cubicBezTo>
                  <a:cubicBezTo>
                    <a:pt x="248" y="45"/>
                    <a:pt x="248" y="45"/>
                    <a:pt x="248" y="45"/>
                  </a:cubicBezTo>
                  <a:cubicBezTo>
                    <a:pt x="249" y="47"/>
                    <a:pt x="249" y="47"/>
                    <a:pt x="249" y="47"/>
                  </a:cubicBezTo>
                  <a:cubicBezTo>
                    <a:pt x="250" y="47"/>
                    <a:pt x="250" y="47"/>
                    <a:pt x="250" y="47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1" y="45"/>
                    <a:pt x="251" y="45"/>
                    <a:pt x="251" y="45"/>
                  </a:cubicBezTo>
                  <a:cubicBezTo>
                    <a:pt x="250" y="45"/>
                    <a:pt x="250" y="45"/>
                    <a:pt x="250" y="45"/>
                  </a:cubicBezTo>
                  <a:cubicBezTo>
                    <a:pt x="249" y="45"/>
                    <a:pt x="249" y="45"/>
                    <a:pt x="249" y="45"/>
                  </a:cubicBezTo>
                  <a:cubicBezTo>
                    <a:pt x="249" y="44"/>
                    <a:pt x="249" y="44"/>
                    <a:pt x="249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2" y="45"/>
                    <a:pt x="252" y="45"/>
                    <a:pt x="252" y="45"/>
                  </a:cubicBezTo>
                  <a:cubicBezTo>
                    <a:pt x="252" y="46"/>
                    <a:pt x="252" y="46"/>
                    <a:pt x="252" y="46"/>
                  </a:cubicBezTo>
                  <a:cubicBezTo>
                    <a:pt x="253" y="47"/>
                    <a:pt x="253" y="47"/>
                    <a:pt x="253" y="47"/>
                  </a:cubicBezTo>
                  <a:cubicBezTo>
                    <a:pt x="253" y="48"/>
                    <a:pt x="253" y="48"/>
                    <a:pt x="253" y="48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4" y="47"/>
                    <a:pt x="254" y="47"/>
                    <a:pt x="254" y="47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56" y="49"/>
                    <a:pt x="256" y="49"/>
                    <a:pt x="256" y="49"/>
                  </a:cubicBezTo>
                  <a:cubicBezTo>
                    <a:pt x="256" y="49"/>
                    <a:pt x="256" y="49"/>
                    <a:pt x="256" y="49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6" y="51"/>
                    <a:pt x="256" y="51"/>
                    <a:pt x="256" y="51"/>
                  </a:cubicBezTo>
                  <a:cubicBezTo>
                    <a:pt x="256" y="51"/>
                    <a:pt x="256" y="51"/>
                    <a:pt x="256" y="51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4" y="50"/>
                    <a:pt x="254" y="50"/>
                    <a:pt x="254" y="50"/>
                  </a:cubicBezTo>
                  <a:cubicBezTo>
                    <a:pt x="253" y="49"/>
                    <a:pt x="253" y="49"/>
                    <a:pt x="253" y="49"/>
                  </a:cubicBezTo>
                  <a:cubicBezTo>
                    <a:pt x="251" y="49"/>
                    <a:pt x="251" y="49"/>
                    <a:pt x="251" y="49"/>
                  </a:cubicBezTo>
                  <a:cubicBezTo>
                    <a:pt x="251" y="49"/>
                    <a:pt x="251" y="49"/>
                    <a:pt x="251" y="49"/>
                  </a:cubicBezTo>
                  <a:cubicBezTo>
                    <a:pt x="252" y="50"/>
                    <a:pt x="252" y="50"/>
                    <a:pt x="252" y="50"/>
                  </a:cubicBezTo>
                  <a:cubicBezTo>
                    <a:pt x="253" y="50"/>
                    <a:pt x="253" y="50"/>
                    <a:pt x="253" y="50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4" y="52"/>
                    <a:pt x="254" y="52"/>
                    <a:pt x="254" y="52"/>
                  </a:cubicBezTo>
                  <a:cubicBezTo>
                    <a:pt x="254" y="52"/>
                    <a:pt x="254" y="52"/>
                    <a:pt x="254" y="52"/>
                  </a:cubicBezTo>
                  <a:cubicBezTo>
                    <a:pt x="255" y="52"/>
                    <a:pt x="255" y="52"/>
                    <a:pt x="255" y="52"/>
                  </a:cubicBezTo>
                  <a:cubicBezTo>
                    <a:pt x="255" y="51"/>
                    <a:pt x="255" y="51"/>
                    <a:pt x="255" y="51"/>
                  </a:cubicBezTo>
                  <a:cubicBezTo>
                    <a:pt x="255" y="51"/>
                    <a:pt x="255" y="51"/>
                    <a:pt x="255" y="51"/>
                  </a:cubicBezTo>
                  <a:cubicBezTo>
                    <a:pt x="256" y="51"/>
                    <a:pt x="256" y="51"/>
                    <a:pt x="256" y="51"/>
                  </a:cubicBezTo>
                  <a:cubicBezTo>
                    <a:pt x="256" y="52"/>
                    <a:pt x="256" y="52"/>
                    <a:pt x="256" y="52"/>
                  </a:cubicBezTo>
                  <a:cubicBezTo>
                    <a:pt x="257" y="52"/>
                    <a:pt x="257" y="52"/>
                    <a:pt x="257" y="52"/>
                  </a:cubicBezTo>
                  <a:cubicBezTo>
                    <a:pt x="257" y="52"/>
                    <a:pt x="257" y="52"/>
                    <a:pt x="257" y="52"/>
                  </a:cubicBezTo>
                  <a:cubicBezTo>
                    <a:pt x="258" y="52"/>
                    <a:pt x="258" y="52"/>
                    <a:pt x="258" y="52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8" y="54"/>
                    <a:pt x="258" y="54"/>
                    <a:pt x="258" y="54"/>
                  </a:cubicBezTo>
                  <a:cubicBezTo>
                    <a:pt x="258" y="55"/>
                    <a:pt x="258" y="55"/>
                    <a:pt x="258" y="55"/>
                  </a:cubicBezTo>
                  <a:cubicBezTo>
                    <a:pt x="258" y="57"/>
                    <a:pt x="258" y="57"/>
                    <a:pt x="258" y="57"/>
                  </a:cubicBezTo>
                  <a:cubicBezTo>
                    <a:pt x="258" y="58"/>
                    <a:pt x="258" y="58"/>
                    <a:pt x="258" y="58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7" y="59"/>
                    <a:pt x="257" y="59"/>
                    <a:pt x="257" y="59"/>
                  </a:cubicBezTo>
                  <a:cubicBezTo>
                    <a:pt x="257" y="60"/>
                    <a:pt x="257" y="60"/>
                    <a:pt x="257" y="60"/>
                  </a:cubicBezTo>
                  <a:cubicBezTo>
                    <a:pt x="257" y="61"/>
                    <a:pt x="257" y="61"/>
                    <a:pt x="257" y="61"/>
                  </a:cubicBezTo>
                  <a:cubicBezTo>
                    <a:pt x="257" y="61"/>
                    <a:pt x="257" y="61"/>
                    <a:pt x="257" y="61"/>
                  </a:cubicBezTo>
                  <a:cubicBezTo>
                    <a:pt x="257" y="62"/>
                    <a:pt x="257" y="62"/>
                    <a:pt x="257" y="62"/>
                  </a:cubicBezTo>
                  <a:cubicBezTo>
                    <a:pt x="257" y="62"/>
                    <a:pt x="257" y="62"/>
                    <a:pt x="257" y="62"/>
                  </a:cubicBezTo>
                  <a:cubicBezTo>
                    <a:pt x="256" y="63"/>
                    <a:pt x="256" y="63"/>
                    <a:pt x="256" y="63"/>
                  </a:cubicBezTo>
                  <a:cubicBezTo>
                    <a:pt x="256" y="64"/>
                    <a:pt x="256" y="64"/>
                    <a:pt x="256" y="64"/>
                  </a:cubicBezTo>
                  <a:cubicBezTo>
                    <a:pt x="256" y="64"/>
                    <a:pt x="256" y="64"/>
                    <a:pt x="256" y="64"/>
                  </a:cubicBezTo>
                  <a:cubicBezTo>
                    <a:pt x="255" y="65"/>
                    <a:pt x="255" y="65"/>
                    <a:pt x="255" y="65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255" y="67"/>
                    <a:pt x="255" y="67"/>
                    <a:pt x="255" y="67"/>
                  </a:cubicBezTo>
                  <a:cubicBezTo>
                    <a:pt x="254" y="67"/>
                    <a:pt x="254" y="67"/>
                    <a:pt x="254" y="67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2" y="68"/>
                    <a:pt x="252" y="68"/>
                    <a:pt x="252" y="68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5" y="69"/>
                    <a:pt x="255" y="69"/>
                    <a:pt x="255" y="69"/>
                  </a:cubicBezTo>
                  <a:cubicBezTo>
                    <a:pt x="254" y="70"/>
                    <a:pt x="254" y="70"/>
                    <a:pt x="254" y="70"/>
                  </a:cubicBezTo>
                  <a:cubicBezTo>
                    <a:pt x="253" y="71"/>
                    <a:pt x="253" y="71"/>
                    <a:pt x="253" y="71"/>
                  </a:cubicBezTo>
                  <a:cubicBezTo>
                    <a:pt x="253" y="73"/>
                    <a:pt x="253" y="73"/>
                    <a:pt x="253" y="73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75"/>
                    <a:pt x="253" y="75"/>
                    <a:pt x="253" y="75"/>
                  </a:cubicBezTo>
                  <a:cubicBezTo>
                    <a:pt x="253" y="76"/>
                    <a:pt x="253" y="76"/>
                    <a:pt x="253" y="76"/>
                  </a:cubicBezTo>
                  <a:cubicBezTo>
                    <a:pt x="252" y="77"/>
                    <a:pt x="252" y="77"/>
                    <a:pt x="252" y="77"/>
                  </a:cubicBezTo>
                  <a:cubicBezTo>
                    <a:pt x="251" y="77"/>
                    <a:pt x="251" y="77"/>
                    <a:pt x="251" y="77"/>
                  </a:cubicBezTo>
                  <a:cubicBezTo>
                    <a:pt x="251" y="77"/>
                    <a:pt x="251" y="77"/>
                    <a:pt x="251" y="77"/>
                  </a:cubicBezTo>
                  <a:cubicBezTo>
                    <a:pt x="250" y="77"/>
                    <a:pt x="250" y="77"/>
                    <a:pt x="250" y="77"/>
                  </a:cubicBezTo>
                  <a:cubicBezTo>
                    <a:pt x="251" y="78"/>
                    <a:pt x="251" y="78"/>
                    <a:pt x="251" y="78"/>
                  </a:cubicBezTo>
                  <a:cubicBezTo>
                    <a:pt x="251" y="79"/>
                    <a:pt x="251" y="79"/>
                    <a:pt x="251" y="79"/>
                  </a:cubicBezTo>
                  <a:cubicBezTo>
                    <a:pt x="251" y="80"/>
                    <a:pt x="251" y="80"/>
                    <a:pt x="251" y="80"/>
                  </a:cubicBezTo>
                  <a:cubicBezTo>
                    <a:pt x="250" y="80"/>
                    <a:pt x="250" y="80"/>
                    <a:pt x="250" y="80"/>
                  </a:cubicBezTo>
                  <a:cubicBezTo>
                    <a:pt x="249" y="82"/>
                    <a:pt x="249" y="82"/>
                    <a:pt x="249" y="82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0" y="84"/>
                    <a:pt x="250" y="84"/>
                    <a:pt x="250" y="84"/>
                  </a:cubicBezTo>
                  <a:cubicBezTo>
                    <a:pt x="250" y="84"/>
                    <a:pt x="250" y="84"/>
                    <a:pt x="250" y="84"/>
                  </a:cubicBezTo>
                  <a:cubicBezTo>
                    <a:pt x="250" y="85"/>
                    <a:pt x="250" y="85"/>
                    <a:pt x="250" y="85"/>
                  </a:cubicBezTo>
                  <a:cubicBezTo>
                    <a:pt x="250" y="85"/>
                    <a:pt x="250" y="85"/>
                    <a:pt x="250" y="85"/>
                  </a:cubicBezTo>
                  <a:cubicBezTo>
                    <a:pt x="250" y="87"/>
                    <a:pt x="250" y="87"/>
                    <a:pt x="250" y="87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50" y="88"/>
                    <a:pt x="250" y="88"/>
                    <a:pt x="250" y="88"/>
                  </a:cubicBezTo>
                  <a:cubicBezTo>
                    <a:pt x="251" y="87"/>
                    <a:pt x="251" y="87"/>
                    <a:pt x="251" y="87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2" y="85"/>
                    <a:pt x="252" y="85"/>
                    <a:pt x="252" y="85"/>
                  </a:cubicBezTo>
                  <a:cubicBezTo>
                    <a:pt x="253" y="85"/>
                    <a:pt x="253" y="85"/>
                    <a:pt x="253" y="85"/>
                  </a:cubicBezTo>
                  <a:cubicBezTo>
                    <a:pt x="252" y="85"/>
                    <a:pt x="252" y="85"/>
                    <a:pt x="252" y="85"/>
                  </a:cubicBezTo>
                  <a:cubicBezTo>
                    <a:pt x="251" y="84"/>
                    <a:pt x="251" y="84"/>
                    <a:pt x="251" y="84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1" y="82"/>
                    <a:pt x="251" y="82"/>
                    <a:pt x="251" y="82"/>
                  </a:cubicBezTo>
                  <a:cubicBezTo>
                    <a:pt x="252" y="82"/>
                    <a:pt x="252" y="82"/>
                    <a:pt x="252" y="82"/>
                  </a:cubicBezTo>
                  <a:cubicBezTo>
                    <a:pt x="254" y="81"/>
                    <a:pt x="254" y="81"/>
                    <a:pt x="254" y="81"/>
                  </a:cubicBezTo>
                  <a:cubicBezTo>
                    <a:pt x="255" y="80"/>
                    <a:pt x="255" y="80"/>
                    <a:pt x="255" y="80"/>
                  </a:cubicBezTo>
                  <a:cubicBezTo>
                    <a:pt x="256" y="80"/>
                    <a:pt x="256" y="80"/>
                    <a:pt x="256" y="80"/>
                  </a:cubicBezTo>
                  <a:cubicBezTo>
                    <a:pt x="256" y="80"/>
                    <a:pt x="256" y="80"/>
                    <a:pt x="256" y="80"/>
                  </a:cubicBezTo>
                  <a:cubicBezTo>
                    <a:pt x="256" y="79"/>
                    <a:pt x="256" y="79"/>
                    <a:pt x="256" y="79"/>
                  </a:cubicBezTo>
                  <a:cubicBezTo>
                    <a:pt x="257" y="78"/>
                    <a:pt x="257" y="78"/>
                    <a:pt x="257" y="78"/>
                  </a:cubicBezTo>
                  <a:cubicBezTo>
                    <a:pt x="258" y="77"/>
                    <a:pt x="258" y="77"/>
                    <a:pt x="258" y="77"/>
                  </a:cubicBezTo>
                  <a:cubicBezTo>
                    <a:pt x="257" y="77"/>
                    <a:pt x="257" y="77"/>
                    <a:pt x="257" y="77"/>
                  </a:cubicBezTo>
                  <a:cubicBezTo>
                    <a:pt x="257" y="76"/>
                    <a:pt x="257" y="76"/>
                    <a:pt x="257" y="76"/>
                  </a:cubicBezTo>
                  <a:cubicBezTo>
                    <a:pt x="258" y="77"/>
                    <a:pt x="258" y="77"/>
                    <a:pt x="258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60" y="76"/>
                    <a:pt x="260" y="76"/>
                    <a:pt x="260" y="76"/>
                  </a:cubicBezTo>
                  <a:cubicBezTo>
                    <a:pt x="260" y="75"/>
                    <a:pt x="260" y="75"/>
                    <a:pt x="260" y="75"/>
                  </a:cubicBezTo>
                  <a:cubicBezTo>
                    <a:pt x="261" y="74"/>
                    <a:pt x="261" y="74"/>
                    <a:pt x="261" y="74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1" y="72"/>
                    <a:pt x="261" y="72"/>
                    <a:pt x="261" y="72"/>
                  </a:cubicBezTo>
                  <a:cubicBezTo>
                    <a:pt x="259" y="73"/>
                    <a:pt x="259" y="73"/>
                    <a:pt x="259" y="73"/>
                  </a:cubicBezTo>
                  <a:cubicBezTo>
                    <a:pt x="259" y="74"/>
                    <a:pt x="259" y="74"/>
                    <a:pt x="259" y="74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7" y="74"/>
                    <a:pt x="257" y="74"/>
                    <a:pt x="257" y="74"/>
                  </a:cubicBezTo>
                  <a:cubicBezTo>
                    <a:pt x="256" y="73"/>
                    <a:pt x="256" y="73"/>
                    <a:pt x="256" y="73"/>
                  </a:cubicBezTo>
                  <a:cubicBezTo>
                    <a:pt x="257" y="72"/>
                    <a:pt x="257" y="72"/>
                    <a:pt x="257" y="72"/>
                  </a:cubicBezTo>
                  <a:cubicBezTo>
                    <a:pt x="257" y="71"/>
                    <a:pt x="257" y="71"/>
                    <a:pt x="257" y="71"/>
                  </a:cubicBezTo>
                  <a:cubicBezTo>
                    <a:pt x="258" y="70"/>
                    <a:pt x="258" y="70"/>
                    <a:pt x="258" y="70"/>
                  </a:cubicBezTo>
                  <a:cubicBezTo>
                    <a:pt x="259" y="70"/>
                    <a:pt x="259" y="70"/>
                    <a:pt x="259" y="70"/>
                  </a:cubicBezTo>
                  <a:cubicBezTo>
                    <a:pt x="260" y="71"/>
                    <a:pt x="260" y="71"/>
                    <a:pt x="260" y="71"/>
                  </a:cubicBezTo>
                  <a:cubicBezTo>
                    <a:pt x="261" y="71"/>
                    <a:pt x="261" y="71"/>
                    <a:pt x="261" y="71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2" y="69"/>
                    <a:pt x="262" y="69"/>
                    <a:pt x="262" y="69"/>
                  </a:cubicBezTo>
                  <a:cubicBezTo>
                    <a:pt x="262" y="70"/>
                    <a:pt x="262" y="70"/>
                    <a:pt x="262" y="70"/>
                  </a:cubicBezTo>
                  <a:cubicBezTo>
                    <a:pt x="262" y="70"/>
                    <a:pt x="262" y="70"/>
                    <a:pt x="262" y="70"/>
                  </a:cubicBezTo>
                  <a:cubicBezTo>
                    <a:pt x="262" y="71"/>
                    <a:pt x="262" y="71"/>
                    <a:pt x="262" y="71"/>
                  </a:cubicBezTo>
                  <a:cubicBezTo>
                    <a:pt x="264" y="73"/>
                    <a:pt x="264" y="73"/>
                    <a:pt x="264" y="73"/>
                  </a:cubicBezTo>
                  <a:cubicBezTo>
                    <a:pt x="265" y="73"/>
                    <a:pt x="265" y="73"/>
                    <a:pt x="265" y="73"/>
                  </a:cubicBezTo>
                  <a:cubicBezTo>
                    <a:pt x="266" y="73"/>
                    <a:pt x="266" y="73"/>
                    <a:pt x="266" y="73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7" y="69"/>
                    <a:pt x="267" y="69"/>
                    <a:pt x="267" y="69"/>
                  </a:cubicBezTo>
                  <a:cubicBezTo>
                    <a:pt x="267" y="69"/>
                    <a:pt x="267" y="69"/>
                    <a:pt x="267" y="69"/>
                  </a:cubicBezTo>
                  <a:cubicBezTo>
                    <a:pt x="267" y="69"/>
                    <a:pt x="267" y="69"/>
                    <a:pt x="267" y="69"/>
                  </a:cubicBezTo>
                  <a:cubicBezTo>
                    <a:pt x="269" y="70"/>
                    <a:pt x="269" y="70"/>
                    <a:pt x="269" y="70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1" y="71"/>
                    <a:pt x="271" y="71"/>
                    <a:pt x="271" y="71"/>
                  </a:cubicBezTo>
                  <a:cubicBezTo>
                    <a:pt x="270" y="72"/>
                    <a:pt x="270" y="72"/>
                    <a:pt x="270" y="72"/>
                  </a:cubicBezTo>
                  <a:cubicBezTo>
                    <a:pt x="271" y="72"/>
                    <a:pt x="271" y="72"/>
                    <a:pt x="271" y="72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74" y="73"/>
                    <a:pt x="274" y="73"/>
                    <a:pt x="274" y="73"/>
                  </a:cubicBezTo>
                  <a:cubicBezTo>
                    <a:pt x="274" y="73"/>
                    <a:pt x="274" y="73"/>
                    <a:pt x="274" y="73"/>
                  </a:cubicBezTo>
                  <a:cubicBezTo>
                    <a:pt x="273" y="73"/>
                    <a:pt x="273" y="73"/>
                    <a:pt x="273" y="73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72" y="72"/>
                    <a:pt x="272" y="72"/>
                    <a:pt x="272" y="72"/>
                  </a:cubicBezTo>
                  <a:cubicBezTo>
                    <a:pt x="273" y="71"/>
                    <a:pt x="273" y="71"/>
                    <a:pt x="273" y="71"/>
                  </a:cubicBezTo>
                  <a:cubicBezTo>
                    <a:pt x="274" y="71"/>
                    <a:pt x="274" y="71"/>
                    <a:pt x="274" y="71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75" y="70"/>
                    <a:pt x="275" y="70"/>
                    <a:pt x="275" y="70"/>
                  </a:cubicBezTo>
                  <a:cubicBezTo>
                    <a:pt x="275" y="70"/>
                    <a:pt x="275" y="70"/>
                    <a:pt x="275" y="70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3" y="68"/>
                    <a:pt x="283" y="68"/>
                    <a:pt x="283" y="68"/>
                  </a:cubicBezTo>
                  <a:cubicBezTo>
                    <a:pt x="286" y="67"/>
                    <a:pt x="286" y="67"/>
                    <a:pt x="286" y="67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9" y="68"/>
                    <a:pt x="289" y="68"/>
                    <a:pt x="289" y="68"/>
                  </a:cubicBezTo>
                  <a:cubicBezTo>
                    <a:pt x="289" y="68"/>
                    <a:pt x="289" y="68"/>
                    <a:pt x="289" y="68"/>
                  </a:cubicBezTo>
                  <a:cubicBezTo>
                    <a:pt x="288" y="69"/>
                    <a:pt x="288" y="69"/>
                    <a:pt x="288" y="69"/>
                  </a:cubicBezTo>
                  <a:cubicBezTo>
                    <a:pt x="288" y="69"/>
                    <a:pt x="288" y="69"/>
                    <a:pt x="288" y="69"/>
                  </a:cubicBezTo>
                  <a:cubicBezTo>
                    <a:pt x="288" y="71"/>
                    <a:pt x="288" y="71"/>
                    <a:pt x="288" y="71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93" y="72"/>
                    <a:pt x="293" y="72"/>
                    <a:pt x="293" y="72"/>
                  </a:cubicBezTo>
                  <a:cubicBezTo>
                    <a:pt x="294" y="72"/>
                    <a:pt x="294" y="72"/>
                    <a:pt x="294" y="72"/>
                  </a:cubicBezTo>
                  <a:cubicBezTo>
                    <a:pt x="294" y="72"/>
                    <a:pt x="294" y="72"/>
                    <a:pt x="294" y="72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7" y="72"/>
                    <a:pt x="297" y="72"/>
                    <a:pt x="297" y="72"/>
                  </a:cubicBezTo>
                  <a:cubicBezTo>
                    <a:pt x="300" y="72"/>
                    <a:pt x="300" y="72"/>
                    <a:pt x="300" y="72"/>
                  </a:cubicBezTo>
                  <a:cubicBezTo>
                    <a:pt x="302" y="71"/>
                    <a:pt x="302" y="71"/>
                    <a:pt x="302" y="71"/>
                  </a:cubicBezTo>
                  <a:cubicBezTo>
                    <a:pt x="302" y="71"/>
                    <a:pt x="302" y="71"/>
                    <a:pt x="302" y="71"/>
                  </a:cubicBezTo>
                  <a:cubicBezTo>
                    <a:pt x="303" y="71"/>
                    <a:pt x="303" y="71"/>
                    <a:pt x="303" y="71"/>
                  </a:cubicBezTo>
                  <a:cubicBezTo>
                    <a:pt x="304" y="70"/>
                    <a:pt x="304" y="70"/>
                    <a:pt x="304" y="70"/>
                  </a:cubicBezTo>
                  <a:cubicBezTo>
                    <a:pt x="303" y="70"/>
                    <a:pt x="303" y="70"/>
                    <a:pt x="303" y="70"/>
                  </a:cubicBezTo>
                  <a:cubicBezTo>
                    <a:pt x="304" y="70"/>
                    <a:pt x="304" y="70"/>
                    <a:pt x="304" y="70"/>
                  </a:cubicBezTo>
                  <a:cubicBezTo>
                    <a:pt x="305" y="70"/>
                    <a:pt x="305" y="70"/>
                    <a:pt x="305" y="70"/>
                  </a:cubicBezTo>
                  <a:cubicBezTo>
                    <a:pt x="306" y="70"/>
                    <a:pt x="306" y="70"/>
                    <a:pt x="306" y="70"/>
                  </a:cubicBezTo>
                  <a:cubicBezTo>
                    <a:pt x="306" y="70"/>
                    <a:pt x="306" y="70"/>
                    <a:pt x="306" y="70"/>
                  </a:cubicBezTo>
                  <a:cubicBezTo>
                    <a:pt x="307" y="70"/>
                    <a:pt x="307" y="70"/>
                    <a:pt x="307" y="70"/>
                  </a:cubicBezTo>
                  <a:cubicBezTo>
                    <a:pt x="307" y="69"/>
                    <a:pt x="307" y="69"/>
                    <a:pt x="307" y="69"/>
                  </a:cubicBezTo>
                  <a:cubicBezTo>
                    <a:pt x="307" y="69"/>
                    <a:pt x="307" y="69"/>
                    <a:pt x="307" y="69"/>
                  </a:cubicBezTo>
                  <a:cubicBezTo>
                    <a:pt x="306" y="68"/>
                    <a:pt x="306" y="68"/>
                    <a:pt x="306" y="68"/>
                  </a:cubicBezTo>
                  <a:cubicBezTo>
                    <a:pt x="307" y="67"/>
                    <a:pt x="307" y="67"/>
                    <a:pt x="307" y="67"/>
                  </a:cubicBezTo>
                  <a:cubicBezTo>
                    <a:pt x="306" y="67"/>
                    <a:pt x="306" y="67"/>
                    <a:pt x="306" y="67"/>
                  </a:cubicBezTo>
                  <a:cubicBezTo>
                    <a:pt x="305" y="67"/>
                    <a:pt x="305" y="67"/>
                    <a:pt x="305" y="67"/>
                  </a:cubicBezTo>
                  <a:cubicBezTo>
                    <a:pt x="305" y="66"/>
                    <a:pt x="305" y="66"/>
                    <a:pt x="305" y="66"/>
                  </a:cubicBezTo>
                  <a:cubicBezTo>
                    <a:pt x="304" y="65"/>
                    <a:pt x="304" y="65"/>
                    <a:pt x="304" y="65"/>
                  </a:cubicBezTo>
                  <a:cubicBezTo>
                    <a:pt x="304" y="65"/>
                    <a:pt x="304" y="65"/>
                    <a:pt x="304" y="65"/>
                  </a:cubicBezTo>
                  <a:cubicBezTo>
                    <a:pt x="304" y="64"/>
                    <a:pt x="304" y="64"/>
                    <a:pt x="304" y="64"/>
                  </a:cubicBezTo>
                  <a:cubicBezTo>
                    <a:pt x="304" y="63"/>
                    <a:pt x="304" y="63"/>
                    <a:pt x="304" y="63"/>
                  </a:cubicBezTo>
                  <a:cubicBezTo>
                    <a:pt x="304" y="62"/>
                    <a:pt x="304" y="62"/>
                    <a:pt x="304" y="62"/>
                  </a:cubicBezTo>
                  <a:cubicBezTo>
                    <a:pt x="304" y="63"/>
                    <a:pt x="304" y="63"/>
                    <a:pt x="304" y="63"/>
                  </a:cubicBezTo>
                  <a:cubicBezTo>
                    <a:pt x="305" y="63"/>
                    <a:pt x="305" y="63"/>
                    <a:pt x="305" y="63"/>
                  </a:cubicBezTo>
                  <a:cubicBezTo>
                    <a:pt x="306" y="62"/>
                    <a:pt x="306" y="62"/>
                    <a:pt x="306" y="62"/>
                  </a:cubicBezTo>
                  <a:cubicBezTo>
                    <a:pt x="305" y="62"/>
                    <a:pt x="305" y="62"/>
                    <a:pt x="305" y="6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06" y="61"/>
                    <a:pt x="306" y="61"/>
                    <a:pt x="306" y="61"/>
                  </a:cubicBezTo>
                  <a:cubicBezTo>
                    <a:pt x="307" y="62"/>
                    <a:pt x="307" y="62"/>
                    <a:pt x="307" y="62"/>
                  </a:cubicBezTo>
                  <a:cubicBezTo>
                    <a:pt x="307" y="62"/>
                    <a:pt x="307" y="62"/>
                    <a:pt x="307" y="62"/>
                  </a:cubicBezTo>
                  <a:cubicBezTo>
                    <a:pt x="308" y="61"/>
                    <a:pt x="308" y="61"/>
                    <a:pt x="308" y="61"/>
                  </a:cubicBezTo>
                  <a:cubicBezTo>
                    <a:pt x="308" y="61"/>
                    <a:pt x="308" y="61"/>
                    <a:pt x="308" y="61"/>
                  </a:cubicBezTo>
                  <a:cubicBezTo>
                    <a:pt x="309" y="61"/>
                    <a:pt x="309" y="61"/>
                    <a:pt x="309" y="61"/>
                  </a:cubicBezTo>
                  <a:cubicBezTo>
                    <a:pt x="310" y="61"/>
                    <a:pt x="310" y="61"/>
                    <a:pt x="310" y="61"/>
                  </a:cubicBezTo>
                  <a:cubicBezTo>
                    <a:pt x="310" y="61"/>
                    <a:pt x="310" y="61"/>
                    <a:pt x="310" y="61"/>
                  </a:cubicBezTo>
                  <a:cubicBezTo>
                    <a:pt x="311" y="61"/>
                    <a:pt x="311" y="61"/>
                    <a:pt x="311" y="61"/>
                  </a:cubicBezTo>
                  <a:cubicBezTo>
                    <a:pt x="312" y="62"/>
                    <a:pt x="312" y="62"/>
                    <a:pt x="312" y="62"/>
                  </a:cubicBezTo>
                  <a:cubicBezTo>
                    <a:pt x="312" y="62"/>
                    <a:pt x="312" y="62"/>
                    <a:pt x="312" y="62"/>
                  </a:cubicBezTo>
                  <a:cubicBezTo>
                    <a:pt x="313" y="62"/>
                    <a:pt x="313" y="62"/>
                    <a:pt x="313" y="62"/>
                  </a:cubicBezTo>
                  <a:cubicBezTo>
                    <a:pt x="313" y="61"/>
                    <a:pt x="313" y="61"/>
                    <a:pt x="313" y="61"/>
                  </a:cubicBezTo>
                  <a:cubicBezTo>
                    <a:pt x="313" y="61"/>
                    <a:pt x="313" y="61"/>
                    <a:pt x="313" y="61"/>
                  </a:cubicBezTo>
                  <a:cubicBezTo>
                    <a:pt x="314" y="62"/>
                    <a:pt x="314" y="62"/>
                    <a:pt x="314" y="62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6" y="63"/>
                    <a:pt x="316" y="63"/>
                    <a:pt x="316" y="63"/>
                  </a:cubicBezTo>
                  <a:cubicBezTo>
                    <a:pt x="315" y="62"/>
                    <a:pt x="315" y="62"/>
                    <a:pt x="315" y="62"/>
                  </a:cubicBezTo>
                  <a:cubicBezTo>
                    <a:pt x="315" y="62"/>
                    <a:pt x="315" y="62"/>
                    <a:pt x="315" y="62"/>
                  </a:cubicBezTo>
                  <a:cubicBezTo>
                    <a:pt x="315" y="61"/>
                    <a:pt x="315" y="61"/>
                    <a:pt x="315" y="61"/>
                  </a:cubicBezTo>
                  <a:cubicBezTo>
                    <a:pt x="316" y="61"/>
                    <a:pt x="316" y="61"/>
                    <a:pt x="316" y="61"/>
                  </a:cubicBezTo>
                  <a:cubicBezTo>
                    <a:pt x="317" y="61"/>
                    <a:pt x="317" y="61"/>
                    <a:pt x="317" y="61"/>
                  </a:cubicBezTo>
                  <a:cubicBezTo>
                    <a:pt x="318" y="61"/>
                    <a:pt x="318" y="61"/>
                    <a:pt x="318" y="61"/>
                  </a:cubicBezTo>
                  <a:cubicBezTo>
                    <a:pt x="318" y="61"/>
                    <a:pt x="318" y="61"/>
                    <a:pt x="318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19" y="62"/>
                    <a:pt x="319" y="62"/>
                    <a:pt x="319" y="62"/>
                  </a:cubicBezTo>
                  <a:cubicBezTo>
                    <a:pt x="320" y="63"/>
                    <a:pt x="320" y="63"/>
                    <a:pt x="320" y="63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1" y="61"/>
                    <a:pt x="321" y="61"/>
                    <a:pt x="321" y="61"/>
                  </a:cubicBezTo>
                  <a:cubicBezTo>
                    <a:pt x="321" y="62"/>
                    <a:pt x="321" y="62"/>
                    <a:pt x="321" y="62"/>
                  </a:cubicBezTo>
                  <a:cubicBezTo>
                    <a:pt x="322" y="63"/>
                    <a:pt x="322" y="63"/>
                    <a:pt x="322" y="63"/>
                  </a:cubicBezTo>
                  <a:cubicBezTo>
                    <a:pt x="323" y="62"/>
                    <a:pt x="323" y="62"/>
                    <a:pt x="323" y="62"/>
                  </a:cubicBezTo>
                  <a:cubicBezTo>
                    <a:pt x="323" y="63"/>
                    <a:pt x="323" y="63"/>
                    <a:pt x="323" y="63"/>
                  </a:cubicBezTo>
                  <a:cubicBezTo>
                    <a:pt x="324" y="64"/>
                    <a:pt x="324" y="64"/>
                    <a:pt x="324" y="64"/>
                  </a:cubicBezTo>
                  <a:cubicBezTo>
                    <a:pt x="324" y="63"/>
                    <a:pt x="324" y="63"/>
                    <a:pt x="324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4"/>
                    <a:pt x="325" y="64"/>
                    <a:pt x="325" y="64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6" y="65"/>
                    <a:pt x="326" y="65"/>
                    <a:pt x="326" y="65"/>
                  </a:cubicBezTo>
                  <a:cubicBezTo>
                    <a:pt x="327" y="65"/>
                    <a:pt x="327" y="65"/>
                    <a:pt x="327" y="65"/>
                  </a:cubicBezTo>
                  <a:cubicBezTo>
                    <a:pt x="327" y="66"/>
                    <a:pt x="327" y="66"/>
                    <a:pt x="327" y="66"/>
                  </a:cubicBezTo>
                  <a:cubicBezTo>
                    <a:pt x="327" y="65"/>
                    <a:pt x="327" y="65"/>
                    <a:pt x="327" y="65"/>
                  </a:cubicBezTo>
                  <a:cubicBezTo>
                    <a:pt x="328" y="65"/>
                    <a:pt x="328" y="65"/>
                    <a:pt x="328" y="65"/>
                  </a:cubicBezTo>
                  <a:cubicBezTo>
                    <a:pt x="328" y="66"/>
                    <a:pt x="328" y="66"/>
                    <a:pt x="328" y="66"/>
                  </a:cubicBezTo>
                  <a:cubicBezTo>
                    <a:pt x="327" y="67"/>
                    <a:pt x="327" y="67"/>
                    <a:pt x="327" y="67"/>
                  </a:cubicBezTo>
                  <a:cubicBezTo>
                    <a:pt x="327" y="68"/>
                    <a:pt x="327" y="68"/>
                    <a:pt x="327" y="68"/>
                  </a:cubicBezTo>
                  <a:cubicBezTo>
                    <a:pt x="328" y="67"/>
                    <a:pt x="328" y="67"/>
                    <a:pt x="328" y="67"/>
                  </a:cubicBezTo>
                  <a:cubicBezTo>
                    <a:pt x="329" y="67"/>
                    <a:pt x="329" y="67"/>
                    <a:pt x="329" y="67"/>
                  </a:cubicBezTo>
                  <a:cubicBezTo>
                    <a:pt x="329" y="67"/>
                    <a:pt x="329" y="67"/>
                    <a:pt x="329" y="67"/>
                  </a:cubicBezTo>
                  <a:cubicBezTo>
                    <a:pt x="328" y="69"/>
                    <a:pt x="328" y="69"/>
                    <a:pt x="328" y="69"/>
                  </a:cubicBezTo>
                  <a:cubicBezTo>
                    <a:pt x="328" y="70"/>
                    <a:pt x="328" y="70"/>
                    <a:pt x="328" y="70"/>
                  </a:cubicBezTo>
                  <a:cubicBezTo>
                    <a:pt x="329" y="70"/>
                    <a:pt x="329" y="70"/>
                    <a:pt x="329" y="70"/>
                  </a:cubicBezTo>
                  <a:cubicBezTo>
                    <a:pt x="330" y="70"/>
                    <a:pt x="330" y="70"/>
                    <a:pt x="330" y="70"/>
                  </a:cubicBezTo>
                  <a:cubicBezTo>
                    <a:pt x="330" y="69"/>
                    <a:pt x="330" y="69"/>
                    <a:pt x="330" y="69"/>
                  </a:cubicBezTo>
                  <a:cubicBezTo>
                    <a:pt x="331" y="69"/>
                    <a:pt x="331" y="69"/>
                    <a:pt x="331" y="69"/>
                  </a:cubicBezTo>
                  <a:cubicBezTo>
                    <a:pt x="331" y="70"/>
                    <a:pt x="331" y="70"/>
                    <a:pt x="331" y="70"/>
                  </a:cubicBezTo>
                  <a:cubicBezTo>
                    <a:pt x="332" y="70"/>
                    <a:pt x="332" y="70"/>
                    <a:pt x="332" y="70"/>
                  </a:cubicBezTo>
                  <a:cubicBezTo>
                    <a:pt x="332" y="71"/>
                    <a:pt x="332" y="71"/>
                    <a:pt x="332" y="71"/>
                  </a:cubicBezTo>
                  <a:cubicBezTo>
                    <a:pt x="332" y="72"/>
                    <a:pt x="332" y="72"/>
                    <a:pt x="332" y="72"/>
                  </a:cubicBezTo>
                  <a:cubicBezTo>
                    <a:pt x="333" y="72"/>
                    <a:pt x="333" y="72"/>
                    <a:pt x="333" y="72"/>
                  </a:cubicBezTo>
                  <a:cubicBezTo>
                    <a:pt x="333" y="72"/>
                    <a:pt x="333" y="72"/>
                    <a:pt x="333" y="72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73"/>
                    <a:pt x="334" y="73"/>
                    <a:pt x="334" y="73"/>
                  </a:cubicBezTo>
                  <a:cubicBezTo>
                    <a:pt x="333" y="74"/>
                    <a:pt x="333" y="74"/>
                    <a:pt x="333" y="74"/>
                  </a:cubicBezTo>
                  <a:cubicBezTo>
                    <a:pt x="332" y="74"/>
                    <a:pt x="332" y="74"/>
                    <a:pt x="332" y="74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30" y="73"/>
                    <a:pt x="330" y="73"/>
                    <a:pt x="330" y="73"/>
                  </a:cubicBezTo>
                  <a:cubicBezTo>
                    <a:pt x="328" y="73"/>
                    <a:pt x="328" y="73"/>
                    <a:pt x="328" y="73"/>
                  </a:cubicBezTo>
                  <a:cubicBezTo>
                    <a:pt x="329" y="74"/>
                    <a:pt x="329" y="74"/>
                    <a:pt x="329" y="74"/>
                  </a:cubicBezTo>
                  <a:cubicBezTo>
                    <a:pt x="329" y="75"/>
                    <a:pt x="329" y="75"/>
                    <a:pt x="329" y="75"/>
                  </a:cubicBezTo>
                  <a:cubicBezTo>
                    <a:pt x="331" y="75"/>
                    <a:pt x="331" y="75"/>
                    <a:pt x="331" y="75"/>
                  </a:cubicBezTo>
                  <a:cubicBezTo>
                    <a:pt x="331" y="76"/>
                    <a:pt x="331" y="76"/>
                    <a:pt x="331" y="76"/>
                  </a:cubicBezTo>
                  <a:cubicBezTo>
                    <a:pt x="333" y="77"/>
                    <a:pt x="333" y="77"/>
                    <a:pt x="333" y="77"/>
                  </a:cubicBezTo>
                  <a:cubicBezTo>
                    <a:pt x="334" y="77"/>
                    <a:pt x="334" y="77"/>
                    <a:pt x="334" y="77"/>
                  </a:cubicBezTo>
                  <a:cubicBezTo>
                    <a:pt x="335" y="76"/>
                    <a:pt x="335" y="76"/>
                    <a:pt x="335" y="76"/>
                  </a:cubicBezTo>
                  <a:cubicBezTo>
                    <a:pt x="335" y="76"/>
                    <a:pt x="335" y="76"/>
                    <a:pt x="335" y="76"/>
                  </a:cubicBezTo>
                  <a:cubicBezTo>
                    <a:pt x="335" y="75"/>
                    <a:pt x="335" y="75"/>
                    <a:pt x="335" y="75"/>
                  </a:cubicBezTo>
                  <a:cubicBezTo>
                    <a:pt x="334" y="74"/>
                    <a:pt x="334" y="74"/>
                    <a:pt x="334" y="74"/>
                  </a:cubicBezTo>
                  <a:cubicBezTo>
                    <a:pt x="335" y="74"/>
                    <a:pt x="335" y="74"/>
                    <a:pt x="335" y="74"/>
                  </a:cubicBezTo>
                  <a:cubicBezTo>
                    <a:pt x="336" y="75"/>
                    <a:pt x="336" y="75"/>
                    <a:pt x="336" y="75"/>
                  </a:cubicBezTo>
                  <a:cubicBezTo>
                    <a:pt x="337" y="76"/>
                    <a:pt x="337" y="76"/>
                    <a:pt x="337" y="76"/>
                  </a:cubicBezTo>
                  <a:cubicBezTo>
                    <a:pt x="337" y="76"/>
                    <a:pt x="337" y="76"/>
                    <a:pt x="337" y="76"/>
                  </a:cubicBezTo>
                  <a:cubicBezTo>
                    <a:pt x="336" y="76"/>
                    <a:pt x="336" y="76"/>
                    <a:pt x="336" y="76"/>
                  </a:cubicBezTo>
                  <a:cubicBezTo>
                    <a:pt x="335" y="78"/>
                    <a:pt x="335" y="78"/>
                    <a:pt x="335" y="78"/>
                  </a:cubicBezTo>
                  <a:cubicBezTo>
                    <a:pt x="335" y="78"/>
                    <a:pt x="335" y="78"/>
                    <a:pt x="335" y="78"/>
                  </a:cubicBezTo>
                  <a:cubicBezTo>
                    <a:pt x="336" y="78"/>
                    <a:pt x="336" y="78"/>
                    <a:pt x="336" y="78"/>
                  </a:cubicBezTo>
                  <a:cubicBezTo>
                    <a:pt x="336" y="78"/>
                    <a:pt x="336" y="78"/>
                    <a:pt x="336" y="78"/>
                  </a:cubicBezTo>
                  <a:cubicBezTo>
                    <a:pt x="337" y="78"/>
                    <a:pt x="337" y="78"/>
                    <a:pt x="337" y="78"/>
                  </a:cubicBezTo>
                  <a:cubicBezTo>
                    <a:pt x="340" y="80"/>
                    <a:pt x="340" y="80"/>
                    <a:pt x="340" y="80"/>
                  </a:cubicBezTo>
                  <a:cubicBezTo>
                    <a:pt x="341" y="80"/>
                    <a:pt x="341" y="80"/>
                    <a:pt x="341" y="80"/>
                  </a:cubicBezTo>
                  <a:cubicBezTo>
                    <a:pt x="341" y="81"/>
                    <a:pt x="341" y="81"/>
                    <a:pt x="341" y="81"/>
                  </a:cubicBezTo>
                  <a:cubicBezTo>
                    <a:pt x="344" y="82"/>
                    <a:pt x="344" y="82"/>
                    <a:pt x="344" y="82"/>
                  </a:cubicBezTo>
                  <a:cubicBezTo>
                    <a:pt x="345" y="83"/>
                    <a:pt x="345" y="83"/>
                    <a:pt x="345" y="83"/>
                  </a:cubicBezTo>
                  <a:cubicBezTo>
                    <a:pt x="346" y="83"/>
                    <a:pt x="346" y="83"/>
                    <a:pt x="346" y="83"/>
                  </a:cubicBezTo>
                  <a:cubicBezTo>
                    <a:pt x="346" y="83"/>
                    <a:pt x="346" y="83"/>
                    <a:pt x="346" y="83"/>
                  </a:cubicBezTo>
                  <a:cubicBezTo>
                    <a:pt x="346" y="82"/>
                    <a:pt x="346" y="82"/>
                    <a:pt x="346" y="82"/>
                  </a:cubicBezTo>
                  <a:cubicBezTo>
                    <a:pt x="347" y="82"/>
                    <a:pt x="347" y="82"/>
                    <a:pt x="347" y="82"/>
                  </a:cubicBezTo>
                  <a:cubicBezTo>
                    <a:pt x="347" y="83"/>
                    <a:pt x="347" y="83"/>
                    <a:pt x="347" y="83"/>
                  </a:cubicBezTo>
                  <a:cubicBezTo>
                    <a:pt x="348" y="83"/>
                    <a:pt x="348" y="83"/>
                    <a:pt x="348" y="83"/>
                  </a:cubicBezTo>
                  <a:cubicBezTo>
                    <a:pt x="348" y="84"/>
                    <a:pt x="348" y="84"/>
                    <a:pt x="348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9" y="83"/>
                    <a:pt x="349" y="83"/>
                    <a:pt x="349" y="83"/>
                  </a:cubicBezTo>
                  <a:cubicBezTo>
                    <a:pt x="348" y="79"/>
                    <a:pt x="348" y="79"/>
                    <a:pt x="348" y="79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6" y="74"/>
                    <a:pt x="346" y="74"/>
                    <a:pt x="346" y="74"/>
                  </a:cubicBezTo>
                  <a:cubicBezTo>
                    <a:pt x="346" y="72"/>
                    <a:pt x="346" y="72"/>
                    <a:pt x="346" y="72"/>
                  </a:cubicBezTo>
                  <a:cubicBezTo>
                    <a:pt x="345" y="71"/>
                    <a:pt x="345" y="71"/>
                    <a:pt x="345" y="71"/>
                  </a:cubicBezTo>
                  <a:cubicBezTo>
                    <a:pt x="345" y="70"/>
                    <a:pt x="345" y="70"/>
                    <a:pt x="345" y="70"/>
                  </a:cubicBezTo>
                  <a:cubicBezTo>
                    <a:pt x="346" y="71"/>
                    <a:pt x="346" y="71"/>
                    <a:pt x="346" y="71"/>
                  </a:cubicBezTo>
                  <a:cubicBezTo>
                    <a:pt x="346" y="72"/>
                    <a:pt x="346" y="72"/>
                    <a:pt x="346" y="72"/>
                  </a:cubicBezTo>
                  <a:cubicBezTo>
                    <a:pt x="347" y="73"/>
                    <a:pt x="347" y="73"/>
                    <a:pt x="347" y="73"/>
                  </a:cubicBezTo>
                  <a:cubicBezTo>
                    <a:pt x="348" y="73"/>
                    <a:pt x="348" y="73"/>
                    <a:pt x="348" y="73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51" y="74"/>
                    <a:pt x="351" y="74"/>
                    <a:pt x="351" y="74"/>
                  </a:cubicBezTo>
                  <a:cubicBezTo>
                    <a:pt x="354" y="74"/>
                    <a:pt x="354" y="74"/>
                    <a:pt x="354" y="74"/>
                  </a:cubicBezTo>
                  <a:cubicBezTo>
                    <a:pt x="355" y="74"/>
                    <a:pt x="355" y="74"/>
                    <a:pt x="355" y="74"/>
                  </a:cubicBezTo>
                  <a:cubicBezTo>
                    <a:pt x="356" y="74"/>
                    <a:pt x="356" y="74"/>
                    <a:pt x="356" y="74"/>
                  </a:cubicBezTo>
                  <a:cubicBezTo>
                    <a:pt x="357" y="74"/>
                    <a:pt x="357" y="74"/>
                    <a:pt x="357" y="74"/>
                  </a:cubicBezTo>
                  <a:cubicBezTo>
                    <a:pt x="357" y="74"/>
                    <a:pt x="357" y="74"/>
                    <a:pt x="357" y="74"/>
                  </a:cubicBezTo>
                  <a:cubicBezTo>
                    <a:pt x="356" y="73"/>
                    <a:pt x="356" y="73"/>
                    <a:pt x="356" y="73"/>
                  </a:cubicBezTo>
                  <a:cubicBezTo>
                    <a:pt x="356" y="73"/>
                    <a:pt x="356" y="73"/>
                    <a:pt x="356" y="73"/>
                  </a:cubicBezTo>
                  <a:cubicBezTo>
                    <a:pt x="356" y="72"/>
                    <a:pt x="356" y="72"/>
                    <a:pt x="356" y="72"/>
                  </a:cubicBezTo>
                  <a:cubicBezTo>
                    <a:pt x="356" y="72"/>
                    <a:pt x="356" y="72"/>
                    <a:pt x="356" y="72"/>
                  </a:cubicBezTo>
                  <a:cubicBezTo>
                    <a:pt x="356" y="71"/>
                    <a:pt x="356" y="71"/>
                    <a:pt x="356" y="71"/>
                  </a:cubicBezTo>
                  <a:cubicBezTo>
                    <a:pt x="359" y="70"/>
                    <a:pt x="359" y="70"/>
                    <a:pt x="359" y="70"/>
                  </a:cubicBezTo>
                  <a:cubicBezTo>
                    <a:pt x="360" y="70"/>
                    <a:pt x="360" y="70"/>
                    <a:pt x="360" y="70"/>
                  </a:cubicBezTo>
                  <a:cubicBezTo>
                    <a:pt x="360" y="70"/>
                    <a:pt x="360" y="70"/>
                    <a:pt x="360" y="70"/>
                  </a:cubicBezTo>
                  <a:cubicBezTo>
                    <a:pt x="361" y="70"/>
                    <a:pt x="361" y="70"/>
                    <a:pt x="361" y="70"/>
                  </a:cubicBezTo>
                  <a:cubicBezTo>
                    <a:pt x="363" y="70"/>
                    <a:pt x="363" y="70"/>
                    <a:pt x="363" y="70"/>
                  </a:cubicBezTo>
                  <a:cubicBezTo>
                    <a:pt x="364" y="71"/>
                    <a:pt x="364" y="71"/>
                    <a:pt x="364" y="71"/>
                  </a:cubicBezTo>
                  <a:cubicBezTo>
                    <a:pt x="365" y="72"/>
                    <a:pt x="365" y="72"/>
                    <a:pt x="365" y="72"/>
                  </a:cubicBezTo>
                  <a:cubicBezTo>
                    <a:pt x="365" y="72"/>
                    <a:pt x="365" y="72"/>
                    <a:pt x="365" y="72"/>
                  </a:cubicBezTo>
                  <a:cubicBezTo>
                    <a:pt x="367" y="73"/>
                    <a:pt x="367" y="73"/>
                    <a:pt x="367" y="73"/>
                  </a:cubicBezTo>
                  <a:cubicBezTo>
                    <a:pt x="367" y="73"/>
                    <a:pt x="367" y="73"/>
                    <a:pt x="367" y="73"/>
                  </a:cubicBezTo>
                  <a:cubicBezTo>
                    <a:pt x="369" y="73"/>
                    <a:pt x="369" y="73"/>
                    <a:pt x="369" y="73"/>
                  </a:cubicBezTo>
                  <a:cubicBezTo>
                    <a:pt x="368" y="73"/>
                    <a:pt x="368" y="73"/>
                    <a:pt x="368" y="73"/>
                  </a:cubicBezTo>
                  <a:cubicBezTo>
                    <a:pt x="368" y="72"/>
                    <a:pt x="368" y="72"/>
                    <a:pt x="368" y="72"/>
                  </a:cubicBezTo>
                  <a:cubicBezTo>
                    <a:pt x="369" y="73"/>
                    <a:pt x="369" y="73"/>
                    <a:pt x="369" y="73"/>
                  </a:cubicBezTo>
                  <a:cubicBezTo>
                    <a:pt x="370" y="72"/>
                    <a:pt x="370" y="72"/>
                    <a:pt x="370" y="72"/>
                  </a:cubicBezTo>
                  <a:cubicBezTo>
                    <a:pt x="369" y="72"/>
                    <a:pt x="369" y="72"/>
                    <a:pt x="369" y="72"/>
                  </a:cubicBezTo>
                  <a:cubicBezTo>
                    <a:pt x="370" y="71"/>
                    <a:pt x="370" y="71"/>
                    <a:pt x="370" y="71"/>
                  </a:cubicBezTo>
                  <a:cubicBezTo>
                    <a:pt x="369" y="70"/>
                    <a:pt x="369" y="70"/>
                    <a:pt x="369" y="70"/>
                  </a:cubicBezTo>
                  <a:cubicBezTo>
                    <a:pt x="368" y="71"/>
                    <a:pt x="368" y="71"/>
                    <a:pt x="368" y="71"/>
                  </a:cubicBezTo>
                  <a:cubicBezTo>
                    <a:pt x="367" y="71"/>
                    <a:pt x="367" y="71"/>
                    <a:pt x="367" y="71"/>
                  </a:cubicBezTo>
                  <a:cubicBezTo>
                    <a:pt x="367" y="69"/>
                    <a:pt x="367" y="69"/>
                    <a:pt x="367" y="69"/>
                  </a:cubicBezTo>
                  <a:cubicBezTo>
                    <a:pt x="366" y="68"/>
                    <a:pt x="366" y="68"/>
                    <a:pt x="366" y="68"/>
                  </a:cubicBezTo>
                  <a:cubicBezTo>
                    <a:pt x="367" y="68"/>
                    <a:pt x="367" y="68"/>
                    <a:pt x="367" y="68"/>
                  </a:cubicBezTo>
                  <a:cubicBezTo>
                    <a:pt x="367" y="68"/>
                    <a:pt x="367" y="68"/>
                    <a:pt x="367" y="68"/>
                  </a:cubicBezTo>
                  <a:cubicBezTo>
                    <a:pt x="368" y="68"/>
                    <a:pt x="368" y="68"/>
                    <a:pt x="368" y="68"/>
                  </a:cubicBezTo>
                  <a:cubicBezTo>
                    <a:pt x="368" y="67"/>
                    <a:pt x="368" y="67"/>
                    <a:pt x="368" y="67"/>
                  </a:cubicBezTo>
                  <a:cubicBezTo>
                    <a:pt x="368" y="67"/>
                    <a:pt x="368" y="67"/>
                    <a:pt x="368" y="67"/>
                  </a:cubicBezTo>
                  <a:cubicBezTo>
                    <a:pt x="370" y="68"/>
                    <a:pt x="370" y="68"/>
                    <a:pt x="370" y="68"/>
                  </a:cubicBezTo>
                  <a:cubicBezTo>
                    <a:pt x="370" y="69"/>
                    <a:pt x="370" y="69"/>
                    <a:pt x="370" y="69"/>
                  </a:cubicBezTo>
                  <a:cubicBezTo>
                    <a:pt x="371" y="69"/>
                    <a:pt x="371" y="69"/>
                    <a:pt x="371" y="69"/>
                  </a:cubicBezTo>
                  <a:cubicBezTo>
                    <a:pt x="371" y="69"/>
                    <a:pt x="371" y="69"/>
                    <a:pt x="371" y="69"/>
                  </a:cubicBezTo>
                  <a:cubicBezTo>
                    <a:pt x="372" y="69"/>
                    <a:pt x="372" y="69"/>
                    <a:pt x="372" y="69"/>
                  </a:cubicBezTo>
                  <a:cubicBezTo>
                    <a:pt x="371" y="68"/>
                    <a:pt x="371" y="68"/>
                    <a:pt x="371" y="68"/>
                  </a:cubicBezTo>
                  <a:cubicBezTo>
                    <a:pt x="372" y="68"/>
                    <a:pt x="372" y="68"/>
                    <a:pt x="372" y="68"/>
                  </a:cubicBezTo>
                  <a:cubicBezTo>
                    <a:pt x="373" y="68"/>
                    <a:pt x="373" y="68"/>
                    <a:pt x="373" y="68"/>
                  </a:cubicBezTo>
                  <a:cubicBezTo>
                    <a:pt x="373" y="67"/>
                    <a:pt x="373" y="67"/>
                    <a:pt x="373" y="67"/>
                  </a:cubicBezTo>
                  <a:cubicBezTo>
                    <a:pt x="372" y="66"/>
                    <a:pt x="372" y="66"/>
                    <a:pt x="372" y="66"/>
                  </a:cubicBezTo>
                  <a:cubicBezTo>
                    <a:pt x="371" y="66"/>
                    <a:pt x="371" y="66"/>
                    <a:pt x="371" y="66"/>
                  </a:cubicBezTo>
                  <a:cubicBezTo>
                    <a:pt x="370" y="65"/>
                    <a:pt x="370" y="65"/>
                    <a:pt x="370" y="65"/>
                  </a:cubicBezTo>
                  <a:cubicBezTo>
                    <a:pt x="370" y="64"/>
                    <a:pt x="370" y="64"/>
                    <a:pt x="370" y="64"/>
                  </a:cubicBezTo>
                  <a:cubicBezTo>
                    <a:pt x="369" y="63"/>
                    <a:pt x="369" y="63"/>
                    <a:pt x="369" y="63"/>
                  </a:cubicBezTo>
                  <a:cubicBezTo>
                    <a:pt x="368" y="64"/>
                    <a:pt x="368" y="64"/>
                    <a:pt x="368" y="64"/>
                  </a:cubicBezTo>
                  <a:cubicBezTo>
                    <a:pt x="367" y="63"/>
                    <a:pt x="367" y="63"/>
                    <a:pt x="367" y="63"/>
                  </a:cubicBezTo>
                  <a:cubicBezTo>
                    <a:pt x="369" y="63"/>
                    <a:pt x="369" y="63"/>
                    <a:pt x="369" y="63"/>
                  </a:cubicBezTo>
                  <a:cubicBezTo>
                    <a:pt x="368" y="62"/>
                    <a:pt x="368" y="62"/>
                    <a:pt x="368" y="62"/>
                  </a:cubicBezTo>
                  <a:cubicBezTo>
                    <a:pt x="368" y="62"/>
                    <a:pt x="368" y="62"/>
                    <a:pt x="368" y="62"/>
                  </a:cubicBezTo>
                  <a:cubicBezTo>
                    <a:pt x="368" y="61"/>
                    <a:pt x="368" y="61"/>
                    <a:pt x="368" y="61"/>
                  </a:cubicBezTo>
                  <a:cubicBezTo>
                    <a:pt x="369" y="61"/>
                    <a:pt x="369" y="61"/>
                    <a:pt x="369" y="61"/>
                  </a:cubicBezTo>
                  <a:cubicBezTo>
                    <a:pt x="369" y="59"/>
                    <a:pt x="369" y="59"/>
                    <a:pt x="369" y="59"/>
                  </a:cubicBezTo>
                  <a:cubicBezTo>
                    <a:pt x="368" y="60"/>
                    <a:pt x="368" y="60"/>
                    <a:pt x="368" y="60"/>
                  </a:cubicBezTo>
                  <a:cubicBezTo>
                    <a:pt x="367" y="61"/>
                    <a:pt x="367" y="61"/>
                    <a:pt x="367" y="61"/>
                  </a:cubicBezTo>
                  <a:cubicBezTo>
                    <a:pt x="367" y="62"/>
                    <a:pt x="367" y="62"/>
                    <a:pt x="367" y="62"/>
                  </a:cubicBezTo>
                  <a:cubicBezTo>
                    <a:pt x="365" y="61"/>
                    <a:pt x="365" y="61"/>
                    <a:pt x="365" y="61"/>
                  </a:cubicBezTo>
                  <a:cubicBezTo>
                    <a:pt x="364" y="60"/>
                    <a:pt x="364" y="60"/>
                    <a:pt x="364" y="60"/>
                  </a:cubicBezTo>
                  <a:cubicBezTo>
                    <a:pt x="365" y="59"/>
                    <a:pt x="365" y="59"/>
                    <a:pt x="365" y="59"/>
                  </a:cubicBezTo>
                  <a:cubicBezTo>
                    <a:pt x="365" y="58"/>
                    <a:pt x="365" y="58"/>
                    <a:pt x="365" y="58"/>
                  </a:cubicBezTo>
                  <a:cubicBezTo>
                    <a:pt x="366" y="57"/>
                    <a:pt x="366" y="57"/>
                    <a:pt x="366" y="57"/>
                  </a:cubicBezTo>
                  <a:cubicBezTo>
                    <a:pt x="367" y="57"/>
                    <a:pt x="367" y="57"/>
                    <a:pt x="367" y="57"/>
                  </a:cubicBezTo>
                  <a:cubicBezTo>
                    <a:pt x="369" y="56"/>
                    <a:pt x="369" y="56"/>
                    <a:pt x="369" y="56"/>
                  </a:cubicBezTo>
                  <a:cubicBezTo>
                    <a:pt x="369" y="56"/>
                    <a:pt x="369" y="56"/>
                    <a:pt x="369" y="56"/>
                  </a:cubicBezTo>
                  <a:cubicBezTo>
                    <a:pt x="368" y="55"/>
                    <a:pt x="368" y="55"/>
                    <a:pt x="368" y="55"/>
                  </a:cubicBezTo>
                  <a:cubicBezTo>
                    <a:pt x="367" y="55"/>
                    <a:pt x="367" y="55"/>
                    <a:pt x="367" y="55"/>
                  </a:cubicBezTo>
                  <a:cubicBezTo>
                    <a:pt x="366" y="54"/>
                    <a:pt x="366" y="54"/>
                    <a:pt x="366" y="54"/>
                  </a:cubicBezTo>
                  <a:cubicBezTo>
                    <a:pt x="365" y="54"/>
                    <a:pt x="365" y="54"/>
                    <a:pt x="365" y="54"/>
                  </a:cubicBezTo>
                  <a:cubicBezTo>
                    <a:pt x="364" y="53"/>
                    <a:pt x="364" y="53"/>
                    <a:pt x="364" y="53"/>
                  </a:cubicBezTo>
                  <a:cubicBezTo>
                    <a:pt x="365" y="53"/>
                    <a:pt x="365" y="53"/>
                    <a:pt x="365" y="53"/>
                  </a:cubicBezTo>
                  <a:cubicBezTo>
                    <a:pt x="367" y="53"/>
                    <a:pt x="367" y="53"/>
                    <a:pt x="367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71" y="53"/>
                    <a:pt x="371" y="53"/>
                    <a:pt x="371" y="53"/>
                  </a:cubicBezTo>
                  <a:cubicBezTo>
                    <a:pt x="374" y="53"/>
                    <a:pt x="374" y="53"/>
                    <a:pt x="374" y="53"/>
                  </a:cubicBezTo>
                  <a:cubicBezTo>
                    <a:pt x="379" y="53"/>
                    <a:pt x="379" y="53"/>
                    <a:pt x="379" y="53"/>
                  </a:cubicBezTo>
                  <a:cubicBezTo>
                    <a:pt x="380" y="52"/>
                    <a:pt x="380" y="52"/>
                    <a:pt x="380" y="52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85" y="52"/>
                    <a:pt x="385" y="52"/>
                    <a:pt x="385" y="52"/>
                  </a:cubicBezTo>
                  <a:cubicBezTo>
                    <a:pt x="386" y="52"/>
                    <a:pt x="386" y="52"/>
                    <a:pt x="386" y="52"/>
                  </a:cubicBezTo>
                  <a:cubicBezTo>
                    <a:pt x="389" y="52"/>
                    <a:pt x="389" y="52"/>
                    <a:pt x="389" y="52"/>
                  </a:cubicBezTo>
                  <a:cubicBezTo>
                    <a:pt x="387" y="53"/>
                    <a:pt x="387" y="53"/>
                    <a:pt x="387" y="53"/>
                  </a:cubicBezTo>
                  <a:cubicBezTo>
                    <a:pt x="385" y="54"/>
                    <a:pt x="385" y="54"/>
                    <a:pt x="385" y="54"/>
                  </a:cubicBezTo>
                  <a:cubicBezTo>
                    <a:pt x="384" y="53"/>
                    <a:pt x="384" y="53"/>
                    <a:pt x="384" y="53"/>
                  </a:cubicBezTo>
                  <a:cubicBezTo>
                    <a:pt x="383" y="53"/>
                    <a:pt x="383" y="53"/>
                    <a:pt x="383" y="53"/>
                  </a:cubicBezTo>
                  <a:cubicBezTo>
                    <a:pt x="382" y="53"/>
                    <a:pt x="382" y="53"/>
                    <a:pt x="382" y="53"/>
                  </a:cubicBezTo>
                  <a:cubicBezTo>
                    <a:pt x="382" y="55"/>
                    <a:pt x="382" y="55"/>
                    <a:pt x="382" y="55"/>
                  </a:cubicBezTo>
                  <a:cubicBezTo>
                    <a:pt x="382" y="56"/>
                    <a:pt x="382" y="56"/>
                    <a:pt x="382" y="56"/>
                  </a:cubicBezTo>
                  <a:cubicBezTo>
                    <a:pt x="382" y="56"/>
                    <a:pt x="382" y="56"/>
                    <a:pt x="382" y="56"/>
                  </a:cubicBezTo>
                  <a:cubicBezTo>
                    <a:pt x="382" y="57"/>
                    <a:pt x="382" y="57"/>
                    <a:pt x="382" y="57"/>
                  </a:cubicBezTo>
                  <a:cubicBezTo>
                    <a:pt x="382" y="57"/>
                    <a:pt x="382" y="57"/>
                    <a:pt x="382" y="57"/>
                  </a:cubicBezTo>
                  <a:cubicBezTo>
                    <a:pt x="384" y="56"/>
                    <a:pt x="384" y="56"/>
                    <a:pt x="384" y="56"/>
                  </a:cubicBezTo>
                  <a:cubicBezTo>
                    <a:pt x="384" y="55"/>
                    <a:pt x="384" y="55"/>
                    <a:pt x="384" y="55"/>
                  </a:cubicBezTo>
                  <a:cubicBezTo>
                    <a:pt x="386" y="54"/>
                    <a:pt x="386" y="54"/>
                    <a:pt x="386" y="54"/>
                  </a:cubicBezTo>
                  <a:cubicBezTo>
                    <a:pt x="389" y="53"/>
                    <a:pt x="389" y="53"/>
                    <a:pt x="389" y="53"/>
                  </a:cubicBezTo>
                  <a:cubicBezTo>
                    <a:pt x="390" y="54"/>
                    <a:pt x="390" y="54"/>
                    <a:pt x="390" y="54"/>
                  </a:cubicBezTo>
                  <a:cubicBezTo>
                    <a:pt x="390" y="56"/>
                    <a:pt x="390" y="56"/>
                    <a:pt x="390" y="56"/>
                  </a:cubicBezTo>
                  <a:cubicBezTo>
                    <a:pt x="389" y="57"/>
                    <a:pt x="389" y="57"/>
                    <a:pt x="389" y="57"/>
                  </a:cubicBezTo>
                  <a:cubicBezTo>
                    <a:pt x="389" y="56"/>
                    <a:pt x="389" y="56"/>
                    <a:pt x="389" y="56"/>
                  </a:cubicBezTo>
                  <a:cubicBezTo>
                    <a:pt x="388" y="55"/>
                    <a:pt x="388" y="55"/>
                    <a:pt x="388" y="55"/>
                  </a:cubicBezTo>
                  <a:cubicBezTo>
                    <a:pt x="388" y="54"/>
                    <a:pt x="388" y="54"/>
                    <a:pt x="388" y="54"/>
                  </a:cubicBezTo>
                  <a:cubicBezTo>
                    <a:pt x="387" y="55"/>
                    <a:pt x="387" y="55"/>
                    <a:pt x="387" y="55"/>
                  </a:cubicBezTo>
                  <a:cubicBezTo>
                    <a:pt x="386" y="54"/>
                    <a:pt x="386" y="54"/>
                    <a:pt x="386" y="54"/>
                  </a:cubicBezTo>
                  <a:cubicBezTo>
                    <a:pt x="387" y="56"/>
                    <a:pt x="387" y="56"/>
                    <a:pt x="387" y="56"/>
                  </a:cubicBezTo>
                  <a:cubicBezTo>
                    <a:pt x="388" y="56"/>
                    <a:pt x="388" y="56"/>
                    <a:pt x="388" y="56"/>
                  </a:cubicBezTo>
                  <a:cubicBezTo>
                    <a:pt x="388" y="58"/>
                    <a:pt x="388" y="58"/>
                    <a:pt x="388" y="58"/>
                  </a:cubicBezTo>
                  <a:cubicBezTo>
                    <a:pt x="388" y="59"/>
                    <a:pt x="388" y="59"/>
                    <a:pt x="388" y="59"/>
                  </a:cubicBezTo>
                  <a:cubicBezTo>
                    <a:pt x="387" y="59"/>
                    <a:pt x="387" y="59"/>
                    <a:pt x="387" y="59"/>
                  </a:cubicBezTo>
                  <a:cubicBezTo>
                    <a:pt x="386" y="59"/>
                    <a:pt x="386" y="59"/>
                    <a:pt x="386" y="59"/>
                  </a:cubicBezTo>
                  <a:cubicBezTo>
                    <a:pt x="387" y="60"/>
                    <a:pt x="387" y="60"/>
                    <a:pt x="387" y="60"/>
                  </a:cubicBezTo>
                  <a:cubicBezTo>
                    <a:pt x="387" y="61"/>
                    <a:pt x="387" y="61"/>
                    <a:pt x="387" y="61"/>
                  </a:cubicBezTo>
                  <a:cubicBezTo>
                    <a:pt x="388" y="61"/>
                    <a:pt x="388" y="61"/>
                    <a:pt x="388" y="61"/>
                  </a:cubicBezTo>
                  <a:cubicBezTo>
                    <a:pt x="388" y="61"/>
                    <a:pt x="388" y="61"/>
                    <a:pt x="388" y="61"/>
                  </a:cubicBezTo>
                  <a:cubicBezTo>
                    <a:pt x="390" y="60"/>
                    <a:pt x="390" y="60"/>
                    <a:pt x="390" y="60"/>
                  </a:cubicBezTo>
                  <a:cubicBezTo>
                    <a:pt x="390" y="59"/>
                    <a:pt x="390" y="59"/>
                    <a:pt x="390" y="59"/>
                  </a:cubicBezTo>
                  <a:cubicBezTo>
                    <a:pt x="390" y="58"/>
                    <a:pt x="390" y="58"/>
                    <a:pt x="390" y="58"/>
                  </a:cubicBezTo>
                  <a:cubicBezTo>
                    <a:pt x="390" y="57"/>
                    <a:pt x="390" y="57"/>
                    <a:pt x="390" y="57"/>
                  </a:cubicBezTo>
                  <a:cubicBezTo>
                    <a:pt x="390" y="56"/>
                    <a:pt x="390" y="56"/>
                    <a:pt x="390" y="56"/>
                  </a:cubicBezTo>
                  <a:cubicBezTo>
                    <a:pt x="390" y="52"/>
                    <a:pt x="390" y="52"/>
                    <a:pt x="390" y="52"/>
                  </a:cubicBezTo>
                  <a:cubicBezTo>
                    <a:pt x="391" y="51"/>
                    <a:pt x="391" y="51"/>
                    <a:pt x="391" y="51"/>
                  </a:cubicBezTo>
                  <a:cubicBezTo>
                    <a:pt x="394" y="50"/>
                    <a:pt x="394" y="50"/>
                    <a:pt x="394" y="50"/>
                  </a:cubicBezTo>
                  <a:cubicBezTo>
                    <a:pt x="396" y="50"/>
                    <a:pt x="396" y="50"/>
                    <a:pt x="396" y="50"/>
                  </a:cubicBezTo>
                  <a:cubicBezTo>
                    <a:pt x="399" y="50"/>
                    <a:pt x="399" y="50"/>
                    <a:pt x="399" y="50"/>
                  </a:cubicBezTo>
                  <a:cubicBezTo>
                    <a:pt x="402" y="51"/>
                    <a:pt x="402" y="51"/>
                    <a:pt x="402" y="51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4"/>
                    <a:pt x="403" y="54"/>
                    <a:pt x="403" y="54"/>
                  </a:cubicBezTo>
                  <a:cubicBezTo>
                    <a:pt x="402" y="54"/>
                    <a:pt x="402" y="54"/>
                    <a:pt x="402" y="54"/>
                  </a:cubicBezTo>
                  <a:cubicBezTo>
                    <a:pt x="401" y="53"/>
                    <a:pt x="401" y="53"/>
                    <a:pt x="401" y="53"/>
                  </a:cubicBezTo>
                  <a:cubicBezTo>
                    <a:pt x="401" y="53"/>
                    <a:pt x="401" y="53"/>
                    <a:pt x="401" y="53"/>
                  </a:cubicBezTo>
                  <a:cubicBezTo>
                    <a:pt x="401" y="54"/>
                    <a:pt x="401" y="54"/>
                    <a:pt x="401" y="54"/>
                  </a:cubicBezTo>
                  <a:cubicBezTo>
                    <a:pt x="401" y="55"/>
                    <a:pt x="401" y="55"/>
                    <a:pt x="401" y="55"/>
                  </a:cubicBezTo>
                  <a:cubicBezTo>
                    <a:pt x="401" y="56"/>
                    <a:pt x="401" y="56"/>
                    <a:pt x="401" y="56"/>
                  </a:cubicBezTo>
                  <a:cubicBezTo>
                    <a:pt x="400" y="56"/>
                    <a:pt x="400" y="56"/>
                    <a:pt x="400" y="56"/>
                  </a:cubicBezTo>
                  <a:cubicBezTo>
                    <a:pt x="401" y="56"/>
                    <a:pt x="401" y="56"/>
                    <a:pt x="401" y="56"/>
                  </a:cubicBezTo>
                  <a:cubicBezTo>
                    <a:pt x="402" y="56"/>
                    <a:pt x="402" y="56"/>
                    <a:pt x="402" y="56"/>
                  </a:cubicBezTo>
                  <a:cubicBezTo>
                    <a:pt x="403" y="56"/>
                    <a:pt x="403" y="56"/>
                    <a:pt x="403" y="56"/>
                  </a:cubicBezTo>
                  <a:cubicBezTo>
                    <a:pt x="404" y="55"/>
                    <a:pt x="404" y="55"/>
                    <a:pt x="404" y="55"/>
                  </a:cubicBezTo>
                  <a:cubicBezTo>
                    <a:pt x="405" y="56"/>
                    <a:pt x="405" y="56"/>
                    <a:pt x="405" y="56"/>
                  </a:cubicBezTo>
                  <a:cubicBezTo>
                    <a:pt x="405" y="57"/>
                    <a:pt x="405" y="57"/>
                    <a:pt x="405" y="57"/>
                  </a:cubicBezTo>
                  <a:cubicBezTo>
                    <a:pt x="405" y="58"/>
                    <a:pt x="405" y="58"/>
                    <a:pt x="405" y="58"/>
                  </a:cubicBezTo>
                  <a:cubicBezTo>
                    <a:pt x="406" y="59"/>
                    <a:pt x="406" y="59"/>
                    <a:pt x="406" y="59"/>
                  </a:cubicBezTo>
                  <a:cubicBezTo>
                    <a:pt x="406" y="58"/>
                    <a:pt x="406" y="58"/>
                    <a:pt x="406" y="58"/>
                  </a:cubicBezTo>
                  <a:cubicBezTo>
                    <a:pt x="406" y="57"/>
                    <a:pt x="406" y="57"/>
                    <a:pt x="406" y="57"/>
                  </a:cubicBezTo>
                  <a:cubicBezTo>
                    <a:pt x="407" y="56"/>
                    <a:pt x="407" y="56"/>
                    <a:pt x="407" y="56"/>
                  </a:cubicBezTo>
                  <a:cubicBezTo>
                    <a:pt x="408" y="57"/>
                    <a:pt x="408" y="57"/>
                    <a:pt x="408" y="57"/>
                  </a:cubicBezTo>
                  <a:cubicBezTo>
                    <a:pt x="409" y="58"/>
                    <a:pt x="409" y="58"/>
                    <a:pt x="409" y="58"/>
                  </a:cubicBezTo>
                  <a:cubicBezTo>
                    <a:pt x="408" y="58"/>
                    <a:pt x="408" y="58"/>
                    <a:pt x="408" y="58"/>
                  </a:cubicBezTo>
                  <a:cubicBezTo>
                    <a:pt x="408" y="59"/>
                    <a:pt x="408" y="59"/>
                    <a:pt x="408" y="59"/>
                  </a:cubicBezTo>
                  <a:cubicBezTo>
                    <a:pt x="408" y="60"/>
                    <a:pt x="408" y="60"/>
                    <a:pt x="408" y="60"/>
                  </a:cubicBezTo>
                  <a:cubicBezTo>
                    <a:pt x="409" y="59"/>
                    <a:pt x="409" y="59"/>
                    <a:pt x="409" y="59"/>
                  </a:cubicBezTo>
                  <a:cubicBezTo>
                    <a:pt x="409" y="58"/>
                    <a:pt x="409" y="58"/>
                    <a:pt x="409" y="58"/>
                  </a:cubicBezTo>
                  <a:cubicBezTo>
                    <a:pt x="410" y="58"/>
                    <a:pt x="410" y="58"/>
                    <a:pt x="410" y="58"/>
                  </a:cubicBezTo>
                  <a:cubicBezTo>
                    <a:pt x="410" y="59"/>
                    <a:pt x="410" y="59"/>
                    <a:pt x="410" y="59"/>
                  </a:cubicBezTo>
                  <a:cubicBezTo>
                    <a:pt x="410" y="58"/>
                    <a:pt x="410" y="58"/>
                    <a:pt x="410" y="58"/>
                  </a:cubicBezTo>
                  <a:cubicBezTo>
                    <a:pt x="411" y="56"/>
                    <a:pt x="411" y="56"/>
                    <a:pt x="411" y="56"/>
                  </a:cubicBezTo>
                  <a:cubicBezTo>
                    <a:pt x="411" y="56"/>
                    <a:pt x="411" y="56"/>
                    <a:pt x="411" y="56"/>
                  </a:cubicBezTo>
                  <a:cubicBezTo>
                    <a:pt x="412" y="56"/>
                    <a:pt x="412" y="56"/>
                    <a:pt x="412" y="56"/>
                  </a:cubicBezTo>
                  <a:cubicBezTo>
                    <a:pt x="414" y="58"/>
                    <a:pt x="414" y="58"/>
                    <a:pt x="414" y="58"/>
                  </a:cubicBezTo>
                  <a:cubicBezTo>
                    <a:pt x="416" y="58"/>
                    <a:pt x="416" y="58"/>
                    <a:pt x="416" y="58"/>
                  </a:cubicBezTo>
                  <a:cubicBezTo>
                    <a:pt x="418" y="59"/>
                    <a:pt x="418" y="59"/>
                    <a:pt x="418" y="59"/>
                  </a:cubicBezTo>
                  <a:cubicBezTo>
                    <a:pt x="417" y="60"/>
                    <a:pt x="417" y="60"/>
                    <a:pt x="417" y="60"/>
                  </a:cubicBezTo>
                  <a:cubicBezTo>
                    <a:pt x="416" y="61"/>
                    <a:pt x="416" y="61"/>
                    <a:pt x="416" y="61"/>
                  </a:cubicBezTo>
                  <a:cubicBezTo>
                    <a:pt x="415" y="62"/>
                    <a:pt x="415" y="62"/>
                    <a:pt x="415" y="62"/>
                  </a:cubicBezTo>
                  <a:cubicBezTo>
                    <a:pt x="416" y="61"/>
                    <a:pt x="416" y="61"/>
                    <a:pt x="416" y="61"/>
                  </a:cubicBezTo>
                  <a:cubicBezTo>
                    <a:pt x="418" y="61"/>
                    <a:pt x="418" y="61"/>
                    <a:pt x="418" y="61"/>
                  </a:cubicBezTo>
                  <a:cubicBezTo>
                    <a:pt x="419" y="61"/>
                    <a:pt x="419" y="61"/>
                    <a:pt x="419" y="61"/>
                  </a:cubicBezTo>
                  <a:cubicBezTo>
                    <a:pt x="421" y="61"/>
                    <a:pt x="421" y="61"/>
                    <a:pt x="421" y="61"/>
                  </a:cubicBezTo>
                  <a:cubicBezTo>
                    <a:pt x="422" y="60"/>
                    <a:pt x="422" y="60"/>
                    <a:pt x="422" y="60"/>
                  </a:cubicBezTo>
                  <a:cubicBezTo>
                    <a:pt x="423" y="60"/>
                    <a:pt x="423" y="60"/>
                    <a:pt x="423" y="60"/>
                  </a:cubicBezTo>
                  <a:cubicBezTo>
                    <a:pt x="425" y="58"/>
                    <a:pt x="425" y="58"/>
                    <a:pt x="425" y="58"/>
                  </a:cubicBezTo>
                  <a:cubicBezTo>
                    <a:pt x="426" y="58"/>
                    <a:pt x="426" y="58"/>
                    <a:pt x="426" y="58"/>
                  </a:cubicBezTo>
                  <a:cubicBezTo>
                    <a:pt x="427" y="57"/>
                    <a:pt x="427" y="57"/>
                    <a:pt x="427" y="57"/>
                  </a:cubicBezTo>
                  <a:cubicBezTo>
                    <a:pt x="428" y="56"/>
                    <a:pt x="428" y="56"/>
                    <a:pt x="428" y="56"/>
                  </a:cubicBezTo>
                  <a:cubicBezTo>
                    <a:pt x="432" y="55"/>
                    <a:pt x="432" y="55"/>
                    <a:pt x="432" y="55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4" y="55"/>
                    <a:pt x="434" y="55"/>
                    <a:pt x="434" y="55"/>
                  </a:cubicBezTo>
                  <a:cubicBezTo>
                    <a:pt x="434" y="54"/>
                    <a:pt x="434" y="54"/>
                    <a:pt x="434" y="54"/>
                  </a:cubicBezTo>
                  <a:cubicBezTo>
                    <a:pt x="436" y="53"/>
                    <a:pt x="436" y="53"/>
                    <a:pt x="436" y="53"/>
                  </a:cubicBezTo>
                  <a:cubicBezTo>
                    <a:pt x="437" y="53"/>
                    <a:pt x="437" y="53"/>
                    <a:pt x="437" y="53"/>
                  </a:cubicBezTo>
                  <a:cubicBezTo>
                    <a:pt x="440" y="53"/>
                    <a:pt x="440" y="53"/>
                    <a:pt x="440" y="53"/>
                  </a:cubicBezTo>
                  <a:cubicBezTo>
                    <a:pt x="444" y="54"/>
                    <a:pt x="444" y="54"/>
                    <a:pt x="444" y="54"/>
                  </a:cubicBezTo>
                  <a:cubicBezTo>
                    <a:pt x="446" y="56"/>
                    <a:pt x="446" y="56"/>
                    <a:pt x="446" y="56"/>
                  </a:cubicBezTo>
                  <a:cubicBezTo>
                    <a:pt x="448" y="57"/>
                    <a:pt x="448" y="57"/>
                    <a:pt x="448" y="57"/>
                  </a:cubicBezTo>
                  <a:cubicBezTo>
                    <a:pt x="449" y="59"/>
                    <a:pt x="449" y="59"/>
                    <a:pt x="449" y="59"/>
                  </a:cubicBezTo>
                  <a:cubicBezTo>
                    <a:pt x="450" y="60"/>
                    <a:pt x="450" y="60"/>
                    <a:pt x="450" y="60"/>
                  </a:cubicBezTo>
                  <a:cubicBezTo>
                    <a:pt x="450" y="61"/>
                    <a:pt x="450" y="61"/>
                    <a:pt x="450" y="61"/>
                  </a:cubicBezTo>
                  <a:cubicBezTo>
                    <a:pt x="451" y="61"/>
                    <a:pt x="451" y="61"/>
                    <a:pt x="451" y="61"/>
                  </a:cubicBezTo>
                  <a:cubicBezTo>
                    <a:pt x="450" y="62"/>
                    <a:pt x="450" y="62"/>
                    <a:pt x="450" y="62"/>
                  </a:cubicBezTo>
                  <a:cubicBezTo>
                    <a:pt x="451" y="64"/>
                    <a:pt x="451" y="64"/>
                    <a:pt x="451" y="64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3" y="64"/>
                    <a:pt x="453" y="64"/>
                    <a:pt x="453" y="64"/>
                  </a:cubicBezTo>
                  <a:cubicBezTo>
                    <a:pt x="454" y="64"/>
                    <a:pt x="454" y="64"/>
                    <a:pt x="454" y="64"/>
                  </a:cubicBezTo>
                  <a:cubicBezTo>
                    <a:pt x="455" y="65"/>
                    <a:pt x="455" y="65"/>
                    <a:pt x="455" y="65"/>
                  </a:cubicBezTo>
                  <a:cubicBezTo>
                    <a:pt x="455" y="64"/>
                    <a:pt x="455" y="64"/>
                    <a:pt x="455" y="64"/>
                  </a:cubicBezTo>
                  <a:cubicBezTo>
                    <a:pt x="456" y="64"/>
                    <a:pt x="456" y="64"/>
                    <a:pt x="456" y="64"/>
                  </a:cubicBezTo>
                  <a:cubicBezTo>
                    <a:pt x="457" y="64"/>
                    <a:pt x="457" y="64"/>
                    <a:pt x="457" y="64"/>
                  </a:cubicBezTo>
                  <a:cubicBezTo>
                    <a:pt x="457" y="65"/>
                    <a:pt x="457" y="65"/>
                    <a:pt x="457" y="65"/>
                  </a:cubicBezTo>
                  <a:cubicBezTo>
                    <a:pt x="458" y="65"/>
                    <a:pt x="458" y="65"/>
                    <a:pt x="458" y="65"/>
                  </a:cubicBezTo>
                  <a:cubicBezTo>
                    <a:pt x="457" y="63"/>
                    <a:pt x="457" y="63"/>
                    <a:pt x="457" y="63"/>
                  </a:cubicBezTo>
                  <a:cubicBezTo>
                    <a:pt x="458" y="63"/>
                    <a:pt x="458" y="63"/>
                    <a:pt x="458" y="63"/>
                  </a:cubicBezTo>
                  <a:cubicBezTo>
                    <a:pt x="459" y="64"/>
                    <a:pt x="459" y="64"/>
                    <a:pt x="459" y="64"/>
                  </a:cubicBezTo>
                  <a:cubicBezTo>
                    <a:pt x="460" y="66"/>
                    <a:pt x="460" y="66"/>
                    <a:pt x="460" y="66"/>
                  </a:cubicBezTo>
                  <a:cubicBezTo>
                    <a:pt x="460" y="67"/>
                    <a:pt x="460" y="67"/>
                    <a:pt x="460" y="67"/>
                  </a:cubicBezTo>
                  <a:cubicBezTo>
                    <a:pt x="461" y="67"/>
                    <a:pt x="461" y="67"/>
                    <a:pt x="461" y="67"/>
                  </a:cubicBezTo>
                  <a:cubicBezTo>
                    <a:pt x="462" y="69"/>
                    <a:pt x="462" y="69"/>
                    <a:pt x="462" y="69"/>
                  </a:cubicBezTo>
                  <a:cubicBezTo>
                    <a:pt x="462" y="68"/>
                    <a:pt x="462" y="68"/>
                    <a:pt x="462" y="68"/>
                  </a:cubicBezTo>
                  <a:cubicBezTo>
                    <a:pt x="462" y="67"/>
                    <a:pt x="462" y="67"/>
                    <a:pt x="462" y="67"/>
                  </a:cubicBezTo>
                  <a:cubicBezTo>
                    <a:pt x="461" y="67"/>
                    <a:pt x="461" y="67"/>
                    <a:pt x="461" y="67"/>
                  </a:cubicBezTo>
                  <a:cubicBezTo>
                    <a:pt x="461" y="66"/>
                    <a:pt x="461" y="66"/>
                    <a:pt x="461" y="66"/>
                  </a:cubicBezTo>
                  <a:cubicBezTo>
                    <a:pt x="462" y="66"/>
                    <a:pt x="462" y="66"/>
                    <a:pt x="462" y="66"/>
                  </a:cubicBezTo>
                  <a:cubicBezTo>
                    <a:pt x="463" y="66"/>
                    <a:pt x="463" y="66"/>
                    <a:pt x="463" y="66"/>
                  </a:cubicBezTo>
                  <a:cubicBezTo>
                    <a:pt x="464" y="67"/>
                    <a:pt x="464" y="67"/>
                    <a:pt x="464" y="67"/>
                  </a:cubicBezTo>
                  <a:cubicBezTo>
                    <a:pt x="465" y="69"/>
                    <a:pt x="465" y="69"/>
                    <a:pt x="465" y="69"/>
                  </a:cubicBezTo>
                  <a:cubicBezTo>
                    <a:pt x="464" y="67"/>
                    <a:pt x="464" y="67"/>
                    <a:pt x="464" y="67"/>
                  </a:cubicBezTo>
                  <a:cubicBezTo>
                    <a:pt x="463" y="65"/>
                    <a:pt x="463" y="65"/>
                    <a:pt x="463" y="65"/>
                  </a:cubicBezTo>
                  <a:cubicBezTo>
                    <a:pt x="463" y="63"/>
                    <a:pt x="463" y="63"/>
                    <a:pt x="463" y="63"/>
                  </a:cubicBezTo>
                  <a:cubicBezTo>
                    <a:pt x="463" y="62"/>
                    <a:pt x="463" y="62"/>
                    <a:pt x="463" y="62"/>
                  </a:cubicBezTo>
                  <a:cubicBezTo>
                    <a:pt x="464" y="61"/>
                    <a:pt x="464" y="61"/>
                    <a:pt x="464" y="61"/>
                  </a:cubicBezTo>
                  <a:cubicBezTo>
                    <a:pt x="466" y="61"/>
                    <a:pt x="466" y="61"/>
                    <a:pt x="466" y="61"/>
                  </a:cubicBezTo>
                  <a:cubicBezTo>
                    <a:pt x="467" y="60"/>
                    <a:pt x="467" y="60"/>
                    <a:pt x="467" y="60"/>
                  </a:cubicBezTo>
                  <a:cubicBezTo>
                    <a:pt x="468" y="59"/>
                    <a:pt x="468" y="59"/>
                    <a:pt x="468" y="59"/>
                  </a:cubicBezTo>
                  <a:cubicBezTo>
                    <a:pt x="468" y="59"/>
                    <a:pt x="468" y="59"/>
                    <a:pt x="468" y="59"/>
                  </a:cubicBezTo>
                  <a:cubicBezTo>
                    <a:pt x="468" y="58"/>
                    <a:pt x="468" y="58"/>
                    <a:pt x="468" y="58"/>
                  </a:cubicBezTo>
                  <a:cubicBezTo>
                    <a:pt x="469" y="58"/>
                    <a:pt x="469" y="58"/>
                    <a:pt x="469" y="58"/>
                  </a:cubicBezTo>
                  <a:cubicBezTo>
                    <a:pt x="470" y="59"/>
                    <a:pt x="470" y="59"/>
                    <a:pt x="470" y="59"/>
                  </a:cubicBezTo>
                  <a:cubicBezTo>
                    <a:pt x="471" y="59"/>
                    <a:pt x="471" y="59"/>
                    <a:pt x="471" y="59"/>
                  </a:cubicBezTo>
                  <a:cubicBezTo>
                    <a:pt x="472" y="59"/>
                    <a:pt x="472" y="59"/>
                    <a:pt x="472" y="59"/>
                  </a:cubicBezTo>
                  <a:cubicBezTo>
                    <a:pt x="473" y="58"/>
                    <a:pt x="473" y="58"/>
                    <a:pt x="473" y="58"/>
                  </a:cubicBezTo>
                  <a:cubicBezTo>
                    <a:pt x="474" y="59"/>
                    <a:pt x="474" y="59"/>
                    <a:pt x="474" y="59"/>
                  </a:cubicBezTo>
                  <a:cubicBezTo>
                    <a:pt x="475" y="58"/>
                    <a:pt x="475" y="58"/>
                    <a:pt x="475" y="58"/>
                  </a:cubicBezTo>
                  <a:cubicBezTo>
                    <a:pt x="477" y="58"/>
                    <a:pt x="477" y="58"/>
                    <a:pt x="477" y="58"/>
                  </a:cubicBezTo>
                  <a:cubicBezTo>
                    <a:pt x="478" y="58"/>
                    <a:pt x="478" y="58"/>
                    <a:pt x="478" y="58"/>
                  </a:cubicBezTo>
                  <a:cubicBezTo>
                    <a:pt x="478" y="58"/>
                    <a:pt x="478" y="58"/>
                    <a:pt x="478" y="58"/>
                  </a:cubicBezTo>
                  <a:cubicBezTo>
                    <a:pt x="478" y="58"/>
                    <a:pt x="478" y="58"/>
                    <a:pt x="478" y="58"/>
                  </a:cubicBezTo>
                  <a:cubicBezTo>
                    <a:pt x="479" y="59"/>
                    <a:pt x="479" y="59"/>
                    <a:pt x="479" y="59"/>
                  </a:cubicBezTo>
                  <a:cubicBezTo>
                    <a:pt x="479" y="58"/>
                    <a:pt x="479" y="58"/>
                    <a:pt x="479" y="58"/>
                  </a:cubicBezTo>
                  <a:cubicBezTo>
                    <a:pt x="480" y="57"/>
                    <a:pt x="480" y="57"/>
                    <a:pt x="480" y="57"/>
                  </a:cubicBezTo>
                  <a:cubicBezTo>
                    <a:pt x="480" y="56"/>
                    <a:pt x="480" y="56"/>
                    <a:pt x="480" y="56"/>
                  </a:cubicBezTo>
                  <a:cubicBezTo>
                    <a:pt x="480" y="55"/>
                    <a:pt x="480" y="55"/>
                    <a:pt x="480" y="55"/>
                  </a:cubicBezTo>
                  <a:cubicBezTo>
                    <a:pt x="480" y="54"/>
                    <a:pt x="480" y="54"/>
                    <a:pt x="480" y="54"/>
                  </a:cubicBezTo>
                  <a:cubicBezTo>
                    <a:pt x="481" y="54"/>
                    <a:pt x="481" y="54"/>
                    <a:pt x="481" y="54"/>
                  </a:cubicBezTo>
                  <a:cubicBezTo>
                    <a:pt x="482" y="54"/>
                    <a:pt x="482" y="54"/>
                    <a:pt x="482" y="54"/>
                  </a:cubicBezTo>
                  <a:cubicBezTo>
                    <a:pt x="483" y="55"/>
                    <a:pt x="483" y="55"/>
                    <a:pt x="483" y="55"/>
                  </a:cubicBezTo>
                  <a:cubicBezTo>
                    <a:pt x="483" y="55"/>
                    <a:pt x="483" y="55"/>
                    <a:pt x="483" y="55"/>
                  </a:cubicBezTo>
                  <a:cubicBezTo>
                    <a:pt x="484" y="55"/>
                    <a:pt x="484" y="55"/>
                    <a:pt x="484" y="55"/>
                  </a:cubicBezTo>
                  <a:cubicBezTo>
                    <a:pt x="485" y="56"/>
                    <a:pt x="485" y="56"/>
                    <a:pt x="485" y="56"/>
                  </a:cubicBezTo>
                  <a:cubicBezTo>
                    <a:pt x="485" y="57"/>
                    <a:pt x="485" y="57"/>
                    <a:pt x="485" y="57"/>
                  </a:cubicBezTo>
                  <a:cubicBezTo>
                    <a:pt x="486" y="58"/>
                    <a:pt x="486" y="58"/>
                    <a:pt x="486" y="58"/>
                  </a:cubicBezTo>
                  <a:cubicBezTo>
                    <a:pt x="487" y="59"/>
                    <a:pt x="487" y="59"/>
                    <a:pt x="487" y="59"/>
                  </a:cubicBezTo>
                  <a:cubicBezTo>
                    <a:pt x="488" y="58"/>
                    <a:pt x="488" y="58"/>
                    <a:pt x="488" y="58"/>
                  </a:cubicBezTo>
                  <a:cubicBezTo>
                    <a:pt x="490" y="59"/>
                    <a:pt x="490" y="59"/>
                    <a:pt x="490" y="59"/>
                  </a:cubicBezTo>
                  <a:cubicBezTo>
                    <a:pt x="490" y="59"/>
                    <a:pt x="490" y="59"/>
                    <a:pt x="490" y="59"/>
                  </a:cubicBezTo>
                  <a:cubicBezTo>
                    <a:pt x="491" y="59"/>
                    <a:pt x="491" y="59"/>
                    <a:pt x="491" y="59"/>
                  </a:cubicBezTo>
                  <a:cubicBezTo>
                    <a:pt x="493" y="61"/>
                    <a:pt x="493" y="61"/>
                    <a:pt x="493" y="61"/>
                  </a:cubicBezTo>
                  <a:cubicBezTo>
                    <a:pt x="493" y="61"/>
                    <a:pt x="493" y="61"/>
                    <a:pt x="493" y="61"/>
                  </a:cubicBezTo>
                  <a:cubicBezTo>
                    <a:pt x="493" y="62"/>
                    <a:pt x="493" y="62"/>
                    <a:pt x="493" y="62"/>
                  </a:cubicBezTo>
                  <a:cubicBezTo>
                    <a:pt x="495" y="62"/>
                    <a:pt x="495" y="62"/>
                    <a:pt x="495" y="62"/>
                  </a:cubicBezTo>
                  <a:cubicBezTo>
                    <a:pt x="495" y="62"/>
                    <a:pt x="495" y="62"/>
                    <a:pt x="495" y="62"/>
                  </a:cubicBezTo>
                  <a:cubicBezTo>
                    <a:pt x="496" y="62"/>
                    <a:pt x="496" y="62"/>
                    <a:pt x="496" y="62"/>
                  </a:cubicBezTo>
                  <a:cubicBezTo>
                    <a:pt x="496" y="61"/>
                    <a:pt x="496" y="61"/>
                    <a:pt x="496" y="61"/>
                  </a:cubicBezTo>
                  <a:cubicBezTo>
                    <a:pt x="497" y="60"/>
                    <a:pt x="497" y="60"/>
                    <a:pt x="497" y="60"/>
                  </a:cubicBezTo>
                  <a:cubicBezTo>
                    <a:pt x="498" y="60"/>
                    <a:pt x="498" y="60"/>
                    <a:pt x="498" y="60"/>
                  </a:cubicBezTo>
                  <a:cubicBezTo>
                    <a:pt x="498" y="60"/>
                    <a:pt x="498" y="60"/>
                    <a:pt x="498" y="60"/>
                  </a:cubicBezTo>
                  <a:cubicBezTo>
                    <a:pt x="498" y="59"/>
                    <a:pt x="498" y="59"/>
                    <a:pt x="498" y="59"/>
                  </a:cubicBezTo>
                  <a:cubicBezTo>
                    <a:pt x="498" y="59"/>
                    <a:pt x="498" y="59"/>
                    <a:pt x="498" y="59"/>
                  </a:cubicBezTo>
                  <a:cubicBezTo>
                    <a:pt x="498" y="59"/>
                    <a:pt x="498" y="59"/>
                    <a:pt x="498" y="59"/>
                  </a:cubicBezTo>
                  <a:cubicBezTo>
                    <a:pt x="498" y="58"/>
                    <a:pt x="498" y="58"/>
                    <a:pt x="498" y="58"/>
                  </a:cubicBezTo>
                  <a:cubicBezTo>
                    <a:pt x="497" y="57"/>
                    <a:pt x="497" y="57"/>
                    <a:pt x="497" y="57"/>
                  </a:cubicBezTo>
                  <a:cubicBezTo>
                    <a:pt x="496" y="57"/>
                    <a:pt x="496" y="57"/>
                    <a:pt x="496" y="57"/>
                  </a:cubicBezTo>
                  <a:cubicBezTo>
                    <a:pt x="496" y="55"/>
                    <a:pt x="496" y="55"/>
                    <a:pt x="496" y="55"/>
                  </a:cubicBezTo>
                  <a:cubicBezTo>
                    <a:pt x="494" y="54"/>
                    <a:pt x="494" y="54"/>
                    <a:pt x="494" y="54"/>
                  </a:cubicBezTo>
                  <a:cubicBezTo>
                    <a:pt x="493" y="54"/>
                    <a:pt x="493" y="54"/>
                    <a:pt x="493" y="54"/>
                  </a:cubicBezTo>
                  <a:cubicBezTo>
                    <a:pt x="493" y="53"/>
                    <a:pt x="493" y="53"/>
                    <a:pt x="493" y="53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90" y="52"/>
                    <a:pt x="490" y="52"/>
                    <a:pt x="490" y="52"/>
                  </a:cubicBezTo>
                  <a:cubicBezTo>
                    <a:pt x="490" y="52"/>
                    <a:pt x="490" y="52"/>
                    <a:pt x="490" y="52"/>
                  </a:cubicBezTo>
                  <a:cubicBezTo>
                    <a:pt x="490" y="50"/>
                    <a:pt x="490" y="50"/>
                    <a:pt x="490" y="50"/>
                  </a:cubicBezTo>
                  <a:cubicBezTo>
                    <a:pt x="489" y="50"/>
                    <a:pt x="489" y="50"/>
                    <a:pt x="489" y="50"/>
                  </a:cubicBezTo>
                  <a:cubicBezTo>
                    <a:pt x="489" y="49"/>
                    <a:pt x="489" y="49"/>
                    <a:pt x="489" y="49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7" y="47"/>
                    <a:pt x="487" y="47"/>
                    <a:pt x="487" y="47"/>
                  </a:cubicBezTo>
                  <a:cubicBezTo>
                    <a:pt x="487" y="47"/>
                    <a:pt x="487" y="47"/>
                    <a:pt x="487" y="47"/>
                  </a:cubicBezTo>
                  <a:cubicBezTo>
                    <a:pt x="489" y="47"/>
                    <a:pt x="489" y="47"/>
                    <a:pt x="489" y="47"/>
                  </a:cubicBezTo>
                  <a:cubicBezTo>
                    <a:pt x="490" y="47"/>
                    <a:pt x="490" y="47"/>
                    <a:pt x="490" y="47"/>
                  </a:cubicBezTo>
                  <a:cubicBezTo>
                    <a:pt x="492" y="47"/>
                    <a:pt x="492" y="47"/>
                    <a:pt x="492" y="47"/>
                  </a:cubicBezTo>
                  <a:cubicBezTo>
                    <a:pt x="494" y="47"/>
                    <a:pt x="494" y="47"/>
                    <a:pt x="494" y="47"/>
                  </a:cubicBezTo>
                  <a:cubicBezTo>
                    <a:pt x="494" y="46"/>
                    <a:pt x="494" y="46"/>
                    <a:pt x="494" y="46"/>
                  </a:cubicBezTo>
                  <a:cubicBezTo>
                    <a:pt x="495" y="46"/>
                    <a:pt x="495" y="46"/>
                    <a:pt x="495" y="46"/>
                  </a:cubicBezTo>
                  <a:cubicBezTo>
                    <a:pt x="497" y="46"/>
                    <a:pt x="497" y="46"/>
                    <a:pt x="497" y="46"/>
                  </a:cubicBezTo>
                  <a:cubicBezTo>
                    <a:pt x="497" y="46"/>
                    <a:pt x="497" y="46"/>
                    <a:pt x="497" y="46"/>
                  </a:cubicBezTo>
                  <a:cubicBezTo>
                    <a:pt x="498" y="46"/>
                    <a:pt x="498" y="46"/>
                    <a:pt x="498" y="46"/>
                  </a:cubicBezTo>
                  <a:cubicBezTo>
                    <a:pt x="498" y="45"/>
                    <a:pt x="498" y="45"/>
                    <a:pt x="498" y="45"/>
                  </a:cubicBezTo>
                  <a:cubicBezTo>
                    <a:pt x="499" y="45"/>
                    <a:pt x="499" y="45"/>
                    <a:pt x="499" y="45"/>
                  </a:cubicBezTo>
                  <a:cubicBezTo>
                    <a:pt x="499" y="46"/>
                    <a:pt x="499" y="46"/>
                    <a:pt x="499" y="46"/>
                  </a:cubicBezTo>
                  <a:cubicBezTo>
                    <a:pt x="500" y="46"/>
                    <a:pt x="500" y="46"/>
                    <a:pt x="500" y="46"/>
                  </a:cubicBezTo>
                  <a:cubicBezTo>
                    <a:pt x="500" y="45"/>
                    <a:pt x="500" y="45"/>
                    <a:pt x="500" y="45"/>
                  </a:cubicBezTo>
                  <a:cubicBezTo>
                    <a:pt x="501" y="45"/>
                    <a:pt x="501" y="45"/>
                    <a:pt x="501" y="45"/>
                  </a:cubicBezTo>
                  <a:cubicBezTo>
                    <a:pt x="501" y="44"/>
                    <a:pt x="501" y="44"/>
                    <a:pt x="501" y="44"/>
                  </a:cubicBezTo>
                  <a:cubicBezTo>
                    <a:pt x="505" y="44"/>
                    <a:pt x="505" y="44"/>
                    <a:pt x="505" y="44"/>
                  </a:cubicBezTo>
                  <a:cubicBezTo>
                    <a:pt x="505" y="44"/>
                    <a:pt x="505" y="44"/>
                    <a:pt x="505" y="44"/>
                  </a:cubicBezTo>
                  <a:cubicBezTo>
                    <a:pt x="505" y="44"/>
                    <a:pt x="505" y="44"/>
                    <a:pt x="505" y="44"/>
                  </a:cubicBezTo>
                  <a:cubicBezTo>
                    <a:pt x="506" y="43"/>
                    <a:pt x="506" y="43"/>
                    <a:pt x="506" y="43"/>
                  </a:cubicBezTo>
                  <a:cubicBezTo>
                    <a:pt x="506" y="43"/>
                    <a:pt x="506" y="43"/>
                    <a:pt x="506" y="43"/>
                  </a:cubicBezTo>
                  <a:cubicBezTo>
                    <a:pt x="507" y="43"/>
                    <a:pt x="507" y="43"/>
                    <a:pt x="507" y="43"/>
                  </a:cubicBezTo>
                  <a:cubicBezTo>
                    <a:pt x="508" y="43"/>
                    <a:pt x="508" y="43"/>
                    <a:pt x="508" y="43"/>
                  </a:cubicBezTo>
                  <a:cubicBezTo>
                    <a:pt x="509" y="44"/>
                    <a:pt x="509" y="44"/>
                    <a:pt x="509" y="44"/>
                  </a:cubicBezTo>
                  <a:cubicBezTo>
                    <a:pt x="510" y="44"/>
                    <a:pt x="510" y="44"/>
                    <a:pt x="510" y="44"/>
                  </a:cubicBezTo>
                  <a:cubicBezTo>
                    <a:pt x="511" y="43"/>
                    <a:pt x="511" y="43"/>
                    <a:pt x="511" y="43"/>
                  </a:cubicBezTo>
                  <a:cubicBezTo>
                    <a:pt x="512" y="44"/>
                    <a:pt x="512" y="44"/>
                    <a:pt x="512" y="44"/>
                  </a:cubicBezTo>
                  <a:cubicBezTo>
                    <a:pt x="512" y="44"/>
                    <a:pt x="512" y="44"/>
                    <a:pt x="512" y="44"/>
                  </a:cubicBezTo>
                  <a:cubicBezTo>
                    <a:pt x="513" y="44"/>
                    <a:pt x="513" y="44"/>
                    <a:pt x="513" y="44"/>
                  </a:cubicBezTo>
                  <a:cubicBezTo>
                    <a:pt x="514" y="43"/>
                    <a:pt x="514" y="43"/>
                    <a:pt x="514" y="43"/>
                  </a:cubicBezTo>
                  <a:cubicBezTo>
                    <a:pt x="517" y="44"/>
                    <a:pt x="517" y="44"/>
                    <a:pt x="517" y="44"/>
                  </a:cubicBezTo>
                  <a:cubicBezTo>
                    <a:pt x="518" y="45"/>
                    <a:pt x="518" y="45"/>
                    <a:pt x="518" y="45"/>
                  </a:cubicBezTo>
                  <a:cubicBezTo>
                    <a:pt x="519" y="44"/>
                    <a:pt x="519" y="44"/>
                    <a:pt x="519" y="44"/>
                  </a:cubicBezTo>
                  <a:cubicBezTo>
                    <a:pt x="518" y="44"/>
                    <a:pt x="518" y="44"/>
                    <a:pt x="518" y="44"/>
                  </a:cubicBezTo>
                  <a:cubicBezTo>
                    <a:pt x="519" y="44"/>
                    <a:pt x="519" y="44"/>
                    <a:pt x="519" y="44"/>
                  </a:cubicBezTo>
                  <a:cubicBezTo>
                    <a:pt x="520" y="44"/>
                    <a:pt x="520" y="44"/>
                    <a:pt x="520" y="44"/>
                  </a:cubicBezTo>
                  <a:cubicBezTo>
                    <a:pt x="520" y="45"/>
                    <a:pt x="520" y="45"/>
                    <a:pt x="520" y="45"/>
                  </a:cubicBezTo>
                  <a:cubicBezTo>
                    <a:pt x="520" y="45"/>
                    <a:pt x="520" y="45"/>
                    <a:pt x="520" y="45"/>
                  </a:cubicBezTo>
                  <a:cubicBezTo>
                    <a:pt x="521" y="45"/>
                    <a:pt x="521" y="45"/>
                    <a:pt x="521" y="45"/>
                  </a:cubicBezTo>
                  <a:cubicBezTo>
                    <a:pt x="524" y="45"/>
                    <a:pt x="524" y="45"/>
                    <a:pt x="524" y="45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6" y="47"/>
                    <a:pt x="526" y="47"/>
                    <a:pt x="526" y="47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8" y="47"/>
                    <a:pt x="528" y="47"/>
                    <a:pt x="528" y="47"/>
                  </a:cubicBezTo>
                  <a:cubicBezTo>
                    <a:pt x="529" y="47"/>
                    <a:pt x="529" y="47"/>
                    <a:pt x="529" y="47"/>
                  </a:cubicBezTo>
                  <a:cubicBezTo>
                    <a:pt x="530" y="47"/>
                    <a:pt x="530" y="47"/>
                    <a:pt x="530" y="47"/>
                  </a:cubicBezTo>
                  <a:cubicBezTo>
                    <a:pt x="531" y="47"/>
                    <a:pt x="531" y="47"/>
                    <a:pt x="531" y="47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32" y="46"/>
                    <a:pt x="532" y="46"/>
                    <a:pt x="532" y="46"/>
                  </a:cubicBezTo>
                  <a:cubicBezTo>
                    <a:pt x="533" y="47"/>
                    <a:pt x="533" y="47"/>
                    <a:pt x="533" y="47"/>
                  </a:cubicBezTo>
                  <a:cubicBezTo>
                    <a:pt x="533" y="47"/>
                    <a:pt x="533" y="47"/>
                    <a:pt x="533" y="47"/>
                  </a:cubicBezTo>
                  <a:cubicBezTo>
                    <a:pt x="534" y="46"/>
                    <a:pt x="534" y="46"/>
                    <a:pt x="534" y="46"/>
                  </a:cubicBezTo>
                  <a:cubicBezTo>
                    <a:pt x="534" y="46"/>
                    <a:pt x="534" y="46"/>
                    <a:pt x="534" y="46"/>
                  </a:cubicBezTo>
                  <a:cubicBezTo>
                    <a:pt x="535" y="47"/>
                    <a:pt x="535" y="47"/>
                    <a:pt x="535" y="47"/>
                  </a:cubicBezTo>
                  <a:cubicBezTo>
                    <a:pt x="535" y="47"/>
                    <a:pt x="535" y="47"/>
                    <a:pt x="535" y="47"/>
                  </a:cubicBezTo>
                  <a:cubicBezTo>
                    <a:pt x="536" y="48"/>
                    <a:pt x="536" y="48"/>
                    <a:pt x="536" y="48"/>
                  </a:cubicBezTo>
                  <a:cubicBezTo>
                    <a:pt x="537" y="47"/>
                    <a:pt x="537" y="47"/>
                    <a:pt x="537" y="47"/>
                  </a:cubicBezTo>
                  <a:cubicBezTo>
                    <a:pt x="541" y="48"/>
                    <a:pt x="541" y="48"/>
                    <a:pt x="541" y="48"/>
                  </a:cubicBezTo>
                  <a:cubicBezTo>
                    <a:pt x="541" y="47"/>
                    <a:pt x="541" y="47"/>
                    <a:pt x="541" y="47"/>
                  </a:cubicBezTo>
                  <a:cubicBezTo>
                    <a:pt x="542" y="47"/>
                    <a:pt x="542" y="47"/>
                    <a:pt x="542" y="47"/>
                  </a:cubicBezTo>
                  <a:cubicBezTo>
                    <a:pt x="543" y="48"/>
                    <a:pt x="543" y="48"/>
                    <a:pt x="543" y="48"/>
                  </a:cubicBezTo>
                  <a:cubicBezTo>
                    <a:pt x="543" y="48"/>
                    <a:pt x="543" y="48"/>
                    <a:pt x="543" y="48"/>
                  </a:cubicBezTo>
                  <a:cubicBezTo>
                    <a:pt x="543" y="47"/>
                    <a:pt x="543" y="47"/>
                    <a:pt x="543" y="47"/>
                  </a:cubicBezTo>
                  <a:cubicBezTo>
                    <a:pt x="543" y="47"/>
                    <a:pt x="543" y="47"/>
                    <a:pt x="543" y="47"/>
                  </a:cubicBezTo>
                  <a:cubicBezTo>
                    <a:pt x="545" y="47"/>
                    <a:pt x="545" y="47"/>
                    <a:pt x="545" y="47"/>
                  </a:cubicBezTo>
                  <a:cubicBezTo>
                    <a:pt x="545" y="48"/>
                    <a:pt x="545" y="48"/>
                    <a:pt x="545" y="48"/>
                  </a:cubicBezTo>
                  <a:cubicBezTo>
                    <a:pt x="545" y="49"/>
                    <a:pt x="545" y="49"/>
                    <a:pt x="545" y="49"/>
                  </a:cubicBezTo>
                  <a:cubicBezTo>
                    <a:pt x="547" y="48"/>
                    <a:pt x="547" y="48"/>
                    <a:pt x="547" y="48"/>
                  </a:cubicBezTo>
                  <a:cubicBezTo>
                    <a:pt x="547" y="48"/>
                    <a:pt x="547" y="48"/>
                    <a:pt x="547" y="48"/>
                  </a:cubicBezTo>
                  <a:cubicBezTo>
                    <a:pt x="546" y="48"/>
                    <a:pt x="546" y="48"/>
                    <a:pt x="546" y="48"/>
                  </a:cubicBezTo>
                  <a:cubicBezTo>
                    <a:pt x="547" y="48"/>
                    <a:pt x="547" y="48"/>
                    <a:pt x="547" y="48"/>
                  </a:cubicBezTo>
                  <a:cubicBezTo>
                    <a:pt x="548" y="48"/>
                    <a:pt x="548" y="48"/>
                    <a:pt x="548" y="48"/>
                  </a:cubicBezTo>
                  <a:cubicBezTo>
                    <a:pt x="548" y="49"/>
                    <a:pt x="548" y="49"/>
                    <a:pt x="548" y="49"/>
                  </a:cubicBezTo>
                  <a:cubicBezTo>
                    <a:pt x="549" y="49"/>
                    <a:pt x="549" y="49"/>
                    <a:pt x="549" y="49"/>
                  </a:cubicBezTo>
                  <a:cubicBezTo>
                    <a:pt x="550" y="50"/>
                    <a:pt x="550" y="50"/>
                    <a:pt x="550" y="50"/>
                  </a:cubicBezTo>
                  <a:cubicBezTo>
                    <a:pt x="551" y="49"/>
                    <a:pt x="551" y="49"/>
                    <a:pt x="551" y="49"/>
                  </a:cubicBezTo>
                  <a:cubicBezTo>
                    <a:pt x="550" y="49"/>
                    <a:pt x="550" y="49"/>
                    <a:pt x="550" y="49"/>
                  </a:cubicBezTo>
                  <a:cubicBezTo>
                    <a:pt x="549" y="48"/>
                    <a:pt x="549" y="48"/>
                    <a:pt x="549" y="48"/>
                  </a:cubicBezTo>
                  <a:cubicBezTo>
                    <a:pt x="549" y="48"/>
                    <a:pt x="549" y="48"/>
                    <a:pt x="549" y="48"/>
                  </a:cubicBezTo>
                  <a:cubicBezTo>
                    <a:pt x="550" y="48"/>
                    <a:pt x="550" y="48"/>
                    <a:pt x="550" y="48"/>
                  </a:cubicBezTo>
                  <a:cubicBezTo>
                    <a:pt x="551" y="48"/>
                    <a:pt x="551" y="48"/>
                    <a:pt x="551" y="48"/>
                  </a:cubicBezTo>
                  <a:cubicBezTo>
                    <a:pt x="552" y="49"/>
                    <a:pt x="552" y="49"/>
                    <a:pt x="552" y="49"/>
                  </a:cubicBezTo>
                  <a:cubicBezTo>
                    <a:pt x="553" y="50"/>
                    <a:pt x="553" y="50"/>
                    <a:pt x="553" y="50"/>
                  </a:cubicBezTo>
                  <a:cubicBezTo>
                    <a:pt x="553" y="50"/>
                    <a:pt x="553" y="50"/>
                    <a:pt x="553" y="50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54" y="49"/>
                    <a:pt x="554" y="49"/>
                    <a:pt x="554" y="49"/>
                  </a:cubicBezTo>
                  <a:cubicBezTo>
                    <a:pt x="554" y="49"/>
                    <a:pt x="554" y="49"/>
                    <a:pt x="554" y="49"/>
                  </a:cubicBezTo>
                  <a:cubicBezTo>
                    <a:pt x="554" y="50"/>
                    <a:pt x="554" y="50"/>
                    <a:pt x="554" y="50"/>
                  </a:cubicBezTo>
                  <a:cubicBezTo>
                    <a:pt x="555" y="51"/>
                    <a:pt x="555" y="51"/>
                    <a:pt x="555" y="51"/>
                  </a:cubicBezTo>
                  <a:cubicBezTo>
                    <a:pt x="557" y="53"/>
                    <a:pt x="557" y="53"/>
                    <a:pt x="557" y="53"/>
                  </a:cubicBezTo>
                  <a:cubicBezTo>
                    <a:pt x="558" y="54"/>
                    <a:pt x="558" y="54"/>
                    <a:pt x="558" y="54"/>
                  </a:cubicBezTo>
                  <a:cubicBezTo>
                    <a:pt x="558" y="54"/>
                    <a:pt x="558" y="54"/>
                    <a:pt x="558" y="54"/>
                  </a:cubicBezTo>
                  <a:cubicBezTo>
                    <a:pt x="559" y="55"/>
                    <a:pt x="559" y="55"/>
                    <a:pt x="559" y="55"/>
                  </a:cubicBezTo>
                  <a:cubicBezTo>
                    <a:pt x="560" y="56"/>
                    <a:pt x="560" y="56"/>
                    <a:pt x="560" y="56"/>
                  </a:cubicBezTo>
                  <a:cubicBezTo>
                    <a:pt x="559" y="56"/>
                    <a:pt x="559" y="56"/>
                    <a:pt x="559" y="56"/>
                  </a:cubicBezTo>
                  <a:cubicBezTo>
                    <a:pt x="560" y="57"/>
                    <a:pt x="560" y="57"/>
                    <a:pt x="560" y="57"/>
                  </a:cubicBezTo>
                  <a:cubicBezTo>
                    <a:pt x="560" y="57"/>
                    <a:pt x="560" y="57"/>
                    <a:pt x="560" y="57"/>
                  </a:cubicBezTo>
                  <a:cubicBezTo>
                    <a:pt x="561" y="57"/>
                    <a:pt x="561" y="57"/>
                    <a:pt x="561" y="57"/>
                  </a:cubicBezTo>
                  <a:cubicBezTo>
                    <a:pt x="562" y="57"/>
                    <a:pt x="562" y="57"/>
                    <a:pt x="562" y="57"/>
                  </a:cubicBezTo>
                  <a:cubicBezTo>
                    <a:pt x="563" y="58"/>
                    <a:pt x="563" y="58"/>
                    <a:pt x="563" y="58"/>
                  </a:cubicBezTo>
                  <a:cubicBezTo>
                    <a:pt x="564" y="58"/>
                    <a:pt x="564" y="58"/>
                    <a:pt x="564" y="58"/>
                  </a:cubicBezTo>
                  <a:cubicBezTo>
                    <a:pt x="564" y="58"/>
                    <a:pt x="564" y="58"/>
                    <a:pt x="564" y="58"/>
                  </a:cubicBezTo>
                  <a:cubicBezTo>
                    <a:pt x="564" y="58"/>
                    <a:pt x="564" y="58"/>
                    <a:pt x="564" y="58"/>
                  </a:cubicBezTo>
                  <a:cubicBezTo>
                    <a:pt x="563" y="57"/>
                    <a:pt x="563" y="57"/>
                    <a:pt x="563" y="57"/>
                  </a:cubicBezTo>
                  <a:cubicBezTo>
                    <a:pt x="564" y="56"/>
                    <a:pt x="564" y="56"/>
                    <a:pt x="564" y="56"/>
                  </a:cubicBezTo>
                  <a:cubicBezTo>
                    <a:pt x="564" y="56"/>
                    <a:pt x="564" y="56"/>
                    <a:pt x="564" y="56"/>
                  </a:cubicBezTo>
                  <a:cubicBezTo>
                    <a:pt x="565" y="57"/>
                    <a:pt x="565" y="57"/>
                    <a:pt x="565" y="57"/>
                  </a:cubicBezTo>
                  <a:cubicBezTo>
                    <a:pt x="566" y="58"/>
                    <a:pt x="566" y="58"/>
                    <a:pt x="566" y="58"/>
                  </a:cubicBezTo>
                  <a:cubicBezTo>
                    <a:pt x="566" y="58"/>
                    <a:pt x="566" y="58"/>
                    <a:pt x="566" y="58"/>
                  </a:cubicBezTo>
                  <a:cubicBezTo>
                    <a:pt x="565" y="57"/>
                    <a:pt x="565" y="57"/>
                    <a:pt x="565" y="57"/>
                  </a:cubicBezTo>
                  <a:cubicBezTo>
                    <a:pt x="565" y="56"/>
                    <a:pt x="565" y="56"/>
                    <a:pt x="565" y="56"/>
                  </a:cubicBezTo>
                  <a:cubicBezTo>
                    <a:pt x="564" y="55"/>
                    <a:pt x="564" y="55"/>
                    <a:pt x="564" y="55"/>
                  </a:cubicBezTo>
                  <a:cubicBezTo>
                    <a:pt x="563" y="56"/>
                    <a:pt x="563" y="56"/>
                    <a:pt x="563" y="56"/>
                  </a:cubicBezTo>
                  <a:cubicBezTo>
                    <a:pt x="562" y="56"/>
                    <a:pt x="562" y="56"/>
                    <a:pt x="562" y="56"/>
                  </a:cubicBezTo>
                  <a:cubicBezTo>
                    <a:pt x="562" y="55"/>
                    <a:pt x="562" y="55"/>
                    <a:pt x="562" y="55"/>
                  </a:cubicBezTo>
                  <a:cubicBezTo>
                    <a:pt x="562" y="55"/>
                    <a:pt x="562" y="55"/>
                    <a:pt x="562" y="55"/>
                  </a:cubicBezTo>
                  <a:cubicBezTo>
                    <a:pt x="562" y="54"/>
                    <a:pt x="562" y="54"/>
                    <a:pt x="562" y="54"/>
                  </a:cubicBezTo>
                  <a:cubicBezTo>
                    <a:pt x="561" y="53"/>
                    <a:pt x="561" y="53"/>
                    <a:pt x="561" y="53"/>
                  </a:cubicBezTo>
                  <a:cubicBezTo>
                    <a:pt x="560" y="52"/>
                    <a:pt x="560" y="52"/>
                    <a:pt x="560" y="52"/>
                  </a:cubicBezTo>
                  <a:cubicBezTo>
                    <a:pt x="559" y="51"/>
                    <a:pt x="559" y="51"/>
                    <a:pt x="559" y="51"/>
                  </a:cubicBezTo>
                  <a:cubicBezTo>
                    <a:pt x="559" y="51"/>
                    <a:pt x="559" y="51"/>
                    <a:pt x="559" y="51"/>
                  </a:cubicBezTo>
                  <a:cubicBezTo>
                    <a:pt x="558" y="52"/>
                    <a:pt x="558" y="52"/>
                    <a:pt x="558" y="52"/>
                  </a:cubicBezTo>
                  <a:cubicBezTo>
                    <a:pt x="558" y="52"/>
                    <a:pt x="558" y="52"/>
                    <a:pt x="558" y="52"/>
                  </a:cubicBezTo>
                  <a:cubicBezTo>
                    <a:pt x="558" y="51"/>
                    <a:pt x="558" y="51"/>
                    <a:pt x="558" y="51"/>
                  </a:cubicBezTo>
                  <a:cubicBezTo>
                    <a:pt x="559" y="50"/>
                    <a:pt x="559" y="50"/>
                    <a:pt x="559" y="50"/>
                  </a:cubicBezTo>
                  <a:cubicBezTo>
                    <a:pt x="560" y="48"/>
                    <a:pt x="560" y="48"/>
                    <a:pt x="560" y="48"/>
                  </a:cubicBezTo>
                  <a:cubicBezTo>
                    <a:pt x="561" y="48"/>
                    <a:pt x="561" y="48"/>
                    <a:pt x="561" y="48"/>
                  </a:cubicBezTo>
                  <a:cubicBezTo>
                    <a:pt x="561" y="49"/>
                    <a:pt x="561" y="49"/>
                    <a:pt x="561" y="49"/>
                  </a:cubicBezTo>
                  <a:cubicBezTo>
                    <a:pt x="561" y="50"/>
                    <a:pt x="561" y="50"/>
                    <a:pt x="561" y="50"/>
                  </a:cubicBezTo>
                  <a:cubicBezTo>
                    <a:pt x="562" y="50"/>
                    <a:pt x="562" y="50"/>
                    <a:pt x="562" y="50"/>
                  </a:cubicBezTo>
                  <a:cubicBezTo>
                    <a:pt x="562" y="50"/>
                    <a:pt x="562" y="50"/>
                    <a:pt x="562" y="50"/>
                  </a:cubicBezTo>
                  <a:cubicBezTo>
                    <a:pt x="562" y="49"/>
                    <a:pt x="562" y="49"/>
                    <a:pt x="562" y="49"/>
                  </a:cubicBezTo>
                  <a:cubicBezTo>
                    <a:pt x="561" y="49"/>
                    <a:pt x="561" y="49"/>
                    <a:pt x="561" y="49"/>
                  </a:cubicBezTo>
                  <a:cubicBezTo>
                    <a:pt x="562" y="49"/>
                    <a:pt x="562" y="49"/>
                    <a:pt x="562" y="49"/>
                  </a:cubicBezTo>
                  <a:cubicBezTo>
                    <a:pt x="563" y="48"/>
                    <a:pt x="563" y="48"/>
                    <a:pt x="563" y="48"/>
                  </a:cubicBezTo>
                  <a:cubicBezTo>
                    <a:pt x="563" y="47"/>
                    <a:pt x="563" y="47"/>
                    <a:pt x="563" y="47"/>
                  </a:cubicBezTo>
                  <a:cubicBezTo>
                    <a:pt x="562" y="47"/>
                    <a:pt x="562" y="47"/>
                    <a:pt x="562" y="47"/>
                  </a:cubicBezTo>
                  <a:cubicBezTo>
                    <a:pt x="563" y="47"/>
                    <a:pt x="563" y="47"/>
                    <a:pt x="563" y="47"/>
                  </a:cubicBezTo>
                  <a:cubicBezTo>
                    <a:pt x="563" y="47"/>
                    <a:pt x="563" y="47"/>
                    <a:pt x="563" y="47"/>
                  </a:cubicBezTo>
                  <a:cubicBezTo>
                    <a:pt x="564" y="47"/>
                    <a:pt x="564" y="47"/>
                    <a:pt x="564" y="47"/>
                  </a:cubicBezTo>
                  <a:cubicBezTo>
                    <a:pt x="565" y="46"/>
                    <a:pt x="565" y="46"/>
                    <a:pt x="565" y="46"/>
                  </a:cubicBezTo>
                  <a:cubicBezTo>
                    <a:pt x="565" y="46"/>
                    <a:pt x="565" y="46"/>
                    <a:pt x="565" y="46"/>
                  </a:cubicBezTo>
                  <a:cubicBezTo>
                    <a:pt x="566" y="46"/>
                    <a:pt x="566" y="46"/>
                    <a:pt x="566" y="46"/>
                  </a:cubicBezTo>
                  <a:cubicBezTo>
                    <a:pt x="566" y="46"/>
                    <a:pt x="566" y="46"/>
                    <a:pt x="566" y="46"/>
                  </a:cubicBezTo>
                  <a:cubicBezTo>
                    <a:pt x="567" y="46"/>
                    <a:pt x="567" y="46"/>
                    <a:pt x="567" y="46"/>
                  </a:cubicBezTo>
                  <a:cubicBezTo>
                    <a:pt x="567" y="47"/>
                    <a:pt x="567" y="47"/>
                    <a:pt x="567" y="47"/>
                  </a:cubicBezTo>
                  <a:cubicBezTo>
                    <a:pt x="568" y="47"/>
                    <a:pt x="568" y="47"/>
                    <a:pt x="568" y="47"/>
                  </a:cubicBezTo>
                  <a:cubicBezTo>
                    <a:pt x="569" y="47"/>
                    <a:pt x="569" y="47"/>
                    <a:pt x="569" y="47"/>
                  </a:cubicBezTo>
                  <a:cubicBezTo>
                    <a:pt x="570" y="47"/>
                    <a:pt x="570" y="47"/>
                    <a:pt x="570" y="47"/>
                  </a:cubicBezTo>
                  <a:cubicBezTo>
                    <a:pt x="572" y="48"/>
                    <a:pt x="572" y="48"/>
                    <a:pt x="572" y="48"/>
                  </a:cubicBezTo>
                  <a:cubicBezTo>
                    <a:pt x="572" y="48"/>
                    <a:pt x="572" y="48"/>
                    <a:pt x="572" y="48"/>
                  </a:cubicBezTo>
                  <a:cubicBezTo>
                    <a:pt x="572" y="49"/>
                    <a:pt x="572" y="49"/>
                    <a:pt x="572" y="49"/>
                  </a:cubicBezTo>
                  <a:cubicBezTo>
                    <a:pt x="573" y="49"/>
                    <a:pt x="573" y="49"/>
                    <a:pt x="573" y="49"/>
                  </a:cubicBezTo>
                  <a:cubicBezTo>
                    <a:pt x="573" y="48"/>
                    <a:pt x="573" y="48"/>
                    <a:pt x="573" y="48"/>
                  </a:cubicBezTo>
                  <a:cubicBezTo>
                    <a:pt x="574" y="48"/>
                    <a:pt x="574" y="48"/>
                    <a:pt x="574" y="48"/>
                  </a:cubicBezTo>
                  <a:cubicBezTo>
                    <a:pt x="574" y="49"/>
                    <a:pt x="574" y="49"/>
                    <a:pt x="574" y="49"/>
                  </a:cubicBezTo>
                  <a:cubicBezTo>
                    <a:pt x="575" y="49"/>
                    <a:pt x="575" y="49"/>
                    <a:pt x="575" y="49"/>
                  </a:cubicBezTo>
                  <a:cubicBezTo>
                    <a:pt x="576" y="48"/>
                    <a:pt x="576" y="48"/>
                    <a:pt x="576" y="48"/>
                  </a:cubicBezTo>
                  <a:cubicBezTo>
                    <a:pt x="576" y="48"/>
                    <a:pt x="576" y="48"/>
                    <a:pt x="576" y="48"/>
                  </a:cubicBezTo>
                  <a:cubicBezTo>
                    <a:pt x="576" y="49"/>
                    <a:pt x="576" y="49"/>
                    <a:pt x="576" y="49"/>
                  </a:cubicBezTo>
                  <a:cubicBezTo>
                    <a:pt x="576" y="49"/>
                    <a:pt x="576" y="49"/>
                    <a:pt x="576" y="49"/>
                  </a:cubicBezTo>
                  <a:cubicBezTo>
                    <a:pt x="576" y="50"/>
                    <a:pt x="576" y="50"/>
                    <a:pt x="576" y="50"/>
                  </a:cubicBezTo>
                  <a:cubicBezTo>
                    <a:pt x="576" y="52"/>
                    <a:pt x="576" y="52"/>
                    <a:pt x="576" y="52"/>
                  </a:cubicBezTo>
                  <a:cubicBezTo>
                    <a:pt x="576" y="53"/>
                    <a:pt x="576" y="53"/>
                    <a:pt x="576" y="53"/>
                  </a:cubicBezTo>
                  <a:cubicBezTo>
                    <a:pt x="576" y="53"/>
                    <a:pt x="576" y="53"/>
                    <a:pt x="576" y="53"/>
                  </a:cubicBezTo>
                  <a:cubicBezTo>
                    <a:pt x="577" y="53"/>
                    <a:pt x="577" y="53"/>
                    <a:pt x="577" y="53"/>
                  </a:cubicBezTo>
                  <a:cubicBezTo>
                    <a:pt x="578" y="54"/>
                    <a:pt x="578" y="54"/>
                    <a:pt x="578" y="54"/>
                  </a:cubicBezTo>
                  <a:cubicBezTo>
                    <a:pt x="579" y="54"/>
                    <a:pt x="579" y="54"/>
                    <a:pt x="579" y="54"/>
                  </a:cubicBezTo>
                  <a:cubicBezTo>
                    <a:pt x="579" y="55"/>
                    <a:pt x="579" y="55"/>
                    <a:pt x="579" y="55"/>
                  </a:cubicBezTo>
                  <a:cubicBezTo>
                    <a:pt x="578" y="56"/>
                    <a:pt x="578" y="56"/>
                    <a:pt x="578" y="56"/>
                  </a:cubicBezTo>
                  <a:cubicBezTo>
                    <a:pt x="577" y="56"/>
                    <a:pt x="577" y="56"/>
                    <a:pt x="577" y="56"/>
                  </a:cubicBezTo>
                  <a:cubicBezTo>
                    <a:pt x="576" y="56"/>
                    <a:pt x="576" y="56"/>
                    <a:pt x="576" y="56"/>
                  </a:cubicBezTo>
                  <a:cubicBezTo>
                    <a:pt x="577" y="56"/>
                    <a:pt x="577" y="56"/>
                    <a:pt x="577" y="56"/>
                  </a:cubicBezTo>
                  <a:cubicBezTo>
                    <a:pt x="578" y="57"/>
                    <a:pt x="578" y="57"/>
                    <a:pt x="578" y="57"/>
                  </a:cubicBezTo>
                  <a:cubicBezTo>
                    <a:pt x="578" y="58"/>
                    <a:pt x="578" y="58"/>
                    <a:pt x="578" y="58"/>
                  </a:cubicBezTo>
                  <a:cubicBezTo>
                    <a:pt x="577" y="58"/>
                    <a:pt x="577" y="58"/>
                    <a:pt x="577" y="58"/>
                  </a:cubicBezTo>
                  <a:cubicBezTo>
                    <a:pt x="576" y="59"/>
                    <a:pt x="576" y="59"/>
                    <a:pt x="576" y="59"/>
                  </a:cubicBezTo>
                  <a:cubicBezTo>
                    <a:pt x="576" y="59"/>
                    <a:pt x="576" y="59"/>
                    <a:pt x="576" y="59"/>
                  </a:cubicBezTo>
                  <a:cubicBezTo>
                    <a:pt x="575" y="60"/>
                    <a:pt x="575" y="60"/>
                    <a:pt x="575" y="60"/>
                  </a:cubicBezTo>
                  <a:cubicBezTo>
                    <a:pt x="573" y="60"/>
                    <a:pt x="573" y="60"/>
                    <a:pt x="573" y="60"/>
                  </a:cubicBezTo>
                  <a:cubicBezTo>
                    <a:pt x="572" y="60"/>
                    <a:pt x="572" y="60"/>
                    <a:pt x="572" y="60"/>
                  </a:cubicBezTo>
                  <a:cubicBezTo>
                    <a:pt x="574" y="60"/>
                    <a:pt x="574" y="60"/>
                    <a:pt x="574" y="60"/>
                  </a:cubicBezTo>
                  <a:cubicBezTo>
                    <a:pt x="574" y="60"/>
                    <a:pt x="574" y="60"/>
                    <a:pt x="574" y="60"/>
                  </a:cubicBezTo>
                  <a:cubicBezTo>
                    <a:pt x="575" y="61"/>
                    <a:pt x="575" y="61"/>
                    <a:pt x="575" y="61"/>
                  </a:cubicBezTo>
                  <a:cubicBezTo>
                    <a:pt x="576" y="60"/>
                    <a:pt x="576" y="60"/>
                    <a:pt x="576" y="60"/>
                  </a:cubicBezTo>
                  <a:cubicBezTo>
                    <a:pt x="576" y="60"/>
                    <a:pt x="576" y="60"/>
                    <a:pt x="576" y="60"/>
                  </a:cubicBezTo>
                  <a:cubicBezTo>
                    <a:pt x="576" y="61"/>
                    <a:pt x="576" y="61"/>
                    <a:pt x="576" y="61"/>
                  </a:cubicBezTo>
                  <a:cubicBezTo>
                    <a:pt x="577" y="62"/>
                    <a:pt x="577" y="62"/>
                    <a:pt x="577" y="62"/>
                  </a:cubicBezTo>
                  <a:cubicBezTo>
                    <a:pt x="576" y="63"/>
                    <a:pt x="576" y="63"/>
                    <a:pt x="576" y="63"/>
                  </a:cubicBezTo>
                  <a:cubicBezTo>
                    <a:pt x="576" y="64"/>
                    <a:pt x="576" y="64"/>
                    <a:pt x="576" y="64"/>
                  </a:cubicBezTo>
                  <a:cubicBezTo>
                    <a:pt x="577" y="63"/>
                    <a:pt x="577" y="63"/>
                    <a:pt x="577" y="63"/>
                  </a:cubicBezTo>
                  <a:cubicBezTo>
                    <a:pt x="578" y="63"/>
                    <a:pt x="578" y="63"/>
                    <a:pt x="578" y="63"/>
                  </a:cubicBezTo>
                  <a:cubicBezTo>
                    <a:pt x="579" y="64"/>
                    <a:pt x="579" y="64"/>
                    <a:pt x="579" y="64"/>
                  </a:cubicBezTo>
                  <a:cubicBezTo>
                    <a:pt x="579" y="64"/>
                    <a:pt x="579" y="64"/>
                    <a:pt x="579" y="64"/>
                  </a:cubicBezTo>
                  <a:cubicBezTo>
                    <a:pt x="580" y="65"/>
                    <a:pt x="580" y="65"/>
                    <a:pt x="580" y="65"/>
                  </a:cubicBezTo>
                  <a:cubicBezTo>
                    <a:pt x="579" y="66"/>
                    <a:pt x="579" y="66"/>
                    <a:pt x="579" y="66"/>
                  </a:cubicBezTo>
                  <a:cubicBezTo>
                    <a:pt x="579" y="66"/>
                    <a:pt x="579" y="66"/>
                    <a:pt x="579" y="66"/>
                  </a:cubicBezTo>
                  <a:cubicBezTo>
                    <a:pt x="580" y="67"/>
                    <a:pt x="580" y="67"/>
                    <a:pt x="580" y="67"/>
                  </a:cubicBezTo>
                  <a:cubicBezTo>
                    <a:pt x="579" y="68"/>
                    <a:pt x="579" y="68"/>
                    <a:pt x="579" y="68"/>
                  </a:cubicBezTo>
                  <a:cubicBezTo>
                    <a:pt x="578" y="68"/>
                    <a:pt x="578" y="68"/>
                    <a:pt x="578" y="68"/>
                  </a:cubicBezTo>
                  <a:cubicBezTo>
                    <a:pt x="579" y="69"/>
                    <a:pt x="579" y="69"/>
                    <a:pt x="579" y="69"/>
                  </a:cubicBezTo>
                  <a:cubicBezTo>
                    <a:pt x="579" y="68"/>
                    <a:pt x="579" y="68"/>
                    <a:pt x="579" y="68"/>
                  </a:cubicBezTo>
                  <a:cubicBezTo>
                    <a:pt x="580" y="68"/>
                    <a:pt x="580" y="68"/>
                    <a:pt x="580" y="68"/>
                  </a:cubicBezTo>
                  <a:cubicBezTo>
                    <a:pt x="580" y="69"/>
                    <a:pt x="580" y="69"/>
                    <a:pt x="580" y="69"/>
                  </a:cubicBezTo>
                  <a:cubicBezTo>
                    <a:pt x="580" y="70"/>
                    <a:pt x="580" y="70"/>
                    <a:pt x="580" y="70"/>
                  </a:cubicBezTo>
                  <a:cubicBezTo>
                    <a:pt x="581" y="69"/>
                    <a:pt x="581" y="69"/>
                    <a:pt x="581" y="69"/>
                  </a:cubicBezTo>
                  <a:cubicBezTo>
                    <a:pt x="581" y="70"/>
                    <a:pt x="581" y="70"/>
                    <a:pt x="581" y="70"/>
                  </a:cubicBezTo>
                  <a:cubicBezTo>
                    <a:pt x="581" y="69"/>
                    <a:pt x="581" y="69"/>
                    <a:pt x="581" y="69"/>
                  </a:cubicBezTo>
                  <a:cubicBezTo>
                    <a:pt x="582" y="69"/>
                    <a:pt x="582" y="69"/>
                    <a:pt x="582" y="69"/>
                  </a:cubicBezTo>
                  <a:cubicBezTo>
                    <a:pt x="583" y="69"/>
                    <a:pt x="583" y="69"/>
                    <a:pt x="583" y="69"/>
                  </a:cubicBezTo>
                  <a:cubicBezTo>
                    <a:pt x="584" y="69"/>
                    <a:pt x="584" y="69"/>
                    <a:pt x="584" y="69"/>
                  </a:cubicBezTo>
                  <a:cubicBezTo>
                    <a:pt x="584" y="70"/>
                    <a:pt x="584" y="70"/>
                    <a:pt x="584" y="70"/>
                  </a:cubicBezTo>
                  <a:cubicBezTo>
                    <a:pt x="583" y="71"/>
                    <a:pt x="583" y="71"/>
                    <a:pt x="583" y="71"/>
                  </a:cubicBezTo>
                  <a:cubicBezTo>
                    <a:pt x="582" y="70"/>
                    <a:pt x="582" y="70"/>
                    <a:pt x="582" y="70"/>
                  </a:cubicBezTo>
                  <a:cubicBezTo>
                    <a:pt x="582" y="71"/>
                    <a:pt x="582" y="71"/>
                    <a:pt x="582" y="71"/>
                  </a:cubicBezTo>
                  <a:cubicBezTo>
                    <a:pt x="583" y="71"/>
                    <a:pt x="583" y="71"/>
                    <a:pt x="583" y="71"/>
                  </a:cubicBezTo>
                  <a:cubicBezTo>
                    <a:pt x="583" y="71"/>
                    <a:pt x="583" y="71"/>
                    <a:pt x="583" y="71"/>
                  </a:cubicBezTo>
                  <a:cubicBezTo>
                    <a:pt x="584" y="72"/>
                    <a:pt x="584" y="72"/>
                    <a:pt x="584" y="72"/>
                  </a:cubicBezTo>
                  <a:cubicBezTo>
                    <a:pt x="584" y="73"/>
                    <a:pt x="584" y="73"/>
                    <a:pt x="584" y="73"/>
                  </a:cubicBezTo>
                  <a:cubicBezTo>
                    <a:pt x="583" y="73"/>
                    <a:pt x="583" y="73"/>
                    <a:pt x="583" y="73"/>
                  </a:cubicBezTo>
                  <a:cubicBezTo>
                    <a:pt x="582" y="72"/>
                    <a:pt x="582" y="72"/>
                    <a:pt x="582" y="72"/>
                  </a:cubicBezTo>
                  <a:cubicBezTo>
                    <a:pt x="581" y="72"/>
                    <a:pt x="581" y="72"/>
                    <a:pt x="581" y="72"/>
                  </a:cubicBezTo>
                  <a:cubicBezTo>
                    <a:pt x="582" y="73"/>
                    <a:pt x="582" y="73"/>
                    <a:pt x="582" y="73"/>
                  </a:cubicBezTo>
                  <a:cubicBezTo>
                    <a:pt x="581" y="74"/>
                    <a:pt x="581" y="74"/>
                    <a:pt x="581" y="74"/>
                  </a:cubicBezTo>
                  <a:cubicBezTo>
                    <a:pt x="581" y="74"/>
                    <a:pt x="581" y="74"/>
                    <a:pt x="581" y="74"/>
                  </a:cubicBezTo>
                  <a:cubicBezTo>
                    <a:pt x="580" y="74"/>
                    <a:pt x="580" y="74"/>
                    <a:pt x="580" y="74"/>
                  </a:cubicBezTo>
                  <a:cubicBezTo>
                    <a:pt x="580" y="74"/>
                    <a:pt x="580" y="74"/>
                    <a:pt x="580" y="74"/>
                  </a:cubicBezTo>
                  <a:cubicBezTo>
                    <a:pt x="579" y="73"/>
                    <a:pt x="579" y="73"/>
                    <a:pt x="579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6" y="74"/>
                    <a:pt x="576" y="74"/>
                    <a:pt x="576" y="74"/>
                  </a:cubicBezTo>
                  <a:cubicBezTo>
                    <a:pt x="576" y="74"/>
                    <a:pt x="576" y="74"/>
                    <a:pt x="576" y="74"/>
                  </a:cubicBezTo>
                  <a:cubicBezTo>
                    <a:pt x="576" y="73"/>
                    <a:pt x="576" y="73"/>
                    <a:pt x="576" y="73"/>
                  </a:cubicBezTo>
                  <a:cubicBezTo>
                    <a:pt x="575" y="72"/>
                    <a:pt x="575" y="72"/>
                    <a:pt x="575" y="72"/>
                  </a:cubicBezTo>
                  <a:cubicBezTo>
                    <a:pt x="575" y="72"/>
                    <a:pt x="575" y="72"/>
                    <a:pt x="575" y="72"/>
                  </a:cubicBezTo>
                  <a:cubicBezTo>
                    <a:pt x="575" y="73"/>
                    <a:pt x="575" y="73"/>
                    <a:pt x="575" y="73"/>
                  </a:cubicBezTo>
                  <a:cubicBezTo>
                    <a:pt x="574" y="73"/>
                    <a:pt x="574" y="73"/>
                    <a:pt x="574" y="73"/>
                  </a:cubicBezTo>
                  <a:cubicBezTo>
                    <a:pt x="574" y="74"/>
                    <a:pt x="574" y="74"/>
                    <a:pt x="574" y="74"/>
                  </a:cubicBezTo>
                  <a:cubicBezTo>
                    <a:pt x="575" y="74"/>
                    <a:pt x="575" y="74"/>
                    <a:pt x="575" y="74"/>
                  </a:cubicBezTo>
                  <a:cubicBezTo>
                    <a:pt x="574" y="75"/>
                    <a:pt x="574" y="75"/>
                    <a:pt x="574" y="75"/>
                  </a:cubicBezTo>
                  <a:cubicBezTo>
                    <a:pt x="574" y="75"/>
                    <a:pt x="574" y="75"/>
                    <a:pt x="574" y="75"/>
                  </a:cubicBezTo>
                  <a:cubicBezTo>
                    <a:pt x="574" y="75"/>
                    <a:pt x="574" y="75"/>
                    <a:pt x="574" y="75"/>
                  </a:cubicBezTo>
                  <a:cubicBezTo>
                    <a:pt x="573" y="74"/>
                    <a:pt x="573" y="74"/>
                    <a:pt x="573" y="74"/>
                  </a:cubicBezTo>
                  <a:cubicBezTo>
                    <a:pt x="571" y="75"/>
                    <a:pt x="571" y="75"/>
                    <a:pt x="571" y="75"/>
                  </a:cubicBezTo>
                  <a:cubicBezTo>
                    <a:pt x="571" y="75"/>
                    <a:pt x="571" y="75"/>
                    <a:pt x="571" y="75"/>
                  </a:cubicBezTo>
                  <a:cubicBezTo>
                    <a:pt x="571" y="74"/>
                    <a:pt x="571" y="74"/>
                    <a:pt x="571" y="74"/>
                  </a:cubicBezTo>
                  <a:cubicBezTo>
                    <a:pt x="571" y="73"/>
                    <a:pt x="571" y="73"/>
                    <a:pt x="571" y="73"/>
                  </a:cubicBezTo>
                  <a:cubicBezTo>
                    <a:pt x="570" y="73"/>
                    <a:pt x="570" y="73"/>
                    <a:pt x="570" y="73"/>
                  </a:cubicBezTo>
                  <a:cubicBezTo>
                    <a:pt x="568" y="72"/>
                    <a:pt x="568" y="72"/>
                    <a:pt x="568" y="72"/>
                  </a:cubicBezTo>
                  <a:cubicBezTo>
                    <a:pt x="568" y="71"/>
                    <a:pt x="568" y="71"/>
                    <a:pt x="568" y="71"/>
                  </a:cubicBezTo>
                  <a:cubicBezTo>
                    <a:pt x="568" y="71"/>
                    <a:pt x="568" y="71"/>
                    <a:pt x="568" y="71"/>
                  </a:cubicBezTo>
                  <a:cubicBezTo>
                    <a:pt x="567" y="70"/>
                    <a:pt x="567" y="70"/>
                    <a:pt x="567" y="70"/>
                  </a:cubicBezTo>
                  <a:cubicBezTo>
                    <a:pt x="566" y="71"/>
                    <a:pt x="566" y="71"/>
                    <a:pt x="566" y="71"/>
                  </a:cubicBezTo>
                  <a:cubicBezTo>
                    <a:pt x="565" y="72"/>
                    <a:pt x="565" y="72"/>
                    <a:pt x="565" y="72"/>
                  </a:cubicBezTo>
                  <a:cubicBezTo>
                    <a:pt x="564" y="72"/>
                    <a:pt x="564" y="72"/>
                    <a:pt x="564" y="72"/>
                  </a:cubicBezTo>
                  <a:cubicBezTo>
                    <a:pt x="564" y="72"/>
                    <a:pt x="564" y="72"/>
                    <a:pt x="564" y="72"/>
                  </a:cubicBezTo>
                  <a:cubicBezTo>
                    <a:pt x="564" y="71"/>
                    <a:pt x="564" y="71"/>
                    <a:pt x="564" y="71"/>
                  </a:cubicBezTo>
                  <a:cubicBezTo>
                    <a:pt x="563" y="71"/>
                    <a:pt x="563" y="71"/>
                    <a:pt x="563" y="71"/>
                  </a:cubicBezTo>
                  <a:cubicBezTo>
                    <a:pt x="563" y="71"/>
                    <a:pt x="563" y="71"/>
                    <a:pt x="563" y="71"/>
                  </a:cubicBezTo>
                  <a:cubicBezTo>
                    <a:pt x="563" y="73"/>
                    <a:pt x="563" y="73"/>
                    <a:pt x="563" y="73"/>
                  </a:cubicBezTo>
                  <a:cubicBezTo>
                    <a:pt x="564" y="74"/>
                    <a:pt x="564" y="74"/>
                    <a:pt x="564" y="74"/>
                  </a:cubicBezTo>
                  <a:cubicBezTo>
                    <a:pt x="563" y="75"/>
                    <a:pt x="563" y="75"/>
                    <a:pt x="563" y="75"/>
                  </a:cubicBezTo>
                  <a:cubicBezTo>
                    <a:pt x="562" y="77"/>
                    <a:pt x="562" y="77"/>
                    <a:pt x="562" y="77"/>
                  </a:cubicBezTo>
                  <a:cubicBezTo>
                    <a:pt x="561" y="77"/>
                    <a:pt x="561" y="77"/>
                    <a:pt x="561" y="77"/>
                  </a:cubicBezTo>
                  <a:cubicBezTo>
                    <a:pt x="561" y="75"/>
                    <a:pt x="561" y="75"/>
                    <a:pt x="561" y="75"/>
                  </a:cubicBezTo>
                  <a:cubicBezTo>
                    <a:pt x="560" y="75"/>
                    <a:pt x="560" y="75"/>
                    <a:pt x="560" y="75"/>
                  </a:cubicBezTo>
                  <a:cubicBezTo>
                    <a:pt x="559" y="76"/>
                    <a:pt x="559" y="76"/>
                    <a:pt x="559" y="76"/>
                  </a:cubicBezTo>
                  <a:cubicBezTo>
                    <a:pt x="557" y="74"/>
                    <a:pt x="557" y="74"/>
                    <a:pt x="557" y="74"/>
                  </a:cubicBezTo>
                  <a:cubicBezTo>
                    <a:pt x="557" y="73"/>
                    <a:pt x="557" y="73"/>
                    <a:pt x="557" y="73"/>
                  </a:cubicBezTo>
                  <a:cubicBezTo>
                    <a:pt x="557" y="71"/>
                    <a:pt x="557" y="71"/>
                    <a:pt x="557" y="71"/>
                  </a:cubicBezTo>
                  <a:cubicBezTo>
                    <a:pt x="556" y="71"/>
                    <a:pt x="556" y="71"/>
                    <a:pt x="556" y="71"/>
                  </a:cubicBezTo>
                  <a:cubicBezTo>
                    <a:pt x="556" y="71"/>
                    <a:pt x="556" y="71"/>
                    <a:pt x="556" y="71"/>
                  </a:cubicBezTo>
                  <a:cubicBezTo>
                    <a:pt x="555" y="70"/>
                    <a:pt x="555" y="70"/>
                    <a:pt x="555" y="70"/>
                  </a:cubicBezTo>
                  <a:cubicBezTo>
                    <a:pt x="555" y="71"/>
                    <a:pt x="555" y="71"/>
                    <a:pt x="555" y="71"/>
                  </a:cubicBezTo>
                  <a:cubicBezTo>
                    <a:pt x="555" y="71"/>
                    <a:pt x="555" y="71"/>
                    <a:pt x="555" y="71"/>
                  </a:cubicBezTo>
                  <a:cubicBezTo>
                    <a:pt x="555" y="72"/>
                    <a:pt x="555" y="72"/>
                    <a:pt x="555" y="72"/>
                  </a:cubicBezTo>
                  <a:cubicBezTo>
                    <a:pt x="555" y="72"/>
                    <a:pt x="555" y="72"/>
                    <a:pt x="555" y="72"/>
                  </a:cubicBezTo>
                  <a:cubicBezTo>
                    <a:pt x="555" y="73"/>
                    <a:pt x="555" y="73"/>
                    <a:pt x="555" y="73"/>
                  </a:cubicBezTo>
                  <a:cubicBezTo>
                    <a:pt x="554" y="72"/>
                    <a:pt x="554" y="72"/>
                    <a:pt x="554" y="72"/>
                  </a:cubicBezTo>
                  <a:cubicBezTo>
                    <a:pt x="553" y="71"/>
                    <a:pt x="553" y="71"/>
                    <a:pt x="553" y="71"/>
                  </a:cubicBezTo>
                  <a:cubicBezTo>
                    <a:pt x="553" y="71"/>
                    <a:pt x="553" y="71"/>
                    <a:pt x="553" y="71"/>
                  </a:cubicBezTo>
                  <a:cubicBezTo>
                    <a:pt x="553" y="72"/>
                    <a:pt x="553" y="72"/>
                    <a:pt x="553" y="72"/>
                  </a:cubicBezTo>
                  <a:cubicBezTo>
                    <a:pt x="553" y="73"/>
                    <a:pt x="553" y="73"/>
                    <a:pt x="553" y="73"/>
                  </a:cubicBezTo>
                  <a:cubicBezTo>
                    <a:pt x="553" y="73"/>
                    <a:pt x="553" y="73"/>
                    <a:pt x="553" y="73"/>
                  </a:cubicBezTo>
                  <a:cubicBezTo>
                    <a:pt x="554" y="73"/>
                    <a:pt x="554" y="73"/>
                    <a:pt x="554" y="73"/>
                  </a:cubicBezTo>
                  <a:cubicBezTo>
                    <a:pt x="555" y="74"/>
                    <a:pt x="555" y="74"/>
                    <a:pt x="555" y="74"/>
                  </a:cubicBezTo>
                  <a:cubicBezTo>
                    <a:pt x="554" y="75"/>
                    <a:pt x="554" y="75"/>
                    <a:pt x="554" y="75"/>
                  </a:cubicBezTo>
                  <a:cubicBezTo>
                    <a:pt x="553" y="75"/>
                    <a:pt x="553" y="75"/>
                    <a:pt x="553" y="75"/>
                  </a:cubicBezTo>
                  <a:cubicBezTo>
                    <a:pt x="553" y="75"/>
                    <a:pt x="553" y="75"/>
                    <a:pt x="553" y="75"/>
                  </a:cubicBezTo>
                  <a:cubicBezTo>
                    <a:pt x="553" y="75"/>
                    <a:pt x="553" y="75"/>
                    <a:pt x="553" y="75"/>
                  </a:cubicBezTo>
                  <a:cubicBezTo>
                    <a:pt x="556" y="78"/>
                    <a:pt x="556" y="78"/>
                    <a:pt x="556" y="78"/>
                  </a:cubicBezTo>
                  <a:cubicBezTo>
                    <a:pt x="558" y="78"/>
                    <a:pt x="558" y="78"/>
                    <a:pt x="558" y="78"/>
                  </a:cubicBezTo>
                  <a:cubicBezTo>
                    <a:pt x="559" y="78"/>
                    <a:pt x="559" y="78"/>
                    <a:pt x="559" y="78"/>
                  </a:cubicBezTo>
                  <a:cubicBezTo>
                    <a:pt x="560" y="79"/>
                    <a:pt x="560" y="79"/>
                    <a:pt x="560" y="79"/>
                  </a:cubicBezTo>
                  <a:cubicBezTo>
                    <a:pt x="560" y="80"/>
                    <a:pt x="560" y="80"/>
                    <a:pt x="560" y="80"/>
                  </a:cubicBezTo>
                  <a:cubicBezTo>
                    <a:pt x="560" y="80"/>
                    <a:pt x="560" y="80"/>
                    <a:pt x="560" y="80"/>
                  </a:cubicBezTo>
                  <a:cubicBezTo>
                    <a:pt x="559" y="79"/>
                    <a:pt x="559" y="79"/>
                    <a:pt x="559" y="79"/>
                  </a:cubicBezTo>
                  <a:cubicBezTo>
                    <a:pt x="559" y="79"/>
                    <a:pt x="559" y="79"/>
                    <a:pt x="559" y="79"/>
                  </a:cubicBezTo>
                  <a:cubicBezTo>
                    <a:pt x="559" y="80"/>
                    <a:pt x="559" y="80"/>
                    <a:pt x="559" y="80"/>
                  </a:cubicBezTo>
                  <a:cubicBezTo>
                    <a:pt x="560" y="81"/>
                    <a:pt x="560" y="81"/>
                    <a:pt x="560" y="81"/>
                  </a:cubicBezTo>
                  <a:cubicBezTo>
                    <a:pt x="561" y="82"/>
                    <a:pt x="561" y="82"/>
                    <a:pt x="561" y="82"/>
                  </a:cubicBezTo>
                  <a:cubicBezTo>
                    <a:pt x="562" y="83"/>
                    <a:pt x="562" y="83"/>
                    <a:pt x="562" y="83"/>
                  </a:cubicBezTo>
                  <a:cubicBezTo>
                    <a:pt x="562" y="84"/>
                    <a:pt x="562" y="84"/>
                    <a:pt x="562" y="84"/>
                  </a:cubicBezTo>
                  <a:cubicBezTo>
                    <a:pt x="561" y="87"/>
                    <a:pt x="561" y="87"/>
                    <a:pt x="561" y="87"/>
                  </a:cubicBezTo>
                  <a:cubicBezTo>
                    <a:pt x="561" y="89"/>
                    <a:pt x="561" y="89"/>
                    <a:pt x="561" y="89"/>
                  </a:cubicBezTo>
                  <a:cubicBezTo>
                    <a:pt x="561" y="90"/>
                    <a:pt x="561" y="90"/>
                    <a:pt x="561" y="90"/>
                  </a:cubicBezTo>
                  <a:cubicBezTo>
                    <a:pt x="562" y="90"/>
                    <a:pt x="562" y="90"/>
                    <a:pt x="562" y="90"/>
                  </a:cubicBezTo>
                  <a:cubicBezTo>
                    <a:pt x="561" y="92"/>
                    <a:pt x="561" y="92"/>
                    <a:pt x="561" y="92"/>
                  </a:cubicBezTo>
                  <a:cubicBezTo>
                    <a:pt x="561" y="93"/>
                    <a:pt x="561" y="93"/>
                    <a:pt x="561" y="93"/>
                  </a:cubicBezTo>
                  <a:cubicBezTo>
                    <a:pt x="560" y="93"/>
                    <a:pt x="560" y="93"/>
                    <a:pt x="560" y="93"/>
                  </a:cubicBezTo>
                  <a:cubicBezTo>
                    <a:pt x="560" y="92"/>
                    <a:pt x="560" y="92"/>
                    <a:pt x="560" y="92"/>
                  </a:cubicBezTo>
                  <a:cubicBezTo>
                    <a:pt x="560" y="92"/>
                    <a:pt x="560" y="92"/>
                    <a:pt x="560" y="92"/>
                  </a:cubicBezTo>
                  <a:cubicBezTo>
                    <a:pt x="558" y="94"/>
                    <a:pt x="558" y="94"/>
                    <a:pt x="558" y="94"/>
                  </a:cubicBezTo>
                  <a:cubicBezTo>
                    <a:pt x="557" y="93"/>
                    <a:pt x="557" y="93"/>
                    <a:pt x="557" y="93"/>
                  </a:cubicBezTo>
                  <a:cubicBezTo>
                    <a:pt x="556" y="94"/>
                    <a:pt x="556" y="94"/>
                    <a:pt x="556" y="94"/>
                  </a:cubicBezTo>
                  <a:cubicBezTo>
                    <a:pt x="556" y="93"/>
                    <a:pt x="556" y="93"/>
                    <a:pt x="556" y="93"/>
                  </a:cubicBezTo>
                  <a:cubicBezTo>
                    <a:pt x="555" y="93"/>
                    <a:pt x="555" y="93"/>
                    <a:pt x="555" y="93"/>
                  </a:cubicBezTo>
                  <a:cubicBezTo>
                    <a:pt x="554" y="93"/>
                    <a:pt x="554" y="93"/>
                    <a:pt x="554" y="93"/>
                  </a:cubicBezTo>
                  <a:cubicBezTo>
                    <a:pt x="553" y="91"/>
                    <a:pt x="553" y="91"/>
                    <a:pt x="553" y="91"/>
                  </a:cubicBezTo>
                  <a:cubicBezTo>
                    <a:pt x="552" y="91"/>
                    <a:pt x="552" y="91"/>
                    <a:pt x="552" y="91"/>
                  </a:cubicBezTo>
                  <a:cubicBezTo>
                    <a:pt x="551" y="91"/>
                    <a:pt x="551" y="91"/>
                    <a:pt x="551" y="91"/>
                  </a:cubicBezTo>
                  <a:cubicBezTo>
                    <a:pt x="550" y="90"/>
                    <a:pt x="550" y="90"/>
                    <a:pt x="550" y="90"/>
                  </a:cubicBezTo>
                  <a:cubicBezTo>
                    <a:pt x="549" y="90"/>
                    <a:pt x="549" y="90"/>
                    <a:pt x="549" y="90"/>
                  </a:cubicBezTo>
                  <a:cubicBezTo>
                    <a:pt x="548" y="91"/>
                    <a:pt x="548" y="91"/>
                    <a:pt x="548" y="91"/>
                  </a:cubicBezTo>
                  <a:cubicBezTo>
                    <a:pt x="547" y="91"/>
                    <a:pt x="547" y="91"/>
                    <a:pt x="547" y="91"/>
                  </a:cubicBezTo>
                  <a:cubicBezTo>
                    <a:pt x="548" y="92"/>
                    <a:pt x="548" y="92"/>
                    <a:pt x="548" y="92"/>
                  </a:cubicBezTo>
                  <a:cubicBezTo>
                    <a:pt x="550" y="92"/>
                    <a:pt x="550" y="92"/>
                    <a:pt x="550" y="92"/>
                  </a:cubicBezTo>
                  <a:cubicBezTo>
                    <a:pt x="550" y="91"/>
                    <a:pt x="550" y="91"/>
                    <a:pt x="550" y="91"/>
                  </a:cubicBezTo>
                  <a:cubicBezTo>
                    <a:pt x="553" y="92"/>
                    <a:pt x="553" y="92"/>
                    <a:pt x="553" y="92"/>
                  </a:cubicBezTo>
                  <a:cubicBezTo>
                    <a:pt x="553" y="93"/>
                    <a:pt x="553" y="93"/>
                    <a:pt x="553" y="93"/>
                  </a:cubicBezTo>
                  <a:cubicBezTo>
                    <a:pt x="552" y="93"/>
                    <a:pt x="552" y="93"/>
                    <a:pt x="552" y="93"/>
                  </a:cubicBezTo>
                  <a:cubicBezTo>
                    <a:pt x="551" y="93"/>
                    <a:pt x="551" y="93"/>
                    <a:pt x="551" y="93"/>
                  </a:cubicBezTo>
                  <a:cubicBezTo>
                    <a:pt x="550" y="93"/>
                    <a:pt x="550" y="93"/>
                    <a:pt x="550" y="93"/>
                  </a:cubicBezTo>
                  <a:cubicBezTo>
                    <a:pt x="550" y="94"/>
                    <a:pt x="550" y="94"/>
                    <a:pt x="550" y="94"/>
                  </a:cubicBezTo>
                  <a:cubicBezTo>
                    <a:pt x="549" y="93"/>
                    <a:pt x="549" y="93"/>
                    <a:pt x="549" y="93"/>
                  </a:cubicBezTo>
                  <a:cubicBezTo>
                    <a:pt x="548" y="93"/>
                    <a:pt x="548" y="93"/>
                    <a:pt x="548" y="93"/>
                  </a:cubicBezTo>
                  <a:cubicBezTo>
                    <a:pt x="549" y="93"/>
                    <a:pt x="549" y="93"/>
                    <a:pt x="549" y="93"/>
                  </a:cubicBezTo>
                  <a:cubicBezTo>
                    <a:pt x="549" y="94"/>
                    <a:pt x="549" y="94"/>
                    <a:pt x="549" y="94"/>
                  </a:cubicBezTo>
                  <a:cubicBezTo>
                    <a:pt x="551" y="95"/>
                    <a:pt x="551" y="95"/>
                    <a:pt x="551" y="95"/>
                  </a:cubicBezTo>
                  <a:cubicBezTo>
                    <a:pt x="550" y="96"/>
                    <a:pt x="550" y="96"/>
                    <a:pt x="550" y="96"/>
                  </a:cubicBezTo>
                  <a:cubicBezTo>
                    <a:pt x="551" y="97"/>
                    <a:pt x="551" y="97"/>
                    <a:pt x="551" y="97"/>
                  </a:cubicBezTo>
                  <a:cubicBezTo>
                    <a:pt x="552" y="98"/>
                    <a:pt x="552" y="98"/>
                    <a:pt x="552" y="98"/>
                  </a:cubicBezTo>
                  <a:cubicBezTo>
                    <a:pt x="551" y="97"/>
                    <a:pt x="551" y="97"/>
                    <a:pt x="551" y="97"/>
                  </a:cubicBezTo>
                  <a:cubicBezTo>
                    <a:pt x="551" y="95"/>
                    <a:pt x="551" y="95"/>
                    <a:pt x="551" y="95"/>
                  </a:cubicBezTo>
                  <a:cubicBezTo>
                    <a:pt x="552" y="95"/>
                    <a:pt x="552" y="95"/>
                    <a:pt x="552" y="95"/>
                  </a:cubicBezTo>
                  <a:cubicBezTo>
                    <a:pt x="553" y="95"/>
                    <a:pt x="553" y="95"/>
                    <a:pt x="553" y="95"/>
                  </a:cubicBezTo>
                  <a:cubicBezTo>
                    <a:pt x="553" y="95"/>
                    <a:pt x="553" y="95"/>
                    <a:pt x="553" y="95"/>
                  </a:cubicBezTo>
                  <a:cubicBezTo>
                    <a:pt x="554" y="94"/>
                    <a:pt x="554" y="94"/>
                    <a:pt x="554" y="94"/>
                  </a:cubicBezTo>
                  <a:cubicBezTo>
                    <a:pt x="555" y="94"/>
                    <a:pt x="555" y="94"/>
                    <a:pt x="555" y="94"/>
                  </a:cubicBezTo>
                  <a:cubicBezTo>
                    <a:pt x="555" y="94"/>
                    <a:pt x="555" y="94"/>
                    <a:pt x="555" y="94"/>
                  </a:cubicBezTo>
                  <a:cubicBezTo>
                    <a:pt x="555" y="95"/>
                    <a:pt x="555" y="95"/>
                    <a:pt x="555" y="95"/>
                  </a:cubicBezTo>
                  <a:cubicBezTo>
                    <a:pt x="556" y="96"/>
                    <a:pt x="556" y="96"/>
                    <a:pt x="556" y="96"/>
                  </a:cubicBezTo>
                  <a:cubicBezTo>
                    <a:pt x="558" y="96"/>
                    <a:pt x="558" y="96"/>
                    <a:pt x="558" y="96"/>
                  </a:cubicBezTo>
                  <a:cubicBezTo>
                    <a:pt x="559" y="97"/>
                    <a:pt x="559" y="97"/>
                    <a:pt x="559" y="97"/>
                  </a:cubicBezTo>
                  <a:cubicBezTo>
                    <a:pt x="560" y="97"/>
                    <a:pt x="560" y="97"/>
                    <a:pt x="560" y="97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3" y="98"/>
                    <a:pt x="563" y="98"/>
                    <a:pt x="563" y="98"/>
                  </a:cubicBezTo>
                  <a:cubicBezTo>
                    <a:pt x="563" y="98"/>
                    <a:pt x="563" y="98"/>
                    <a:pt x="563" y="98"/>
                  </a:cubicBezTo>
                  <a:cubicBezTo>
                    <a:pt x="562" y="98"/>
                    <a:pt x="562" y="98"/>
                    <a:pt x="562" y="98"/>
                  </a:cubicBezTo>
                  <a:cubicBezTo>
                    <a:pt x="562" y="99"/>
                    <a:pt x="562" y="99"/>
                    <a:pt x="562" y="99"/>
                  </a:cubicBezTo>
                  <a:cubicBezTo>
                    <a:pt x="564" y="100"/>
                    <a:pt x="564" y="100"/>
                    <a:pt x="564" y="100"/>
                  </a:cubicBezTo>
                  <a:cubicBezTo>
                    <a:pt x="564" y="100"/>
                    <a:pt x="564" y="100"/>
                    <a:pt x="564" y="100"/>
                  </a:cubicBezTo>
                  <a:cubicBezTo>
                    <a:pt x="564" y="100"/>
                    <a:pt x="564" y="100"/>
                    <a:pt x="564" y="100"/>
                  </a:cubicBezTo>
                  <a:cubicBezTo>
                    <a:pt x="564" y="99"/>
                    <a:pt x="564" y="99"/>
                    <a:pt x="564" y="99"/>
                  </a:cubicBezTo>
                  <a:cubicBezTo>
                    <a:pt x="566" y="100"/>
                    <a:pt x="566" y="100"/>
                    <a:pt x="566" y="100"/>
                  </a:cubicBezTo>
                  <a:cubicBezTo>
                    <a:pt x="567" y="102"/>
                    <a:pt x="567" y="102"/>
                    <a:pt x="567" y="102"/>
                  </a:cubicBezTo>
                  <a:cubicBezTo>
                    <a:pt x="567" y="102"/>
                    <a:pt x="567" y="102"/>
                    <a:pt x="567" y="102"/>
                  </a:cubicBezTo>
                  <a:cubicBezTo>
                    <a:pt x="566" y="102"/>
                    <a:pt x="566" y="102"/>
                    <a:pt x="566" y="102"/>
                  </a:cubicBezTo>
                  <a:cubicBezTo>
                    <a:pt x="566" y="102"/>
                    <a:pt x="566" y="102"/>
                    <a:pt x="566" y="102"/>
                  </a:cubicBezTo>
                  <a:cubicBezTo>
                    <a:pt x="567" y="103"/>
                    <a:pt x="567" y="103"/>
                    <a:pt x="567" y="103"/>
                  </a:cubicBezTo>
                  <a:cubicBezTo>
                    <a:pt x="566" y="103"/>
                    <a:pt x="566" y="103"/>
                    <a:pt x="566" y="103"/>
                  </a:cubicBezTo>
                  <a:cubicBezTo>
                    <a:pt x="566" y="104"/>
                    <a:pt x="566" y="104"/>
                    <a:pt x="566" y="104"/>
                  </a:cubicBezTo>
                  <a:cubicBezTo>
                    <a:pt x="566" y="105"/>
                    <a:pt x="566" y="105"/>
                    <a:pt x="566" y="105"/>
                  </a:cubicBezTo>
                  <a:cubicBezTo>
                    <a:pt x="567" y="104"/>
                    <a:pt x="567" y="104"/>
                    <a:pt x="567" y="104"/>
                  </a:cubicBezTo>
                  <a:cubicBezTo>
                    <a:pt x="567" y="104"/>
                    <a:pt x="567" y="104"/>
                    <a:pt x="567" y="104"/>
                  </a:cubicBezTo>
                  <a:cubicBezTo>
                    <a:pt x="567" y="103"/>
                    <a:pt x="567" y="103"/>
                    <a:pt x="567" y="103"/>
                  </a:cubicBezTo>
                  <a:cubicBezTo>
                    <a:pt x="568" y="104"/>
                    <a:pt x="568" y="104"/>
                    <a:pt x="568" y="104"/>
                  </a:cubicBezTo>
                  <a:cubicBezTo>
                    <a:pt x="568" y="103"/>
                    <a:pt x="568" y="103"/>
                    <a:pt x="568" y="103"/>
                  </a:cubicBezTo>
                  <a:cubicBezTo>
                    <a:pt x="569" y="104"/>
                    <a:pt x="569" y="104"/>
                    <a:pt x="569" y="104"/>
                  </a:cubicBezTo>
                  <a:cubicBezTo>
                    <a:pt x="571" y="105"/>
                    <a:pt x="571" y="105"/>
                    <a:pt x="571" y="105"/>
                  </a:cubicBezTo>
                  <a:cubicBezTo>
                    <a:pt x="573" y="106"/>
                    <a:pt x="573" y="106"/>
                    <a:pt x="573" y="106"/>
                  </a:cubicBezTo>
                  <a:cubicBezTo>
                    <a:pt x="574" y="107"/>
                    <a:pt x="574" y="107"/>
                    <a:pt x="574" y="107"/>
                  </a:cubicBezTo>
                  <a:cubicBezTo>
                    <a:pt x="573" y="107"/>
                    <a:pt x="573" y="107"/>
                    <a:pt x="573" y="107"/>
                  </a:cubicBezTo>
                  <a:cubicBezTo>
                    <a:pt x="575" y="109"/>
                    <a:pt x="575" y="109"/>
                    <a:pt x="575" y="109"/>
                  </a:cubicBezTo>
                  <a:cubicBezTo>
                    <a:pt x="576" y="109"/>
                    <a:pt x="576" y="109"/>
                    <a:pt x="576" y="109"/>
                  </a:cubicBezTo>
                  <a:cubicBezTo>
                    <a:pt x="577" y="110"/>
                    <a:pt x="577" y="110"/>
                    <a:pt x="577" y="110"/>
                  </a:cubicBezTo>
                  <a:cubicBezTo>
                    <a:pt x="577" y="113"/>
                    <a:pt x="577" y="113"/>
                    <a:pt x="577" y="113"/>
                  </a:cubicBezTo>
                  <a:cubicBezTo>
                    <a:pt x="576" y="113"/>
                    <a:pt x="576" y="113"/>
                    <a:pt x="576" y="113"/>
                  </a:cubicBezTo>
                  <a:cubicBezTo>
                    <a:pt x="576" y="113"/>
                    <a:pt x="576" y="113"/>
                    <a:pt x="576" y="113"/>
                  </a:cubicBezTo>
                  <a:cubicBezTo>
                    <a:pt x="577" y="114"/>
                    <a:pt x="577" y="114"/>
                    <a:pt x="577" y="114"/>
                  </a:cubicBezTo>
                  <a:cubicBezTo>
                    <a:pt x="578" y="115"/>
                    <a:pt x="578" y="115"/>
                    <a:pt x="578" y="115"/>
                  </a:cubicBezTo>
                  <a:cubicBezTo>
                    <a:pt x="577" y="115"/>
                    <a:pt x="577" y="115"/>
                    <a:pt x="577" y="115"/>
                  </a:cubicBezTo>
                  <a:cubicBezTo>
                    <a:pt x="577" y="115"/>
                    <a:pt x="577" y="115"/>
                    <a:pt x="577" y="115"/>
                  </a:cubicBezTo>
                  <a:cubicBezTo>
                    <a:pt x="573" y="115"/>
                    <a:pt x="573" y="115"/>
                    <a:pt x="573" y="115"/>
                  </a:cubicBezTo>
                  <a:cubicBezTo>
                    <a:pt x="572" y="114"/>
                    <a:pt x="572" y="114"/>
                    <a:pt x="572" y="114"/>
                  </a:cubicBezTo>
                  <a:cubicBezTo>
                    <a:pt x="572" y="114"/>
                    <a:pt x="572" y="114"/>
                    <a:pt x="572" y="114"/>
                  </a:cubicBezTo>
                  <a:cubicBezTo>
                    <a:pt x="571" y="114"/>
                    <a:pt x="571" y="114"/>
                    <a:pt x="571" y="114"/>
                  </a:cubicBezTo>
                  <a:cubicBezTo>
                    <a:pt x="571" y="113"/>
                    <a:pt x="571" y="113"/>
                    <a:pt x="571" y="113"/>
                  </a:cubicBezTo>
                  <a:cubicBezTo>
                    <a:pt x="570" y="113"/>
                    <a:pt x="570" y="113"/>
                    <a:pt x="570" y="113"/>
                  </a:cubicBezTo>
                  <a:cubicBezTo>
                    <a:pt x="570" y="114"/>
                    <a:pt x="570" y="114"/>
                    <a:pt x="570" y="114"/>
                  </a:cubicBezTo>
                  <a:cubicBezTo>
                    <a:pt x="570" y="114"/>
                    <a:pt x="570" y="114"/>
                    <a:pt x="570" y="114"/>
                  </a:cubicBezTo>
                  <a:cubicBezTo>
                    <a:pt x="569" y="115"/>
                    <a:pt x="569" y="115"/>
                    <a:pt x="569" y="115"/>
                  </a:cubicBezTo>
                  <a:cubicBezTo>
                    <a:pt x="568" y="115"/>
                    <a:pt x="568" y="115"/>
                    <a:pt x="568" y="115"/>
                  </a:cubicBezTo>
                  <a:cubicBezTo>
                    <a:pt x="568" y="115"/>
                    <a:pt x="568" y="115"/>
                    <a:pt x="568" y="115"/>
                  </a:cubicBezTo>
                  <a:cubicBezTo>
                    <a:pt x="568" y="116"/>
                    <a:pt x="568" y="116"/>
                    <a:pt x="568" y="116"/>
                  </a:cubicBezTo>
                  <a:cubicBezTo>
                    <a:pt x="567" y="117"/>
                    <a:pt x="567" y="117"/>
                    <a:pt x="567" y="117"/>
                  </a:cubicBezTo>
                  <a:cubicBezTo>
                    <a:pt x="566" y="117"/>
                    <a:pt x="566" y="117"/>
                    <a:pt x="566" y="117"/>
                  </a:cubicBezTo>
                  <a:cubicBezTo>
                    <a:pt x="566" y="118"/>
                    <a:pt x="566" y="118"/>
                    <a:pt x="566" y="118"/>
                  </a:cubicBezTo>
                  <a:cubicBezTo>
                    <a:pt x="566" y="118"/>
                    <a:pt x="566" y="118"/>
                    <a:pt x="566" y="118"/>
                  </a:cubicBezTo>
                  <a:cubicBezTo>
                    <a:pt x="565" y="119"/>
                    <a:pt x="565" y="119"/>
                    <a:pt x="565" y="119"/>
                  </a:cubicBezTo>
                  <a:cubicBezTo>
                    <a:pt x="565" y="120"/>
                    <a:pt x="565" y="120"/>
                    <a:pt x="565" y="120"/>
                  </a:cubicBezTo>
                  <a:cubicBezTo>
                    <a:pt x="564" y="120"/>
                    <a:pt x="564" y="120"/>
                    <a:pt x="564" y="120"/>
                  </a:cubicBezTo>
                  <a:cubicBezTo>
                    <a:pt x="564" y="120"/>
                    <a:pt x="564" y="120"/>
                    <a:pt x="564" y="120"/>
                  </a:cubicBezTo>
                  <a:cubicBezTo>
                    <a:pt x="564" y="121"/>
                    <a:pt x="564" y="121"/>
                    <a:pt x="564" y="121"/>
                  </a:cubicBezTo>
                  <a:cubicBezTo>
                    <a:pt x="564" y="122"/>
                    <a:pt x="564" y="122"/>
                    <a:pt x="564" y="122"/>
                  </a:cubicBezTo>
                  <a:cubicBezTo>
                    <a:pt x="563" y="123"/>
                    <a:pt x="563" y="123"/>
                    <a:pt x="563" y="123"/>
                  </a:cubicBezTo>
                  <a:cubicBezTo>
                    <a:pt x="563" y="122"/>
                    <a:pt x="563" y="122"/>
                    <a:pt x="563" y="122"/>
                  </a:cubicBezTo>
                  <a:cubicBezTo>
                    <a:pt x="563" y="123"/>
                    <a:pt x="563" y="123"/>
                    <a:pt x="563" y="123"/>
                  </a:cubicBezTo>
                  <a:cubicBezTo>
                    <a:pt x="563" y="124"/>
                    <a:pt x="563" y="124"/>
                    <a:pt x="563" y="124"/>
                  </a:cubicBezTo>
                  <a:cubicBezTo>
                    <a:pt x="562" y="124"/>
                    <a:pt x="562" y="124"/>
                    <a:pt x="562" y="124"/>
                  </a:cubicBezTo>
                  <a:cubicBezTo>
                    <a:pt x="561" y="125"/>
                    <a:pt x="561" y="125"/>
                    <a:pt x="561" y="125"/>
                  </a:cubicBezTo>
                  <a:cubicBezTo>
                    <a:pt x="562" y="125"/>
                    <a:pt x="562" y="125"/>
                    <a:pt x="562" y="125"/>
                  </a:cubicBezTo>
                  <a:cubicBezTo>
                    <a:pt x="562" y="125"/>
                    <a:pt x="562" y="125"/>
                    <a:pt x="562" y="125"/>
                  </a:cubicBezTo>
                  <a:cubicBezTo>
                    <a:pt x="561" y="126"/>
                    <a:pt x="561" y="126"/>
                    <a:pt x="561" y="126"/>
                  </a:cubicBezTo>
                  <a:cubicBezTo>
                    <a:pt x="561" y="126"/>
                    <a:pt x="561" y="126"/>
                    <a:pt x="561" y="126"/>
                  </a:cubicBezTo>
                  <a:cubicBezTo>
                    <a:pt x="560" y="126"/>
                    <a:pt x="560" y="126"/>
                    <a:pt x="560" y="126"/>
                  </a:cubicBezTo>
                  <a:cubicBezTo>
                    <a:pt x="561" y="127"/>
                    <a:pt x="561" y="127"/>
                    <a:pt x="561" y="127"/>
                  </a:cubicBezTo>
                  <a:cubicBezTo>
                    <a:pt x="561" y="127"/>
                    <a:pt x="561" y="127"/>
                    <a:pt x="561" y="127"/>
                  </a:cubicBezTo>
                  <a:cubicBezTo>
                    <a:pt x="560" y="128"/>
                    <a:pt x="560" y="128"/>
                    <a:pt x="560" y="128"/>
                  </a:cubicBezTo>
                  <a:cubicBezTo>
                    <a:pt x="560" y="129"/>
                    <a:pt x="560" y="129"/>
                    <a:pt x="560" y="129"/>
                  </a:cubicBezTo>
                  <a:cubicBezTo>
                    <a:pt x="560" y="129"/>
                    <a:pt x="560" y="129"/>
                    <a:pt x="560" y="129"/>
                  </a:cubicBezTo>
                  <a:cubicBezTo>
                    <a:pt x="559" y="129"/>
                    <a:pt x="559" y="129"/>
                    <a:pt x="559" y="129"/>
                  </a:cubicBezTo>
                  <a:cubicBezTo>
                    <a:pt x="559" y="129"/>
                    <a:pt x="559" y="129"/>
                    <a:pt x="559" y="129"/>
                  </a:cubicBezTo>
                  <a:cubicBezTo>
                    <a:pt x="558" y="129"/>
                    <a:pt x="558" y="129"/>
                    <a:pt x="558" y="129"/>
                  </a:cubicBezTo>
                  <a:cubicBezTo>
                    <a:pt x="559" y="130"/>
                    <a:pt x="559" y="130"/>
                    <a:pt x="559" y="130"/>
                  </a:cubicBezTo>
                  <a:cubicBezTo>
                    <a:pt x="560" y="130"/>
                    <a:pt x="560" y="130"/>
                    <a:pt x="560" y="130"/>
                  </a:cubicBezTo>
                  <a:cubicBezTo>
                    <a:pt x="560" y="131"/>
                    <a:pt x="560" y="131"/>
                    <a:pt x="560" y="131"/>
                  </a:cubicBezTo>
                  <a:cubicBezTo>
                    <a:pt x="558" y="131"/>
                    <a:pt x="558" y="131"/>
                    <a:pt x="558" y="131"/>
                  </a:cubicBezTo>
                  <a:cubicBezTo>
                    <a:pt x="558" y="132"/>
                    <a:pt x="558" y="132"/>
                    <a:pt x="558" y="132"/>
                  </a:cubicBezTo>
                  <a:cubicBezTo>
                    <a:pt x="559" y="132"/>
                    <a:pt x="559" y="132"/>
                    <a:pt x="559" y="132"/>
                  </a:cubicBezTo>
                  <a:cubicBezTo>
                    <a:pt x="560" y="133"/>
                    <a:pt x="560" y="133"/>
                    <a:pt x="560" y="133"/>
                  </a:cubicBezTo>
                  <a:cubicBezTo>
                    <a:pt x="559" y="134"/>
                    <a:pt x="559" y="134"/>
                    <a:pt x="559" y="134"/>
                  </a:cubicBezTo>
                  <a:cubicBezTo>
                    <a:pt x="560" y="134"/>
                    <a:pt x="560" y="134"/>
                    <a:pt x="560" y="134"/>
                  </a:cubicBezTo>
                  <a:cubicBezTo>
                    <a:pt x="559" y="136"/>
                    <a:pt x="559" y="136"/>
                    <a:pt x="559" y="136"/>
                  </a:cubicBezTo>
                  <a:cubicBezTo>
                    <a:pt x="559" y="136"/>
                    <a:pt x="559" y="136"/>
                    <a:pt x="559" y="136"/>
                  </a:cubicBezTo>
                  <a:cubicBezTo>
                    <a:pt x="558" y="138"/>
                    <a:pt x="558" y="138"/>
                    <a:pt x="558" y="138"/>
                  </a:cubicBezTo>
                  <a:cubicBezTo>
                    <a:pt x="558" y="139"/>
                    <a:pt x="558" y="139"/>
                    <a:pt x="558" y="139"/>
                  </a:cubicBezTo>
                  <a:cubicBezTo>
                    <a:pt x="557" y="140"/>
                    <a:pt x="557" y="140"/>
                    <a:pt x="557" y="140"/>
                  </a:cubicBezTo>
                  <a:cubicBezTo>
                    <a:pt x="557" y="141"/>
                    <a:pt x="557" y="141"/>
                    <a:pt x="557" y="141"/>
                  </a:cubicBezTo>
                  <a:cubicBezTo>
                    <a:pt x="558" y="141"/>
                    <a:pt x="558" y="141"/>
                    <a:pt x="558" y="141"/>
                  </a:cubicBezTo>
                  <a:cubicBezTo>
                    <a:pt x="558" y="142"/>
                    <a:pt x="558" y="142"/>
                    <a:pt x="558" y="142"/>
                  </a:cubicBezTo>
                  <a:cubicBezTo>
                    <a:pt x="558" y="142"/>
                    <a:pt x="558" y="142"/>
                    <a:pt x="558" y="142"/>
                  </a:cubicBezTo>
                  <a:cubicBezTo>
                    <a:pt x="559" y="144"/>
                    <a:pt x="559" y="144"/>
                    <a:pt x="559" y="144"/>
                  </a:cubicBezTo>
                  <a:cubicBezTo>
                    <a:pt x="559" y="144"/>
                    <a:pt x="559" y="144"/>
                    <a:pt x="559" y="144"/>
                  </a:cubicBezTo>
                  <a:cubicBezTo>
                    <a:pt x="558" y="144"/>
                    <a:pt x="558" y="144"/>
                    <a:pt x="558" y="144"/>
                  </a:cubicBezTo>
                  <a:cubicBezTo>
                    <a:pt x="557" y="144"/>
                    <a:pt x="557" y="144"/>
                    <a:pt x="557" y="144"/>
                  </a:cubicBezTo>
                  <a:cubicBezTo>
                    <a:pt x="557" y="143"/>
                    <a:pt x="557" y="143"/>
                    <a:pt x="557" y="143"/>
                  </a:cubicBezTo>
                  <a:cubicBezTo>
                    <a:pt x="556" y="144"/>
                    <a:pt x="556" y="144"/>
                    <a:pt x="556" y="144"/>
                  </a:cubicBezTo>
                  <a:cubicBezTo>
                    <a:pt x="555" y="143"/>
                    <a:pt x="555" y="143"/>
                    <a:pt x="555" y="143"/>
                  </a:cubicBezTo>
                  <a:cubicBezTo>
                    <a:pt x="555" y="142"/>
                    <a:pt x="555" y="142"/>
                    <a:pt x="555" y="142"/>
                  </a:cubicBezTo>
                  <a:cubicBezTo>
                    <a:pt x="555" y="142"/>
                    <a:pt x="555" y="142"/>
                    <a:pt x="555" y="142"/>
                  </a:cubicBezTo>
                  <a:cubicBezTo>
                    <a:pt x="554" y="142"/>
                    <a:pt x="554" y="142"/>
                    <a:pt x="554" y="142"/>
                  </a:cubicBezTo>
                  <a:cubicBezTo>
                    <a:pt x="553" y="142"/>
                    <a:pt x="553" y="142"/>
                    <a:pt x="553" y="142"/>
                  </a:cubicBezTo>
                  <a:cubicBezTo>
                    <a:pt x="553" y="141"/>
                    <a:pt x="553" y="141"/>
                    <a:pt x="553" y="141"/>
                  </a:cubicBezTo>
                  <a:cubicBezTo>
                    <a:pt x="551" y="140"/>
                    <a:pt x="551" y="140"/>
                    <a:pt x="551" y="140"/>
                  </a:cubicBezTo>
                  <a:cubicBezTo>
                    <a:pt x="550" y="140"/>
                    <a:pt x="550" y="140"/>
                    <a:pt x="550" y="140"/>
                  </a:cubicBezTo>
                  <a:cubicBezTo>
                    <a:pt x="548" y="141"/>
                    <a:pt x="548" y="141"/>
                    <a:pt x="548" y="141"/>
                  </a:cubicBezTo>
                  <a:cubicBezTo>
                    <a:pt x="548" y="140"/>
                    <a:pt x="548" y="140"/>
                    <a:pt x="548" y="140"/>
                  </a:cubicBezTo>
                  <a:cubicBezTo>
                    <a:pt x="547" y="141"/>
                    <a:pt x="547" y="141"/>
                    <a:pt x="547" y="141"/>
                  </a:cubicBezTo>
                  <a:cubicBezTo>
                    <a:pt x="546" y="142"/>
                    <a:pt x="546" y="142"/>
                    <a:pt x="546" y="142"/>
                  </a:cubicBezTo>
                  <a:cubicBezTo>
                    <a:pt x="545" y="142"/>
                    <a:pt x="545" y="142"/>
                    <a:pt x="545" y="142"/>
                  </a:cubicBezTo>
                  <a:cubicBezTo>
                    <a:pt x="544" y="143"/>
                    <a:pt x="544" y="143"/>
                    <a:pt x="544" y="143"/>
                  </a:cubicBezTo>
                  <a:cubicBezTo>
                    <a:pt x="544" y="144"/>
                    <a:pt x="544" y="144"/>
                    <a:pt x="544" y="144"/>
                  </a:cubicBezTo>
                  <a:cubicBezTo>
                    <a:pt x="543" y="143"/>
                    <a:pt x="543" y="143"/>
                    <a:pt x="543" y="143"/>
                  </a:cubicBezTo>
                  <a:cubicBezTo>
                    <a:pt x="544" y="145"/>
                    <a:pt x="544" y="145"/>
                    <a:pt x="544" y="145"/>
                  </a:cubicBezTo>
                  <a:cubicBezTo>
                    <a:pt x="543" y="145"/>
                    <a:pt x="543" y="145"/>
                    <a:pt x="543" y="145"/>
                  </a:cubicBezTo>
                  <a:cubicBezTo>
                    <a:pt x="543" y="146"/>
                    <a:pt x="543" y="146"/>
                    <a:pt x="543" y="146"/>
                  </a:cubicBezTo>
                  <a:cubicBezTo>
                    <a:pt x="543" y="147"/>
                    <a:pt x="543" y="147"/>
                    <a:pt x="543" y="147"/>
                  </a:cubicBezTo>
                  <a:cubicBezTo>
                    <a:pt x="543" y="149"/>
                    <a:pt x="543" y="149"/>
                    <a:pt x="543" y="149"/>
                  </a:cubicBezTo>
                  <a:cubicBezTo>
                    <a:pt x="542" y="149"/>
                    <a:pt x="542" y="149"/>
                    <a:pt x="542" y="149"/>
                  </a:cubicBezTo>
                  <a:cubicBezTo>
                    <a:pt x="542" y="149"/>
                    <a:pt x="542" y="149"/>
                    <a:pt x="542" y="149"/>
                  </a:cubicBezTo>
                  <a:cubicBezTo>
                    <a:pt x="541" y="146"/>
                    <a:pt x="541" y="146"/>
                    <a:pt x="541" y="146"/>
                  </a:cubicBezTo>
                  <a:cubicBezTo>
                    <a:pt x="541" y="145"/>
                    <a:pt x="541" y="145"/>
                    <a:pt x="541" y="145"/>
                  </a:cubicBezTo>
                  <a:cubicBezTo>
                    <a:pt x="540" y="145"/>
                    <a:pt x="540" y="145"/>
                    <a:pt x="540" y="145"/>
                  </a:cubicBezTo>
                  <a:cubicBezTo>
                    <a:pt x="539" y="144"/>
                    <a:pt x="539" y="144"/>
                    <a:pt x="539" y="144"/>
                  </a:cubicBezTo>
                  <a:cubicBezTo>
                    <a:pt x="539" y="145"/>
                    <a:pt x="539" y="145"/>
                    <a:pt x="539" y="145"/>
                  </a:cubicBezTo>
                  <a:cubicBezTo>
                    <a:pt x="538" y="147"/>
                    <a:pt x="538" y="147"/>
                    <a:pt x="538" y="147"/>
                  </a:cubicBezTo>
                  <a:cubicBezTo>
                    <a:pt x="537" y="147"/>
                    <a:pt x="537" y="147"/>
                    <a:pt x="537" y="147"/>
                  </a:cubicBezTo>
                  <a:cubicBezTo>
                    <a:pt x="537" y="148"/>
                    <a:pt x="537" y="148"/>
                    <a:pt x="537" y="148"/>
                  </a:cubicBezTo>
                  <a:cubicBezTo>
                    <a:pt x="538" y="148"/>
                    <a:pt x="538" y="148"/>
                    <a:pt x="538" y="148"/>
                  </a:cubicBezTo>
                  <a:cubicBezTo>
                    <a:pt x="537" y="150"/>
                    <a:pt x="537" y="150"/>
                    <a:pt x="537" y="150"/>
                  </a:cubicBezTo>
                  <a:cubicBezTo>
                    <a:pt x="536" y="149"/>
                    <a:pt x="536" y="149"/>
                    <a:pt x="536" y="149"/>
                  </a:cubicBezTo>
                  <a:cubicBezTo>
                    <a:pt x="536" y="149"/>
                    <a:pt x="536" y="149"/>
                    <a:pt x="536" y="149"/>
                  </a:cubicBezTo>
                  <a:cubicBezTo>
                    <a:pt x="536" y="148"/>
                    <a:pt x="536" y="148"/>
                    <a:pt x="536" y="148"/>
                  </a:cubicBezTo>
                  <a:cubicBezTo>
                    <a:pt x="535" y="148"/>
                    <a:pt x="535" y="148"/>
                    <a:pt x="535" y="148"/>
                  </a:cubicBezTo>
                  <a:cubicBezTo>
                    <a:pt x="535" y="150"/>
                    <a:pt x="535" y="150"/>
                    <a:pt x="535" y="150"/>
                  </a:cubicBezTo>
                  <a:cubicBezTo>
                    <a:pt x="534" y="150"/>
                    <a:pt x="534" y="150"/>
                    <a:pt x="534" y="150"/>
                  </a:cubicBezTo>
                  <a:cubicBezTo>
                    <a:pt x="533" y="149"/>
                    <a:pt x="533" y="149"/>
                    <a:pt x="533" y="149"/>
                  </a:cubicBezTo>
                  <a:cubicBezTo>
                    <a:pt x="532" y="149"/>
                    <a:pt x="532" y="149"/>
                    <a:pt x="532" y="149"/>
                  </a:cubicBezTo>
                  <a:cubicBezTo>
                    <a:pt x="532" y="150"/>
                    <a:pt x="532" y="150"/>
                    <a:pt x="532" y="150"/>
                  </a:cubicBezTo>
                  <a:cubicBezTo>
                    <a:pt x="533" y="151"/>
                    <a:pt x="533" y="151"/>
                    <a:pt x="533" y="151"/>
                  </a:cubicBezTo>
                  <a:cubicBezTo>
                    <a:pt x="533" y="151"/>
                    <a:pt x="533" y="151"/>
                    <a:pt x="533" y="151"/>
                  </a:cubicBezTo>
                  <a:cubicBezTo>
                    <a:pt x="532" y="152"/>
                    <a:pt x="532" y="152"/>
                    <a:pt x="532" y="152"/>
                  </a:cubicBezTo>
                  <a:cubicBezTo>
                    <a:pt x="532" y="152"/>
                    <a:pt x="532" y="152"/>
                    <a:pt x="532" y="152"/>
                  </a:cubicBezTo>
                  <a:cubicBezTo>
                    <a:pt x="533" y="153"/>
                    <a:pt x="533" y="153"/>
                    <a:pt x="533" y="153"/>
                  </a:cubicBezTo>
                  <a:cubicBezTo>
                    <a:pt x="533" y="154"/>
                    <a:pt x="533" y="154"/>
                    <a:pt x="533" y="154"/>
                  </a:cubicBezTo>
                  <a:cubicBezTo>
                    <a:pt x="533" y="154"/>
                    <a:pt x="533" y="154"/>
                    <a:pt x="533" y="154"/>
                  </a:cubicBezTo>
                  <a:cubicBezTo>
                    <a:pt x="533" y="155"/>
                    <a:pt x="533" y="155"/>
                    <a:pt x="533" y="155"/>
                  </a:cubicBezTo>
                  <a:cubicBezTo>
                    <a:pt x="534" y="155"/>
                    <a:pt x="534" y="155"/>
                    <a:pt x="534" y="155"/>
                  </a:cubicBezTo>
                  <a:cubicBezTo>
                    <a:pt x="535" y="156"/>
                    <a:pt x="535" y="156"/>
                    <a:pt x="535" y="156"/>
                  </a:cubicBezTo>
                  <a:cubicBezTo>
                    <a:pt x="535" y="156"/>
                    <a:pt x="535" y="156"/>
                    <a:pt x="535" y="156"/>
                  </a:cubicBezTo>
                  <a:cubicBezTo>
                    <a:pt x="534" y="156"/>
                    <a:pt x="534" y="156"/>
                    <a:pt x="534" y="156"/>
                  </a:cubicBezTo>
                  <a:cubicBezTo>
                    <a:pt x="534" y="157"/>
                    <a:pt x="534" y="157"/>
                    <a:pt x="534" y="157"/>
                  </a:cubicBezTo>
                  <a:cubicBezTo>
                    <a:pt x="535" y="157"/>
                    <a:pt x="535" y="157"/>
                    <a:pt x="535" y="157"/>
                  </a:cubicBezTo>
                  <a:cubicBezTo>
                    <a:pt x="535" y="158"/>
                    <a:pt x="535" y="158"/>
                    <a:pt x="535" y="158"/>
                  </a:cubicBezTo>
                  <a:cubicBezTo>
                    <a:pt x="535" y="158"/>
                    <a:pt x="535" y="158"/>
                    <a:pt x="535" y="158"/>
                  </a:cubicBezTo>
                  <a:cubicBezTo>
                    <a:pt x="535" y="158"/>
                    <a:pt x="535" y="158"/>
                    <a:pt x="535" y="158"/>
                  </a:cubicBezTo>
                  <a:cubicBezTo>
                    <a:pt x="534" y="158"/>
                    <a:pt x="534" y="158"/>
                    <a:pt x="534" y="158"/>
                  </a:cubicBezTo>
                  <a:cubicBezTo>
                    <a:pt x="534" y="158"/>
                    <a:pt x="534" y="158"/>
                    <a:pt x="534" y="158"/>
                  </a:cubicBezTo>
                  <a:cubicBezTo>
                    <a:pt x="535" y="159"/>
                    <a:pt x="535" y="159"/>
                    <a:pt x="535" y="159"/>
                  </a:cubicBezTo>
                  <a:cubicBezTo>
                    <a:pt x="535" y="159"/>
                    <a:pt x="535" y="159"/>
                    <a:pt x="535" y="159"/>
                  </a:cubicBezTo>
                  <a:cubicBezTo>
                    <a:pt x="535" y="160"/>
                    <a:pt x="535" y="160"/>
                    <a:pt x="535" y="160"/>
                  </a:cubicBezTo>
                  <a:cubicBezTo>
                    <a:pt x="535" y="161"/>
                    <a:pt x="535" y="161"/>
                    <a:pt x="535" y="161"/>
                  </a:cubicBezTo>
                  <a:cubicBezTo>
                    <a:pt x="535" y="161"/>
                    <a:pt x="535" y="161"/>
                    <a:pt x="535" y="161"/>
                  </a:cubicBezTo>
                  <a:cubicBezTo>
                    <a:pt x="534" y="162"/>
                    <a:pt x="534" y="162"/>
                    <a:pt x="534" y="162"/>
                  </a:cubicBezTo>
                  <a:cubicBezTo>
                    <a:pt x="535" y="163"/>
                    <a:pt x="535" y="163"/>
                    <a:pt x="535" y="163"/>
                  </a:cubicBezTo>
                  <a:cubicBezTo>
                    <a:pt x="535" y="164"/>
                    <a:pt x="535" y="164"/>
                    <a:pt x="535" y="164"/>
                  </a:cubicBezTo>
                  <a:cubicBezTo>
                    <a:pt x="535" y="164"/>
                    <a:pt x="535" y="164"/>
                    <a:pt x="535" y="164"/>
                  </a:cubicBezTo>
                  <a:cubicBezTo>
                    <a:pt x="535" y="165"/>
                    <a:pt x="535" y="165"/>
                    <a:pt x="535" y="165"/>
                  </a:cubicBezTo>
                  <a:cubicBezTo>
                    <a:pt x="535" y="166"/>
                    <a:pt x="535" y="166"/>
                    <a:pt x="535" y="166"/>
                  </a:cubicBezTo>
                  <a:cubicBezTo>
                    <a:pt x="536" y="167"/>
                    <a:pt x="536" y="167"/>
                    <a:pt x="536" y="167"/>
                  </a:cubicBezTo>
                  <a:cubicBezTo>
                    <a:pt x="535" y="168"/>
                    <a:pt x="535" y="168"/>
                    <a:pt x="535" y="168"/>
                  </a:cubicBezTo>
                  <a:cubicBezTo>
                    <a:pt x="536" y="168"/>
                    <a:pt x="536" y="168"/>
                    <a:pt x="536" y="168"/>
                  </a:cubicBezTo>
                  <a:cubicBezTo>
                    <a:pt x="537" y="169"/>
                    <a:pt x="537" y="169"/>
                    <a:pt x="537" y="169"/>
                  </a:cubicBezTo>
                  <a:cubicBezTo>
                    <a:pt x="538" y="170"/>
                    <a:pt x="538" y="170"/>
                    <a:pt x="538" y="170"/>
                  </a:cubicBezTo>
                  <a:cubicBezTo>
                    <a:pt x="539" y="171"/>
                    <a:pt x="539" y="171"/>
                    <a:pt x="539" y="171"/>
                  </a:cubicBezTo>
                  <a:cubicBezTo>
                    <a:pt x="540" y="170"/>
                    <a:pt x="540" y="170"/>
                    <a:pt x="540" y="170"/>
                  </a:cubicBezTo>
                  <a:cubicBezTo>
                    <a:pt x="540" y="170"/>
                    <a:pt x="540" y="170"/>
                    <a:pt x="540" y="170"/>
                  </a:cubicBezTo>
                  <a:cubicBezTo>
                    <a:pt x="539" y="169"/>
                    <a:pt x="539" y="169"/>
                    <a:pt x="539" y="169"/>
                  </a:cubicBezTo>
                  <a:cubicBezTo>
                    <a:pt x="538" y="168"/>
                    <a:pt x="538" y="168"/>
                    <a:pt x="538" y="168"/>
                  </a:cubicBezTo>
                  <a:cubicBezTo>
                    <a:pt x="539" y="168"/>
                    <a:pt x="539" y="168"/>
                    <a:pt x="539" y="168"/>
                  </a:cubicBezTo>
                  <a:cubicBezTo>
                    <a:pt x="540" y="168"/>
                    <a:pt x="540" y="168"/>
                    <a:pt x="540" y="168"/>
                  </a:cubicBezTo>
                  <a:cubicBezTo>
                    <a:pt x="542" y="169"/>
                    <a:pt x="542" y="169"/>
                    <a:pt x="542" y="169"/>
                  </a:cubicBezTo>
                  <a:cubicBezTo>
                    <a:pt x="542" y="168"/>
                    <a:pt x="542" y="168"/>
                    <a:pt x="542" y="168"/>
                  </a:cubicBezTo>
                  <a:cubicBezTo>
                    <a:pt x="543" y="169"/>
                    <a:pt x="543" y="169"/>
                    <a:pt x="543" y="169"/>
                  </a:cubicBezTo>
                  <a:cubicBezTo>
                    <a:pt x="543" y="169"/>
                    <a:pt x="543" y="169"/>
                    <a:pt x="543" y="169"/>
                  </a:cubicBezTo>
                  <a:cubicBezTo>
                    <a:pt x="543" y="170"/>
                    <a:pt x="543" y="170"/>
                    <a:pt x="543" y="170"/>
                  </a:cubicBezTo>
                  <a:cubicBezTo>
                    <a:pt x="543" y="171"/>
                    <a:pt x="543" y="171"/>
                    <a:pt x="543" y="171"/>
                  </a:cubicBezTo>
                  <a:cubicBezTo>
                    <a:pt x="543" y="171"/>
                    <a:pt x="543" y="171"/>
                    <a:pt x="543" y="171"/>
                  </a:cubicBezTo>
                  <a:cubicBezTo>
                    <a:pt x="543" y="172"/>
                    <a:pt x="543" y="172"/>
                    <a:pt x="543" y="172"/>
                  </a:cubicBezTo>
                  <a:cubicBezTo>
                    <a:pt x="543" y="172"/>
                    <a:pt x="543" y="172"/>
                    <a:pt x="543" y="172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3" y="174"/>
                    <a:pt x="543" y="174"/>
                    <a:pt x="543" y="174"/>
                  </a:cubicBezTo>
                  <a:cubicBezTo>
                    <a:pt x="543" y="175"/>
                    <a:pt x="543" y="175"/>
                    <a:pt x="543" y="175"/>
                  </a:cubicBezTo>
                  <a:cubicBezTo>
                    <a:pt x="543" y="177"/>
                    <a:pt x="543" y="177"/>
                    <a:pt x="543" y="177"/>
                  </a:cubicBezTo>
                  <a:cubicBezTo>
                    <a:pt x="544" y="177"/>
                    <a:pt x="544" y="177"/>
                    <a:pt x="544" y="177"/>
                  </a:cubicBezTo>
                  <a:cubicBezTo>
                    <a:pt x="545" y="177"/>
                    <a:pt x="545" y="177"/>
                    <a:pt x="545" y="177"/>
                  </a:cubicBezTo>
                  <a:cubicBezTo>
                    <a:pt x="545" y="177"/>
                    <a:pt x="545" y="177"/>
                    <a:pt x="545" y="177"/>
                  </a:cubicBezTo>
                  <a:cubicBezTo>
                    <a:pt x="546" y="176"/>
                    <a:pt x="546" y="176"/>
                    <a:pt x="546" y="176"/>
                  </a:cubicBezTo>
                  <a:cubicBezTo>
                    <a:pt x="546" y="176"/>
                    <a:pt x="546" y="176"/>
                    <a:pt x="546" y="176"/>
                  </a:cubicBezTo>
                  <a:cubicBezTo>
                    <a:pt x="546" y="176"/>
                    <a:pt x="546" y="176"/>
                    <a:pt x="546" y="176"/>
                  </a:cubicBezTo>
                  <a:cubicBezTo>
                    <a:pt x="547" y="176"/>
                    <a:pt x="547" y="176"/>
                    <a:pt x="547" y="176"/>
                  </a:cubicBezTo>
                  <a:cubicBezTo>
                    <a:pt x="547" y="178"/>
                    <a:pt x="547" y="178"/>
                    <a:pt x="547" y="178"/>
                  </a:cubicBezTo>
                  <a:cubicBezTo>
                    <a:pt x="549" y="180"/>
                    <a:pt x="549" y="180"/>
                    <a:pt x="549" y="180"/>
                  </a:cubicBezTo>
                  <a:cubicBezTo>
                    <a:pt x="550" y="181"/>
                    <a:pt x="550" y="181"/>
                    <a:pt x="550" y="181"/>
                  </a:cubicBezTo>
                  <a:cubicBezTo>
                    <a:pt x="549" y="182"/>
                    <a:pt x="549" y="182"/>
                    <a:pt x="549" y="182"/>
                  </a:cubicBezTo>
                  <a:cubicBezTo>
                    <a:pt x="549" y="183"/>
                    <a:pt x="549" y="183"/>
                    <a:pt x="549" y="183"/>
                  </a:cubicBezTo>
                  <a:cubicBezTo>
                    <a:pt x="549" y="183"/>
                    <a:pt x="549" y="183"/>
                    <a:pt x="549" y="183"/>
                  </a:cubicBezTo>
                  <a:cubicBezTo>
                    <a:pt x="547" y="182"/>
                    <a:pt x="547" y="182"/>
                    <a:pt x="547" y="182"/>
                  </a:cubicBezTo>
                  <a:cubicBezTo>
                    <a:pt x="546" y="182"/>
                    <a:pt x="546" y="182"/>
                    <a:pt x="546" y="182"/>
                  </a:cubicBezTo>
                  <a:cubicBezTo>
                    <a:pt x="546" y="181"/>
                    <a:pt x="546" y="181"/>
                    <a:pt x="546" y="181"/>
                  </a:cubicBezTo>
                  <a:cubicBezTo>
                    <a:pt x="546" y="180"/>
                    <a:pt x="546" y="180"/>
                    <a:pt x="546" y="180"/>
                  </a:cubicBezTo>
                  <a:cubicBezTo>
                    <a:pt x="546" y="179"/>
                    <a:pt x="546" y="179"/>
                    <a:pt x="546" y="179"/>
                  </a:cubicBezTo>
                  <a:cubicBezTo>
                    <a:pt x="546" y="178"/>
                    <a:pt x="546" y="178"/>
                    <a:pt x="546" y="178"/>
                  </a:cubicBezTo>
                  <a:cubicBezTo>
                    <a:pt x="546" y="178"/>
                    <a:pt x="546" y="178"/>
                    <a:pt x="546" y="178"/>
                  </a:cubicBezTo>
                  <a:cubicBezTo>
                    <a:pt x="546" y="179"/>
                    <a:pt x="546" y="179"/>
                    <a:pt x="546" y="179"/>
                  </a:cubicBezTo>
                  <a:cubicBezTo>
                    <a:pt x="546" y="179"/>
                    <a:pt x="546" y="179"/>
                    <a:pt x="546" y="179"/>
                  </a:cubicBezTo>
                  <a:cubicBezTo>
                    <a:pt x="545" y="179"/>
                    <a:pt x="545" y="179"/>
                    <a:pt x="545" y="179"/>
                  </a:cubicBezTo>
                  <a:cubicBezTo>
                    <a:pt x="544" y="181"/>
                    <a:pt x="544" y="181"/>
                    <a:pt x="544" y="181"/>
                  </a:cubicBezTo>
                  <a:cubicBezTo>
                    <a:pt x="544" y="181"/>
                    <a:pt x="544" y="181"/>
                    <a:pt x="544" y="181"/>
                  </a:cubicBezTo>
                  <a:cubicBezTo>
                    <a:pt x="546" y="181"/>
                    <a:pt x="546" y="181"/>
                    <a:pt x="546" y="181"/>
                  </a:cubicBezTo>
                  <a:cubicBezTo>
                    <a:pt x="546" y="182"/>
                    <a:pt x="546" y="182"/>
                    <a:pt x="546" y="182"/>
                  </a:cubicBezTo>
                  <a:cubicBezTo>
                    <a:pt x="545" y="183"/>
                    <a:pt x="545" y="183"/>
                    <a:pt x="545" y="183"/>
                  </a:cubicBezTo>
                  <a:cubicBezTo>
                    <a:pt x="545" y="184"/>
                    <a:pt x="545" y="184"/>
                    <a:pt x="545" y="184"/>
                  </a:cubicBezTo>
                  <a:cubicBezTo>
                    <a:pt x="545" y="184"/>
                    <a:pt x="545" y="184"/>
                    <a:pt x="545" y="184"/>
                  </a:cubicBezTo>
                  <a:cubicBezTo>
                    <a:pt x="545" y="187"/>
                    <a:pt x="545" y="187"/>
                    <a:pt x="545" y="187"/>
                  </a:cubicBezTo>
                  <a:cubicBezTo>
                    <a:pt x="546" y="188"/>
                    <a:pt x="546" y="188"/>
                    <a:pt x="546" y="188"/>
                  </a:cubicBezTo>
                  <a:cubicBezTo>
                    <a:pt x="546" y="188"/>
                    <a:pt x="546" y="188"/>
                    <a:pt x="546" y="188"/>
                  </a:cubicBezTo>
                  <a:cubicBezTo>
                    <a:pt x="548" y="191"/>
                    <a:pt x="548" y="191"/>
                    <a:pt x="548" y="191"/>
                  </a:cubicBezTo>
                  <a:cubicBezTo>
                    <a:pt x="549" y="191"/>
                    <a:pt x="549" y="191"/>
                    <a:pt x="549" y="191"/>
                  </a:cubicBezTo>
                  <a:cubicBezTo>
                    <a:pt x="550" y="193"/>
                    <a:pt x="550" y="193"/>
                    <a:pt x="550" y="193"/>
                  </a:cubicBezTo>
                  <a:cubicBezTo>
                    <a:pt x="551" y="194"/>
                    <a:pt x="551" y="194"/>
                    <a:pt x="551" y="194"/>
                  </a:cubicBezTo>
                  <a:cubicBezTo>
                    <a:pt x="551" y="194"/>
                    <a:pt x="551" y="194"/>
                    <a:pt x="551" y="194"/>
                  </a:cubicBezTo>
                  <a:cubicBezTo>
                    <a:pt x="551" y="195"/>
                    <a:pt x="551" y="195"/>
                    <a:pt x="551" y="195"/>
                  </a:cubicBezTo>
                  <a:cubicBezTo>
                    <a:pt x="548" y="196"/>
                    <a:pt x="548" y="196"/>
                    <a:pt x="548" y="196"/>
                  </a:cubicBezTo>
                  <a:cubicBezTo>
                    <a:pt x="548" y="196"/>
                    <a:pt x="548" y="196"/>
                    <a:pt x="548" y="196"/>
                  </a:cubicBezTo>
                  <a:cubicBezTo>
                    <a:pt x="546" y="197"/>
                    <a:pt x="546" y="197"/>
                    <a:pt x="546" y="197"/>
                  </a:cubicBezTo>
                  <a:cubicBezTo>
                    <a:pt x="546" y="197"/>
                    <a:pt x="546" y="197"/>
                    <a:pt x="546" y="197"/>
                  </a:cubicBezTo>
                  <a:cubicBezTo>
                    <a:pt x="546" y="197"/>
                    <a:pt x="546" y="197"/>
                    <a:pt x="546" y="197"/>
                  </a:cubicBezTo>
                  <a:cubicBezTo>
                    <a:pt x="545" y="199"/>
                    <a:pt x="545" y="199"/>
                    <a:pt x="545" y="199"/>
                  </a:cubicBezTo>
                  <a:cubicBezTo>
                    <a:pt x="545" y="200"/>
                    <a:pt x="545" y="200"/>
                    <a:pt x="545" y="200"/>
                  </a:cubicBezTo>
                  <a:cubicBezTo>
                    <a:pt x="545" y="200"/>
                    <a:pt x="545" y="200"/>
                    <a:pt x="545" y="200"/>
                  </a:cubicBezTo>
                  <a:cubicBezTo>
                    <a:pt x="545" y="201"/>
                    <a:pt x="545" y="201"/>
                    <a:pt x="545" y="201"/>
                  </a:cubicBezTo>
                  <a:cubicBezTo>
                    <a:pt x="545" y="203"/>
                    <a:pt x="545" y="203"/>
                    <a:pt x="545" y="203"/>
                  </a:cubicBezTo>
                  <a:cubicBezTo>
                    <a:pt x="546" y="205"/>
                    <a:pt x="546" y="205"/>
                    <a:pt x="546" y="205"/>
                  </a:cubicBezTo>
                  <a:cubicBezTo>
                    <a:pt x="547" y="206"/>
                    <a:pt x="547" y="206"/>
                    <a:pt x="547" y="206"/>
                  </a:cubicBezTo>
                  <a:cubicBezTo>
                    <a:pt x="547" y="207"/>
                    <a:pt x="547" y="207"/>
                    <a:pt x="547" y="207"/>
                  </a:cubicBezTo>
                  <a:cubicBezTo>
                    <a:pt x="548" y="207"/>
                    <a:pt x="548" y="207"/>
                    <a:pt x="548" y="207"/>
                  </a:cubicBezTo>
                  <a:cubicBezTo>
                    <a:pt x="549" y="208"/>
                    <a:pt x="549" y="208"/>
                    <a:pt x="549" y="208"/>
                  </a:cubicBezTo>
                  <a:cubicBezTo>
                    <a:pt x="548" y="208"/>
                    <a:pt x="548" y="208"/>
                    <a:pt x="548" y="208"/>
                  </a:cubicBezTo>
                  <a:cubicBezTo>
                    <a:pt x="547" y="208"/>
                    <a:pt x="547" y="208"/>
                    <a:pt x="547" y="208"/>
                  </a:cubicBezTo>
                  <a:cubicBezTo>
                    <a:pt x="547" y="208"/>
                    <a:pt x="547" y="208"/>
                    <a:pt x="547" y="208"/>
                  </a:cubicBezTo>
                  <a:cubicBezTo>
                    <a:pt x="546" y="209"/>
                    <a:pt x="546" y="209"/>
                    <a:pt x="546" y="209"/>
                  </a:cubicBezTo>
                  <a:cubicBezTo>
                    <a:pt x="545" y="209"/>
                    <a:pt x="545" y="209"/>
                    <a:pt x="545" y="209"/>
                  </a:cubicBezTo>
                  <a:cubicBezTo>
                    <a:pt x="544" y="210"/>
                    <a:pt x="544" y="210"/>
                    <a:pt x="544" y="210"/>
                  </a:cubicBezTo>
                  <a:cubicBezTo>
                    <a:pt x="543" y="209"/>
                    <a:pt x="543" y="209"/>
                    <a:pt x="543" y="209"/>
                  </a:cubicBezTo>
                  <a:cubicBezTo>
                    <a:pt x="542" y="210"/>
                    <a:pt x="542" y="210"/>
                    <a:pt x="542" y="210"/>
                  </a:cubicBezTo>
                  <a:cubicBezTo>
                    <a:pt x="543" y="210"/>
                    <a:pt x="543" y="210"/>
                    <a:pt x="543" y="210"/>
                  </a:cubicBezTo>
                  <a:cubicBezTo>
                    <a:pt x="544" y="210"/>
                    <a:pt x="544" y="210"/>
                    <a:pt x="544" y="210"/>
                  </a:cubicBezTo>
                  <a:cubicBezTo>
                    <a:pt x="544" y="211"/>
                    <a:pt x="544" y="211"/>
                    <a:pt x="544" y="211"/>
                  </a:cubicBezTo>
                  <a:cubicBezTo>
                    <a:pt x="543" y="212"/>
                    <a:pt x="543" y="212"/>
                    <a:pt x="543" y="212"/>
                  </a:cubicBezTo>
                  <a:cubicBezTo>
                    <a:pt x="544" y="213"/>
                    <a:pt x="544" y="213"/>
                    <a:pt x="544" y="213"/>
                  </a:cubicBezTo>
                  <a:cubicBezTo>
                    <a:pt x="544" y="213"/>
                    <a:pt x="544" y="213"/>
                    <a:pt x="544" y="213"/>
                  </a:cubicBezTo>
                  <a:cubicBezTo>
                    <a:pt x="544" y="213"/>
                    <a:pt x="544" y="213"/>
                    <a:pt x="544" y="213"/>
                  </a:cubicBezTo>
                  <a:cubicBezTo>
                    <a:pt x="544" y="214"/>
                    <a:pt x="544" y="214"/>
                    <a:pt x="544" y="214"/>
                  </a:cubicBezTo>
                  <a:cubicBezTo>
                    <a:pt x="544" y="215"/>
                    <a:pt x="544" y="215"/>
                    <a:pt x="544" y="215"/>
                  </a:cubicBezTo>
                  <a:cubicBezTo>
                    <a:pt x="544" y="215"/>
                    <a:pt x="544" y="215"/>
                    <a:pt x="544" y="215"/>
                  </a:cubicBezTo>
                  <a:cubicBezTo>
                    <a:pt x="545" y="214"/>
                    <a:pt x="545" y="214"/>
                    <a:pt x="545" y="214"/>
                  </a:cubicBezTo>
                  <a:cubicBezTo>
                    <a:pt x="546" y="215"/>
                    <a:pt x="546" y="215"/>
                    <a:pt x="546" y="215"/>
                  </a:cubicBezTo>
                  <a:cubicBezTo>
                    <a:pt x="545" y="216"/>
                    <a:pt x="545" y="216"/>
                    <a:pt x="545" y="216"/>
                  </a:cubicBezTo>
                  <a:cubicBezTo>
                    <a:pt x="545" y="217"/>
                    <a:pt x="545" y="217"/>
                    <a:pt x="545" y="217"/>
                  </a:cubicBezTo>
                  <a:cubicBezTo>
                    <a:pt x="545" y="218"/>
                    <a:pt x="545" y="218"/>
                    <a:pt x="545" y="218"/>
                  </a:cubicBezTo>
                  <a:cubicBezTo>
                    <a:pt x="545" y="219"/>
                    <a:pt x="545" y="219"/>
                    <a:pt x="545" y="219"/>
                  </a:cubicBezTo>
                  <a:cubicBezTo>
                    <a:pt x="545" y="220"/>
                    <a:pt x="545" y="220"/>
                    <a:pt x="545" y="220"/>
                  </a:cubicBezTo>
                  <a:cubicBezTo>
                    <a:pt x="545" y="220"/>
                    <a:pt x="545" y="220"/>
                    <a:pt x="545" y="220"/>
                  </a:cubicBezTo>
                  <a:cubicBezTo>
                    <a:pt x="545" y="221"/>
                    <a:pt x="545" y="221"/>
                    <a:pt x="545" y="221"/>
                  </a:cubicBezTo>
                  <a:cubicBezTo>
                    <a:pt x="544" y="222"/>
                    <a:pt x="544" y="222"/>
                    <a:pt x="544" y="222"/>
                  </a:cubicBezTo>
                  <a:cubicBezTo>
                    <a:pt x="544" y="223"/>
                    <a:pt x="544" y="223"/>
                    <a:pt x="544" y="223"/>
                  </a:cubicBezTo>
                  <a:cubicBezTo>
                    <a:pt x="543" y="223"/>
                    <a:pt x="543" y="223"/>
                    <a:pt x="543" y="223"/>
                  </a:cubicBezTo>
                  <a:cubicBezTo>
                    <a:pt x="543" y="225"/>
                    <a:pt x="543" y="225"/>
                    <a:pt x="543" y="225"/>
                  </a:cubicBezTo>
                  <a:cubicBezTo>
                    <a:pt x="542" y="227"/>
                    <a:pt x="542" y="227"/>
                    <a:pt x="542" y="227"/>
                  </a:cubicBezTo>
                  <a:cubicBezTo>
                    <a:pt x="542" y="226"/>
                    <a:pt x="542" y="226"/>
                    <a:pt x="542" y="226"/>
                  </a:cubicBezTo>
                  <a:cubicBezTo>
                    <a:pt x="542" y="225"/>
                    <a:pt x="542" y="225"/>
                    <a:pt x="542" y="225"/>
                  </a:cubicBezTo>
                  <a:cubicBezTo>
                    <a:pt x="542" y="224"/>
                    <a:pt x="542" y="224"/>
                    <a:pt x="542" y="224"/>
                  </a:cubicBezTo>
                  <a:cubicBezTo>
                    <a:pt x="542" y="224"/>
                    <a:pt x="542" y="224"/>
                    <a:pt x="542" y="224"/>
                  </a:cubicBezTo>
                  <a:cubicBezTo>
                    <a:pt x="540" y="224"/>
                    <a:pt x="540" y="224"/>
                    <a:pt x="540" y="224"/>
                  </a:cubicBezTo>
                  <a:cubicBezTo>
                    <a:pt x="539" y="222"/>
                    <a:pt x="539" y="222"/>
                    <a:pt x="539" y="222"/>
                  </a:cubicBezTo>
                  <a:cubicBezTo>
                    <a:pt x="539" y="221"/>
                    <a:pt x="539" y="221"/>
                    <a:pt x="539" y="221"/>
                  </a:cubicBezTo>
                  <a:cubicBezTo>
                    <a:pt x="537" y="217"/>
                    <a:pt x="537" y="217"/>
                    <a:pt x="537" y="217"/>
                  </a:cubicBezTo>
                  <a:cubicBezTo>
                    <a:pt x="536" y="216"/>
                    <a:pt x="536" y="216"/>
                    <a:pt x="536" y="216"/>
                  </a:cubicBezTo>
                  <a:cubicBezTo>
                    <a:pt x="536" y="216"/>
                    <a:pt x="536" y="216"/>
                    <a:pt x="536" y="216"/>
                  </a:cubicBezTo>
                  <a:cubicBezTo>
                    <a:pt x="537" y="216"/>
                    <a:pt x="537" y="216"/>
                    <a:pt x="537" y="216"/>
                  </a:cubicBezTo>
                  <a:cubicBezTo>
                    <a:pt x="538" y="215"/>
                    <a:pt x="538" y="215"/>
                    <a:pt x="538" y="215"/>
                  </a:cubicBezTo>
                  <a:cubicBezTo>
                    <a:pt x="537" y="215"/>
                    <a:pt x="537" y="215"/>
                    <a:pt x="537" y="215"/>
                  </a:cubicBezTo>
                  <a:cubicBezTo>
                    <a:pt x="536" y="215"/>
                    <a:pt x="536" y="215"/>
                    <a:pt x="536" y="215"/>
                  </a:cubicBezTo>
                  <a:cubicBezTo>
                    <a:pt x="534" y="214"/>
                    <a:pt x="534" y="214"/>
                    <a:pt x="534" y="214"/>
                  </a:cubicBezTo>
                  <a:cubicBezTo>
                    <a:pt x="531" y="209"/>
                    <a:pt x="531" y="209"/>
                    <a:pt x="531" y="209"/>
                  </a:cubicBezTo>
                  <a:cubicBezTo>
                    <a:pt x="528" y="206"/>
                    <a:pt x="528" y="206"/>
                    <a:pt x="528" y="206"/>
                  </a:cubicBezTo>
                  <a:cubicBezTo>
                    <a:pt x="527" y="204"/>
                    <a:pt x="527" y="204"/>
                    <a:pt x="527" y="204"/>
                  </a:cubicBezTo>
                  <a:cubicBezTo>
                    <a:pt x="526" y="203"/>
                    <a:pt x="526" y="203"/>
                    <a:pt x="526" y="203"/>
                  </a:cubicBezTo>
                  <a:cubicBezTo>
                    <a:pt x="524" y="200"/>
                    <a:pt x="524" y="200"/>
                    <a:pt x="524" y="200"/>
                  </a:cubicBezTo>
                  <a:cubicBezTo>
                    <a:pt x="522" y="195"/>
                    <a:pt x="522" y="195"/>
                    <a:pt x="522" y="195"/>
                  </a:cubicBezTo>
                  <a:cubicBezTo>
                    <a:pt x="520" y="191"/>
                    <a:pt x="520" y="191"/>
                    <a:pt x="520" y="191"/>
                  </a:cubicBezTo>
                  <a:cubicBezTo>
                    <a:pt x="520" y="190"/>
                    <a:pt x="520" y="190"/>
                    <a:pt x="520" y="190"/>
                  </a:cubicBezTo>
                  <a:cubicBezTo>
                    <a:pt x="518" y="188"/>
                    <a:pt x="518" y="188"/>
                    <a:pt x="518" y="188"/>
                  </a:cubicBezTo>
                  <a:cubicBezTo>
                    <a:pt x="518" y="185"/>
                    <a:pt x="518" y="185"/>
                    <a:pt x="518" y="185"/>
                  </a:cubicBezTo>
                  <a:cubicBezTo>
                    <a:pt x="517" y="184"/>
                    <a:pt x="517" y="184"/>
                    <a:pt x="517" y="184"/>
                  </a:cubicBezTo>
                  <a:cubicBezTo>
                    <a:pt x="517" y="182"/>
                    <a:pt x="517" y="182"/>
                    <a:pt x="517" y="182"/>
                  </a:cubicBezTo>
                  <a:cubicBezTo>
                    <a:pt x="518" y="181"/>
                    <a:pt x="518" y="181"/>
                    <a:pt x="518" y="181"/>
                  </a:cubicBezTo>
                  <a:cubicBezTo>
                    <a:pt x="519" y="180"/>
                    <a:pt x="519" y="180"/>
                    <a:pt x="519" y="180"/>
                  </a:cubicBezTo>
                  <a:cubicBezTo>
                    <a:pt x="519" y="180"/>
                    <a:pt x="519" y="180"/>
                    <a:pt x="519" y="180"/>
                  </a:cubicBezTo>
                  <a:cubicBezTo>
                    <a:pt x="519" y="179"/>
                    <a:pt x="519" y="179"/>
                    <a:pt x="519" y="179"/>
                  </a:cubicBezTo>
                  <a:cubicBezTo>
                    <a:pt x="519" y="179"/>
                    <a:pt x="519" y="179"/>
                    <a:pt x="519" y="179"/>
                  </a:cubicBezTo>
                  <a:cubicBezTo>
                    <a:pt x="519" y="177"/>
                    <a:pt x="519" y="177"/>
                    <a:pt x="519" y="177"/>
                  </a:cubicBezTo>
                  <a:cubicBezTo>
                    <a:pt x="518" y="175"/>
                    <a:pt x="518" y="175"/>
                    <a:pt x="518" y="175"/>
                  </a:cubicBezTo>
                  <a:cubicBezTo>
                    <a:pt x="516" y="175"/>
                    <a:pt x="516" y="175"/>
                    <a:pt x="516" y="175"/>
                  </a:cubicBezTo>
                  <a:cubicBezTo>
                    <a:pt x="516" y="174"/>
                    <a:pt x="516" y="174"/>
                    <a:pt x="516" y="174"/>
                  </a:cubicBezTo>
                  <a:cubicBezTo>
                    <a:pt x="517" y="173"/>
                    <a:pt x="517" y="173"/>
                    <a:pt x="517" y="173"/>
                  </a:cubicBezTo>
                  <a:cubicBezTo>
                    <a:pt x="519" y="174"/>
                    <a:pt x="519" y="174"/>
                    <a:pt x="519" y="174"/>
                  </a:cubicBezTo>
                  <a:cubicBezTo>
                    <a:pt x="520" y="173"/>
                    <a:pt x="520" y="173"/>
                    <a:pt x="520" y="173"/>
                  </a:cubicBezTo>
                  <a:cubicBezTo>
                    <a:pt x="520" y="172"/>
                    <a:pt x="520" y="172"/>
                    <a:pt x="520" y="172"/>
                  </a:cubicBezTo>
                  <a:cubicBezTo>
                    <a:pt x="520" y="171"/>
                    <a:pt x="520" y="171"/>
                    <a:pt x="520" y="171"/>
                  </a:cubicBezTo>
                  <a:cubicBezTo>
                    <a:pt x="521" y="171"/>
                    <a:pt x="521" y="171"/>
                    <a:pt x="521" y="171"/>
                  </a:cubicBezTo>
                  <a:cubicBezTo>
                    <a:pt x="522" y="171"/>
                    <a:pt x="522" y="171"/>
                    <a:pt x="522" y="171"/>
                  </a:cubicBezTo>
                  <a:cubicBezTo>
                    <a:pt x="521" y="170"/>
                    <a:pt x="521" y="170"/>
                    <a:pt x="521" y="170"/>
                  </a:cubicBezTo>
                  <a:cubicBezTo>
                    <a:pt x="523" y="168"/>
                    <a:pt x="523" y="168"/>
                    <a:pt x="523" y="168"/>
                  </a:cubicBezTo>
                  <a:cubicBezTo>
                    <a:pt x="522" y="166"/>
                    <a:pt x="522" y="166"/>
                    <a:pt x="522" y="166"/>
                  </a:cubicBezTo>
                  <a:cubicBezTo>
                    <a:pt x="522" y="165"/>
                    <a:pt x="522" y="165"/>
                    <a:pt x="522" y="165"/>
                  </a:cubicBezTo>
                  <a:cubicBezTo>
                    <a:pt x="522" y="164"/>
                    <a:pt x="522" y="164"/>
                    <a:pt x="522" y="164"/>
                  </a:cubicBezTo>
                  <a:cubicBezTo>
                    <a:pt x="522" y="163"/>
                    <a:pt x="522" y="163"/>
                    <a:pt x="522" y="163"/>
                  </a:cubicBezTo>
                  <a:cubicBezTo>
                    <a:pt x="522" y="162"/>
                    <a:pt x="522" y="162"/>
                    <a:pt x="522" y="162"/>
                  </a:cubicBezTo>
                  <a:cubicBezTo>
                    <a:pt x="522" y="162"/>
                    <a:pt x="522" y="162"/>
                    <a:pt x="522" y="162"/>
                  </a:cubicBezTo>
                  <a:cubicBezTo>
                    <a:pt x="522" y="160"/>
                    <a:pt x="522" y="160"/>
                    <a:pt x="522" y="160"/>
                  </a:cubicBezTo>
                  <a:cubicBezTo>
                    <a:pt x="523" y="160"/>
                    <a:pt x="523" y="160"/>
                    <a:pt x="523" y="160"/>
                  </a:cubicBezTo>
                  <a:cubicBezTo>
                    <a:pt x="522" y="159"/>
                    <a:pt x="522" y="159"/>
                    <a:pt x="522" y="159"/>
                  </a:cubicBezTo>
                  <a:cubicBezTo>
                    <a:pt x="522" y="159"/>
                    <a:pt x="522" y="159"/>
                    <a:pt x="522" y="159"/>
                  </a:cubicBezTo>
                  <a:cubicBezTo>
                    <a:pt x="522" y="158"/>
                    <a:pt x="522" y="158"/>
                    <a:pt x="522" y="158"/>
                  </a:cubicBezTo>
                  <a:cubicBezTo>
                    <a:pt x="523" y="157"/>
                    <a:pt x="523" y="157"/>
                    <a:pt x="523" y="157"/>
                  </a:cubicBezTo>
                  <a:cubicBezTo>
                    <a:pt x="522" y="157"/>
                    <a:pt x="522" y="157"/>
                    <a:pt x="522" y="157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3" y="155"/>
                    <a:pt x="523" y="155"/>
                    <a:pt x="523" y="155"/>
                  </a:cubicBezTo>
                  <a:cubicBezTo>
                    <a:pt x="524" y="155"/>
                    <a:pt x="524" y="155"/>
                    <a:pt x="524" y="155"/>
                  </a:cubicBezTo>
                  <a:cubicBezTo>
                    <a:pt x="523" y="154"/>
                    <a:pt x="523" y="154"/>
                    <a:pt x="523" y="154"/>
                  </a:cubicBezTo>
                  <a:cubicBezTo>
                    <a:pt x="524" y="152"/>
                    <a:pt x="524" y="152"/>
                    <a:pt x="524" y="152"/>
                  </a:cubicBezTo>
                  <a:cubicBezTo>
                    <a:pt x="523" y="152"/>
                    <a:pt x="523" y="152"/>
                    <a:pt x="523" y="152"/>
                  </a:cubicBezTo>
                  <a:cubicBezTo>
                    <a:pt x="523" y="151"/>
                    <a:pt x="523" y="151"/>
                    <a:pt x="523" y="151"/>
                  </a:cubicBezTo>
                  <a:cubicBezTo>
                    <a:pt x="524" y="150"/>
                    <a:pt x="524" y="150"/>
                    <a:pt x="524" y="150"/>
                  </a:cubicBezTo>
                  <a:cubicBezTo>
                    <a:pt x="524" y="149"/>
                    <a:pt x="524" y="149"/>
                    <a:pt x="524" y="149"/>
                  </a:cubicBezTo>
                  <a:cubicBezTo>
                    <a:pt x="523" y="149"/>
                    <a:pt x="523" y="149"/>
                    <a:pt x="523" y="149"/>
                  </a:cubicBezTo>
                  <a:cubicBezTo>
                    <a:pt x="523" y="148"/>
                    <a:pt x="523" y="148"/>
                    <a:pt x="523" y="148"/>
                  </a:cubicBezTo>
                  <a:cubicBezTo>
                    <a:pt x="523" y="147"/>
                    <a:pt x="523" y="147"/>
                    <a:pt x="523" y="147"/>
                  </a:cubicBezTo>
                  <a:cubicBezTo>
                    <a:pt x="524" y="147"/>
                    <a:pt x="524" y="147"/>
                    <a:pt x="524" y="147"/>
                  </a:cubicBezTo>
                  <a:cubicBezTo>
                    <a:pt x="524" y="146"/>
                    <a:pt x="524" y="146"/>
                    <a:pt x="524" y="146"/>
                  </a:cubicBezTo>
                  <a:cubicBezTo>
                    <a:pt x="524" y="146"/>
                    <a:pt x="524" y="146"/>
                    <a:pt x="524" y="146"/>
                  </a:cubicBezTo>
                  <a:cubicBezTo>
                    <a:pt x="525" y="145"/>
                    <a:pt x="525" y="145"/>
                    <a:pt x="525" y="145"/>
                  </a:cubicBezTo>
                  <a:cubicBezTo>
                    <a:pt x="526" y="145"/>
                    <a:pt x="526" y="145"/>
                    <a:pt x="526" y="145"/>
                  </a:cubicBezTo>
                  <a:cubicBezTo>
                    <a:pt x="527" y="144"/>
                    <a:pt x="527" y="144"/>
                    <a:pt x="527" y="144"/>
                  </a:cubicBezTo>
                  <a:cubicBezTo>
                    <a:pt x="527" y="144"/>
                    <a:pt x="527" y="144"/>
                    <a:pt x="527" y="144"/>
                  </a:cubicBezTo>
                  <a:cubicBezTo>
                    <a:pt x="528" y="143"/>
                    <a:pt x="528" y="143"/>
                    <a:pt x="528" y="143"/>
                  </a:cubicBezTo>
                  <a:cubicBezTo>
                    <a:pt x="528" y="143"/>
                    <a:pt x="528" y="143"/>
                    <a:pt x="528" y="143"/>
                  </a:cubicBezTo>
                  <a:cubicBezTo>
                    <a:pt x="528" y="143"/>
                    <a:pt x="528" y="143"/>
                    <a:pt x="528" y="143"/>
                  </a:cubicBezTo>
                  <a:cubicBezTo>
                    <a:pt x="528" y="142"/>
                    <a:pt x="528" y="142"/>
                    <a:pt x="528" y="142"/>
                  </a:cubicBezTo>
                  <a:cubicBezTo>
                    <a:pt x="527" y="142"/>
                    <a:pt x="527" y="142"/>
                    <a:pt x="527" y="142"/>
                  </a:cubicBezTo>
                  <a:cubicBezTo>
                    <a:pt x="527" y="143"/>
                    <a:pt x="527" y="143"/>
                    <a:pt x="527" y="143"/>
                  </a:cubicBezTo>
                  <a:cubicBezTo>
                    <a:pt x="526" y="142"/>
                    <a:pt x="526" y="142"/>
                    <a:pt x="526" y="142"/>
                  </a:cubicBezTo>
                  <a:cubicBezTo>
                    <a:pt x="526" y="141"/>
                    <a:pt x="526" y="141"/>
                    <a:pt x="526" y="141"/>
                  </a:cubicBezTo>
                  <a:cubicBezTo>
                    <a:pt x="527" y="139"/>
                    <a:pt x="527" y="139"/>
                    <a:pt x="527" y="139"/>
                  </a:cubicBezTo>
                  <a:cubicBezTo>
                    <a:pt x="526" y="139"/>
                    <a:pt x="526" y="139"/>
                    <a:pt x="526" y="139"/>
                  </a:cubicBezTo>
                  <a:cubicBezTo>
                    <a:pt x="526" y="138"/>
                    <a:pt x="526" y="138"/>
                    <a:pt x="526" y="138"/>
                  </a:cubicBezTo>
                  <a:cubicBezTo>
                    <a:pt x="526" y="138"/>
                    <a:pt x="526" y="138"/>
                    <a:pt x="526" y="138"/>
                  </a:cubicBezTo>
                  <a:cubicBezTo>
                    <a:pt x="525" y="138"/>
                    <a:pt x="525" y="138"/>
                    <a:pt x="525" y="138"/>
                  </a:cubicBezTo>
                  <a:cubicBezTo>
                    <a:pt x="525" y="138"/>
                    <a:pt x="525" y="138"/>
                    <a:pt x="525" y="138"/>
                  </a:cubicBezTo>
                  <a:cubicBezTo>
                    <a:pt x="525" y="136"/>
                    <a:pt x="525" y="136"/>
                    <a:pt x="525" y="136"/>
                  </a:cubicBezTo>
                  <a:cubicBezTo>
                    <a:pt x="525" y="136"/>
                    <a:pt x="525" y="136"/>
                    <a:pt x="525" y="136"/>
                  </a:cubicBezTo>
                  <a:cubicBezTo>
                    <a:pt x="525" y="136"/>
                    <a:pt x="525" y="136"/>
                    <a:pt x="525" y="136"/>
                  </a:cubicBezTo>
                  <a:cubicBezTo>
                    <a:pt x="525" y="135"/>
                    <a:pt x="525" y="135"/>
                    <a:pt x="525" y="135"/>
                  </a:cubicBezTo>
                  <a:cubicBezTo>
                    <a:pt x="524" y="134"/>
                    <a:pt x="524" y="134"/>
                    <a:pt x="524" y="134"/>
                  </a:cubicBezTo>
                  <a:cubicBezTo>
                    <a:pt x="524" y="134"/>
                    <a:pt x="524" y="134"/>
                    <a:pt x="524" y="134"/>
                  </a:cubicBezTo>
                  <a:cubicBezTo>
                    <a:pt x="524" y="134"/>
                    <a:pt x="524" y="134"/>
                    <a:pt x="524" y="134"/>
                  </a:cubicBezTo>
                  <a:cubicBezTo>
                    <a:pt x="524" y="133"/>
                    <a:pt x="524" y="133"/>
                    <a:pt x="524" y="133"/>
                  </a:cubicBezTo>
                  <a:cubicBezTo>
                    <a:pt x="523" y="132"/>
                    <a:pt x="523" y="132"/>
                    <a:pt x="523" y="132"/>
                  </a:cubicBezTo>
                  <a:cubicBezTo>
                    <a:pt x="523" y="132"/>
                    <a:pt x="523" y="132"/>
                    <a:pt x="523" y="132"/>
                  </a:cubicBezTo>
                  <a:cubicBezTo>
                    <a:pt x="522" y="131"/>
                    <a:pt x="522" y="131"/>
                    <a:pt x="522" y="131"/>
                  </a:cubicBezTo>
                  <a:cubicBezTo>
                    <a:pt x="522" y="131"/>
                    <a:pt x="522" y="131"/>
                    <a:pt x="522" y="131"/>
                  </a:cubicBezTo>
                  <a:cubicBezTo>
                    <a:pt x="522" y="130"/>
                    <a:pt x="522" y="130"/>
                    <a:pt x="522" y="130"/>
                  </a:cubicBezTo>
                  <a:cubicBezTo>
                    <a:pt x="522" y="129"/>
                    <a:pt x="522" y="129"/>
                    <a:pt x="522" y="129"/>
                  </a:cubicBezTo>
                  <a:cubicBezTo>
                    <a:pt x="523" y="128"/>
                    <a:pt x="523" y="128"/>
                    <a:pt x="523" y="128"/>
                  </a:cubicBezTo>
                  <a:cubicBezTo>
                    <a:pt x="524" y="128"/>
                    <a:pt x="524" y="128"/>
                    <a:pt x="524" y="128"/>
                  </a:cubicBezTo>
                  <a:cubicBezTo>
                    <a:pt x="525" y="128"/>
                    <a:pt x="525" y="128"/>
                    <a:pt x="525" y="128"/>
                  </a:cubicBezTo>
                  <a:cubicBezTo>
                    <a:pt x="524" y="127"/>
                    <a:pt x="524" y="127"/>
                    <a:pt x="524" y="127"/>
                  </a:cubicBezTo>
                  <a:cubicBezTo>
                    <a:pt x="526" y="127"/>
                    <a:pt x="526" y="127"/>
                    <a:pt x="526" y="127"/>
                  </a:cubicBezTo>
                  <a:cubicBezTo>
                    <a:pt x="525" y="127"/>
                    <a:pt x="525" y="127"/>
                    <a:pt x="525" y="127"/>
                  </a:cubicBezTo>
                  <a:cubicBezTo>
                    <a:pt x="524" y="127"/>
                    <a:pt x="524" y="127"/>
                    <a:pt x="524" y="127"/>
                  </a:cubicBezTo>
                  <a:cubicBezTo>
                    <a:pt x="524" y="127"/>
                    <a:pt x="524" y="127"/>
                    <a:pt x="524" y="127"/>
                  </a:cubicBezTo>
                  <a:cubicBezTo>
                    <a:pt x="522" y="127"/>
                    <a:pt x="522" y="127"/>
                    <a:pt x="522" y="127"/>
                  </a:cubicBezTo>
                  <a:cubicBezTo>
                    <a:pt x="521" y="126"/>
                    <a:pt x="521" y="126"/>
                    <a:pt x="521" y="126"/>
                  </a:cubicBezTo>
                  <a:cubicBezTo>
                    <a:pt x="521" y="126"/>
                    <a:pt x="521" y="126"/>
                    <a:pt x="521" y="126"/>
                  </a:cubicBezTo>
                  <a:cubicBezTo>
                    <a:pt x="520" y="126"/>
                    <a:pt x="520" y="126"/>
                    <a:pt x="520" y="126"/>
                  </a:cubicBezTo>
                  <a:cubicBezTo>
                    <a:pt x="519" y="127"/>
                    <a:pt x="519" y="127"/>
                    <a:pt x="519" y="127"/>
                  </a:cubicBezTo>
                  <a:cubicBezTo>
                    <a:pt x="518" y="127"/>
                    <a:pt x="518" y="127"/>
                    <a:pt x="518" y="127"/>
                  </a:cubicBezTo>
                  <a:cubicBezTo>
                    <a:pt x="517" y="128"/>
                    <a:pt x="517" y="128"/>
                    <a:pt x="517" y="128"/>
                  </a:cubicBezTo>
                  <a:cubicBezTo>
                    <a:pt x="517" y="128"/>
                    <a:pt x="517" y="128"/>
                    <a:pt x="517" y="128"/>
                  </a:cubicBezTo>
                  <a:cubicBezTo>
                    <a:pt x="517" y="129"/>
                    <a:pt x="517" y="129"/>
                    <a:pt x="517" y="129"/>
                  </a:cubicBezTo>
                  <a:cubicBezTo>
                    <a:pt x="518" y="130"/>
                    <a:pt x="518" y="130"/>
                    <a:pt x="518" y="130"/>
                  </a:cubicBezTo>
                  <a:cubicBezTo>
                    <a:pt x="518" y="130"/>
                    <a:pt x="518" y="130"/>
                    <a:pt x="518" y="130"/>
                  </a:cubicBezTo>
                  <a:cubicBezTo>
                    <a:pt x="518" y="131"/>
                    <a:pt x="518" y="131"/>
                    <a:pt x="518" y="131"/>
                  </a:cubicBezTo>
                  <a:cubicBezTo>
                    <a:pt x="518" y="132"/>
                    <a:pt x="518" y="132"/>
                    <a:pt x="518" y="132"/>
                  </a:cubicBezTo>
                  <a:cubicBezTo>
                    <a:pt x="519" y="133"/>
                    <a:pt x="519" y="133"/>
                    <a:pt x="519" y="133"/>
                  </a:cubicBezTo>
                  <a:cubicBezTo>
                    <a:pt x="519" y="133"/>
                    <a:pt x="519" y="133"/>
                    <a:pt x="519" y="133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35"/>
                    <a:pt x="520" y="135"/>
                    <a:pt x="520" y="135"/>
                  </a:cubicBezTo>
                  <a:cubicBezTo>
                    <a:pt x="521" y="135"/>
                    <a:pt x="521" y="135"/>
                    <a:pt x="521" y="135"/>
                  </a:cubicBezTo>
                  <a:cubicBezTo>
                    <a:pt x="521" y="136"/>
                    <a:pt x="521" y="136"/>
                    <a:pt x="521" y="136"/>
                  </a:cubicBezTo>
                  <a:cubicBezTo>
                    <a:pt x="522" y="137"/>
                    <a:pt x="522" y="137"/>
                    <a:pt x="522" y="137"/>
                  </a:cubicBezTo>
                  <a:cubicBezTo>
                    <a:pt x="521" y="137"/>
                    <a:pt x="521" y="137"/>
                    <a:pt x="521" y="137"/>
                  </a:cubicBezTo>
                  <a:cubicBezTo>
                    <a:pt x="521" y="137"/>
                    <a:pt x="521" y="137"/>
                    <a:pt x="521" y="137"/>
                  </a:cubicBezTo>
                  <a:cubicBezTo>
                    <a:pt x="520" y="136"/>
                    <a:pt x="520" y="136"/>
                    <a:pt x="520" y="136"/>
                  </a:cubicBezTo>
                  <a:cubicBezTo>
                    <a:pt x="519" y="136"/>
                    <a:pt x="519" y="136"/>
                    <a:pt x="519" y="136"/>
                  </a:cubicBezTo>
                  <a:cubicBezTo>
                    <a:pt x="519" y="137"/>
                    <a:pt x="519" y="137"/>
                    <a:pt x="519" y="137"/>
                  </a:cubicBezTo>
                  <a:cubicBezTo>
                    <a:pt x="518" y="138"/>
                    <a:pt x="518" y="138"/>
                    <a:pt x="518" y="138"/>
                  </a:cubicBezTo>
                  <a:cubicBezTo>
                    <a:pt x="519" y="139"/>
                    <a:pt x="519" y="139"/>
                    <a:pt x="519" y="139"/>
                  </a:cubicBezTo>
                  <a:cubicBezTo>
                    <a:pt x="518" y="140"/>
                    <a:pt x="518" y="140"/>
                    <a:pt x="518" y="140"/>
                  </a:cubicBezTo>
                  <a:cubicBezTo>
                    <a:pt x="518" y="140"/>
                    <a:pt x="518" y="140"/>
                    <a:pt x="518" y="140"/>
                  </a:cubicBezTo>
                  <a:cubicBezTo>
                    <a:pt x="518" y="140"/>
                    <a:pt x="518" y="140"/>
                    <a:pt x="518" y="140"/>
                  </a:cubicBezTo>
                  <a:cubicBezTo>
                    <a:pt x="518" y="141"/>
                    <a:pt x="518" y="141"/>
                    <a:pt x="518" y="141"/>
                  </a:cubicBezTo>
                  <a:cubicBezTo>
                    <a:pt x="518" y="141"/>
                    <a:pt x="518" y="141"/>
                    <a:pt x="518" y="141"/>
                  </a:cubicBezTo>
                  <a:cubicBezTo>
                    <a:pt x="518" y="142"/>
                    <a:pt x="518" y="142"/>
                    <a:pt x="518" y="142"/>
                  </a:cubicBezTo>
                  <a:cubicBezTo>
                    <a:pt x="518" y="142"/>
                    <a:pt x="518" y="142"/>
                    <a:pt x="518" y="142"/>
                  </a:cubicBezTo>
                  <a:cubicBezTo>
                    <a:pt x="518" y="143"/>
                    <a:pt x="518" y="143"/>
                    <a:pt x="518" y="143"/>
                  </a:cubicBezTo>
                  <a:cubicBezTo>
                    <a:pt x="518" y="145"/>
                    <a:pt x="518" y="145"/>
                    <a:pt x="518" y="145"/>
                  </a:cubicBezTo>
                  <a:cubicBezTo>
                    <a:pt x="517" y="145"/>
                    <a:pt x="517" y="145"/>
                    <a:pt x="517" y="145"/>
                  </a:cubicBezTo>
                  <a:cubicBezTo>
                    <a:pt x="517" y="146"/>
                    <a:pt x="517" y="146"/>
                    <a:pt x="517" y="146"/>
                  </a:cubicBezTo>
                  <a:cubicBezTo>
                    <a:pt x="517" y="146"/>
                    <a:pt x="517" y="146"/>
                    <a:pt x="517" y="146"/>
                  </a:cubicBezTo>
                  <a:cubicBezTo>
                    <a:pt x="516" y="147"/>
                    <a:pt x="516" y="147"/>
                    <a:pt x="516" y="147"/>
                  </a:cubicBezTo>
                  <a:cubicBezTo>
                    <a:pt x="516" y="147"/>
                    <a:pt x="516" y="147"/>
                    <a:pt x="516" y="147"/>
                  </a:cubicBezTo>
                  <a:cubicBezTo>
                    <a:pt x="515" y="146"/>
                    <a:pt x="515" y="146"/>
                    <a:pt x="515" y="146"/>
                  </a:cubicBezTo>
                  <a:cubicBezTo>
                    <a:pt x="516" y="145"/>
                    <a:pt x="516" y="145"/>
                    <a:pt x="516" y="145"/>
                  </a:cubicBezTo>
                  <a:cubicBezTo>
                    <a:pt x="515" y="144"/>
                    <a:pt x="515" y="144"/>
                    <a:pt x="515" y="144"/>
                  </a:cubicBezTo>
                  <a:cubicBezTo>
                    <a:pt x="515" y="144"/>
                    <a:pt x="515" y="144"/>
                    <a:pt x="515" y="144"/>
                  </a:cubicBezTo>
                  <a:cubicBezTo>
                    <a:pt x="514" y="145"/>
                    <a:pt x="514" y="145"/>
                    <a:pt x="514" y="145"/>
                  </a:cubicBezTo>
                  <a:cubicBezTo>
                    <a:pt x="514" y="145"/>
                    <a:pt x="514" y="145"/>
                    <a:pt x="514" y="145"/>
                  </a:cubicBezTo>
                  <a:cubicBezTo>
                    <a:pt x="513" y="146"/>
                    <a:pt x="513" y="146"/>
                    <a:pt x="513" y="146"/>
                  </a:cubicBezTo>
                  <a:cubicBezTo>
                    <a:pt x="513" y="144"/>
                    <a:pt x="513" y="144"/>
                    <a:pt x="513" y="144"/>
                  </a:cubicBezTo>
                  <a:cubicBezTo>
                    <a:pt x="512" y="144"/>
                    <a:pt x="512" y="144"/>
                    <a:pt x="512" y="144"/>
                  </a:cubicBezTo>
                  <a:cubicBezTo>
                    <a:pt x="512" y="144"/>
                    <a:pt x="512" y="144"/>
                    <a:pt x="512" y="144"/>
                  </a:cubicBezTo>
                  <a:cubicBezTo>
                    <a:pt x="511" y="144"/>
                    <a:pt x="511" y="144"/>
                    <a:pt x="511" y="144"/>
                  </a:cubicBezTo>
                  <a:cubicBezTo>
                    <a:pt x="511" y="144"/>
                    <a:pt x="511" y="144"/>
                    <a:pt x="511" y="144"/>
                  </a:cubicBezTo>
                  <a:cubicBezTo>
                    <a:pt x="511" y="144"/>
                    <a:pt x="511" y="144"/>
                    <a:pt x="511" y="144"/>
                  </a:cubicBezTo>
                  <a:cubicBezTo>
                    <a:pt x="512" y="143"/>
                    <a:pt x="512" y="143"/>
                    <a:pt x="512" y="143"/>
                  </a:cubicBezTo>
                  <a:cubicBezTo>
                    <a:pt x="511" y="143"/>
                    <a:pt x="511" y="143"/>
                    <a:pt x="511" y="143"/>
                  </a:cubicBezTo>
                  <a:cubicBezTo>
                    <a:pt x="511" y="142"/>
                    <a:pt x="511" y="142"/>
                    <a:pt x="511" y="142"/>
                  </a:cubicBezTo>
                  <a:cubicBezTo>
                    <a:pt x="512" y="142"/>
                    <a:pt x="512" y="142"/>
                    <a:pt x="512" y="142"/>
                  </a:cubicBezTo>
                  <a:cubicBezTo>
                    <a:pt x="511" y="141"/>
                    <a:pt x="511" y="141"/>
                    <a:pt x="511" y="141"/>
                  </a:cubicBezTo>
                  <a:cubicBezTo>
                    <a:pt x="511" y="141"/>
                    <a:pt x="511" y="141"/>
                    <a:pt x="511" y="141"/>
                  </a:cubicBezTo>
                  <a:cubicBezTo>
                    <a:pt x="512" y="140"/>
                    <a:pt x="512" y="140"/>
                    <a:pt x="512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39"/>
                    <a:pt x="511" y="139"/>
                    <a:pt x="511" y="139"/>
                  </a:cubicBezTo>
                  <a:cubicBezTo>
                    <a:pt x="511" y="139"/>
                    <a:pt x="511" y="139"/>
                    <a:pt x="511" y="139"/>
                  </a:cubicBezTo>
                  <a:cubicBezTo>
                    <a:pt x="511" y="138"/>
                    <a:pt x="511" y="138"/>
                    <a:pt x="511" y="138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09" y="138"/>
                    <a:pt x="509" y="138"/>
                    <a:pt x="509" y="138"/>
                  </a:cubicBezTo>
                  <a:cubicBezTo>
                    <a:pt x="509" y="138"/>
                    <a:pt x="509" y="138"/>
                    <a:pt x="509" y="138"/>
                  </a:cubicBezTo>
                  <a:cubicBezTo>
                    <a:pt x="509" y="139"/>
                    <a:pt x="509" y="139"/>
                    <a:pt x="509" y="139"/>
                  </a:cubicBezTo>
                  <a:cubicBezTo>
                    <a:pt x="508" y="140"/>
                    <a:pt x="508" y="140"/>
                    <a:pt x="508" y="140"/>
                  </a:cubicBezTo>
                  <a:cubicBezTo>
                    <a:pt x="508" y="140"/>
                    <a:pt x="508" y="140"/>
                    <a:pt x="508" y="140"/>
                  </a:cubicBezTo>
                  <a:cubicBezTo>
                    <a:pt x="507" y="139"/>
                    <a:pt x="507" y="139"/>
                    <a:pt x="507" y="139"/>
                  </a:cubicBezTo>
                  <a:cubicBezTo>
                    <a:pt x="507" y="139"/>
                    <a:pt x="507" y="139"/>
                    <a:pt x="507" y="139"/>
                  </a:cubicBezTo>
                  <a:cubicBezTo>
                    <a:pt x="507" y="139"/>
                    <a:pt x="507" y="139"/>
                    <a:pt x="507" y="139"/>
                  </a:cubicBezTo>
                  <a:cubicBezTo>
                    <a:pt x="506" y="138"/>
                    <a:pt x="506" y="138"/>
                    <a:pt x="506" y="138"/>
                  </a:cubicBezTo>
                  <a:cubicBezTo>
                    <a:pt x="505" y="138"/>
                    <a:pt x="505" y="138"/>
                    <a:pt x="505" y="138"/>
                  </a:cubicBezTo>
                  <a:cubicBezTo>
                    <a:pt x="505" y="138"/>
                    <a:pt x="505" y="138"/>
                    <a:pt x="505" y="138"/>
                  </a:cubicBezTo>
                  <a:cubicBezTo>
                    <a:pt x="505" y="138"/>
                    <a:pt x="505" y="138"/>
                    <a:pt x="505" y="138"/>
                  </a:cubicBezTo>
                  <a:cubicBezTo>
                    <a:pt x="505" y="139"/>
                    <a:pt x="505" y="139"/>
                    <a:pt x="505" y="139"/>
                  </a:cubicBezTo>
                  <a:cubicBezTo>
                    <a:pt x="504" y="139"/>
                    <a:pt x="504" y="139"/>
                    <a:pt x="504" y="139"/>
                  </a:cubicBezTo>
                  <a:cubicBezTo>
                    <a:pt x="504" y="140"/>
                    <a:pt x="504" y="140"/>
                    <a:pt x="504" y="140"/>
                  </a:cubicBezTo>
                  <a:cubicBezTo>
                    <a:pt x="502" y="140"/>
                    <a:pt x="502" y="140"/>
                    <a:pt x="502" y="140"/>
                  </a:cubicBezTo>
                  <a:cubicBezTo>
                    <a:pt x="502" y="140"/>
                    <a:pt x="502" y="140"/>
                    <a:pt x="502" y="140"/>
                  </a:cubicBezTo>
                  <a:cubicBezTo>
                    <a:pt x="501" y="140"/>
                    <a:pt x="501" y="140"/>
                    <a:pt x="501" y="140"/>
                  </a:cubicBezTo>
                  <a:cubicBezTo>
                    <a:pt x="501" y="141"/>
                    <a:pt x="501" y="141"/>
                    <a:pt x="501" y="141"/>
                  </a:cubicBezTo>
                  <a:cubicBezTo>
                    <a:pt x="499" y="140"/>
                    <a:pt x="499" y="140"/>
                    <a:pt x="499" y="140"/>
                  </a:cubicBezTo>
                  <a:cubicBezTo>
                    <a:pt x="498" y="142"/>
                    <a:pt x="498" y="142"/>
                    <a:pt x="498" y="142"/>
                  </a:cubicBezTo>
                  <a:cubicBezTo>
                    <a:pt x="498" y="142"/>
                    <a:pt x="498" y="142"/>
                    <a:pt x="498" y="142"/>
                  </a:cubicBezTo>
                  <a:cubicBezTo>
                    <a:pt x="498" y="143"/>
                    <a:pt x="498" y="143"/>
                    <a:pt x="498" y="143"/>
                  </a:cubicBezTo>
                  <a:cubicBezTo>
                    <a:pt x="497" y="144"/>
                    <a:pt x="497" y="144"/>
                    <a:pt x="497" y="144"/>
                  </a:cubicBezTo>
                  <a:cubicBezTo>
                    <a:pt x="497" y="144"/>
                    <a:pt x="497" y="144"/>
                    <a:pt x="497" y="144"/>
                  </a:cubicBezTo>
                  <a:cubicBezTo>
                    <a:pt x="498" y="145"/>
                    <a:pt x="498" y="145"/>
                    <a:pt x="498" y="145"/>
                  </a:cubicBezTo>
                  <a:cubicBezTo>
                    <a:pt x="498" y="146"/>
                    <a:pt x="498" y="146"/>
                    <a:pt x="498" y="146"/>
                  </a:cubicBezTo>
                  <a:cubicBezTo>
                    <a:pt x="499" y="147"/>
                    <a:pt x="499" y="147"/>
                    <a:pt x="499" y="147"/>
                  </a:cubicBezTo>
                  <a:cubicBezTo>
                    <a:pt x="498" y="147"/>
                    <a:pt x="498" y="147"/>
                    <a:pt x="498" y="147"/>
                  </a:cubicBezTo>
                  <a:cubicBezTo>
                    <a:pt x="498" y="150"/>
                    <a:pt x="498" y="150"/>
                    <a:pt x="498" y="150"/>
                  </a:cubicBezTo>
                  <a:cubicBezTo>
                    <a:pt x="499" y="151"/>
                    <a:pt x="499" y="151"/>
                    <a:pt x="499" y="151"/>
                  </a:cubicBezTo>
                  <a:cubicBezTo>
                    <a:pt x="498" y="152"/>
                    <a:pt x="498" y="152"/>
                    <a:pt x="498" y="152"/>
                  </a:cubicBezTo>
                  <a:cubicBezTo>
                    <a:pt x="498" y="152"/>
                    <a:pt x="498" y="152"/>
                    <a:pt x="498" y="152"/>
                  </a:cubicBezTo>
                  <a:cubicBezTo>
                    <a:pt x="498" y="153"/>
                    <a:pt x="498" y="153"/>
                    <a:pt x="498" y="153"/>
                  </a:cubicBezTo>
                  <a:cubicBezTo>
                    <a:pt x="497" y="153"/>
                    <a:pt x="497" y="153"/>
                    <a:pt x="497" y="153"/>
                  </a:cubicBezTo>
                  <a:cubicBezTo>
                    <a:pt x="497" y="155"/>
                    <a:pt x="497" y="155"/>
                    <a:pt x="497" y="155"/>
                  </a:cubicBezTo>
                  <a:cubicBezTo>
                    <a:pt x="497" y="155"/>
                    <a:pt x="497" y="155"/>
                    <a:pt x="497" y="155"/>
                  </a:cubicBezTo>
                  <a:cubicBezTo>
                    <a:pt x="497" y="156"/>
                    <a:pt x="497" y="156"/>
                    <a:pt x="497" y="156"/>
                  </a:cubicBezTo>
                  <a:cubicBezTo>
                    <a:pt x="496" y="158"/>
                    <a:pt x="496" y="158"/>
                    <a:pt x="496" y="158"/>
                  </a:cubicBezTo>
                  <a:cubicBezTo>
                    <a:pt x="497" y="159"/>
                    <a:pt x="497" y="159"/>
                    <a:pt x="497" y="159"/>
                  </a:cubicBezTo>
                  <a:cubicBezTo>
                    <a:pt x="496" y="159"/>
                    <a:pt x="496" y="159"/>
                    <a:pt x="496" y="159"/>
                  </a:cubicBezTo>
                  <a:cubicBezTo>
                    <a:pt x="497" y="161"/>
                    <a:pt x="497" y="161"/>
                    <a:pt x="497" y="161"/>
                  </a:cubicBezTo>
                  <a:cubicBezTo>
                    <a:pt x="497" y="161"/>
                    <a:pt x="497" y="161"/>
                    <a:pt x="497" y="161"/>
                  </a:cubicBezTo>
                  <a:cubicBezTo>
                    <a:pt x="497" y="162"/>
                    <a:pt x="497" y="162"/>
                    <a:pt x="497" y="162"/>
                  </a:cubicBezTo>
                  <a:cubicBezTo>
                    <a:pt x="497" y="162"/>
                    <a:pt x="497" y="162"/>
                    <a:pt x="497" y="162"/>
                  </a:cubicBezTo>
                  <a:cubicBezTo>
                    <a:pt x="498" y="162"/>
                    <a:pt x="498" y="162"/>
                    <a:pt x="498" y="162"/>
                  </a:cubicBezTo>
                  <a:cubicBezTo>
                    <a:pt x="499" y="162"/>
                    <a:pt x="499" y="162"/>
                    <a:pt x="499" y="162"/>
                  </a:cubicBezTo>
                  <a:cubicBezTo>
                    <a:pt x="499" y="161"/>
                    <a:pt x="499" y="161"/>
                    <a:pt x="499" y="161"/>
                  </a:cubicBezTo>
                  <a:cubicBezTo>
                    <a:pt x="499" y="161"/>
                    <a:pt x="499" y="161"/>
                    <a:pt x="499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1" y="161"/>
                    <a:pt x="501" y="161"/>
                    <a:pt x="501" y="161"/>
                  </a:cubicBezTo>
                  <a:cubicBezTo>
                    <a:pt x="502" y="162"/>
                    <a:pt x="502" y="162"/>
                    <a:pt x="502" y="162"/>
                  </a:cubicBezTo>
                  <a:cubicBezTo>
                    <a:pt x="502" y="162"/>
                    <a:pt x="502" y="162"/>
                    <a:pt x="502" y="162"/>
                  </a:cubicBezTo>
                  <a:cubicBezTo>
                    <a:pt x="501" y="162"/>
                    <a:pt x="501" y="162"/>
                    <a:pt x="501" y="162"/>
                  </a:cubicBezTo>
                  <a:cubicBezTo>
                    <a:pt x="502" y="163"/>
                    <a:pt x="502" y="163"/>
                    <a:pt x="502" y="163"/>
                  </a:cubicBezTo>
                  <a:cubicBezTo>
                    <a:pt x="502" y="163"/>
                    <a:pt x="502" y="163"/>
                    <a:pt x="502" y="163"/>
                  </a:cubicBezTo>
                  <a:cubicBezTo>
                    <a:pt x="501" y="163"/>
                    <a:pt x="501" y="163"/>
                    <a:pt x="501" y="163"/>
                  </a:cubicBezTo>
                  <a:cubicBezTo>
                    <a:pt x="501" y="164"/>
                    <a:pt x="501" y="164"/>
                    <a:pt x="501" y="164"/>
                  </a:cubicBezTo>
                  <a:cubicBezTo>
                    <a:pt x="500" y="163"/>
                    <a:pt x="500" y="163"/>
                    <a:pt x="500" y="163"/>
                  </a:cubicBezTo>
                  <a:cubicBezTo>
                    <a:pt x="500" y="164"/>
                    <a:pt x="500" y="164"/>
                    <a:pt x="500" y="164"/>
                  </a:cubicBezTo>
                  <a:cubicBezTo>
                    <a:pt x="500" y="164"/>
                    <a:pt x="500" y="164"/>
                    <a:pt x="500" y="164"/>
                  </a:cubicBezTo>
                  <a:cubicBezTo>
                    <a:pt x="500" y="165"/>
                    <a:pt x="500" y="165"/>
                    <a:pt x="500" y="165"/>
                  </a:cubicBezTo>
                  <a:cubicBezTo>
                    <a:pt x="499" y="166"/>
                    <a:pt x="499" y="166"/>
                    <a:pt x="499" y="166"/>
                  </a:cubicBezTo>
                  <a:cubicBezTo>
                    <a:pt x="498" y="165"/>
                    <a:pt x="498" y="165"/>
                    <a:pt x="498" y="165"/>
                  </a:cubicBezTo>
                  <a:cubicBezTo>
                    <a:pt x="498" y="165"/>
                    <a:pt x="498" y="165"/>
                    <a:pt x="498" y="165"/>
                  </a:cubicBezTo>
                  <a:cubicBezTo>
                    <a:pt x="498" y="164"/>
                    <a:pt x="498" y="164"/>
                    <a:pt x="498" y="164"/>
                  </a:cubicBezTo>
                  <a:cubicBezTo>
                    <a:pt x="497" y="165"/>
                    <a:pt x="497" y="165"/>
                    <a:pt x="497" y="165"/>
                  </a:cubicBezTo>
                  <a:cubicBezTo>
                    <a:pt x="497" y="164"/>
                    <a:pt x="497" y="164"/>
                    <a:pt x="497" y="164"/>
                  </a:cubicBezTo>
                  <a:cubicBezTo>
                    <a:pt x="496" y="164"/>
                    <a:pt x="496" y="164"/>
                    <a:pt x="496" y="164"/>
                  </a:cubicBezTo>
                  <a:cubicBezTo>
                    <a:pt x="496" y="165"/>
                    <a:pt x="496" y="165"/>
                    <a:pt x="496" y="165"/>
                  </a:cubicBezTo>
                  <a:cubicBezTo>
                    <a:pt x="496" y="166"/>
                    <a:pt x="496" y="166"/>
                    <a:pt x="496" y="166"/>
                  </a:cubicBezTo>
                  <a:cubicBezTo>
                    <a:pt x="496" y="166"/>
                    <a:pt x="496" y="166"/>
                    <a:pt x="496" y="166"/>
                  </a:cubicBezTo>
                  <a:cubicBezTo>
                    <a:pt x="495" y="166"/>
                    <a:pt x="495" y="166"/>
                    <a:pt x="495" y="166"/>
                  </a:cubicBezTo>
                  <a:cubicBezTo>
                    <a:pt x="495" y="167"/>
                    <a:pt x="495" y="167"/>
                    <a:pt x="495" y="167"/>
                  </a:cubicBezTo>
                  <a:cubicBezTo>
                    <a:pt x="495" y="167"/>
                    <a:pt x="495" y="167"/>
                    <a:pt x="495" y="167"/>
                  </a:cubicBezTo>
                  <a:cubicBezTo>
                    <a:pt x="495" y="168"/>
                    <a:pt x="495" y="168"/>
                    <a:pt x="495" y="168"/>
                  </a:cubicBezTo>
                  <a:cubicBezTo>
                    <a:pt x="494" y="167"/>
                    <a:pt x="494" y="167"/>
                    <a:pt x="494" y="167"/>
                  </a:cubicBezTo>
                  <a:cubicBezTo>
                    <a:pt x="493" y="166"/>
                    <a:pt x="493" y="166"/>
                    <a:pt x="493" y="166"/>
                  </a:cubicBezTo>
                  <a:cubicBezTo>
                    <a:pt x="492" y="166"/>
                    <a:pt x="492" y="166"/>
                    <a:pt x="492" y="166"/>
                  </a:cubicBezTo>
                  <a:cubicBezTo>
                    <a:pt x="493" y="167"/>
                    <a:pt x="493" y="167"/>
                    <a:pt x="493" y="167"/>
                  </a:cubicBezTo>
                  <a:cubicBezTo>
                    <a:pt x="492" y="168"/>
                    <a:pt x="492" y="168"/>
                    <a:pt x="492" y="168"/>
                  </a:cubicBezTo>
                  <a:cubicBezTo>
                    <a:pt x="492" y="168"/>
                    <a:pt x="492" y="168"/>
                    <a:pt x="492" y="168"/>
                  </a:cubicBezTo>
                  <a:cubicBezTo>
                    <a:pt x="492" y="169"/>
                    <a:pt x="492" y="169"/>
                    <a:pt x="492" y="169"/>
                  </a:cubicBezTo>
                  <a:cubicBezTo>
                    <a:pt x="491" y="169"/>
                    <a:pt x="491" y="169"/>
                    <a:pt x="491" y="169"/>
                  </a:cubicBezTo>
                  <a:cubicBezTo>
                    <a:pt x="490" y="169"/>
                    <a:pt x="490" y="169"/>
                    <a:pt x="490" y="169"/>
                  </a:cubicBezTo>
                  <a:cubicBezTo>
                    <a:pt x="489" y="168"/>
                    <a:pt x="489" y="168"/>
                    <a:pt x="489" y="168"/>
                  </a:cubicBezTo>
                  <a:cubicBezTo>
                    <a:pt x="488" y="168"/>
                    <a:pt x="488" y="168"/>
                    <a:pt x="488" y="168"/>
                  </a:cubicBezTo>
                  <a:cubicBezTo>
                    <a:pt x="488" y="168"/>
                    <a:pt x="488" y="168"/>
                    <a:pt x="488" y="168"/>
                  </a:cubicBezTo>
                  <a:cubicBezTo>
                    <a:pt x="488" y="167"/>
                    <a:pt x="488" y="167"/>
                    <a:pt x="488" y="167"/>
                  </a:cubicBezTo>
                  <a:cubicBezTo>
                    <a:pt x="489" y="167"/>
                    <a:pt x="489" y="167"/>
                    <a:pt x="489" y="167"/>
                  </a:cubicBezTo>
                  <a:cubicBezTo>
                    <a:pt x="489" y="166"/>
                    <a:pt x="489" y="166"/>
                    <a:pt x="489" y="166"/>
                  </a:cubicBezTo>
                  <a:cubicBezTo>
                    <a:pt x="489" y="166"/>
                    <a:pt x="489" y="166"/>
                    <a:pt x="489" y="166"/>
                  </a:cubicBezTo>
                  <a:cubicBezTo>
                    <a:pt x="491" y="166"/>
                    <a:pt x="491" y="166"/>
                    <a:pt x="491" y="166"/>
                  </a:cubicBezTo>
                  <a:cubicBezTo>
                    <a:pt x="492" y="165"/>
                    <a:pt x="492" y="165"/>
                    <a:pt x="492" y="165"/>
                  </a:cubicBezTo>
                  <a:cubicBezTo>
                    <a:pt x="492" y="165"/>
                    <a:pt x="492" y="165"/>
                    <a:pt x="492" y="165"/>
                  </a:cubicBezTo>
                  <a:cubicBezTo>
                    <a:pt x="491" y="164"/>
                    <a:pt x="491" y="164"/>
                    <a:pt x="491" y="164"/>
                  </a:cubicBezTo>
                  <a:cubicBezTo>
                    <a:pt x="490" y="165"/>
                    <a:pt x="490" y="165"/>
                    <a:pt x="490" y="165"/>
                  </a:cubicBezTo>
                  <a:cubicBezTo>
                    <a:pt x="489" y="165"/>
                    <a:pt x="489" y="165"/>
                    <a:pt x="489" y="165"/>
                  </a:cubicBezTo>
                  <a:cubicBezTo>
                    <a:pt x="489" y="165"/>
                    <a:pt x="489" y="165"/>
                    <a:pt x="489" y="165"/>
                  </a:cubicBezTo>
                  <a:cubicBezTo>
                    <a:pt x="488" y="164"/>
                    <a:pt x="488" y="164"/>
                    <a:pt x="488" y="164"/>
                  </a:cubicBezTo>
                  <a:cubicBezTo>
                    <a:pt x="488" y="164"/>
                    <a:pt x="488" y="164"/>
                    <a:pt x="488" y="164"/>
                  </a:cubicBezTo>
                  <a:cubicBezTo>
                    <a:pt x="486" y="164"/>
                    <a:pt x="486" y="164"/>
                    <a:pt x="486" y="164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4" y="164"/>
                    <a:pt x="484" y="164"/>
                    <a:pt x="484" y="164"/>
                  </a:cubicBezTo>
                  <a:cubicBezTo>
                    <a:pt x="484" y="164"/>
                    <a:pt x="484" y="164"/>
                    <a:pt x="484" y="164"/>
                  </a:cubicBezTo>
                  <a:cubicBezTo>
                    <a:pt x="483" y="164"/>
                    <a:pt x="483" y="164"/>
                    <a:pt x="483" y="164"/>
                  </a:cubicBezTo>
                  <a:cubicBezTo>
                    <a:pt x="482" y="163"/>
                    <a:pt x="482" y="163"/>
                    <a:pt x="482" y="163"/>
                  </a:cubicBezTo>
                  <a:cubicBezTo>
                    <a:pt x="481" y="164"/>
                    <a:pt x="481" y="164"/>
                    <a:pt x="481" y="164"/>
                  </a:cubicBezTo>
                  <a:cubicBezTo>
                    <a:pt x="480" y="163"/>
                    <a:pt x="480" y="163"/>
                    <a:pt x="480" y="163"/>
                  </a:cubicBezTo>
                  <a:cubicBezTo>
                    <a:pt x="479" y="163"/>
                    <a:pt x="479" y="163"/>
                    <a:pt x="479" y="163"/>
                  </a:cubicBezTo>
                  <a:cubicBezTo>
                    <a:pt x="478" y="164"/>
                    <a:pt x="478" y="164"/>
                    <a:pt x="478" y="164"/>
                  </a:cubicBezTo>
                  <a:cubicBezTo>
                    <a:pt x="477" y="165"/>
                    <a:pt x="477" y="165"/>
                    <a:pt x="477" y="165"/>
                  </a:cubicBezTo>
                  <a:cubicBezTo>
                    <a:pt x="477" y="165"/>
                    <a:pt x="477" y="165"/>
                    <a:pt x="477" y="165"/>
                  </a:cubicBezTo>
                  <a:cubicBezTo>
                    <a:pt x="478" y="166"/>
                    <a:pt x="478" y="166"/>
                    <a:pt x="478" y="166"/>
                  </a:cubicBezTo>
                  <a:cubicBezTo>
                    <a:pt x="477" y="166"/>
                    <a:pt x="477" y="166"/>
                    <a:pt x="477" y="166"/>
                  </a:cubicBezTo>
                  <a:cubicBezTo>
                    <a:pt x="477" y="166"/>
                    <a:pt x="477" y="166"/>
                    <a:pt x="477" y="166"/>
                  </a:cubicBezTo>
                  <a:cubicBezTo>
                    <a:pt x="476" y="167"/>
                    <a:pt x="476" y="167"/>
                    <a:pt x="476" y="167"/>
                  </a:cubicBezTo>
                  <a:cubicBezTo>
                    <a:pt x="477" y="167"/>
                    <a:pt x="477" y="167"/>
                    <a:pt x="477" y="167"/>
                  </a:cubicBezTo>
                  <a:cubicBezTo>
                    <a:pt x="478" y="167"/>
                    <a:pt x="478" y="167"/>
                    <a:pt x="478" y="167"/>
                  </a:cubicBezTo>
                  <a:cubicBezTo>
                    <a:pt x="478" y="167"/>
                    <a:pt x="478" y="167"/>
                    <a:pt x="478" y="167"/>
                  </a:cubicBezTo>
                  <a:cubicBezTo>
                    <a:pt x="478" y="168"/>
                    <a:pt x="478" y="168"/>
                    <a:pt x="478" y="168"/>
                  </a:cubicBezTo>
                  <a:cubicBezTo>
                    <a:pt x="476" y="168"/>
                    <a:pt x="476" y="168"/>
                    <a:pt x="476" y="168"/>
                  </a:cubicBezTo>
                  <a:cubicBezTo>
                    <a:pt x="476" y="168"/>
                    <a:pt x="476" y="168"/>
                    <a:pt x="476" y="168"/>
                  </a:cubicBezTo>
                  <a:cubicBezTo>
                    <a:pt x="474" y="168"/>
                    <a:pt x="474" y="168"/>
                    <a:pt x="474" y="168"/>
                  </a:cubicBezTo>
                  <a:cubicBezTo>
                    <a:pt x="474" y="168"/>
                    <a:pt x="474" y="168"/>
                    <a:pt x="474" y="168"/>
                  </a:cubicBezTo>
                  <a:cubicBezTo>
                    <a:pt x="474" y="169"/>
                    <a:pt x="474" y="169"/>
                    <a:pt x="474" y="169"/>
                  </a:cubicBezTo>
                  <a:cubicBezTo>
                    <a:pt x="473" y="168"/>
                    <a:pt x="473" y="168"/>
                    <a:pt x="473" y="168"/>
                  </a:cubicBezTo>
                  <a:cubicBezTo>
                    <a:pt x="473" y="169"/>
                    <a:pt x="473" y="169"/>
                    <a:pt x="473" y="169"/>
                  </a:cubicBezTo>
                  <a:cubicBezTo>
                    <a:pt x="472" y="169"/>
                    <a:pt x="472" y="169"/>
                    <a:pt x="472" y="169"/>
                  </a:cubicBezTo>
                  <a:cubicBezTo>
                    <a:pt x="472" y="168"/>
                    <a:pt x="472" y="168"/>
                    <a:pt x="472" y="168"/>
                  </a:cubicBezTo>
                  <a:cubicBezTo>
                    <a:pt x="470" y="168"/>
                    <a:pt x="470" y="168"/>
                    <a:pt x="470" y="168"/>
                  </a:cubicBezTo>
                  <a:cubicBezTo>
                    <a:pt x="470" y="169"/>
                    <a:pt x="470" y="169"/>
                    <a:pt x="470" y="169"/>
                  </a:cubicBezTo>
                  <a:cubicBezTo>
                    <a:pt x="468" y="168"/>
                    <a:pt x="468" y="168"/>
                    <a:pt x="468" y="168"/>
                  </a:cubicBezTo>
                  <a:cubicBezTo>
                    <a:pt x="467" y="169"/>
                    <a:pt x="467" y="169"/>
                    <a:pt x="467" y="169"/>
                  </a:cubicBezTo>
                  <a:cubicBezTo>
                    <a:pt x="467" y="169"/>
                    <a:pt x="467" y="169"/>
                    <a:pt x="467" y="169"/>
                  </a:cubicBezTo>
                  <a:cubicBezTo>
                    <a:pt x="468" y="170"/>
                    <a:pt x="468" y="170"/>
                    <a:pt x="468" y="170"/>
                  </a:cubicBezTo>
                  <a:cubicBezTo>
                    <a:pt x="467" y="171"/>
                    <a:pt x="467" y="171"/>
                    <a:pt x="467" y="171"/>
                  </a:cubicBezTo>
                  <a:cubicBezTo>
                    <a:pt x="467" y="172"/>
                    <a:pt x="467" y="172"/>
                    <a:pt x="467" y="172"/>
                  </a:cubicBezTo>
                  <a:cubicBezTo>
                    <a:pt x="466" y="171"/>
                    <a:pt x="466" y="171"/>
                    <a:pt x="466" y="171"/>
                  </a:cubicBezTo>
                  <a:cubicBezTo>
                    <a:pt x="466" y="171"/>
                    <a:pt x="466" y="171"/>
                    <a:pt x="466" y="171"/>
                  </a:cubicBezTo>
                  <a:cubicBezTo>
                    <a:pt x="466" y="170"/>
                    <a:pt x="466" y="170"/>
                    <a:pt x="466" y="170"/>
                  </a:cubicBezTo>
                  <a:cubicBezTo>
                    <a:pt x="465" y="169"/>
                    <a:pt x="465" y="169"/>
                    <a:pt x="465" y="169"/>
                  </a:cubicBezTo>
                  <a:cubicBezTo>
                    <a:pt x="465" y="170"/>
                    <a:pt x="465" y="170"/>
                    <a:pt x="465" y="170"/>
                  </a:cubicBezTo>
                  <a:cubicBezTo>
                    <a:pt x="464" y="170"/>
                    <a:pt x="464" y="170"/>
                    <a:pt x="464" y="170"/>
                  </a:cubicBezTo>
                  <a:cubicBezTo>
                    <a:pt x="463" y="170"/>
                    <a:pt x="463" y="170"/>
                    <a:pt x="463" y="170"/>
                  </a:cubicBezTo>
                  <a:cubicBezTo>
                    <a:pt x="462" y="171"/>
                    <a:pt x="462" y="171"/>
                    <a:pt x="462" y="171"/>
                  </a:cubicBezTo>
                  <a:cubicBezTo>
                    <a:pt x="461" y="170"/>
                    <a:pt x="461" y="170"/>
                    <a:pt x="461" y="170"/>
                  </a:cubicBezTo>
                  <a:cubicBezTo>
                    <a:pt x="460" y="171"/>
                    <a:pt x="460" y="171"/>
                    <a:pt x="460" y="171"/>
                  </a:cubicBezTo>
                  <a:cubicBezTo>
                    <a:pt x="459" y="171"/>
                    <a:pt x="459" y="171"/>
                    <a:pt x="459" y="171"/>
                  </a:cubicBezTo>
                  <a:cubicBezTo>
                    <a:pt x="457" y="172"/>
                    <a:pt x="457" y="172"/>
                    <a:pt x="457" y="172"/>
                  </a:cubicBezTo>
                  <a:cubicBezTo>
                    <a:pt x="456" y="173"/>
                    <a:pt x="456" y="173"/>
                    <a:pt x="456" y="173"/>
                  </a:cubicBezTo>
                  <a:cubicBezTo>
                    <a:pt x="456" y="172"/>
                    <a:pt x="456" y="172"/>
                    <a:pt x="456" y="172"/>
                  </a:cubicBezTo>
                  <a:cubicBezTo>
                    <a:pt x="455" y="172"/>
                    <a:pt x="455" y="172"/>
                    <a:pt x="455" y="172"/>
                  </a:cubicBezTo>
                  <a:cubicBezTo>
                    <a:pt x="455" y="173"/>
                    <a:pt x="455" y="173"/>
                    <a:pt x="455" y="173"/>
                  </a:cubicBezTo>
                  <a:cubicBezTo>
                    <a:pt x="453" y="174"/>
                    <a:pt x="453" y="174"/>
                    <a:pt x="453" y="174"/>
                  </a:cubicBezTo>
                  <a:cubicBezTo>
                    <a:pt x="453" y="175"/>
                    <a:pt x="453" y="175"/>
                    <a:pt x="453" y="175"/>
                  </a:cubicBezTo>
                  <a:cubicBezTo>
                    <a:pt x="452" y="175"/>
                    <a:pt x="452" y="175"/>
                    <a:pt x="452" y="175"/>
                  </a:cubicBezTo>
                  <a:cubicBezTo>
                    <a:pt x="452" y="176"/>
                    <a:pt x="452" y="176"/>
                    <a:pt x="452" y="176"/>
                  </a:cubicBezTo>
                  <a:cubicBezTo>
                    <a:pt x="453" y="178"/>
                    <a:pt x="453" y="178"/>
                    <a:pt x="453" y="178"/>
                  </a:cubicBezTo>
                  <a:cubicBezTo>
                    <a:pt x="453" y="180"/>
                    <a:pt x="453" y="180"/>
                    <a:pt x="453" y="180"/>
                  </a:cubicBezTo>
                  <a:cubicBezTo>
                    <a:pt x="452" y="181"/>
                    <a:pt x="452" y="181"/>
                    <a:pt x="452" y="181"/>
                  </a:cubicBezTo>
                  <a:cubicBezTo>
                    <a:pt x="451" y="182"/>
                    <a:pt x="451" y="182"/>
                    <a:pt x="451" y="182"/>
                  </a:cubicBezTo>
                  <a:cubicBezTo>
                    <a:pt x="451" y="183"/>
                    <a:pt x="451" y="183"/>
                    <a:pt x="451" y="183"/>
                  </a:cubicBezTo>
                  <a:cubicBezTo>
                    <a:pt x="451" y="185"/>
                    <a:pt x="451" y="185"/>
                    <a:pt x="451" y="185"/>
                  </a:cubicBezTo>
                  <a:cubicBezTo>
                    <a:pt x="452" y="185"/>
                    <a:pt x="452" y="185"/>
                    <a:pt x="452" y="185"/>
                  </a:cubicBezTo>
                  <a:cubicBezTo>
                    <a:pt x="452" y="186"/>
                    <a:pt x="452" y="186"/>
                    <a:pt x="452" y="186"/>
                  </a:cubicBezTo>
                  <a:cubicBezTo>
                    <a:pt x="451" y="186"/>
                    <a:pt x="451" y="186"/>
                    <a:pt x="451" y="186"/>
                  </a:cubicBezTo>
                  <a:cubicBezTo>
                    <a:pt x="451" y="186"/>
                    <a:pt x="451" y="186"/>
                    <a:pt x="451" y="186"/>
                  </a:cubicBezTo>
                  <a:cubicBezTo>
                    <a:pt x="451" y="187"/>
                    <a:pt x="451" y="187"/>
                    <a:pt x="451" y="187"/>
                  </a:cubicBezTo>
                  <a:cubicBezTo>
                    <a:pt x="450" y="188"/>
                    <a:pt x="450" y="188"/>
                    <a:pt x="450" y="188"/>
                  </a:cubicBezTo>
                  <a:cubicBezTo>
                    <a:pt x="451" y="189"/>
                    <a:pt x="451" y="189"/>
                    <a:pt x="451" y="189"/>
                  </a:cubicBezTo>
                  <a:cubicBezTo>
                    <a:pt x="450" y="190"/>
                    <a:pt x="450" y="190"/>
                    <a:pt x="450" y="190"/>
                  </a:cubicBezTo>
                  <a:cubicBezTo>
                    <a:pt x="450" y="191"/>
                    <a:pt x="450" y="191"/>
                    <a:pt x="450" y="191"/>
                  </a:cubicBezTo>
                  <a:cubicBezTo>
                    <a:pt x="448" y="192"/>
                    <a:pt x="448" y="192"/>
                    <a:pt x="448" y="192"/>
                  </a:cubicBezTo>
                  <a:cubicBezTo>
                    <a:pt x="449" y="193"/>
                    <a:pt x="449" y="193"/>
                    <a:pt x="449" y="193"/>
                  </a:cubicBezTo>
                  <a:cubicBezTo>
                    <a:pt x="448" y="193"/>
                    <a:pt x="448" y="193"/>
                    <a:pt x="448" y="193"/>
                  </a:cubicBezTo>
                  <a:cubicBezTo>
                    <a:pt x="448" y="195"/>
                    <a:pt x="448" y="195"/>
                    <a:pt x="448" y="195"/>
                  </a:cubicBezTo>
                  <a:cubicBezTo>
                    <a:pt x="447" y="195"/>
                    <a:pt x="447" y="195"/>
                    <a:pt x="447" y="195"/>
                  </a:cubicBezTo>
                  <a:cubicBezTo>
                    <a:pt x="447" y="197"/>
                    <a:pt x="447" y="197"/>
                    <a:pt x="447" y="197"/>
                  </a:cubicBezTo>
                  <a:cubicBezTo>
                    <a:pt x="447" y="198"/>
                    <a:pt x="447" y="198"/>
                    <a:pt x="447" y="198"/>
                  </a:cubicBezTo>
                  <a:cubicBezTo>
                    <a:pt x="447" y="199"/>
                    <a:pt x="447" y="199"/>
                    <a:pt x="447" y="199"/>
                  </a:cubicBezTo>
                  <a:cubicBezTo>
                    <a:pt x="447" y="200"/>
                    <a:pt x="447" y="200"/>
                    <a:pt x="447" y="200"/>
                  </a:cubicBezTo>
                  <a:cubicBezTo>
                    <a:pt x="446" y="200"/>
                    <a:pt x="446" y="200"/>
                    <a:pt x="446" y="200"/>
                  </a:cubicBezTo>
                  <a:cubicBezTo>
                    <a:pt x="446" y="201"/>
                    <a:pt x="446" y="201"/>
                    <a:pt x="446" y="201"/>
                  </a:cubicBezTo>
                  <a:cubicBezTo>
                    <a:pt x="445" y="202"/>
                    <a:pt x="445" y="202"/>
                    <a:pt x="445" y="202"/>
                  </a:cubicBezTo>
                  <a:cubicBezTo>
                    <a:pt x="445" y="203"/>
                    <a:pt x="445" y="203"/>
                    <a:pt x="445" y="203"/>
                  </a:cubicBezTo>
                  <a:cubicBezTo>
                    <a:pt x="445" y="203"/>
                    <a:pt x="445" y="203"/>
                    <a:pt x="445" y="203"/>
                  </a:cubicBezTo>
                  <a:cubicBezTo>
                    <a:pt x="445" y="204"/>
                    <a:pt x="445" y="204"/>
                    <a:pt x="445" y="204"/>
                  </a:cubicBezTo>
                  <a:cubicBezTo>
                    <a:pt x="444" y="205"/>
                    <a:pt x="444" y="205"/>
                    <a:pt x="444" y="205"/>
                  </a:cubicBezTo>
                  <a:cubicBezTo>
                    <a:pt x="444" y="206"/>
                    <a:pt x="444" y="206"/>
                    <a:pt x="444" y="206"/>
                  </a:cubicBezTo>
                  <a:cubicBezTo>
                    <a:pt x="442" y="207"/>
                    <a:pt x="442" y="207"/>
                    <a:pt x="442" y="207"/>
                  </a:cubicBezTo>
                  <a:cubicBezTo>
                    <a:pt x="442" y="208"/>
                    <a:pt x="442" y="208"/>
                    <a:pt x="442" y="208"/>
                  </a:cubicBezTo>
                  <a:cubicBezTo>
                    <a:pt x="441" y="209"/>
                    <a:pt x="441" y="209"/>
                    <a:pt x="441" y="209"/>
                  </a:cubicBezTo>
                  <a:cubicBezTo>
                    <a:pt x="441" y="210"/>
                    <a:pt x="441" y="210"/>
                    <a:pt x="441" y="210"/>
                  </a:cubicBezTo>
                  <a:cubicBezTo>
                    <a:pt x="441" y="211"/>
                    <a:pt x="441" y="211"/>
                    <a:pt x="441" y="211"/>
                  </a:cubicBezTo>
                  <a:cubicBezTo>
                    <a:pt x="441" y="212"/>
                    <a:pt x="441" y="212"/>
                    <a:pt x="441" y="212"/>
                  </a:cubicBezTo>
                  <a:cubicBezTo>
                    <a:pt x="442" y="212"/>
                    <a:pt x="442" y="212"/>
                    <a:pt x="442" y="212"/>
                  </a:cubicBezTo>
                  <a:cubicBezTo>
                    <a:pt x="443" y="212"/>
                    <a:pt x="443" y="212"/>
                    <a:pt x="443" y="212"/>
                  </a:cubicBezTo>
                  <a:cubicBezTo>
                    <a:pt x="444" y="212"/>
                    <a:pt x="444" y="212"/>
                    <a:pt x="444" y="212"/>
                  </a:cubicBezTo>
                  <a:cubicBezTo>
                    <a:pt x="444" y="212"/>
                    <a:pt x="444" y="212"/>
                    <a:pt x="444" y="212"/>
                  </a:cubicBezTo>
                  <a:cubicBezTo>
                    <a:pt x="446" y="212"/>
                    <a:pt x="446" y="212"/>
                    <a:pt x="446" y="212"/>
                  </a:cubicBezTo>
                  <a:cubicBezTo>
                    <a:pt x="446" y="212"/>
                    <a:pt x="446" y="212"/>
                    <a:pt x="446" y="212"/>
                  </a:cubicBezTo>
                  <a:cubicBezTo>
                    <a:pt x="447" y="211"/>
                    <a:pt x="447" y="211"/>
                    <a:pt x="447" y="211"/>
                  </a:cubicBezTo>
                  <a:cubicBezTo>
                    <a:pt x="447" y="211"/>
                    <a:pt x="447" y="211"/>
                    <a:pt x="447" y="211"/>
                  </a:cubicBezTo>
                  <a:cubicBezTo>
                    <a:pt x="448" y="211"/>
                    <a:pt x="448" y="211"/>
                    <a:pt x="448" y="211"/>
                  </a:cubicBezTo>
                  <a:cubicBezTo>
                    <a:pt x="448" y="213"/>
                    <a:pt x="448" y="213"/>
                    <a:pt x="448" y="213"/>
                  </a:cubicBezTo>
                  <a:cubicBezTo>
                    <a:pt x="449" y="214"/>
                    <a:pt x="449" y="214"/>
                    <a:pt x="449" y="214"/>
                  </a:cubicBezTo>
                  <a:cubicBezTo>
                    <a:pt x="450" y="215"/>
                    <a:pt x="450" y="215"/>
                    <a:pt x="450" y="215"/>
                  </a:cubicBezTo>
                  <a:cubicBezTo>
                    <a:pt x="450" y="216"/>
                    <a:pt x="450" y="216"/>
                    <a:pt x="450" y="216"/>
                  </a:cubicBezTo>
                  <a:cubicBezTo>
                    <a:pt x="451" y="217"/>
                    <a:pt x="451" y="217"/>
                    <a:pt x="451" y="217"/>
                  </a:cubicBezTo>
                  <a:cubicBezTo>
                    <a:pt x="451" y="217"/>
                    <a:pt x="451" y="217"/>
                    <a:pt x="451" y="217"/>
                  </a:cubicBezTo>
                  <a:cubicBezTo>
                    <a:pt x="452" y="217"/>
                    <a:pt x="452" y="217"/>
                    <a:pt x="452" y="217"/>
                  </a:cubicBezTo>
                  <a:cubicBezTo>
                    <a:pt x="452" y="216"/>
                    <a:pt x="452" y="216"/>
                    <a:pt x="452" y="216"/>
                  </a:cubicBezTo>
                  <a:cubicBezTo>
                    <a:pt x="453" y="216"/>
                    <a:pt x="453" y="216"/>
                    <a:pt x="453" y="216"/>
                  </a:cubicBezTo>
                  <a:cubicBezTo>
                    <a:pt x="453" y="215"/>
                    <a:pt x="453" y="215"/>
                    <a:pt x="453" y="215"/>
                  </a:cubicBezTo>
                  <a:cubicBezTo>
                    <a:pt x="453" y="216"/>
                    <a:pt x="453" y="216"/>
                    <a:pt x="453" y="216"/>
                  </a:cubicBezTo>
                  <a:cubicBezTo>
                    <a:pt x="454" y="215"/>
                    <a:pt x="454" y="215"/>
                    <a:pt x="454" y="215"/>
                  </a:cubicBezTo>
                  <a:cubicBezTo>
                    <a:pt x="455" y="216"/>
                    <a:pt x="455" y="216"/>
                    <a:pt x="455" y="216"/>
                  </a:cubicBezTo>
                  <a:cubicBezTo>
                    <a:pt x="455" y="216"/>
                    <a:pt x="455" y="216"/>
                    <a:pt x="455" y="216"/>
                  </a:cubicBezTo>
                  <a:cubicBezTo>
                    <a:pt x="454" y="216"/>
                    <a:pt x="454" y="216"/>
                    <a:pt x="454" y="216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453" y="218"/>
                    <a:pt x="453" y="218"/>
                    <a:pt x="453" y="218"/>
                  </a:cubicBezTo>
                  <a:cubicBezTo>
                    <a:pt x="453" y="219"/>
                    <a:pt x="453" y="219"/>
                    <a:pt x="453" y="219"/>
                  </a:cubicBezTo>
                  <a:cubicBezTo>
                    <a:pt x="455" y="218"/>
                    <a:pt x="455" y="218"/>
                    <a:pt x="455" y="218"/>
                  </a:cubicBezTo>
                  <a:cubicBezTo>
                    <a:pt x="456" y="218"/>
                    <a:pt x="456" y="218"/>
                    <a:pt x="456" y="218"/>
                  </a:cubicBezTo>
                  <a:cubicBezTo>
                    <a:pt x="457" y="217"/>
                    <a:pt x="457" y="217"/>
                    <a:pt x="457" y="217"/>
                  </a:cubicBezTo>
                  <a:cubicBezTo>
                    <a:pt x="457" y="216"/>
                    <a:pt x="457" y="216"/>
                    <a:pt x="457" y="216"/>
                  </a:cubicBezTo>
                  <a:cubicBezTo>
                    <a:pt x="457" y="215"/>
                    <a:pt x="457" y="215"/>
                    <a:pt x="457" y="215"/>
                  </a:cubicBezTo>
                  <a:cubicBezTo>
                    <a:pt x="457" y="216"/>
                    <a:pt x="457" y="216"/>
                    <a:pt x="457" y="216"/>
                  </a:cubicBezTo>
                  <a:cubicBezTo>
                    <a:pt x="457" y="217"/>
                    <a:pt x="457" y="217"/>
                    <a:pt x="457" y="217"/>
                  </a:cubicBezTo>
                  <a:cubicBezTo>
                    <a:pt x="457" y="218"/>
                    <a:pt x="457" y="218"/>
                    <a:pt x="457" y="218"/>
                  </a:cubicBezTo>
                  <a:cubicBezTo>
                    <a:pt x="458" y="218"/>
                    <a:pt x="458" y="218"/>
                    <a:pt x="458" y="218"/>
                  </a:cubicBezTo>
                  <a:cubicBezTo>
                    <a:pt x="458" y="217"/>
                    <a:pt x="458" y="217"/>
                    <a:pt x="458" y="217"/>
                  </a:cubicBezTo>
                  <a:cubicBezTo>
                    <a:pt x="458" y="215"/>
                    <a:pt x="458" y="215"/>
                    <a:pt x="458" y="215"/>
                  </a:cubicBezTo>
                  <a:cubicBezTo>
                    <a:pt x="458" y="215"/>
                    <a:pt x="458" y="215"/>
                    <a:pt x="458" y="215"/>
                  </a:cubicBezTo>
                  <a:cubicBezTo>
                    <a:pt x="457" y="214"/>
                    <a:pt x="457" y="214"/>
                    <a:pt x="457" y="214"/>
                  </a:cubicBezTo>
                  <a:cubicBezTo>
                    <a:pt x="457" y="213"/>
                    <a:pt x="457" y="213"/>
                    <a:pt x="457" y="213"/>
                  </a:cubicBezTo>
                  <a:cubicBezTo>
                    <a:pt x="458" y="213"/>
                    <a:pt x="458" y="213"/>
                    <a:pt x="458" y="213"/>
                  </a:cubicBezTo>
                  <a:cubicBezTo>
                    <a:pt x="459" y="213"/>
                    <a:pt x="459" y="213"/>
                    <a:pt x="459" y="213"/>
                  </a:cubicBezTo>
                  <a:cubicBezTo>
                    <a:pt x="459" y="213"/>
                    <a:pt x="459" y="213"/>
                    <a:pt x="459" y="213"/>
                  </a:cubicBezTo>
                  <a:cubicBezTo>
                    <a:pt x="459" y="214"/>
                    <a:pt x="459" y="214"/>
                    <a:pt x="459" y="214"/>
                  </a:cubicBezTo>
                  <a:cubicBezTo>
                    <a:pt x="459" y="214"/>
                    <a:pt x="459" y="214"/>
                    <a:pt x="459" y="214"/>
                  </a:cubicBezTo>
                  <a:cubicBezTo>
                    <a:pt x="460" y="213"/>
                    <a:pt x="460" y="213"/>
                    <a:pt x="460" y="213"/>
                  </a:cubicBezTo>
                  <a:cubicBezTo>
                    <a:pt x="461" y="213"/>
                    <a:pt x="461" y="213"/>
                    <a:pt x="461" y="213"/>
                  </a:cubicBezTo>
                  <a:cubicBezTo>
                    <a:pt x="462" y="213"/>
                    <a:pt x="462" y="213"/>
                    <a:pt x="462" y="213"/>
                  </a:cubicBezTo>
                  <a:cubicBezTo>
                    <a:pt x="463" y="213"/>
                    <a:pt x="463" y="213"/>
                    <a:pt x="463" y="213"/>
                  </a:cubicBezTo>
                  <a:cubicBezTo>
                    <a:pt x="464" y="213"/>
                    <a:pt x="464" y="213"/>
                    <a:pt x="464" y="213"/>
                  </a:cubicBezTo>
                  <a:cubicBezTo>
                    <a:pt x="464" y="214"/>
                    <a:pt x="464" y="214"/>
                    <a:pt x="464" y="214"/>
                  </a:cubicBezTo>
                  <a:cubicBezTo>
                    <a:pt x="465" y="215"/>
                    <a:pt x="465" y="215"/>
                    <a:pt x="465" y="215"/>
                  </a:cubicBezTo>
                  <a:cubicBezTo>
                    <a:pt x="465" y="215"/>
                    <a:pt x="465" y="215"/>
                    <a:pt x="465" y="215"/>
                  </a:cubicBezTo>
                  <a:cubicBezTo>
                    <a:pt x="467" y="215"/>
                    <a:pt x="467" y="215"/>
                    <a:pt x="467" y="215"/>
                  </a:cubicBezTo>
                  <a:cubicBezTo>
                    <a:pt x="467" y="216"/>
                    <a:pt x="467" y="216"/>
                    <a:pt x="467" y="216"/>
                  </a:cubicBezTo>
                  <a:cubicBezTo>
                    <a:pt x="469" y="216"/>
                    <a:pt x="469" y="216"/>
                    <a:pt x="469" y="216"/>
                  </a:cubicBezTo>
                  <a:cubicBezTo>
                    <a:pt x="469" y="217"/>
                    <a:pt x="469" y="217"/>
                    <a:pt x="469" y="217"/>
                  </a:cubicBezTo>
                  <a:cubicBezTo>
                    <a:pt x="470" y="217"/>
                    <a:pt x="470" y="217"/>
                    <a:pt x="470" y="217"/>
                  </a:cubicBezTo>
                  <a:cubicBezTo>
                    <a:pt x="470" y="218"/>
                    <a:pt x="470" y="218"/>
                    <a:pt x="470" y="218"/>
                  </a:cubicBezTo>
                  <a:cubicBezTo>
                    <a:pt x="471" y="218"/>
                    <a:pt x="471" y="218"/>
                    <a:pt x="471" y="218"/>
                  </a:cubicBezTo>
                  <a:cubicBezTo>
                    <a:pt x="472" y="219"/>
                    <a:pt x="472" y="219"/>
                    <a:pt x="472" y="219"/>
                  </a:cubicBezTo>
                  <a:cubicBezTo>
                    <a:pt x="471" y="220"/>
                    <a:pt x="471" y="220"/>
                    <a:pt x="471" y="220"/>
                  </a:cubicBezTo>
                  <a:cubicBezTo>
                    <a:pt x="471" y="220"/>
                    <a:pt x="471" y="220"/>
                    <a:pt x="471" y="220"/>
                  </a:cubicBezTo>
                  <a:cubicBezTo>
                    <a:pt x="471" y="221"/>
                    <a:pt x="471" y="221"/>
                    <a:pt x="471" y="221"/>
                  </a:cubicBezTo>
                  <a:cubicBezTo>
                    <a:pt x="471" y="222"/>
                    <a:pt x="471" y="222"/>
                    <a:pt x="471" y="222"/>
                  </a:cubicBezTo>
                  <a:cubicBezTo>
                    <a:pt x="472" y="222"/>
                    <a:pt x="472" y="222"/>
                    <a:pt x="472" y="222"/>
                  </a:cubicBezTo>
                  <a:cubicBezTo>
                    <a:pt x="473" y="223"/>
                    <a:pt x="473" y="223"/>
                    <a:pt x="473" y="223"/>
                  </a:cubicBezTo>
                  <a:cubicBezTo>
                    <a:pt x="473" y="224"/>
                    <a:pt x="473" y="224"/>
                    <a:pt x="473" y="224"/>
                  </a:cubicBezTo>
                  <a:cubicBezTo>
                    <a:pt x="473" y="224"/>
                    <a:pt x="473" y="224"/>
                    <a:pt x="473" y="224"/>
                  </a:cubicBezTo>
                  <a:cubicBezTo>
                    <a:pt x="473" y="225"/>
                    <a:pt x="473" y="225"/>
                    <a:pt x="473" y="225"/>
                  </a:cubicBezTo>
                  <a:cubicBezTo>
                    <a:pt x="474" y="226"/>
                    <a:pt x="474" y="226"/>
                    <a:pt x="474" y="226"/>
                  </a:cubicBezTo>
                  <a:cubicBezTo>
                    <a:pt x="474" y="226"/>
                    <a:pt x="474" y="226"/>
                    <a:pt x="474" y="226"/>
                  </a:cubicBezTo>
                  <a:cubicBezTo>
                    <a:pt x="475" y="225"/>
                    <a:pt x="475" y="225"/>
                    <a:pt x="475" y="225"/>
                  </a:cubicBezTo>
                  <a:cubicBezTo>
                    <a:pt x="475" y="226"/>
                    <a:pt x="475" y="226"/>
                    <a:pt x="475" y="226"/>
                  </a:cubicBezTo>
                  <a:cubicBezTo>
                    <a:pt x="475" y="227"/>
                    <a:pt x="475" y="227"/>
                    <a:pt x="475" y="227"/>
                  </a:cubicBezTo>
                  <a:cubicBezTo>
                    <a:pt x="475" y="228"/>
                    <a:pt x="475" y="228"/>
                    <a:pt x="475" y="228"/>
                  </a:cubicBezTo>
                  <a:cubicBezTo>
                    <a:pt x="476" y="228"/>
                    <a:pt x="476" y="228"/>
                    <a:pt x="476" y="228"/>
                  </a:cubicBezTo>
                  <a:cubicBezTo>
                    <a:pt x="475" y="229"/>
                    <a:pt x="475" y="229"/>
                    <a:pt x="475" y="229"/>
                  </a:cubicBezTo>
                  <a:cubicBezTo>
                    <a:pt x="475" y="229"/>
                    <a:pt x="475" y="229"/>
                    <a:pt x="475" y="229"/>
                  </a:cubicBezTo>
                  <a:cubicBezTo>
                    <a:pt x="475" y="230"/>
                    <a:pt x="475" y="230"/>
                    <a:pt x="475" y="230"/>
                  </a:cubicBezTo>
                  <a:cubicBezTo>
                    <a:pt x="475" y="231"/>
                    <a:pt x="475" y="231"/>
                    <a:pt x="475" y="231"/>
                  </a:cubicBezTo>
                  <a:cubicBezTo>
                    <a:pt x="475" y="231"/>
                    <a:pt x="475" y="231"/>
                    <a:pt x="475" y="231"/>
                  </a:cubicBezTo>
                  <a:cubicBezTo>
                    <a:pt x="475" y="231"/>
                    <a:pt x="475" y="231"/>
                    <a:pt x="475" y="231"/>
                  </a:cubicBezTo>
                  <a:cubicBezTo>
                    <a:pt x="475" y="232"/>
                    <a:pt x="475" y="232"/>
                    <a:pt x="475" y="232"/>
                  </a:cubicBezTo>
                  <a:cubicBezTo>
                    <a:pt x="475" y="232"/>
                    <a:pt x="475" y="232"/>
                    <a:pt x="475" y="232"/>
                  </a:cubicBezTo>
                  <a:cubicBezTo>
                    <a:pt x="475" y="233"/>
                    <a:pt x="475" y="233"/>
                    <a:pt x="475" y="233"/>
                  </a:cubicBezTo>
                  <a:cubicBezTo>
                    <a:pt x="476" y="235"/>
                    <a:pt x="476" y="235"/>
                    <a:pt x="476" y="235"/>
                  </a:cubicBezTo>
                  <a:cubicBezTo>
                    <a:pt x="475" y="235"/>
                    <a:pt x="475" y="235"/>
                    <a:pt x="475" y="235"/>
                  </a:cubicBezTo>
                  <a:cubicBezTo>
                    <a:pt x="476" y="237"/>
                    <a:pt x="476" y="237"/>
                    <a:pt x="476" y="237"/>
                  </a:cubicBezTo>
                  <a:cubicBezTo>
                    <a:pt x="476" y="237"/>
                    <a:pt x="476" y="237"/>
                    <a:pt x="476" y="237"/>
                  </a:cubicBezTo>
                  <a:cubicBezTo>
                    <a:pt x="476" y="238"/>
                    <a:pt x="476" y="238"/>
                    <a:pt x="476" y="238"/>
                  </a:cubicBezTo>
                  <a:cubicBezTo>
                    <a:pt x="477" y="241"/>
                    <a:pt x="477" y="241"/>
                    <a:pt x="477" y="241"/>
                  </a:cubicBezTo>
                  <a:cubicBezTo>
                    <a:pt x="477" y="241"/>
                    <a:pt x="477" y="241"/>
                    <a:pt x="477" y="241"/>
                  </a:cubicBezTo>
                  <a:cubicBezTo>
                    <a:pt x="478" y="240"/>
                    <a:pt x="478" y="240"/>
                    <a:pt x="478" y="240"/>
                  </a:cubicBezTo>
                  <a:cubicBezTo>
                    <a:pt x="478" y="241"/>
                    <a:pt x="478" y="241"/>
                    <a:pt x="478" y="241"/>
                  </a:cubicBezTo>
                  <a:cubicBezTo>
                    <a:pt x="477" y="242"/>
                    <a:pt x="477" y="242"/>
                    <a:pt x="477" y="242"/>
                  </a:cubicBezTo>
                  <a:cubicBezTo>
                    <a:pt x="477" y="242"/>
                    <a:pt x="477" y="242"/>
                    <a:pt x="477" y="242"/>
                  </a:cubicBezTo>
                  <a:cubicBezTo>
                    <a:pt x="478" y="243"/>
                    <a:pt x="478" y="243"/>
                    <a:pt x="478" y="243"/>
                  </a:cubicBezTo>
                  <a:cubicBezTo>
                    <a:pt x="478" y="243"/>
                    <a:pt x="478" y="243"/>
                    <a:pt x="478" y="243"/>
                  </a:cubicBezTo>
                  <a:cubicBezTo>
                    <a:pt x="479" y="244"/>
                    <a:pt x="479" y="244"/>
                    <a:pt x="479" y="244"/>
                  </a:cubicBezTo>
                  <a:cubicBezTo>
                    <a:pt x="479" y="245"/>
                    <a:pt x="479" y="245"/>
                    <a:pt x="479" y="245"/>
                  </a:cubicBezTo>
                  <a:cubicBezTo>
                    <a:pt x="479" y="246"/>
                    <a:pt x="479" y="246"/>
                    <a:pt x="479" y="246"/>
                  </a:cubicBezTo>
                  <a:cubicBezTo>
                    <a:pt x="479" y="246"/>
                    <a:pt x="479" y="246"/>
                    <a:pt x="479" y="246"/>
                  </a:cubicBezTo>
                  <a:cubicBezTo>
                    <a:pt x="480" y="248"/>
                    <a:pt x="480" y="248"/>
                    <a:pt x="480" y="248"/>
                  </a:cubicBezTo>
                  <a:cubicBezTo>
                    <a:pt x="480" y="248"/>
                    <a:pt x="480" y="248"/>
                    <a:pt x="480" y="248"/>
                  </a:cubicBezTo>
                  <a:cubicBezTo>
                    <a:pt x="480" y="249"/>
                    <a:pt x="480" y="249"/>
                    <a:pt x="480" y="249"/>
                  </a:cubicBezTo>
                  <a:cubicBezTo>
                    <a:pt x="480" y="250"/>
                    <a:pt x="480" y="250"/>
                    <a:pt x="480" y="250"/>
                  </a:cubicBezTo>
                  <a:cubicBezTo>
                    <a:pt x="480" y="251"/>
                    <a:pt x="480" y="251"/>
                    <a:pt x="480" y="251"/>
                  </a:cubicBezTo>
                  <a:cubicBezTo>
                    <a:pt x="480" y="252"/>
                    <a:pt x="480" y="252"/>
                    <a:pt x="480" y="252"/>
                  </a:cubicBezTo>
                  <a:cubicBezTo>
                    <a:pt x="480" y="253"/>
                    <a:pt x="480" y="253"/>
                    <a:pt x="480" y="253"/>
                  </a:cubicBezTo>
                  <a:cubicBezTo>
                    <a:pt x="479" y="254"/>
                    <a:pt x="479" y="254"/>
                    <a:pt x="479" y="254"/>
                  </a:cubicBezTo>
                  <a:cubicBezTo>
                    <a:pt x="479" y="255"/>
                    <a:pt x="479" y="255"/>
                    <a:pt x="479" y="255"/>
                  </a:cubicBezTo>
                  <a:cubicBezTo>
                    <a:pt x="479" y="256"/>
                    <a:pt x="479" y="256"/>
                    <a:pt x="479" y="256"/>
                  </a:cubicBezTo>
                  <a:cubicBezTo>
                    <a:pt x="479" y="258"/>
                    <a:pt x="479" y="258"/>
                    <a:pt x="479" y="258"/>
                  </a:cubicBezTo>
                  <a:cubicBezTo>
                    <a:pt x="479" y="258"/>
                    <a:pt x="479" y="258"/>
                    <a:pt x="479" y="258"/>
                  </a:cubicBezTo>
                  <a:cubicBezTo>
                    <a:pt x="479" y="259"/>
                    <a:pt x="479" y="259"/>
                    <a:pt x="479" y="259"/>
                  </a:cubicBezTo>
                  <a:cubicBezTo>
                    <a:pt x="478" y="260"/>
                    <a:pt x="478" y="260"/>
                    <a:pt x="478" y="260"/>
                  </a:cubicBezTo>
                  <a:cubicBezTo>
                    <a:pt x="478" y="261"/>
                    <a:pt x="478" y="261"/>
                    <a:pt x="478" y="261"/>
                  </a:cubicBezTo>
                  <a:cubicBezTo>
                    <a:pt x="477" y="262"/>
                    <a:pt x="477" y="262"/>
                    <a:pt x="477" y="262"/>
                  </a:cubicBezTo>
                  <a:cubicBezTo>
                    <a:pt x="478" y="262"/>
                    <a:pt x="478" y="262"/>
                    <a:pt x="478" y="262"/>
                  </a:cubicBezTo>
                  <a:cubicBezTo>
                    <a:pt x="478" y="263"/>
                    <a:pt x="478" y="263"/>
                    <a:pt x="478" y="263"/>
                  </a:cubicBezTo>
                  <a:cubicBezTo>
                    <a:pt x="477" y="263"/>
                    <a:pt x="477" y="263"/>
                    <a:pt x="477" y="263"/>
                  </a:cubicBezTo>
                  <a:cubicBezTo>
                    <a:pt x="478" y="265"/>
                    <a:pt x="478" y="265"/>
                    <a:pt x="478" y="265"/>
                  </a:cubicBezTo>
                  <a:cubicBezTo>
                    <a:pt x="477" y="266"/>
                    <a:pt x="477" y="266"/>
                    <a:pt x="477" y="266"/>
                  </a:cubicBezTo>
                  <a:cubicBezTo>
                    <a:pt x="477" y="267"/>
                    <a:pt x="477" y="267"/>
                    <a:pt x="477" y="267"/>
                  </a:cubicBezTo>
                  <a:cubicBezTo>
                    <a:pt x="477" y="267"/>
                    <a:pt x="477" y="267"/>
                    <a:pt x="477" y="267"/>
                  </a:cubicBezTo>
                  <a:cubicBezTo>
                    <a:pt x="477" y="268"/>
                    <a:pt x="477" y="268"/>
                    <a:pt x="477" y="268"/>
                  </a:cubicBezTo>
                  <a:cubicBezTo>
                    <a:pt x="476" y="269"/>
                    <a:pt x="476" y="269"/>
                    <a:pt x="476" y="269"/>
                  </a:cubicBezTo>
                  <a:cubicBezTo>
                    <a:pt x="476" y="270"/>
                    <a:pt x="476" y="270"/>
                    <a:pt x="476" y="270"/>
                  </a:cubicBezTo>
                  <a:cubicBezTo>
                    <a:pt x="475" y="271"/>
                    <a:pt x="475" y="271"/>
                    <a:pt x="475" y="271"/>
                  </a:cubicBezTo>
                  <a:cubicBezTo>
                    <a:pt x="475" y="272"/>
                    <a:pt x="475" y="272"/>
                    <a:pt x="475" y="272"/>
                  </a:cubicBezTo>
                  <a:cubicBezTo>
                    <a:pt x="474" y="273"/>
                    <a:pt x="474" y="273"/>
                    <a:pt x="474" y="273"/>
                  </a:cubicBezTo>
                  <a:cubicBezTo>
                    <a:pt x="473" y="276"/>
                    <a:pt x="473" y="276"/>
                    <a:pt x="473" y="276"/>
                  </a:cubicBezTo>
                  <a:cubicBezTo>
                    <a:pt x="473" y="276"/>
                    <a:pt x="473" y="276"/>
                    <a:pt x="473" y="276"/>
                  </a:cubicBezTo>
                  <a:cubicBezTo>
                    <a:pt x="473" y="277"/>
                    <a:pt x="473" y="277"/>
                    <a:pt x="473" y="277"/>
                  </a:cubicBezTo>
                  <a:cubicBezTo>
                    <a:pt x="473" y="278"/>
                    <a:pt x="473" y="278"/>
                    <a:pt x="473" y="278"/>
                  </a:cubicBezTo>
                  <a:cubicBezTo>
                    <a:pt x="473" y="278"/>
                    <a:pt x="473" y="278"/>
                    <a:pt x="473" y="278"/>
                  </a:cubicBezTo>
                  <a:cubicBezTo>
                    <a:pt x="472" y="279"/>
                    <a:pt x="472" y="279"/>
                    <a:pt x="472" y="279"/>
                  </a:cubicBezTo>
                  <a:cubicBezTo>
                    <a:pt x="472" y="280"/>
                    <a:pt x="472" y="280"/>
                    <a:pt x="472" y="280"/>
                  </a:cubicBezTo>
                  <a:cubicBezTo>
                    <a:pt x="471" y="280"/>
                    <a:pt x="471" y="280"/>
                    <a:pt x="471" y="280"/>
                  </a:cubicBezTo>
                  <a:cubicBezTo>
                    <a:pt x="471" y="281"/>
                    <a:pt x="471" y="281"/>
                    <a:pt x="471" y="281"/>
                  </a:cubicBezTo>
                  <a:cubicBezTo>
                    <a:pt x="470" y="281"/>
                    <a:pt x="470" y="281"/>
                    <a:pt x="470" y="281"/>
                  </a:cubicBezTo>
                  <a:cubicBezTo>
                    <a:pt x="471" y="282"/>
                    <a:pt x="471" y="282"/>
                    <a:pt x="471" y="282"/>
                  </a:cubicBezTo>
                  <a:cubicBezTo>
                    <a:pt x="470" y="283"/>
                    <a:pt x="470" y="283"/>
                    <a:pt x="470" y="283"/>
                  </a:cubicBezTo>
                  <a:cubicBezTo>
                    <a:pt x="470" y="283"/>
                    <a:pt x="470" y="283"/>
                    <a:pt x="470" y="283"/>
                  </a:cubicBezTo>
                  <a:cubicBezTo>
                    <a:pt x="469" y="283"/>
                    <a:pt x="469" y="283"/>
                    <a:pt x="469" y="283"/>
                  </a:cubicBezTo>
                  <a:cubicBezTo>
                    <a:pt x="469" y="284"/>
                    <a:pt x="469" y="284"/>
                    <a:pt x="469" y="284"/>
                  </a:cubicBezTo>
                  <a:cubicBezTo>
                    <a:pt x="469" y="285"/>
                    <a:pt x="469" y="285"/>
                    <a:pt x="469" y="285"/>
                  </a:cubicBezTo>
                  <a:cubicBezTo>
                    <a:pt x="468" y="285"/>
                    <a:pt x="468" y="285"/>
                    <a:pt x="468" y="285"/>
                  </a:cubicBezTo>
                  <a:cubicBezTo>
                    <a:pt x="469" y="286"/>
                    <a:pt x="469" y="286"/>
                    <a:pt x="469" y="286"/>
                  </a:cubicBezTo>
                  <a:cubicBezTo>
                    <a:pt x="467" y="287"/>
                    <a:pt x="467" y="287"/>
                    <a:pt x="467" y="287"/>
                  </a:cubicBezTo>
                  <a:cubicBezTo>
                    <a:pt x="466" y="288"/>
                    <a:pt x="466" y="288"/>
                    <a:pt x="466" y="288"/>
                  </a:cubicBezTo>
                  <a:cubicBezTo>
                    <a:pt x="466" y="288"/>
                    <a:pt x="466" y="288"/>
                    <a:pt x="466" y="288"/>
                  </a:cubicBezTo>
                  <a:cubicBezTo>
                    <a:pt x="466" y="289"/>
                    <a:pt x="466" y="289"/>
                    <a:pt x="466" y="289"/>
                  </a:cubicBezTo>
                  <a:cubicBezTo>
                    <a:pt x="464" y="289"/>
                    <a:pt x="464" y="289"/>
                    <a:pt x="464" y="289"/>
                  </a:cubicBezTo>
                  <a:cubicBezTo>
                    <a:pt x="463" y="290"/>
                    <a:pt x="463" y="290"/>
                    <a:pt x="463" y="290"/>
                  </a:cubicBezTo>
                  <a:cubicBezTo>
                    <a:pt x="463" y="290"/>
                    <a:pt x="463" y="290"/>
                    <a:pt x="463" y="290"/>
                  </a:cubicBezTo>
                  <a:cubicBezTo>
                    <a:pt x="462" y="290"/>
                    <a:pt x="462" y="290"/>
                    <a:pt x="462" y="290"/>
                  </a:cubicBezTo>
                  <a:cubicBezTo>
                    <a:pt x="461" y="289"/>
                    <a:pt x="461" y="289"/>
                    <a:pt x="461" y="289"/>
                  </a:cubicBezTo>
                  <a:cubicBezTo>
                    <a:pt x="460" y="289"/>
                    <a:pt x="460" y="289"/>
                    <a:pt x="460" y="289"/>
                  </a:cubicBezTo>
                  <a:cubicBezTo>
                    <a:pt x="460" y="287"/>
                    <a:pt x="460" y="287"/>
                    <a:pt x="460" y="287"/>
                  </a:cubicBezTo>
                  <a:cubicBezTo>
                    <a:pt x="459" y="287"/>
                    <a:pt x="459" y="287"/>
                    <a:pt x="459" y="287"/>
                  </a:cubicBezTo>
                  <a:cubicBezTo>
                    <a:pt x="458" y="287"/>
                    <a:pt x="458" y="287"/>
                    <a:pt x="458" y="287"/>
                  </a:cubicBezTo>
                  <a:cubicBezTo>
                    <a:pt x="457" y="287"/>
                    <a:pt x="457" y="287"/>
                    <a:pt x="457" y="287"/>
                  </a:cubicBezTo>
                  <a:cubicBezTo>
                    <a:pt x="457" y="287"/>
                    <a:pt x="457" y="287"/>
                    <a:pt x="457" y="287"/>
                  </a:cubicBezTo>
                  <a:cubicBezTo>
                    <a:pt x="457" y="288"/>
                    <a:pt x="457" y="288"/>
                    <a:pt x="457" y="288"/>
                  </a:cubicBezTo>
                  <a:cubicBezTo>
                    <a:pt x="456" y="289"/>
                    <a:pt x="456" y="289"/>
                    <a:pt x="456" y="289"/>
                  </a:cubicBezTo>
                  <a:cubicBezTo>
                    <a:pt x="456" y="290"/>
                    <a:pt x="456" y="290"/>
                    <a:pt x="456" y="290"/>
                  </a:cubicBezTo>
                  <a:cubicBezTo>
                    <a:pt x="455" y="290"/>
                    <a:pt x="455" y="290"/>
                    <a:pt x="455" y="290"/>
                  </a:cubicBezTo>
                  <a:cubicBezTo>
                    <a:pt x="455" y="292"/>
                    <a:pt x="455" y="292"/>
                    <a:pt x="455" y="292"/>
                  </a:cubicBezTo>
                  <a:cubicBezTo>
                    <a:pt x="455" y="291"/>
                    <a:pt x="455" y="291"/>
                    <a:pt x="455" y="291"/>
                  </a:cubicBezTo>
                  <a:cubicBezTo>
                    <a:pt x="453" y="292"/>
                    <a:pt x="453" y="292"/>
                    <a:pt x="453" y="292"/>
                  </a:cubicBezTo>
                  <a:cubicBezTo>
                    <a:pt x="453" y="293"/>
                    <a:pt x="453" y="293"/>
                    <a:pt x="453" y="293"/>
                  </a:cubicBezTo>
                  <a:cubicBezTo>
                    <a:pt x="453" y="293"/>
                    <a:pt x="453" y="293"/>
                    <a:pt x="453" y="293"/>
                  </a:cubicBezTo>
                  <a:close/>
                  <a:moveTo>
                    <a:pt x="147" y="296"/>
                  </a:moveTo>
                  <a:cubicBezTo>
                    <a:pt x="146" y="295"/>
                    <a:pt x="146" y="295"/>
                    <a:pt x="146" y="295"/>
                  </a:cubicBezTo>
                  <a:cubicBezTo>
                    <a:pt x="140" y="296"/>
                    <a:pt x="140" y="296"/>
                    <a:pt x="140" y="296"/>
                  </a:cubicBezTo>
                  <a:cubicBezTo>
                    <a:pt x="147" y="296"/>
                    <a:pt x="147" y="296"/>
                    <a:pt x="147" y="296"/>
                  </a:cubicBezTo>
                  <a:close/>
                  <a:moveTo>
                    <a:pt x="518" y="279"/>
                  </a:moveTo>
                  <a:cubicBezTo>
                    <a:pt x="519" y="279"/>
                    <a:pt x="519" y="279"/>
                    <a:pt x="519" y="279"/>
                  </a:cubicBezTo>
                  <a:cubicBezTo>
                    <a:pt x="519" y="278"/>
                    <a:pt x="519" y="278"/>
                    <a:pt x="519" y="278"/>
                  </a:cubicBezTo>
                  <a:cubicBezTo>
                    <a:pt x="520" y="278"/>
                    <a:pt x="520" y="278"/>
                    <a:pt x="520" y="278"/>
                  </a:cubicBezTo>
                  <a:cubicBezTo>
                    <a:pt x="519" y="278"/>
                    <a:pt x="519" y="278"/>
                    <a:pt x="519" y="278"/>
                  </a:cubicBezTo>
                  <a:cubicBezTo>
                    <a:pt x="518" y="279"/>
                    <a:pt x="518" y="279"/>
                    <a:pt x="518" y="279"/>
                  </a:cubicBezTo>
                  <a:close/>
                  <a:moveTo>
                    <a:pt x="29" y="41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lose/>
                  <a:moveTo>
                    <a:pt x="36" y="29"/>
                  </a:moveTo>
                  <a:cubicBezTo>
                    <a:pt x="36" y="29"/>
                    <a:pt x="36" y="29"/>
                    <a:pt x="36" y="29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29"/>
                    <a:pt x="36" y="29"/>
                  </a:cubicBezTo>
                  <a:close/>
                  <a:moveTo>
                    <a:pt x="34" y="45"/>
                  </a:moveTo>
                  <a:cubicBezTo>
                    <a:pt x="34" y="45"/>
                    <a:pt x="34" y="45"/>
                    <a:pt x="34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5"/>
                    <a:pt x="34" y="45"/>
                    <a:pt x="34" y="45"/>
                  </a:cubicBezTo>
                  <a:close/>
                  <a:moveTo>
                    <a:pt x="40" y="44"/>
                  </a:moveTo>
                  <a:cubicBezTo>
                    <a:pt x="40" y="43"/>
                    <a:pt x="40" y="43"/>
                    <a:pt x="40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40" y="44"/>
                    <a:pt x="40" y="44"/>
                    <a:pt x="40" y="44"/>
                  </a:cubicBezTo>
                  <a:close/>
                  <a:moveTo>
                    <a:pt x="41" y="46"/>
                  </a:moveTo>
                  <a:cubicBezTo>
                    <a:pt x="41" y="46"/>
                    <a:pt x="42" y="46"/>
                    <a:pt x="42" y="4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6"/>
                    <a:pt x="41" y="46"/>
                    <a:pt x="41" y="46"/>
                  </a:cubicBezTo>
                  <a:close/>
                  <a:moveTo>
                    <a:pt x="52" y="18"/>
                  </a:moveTo>
                  <a:cubicBezTo>
                    <a:pt x="53" y="17"/>
                    <a:pt x="53" y="17"/>
                    <a:pt x="53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8"/>
                    <a:pt x="52" y="18"/>
                  </a:cubicBezTo>
                  <a:close/>
                  <a:moveTo>
                    <a:pt x="53" y="19"/>
                  </a:moveTo>
                  <a:cubicBezTo>
                    <a:pt x="53" y="19"/>
                    <a:pt x="53" y="19"/>
                    <a:pt x="53" y="19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19"/>
                    <a:pt x="53" y="19"/>
                    <a:pt x="53" y="19"/>
                  </a:cubicBezTo>
                  <a:close/>
                  <a:moveTo>
                    <a:pt x="54" y="22"/>
                  </a:move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4" y="22"/>
                    <a:pt x="54" y="22"/>
                    <a:pt x="54" y="22"/>
                  </a:cubicBezTo>
                  <a:close/>
                  <a:moveTo>
                    <a:pt x="56" y="22"/>
                  </a:moveTo>
                  <a:cubicBezTo>
                    <a:pt x="55" y="21"/>
                    <a:pt x="55" y="21"/>
                    <a:pt x="55" y="21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lose/>
                  <a:moveTo>
                    <a:pt x="52" y="26"/>
                  </a:moveTo>
                  <a:cubicBezTo>
                    <a:pt x="53" y="25"/>
                    <a:pt x="53" y="25"/>
                    <a:pt x="53" y="25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2" y="26"/>
                    <a:pt x="52" y="26"/>
                  </a:cubicBezTo>
                  <a:close/>
                  <a:moveTo>
                    <a:pt x="55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6"/>
                    <a:pt x="55" y="26"/>
                    <a:pt x="55" y="26"/>
                  </a:cubicBezTo>
                  <a:close/>
                  <a:moveTo>
                    <a:pt x="57" y="28"/>
                  </a:moveTo>
                  <a:cubicBezTo>
                    <a:pt x="56" y="27"/>
                    <a:pt x="56" y="27"/>
                    <a:pt x="56" y="27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7" y="28"/>
                    <a:pt x="57" y="28"/>
                    <a:pt x="57" y="28"/>
                  </a:cubicBezTo>
                  <a:close/>
                  <a:moveTo>
                    <a:pt x="56" y="30"/>
                  </a:moveTo>
                  <a:cubicBezTo>
                    <a:pt x="55" y="29"/>
                    <a:pt x="55" y="29"/>
                    <a:pt x="55" y="29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6" y="30"/>
                    <a:pt x="56" y="30"/>
                    <a:pt x="56" y="30"/>
                  </a:cubicBezTo>
                  <a:close/>
                  <a:moveTo>
                    <a:pt x="57" y="32"/>
                  </a:moveTo>
                  <a:cubicBezTo>
                    <a:pt x="57" y="31"/>
                    <a:pt x="57" y="31"/>
                    <a:pt x="57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7" y="32"/>
                    <a:pt x="57" y="32"/>
                    <a:pt x="57" y="32"/>
                  </a:cubicBezTo>
                  <a:close/>
                  <a:moveTo>
                    <a:pt x="50" y="33"/>
                  </a:moveTo>
                  <a:cubicBezTo>
                    <a:pt x="50" y="33"/>
                    <a:pt x="50" y="33"/>
                    <a:pt x="50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0" y="33"/>
                    <a:pt x="50" y="33"/>
                    <a:pt x="50" y="33"/>
                  </a:cubicBezTo>
                  <a:close/>
                  <a:moveTo>
                    <a:pt x="48" y="38"/>
                  </a:moveTo>
                  <a:cubicBezTo>
                    <a:pt x="48" y="37"/>
                    <a:pt x="48" y="37"/>
                    <a:pt x="48" y="37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lose/>
                  <a:moveTo>
                    <a:pt x="49" y="37"/>
                  </a:moveTo>
                  <a:cubicBezTo>
                    <a:pt x="49" y="37"/>
                    <a:pt x="49" y="37"/>
                    <a:pt x="49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9" y="37"/>
                    <a:pt x="49" y="37"/>
                    <a:pt x="49" y="37"/>
                  </a:cubicBezTo>
                  <a:close/>
                  <a:moveTo>
                    <a:pt x="51" y="37"/>
                  </a:moveTo>
                  <a:cubicBezTo>
                    <a:pt x="51" y="37"/>
                    <a:pt x="52" y="37"/>
                    <a:pt x="52" y="37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1" y="37"/>
                    <a:pt x="51" y="37"/>
                    <a:pt x="51" y="37"/>
                  </a:cubicBezTo>
                  <a:close/>
                  <a:moveTo>
                    <a:pt x="51" y="39"/>
                  </a:move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1" y="39"/>
                    <a:pt x="51" y="39"/>
                    <a:pt x="51" y="39"/>
                  </a:cubicBezTo>
                  <a:close/>
                  <a:moveTo>
                    <a:pt x="49" y="41"/>
                  </a:moveTo>
                  <a:cubicBezTo>
                    <a:pt x="49" y="40"/>
                    <a:pt x="49" y="40"/>
                    <a:pt x="49" y="40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1"/>
                    <a:pt x="49" y="41"/>
                    <a:pt x="49" y="41"/>
                  </a:cubicBezTo>
                  <a:close/>
                  <a:moveTo>
                    <a:pt x="50" y="39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0" y="39"/>
                    <a:pt x="50" y="39"/>
                    <a:pt x="50" y="39"/>
                  </a:cubicBezTo>
                  <a:close/>
                  <a:moveTo>
                    <a:pt x="57" y="3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0"/>
                    <a:pt x="57" y="30"/>
                    <a:pt x="57" y="30"/>
                  </a:cubicBezTo>
                  <a:close/>
                  <a:moveTo>
                    <a:pt x="52" y="39"/>
                  </a:moveTo>
                  <a:cubicBezTo>
                    <a:pt x="52" y="40"/>
                    <a:pt x="52" y="40"/>
                    <a:pt x="52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lose/>
                  <a:moveTo>
                    <a:pt x="52" y="38"/>
                  </a:moveTo>
                  <a:cubicBezTo>
                    <a:pt x="53" y="38"/>
                    <a:pt x="53" y="38"/>
                    <a:pt x="53" y="38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2" y="38"/>
                    <a:pt x="52" y="38"/>
                    <a:pt x="52" y="38"/>
                  </a:cubicBezTo>
                  <a:close/>
                  <a:moveTo>
                    <a:pt x="54" y="37"/>
                  </a:move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lose/>
                  <a:moveTo>
                    <a:pt x="54" y="34"/>
                  </a:moveTo>
                  <a:cubicBezTo>
                    <a:pt x="53" y="34"/>
                    <a:pt x="53" y="34"/>
                    <a:pt x="53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54" y="34"/>
                    <a:pt x="54" y="34"/>
                  </a:cubicBezTo>
                  <a:close/>
                  <a:moveTo>
                    <a:pt x="57" y="33"/>
                  </a:moveTo>
                  <a:cubicBezTo>
                    <a:pt x="58" y="34"/>
                    <a:pt x="58" y="34"/>
                    <a:pt x="58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7" y="33"/>
                    <a:pt x="57" y="33"/>
                    <a:pt x="57" y="33"/>
                  </a:cubicBezTo>
                  <a:close/>
                  <a:moveTo>
                    <a:pt x="59" y="41"/>
                  </a:moveTo>
                  <a:cubicBezTo>
                    <a:pt x="59" y="41"/>
                    <a:pt x="59" y="41"/>
                    <a:pt x="59" y="41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9" y="41"/>
                    <a:pt x="59" y="41"/>
                    <a:pt x="59" y="41"/>
                  </a:cubicBezTo>
                  <a:close/>
                  <a:moveTo>
                    <a:pt x="61" y="40"/>
                  </a:moveTo>
                  <a:cubicBezTo>
                    <a:pt x="61" y="40"/>
                    <a:pt x="61" y="40"/>
                    <a:pt x="61" y="40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lose/>
                  <a:moveTo>
                    <a:pt x="64" y="40"/>
                  </a:moveTo>
                  <a:cubicBezTo>
                    <a:pt x="64" y="41"/>
                    <a:pt x="64" y="41"/>
                    <a:pt x="64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4" y="40"/>
                    <a:pt x="64" y="40"/>
                    <a:pt x="64" y="40"/>
                  </a:cubicBezTo>
                  <a:close/>
                  <a:moveTo>
                    <a:pt x="64" y="42"/>
                  </a:moveTo>
                  <a:cubicBezTo>
                    <a:pt x="64" y="43"/>
                    <a:pt x="64" y="43"/>
                    <a:pt x="64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4" y="42"/>
                    <a:pt x="64" y="42"/>
                    <a:pt x="64" y="42"/>
                  </a:cubicBezTo>
                  <a:close/>
                  <a:moveTo>
                    <a:pt x="64" y="16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6"/>
                    <a:pt x="64" y="16"/>
                    <a:pt x="64" y="16"/>
                  </a:cubicBezTo>
                  <a:close/>
                  <a:moveTo>
                    <a:pt x="66" y="28"/>
                  </a:moveTo>
                  <a:cubicBezTo>
                    <a:pt x="66" y="27"/>
                    <a:pt x="66" y="27"/>
                    <a:pt x="66" y="27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6" y="28"/>
                    <a:pt x="66" y="28"/>
                    <a:pt x="66" y="28"/>
                  </a:cubicBezTo>
                  <a:close/>
                  <a:moveTo>
                    <a:pt x="68" y="26"/>
                  </a:moveTo>
                  <a:cubicBezTo>
                    <a:pt x="68" y="27"/>
                    <a:pt x="68" y="27"/>
                    <a:pt x="68" y="27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6"/>
                    <a:pt x="68" y="26"/>
                    <a:pt x="68" y="26"/>
                  </a:cubicBezTo>
                  <a:close/>
                  <a:moveTo>
                    <a:pt x="72" y="28"/>
                  </a:moveTo>
                  <a:cubicBezTo>
                    <a:pt x="71" y="27"/>
                    <a:pt x="71" y="27"/>
                    <a:pt x="71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2" y="28"/>
                    <a:pt x="72" y="28"/>
                    <a:pt x="72" y="28"/>
                  </a:cubicBezTo>
                  <a:close/>
                  <a:moveTo>
                    <a:pt x="453" y="50"/>
                  </a:moveTo>
                  <a:cubicBezTo>
                    <a:pt x="453" y="50"/>
                    <a:pt x="453" y="50"/>
                    <a:pt x="453" y="50"/>
                  </a:cubicBezTo>
                  <a:cubicBezTo>
                    <a:pt x="453" y="50"/>
                    <a:pt x="453" y="50"/>
                    <a:pt x="453" y="50"/>
                  </a:cubicBezTo>
                  <a:cubicBezTo>
                    <a:pt x="453" y="50"/>
                    <a:pt x="453" y="50"/>
                    <a:pt x="453" y="50"/>
                  </a:cubicBezTo>
                  <a:cubicBezTo>
                    <a:pt x="452" y="50"/>
                    <a:pt x="452" y="50"/>
                    <a:pt x="452" y="50"/>
                  </a:cubicBezTo>
                  <a:cubicBezTo>
                    <a:pt x="453" y="50"/>
                    <a:pt x="453" y="50"/>
                    <a:pt x="453" y="50"/>
                  </a:cubicBezTo>
                  <a:close/>
                  <a:moveTo>
                    <a:pt x="449" y="50"/>
                  </a:moveTo>
                  <a:cubicBezTo>
                    <a:pt x="450" y="50"/>
                    <a:pt x="450" y="50"/>
                    <a:pt x="450" y="50"/>
                  </a:cubicBezTo>
                  <a:cubicBezTo>
                    <a:pt x="450" y="49"/>
                    <a:pt x="450" y="49"/>
                    <a:pt x="450" y="49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49" y="50"/>
                    <a:pt x="449" y="50"/>
                    <a:pt x="449" y="50"/>
                  </a:cubicBezTo>
                  <a:close/>
                  <a:moveTo>
                    <a:pt x="446" y="51"/>
                  </a:moveTo>
                  <a:cubicBezTo>
                    <a:pt x="446" y="51"/>
                    <a:pt x="446" y="51"/>
                    <a:pt x="446" y="51"/>
                  </a:cubicBezTo>
                  <a:cubicBezTo>
                    <a:pt x="446" y="51"/>
                    <a:pt x="446" y="51"/>
                    <a:pt x="446" y="51"/>
                  </a:cubicBezTo>
                  <a:cubicBezTo>
                    <a:pt x="446" y="50"/>
                    <a:pt x="446" y="50"/>
                    <a:pt x="446" y="50"/>
                  </a:cubicBezTo>
                  <a:cubicBezTo>
                    <a:pt x="446" y="50"/>
                    <a:pt x="446" y="50"/>
                    <a:pt x="446" y="50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46" y="51"/>
                    <a:pt x="446" y="51"/>
                    <a:pt x="446" y="51"/>
                  </a:cubicBezTo>
                  <a:close/>
                  <a:moveTo>
                    <a:pt x="523" y="136"/>
                  </a:moveTo>
                  <a:cubicBezTo>
                    <a:pt x="522" y="136"/>
                    <a:pt x="522" y="136"/>
                    <a:pt x="522" y="136"/>
                  </a:cubicBezTo>
                  <a:cubicBezTo>
                    <a:pt x="523" y="137"/>
                    <a:pt x="523" y="137"/>
                    <a:pt x="523" y="137"/>
                  </a:cubicBezTo>
                  <a:cubicBezTo>
                    <a:pt x="523" y="137"/>
                    <a:pt x="523" y="137"/>
                    <a:pt x="523" y="137"/>
                  </a:cubicBezTo>
                  <a:cubicBezTo>
                    <a:pt x="523" y="136"/>
                    <a:pt x="523" y="136"/>
                    <a:pt x="523" y="136"/>
                  </a:cubicBezTo>
                  <a:cubicBezTo>
                    <a:pt x="523" y="136"/>
                    <a:pt x="523" y="136"/>
                    <a:pt x="523" y="136"/>
                  </a:cubicBezTo>
                  <a:cubicBezTo>
                    <a:pt x="523" y="136"/>
                    <a:pt x="523" y="136"/>
                    <a:pt x="523" y="136"/>
                  </a:cubicBezTo>
                  <a:close/>
                  <a:moveTo>
                    <a:pt x="522" y="134"/>
                  </a:moveTo>
                  <a:cubicBezTo>
                    <a:pt x="522" y="135"/>
                    <a:pt x="522" y="135"/>
                    <a:pt x="522" y="135"/>
                  </a:cubicBezTo>
                  <a:cubicBezTo>
                    <a:pt x="523" y="135"/>
                    <a:pt x="523" y="135"/>
                    <a:pt x="523" y="135"/>
                  </a:cubicBezTo>
                  <a:cubicBezTo>
                    <a:pt x="523" y="135"/>
                    <a:pt x="523" y="135"/>
                    <a:pt x="523" y="135"/>
                  </a:cubicBezTo>
                  <a:cubicBezTo>
                    <a:pt x="522" y="134"/>
                    <a:pt x="522" y="134"/>
                    <a:pt x="522" y="134"/>
                  </a:cubicBezTo>
                  <a:cubicBezTo>
                    <a:pt x="522" y="134"/>
                    <a:pt x="522" y="134"/>
                    <a:pt x="522" y="134"/>
                  </a:cubicBezTo>
                  <a:cubicBezTo>
                    <a:pt x="522" y="134"/>
                    <a:pt x="522" y="134"/>
                    <a:pt x="522" y="134"/>
                  </a:cubicBezTo>
                  <a:close/>
                  <a:moveTo>
                    <a:pt x="83" y="86"/>
                  </a:moveTo>
                  <a:cubicBezTo>
                    <a:pt x="83" y="86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83" y="86"/>
                    <a:pt x="83" y="86"/>
                    <a:pt x="83" y="86"/>
                  </a:cubicBezTo>
                  <a:close/>
                  <a:moveTo>
                    <a:pt x="77" y="111"/>
                  </a:moveTo>
                  <a:cubicBezTo>
                    <a:pt x="79" y="112"/>
                    <a:pt x="79" y="112"/>
                    <a:pt x="79" y="112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3" y="111"/>
                    <a:pt x="83" y="111"/>
                    <a:pt x="83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4" y="110"/>
                    <a:pt x="84" y="110"/>
                    <a:pt x="84" y="110"/>
                  </a:cubicBezTo>
                  <a:cubicBezTo>
                    <a:pt x="84" y="110"/>
                    <a:pt x="84" y="110"/>
                    <a:pt x="84" y="110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8" y="110"/>
                    <a:pt x="88" y="110"/>
                    <a:pt x="88" y="110"/>
                  </a:cubicBezTo>
                  <a:cubicBezTo>
                    <a:pt x="88" y="109"/>
                    <a:pt x="88" y="109"/>
                    <a:pt x="88" y="109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7" y="106"/>
                    <a:pt x="87" y="106"/>
                    <a:pt x="87" y="106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88" y="99"/>
                    <a:pt x="88" y="99"/>
                    <a:pt x="88" y="99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9" y="99"/>
                    <a:pt x="89" y="99"/>
                    <a:pt x="89" y="99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9" y="97"/>
                    <a:pt x="89" y="97"/>
                    <a:pt x="89" y="97"/>
                  </a:cubicBezTo>
                  <a:cubicBezTo>
                    <a:pt x="90" y="97"/>
                    <a:pt x="90" y="97"/>
                    <a:pt x="90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92" y="98"/>
                    <a:pt x="92" y="98"/>
                    <a:pt x="92" y="98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5" y="92"/>
                    <a:pt x="95" y="92"/>
                    <a:pt x="95" y="92"/>
                  </a:cubicBezTo>
                  <a:cubicBezTo>
                    <a:pt x="96" y="91"/>
                    <a:pt x="96" y="91"/>
                    <a:pt x="96" y="91"/>
                  </a:cubicBezTo>
                  <a:cubicBezTo>
                    <a:pt x="96" y="90"/>
                    <a:pt x="96" y="90"/>
                    <a:pt x="96" y="90"/>
                  </a:cubicBezTo>
                  <a:cubicBezTo>
                    <a:pt x="97" y="89"/>
                    <a:pt x="97" y="89"/>
                    <a:pt x="97" y="89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102" y="84"/>
                    <a:pt x="102" y="84"/>
                    <a:pt x="102" y="84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06" y="81"/>
                    <a:pt x="106" y="81"/>
                    <a:pt x="106" y="81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1" y="73"/>
                    <a:pt x="111" y="73"/>
                    <a:pt x="111" y="73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9" y="70"/>
                    <a:pt x="109" y="70"/>
                    <a:pt x="109" y="70"/>
                  </a:cubicBezTo>
                  <a:cubicBezTo>
                    <a:pt x="109" y="70"/>
                    <a:pt x="109" y="70"/>
                    <a:pt x="109" y="70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02" y="74"/>
                    <a:pt x="102" y="74"/>
                    <a:pt x="102" y="74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98" y="77"/>
                    <a:pt x="98" y="77"/>
                    <a:pt x="98" y="77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7" y="78"/>
                    <a:pt x="97" y="78"/>
                    <a:pt x="97" y="78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86"/>
                    <a:pt x="85" y="86"/>
                    <a:pt x="85" y="86"/>
                  </a:cubicBezTo>
                  <a:cubicBezTo>
                    <a:pt x="84" y="86"/>
                    <a:pt x="84" y="86"/>
                    <a:pt x="84" y="86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1" y="92"/>
                    <a:pt x="81" y="92"/>
                    <a:pt x="81" y="92"/>
                  </a:cubicBezTo>
                  <a:cubicBezTo>
                    <a:pt x="80" y="92"/>
                    <a:pt x="80" y="92"/>
                    <a:pt x="80" y="92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7" y="104"/>
                    <a:pt x="77" y="104"/>
                    <a:pt x="77" y="104"/>
                  </a:cubicBezTo>
                  <a:cubicBezTo>
                    <a:pt x="77" y="104"/>
                    <a:pt x="77" y="104"/>
                    <a:pt x="77" y="104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7" y="110"/>
                    <a:pt x="77" y="110"/>
                    <a:pt x="77" y="110"/>
                  </a:cubicBezTo>
                  <a:cubicBezTo>
                    <a:pt x="78" y="111"/>
                    <a:pt x="78" y="111"/>
                    <a:pt x="78" y="111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7" y="111"/>
                    <a:pt x="77" y="112"/>
                    <a:pt x="77" y="111"/>
                  </a:cubicBezTo>
                  <a:close/>
                  <a:moveTo>
                    <a:pt x="81" y="133"/>
                  </a:move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1" y="132"/>
                    <a:pt x="81" y="132"/>
                    <a:pt x="81" y="132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80" y="130"/>
                    <a:pt x="80" y="130"/>
                    <a:pt x="80" y="130"/>
                  </a:cubicBezTo>
                  <a:cubicBezTo>
                    <a:pt x="80" y="130"/>
                    <a:pt x="80" y="130"/>
                    <a:pt x="80" y="130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8" y="131"/>
                    <a:pt x="78" y="131"/>
                    <a:pt x="78" y="131"/>
                  </a:cubicBezTo>
                  <a:cubicBezTo>
                    <a:pt x="78" y="131"/>
                    <a:pt x="78" y="131"/>
                    <a:pt x="78" y="131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1" y="132"/>
                    <a:pt x="81" y="132"/>
                    <a:pt x="81" y="132"/>
                  </a:cubicBezTo>
                  <a:cubicBezTo>
                    <a:pt x="81" y="133"/>
                    <a:pt x="81" y="133"/>
                    <a:pt x="81" y="133"/>
                  </a:cubicBezTo>
                  <a:close/>
                  <a:moveTo>
                    <a:pt x="97" y="133"/>
                  </a:moveTo>
                  <a:cubicBezTo>
                    <a:pt x="96" y="132"/>
                    <a:pt x="96" y="132"/>
                    <a:pt x="96" y="132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5" y="133"/>
                    <a:pt x="95" y="133"/>
                    <a:pt x="95" y="133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91" y="130"/>
                    <a:pt x="91" y="130"/>
                    <a:pt x="91" y="130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88" y="126"/>
                    <a:pt x="88" y="126"/>
                    <a:pt x="88" y="126"/>
                  </a:cubicBezTo>
                  <a:cubicBezTo>
                    <a:pt x="87" y="124"/>
                    <a:pt x="87" y="124"/>
                    <a:pt x="87" y="124"/>
                  </a:cubicBezTo>
                  <a:cubicBezTo>
                    <a:pt x="87" y="123"/>
                    <a:pt x="87" y="123"/>
                    <a:pt x="87" y="123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5" y="117"/>
                    <a:pt x="85" y="117"/>
                    <a:pt x="85" y="117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5" y="116"/>
                    <a:pt x="85" y="116"/>
                    <a:pt x="85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5" y="116"/>
                    <a:pt x="85" y="116"/>
                    <a:pt x="85" y="116"/>
                  </a:cubicBezTo>
                  <a:cubicBezTo>
                    <a:pt x="86" y="115"/>
                    <a:pt x="86" y="115"/>
                    <a:pt x="86" y="115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75" y="116"/>
                    <a:pt x="75" y="116"/>
                    <a:pt x="75" y="116"/>
                  </a:cubicBezTo>
                  <a:cubicBezTo>
                    <a:pt x="74" y="117"/>
                    <a:pt x="74" y="117"/>
                    <a:pt x="74" y="117"/>
                  </a:cubicBezTo>
                  <a:cubicBezTo>
                    <a:pt x="74" y="118"/>
                    <a:pt x="74" y="118"/>
                    <a:pt x="74" y="118"/>
                  </a:cubicBezTo>
                  <a:cubicBezTo>
                    <a:pt x="74" y="119"/>
                    <a:pt x="74" y="119"/>
                    <a:pt x="74" y="119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7" y="119"/>
                    <a:pt x="77" y="119"/>
                    <a:pt x="77" y="119"/>
                  </a:cubicBezTo>
                  <a:cubicBezTo>
                    <a:pt x="77" y="119"/>
                    <a:pt x="77" y="119"/>
                    <a:pt x="77" y="119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7" y="123"/>
                    <a:pt x="77" y="123"/>
                    <a:pt x="77" y="123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75" y="123"/>
                    <a:pt x="75" y="123"/>
                    <a:pt x="75" y="123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3" y="124"/>
                    <a:pt x="73" y="124"/>
                    <a:pt x="73" y="124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3" y="127"/>
                    <a:pt x="73" y="127"/>
                    <a:pt x="73" y="127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5" y="128"/>
                    <a:pt x="75" y="128"/>
                    <a:pt x="75" y="128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76" y="130"/>
                    <a:pt x="76" y="130"/>
                    <a:pt x="76" y="130"/>
                  </a:cubicBezTo>
                  <a:cubicBezTo>
                    <a:pt x="77" y="130"/>
                    <a:pt x="77" y="130"/>
                    <a:pt x="77" y="130"/>
                  </a:cubicBezTo>
                  <a:cubicBezTo>
                    <a:pt x="77" y="130"/>
                    <a:pt x="77" y="130"/>
                    <a:pt x="77" y="130"/>
                  </a:cubicBezTo>
                  <a:cubicBezTo>
                    <a:pt x="78" y="130"/>
                    <a:pt x="78" y="130"/>
                    <a:pt x="78" y="130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80" y="128"/>
                    <a:pt x="80" y="128"/>
                    <a:pt x="80" y="128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81" y="129"/>
                    <a:pt x="81" y="129"/>
                    <a:pt x="81" y="129"/>
                  </a:cubicBezTo>
                  <a:cubicBezTo>
                    <a:pt x="82" y="130"/>
                    <a:pt x="82" y="130"/>
                    <a:pt x="82" y="130"/>
                  </a:cubicBezTo>
                  <a:cubicBezTo>
                    <a:pt x="83" y="131"/>
                    <a:pt x="83" y="131"/>
                    <a:pt x="83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84" y="134"/>
                    <a:pt x="84" y="134"/>
                    <a:pt x="84" y="134"/>
                  </a:cubicBezTo>
                  <a:cubicBezTo>
                    <a:pt x="85" y="135"/>
                    <a:pt x="85" y="135"/>
                    <a:pt x="85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4"/>
                    <a:pt x="87" y="134"/>
                    <a:pt x="87" y="134"/>
                  </a:cubicBezTo>
                  <a:cubicBezTo>
                    <a:pt x="88" y="134"/>
                    <a:pt x="88" y="134"/>
                    <a:pt x="88" y="134"/>
                  </a:cubicBezTo>
                  <a:cubicBezTo>
                    <a:pt x="88" y="135"/>
                    <a:pt x="88" y="135"/>
                    <a:pt x="88" y="135"/>
                  </a:cubicBezTo>
                  <a:cubicBezTo>
                    <a:pt x="88" y="136"/>
                    <a:pt x="88" y="136"/>
                    <a:pt x="88" y="136"/>
                  </a:cubicBezTo>
                  <a:cubicBezTo>
                    <a:pt x="89" y="136"/>
                    <a:pt x="89" y="136"/>
                    <a:pt x="89" y="136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6" y="136"/>
                    <a:pt x="96" y="136"/>
                    <a:pt x="96" y="136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97" y="133"/>
                    <a:pt x="97" y="133"/>
                    <a:pt x="97" y="133"/>
                  </a:cubicBezTo>
                  <a:close/>
                  <a:moveTo>
                    <a:pt x="31" y="183"/>
                  </a:moveTo>
                  <a:cubicBezTo>
                    <a:pt x="30" y="183"/>
                    <a:pt x="30" y="183"/>
                    <a:pt x="30" y="183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1" y="183"/>
                    <a:pt x="31" y="183"/>
                    <a:pt x="31" y="183"/>
                  </a:cubicBezTo>
                  <a:close/>
                  <a:moveTo>
                    <a:pt x="54" y="170"/>
                  </a:moveTo>
                  <a:cubicBezTo>
                    <a:pt x="54" y="170"/>
                    <a:pt x="54" y="170"/>
                    <a:pt x="54" y="170"/>
                  </a:cubicBezTo>
                  <a:cubicBezTo>
                    <a:pt x="54" y="170"/>
                    <a:pt x="54" y="170"/>
                    <a:pt x="54" y="170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54" y="170"/>
                    <a:pt x="54" y="170"/>
                    <a:pt x="54" y="170"/>
                  </a:cubicBezTo>
                  <a:close/>
                  <a:moveTo>
                    <a:pt x="71" y="153"/>
                  </a:moveTo>
                  <a:cubicBezTo>
                    <a:pt x="72" y="153"/>
                    <a:pt x="72" y="153"/>
                    <a:pt x="72" y="153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4" y="151"/>
                    <a:pt x="74" y="151"/>
                    <a:pt x="74" y="151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5" y="150"/>
                    <a:pt x="75" y="150"/>
                    <a:pt x="75" y="150"/>
                  </a:cubicBezTo>
                  <a:cubicBezTo>
                    <a:pt x="75" y="151"/>
                    <a:pt x="75" y="151"/>
                    <a:pt x="75" y="151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6" y="149"/>
                    <a:pt x="76" y="149"/>
                    <a:pt x="76" y="149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0" y="146"/>
                    <a:pt x="70" y="146"/>
                    <a:pt x="70" y="146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69" y="151"/>
                    <a:pt x="69" y="151"/>
                    <a:pt x="69" y="151"/>
                  </a:cubicBezTo>
                  <a:cubicBezTo>
                    <a:pt x="69" y="151"/>
                    <a:pt x="69" y="151"/>
                    <a:pt x="69" y="151"/>
                  </a:cubicBezTo>
                  <a:cubicBezTo>
                    <a:pt x="69" y="153"/>
                    <a:pt x="69" y="153"/>
                    <a:pt x="69" y="153"/>
                  </a:cubicBezTo>
                  <a:cubicBezTo>
                    <a:pt x="70" y="152"/>
                    <a:pt x="70" y="152"/>
                    <a:pt x="70" y="152"/>
                  </a:cubicBezTo>
                  <a:cubicBezTo>
                    <a:pt x="70" y="153"/>
                    <a:pt x="70" y="153"/>
                    <a:pt x="70" y="153"/>
                  </a:cubicBezTo>
                  <a:cubicBezTo>
                    <a:pt x="70" y="153"/>
                    <a:pt x="70" y="153"/>
                    <a:pt x="70" y="153"/>
                  </a:cubicBezTo>
                  <a:cubicBezTo>
                    <a:pt x="71" y="153"/>
                    <a:pt x="71" y="153"/>
                    <a:pt x="71" y="153"/>
                  </a:cubicBezTo>
                  <a:cubicBezTo>
                    <a:pt x="71" y="153"/>
                    <a:pt x="71" y="153"/>
                    <a:pt x="71" y="153"/>
                  </a:cubicBezTo>
                  <a:close/>
                  <a:moveTo>
                    <a:pt x="79" y="154"/>
                  </a:moveTo>
                  <a:cubicBezTo>
                    <a:pt x="80" y="154"/>
                    <a:pt x="80" y="154"/>
                    <a:pt x="80" y="154"/>
                  </a:cubicBezTo>
                  <a:cubicBezTo>
                    <a:pt x="80" y="154"/>
                    <a:pt x="80" y="154"/>
                    <a:pt x="80" y="154"/>
                  </a:cubicBezTo>
                  <a:cubicBezTo>
                    <a:pt x="81" y="154"/>
                    <a:pt x="81" y="154"/>
                    <a:pt x="81" y="154"/>
                  </a:cubicBezTo>
                  <a:cubicBezTo>
                    <a:pt x="81" y="153"/>
                    <a:pt x="81" y="153"/>
                    <a:pt x="81" y="15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79" y="154"/>
                    <a:pt x="79" y="154"/>
                    <a:pt x="79" y="154"/>
                  </a:cubicBezTo>
                  <a:cubicBezTo>
                    <a:pt x="79" y="154"/>
                    <a:pt x="79" y="154"/>
                    <a:pt x="79" y="154"/>
                  </a:cubicBezTo>
                  <a:close/>
                  <a:moveTo>
                    <a:pt x="92" y="154"/>
                  </a:moveTo>
                  <a:cubicBezTo>
                    <a:pt x="92" y="154"/>
                    <a:pt x="92" y="154"/>
                    <a:pt x="92" y="154"/>
                  </a:cubicBezTo>
                  <a:cubicBezTo>
                    <a:pt x="93" y="153"/>
                    <a:pt x="93" y="153"/>
                    <a:pt x="93" y="153"/>
                  </a:cubicBezTo>
                  <a:cubicBezTo>
                    <a:pt x="93" y="153"/>
                    <a:pt x="93" y="153"/>
                    <a:pt x="93" y="153"/>
                  </a:cubicBezTo>
                  <a:cubicBezTo>
                    <a:pt x="92" y="153"/>
                    <a:pt x="92" y="153"/>
                    <a:pt x="92" y="153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92" y="154"/>
                    <a:pt x="92" y="154"/>
                    <a:pt x="92" y="154"/>
                  </a:cubicBezTo>
                  <a:close/>
                  <a:moveTo>
                    <a:pt x="90" y="154"/>
                  </a:moveTo>
                  <a:cubicBezTo>
                    <a:pt x="91" y="154"/>
                    <a:pt x="91" y="154"/>
                    <a:pt x="91" y="154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0" y="154"/>
                    <a:pt x="90" y="154"/>
                    <a:pt x="90" y="154"/>
                  </a:cubicBezTo>
                  <a:close/>
                  <a:moveTo>
                    <a:pt x="101" y="150"/>
                  </a:moveTo>
                  <a:cubicBezTo>
                    <a:pt x="101" y="150"/>
                    <a:pt x="101" y="150"/>
                    <a:pt x="101" y="150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1" y="149"/>
                    <a:pt x="101" y="149"/>
                    <a:pt x="101" y="149"/>
                  </a:cubicBezTo>
                  <a:cubicBezTo>
                    <a:pt x="101" y="150"/>
                    <a:pt x="101" y="150"/>
                    <a:pt x="101" y="150"/>
                  </a:cubicBezTo>
                  <a:close/>
                  <a:moveTo>
                    <a:pt x="97" y="149"/>
                  </a:moveTo>
                  <a:cubicBezTo>
                    <a:pt x="97" y="150"/>
                    <a:pt x="97" y="150"/>
                    <a:pt x="97" y="150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97" y="149"/>
                    <a:pt x="97" y="149"/>
                    <a:pt x="97" y="149"/>
                  </a:cubicBezTo>
                  <a:cubicBezTo>
                    <a:pt x="97" y="149"/>
                    <a:pt x="97" y="149"/>
                    <a:pt x="97" y="149"/>
                  </a:cubicBezTo>
                  <a:close/>
                  <a:moveTo>
                    <a:pt x="94" y="149"/>
                  </a:moveTo>
                  <a:cubicBezTo>
                    <a:pt x="95" y="149"/>
                    <a:pt x="95" y="149"/>
                    <a:pt x="95" y="149"/>
                  </a:cubicBezTo>
                  <a:cubicBezTo>
                    <a:pt x="95" y="150"/>
                    <a:pt x="95" y="150"/>
                    <a:pt x="95" y="150"/>
                  </a:cubicBezTo>
                  <a:cubicBezTo>
                    <a:pt x="96" y="150"/>
                    <a:pt x="96" y="150"/>
                    <a:pt x="96" y="150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5" y="149"/>
                    <a:pt x="95" y="149"/>
                    <a:pt x="95" y="149"/>
                  </a:cubicBezTo>
                  <a:cubicBezTo>
                    <a:pt x="94" y="149"/>
                    <a:pt x="94" y="149"/>
                    <a:pt x="94" y="149"/>
                  </a:cubicBezTo>
                  <a:close/>
                  <a:moveTo>
                    <a:pt x="93" y="149"/>
                  </a:moveTo>
                  <a:cubicBezTo>
                    <a:pt x="93" y="149"/>
                    <a:pt x="93" y="149"/>
                    <a:pt x="93" y="149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94" y="149"/>
                    <a:pt x="94" y="149"/>
                    <a:pt x="94" y="149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93" y="149"/>
                    <a:pt x="93" y="149"/>
                    <a:pt x="93" y="149"/>
                  </a:cubicBezTo>
                  <a:close/>
                  <a:moveTo>
                    <a:pt x="188" y="123"/>
                  </a:moveTo>
                  <a:cubicBezTo>
                    <a:pt x="188" y="124"/>
                    <a:pt x="188" y="124"/>
                    <a:pt x="188" y="124"/>
                  </a:cubicBezTo>
                  <a:cubicBezTo>
                    <a:pt x="188" y="124"/>
                    <a:pt x="188" y="124"/>
                    <a:pt x="188" y="124"/>
                  </a:cubicBezTo>
                  <a:cubicBezTo>
                    <a:pt x="188" y="124"/>
                    <a:pt x="188" y="124"/>
                    <a:pt x="188" y="124"/>
                  </a:cubicBezTo>
                  <a:cubicBezTo>
                    <a:pt x="188" y="123"/>
                    <a:pt x="188" y="123"/>
                    <a:pt x="188" y="123"/>
                  </a:cubicBezTo>
                  <a:cubicBezTo>
                    <a:pt x="188" y="123"/>
                    <a:pt x="188" y="123"/>
                    <a:pt x="188" y="123"/>
                  </a:cubicBezTo>
                  <a:close/>
                  <a:moveTo>
                    <a:pt x="186" y="121"/>
                  </a:moveTo>
                  <a:cubicBezTo>
                    <a:pt x="186" y="122"/>
                    <a:pt x="186" y="122"/>
                    <a:pt x="186" y="122"/>
                  </a:cubicBezTo>
                  <a:cubicBezTo>
                    <a:pt x="186" y="123"/>
                    <a:pt x="186" y="123"/>
                    <a:pt x="186" y="123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7" y="124"/>
                    <a:pt x="187" y="124"/>
                    <a:pt x="187" y="124"/>
                  </a:cubicBezTo>
                  <a:cubicBezTo>
                    <a:pt x="187" y="122"/>
                    <a:pt x="187" y="122"/>
                    <a:pt x="187" y="122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6" y="121"/>
                    <a:pt x="186" y="121"/>
                    <a:pt x="186" y="121"/>
                  </a:cubicBezTo>
                  <a:close/>
                  <a:moveTo>
                    <a:pt x="185" y="119"/>
                  </a:moveTo>
                  <a:cubicBezTo>
                    <a:pt x="185" y="120"/>
                    <a:pt x="185" y="120"/>
                    <a:pt x="185" y="120"/>
                  </a:cubicBezTo>
                  <a:cubicBezTo>
                    <a:pt x="185" y="120"/>
                    <a:pt x="185" y="120"/>
                    <a:pt x="185" y="120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5" y="119"/>
                    <a:pt x="185" y="119"/>
                    <a:pt x="185" y="119"/>
                  </a:cubicBezTo>
                  <a:cubicBezTo>
                    <a:pt x="185" y="119"/>
                    <a:pt x="185" y="119"/>
                    <a:pt x="185" y="119"/>
                  </a:cubicBezTo>
                  <a:close/>
                  <a:moveTo>
                    <a:pt x="104" y="143"/>
                  </a:moveTo>
                  <a:cubicBezTo>
                    <a:pt x="104" y="143"/>
                    <a:pt x="104" y="143"/>
                    <a:pt x="104" y="143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4" y="143"/>
                    <a:pt x="104" y="143"/>
                    <a:pt x="104" y="143"/>
                  </a:cubicBezTo>
                  <a:close/>
                  <a:moveTo>
                    <a:pt x="108" y="146"/>
                  </a:moveTo>
                  <a:cubicBezTo>
                    <a:pt x="108" y="146"/>
                    <a:pt x="109" y="146"/>
                    <a:pt x="109" y="146"/>
                  </a:cubicBezTo>
                  <a:cubicBezTo>
                    <a:pt x="108" y="146"/>
                    <a:pt x="108" y="146"/>
                    <a:pt x="108" y="146"/>
                  </a:cubicBezTo>
                  <a:cubicBezTo>
                    <a:pt x="108" y="146"/>
                    <a:pt x="108" y="146"/>
                    <a:pt x="108" y="146"/>
                  </a:cubicBezTo>
                  <a:close/>
                  <a:moveTo>
                    <a:pt x="107" y="145"/>
                  </a:moveTo>
                  <a:cubicBezTo>
                    <a:pt x="107" y="144"/>
                    <a:pt x="107" y="144"/>
                    <a:pt x="107" y="144"/>
                  </a:cubicBezTo>
                  <a:cubicBezTo>
                    <a:pt x="106" y="144"/>
                    <a:pt x="106" y="144"/>
                    <a:pt x="106" y="144"/>
                  </a:cubicBezTo>
                  <a:cubicBezTo>
                    <a:pt x="105" y="143"/>
                    <a:pt x="105" y="143"/>
                    <a:pt x="105" y="143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6" y="144"/>
                    <a:pt x="106" y="144"/>
                    <a:pt x="106" y="144"/>
                  </a:cubicBezTo>
                  <a:cubicBezTo>
                    <a:pt x="107" y="145"/>
                    <a:pt x="107" y="145"/>
                    <a:pt x="107" y="145"/>
                  </a:cubicBezTo>
                  <a:close/>
                  <a:moveTo>
                    <a:pt x="110" y="141"/>
                  </a:moveTo>
                  <a:cubicBezTo>
                    <a:pt x="110" y="141"/>
                    <a:pt x="110" y="141"/>
                    <a:pt x="110" y="141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107" y="137"/>
                    <a:pt x="107" y="137"/>
                    <a:pt x="107" y="137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4" y="139"/>
                    <a:pt x="104" y="139"/>
                    <a:pt x="104" y="139"/>
                  </a:cubicBezTo>
                  <a:cubicBezTo>
                    <a:pt x="104" y="140"/>
                    <a:pt x="104" y="140"/>
                    <a:pt x="104" y="140"/>
                  </a:cubicBezTo>
                  <a:cubicBezTo>
                    <a:pt x="105" y="140"/>
                    <a:pt x="105" y="140"/>
                    <a:pt x="105" y="140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6" y="140"/>
                    <a:pt x="106" y="140"/>
                    <a:pt x="106" y="140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107" y="141"/>
                    <a:pt x="107" y="141"/>
                    <a:pt x="107" y="141"/>
                  </a:cubicBezTo>
                  <a:cubicBezTo>
                    <a:pt x="107" y="141"/>
                    <a:pt x="107" y="141"/>
                    <a:pt x="107" y="141"/>
                  </a:cubicBezTo>
                  <a:cubicBezTo>
                    <a:pt x="107" y="142"/>
                    <a:pt x="107" y="142"/>
                    <a:pt x="107" y="142"/>
                  </a:cubicBezTo>
                  <a:cubicBezTo>
                    <a:pt x="108" y="142"/>
                    <a:pt x="108" y="142"/>
                    <a:pt x="108" y="142"/>
                  </a:cubicBezTo>
                  <a:cubicBezTo>
                    <a:pt x="109" y="141"/>
                    <a:pt x="109" y="141"/>
                    <a:pt x="109" y="141"/>
                  </a:cubicBezTo>
                  <a:cubicBezTo>
                    <a:pt x="110" y="141"/>
                    <a:pt x="110" y="141"/>
                    <a:pt x="110" y="141"/>
                  </a:cubicBezTo>
                  <a:close/>
                  <a:moveTo>
                    <a:pt x="131" y="107"/>
                  </a:moveTo>
                  <a:cubicBezTo>
                    <a:pt x="131" y="107"/>
                    <a:pt x="131" y="107"/>
                    <a:pt x="131" y="107"/>
                  </a:cubicBezTo>
                  <a:cubicBezTo>
                    <a:pt x="131" y="107"/>
                    <a:pt x="131" y="107"/>
                    <a:pt x="131" y="107"/>
                  </a:cubicBezTo>
                  <a:cubicBezTo>
                    <a:pt x="131" y="106"/>
                    <a:pt x="131" y="106"/>
                    <a:pt x="131" y="106"/>
                  </a:cubicBezTo>
                  <a:cubicBezTo>
                    <a:pt x="131" y="106"/>
                    <a:pt x="131" y="106"/>
                    <a:pt x="131" y="106"/>
                  </a:cubicBezTo>
                  <a:cubicBezTo>
                    <a:pt x="132" y="107"/>
                    <a:pt x="132" y="107"/>
                    <a:pt x="132" y="107"/>
                  </a:cubicBezTo>
                  <a:cubicBezTo>
                    <a:pt x="132" y="107"/>
                    <a:pt x="132" y="107"/>
                    <a:pt x="132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35" y="104"/>
                    <a:pt x="135" y="104"/>
                    <a:pt x="135" y="104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4" y="103"/>
                    <a:pt x="134" y="103"/>
                    <a:pt x="134" y="103"/>
                  </a:cubicBezTo>
                  <a:cubicBezTo>
                    <a:pt x="133" y="102"/>
                    <a:pt x="133" y="102"/>
                    <a:pt x="133" y="102"/>
                  </a:cubicBezTo>
                  <a:cubicBezTo>
                    <a:pt x="132" y="102"/>
                    <a:pt x="132" y="102"/>
                    <a:pt x="132" y="102"/>
                  </a:cubicBezTo>
                  <a:cubicBezTo>
                    <a:pt x="132" y="102"/>
                    <a:pt x="132" y="102"/>
                    <a:pt x="132" y="102"/>
                  </a:cubicBezTo>
                  <a:cubicBezTo>
                    <a:pt x="131" y="103"/>
                    <a:pt x="131" y="103"/>
                    <a:pt x="131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0" y="105"/>
                    <a:pt x="130" y="105"/>
                    <a:pt x="130" y="105"/>
                  </a:cubicBezTo>
                  <a:cubicBezTo>
                    <a:pt x="130" y="106"/>
                    <a:pt x="130" y="106"/>
                    <a:pt x="130" y="106"/>
                  </a:cubicBezTo>
                  <a:cubicBezTo>
                    <a:pt x="130" y="107"/>
                    <a:pt x="130" y="107"/>
                    <a:pt x="130" y="107"/>
                  </a:cubicBezTo>
                  <a:cubicBezTo>
                    <a:pt x="131" y="107"/>
                    <a:pt x="131" y="107"/>
                    <a:pt x="131" y="107"/>
                  </a:cubicBezTo>
                  <a:close/>
                  <a:moveTo>
                    <a:pt x="133" y="141"/>
                  </a:moveTo>
                  <a:cubicBezTo>
                    <a:pt x="133" y="141"/>
                    <a:pt x="134" y="141"/>
                    <a:pt x="134" y="141"/>
                  </a:cubicBezTo>
                  <a:cubicBezTo>
                    <a:pt x="134" y="142"/>
                    <a:pt x="134" y="142"/>
                    <a:pt x="134" y="142"/>
                  </a:cubicBezTo>
                  <a:cubicBezTo>
                    <a:pt x="135" y="141"/>
                    <a:pt x="135" y="141"/>
                    <a:pt x="135" y="141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3" y="141"/>
                    <a:pt x="133" y="141"/>
                    <a:pt x="133" y="141"/>
                  </a:cubicBezTo>
                  <a:close/>
                  <a:moveTo>
                    <a:pt x="150" y="160"/>
                  </a:moveTo>
                  <a:cubicBezTo>
                    <a:pt x="150" y="161"/>
                    <a:pt x="150" y="161"/>
                    <a:pt x="150" y="161"/>
                  </a:cubicBezTo>
                  <a:cubicBezTo>
                    <a:pt x="151" y="161"/>
                    <a:pt x="151" y="161"/>
                    <a:pt x="151" y="161"/>
                  </a:cubicBezTo>
                  <a:cubicBezTo>
                    <a:pt x="151" y="161"/>
                    <a:pt x="151" y="161"/>
                    <a:pt x="151" y="161"/>
                  </a:cubicBezTo>
                  <a:cubicBezTo>
                    <a:pt x="152" y="162"/>
                    <a:pt x="152" y="162"/>
                    <a:pt x="152" y="162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53" y="160"/>
                    <a:pt x="153" y="160"/>
                    <a:pt x="153" y="160"/>
                  </a:cubicBezTo>
                  <a:cubicBezTo>
                    <a:pt x="152" y="160"/>
                    <a:pt x="152" y="160"/>
                    <a:pt x="152" y="160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50" y="160"/>
                    <a:pt x="150" y="160"/>
                    <a:pt x="150" y="160"/>
                  </a:cubicBezTo>
                  <a:close/>
                  <a:moveTo>
                    <a:pt x="147" y="107"/>
                  </a:moveTo>
                  <a:cubicBezTo>
                    <a:pt x="147" y="106"/>
                    <a:pt x="147" y="106"/>
                    <a:pt x="147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105"/>
                    <a:pt x="146" y="105"/>
                    <a:pt x="146" y="105"/>
                  </a:cubicBezTo>
                  <a:cubicBezTo>
                    <a:pt x="147" y="105"/>
                    <a:pt x="147" y="105"/>
                    <a:pt x="147" y="105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6" y="104"/>
                    <a:pt x="146" y="104"/>
                    <a:pt x="146" y="104"/>
                  </a:cubicBezTo>
                  <a:cubicBezTo>
                    <a:pt x="145" y="104"/>
                    <a:pt x="145" y="104"/>
                    <a:pt x="145" y="104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107"/>
                    <a:pt x="146" y="107"/>
                    <a:pt x="146" y="107"/>
                  </a:cubicBezTo>
                  <a:cubicBezTo>
                    <a:pt x="147" y="107"/>
                    <a:pt x="147" y="107"/>
                    <a:pt x="147" y="107"/>
                  </a:cubicBezTo>
                  <a:close/>
                  <a:moveTo>
                    <a:pt x="146" y="101"/>
                  </a:moveTo>
                  <a:cubicBezTo>
                    <a:pt x="146" y="100"/>
                    <a:pt x="146" y="100"/>
                    <a:pt x="146" y="100"/>
                  </a:cubicBezTo>
                  <a:cubicBezTo>
                    <a:pt x="147" y="101"/>
                    <a:pt x="147" y="101"/>
                    <a:pt x="147" y="101"/>
                  </a:cubicBezTo>
                  <a:cubicBezTo>
                    <a:pt x="148" y="100"/>
                    <a:pt x="148" y="100"/>
                    <a:pt x="148" y="100"/>
                  </a:cubicBezTo>
                  <a:cubicBezTo>
                    <a:pt x="147" y="100"/>
                    <a:pt x="147" y="100"/>
                    <a:pt x="147" y="100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7" y="99"/>
                    <a:pt x="147" y="99"/>
                    <a:pt x="147" y="99"/>
                  </a:cubicBezTo>
                  <a:cubicBezTo>
                    <a:pt x="146" y="100"/>
                    <a:pt x="146" y="100"/>
                    <a:pt x="146" y="100"/>
                  </a:cubicBezTo>
                  <a:cubicBezTo>
                    <a:pt x="146" y="100"/>
                    <a:pt x="146" y="100"/>
                    <a:pt x="146" y="100"/>
                  </a:cubicBezTo>
                  <a:cubicBezTo>
                    <a:pt x="146" y="101"/>
                    <a:pt x="146" y="101"/>
                    <a:pt x="146" y="101"/>
                  </a:cubicBezTo>
                  <a:close/>
                  <a:moveTo>
                    <a:pt x="149" y="102"/>
                  </a:moveTo>
                  <a:cubicBezTo>
                    <a:pt x="150" y="103"/>
                    <a:pt x="150" y="103"/>
                    <a:pt x="150" y="103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49" y="102"/>
                    <a:pt x="149" y="102"/>
                    <a:pt x="149" y="102"/>
                  </a:cubicBezTo>
                  <a:close/>
                  <a:moveTo>
                    <a:pt x="158" y="108"/>
                  </a:moveTo>
                  <a:cubicBezTo>
                    <a:pt x="158" y="109"/>
                    <a:pt x="158" y="109"/>
                    <a:pt x="158" y="109"/>
                  </a:cubicBezTo>
                  <a:cubicBezTo>
                    <a:pt x="157" y="109"/>
                    <a:pt x="157" y="109"/>
                    <a:pt x="157" y="109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59" y="107"/>
                    <a:pt x="159" y="107"/>
                    <a:pt x="159" y="107"/>
                  </a:cubicBezTo>
                  <a:cubicBezTo>
                    <a:pt x="158" y="108"/>
                    <a:pt x="158" y="108"/>
                    <a:pt x="158" y="108"/>
                  </a:cubicBezTo>
                  <a:close/>
                  <a:moveTo>
                    <a:pt x="161" y="100"/>
                  </a:moveTo>
                  <a:cubicBezTo>
                    <a:pt x="160" y="101"/>
                    <a:pt x="160" y="101"/>
                    <a:pt x="160" y="101"/>
                  </a:cubicBezTo>
                  <a:cubicBezTo>
                    <a:pt x="160" y="103"/>
                    <a:pt x="160" y="103"/>
                    <a:pt x="160" y="103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1" y="104"/>
                    <a:pt x="161" y="104"/>
                    <a:pt x="161" y="104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4" y="104"/>
                    <a:pt x="164" y="104"/>
                    <a:pt x="164" y="104"/>
                  </a:cubicBezTo>
                  <a:cubicBezTo>
                    <a:pt x="163" y="103"/>
                    <a:pt x="163" y="103"/>
                    <a:pt x="163" y="103"/>
                  </a:cubicBezTo>
                  <a:cubicBezTo>
                    <a:pt x="163" y="102"/>
                    <a:pt x="163" y="102"/>
                    <a:pt x="163" y="102"/>
                  </a:cubicBezTo>
                  <a:cubicBezTo>
                    <a:pt x="162" y="101"/>
                    <a:pt x="162" y="101"/>
                    <a:pt x="162" y="101"/>
                  </a:cubicBezTo>
                  <a:cubicBezTo>
                    <a:pt x="161" y="100"/>
                    <a:pt x="161" y="100"/>
                    <a:pt x="161" y="100"/>
                  </a:cubicBezTo>
                  <a:close/>
                  <a:moveTo>
                    <a:pt x="155" y="87"/>
                  </a:moveTo>
                  <a:cubicBezTo>
                    <a:pt x="155" y="86"/>
                    <a:pt x="155" y="86"/>
                    <a:pt x="155" y="86"/>
                  </a:cubicBezTo>
                  <a:cubicBezTo>
                    <a:pt x="155" y="86"/>
                    <a:pt x="155" y="86"/>
                    <a:pt x="155" y="86"/>
                  </a:cubicBezTo>
                  <a:cubicBezTo>
                    <a:pt x="154" y="86"/>
                    <a:pt x="154" y="86"/>
                    <a:pt x="154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4" y="86"/>
                    <a:pt x="154" y="86"/>
                    <a:pt x="154" y="86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5" y="87"/>
                    <a:pt x="155" y="87"/>
                    <a:pt x="155" y="8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7"/>
                    <a:pt x="157" y="77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78"/>
                    <a:pt x="159" y="78"/>
                    <a:pt x="159" y="78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56" y="72"/>
                  </a:moveTo>
                  <a:cubicBezTo>
                    <a:pt x="155" y="72"/>
                    <a:pt x="155" y="72"/>
                    <a:pt x="155" y="72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54" y="71"/>
                    <a:pt x="154" y="71"/>
                    <a:pt x="154" y="71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6" y="72"/>
                    <a:pt x="156" y="72"/>
                    <a:pt x="156" y="72"/>
                  </a:cubicBezTo>
                  <a:close/>
                  <a:moveTo>
                    <a:pt x="156" y="71"/>
                  </a:moveTo>
                  <a:cubicBezTo>
                    <a:pt x="156" y="71"/>
                    <a:pt x="157" y="72"/>
                    <a:pt x="157" y="72"/>
                  </a:cubicBezTo>
                  <a:cubicBezTo>
                    <a:pt x="158" y="71"/>
                    <a:pt x="158" y="71"/>
                    <a:pt x="158" y="71"/>
                  </a:cubicBezTo>
                  <a:cubicBezTo>
                    <a:pt x="159" y="72"/>
                    <a:pt x="159" y="72"/>
                    <a:pt x="159" y="72"/>
                  </a:cubicBezTo>
                  <a:cubicBezTo>
                    <a:pt x="159" y="71"/>
                    <a:pt x="159" y="71"/>
                    <a:pt x="159" y="71"/>
                  </a:cubicBezTo>
                  <a:cubicBezTo>
                    <a:pt x="159" y="71"/>
                    <a:pt x="159" y="71"/>
                    <a:pt x="159" y="71"/>
                  </a:cubicBezTo>
                  <a:cubicBezTo>
                    <a:pt x="158" y="71"/>
                    <a:pt x="158" y="71"/>
                    <a:pt x="158" y="71"/>
                  </a:cubicBezTo>
                  <a:cubicBezTo>
                    <a:pt x="158" y="70"/>
                    <a:pt x="158" y="70"/>
                    <a:pt x="158" y="70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6" y="71"/>
                    <a:pt x="156" y="71"/>
                    <a:pt x="156" y="71"/>
                  </a:cubicBezTo>
                  <a:close/>
                  <a:moveTo>
                    <a:pt x="167" y="91"/>
                  </a:moveTo>
                  <a:cubicBezTo>
                    <a:pt x="167" y="90"/>
                    <a:pt x="167" y="90"/>
                    <a:pt x="167" y="90"/>
                  </a:cubicBezTo>
                  <a:cubicBezTo>
                    <a:pt x="167" y="89"/>
                    <a:pt x="167" y="89"/>
                    <a:pt x="167" y="89"/>
                  </a:cubicBezTo>
                  <a:cubicBezTo>
                    <a:pt x="166" y="90"/>
                    <a:pt x="166" y="90"/>
                    <a:pt x="166" y="90"/>
                  </a:cubicBezTo>
                  <a:cubicBezTo>
                    <a:pt x="166" y="90"/>
                    <a:pt x="166" y="90"/>
                    <a:pt x="166" y="90"/>
                  </a:cubicBezTo>
                  <a:cubicBezTo>
                    <a:pt x="166" y="91"/>
                    <a:pt x="166" y="91"/>
                    <a:pt x="166" y="91"/>
                  </a:cubicBezTo>
                  <a:cubicBezTo>
                    <a:pt x="167" y="91"/>
                    <a:pt x="167" y="91"/>
                    <a:pt x="167" y="91"/>
                  </a:cubicBezTo>
                  <a:close/>
                  <a:moveTo>
                    <a:pt x="169" y="90"/>
                  </a:moveTo>
                  <a:cubicBezTo>
                    <a:pt x="170" y="90"/>
                    <a:pt x="170" y="90"/>
                    <a:pt x="170" y="90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8" y="89"/>
                    <a:pt x="168" y="89"/>
                    <a:pt x="168" y="89"/>
                  </a:cubicBezTo>
                  <a:cubicBezTo>
                    <a:pt x="168" y="90"/>
                    <a:pt x="168" y="90"/>
                    <a:pt x="168" y="90"/>
                  </a:cubicBezTo>
                  <a:cubicBezTo>
                    <a:pt x="169" y="90"/>
                    <a:pt x="169" y="90"/>
                    <a:pt x="169" y="90"/>
                  </a:cubicBezTo>
                  <a:close/>
                  <a:moveTo>
                    <a:pt x="173" y="91"/>
                  </a:moveTo>
                  <a:cubicBezTo>
                    <a:pt x="174" y="90"/>
                    <a:pt x="174" y="90"/>
                    <a:pt x="174" y="90"/>
                  </a:cubicBezTo>
                  <a:cubicBezTo>
                    <a:pt x="173" y="90"/>
                    <a:pt x="173" y="90"/>
                    <a:pt x="173" y="90"/>
                  </a:cubicBezTo>
                  <a:cubicBezTo>
                    <a:pt x="172" y="90"/>
                    <a:pt x="172" y="90"/>
                    <a:pt x="172" y="90"/>
                  </a:cubicBezTo>
                  <a:cubicBezTo>
                    <a:pt x="172" y="91"/>
                    <a:pt x="172" y="91"/>
                    <a:pt x="172" y="91"/>
                  </a:cubicBezTo>
                  <a:cubicBezTo>
                    <a:pt x="173" y="91"/>
                    <a:pt x="173" y="91"/>
                    <a:pt x="173" y="91"/>
                  </a:cubicBezTo>
                  <a:close/>
                  <a:moveTo>
                    <a:pt x="179" y="89"/>
                  </a:moveTo>
                  <a:cubicBezTo>
                    <a:pt x="180" y="90"/>
                    <a:pt x="180" y="90"/>
                    <a:pt x="180" y="90"/>
                  </a:cubicBezTo>
                  <a:cubicBezTo>
                    <a:pt x="180" y="90"/>
                    <a:pt x="180" y="90"/>
                    <a:pt x="180" y="90"/>
                  </a:cubicBezTo>
                  <a:cubicBezTo>
                    <a:pt x="181" y="90"/>
                    <a:pt x="181" y="90"/>
                    <a:pt x="181" y="90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9" y="89"/>
                    <a:pt x="179" y="89"/>
                    <a:pt x="179" y="89"/>
                  </a:cubicBezTo>
                  <a:close/>
                  <a:moveTo>
                    <a:pt x="176" y="88"/>
                  </a:moveTo>
                  <a:cubicBezTo>
                    <a:pt x="177" y="88"/>
                    <a:pt x="177" y="88"/>
                    <a:pt x="177" y="88"/>
                  </a:cubicBezTo>
                  <a:cubicBezTo>
                    <a:pt x="177" y="88"/>
                    <a:pt x="177" y="88"/>
                    <a:pt x="177" y="88"/>
                  </a:cubicBezTo>
                  <a:cubicBezTo>
                    <a:pt x="176" y="87"/>
                    <a:pt x="176" y="87"/>
                    <a:pt x="176" y="87"/>
                  </a:cubicBezTo>
                  <a:cubicBezTo>
                    <a:pt x="176" y="87"/>
                    <a:pt x="176" y="87"/>
                    <a:pt x="176" y="87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6" y="88"/>
                    <a:pt x="176" y="88"/>
                    <a:pt x="176" y="88"/>
                  </a:cubicBezTo>
                  <a:close/>
                  <a:moveTo>
                    <a:pt x="173" y="85"/>
                  </a:moveTo>
                  <a:cubicBezTo>
                    <a:pt x="173" y="84"/>
                    <a:pt x="173" y="84"/>
                    <a:pt x="173" y="84"/>
                  </a:cubicBezTo>
                  <a:cubicBezTo>
                    <a:pt x="172" y="84"/>
                    <a:pt x="172" y="84"/>
                    <a:pt x="172" y="84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1" y="86"/>
                    <a:pt x="171" y="86"/>
                    <a:pt x="171" y="86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85"/>
                    <a:pt x="172" y="85"/>
                    <a:pt x="172" y="85"/>
                  </a:cubicBezTo>
                  <a:cubicBezTo>
                    <a:pt x="172" y="85"/>
                    <a:pt x="172" y="85"/>
                    <a:pt x="172" y="85"/>
                  </a:cubicBezTo>
                  <a:cubicBezTo>
                    <a:pt x="173" y="85"/>
                    <a:pt x="173" y="85"/>
                    <a:pt x="173" y="85"/>
                  </a:cubicBezTo>
                  <a:close/>
                  <a:moveTo>
                    <a:pt x="175" y="84"/>
                  </a:moveTo>
                  <a:cubicBezTo>
                    <a:pt x="175" y="84"/>
                    <a:pt x="175" y="84"/>
                    <a:pt x="175" y="84"/>
                  </a:cubicBezTo>
                  <a:cubicBezTo>
                    <a:pt x="174" y="84"/>
                    <a:pt x="174" y="84"/>
                    <a:pt x="174" y="84"/>
                  </a:cubicBezTo>
                  <a:cubicBezTo>
                    <a:pt x="174" y="84"/>
                    <a:pt x="174" y="84"/>
                    <a:pt x="174" y="84"/>
                  </a:cubicBezTo>
                  <a:cubicBezTo>
                    <a:pt x="174" y="85"/>
                    <a:pt x="174" y="85"/>
                    <a:pt x="174" y="85"/>
                  </a:cubicBezTo>
                  <a:cubicBezTo>
                    <a:pt x="175" y="85"/>
                    <a:pt x="175" y="85"/>
                    <a:pt x="175" y="85"/>
                  </a:cubicBezTo>
                  <a:cubicBezTo>
                    <a:pt x="175" y="85"/>
                    <a:pt x="175" y="85"/>
                    <a:pt x="175" y="85"/>
                  </a:cubicBezTo>
                  <a:cubicBezTo>
                    <a:pt x="175" y="84"/>
                    <a:pt x="175" y="84"/>
                    <a:pt x="175" y="84"/>
                  </a:cubicBezTo>
                  <a:close/>
                  <a:moveTo>
                    <a:pt x="176" y="85"/>
                  </a:moveTo>
                  <a:cubicBezTo>
                    <a:pt x="176" y="85"/>
                    <a:pt x="176" y="85"/>
                    <a:pt x="176" y="85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6" y="83"/>
                    <a:pt x="176" y="83"/>
                    <a:pt x="176" y="83"/>
                  </a:cubicBezTo>
                  <a:cubicBezTo>
                    <a:pt x="176" y="84"/>
                    <a:pt x="176" y="84"/>
                    <a:pt x="176" y="84"/>
                  </a:cubicBezTo>
                  <a:cubicBezTo>
                    <a:pt x="176" y="84"/>
                    <a:pt x="176" y="84"/>
                    <a:pt x="176" y="84"/>
                  </a:cubicBezTo>
                  <a:cubicBezTo>
                    <a:pt x="176" y="85"/>
                    <a:pt x="176" y="85"/>
                    <a:pt x="176" y="85"/>
                  </a:cubicBezTo>
                  <a:close/>
                  <a:moveTo>
                    <a:pt x="173" y="82"/>
                  </a:moveTo>
                  <a:cubicBezTo>
                    <a:pt x="174" y="81"/>
                    <a:pt x="174" y="81"/>
                    <a:pt x="174" y="81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1" y="81"/>
                    <a:pt x="171" y="81"/>
                    <a:pt x="171" y="81"/>
                  </a:cubicBezTo>
                  <a:cubicBezTo>
                    <a:pt x="171" y="82"/>
                    <a:pt x="171" y="82"/>
                    <a:pt x="171" y="82"/>
                  </a:cubicBezTo>
                  <a:cubicBezTo>
                    <a:pt x="173" y="82"/>
                    <a:pt x="173" y="82"/>
                    <a:pt x="173" y="82"/>
                  </a:cubicBezTo>
                  <a:cubicBezTo>
                    <a:pt x="173" y="82"/>
                    <a:pt x="173" y="82"/>
                    <a:pt x="173" y="82"/>
                  </a:cubicBezTo>
                  <a:close/>
                  <a:moveTo>
                    <a:pt x="177" y="80"/>
                  </a:moveTo>
                  <a:cubicBezTo>
                    <a:pt x="177" y="80"/>
                    <a:pt x="177" y="80"/>
                    <a:pt x="177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6" y="78"/>
                    <a:pt x="176" y="78"/>
                    <a:pt x="176" y="78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77" y="80"/>
                    <a:pt x="177" y="80"/>
                    <a:pt x="177" y="80"/>
                  </a:cubicBezTo>
                  <a:close/>
                  <a:moveTo>
                    <a:pt x="174" y="46"/>
                  </a:moveTo>
                  <a:cubicBezTo>
                    <a:pt x="174" y="46"/>
                    <a:pt x="174" y="46"/>
                    <a:pt x="174" y="46"/>
                  </a:cubicBezTo>
                  <a:cubicBezTo>
                    <a:pt x="174" y="45"/>
                    <a:pt x="174" y="45"/>
                    <a:pt x="174" y="45"/>
                  </a:cubicBezTo>
                  <a:cubicBezTo>
                    <a:pt x="174" y="45"/>
                    <a:pt x="174" y="45"/>
                    <a:pt x="174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4" y="46"/>
                    <a:pt x="174" y="46"/>
                    <a:pt x="174" y="46"/>
                  </a:cubicBezTo>
                  <a:close/>
                  <a:moveTo>
                    <a:pt x="169" y="53"/>
                  </a:moveTo>
                  <a:cubicBezTo>
                    <a:pt x="169" y="53"/>
                    <a:pt x="169" y="53"/>
                    <a:pt x="169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0" y="51"/>
                    <a:pt x="170" y="51"/>
                    <a:pt x="170" y="51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69" y="53"/>
                    <a:pt x="169" y="53"/>
                    <a:pt x="169" y="53"/>
                  </a:cubicBezTo>
                  <a:close/>
                  <a:moveTo>
                    <a:pt x="189" y="51"/>
                  </a:moveTo>
                  <a:cubicBezTo>
                    <a:pt x="189" y="51"/>
                    <a:pt x="189" y="51"/>
                    <a:pt x="189" y="51"/>
                  </a:cubicBezTo>
                  <a:cubicBezTo>
                    <a:pt x="190" y="51"/>
                    <a:pt x="190" y="51"/>
                    <a:pt x="190" y="51"/>
                  </a:cubicBezTo>
                  <a:cubicBezTo>
                    <a:pt x="190" y="51"/>
                    <a:pt x="190" y="51"/>
                    <a:pt x="190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2" y="51"/>
                    <a:pt x="192" y="51"/>
                    <a:pt x="192" y="51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3" y="49"/>
                    <a:pt x="193" y="49"/>
                    <a:pt x="193" y="49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89" y="51"/>
                    <a:pt x="189" y="51"/>
                    <a:pt x="189" y="51"/>
                  </a:cubicBezTo>
                  <a:cubicBezTo>
                    <a:pt x="189" y="51"/>
                    <a:pt x="189" y="51"/>
                    <a:pt x="189" y="51"/>
                  </a:cubicBezTo>
                  <a:close/>
                  <a:moveTo>
                    <a:pt x="197" y="52"/>
                  </a:moveTo>
                  <a:cubicBezTo>
                    <a:pt x="198" y="52"/>
                    <a:pt x="198" y="52"/>
                    <a:pt x="198" y="52"/>
                  </a:cubicBezTo>
                  <a:cubicBezTo>
                    <a:pt x="199" y="51"/>
                    <a:pt x="199" y="51"/>
                    <a:pt x="199" y="51"/>
                  </a:cubicBezTo>
                  <a:cubicBezTo>
                    <a:pt x="198" y="51"/>
                    <a:pt x="198" y="51"/>
                    <a:pt x="198" y="51"/>
                  </a:cubicBezTo>
                  <a:cubicBezTo>
                    <a:pt x="197" y="51"/>
                    <a:pt x="197" y="51"/>
                    <a:pt x="197" y="51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197" y="52"/>
                    <a:pt x="197" y="52"/>
                    <a:pt x="197" y="52"/>
                  </a:cubicBezTo>
                  <a:close/>
                  <a:moveTo>
                    <a:pt x="199" y="54"/>
                  </a:moveTo>
                  <a:cubicBezTo>
                    <a:pt x="199" y="54"/>
                    <a:pt x="199" y="54"/>
                    <a:pt x="199" y="54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199" y="54"/>
                    <a:pt x="199" y="54"/>
                    <a:pt x="199" y="54"/>
                  </a:cubicBezTo>
                  <a:close/>
                  <a:moveTo>
                    <a:pt x="191" y="56"/>
                  </a:moveTo>
                  <a:cubicBezTo>
                    <a:pt x="192" y="55"/>
                    <a:pt x="192" y="55"/>
                    <a:pt x="192" y="55"/>
                  </a:cubicBezTo>
                  <a:cubicBezTo>
                    <a:pt x="192" y="55"/>
                    <a:pt x="192" y="55"/>
                    <a:pt x="192" y="55"/>
                  </a:cubicBezTo>
                  <a:cubicBezTo>
                    <a:pt x="191" y="55"/>
                    <a:pt x="191" y="55"/>
                    <a:pt x="191" y="55"/>
                  </a:cubicBezTo>
                  <a:cubicBezTo>
                    <a:pt x="191" y="55"/>
                    <a:pt x="191" y="55"/>
                    <a:pt x="191" y="55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191" y="56"/>
                    <a:pt x="191" y="56"/>
                    <a:pt x="191" y="56"/>
                  </a:cubicBezTo>
                  <a:close/>
                  <a:moveTo>
                    <a:pt x="195" y="56"/>
                  </a:moveTo>
                  <a:cubicBezTo>
                    <a:pt x="196" y="55"/>
                    <a:pt x="196" y="55"/>
                    <a:pt x="196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4"/>
                    <a:pt x="196" y="54"/>
                    <a:pt x="196" y="54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5" y="55"/>
                    <a:pt x="195" y="55"/>
                    <a:pt x="195" y="55"/>
                  </a:cubicBezTo>
                  <a:cubicBezTo>
                    <a:pt x="195" y="55"/>
                    <a:pt x="195" y="55"/>
                    <a:pt x="195" y="55"/>
                  </a:cubicBezTo>
                  <a:cubicBezTo>
                    <a:pt x="195" y="56"/>
                    <a:pt x="195" y="56"/>
                    <a:pt x="195" y="56"/>
                  </a:cubicBezTo>
                  <a:close/>
                  <a:moveTo>
                    <a:pt x="196" y="60"/>
                  </a:moveTo>
                  <a:cubicBezTo>
                    <a:pt x="196" y="60"/>
                    <a:pt x="196" y="60"/>
                    <a:pt x="196" y="60"/>
                  </a:cubicBezTo>
                  <a:cubicBezTo>
                    <a:pt x="197" y="60"/>
                    <a:pt x="197" y="60"/>
                    <a:pt x="197" y="60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200" y="60"/>
                    <a:pt x="200" y="60"/>
                    <a:pt x="200" y="60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8"/>
                    <a:pt x="200" y="58"/>
                    <a:pt x="200" y="58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199" y="59"/>
                    <a:pt x="199" y="59"/>
                    <a:pt x="199" y="59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7" y="58"/>
                    <a:pt x="197" y="58"/>
                    <a:pt x="197" y="58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6" y="60"/>
                    <a:pt x="196" y="60"/>
                    <a:pt x="196" y="60"/>
                  </a:cubicBezTo>
                  <a:close/>
                  <a:moveTo>
                    <a:pt x="116" y="36"/>
                  </a:moveTo>
                  <a:cubicBezTo>
                    <a:pt x="117" y="36"/>
                    <a:pt x="117" y="36"/>
                    <a:pt x="117" y="36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18" y="36"/>
                    <a:pt x="118" y="36"/>
                    <a:pt x="118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6"/>
                    <a:pt x="116" y="36"/>
                    <a:pt x="116" y="36"/>
                  </a:cubicBezTo>
                  <a:close/>
                  <a:moveTo>
                    <a:pt x="114" y="19"/>
                  </a:moveTo>
                  <a:cubicBezTo>
                    <a:pt x="114" y="19"/>
                    <a:pt x="114" y="19"/>
                    <a:pt x="114" y="19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9"/>
                    <a:pt x="114" y="19"/>
                    <a:pt x="114" y="19"/>
                  </a:cubicBezTo>
                  <a:close/>
                  <a:moveTo>
                    <a:pt x="142" y="6"/>
                  </a:moveTo>
                  <a:cubicBezTo>
                    <a:pt x="142" y="5"/>
                    <a:pt x="142" y="5"/>
                    <a:pt x="142" y="5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44" y="7"/>
                    <a:pt x="144" y="7"/>
                    <a:pt x="144" y="7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2" y="6"/>
                    <a:pt x="142" y="6"/>
                    <a:pt x="142" y="6"/>
                  </a:cubicBezTo>
                  <a:close/>
                  <a:moveTo>
                    <a:pt x="161" y="18"/>
                  </a:moveTo>
                  <a:cubicBezTo>
                    <a:pt x="163" y="17"/>
                    <a:pt x="163" y="17"/>
                    <a:pt x="163" y="17"/>
                  </a:cubicBezTo>
                  <a:cubicBezTo>
                    <a:pt x="164" y="16"/>
                    <a:pt x="164" y="16"/>
                    <a:pt x="164" y="16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65" y="14"/>
                    <a:pt x="165" y="14"/>
                    <a:pt x="165" y="14"/>
                  </a:cubicBezTo>
                  <a:cubicBezTo>
                    <a:pt x="166" y="13"/>
                    <a:pt x="166" y="13"/>
                    <a:pt x="166" y="13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1"/>
                    <a:pt x="168" y="11"/>
                    <a:pt x="168" y="11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5" y="9"/>
                    <a:pt x="165" y="9"/>
                    <a:pt x="165" y="9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4" y="7"/>
                    <a:pt x="164" y="7"/>
                    <a:pt x="164" y="7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2" y="5"/>
                    <a:pt x="162" y="5"/>
                    <a:pt x="162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6" y="1"/>
                    <a:pt x="156" y="1"/>
                    <a:pt x="156" y="1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1"/>
                    <a:pt x="154" y="1"/>
                    <a:pt x="154" y="1"/>
                  </a:cubicBezTo>
                  <a:cubicBezTo>
                    <a:pt x="154" y="1"/>
                    <a:pt x="154" y="1"/>
                    <a:pt x="154" y="1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1" y="7"/>
                    <a:pt x="151" y="7"/>
                    <a:pt x="151" y="7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2" y="17"/>
                    <a:pt x="152" y="17"/>
                    <a:pt x="152" y="17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8" y="17"/>
                    <a:pt x="158" y="17"/>
                    <a:pt x="158" y="17"/>
                  </a:cubicBezTo>
                  <a:cubicBezTo>
                    <a:pt x="159" y="18"/>
                    <a:pt x="159" y="18"/>
                    <a:pt x="159" y="18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1" y="18"/>
                    <a:pt x="161" y="18"/>
                    <a:pt x="161" y="18"/>
                  </a:cubicBezTo>
                  <a:close/>
                  <a:moveTo>
                    <a:pt x="157" y="23"/>
                  </a:moveTo>
                  <a:cubicBezTo>
                    <a:pt x="157" y="23"/>
                    <a:pt x="157" y="23"/>
                    <a:pt x="157" y="23"/>
                  </a:cubicBezTo>
                  <a:cubicBezTo>
                    <a:pt x="158" y="24"/>
                    <a:pt x="158" y="24"/>
                    <a:pt x="158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2" y="21"/>
                    <a:pt x="162" y="21"/>
                    <a:pt x="162" y="21"/>
                  </a:cubicBezTo>
                  <a:cubicBezTo>
                    <a:pt x="163" y="20"/>
                    <a:pt x="163" y="20"/>
                    <a:pt x="163" y="20"/>
                  </a:cubicBezTo>
                  <a:cubicBezTo>
                    <a:pt x="162" y="19"/>
                    <a:pt x="162" y="19"/>
                    <a:pt x="162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59" y="18"/>
                    <a:pt x="159" y="18"/>
                    <a:pt x="159" y="18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9"/>
                    <a:pt x="156" y="19"/>
                    <a:pt x="156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3" y="19"/>
                    <a:pt x="153" y="19"/>
                    <a:pt x="153" y="19"/>
                  </a:cubicBezTo>
                  <a:cubicBezTo>
                    <a:pt x="154" y="20"/>
                    <a:pt x="154" y="20"/>
                    <a:pt x="154" y="20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56" y="21"/>
                    <a:pt x="156" y="21"/>
                    <a:pt x="156" y="21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8" y="22"/>
                    <a:pt x="158" y="22"/>
                    <a:pt x="158" y="22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lose/>
                  <a:moveTo>
                    <a:pt x="187" y="26"/>
                  </a:moveTo>
                  <a:cubicBezTo>
                    <a:pt x="187" y="26"/>
                    <a:pt x="187" y="26"/>
                    <a:pt x="187" y="26"/>
                  </a:cubicBezTo>
                  <a:cubicBezTo>
                    <a:pt x="186" y="27"/>
                    <a:pt x="186" y="27"/>
                    <a:pt x="186" y="27"/>
                  </a:cubicBezTo>
                  <a:cubicBezTo>
                    <a:pt x="185" y="28"/>
                    <a:pt x="185" y="28"/>
                    <a:pt x="185" y="28"/>
                  </a:cubicBezTo>
                  <a:cubicBezTo>
                    <a:pt x="184" y="29"/>
                    <a:pt x="184" y="29"/>
                    <a:pt x="184" y="29"/>
                  </a:cubicBezTo>
                  <a:cubicBezTo>
                    <a:pt x="183" y="29"/>
                    <a:pt x="183" y="29"/>
                    <a:pt x="183" y="29"/>
                  </a:cubicBezTo>
                  <a:cubicBezTo>
                    <a:pt x="182" y="29"/>
                    <a:pt x="182" y="29"/>
                    <a:pt x="182" y="29"/>
                  </a:cubicBezTo>
                  <a:cubicBezTo>
                    <a:pt x="182" y="29"/>
                    <a:pt x="182" y="29"/>
                    <a:pt x="182" y="29"/>
                  </a:cubicBezTo>
                  <a:cubicBezTo>
                    <a:pt x="181" y="28"/>
                    <a:pt x="181" y="28"/>
                    <a:pt x="181" y="28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79" y="28"/>
                    <a:pt x="179" y="28"/>
                    <a:pt x="179" y="28"/>
                  </a:cubicBezTo>
                  <a:cubicBezTo>
                    <a:pt x="179" y="28"/>
                    <a:pt x="179" y="28"/>
                    <a:pt x="179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5" y="28"/>
                    <a:pt x="175" y="28"/>
                    <a:pt x="175" y="28"/>
                  </a:cubicBezTo>
                  <a:cubicBezTo>
                    <a:pt x="175" y="27"/>
                    <a:pt x="175" y="27"/>
                    <a:pt x="175" y="27"/>
                  </a:cubicBezTo>
                  <a:cubicBezTo>
                    <a:pt x="174" y="28"/>
                    <a:pt x="174" y="28"/>
                    <a:pt x="174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1" y="27"/>
                    <a:pt x="171" y="27"/>
                    <a:pt x="171" y="27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68" y="24"/>
                    <a:pt x="168" y="24"/>
                    <a:pt x="168" y="24"/>
                  </a:cubicBezTo>
                  <a:cubicBezTo>
                    <a:pt x="167" y="24"/>
                    <a:pt x="167" y="24"/>
                    <a:pt x="167" y="24"/>
                  </a:cubicBezTo>
                  <a:cubicBezTo>
                    <a:pt x="166" y="25"/>
                    <a:pt x="166" y="25"/>
                    <a:pt x="166" y="25"/>
                  </a:cubicBezTo>
                  <a:cubicBezTo>
                    <a:pt x="166" y="24"/>
                    <a:pt x="166" y="24"/>
                    <a:pt x="166" y="24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5" y="23"/>
                    <a:pt x="165" y="23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5" y="20"/>
                    <a:pt x="165" y="20"/>
                    <a:pt x="165" y="20"/>
                  </a:cubicBezTo>
                  <a:cubicBezTo>
                    <a:pt x="165" y="19"/>
                    <a:pt x="165" y="19"/>
                    <a:pt x="165" y="19"/>
                  </a:cubicBezTo>
                  <a:cubicBezTo>
                    <a:pt x="165" y="19"/>
                    <a:pt x="165" y="19"/>
                    <a:pt x="165" y="19"/>
                  </a:cubicBezTo>
                  <a:cubicBezTo>
                    <a:pt x="164" y="19"/>
                    <a:pt x="164" y="19"/>
                    <a:pt x="164" y="19"/>
                  </a:cubicBezTo>
                  <a:cubicBezTo>
                    <a:pt x="164" y="18"/>
                    <a:pt x="164" y="18"/>
                    <a:pt x="164" y="18"/>
                  </a:cubicBezTo>
                  <a:cubicBezTo>
                    <a:pt x="164" y="17"/>
                    <a:pt x="164" y="17"/>
                    <a:pt x="164" y="1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70" y="12"/>
                    <a:pt x="170" y="12"/>
                    <a:pt x="170" y="12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4" y="18"/>
                    <a:pt x="174" y="18"/>
                    <a:pt x="174" y="18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17"/>
                    <a:pt x="175" y="17"/>
                    <a:pt x="175" y="17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15"/>
                    <a:pt x="175" y="15"/>
                    <a:pt x="175" y="15"/>
                  </a:cubicBezTo>
                  <a:cubicBezTo>
                    <a:pt x="174" y="14"/>
                    <a:pt x="174" y="14"/>
                    <a:pt x="174" y="14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6" y="13"/>
                    <a:pt x="176" y="13"/>
                    <a:pt x="176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80" y="15"/>
                    <a:pt x="180" y="15"/>
                    <a:pt x="180" y="15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81" y="16"/>
                    <a:pt x="181" y="16"/>
                    <a:pt x="181" y="16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2" y="18"/>
                    <a:pt x="182" y="18"/>
                    <a:pt x="182" y="18"/>
                  </a:cubicBezTo>
                  <a:cubicBezTo>
                    <a:pt x="182" y="19"/>
                    <a:pt x="182" y="19"/>
                    <a:pt x="182" y="19"/>
                  </a:cubicBezTo>
                  <a:cubicBezTo>
                    <a:pt x="183" y="20"/>
                    <a:pt x="183" y="20"/>
                    <a:pt x="183" y="20"/>
                  </a:cubicBezTo>
                  <a:cubicBezTo>
                    <a:pt x="184" y="21"/>
                    <a:pt x="184" y="21"/>
                    <a:pt x="184" y="21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3" y="22"/>
                    <a:pt x="183" y="22"/>
                    <a:pt x="183" y="22"/>
                  </a:cubicBezTo>
                  <a:cubicBezTo>
                    <a:pt x="183" y="21"/>
                    <a:pt x="183" y="21"/>
                    <a:pt x="183" y="21"/>
                  </a:cubicBezTo>
                  <a:cubicBezTo>
                    <a:pt x="182" y="22"/>
                    <a:pt x="182" y="22"/>
                    <a:pt x="182" y="22"/>
                  </a:cubicBezTo>
                  <a:cubicBezTo>
                    <a:pt x="182" y="22"/>
                    <a:pt x="182" y="22"/>
                    <a:pt x="182" y="22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185" y="23"/>
                    <a:pt x="185" y="23"/>
                    <a:pt x="185" y="23"/>
                  </a:cubicBezTo>
                  <a:cubicBezTo>
                    <a:pt x="186" y="24"/>
                    <a:pt x="186" y="24"/>
                    <a:pt x="186" y="24"/>
                  </a:cubicBezTo>
                  <a:cubicBezTo>
                    <a:pt x="186" y="24"/>
                    <a:pt x="186" y="24"/>
                    <a:pt x="186" y="24"/>
                  </a:cubicBezTo>
                  <a:cubicBezTo>
                    <a:pt x="187" y="26"/>
                    <a:pt x="187" y="26"/>
                    <a:pt x="187" y="26"/>
                  </a:cubicBezTo>
                  <a:close/>
                  <a:moveTo>
                    <a:pt x="350" y="3"/>
                  </a:moveTo>
                  <a:cubicBezTo>
                    <a:pt x="350" y="2"/>
                    <a:pt x="350" y="2"/>
                    <a:pt x="350" y="2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2" y="1"/>
                    <a:pt x="352" y="1"/>
                    <a:pt x="352" y="1"/>
                  </a:cubicBezTo>
                  <a:cubicBezTo>
                    <a:pt x="352" y="2"/>
                    <a:pt x="352" y="2"/>
                    <a:pt x="352" y="2"/>
                  </a:cubicBezTo>
                  <a:cubicBezTo>
                    <a:pt x="351" y="2"/>
                    <a:pt x="351" y="2"/>
                    <a:pt x="351" y="2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0" y="3"/>
                    <a:pt x="350" y="3"/>
                    <a:pt x="350" y="3"/>
                  </a:cubicBezTo>
                  <a:close/>
                  <a:moveTo>
                    <a:pt x="359" y="17"/>
                  </a:moveTo>
                  <a:cubicBezTo>
                    <a:pt x="359" y="18"/>
                    <a:pt x="359" y="18"/>
                    <a:pt x="359" y="18"/>
                  </a:cubicBezTo>
                  <a:cubicBezTo>
                    <a:pt x="361" y="20"/>
                    <a:pt x="361" y="20"/>
                    <a:pt x="361" y="20"/>
                  </a:cubicBezTo>
                  <a:cubicBezTo>
                    <a:pt x="361" y="21"/>
                    <a:pt x="361" y="21"/>
                    <a:pt x="361" y="21"/>
                  </a:cubicBezTo>
                  <a:cubicBezTo>
                    <a:pt x="364" y="22"/>
                    <a:pt x="364" y="22"/>
                    <a:pt x="364" y="22"/>
                  </a:cubicBezTo>
                  <a:cubicBezTo>
                    <a:pt x="367" y="22"/>
                    <a:pt x="367" y="22"/>
                    <a:pt x="367" y="22"/>
                  </a:cubicBezTo>
                  <a:cubicBezTo>
                    <a:pt x="368" y="23"/>
                    <a:pt x="368" y="23"/>
                    <a:pt x="368" y="23"/>
                  </a:cubicBezTo>
                  <a:cubicBezTo>
                    <a:pt x="370" y="23"/>
                    <a:pt x="370" y="23"/>
                    <a:pt x="370" y="23"/>
                  </a:cubicBezTo>
                  <a:cubicBezTo>
                    <a:pt x="371" y="22"/>
                    <a:pt x="371" y="22"/>
                    <a:pt x="371" y="22"/>
                  </a:cubicBezTo>
                  <a:cubicBezTo>
                    <a:pt x="372" y="23"/>
                    <a:pt x="372" y="23"/>
                    <a:pt x="372" y="23"/>
                  </a:cubicBezTo>
                  <a:cubicBezTo>
                    <a:pt x="373" y="23"/>
                    <a:pt x="373" y="23"/>
                    <a:pt x="373" y="23"/>
                  </a:cubicBezTo>
                  <a:cubicBezTo>
                    <a:pt x="375" y="22"/>
                    <a:pt x="375" y="22"/>
                    <a:pt x="375" y="22"/>
                  </a:cubicBezTo>
                  <a:cubicBezTo>
                    <a:pt x="375" y="21"/>
                    <a:pt x="375" y="21"/>
                    <a:pt x="375" y="21"/>
                  </a:cubicBezTo>
                  <a:cubicBezTo>
                    <a:pt x="376" y="20"/>
                    <a:pt x="376" y="20"/>
                    <a:pt x="376" y="20"/>
                  </a:cubicBezTo>
                  <a:cubicBezTo>
                    <a:pt x="375" y="19"/>
                    <a:pt x="375" y="19"/>
                    <a:pt x="375" y="19"/>
                  </a:cubicBezTo>
                  <a:cubicBezTo>
                    <a:pt x="375" y="18"/>
                    <a:pt x="375" y="18"/>
                    <a:pt x="375" y="18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7"/>
                    <a:pt x="374" y="17"/>
                    <a:pt x="374" y="17"/>
                  </a:cubicBezTo>
                  <a:cubicBezTo>
                    <a:pt x="373" y="17"/>
                    <a:pt x="373" y="17"/>
                    <a:pt x="373" y="17"/>
                  </a:cubicBezTo>
                  <a:cubicBezTo>
                    <a:pt x="373" y="17"/>
                    <a:pt x="373" y="17"/>
                    <a:pt x="373" y="17"/>
                  </a:cubicBezTo>
                  <a:cubicBezTo>
                    <a:pt x="371" y="17"/>
                    <a:pt x="371" y="17"/>
                    <a:pt x="371" y="17"/>
                  </a:cubicBezTo>
                  <a:cubicBezTo>
                    <a:pt x="369" y="17"/>
                    <a:pt x="369" y="17"/>
                    <a:pt x="369" y="17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67" y="18"/>
                    <a:pt x="367" y="18"/>
                    <a:pt x="367" y="18"/>
                  </a:cubicBezTo>
                  <a:cubicBezTo>
                    <a:pt x="367" y="18"/>
                    <a:pt x="367" y="18"/>
                    <a:pt x="367" y="18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65" y="17"/>
                    <a:pt x="365" y="17"/>
                    <a:pt x="365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18"/>
                    <a:pt x="363" y="18"/>
                    <a:pt x="363" y="18"/>
                  </a:cubicBezTo>
                  <a:cubicBezTo>
                    <a:pt x="362" y="18"/>
                    <a:pt x="362" y="18"/>
                    <a:pt x="362" y="18"/>
                  </a:cubicBezTo>
                  <a:cubicBezTo>
                    <a:pt x="361" y="18"/>
                    <a:pt x="361" y="18"/>
                    <a:pt x="361" y="18"/>
                  </a:cubicBezTo>
                  <a:cubicBezTo>
                    <a:pt x="360" y="18"/>
                    <a:pt x="360" y="18"/>
                    <a:pt x="360" y="18"/>
                  </a:cubicBezTo>
                  <a:cubicBezTo>
                    <a:pt x="360" y="17"/>
                    <a:pt x="360" y="17"/>
                    <a:pt x="360" y="17"/>
                  </a:cubicBezTo>
                  <a:cubicBezTo>
                    <a:pt x="359" y="17"/>
                    <a:pt x="359" y="17"/>
                    <a:pt x="359" y="17"/>
                  </a:cubicBezTo>
                  <a:close/>
                  <a:moveTo>
                    <a:pt x="325" y="31"/>
                  </a:moveTo>
                  <a:cubicBezTo>
                    <a:pt x="324" y="29"/>
                    <a:pt x="324" y="29"/>
                    <a:pt x="324" y="29"/>
                  </a:cubicBezTo>
                  <a:cubicBezTo>
                    <a:pt x="324" y="28"/>
                    <a:pt x="324" y="28"/>
                    <a:pt x="324" y="28"/>
                  </a:cubicBezTo>
                  <a:cubicBezTo>
                    <a:pt x="323" y="27"/>
                    <a:pt x="323" y="27"/>
                    <a:pt x="323" y="27"/>
                  </a:cubicBezTo>
                  <a:cubicBezTo>
                    <a:pt x="321" y="27"/>
                    <a:pt x="321" y="27"/>
                    <a:pt x="321" y="27"/>
                  </a:cubicBezTo>
                  <a:cubicBezTo>
                    <a:pt x="321" y="26"/>
                    <a:pt x="321" y="26"/>
                    <a:pt x="321" y="26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19" y="25"/>
                    <a:pt x="319" y="25"/>
                    <a:pt x="319" y="25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20" y="27"/>
                    <a:pt x="320" y="27"/>
                    <a:pt x="320" y="27"/>
                  </a:cubicBezTo>
                  <a:cubicBezTo>
                    <a:pt x="322" y="28"/>
                    <a:pt x="322" y="28"/>
                    <a:pt x="322" y="28"/>
                  </a:cubicBezTo>
                  <a:cubicBezTo>
                    <a:pt x="323" y="30"/>
                    <a:pt x="323" y="30"/>
                    <a:pt x="323" y="30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25" y="32"/>
                    <a:pt x="325" y="32"/>
                    <a:pt x="325" y="32"/>
                  </a:cubicBezTo>
                  <a:cubicBezTo>
                    <a:pt x="325" y="31"/>
                    <a:pt x="325" y="31"/>
                    <a:pt x="325" y="31"/>
                  </a:cubicBezTo>
                  <a:close/>
                  <a:moveTo>
                    <a:pt x="342" y="32"/>
                  </a:moveTo>
                  <a:cubicBezTo>
                    <a:pt x="342" y="32"/>
                    <a:pt x="342" y="32"/>
                    <a:pt x="342" y="32"/>
                  </a:cubicBezTo>
                  <a:cubicBezTo>
                    <a:pt x="341" y="32"/>
                    <a:pt x="341" y="32"/>
                    <a:pt x="341" y="32"/>
                  </a:cubicBezTo>
                  <a:cubicBezTo>
                    <a:pt x="341" y="32"/>
                    <a:pt x="341" y="32"/>
                    <a:pt x="341" y="32"/>
                  </a:cubicBezTo>
                  <a:cubicBezTo>
                    <a:pt x="341" y="31"/>
                    <a:pt x="341" y="31"/>
                    <a:pt x="341" y="31"/>
                  </a:cubicBezTo>
                  <a:cubicBezTo>
                    <a:pt x="342" y="31"/>
                    <a:pt x="342" y="31"/>
                    <a:pt x="342" y="31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3" y="32"/>
                    <a:pt x="343" y="32"/>
                    <a:pt x="343" y="32"/>
                  </a:cubicBezTo>
                  <a:cubicBezTo>
                    <a:pt x="343" y="33"/>
                    <a:pt x="343" y="33"/>
                    <a:pt x="343" y="33"/>
                  </a:cubicBezTo>
                  <a:cubicBezTo>
                    <a:pt x="343" y="33"/>
                    <a:pt x="343" y="33"/>
                    <a:pt x="343" y="33"/>
                  </a:cubicBezTo>
                  <a:cubicBezTo>
                    <a:pt x="344" y="33"/>
                    <a:pt x="344" y="33"/>
                    <a:pt x="344" y="33"/>
                  </a:cubicBezTo>
                  <a:cubicBezTo>
                    <a:pt x="345" y="32"/>
                    <a:pt x="345" y="32"/>
                    <a:pt x="345" y="32"/>
                  </a:cubicBezTo>
                  <a:cubicBezTo>
                    <a:pt x="346" y="30"/>
                    <a:pt x="346" y="30"/>
                    <a:pt x="346" y="30"/>
                  </a:cubicBezTo>
                  <a:cubicBezTo>
                    <a:pt x="347" y="29"/>
                    <a:pt x="347" y="29"/>
                    <a:pt x="347" y="29"/>
                  </a:cubicBezTo>
                  <a:cubicBezTo>
                    <a:pt x="348" y="29"/>
                    <a:pt x="348" y="29"/>
                    <a:pt x="348" y="29"/>
                  </a:cubicBezTo>
                  <a:cubicBezTo>
                    <a:pt x="349" y="28"/>
                    <a:pt x="349" y="28"/>
                    <a:pt x="349" y="28"/>
                  </a:cubicBezTo>
                  <a:cubicBezTo>
                    <a:pt x="349" y="29"/>
                    <a:pt x="349" y="29"/>
                    <a:pt x="349" y="29"/>
                  </a:cubicBezTo>
                  <a:cubicBezTo>
                    <a:pt x="349" y="29"/>
                    <a:pt x="349" y="29"/>
                    <a:pt x="349" y="29"/>
                  </a:cubicBezTo>
                  <a:cubicBezTo>
                    <a:pt x="350" y="29"/>
                    <a:pt x="350" y="29"/>
                    <a:pt x="350" y="29"/>
                  </a:cubicBezTo>
                  <a:cubicBezTo>
                    <a:pt x="350" y="30"/>
                    <a:pt x="350" y="30"/>
                    <a:pt x="350" y="30"/>
                  </a:cubicBezTo>
                  <a:cubicBezTo>
                    <a:pt x="351" y="29"/>
                    <a:pt x="351" y="29"/>
                    <a:pt x="351" y="29"/>
                  </a:cubicBezTo>
                  <a:cubicBezTo>
                    <a:pt x="351" y="29"/>
                    <a:pt x="351" y="29"/>
                    <a:pt x="351" y="29"/>
                  </a:cubicBezTo>
                  <a:cubicBezTo>
                    <a:pt x="353" y="28"/>
                    <a:pt x="353" y="28"/>
                    <a:pt x="353" y="28"/>
                  </a:cubicBezTo>
                  <a:cubicBezTo>
                    <a:pt x="353" y="27"/>
                    <a:pt x="353" y="27"/>
                    <a:pt x="353" y="27"/>
                  </a:cubicBezTo>
                  <a:cubicBezTo>
                    <a:pt x="353" y="27"/>
                    <a:pt x="353" y="27"/>
                    <a:pt x="353" y="27"/>
                  </a:cubicBezTo>
                  <a:cubicBezTo>
                    <a:pt x="352" y="27"/>
                    <a:pt x="352" y="27"/>
                    <a:pt x="352" y="27"/>
                  </a:cubicBezTo>
                  <a:cubicBezTo>
                    <a:pt x="350" y="28"/>
                    <a:pt x="350" y="28"/>
                    <a:pt x="350" y="28"/>
                  </a:cubicBezTo>
                  <a:cubicBezTo>
                    <a:pt x="349" y="27"/>
                    <a:pt x="349" y="27"/>
                    <a:pt x="349" y="27"/>
                  </a:cubicBezTo>
                  <a:cubicBezTo>
                    <a:pt x="348" y="26"/>
                    <a:pt x="348" y="26"/>
                    <a:pt x="348" y="26"/>
                  </a:cubicBezTo>
                  <a:cubicBezTo>
                    <a:pt x="347" y="26"/>
                    <a:pt x="347" y="26"/>
                    <a:pt x="347" y="26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6" y="25"/>
                    <a:pt x="346" y="25"/>
                    <a:pt x="346" y="25"/>
                  </a:cubicBezTo>
                  <a:cubicBezTo>
                    <a:pt x="345" y="24"/>
                    <a:pt x="345" y="24"/>
                    <a:pt x="345" y="24"/>
                  </a:cubicBezTo>
                  <a:cubicBezTo>
                    <a:pt x="344" y="24"/>
                    <a:pt x="344" y="24"/>
                    <a:pt x="344" y="24"/>
                  </a:cubicBezTo>
                  <a:cubicBezTo>
                    <a:pt x="343" y="23"/>
                    <a:pt x="343" y="23"/>
                    <a:pt x="343" y="23"/>
                  </a:cubicBezTo>
                  <a:cubicBezTo>
                    <a:pt x="343" y="22"/>
                    <a:pt x="343" y="22"/>
                    <a:pt x="343" y="22"/>
                  </a:cubicBezTo>
                  <a:cubicBezTo>
                    <a:pt x="343" y="21"/>
                    <a:pt x="343" y="21"/>
                    <a:pt x="343" y="21"/>
                  </a:cubicBezTo>
                  <a:cubicBezTo>
                    <a:pt x="342" y="20"/>
                    <a:pt x="342" y="20"/>
                    <a:pt x="342" y="20"/>
                  </a:cubicBezTo>
                  <a:cubicBezTo>
                    <a:pt x="341" y="20"/>
                    <a:pt x="341" y="20"/>
                    <a:pt x="341" y="20"/>
                  </a:cubicBezTo>
                  <a:cubicBezTo>
                    <a:pt x="341" y="20"/>
                    <a:pt x="341" y="20"/>
                    <a:pt x="341" y="20"/>
                  </a:cubicBezTo>
                  <a:cubicBezTo>
                    <a:pt x="342" y="19"/>
                    <a:pt x="342" y="19"/>
                    <a:pt x="342" y="19"/>
                  </a:cubicBezTo>
                  <a:cubicBezTo>
                    <a:pt x="342" y="19"/>
                    <a:pt x="342" y="19"/>
                    <a:pt x="342" y="19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342" y="17"/>
                    <a:pt x="342" y="17"/>
                    <a:pt x="342" y="17"/>
                  </a:cubicBezTo>
                  <a:cubicBezTo>
                    <a:pt x="341" y="17"/>
                    <a:pt x="341" y="17"/>
                    <a:pt x="341" y="17"/>
                  </a:cubicBezTo>
                  <a:cubicBezTo>
                    <a:pt x="339" y="17"/>
                    <a:pt x="339" y="17"/>
                    <a:pt x="339" y="17"/>
                  </a:cubicBezTo>
                  <a:cubicBezTo>
                    <a:pt x="338" y="17"/>
                    <a:pt x="338" y="17"/>
                    <a:pt x="338" y="17"/>
                  </a:cubicBezTo>
                  <a:cubicBezTo>
                    <a:pt x="338" y="16"/>
                    <a:pt x="338" y="16"/>
                    <a:pt x="338" y="16"/>
                  </a:cubicBezTo>
                  <a:cubicBezTo>
                    <a:pt x="337" y="16"/>
                    <a:pt x="337" y="16"/>
                    <a:pt x="337" y="16"/>
                  </a:cubicBezTo>
                  <a:cubicBezTo>
                    <a:pt x="336" y="16"/>
                    <a:pt x="336" y="16"/>
                    <a:pt x="336" y="16"/>
                  </a:cubicBezTo>
                  <a:cubicBezTo>
                    <a:pt x="335" y="16"/>
                    <a:pt x="335" y="16"/>
                    <a:pt x="335" y="16"/>
                  </a:cubicBezTo>
                  <a:cubicBezTo>
                    <a:pt x="337" y="17"/>
                    <a:pt x="337" y="17"/>
                    <a:pt x="337" y="17"/>
                  </a:cubicBezTo>
                  <a:cubicBezTo>
                    <a:pt x="338" y="17"/>
                    <a:pt x="338" y="17"/>
                    <a:pt x="338" y="17"/>
                  </a:cubicBezTo>
                  <a:cubicBezTo>
                    <a:pt x="338" y="18"/>
                    <a:pt x="338" y="18"/>
                    <a:pt x="338" y="18"/>
                  </a:cubicBezTo>
                  <a:cubicBezTo>
                    <a:pt x="337" y="18"/>
                    <a:pt x="337" y="18"/>
                    <a:pt x="337" y="18"/>
                  </a:cubicBezTo>
                  <a:cubicBezTo>
                    <a:pt x="337" y="18"/>
                    <a:pt x="337" y="18"/>
                    <a:pt x="337" y="18"/>
                  </a:cubicBezTo>
                  <a:cubicBezTo>
                    <a:pt x="336" y="18"/>
                    <a:pt x="336" y="18"/>
                    <a:pt x="336" y="18"/>
                  </a:cubicBezTo>
                  <a:cubicBezTo>
                    <a:pt x="335" y="18"/>
                    <a:pt x="335" y="18"/>
                    <a:pt x="335" y="18"/>
                  </a:cubicBezTo>
                  <a:cubicBezTo>
                    <a:pt x="336" y="19"/>
                    <a:pt x="336" y="19"/>
                    <a:pt x="336" y="19"/>
                  </a:cubicBezTo>
                  <a:cubicBezTo>
                    <a:pt x="336" y="20"/>
                    <a:pt x="336" y="20"/>
                    <a:pt x="336" y="20"/>
                  </a:cubicBezTo>
                  <a:cubicBezTo>
                    <a:pt x="336" y="21"/>
                    <a:pt x="336" y="21"/>
                    <a:pt x="336" y="21"/>
                  </a:cubicBezTo>
                  <a:cubicBezTo>
                    <a:pt x="338" y="22"/>
                    <a:pt x="338" y="22"/>
                    <a:pt x="338" y="22"/>
                  </a:cubicBezTo>
                  <a:cubicBezTo>
                    <a:pt x="338" y="23"/>
                    <a:pt x="338" y="23"/>
                    <a:pt x="338" y="23"/>
                  </a:cubicBezTo>
                  <a:cubicBezTo>
                    <a:pt x="338" y="23"/>
                    <a:pt x="338" y="23"/>
                    <a:pt x="338" y="23"/>
                  </a:cubicBezTo>
                  <a:cubicBezTo>
                    <a:pt x="337" y="23"/>
                    <a:pt x="337" y="23"/>
                    <a:pt x="337" y="23"/>
                  </a:cubicBezTo>
                  <a:cubicBezTo>
                    <a:pt x="336" y="22"/>
                    <a:pt x="336" y="22"/>
                    <a:pt x="336" y="22"/>
                  </a:cubicBezTo>
                  <a:cubicBezTo>
                    <a:pt x="335" y="21"/>
                    <a:pt x="335" y="21"/>
                    <a:pt x="335" y="21"/>
                  </a:cubicBezTo>
                  <a:cubicBezTo>
                    <a:pt x="334" y="21"/>
                    <a:pt x="334" y="21"/>
                    <a:pt x="334" y="21"/>
                  </a:cubicBezTo>
                  <a:cubicBezTo>
                    <a:pt x="334" y="21"/>
                    <a:pt x="334" y="21"/>
                    <a:pt x="334" y="21"/>
                  </a:cubicBezTo>
                  <a:cubicBezTo>
                    <a:pt x="333" y="21"/>
                    <a:pt x="333" y="21"/>
                    <a:pt x="333" y="21"/>
                  </a:cubicBezTo>
                  <a:cubicBezTo>
                    <a:pt x="333" y="21"/>
                    <a:pt x="333" y="21"/>
                    <a:pt x="333" y="21"/>
                  </a:cubicBezTo>
                  <a:cubicBezTo>
                    <a:pt x="332" y="21"/>
                    <a:pt x="332" y="21"/>
                    <a:pt x="332" y="21"/>
                  </a:cubicBezTo>
                  <a:cubicBezTo>
                    <a:pt x="332" y="20"/>
                    <a:pt x="332" y="20"/>
                    <a:pt x="332" y="20"/>
                  </a:cubicBezTo>
                  <a:cubicBezTo>
                    <a:pt x="332" y="19"/>
                    <a:pt x="332" y="19"/>
                    <a:pt x="332" y="19"/>
                  </a:cubicBezTo>
                  <a:cubicBezTo>
                    <a:pt x="331" y="19"/>
                    <a:pt x="331" y="19"/>
                    <a:pt x="331" y="19"/>
                  </a:cubicBezTo>
                  <a:cubicBezTo>
                    <a:pt x="330" y="18"/>
                    <a:pt x="330" y="18"/>
                    <a:pt x="330" y="18"/>
                  </a:cubicBezTo>
                  <a:cubicBezTo>
                    <a:pt x="329" y="18"/>
                    <a:pt x="329" y="18"/>
                    <a:pt x="329" y="18"/>
                  </a:cubicBezTo>
                  <a:cubicBezTo>
                    <a:pt x="328" y="18"/>
                    <a:pt x="328" y="18"/>
                    <a:pt x="328" y="18"/>
                  </a:cubicBezTo>
                  <a:cubicBezTo>
                    <a:pt x="328" y="17"/>
                    <a:pt x="328" y="17"/>
                    <a:pt x="328" y="17"/>
                  </a:cubicBezTo>
                  <a:cubicBezTo>
                    <a:pt x="327" y="18"/>
                    <a:pt x="327" y="18"/>
                    <a:pt x="327" y="18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6" y="19"/>
                    <a:pt x="326" y="19"/>
                    <a:pt x="326" y="19"/>
                  </a:cubicBezTo>
                  <a:cubicBezTo>
                    <a:pt x="326" y="20"/>
                    <a:pt x="326" y="20"/>
                    <a:pt x="326" y="20"/>
                  </a:cubicBezTo>
                  <a:cubicBezTo>
                    <a:pt x="326" y="21"/>
                    <a:pt x="326" y="21"/>
                    <a:pt x="326" y="21"/>
                  </a:cubicBezTo>
                  <a:cubicBezTo>
                    <a:pt x="325" y="22"/>
                    <a:pt x="325" y="22"/>
                    <a:pt x="325" y="22"/>
                  </a:cubicBezTo>
                  <a:cubicBezTo>
                    <a:pt x="324" y="22"/>
                    <a:pt x="324" y="22"/>
                    <a:pt x="324" y="22"/>
                  </a:cubicBezTo>
                  <a:cubicBezTo>
                    <a:pt x="324" y="23"/>
                    <a:pt x="324" y="23"/>
                    <a:pt x="324" y="23"/>
                  </a:cubicBezTo>
                  <a:cubicBezTo>
                    <a:pt x="325" y="24"/>
                    <a:pt x="325" y="24"/>
                    <a:pt x="325" y="24"/>
                  </a:cubicBezTo>
                  <a:cubicBezTo>
                    <a:pt x="326" y="24"/>
                    <a:pt x="326" y="24"/>
                    <a:pt x="326" y="24"/>
                  </a:cubicBezTo>
                  <a:cubicBezTo>
                    <a:pt x="327" y="25"/>
                    <a:pt x="327" y="25"/>
                    <a:pt x="327" y="25"/>
                  </a:cubicBezTo>
                  <a:cubicBezTo>
                    <a:pt x="326" y="25"/>
                    <a:pt x="326" y="25"/>
                    <a:pt x="326" y="25"/>
                  </a:cubicBezTo>
                  <a:cubicBezTo>
                    <a:pt x="326" y="25"/>
                    <a:pt x="326" y="25"/>
                    <a:pt x="326" y="25"/>
                  </a:cubicBezTo>
                  <a:cubicBezTo>
                    <a:pt x="326" y="26"/>
                    <a:pt x="326" y="26"/>
                    <a:pt x="326" y="26"/>
                  </a:cubicBezTo>
                  <a:cubicBezTo>
                    <a:pt x="327" y="26"/>
                    <a:pt x="327" y="26"/>
                    <a:pt x="327" y="26"/>
                  </a:cubicBezTo>
                  <a:cubicBezTo>
                    <a:pt x="327" y="27"/>
                    <a:pt x="327" y="27"/>
                    <a:pt x="327" y="27"/>
                  </a:cubicBezTo>
                  <a:cubicBezTo>
                    <a:pt x="327" y="27"/>
                    <a:pt x="327" y="27"/>
                    <a:pt x="327" y="27"/>
                  </a:cubicBezTo>
                  <a:cubicBezTo>
                    <a:pt x="327" y="28"/>
                    <a:pt x="327" y="28"/>
                    <a:pt x="327" y="28"/>
                  </a:cubicBezTo>
                  <a:cubicBezTo>
                    <a:pt x="328" y="28"/>
                    <a:pt x="328" y="28"/>
                    <a:pt x="328" y="28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30" y="29"/>
                    <a:pt x="330" y="29"/>
                    <a:pt x="330" y="29"/>
                  </a:cubicBezTo>
                  <a:cubicBezTo>
                    <a:pt x="330" y="30"/>
                    <a:pt x="330" y="30"/>
                    <a:pt x="330" y="30"/>
                  </a:cubicBezTo>
                  <a:cubicBezTo>
                    <a:pt x="330" y="30"/>
                    <a:pt x="330" y="30"/>
                    <a:pt x="330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29" y="31"/>
                    <a:pt x="329" y="31"/>
                    <a:pt x="329" y="31"/>
                  </a:cubicBezTo>
                  <a:cubicBezTo>
                    <a:pt x="332" y="33"/>
                    <a:pt x="332" y="33"/>
                    <a:pt x="332" y="33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334" y="33"/>
                    <a:pt x="334" y="33"/>
                    <a:pt x="334" y="33"/>
                  </a:cubicBezTo>
                  <a:cubicBezTo>
                    <a:pt x="335" y="34"/>
                    <a:pt x="335" y="34"/>
                    <a:pt x="335" y="34"/>
                  </a:cubicBezTo>
                  <a:cubicBezTo>
                    <a:pt x="336" y="34"/>
                    <a:pt x="336" y="34"/>
                    <a:pt x="336" y="34"/>
                  </a:cubicBezTo>
                  <a:cubicBezTo>
                    <a:pt x="336" y="35"/>
                    <a:pt x="336" y="35"/>
                    <a:pt x="336" y="35"/>
                  </a:cubicBezTo>
                  <a:cubicBezTo>
                    <a:pt x="337" y="35"/>
                    <a:pt x="337" y="35"/>
                    <a:pt x="337" y="35"/>
                  </a:cubicBezTo>
                  <a:cubicBezTo>
                    <a:pt x="338" y="35"/>
                    <a:pt x="338" y="35"/>
                    <a:pt x="338" y="35"/>
                  </a:cubicBezTo>
                  <a:cubicBezTo>
                    <a:pt x="339" y="35"/>
                    <a:pt x="339" y="35"/>
                    <a:pt x="339" y="35"/>
                  </a:cubicBezTo>
                  <a:cubicBezTo>
                    <a:pt x="341" y="35"/>
                    <a:pt x="341" y="35"/>
                    <a:pt x="341" y="35"/>
                  </a:cubicBezTo>
                  <a:cubicBezTo>
                    <a:pt x="342" y="36"/>
                    <a:pt x="342" y="36"/>
                    <a:pt x="342" y="36"/>
                  </a:cubicBezTo>
                  <a:cubicBezTo>
                    <a:pt x="342" y="35"/>
                    <a:pt x="342" y="35"/>
                    <a:pt x="342" y="35"/>
                  </a:cubicBezTo>
                  <a:cubicBezTo>
                    <a:pt x="343" y="35"/>
                    <a:pt x="343" y="35"/>
                    <a:pt x="343" y="35"/>
                  </a:cubicBezTo>
                  <a:cubicBezTo>
                    <a:pt x="343" y="34"/>
                    <a:pt x="343" y="34"/>
                    <a:pt x="343" y="34"/>
                  </a:cubicBezTo>
                  <a:cubicBezTo>
                    <a:pt x="342" y="33"/>
                    <a:pt x="342" y="33"/>
                    <a:pt x="342" y="33"/>
                  </a:cubicBezTo>
                  <a:cubicBezTo>
                    <a:pt x="342" y="32"/>
                    <a:pt x="342" y="32"/>
                    <a:pt x="342" y="32"/>
                  </a:cubicBezTo>
                  <a:close/>
                  <a:moveTo>
                    <a:pt x="343" y="17"/>
                  </a:moveTo>
                  <a:cubicBezTo>
                    <a:pt x="344" y="17"/>
                    <a:pt x="344" y="17"/>
                    <a:pt x="344" y="17"/>
                  </a:cubicBezTo>
                  <a:cubicBezTo>
                    <a:pt x="345" y="17"/>
                    <a:pt x="345" y="17"/>
                    <a:pt x="345" y="17"/>
                  </a:cubicBezTo>
                  <a:cubicBezTo>
                    <a:pt x="346" y="17"/>
                    <a:pt x="346" y="17"/>
                    <a:pt x="346" y="17"/>
                  </a:cubicBezTo>
                  <a:cubicBezTo>
                    <a:pt x="348" y="18"/>
                    <a:pt x="348" y="18"/>
                    <a:pt x="348" y="18"/>
                  </a:cubicBezTo>
                  <a:cubicBezTo>
                    <a:pt x="349" y="18"/>
                    <a:pt x="349" y="18"/>
                    <a:pt x="349" y="18"/>
                  </a:cubicBezTo>
                  <a:cubicBezTo>
                    <a:pt x="350" y="18"/>
                    <a:pt x="350" y="18"/>
                    <a:pt x="350" y="18"/>
                  </a:cubicBezTo>
                  <a:cubicBezTo>
                    <a:pt x="352" y="18"/>
                    <a:pt x="352" y="18"/>
                    <a:pt x="352" y="18"/>
                  </a:cubicBezTo>
                  <a:cubicBezTo>
                    <a:pt x="355" y="19"/>
                    <a:pt x="355" y="19"/>
                    <a:pt x="355" y="19"/>
                  </a:cubicBezTo>
                  <a:cubicBezTo>
                    <a:pt x="355" y="19"/>
                    <a:pt x="355" y="19"/>
                    <a:pt x="355" y="19"/>
                  </a:cubicBezTo>
                  <a:cubicBezTo>
                    <a:pt x="354" y="19"/>
                    <a:pt x="354" y="19"/>
                    <a:pt x="354" y="19"/>
                  </a:cubicBezTo>
                  <a:cubicBezTo>
                    <a:pt x="353" y="20"/>
                    <a:pt x="353" y="20"/>
                    <a:pt x="353" y="20"/>
                  </a:cubicBezTo>
                  <a:cubicBezTo>
                    <a:pt x="353" y="21"/>
                    <a:pt x="353" y="21"/>
                    <a:pt x="353" y="21"/>
                  </a:cubicBezTo>
                  <a:cubicBezTo>
                    <a:pt x="354" y="22"/>
                    <a:pt x="354" y="22"/>
                    <a:pt x="354" y="22"/>
                  </a:cubicBezTo>
                  <a:cubicBezTo>
                    <a:pt x="355" y="22"/>
                    <a:pt x="355" y="22"/>
                    <a:pt x="355" y="22"/>
                  </a:cubicBezTo>
                  <a:cubicBezTo>
                    <a:pt x="355" y="23"/>
                    <a:pt x="355" y="23"/>
                    <a:pt x="355" y="23"/>
                  </a:cubicBezTo>
                  <a:cubicBezTo>
                    <a:pt x="355" y="23"/>
                    <a:pt x="355" y="23"/>
                    <a:pt x="355" y="23"/>
                  </a:cubicBezTo>
                  <a:cubicBezTo>
                    <a:pt x="355" y="24"/>
                    <a:pt x="355" y="24"/>
                    <a:pt x="355" y="24"/>
                  </a:cubicBezTo>
                  <a:cubicBezTo>
                    <a:pt x="355" y="25"/>
                    <a:pt x="355" y="25"/>
                    <a:pt x="355" y="25"/>
                  </a:cubicBezTo>
                  <a:cubicBezTo>
                    <a:pt x="354" y="26"/>
                    <a:pt x="354" y="26"/>
                    <a:pt x="354" y="26"/>
                  </a:cubicBezTo>
                  <a:cubicBezTo>
                    <a:pt x="353" y="26"/>
                    <a:pt x="353" y="26"/>
                    <a:pt x="353" y="26"/>
                  </a:cubicBezTo>
                  <a:cubicBezTo>
                    <a:pt x="353" y="26"/>
                    <a:pt x="353" y="26"/>
                    <a:pt x="353" y="26"/>
                  </a:cubicBezTo>
                  <a:cubicBezTo>
                    <a:pt x="352" y="26"/>
                    <a:pt x="352" y="26"/>
                    <a:pt x="352" y="26"/>
                  </a:cubicBezTo>
                  <a:cubicBezTo>
                    <a:pt x="351" y="26"/>
                    <a:pt x="351" y="26"/>
                    <a:pt x="351" y="26"/>
                  </a:cubicBezTo>
                  <a:cubicBezTo>
                    <a:pt x="350" y="27"/>
                    <a:pt x="350" y="27"/>
                    <a:pt x="350" y="27"/>
                  </a:cubicBezTo>
                  <a:cubicBezTo>
                    <a:pt x="348" y="26"/>
                    <a:pt x="348" y="26"/>
                    <a:pt x="348" y="26"/>
                  </a:cubicBezTo>
                  <a:cubicBezTo>
                    <a:pt x="347" y="25"/>
                    <a:pt x="347" y="25"/>
                    <a:pt x="347" y="25"/>
                  </a:cubicBezTo>
                  <a:cubicBezTo>
                    <a:pt x="345" y="23"/>
                    <a:pt x="345" y="23"/>
                    <a:pt x="345" y="23"/>
                  </a:cubicBezTo>
                  <a:cubicBezTo>
                    <a:pt x="345" y="22"/>
                    <a:pt x="345" y="22"/>
                    <a:pt x="345" y="22"/>
                  </a:cubicBezTo>
                  <a:cubicBezTo>
                    <a:pt x="345" y="21"/>
                    <a:pt x="345" y="21"/>
                    <a:pt x="345" y="21"/>
                  </a:cubicBezTo>
                  <a:cubicBezTo>
                    <a:pt x="345" y="21"/>
                    <a:pt x="345" y="21"/>
                    <a:pt x="345" y="21"/>
                  </a:cubicBezTo>
                  <a:cubicBezTo>
                    <a:pt x="346" y="20"/>
                    <a:pt x="346" y="20"/>
                    <a:pt x="346" y="20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5" y="19"/>
                    <a:pt x="345" y="19"/>
                    <a:pt x="345" y="19"/>
                  </a:cubicBezTo>
                  <a:cubicBezTo>
                    <a:pt x="344" y="19"/>
                    <a:pt x="344" y="19"/>
                    <a:pt x="344" y="19"/>
                  </a:cubicBezTo>
                  <a:cubicBezTo>
                    <a:pt x="344" y="18"/>
                    <a:pt x="344" y="18"/>
                    <a:pt x="34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343" y="17"/>
                    <a:pt x="343" y="17"/>
                    <a:pt x="343" y="17"/>
                  </a:cubicBezTo>
                  <a:close/>
                  <a:moveTo>
                    <a:pt x="195" y="38"/>
                  </a:moveTo>
                  <a:cubicBezTo>
                    <a:pt x="195" y="38"/>
                    <a:pt x="196" y="37"/>
                    <a:pt x="196" y="37"/>
                  </a:cubicBezTo>
                  <a:cubicBezTo>
                    <a:pt x="197" y="36"/>
                    <a:pt x="197" y="36"/>
                    <a:pt x="197" y="36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99" y="35"/>
                    <a:pt x="199" y="35"/>
                    <a:pt x="199" y="35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99" y="33"/>
                    <a:pt x="199" y="33"/>
                    <a:pt x="199" y="33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2" y="33"/>
                    <a:pt x="202" y="33"/>
                    <a:pt x="202" y="33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03" y="32"/>
                    <a:pt x="203" y="32"/>
                    <a:pt x="203" y="32"/>
                  </a:cubicBezTo>
                  <a:cubicBezTo>
                    <a:pt x="203" y="31"/>
                    <a:pt x="203" y="31"/>
                    <a:pt x="203" y="31"/>
                  </a:cubicBezTo>
                  <a:cubicBezTo>
                    <a:pt x="204" y="31"/>
                    <a:pt x="204" y="31"/>
                    <a:pt x="204" y="31"/>
                  </a:cubicBezTo>
                  <a:cubicBezTo>
                    <a:pt x="206" y="30"/>
                    <a:pt x="206" y="30"/>
                    <a:pt x="206" y="30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7" y="27"/>
                    <a:pt x="207" y="27"/>
                    <a:pt x="207" y="27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206" y="25"/>
                    <a:pt x="206" y="25"/>
                    <a:pt x="206" y="25"/>
                  </a:cubicBezTo>
                  <a:cubicBezTo>
                    <a:pt x="205" y="24"/>
                    <a:pt x="205" y="24"/>
                    <a:pt x="205" y="24"/>
                  </a:cubicBezTo>
                  <a:cubicBezTo>
                    <a:pt x="205" y="23"/>
                    <a:pt x="205" y="23"/>
                    <a:pt x="205" y="23"/>
                  </a:cubicBezTo>
                  <a:cubicBezTo>
                    <a:pt x="204" y="23"/>
                    <a:pt x="204" y="23"/>
                    <a:pt x="204" y="23"/>
                  </a:cubicBezTo>
                  <a:cubicBezTo>
                    <a:pt x="203" y="22"/>
                    <a:pt x="203" y="22"/>
                    <a:pt x="203" y="22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2" y="22"/>
                    <a:pt x="202" y="22"/>
                    <a:pt x="202" y="22"/>
                  </a:cubicBezTo>
                  <a:cubicBezTo>
                    <a:pt x="201" y="22"/>
                    <a:pt x="201" y="22"/>
                    <a:pt x="201" y="22"/>
                  </a:cubicBezTo>
                  <a:cubicBezTo>
                    <a:pt x="200" y="21"/>
                    <a:pt x="200" y="21"/>
                    <a:pt x="200" y="21"/>
                  </a:cubicBezTo>
                  <a:cubicBezTo>
                    <a:pt x="199" y="21"/>
                    <a:pt x="199" y="21"/>
                    <a:pt x="199" y="21"/>
                  </a:cubicBezTo>
                  <a:cubicBezTo>
                    <a:pt x="199" y="21"/>
                    <a:pt x="199" y="21"/>
                    <a:pt x="199" y="21"/>
                  </a:cubicBezTo>
                  <a:cubicBezTo>
                    <a:pt x="198" y="21"/>
                    <a:pt x="198" y="21"/>
                    <a:pt x="198" y="21"/>
                  </a:cubicBezTo>
                  <a:cubicBezTo>
                    <a:pt x="198" y="20"/>
                    <a:pt x="198" y="20"/>
                    <a:pt x="198" y="20"/>
                  </a:cubicBezTo>
                  <a:cubicBezTo>
                    <a:pt x="198" y="20"/>
                    <a:pt x="198" y="20"/>
                    <a:pt x="198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6" y="20"/>
                    <a:pt x="196" y="20"/>
                    <a:pt x="196" y="20"/>
                  </a:cubicBezTo>
                  <a:cubicBezTo>
                    <a:pt x="195" y="19"/>
                    <a:pt x="195" y="19"/>
                    <a:pt x="195" y="19"/>
                  </a:cubicBezTo>
                  <a:cubicBezTo>
                    <a:pt x="195" y="19"/>
                    <a:pt x="195" y="19"/>
                    <a:pt x="195" y="19"/>
                  </a:cubicBezTo>
                  <a:cubicBezTo>
                    <a:pt x="195" y="20"/>
                    <a:pt x="195" y="20"/>
                    <a:pt x="195" y="20"/>
                  </a:cubicBezTo>
                  <a:cubicBezTo>
                    <a:pt x="196" y="20"/>
                    <a:pt x="196" y="20"/>
                    <a:pt x="196" y="20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95" y="21"/>
                    <a:pt x="195" y="21"/>
                    <a:pt x="195" y="21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19"/>
                    <a:pt x="194" y="19"/>
                    <a:pt x="194" y="19"/>
                  </a:cubicBezTo>
                  <a:cubicBezTo>
                    <a:pt x="193" y="18"/>
                    <a:pt x="193" y="18"/>
                    <a:pt x="193" y="18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0" y="18"/>
                    <a:pt x="190" y="18"/>
                    <a:pt x="190" y="18"/>
                  </a:cubicBezTo>
                  <a:cubicBezTo>
                    <a:pt x="190" y="19"/>
                    <a:pt x="190" y="19"/>
                    <a:pt x="190" y="19"/>
                  </a:cubicBezTo>
                  <a:cubicBezTo>
                    <a:pt x="191" y="20"/>
                    <a:pt x="191" y="20"/>
                    <a:pt x="191" y="20"/>
                  </a:cubicBezTo>
                  <a:cubicBezTo>
                    <a:pt x="192" y="20"/>
                    <a:pt x="192" y="20"/>
                    <a:pt x="192" y="20"/>
                  </a:cubicBezTo>
                  <a:cubicBezTo>
                    <a:pt x="191" y="21"/>
                    <a:pt x="191" y="21"/>
                    <a:pt x="191" y="21"/>
                  </a:cubicBezTo>
                  <a:cubicBezTo>
                    <a:pt x="191" y="21"/>
                    <a:pt x="191" y="21"/>
                    <a:pt x="191" y="21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89" y="20"/>
                    <a:pt x="189" y="20"/>
                    <a:pt x="189" y="20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90" y="21"/>
                    <a:pt x="190" y="21"/>
                    <a:pt x="190" y="21"/>
                  </a:cubicBezTo>
                  <a:cubicBezTo>
                    <a:pt x="190" y="21"/>
                    <a:pt x="190" y="21"/>
                    <a:pt x="190" y="21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1" y="23"/>
                    <a:pt x="191" y="23"/>
                    <a:pt x="191" y="23"/>
                  </a:cubicBezTo>
                  <a:cubicBezTo>
                    <a:pt x="191" y="23"/>
                    <a:pt x="191" y="23"/>
                    <a:pt x="191" y="23"/>
                  </a:cubicBezTo>
                  <a:cubicBezTo>
                    <a:pt x="191" y="24"/>
                    <a:pt x="191" y="24"/>
                    <a:pt x="191" y="24"/>
                  </a:cubicBezTo>
                  <a:cubicBezTo>
                    <a:pt x="192" y="26"/>
                    <a:pt x="192" y="26"/>
                    <a:pt x="192" y="26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193" y="27"/>
                    <a:pt x="193" y="27"/>
                    <a:pt x="193" y="27"/>
                  </a:cubicBezTo>
                  <a:cubicBezTo>
                    <a:pt x="192" y="27"/>
                    <a:pt x="192" y="27"/>
                    <a:pt x="192" y="27"/>
                  </a:cubicBezTo>
                  <a:cubicBezTo>
                    <a:pt x="192" y="28"/>
                    <a:pt x="192" y="28"/>
                    <a:pt x="192" y="28"/>
                  </a:cubicBezTo>
                  <a:cubicBezTo>
                    <a:pt x="192" y="30"/>
                    <a:pt x="192" y="30"/>
                    <a:pt x="192" y="30"/>
                  </a:cubicBezTo>
                  <a:cubicBezTo>
                    <a:pt x="193" y="31"/>
                    <a:pt x="193" y="31"/>
                    <a:pt x="193" y="31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93" y="33"/>
                    <a:pt x="193" y="33"/>
                    <a:pt x="193" y="33"/>
                  </a:cubicBezTo>
                  <a:cubicBezTo>
                    <a:pt x="193" y="33"/>
                    <a:pt x="193" y="33"/>
                    <a:pt x="193" y="33"/>
                  </a:cubicBezTo>
                  <a:cubicBezTo>
                    <a:pt x="193" y="34"/>
                    <a:pt x="193" y="34"/>
                    <a:pt x="193" y="34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95" y="37"/>
                    <a:pt x="195" y="37"/>
                    <a:pt x="195" y="37"/>
                  </a:cubicBezTo>
                  <a:cubicBezTo>
                    <a:pt x="195" y="38"/>
                    <a:pt x="195" y="38"/>
                    <a:pt x="195" y="38"/>
                  </a:cubicBezTo>
                  <a:close/>
                  <a:moveTo>
                    <a:pt x="212" y="29"/>
                  </a:moveTo>
                  <a:cubicBezTo>
                    <a:pt x="213" y="28"/>
                    <a:pt x="213" y="28"/>
                    <a:pt x="213" y="28"/>
                  </a:cubicBezTo>
                  <a:cubicBezTo>
                    <a:pt x="213" y="28"/>
                    <a:pt x="213" y="28"/>
                    <a:pt x="213" y="28"/>
                  </a:cubicBezTo>
                  <a:cubicBezTo>
                    <a:pt x="213" y="28"/>
                    <a:pt x="213" y="28"/>
                    <a:pt x="213" y="28"/>
                  </a:cubicBezTo>
                  <a:cubicBezTo>
                    <a:pt x="213" y="27"/>
                    <a:pt x="213" y="27"/>
                    <a:pt x="213" y="27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13" y="26"/>
                    <a:pt x="213" y="26"/>
                    <a:pt x="213" y="26"/>
                  </a:cubicBezTo>
                  <a:cubicBezTo>
                    <a:pt x="213" y="27"/>
                    <a:pt x="213" y="27"/>
                    <a:pt x="213" y="27"/>
                  </a:cubicBezTo>
                  <a:cubicBezTo>
                    <a:pt x="212" y="27"/>
                    <a:pt x="212" y="27"/>
                    <a:pt x="212" y="27"/>
                  </a:cubicBezTo>
                  <a:cubicBezTo>
                    <a:pt x="212" y="28"/>
                    <a:pt x="212" y="28"/>
                    <a:pt x="212" y="28"/>
                  </a:cubicBezTo>
                  <a:cubicBezTo>
                    <a:pt x="212" y="28"/>
                    <a:pt x="212" y="28"/>
                    <a:pt x="212" y="28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12" y="29"/>
                    <a:pt x="212" y="29"/>
                    <a:pt x="212" y="29"/>
                  </a:cubicBezTo>
                  <a:close/>
                  <a:moveTo>
                    <a:pt x="213" y="29"/>
                  </a:moveTo>
                  <a:cubicBezTo>
                    <a:pt x="214" y="28"/>
                    <a:pt x="214" y="28"/>
                    <a:pt x="214" y="28"/>
                  </a:cubicBezTo>
                  <a:cubicBezTo>
                    <a:pt x="215" y="28"/>
                    <a:pt x="215" y="28"/>
                    <a:pt x="215" y="28"/>
                  </a:cubicBezTo>
                  <a:cubicBezTo>
                    <a:pt x="216" y="28"/>
                    <a:pt x="216" y="28"/>
                    <a:pt x="216" y="28"/>
                  </a:cubicBezTo>
                  <a:cubicBezTo>
                    <a:pt x="216" y="28"/>
                    <a:pt x="216" y="28"/>
                    <a:pt x="216" y="28"/>
                  </a:cubicBezTo>
                  <a:cubicBezTo>
                    <a:pt x="217" y="27"/>
                    <a:pt x="217" y="27"/>
                    <a:pt x="217" y="27"/>
                  </a:cubicBezTo>
                  <a:cubicBezTo>
                    <a:pt x="217" y="27"/>
                    <a:pt x="217" y="27"/>
                    <a:pt x="217" y="27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7" y="29"/>
                    <a:pt x="217" y="29"/>
                    <a:pt x="217" y="29"/>
                  </a:cubicBezTo>
                  <a:cubicBezTo>
                    <a:pt x="216" y="29"/>
                    <a:pt x="216" y="29"/>
                    <a:pt x="216" y="29"/>
                  </a:cubicBezTo>
                  <a:cubicBezTo>
                    <a:pt x="216" y="29"/>
                    <a:pt x="216" y="29"/>
                    <a:pt x="216" y="29"/>
                  </a:cubicBezTo>
                  <a:cubicBezTo>
                    <a:pt x="215" y="29"/>
                    <a:pt x="215" y="29"/>
                    <a:pt x="215" y="29"/>
                  </a:cubicBezTo>
                  <a:cubicBezTo>
                    <a:pt x="213" y="29"/>
                    <a:pt x="213" y="29"/>
                    <a:pt x="213" y="29"/>
                  </a:cubicBezTo>
                  <a:cubicBezTo>
                    <a:pt x="213" y="29"/>
                    <a:pt x="213" y="29"/>
                    <a:pt x="213" y="29"/>
                  </a:cubicBezTo>
                  <a:close/>
                  <a:moveTo>
                    <a:pt x="222" y="36"/>
                  </a:moveTo>
                  <a:cubicBezTo>
                    <a:pt x="222" y="37"/>
                    <a:pt x="222" y="37"/>
                    <a:pt x="222" y="37"/>
                  </a:cubicBezTo>
                  <a:cubicBezTo>
                    <a:pt x="223" y="38"/>
                    <a:pt x="223" y="38"/>
                    <a:pt x="223" y="38"/>
                  </a:cubicBezTo>
                  <a:cubicBezTo>
                    <a:pt x="223" y="38"/>
                    <a:pt x="223" y="38"/>
                    <a:pt x="223" y="38"/>
                  </a:cubicBezTo>
                  <a:cubicBezTo>
                    <a:pt x="223" y="39"/>
                    <a:pt x="223" y="39"/>
                    <a:pt x="223" y="39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24" y="37"/>
                    <a:pt x="224" y="37"/>
                    <a:pt x="224" y="37"/>
                  </a:cubicBezTo>
                  <a:cubicBezTo>
                    <a:pt x="224" y="36"/>
                    <a:pt x="224" y="36"/>
                    <a:pt x="224" y="36"/>
                  </a:cubicBezTo>
                  <a:cubicBezTo>
                    <a:pt x="223" y="36"/>
                    <a:pt x="223" y="36"/>
                    <a:pt x="223" y="36"/>
                  </a:cubicBezTo>
                  <a:cubicBezTo>
                    <a:pt x="222" y="36"/>
                    <a:pt x="222" y="36"/>
                    <a:pt x="222" y="36"/>
                  </a:cubicBezTo>
                  <a:close/>
                  <a:moveTo>
                    <a:pt x="305" y="61"/>
                  </a:moveTo>
                  <a:cubicBezTo>
                    <a:pt x="305" y="60"/>
                    <a:pt x="305" y="60"/>
                    <a:pt x="305" y="60"/>
                  </a:cubicBezTo>
                  <a:cubicBezTo>
                    <a:pt x="306" y="59"/>
                    <a:pt x="306" y="59"/>
                    <a:pt x="306" y="59"/>
                  </a:cubicBezTo>
                  <a:cubicBezTo>
                    <a:pt x="306" y="59"/>
                    <a:pt x="306" y="59"/>
                    <a:pt x="306" y="59"/>
                  </a:cubicBezTo>
                  <a:cubicBezTo>
                    <a:pt x="304" y="59"/>
                    <a:pt x="304" y="59"/>
                    <a:pt x="304" y="59"/>
                  </a:cubicBezTo>
                  <a:cubicBezTo>
                    <a:pt x="304" y="60"/>
                    <a:pt x="304" y="60"/>
                    <a:pt x="304" y="60"/>
                  </a:cubicBezTo>
                  <a:cubicBezTo>
                    <a:pt x="304" y="60"/>
                    <a:pt x="304" y="60"/>
                    <a:pt x="304" y="60"/>
                  </a:cubicBezTo>
                  <a:cubicBezTo>
                    <a:pt x="305" y="60"/>
                    <a:pt x="305" y="60"/>
                    <a:pt x="305" y="60"/>
                  </a:cubicBezTo>
                  <a:cubicBezTo>
                    <a:pt x="305" y="61"/>
                    <a:pt x="305" y="61"/>
                    <a:pt x="305" y="61"/>
                  </a:cubicBezTo>
                  <a:close/>
                  <a:moveTo>
                    <a:pt x="294" y="72"/>
                  </a:moveTo>
                  <a:cubicBezTo>
                    <a:pt x="295" y="72"/>
                    <a:pt x="295" y="72"/>
                    <a:pt x="295" y="72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4" y="70"/>
                    <a:pt x="294" y="70"/>
                    <a:pt x="294" y="70"/>
                  </a:cubicBezTo>
                  <a:cubicBezTo>
                    <a:pt x="294" y="70"/>
                    <a:pt x="294" y="70"/>
                    <a:pt x="294" y="70"/>
                  </a:cubicBezTo>
                  <a:cubicBezTo>
                    <a:pt x="293" y="70"/>
                    <a:pt x="293" y="70"/>
                    <a:pt x="293" y="70"/>
                  </a:cubicBezTo>
                  <a:cubicBezTo>
                    <a:pt x="293" y="71"/>
                    <a:pt x="293" y="71"/>
                    <a:pt x="293" y="71"/>
                  </a:cubicBezTo>
                  <a:cubicBezTo>
                    <a:pt x="294" y="71"/>
                    <a:pt x="294" y="71"/>
                    <a:pt x="294" y="71"/>
                  </a:cubicBezTo>
                  <a:cubicBezTo>
                    <a:pt x="294" y="71"/>
                    <a:pt x="294" y="72"/>
                    <a:pt x="294" y="72"/>
                  </a:cubicBezTo>
                  <a:close/>
                  <a:moveTo>
                    <a:pt x="263" y="67"/>
                  </a:moveTo>
                  <a:cubicBezTo>
                    <a:pt x="264" y="67"/>
                    <a:pt x="264" y="67"/>
                    <a:pt x="264" y="67"/>
                  </a:cubicBezTo>
                  <a:cubicBezTo>
                    <a:pt x="265" y="67"/>
                    <a:pt x="265" y="67"/>
                    <a:pt x="265" y="67"/>
                  </a:cubicBezTo>
                  <a:cubicBezTo>
                    <a:pt x="265" y="67"/>
                    <a:pt x="265" y="67"/>
                    <a:pt x="265" y="67"/>
                  </a:cubicBezTo>
                  <a:cubicBezTo>
                    <a:pt x="265" y="66"/>
                    <a:pt x="265" y="66"/>
                    <a:pt x="265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5"/>
                    <a:pt x="266" y="65"/>
                    <a:pt x="266" y="65"/>
                  </a:cubicBezTo>
                  <a:cubicBezTo>
                    <a:pt x="265" y="65"/>
                    <a:pt x="265" y="65"/>
                    <a:pt x="265" y="65"/>
                  </a:cubicBezTo>
                  <a:cubicBezTo>
                    <a:pt x="265" y="64"/>
                    <a:pt x="265" y="64"/>
                    <a:pt x="265" y="64"/>
                  </a:cubicBezTo>
                  <a:cubicBezTo>
                    <a:pt x="265" y="63"/>
                    <a:pt x="265" y="63"/>
                    <a:pt x="265" y="63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2" y="62"/>
                    <a:pt x="262" y="62"/>
                    <a:pt x="262" y="62"/>
                  </a:cubicBezTo>
                  <a:cubicBezTo>
                    <a:pt x="261" y="63"/>
                    <a:pt x="261" y="63"/>
                    <a:pt x="261" y="63"/>
                  </a:cubicBezTo>
                  <a:cubicBezTo>
                    <a:pt x="260" y="63"/>
                    <a:pt x="260" y="63"/>
                    <a:pt x="260" y="63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60" y="64"/>
                    <a:pt x="260" y="64"/>
                    <a:pt x="260" y="64"/>
                  </a:cubicBezTo>
                  <a:cubicBezTo>
                    <a:pt x="260" y="65"/>
                    <a:pt x="260" y="65"/>
                    <a:pt x="260" y="65"/>
                  </a:cubicBezTo>
                  <a:cubicBezTo>
                    <a:pt x="261" y="65"/>
                    <a:pt x="261" y="65"/>
                    <a:pt x="261" y="65"/>
                  </a:cubicBezTo>
                  <a:cubicBezTo>
                    <a:pt x="260" y="66"/>
                    <a:pt x="260" y="66"/>
                    <a:pt x="260" y="66"/>
                  </a:cubicBezTo>
                  <a:cubicBezTo>
                    <a:pt x="259" y="66"/>
                    <a:pt x="259" y="66"/>
                    <a:pt x="259" y="66"/>
                  </a:cubicBezTo>
                  <a:cubicBezTo>
                    <a:pt x="259" y="66"/>
                    <a:pt x="259" y="66"/>
                    <a:pt x="259" y="66"/>
                  </a:cubicBezTo>
                  <a:cubicBezTo>
                    <a:pt x="260" y="66"/>
                    <a:pt x="260" y="66"/>
                    <a:pt x="260" y="66"/>
                  </a:cubicBezTo>
                  <a:cubicBezTo>
                    <a:pt x="261" y="66"/>
                    <a:pt x="261" y="66"/>
                    <a:pt x="261" y="66"/>
                  </a:cubicBezTo>
                  <a:cubicBezTo>
                    <a:pt x="263" y="67"/>
                    <a:pt x="263" y="67"/>
                    <a:pt x="263" y="67"/>
                  </a:cubicBezTo>
                  <a:close/>
                  <a:moveTo>
                    <a:pt x="353" y="42"/>
                  </a:moveTo>
                  <a:cubicBezTo>
                    <a:pt x="354" y="42"/>
                    <a:pt x="354" y="42"/>
                    <a:pt x="354" y="42"/>
                  </a:cubicBezTo>
                  <a:cubicBezTo>
                    <a:pt x="354" y="42"/>
                    <a:pt x="354" y="42"/>
                    <a:pt x="354" y="42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4" y="40"/>
                    <a:pt x="354" y="40"/>
                    <a:pt x="354" y="40"/>
                  </a:cubicBezTo>
                  <a:cubicBezTo>
                    <a:pt x="354" y="40"/>
                    <a:pt x="354" y="40"/>
                    <a:pt x="354" y="40"/>
                  </a:cubicBezTo>
                  <a:cubicBezTo>
                    <a:pt x="353" y="39"/>
                    <a:pt x="353" y="39"/>
                    <a:pt x="353" y="39"/>
                  </a:cubicBezTo>
                  <a:cubicBezTo>
                    <a:pt x="353" y="38"/>
                    <a:pt x="353" y="38"/>
                    <a:pt x="353" y="38"/>
                  </a:cubicBezTo>
                  <a:cubicBezTo>
                    <a:pt x="352" y="37"/>
                    <a:pt x="352" y="37"/>
                    <a:pt x="352" y="37"/>
                  </a:cubicBezTo>
                  <a:cubicBezTo>
                    <a:pt x="351" y="38"/>
                    <a:pt x="351" y="38"/>
                    <a:pt x="351" y="38"/>
                  </a:cubicBezTo>
                  <a:cubicBezTo>
                    <a:pt x="350" y="38"/>
                    <a:pt x="350" y="38"/>
                    <a:pt x="350" y="38"/>
                  </a:cubicBezTo>
                  <a:cubicBezTo>
                    <a:pt x="350" y="39"/>
                    <a:pt x="350" y="39"/>
                    <a:pt x="350" y="39"/>
                  </a:cubicBezTo>
                  <a:cubicBezTo>
                    <a:pt x="351" y="40"/>
                    <a:pt x="351" y="40"/>
                    <a:pt x="351" y="40"/>
                  </a:cubicBezTo>
                  <a:cubicBezTo>
                    <a:pt x="351" y="40"/>
                    <a:pt x="351" y="40"/>
                    <a:pt x="351" y="40"/>
                  </a:cubicBezTo>
                  <a:cubicBezTo>
                    <a:pt x="351" y="41"/>
                    <a:pt x="351" y="41"/>
                    <a:pt x="351" y="41"/>
                  </a:cubicBezTo>
                  <a:cubicBezTo>
                    <a:pt x="352" y="41"/>
                    <a:pt x="352" y="41"/>
                    <a:pt x="352" y="41"/>
                  </a:cubicBezTo>
                  <a:cubicBezTo>
                    <a:pt x="353" y="42"/>
                    <a:pt x="353" y="42"/>
                    <a:pt x="353" y="42"/>
                  </a:cubicBezTo>
                  <a:cubicBezTo>
                    <a:pt x="353" y="42"/>
                    <a:pt x="353" y="42"/>
                    <a:pt x="353" y="42"/>
                  </a:cubicBezTo>
                  <a:close/>
                  <a:moveTo>
                    <a:pt x="356" y="48"/>
                  </a:moveTo>
                  <a:cubicBezTo>
                    <a:pt x="357" y="48"/>
                    <a:pt x="357" y="48"/>
                    <a:pt x="357" y="48"/>
                  </a:cubicBezTo>
                  <a:cubicBezTo>
                    <a:pt x="357" y="47"/>
                    <a:pt x="357" y="47"/>
                    <a:pt x="357" y="47"/>
                  </a:cubicBezTo>
                  <a:cubicBezTo>
                    <a:pt x="359" y="47"/>
                    <a:pt x="359" y="47"/>
                    <a:pt x="359" y="47"/>
                  </a:cubicBezTo>
                  <a:cubicBezTo>
                    <a:pt x="360" y="47"/>
                    <a:pt x="360" y="47"/>
                    <a:pt x="360" y="47"/>
                  </a:cubicBezTo>
                  <a:cubicBezTo>
                    <a:pt x="362" y="47"/>
                    <a:pt x="362" y="47"/>
                    <a:pt x="362" y="47"/>
                  </a:cubicBezTo>
                  <a:cubicBezTo>
                    <a:pt x="363" y="47"/>
                    <a:pt x="363" y="47"/>
                    <a:pt x="363" y="47"/>
                  </a:cubicBezTo>
                  <a:cubicBezTo>
                    <a:pt x="365" y="47"/>
                    <a:pt x="365" y="47"/>
                    <a:pt x="365" y="47"/>
                  </a:cubicBezTo>
                  <a:cubicBezTo>
                    <a:pt x="366" y="46"/>
                    <a:pt x="366" y="46"/>
                    <a:pt x="366" y="46"/>
                  </a:cubicBezTo>
                  <a:cubicBezTo>
                    <a:pt x="367" y="46"/>
                    <a:pt x="367" y="46"/>
                    <a:pt x="367" y="46"/>
                  </a:cubicBezTo>
                  <a:cubicBezTo>
                    <a:pt x="368" y="46"/>
                    <a:pt x="368" y="46"/>
                    <a:pt x="368" y="46"/>
                  </a:cubicBezTo>
                  <a:cubicBezTo>
                    <a:pt x="369" y="46"/>
                    <a:pt x="369" y="46"/>
                    <a:pt x="369" y="46"/>
                  </a:cubicBezTo>
                  <a:cubicBezTo>
                    <a:pt x="368" y="45"/>
                    <a:pt x="368" y="45"/>
                    <a:pt x="368" y="45"/>
                  </a:cubicBezTo>
                  <a:cubicBezTo>
                    <a:pt x="368" y="44"/>
                    <a:pt x="368" y="44"/>
                    <a:pt x="368" y="44"/>
                  </a:cubicBezTo>
                  <a:cubicBezTo>
                    <a:pt x="367" y="43"/>
                    <a:pt x="367" y="43"/>
                    <a:pt x="367" y="43"/>
                  </a:cubicBezTo>
                  <a:cubicBezTo>
                    <a:pt x="365" y="42"/>
                    <a:pt x="365" y="42"/>
                    <a:pt x="365" y="42"/>
                  </a:cubicBezTo>
                  <a:cubicBezTo>
                    <a:pt x="364" y="42"/>
                    <a:pt x="364" y="42"/>
                    <a:pt x="364" y="42"/>
                  </a:cubicBezTo>
                  <a:cubicBezTo>
                    <a:pt x="363" y="41"/>
                    <a:pt x="363" y="41"/>
                    <a:pt x="363" y="41"/>
                  </a:cubicBezTo>
                  <a:cubicBezTo>
                    <a:pt x="362" y="41"/>
                    <a:pt x="362" y="41"/>
                    <a:pt x="362" y="41"/>
                  </a:cubicBezTo>
                  <a:cubicBezTo>
                    <a:pt x="361" y="41"/>
                    <a:pt x="361" y="41"/>
                    <a:pt x="361" y="41"/>
                  </a:cubicBezTo>
                  <a:cubicBezTo>
                    <a:pt x="360" y="41"/>
                    <a:pt x="360" y="41"/>
                    <a:pt x="360" y="41"/>
                  </a:cubicBezTo>
                  <a:cubicBezTo>
                    <a:pt x="359" y="40"/>
                    <a:pt x="359" y="40"/>
                    <a:pt x="359" y="40"/>
                  </a:cubicBezTo>
                  <a:cubicBezTo>
                    <a:pt x="358" y="40"/>
                    <a:pt x="358" y="40"/>
                    <a:pt x="358" y="40"/>
                  </a:cubicBezTo>
                  <a:cubicBezTo>
                    <a:pt x="358" y="41"/>
                    <a:pt x="358" y="41"/>
                    <a:pt x="358" y="41"/>
                  </a:cubicBezTo>
                  <a:cubicBezTo>
                    <a:pt x="357" y="43"/>
                    <a:pt x="357" y="43"/>
                    <a:pt x="357" y="43"/>
                  </a:cubicBezTo>
                  <a:cubicBezTo>
                    <a:pt x="357" y="43"/>
                    <a:pt x="357" y="43"/>
                    <a:pt x="357" y="43"/>
                  </a:cubicBezTo>
                  <a:cubicBezTo>
                    <a:pt x="357" y="45"/>
                    <a:pt x="357" y="45"/>
                    <a:pt x="357" y="45"/>
                  </a:cubicBezTo>
                  <a:cubicBezTo>
                    <a:pt x="356" y="47"/>
                    <a:pt x="356" y="47"/>
                    <a:pt x="356" y="47"/>
                  </a:cubicBezTo>
                  <a:cubicBezTo>
                    <a:pt x="355" y="48"/>
                    <a:pt x="355" y="48"/>
                    <a:pt x="355" y="48"/>
                  </a:cubicBezTo>
                  <a:cubicBezTo>
                    <a:pt x="355" y="48"/>
                    <a:pt x="355" y="48"/>
                    <a:pt x="355" y="48"/>
                  </a:cubicBezTo>
                  <a:cubicBezTo>
                    <a:pt x="356" y="48"/>
                    <a:pt x="356" y="48"/>
                    <a:pt x="356" y="48"/>
                  </a:cubicBezTo>
                  <a:close/>
                  <a:moveTo>
                    <a:pt x="335" y="44"/>
                  </a:moveTo>
                  <a:cubicBezTo>
                    <a:pt x="335" y="45"/>
                    <a:pt x="335" y="45"/>
                    <a:pt x="335" y="45"/>
                  </a:cubicBezTo>
                  <a:cubicBezTo>
                    <a:pt x="336" y="46"/>
                    <a:pt x="336" y="46"/>
                    <a:pt x="336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9" y="46"/>
                    <a:pt x="339" y="46"/>
                    <a:pt x="339" y="46"/>
                  </a:cubicBezTo>
                  <a:cubicBezTo>
                    <a:pt x="339" y="47"/>
                    <a:pt x="339" y="47"/>
                    <a:pt x="339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39" y="46"/>
                    <a:pt x="339" y="46"/>
                    <a:pt x="339" y="46"/>
                  </a:cubicBezTo>
                  <a:cubicBezTo>
                    <a:pt x="338" y="45"/>
                    <a:pt x="338" y="45"/>
                    <a:pt x="338" y="45"/>
                  </a:cubicBezTo>
                  <a:cubicBezTo>
                    <a:pt x="337" y="45"/>
                    <a:pt x="337" y="45"/>
                    <a:pt x="337" y="45"/>
                  </a:cubicBezTo>
                  <a:cubicBezTo>
                    <a:pt x="336" y="44"/>
                    <a:pt x="336" y="44"/>
                    <a:pt x="336" y="44"/>
                  </a:cubicBezTo>
                  <a:cubicBezTo>
                    <a:pt x="335" y="44"/>
                    <a:pt x="335" y="44"/>
                    <a:pt x="335" y="44"/>
                  </a:cubicBezTo>
                  <a:cubicBezTo>
                    <a:pt x="335" y="44"/>
                    <a:pt x="335" y="44"/>
                    <a:pt x="335" y="44"/>
                  </a:cubicBezTo>
                  <a:close/>
                  <a:moveTo>
                    <a:pt x="363" y="70"/>
                  </a:moveTo>
                  <a:cubicBezTo>
                    <a:pt x="364" y="71"/>
                    <a:pt x="364" y="71"/>
                    <a:pt x="364" y="71"/>
                  </a:cubicBezTo>
                  <a:cubicBezTo>
                    <a:pt x="365" y="71"/>
                    <a:pt x="365" y="71"/>
                    <a:pt x="365" y="71"/>
                  </a:cubicBezTo>
                  <a:cubicBezTo>
                    <a:pt x="365" y="71"/>
                    <a:pt x="365" y="71"/>
                    <a:pt x="365" y="71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69"/>
                    <a:pt x="366" y="69"/>
                    <a:pt x="366" y="69"/>
                  </a:cubicBezTo>
                  <a:cubicBezTo>
                    <a:pt x="365" y="68"/>
                    <a:pt x="365" y="68"/>
                    <a:pt x="365" y="68"/>
                  </a:cubicBezTo>
                  <a:cubicBezTo>
                    <a:pt x="365" y="69"/>
                    <a:pt x="365" y="69"/>
                    <a:pt x="365" y="69"/>
                  </a:cubicBezTo>
                  <a:cubicBezTo>
                    <a:pt x="365" y="69"/>
                    <a:pt x="365" y="69"/>
                    <a:pt x="365" y="69"/>
                  </a:cubicBezTo>
                  <a:cubicBezTo>
                    <a:pt x="364" y="70"/>
                    <a:pt x="364" y="70"/>
                    <a:pt x="364" y="70"/>
                  </a:cubicBezTo>
                  <a:cubicBezTo>
                    <a:pt x="364" y="70"/>
                    <a:pt x="363" y="70"/>
                    <a:pt x="363" y="70"/>
                  </a:cubicBezTo>
                  <a:close/>
                  <a:moveTo>
                    <a:pt x="462" y="63"/>
                  </a:moveTo>
                  <a:cubicBezTo>
                    <a:pt x="462" y="63"/>
                    <a:pt x="462" y="63"/>
                    <a:pt x="462" y="63"/>
                  </a:cubicBezTo>
                  <a:cubicBezTo>
                    <a:pt x="463" y="62"/>
                    <a:pt x="463" y="62"/>
                    <a:pt x="463" y="62"/>
                  </a:cubicBezTo>
                  <a:cubicBezTo>
                    <a:pt x="462" y="62"/>
                    <a:pt x="462" y="62"/>
                    <a:pt x="462" y="62"/>
                  </a:cubicBezTo>
                  <a:cubicBezTo>
                    <a:pt x="462" y="62"/>
                    <a:pt x="462" y="62"/>
                    <a:pt x="462" y="62"/>
                  </a:cubicBezTo>
                  <a:cubicBezTo>
                    <a:pt x="462" y="62"/>
                    <a:pt x="462" y="62"/>
                    <a:pt x="462" y="62"/>
                  </a:cubicBezTo>
                  <a:cubicBezTo>
                    <a:pt x="462" y="63"/>
                    <a:pt x="462" y="63"/>
                    <a:pt x="462" y="63"/>
                  </a:cubicBezTo>
                  <a:close/>
                  <a:moveTo>
                    <a:pt x="461" y="64"/>
                  </a:moveTo>
                  <a:cubicBezTo>
                    <a:pt x="462" y="64"/>
                    <a:pt x="462" y="64"/>
                    <a:pt x="462" y="64"/>
                  </a:cubicBezTo>
                  <a:cubicBezTo>
                    <a:pt x="462" y="63"/>
                    <a:pt x="462" y="63"/>
                    <a:pt x="462" y="63"/>
                  </a:cubicBezTo>
                  <a:cubicBezTo>
                    <a:pt x="461" y="62"/>
                    <a:pt x="461" y="62"/>
                    <a:pt x="461" y="62"/>
                  </a:cubicBezTo>
                  <a:cubicBezTo>
                    <a:pt x="461" y="62"/>
                    <a:pt x="461" y="62"/>
                    <a:pt x="461" y="62"/>
                  </a:cubicBezTo>
                  <a:cubicBezTo>
                    <a:pt x="461" y="63"/>
                    <a:pt x="461" y="63"/>
                    <a:pt x="461" y="63"/>
                  </a:cubicBezTo>
                  <a:cubicBezTo>
                    <a:pt x="461" y="64"/>
                    <a:pt x="461" y="64"/>
                    <a:pt x="461" y="64"/>
                  </a:cubicBezTo>
                  <a:close/>
                  <a:moveTo>
                    <a:pt x="461" y="64"/>
                  </a:moveTo>
                  <a:cubicBezTo>
                    <a:pt x="461" y="65"/>
                    <a:pt x="461" y="65"/>
                    <a:pt x="461" y="65"/>
                  </a:cubicBezTo>
                  <a:cubicBezTo>
                    <a:pt x="462" y="66"/>
                    <a:pt x="462" y="66"/>
                    <a:pt x="462" y="66"/>
                  </a:cubicBezTo>
                  <a:cubicBezTo>
                    <a:pt x="462" y="65"/>
                    <a:pt x="462" y="65"/>
                    <a:pt x="462" y="65"/>
                  </a:cubicBezTo>
                  <a:cubicBezTo>
                    <a:pt x="462" y="64"/>
                    <a:pt x="462" y="64"/>
                    <a:pt x="462" y="64"/>
                  </a:cubicBezTo>
                  <a:cubicBezTo>
                    <a:pt x="461" y="64"/>
                    <a:pt x="461" y="64"/>
                    <a:pt x="461" y="64"/>
                  </a:cubicBezTo>
                  <a:cubicBezTo>
                    <a:pt x="461" y="64"/>
                    <a:pt x="461" y="64"/>
                    <a:pt x="461" y="64"/>
                  </a:cubicBezTo>
                  <a:cubicBezTo>
                    <a:pt x="461" y="64"/>
                    <a:pt x="461" y="64"/>
                    <a:pt x="461" y="64"/>
                  </a:cubicBezTo>
                  <a:close/>
                  <a:moveTo>
                    <a:pt x="458" y="63"/>
                  </a:moveTo>
                  <a:cubicBezTo>
                    <a:pt x="459" y="64"/>
                    <a:pt x="459" y="64"/>
                    <a:pt x="459" y="64"/>
                  </a:cubicBezTo>
                  <a:cubicBezTo>
                    <a:pt x="460" y="65"/>
                    <a:pt x="460" y="65"/>
                    <a:pt x="460" y="65"/>
                  </a:cubicBezTo>
                  <a:cubicBezTo>
                    <a:pt x="460" y="64"/>
                    <a:pt x="460" y="64"/>
                    <a:pt x="460" y="64"/>
                  </a:cubicBezTo>
                  <a:cubicBezTo>
                    <a:pt x="460" y="64"/>
                    <a:pt x="460" y="64"/>
                    <a:pt x="460" y="64"/>
                  </a:cubicBezTo>
                  <a:cubicBezTo>
                    <a:pt x="460" y="63"/>
                    <a:pt x="460" y="63"/>
                    <a:pt x="460" y="63"/>
                  </a:cubicBezTo>
                  <a:cubicBezTo>
                    <a:pt x="459" y="63"/>
                    <a:pt x="459" y="63"/>
                    <a:pt x="459" y="63"/>
                  </a:cubicBezTo>
                  <a:cubicBezTo>
                    <a:pt x="459" y="63"/>
                    <a:pt x="459" y="63"/>
                    <a:pt x="459" y="63"/>
                  </a:cubicBezTo>
                  <a:cubicBezTo>
                    <a:pt x="458" y="63"/>
                    <a:pt x="458" y="63"/>
                    <a:pt x="458" y="63"/>
                  </a:cubicBezTo>
                  <a:close/>
                  <a:moveTo>
                    <a:pt x="483" y="54"/>
                  </a:moveTo>
                  <a:cubicBezTo>
                    <a:pt x="484" y="55"/>
                    <a:pt x="484" y="55"/>
                    <a:pt x="484" y="55"/>
                  </a:cubicBezTo>
                  <a:cubicBezTo>
                    <a:pt x="485" y="54"/>
                    <a:pt x="485" y="54"/>
                    <a:pt x="485" y="54"/>
                  </a:cubicBezTo>
                  <a:cubicBezTo>
                    <a:pt x="486" y="54"/>
                    <a:pt x="486" y="54"/>
                    <a:pt x="486" y="54"/>
                  </a:cubicBezTo>
                  <a:cubicBezTo>
                    <a:pt x="485" y="53"/>
                    <a:pt x="485" y="53"/>
                    <a:pt x="485" y="53"/>
                  </a:cubicBezTo>
                  <a:cubicBezTo>
                    <a:pt x="485" y="52"/>
                    <a:pt x="485" y="52"/>
                    <a:pt x="485" y="52"/>
                  </a:cubicBezTo>
                  <a:cubicBezTo>
                    <a:pt x="485" y="52"/>
                    <a:pt x="485" y="52"/>
                    <a:pt x="485" y="52"/>
                  </a:cubicBezTo>
                  <a:cubicBezTo>
                    <a:pt x="485" y="51"/>
                    <a:pt x="485" y="51"/>
                    <a:pt x="485" y="51"/>
                  </a:cubicBezTo>
                  <a:cubicBezTo>
                    <a:pt x="484" y="50"/>
                    <a:pt x="484" y="50"/>
                    <a:pt x="484" y="50"/>
                  </a:cubicBezTo>
                  <a:cubicBezTo>
                    <a:pt x="484" y="51"/>
                    <a:pt x="484" y="51"/>
                    <a:pt x="484" y="51"/>
                  </a:cubicBezTo>
                  <a:cubicBezTo>
                    <a:pt x="483" y="51"/>
                    <a:pt x="483" y="51"/>
                    <a:pt x="483" y="51"/>
                  </a:cubicBezTo>
                  <a:cubicBezTo>
                    <a:pt x="482" y="50"/>
                    <a:pt x="482" y="50"/>
                    <a:pt x="482" y="50"/>
                  </a:cubicBezTo>
                  <a:cubicBezTo>
                    <a:pt x="481" y="50"/>
                    <a:pt x="481" y="50"/>
                    <a:pt x="481" y="50"/>
                  </a:cubicBezTo>
                  <a:cubicBezTo>
                    <a:pt x="481" y="51"/>
                    <a:pt x="481" y="51"/>
                    <a:pt x="481" y="51"/>
                  </a:cubicBezTo>
                  <a:cubicBezTo>
                    <a:pt x="480" y="51"/>
                    <a:pt x="480" y="51"/>
                    <a:pt x="480" y="51"/>
                  </a:cubicBezTo>
                  <a:cubicBezTo>
                    <a:pt x="481" y="51"/>
                    <a:pt x="481" y="51"/>
                    <a:pt x="481" y="51"/>
                  </a:cubicBezTo>
                  <a:cubicBezTo>
                    <a:pt x="480" y="51"/>
                    <a:pt x="480" y="51"/>
                    <a:pt x="480" y="51"/>
                  </a:cubicBezTo>
                  <a:cubicBezTo>
                    <a:pt x="480" y="52"/>
                    <a:pt x="480" y="52"/>
                    <a:pt x="480" y="52"/>
                  </a:cubicBezTo>
                  <a:cubicBezTo>
                    <a:pt x="480" y="53"/>
                    <a:pt x="480" y="53"/>
                    <a:pt x="480" y="53"/>
                  </a:cubicBezTo>
                  <a:cubicBezTo>
                    <a:pt x="480" y="53"/>
                    <a:pt x="480" y="53"/>
                    <a:pt x="480" y="53"/>
                  </a:cubicBezTo>
                  <a:cubicBezTo>
                    <a:pt x="481" y="53"/>
                    <a:pt x="481" y="53"/>
                    <a:pt x="481" y="53"/>
                  </a:cubicBezTo>
                  <a:cubicBezTo>
                    <a:pt x="482" y="54"/>
                    <a:pt x="482" y="54"/>
                    <a:pt x="482" y="54"/>
                  </a:cubicBezTo>
                  <a:cubicBezTo>
                    <a:pt x="483" y="54"/>
                    <a:pt x="483" y="54"/>
                    <a:pt x="483" y="54"/>
                  </a:cubicBezTo>
                  <a:close/>
                  <a:moveTo>
                    <a:pt x="489" y="52"/>
                  </a:moveTo>
                  <a:cubicBezTo>
                    <a:pt x="489" y="52"/>
                    <a:pt x="489" y="52"/>
                    <a:pt x="489" y="52"/>
                  </a:cubicBezTo>
                  <a:cubicBezTo>
                    <a:pt x="489" y="51"/>
                    <a:pt x="489" y="51"/>
                    <a:pt x="489" y="51"/>
                  </a:cubicBezTo>
                  <a:cubicBezTo>
                    <a:pt x="489" y="52"/>
                    <a:pt x="489" y="52"/>
                    <a:pt x="489" y="52"/>
                  </a:cubicBezTo>
                  <a:cubicBezTo>
                    <a:pt x="488" y="52"/>
                    <a:pt x="488" y="52"/>
                    <a:pt x="488" y="52"/>
                  </a:cubicBezTo>
                  <a:cubicBezTo>
                    <a:pt x="489" y="52"/>
                    <a:pt x="489" y="52"/>
                    <a:pt x="489" y="52"/>
                  </a:cubicBezTo>
                  <a:close/>
                  <a:moveTo>
                    <a:pt x="495" y="267"/>
                  </a:moveTo>
                  <a:cubicBezTo>
                    <a:pt x="495" y="267"/>
                    <a:pt x="495" y="267"/>
                    <a:pt x="495" y="267"/>
                  </a:cubicBezTo>
                  <a:cubicBezTo>
                    <a:pt x="495" y="266"/>
                    <a:pt x="495" y="266"/>
                    <a:pt x="495" y="266"/>
                  </a:cubicBezTo>
                  <a:cubicBezTo>
                    <a:pt x="494" y="265"/>
                    <a:pt x="494" y="265"/>
                    <a:pt x="494" y="265"/>
                  </a:cubicBezTo>
                  <a:cubicBezTo>
                    <a:pt x="494" y="264"/>
                    <a:pt x="494" y="264"/>
                    <a:pt x="494" y="264"/>
                  </a:cubicBezTo>
                  <a:cubicBezTo>
                    <a:pt x="494" y="263"/>
                    <a:pt x="494" y="263"/>
                    <a:pt x="494" y="263"/>
                  </a:cubicBezTo>
                  <a:cubicBezTo>
                    <a:pt x="495" y="262"/>
                    <a:pt x="495" y="262"/>
                    <a:pt x="495" y="262"/>
                  </a:cubicBezTo>
                  <a:cubicBezTo>
                    <a:pt x="496" y="262"/>
                    <a:pt x="496" y="262"/>
                    <a:pt x="496" y="262"/>
                  </a:cubicBezTo>
                  <a:cubicBezTo>
                    <a:pt x="496" y="263"/>
                    <a:pt x="496" y="263"/>
                    <a:pt x="496" y="263"/>
                  </a:cubicBezTo>
                  <a:cubicBezTo>
                    <a:pt x="496" y="263"/>
                    <a:pt x="496" y="263"/>
                    <a:pt x="496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9" y="263"/>
                    <a:pt x="499" y="263"/>
                    <a:pt x="499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8" y="264"/>
                    <a:pt x="498" y="264"/>
                    <a:pt x="498" y="264"/>
                  </a:cubicBezTo>
                  <a:cubicBezTo>
                    <a:pt x="499" y="265"/>
                    <a:pt x="499" y="265"/>
                    <a:pt x="499" y="265"/>
                  </a:cubicBezTo>
                  <a:cubicBezTo>
                    <a:pt x="500" y="265"/>
                    <a:pt x="500" y="265"/>
                    <a:pt x="500" y="265"/>
                  </a:cubicBezTo>
                  <a:cubicBezTo>
                    <a:pt x="500" y="266"/>
                    <a:pt x="500" y="266"/>
                    <a:pt x="500" y="266"/>
                  </a:cubicBezTo>
                  <a:cubicBezTo>
                    <a:pt x="500" y="265"/>
                    <a:pt x="500" y="265"/>
                    <a:pt x="500" y="265"/>
                  </a:cubicBezTo>
                  <a:cubicBezTo>
                    <a:pt x="500" y="265"/>
                    <a:pt x="500" y="265"/>
                    <a:pt x="500" y="265"/>
                  </a:cubicBezTo>
                  <a:cubicBezTo>
                    <a:pt x="500" y="264"/>
                    <a:pt x="500" y="264"/>
                    <a:pt x="500" y="264"/>
                  </a:cubicBezTo>
                  <a:cubicBezTo>
                    <a:pt x="500" y="263"/>
                    <a:pt x="500" y="263"/>
                    <a:pt x="500" y="263"/>
                  </a:cubicBezTo>
                  <a:cubicBezTo>
                    <a:pt x="499" y="263"/>
                    <a:pt x="499" y="263"/>
                    <a:pt x="499" y="263"/>
                  </a:cubicBezTo>
                  <a:cubicBezTo>
                    <a:pt x="499" y="261"/>
                    <a:pt x="499" y="261"/>
                    <a:pt x="499" y="261"/>
                  </a:cubicBezTo>
                  <a:cubicBezTo>
                    <a:pt x="499" y="261"/>
                    <a:pt x="499" y="261"/>
                    <a:pt x="499" y="261"/>
                  </a:cubicBezTo>
                  <a:cubicBezTo>
                    <a:pt x="498" y="261"/>
                    <a:pt x="498" y="261"/>
                    <a:pt x="498" y="261"/>
                  </a:cubicBezTo>
                  <a:cubicBezTo>
                    <a:pt x="497" y="261"/>
                    <a:pt x="497" y="261"/>
                    <a:pt x="497" y="261"/>
                  </a:cubicBezTo>
                  <a:cubicBezTo>
                    <a:pt x="496" y="260"/>
                    <a:pt x="496" y="260"/>
                    <a:pt x="496" y="260"/>
                  </a:cubicBezTo>
                  <a:cubicBezTo>
                    <a:pt x="496" y="259"/>
                    <a:pt x="496" y="259"/>
                    <a:pt x="496" y="259"/>
                  </a:cubicBezTo>
                  <a:cubicBezTo>
                    <a:pt x="495" y="258"/>
                    <a:pt x="495" y="258"/>
                    <a:pt x="495" y="258"/>
                  </a:cubicBezTo>
                  <a:cubicBezTo>
                    <a:pt x="494" y="257"/>
                    <a:pt x="494" y="257"/>
                    <a:pt x="494" y="257"/>
                  </a:cubicBezTo>
                  <a:cubicBezTo>
                    <a:pt x="494" y="257"/>
                    <a:pt x="494" y="257"/>
                    <a:pt x="494" y="257"/>
                  </a:cubicBezTo>
                  <a:cubicBezTo>
                    <a:pt x="493" y="256"/>
                    <a:pt x="493" y="256"/>
                    <a:pt x="493" y="256"/>
                  </a:cubicBezTo>
                  <a:cubicBezTo>
                    <a:pt x="493" y="255"/>
                    <a:pt x="493" y="255"/>
                    <a:pt x="493" y="255"/>
                  </a:cubicBezTo>
                  <a:cubicBezTo>
                    <a:pt x="492" y="254"/>
                    <a:pt x="492" y="254"/>
                    <a:pt x="492" y="254"/>
                  </a:cubicBezTo>
                  <a:cubicBezTo>
                    <a:pt x="492" y="253"/>
                    <a:pt x="492" y="253"/>
                    <a:pt x="492" y="253"/>
                  </a:cubicBezTo>
                  <a:cubicBezTo>
                    <a:pt x="492" y="252"/>
                    <a:pt x="492" y="252"/>
                    <a:pt x="492" y="252"/>
                  </a:cubicBezTo>
                  <a:cubicBezTo>
                    <a:pt x="491" y="250"/>
                    <a:pt x="491" y="250"/>
                    <a:pt x="491" y="250"/>
                  </a:cubicBezTo>
                  <a:cubicBezTo>
                    <a:pt x="491" y="249"/>
                    <a:pt x="491" y="249"/>
                    <a:pt x="491" y="249"/>
                  </a:cubicBezTo>
                  <a:cubicBezTo>
                    <a:pt x="491" y="248"/>
                    <a:pt x="491" y="248"/>
                    <a:pt x="491" y="248"/>
                  </a:cubicBezTo>
                  <a:cubicBezTo>
                    <a:pt x="491" y="247"/>
                    <a:pt x="491" y="247"/>
                    <a:pt x="491" y="247"/>
                  </a:cubicBezTo>
                  <a:cubicBezTo>
                    <a:pt x="490" y="246"/>
                    <a:pt x="490" y="246"/>
                    <a:pt x="490" y="246"/>
                  </a:cubicBezTo>
                  <a:cubicBezTo>
                    <a:pt x="491" y="246"/>
                    <a:pt x="491" y="246"/>
                    <a:pt x="491" y="246"/>
                  </a:cubicBezTo>
                  <a:cubicBezTo>
                    <a:pt x="491" y="245"/>
                    <a:pt x="491" y="245"/>
                    <a:pt x="491" y="245"/>
                  </a:cubicBezTo>
                  <a:cubicBezTo>
                    <a:pt x="491" y="245"/>
                    <a:pt x="491" y="245"/>
                    <a:pt x="491" y="245"/>
                  </a:cubicBezTo>
                  <a:cubicBezTo>
                    <a:pt x="491" y="245"/>
                    <a:pt x="491" y="245"/>
                    <a:pt x="491" y="245"/>
                  </a:cubicBezTo>
                  <a:cubicBezTo>
                    <a:pt x="492" y="245"/>
                    <a:pt x="492" y="245"/>
                    <a:pt x="492" y="245"/>
                  </a:cubicBezTo>
                  <a:cubicBezTo>
                    <a:pt x="493" y="245"/>
                    <a:pt x="493" y="245"/>
                    <a:pt x="493" y="245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5" y="245"/>
                    <a:pt x="495" y="245"/>
                    <a:pt x="495" y="245"/>
                  </a:cubicBezTo>
                  <a:cubicBezTo>
                    <a:pt x="495" y="246"/>
                    <a:pt x="495" y="246"/>
                    <a:pt x="495" y="246"/>
                  </a:cubicBezTo>
                  <a:cubicBezTo>
                    <a:pt x="496" y="247"/>
                    <a:pt x="496" y="247"/>
                    <a:pt x="496" y="247"/>
                  </a:cubicBezTo>
                  <a:cubicBezTo>
                    <a:pt x="497" y="247"/>
                    <a:pt x="497" y="247"/>
                    <a:pt x="497" y="247"/>
                  </a:cubicBezTo>
                  <a:cubicBezTo>
                    <a:pt x="498" y="248"/>
                    <a:pt x="498" y="248"/>
                    <a:pt x="498" y="248"/>
                  </a:cubicBezTo>
                  <a:cubicBezTo>
                    <a:pt x="499" y="248"/>
                    <a:pt x="499" y="248"/>
                    <a:pt x="499" y="248"/>
                  </a:cubicBezTo>
                  <a:cubicBezTo>
                    <a:pt x="498" y="247"/>
                    <a:pt x="498" y="247"/>
                    <a:pt x="498" y="247"/>
                  </a:cubicBezTo>
                  <a:cubicBezTo>
                    <a:pt x="497" y="246"/>
                    <a:pt x="497" y="246"/>
                    <a:pt x="497" y="246"/>
                  </a:cubicBezTo>
                  <a:cubicBezTo>
                    <a:pt x="496" y="246"/>
                    <a:pt x="496" y="246"/>
                    <a:pt x="496" y="246"/>
                  </a:cubicBezTo>
                  <a:cubicBezTo>
                    <a:pt x="495" y="244"/>
                    <a:pt x="495" y="244"/>
                    <a:pt x="495" y="244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3" y="241"/>
                    <a:pt x="493" y="241"/>
                    <a:pt x="493" y="241"/>
                  </a:cubicBezTo>
                  <a:cubicBezTo>
                    <a:pt x="493" y="240"/>
                    <a:pt x="493" y="240"/>
                    <a:pt x="493" y="240"/>
                  </a:cubicBezTo>
                  <a:cubicBezTo>
                    <a:pt x="492" y="240"/>
                    <a:pt x="492" y="240"/>
                    <a:pt x="492" y="240"/>
                  </a:cubicBezTo>
                  <a:cubicBezTo>
                    <a:pt x="492" y="239"/>
                    <a:pt x="492" y="239"/>
                    <a:pt x="492" y="239"/>
                  </a:cubicBezTo>
                  <a:cubicBezTo>
                    <a:pt x="491" y="238"/>
                    <a:pt x="491" y="238"/>
                    <a:pt x="491" y="238"/>
                  </a:cubicBezTo>
                  <a:cubicBezTo>
                    <a:pt x="489" y="236"/>
                    <a:pt x="489" y="236"/>
                    <a:pt x="489" y="236"/>
                  </a:cubicBezTo>
                  <a:cubicBezTo>
                    <a:pt x="489" y="235"/>
                    <a:pt x="489" y="235"/>
                    <a:pt x="489" y="235"/>
                  </a:cubicBezTo>
                  <a:cubicBezTo>
                    <a:pt x="488" y="233"/>
                    <a:pt x="488" y="233"/>
                    <a:pt x="488" y="233"/>
                  </a:cubicBezTo>
                  <a:cubicBezTo>
                    <a:pt x="487" y="232"/>
                    <a:pt x="487" y="232"/>
                    <a:pt x="487" y="232"/>
                  </a:cubicBezTo>
                  <a:cubicBezTo>
                    <a:pt x="486" y="231"/>
                    <a:pt x="486" y="231"/>
                    <a:pt x="486" y="231"/>
                  </a:cubicBezTo>
                  <a:cubicBezTo>
                    <a:pt x="486" y="230"/>
                    <a:pt x="486" y="230"/>
                    <a:pt x="486" y="230"/>
                  </a:cubicBezTo>
                  <a:cubicBezTo>
                    <a:pt x="486" y="230"/>
                    <a:pt x="486" y="230"/>
                    <a:pt x="486" y="230"/>
                  </a:cubicBezTo>
                  <a:cubicBezTo>
                    <a:pt x="485" y="229"/>
                    <a:pt x="485" y="229"/>
                    <a:pt x="485" y="229"/>
                  </a:cubicBezTo>
                  <a:cubicBezTo>
                    <a:pt x="485" y="230"/>
                    <a:pt x="485" y="230"/>
                    <a:pt x="485" y="230"/>
                  </a:cubicBezTo>
                  <a:cubicBezTo>
                    <a:pt x="485" y="230"/>
                    <a:pt x="485" y="230"/>
                    <a:pt x="485" y="230"/>
                  </a:cubicBezTo>
                  <a:cubicBezTo>
                    <a:pt x="484" y="229"/>
                    <a:pt x="484" y="229"/>
                    <a:pt x="484" y="229"/>
                  </a:cubicBezTo>
                  <a:cubicBezTo>
                    <a:pt x="485" y="229"/>
                    <a:pt x="485" y="229"/>
                    <a:pt x="485" y="229"/>
                  </a:cubicBezTo>
                  <a:cubicBezTo>
                    <a:pt x="484" y="228"/>
                    <a:pt x="484" y="228"/>
                    <a:pt x="484" y="228"/>
                  </a:cubicBezTo>
                  <a:cubicBezTo>
                    <a:pt x="483" y="228"/>
                    <a:pt x="483" y="228"/>
                    <a:pt x="483" y="228"/>
                  </a:cubicBezTo>
                  <a:cubicBezTo>
                    <a:pt x="483" y="227"/>
                    <a:pt x="483" y="227"/>
                    <a:pt x="483" y="227"/>
                  </a:cubicBezTo>
                  <a:cubicBezTo>
                    <a:pt x="482" y="226"/>
                    <a:pt x="482" y="226"/>
                    <a:pt x="482" y="226"/>
                  </a:cubicBezTo>
                  <a:cubicBezTo>
                    <a:pt x="482" y="225"/>
                    <a:pt x="482" y="225"/>
                    <a:pt x="482" y="225"/>
                  </a:cubicBezTo>
                  <a:cubicBezTo>
                    <a:pt x="482" y="224"/>
                    <a:pt x="482" y="224"/>
                    <a:pt x="482" y="224"/>
                  </a:cubicBezTo>
                  <a:cubicBezTo>
                    <a:pt x="482" y="224"/>
                    <a:pt x="482" y="224"/>
                    <a:pt x="482" y="224"/>
                  </a:cubicBezTo>
                  <a:cubicBezTo>
                    <a:pt x="482" y="224"/>
                    <a:pt x="482" y="224"/>
                    <a:pt x="482" y="224"/>
                  </a:cubicBezTo>
                  <a:cubicBezTo>
                    <a:pt x="482" y="223"/>
                    <a:pt x="482" y="223"/>
                    <a:pt x="482" y="223"/>
                  </a:cubicBezTo>
                  <a:cubicBezTo>
                    <a:pt x="482" y="221"/>
                    <a:pt x="482" y="221"/>
                    <a:pt x="482" y="221"/>
                  </a:cubicBezTo>
                  <a:cubicBezTo>
                    <a:pt x="481" y="220"/>
                    <a:pt x="481" y="220"/>
                    <a:pt x="481" y="220"/>
                  </a:cubicBezTo>
                  <a:cubicBezTo>
                    <a:pt x="480" y="220"/>
                    <a:pt x="480" y="220"/>
                    <a:pt x="480" y="220"/>
                  </a:cubicBezTo>
                  <a:cubicBezTo>
                    <a:pt x="480" y="219"/>
                    <a:pt x="480" y="219"/>
                    <a:pt x="480" y="219"/>
                  </a:cubicBezTo>
                  <a:cubicBezTo>
                    <a:pt x="479" y="219"/>
                    <a:pt x="479" y="219"/>
                    <a:pt x="479" y="219"/>
                  </a:cubicBezTo>
                  <a:cubicBezTo>
                    <a:pt x="479" y="218"/>
                    <a:pt x="479" y="218"/>
                    <a:pt x="479" y="218"/>
                  </a:cubicBezTo>
                  <a:cubicBezTo>
                    <a:pt x="479" y="218"/>
                    <a:pt x="479" y="218"/>
                    <a:pt x="479" y="218"/>
                  </a:cubicBezTo>
                  <a:cubicBezTo>
                    <a:pt x="479" y="218"/>
                    <a:pt x="479" y="218"/>
                    <a:pt x="479" y="218"/>
                  </a:cubicBezTo>
                  <a:cubicBezTo>
                    <a:pt x="480" y="218"/>
                    <a:pt x="480" y="218"/>
                    <a:pt x="480" y="218"/>
                  </a:cubicBezTo>
                  <a:cubicBezTo>
                    <a:pt x="481" y="219"/>
                    <a:pt x="481" y="219"/>
                    <a:pt x="481" y="219"/>
                  </a:cubicBezTo>
                  <a:cubicBezTo>
                    <a:pt x="481" y="218"/>
                    <a:pt x="481" y="218"/>
                    <a:pt x="481" y="218"/>
                  </a:cubicBezTo>
                  <a:cubicBezTo>
                    <a:pt x="480" y="217"/>
                    <a:pt x="480" y="217"/>
                    <a:pt x="480" y="217"/>
                  </a:cubicBezTo>
                  <a:cubicBezTo>
                    <a:pt x="479" y="216"/>
                    <a:pt x="479" y="216"/>
                    <a:pt x="479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5"/>
                    <a:pt x="478" y="215"/>
                    <a:pt x="478" y="215"/>
                  </a:cubicBezTo>
                  <a:cubicBezTo>
                    <a:pt x="476" y="214"/>
                    <a:pt x="476" y="214"/>
                    <a:pt x="476" y="214"/>
                  </a:cubicBezTo>
                  <a:cubicBezTo>
                    <a:pt x="476" y="213"/>
                    <a:pt x="476" y="213"/>
                    <a:pt x="476" y="213"/>
                  </a:cubicBezTo>
                  <a:cubicBezTo>
                    <a:pt x="476" y="212"/>
                    <a:pt x="476" y="212"/>
                    <a:pt x="476" y="212"/>
                  </a:cubicBezTo>
                  <a:cubicBezTo>
                    <a:pt x="475" y="211"/>
                    <a:pt x="475" y="211"/>
                    <a:pt x="475" y="211"/>
                  </a:cubicBezTo>
                  <a:cubicBezTo>
                    <a:pt x="474" y="211"/>
                    <a:pt x="474" y="211"/>
                    <a:pt x="474" y="211"/>
                  </a:cubicBezTo>
                  <a:cubicBezTo>
                    <a:pt x="473" y="210"/>
                    <a:pt x="473" y="210"/>
                    <a:pt x="473" y="210"/>
                  </a:cubicBezTo>
                  <a:cubicBezTo>
                    <a:pt x="473" y="209"/>
                    <a:pt x="473" y="209"/>
                    <a:pt x="473" y="209"/>
                  </a:cubicBezTo>
                  <a:cubicBezTo>
                    <a:pt x="473" y="210"/>
                    <a:pt x="473" y="210"/>
                    <a:pt x="473" y="210"/>
                  </a:cubicBezTo>
                  <a:cubicBezTo>
                    <a:pt x="473" y="210"/>
                    <a:pt x="473" y="210"/>
                    <a:pt x="473" y="210"/>
                  </a:cubicBezTo>
                  <a:cubicBezTo>
                    <a:pt x="473" y="211"/>
                    <a:pt x="473" y="211"/>
                    <a:pt x="473" y="211"/>
                  </a:cubicBezTo>
                  <a:cubicBezTo>
                    <a:pt x="472" y="211"/>
                    <a:pt x="472" y="211"/>
                    <a:pt x="472" y="211"/>
                  </a:cubicBezTo>
                  <a:cubicBezTo>
                    <a:pt x="472" y="211"/>
                    <a:pt x="472" y="211"/>
                    <a:pt x="472" y="211"/>
                  </a:cubicBezTo>
                  <a:cubicBezTo>
                    <a:pt x="471" y="211"/>
                    <a:pt x="471" y="211"/>
                    <a:pt x="471" y="211"/>
                  </a:cubicBezTo>
                  <a:cubicBezTo>
                    <a:pt x="472" y="212"/>
                    <a:pt x="472" y="212"/>
                    <a:pt x="472" y="212"/>
                  </a:cubicBezTo>
                  <a:cubicBezTo>
                    <a:pt x="474" y="212"/>
                    <a:pt x="474" y="212"/>
                    <a:pt x="474" y="212"/>
                  </a:cubicBezTo>
                  <a:cubicBezTo>
                    <a:pt x="474" y="213"/>
                    <a:pt x="474" y="213"/>
                    <a:pt x="474" y="213"/>
                  </a:cubicBezTo>
                  <a:cubicBezTo>
                    <a:pt x="474" y="214"/>
                    <a:pt x="474" y="214"/>
                    <a:pt x="474" y="214"/>
                  </a:cubicBezTo>
                  <a:cubicBezTo>
                    <a:pt x="474" y="214"/>
                    <a:pt x="474" y="214"/>
                    <a:pt x="474" y="214"/>
                  </a:cubicBezTo>
                  <a:cubicBezTo>
                    <a:pt x="475" y="214"/>
                    <a:pt x="475" y="214"/>
                    <a:pt x="475" y="214"/>
                  </a:cubicBezTo>
                  <a:cubicBezTo>
                    <a:pt x="475" y="214"/>
                    <a:pt x="475" y="214"/>
                    <a:pt x="475" y="214"/>
                  </a:cubicBezTo>
                  <a:cubicBezTo>
                    <a:pt x="475" y="215"/>
                    <a:pt x="475" y="215"/>
                    <a:pt x="475" y="215"/>
                  </a:cubicBezTo>
                  <a:cubicBezTo>
                    <a:pt x="474" y="215"/>
                    <a:pt x="474" y="215"/>
                    <a:pt x="474" y="215"/>
                  </a:cubicBezTo>
                  <a:cubicBezTo>
                    <a:pt x="474" y="215"/>
                    <a:pt x="474" y="215"/>
                    <a:pt x="474" y="215"/>
                  </a:cubicBezTo>
                  <a:cubicBezTo>
                    <a:pt x="475" y="215"/>
                    <a:pt x="475" y="215"/>
                    <a:pt x="475" y="215"/>
                  </a:cubicBezTo>
                  <a:cubicBezTo>
                    <a:pt x="475" y="216"/>
                    <a:pt x="475" y="216"/>
                    <a:pt x="475" y="216"/>
                  </a:cubicBezTo>
                  <a:cubicBezTo>
                    <a:pt x="475" y="216"/>
                    <a:pt x="475" y="216"/>
                    <a:pt x="475" y="216"/>
                  </a:cubicBezTo>
                  <a:cubicBezTo>
                    <a:pt x="474" y="216"/>
                    <a:pt x="474" y="216"/>
                    <a:pt x="474" y="216"/>
                  </a:cubicBezTo>
                  <a:cubicBezTo>
                    <a:pt x="473" y="216"/>
                    <a:pt x="473" y="216"/>
                    <a:pt x="473" y="216"/>
                  </a:cubicBezTo>
                  <a:cubicBezTo>
                    <a:pt x="473" y="216"/>
                    <a:pt x="473" y="216"/>
                    <a:pt x="473" y="216"/>
                  </a:cubicBezTo>
                  <a:cubicBezTo>
                    <a:pt x="472" y="217"/>
                    <a:pt x="472" y="217"/>
                    <a:pt x="472" y="217"/>
                  </a:cubicBezTo>
                  <a:cubicBezTo>
                    <a:pt x="473" y="218"/>
                    <a:pt x="473" y="218"/>
                    <a:pt x="473" y="218"/>
                  </a:cubicBezTo>
                  <a:cubicBezTo>
                    <a:pt x="473" y="219"/>
                    <a:pt x="473" y="219"/>
                    <a:pt x="473" y="219"/>
                  </a:cubicBezTo>
                  <a:cubicBezTo>
                    <a:pt x="474" y="220"/>
                    <a:pt x="474" y="220"/>
                    <a:pt x="474" y="220"/>
                  </a:cubicBezTo>
                  <a:cubicBezTo>
                    <a:pt x="475" y="221"/>
                    <a:pt x="475" y="221"/>
                    <a:pt x="475" y="221"/>
                  </a:cubicBezTo>
                  <a:cubicBezTo>
                    <a:pt x="475" y="223"/>
                    <a:pt x="475" y="223"/>
                    <a:pt x="475" y="223"/>
                  </a:cubicBezTo>
                  <a:cubicBezTo>
                    <a:pt x="475" y="223"/>
                    <a:pt x="475" y="223"/>
                    <a:pt x="475" y="223"/>
                  </a:cubicBezTo>
                  <a:cubicBezTo>
                    <a:pt x="476" y="225"/>
                    <a:pt x="476" y="225"/>
                    <a:pt x="476" y="225"/>
                  </a:cubicBezTo>
                  <a:cubicBezTo>
                    <a:pt x="476" y="227"/>
                    <a:pt x="476" y="227"/>
                    <a:pt x="476" y="227"/>
                  </a:cubicBezTo>
                  <a:cubicBezTo>
                    <a:pt x="477" y="228"/>
                    <a:pt x="477" y="228"/>
                    <a:pt x="477" y="228"/>
                  </a:cubicBezTo>
                  <a:cubicBezTo>
                    <a:pt x="478" y="228"/>
                    <a:pt x="478" y="228"/>
                    <a:pt x="478" y="228"/>
                  </a:cubicBezTo>
                  <a:cubicBezTo>
                    <a:pt x="478" y="229"/>
                    <a:pt x="478" y="229"/>
                    <a:pt x="478" y="229"/>
                  </a:cubicBezTo>
                  <a:cubicBezTo>
                    <a:pt x="478" y="229"/>
                    <a:pt x="478" y="229"/>
                    <a:pt x="478" y="229"/>
                  </a:cubicBezTo>
                  <a:cubicBezTo>
                    <a:pt x="480" y="231"/>
                    <a:pt x="480" y="231"/>
                    <a:pt x="480" y="231"/>
                  </a:cubicBezTo>
                  <a:cubicBezTo>
                    <a:pt x="480" y="231"/>
                    <a:pt x="480" y="231"/>
                    <a:pt x="480" y="231"/>
                  </a:cubicBezTo>
                  <a:cubicBezTo>
                    <a:pt x="481" y="232"/>
                    <a:pt x="481" y="232"/>
                    <a:pt x="481" y="232"/>
                  </a:cubicBezTo>
                  <a:cubicBezTo>
                    <a:pt x="482" y="234"/>
                    <a:pt x="482" y="234"/>
                    <a:pt x="482" y="234"/>
                  </a:cubicBezTo>
                  <a:cubicBezTo>
                    <a:pt x="482" y="235"/>
                    <a:pt x="482" y="235"/>
                    <a:pt x="482" y="235"/>
                  </a:cubicBezTo>
                  <a:cubicBezTo>
                    <a:pt x="482" y="236"/>
                    <a:pt x="482" y="236"/>
                    <a:pt x="482" y="236"/>
                  </a:cubicBezTo>
                  <a:cubicBezTo>
                    <a:pt x="482" y="237"/>
                    <a:pt x="482" y="237"/>
                    <a:pt x="482" y="237"/>
                  </a:cubicBezTo>
                  <a:cubicBezTo>
                    <a:pt x="483" y="237"/>
                    <a:pt x="483" y="237"/>
                    <a:pt x="483" y="237"/>
                  </a:cubicBezTo>
                  <a:cubicBezTo>
                    <a:pt x="484" y="238"/>
                    <a:pt x="484" y="238"/>
                    <a:pt x="484" y="238"/>
                  </a:cubicBezTo>
                  <a:cubicBezTo>
                    <a:pt x="484" y="238"/>
                    <a:pt x="484" y="238"/>
                    <a:pt x="484" y="238"/>
                  </a:cubicBezTo>
                  <a:cubicBezTo>
                    <a:pt x="484" y="239"/>
                    <a:pt x="484" y="239"/>
                    <a:pt x="484" y="239"/>
                  </a:cubicBezTo>
                  <a:cubicBezTo>
                    <a:pt x="485" y="240"/>
                    <a:pt x="485" y="240"/>
                    <a:pt x="485" y="240"/>
                  </a:cubicBezTo>
                  <a:cubicBezTo>
                    <a:pt x="485" y="241"/>
                    <a:pt x="485" y="241"/>
                    <a:pt x="485" y="241"/>
                  </a:cubicBezTo>
                  <a:cubicBezTo>
                    <a:pt x="485" y="242"/>
                    <a:pt x="485" y="242"/>
                    <a:pt x="485" y="242"/>
                  </a:cubicBezTo>
                  <a:cubicBezTo>
                    <a:pt x="486" y="244"/>
                    <a:pt x="486" y="244"/>
                    <a:pt x="486" y="244"/>
                  </a:cubicBezTo>
                  <a:cubicBezTo>
                    <a:pt x="486" y="244"/>
                    <a:pt x="486" y="244"/>
                    <a:pt x="486" y="244"/>
                  </a:cubicBezTo>
                  <a:cubicBezTo>
                    <a:pt x="486" y="245"/>
                    <a:pt x="486" y="245"/>
                    <a:pt x="486" y="245"/>
                  </a:cubicBezTo>
                  <a:cubicBezTo>
                    <a:pt x="486" y="246"/>
                    <a:pt x="486" y="246"/>
                    <a:pt x="486" y="246"/>
                  </a:cubicBezTo>
                  <a:cubicBezTo>
                    <a:pt x="487" y="248"/>
                    <a:pt x="487" y="248"/>
                    <a:pt x="487" y="248"/>
                  </a:cubicBezTo>
                  <a:cubicBezTo>
                    <a:pt x="486" y="248"/>
                    <a:pt x="486" y="248"/>
                    <a:pt x="486" y="248"/>
                  </a:cubicBezTo>
                  <a:cubicBezTo>
                    <a:pt x="487" y="250"/>
                    <a:pt x="487" y="250"/>
                    <a:pt x="487" y="250"/>
                  </a:cubicBezTo>
                  <a:cubicBezTo>
                    <a:pt x="487" y="250"/>
                    <a:pt x="487" y="250"/>
                    <a:pt x="487" y="250"/>
                  </a:cubicBezTo>
                  <a:cubicBezTo>
                    <a:pt x="489" y="252"/>
                    <a:pt x="489" y="252"/>
                    <a:pt x="489" y="252"/>
                  </a:cubicBezTo>
                  <a:cubicBezTo>
                    <a:pt x="489" y="253"/>
                    <a:pt x="489" y="253"/>
                    <a:pt x="489" y="253"/>
                  </a:cubicBezTo>
                  <a:cubicBezTo>
                    <a:pt x="490" y="254"/>
                    <a:pt x="490" y="254"/>
                    <a:pt x="490" y="254"/>
                  </a:cubicBezTo>
                  <a:cubicBezTo>
                    <a:pt x="490" y="256"/>
                    <a:pt x="490" y="256"/>
                    <a:pt x="490" y="256"/>
                  </a:cubicBezTo>
                  <a:cubicBezTo>
                    <a:pt x="490" y="257"/>
                    <a:pt x="490" y="257"/>
                    <a:pt x="490" y="257"/>
                  </a:cubicBezTo>
                  <a:cubicBezTo>
                    <a:pt x="491" y="258"/>
                    <a:pt x="491" y="258"/>
                    <a:pt x="491" y="258"/>
                  </a:cubicBezTo>
                  <a:cubicBezTo>
                    <a:pt x="491" y="259"/>
                    <a:pt x="491" y="259"/>
                    <a:pt x="491" y="259"/>
                  </a:cubicBezTo>
                  <a:cubicBezTo>
                    <a:pt x="492" y="260"/>
                    <a:pt x="492" y="260"/>
                    <a:pt x="492" y="260"/>
                  </a:cubicBezTo>
                  <a:cubicBezTo>
                    <a:pt x="492" y="261"/>
                    <a:pt x="492" y="261"/>
                    <a:pt x="492" y="261"/>
                  </a:cubicBezTo>
                  <a:cubicBezTo>
                    <a:pt x="492" y="262"/>
                    <a:pt x="492" y="262"/>
                    <a:pt x="492" y="262"/>
                  </a:cubicBezTo>
                  <a:cubicBezTo>
                    <a:pt x="492" y="264"/>
                    <a:pt x="492" y="264"/>
                    <a:pt x="492" y="264"/>
                  </a:cubicBezTo>
                  <a:cubicBezTo>
                    <a:pt x="492" y="265"/>
                    <a:pt x="492" y="265"/>
                    <a:pt x="492" y="265"/>
                  </a:cubicBezTo>
                  <a:cubicBezTo>
                    <a:pt x="493" y="266"/>
                    <a:pt x="493" y="266"/>
                    <a:pt x="493" y="266"/>
                  </a:cubicBezTo>
                  <a:cubicBezTo>
                    <a:pt x="494" y="267"/>
                    <a:pt x="494" y="267"/>
                    <a:pt x="494" y="267"/>
                  </a:cubicBezTo>
                  <a:cubicBezTo>
                    <a:pt x="495" y="267"/>
                    <a:pt x="495" y="267"/>
                    <a:pt x="495" y="267"/>
                  </a:cubicBezTo>
                  <a:close/>
                  <a:moveTo>
                    <a:pt x="450" y="211"/>
                  </a:moveTo>
                  <a:cubicBezTo>
                    <a:pt x="450" y="211"/>
                    <a:pt x="450" y="211"/>
                    <a:pt x="450" y="211"/>
                  </a:cubicBezTo>
                  <a:cubicBezTo>
                    <a:pt x="450" y="210"/>
                    <a:pt x="450" y="210"/>
                    <a:pt x="450" y="210"/>
                  </a:cubicBezTo>
                  <a:cubicBezTo>
                    <a:pt x="450" y="210"/>
                    <a:pt x="450" y="210"/>
                    <a:pt x="450" y="210"/>
                  </a:cubicBezTo>
                  <a:cubicBezTo>
                    <a:pt x="451" y="210"/>
                    <a:pt x="451" y="210"/>
                    <a:pt x="451" y="210"/>
                  </a:cubicBezTo>
                  <a:cubicBezTo>
                    <a:pt x="451" y="211"/>
                    <a:pt x="451" y="211"/>
                    <a:pt x="451" y="211"/>
                  </a:cubicBezTo>
                  <a:cubicBezTo>
                    <a:pt x="452" y="211"/>
                    <a:pt x="452" y="211"/>
                    <a:pt x="452" y="211"/>
                  </a:cubicBezTo>
                  <a:cubicBezTo>
                    <a:pt x="452" y="210"/>
                    <a:pt x="452" y="210"/>
                    <a:pt x="452" y="210"/>
                  </a:cubicBezTo>
                  <a:cubicBezTo>
                    <a:pt x="453" y="210"/>
                    <a:pt x="453" y="210"/>
                    <a:pt x="453" y="210"/>
                  </a:cubicBezTo>
                  <a:cubicBezTo>
                    <a:pt x="452" y="209"/>
                    <a:pt x="452" y="209"/>
                    <a:pt x="452" y="209"/>
                  </a:cubicBezTo>
                  <a:cubicBezTo>
                    <a:pt x="452" y="209"/>
                    <a:pt x="452" y="209"/>
                    <a:pt x="452" y="209"/>
                  </a:cubicBezTo>
                  <a:cubicBezTo>
                    <a:pt x="453" y="209"/>
                    <a:pt x="453" y="209"/>
                    <a:pt x="453" y="209"/>
                  </a:cubicBezTo>
                  <a:cubicBezTo>
                    <a:pt x="453" y="208"/>
                    <a:pt x="453" y="208"/>
                    <a:pt x="453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9"/>
                    <a:pt x="452" y="209"/>
                    <a:pt x="452" y="209"/>
                  </a:cubicBezTo>
                  <a:cubicBezTo>
                    <a:pt x="451" y="209"/>
                    <a:pt x="451" y="209"/>
                    <a:pt x="451" y="209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1" y="208"/>
                    <a:pt x="451" y="208"/>
                    <a:pt x="451" y="208"/>
                  </a:cubicBezTo>
                  <a:cubicBezTo>
                    <a:pt x="450" y="207"/>
                    <a:pt x="450" y="207"/>
                    <a:pt x="450" y="207"/>
                  </a:cubicBezTo>
                  <a:cubicBezTo>
                    <a:pt x="450" y="208"/>
                    <a:pt x="450" y="208"/>
                    <a:pt x="450" y="208"/>
                  </a:cubicBezTo>
                  <a:cubicBezTo>
                    <a:pt x="449" y="209"/>
                    <a:pt x="449" y="209"/>
                    <a:pt x="449" y="209"/>
                  </a:cubicBezTo>
                  <a:cubicBezTo>
                    <a:pt x="449" y="209"/>
                    <a:pt x="449" y="209"/>
                    <a:pt x="449" y="209"/>
                  </a:cubicBezTo>
                  <a:cubicBezTo>
                    <a:pt x="449" y="210"/>
                    <a:pt x="449" y="210"/>
                    <a:pt x="449" y="210"/>
                  </a:cubicBezTo>
                  <a:cubicBezTo>
                    <a:pt x="450" y="211"/>
                    <a:pt x="450" y="211"/>
                    <a:pt x="450" y="211"/>
                  </a:cubicBezTo>
                  <a:close/>
                  <a:moveTo>
                    <a:pt x="447" y="210"/>
                  </a:moveTo>
                  <a:cubicBezTo>
                    <a:pt x="447" y="210"/>
                    <a:pt x="447" y="210"/>
                    <a:pt x="447" y="210"/>
                  </a:cubicBezTo>
                  <a:cubicBezTo>
                    <a:pt x="447" y="210"/>
                    <a:pt x="447" y="210"/>
                    <a:pt x="447" y="210"/>
                  </a:cubicBezTo>
                  <a:cubicBezTo>
                    <a:pt x="447" y="209"/>
                    <a:pt x="447" y="209"/>
                    <a:pt x="447" y="209"/>
                  </a:cubicBezTo>
                  <a:cubicBezTo>
                    <a:pt x="448" y="210"/>
                    <a:pt x="448" y="210"/>
                    <a:pt x="448" y="210"/>
                  </a:cubicBezTo>
                  <a:cubicBezTo>
                    <a:pt x="448" y="210"/>
                    <a:pt x="448" y="210"/>
                    <a:pt x="448" y="210"/>
                  </a:cubicBezTo>
                  <a:cubicBezTo>
                    <a:pt x="448" y="209"/>
                    <a:pt x="448" y="209"/>
                    <a:pt x="448" y="209"/>
                  </a:cubicBezTo>
                  <a:cubicBezTo>
                    <a:pt x="448" y="209"/>
                    <a:pt x="448" y="209"/>
                    <a:pt x="448" y="209"/>
                  </a:cubicBezTo>
                  <a:cubicBezTo>
                    <a:pt x="448" y="208"/>
                    <a:pt x="448" y="208"/>
                    <a:pt x="448" y="208"/>
                  </a:cubicBezTo>
                  <a:cubicBezTo>
                    <a:pt x="448" y="208"/>
                    <a:pt x="448" y="208"/>
                    <a:pt x="448" y="208"/>
                  </a:cubicBezTo>
                  <a:cubicBezTo>
                    <a:pt x="447" y="209"/>
                    <a:pt x="447" y="209"/>
                    <a:pt x="447" y="209"/>
                  </a:cubicBezTo>
                  <a:cubicBezTo>
                    <a:pt x="446" y="209"/>
                    <a:pt x="446" y="209"/>
                    <a:pt x="446" y="209"/>
                  </a:cubicBezTo>
                  <a:cubicBezTo>
                    <a:pt x="446" y="210"/>
                    <a:pt x="446" y="210"/>
                    <a:pt x="446" y="210"/>
                  </a:cubicBezTo>
                  <a:cubicBezTo>
                    <a:pt x="447" y="210"/>
                    <a:pt x="447" y="210"/>
                    <a:pt x="447" y="210"/>
                  </a:cubicBezTo>
                  <a:close/>
                  <a:moveTo>
                    <a:pt x="453" y="213"/>
                  </a:moveTo>
                  <a:cubicBezTo>
                    <a:pt x="453" y="213"/>
                    <a:pt x="453" y="213"/>
                    <a:pt x="453" y="213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4" y="212"/>
                    <a:pt x="454" y="212"/>
                    <a:pt x="454" y="212"/>
                  </a:cubicBezTo>
                  <a:cubicBezTo>
                    <a:pt x="453" y="212"/>
                    <a:pt x="453" y="212"/>
                    <a:pt x="453" y="212"/>
                  </a:cubicBezTo>
                  <a:cubicBezTo>
                    <a:pt x="453" y="212"/>
                    <a:pt x="453" y="212"/>
                    <a:pt x="453" y="212"/>
                  </a:cubicBezTo>
                  <a:cubicBezTo>
                    <a:pt x="453" y="212"/>
                    <a:pt x="453" y="212"/>
                    <a:pt x="453" y="212"/>
                  </a:cubicBezTo>
                  <a:cubicBezTo>
                    <a:pt x="453" y="213"/>
                    <a:pt x="453" y="213"/>
                    <a:pt x="453" y="213"/>
                  </a:cubicBezTo>
                  <a:close/>
                  <a:moveTo>
                    <a:pt x="452" y="212"/>
                  </a:moveTo>
                  <a:cubicBezTo>
                    <a:pt x="452" y="212"/>
                    <a:pt x="452" y="212"/>
                    <a:pt x="452" y="212"/>
                  </a:cubicBezTo>
                  <a:cubicBezTo>
                    <a:pt x="452" y="213"/>
                    <a:pt x="452" y="213"/>
                    <a:pt x="452" y="213"/>
                  </a:cubicBezTo>
                  <a:cubicBezTo>
                    <a:pt x="452" y="212"/>
                    <a:pt x="452" y="212"/>
                    <a:pt x="452" y="212"/>
                  </a:cubicBezTo>
                  <a:cubicBezTo>
                    <a:pt x="452" y="212"/>
                    <a:pt x="452" y="212"/>
                    <a:pt x="452" y="212"/>
                  </a:cubicBezTo>
                  <a:cubicBezTo>
                    <a:pt x="452" y="212"/>
                    <a:pt x="452" y="212"/>
                    <a:pt x="452" y="212"/>
                  </a:cubicBezTo>
                  <a:cubicBezTo>
                    <a:pt x="452" y="212"/>
                    <a:pt x="452" y="212"/>
                    <a:pt x="452" y="212"/>
                  </a:cubicBezTo>
                  <a:close/>
                  <a:moveTo>
                    <a:pt x="452" y="215"/>
                  </a:moveTo>
                  <a:cubicBezTo>
                    <a:pt x="452" y="215"/>
                    <a:pt x="452" y="215"/>
                    <a:pt x="452" y="215"/>
                  </a:cubicBezTo>
                  <a:cubicBezTo>
                    <a:pt x="453" y="215"/>
                    <a:pt x="453" y="215"/>
                    <a:pt x="453" y="215"/>
                  </a:cubicBezTo>
                  <a:cubicBezTo>
                    <a:pt x="453" y="214"/>
                    <a:pt x="453" y="214"/>
                    <a:pt x="453" y="214"/>
                  </a:cubicBezTo>
                  <a:cubicBezTo>
                    <a:pt x="453" y="214"/>
                    <a:pt x="453" y="214"/>
                    <a:pt x="453" y="214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2" y="214"/>
                    <a:pt x="452" y="214"/>
                    <a:pt x="452" y="214"/>
                  </a:cubicBezTo>
                  <a:cubicBezTo>
                    <a:pt x="451" y="214"/>
                    <a:pt x="451" y="214"/>
                    <a:pt x="451" y="214"/>
                  </a:cubicBezTo>
                  <a:cubicBezTo>
                    <a:pt x="451" y="215"/>
                    <a:pt x="451" y="215"/>
                    <a:pt x="451" y="215"/>
                  </a:cubicBezTo>
                  <a:cubicBezTo>
                    <a:pt x="452" y="215"/>
                    <a:pt x="452" y="215"/>
                    <a:pt x="452" y="215"/>
                  </a:cubicBezTo>
                  <a:close/>
                  <a:moveTo>
                    <a:pt x="486" y="169"/>
                  </a:moveTo>
                  <a:cubicBezTo>
                    <a:pt x="486" y="169"/>
                    <a:pt x="486" y="169"/>
                    <a:pt x="486" y="169"/>
                  </a:cubicBezTo>
                  <a:cubicBezTo>
                    <a:pt x="487" y="168"/>
                    <a:pt x="487" y="168"/>
                    <a:pt x="487" y="168"/>
                  </a:cubicBezTo>
                  <a:cubicBezTo>
                    <a:pt x="487" y="167"/>
                    <a:pt x="487" y="167"/>
                    <a:pt x="487" y="167"/>
                  </a:cubicBezTo>
                  <a:cubicBezTo>
                    <a:pt x="486" y="167"/>
                    <a:pt x="486" y="167"/>
                    <a:pt x="486" y="167"/>
                  </a:cubicBezTo>
                  <a:cubicBezTo>
                    <a:pt x="486" y="168"/>
                    <a:pt x="486" y="168"/>
                    <a:pt x="486" y="168"/>
                  </a:cubicBezTo>
                  <a:cubicBezTo>
                    <a:pt x="486" y="169"/>
                    <a:pt x="486" y="169"/>
                    <a:pt x="486" y="169"/>
                  </a:cubicBezTo>
                  <a:close/>
                  <a:moveTo>
                    <a:pt x="540" y="163"/>
                  </a:moveTo>
                  <a:cubicBezTo>
                    <a:pt x="540" y="164"/>
                    <a:pt x="540" y="164"/>
                    <a:pt x="540" y="164"/>
                  </a:cubicBezTo>
                  <a:cubicBezTo>
                    <a:pt x="540" y="163"/>
                    <a:pt x="540" y="163"/>
                    <a:pt x="540" y="163"/>
                  </a:cubicBezTo>
                  <a:cubicBezTo>
                    <a:pt x="540" y="162"/>
                    <a:pt x="540" y="162"/>
                    <a:pt x="540" y="162"/>
                  </a:cubicBezTo>
                  <a:cubicBezTo>
                    <a:pt x="540" y="162"/>
                    <a:pt x="540" y="162"/>
                    <a:pt x="540" y="162"/>
                  </a:cubicBezTo>
                  <a:cubicBezTo>
                    <a:pt x="540" y="161"/>
                    <a:pt x="540" y="161"/>
                    <a:pt x="540" y="161"/>
                  </a:cubicBezTo>
                  <a:cubicBezTo>
                    <a:pt x="541" y="160"/>
                    <a:pt x="541" y="160"/>
                    <a:pt x="541" y="160"/>
                  </a:cubicBezTo>
                  <a:cubicBezTo>
                    <a:pt x="541" y="159"/>
                    <a:pt x="541" y="159"/>
                    <a:pt x="541" y="159"/>
                  </a:cubicBezTo>
                  <a:cubicBezTo>
                    <a:pt x="542" y="159"/>
                    <a:pt x="542" y="159"/>
                    <a:pt x="542" y="159"/>
                  </a:cubicBezTo>
                  <a:cubicBezTo>
                    <a:pt x="543" y="158"/>
                    <a:pt x="543" y="158"/>
                    <a:pt x="543" y="158"/>
                  </a:cubicBezTo>
                  <a:cubicBezTo>
                    <a:pt x="543" y="158"/>
                    <a:pt x="543" y="158"/>
                    <a:pt x="543" y="158"/>
                  </a:cubicBezTo>
                  <a:cubicBezTo>
                    <a:pt x="542" y="157"/>
                    <a:pt x="542" y="157"/>
                    <a:pt x="542" y="157"/>
                  </a:cubicBezTo>
                  <a:cubicBezTo>
                    <a:pt x="541" y="155"/>
                    <a:pt x="541" y="155"/>
                    <a:pt x="541" y="155"/>
                  </a:cubicBezTo>
                  <a:cubicBezTo>
                    <a:pt x="541" y="155"/>
                    <a:pt x="541" y="155"/>
                    <a:pt x="541" y="155"/>
                  </a:cubicBezTo>
                  <a:cubicBezTo>
                    <a:pt x="540" y="156"/>
                    <a:pt x="540" y="156"/>
                    <a:pt x="540" y="156"/>
                  </a:cubicBezTo>
                  <a:cubicBezTo>
                    <a:pt x="540" y="156"/>
                    <a:pt x="540" y="156"/>
                    <a:pt x="540" y="156"/>
                  </a:cubicBezTo>
                  <a:cubicBezTo>
                    <a:pt x="540" y="156"/>
                    <a:pt x="540" y="156"/>
                    <a:pt x="540" y="156"/>
                  </a:cubicBezTo>
                  <a:cubicBezTo>
                    <a:pt x="539" y="158"/>
                    <a:pt x="539" y="158"/>
                    <a:pt x="539" y="158"/>
                  </a:cubicBezTo>
                  <a:cubicBezTo>
                    <a:pt x="538" y="158"/>
                    <a:pt x="538" y="158"/>
                    <a:pt x="538" y="158"/>
                  </a:cubicBezTo>
                  <a:cubicBezTo>
                    <a:pt x="538" y="159"/>
                    <a:pt x="538" y="159"/>
                    <a:pt x="538" y="159"/>
                  </a:cubicBezTo>
                  <a:cubicBezTo>
                    <a:pt x="538" y="158"/>
                    <a:pt x="538" y="158"/>
                    <a:pt x="538" y="158"/>
                  </a:cubicBezTo>
                  <a:cubicBezTo>
                    <a:pt x="539" y="158"/>
                    <a:pt x="539" y="158"/>
                    <a:pt x="539" y="158"/>
                  </a:cubicBezTo>
                  <a:cubicBezTo>
                    <a:pt x="539" y="158"/>
                    <a:pt x="539" y="158"/>
                    <a:pt x="539" y="158"/>
                  </a:cubicBezTo>
                  <a:cubicBezTo>
                    <a:pt x="539" y="159"/>
                    <a:pt x="539" y="159"/>
                    <a:pt x="539" y="159"/>
                  </a:cubicBezTo>
                  <a:cubicBezTo>
                    <a:pt x="539" y="160"/>
                    <a:pt x="539" y="160"/>
                    <a:pt x="539" y="160"/>
                  </a:cubicBezTo>
                  <a:cubicBezTo>
                    <a:pt x="540" y="161"/>
                    <a:pt x="540" y="161"/>
                    <a:pt x="540" y="161"/>
                  </a:cubicBezTo>
                  <a:cubicBezTo>
                    <a:pt x="540" y="162"/>
                    <a:pt x="540" y="162"/>
                    <a:pt x="540" y="162"/>
                  </a:cubicBezTo>
                  <a:cubicBezTo>
                    <a:pt x="539" y="162"/>
                    <a:pt x="539" y="162"/>
                    <a:pt x="539" y="162"/>
                  </a:cubicBezTo>
                  <a:cubicBezTo>
                    <a:pt x="539" y="163"/>
                    <a:pt x="539" y="163"/>
                    <a:pt x="539" y="163"/>
                  </a:cubicBezTo>
                  <a:cubicBezTo>
                    <a:pt x="540" y="163"/>
                    <a:pt x="540" y="163"/>
                    <a:pt x="540" y="163"/>
                  </a:cubicBezTo>
                  <a:close/>
                  <a:moveTo>
                    <a:pt x="572" y="189"/>
                  </a:moveTo>
                  <a:cubicBezTo>
                    <a:pt x="572" y="189"/>
                    <a:pt x="572" y="189"/>
                    <a:pt x="572" y="189"/>
                  </a:cubicBezTo>
                  <a:cubicBezTo>
                    <a:pt x="573" y="189"/>
                    <a:pt x="573" y="189"/>
                    <a:pt x="573" y="189"/>
                  </a:cubicBezTo>
                  <a:cubicBezTo>
                    <a:pt x="574" y="190"/>
                    <a:pt x="574" y="190"/>
                    <a:pt x="574" y="190"/>
                  </a:cubicBezTo>
                  <a:cubicBezTo>
                    <a:pt x="576" y="191"/>
                    <a:pt x="576" y="191"/>
                    <a:pt x="576" y="191"/>
                  </a:cubicBezTo>
                  <a:cubicBezTo>
                    <a:pt x="576" y="191"/>
                    <a:pt x="576" y="191"/>
                    <a:pt x="576" y="191"/>
                  </a:cubicBezTo>
                  <a:cubicBezTo>
                    <a:pt x="577" y="191"/>
                    <a:pt x="577" y="191"/>
                    <a:pt x="577" y="191"/>
                  </a:cubicBezTo>
                  <a:cubicBezTo>
                    <a:pt x="577" y="190"/>
                    <a:pt x="577" y="190"/>
                    <a:pt x="577" y="190"/>
                  </a:cubicBezTo>
                  <a:cubicBezTo>
                    <a:pt x="576" y="190"/>
                    <a:pt x="576" y="190"/>
                    <a:pt x="576" y="190"/>
                  </a:cubicBezTo>
                  <a:cubicBezTo>
                    <a:pt x="575" y="190"/>
                    <a:pt x="575" y="190"/>
                    <a:pt x="575" y="190"/>
                  </a:cubicBezTo>
                  <a:cubicBezTo>
                    <a:pt x="574" y="189"/>
                    <a:pt x="574" y="189"/>
                    <a:pt x="574" y="189"/>
                  </a:cubicBezTo>
                  <a:cubicBezTo>
                    <a:pt x="574" y="189"/>
                    <a:pt x="574" y="189"/>
                    <a:pt x="574" y="189"/>
                  </a:cubicBezTo>
                  <a:cubicBezTo>
                    <a:pt x="572" y="189"/>
                    <a:pt x="572" y="189"/>
                    <a:pt x="572" y="189"/>
                  </a:cubicBezTo>
                  <a:cubicBezTo>
                    <a:pt x="572" y="189"/>
                    <a:pt x="572" y="189"/>
                    <a:pt x="572" y="189"/>
                  </a:cubicBezTo>
                  <a:close/>
                  <a:moveTo>
                    <a:pt x="563" y="187"/>
                  </a:moveTo>
                  <a:cubicBezTo>
                    <a:pt x="564" y="187"/>
                    <a:pt x="564" y="187"/>
                    <a:pt x="564" y="187"/>
                  </a:cubicBezTo>
                  <a:cubicBezTo>
                    <a:pt x="564" y="187"/>
                    <a:pt x="564" y="187"/>
                    <a:pt x="564" y="187"/>
                  </a:cubicBezTo>
                  <a:cubicBezTo>
                    <a:pt x="565" y="188"/>
                    <a:pt x="565" y="188"/>
                    <a:pt x="565" y="188"/>
                  </a:cubicBezTo>
                  <a:cubicBezTo>
                    <a:pt x="565" y="188"/>
                    <a:pt x="565" y="188"/>
                    <a:pt x="565" y="188"/>
                  </a:cubicBezTo>
                  <a:cubicBezTo>
                    <a:pt x="566" y="189"/>
                    <a:pt x="566" y="189"/>
                    <a:pt x="566" y="189"/>
                  </a:cubicBezTo>
                  <a:cubicBezTo>
                    <a:pt x="566" y="189"/>
                    <a:pt x="566" y="189"/>
                    <a:pt x="566" y="189"/>
                  </a:cubicBezTo>
                  <a:cubicBezTo>
                    <a:pt x="567" y="190"/>
                    <a:pt x="567" y="190"/>
                    <a:pt x="567" y="190"/>
                  </a:cubicBezTo>
                  <a:cubicBezTo>
                    <a:pt x="567" y="190"/>
                    <a:pt x="567" y="190"/>
                    <a:pt x="567" y="190"/>
                  </a:cubicBezTo>
                  <a:cubicBezTo>
                    <a:pt x="568" y="190"/>
                    <a:pt x="568" y="190"/>
                    <a:pt x="568" y="190"/>
                  </a:cubicBezTo>
                  <a:cubicBezTo>
                    <a:pt x="569" y="190"/>
                    <a:pt x="569" y="190"/>
                    <a:pt x="569" y="190"/>
                  </a:cubicBezTo>
                  <a:cubicBezTo>
                    <a:pt x="570" y="190"/>
                    <a:pt x="570" y="190"/>
                    <a:pt x="570" y="190"/>
                  </a:cubicBezTo>
                  <a:cubicBezTo>
                    <a:pt x="570" y="190"/>
                    <a:pt x="570" y="190"/>
                    <a:pt x="570" y="190"/>
                  </a:cubicBezTo>
                  <a:cubicBezTo>
                    <a:pt x="569" y="189"/>
                    <a:pt x="569" y="189"/>
                    <a:pt x="569" y="189"/>
                  </a:cubicBezTo>
                  <a:cubicBezTo>
                    <a:pt x="568" y="189"/>
                    <a:pt x="568" y="189"/>
                    <a:pt x="568" y="189"/>
                  </a:cubicBezTo>
                  <a:cubicBezTo>
                    <a:pt x="567" y="188"/>
                    <a:pt x="567" y="188"/>
                    <a:pt x="567" y="188"/>
                  </a:cubicBezTo>
                  <a:cubicBezTo>
                    <a:pt x="567" y="187"/>
                    <a:pt x="567" y="187"/>
                    <a:pt x="567" y="187"/>
                  </a:cubicBezTo>
                  <a:cubicBezTo>
                    <a:pt x="566" y="187"/>
                    <a:pt x="566" y="187"/>
                    <a:pt x="566" y="187"/>
                  </a:cubicBezTo>
                  <a:cubicBezTo>
                    <a:pt x="565" y="186"/>
                    <a:pt x="565" y="186"/>
                    <a:pt x="565" y="186"/>
                  </a:cubicBezTo>
                  <a:cubicBezTo>
                    <a:pt x="565" y="186"/>
                    <a:pt x="565" y="186"/>
                    <a:pt x="565" y="186"/>
                  </a:cubicBezTo>
                  <a:cubicBezTo>
                    <a:pt x="566" y="186"/>
                    <a:pt x="566" y="186"/>
                    <a:pt x="566" y="186"/>
                  </a:cubicBezTo>
                  <a:cubicBezTo>
                    <a:pt x="565" y="186"/>
                    <a:pt x="565" y="186"/>
                    <a:pt x="565" y="186"/>
                  </a:cubicBezTo>
                  <a:cubicBezTo>
                    <a:pt x="564" y="186"/>
                    <a:pt x="564" y="186"/>
                    <a:pt x="564" y="186"/>
                  </a:cubicBezTo>
                  <a:cubicBezTo>
                    <a:pt x="563" y="186"/>
                    <a:pt x="563" y="186"/>
                    <a:pt x="563" y="186"/>
                  </a:cubicBezTo>
                  <a:cubicBezTo>
                    <a:pt x="563" y="186"/>
                    <a:pt x="563" y="186"/>
                    <a:pt x="563" y="186"/>
                  </a:cubicBezTo>
                  <a:cubicBezTo>
                    <a:pt x="563" y="187"/>
                    <a:pt x="563" y="187"/>
                    <a:pt x="563" y="187"/>
                  </a:cubicBezTo>
                  <a:close/>
                  <a:moveTo>
                    <a:pt x="541" y="228"/>
                  </a:moveTo>
                  <a:cubicBezTo>
                    <a:pt x="541" y="228"/>
                    <a:pt x="541" y="228"/>
                    <a:pt x="541" y="228"/>
                  </a:cubicBezTo>
                  <a:cubicBezTo>
                    <a:pt x="542" y="228"/>
                    <a:pt x="542" y="228"/>
                    <a:pt x="542" y="228"/>
                  </a:cubicBezTo>
                  <a:cubicBezTo>
                    <a:pt x="542" y="227"/>
                    <a:pt x="542" y="227"/>
                    <a:pt x="542" y="227"/>
                  </a:cubicBezTo>
                  <a:cubicBezTo>
                    <a:pt x="541" y="227"/>
                    <a:pt x="541" y="227"/>
                    <a:pt x="541" y="227"/>
                  </a:cubicBezTo>
                  <a:cubicBezTo>
                    <a:pt x="540" y="227"/>
                    <a:pt x="540" y="227"/>
                    <a:pt x="540" y="227"/>
                  </a:cubicBezTo>
                  <a:cubicBezTo>
                    <a:pt x="540" y="228"/>
                    <a:pt x="540" y="228"/>
                    <a:pt x="540" y="228"/>
                  </a:cubicBezTo>
                  <a:cubicBezTo>
                    <a:pt x="541" y="228"/>
                    <a:pt x="541" y="228"/>
                    <a:pt x="541" y="228"/>
                  </a:cubicBezTo>
                  <a:close/>
                  <a:moveTo>
                    <a:pt x="536" y="227"/>
                  </a:moveTo>
                  <a:cubicBezTo>
                    <a:pt x="536" y="228"/>
                    <a:pt x="536" y="228"/>
                    <a:pt x="536" y="228"/>
                  </a:cubicBezTo>
                  <a:cubicBezTo>
                    <a:pt x="537" y="228"/>
                    <a:pt x="537" y="228"/>
                    <a:pt x="537" y="228"/>
                  </a:cubicBezTo>
                  <a:cubicBezTo>
                    <a:pt x="538" y="228"/>
                    <a:pt x="538" y="228"/>
                    <a:pt x="538" y="228"/>
                  </a:cubicBezTo>
                  <a:cubicBezTo>
                    <a:pt x="538" y="228"/>
                    <a:pt x="538" y="228"/>
                    <a:pt x="538" y="228"/>
                  </a:cubicBezTo>
                  <a:cubicBezTo>
                    <a:pt x="537" y="227"/>
                    <a:pt x="537" y="227"/>
                    <a:pt x="537" y="227"/>
                  </a:cubicBezTo>
                  <a:cubicBezTo>
                    <a:pt x="536" y="227"/>
                    <a:pt x="536" y="227"/>
                    <a:pt x="536" y="227"/>
                  </a:cubicBezTo>
                  <a:close/>
                  <a:moveTo>
                    <a:pt x="539" y="234"/>
                  </a:moveTo>
                  <a:cubicBezTo>
                    <a:pt x="539" y="234"/>
                    <a:pt x="539" y="234"/>
                    <a:pt x="539" y="234"/>
                  </a:cubicBezTo>
                  <a:cubicBezTo>
                    <a:pt x="539" y="233"/>
                    <a:pt x="539" y="233"/>
                    <a:pt x="539" y="233"/>
                  </a:cubicBezTo>
                  <a:cubicBezTo>
                    <a:pt x="539" y="232"/>
                    <a:pt x="539" y="232"/>
                    <a:pt x="539" y="232"/>
                  </a:cubicBezTo>
                  <a:cubicBezTo>
                    <a:pt x="540" y="232"/>
                    <a:pt x="540" y="232"/>
                    <a:pt x="540" y="232"/>
                  </a:cubicBezTo>
                  <a:cubicBezTo>
                    <a:pt x="541" y="231"/>
                    <a:pt x="541" y="231"/>
                    <a:pt x="541" y="231"/>
                  </a:cubicBezTo>
                  <a:cubicBezTo>
                    <a:pt x="540" y="230"/>
                    <a:pt x="540" y="230"/>
                    <a:pt x="540" y="230"/>
                  </a:cubicBezTo>
                  <a:cubicBezTo>
                    <a:pt x="541" y="230"/>
                    <a:pt x="541" y="230"/>
                    <a:pt x="541" y="230"/>
                  </a:cubicBezTo>
                  <a:cubicBezTo>
                    <a:pt x="541" y="229"/>
                    <a:pt x="541" y="229"/>
                    <a:pt x="541" y="229"/>
                  </a:cubicBezTo>
                  <a:cubicBezTo>
                    <a:pt x="541" y="229"/>
                    <a:pt x="541" y="229"/>
                    <a:pt x="541" y="229"/>
                  </a:cubicBezTo>
                  <a:cubicBezTo>
                    <a:pt x="539" y="228"/>
                    <a:pt x="539" y="228"/>
                    <a:pt x="539" y="228"/>
                  </a:cubicBezTo>
                  <a:cubicBezTo>
                    <a:pt x="539" y="228"/>
                    <a:pt x="539" y="228"/>
                    <a:pt x="539" y="228"/>
                  </a:cubicBezTo>
                  <a:cubicBezTo>
                    <a:pt x="539" y="230"/>
                    <a:pt x="539" y="230"/>
                    <a:pt x="539" y="230"/>
                  </a:cubicBezTo>
                  <a:cubicBezTo>
                    <a:pt x="539" y="230"/>
                    <a:pt x="539" y="230"/>
                    <a:pt x="539" y="230"/>
                  </a:cubicBezTo>
                  <a:cubicBezTo>
                    <a:pt x="538" y="231"/>
                    <a:pt x="538" y="231"/>
                    <a:pt x="538" y="231"/>
                  </a:cubicBezTo>
                  <a:cubicBezTo>
                    <a:pt x="538" y="231"/>
                    <a:pt x="538" y="231"/>
                    <a:pt x="538" y="231"/>
                  </a:cubicBezTo>
                  <a:cubicBezTo>
                    <a:pt x="537" y="231"/>
                    <a:pt x="537" y="231"/>
                    <a:pt x="537" y="231"/>
                  </a:cubicBezTo>
                  <a:cubicBezTo>
                    <a:pt x="537" y="232"/>
                    <a:pt x="537" y="232"/>
                    <a:pt x="537" y="232"/>
                  </a:cubicBezTo>
                  <a:cubicBezTo>
                    <a:pt x="538" y="232"/>
                    <a:pt x="538" y="232"/>
                    <a:pt x="538" y="232"/>
                  </a:cubicBezTo>
                  <a:cubicBezTo>
                    <a:pt x="538" y="233"/>
                    <a:pt x="538" y="233"/>
                    <a:pt x="538" y="233"/>
                  </a:cubicBezTo>
                  <a:cubicBezTo>
                    <a:pt x="538" y="233"/>
                    <a:pt x="538" y="233"/>
                    <a:pt x="538" y="233"/>
                  </a:cubicBezTo>
                  <a:cubicBezTo>
                    <a:pt x="538" y="233"/>
                    <a:pt x="538" y="233"/>
                    <a:pt x="538" y="233"/>
                  </a:cubicBezTo>
                  <a:cubicBezTo>
                    <a:pt x="539" y="233"/>
                    <a:pt x="539" y="233"/>
                    <a:pt x="539" y="233"/>
                  </a:cubicBezTo>
                  <a:cubicBezTo>
                    <a:pt x="539" y="234"/>
                    <a:pt x="539" y="234"/>
                    <a:pt x="539" y="234"/>
                  </a:cubicBezTo>
                  <a:close/>
                  <a:moveTo>
                    <a:pt x="538" y="239"/>
                  </a:moveTo>
                  <a:cubicBezTo>
                    <a:pt x="538" y="239"/>
                    <a:pt x="538" y="238"/>
                    <a:pt x="538" y="238"/>
                  </a:cubicBezTo>
                  <a:cubicBezTo>
                    <a:pt x="538" y="238"/>
                    <a:pt x="538" y="238"/>
                    <a:pt x="538" y="238"/>
                  </a:cubicBezTo>
                  <a:cubicBezTo>
                    <a:pt x="538" y="237"/>
                    <a:pt x="538" y="237"/>
                    <a:pt x="538" y="237"/>
                  </a:cubicBezTo>
                  <a:cubicBezTo>
                    <a:pt x="538" y="237"/>
                    <a:pt x="538" y="237"/>
                    <a:pt x="538" y="237"/>
                  </a:cubicBezTo>
                  <a:cubicBezTo>
                    <a:pt x="538" y="237"/>
                    <a:pt x="538" y="237"/>
                    <a:pt x="538" y="237"/>
                  </a:cubicBezTo>
                  <a:cubicBezTo>
                    <a:pt x="537" y="238"/>
                    <a:pt x="537" y="238"/>
                    <a:pt x="537" y="238"/>
                  </a:cubicBezTo>
                  <a:cubicBezTo>
                    <a:pt x="538" y="239"/>
                    <a:pt x="538" y="239"/>
                    <a:pt x="538" y="239"/>
                  </a:cubicBezTo>
                  <a:close/>
                  <a:moveTo>
                    <a:pt x="538" y="240"/>
                  </a:moveTo>
                  <a:cubicBezTo>
                    <a:pt x="539" y="240"/>
                    <a:pt x="539" y="240"/>
                    <a:pt x="539" y="240"/>
                  </a:cubicBezTo>
                  <a:cubicBezTo>
                    <a:pt x="538" y="240"/>
                    <a:pt x="538" y="240"/>
                    <a:pt x="538" y="240"/>
                  </a:cubicBezTo>
                  <a:cubicBezTo>
                    <a:pt x="538" y="239"/>
                    <a:pt x="538" y="239"/>
                    <a:pt x="538" y="239"/>
                  </a:cubicBezTo>
                  <a:cubicBezTo>
                    <a:pt x="538" y="240"/>
                    <a:pt x="538" y="240"/>
                    <a:pt x="538" y="240"/>
                  </a:cubicBezTo>
                  <a:cubicBezTo>
                    <a:pt x="538" y="240"/>
                    <a:pt x="538" y="240"/>
                    <a:pt x="538" y="240"/>
                  </a:cubicBezTo>
                  <a:cubicBezTo>
                    <a:pt x="538" y="240"/>
                    <a:pt x="538" y="240"/>
                    <a:pt x="538" y="240"/>
                  </a:cubicBezTo>
                  <a:close/>
                  <a:moveTo>
                    <a:pt x="537" y="241"/>
                  </a:moveTo>
                  <a:cubicBezTo>
                    <a:pt x="537" y="241"/>
                    <a:pt x="537" y="241"/>
                    <a:pt x="537" y="241"/>
                  </a:cubicBezTo>
                  <a:cubicBezTo>
                    <a:pt x="537" y="241"/>
                    <a:pt x="537" y="241"/>
                    <a:pt x="537" y="241"/>
                  </a:cubicBezTo>
                  <a:cubicBezTo>
                    <a:pt x="536" y="241"/>
                    <a:pt x="536" y="241"/>
                    <a:pt x="536" y="241"/>
                  </a:cubicBezTo>
                  <a:cubicBezTo>
                    <a:pt x="536" y="241"/>
                    <a:pt x="536" y="241"/>
                    <a:pt x="536" y="241"/>
                  </a:cubicBezTo>
                  <a:cubicBezTo>
                    <a:pt x="537" y="241"/>
                    <a:pt x="537" y="241"/>
                    <a:pt x="537" y="241"/>
                  </a:cubicBezTo>
                  <a:close/>
                  <a:moveTo>
                    <a:pt x="537" y="243"/>
                  </a:moveTo>
                  <a:cubicBezTo>
                    <a:pt x="538" y="243"/>
                    <a:pt x="538" y="243"/>
                    <a:pt x="538" y="243"/>
                  </a:cubicBezTo>
                  <a:cubicBezTo>
                    <a:pt x="538" y="243"/>
                    <a:pt x="538" y="243"/>
                    <a:pt x="538" y="243"/>
                  </a:cubicBezTo>
                  <a:cubicBezTo>
                    <a:pt x="538" y="242"/>
                    <a:pt x="538" y="242"/>
                    <a:pt x="538" y="242"/>
                  </a:cubicBezTo>
                  <a:cubicBezTo>
                    <a:pt x="538" y="242"/>
                    <a:pt x="538" y="242"/>
                    <a:pt x="538" y="242"/>
                  </a:cubicBezTo>
                  <a:cubicBezTo>
                    <a:pt x="537" y="242"/>
                    <a:pt x="537" y="242"/>
                    <a:pt x="537" y="242"/>
                  </a:cubicBezTo>
                  <a:cubicBezTo>
                    <a:pt x="537" y="243"/>
                    <a:pt x="537" y="243"/>
                    <a:pt x="537" y="243"/>
                  </a:cubicBezTo>
                  <a:close/>
                  <a:moveTo>
                    <a:pt x="536" y="248"/>
                  </a:moveTo>
                  <a:cubicBezTo>
                    <a:pt x="536" y="248"/>
                    <a:pt x="536" y="248"/>
                    <a:pt x="536" y="248"/>
                  </a:cubicBezTo>
                  <a:cubicBezTo>
                    <a:pt x="536" y="248"/>
                    <a:pt x="536" y="248"/>
                    <a:pt x="536" y="248"/>
                  </a:cubicBezTo>
                  <a:cubicBezTo>
                    <a:pt x="536" y="248"/>
                    <a:pt x="536" y="248"/>
                    <a:pt x="536" y="248"/>
                  </a:cubicBezTo>
                  <a:cubicBezTo>
                    <a:pt x="536" y="248"/>
                    <a:pt x="536" y="248"/>
                    <a:pt x="536" y="248"/>
                  </a:cubicBezTo>
                  <a:close/>
                  <a:moveTo>
                    <a:pt x="536" y="251"/>
                  </a:moveTo>
                  <a:cubicBezTo>
                    <a:pt x="536" y="250"/>
                    <a:pt x="536" y="250"/>
                    <a:pt x="536" y="250"/>
                  </a:cubicBezTo>
                  <a:cubicBezTo>
                    <a:pt x="536" y="250"/>
                    <a:pt x="536" y="250"/>
                    <a:pt x="536" y="250"/>
                  </a:cubicBezTo>
                  <a:cubicBezTo>
                    <a:pt x="536" y="250"/>
                    <a:pt x="536" y="250"/>
                    <a:pt x="536" y="250"/>
                  </a:cubicBezTo>
                  <a:cubicBezTo>
                    <a:pt x="536" y="251"/>
                    <a:pt x="536" y="251"/>
                    <a:pt x="536" y="251"/>
                  </a:cubicBezTo>
                  <a:close/>
                  <a:moveTo>
                    <a:pt x="536" y="252"/>
                  </a:moveTo>
                  <a:cubicBezTo>
                    <a:pt x="536" y="252"/>
                    <a:pt x="536" y="252"/>
                    <a:pt x="536" y="252"/>
                  </a:cubicBezTo>
                  <a:cubicBezTo>
                    <a:pt x="536" y="252"/>
                    <a:pt x="536" y="252"/>
                    <a:pt x="536" y="252"/>
                  </a:cubicBezTo>
                  <a:cubicBezTo>
                    <a:pt x="536" y="252"/>
                    <a:pt x="536" y="252"/>
                    <a:pt x="536" y="252"/>
                  </a:cubicBezTo>
                  <a:close/>
                  <a:moveTo>
                    <a:pt x="535" y="253"/>
                  </a:move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lose/>
                  <a:moveTo>
                    <a:pt x="534" y="256"/>
                  </a:moveTo>
                  <a:cubicBezTo>
                    <a:pt x="534" y="256"/>
                    <a:pt x="534" y="256"/>
                    <a:pt x="534" y="256"/>
                  </a:cubicBezTo>
                  <a:cubicBezTo>
                    <a:pt x="534" y="255"/>
                    <a:pt x="534" y="255"/>
                    <a:pt x="534" y="255"/>
                  </a:cubicBezTo>
                  <a:cubicBezTo>
                    <a:pt x="534" y="255"/>
                    <a:pt x="534" y="255"/>
                    <a:pt x="534" y="255"/>
                  </a:cubicBezTo>
                  <a:cubicBezTo>
                    <a:pt x="534" y="255"/>
                    <a:pt x="534" y="255"/>
                    <a:pt x="534" y="255"/>
                  </a:cubicBezTo>
                  <a:cubicBezTo>
                    <a:pt x="534" y="256"/>
                    <a:pt x="534" y="256"/>
                    <a:pt x="534" y="256"/>
                  </a:cubicBezTo>
                  <a:cubicBezTo>
                    <a:pt x="534" y="256"/>
                    <a:pt x="534" y="256"/>
                    <a:pt x="534" y="256"/>
                  </a:cubicBezTo>
                  <a:close/>
                  <a:moveTo>
                    <a:pt x="526" y="266"/>
                  </a:moveTo>
                  <a:cubicBezTo>
                    <a:pt x="527" y="266"/>
                    <a:pt x="527" y="266"/>
                    <a:pt x="527" y="266"/>
                  </a:cubicBezTo>
                  <a:cubicBezTo>
                    <a:pt x="528" y="265"/>
                    <a:pt x="528" y="265"/>
                    <a:pt x="528" y="265"/>
                  </a:cubicBezTo>
                  <a:cubicBezTo>
                    <a:pt x="528" y="264"/>
                    <a:pt x="528" y="264"/>
                    <a:pt x="528" y="264"/>
                  </a:cubicBezTo>
                  <a:cubicBezTo>
                    <a:pt x="529" y="264"/>
                    <a:pt x="529" y="264"/>
                    <a:pt x="529" y="264"/>
                  </a:cubicBezTo>
                  <a:cubicBezTo>
                    <a:pt x="529" y="263"/>
                    <a:pt x="529" y="263"/>
                    <a:pt x="529" y="263"/>
                  </a:cubicBezTo>
                  <a:cubicBezTo>
                    <a:pt x="529" y="262"/>
                    <a:pt x="529" y="262"/>
                    <a:pt x="529" y="262"/>
                  </a:cubicBezTo>
                  <a:cubicBezTo>
                    <a:pt x="530" y="261"/>
                    <a:pt x="530" y="261"/>
                    <a:pt x="530" y="261"/>
                  </a:cubicBezTo>
                  <a:cubicBezTo>
                    <a:pt x="530" y="261"/>
                    <a:pt x="530" y="261"/>
                    <a:pt x="530" y="261"/>
                  </a:cubicBezTo>
                  <a:cubicBezTo>
                    <a:pt x="529" y="261"/>
                    <a:pt x="529" y="261"/>
                    <a:pt x="529" y="261"/>
                  </a:cubicBezTo>
                  <a:cubicBezTo>
                    <a:pt x="528" y="262"/>
                    <a:pt x="528" y="262"/>
                    <a:pt x="528" y="262"/>
                  </a:cubicBezTo>
                  <a:cubicBezTo>
                    <a:pt x="528" y="262"/>
                    <a:pt x="528" y="262"/>
                    <a:pt x="528" y="262"/>
                  </a:cubicBezTo>
                  <a:cubicBezTo>
                    <a:pt x="528" y="263"/>
                    <a:pt x="528" y="263"/>
                    <a:pt x="528" y="263"/>
                  </a:cubicBezTo>
                  <a:cubicBezTo>
                    <a:pt x="527" y="263"/>
                    <a:pt x="527" y="263"/>
                    <a:pt x="527" y="263"/>
                  </a:cubicBezTo>
                  <a:cubicBezTo>
                    <a:pt x="527" y="264"/>
                    <a:pt x="527" y="264"/>
                    <a:pt x="527" y="264"/>
                  </a:cubicBezTo>
                  <a:cubicBezTo>
                    <a:pt x="527" y="264"/>
                    <a:pt x="527" y="264"/>
                    <a:pt x="527" y="264"/>
                  </a:cubicBezTo>
                  <a:cubicBezTo>
                    <a:pt x="526" y="266"/>
                    <a:pt x="526" y="266"/>
                    <a:pt x="526" y="266"/>
                  </a:cubicBezTo>
                  <a:close/>
                  <a:moveTo>
                    <a:pt x="518" y="274"/>
                  </a:moveTo>
                  <a:cubicBezTo>
                    <a:pt x="519" y="274"/>
                    <a:pt x="519" y="274"/>
                    <a:pt x="519" y="274"/>
                  </a:cubicBezTo>
                  <a:cubicBezTo>
                    <a:pt x="519" y="273"/>
                    <a:pt x="519" y="273"/>
                    <a:pt x="519" y="273"/>
                  </a:cubicBezTo>
                  <a:cubicBezTo>
                    <a:pt x="519" y="273"/>
                    <a:pt x="519" y="273"/>
                    <a:pt x="519" y="273"/>
                  </a:cubicBezTo>
                  <a:cubicBezTo>
                    <a:pt x="519" y="272"/>
                    <a:pt x="519" y="272"/>
                    <a:pt x="519" y="272"/>
                  </a:cubicBezTo>
                  <a:cubicBezTo>
                    <a:pt x="520" y="272"/>
                    <a:pt x="520" y="272"/>
                    <a:pt x="520" y="272"/>
                  </a:cubicBezTo>
                  <a:cubicBezTo>
                    <a:pt x="520" y="271"/>
                    <a:pt x="520" y="271"/>
                    <a:pt x="520" y="271"/>
                  </a:cubicBezTo>
                  <a:cubicBezTo>
                    <a:pt x="520" y="271"/>
                    <a:pt x="520" y="271"/>
                    <a:pt x="520" y="271"/>
                  </a:cubicBezTo>
                  <a:cubicBezTo>
                    <a:pt x="521" y="271"/>
                    <a:pt x="521" y="271"/>
                    <a:pt x="521" y="271"/>
                  </a:cubicBezTo>
                  <a:cubicBezTo>
                    <a:pt x="521" y="270"/>
                    <a:pt x="521" y="270"/>
                    <a:pt x="521" y="270"/>
                  </a:cubicBezTo>
                  <a:cubicBezTo>
                    <a:pt x="522" y="269"/>
                    <a:pt x="522" y="269"/>
                    <a:pt x="522" y="269"/>
                  </a:cubicBezTo>
                  <a:cubicBezTo>
                    <a:pt x="523" y="268"/>
                    <a:pt x="523" y="268"/>
                    <a:pt x="523" y="268"/>
                  </a:cubicBezTo>
                  <a:cubicBezTo>
                    <a:pt x="524" y="268"/>
                    <a:pt x="524" y="268"/>
                    <a:pt x="524" y="268"/>
                  </a:cubicBezTo>
                  <a:cubicBezTo>
                    <a:pt x="524" y="268"/>
                    <a:pt x="524" y="268"/>
                    <a:pt x="524" y="268"/>
                  </a:cubicBezTo>
                  <a:cubicBezTo>
                    <a:pt x="524" y="267"/>
                    <a:pt x="524" y="267"/>
                    <a:pt x="524" y="267"/>
                  </a:cubicBezTo>
                  <a:cubicBezTo>
                    <a:pt x="524" y="266"/>
                    <a:pt x="524" y="266"/>
                    <a:pt x="524" y="266"/>
                  </a:cubicBezTo>
                  <a:cubicBezTo>
                    <a:pt x="523" y="266"/>
                    <a:pt x="523" y="266"/>
                    <a:pt x="523" y="266"/>
                  </a:cubicBezTo>
                  <a:cubicBezTo>
                    <a:pt x="523" y="267"/>
                    <a:pt x="523" y="267"/>
                    <a:pt x="523" y="267"/>
                  </a:cubicBezTo>
                  <a:cubicBezTo>
                    <a:pt x="522" y="268"/>
                    <a:pt x="522" y="268"/>
                    <a:pt x="522" y="268"/>
                  </a:cubicBezTo>
                  <a:cubicBezTo>
                    <a:pt x="522" y="268"/>
                    <a:pt x="522" y="268"/>
                    <a:pt x="522" y="268"/>
                  </a:cubicBezTo>
                  <a:cubicBezTo>
                    <a:pt x="521" y="268"/>
                    <a:pt x="521" y="268"/>
                    <a:pt x="521" y="268"/>
                  </a:cubicBezTo>
                  <a:cubicBezTo>
                    <a:pt x="521" y="268"/>
                    <a:pt x="521" y="268"/>
                    <a:pt x="521" y="268"/>
                  </a:cubicBezTo>
                  <a:cubicBezTo>
                    <a:pt x="520" y="268"/>
                    <a:pt x="520" y="268"/>
                    <a:pt x="520" y="268"/>
                  </a:cubicBezTo>
                  <a:cubicBezTo>
                    <a:pt x="520" y="268"/>
                    <a:pt x="520" y="268"/>
                    <a:pt x="520" y="268"/>
                  </a:cubicBezTo>
                  <a:cubicBezTo>
                    <a:pt x="520" y="268"/>
                    <a:pt x="520" y="268"/>
                    <a:pt x="520" y="268"/>
                  </a:cubicBezTo>
                  <a:cubicBezTo>
                    <a:pt x="520" y="269"/>
                    <a:pt x="520" y="269"/>
                    <a:pt x="520" y="269"/>
                  </a:cubicBezTo>
                  <a:cubicBezTo>
                    <a:pt x="520" y="269"/>
                    <a:pt x="520" y="269"/>
                    <a:pt x="520" y="269"/>
                  </a:cubicBezTo>
                  <a:cubicBezTo>
                    <a:pt x="519" y="270"/>
                    <a:pt x="519" y="270"/>
                    <a:pt x="519" y="270"/>
                  </a:cubicBezTo>
                  <a:cubicBezTo>
                    <a:pt x="519" y="270"/>
                    <a:pt x="519" y="270"/>
                    <a:pt x="519" y="270"/>
                  </a:cubicBezTo>
                  <a:cubicBezTo>
                    <a:pt x="519" y="271"/>
                    <a:pt x="519" y="271"/>
                    <a:pt x="519" y="271"/>
                  </a:cubicBezTo>
                  <a:cubicBezTo>
                    <a:pt x="519" y="271"/>
                    <a:pt x="519" y="271"/>
                    <a:pt x="519" y="271"/>
                  </a:cubicBezTo>
                  <a:cubicBezTo>
                    <a:pt x="518" y="272"/>
                    <a:pt x="518" y="272"/>
                    <a:pt x="518" y="272"/>
                  </a:cubicBezTo>
                  <a:cubicBezTo>
                    <a:pt x="518" y="272"/>
                    <a:pt x="518" y="272"/>
                    <a:pt x="518" y="272"/>
                  </a:cubicBezTo>
                  <a:cubicBezTo>
                    <a:pt x="518" y="273"/>
                    <a:pt x="518" y="273"/>
                    <a:pt x="518" y="273"/>
                  </a:cubicBezTo>
                  <a:cubicBezTo>
                    <a:pt x="518" y="273"/>
                    <a:pt x="518" y="273"/>
                    <a:pt x="518" y="273"/>
                  </a:cubicBezTo>
                  <a:cubicBezTo>
                    <a:pt x="518" y="274"/>
                    <a:pt x="518" y="274"/>
                    <a:pt x="518" y="274"/>
                  </a:cubicBezTo>
                  <a:cubicBezTo>
                    <a:pt x="518" y="274"/>
                    <a:pt x="518" y="274"/>
                    <a:pt x="518" y="274"/>
                  </a:cubicBezTo>
                  <a:close/>
                  <a:moveTo>
                    <a:pt x="514" y="280"/>
                  </a:moveTo>
                  <a:cubicBezTo>
                    <a:pt x="514" y="280"/>
                    <a:pt x="514" y="279"/>
                    <a:pt x="514" y="279"/>
                  </a:cubicBezTo>
                  <a:cubicBezTo>
                    <a:pt x="515" y="277"/>
                    <a:pt x="515" y="277"/>
                    <a:pt x="515" y="277"/>
                  </a:cubicBezTo>
                  <a:cubicBezTo>
                    <a:pt x="515" y="277"/>
                    <a:pt x="515" y="277"/>
                    <a:pt x="515" y="277"/>
                  </a:cubicBezTo>
                  <a:cubicBezTo>
                    <a:pt x="516" y="276"/>
                    <a:pt x="516" y="276"/>
                    <a:pt x="516" y="276"/>
                  </a:cubicBezTo>
                  <a:cubicBezTo>
                    <a:pt x="516" y="275"/>
                    <a:pt x="516" y="275"/>
                    <a:pt x="516" y="275"/>
                  </a:cubicBezTo>
                  <a:cubicBezTo>
                    <a:pt x="516" y="275"/>
                    <a:pt x="516" y="275"/>
                    <a:pt x="516" y="275"/>
                  </a:cubicBezTo>
                  <a:cubicBezTo>
                    <a:pt x="516" y="275"/>
                    <a:pt x="516" y="275"/>
                    <a:pt x="516" y="275"/>
                  </a:cubicBezTo>
                  <a:cubicBezTo>
                    <a:pt x="515" y="275"/>
                    <a:pt x="515" y="275"/>
                    <a:pt x="515" y="275"/>
                  </a:cubicBezTo>
                  <a:cubicBezTo>
                    <a:pt x="515" y="274"/>
                    <a:pt x="515" y="274"/>
                    <a:pt x="515" y="274"/>
                  </a:cubicBezTo>
                  <a:cubicBezTo>
                    <a:pt x="514" y="275"/>
                    <a:pt x="514" y="275"/>
                    <a:pt x="514" y="275"/>
                  </a:cubicBezTo>
                  <a:cubicBezTo>
                    <a:pt x="514" y="276"/>
                    <a:pt x="514" y="276"/>
                    <a:pt x="514" y="276"/>
                  </a:cubicBezTo>
                  <a:cubicBezTo>
                    <a:pt x="514" y="276"/>
                    <a:pt x="514" y="276"/>
                    <a:pt x="514" y="276"/>
                  </a:cubicBezTo>
                  <a:cubicBezTo>
                    <a:pt x="514" y="278"/>
                    <a:pt x="514" y="278"/>
                    <a:pt x="514" y="278"/>
                  </a:cubicBezTo>
                  <a:cubicBezTo>
                    <a:pt x="513" y="278"/>
                    <a:pt x="513" y="278"/>
                    <a:pt x="513" y="278"/>
                  </a:cubicBezTo>
                  <a:cubicBezTo>
                    <a:pt x="514" y="279"/>
                    <a:pt x="514" y="279"/>
                    <a:pt x="514" y="279"/>
                  </a:cubicBezTo>
                  <a:cubicBezTo>
                    <a:pt x="514" y="280"/>
                    <a:pt x="514" y="280"/>
                    <a:pt x="514" y="280"/>
                  </a:cubicBezTo>
                  <a:close/>
                  <a:moveTo>
                    <a:pt x="9" y="215"/>
                  </a:moveTo>
                  <a:cubicBezTo>
                    <a:pt x="9" y="215"/>
                    <a:pt x="8" y="216"/>
                    <a:pt x="8" y="216"/>
                  </a:cubicBezTo>
                  <a:cubicBezTo>
                    <a:pt x="9" y="217"/>
                    <a:pt x="9" y="217"/>
                    <a:pt x="9" y="217"/>
                  </a:cubicBezTo>
                  <a:cubicBezTo>
                    <a:pt x="10" y="216"/>
                    <a:pt x="10" y="216"/>
                    <a:pt x="10" y="216"/>
                  </a:cubicBezTo>
                  <a:lnTo>
                    <a:pt x="9" y="2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9" name="Freeform 11"/>
            <p:cNvSpPr>
              <a:spLocks noEditPoints="1"/>
            </p:cNvSpPr>
            <p:nvPr/>
          </p:nvSpPr>
          <p:spPr bwMode="auto">
            <a:xfrm>
              <a:off x="4426829" y="1014430"/>
              <a:ext cx="299785" cy="329377"/>
            </a:xfrm>
            <a:custGeom>
              <a:avLst/>
              <a:gdLst>
                <a:gd name="T0" fmla="*/ 60 w 63"/>
                <a:gd name="T1" fmla="*/ 6 h 69"/>
                <a:gd name="T2" fmla="*/ 26 w 63"/>
                <a:gd name="T3" fmla="*/ 0 h 69"/>
                <a:gd name="T4" fmla="*/ 21 w 63"/>
                <a:gd name="T5" fmla="*/ 7 h 69"/>
                <a:gd name="T6" fmla="*/ 28 w 63"/>
                <a:gd name="T7" fmla="*/ 13 h 69"/>
                <a:gd name="T8" fmla="*/ 28 w 63"/>
                <a:gd name="T9" fmla="*/ 13 h 69"/>
                <a:gd name="T10" fmla="*/ 25 w 63"/>
                <a:gd name="T11" fmla="*/ 14 h 69"/>
                <a:gd name="T12" fmla="*/ 33 w 63"/>
                <a:gd name="T13" fmla="*/ 17 h 69"/>
                <a:gd name="T14" fmla="*/ 39 w 63"/>
                <a:gd name="T15" fmla="*/ 17 h 69"/>
                <a:gd name="T16" fmla="*/ 45 w 63"/>
                <a:gd name="T17" fmla="*/ 12 h 69"/>
                <a:gd name="T18" fmla="*/ 44 w 63"/>
                <a:gd name="T19" fmla="*/ 7 h 69"/>
                <a:gd name="T20" fmla="*/ 38 w 63"/>
                <a:gd name="T21" fmla="*/ 5 h 69"/>
                <a:gd name="T22" fmla="*/ 35 w 63"/>
                <a:gd name="T23" fmla="*/ 7 h 69"/>
                <a:gd name="T24" fmla="*/ 33 w 63"/>
                <a:gd name="T25" fmla="*/ 3 h 69"/>
                <a:gd name="T26" fmla="*/ 33 w 63"/>
                <a:gd name="T27" fmla="*/ 10 h 69"/>
                <a:gd name="T28" fmla="*/ 28 w 63"/>
                <a:gd name="T29" fmla="*/ 7 h 69"/>
                <a:gd name="T30" fmla="*/ 25 w 63"/>
                <a:gd name="T31" fmla="*/ 3 h 69"/>
                <a:gd name="T32" fmla="*/ 24 w 63"/>
                <a:gd name="T33" fmla="*/ 8 h 69"/>
                <a:gd name="T34" fmla="*/ 21 w 63"/>
                <a:gd name="T35" fmla="*/ 10 h 69"/>
                <a:gd name="T36" fmla="*/ 51 w 63"/>
                <a:gd name="T37" fmla="*/ 22 h 69"/>
                <a:gd name="T38" fmla="*/ 52 w 63"/>
                <a:gd name="T39" fmla="*/ 22 h 69"/>
                <a:gd name="T40" fmla="*/ 49 w 63"/>
                <a:gd name="T41" fmla="*/ 24 h 69"/>
                <a:gd name="T42" fmla="*/ 39 w 63"/>
                <a:gd name="T43" fmla="*/ 30 h 69"/>
                <a:gd name="T44" fmla="*/ 44 w 63"/>
                <a:gd name="T45" fmla="*/ 34 h 69"/>
                <a:gd name="T46" fmla="*/ 38 w 63"/>
                <a:gd name="T47" fmla="*/ 39 h 69"/>
                <a:gd name="T48" fmla="*/ 33 w 63"/>
                <a:gd name="T49" fmla="*/ 39 h 69"/>
                <a:gd name="T50" fmla="*/ 33 w 63"/>
                <a:gd name="T51" fmla="*/ 32 h 69"/>
                <a:gd name="T52" fmla="*/ 29 w 63"/>
                <a:gd name="T53" fmla="*/ 27 h 69"/>
                <a:gd name="T54" fmla="*/ 35 w 63"/>
                <a:gd name="T55" fmla="*/ 29 h 69"/>
                <a:gd name="T56" fmla="*/ 33 w 63"/>
                <a:gd name="T57" fmla="*/ 25 h 69"/>
                <a:gd name="T58" fmla="*/ 3 w 63"/>
                <a:gd name="T59" fmla="*/ 28 h 69"/>
                <a:gd name="T60" fmla="*/ 3 w 63"/>
                <a:gd name="T61" fmla="*/ 27 h 69"/>
                <a:gd name="T62" fmla="*/ 21 w 63"/>
                <a:gd name="T63" fmla="*/ 48 h 69"/>
                <a:gd name="T64" fmla="*/ 19 w 63"/>
                <a:gd name="T65" fmla="*/ 44 h 69"/>
                <a:gd name="T66" fmla="*/ 14 w 63"/>
                <a:gd name="T67" fmla="*/ 42 h 69"/>
                <a:gd name="T68" fmla="*/ 12 w 63"/>
                <a:gd name="T69" fmla="*/ 39 h 69"/>
                <a:gd name="T70" fmla="*/ 16 w 63"/>
                <a:gd name="T71" fmla="*/ 38 h 69"/>
                <a:gd name="T72" fmla="*/ 19 w 63"/>
                <a:gd name="T73" fmla="*/ 35 h 69"/>
                <a:gd name="T74" fmla="*/ 17 w 63"/>
                <a:gd name="T75" fmla="*/ 34 h 69"/>
                <a:gd name="T76" fmla="*/ 11 w 63"/>
                <a:gd name="T77" fmla="*/ 35 h 69"/>
                <a:gd name="T78" fmla="*/ 14 w 63"/>
                <a:gd name="T79" fmla="*/ 31 h 69"/>
                <a:gd name="T80" fmla="*/ 19 w 63"/>
                <a:gd name="T81" fmla="*/ 28 h 69"/>
                <a:gd name="T82" fmla="*/ 15 w 63"/>
                <a:gd name="T83" fmla="*/ 28 h 69"/>
                <a:gd name="T84" fmla="*/ 14 w 63"/>
                <a:gd name="T85" fmla="*/ 26 h 69"/>
                <a:gd name="T86" fmla="*/ 13 w 63"/>
                <a:gd name="T87" fmla="*/ 29 h 69"/>
                <a:gd name="T88" fmla="*/ 7 w 63"/>
                <a:gd name="T89" fmla="*/ 29 h 69"/>
                <a:gd name="T90" fmla="*/ 4 w 63"/>
                <a:gd name="T91" fmla="*/ 25 h 69"/>
                <a:gd name="T92" fmla="*/ 5 w 63"/>
                <a:gd name="T93" fmla="*/ 24 h 69"/>
                <a:gd name="T94" fmla="*/ 4 w 63"/>
                <a:gd name="T95" fmla="*/ 19 h 69"/>
                <a:gd name="T96" fmla="*/ 0 w 63"/>
                <a:gd name="T97" fmla="*/ 17 h 69"/>
                <a:gd name="T98" fmla="*/ 5 w 63"/>
                <a:gd name="T99" fmla="*/ 15 h 69"/>
                <a:gd name="T100" fmla="*/ 9 w 63"/>
                <a:gd name="T101" fmla="*/ 14 h 69"/>
                <a:gd name="T102" fmla="*/ 9 w 63"/>
                <a:gd name="T103" fmla="*/ 15 h 69"/>
                <a:gd name="T104" fmla="*/ 10 w 63"/>
                <a:gd name="T105" fmla="*/ 19 h 69"/>
                <a:gd name="T106" fmla="*/ 13 w 63"/>
                <a:gd name="T107" fmla="*/ 17 h 69"/>
                <a:gd name="T108" fmla="*/ 17 w 63"/>
                <a:gd name="T109" fmla="*/ 23 h 69"/>
                <a:gd name="T110" fmla="*/ 15 w 63"/>
                <a:gd name="T111" fmla="*/ 12 h 69"/>
                <a:gd name="T112" fmla="*/ 21 w 63"/>
                <a:gd name="T113" fmla="*/ 13 h 69"/>
                <a:gd name="T114" fmla="*/ 23 w 63"/>
                <a:gd name="T115" fmla="*/ 15 h 69"/>
                <a:gd name="T116" fmla="*/ 32 w 63"/>
                <a:gd name="T117" fmla="*/ 23 h 69"/>
                <a:gd name="T118" fmla="*/ 27 w 63"/>
                <a:gd name="T119" fmla="*/ 27 h 69"/>
                <a:gd name="T120" fmla="*/ 26 w 63"/>
                <a:gd name="T121" fmla="*/ 34 h 69"/>
                <a:gd name="T122" fmla="*/ 23 w 63"/>
                <a:gd name="T123" fmla="*/ 41 h 69"/>
                <a:gd name="T124" fmla="*/ 32 w 63"/>
                <a:gd name="T125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" h="69">
                  <a:moveTo>
                    <a:pt x="58" y="6"/>
                  </a:moveTo>
                  <a:cubicBezTo>
                    <a:pt x="59" y="6"/>
                    <a:pt x="59" y="5"/>
                    <a:pt x="59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8" y="6"/>
                    <a:pt x="58" y="6"/>
                    <a:pt x="58" y="6"/>
                  </a:cubicBezTo>
                  <a:close/>
                  <a:moveTo>
                    <a:pt x="47" y="7"/>
                  </a:move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7"/>
                    <a:pt x="47" y="7"/>
                    <a:pt x="47" y="7"/>
                  </a:cubicBezTo>
                  <a:close/>
                  <a:moveTo>
                    <a:pt x="26" y="0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2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lose/>
                  <a:moveTo>
                    <a:pt x="2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3"/>
                    <a:pt x="26" y="13"/>
                    <a:pt x="26" y="13"/>
                  </a:cubicBezTo>
                  <a:close/>
                  <a:moveTo>
                    <a:pt x="51" y="22"/>
                  </a:move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lose/>
                  <a:moveTo>
                    <a:pt x="48" y="25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lose/>
                  <a:moveTo>
                    <a:pt x="32" y="32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2" y="32"/>
                    <a:pt x="32" y="32"/>
                    <a:pt x="32" y="32"/>
                  </a:cubicBezTo>
                  <a:close/>
                  <a:moveTo>
                    <a:pt x="28" y="20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lose/>
                  <a:moveTo>
                    <a:pt x="29" y="27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9" y="27"/>
                    <a:pt x="29" y="27"/>
                    <a:pt x="29" y="27"/>
                  </a:cubicBezTo>
                  <a:close/>
                  <a:moveTo>
                    <a:pt x="5" y="31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lose/>
                  <a:moveTo>
                    <a:pt x="21" y="49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1" y="49"/>
                    <a:pt x="21" y="49"/>
                    <a:pt x="21" y="49"/>
                  </a:cubicBezTo>
                  <a:close/>
                  <a:moveTo>
                    <a:pt x="31" y="69"/>
                  </a:moveTo>
                  <a:cubicBezTo>
                    <a:pt x="32" y="69"/>
                    <a:pt x="32" y="69"/>
                    <a:pt x="32" y="69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1" y="69"/>
                    <a:pt x="31" y="69"/>
                    <a:pt x="31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0" name="Freeform 12"/>
            <p:cNvSpPr>
              <a:spLocks noEditPoints="1"/>
            </p:cNvSpPr>
            <p:nvPr/>
          </p:nvSpPr>
          <p:spPr bwMode="auto">
            <a:xfrm>
              <a:off x="6884296" y="2097772"/>
              <a:ext cx="333238" cy="582844"/>
            </a:xfrm>
            <a:custGeom>
              <a:avLst/>
              <a:gdLst>
                <a:gd name="T0" fmla="*/ 108 w 259"/>
                <a:gd name="T1" fmla="*/ 219 h 453"/>
                <a:gd name="T2" fmla="*/ 11 w 259"/>
                <a:gd name="T3" fmla="*/ 449 h 453"/>
                <a:gd name="T4" fmla="*/ 60 w 259"/>
                <a:gd name="T5" fmla="*/ 412 h 453"/>
                <a:gd name="T6" fmla="*/ 60 w 259"/>
                <a:gd name="T7" fmla="*/ 412 h 453"/>
                <a:gd name="T8" fmla="*/ 74 w 259"/>
                <a:gd name="T9" fmla="*/ 375 h 453"/>
                <a:gd name="T10" fmla="*/ 78 w 259"/>
                <a:gd name="T11" fmla="*/ 378 h 453"/>
                <a:gd name="T12" fmla="*/ 182 w 259"/>
                <a:gd name="T13" fmla="*/ 93 h 453"/>
                <a:gd name="T14" fmla="*/ 174 w 259"/>
                <a:gd name="T15" fmla="*/ 63 h 453"/>
                <a:gd name="T16" fmla="*/ 185 w 259"/>
                <a:gd name="T17" fmla="*/ 56 h 453"/>
                <a:gd name="T18" fmla="*/ 185 w 259"/>
                <a:gd name="T19" fmla="*/ 33 h 453"/>
                <a:gd name="T20" fmla="*/ 185 w 259"/>
                <a:gd name="T21" fmla="*/ 0 h 453"/>
                <a:gd name="T22" fmla="*/ 230 w 259"/>
                <a:gd name="T23" fmla="*/ 33 h 453"/>
                <a:gd name="T24" fmla="*/ 245 w 259"/>
                <a:gd name="T25" fmla="*/ 33 h 453"/>
                <a:gd name="T26" fmla="*/ 256 w 259"/>
                <a:gd name="T27" fmla="*/ 48 h 453"/>
                <a:gd name="T28" fmla="*/ 230 w 259"/>
                <a:gd name="T29" fmla="*/ 67 h 453"/>
                <a:gd name="T30" fmla="*/ 200 w 259"/>
                <a:gd name="T31" fmla="*/ 67 h 453"/>
                <a:gd name="T32" fmla="*/ 189 w 259"/>
                <a:gd name="T33" fmla="*/ 78 h 453"/>
                <a:gd name="T34" fmla="*/ 185 w 259"/>
                <a:gd name="T35" fmla="*/ 96 h 453"/>
                <a:gd name="T36" fmla="*/ 182 w 259"/>
                <a:gd name="T37" fmla="*/ 171 h 453"/>
                <a:gd name="T38" fmla="*/ 60 w 259"/>
                <a:gd name="T39" fmla="*/ 278 h 453"/>
                <a:gd name="T40" fmla="*/ 52 w 259"/>
                <a:gd name="T41" fmla="*/ 286 h 453"/>
                <a:gd name="T42" fmla="*/ 52 w 259"/>
                <a:gd name="T43" fmla="*/ 293 h 453"/>
                <a:gd name="T44" fmla="*/ 74 w 259"/>
                <a:gd name="T45" fmla="*/ 300 h 453"/>
                <a:gd name="T46" fmla="*/ 71 w 259"/>
                <a:gd name="T47" fmla="*/ 289 h 453"/>
                <a:gd name="T48" fmla="*/ 130 w 259"/>
                <a:gd name="T49" fmla="*/ 252 h 453"/>
                <a:gd name="T50" fmla="*/ 122 w 259"/>
                <a:gd name="T51" fmla="*/ 282 h 453"/>
                <a:gd name="T52" fmla="*/ 145 w 259"/>
                <a:gd name="T53" fmla="*/ 260 h 453"/>
                <a:gd name="T54" fmla="*/ 115 w 259"/>
                <a:gd name="T55" fmla="*/ 263 h 453"/>
                <a:gd name="T56" fmla="*/ 115 w 259"/>
                <a:gd name="T57" fmla="*/ 282 h 453"/>
                <a:gd name="T58" fmla="*/ 97 w 259"/>
                <a:gd name="T59" fmla="*/ 330 h 453"/>
                <a:gd name="T60" fmla="*/ 93 w 259"/>
                <a:gd name="T61" fmla="*/ 312 h 453"/>
                <a:gd name="T62" fmla="*/ 100 w 259"/>
                <a:gd name="T63" fmla="*/ 282 h 453"/>
                <a:gd name="T64" fmla="*/ 89 w 259"/>
                <a:gd name="T65" fmla="*/ 271 h 453"/>
                <a:gd name="T66" fmla="*/ 104 w 259"/>
                <a:gd name="T67" fmla="*/ 252 h 453"/>
                <a:gd name="T68" fmla="*/ 134 w 259"/>
                <a:gd name="T69" fmla="*/ 249 h 453"/>
                <a:gd name="T70" fmla="*/ 148 w 259"/>
                <a:gd name="T71" fmla="*/ 260 h 453"/>
                <a:gd name="T72" fmla="*/ 171 w 259"/>
                <a:gd name="T73" fmla="*/ 252 h 453"/>
                <a:gd name="T74" fmla="*/ 171 w 259"/>
                <a:gd name="T75" fmla="*/ 241 h 453"/>
                <a:gd name="T76" fmla="*/ 185 w 259"/>
                <a:gd name="T77" fmla="*/ 241 h 453"/>
                <a:gd name="T78" fmla="*/ 208 w 259"/>
                <a:gd name="T79" fmla="*/ 237 h 453"/>
                <a:gd name="T80" fmla="*/ 219 w 259"/>
                <a:gd name="T81" fmla="*/ 226 h 453"/>
                <a:gd name="T82" fmla="*/ 226 w 259"/>
                <a:gd name="T83" fmla="*/ 211 h 453"/>
                <a:gd name="T84" fmla="*/ 230 w 259"/>
                <a:gd name="T85" fmla="*/ 163 h 453"/>
                <a:gd name="T86" fmla="*/ 226 w 259"/>
                <a:gd name="T87" fmla="*/ 137 h 453"/>
                <a:gd name="T88" fmla="*/ 204 w 259"/>
                <a:gd name="T89" fmla="*/ 93 h 453"/>
                <a:gd name="T90" fmla="*/ 204 w 259"/>
                <a:gd name="T91" fmla="*/ 100 h 453"/>
                <a:gd name="T92" fmla="*/ 189 w 259"/>
                <a:gd name="T93" fmla="*/ 100 h 453"/>
                <a:gd name="T94" fmla="*/ 185 w 259"/>
                <a:gd name="T95" fmla="*/ 126 h 453"/>
                <a:gd name="T96" fmla="*/ 185 w 259"/>
                <a:gd name="T97" fmla="*/ 178 h 453"/>
                <a:gd name="T98" fmla="*/ 163 w 259"/>
                <a:gd name="T99" fmla="*/ 189 h 453"/>
                <a:gd name="T100" fmla="*/ 152 w 259"/>
                <a:gd name="T101" fmla="*/ 211 h 453"/>
                <a:gd name="T102" fmla="*/ 145 w 259"/>
                <a:gd name="T103" fmla="*/ 226 h 453"/>
                <a:gd name="T104" fmla="*/ 111 w 259"/>
                <a:gd name="T105" fmla="*/ 230 h 453"/>
                <a:gd name="T106" fmla="*/ 78 w 259"/>
                <a:gd name="T107" fmla="*/ 256 h 453"/>
                <a:gd name="T108" fmla="*/ 63 w 259"/>
                <a:gd name="T109" fmla="*/ 278 h 453"/>
                <a:gd name="T110" fmla="*/ 67 w 259"/>
                <a:gd name="T111" fmla="*/ 289 h 453"/>
                <a:gd name="T112" fmla="*/ 71 w 259"/>
                <a:gd name="T113" fmla="*/ 282 h 453"/>
                <a:gd name="T114" fmla="*/ 78 w 259"/>
                <a:gd name="T115" fmla="*/ 308 h 453"/>
                <a:gd name="T116" fmla="*/ 89 w 259"/>
                <a:gd name="T117" fmla="*/ 308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9" h="453">
                  <a:moveTo>
                    <a:pt x="104" y="219"/>
                  </a:moveTo>
                  <a:lnTo>
                    <a:pt x="108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close/>
                  <a:moveTo>
                    <a:pt x="108" y="219"/>
                  </a:moveTo>
                  <a:lnTo>
                    <a:pt x="108" y="215"/>
                  </a:lnTo>
                  <a:lnTo>
                    <a:pt x="108" y="215"/>
                  </a:lnTo>
                  <a:lnTo>
                    <a:pt x="111" y="215"/>
                  </a:lnTo>
                  <a:lnTo>
                    <a:pt x="111" y="215"/>
                  </a:lnTo>
                  <a:lnTo>
                    <a:pt x="108" y="219"/>
                  </a:lnTo>
                  <a:lnTo>
                    <a:pt x="108" y="219"/>
                  </a:lnTo>
                  <a:lnTo>
                    <a:pt x="108" y="219"/>
                  </a:lnTo>
                  <a:close/>
                  <a:moveTo>
                    <a:pt x="4" y="453"/>
                  </a:moveTo>
                  <a:lnTo>
                    <a:pt x="4" y="449"/>
                  </a:lnTo>
                  <a:lnTo>
                    <a:pt x="0" y="449"/>
                  </a:lnTo>
                  <a:lnTo>
                    <a:pt x="0" y="453"/>
                  </a:lnTo>
                  <a:lnTo>
                    <a:pt x="4" y="453"/>
                  </a:lnTo>
                  <a:lnTo>
                    <a:pt x="4" y="453"/>
                  </a:lnTo>
                  <a:lnTo>
                    <a:pt x="4" y="453"/>
                  </a:lnTo>
                  <a:close/>
                  <a:moveTo>
                    <a:pt x="8" y="449"/>
                  </a:moveTo>
                  <a:lnTo>
                    <a:pt x="8" y="445"/>
                  </a:lnTo>
                  <a:lnTo>
                    <a:pt x="11" y="449"/>
                  </a:lnTo>
                  <a:lnTo>
                    <a:pt x="8" y="453"/>
                  </a:lnTo>
                  <a:lnTo>
                    <a:pt x="8" y="449"/>
                  </a:lnTo>
                  <a:lnTo>
                    <a:pt x="8" y="449"/>
                  </a:lnTo>
                  <a:lnTo>
                    <a:pt x="8" y="449"/>
                  </a:lnTo>
                  <a:close/>
                  <a:moveTo>
                    <a:pt x="22" y="438"/>
                  </a:moveTo>
                  <a:lnTo>
                    <a:pt x="22" y="441"/>
                  </a:lnTo>
                  <a:lnTo>
                    <a:pt x="22" y="441"/>
                  </a:lnTo>
                  <a:lnTo>
                    <a:pt x="26" y="441"/>
                  </a:lnTo>
                  <a:lnTo>
                    <a:pt x="26" y="441"/>
                  </a:lnTo>
                  <a:lnTo>
                    <a:pt x="22" y="438"/>
                  </a:lnTo>
                  <a:lnTo>
                    <a:pt x="22" y="438"/>
                  </a:lnTo>
                  <a:close/>
                  <a:moveTo>
                    <a:pt x="60" y="412"/>
                  </a:moveTo>
                  <a:lnTo>
                    <a:pt x="56" y="408"/>
                  </a:lnTo>
                  <a:lnTo>
                    <a:pt x="60" y="408"/>
                  </a:lnTo>
                  <a:lnTo>
                    <a:pt x="60" y="404"/>
                  </a:lnTo>
                  <a:lnTo>
                    <a:pt x="60" y="404"/>
                  </a:lnTo>
                  <a:lnTo>
                    <a:pt x="63" y="401"/>
                  </a:lnTo>
                  <a:lnTo>
                    <a:pt x="63" y="401"/>
                  </a:lnTo>
                  <a:lnTo>
                    <a:pt x="67" y="401"/>
                  </a:lnTo>
                  <a:lnTo>
                    <a:pt x="63" y="404"/>
                  </a:lnTo>
                  <a:lnTo>
                    <a:pt x="63" y="408"/>
                  </a:lnTo>
                  <a:lnTo>
                    <a:pt x="60" y="408"/>
                  </a:lnTo>
                  <a:lnTo>
                    <a:pt x="60" y="412"/>
                  </a:lnTo>
                  <a:lnTo>
                    <a:pt x="60" y="412"/>
                  </a:lnTo>
                  <a:lnTo>
                    <a:pt x="60" y="412"/>
                  </a:lnTo>
                  <a:close/>
                  <a:moveTo>
                    <a:pt x="74" y="382"/>
                  </a:moveTo>
                  <a:lnTo>
                    <a:pt x="74" y="382"/>
                  </a:lnTo>
                  <a:lnTo>
                    <a:pt x="74" y="386"/>
                  </a:lnTo>
                  <a:lnTo>
                    <a:pt x="74" y="386"/>
                  </a:lnTo>
                  <a:lnTo>
                    <a:pt x="71" y="386"/>
                  </a:lnTo>
                  <a:lnTo>
                    <a:pt x="71" y="382"/>
                  </a:lnTo>
                  <a:lnTo>
                    <a:pt x="74" y="382"/>
                  </a:lnTo>
                  <a:lnTo>
                    <a:pt x="74" y="382"/>
                  </a:lnTo>
                  <a:close/>
                  <a:moveTo>
                    <a:pt x="78" y="378"/>
                  </a:moveTo>
                  <a:lnTo>
                    <a:pt x="78" y="375"/>
                  </a:lnTo>
                  <a:lnTo>
                    <a:pt x="74" y="375"/>
                  </a:lnTo>
                  <a:lnTo>
                    <a:pt x="74" y="375"/>
                  </a:lnTo>
                  <a:lnTo>
                    <a:pt x="74" y="375"/>
                  </a:lnTo>
                  <a:lnTo>
                    <a:pt x="78" y="371"/>
                  </a:lnTo>
                  <a:lnTo>
                    <a:pt x="78" y="371"/>
                  </a:lnTo>
                  <a:lnTo>
                    <a:pt x="82" y="371"/>
                  </a:lnTo>
                  <a:lnTo>
                    <a:pt x="82" y="371"/>
                  </a:lnTo>
                  <a:lnTo>
                    <a:pt x="82" y="371"/>
                  </a:lnTo>
                  <a:lnTo>
                    <a:pt x="85" y="371"/>
                  </a:lnTo>
                  <a:lnTo>
                    <a:pt x="82" y="371"/>
                  </a:lnTo>
                  <a:lnTo>
                    <a:pt x="82" y="375"/>
                  </a:lnTo>
                  <a:lnTo>
                    <a:pt x="82" y="375"/>
                  </a:lnTo>
                  <a:lnTo>
                    <a:pt x="78" y="378"/>
                  </a:lnTo>
                  <a:lnTo>
                    <a:pt x="78" y="378"/>
                  </a:lnTo>
                  <a:close/>
                  <a:moveTo>
                    <a:pt x="163" y="82"/>
                  </a:moveTo>
                  <a:lnTo>
                    <a:pt x="163" y="82"/>
                  </a:lnTo>
                  <a:lnTo>
                    <a:pt x="163" y="78"/>
                  </a:lnTo>
                  <a:lnTo>
                    <a:pt x="167" y="74"/>
                  </a:lnTo>
                  <a:lnTo>
                    <a:pt x="167" y="74"/>
                  </a:lnTo>
                  <a:lnTo>
                    <a:pt x="167" y="78"/>
                  </a:lnTo>
                  <a:lnTo>
                    <a:pt x="167" y="82"/>
                  </a:lnTo>
                  <a:lnTo>
                    <a:pt x="163" y="82"/>
                  </a:lnTo>
                  <a:lnTo>
                    <a:pt x="163" y="82"/>
                  </a:lnTo>
                  <a:close/>
                  <a:moveTo>
                    <a:pt x="185" y="96"/>
                  </a:moveTo>
                  <a:lnTo>
                    <a:pt x="182" y="93"/>
                  </a:lnTo>
                  <a:lnTo>
                    <a:pt x="182" y="93"/>
                  </a:lnTo>
                  <a:lnTo>
                    <a:pt x="182" y="93"/>
                  </a:lnTo>
                  <a:lnTo>
                    <a:pt x="182" y="85"/>
                  </a:lnTo>
                  <a:lnTo>
                    <a:pt x="178" y="82"/>
                  </a:lnTo>
                  <a:lnTo>
                    <a:pt x="174" y="78"/>
                  </a:lnTo>
                  <a:lnTo>
                    <a:pt x="174" y="78"/>
                  </a:lnTo>
                  <a:lnTo>
                    <a:pt x="171" y="78"/>
                  </a:lnTo>
                  <a:lnTo>
                    <a:pt x="171" y="74"/>
                  </a:lnTo>
                  <a:lnTo>
                    <a:pt x="171" y="71"/>
                  </a:lnTo>
                  <a:lnTo>
                    <a:pt x="171" y="67"/>
                  </a:lnTo>
                  <a:lnTo>
                    <a:pt x="171" y="67"/>
                  </a:lnTo>
                  <a:lnTo>
                    <a:pt x="174" y="63"/>
                  </a:lnTo>
                  <a:lnTo>
                    <a:pt x="174" y="63"/>
                  </a:lnTo>
                  <a:lnTo>
                    <a:pt x="174" y="63"/>
                  </a:lnTo>
                  <a:lnTo>
                    <a:pt x="178" y="59"/>
                  </a:lnTo>
                  <a:lnTo>
                    <a:pt x="178" y="59"/>
                  </a:lnTo>
                  <a:lnTo>
                    <a:pt x="178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2"/>
                  </a:lnTo>
                  <a:lnTo>
                    <a:pt x="178" y="52"/>
                  </a:lnTo>
                  <a:lnTo>
                    <a:pt x="182" y="52"/>
                  </a:lnTo>
                  <a:lnTo>
                    <a:pt x="185" y="56"/>
                  </a:lnTo>
                  <a:lnTo>
                    <a:pt x="189" y="52"/>
                  </a:lnTo>
                  <a:lnTo>
                    <a:pt x="189" y="52"/>
                  </a:lnTo>
                  <a:lnTo>
                    <a:pt x="189" y="48"/>
                  </a:lnTo>
                  <a:lnTo>
                    <a:pt x="189" y="48"/>
                  </a:lnTo>
                  <a:lnTo>
                    <a:pt x="189" y="48"/>
                  </a:lnTo>
                  <a:lnTo>
                    <a:pt x="185" y="45"/>
                  </a:lnTo>
                  <a:lnTo>
                    <a:pt x="185" y="45"/>
                  </a:lnTo>
                  <a:lnTo>
                    <a:pt x="185" y="41"/>
                  </a:lnTo>
                  <a:lnTo>
                    <a:pt x="185" y="37"/>
                  </a:lnTo>
                  <a:lnTo>
                    <a:pt x="189" y="37"/>
                  </a:lnTo>
                  <a:lnTo>
                    <a:pt x="189" y="37"/>
                  </a:lnTo>
                  <a:lnTo>
                    <a:pt x="185" y="33"/>
                  </a:lnTo>
                  <a:lnTo>
                    <a:pt x="185" y="30"/>
                  </a:lnTo>
                  <a:lnTo>
                    <a:pt x="185" y="26"/>
                  </a:lnTo>
                  <a:lnTo>
                    <a:pt x="185" y="22"/>
                  </a:lnTo>
                  <a:lnTo>
                    <a:pt x="185" y="19"/>
                  </a:lnTo>
                  <a:lnTo>
                    <a:pt x="178" y="11"/>
                  </a:lnTo>
                  <a:lnTo>
                    <a:pt x="178" y="7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5" y="0"/>
                  </a:lnTo>
                  <a:lnTo>
                    <a:pt x="185" y="4"/>
                  </a:lnTo>
                  <a:lnTo>
                    <a:pt x="189" y="7"/>
                  </a:lnTo>
                  <a:lnTo>
                    <a:pt x="197" y="7"/>
                  </a:lnTo>
                  <a:lnTo>
                    <a:pt x="197" y="11"/>
                  </a:lnTo>
                  <a:lnTo>
                    <a:pt x="204" y="19"/>
                  </a:lnTo>
                  <a:lnTo>
                    <a:pt x="208" y="22"/>
                  </a:lnTo>
                  <a:lnTo>
                    <a:pt x="211" y="22"/>
                  </a:lnTo>
                  <a:lnTo>
                    <a:pt x="211" y="22"/>
                  </a:lnTo>
                  <a:lnTo>
                    <a:pt x="215" y="26"/>
                  </a:lnTo>
                  <a:lnTo>
                    <a:pt x="222" y="30"/>
                  </a:lnTo>
                  <a:lnTo>
                    <a:pt x="226" y="30"/>
                  </a:lnTo>
                  <a:lnTo>
                    <a:pt x="230" y="33"/>
                  </a:lnTo>
                  <a:lnTo>
                    <a:pt x="230" y="30"/>
                  </a:lnTo>
                  <a:lnTo>
                    <a:pt x="234" y="33"/>
                  </a:lnTo>
                  <a:lnTo>
                    <a:pt x="237" y="30"/>
                  </a:lnTo>
                  <a:lnTo>
                    <a:pt x="241" y="30"/>
                  </a:lnTo>
                  <a:lnTo>
                    <a:pt x="245" y="26"/>
                  </a:lnTo>
                  <a:lnTo>
                    <a:pt x="245" y="22"/>
                  </a:lnTo>
                  <a:lnTo>
                    <a:pt x="245" y="22"/>
                  </a:lnTo>
                  <a:lnTo>
                    <a:pt x="245" y="22"/>
                  </a:lnTo>
                  <a:lnTo>
                    <a:pt x="245" y="26"/>
                  </a:lnTo>
                  <a:lnTo>
                    <a:pt x="245" y="30"/>
                  </a:lnTo>
                  <a:lnTo>
                    <a:pt x="245" y="33"/>
                  </a:lnTo>
                  <a:lnTo>
                    <a:pt x="245" y="33"/>
                  </a:lnTo>
                  <a:lnTo>
                    <a:pt x="248" y="37"/>
                  </a:lnTo>
                  <a:lnTo>
                    <a:pt x="252" y="41"/>
                  </a:lnTo>
                  <a:lnTo>
                    <a:pt x="252" y="41"/>
                  </a:lnTo>
                  <a:lnTo>
                    <a:pt x="252" y="45"/>
                  </a:lnTo>
                  <a:lnTo>
                    <a:pt x="256" y="45"/>
                  </a:lnTo>
                  <a:lnTo>
                    <a:pt x="256" y="41"/>
                  </a:lnTo>
                  <a:lnTo>
                    <a:pt x="259" y="41"/>
                  </a:lnTo>
                  <a:lnTo>
                    <a:pt x="259" y="41"/>
                  </a:lnTo>
                  <a:lnTo>
                    <a:pt x="259" y="41"/>
                  </a:lnTo>
                  <a:lnTo>
                    <a:pt x="259" y="41"/>
                  </a:lnTo>
                  <a:lnTo>
                    <a:pt x="259" y="45"/>
                  </a:lnTo>
                  <a:lnTo>
                    <a:pt x="256" y="48"/>
                  </a:lnTo>
                  <a:lnTo>
                    <a:pt x="252" y="48"/>
                  </a:lnTo>
                  <a:lnTo>
                    <a:pt x="252" y="52"/>
                  </a:lnTo>
                  <a:lnTo>
                    <a:pt x="252" y="52"/>
                  </a:lnTo>
                  <a:lnTo>
                    <a:pt x="248" y="52"/>
                  </a:lnTo>
                  <a:lnTo>
                    <a:pt x="248" y="52"/>
                  </a:lnTo>
                  <a:lnTo>
                    <a:pt x="245" y="52"/>
                  </a:lnTo>
                  <a:lnTo>
                    <a:pt x="245" y="56"/>
                  </a:lnTo>
                  <a:lnTo>
                    <a:pt x="241" y="56"/>
                  </a:lnTo>
                  <a:lnTo>
                    <a:pt x="237" y="52"/>
                  </a:lnTo>
                  <a:lnTo>
                    <a:pt x="237" y="56"/>
                  </a:lnTo>
                  <a:lnTo>
                    <a:pt x="230" y="59"/>
                  </a:lnTo>
                  <a:lnTo>
                    <a:pt x="230" y="67"/>
                  </a:lnTo>
                  <a:lnTo>
                    <a:pt x="230" y="71"/>
                  </a:lnTo>
                  <a:lnTo>
                    <a:pt x="230" y="74"/>
                  </a:lnTo>
                  <a:lnTo>
                    <a:pt x="230" y="78"/>
                  </a:lnTo>
                  <a:lnTo>
                    <a:pt x="230" y="78"/>
                  </a:lnTo>
                  <a:lnTo>
                    <a:pt x="226" y="78"/>
                  </a:lnTo>
                  <a:lnTo>
                    <a:pt x="226" y="74"/>
                  </a:lnTo>
                  <a:lnTo>
                    <a:pt x="219" y="74"/>
                  </a:lnTo>
                  <a:lnTo>
                    <a:pt x="215" y="71"/>
                  </a:lnTo>
                  <a:lnTo>
                    <a:pt x="211" y="67"/>
                  </a:lnTo>
                  <a:lnTo>
                    <a:pt x="208" y="67"/>
                  </a:lnTo>
                  <a:lnTo>
                    <a:pt x="204" y="67"/>
                  </a:lnTo>
                  <a:lnTo>
                    <a:pt x="200" y="67"/>
                  </a:lnTo>
                  <a:lnTo>
                    <a:pt x="200" y="63"/>
                  </a:lnTo>
                  <a:lnTo>
                    <a:pt x="197" y="63"/>
                  </a:lnTo>
                  <a:lnTo>
                    <a:pt x="193" y="67"/>
                  </a:lnTo>
                  <a:lnTo>
                    <a:pt x="189" y="71"/>
                  </a:lnTo>
                  <a:lnTo>
                    <a:pt x="189" y="71"/>
                  </a:lnTo>
                  <a:lnTo>
                    <a:pt x="185" y="67"/>
                  </a:lnTo>
                  <a:lnTo>
                    <a:pt x="182" y="67"/>
                  </a:lnTo>
                  <a:lnTo>
                    <a:pt x="182" y="71"/>
                  </a:lnTo>
                  <a:lnTo>
                    <a:pt x="182" y="74"/>
                  </a:lnTo>
                  <a:lnTo>
                    <a:pt x="182" y="74"/>
                  </a:lnTo>
                  <a:lnTo>
                    <a:pt x="185" y="78"/>
                  </a:lnTo>
                  <a:lnTo>
                    <a:pt x="189" y="78"/>
                  </a:lnTo>
                  <a:lnTo>
                    <a:pt x="193" y="82"/>
                  </a:lnTo>
                  <a:lnTo>
                    <a:pt x="197" y="82"/>
                  </a:lnTo>
                  <a:lnTo>
                    <a:pt x="200" y="82"/>
                  </a:lnTo>
                  <a:lnTo>
                    <a:pt x="200" y="82"/>
                  </a:lnTo>
                  <a:lnTo>
                    <a:pt x="197" y="85"/>
                  </a:lnTo>
                  <a:lnTo>
                    <a:pt x="197" y="89"/>
                  </a:lnTo>
                  <a:lnTo>
                    <a:pt x="197" y="85"/>
                  </a:lnTo>
                  <a:lnTo>
                    <a:pt x="189" y="85"/>
                  </a:lnTo>
                  <a:lnTo>
                    <a:pt x="189" y="89"/>
                  </a:lnTo>
                  <a:lnTo>
                    <a:pt x="189" y="89"/>
                  </a:lnTo>
                  <a:lnTo>
                    <a:pt x="189" y="93"/>
                  </a:lnTo>
                  <a:lnTo>
                    <a:pt x="185" y="96"/>
                  </a:lnTo>
                  <a:lnTo>
                    <a:pt x="185" y="96"/>
                  </a:lnTo>
                  <a:close/>
                  <a:moveTo>
                    <a:pt x="178" y="178"/>
                  </a:moveTo>
                  <a:lnTo>
                    <a:pt x="178" y="174"/>
                  </a:lnTo>
                  <a:lnTo>
                    <a:pt x="182" y="174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67"/>
                  </a:lnTo>
                  <a:lnTo>
                    <a:pt x="178" y="167"/>
                  </a:lnTo>
                  <a:lnTo>
                    <a:pt x="182" y="167"/>
                  </a:lnTo>
                  <a:lnTo>
                    <a:pt x="182" y="171"/>
                  </a:lnTo>
                  <a:lnTo>
                    <a:pt x="182" y="171"/>
                  </a:lnTo>
                  <a:lnTo>
                    <a:pt x="182" y="174"/>
                  </a:lnTo>
                  <a:lnTo>
                    <a:pt x="182" y="178"/>
                  </a:lnTo>
                  <a:lnTo>
                    <a:pt x="182" y="178"/>
                  </a:lnTo>
                  <a:lnTo>
                    <a:pt x="178" y="178"/>
                  </a:lnTo>
                  <a:lnTo>
                    <a:pt x="178" y="178"/>
                  </a:lnTo>
                  <a:close/>
                  <a:moveTo>
                    <a:pt x="60" y="278"/>
                  </a:moveTo>
                  <a:lnTo>
                    <a:pt x="60" y="282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60" y="278"/>
                  </a:lnTo>
                  <a:close/>
                  <a:moveTo>
                    <a:pt x="56" y="282"/>
                  </a:moveTo>
                  <a:lnTo>
                    <a:pt x="60" y="282"/>
                  </a:lnTo>
                  <a:lnTo>
                    <a:pt x="60" y="282"/>
                  </a:lnTo>
                  <a:lnTo>
                    <a:pt x="56" y="282"/>
                  </a:lnTo>
                  <a:lnTo>
                    <a:pt x="56" y="282"/>
                  </a:lnTo>
                  <a:close/>
                  <a:moveTo>
                    <a:pt x="56" y="282"/>
                  </a:moveTo>
                  <a:lnTo>
                    <a:pt x="56" y="282"/>
                  </a:lnTo>
                  <a:lnTo>
                    <a:pt x="56" y="282"/>
                  </a:lnTo>
                  <a:lnTo>
                    <a:pt x="56" y="282"/>
                  </a:lnTo>
                  <a:lnTo>
                    <a:pt x="56" y="282"/>
                  </a:lnTo>
                  <a:close/>
                  <a:moveTo>
                    <a:pt x="52" y="286"/>
                  </a:moveTo>
                  <a:lnTo>
                    <a:pt x="52" y="286"/>
                  </a:lnTo>
                  <a:lnTo>
                    <a:pt x="56" y="286"/>
                  </a:lnTo>
                  <a:lnTo>
                    <a:pt x="52" y="286"/>
                  </a:lnTo>
                  <a:lnTo>
                    <a:pt x="52" y="286"/>
                  </a:lnTo>
                  <a:close/>
                  <a:moveTo>
                    <a:pt x="52" y="293"/>
                  </a:moveTo>
                  <a:lnTo>
                    <a:pt x="48" y="289"/>
                  </a:lnTo>
                  <a:lnTo>
                    <a:pt x="48" y="286"/>
                  </a:lnTo>
                  <a:lnTo>
                    <a:pt x="52" y="286"/>
                  </a:lnTo>
                  <a:lnTo>
                    <a:pt x="52" y="289"/>
                  </a:lnTo>
                  <a:lnTo>
                    <a:pt x="52" y="289"/>
                  </a:lnTo>
                  <a:lnTo>
                    <a:pt x="56" y="289"/>
                  </a:lnTo>
                  <a:lnTo>
                    <a:pt x="52" y="293"/>
                  </a:lnTo>
                  <a:lnTo>
                    <a:pt x="52" y="293"/>
                  </a:lnTo>
                  <a:lnTo>
                    <a:pt x="52" y="293"/>
                  </a:lnTo>
                  <a:close/>
                  <a:moveTo>
                    <a:pt x="74" y="293"/>
                  </a:moveTo>
                  <a:lnTo>
                    <a:pt x="74" y="293"/>
                  </a:lnTo>
                  <a:lnTo>
                    <a:pt x="78" y="289"/>
                  </a:lnTo>
                  <a:lnTo>
                    <a:pt x="78" y="293"/>
                  </a:lnTo>
                  <a:lnTo>
                    <a:pt x="78" y="293"/>
                  </a:lnTo>
                  <a:lnTo>
                    <a:pt x="74" y="293"/>
                  </a:lnTo>
                  <a:lnTo>
                    <a:pt x="74" y="293"/>
                  </a:lnTo>
                  <a:close/>
                  <a:moveTo>
                    <a:pt x="74" y="297"/>
                  </a:moveTo>
                  <a:lnTo>
                    <a:pt x="74" y="297"/>
                  </a:lnTo>
                  <a:lnTo>
                    <a:pt x="74" y="297"/>
                  </a:lnTo>
                  <a:lnTo>
                    <a:pt x="74" y="300"/>
                  </a:lnTo>
                  <a:lnTo>
                    <a:pt x="74" y="297"/>
                  </a:lnTo>
                  <a:lnTo>
                    <a:pt x="74" y="297"/>
                  </a:lnTo>
                  <a:close/>
                  <a:moveTo>
                    <a:pt x="71" y="289"/>
                  </a:moveTo>
                  <a:lnTo>
                    <a:pt x="71" y="293"/>
                  </a:lnTo>
                  <a:lnTo>
                    <a:pt x="71" y="293"/>
                  </a:lnTo>
                  <a:lnTo>
                    <a:pt x="71" y="297"/>
                  </a:lnTo>
                  <a:lnTo>
                    <a:pt x="74" y="297"/>
                  </a:lnTo>
                  <a:lnTo>
                    <a:pt x="74" y="293"/>
                  </a:lnTo>
                  <a:lnTo>
                    <a:pt x="74" y="293"/>
                  </a:lnTo>
                  <a:lnTo>
                    <a:pt x="74" y="289"/>
                  </a:lnTo>
                  <a:lnTo>
                    <a:pt x="71" y="289"/>
                  </a:lnTo>
                  <a:lnTo>
                    <a:pt x="71" y="289"/>
                  </a:lnTo>
                  <a:close/>
                  <a:moveTo>
                    <a:pt x="141" y="256"/>
                  </a:moveTo>
                  <a:lnTo>
                    <a:pt x="141" y="252"/>
                  </a:lnTo>
                  <a:lnTo>
                    <a:pt x="141" y="249"/>
                  </a:lnTo>
                  <a:lnTo>
                    <a:pt x="141" y="249"/>
                  </a:lnTo>
                  <a:lnTo>
                    <a:pt x="145" y="249"/>
                  </a:lnTo>
                  <a:lnTo>
                    <a:pt x="145" y="249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45" y="256"/>
                  </a:lnTo>
                  <a:lnTo>
                    <a:pt x="141" y="256"/>
                  </a:lnTo>
                  <a:lnTo>
                    <a:pt x="141" y="256"/>
                  </a:lnTo>
                  <a:close/>
                  <a:moveTo>
                    <a:pt x="130" y="252"/>
                  </a:moveTo>
                  <a:lnTo>
                    <a:pt x="134" y="249"/>
                  </a:lnTo>
                  <a:lnTo>
                    <a:pt x="137" y="249"/>
                  </a:lnTo>
                  <a:lnTo>
                    <a:pt x="134" y="252"/>
                  </a:lnTo>
                  <a:lnTo>
                    <a:pt x="134" y="252"/>
                  </a:lnTo>
                  <a:lnTo>
                    <a:pt x="130" y="252"/>
                  </a:lnTo>
                  <a:lnTo>
                    <a:pt x="130" y="252"/>
                  </a:lnTo>
                  <a:close/>
                  <a:moveTo>
                    <a:pt x="115" y="282"/>
                  </a:moveTo>
                  <a:lnTo>
                    <a:pt x="119" y="282"/>
                  </a:lnTo>
                  <a:lnTo>
                    <a:pt x="119" y="282"/>
                  </a:lnTo>
                  <a:lnTo>
                    <a:pt x="119" y="282"/>
                  </a:lnTo>
                  <a:lnTo>
                    <a:pt x="122" y="282"/>
                  </a:lnTo>
                  <a:lnTo>
                    <a:pt x="122" y="282"/>
                  </a:lnTo>
                  <a:lnTo>
                    <a:pt x="119" y="278"/>
                  </a:lnTo>
                  <a:lnTo>
                    <a:pt x="119" y="275"/>
                  </a:lnTo>
                  <a:lnTo>
                    <a:pt x="122" y="271"/>
                  </a:lnTo>
                  <a:lnTo>
                    <a:pt x="126" y="271"/>
                  </a:lnTo>
                  <a:lnTo>
                    <a:pt x="126" y="267"/>
                  </a:lnTo>
                  <a:lnTo>
                    <a:pt x="130" y="267"/>
                  </a:lnTo>
                  <a:lnTo>
                    <a:pt x="134" y="271"/>
                  </a:lnTo>
                  <a:lnTo>
                    <a:pt x="137" y="271"/>
                  </a:lnTo>
                  <a:lnTo>
                    <a:pt x="137" y="271"/>
                  </a:lnTo>
                  <a:lnTo>
                    <a:pt x="141" y="267"/>
                  </a:lnTo>
                  <a:lnTo>
                    <a:pt x="145" y="263"/>
                  </a:lnTo>
                  <a:lnTo>
                    <a:pt x="145" y="260"/>
                  </a:lnTo>
                  <a:lnTo>
                    <a:pt x="141" y="260"/>
                  </a:lnTo>
                  <a:lnTo>
                    <a:pt x="141" y="260"/>
                  </a:lnTo>
                  <a:lnTo>
                    <a:pt x="137" y="256"/>
                  </a:lnTo>
                  <a:lnTo>
                    <a:pt x="137" y="256"/>
                  </a:lnTo>
                  <a:lnTo>
                    <a:pt x="134" y="256"/>
                  </a:lnTo>
                  <a:lnTo>
                    <a:pt x="130" y="252"/>
                  </a:lnTo>
                  <a:lnTo>
                    <a:pt x="126" y="256"/>
                  </a:lnTo>
                  <a:lnTo>
                    <a:pt x="126" y="260"/>
                  </a:lnTo>
                  <a:lnTo>
                    <a:pt x="122" y="260"/>
                  </a:lnTo>
                  <a:lnTo>
                    <a:pt x="119" y="263"/>
                  </a:lnTo>
                  <a:lnTo>
                    <a:pt x="119" y="263"/>
                  </a:lnTo>
                  <a:lnTo>
                    <a:pt x="115" y="263"/>
                  </a:lnTo>
                  <a:lnTo>
                    <a:pt x="115" y="260"/>
                  </a:lnTo>
                  <a:lnTo>
                    <a:pt x="111" y="260"/>
                  </a:lnTo>
                  <a:lnTo>
                    <a:pt x="108" y="263"/>
                  </a:lnTo>
                  <a:lnTo>
                    <a:pt x="108" y="267"/>
                  </a:lnTo>
                  <a:lnTo>
                    <a:pt x="104" y="267"/>
                  </a:lnTo>
                  <a:lnTo>
                    <a:pt x="104" y="271"/>
                  </a:lnTo>
                  <a:lnTo>
                    <a:pt x="111" y="271"/>
                  </a:lnTo>
                  <a:lnTo>
                    <a:pt x="111" y="275"/>
                  </a:lnTo>
                  <a:lnTo>
                    <a:pt x="111" y="275"/>
                  </a:lnTo>
                  <a:lnTo>
                    <a:pt x="111" y="278"/>
                  </a:lnTo>
                  <a:lnTo>
                    <a:pt x="111" y="282"/>
                  </a:lnTo>
                  <a:lnTo>
                    <a:pt x="115" y="282"/>
                  </a:lnTo>
                  <a:lnTo>
                    <a:pt x="115" y="282"/>
                  </a:lnTo>
                  <a:lnTo>
                    <a:pt x="115" y="282"/>
                  </a:lnTo>
                  <a:close/>
                  <a:moveTo>
                    <a:pt x="93" y="334"/>
                  </a:moveTo>
                  <a:lnTo>
                    <a:pt x="93" y="330"/>
                  </a:lnTo>
                  <a:lnTo>
                    <a:pt x="89" y="330"/>
                  </a:lnTo>
                  <a:lnTo>
                    <a:pt x="89" y="334"/>
                  </a:lnTo>
                  <a:lnTo>
                    <a:pt x="93" y="338"/>
                  </a:lnTo>
                  <a:lnTo>
                    <a:pt x="93" y="338"/>
                  </a:lnTo>
                  <a:lnTo>
                    <a:pt x="97" y="334"/>
                  </a:lnTo>
                  <a:lnTo>
                    <a:pt x="93" y="334"/>
                  </a:lnTo>
                  <a:lnTo>
                    <a:pt x="93" y="334"/>
                  </a:lnTo>
                  <a:close/>
                  <a:moveTo>
                    <a:pt x="97" y="330"/>
                  </a:moveTo>
                  <a:lnTo>
                    <a:pt x="97" y="326"/>
                  </a:lnTo>
                  <a:lnTo>
                    <a:pt x="97" y="323"/>
                  </a:lnTo>
                  <a:lnTo>
                    <a:pt x="100" y="326"/>
                  </a:lnTo>
                  <a:lnTo>
                    <a:pt x="100" y="326"/>
                  </a:lnTo>
                  <a:lnTo>
                    <a:pt x="97" y="330"/>
                  </a:lnTo>
                  <a:lnTo>
                    <a:pt x="97" y="330"/>
                  </a:lnTo>
                  <a:lnTo>
                    <a:pt x="97" y="330"/>
                  </a:lnTo>
                  <a:close/>
                  <a:moveTo>
                    <a:pt x="93" y="323"/>
                  </a:moveTo>
                  <a:lnTo>
                    <a:pt x="93" y="319"/>
                  </a:lnTo>
                  <a:lnTo>
                    <a:pt x="97" y="315"/>
                  </a:lnTo>
                  <a:lnTo>
                    <a:pt x="97" y="312"/>
                  </a:lnTo>
                  <a:lnTo>
                    <a:pt x="93" y="312"/>
                  </a:lnTo>
                  <a:lnTo>
                    <a:pt x="97" y="312"/>
                  </a:lnTo>
                  <a:lnTo>
                    <a:pt x="100" y="312"/>
                  </a:lnTo>
                  <a:lnTo>
                    <a:pt x="100" y="312"/>
                  </a:lnTo>
                  <a:lnTo>
                    <a:pt x="100" y="312"/>
                  </a:lnTo>
                  <a:lnTo>
                    <a:pt x="100" y="304"/>
                  </a:lnTo>
                  <a:lnTo>
                    <a:pt x="100" y="304"/>
                  </a:lnTo>
                  <a:lnTo>
                    <a:pt x="100" y="293"/>
                  </a:lnTo>
                  <a:lnTo>
                    <a:pt x="100" y="289"/>
                  </a:lnTo>
                  <a:lnTo>
                    <a:pt x="100" y="286"/>
                  </a:lnTo>
                  <a:lnTo>
                    <a:pt x="104" y="286"/>
                  </a:lnTo>
                  <a:lnTo>
                    <a:pt x="104" y="282"/>
                  </a:lnTo>
                  <a:lnTo>
                    <a:pt x="100" y="282"/>
                  </a:lnTo>
                  <a:lnTo>
                    <a:pt x="100" y="278"/>
                  </a:lnTo>
                  <a:lnTo>
                    <a:pt x="100" y="278"/>
                  </a:lnTo>
                  <a:lnTo>
                    <a:pt x="100" y="278"/>
                  </a:lnTo>
                  <a:lnTo>
                    <a:pt x="97" y="278"/>
                  </a:lnTo>
                  <a:lnTo>
                    <a:pt x="93" y="275"/>
                  </a:lnTo>
                  <a:lnTo>
                    <a:pt x="97" y="275"/>
                  </a:lnTo>
                  <a:lnTo>
                    <a:pt x="97" y="271"/>
                  </a:lnTo>
                  <a:lnTo>
                    <a:pt x="97" y="267"/>
                  </a:lnTo>
                  <a:lnTo>
                    <a:pt x="97" y="267"/>
                  </a:lnTo>
                  <a:lnTo>
                    <a:pt x="93" y="267"/>
                  </a:lnTo>
                  <a:lnTo>
                    <a:pt x="93" y="267"/>
                  </a:lnTo>
                  <a:lnTo>
                    <a:pt x="89" y="271"/>
                  </a:lnTo>
                  <a:lnTo>
                    <a:pt x="89" y="271"/>
                  </a:lnTo>
                  <a:lnTo>
                    <a:pt x="85" y="267"/>
                  </a:lnTo>
                  <a:lnTo>
                    <a:pt x="85" y="263"/>
                  </a:lnTo>
                  <a:lnTo>
                    <a:pt x="89" y="263"/>
                  </a:lnTo>
                  <a:lnTo>
                    <a:pt x="93" y="260"/>
                  </a:lnTo>
                  <a:lnTo>
                    <a:pt x="100" y="263"/>
                  </a:lnTo>
                  <a:lnTo>
                    <a:pt x="100" y="263"/>
                  </a:lnTo>
                  <a:lnTo>
                    <a:pt x="104" y="263"/>
                  </a:lnTo>
                  <a:lnTo>
                    <a:pt x="104" y="260"/>
                  </a:lnTo>
                  <a:lnTo>
                    <a:pt x="104" y="256"/>
                  </a:lnTo>
                  <a:lnTo>
                    <a:pt x="100" y="256"/>
                  </a:lnTo>
                  <a:lnTo>
                    <a:pt x="104" y="252"/>
                  </a:lnTo>
                  <a:lnTo>
                    <a:pt x="104" y="252"/>
                  </a:lnTo>
                  <a:lnTo>
                    <a:pt x="108" y="256"/>
                  </a:lnTo>
                  <a:lnTo>
                    <a:pt x="108" y="256"/>
                  </a:lnTo>
                  <a:lnTo>
                    <a:pt x="111" y="252"/>
                  </a:lnTo>
                  <a:lnTo>
                    <a:pt x="115" y="252"/>
                  </a:lnTo>
                  <a:lnTo>
                    <a:pt x="122" y="252"/>
                  </a:lnTo>
                  <a:lnTo>
                    <a:pt x="126" y="252"/>
                  </a:lnTo>
                  <a:lnTo>
                    <a:pt x="126" y="252"/>
                  </a:lnTo>
                  <a:lnTo>
                    <a:pt x="130" y="252"/>
                  </a:lnTo>
                  <a:lnTo>
                    <a:pt x="130" y="249"/>
                  </a:lnTo>
                  <a:lnTo>
                    <a:pt x="134" y="249"/>
                  </a:lnTo>
                  <a:lnTo>
                    <a:pt x="134" y="249"/>
                  </a:lnTo>
                  <a:lnTo>
                    <a:pt x="137" y="245"/>
                  </a:lnTo>
                  <a:lnTo>
                    <a:pt x="141" y="241"/>
                  </a:lnTo>
                  <a:lnTo>
                    <a:pt x="145" y="245"/>
                  </a:lnTo>
                  <a:lnTo>
                    <a:pt x="148" y="245"/>
                  </a:lnTo>
                  <a:lnTo>
                    <a:pt x="148" y="245"/>
                  </a:lnTo>
                  <a:lnTo>
                    <a:pt x="148" y="245"/>
                  </a:lnTo>
                  <a:lnTo>
                    <a:pt x="148" y="249"/>
                  </a:lnTo>
                  <a:lnTo>
                    <a:pt x="145" y="252"/>
                  </a:lnTo>
                  <a:lnTo>
                    <a:pt x="148" y="252"/>
                  </a:lnTo>
                  <a:lnTo>
                    <a:pt x="148" y="256"/>
                  </a:lnTo>
                  <a:lnTo>
                    <a:pt x="148" y="260"/>
                  </a:lnTo>
                  <a:lnTo>
                    <a:pt x="148" y="260"/>
                  </a:lnTo>
                  <a:lnTo>
                    <a:pt x="148" y="263"/>
                  </a:lnTo>
                  <a:lnTo>
                    <a:pt x="152" y="263"/>
                  </a:lnTo>
                  <a:lnTo>
                    <a:pt x="156" y="267"/>
                  </a:lnTo>
                  <a:lnTo>
                    <a:pt x="159" y="267"/>
                  </a:lnTo>
                  <a:lnTo>
                    <a:pt x="163" y="267"/>
                  </a:lnTo>
                  <a:lnTo>
                    <a:pt x="163" y="263"/>
                  </a:lnTo>
                  <a:lnTo>
                    <a:pt x="167" y="260"/>
                  </a:lnTo>
                  <a:lnTo>
                    <a:pt x="167" y="260"/>
                  </a:lnTo>
                  <a:lnTo>
                    <a:pt x="167" y="260"/>
                  </a:lnTo>
                  <a:lnTo>
                    <a:pt x="167" y="256"/>
                  </a:lnTo>
                  <a:lnTo>
                    <a:pt x="171" y="252"/>
                  </a:lnTo>
                  <a:lnTo>
                    <a:pt x="171" y="252"/>
                  </a:lnTo>
                  <a:lnTo>
                    <a:pt x="174" y="252"/>
                  </a:lnTo>
                  <a:lnTo>
                    <a:pt x="174" y="252"/>
                  </a:lnTo>
                  <a:lnTo>
                    <a:pt x="174" y="249"/>
                  </a:lnTo>
                  <a:lnTo>
                    <a:pt x="174" y="245"/>
                  </a:lnTo>
                  <a:lnTo>
                    <a:pt x="167" y="245"/>
                  </a:lnTo>
                  <a:lnTo>
                    <a:pt x="167" y="241"/>
                  </a:lnTo>
                  <a:lnTo>
                    <a:pt x="167" y="237"/>
                  </a:lnTo>
                  <a:lnTo>
                    <a:pt x="171" y="237"/>
                  </a:lnTo>
                  <a:lnTo>
                    <a:pt x="171" y="237"/>
                  </a:lnTo>
                  <a:lnTo>
                    <a:pt x="171" y="237"/>
                  </a:lnTo>
                  <a:lnTo>
                    <a:pt x="171" y="241"/>
                  </a:lnTo>
                  <a:lnTo>
                    <a:pt x="171" y="241"/>
                  </a:lnTo>
                  <a:lnTo>
                    <a:pt x="174" y="241"/>
                  </a:lnTo>
                  <a:lnTo>
                    <a:pt x="174" y="241"/>
                  </a:lnTo>
                  <a:lnTo>
                    <a:pt x="178" y="241"/>
                  </a:lnTo>
                  <a:lnTo>
                    <a:pt x="178" y="241"/>
                  </a:lnTo>
                  <a:lnTo>
                    <a:pt x="182" y="241"/>
                  </a:lnTo>
                  <a:lnTo>
                    <a:pt x="182" y="241"/>
                  </a:lnTo>
                  <a:lnTo>
                    <a:pt x="182" y="241"/>
                  </a:lnTo>
                  <a:lnTo>
                    <a:pt x="178" y="245"/>
                  </a:lnTo>
                  <a:lnTo>
                    <a:pt x="178" y="245"/>
                  </a:lnTo>
                  <a:lnTo>
                    <a:pt x="178" y="245"/>
                  </a:lnTo>
                  <a:lnTo>
                    <a:pt x="182" y="245"/>
                  </a:lnTo>
                  <a:lnTo>
                    <a:pt x="185" y="241"/>
                  </a:lnTo>
                  <a:lnTo>
                    <a:pt x="193" y="241"/>
                  </a:lnTo>
                  <a:lnTo>
                    <a:pt x="197" y="241"/>
                  </a:lnTo>
                  <a:lnTo>
                    <a:pt x="197" y="241"/>
                  </a:lnTo>
                  <a:lnTo>
                    <a:pt x="197" y="237"/>
                  </a:lnTo>
                  <a:lnTo>
                    <a:pt x="197" y="234"/>
                  </a:lnTo>
                  <a:lnTo>
                    <a:pt x="200" y="234"/>
                  </a:lnTo>
                  <a:lnTo>
                    <a:pt x="204" y="234"/>
                  </a:lnTo>
                  <a:lnTo>
                    <a:pt x="204" y="237"/>
                  </a:lnTo>
                  <a:lnTo>
                    <a:pt x="204" y="241"/>
                  </a:lnTo>
                  <a:lnTo>
                    <a:pt x="204" y="241"/>
                  </a:lnTo>
                  <a:lnTo>
                    <a:pt x="208" y="241"/>
                  </a:lnTo>
                  <a:lnTo>
                    <a:pt x="208" y="237"/>
                  </a:lnTo>
                  <a:lnTo>
                    <a:pt x="208" y="234"/>
                  </a:lnTo>
                  <a:lnTo>
                    <a:pt x="208" y="230"/>
                  </a:lnTo>
                  <a:lnTo>
                    <a:pt x="211" y="226"/>
                  </a:lnTo>
                  <a:lnTo>
                    <a:pt x="215" y="226"/>
                  </a:lnTo>
                  <a:lnTo>
                    <a:pt x="215" y="226"/>
                  </a:lnTo>
                  <a:lnTo>
                    <a:pt x="211" y="223"/>
                  </a:lnTo>
                  <a:lnTo>
                    <a:pt x="215" y="219"/>
                  </a:lnTo>
                  <a:lnTo>
                    <a:pt x="215" y="219"/>
                  </a:lnTo>
                  <a:lnTo>
                    <a:pt x="219" y="219"/>
                  </a:lnTo>
                  <a:lnTo>
                    <a:pt x="219" y="223"/>
                  </a:lnTo>
                  <a:lnTo>
                    <a:pt x="219" y="223"/>
                  </a:lnTo>
                  <a:lnTo>
                    <a:pt x="219" y="226"/>
                  </a:lnTo>
                  <a:lnTo>
                    <a:pt x="219" y="237"/>
                  </a:lnTo>
                  <a:lnTo>
                    <a:pt x="219" y="237"/>
                  </a:lnTo>
                  <a:lnTo>
                    <a:pt x="222" y="234"/>
                  </a:lnTo>
                  <a:lnTo>
                    <a:pt x="222" y="234"/>
                  </a:lnTo>
                  <a:lnTo>
                    <a:pt x="226" y="234"/>
                  </a:lnTo>
                  <a:lnTo>
                    <a:pt x="230" y="230"/>
                  </a:lnTo>
                  <a:lnTo>
                    <a:pt x="230" y="226"/>
                  </a:lnTo>
                  <a:lnTo>
                    <a:pt x="230" y="223"/>
                  </a:lnTo>
                  <a:lnTo>
                    <a:pt x="234" y="219"/>
                  </a:lnTo>
                  <a:lnTo>
                    <a:pt x="234" y="219"/>
                  </a:lnTo>
                  <a:lnTo>
                    <a:pt x="230" y="215"/>
                  </a:lnTo>
                  <a:lnTo>
                    <a:pt x="226" y="211"/>
                  </a:lnTo>
                  <a:lnTo>
                    <a:pt x="226" y="208"/>
                  </a:lnTo>
                  <a:lnTo>
                    <a:pt x="226" y="200"/>
                  </a:lnTo>
                  <a:lnTo>
                    <a:pt x="226" y="193"/>
                  </a:lnTo>
                  <a:lnTo>
                    <a:pt x="226" y="186"/>
                  </a:lnTo>
                  <a:lnTo>
                    <a:pt x="222" y="178"/>
                  </a:lnTo>
                  <a:lnTo>
                    <a:pt x="219" y="171"/>
                  </a:lnTo>
                  <a:lnTo>
                    <a:pt x="219" y="167"/>
                  </a:lnTo>
                  <a:lnTo>
                    <a:pt x="219" y="163"/>
                  </a:lnTo>
                  <a:lnTo>
                    <a:pt x="226" y="160"/>
                  </a:lnTo>
                  <a:lnTo>
                    <a:pt x="226" y="160"/>
                  </a:lnTo>
                  <a:lnTo>
                    <a:pt x="230" y="163"/>
                  </a:lnTo>
                  <a:lnTo>
                    <a:pt x="230" y="163"/>
                  </a:lnTo>
                  <a:lnTo>
                    <a:pt x="230" y="160"/>
                  </a:lnTo>
                  <a:lnTo>
                    <a:pt x="230" y="156"/>
                  </a:lnTo>
                  <a:lnTo>
                    <a:pt x="226" y="156"/>
                  </a:lnTo>
                  <a:lnTo>
                    <a:pt x="226" y="152"/>
                  </a:lnTo>
                  <a:lnTo>
                    <a:pt x="226" y="152"/>
                  </a:lnTo>
                  <a:lnTo>
                    <a:pt x="226" y="148"/>
                  </a:lnTo>
                  <a:lnTo>
                    <a:pt x="226" y="148"/>
                  </a:lnTo>
                  <a:lnTo>
                    <a:pt x="226" y="145"/>
                  </a:lnTo>
                  <a:lnTo>
                    <a:pt x="226" y="145"/>
                  </a:lnTo>
                  <a:lnTo>
                    <a:pt x="226" y="141"/>
                  </a:lnTo>
                  <a:lnTo>
                    <a:pt x="226" y="137"/>
                  </a:lnTo>
                  <a:lnTo>
                    <a:pt x="226" y="137"/>
                  </a:lnTo>
                  <a:lnTo>
                    <a:pt x="226" y="134"/>
                  </a:lnTo>
                  <a:lnTo>
                    <a:pt x="226" y="130"/>
                  </a:lnTo>
                  <a:lnTo>
                    <a:pt x="222" y="122"/>
                  </a:lnTo>
                  <a:lnTo>
                    <a:pt x="222" y="122"/>
                  </a:lnTo>
                  <a:lnTo>
                    <a:pt x="219" y="122"/>
                  </a:lnTo>
                  <a:lnTo>
                    <a:pt x="219" y="115"/>
                  </a:lnTo>
                  <a:lnTo>
                    <a:pt x="215" y="115"/>
                  </a:lnTo>
                  <a:lnTo>
                    <a:pt x="208" y="108"/>
                  </a:lnTo>
                  <a:lnTo>
                    <a:pt x="208" y="104"/>
                  </a:lnTo>
                  <a:lnTo>
                    <a:pt x="204" y="100"/>
                  </a:lnTo>
                  <a:lnTo>
                    <a:pt x="204" y="96"/>
                  </a:lnTo>
                  <a:lnTo>
                    <a:pt x="204" y="93"/>
                  </a:lnTo>
                  <a:lnTo>
                    <a:pt x="204" y="96"/>
                  </a:lnTo>
                  <a:lnTo>
                    <a:pt x="204" y="96"/>
                  </a:lnTo>
                  <a:lnTo>
                    <a:pt x="200" y="93"/>
                  </a:lnTo>
                  <a:lnTo>
                    <a:pt x="200" y="93"/>
                  </a:lnTo>
                  <a:lnTo>
                    <a:pt x="197" y="93"/>
                  </a:lnTo>
                  <a:lnTo>
                    <a:pt x="197" y="93"/>
                  </a:lnTo>
                  <a:lnTo>
                    <a:pt x="197" y="96"/>
                  </a:lnTo>
                  <a:lnTo>
                    <a:pt x="197" y="100"/>
                  </a:lnTo>
                  <a:lnTo>
                    <a:pt x="197" y="100"/>
                  </a:lnTo>
                  <a:lnTo>
                    <a:pt x="200" y="100"/>
                  </a:lnTo>
                  <a:lnTo>
                    <a:pt x="204" y="96"/>
                  </a:lnTo>
                  <a:lnTo>
                    <a:pt x="204" y="100"/>
                  </a:lnTo>
                  <a:lnTo>
                    <a:pt x="204" y="104"/>
                  </a:lnTo>
                  <a:lnTo>
                    <a:pt x="200" y="104"/>
                  </a:lnTo>
                  <a:lnTo>
                    <a:pt x="200" y="104"/>
                  </a:lnTo>
                  <a:lnTo>
                    <a:pt x="197" y="104"/>
                  </a:lnTo>
                  <a:lnTo>
                    <a:pt x="200" y="108"/>
                  </a:lnTo>
                  <a:lnTo>
                    <a:pt x="197" y="108"/>
                  </a:lnTo>
                  <a:lnTo>
                    <a:pt x="197" y="108"/>
                  </a:lnTo>
                  <a:lnTo>
                    <a:pt x="193" y="104"/>
                  </a:lnTo>
                  <a:lnTo>
                    <a:pt x="193" y="104"/>
                  </a:lnTo>
                  <a:lnTo>
                    <a:pt x="193" y="100"/>
                  </a:lnTo>
                  <a:lnTo>
                    <a:pt x="189" y="100"/>
                  </a:lnTo>
                  <a:lnTo>
                    <a:pt x="189" y="100"/>
                  </a:lnTo>
                  <a:lnTo>
                    <a:pt x="189" y="104"/>
                  </a:lnTo>
                  <a:lnTo>
                    <a:pt x="189" y="108"/>
                  </a:lnTo>
                  <a:lnTo>
                    <a:pt x="189" y="111"/>
                  </a:lnTo>
                  <a:lnTo>
                    <a:pt x="189" y="111"/>
                  </a:lnTo>
                  <a:lnTo>
                    <a:pt x="185" y="115"/>
                  </a:lnTo>
                  <a:lnTo>
                    <a:pt x="185" y="115"/>
                  </a:lnTo>
                  <a:lnTo>
                    <a:pt x="189" y="119"/>
                  </a:lnTo>
                  <a:lnTo>
                    <a:pt x="193" y="122"/>
                  </a:lnTo>
                  <a:lnTo>
                    <a:pt x="189" y="126"/>
                  </a:lnTo>
                  <a:lnTo>
                    <a:pt x="189" y="126"/>
                  </a:lnTo>
                  <a:lnTo>
                    <a:pt x="185" y="126"/>
                  </a:lnTo>
                  <a:lnTo>
                    <a:pt x="185" y="126"/>
                  </a:lnTo>
                  <a:lnTo>
                    <a:pt x="185" y="130"/>
                  </a:lnTo>
                  <a:lnTo>
                    <a:pt x="189" y="130"/>
                  </a:lnTo>
                  <a:lnTo>
                    <a:pt x="193" y="126"/>
                  </a:lnTo>
                  <a:lnTo>
                    <a:pt x="197" y="134"/>
                  </a:lnTo>
                  <a:lnTo>
                    <a:pt x="197" y="141"/>
                  </a:lnTo>
                  <a:lnTo>
                    <a:pt x="197" y="145"/>
                  </a:lnTo>
                  <a:lnTo>
                    <a:pt x="197" y="152"/>
                  </a:lnTo>
                  <a:lnTo>
                    <a:pt x="193" y="163"/>
                  </a:lnTo>
                  <a:lnTo>
                    <a:pt x="193" y="167"/>
                  </a:lnTo>
                  <a:lnTo>
                    <a:pt x="193" y="171"/>
                  </a:lnTo>
                  <a:lnTo>
                    <a:pt x="189" y="174"/>
                  </a:lnTo>
                  <a:lnTo>
                    <a:pt x="185" y="178"/>
                  </a:lnTo>
                  <a:lnTo>
                    <a:pt x="185" y="182"/>
                  </a:lnTo>
                  <a:lnTo>
                    <a:pt x="185" y="186"/>
                  </a:lnTo>
                  <a:lnTo>
                    <a:pt x="185" y="189"/>
                  </a:lnTo>
                  <a:lnTo>
                    <a:pt x="182" y="193"/>
                  </a:lnTo>
                  <a:lnTo>
                    <a:pt x="171" y="197"/>
                  </a:lnTo>
                  <a:lnTo>
                    <a:pt x="171" y="197"/>
                  </a:lnTo>
                  <a:lnTo>
                    <a:pt x="167" y="200"/>
                  </a:lnTo>
                  <a:lnTo>
                    <a:pt x="163" y="197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63" y="189"/>
                  </a:lnTo>
                  <a:lnTo>
                    <a:pt x="163" y="189"/>
                  </a:lnTo>
                  <a:lnTo>
                    <a:pt x="163" y="186"/>
                  </a:lnTo>
                  <a:lnTo>
                    <a:pt x="167" y="186"/>
                  </a:lnTo>
                  <a:lnTo>
                    <a:pt x="167" y="182"/>
                  </a:lnTo>
                  <a:lnTo>
                    <a:pt x="159" y="186"/>
                  </a:lnTo>
                  <a:lnTo>
                    <a:pt x="159" y="186"/>
                  </a:lnTo>
                  <a:lnTo>
                    <a:pt x="156" y="189"/>
                  </a:lnTo>
                  <a:lnTo>
                    <a:pt x="156" y="193"/>
                  </a:lnTo>
                  <a:lnTo>
                    <a:pt x="156" y="193"/>
                  </a:lnTo>
                  <a:lnTo>
                    <a:pt x="156" y="200"/>
                  </a:lnTo>
                  <a:lnTo>
                    <a:pt x="156" y="204"/>
                  </a:lnTo>
                  <a:lnTo>
                    <a:pt x="152" y="208"/>
                  </a:lnTo>
                  <a:lnTo>
                    <a:pt x="152" y="211"/>
                  </a:lnTo>
                  <a:lnTo>
                    <a:pt x="152" y="211"/>
                  </a:lnTo>
                  <a:lnTo>
                    <a:pt x="152" y="219"/>
                  </a:lnTo>
                  <a:lnTo>
                    <a:pt x="152" y="219"/>
                  </a:lnTo>
                  <a:lnTo>
                    <a:pt x="152" y="219"/>
                  </a:lnTo>
                  <a:lnTo>
                    <a:pt x="152" y="223"/>
                  </a:lnTo>
                  <a:lnTo>
                    <a:pt x="152" y="223"/>
                  </a:lnTo>
                  <a:lnTo>
                    <a:pt x="152" y="223"/>
                  </a:lnTo>
                  <a:lnTo>
                    <a:pt x="148" y="223"/>
                  </a:lnTo>
                  <a:lnTo>
                    <a:pt x="152" y="226"/>
                  </a:lnTo>
                  <a:lnTo>
                    <a:pt x="148" y="226"/>
                  </a:lnTo>
                  <a:lnTo>
                    <a:pt x="148" y="226"/>
                  </a:lnTo>
                  <a:lnTo>
                    <a:pt x="145" y="226"/>
                  </a:lnTo>
                  <a:lnTo>
                    <a:pt x="145" y="226"/>
                  </a:lnTo>
                  <a:lnTo>
                    <a:pt x="141" y="223"/>
                  </a:lnTo>
                  <a:lnTo>
                    <a:pt x="141" y="223"/>
                  </a:lnTo>
                  <a:lnTo>
                    <a:pt x="141" y="223"/>
                  </a:lnTo>
                  <a:lnTo>
                    <a:pt x="137" y="223"/>
                  </a:lnTo>
                  <a:lnTo>
                    <a:pt x="137" y="223"/>
                  </a:lnTo>
                  <a:lnTo>
                    <a:pt x="130" y="226"/>
                  </a:lnTo>
                  <a:lnTo>
                    <a:pt x="126" y="226"/>
                  </a:lnTo>
                  <a:lnTo>
                    <a:pt x="122" y="230"/>
                  </a:lnTo>
                  <a:lnTo>
                    <a:pt x="119" y="230"/>
                  </a:lnTo>
                  <a:lnTo>
                    <a:pt x="115" y="230"/>
                  </a:lnTo>
                  <a:lnTo>
                    <a:pt x="111" y="230"/>
                  </a:lnTo>
                  <a:lnTo>
                    <a:pt x="108" y="230"/>
                  </a:lnTo>
                  <a:lnTo>
                    <a:pt x="104" y="234"/>
                  </a:lnTo>
                  <a:lnTo>
                    <a:pt x="100" y="237"/>
                  </a:lnTo>
                  <a:lnTo>
                    <a:pt x="100" y="237"/>
                  </a:lnTo>
                  <a:lnTo>
                    <a:pt x="100" y="241"/>
                  </a:lnTo>
                  <a:lnTo>
                    <a:pt x="93" y="245"/>
                  </a:lnTo>
                  <a:lnTo>
                    <a:pt x="93" y="245"/>
                  </a:lnTo>
                  <a:lnTo>
                    <a:pt x="89" y="249"/>
                  </a:lnTo>
                  <a:lnTo>
                    <a:pt x="89" y="252"/>
                  </a:lnTo>
                  <a:lnTo>
                    <a:pt x="85" y="252"/>
                  </a:lnTo>
                  <a:lnTo>
                    <a:pt x="82" y="252"/>
                  </a:lnTo>
                  <a:lnTo>
                    <a:pt x="78" y="256"/>
                  </a:lnTo>
                  <a:lnTo>
                    <a:pt x="82" y="260"/>
                  </a:lnTo>
                  <a:lnTo>
                    <a:pt x="82" y="260"/>
                  </a:lnTo>
                  <a:lnTo>
                    <a:pt x="82" y="263"/>
                  </a:lnTo>
                  <a:lnTo>
                    <a:pt x="82" y="263"/>
                  </a:lnTo>
                  <a:lnTo>
                    <a:pt x="78" y="263"/>
                  </a:lnTo>
                  <a:lnTo>
                    <a:pt x="74" y="267"/>
                  </a:lnTo>
                  <a:lnTo>
                    <a:pt x="74" y="271"/>
                  </a:lnTo>
                  <a:lnTo>
                    <a:pt x="74" y="271"/>
                  </a:lnTo>
                  <a:lnTo>
                    <a:pt x="71" y="275"/>
                  </a:lnTo>
                  <a:lnTo>
                    <a:pt x="67" y="275"/>
                  </a:lnTo>
                  <a:lnTo>
                    <a:pt x="67" y="275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7" y="278"/>
                  </a:lnTo>
                  <a:lnTo>
                    <a:pt x="67" y="282"/>
                  </a:lnTo>
                  <a:lnTo>
                    <a:pt x="67" y="282"/>
                  </a:lnTo>
                  <a:lnTo>
                    <a:pt x="67" y="286"/>
                  </a:lnTo>
                  <a:lnTo>
                    <a:pt x="67" y="282"/>
                  </a:lnTo>
                  <a:lnTo>
                    <a:pt x="67" y="282"/>
                  </a:lnTo>
                  <a:lnTo>
                    <a:pt x="63" y="282"/>
                  </a:lnTo>
                  <a:lnTo>
                    <a:pt x="67" y="286"/>
                  </a:lnTo>
                  <a:lnTo>
                    <a:pt x="67" y="286"/>
                  </a:lnTo>
                  <a:lnTo>
                    <a:pt x="67" y="289"/>
                  </a:lnTo>
                  <a:lnTo>
                    <a:pt x="67" y="289"/>
                  </a:lnTo>
                  <a:lnTo>
                    <a:pt x="67" y="289"/>
                  </a:lnTo>
                  <a:lnTo>
                    <a:pt x="71" y="286"/>
                  </a:lnTo>
                  <a:lnTo>
                    <a:pt x="71" y="286"/>
                  </a:lnTo>
                  <a:lnTo>
                    <a:pt x="74" y="286"/>
                  </a:lnTo>
                  <a:lnTo>
                    <a:pt x="74" y="289"/>
                  </a:lnTo>
                  <a:lnTo>
                    <a:pt x="74" y="289"/>
                  </a:lnTo>
                  <a:lnTo>
                    <a:pt x="78" y="289"/>
                  </a:lnTo>
                  <a:lnTo>
                    <a:pt x="74" y="286"/>
                  </a:lnTo>
                  <a:lnTo>
                    <a:pt x="74" y="286"/>
                  </a:lnTo>
                  <a:lnTo>
                    <a:pt x="71" y="286"/>
                  </a:lnTo>
                  <a:lnTo>
                    <a:pt x="71" y="282"/>
                  </a:lnTo>
                  <a:lnTo>
                    <a:pt x="71" y="282"/>
                  </a:lnTo>
                  <a:lnTo>
                    <a:pt x="71" y="278"/>
                  </a:lnTo>
                  <a:lnTo>
                    <a:pt x="74" y="278"/>
                  </a:lnTo>
                  <a:lnTo>
                    <a:pt x="74" y="278"/>
                  </a:lnTo>
                  <a:lnTo>
                    <a:pt x="78" y="282"/>
                  </a:lnTo>
                  <a:lnTo>
                    <a:pt x="78" y="286"/>
                  </a:lnTo>
                  <a:lnTo>
                    <a:pt x="82" y="289"/>
                  </a:lnTo>
                  <a:lnTo>
                    <a:pt x="82" y="293"/>
                  </a:lnTo>
                  <a:lnTo>
                    <a:pt x="78" y="297"/>
                  </a:lnTo>
                  <a:lnTo>
                    <a:pt x="74" y="297"/>
                  </a:lnTo>
                  <a:lnTo>
                    <a:pt x="74" y="300"/>
                  </a:lnTo>
                  <a:lnTo>
                    <a:pt x="78" y="304"/>
                  </a:lnTo>
                  <a:lnTo>
                    <a:pt x="78" y="308"/>
                  </a:lnTo>
                  <a:lnTo>
                    <a:pt x="82" y="312"/>
                  </a:lnTo>
                  <a:lnTo>
                    <a:pt x="82" y="315"/>
                  </a:lnTo>
                  <a:lnTo>
                    <a:pt x="82" y="315"/>
                  </a:lnTo>
                  <a:lnTo>
                    <a:pt x="82" y="319"/>
                  </a:lnTo>
                  <a:lnTo>
                    <a:pt x="85" y="319"/>
                  </a:lnTo>
                  <a:lnTo>
                    <a:pt x="89" y="319"/>
                  </a:lnTo>
                  <a:lnTo>
                    <a:pt x="89" y="319"/>
                  </a:lnTo>
                  <a:lnTo>
                    <a:pt x="89" y="315"/>
                  </a:lnTo>
                  <a:lnTo>
                    <a:pt x="85" y="312"/>
                  </a:lnTo>
                  <a:lnTo>
                    <a:pt x="85" y="308"/>
                  </a:lnTo>
                  <a:lnTo>
                    <a:pt x="89" y="308"/>
                  </a:lnTo>
                  <a:lnTo>
                    <a:pt x="89" y="308"/>
                  </a:lnTo>
                  <a:lnTo>
                    <a:pt x="89" y="308"/>
                  </a:lnTo>
                  <a:lnTo>
                    <a:pt x="89" y="312"/>
                  </a:lnTo>
                  <a:lnTo>
                    <a:pt x="89" y="312"/>
                  </a:lnTo>
                  <a:lnTo>
                    <a:pt x="93" y="319"/>
                  </a:lnTo>
                  <a:lnTo>
                    <a:pt x="93" y="319"/>
                  </a:lnTo>
                  <a:lnTo>
                    <a:pt x="93" y="3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1" name="Freeform 13"/>
            <p:cNvSpPr>
              <a:spLocks noEditPoints="1"/>
            </p:cNvSpPr>
            <p:nvPr/>
          </p:nvSpPr>
          <p:spPr bwMode="auto">
            <a:xfrm>
              <a:off x="6861137" y="2317785"/>
              <a:ext cx="95211" cy="137670"/>
            </a:xfrm>
            <a:custGeom>
              <a:avLst/>
              <a:gdLst>
                <a:gd name="T0" fmla="*/ 48 w 74"/>
                <a:gd name="T1" fmla="*/ 78 h 107"/>
                <a:gd name="T2" fmla="*/ 44 w 74"/>
                <a:gd name="T3" fmla="*/ 78 h 107"/>
                <a:gd name="T4" fmla="*/ 44 w 74"/>
                <a:gd name="T5" fmla="*/ 78 h 107"/>
                <a:gd name="T6" fmla="*/ 18 w 74"/>
                <a:gd name="T7" fmla="*/ 85 h 107"/>
                <a:gd name="T8" fmla="*/ 22 w 74"/>
                <a:gd name="T9" fmla="*/ 85 h 107"/>
                <a:gd name="T10" fmla="*/ 22 w 74"/>
                <a:gd name="T11" fmla="*/ 85 h 107"/>
                <a:gd name="T12" fmla="*/ 22 w 74"/>
                <a:gd name="T13" fmla="*/ 89 h 107"/>
                <a:gd name="T14" fmla="*/ 22 w 74"/>
                <a:gd name="T15" fmla="*/ 89 h 107"/>
                <a:gd name="T16" fmla="*/ 55 w 74"/>
                <a:gd name="T17" fmla="*/ 74 h 107"/>
                <a:gd name="T18" fmla="*/ 59 w 74"/>
                <a:gd name="T19" fmla="*/ 78 h 107"/>
                <a:gd name="T20" fmla="*/ 59 w 74"/>
                <a:gd name="T21" fmla="*/ 78 h 107"/>
                <a:gd name="T22" fmla="*/ 59 w 74"/>
                <a:gd name="T23" fmla="*/ 74 h 107"/>
                <a:gd name="T24" fmla="*/ 70 w 74"/>
                <a:gd name="T25" fmla="*/ 92 h 107"/>
                <a:gd name="T26" fmla="*/ 70 w 74"/>
                <a:gd name="T27" fmla="*/ 89 h 107"/>
                <a:gd name="T28" fmla="*/ 74 w 74"/>
                <a:gd name="T29" fmla="*/ 92 h 107"/>
                <a:gd name="T30" fmla="*/ 70 w 74"/>
                <a:gd name="T31" fmla="*/ 92 h 107"/>
                <a:gd name="T32" fmla="*/ 74 w 74"/>
                <a:gd name="T33" fmla="*/ 85 h 107"/>
                <a:gd name="T34" fmla="*/ 70 w 74"/>
                <a:gd name="T35" fmla="*/ 85 h 107"/>
                <a:gd name="T36" fmla="*/ 70 w 74"/>
                <a:gd name="T37" fmla="*/ 81 h 107"/>
                <a:gd name="T38" fmla="*/ 74 w 74"/>
                <a:gd name="T39" fmla="*/ 81 h 107"/>
                <a:gd name="T40" fmla="*/ 74 w 74"/>
                <a:gd name="T41" fmla="*/ 85 h 107"/>
                <a:gd name="T42" fmla="*/ 26 w 74"/>
                <a:gd name="T43" fmla="*/ 107 h 107"/>
                <a:gd name="T44" fmla="*/ 26 w 74"/>
                <a:gd name="T45" fmla="*/ 104 h 107"/>
                <a:gd name="T46" fmla="*/ 37 w 74"/>
                <a:gd name="T47" fmla="*/ 104 h 107"/>
                <a:gd name="T48" fmla="*/ 33 w 74"/>
                <a:gd name="T49" fmla="*/ 107 h 107"/>
                <a:gd name="T50" fmla="*/ 26 w 74"/>
                <a:gd name="T51" fmla="*/ 107 h 107"/>
                <a:gd name="T52" fmla="*/ 0 w 74"/>
                <a:gd name="T53" fmla="*/ 18 h 107"/>
                <a:gd name="T54" fmla="*/ 3 w 74"/>
                <a:gd name="T55" fmla="*/ 18 h 107"/>
                <a:gd name="T56" fmla="*/ 3 w 74"/>
                <a:gd name="T57" fmla="*/ 18 h 107"/>
                <a:gd name="T58" fmla="*/ 15 w 74"/>
                <a:gd name="T59" fmla="*/ 29 h 107"/>
                <a:gd name="T60" fmla="*/ 18 w 74"/>
                <a:gd name="T61" fmla="*/ 33 h 107"/>
                <a:gd name="T62" fmla="*/ 22 w 74"/>
                <a:gd name="T63" fmla="*/ 37 h 107"/>
                <a:gd name="T64" fmla="*/ 15 w 74"/>
                <a:gd name="T65" fmla="*/ 33 h 107"/>
                <a:gd name="T66" fmla="*/ 11 w 74"/>
                <a:gd name="T67" fmla="*/ 37 h 107"/>
                <a:gd name="T68" fmla="*/ 15 w 74"/>
                <a:gd name="T69" fmla="*/ 44 h 107"/>
                <a:gd name="T70" fmla="*/ 18 w 74"/>
                <a:gd name="T71" fmla="*/ 44 h 107"/>
                <a:gd name="T72" fmla="*/ 18 w 74"/>
                <a:gd name="T73" fmla="*/ 52 h 107"/>
                <a:gd name="T74" fmla="*/ 22 w 74"/>
                <a:gd name="T75" fmla="*/ 59 h 107"/>
                <a:gd name="T76" fmla="*/ 18 w 74"/>
                <a:gd name="T77" fmla="*/ 63 h 107"/>
                <a:gd name="T78" fmla="*/ 22 w 74"/>
                <a:gd name="T79" fmla="*/ 66 h 107"/>
                <a:gd name="T80" fmla="*/ 18 w 74"/>
                <a:gd name="T81" fmla="*/ 70 h 107"/>
                <a:gd name="T82" fmla="*/ 18 w 74"/>
                <a:gd name="T83" fmla="*/ 74 h 107"/>
                <a:gd name="T84" fmla="*/ 26 w 74"/>
                <a:gd name="T85" fmla="*/ 81 h 107"/>
                <a:gd name="T86" fmla="*/ 26 w 74"/>
                <a:gd name="T87" fmla="*/ 85 h 107"/>
                <a:gd name="T88" fmla="*/ 29 w 74"/>
                <a:gd name="T89" fmla="*/ 85 h 107"/>
                <a:gd name="T90" fmla="*/ 29 w 74"/>
                <a:gd name="T91" fmla="*/ 85 h 107"/>
                <a:gd name="T92" fmla="*/ 40 w 74"/>
                <a:gd name="T93" fmla="*/ 74 h 107"/>
                <a:gd name="T94" fmla="*/ 44 w 74"/>
                <a:gd name="T95" fmla="*/ 78 h 107"/>
                <a:gd name="T96" fmla="*/ 48 w 74"/>
                <a:gd name="T97" fmla="*/ 74 h 107"/>
                <a:gd name="T98" fmla="*/ 52 w 74"/>
                <a:gd name="T99" fmla="*/ 74 h 107"/>
                <a:gd name="T100" fmla="*/ 55 w 74"/>
                <a:gd name="T101" fmla="*/ 74 h 107"/>
                <a:gd name="T102" fmla="*/ 59 w 74"/>
                <a:gd name="T103" fmla="*/ 70 h 107"/>
                <a:gd name="T104" fmla="*/ 66 w 74"/>
                <a:gd name="T105" fmla="*/ 66 h 107"/>
                <a:gd name="T106" fmla="*/ 66 w 74"/>
                <a:gd name="T107" fmla="*/ 63 h 107"/>
                <a:gd name="T108" fmla="*/ 66 w 74"/>
                <a:gd name="T109" fmla="*/ 52 h 107"/>
                <a:gd name="T110" fmla="*/ 63 w 74"/>
                <a:gd name="T111" fmla="*/ 48 h 107"/>
                <a:gd name="T112" fmla="*/ 59 w 74"/>
                <a:gd name="T113" fmla="*/ 37 h 107"/>
                <a:gd name="T114" fmla="*/ 48 w 74"/>
                <a:gd name="T115" fmla="*/ 18 h 107"/>
                <a:gd name="T116" fmla="*/ 33 w 74"/>
                <a:gd name="T117" fmla="*/ 0 h 107"/>
                <a:gd name="T118" fmla="*/ 18 w 74"/>
                <a:gd name="T119" fmla="*/ 3 h 107"/>
                <a:gd name="T120" fmla="*/ 3 w 74"/>
                <a:gd name="T121" fmla="*/ 11 h 107"/>
                <a:gd name="T122" fmla="*/ 0 w 74"/>
                <a:gd name="T123" fmla="*/ 1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" h="107">
                  <a:moveTo>
                    <a:pt x="44" y="78"/>
                  </a:moveTo>
                  <a:lnTo>
                    <a:pt x="48" y="78"/>
                  </a:lnTo>
                  <a:lnTo>
                    <a:pt x="48" y="78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44" y="78"/>
                  </a:lnTo>
                  <a:close/>
                  <a:moveTo>
                    <a:pt x="22" y="89"/>
                  </a:moveTo>
                  <a:lnTo>
                    <a:pt x="18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9"/>
                  </a:lnTo>
                  <a:close/>
                  <a:moveTo>
                    <a:pt x="59" y="74"/>
                  </a:moveTo>
                  <a:lnTo>
                    <a:pt x="55" y="74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4"/>
                  </a:lnTo>
                  <a:lnTo>
                    <a:pt x="59" y="74"/>
                  </a:lnTo>
                  <a:lnTo>
                    <a:pt x="59" y="74"/>
                  </a:lnTo>
                  <a:close/>
                  <a:moveTo>
                    <a:pt x="70" y="92"/>
                  </a:moveTo>
                  <a:lnTo>
                    <a:pt x="70" y="89"/>
                  </a:lnTo>
                  <a:lnTo>
                    <a:pt x="70" y="89"/>
                  </a:lnTo>
                  <a:lnTo>
                    <a:pt x="74" y="89"/>
                  </a:lnTo>
                  <a:lnTo>
                    <a:pt x="74" y="92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70" y="92"/>
                  </a:lnTo>
                  <a:close/>
                  <a:moveTo>
                    <a:pt x="74" y="85"/>
                  </a:moveTo>
                  <a:lnTo>
                    <a:pt x="70" y="89"/>
                  </a:lnTo>
                  <a:lnTo>
                    <a:pt x="70" y="85"/>
                  </a:lnTo>
                  <a:lnTo>
                    <a:pt x="70" y="81"/>
                  </a:lnTo>
                  <a:lnTo>
                    <a:pt x="70" y="81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74" y="85"/>
                  </a:lnTo>
                  <a:lnTo>
                    <a:pt x="74" y="85"/>
                  </a:lnTo>
                  <a:close/>
                  <a:moveTo>
                    <a:pt x="26" y="107"/>
                  </a:moveTo>
                  <a:lnTo>
                    <a:pt x="26" y="107"/>
                  </a:lnTo>
                  <a:lnTo>
                    <a:pt x="26" y="104"/>
                  </a:lnTo>
                  <a:lnTo>
                    <a:pt x="33" y="100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33" y="107"/>
                  </a:lnTo>
                  <a:lnTo>
                    <a:pt x="29" y="107"/>
                  </a:lnTo>
                  <a:lnTo>
                    <a:pt x="26" y="107"/>
                  </a:lnTo>
                  <a:lnTo>
                    <a:pt x="26" y="107"/>
                  </a:lnTo>
                  <a:close/>
                  <a:moveTo>
                    <a:pt x="0" y="18"/>
                  </a:moveTo>
                  <a:lnTo>
                    <a:pt x="0" y="18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3" y="18"/>
                  </a:lnTo>
                  <a:lnTo>
                    <a:pt x="11" y="26"/>
                  </a:lnTo>
                  <a:lnTo>
                    <a:pt x="15" y="29"/>
                  </a:lnTo>
                  <a:lnTo>
                    <a:pt x="18" y="29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22" y="37"/>
                  </a:lnTo>
                  <a:lnTo>
                    <a:pt x="15" y="37"/>
                  </a:lnTo>
                  <a:lnTo>
                    <a:pt x="15" y="33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7" y="40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8" y="4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22" y="59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22" y="63"/>
                  </a:lnTo>
                  <a:lnTo>
                    <a:pt x="22" y="66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22" y="74"/>
                  </a:lnTo>
                  <a:lnTo>
                    <a:pt x="18" y="74"/>
                  </a:lnTo>
                  <a:lnTo>
                    <a:pt x="22" y="81"/>
                  </a:lnTo>
                  <a:lnTo>
                    <a:pt x="26" y="81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6" y="89"/>
                  </a:lnTo>
                  <a:lnTo>
                    <a:pt x="29" y="85"/>
                  </a:lnTo>
                  <a:lnTo>
                    <a:pt x="29" y="81"/>
                  </a:lnTo>
                  <a:lnTo>
                    <a:pt x="29" y="85"/>
                  </a:lnTo>
                  <a:lnTo>
                    <a:pt x="33" y="81"/>
                  </a:lnTo>
                  <a:lnTo>
                    <a:pt x="40" y="74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74"/>
                  </a:lnTo>
                  <a:lnTo>
                    <a:pt x="48" y="74"/>
                  </a:lnTo>
                  <a:lnTo>
                    <a:pt x="48" y="78"/>
                  </a:lnTo>
                  <a:lnTo>
                    <a:pt x="52" y="74"/>
                  </a:lnTo>
                  <a:lnTo>
                    <a:pt x="55" y="78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59" y="70"/>
                  </a:lnTo>
                  <a:lnTo>
                    <a:pt x="63" y="70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3" y="52"/>
                  </a:lnTo>
                  <a:lnTo>
                    <a:pt x="63" y="48"/>
                  </a:lnTo>
                  <a:lnTo>
                    <a:pt x="63" y="40"/>
                  </a:lnTo>
                  <a:lnTo>
                    <a:pt x="59" y="37"/>
                  </a:lnTo>
                  <a:lnTo>
                    <a:pt x="59" y="29"/>
                  </a:lnTo>
                  <a:lnTo>
                    <a:pt x="48" y="18"/>
                  </a:lnTo>
                  <a:lnTo>
                    <a:pt x="40" y="11"/>
                  </a:lnTo>
                  <a:lnTo>
                    <a:pt x="33" y="0"/>
                  </a:lnTo>
                  <a:lnTo>
                    <a:pt x="29" y="3"/>
                  </a:lnTo>
                  <a:lnTo>
                    <a:pt x="18" y="3"/>
                  </a:lnTo>
                  <a:lnTo>
                    <a:pt x="11" y="11"/>
                  </a:lnTo>
                  <a:lnTo>
                    <a:pt x="3" y="11"/>
                  </a:lnTo>
                  <a:lnTo>
                    <a:pt x="0" y="15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6817391" y="2189123"/>
              <a:ext cx="100357" cy="156969"/>
            </a:xfrm>
            <a:custGeom>
              <a:avLst/>
              <a:gdLst>
                <a:gd name="T0" fmla="*/ 0 w 78"/>
                <a:gd name="T1" fmla="*/ 70 h 122"/>
                <a:gd name="T2" fmla="*/ 4 w 78"/>
                <a:gd name="T3" fmla="*/ 63 h 122"/>
                <a:gd name="T4" fmla="*/ 12 w 78"/>
                <a:gd name="T5" fmla="*/ 55 h 122"/>
                <a:gd name="T6" fmla="*/ 15 w 78"/>
                <a:gd name="T7" fmla="*/ 51 h 122"/>
                <a:gd name="T8" fmla="*/ 19 w 78"/>
                <a:gd name="T9" fmla="*/ 40 h 122"/>
                <a:gd name="T10" fmla="*/ 19 w 78"/>
                <a:gd name="T11" fmla="*/ 33 h 122"/>
                <a:gd name="T12" fmla="*/ 26 w 78"/>
                <a:gd name="T13" fmla="*/ 37 h 122"/>
                <a:gd name="T14" fmla="*/ 30 w 78"/>
                <a:gd name="T15" fmla="*/ 37 h 122"/>
                <a:gd name="T16" fmla="*/ 37 w 78"/>
                <a:gd name="T17" fmla="*/ 40 h 122"/>
                <a:gd name="T18" fmla="*/ 49 w 78"/>
                <a:gd name="T19" fmla="*/ 40 h 122"/>
                <a:gd name="T20" fmla="*/ 49 w 78"/>
                <a:gd name="T21" fmla="*/ 33 h 122"/>
                <a:gd name="T22" fmla="*/ 45 w 78"/>
                <a:gd name="T23" fmla="*/ 25 h 122"/>
                <a:gd name="T24" fmla="*/ 49 w 78"/>
                <a:gd name="T25" fmla="*/ 25 h 122"/>
                <a:gd name="T26" fmla="*/ 56 w 78"/>
                <a:gd name="T27" fmla="*/ 18 h 122"/>
                <a:gd name="T28" fmla="*/ 63 w 78"/>
                <a:gd name="T29" fmla="*/ 14 h 122"/>
                <a:gd name="T30" fmla="*/ 63 w 78"/>
                <a:gd name="T31" fmla="*/ 7 h 122"/>
                <a:gd name="T32" fmla="*/ 63 w 78"/>
                <a:gd name="T33" fmla="*/ 3 h 122"/>
                <a:gd name="T34" fmla="*/ 67 w 78"/>
                <a:gd name="T35" fmla="*/ 3 h 122"/>
                <a:gd name="T36" fmla="*/ 67 w 78"/>
                <a:gd name="T37" fmla="*/ 7 h 122"/>
                <a:gd name="T38" fmla="*/ 78 w 78"/>
                <a:gd name="T39" fmla="*/ 14 h 122"/>
                <a:gd name="T40" fmla="*/ 71 w 78"/>
                <a:gd name="T41" fmla="*/ 18 h 122"/>
                <a:gd name="T42" fmla="*/ 71 w 78"/>
                <a:gd name="T43" fmla="*/ 22 h 122"/>
                <a:gd name="T44" fmla="*/ 67 w 78"/>
                <a:gd name="T45" fmla="*/ 33 h 122"/>
                <a:gd name="T46" fmla="*/ 71 w 78"/>
                <a:gd name="T47" fmla="*/ 44 h 122"/>
                <a:gd name="T48" fmla="*/ 71 w 78"/>
                <a:gd name="T49" fmla="*/ 48 h 122"/>
                <a:gd name="T50" fmla="*/ 71 w 78"/>
                <a:gd name="T51" fmla="*/ 55 h 122"/>
                <a:gd name="T52" fmla="*/ 63 w 78"/>
                <a:gd name="T53" fmla="*/ 63 h 122"/>
                <a:gd name="T54" fmla="*/ 60 w 78"/>
                <a:gd name="T55" fmla="*/ 66 h 122"/>
                <a:gd name="T56" fmla="*/ 52 w 78"/>
                <a:gd name="T57" fmla="*/ 70 h 122"/>
                <a:gd name="T58" fmla="*/ 45 w 78"/>
                <a:gd name="T59" fmla="*/ 74 h 122"/>
                <a:gd name="T60" fmla="*/ 49 w 78"/>
                <a:gd name="T61" fmla="*/ 81 h 122"/>
                <a:gd name="T62" fmla="*/ 49 w 78"/>
                <a:gd name="T63" fmla="*/ 89 h 122"/>
                <a:gd name="T64" fmla="*/ 56 w 78"/>
                <a:gd name="T65" fmla="*/ 92 h 122"/>
                <a:gd name="T66" fmla="*/ 67 w 78"/>
                <a:gd name="T67" fmla="*/ 100 h 122"/>
                <a:gd name="T68" fmla="*/ 52 w 78"/>
                <a:gd name="T69" fmla="*/ 103 h 122"/>
                <a:gd name="T70" fmla="*/ 37 w 78"/>
                <a:gd name="T71" fmla="*/ 111 h 122"/>
                <a:gd name="T72" fmla="*/ 34 w 78"/>
                <a:gd name="T73" fmla="*/ 118 h 122"/>
                <a:gd name="T74" fmla="*/ 26 w 78"/>
                <a:gd name="T75" fmla="*/ 118 h 122"/>
                <a:gd name="T76" fmla="*/ 26 w 78"/>
                <a:gd name="T77" fmla="*/ 122 h 122"/>
                <a:gd name="T78" fmla="*/ 19 w 78"/>
                <a:gd name="T79" fmla="*/ 122 h 122"/>
                <a:gd name="T80" fmla="*/ 23 w 78"/>
                <a:gd name="T81" fmla="*/ 118 h 122"/>
                <a:gd name="T82" fmla="*/ 15 w 78"/>
                <a:gd name="T83" fmla="*/ 118 h 122"/>
                <a:gd name="T84" fmla="*/ 15 w 78"/>
                <a:gd name="T85" fmla="*/ 115 h 122"/>
                <a:gd name="T86" fmla="*/ 19 w 78"/>
                <a:gd name="T87" fmla="*/ 103 h 122"/>
                <a:gd name="T88" fmla="*/ 26 w 78"/>
                <a:gd name="T89" fmla="*/ 100 h 122"/>
                <a:gd name="T90" fmla="*/ 15 w 78"/>
                <a:gd name="T91" fmla="*/ 103 h 122"/>
                <a:gd name="T92" fmla="*/ 15 w 78"/>
                <a:gd name="T93" fmla="*/ 92 h 122"/>
                <a:gd name="T94" fmla="*/ 15 w 78"/>
                <a:gd name="T95" fmla="*/ 85 h 122"/>
                <a:gd name="T96" fmla="*/ 19 w 78"/>
                <a:gd name="T97" fmla="*/ 81 h 122"/>
                <a:gd name="T98" fmla="*/ 15 w 78"/>
                <a:gd name="T99" fmla="*/ 81 h 122"/>
                <a:gd name="T100" fmla="*/ 8 w 78"/>
                <a:gd name="T101" fmla="*/ 81 h 122"/>
                <a:gd name="T102" fmla="*/ 4 w 78"/>
                <a:gd name="T103" fmla="*/ 81 h 122"/>
                <a:gd name="T104" fmla="*/ 0 w 78"/>
                <a:gd name="T105" fmla="*/ 77 h 122"/>
                <a:gd name="T106" fmla="*/ 0 w 78"/>
                <a:gd name="T107" fmla="*/ 7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8" h="122">
                  <a:moveTo>
                    <a:pt x="0" y="77"/>
                  </a:moveTo>
                  <a:lnTo>
                    <a:pt x="0" y="70"/>
                  </a:lnTo>
                  <a:lnTo>
                    <a:pt x="4" y="66"/>
                  </a:lnTo>
                  <a:lnTo>
                    <a:pt x="4" y="63"/>
                  </a:lnTo>
                  <a:lnTo>
                    <a:pt x="4" y="59"/>
                  </a:lnTo>
                  <a:lnTo>
                    <a:pt x="12" y="55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9" y="44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33"/>
                  </a:lnTo>
                  <a:lnTo>
                    <a:pt x="23" y="29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4" y="37"/>
                  </a:lnTo>
                  <a:lnTo>
                    <a:pt x="37" y="40"/>
                  </a:lnTo>
                  <a:lnTo>
                    <a:pt x="45" y="37"/>
                  </a:lnTo>
                  <a:lnTo>
                    <a:pt x="49" y="40"/>
                  </a:lnTo>
                  <a:lnTo>
                    <a:pt x="52" y="33"/>
                  </a:lnTo>
                  <a:lnTo>
                    <a:pt x="49" y="33"/>
                  </a:lnTo>
                  <a:lnTo>
                    <a:pt x="49" y="29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9" y="25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60" y="14"/>
                  </a:lnTo>
                  <a:lnTo>
                    <a:pt x="63" y="14"/>
                  </a:lnTo>
                  <a:lnTo>
                    <a:pt x="63" y="11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3"/>
                  </a:lnTo>
                  <a:lnTo>
                    <a:pt x="63" y="0"/>
                  </a:lnTo>
                  <a:lnTo>
                    <a:pt x="67" y="3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74" y="11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1" y="18"/>
                  </a:lnTo>
                  <a:lnTo>
                    <a:pt x="71" y="18"/>
                  </a:lnTo>
                  <a:lnTo>
                    <a:pt x="71" y="22"/>
                  </a:lnTo>
                  <a:lnTo>
                    <a:pt x="67" y="29"/>
                  </a:lnTo>
                  <a:lnTo>
                    <a:pt x="67" y="33"/>
                  </a:lnTo>
                  <a:lnTo>
                    <a:pt x="71" y="37"/>
                  </a:lnTo>
                  <a:lnTo>
                    <a:pt x="71" y="44"/>
                  </a:lnTo>
                  <a:lnTo>
                    <a:pt x="74" y="48"/>
                  </a:lnTo>
                  <a:lnTo>
                    <a:pt x="71" y="48"/>
                  </a:lnTo>
                  <a:lnTo>
                    <a:pt x="67" y="51"/>
                  </a:lnTo>
                  <a:lnTo>
                    <a:pt x="71" y="55"/>
                  </a:lnTo>
                  <a:lnTo>
                    <a:pt x="60" y="63"/>
                  </a:lnTo>
                  <a:lnTo>
                    <a:pt x="63" y="63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6" y="66"/>
                  </a:lnTo>
                  <a:lnTo>
                    <a:pt x="52" y="70"/>
                  </a:lnTo>
                  <a:lnTo>
                    <a:pt x="52" y="74"/>
                  </a:lnTo>
                  <a:lnTo>
                    <a:pt x="45" y="74"/>
                  </a:lnTo>
                  <a:lnTo>
                    <a:pt x="45" y="77"/>
                  </a:lnTo>
                  <a:lnTo>
                    <a:pt x="49" y="81"/>
                  </a:lnTo>
                  <a:lnTo>
                    <a:pt x="45" y="85"/>
                  </a:lnTo>
                  <a:lnTo>
                    <a:pt x="49" y="89"/>
                  </a:lnTo>
                  <a:lnTo>
                    <a:pt x="52" y="89"/>
                  </a:lnTo>
                  <a:lnTo>
                    <a:pt x="56" y="92"/>
                  </a:lnTo>
                  <a:lnTo>
                    <a:pt x="67" y="96"/>
                  </a:lnTo>
                  <a:lnTo>
                    <a:pt x="67" y="100"/>
                  </a:lnTo>
                  <a:lnTo>
                    <a:pt x="63" y="103"/>
                  </a:lnTo>
                  <a:lnTo>
                    <a:pt x="52" y="103"/>
                  </a:lnTo>
                  <a:lnTo>
                    <a:pt x="45" y="111"/>
                  </a:lnTo>
                  <a:lnTo>
                    <a:pt x="37" y="111"/>
                  </a:lnTo>
                  <a:lnTo>
                    <a:pt x="34" y="115"/>
                  </a:lnTo>
                  <a:lnTo>
                    <a:pt x="34" y="118"/>
                  </a:lnTo>
                  <a:lnTo>
                    <a:pt x="30" y="115"/>
                  </a:lnTo>
                  <a:lnTo>
                    <a:pt x="26" y="118"/>
                  </a:lnTo>
                  <a:lnTo>
                    <a:pt x="30" y="118"/>
                  </a:lnTo>
                  <a:lnTo>
                    <a:pt x="26" y="122"/>
                  </a:lnTo>
                  <a:lnTo>
                    <a:pt x="23" y="122"/>
                  </a:lnTo>
                  <a:lnTo>
                    <a:pt x="19" y="122"/>
                  </a:lnTo>
                  <a:lnTo>
                    <a:pt x="19" y="122"/>
                  </a:lnTo>
                  <a:lnTo>
                    <a:pt x="23" y="118"/>
                  </a:lnTo>
                  <a:lnTo>
                    <a:pt x="19" y="115"/>
                  </a:lnTo>
                  <a:lnTo>
                    <a:pt x="15" y="118"/>
                  </a:lnTo>
                  <a:lnTo>
                    <a:pt x="15" y="118"/>
                  </a:lnTo>
                  <a:lnTo>
                    <a:pt x="15" y="115"/>
                  </a:lnTo>
                  <a:lnTo>
                    <a:pt x="15" y="107"/>
                  </a:lnTo>
                  <a:lnTo>
                    <a:pt x="19" y="103"/>
                  </a:lnTo>
                  <a:lnTo>
                    <a:pt x="23" y="103"/>
                  </a:lnTo>
                  <a:lnTo>
                    <a:pt x="26" y="100"/>
                  </a:lnTo>
                  <a:lnTo>
                    <a:pt x="23" y="103"/>
                  </a:lnTo>
                  <a:lnTo>
                    <a:pt x="15" y="103"/>
                  </a:lnTo>
                  <a:lnTo>
                    <a:pt x="15" y="100"/>
                  </a:lnTo>
                  <a:lnTo>
                    <a:pt x="15" y="92"/>
                  </a:lnTo>
                  <a:lnTo>
                    <a:pt x="19" y="89"/>
                  </a:lnTo>
                  <a:lnTo>
                    <a:pt x="15" y="85"/>
                  </a:lnTo>
                  <a:lnTo>
                    <a:pt x="19" y="85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15" y="81"/>
                  </a:lnTo>
                  <a:lnTo>
                    <a:pt x="12" y="85"/>
                  </a:lnTo>
                  <a:lnTo>
                    <a:pt x="8" y="81"/>
                  </a:lnTo>
                  <a:lnTo>
                    <a:pt x="4" y="81"/>
                  </a:lnTo>
                  <a:lnTo>
                    <a:pt x="4" y="81"/>
                  </a:lnTo>
                  <a:lnTo>
                    <a:pt x="4" y="8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6002952" y="1988409"/>
              <a:ext cx="653609" cy="276626"/>
            </a:xfrm>
            <a:custGeom>
              <a:avLst/>
              <a:gdLst>
                <a:gd name="T0" fmla="*/ 19 w 508"/>
                <a:gd name="T1" fmla="*/ 66 h 215"/>
                <a:gd name="T2" fmla="*/ 30 w 508"/>
                <a:gd name="T3" fmla="*/ 52 h 215"/>
                <a:gd name="T4" fmla="*/ 37 w 508"/>
                <a:gd name="T5" fmla="*/ 44 h 215"/>
                <a:gd name="T6" fmla="*/ 60 w 508"/>
                <a:gd name="T7" fmla="*/ 37 h 215"/>
                <a:gd name="T8" fmla="*/ 71 w 508"/>
                <a:gd name="T9" fmla="*/ 41 h 215"/>
                <a:gd name="T10" fmla="*/ 89 w 508"/>
                <a:gd name="T11" fmla="*/ 41 h 215"/>
                <a:gd name="T12" fmla="*/ 108 w 508"/>
                <a:gd name="T13" fmla="*/ 55 h 215"/>
                <a:gd name="T14" fmla="*/ 126 w 508"/>
                <a:gd name="T15" fmla="*/ 52 h 215"/>
                <a:gd name="T16" fmla="*/ 145 w 508"/>
                <a:gd name="T17" fmla="*/ 52 h 215"/>
                <a:gd name="T18" fmla="*/ 148 w 508"/>
                <a:gd name="T19" fmla="*/ 33 h 215"/>
                <a:gd name="T20" fmla="*/ 137 w 508"/>
                <a:gd name="T21" fmla="*/ 18 h 215"/>
                <a:gd name="T22" fmla="*/ 148 w 508"/>
                <a:gd name="T23" fmla="*/ 7 h 215"/>
                <a:gd name="T24" fmla="*/ 159 w 508"/>
                <a:gd name="T25" fmla="*/ 3 h 215"/>
                <a:gd name="T26" fmla="*/ 182 w 508"/>
                <a:gd name="T27" fmla="*/ 7 h 215"/>
                <a:gd name="T28" fmla="*/ 200 w 508"/>
                <a:gd name="T29" fmla="*/ 11 h 215"/>
                <a:gd name="T30" fmla="*/ 208 w 508"/>
                <a:gd name="T31" fmla="*/ 26 h 215"/>
                <a:gd name="T32" fmla="*/ 219 w 508"/>
                <a:gd name="T33" fmla="*/ 33 h 215"/>
                <a:gd name="T34" fmla="*/ 237 w 508"/>
                <a:gd name="T35" fmla="*/ 37 h 215"/>
                <a:gd name="T36" fmla="*/ 259 w 508"/>
                <a:gd name="T37" fmla="*/ 29 h 215"/>
                <a:gd name="T38" fmla="*/ 285 w 508"/>
                <a:gd name="T39" fmla="*/ 33 h 215"/>
                <a:gd name="T40" fmla="*/ 308 w 508"/>
                <a:gd name="T41" fmla="*/ 44 h 215"/>
                <a:gd name="T42" fmla="*/ 330 w 508"/>
                <a:gd name="T43" fmla="*/ 48 h 215"/>
                <a:gd name="T44" fmla="*/ 356 w 508"/>
                <a:gd name="T45" fmla="*/ 48 h 215"/>
                <a:gd name="T46" fmla="*/ 378 w 508"/>
                <a:gd name="T47" fmla="*/ 37 h 215"/>
                <a:gd name="T48" fmla="*/ 393 w 508"/>
                <a:gd name="T49" fmla="*/ 26 h 215"/>
                <a:gd name="T50" fmla="*/ 408 w 508"/>
                <a:gd name="T51" fmla="*/ 18 h 215"/>
                <a:gd name="T52" fmla="*/ 422 w 508"/>
                <a:gd name="T53" fmla="*/ 26 h 215"/>
                <a:gd name="T54" fmla="*/ 437 w 508"/>
                <a:gd name="T55" fmla="*/ 48 h 215"/>
                <a:gd name="T56" fmla="*/ 445 w 508"/>
                <a:gd name="T57" fmla="*/ 74 h 215"/>
                <a:gd name="T58" fmla="*/ 471 w 508"/>
                <a:gd name="T59" fmla="*/ 66 h 215"/>
                <a:gd name="T60" fmla="*/ 496 w 508"/>
                <a:gd name="T61" fmla="*/ 70 h 215"/>
                <a:gd name="T62" fmla="*/ 504 w 508"/>
                <a:gd name="T63" fmla="*/ 89 h 215"/>
                <a:gd name="T64" fmla="*/ 496 w 508"/>
                <a:gd name="T65" fmla="*/ 92 h 215"/>
                <a:gd name="T66" fmla="*/ 474 w 508"/>
                <a:gd name="T67" fmla="*/ 100 h 215"/>
                <a:gd name="T68" fmla="*/ 467 w 508"/>
                <a:gd name="T69" fmla="*/ 104 h 215"/>
                <a:gd name="T70" fmla="*/ 452 w 508"/>
                <a:gd name="T71" fmla="*/ 126 h 215"/>
                <a:gd name="T72" fmla="*/ 430 w 508"/>
                <a:gd name="T73" fmla="*/ 133 h 215"/>
                <a:gd name="T74" fmla="*/ 415 w 508"/>
                <a:gd name="T75" fmla="*/ 137 h 215"/>
                <a:gd name="T76" fmla="*/ 393 w 508"/>
                <a:gd name="T77" fmla="*/ 148 h 215"/>
                <a:gd name="T78" fmla="*/ 404 w 508"/>
                <a:gd name="T79" fmla="*/ 163 h 215"/>
                <a:gd name="T80" fmla="*/ 382 w 508"/>
                <a:gd name="T81" fmla="*/ 189 h 215"/>
                <a:gd name="T82" fmla="*/ 352 w 508"/>
                <a:gd name="T83" fmla="*/ 196 h 215"/>
                <a:gd name="T84" fmla="*/ 311 w 508"/>
                <a:gd name="T85" fmla="*/ 215 h 215"/>
                <a:gd name="T86" fmla="*/ 289 w 508"/>
                <a:gd name="T87" fmla="*/ 215 h 215"/>
                <a:gd name="T88" fmla="*/ 248 w 508"/>
                <a:gd name="T89" fmla="*/ 196 h 215"/>
                <a:gd name="T90" fmla="*/ 215 w 508"/>
                <a:gd name="T91" fmla="*/ 200 h 215"/>
                <a:gd name="T92" fmla="*/ 167 w 508"/>
                <a:gd name="T93" fmla="*/ 200 h 215"/>
                <a:gd name="T94" fmla="*/ 152 w 508"/>
                <a:gd name="T95" fmla="*/ 178 h 215"/>
                <a:gd name="T96" fmla="*/ 145 w 508"/>
                <a:gd name="T97" fmla="*/ 170 h 215"/>
                <a:gd name="T98" fmla="*/ 122 w 508"/>
                <a:gd name="T99" fmla="*/ 163 h 215"/>
                <a:gd name="T100" fmla="*/ 100 w 508"/>
                <a:gd name="T101" fmla="*/ 156 h 215"/>
                <a:gd name="T102" fmla="*/ 63 w 508"/>
                <a:gd name="T103" fmla="*/ 148 h 215"/>
                <a:gd name="T104" fmla="*/ 67 w 508"/>
                <a:gd name="T105" fmla="*/ 133 h 215"/>
                <a:gd name="T106" fmla="*/ 60 w 508"/>
                <a:gd name="T107" fmla="*/ 118 h 215"/>
                <a:gd name="T108" fmla="*/ 52 w 508"/>
                <a:gd name="T109" fmla="*/ 107 h 215"/>
                <a:gd name="T110" fmla="*/ 37 w 508"/>
                <a:gd name="T111" fmla="*/ 104 h 215"/>
                <a:gd name="T112" fmla="*/ 26 w 508"/>
                <a:gd name="T113" fmla="*/ 100 h 215"/>
                <a:gd name="T114" fmla="*/ 19 w 508"/>
                <a:gd name="T115" fmla="*/ 96 h 215"/>
                <a:gd name="T116" fmla="*/ 4 w 508"/>
                <a:gd name="T117" fmla="*/ 85 h 215"/>
                <a:gd name="T118" fmla="*/ 0 w 508"/>
                <a:gd name="T119" fmla="*/ 8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8" h="215">
                  <a:moveTo>
                    <a:pt x="0" y="78"/>
                  </a:moveTo>
                  <a:lnTo>
                    <a:pt x="4" y="70"/>
                  </a:lnTo>
                  <a:lnTo>
                    <a:pt x="8" y="7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9" y="66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59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0" y="52"/>
                  </a:lnTo>
                  <a:lnTo>
                    <a:pt x="34" y="52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41" y="44"/>
                  </a:lnTo>
                  <a:lnTo>
                    <a:pt x="45" y="44"/>
                  </a:lnTo>
                  <a:lnTo>
                    <a:pt x="45" y="41"/>
                  </a:lnTo>
                  <a:lnTo>
                    <a:pt x="48" y="37"/>
                  </a:lnTo>
                  <a:lnTo>
                    <a:pt x="56" y="37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63" y="37"/>
                  </a:lnTo>
                  <a:lnTo>
                    <a:pt x="67" y="37"/>
                  </a:lnTo>
                  <a:lnTo>
                    <a:pt x="67" y="37"/>
                  </a:lnTo>
                  <a:lnTo>
                    <a:pt x="71" y="37"/>
                  </a:lnTo>
                  <a:lnTo>
                    <a:pt x="71" y="41"/>
                  </a:lnTo>
                  <a:lnTo>
                    <a:pt x="71" y="41"/>
                  </a:lnTo>
                  <a:lnTo>
                    <a:pt x="74" y="41"/>
                  </a:lnTo>
                  <a:lnTo>
                    <a:pt x="78" y="41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97" y="52"/>
                  </a:lnTo>
                  <a:lnTo>
                    <a:pt x="100" y="52"/>
                  </a:lnTo>
                  <a:lnTo>
                    <a:pt x="108" y="55"/>
                  </a:lnTo>
                  <a:lnTo>
                    <a:pt x="108" y="55"/>
                  </a:lnTo>
                  <a:lnTo>
                    <a:pt x="111" y="52"/>
                  </a:lnTo>
                  <a:lnTo>
                    <a:pt x="115" y="52"/>
                  </a:lnTo>
                  <a:lnTo>
                    <a:pt x="119" y="52"/>
                  </a:lnTo>
                  <a:lnTo>
                    <a:pt x="122" y="52"/>
                  </a:lnTo>
                  <a:lnTo>
                    <a:pt x="126" y="52"/>
                  </a:lnTo>
                  <a:lnTo>
                    <a:pt x="126" y="52"/>
                  </a:lnTo>
                  <a:lnTo>
                    <a:pt x="134" y="52"/>
                  </a:lnTo>
                  <a:lnTo>
                    <a:pt x="137" y="52"/>
                  </a:lnTo>
                  <a:lnTo>
                    <a:pt x="141" y="52"/>
                  </a:lnTo>
                  <a:lnTo>
                    <a:pt x="141" y="52"/>
                  </a:lnTo>
                  <a:lnTo>
                    <a:pt x="145" y="52"/>
                  </a:lnTo>
                  <a:lnTo>
                    <a:pt x="148" y="52"/>
                  </a:lnTo>
                  <a:lnTo>
                    <a:pt x="152" y="48"/>
                  </a:lnTo>
                  <a:lnTo>
                    <a:pt x="152" y="44"/>
                  </a:lnTo>
                  <a:lnTo>
                    <a:pt x="148" y="44"/>
                  </a:lnTo>
                  <a:lnTo>
                    <a:pt x="148" y="41"/>
                  </a:lnTo>
                  <a:lnTo>
                    <a:pt x="148" y="33"/>
                  </a:lnTo>
                  <a:lnTo>
                    <a:pt x="148" y="33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37" y="29"/>
                  </a:lnTo>
                  <a:lnTo>
                    <a:pt x="137" y="26"/>
                  </a:lnTo>
                  <a:lnTo>
                    <a:pt x="137" y="18"/>
                  </a:lnTo>
                  <a:lnTo>
                    <a:pt x="141" y="15"/>
                  </a:lnTo>
                  <a:lnTo>
                    <a:pt x="141" y="11"/>
                  </a:lnTo>
                  <a:lnTo>
                    <a:pt x="141" y="7"/>
                  </a:lnTo>
                  <a:lnTo>
                    <a:pt x="145" y="7"/>
                  </a:lnTo>
                  <a:lnTo>
                    <a:pt x="148" y="7"/>
                  </a:lnTo>
                  <a:lnTo>
                    <a:pt x="148" y="7"/>
                  </a:lnTo>
                  <a:lnTo>
                    <a:pt x="148" y="3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52" y="0"/>
                  </a:lnTo>
                  <a:lnTo>
                    <a:pt x="156" y="0"/>
                  </a:lnTo>
                  <a:lnTo>
                    <a:pt x="159" y="3"/>
                  </a:lnTo>
                  <a:lnTo>
                    <a:pt x="163" y="3"/>
                  </a:lnTo>
                  <a:lnTo>
                    <a:pt x="163" y="3"/>
                  </a:lnTo>
                  <a:lnTo>
                    <a:pt x="167" y="7"/>
                  </a:lnTo>
                  <a:lnTo>
                    <a:pt x="171" y="7"/>
                  </a:lnTo>
                  <a:lnTo>
                    <a:pt x="178" y="7"/>
                  </a:lnTo>
                  <a:lnTo>
                    <a:pt x="182" y="7"/>
                  </a:lnTo>
                  <a:lnTo>
                    <a:pt x="182" y="11"/>
                  </a:lnTo>
                  <a:lnTo>
                    <a:pt x="185" y="11"/>
                  </a:lnTo>
                  <a:lnTo>
                    <a:pt x="189" y="11"/>
                  </a:lnTo>
                  <a:lnTo>
                    <a:pt x="193" y="11"/>
                  </a:lnTo>
                  <a:lnTo>
                    <a:pt x="197" y="11"/>
                  </a:lnTo>
                  <a:lnTo>
                    <a:pt x="200" y="11"/>
                  </a:lnTo>
                  <a:lnTo>
                    <a:pt x="200" y="15"/>
                  </a:lnTo>
                  <a:lnTo>
                    <a:pt x="200" y="15"/>
                  </a:lnTo>
                  <a:lnTo>
                    <a:pt x="204" y="18"/>
                  </a:lnTo>
                  <a:lnTo>
                    <a:pt x="204" y="22"/>
                  </a:lnTo>
                  <a:lnTo>
                    <a:pt x="204" y="22"/>
                  </a:lnTo>
                  <a:lnTo>
                    <a:pt x="208" y="26"/>
                  </a:lnTo>
                  <a:lnTo>
                    <a:pt x="208" y="29"/>
                  </a:lnTo>
                  <a:lnTo>
                    <a:pt x="208" y="29"/>
                  </a:lnTo>
                  <a:lnTo>
                    <a:pt x="211" y="29"/>
                  </a:lnTo>
                  <a:lnTo>
                    <a:pt x="215" y="33"/>
                  </a:lnTo>
                  <a:lnTo>
                    <a:pt x="215" y="33"/>
                  </a:lnTo>
                  <a:lnTo>
                    <a:pt x="219" y="33"/>
                  </a:lnTo>
                  <a:lnTo>
                    <a:pt x="226" y="37"/>
                  </a:lnTo>
                  <a:lnTo>
                    <a:pt x="226" y="37"/>
                  </a:lnTo>
                  <a:lnTo>
                    <a:pt x="230" y="37"/>
                  </a:lnTo>
                  <a:lnTo>
                    <a:pt x="234" y="37"/>
                  </a:lnTo>
                  <a:lnTo>
                    <a:pt x="234" y="37"/>
                  </a:lnTo>
                  <a:lnTo>
                    <a:pt x="237" y="37"/>
                  </a:lnTo>
                  <a:lnTo>
                    <a:pt x="241" y="37"/>
                  </a:lnTo>
                  <a:lnTo>
                    <a:pt x="241" y="37"/>
                  </a:lnTo>
                  <a:lnTo>
                    <a:pt x="245" y="33"/>
                  </a:lnTo>
                  <a:lnTo>
                    <a:pt x="248" y="29"/>
                  </a:lnTo>
                  <a:lnTo>
                    <a:pt x="256" y="29"/>
                  </a:lnTo>
                  <a:lnTo>
                    <a:pt x="259" y="29"/>
                  </a:lnTo>
                  <a:lnTo>
                    <a:pt x="263" y="29"/>
                  </a:lnTo>
                  <a:lnTo>
                    <a:pt x="267" y="29"/>
                  </a:lnTo>
                  <a:lnTo>
                    <a:pt x="271" y="29"/>
                  </a:lnTo>
                  <a:lnTo>
                    <a:pt x="278" y="29"/>
                  </a:lnTo>
                  <a:lnTo>
                    <a:pt x="282" y="29"/>
                  </a:lnTo>
                  <a:lnTo>
                    <a:pt x="285" y="33"/>
                  </a:lnTo>
                  <a:lnTo>
                    <a:pt x="293" y="37"/>
                  </a:lnTo>
                  <a:lnTo>
                    <a:pt x="296" y="37"/>
                  </a:lnTo>
                  <a:lnTo>
                    <a:pt x="300" y="37"/>
                  </a:lnTo>
                  <a:lnTo>
                    <a:pt x="300" y="37"/>
                  </a:lnTo>
                  <a:lnTo>
                    <a:pt x="304" y="41"/>
                  </a:lnTo>
                  <a:lnTo>
                    <a:pt x="308" y="44"/>
                  </a:lnTo>
                  <a:lnTo>
                    <a:pt x="308" y="44"/>
                  </a:lnTo>
                  <a:lnTo>
                    <a:pt x="311" y="44"/>
                  </a:lnTo>
                  <a:lnTo>
                    <a:pt x="315" y="48"/>
                  </a:lnTo>
                  <a:lnTo>
                    <a:pt x="315" y="48"/>
                  </a:lnTo>
                  <a:lnTo>
                    <a:pt x="322" y="48"/>
                  </a:lnTo>
                  <a:lnTo>
                    <a:pt x="330" y="48"/>
                  </a:lnTo>
                  <a:lnTo>
                    <a:pt x="341" y="48"/>
                  </a:lnTo>
                  <a:lnTo>
                    <a:pt x="345" y="48"/>
                  </a:lnTo>
                  <a:lnTo>
                    <a:pt x="345" y="48"/>
                  </a:lnTo>
                  <a:lnTo>
                    <a:pt x="348" y="48"/>
                  </a:lnTo>
                  <a:lnTo>
                    <a:pt x="352" y="48"/>
                  </a:lnTo>
                  <a:lnTo>
                    <a:pt x="356" y="48"/>
                  </a:lnTo>
                  <a:lnTo>
                    <a:pt x="356" y="44"/>
                  </a:lnTo>
                  <a:lnTo>
                    <a:pt x="363" y="41"/>
                  </a:lnTo>
                  <a:lnTo>
                    <a:pt x="367" y="41"/>
                  </a:lnTo>
                  <a:lnTo>
                    <a:pt x="371" y="41"/>
                  </a:lnTo>
                  <a:lnTo>
                    <a:pt x="371" y="37"/>
                  </a:lnTo>
                  <a:lnTo>
                    <a:pt x="378" y="37"/>
                  </a:lnTo>
                  <a:lnTo>
                    <a:pt x="382" y="37"/>
                  </a:lnTo>
                  <a:lnTo>
                    <a:pt x="385" y="33"/>
                  </a:lnTo>
                  <a:lnTo>
                    <a:pt x="385" y="33"/>
                  </a:lnTo>
                  <a:lnTo>
                    <a:pt x="385" y="29"/>
                  </a:lnTo>
                  <a:lnTo>
                    <a:pt x="389" y="26"/>
                  </a:lnTo>
                  <a:lnTo>
                    <a:pt x="393" y="26"/>
                  </a:lnTo>
                  <a:lnTo>
                    <a:pt x="393" y="22"/>
                  </a:lnTo>
                  <a:lnTo>
                    <a:pt x="396" y="18"/>
                  </a:lnTo>
                  <a:lnTo>
                    <a:pt x="400" y="18"/>
                  </a:lnTo>
                  <a:lnTo>
                    <a:pt x="400" y="22"/>
                  </a:lnTo>
                  <a:lnTo>
                    <a:pt x="404" y="18"/>
                  </a:lnTo>
                  <a:lnTo>
                    <a:pt x="408" y="18"/>
                  </a:lnTo>
                  <a:lnTo>
                    <a:pt x="411" y="22"/>
                  </a:lnTo>
                  <a:lnTo>
                    <a:pt x="415" y="26"/>
                  </a:lnTo>
                  <a:lnTo>
                    <a:pt x="415" y="26"/>
                  </a:lnTo>
                  <a:lnTo>
                    <a:pt x="419" y="26"/>
                  </a:lnTo>
                  <a:lnTo>
                    <a:pt x="419" y="26"/>
                  </a:lnTo>
                  <a:lnTo>
                    <a:pt x="422" y="26"/>
                  </a:lnTo>
                  <a:lnTo>
                    <a:pt x="426" y="22"/>
                  </a:lnTo>
                  <a:lnTo>
                    <a:pt x="426" y="22"/>
                  </a:lnTo>
                  <a:lnTo>
                    <a:pt x="433" y="22"/>
                  </a:lnTo>
                  <a:lnTo>
                    <a:pt x="437" y="22"/>
                  </a:lnTo>
                  <a:lnTo>
                    <a:pt x="441" y="26"/>
                  </a:lnTo>
                  <a:lnTo>
                    <a:pt x="437" y="48"/>
                  </a:lnTo>
                  <a:lnTo>
                    <a:pt x="437" y="52"/>
                  </a:lnTo>
                  <a:lnTo>
                    <a:pt x="437" y="55"/>
                  </a:lnTo>
                  <a:lnTo>
                    <a:pt x="437" y="59"/>
                  </a:lnTo>
                  <a:lnTo>
                    <a:pt x="433" y="66"/>
                  </a:lnTo>
                  <a:lnTo>
                    <a:pt x="437" y="70"/>
                  </a:lnTo>
                  <a:lnTo>
                    <a:pt x="445" y="74"/>
                  </a:lnTo>
                  <a:lnTo>
                    <a:pt x="452" y="70"/>
                  </a:lnTo>
                  <a:lnTo>
                    <a:pt x="456" y="70"/>
                  </a:lnTo>
                  <a:lnTo>
                    <a:pt x="463" y="70"/>
                  </a:lnTo>
                  <a:lnTo>
                    <a:pt x="467" y="74"/>
                  </a:lnTo>
                  <a:lnTo>
                    <a:pt x="471" y="70"/>
                  </a:lnTo>
                  <a:lnTo>
                    <a:pt x="471" y="66"/>
                  </a:lnTo>
                  <a:lnTo>
                    <a:pt x="471" y="63"/>
                  </a:lnTo>
                  <a:lnTo>
                    <a:pt x="474" y="63"/>
                  </a:lnTo>
                  <a:lnTo>
                    <a:pt x="478" y="59"/>
                  </a:lnTo>
                  <a:lnTo>
                    <a:pt x="485" y="63"/>
                  </a:lnTo>
                  <a:lnTo>
                    <a:pt x="489" y="66"/>
                  </a:lnTo>
                  <a:lnTo>
                    <a:pt x="496" y="70"/>
                  </a:lnTo>
                  <a:lnTo>
                    <a:pt x="500" y="78"/>
                  </a:lnTo>
                  <a:lnTo>
                    <a:pt x="504" y="81"/>
                  </a:lnTo>
                  <a:lnTo>
                    <a:pt x="508" y="85"/>
                  </a:lnTo>
                  <a:lnTo>
                    <a:pt x="508" y="85"/>
                  </a:lnTo>
                  <a:lnTo>
                    <a:pt x="508" y="89"/>
                  </a:lnTo>
                  <a:lnTo>
                    <a:pt x="504" y="89"/>
                  </a:lnTo>
                  <a:lnTo>
                    <a:pt x="504" y="92"/>
                  </a:lnTo>
                  <a:lnTo>
                    <a:pt x="504" y="92"/>
                  </a:lnTo>
                  <a:lnTo>
                    <a:pt x="500" y="92"/>
                  </a:lnTo>
                  <a:lnTo>
                    <a:pt x="500" y="92"/>
                  </a:lnTo>
                  <a:lnTo>
                    <a:pt x="496" y="92"/>
                  </a:lnTo>
                  <a:lnTo>
                    <a:pt x="496" y="92"/>
                  </a:lnTo>
                  <a:lnTo>
                    <a:pt x="489" y="92"/>
                  </a:lnTo>
                  <a:lnTo>
                    <a:pt x="489" y="92"/>
                  </a:lnTo>
                  <a:lnTo>
                    <a:pt x="485" y="96"/>
                  </a:lnTo>
                  <a:lnTo>
                    <a:pt x="482" y="100"/>
                  </a:lnTo>
                  <a:lnTo>
                    <a:pt x="478" y="100"/>
                  </a:lnTo>
                  <a:lnTo>
                    <a:pt x="474" y="100"/>
                  </a:lnTo>
                  <a:lnTo>
                    <a:pt x="474" y="100"/>
                  </a:lnTo>
                  <a:lnTo>
                    <a:pt x="474" y="104"/>
                  </a:lnTo>
                  <a:lnTo>
                    <a:pt x="471" y="104"/>
                  </a:lnTo>
                  <a:lnTo>
                    <a:pt x="471" y="104"/>
                  </a:lnTo>
                  <a:lnTo>
                    <a:pt x="467" y="104"/>
                  </a:lnTo>
                  <a:lnTo>
                    <a:pt x="467" y="104"/>
                  </a:lnTo>
                  <a:lnTo>
                    <a:pt x="463" y="111"/>
                  </a:lnTo>
                  <a:lnTo>
                    <a:pt x="463" y="115"/>
                  </a:lnTo>
                  <a:lnTo>
                    <a:pt x="463" y="118"/>
                  </a:lnTo>
                  <a:lnTo>
                    <a:pt x="463" y="118"/>
                  </a:lnTo>
                  <a:lnTo>
                    <a:pt x="459" y="118"/>
                  </a:lnTo>
                  <a:lnTo>
                    <a:pt x="452" y="126"/>
                  </a:lnTo>
                  <a:lnTo>
                    <a:pt x="448" y="126"/>
                  </a:lnTo>
                  <a:lnTo>
                    <a:pt x="441" y="122"/>
                  </a:lnTo>
                  <a:lnTo>
                    <a:pt x="441" y="126"/>
                  </a:lnTo>
                  <a:lnTo>
                    <a:pt x="437" y="130"/>
                  </a:lnTo>
                  <a:lnTo>
                    <a:pt x="433" y="133"/>
                  </a:lnTo>
                  <a:lnTo>
                    <a:pt x="430" y="133"/>
                  </a:lnTo>
                  <a:lnTo>
                    <a:pt x="430" y="137"/>
                  </a:lnTo>
                  <a:lnTo>
                    <a:pt x="426" y="141"/>
                  </a:lnTo>
                  <a:lnTo>
                    <a:pt x="426" y="141"/>
                  </a:lnTo>
                  <a:lnTo>
                    <a:pt x="422" y="137"/>
                  </a:lnTo>
                  <a:lnTo>
                    <a:pt x="419" y="137"/>
                  </a:lnTo>
                  <a:lnTo>
                    <a:pt x="415" y="137"/>
                  </a:lnTo>
                  <a:lnTo>
                    <a:pt x="411" y="133"/>
                  </a:lnTo>
                  <a:lnTo>
                    <a:pt x="404" y="133"/>
                  </a:lnTo>
                  <a:lnTo>
                    <a:pt x="400" y="133"/>
                  </a:lnTo>
                  <a:lnTo>
                    <a:pt x="396" y="137"/>
                  </a:lnTo>
                  <a:lnTo>
                    <a:pt x="393" y="141"/>
                  </a:lnTo>
                  <a:lnTo>
                    <a:pt x="393" y="148"/>
                  </a:lnTo>
                  <a:lnTo>
                    <a:pt x="393" y="152"/>
                  </a:lnTo>
                  <a:lnTo>
                    <a:pt x="393" y="152"/>
                  </a:lnTo>
                  <a:lnTo>
                    <a:pt x="400" y="156"/>
                  </a:lnTo>
                  <a:lnTo>
                    <a:pt x="408" y="159"/>
                  </a:lnTo>
                  <a:lnTo>
                    <a:pt x="408" y="163"/>
                  </a:lnTo>
                  <a:lnTo>
                    <a:pt x="404" y="163"/>
                  </a:lnTo>
                  <a:lnTo>
                    <a:pt x="404" y="167"/>
                  </a:lnTo>
                  <a:lnTo>
                    <a:pt x="396" y="174"/>
                  </a:lnTo>
                  <a:lnTo>
                    <a:pt x="393" y="181"/>
                  </a:lnTo>
                  <a:lnTo>
                    <a:pt x="389" y="185"/>
                  </a:lnTo>
                  <a:lnTo>
                    <a:pt x="385" y="185"/>
                  </a:lnTo>
                  <a:lnTo>
                    <a:pt x="382" y="189"/>
                  </a:lnTo>
                  <a:lnTo>
                    <a:pt x="378" y="189"/>
                  </a:lnTo>
                  <a:lnTo>
                    <a:pt x="374" y="189"/>
                  </a:lnTo>
                  <a:lnTo>
                    <a:pt x="371" y="193"/>
                  </a:lnTo>
                  <a:lnTo>
                    <a:pt x="363" y="193"/>
                  </a:lnTo>
                  <a:lnTo>
                    <a:pt x="356" y="193"/>
                  </a:lnTo>
                  <a:lnTo>
                    <a:pt x="352" y="196"/>
                  </a:lnTo>
                  <a:lnTo>
                    <a:pt x="348" y="196"/>
                  </a:lnTo>
                  <a:lnTo>
                    <a:pt x="337" y="200"/>
                  </a:lnTo>
                  <a:lnTo>
                    <a:pt x="326" y="204"/>
                  </a:lnTo>
                  <a:lnTo>
                    <a:pt x="322" y="207"/>
                  </a:lnTo>
                  <a:lnTo>
                    <a:pt x="315" y="215"/>
                  </a:lnTo>
                  <a:lnTo>
                    <a:pt x="311" y="215"/>
                  </a:lnTo>
                  <a:lnTo>
                    <a:pt x="308" y="215"/>
                  </a:lnTo>
                  <a:lnTo>
                    <a:pt x="304" y="215"/>
                  </a:lnTo>
                  <a:lnTo>
                    <a:pt x="304" y="215"/>
                  </a:lnTo>
                  <a:lnTo>
                    <a:pt x="304" y="211"/>
                  </a:lnTo>
                  <a:lnTo>
                    <a:pt x="296" y="211"/>
                  </a:lnTo>
                  <a:lnTo>
                    <a:pt x="289" y="215"/>
                  </a:lnTo>
                  <a:lnTo>
                    <a:pt x="285" y="211"/>
                  </a:lnTo>
                  <a:lnTo>
                    <a:pt x="278" y="211"/>
                  </a:lnTo>
                  <a:lnTo>
                    <a:pt x="271" y="207"/>
                  </a:lnTo>
                  <a:lnTo>
                    <a:pt x="259" y="204"/>
                  </a:lnTo>
                  <a:lnTo>
                    <a:pt x="252" y="196"/>
                  </a:lnTo>
                  <a:lnTo>
                    <a:pt x="248" y="196"/>
                  </a:lnTo>
                  <a:lnTo>
                    <a:pt x="237" y="196"/>
                  </a:lnTo>
                  <a:lnTo>
                    <a:pt x="226" y="196"/>
                  </a:lnTo>
                  <a:lnTo>
                    <a:pt x="226" y="196"/>
                  </a:lnTo>
                  <a:lnTo>
                    <a:pt x="222" y="196"/>
                  </a:lnTo>
                  <a:lnTo>
                    <a:pt x="222" y="200"/>
                  </a:lnTo>
                  <a:lnTo>
                    <a:pt x="215" y="200"/>
                  </a:lnTo>
                  <a:lnTo>
                    <a:pt x="208" y="200"/>
                  </a:lnTo>
                  <a:lnTo>
                    <a:pt x="197" y="200"/>
                  </a:lnTo>
                  <a:lnTo>
                    <a:pt x="185" y="200"/>
                  </a:lnTo>
                  <a:lnTo>
                    <a:pt x="178" y="200"/>
                  </a:lnTo>
                  <a:lnTo>
                    <a:pt x="171" y="200"/>
                  </a:lnTo>
                  <a:lnTo>
                    <a:pt x="167" y="200"/>
                  </a:lnTo>
                  <a:lnTo>
                    <a:pt x="163" y="200"/>
                  </a:lnTo>
                  <a:lnTo>
                    <a:pt x="159" y="193"/>
                  </a:lnTo>
                  <a:lnTo>
                    <a:pt x="159" y="189"/>
                  </a:lnTo>
                  <a:lnTo>
                    <a:pt x="156" y="185"/>
                  </a:lnTo>
                  <a:lnTo>
                    <a:pt x="152" y="181"/>
                  </a:lnTo>
                  <a:lnTo>
                    <a:pt x="152" y="178"/>
                  </a:lnTo>
                  <a:lnTo>
                    <a:pt x="152" y="178"/>
                  </a:lnTo>
                  <a:lnTo>
                    <a:pt x="148" y="174"/>
                  </a:lnTo>
                  <a:lnTo>
                    <a:pt x="145" y="174"/>
                  </a:lnTo>
                  <a:lnTo>
                    <a:pt x="145" y="174"/>
                  </a:lnTo>
                  <a:lnTo>
                    <a:pt x="145" y="170"/>
                  </a:lnTo>
                  <a:lnTo>
                    <a:pt x="145" y="170"/>
                  </a:lnTo>
                  <a:lnTo>
                    <a:pt x="141" y="170"/>
                  </a:lnTo>
                  <a:lnTo>
                    <a:pt x="141" y="170"/>
                  </a:lnTo>
                  <a:lnTo>
                    <a:pt x="137" y="170"/>
                  </a:lnTo>
                  <a:lnTo>
                    <a:pt x="134" y="167"/>
                  </a:lnTo>
                  <a:lnTo>
                    <a:pt x="126" y="163"/>
                  </a:lnTo>
                  <a:lnTo>
                    <a:pt x="122" y="163"/>
                  </a:lnTo>
                  <a:lnTo>
                    <a:pt x="122" y="163"/>
                  </a:lnTo>
                  <a:lnTo>
                    <a:pt x="119" y="163"/>
                  </a:lnTo>
                  <a:lnTo>
                    <a:pt x="119" y="159"/>
                  </a:lnTo>
                  <a:lnTo>
                    <a:pt x="115" y="159"/>
                  </a:lnTo>
                  <a:lnTo>
                    <a:pt x="104" y="156"/>
                  </a:lnTo>
                  <a:lnTo>
                    <a:pt x="100" y="156"/>
                  </a:lnTo>
                  <a:lnTo>
                    <a:pt x="100" y="156"/>
                  </a:lnTo>
                  <a:lnTo>
                    <a:pt x="97" y="156"/>
                  </a:lnTo>
                  <a:lnTo>
                    <a:pt x="89" y="156"/>
                  </a:lnTo>
                  <a:lnTo>
                    <a:pt x="71" y="156"/>
                  </a:lnTo>
                  <a:lnTo>
                    <a:pt x="67" y="152"/>
                  </a:lnTo>
                  <a:lnTo>
                    <a:pt x="63" y="148"/>
                  </a:lnTo>
                  <a:lnTo>
                    <a:pt x="63" y="144"/>
                  </a:lnTo>
                  <a:lnTo>
                    <a:pt x="63" y="141"/>
                  </a:lnTo>
                  <a:lnTo>
                    <a:pt x="67" y="141"/>
                  </a:lnTo>
                  <a:lnTo>
                    <a:pt x="67" y="141"/>
                  </a:lnTo>
                  <a:lnTo>
                    <a:pt x="67" y="137"/>
                  </a:lnTo>
                  <a:lnTo>
                    <a:pt x="67" y="133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7" y="126"/>
                  </a:lnTo>
                  <a:lnTo>
                    <a:pt x="67" y="126"/>
                  </a:lnTo>
                  <a:lnTo>
                    <a:pt x="63" y="122"/>
                  </a:lnTo>
                  <a:lnTo>
                    <a:pt x="60" y="118"/>
                  </a:lnTo>
                  <a:lnTo>
                    <a:pt x="60" y="118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1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1" y="100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0" y="100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19" y="100"/>
                  </a:lnTo>
                  <a:lnTo>
                    <a:pt x="19" y="100"/>
                  </a:lnTo>
                  <a:lnTo>
                    <a:pt x="19" y="96"/>
                  </a:lnTo>
                  <a:lnTo>
                    <a:pt x="15" y="96"/>
                  </a:lnTo>
                  <a:lnTo>
                    <a:pt x="11" y="92"/>
                  </a:lnTo>
                  <a:lnTo>
                    <a:pt x="11" y="92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4" y="81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5193663" y="1935656"/>
              <a:ext cx="800284" cy="382130"/>
            </a:xfrm>
            <a:custGeom>
              <a:avLst/>
              <a:gdLst>
                <a:gd name="T0" fmla="*/ 15 w 622"/>
                <a:gd name="T1" fmla="*/ 174 h 297"/>
                <a:gd name="T2" fmla="*/ 0 w 622"/>
                <a:gd name="T3" fmla="*/ 141 h 297"/>
                <a:gd name="T4" fmla="*/ 29 w 622"/>
                <a:gd name="T5" fmla="*/ 133 h 297"/>
                <a:gd name="T6" fmla="*/ 44 w 622"/>
                <a:gd name="T7" fmla="*/ 107 h 297"/>
                <a:gd name="T8" fmla="*/ 59 w 622"/>
                <a:gd name="T9" fmla="*/ 100 h 297"/>
                <a:gd name="T10" fmla="*/ 70 w 622"/>
                <a:gd name="T11" fmla="*/ 100 h 297"/>
                <a:gd name="T12" fmla="*/ 100 w 622"/>
                <a:gd name="T13" fmla="*/ 107 h 297"/>
                <a:gd name="T14" fmla="*/ 118 w 622"/>
                <a:gd name="T15" fmla="*/ 115 h 297"/>
                <a:gd name="T16" fmla="*/ 141 w 622"/>
                <a:gd name="T17" fmla="*/ 107 h 297"/>
                <a:gd name="T18" fmla="*/ 163 w 622"/>
                <a:gd name="T19" fmla="*/ 107 h 297"/>
                <a:gd name="T20" fmla="*/ 178 w 622"/>
                <a:gd name="T21" fmla="*/ 115 h 297"/>
                <a:gd name="T22" fmla="*/ 207 w 622"/>
                <a:gd name="T23" fmla="*/ 115 h 297"/>
                <a:gd name="T24" fmla="*/ 200 w 622"/>
                <a:gd name="T25" fmla="*/ 89 h 297"/>
                <a:gd name="T26" fmla="*/ 196 w 622"/>
                <a:gd name="T27" fmla="*/ 74 h 297"/>
                <a:gd name="T28" fmla="*/ 211 w 622"/>
                <a:gd name="T29" fmla="*/ 56 h 297"/>
                <a:gd name="T30" fmla="*/ 200 w 622"/>
                <a:gd name="T31" fmla="*/ 52 h 297"/>
                <a:gd name="T32" fmla="*/ 207 w 622"/>
                <a:gd name="T33" fmla="*/ 44 h 297"/>
                <a:gd name="T34" fmla="*/ 229 w 622"/>
                <a:gd name="T35" fmla="*/ 37 h 297"/>
                <a:gd name="T36" fmla="*/ 255 w 622"/>
                <a:gd name="T37" fmla="*/ 30 h 297"/>
                <a:gd name="T38" fmla="*/ 274 w 622"/>
                <a:gd name="T39" fmla="*/ 22 h 297"/>
                <a:gd name="T40" fmla="*/ 300 w 622"/>
                <a:gd name="T41" fmla="*/ 11 h 297"/>
                <a:gd name="T42" fmla="*/ 322 w 622"/>
                <a:gd name="T43" fmla="*/ 4 h 297"/>
                <a:gd name="T44" fmla="*/ 344 w 622"/>
                <a:gd name="T45" fmla="*/ 15 h 297"/>
                <a:gd name="T46" fmla="*/ 352 w 622"/>
                <a:gd name="T47" fmla="*/ 26 h 297"/>
                <a:gd name="T48" fmla="*/ 366 w 622"/>
                <a:gd name="T49" fmla="*/ 26 h 297"/>
                <a:gd name="T50" fmla="*/ 381 w 622"/>
                <a:gd name="T51" fmla="*/ 30 h 297"/>
                <a:gd name="T52" fmla="*/ 392 w 622"/>
                <a:gd name="T53" fmla="*/ 37 h 297"/>
                <a:gd name="T54" fmla="*/ 415 w 622"/>
                <a:gd name="T55" fmla="*/ 26 h 297"/>
                <a:gd name="T56" fmla="*/ 433 w 622"/>
                <a:gd name="T57" fmla="*/ 22 h 297"/>
                <a:gd name="T58" fmla="*/ 507 w 622"/>
                <a:gd name="T59" fmla="*/ 82 h 297"/>
                <a:gd name="T60" fmla="*/ 529 w 622"/>
                <a:gd name="T61" fmla="*/ 89 h 297"/>
                <a:gd name="T62" fmla="*/ 552 w 622"/>
                <a:gd name="T63" fmla="*/ 85 h 297"/>
                <a:gd name="T64" fmla="*/ 581 w 622"/>
                <a:gd name="T65" fmla="*/ 100 h 297"/>
                <a:gd name="T66" fmla="*/ 589 w 622"/>
                <a:gd name="T67" fmla="*/ 111 h 297"/>
                <a:gd name="T68" fmla="*/ 611 w 622"/>
                <a:gd name="T69" fmla="*/ 111 h 297"/>
                <a:gd name="T70" fmla="*/ 614 w 622"/>
                <a:gd name="T71" fmla="*/ 130 h 297"/>
                <a:gd name="T72" fmla="*/ 607 w 622"/>
                <a:gd name="T73" fmla="*/ 163 h 297"/>
                <a:gd name="T74" fmla="*/ 574 w 622"/>
                <a:gd name="T75" fmla="*/ 163 h 297"/>
                <a:gd name="T76" fmla="*/ 566 w 622"/>
                <a:gd name="T77" fmla="*/ 197 h 297"/>
                <a:gd name="T78" fmla="*/ 552 w 622"/>
                <a:gd name="T79" fmla="*/ 204 h 297"/>
                <a:gd name="T80" fmla="*/ 537 w 622"/>
                <a:gd name="T81" fmla="*/ 215 h 297"/>
                <a:gd name="T82" fmla="*/ 548 w 622"/>
                <a:gd name="T83" fmla="*/ 237 h 297"/>
                <a:gd name="T84" fmla="*/ 548 w 622"/>
                <a:gd name="T85" fmla="*/ 260 h 297"/>
                <a:gd name="T86" fmla="*/ 489 w 622"/>
                <a:gd name="T87" fmla="*/ 252 h 297"/>
                <a:gd name="T88" fmla="*/ 448 w 622"/>
                <a:gd name="T89" fmla="*/ 252 h 297"/>
                <a:gd name="T90" fmla="*/ 415 w 622"/>
                <a:gd name="T91" fmla="*/ 263 h 297"/>
                <a:gd name="T92" fmla="*/ 392 w 622"/>
                <a:gd name="T93" fmla="*/ 274 h 297"/>
                <a:gd name="T94" fmla="*/ 352 w 622"/>
                <a:gd name="T95" fmla="*/ 293 h 297"/>
                <a:gd name="T96" fmla="*/ 278 w 622"/>
                <a:gd name="T97" fmla="*/ 245 h 297"/>
                <a:gd name="T98" fmla="*/ 152 w 622"/>
                <a:gd name="T99" fmla="*/ 286 h 297"/>
                <a:gd name="T100" fmla="*/ 115 w 622"/>
                <a:gd name="T101" fmla="*/ 274 h 297"/>
                <a:gd name="T102" fmla="*/ 96 w 622"/>
                <a:gd name="T103" fmla="*/ 267 h 297"/>
                <a:gd name="T104" fmla="*/ 81 w 622"/>
                <a:gd name="T105" fmla="*/ 252 h 297"/>
                <a:gd name="T106" fmla="*/ 70 w 622"/>
                <a:gd name="T107" fmla="*/ 237 h 297"/>
                <a:gd name="T108" fmla="*/ 89 w 622"/>
                <a:gd name="T109" fmla="*/ 237 h 297"/>
                <a:gd name="T110" fmla="*/ 81 w 622"/>
                <a:gd name="T111" fmla="*/ 226 h 297"/>
                <a:gd name="T112" fmla="*/ 103 w 622"/>
                <a:gd name="T113" fmla="*/ 222 h 297"/>
                <a:gd name="T114" fmla="*/ 107 w 622"/>
                <a:gd name="T115" fmla="*/ 211 h 297"/>
                <a:gd name="T116" fmla="*/ 107 w 622"/>
                <a:gd name="T117" fmla="*/ 197 h 297"/>
                <a:gd name="T118" fmla="*/ 92 w 622"/>
                <a:gd name="T119" fmla="*/ 193 h 297"/>
                <a:gd name="T120" fmla="*/ 81 w 622"/>
                <a:gd name="T121" fmla="*/ 189 h 297"/>
                <a:gd name="T122" fmla="*/ 66 w 622"/>
                <a:gd name="T123" fmla="*/ 193 h 297"/>
                <a:gd name="T124" fmla="*/ 52 w 622"/>
                <a:gd name="T125" fmla="*/ 20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22" h="297">
                  <a:moveTo>
                    <a:pt x="48" y="200"/>
                  </a:moveTo>
                  <a:lnTo>
                    <a:pt x="44" y="197"/>
                  </a:lnTo>
                  <a:lnTo>
                    <a:pt x="37" y="200"/>
                  </a:lnTo>
                  <a:lnTo>
                    <a:pt x="33" y="197"/>
                  </a:lnTo>
                  <a:lnTo>
                    <a:pt x="33" y="193"/>
                  </a:lnTo>
                  <a:lnTo>
                    <a:pt x="41" y="193"/>
                  </a:lnTo>
                  <a:lnTo>
                    <a:pt x="33" y="182"/>
                  </a:lnTo>
                  <a:lnTo>
                    <a:pt x="26" y="178"/>
                  </a:lnTo>
                  <a:lnTo>
                    <a:pt x="15" y="174"/>
                  </a:lnTo>
                  <a:lnTo>
                    <a:pt x="15" y="178"/>
                  </a:lnTo>
                  <a:lnTo>
                    <a:pt x="7" y="171"/>
                  </a:lnTo>
                  <a:lnTo>
                    <a:pt x="7" y="171"/>
                  </a:lnTo>
                  <a:lnTo>
                    <a:pt x="7" y="167"/>
                  </a:lnTo>
                  <a:lnTo>
                    <a:pt x="0" y="163"/>
                  </a:lnTo>
                  <a:lnTo>
                    <a:pt x="0" y="159"/>
                  </a:lnTo>
                  <a:lnTo>
                    <a:pt x="4" y="148"/>
                  </a:lnTo>
                  <a:lnTo>
                    <a:pt x="0" y="148"/>
                  </a:lnTo>
                  <a:lnTo>
                    <a:pt x="0" y="141"/>
                  </a:lnTo>
                  <a:lnTo>
                    <a:pt x="4" y="137"/>
                  </a:lnTo>
                  <a:lnTo>
                    <a:pt x="7" y="133"/>
                  </a:lnTo>
                  <a:lnTo>
                    <a:pt x="7" y="130"/>
                  </a:lnTo>
                  <a:lnTo>
                    <a:pt x="11" y="126"/>
                  </a:lnTo>
                  <a:lnTo>
                    <a:pt x="18" y="133"/>
                  </a:lnTo>
                  <a:lnTo>
                    <a:pt x="18" y="137"/>
                  </a:lnTo>
                  <a:lnTo>
                    <a:pt x="26" y="141"/>
                  </a:lnTo>
                  <a:lnTo>
                    <a:pt x="29" y="137"/>
                  </a:lnTo>
                  <a:lnTo>
                    <a:pt x="29" y="133"/>
                  </a:lnTo>
                  <a:lnTo>
                    <a:pt x="29" y="133"/>
                  </a:lnTo>
                  <a:lnTo>
                    <a:pt x="26" y="122"/>
                  </a:lnTo>
                  <a:lnTo>
                    <a:pt x="33" y="119"/>
                  </a:lnTo>
                  <a:lnTo>
                    <a:pt x="37" y="119"/>
                  </a:lnTo>
                  <a:lnTo>
                    <a:pt x="37" y="119"/>
                  </a:lnTo>
                  <a:lnTo>
                    <a:pt x="37" y="115"/>
                  </a:lnTo>
                  <a:lnTo>
                    <a:pt x="37" y="111"/>
                  </a:lnTo>
                  <a:lnTo>
                    <a:pt x="41" y="107"/>
                  </a:lnTo>
                  <a:lnTo>
                    <a:pt x="44" y="107"/>
                  </a:lnTo>
                  <a:lnTo>
                    <a:pt x="44" y="104"/>
                  </a:lnTo>
                  <a:lnTo>
                    <a:pt x="48" y="104"/>
                  </a:lnTo>
                  <a:lnTo>
                    <a:pt x="52" y="104"/>
                  </a:lnTo>
                  <a:lnTo>
                    <a:pt x="52" y="100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5" y="100"/>
                  </a:lnTo>
                  <a:lnTo>
                    <a:pt x="59" y="100"/>
                  </a:lnTo>
                  <a:lnTo>
                    <a:pt x="59" y="100"/>
                  </a:lnTo>
                  <a:lnTo>
                    <a:pt x="59" y="104"/>
                  </a:lnTo>
                  <a:lnTo>
                    <a:pt x="59" y="107"/>
                  </a:lnTo>
                  <a:lnTo>
                    <a:pt x="63" y="104"/>
                  </a:lnTo>
                  <a:lnTo>
                    <a:pt x="63" y="100"/>
                  </a:lnTo>
                  <a:lnTo>
                    <a:pt x="66" y="100"/>
                  </a:lnTo>
                  <a:lnTo>
                    <a:pt x="66" y="104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70" y="100"/>
                  </a:lnTo>
                  <a:lnTo>
                    <a:pt x="74" y="96"/>
                  </a:lnTo>
                  <a:lnTo>
                    <a:pt x="78" y="96"/>
                  </a:lnTo>
                  <a:lnTo>
                    <a:pt x="78" y="100"/>
                  </a:lnTo>
                  <a:lnTo>
                    <a:pt x="81" y="104"/>
                  </a:lnTo>
                  <a:lnTo>
                    <a:pt x="89" y="100"/>
                  </a:lnTo>
                  <a:lnTo>
                    <a:pt x="92" y="100"/>
                  </a:lnTo>
                  <a:lnTo>
                    <a:pt x="92" y="104"/>
                  </a:lnTo>
                  <a:lnTo>
                    <a:pt x="96" y="104"/>
                  </a:lnTo>
                  <a:lnTo>
                    <a:pt x="100" y="107"/>
                  </a:lnTo>
                  <a:lnTo>
                    <a:pt x="103" y="107"/>
                  </a:lnTo>
                  <a:lnTo>
                    <a:pt x="103" y="111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5" y="115"/>
                  </a:lnTo>
                  <a:lnTo>
                    <a:pt x="115" y="119"/>
                  </a:lnTo>
                  <a:lnTo>
                    <a:pt x="115" y="119"/>
                  </a:lnTo>
                  <a:lnTo>
                    <a:pt x="118" y="119"/>
                  </a:lnTo>
                  <a:lnTo>
                    <a:pt x="118" y="115"/>
                  </a:lnTo>
                  <a:lnTo>
                    <a:pt x="122" y="111"/>
                  </a:lnTo>
                  <a:lnTo>
                    <a:pt x="122" y="115"/>
                  </a:lnTo>
                  <a:lnTo>
                    <a:pt x="129" y="115"/>
                  </a:lnTo>
                  <a:lnTo>
                    <a:pt x="129" y="119"/>
                  </a:lnTo>
                  <a:lnTo>
                    <a:pt x="133" y="119"/>
                  </a:lnTo>
                  <a:lnTo>
                    <a:pt x="137" y="115"/>
                  </a:lnTo>
                  <a:lnTo>
                    <a:pt x="137" y="111"/>
                  </a:lnTo>
                  <a:lnTo>
                    <a:pt x="141" y="111"/>
                  </a:lnTo>
                  <a:lnTo>
                    <a:pt x="141" y="107"/>
                  </a:lnTo>
                  <a:lnTo>
                    <a:pt x="144" y="107"/>
                  </a:lnTo>
                  <a:lnTo>
                    <a:pt x="144" y="107"/>
                  </a:lnTo>
                  <a:lnTo>
                    <a:pt x="148" y="107"/>
                  </a:lnTo>
                  <a:lnTo>
                    <a:pt x="152" y="107"/>
                  </a:lnTo>
                  <a:lnTo>
                    <a:pt x="155" y="111"/>
                  </a:lnTo>
                  <a:lnTo>
                    <a:pt x="155" y="111"/>
                  </a:lnTo>
                  <a:lnTo>
                    <a:pt x="163" y="111"/>
                  </a:lnTo>
                  <a:lnTo>
                    <a:pt x="159" y="107"/>
                  </a:lnTo>
                  <a:lnTo>
                    <a:pt x="163" y="107"/>
                  </a:lnTo>
                  <a:lnTo>
                    <a:pt x="166" y="107"/>
                  </a:lnTo>
                  <a:lnTo>
                    <a:pt x="170" y="104"/>
                  </a:lnTo>
                  <a:lnTo>
                    <a:pt x="174" y="107"/>
                  </a:lnTo>
                  <a:lnTo>
                    <a:pt x="174" y="107"/>
                  </a:lnTo>
                  <a:lnTo>
                    <a:pt x="174" y="111"/>
                  </a:lnTo>
                  <a:lnTo>
                    <a:pt x="170" y="111"/>
                  </a:lnTo>
                  <a:lnTo>
                    <a:pt x="174" y="115"/>
                  </a:lnTo>
                  <a:lnTo>
                    <a:pt x="178" y="115"/>
                  </a:lnTo>
                  <a:lnTo>
                    <a:pt x="178" y="115"/>
                  </a:lnTo>
                  <a:lnTo>
                    <a:pt x="181" y="115"/>
                  </a:lnTo>
                  <a:lnTo>
                    <a:pt x="185" y="115"/>
                  </a:lnTo>
                  <a:lnTo>
                    <a:pt x="192" y="119"/>
                  </a:lnTo>
                  <a:lnTo>
                    <a:pt x="196" y="119"/>
                  </a:lnTo>
                  <a:lnTo>
                    <a:pt x="196" y="115"/>
                  </a:lnTo>
                  <a:lnTo>
                    <a:pt x="196" y="111"/>
                  </a:lnTo>
                  <a:lnTo>
                    <a:pt x="200" y="111"/>
                  </a:lnTo>
                  <a:lnTo>
                    <a:pt x="203" y="115"/>
                  </a:lnTo>
                  <a:lnTo>
                    <a:pt x="207" y="115"/>
                  </a:lnTo>
                  <a:lnTo>
                    <a:pt x="215" y="111"/>
                  </a:lnTo>
                  <a:lnTo>
                    <a:pt x="215" y="111"/>
                  </a:lnTo>
                  <a:lnTo>
                    <a:pt x="215" y="96"/>
                  </a:lnTo>
                  <a:lnTo>
                    <a:pt x="215" y="96"/>
                  </a:lnTo>
                  <a:lnTo>
                    <a:pt x="207" y="96"/>
                  </a:lnTo>
                  <a:lnTo>
                    <a:pt x="207" y="96"/>
                  </a:lnTo>
                  <a:lnTo>
                    <a:pt x="203" y="93"/>
                  </a:lnTo>
                  <a:lnTo>
                    <a:pt x="200" y="93"/>
                  </a:lnTo>
                  <a:lnTo>
                    <a:pt x="200" y="89"/>
                  </a:lnTo>
                  <a:lnTo>
                    <a:pt x="196" y="89"/>
                  </a:lnTo>
                  <a:lnTo>
                    <a:pt x="196" y="89"/>
                  </a:lnTo>
                  <a:lnTo>
                    <a:pt x="192" y="85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200" y="82"/>
                  </a:lnTo>
                  <a:lnTo>
                    <a:pt x="200" y="78"/>
                  </a:lnTo>
                  <a:lnTo>
                    <a:pt x="200" y="74"/>
                  </a:lnTo>
                  <a:lnTo>
                    <a:pt x="196" y="74"/>
                  </a:lnTo>
                  <a:lnTo>
                    <a:pt x="196" y="70"/>
                  </a:lnTo>
                  <a:lnTo>
                    <a:pt x="200" y="67"/>
                  </a:lnTo>
                  <a:lnTo>
                    <a:pt x="203" y="63"/>
                  </a:lnTo>
                  <a:lnTo>
                    <a:pt x="211" y="63"/>
                  </a:lnTo>
                  <a:lnTo>
                    <a:pt x="215" y="63"/>
                  </a:lnTo>
                  <a:lnTo>
                    <a:pt x="215" y="63"/>
                  </a:lnTo>
                  <a:lnTo>
                    <a:pt x="215" y="59"/>
                  </a:lnTo>
                  <a:lnTo>
                    <a:pt x="215" y="59"/>
                  </a:lnTo>
                  <a:lnTo>
                    <a:pt x="211" y="56"/>
                  </a:lnTo>
                  <a:lnTo>
                    <a:pt x="207" y="56"/>
                  </a:lnTo>
                  <a:lnTo>
                    <a:pt x="207" y="59"/>
                  </a:lnTo>
                  <a:lnTo>
                    <a:pt x="203" y="56"/>
                  </a:lnTo>
                  <a:lnTo>
                    <a:pt x="200" y="56"/>
                  </a:lnTo>
                  <a:lnTo>
                    <a:pt x="196" y="56"/>
                  </a:lnTo>
                  <a:lnTo>
                    <a:pt x="200" y="56"/>
                  </a:lnTo>
                  <a:lnTo>
                    <a:pt x="203" y="56"/>
                  </a:lnTo>
                  <a:lnTo>
                    <a:pt x="203" y="52"/>
                  </a:lnTo>
                  <a:lnTo>
                    <a:pt x="200" y="52"/>
                  </a:lnTo>
                  <a:lnTo>
                    <a:pt x="196" y="52"/>
                  </a:lnTo>
                  <a:lnTo>
                    <a:pt x="196" y="48"/>
                  </a:lnTo>
                  <a:lnTo>
                    <a:pt x="196" y="44"/>
                  </a:lnTo>
                  <a:lnTo>
                    <a:pt x="196" y="44"/>
                  </a:lnTo>
                  <a:lnTo>
                    <a:pt x="200" y="44"/>
                  </a:lnTo>
                  <a:lnTo>
                    <a:pt x="200" y="41"/>
                  </a:lnTo>
                  <a:lnTo>
                    <a:pt x="203" y="41"/>
                  </a:lnTo>
                  <a:lnTo>
                    <a:pt x="203" y="44"/>
                  </a:lnTo>
                  <a:lnTo>
                    <a:pt x="207" y="44"/>
                  </a:lnTo>
                  <a:lnTo>
                    <a:pt x="211" y="44"/>
                  </a:lnTo>
                  <a:lnTo>
                    <a:pt x="215" y="44"/>
                  </a:lnTo>
                  <a:lnTo>
                    <a:pt x="215" y="41"/>
                  </a:lnTo>
                  <a:lnTo>
                    <a:pt x="215" y="41"/>
                  </a:lnTo>
                  <a:lnTo>
                    <a:pt x="218" y="41"/>
                  </a:lnTo>
                  <a:lnTo>
                    <a:pt x="222" y="44"/>
                  </a:lnTo>
                  <a:lnTo>
                    <a:pt x="222" y="41"/>
                  </a:lnTo>
                  <a:lnTo>
                    <a:pt x="222" y="41"/>
                  </a:lnTo>
                  <a:lnTo>
                    <a:pt x="229" y="37"/>
                  </a:lnTo>
                  <a:lnTo>
                    <a:pt x="233" y="37"/>
                  </a:lnTo>
                  <a:lnTo>
                    <a:pt x="237" y="37"/>
                  </a:lnTo>
                  <a:lnTo>
                    <a:pt x="240" y="37"/>
                  </a:lnTo>
                  <a:lnTo>
                    <a:pt x="240" y="33"/>
                  </a:lnTo>
                  <a:lnTo>
                    <a:pt x="244" y="33"/>
                  </a:lnTo>
                  <a:lnTo>
                    <a:pt x="248" y="30"/>
                  </a:lnTo>
                  <a:lnTo>
                    <a:pt x="252" y="30"/>
                  </a:lnTo>
                  <a:lnTo>
                    <a:pt x="255" y="30"/>
                  </a:lnTo>
                  <a:lnTo>
                    <a:pt x="255" y="30"/>
                  </a:lnTo>
                  <a:lnTo>
                    <a:pt x="259" y="30"/>
                  </a:lnTo>
                  <a:lnTo>
                    <a:pt x="259" y="26"/>
                  </a:lnTo>
                  <a:lnTo>
                    <a:pt x="259" y="26"/>
                  </a:lnTo>
                  <a:lnTo>
                    <a:pt x="263" y="26"/>
                  </a:lnTo>
                  <a:lnTo>
                    <a:pt x="263" y="22"/>
                  </a:lnTo>
                  <a:lnTo>
                    <a:pt x="266" y="22"/>
                  </a:lnTo>
                  <a:lnTo>
                    <a:pt x="266" y="22"/>
                  </a:lnTo>
                  <a:lnTo>
                    <a:pt x="270" y="22"/>
                  </a:lnTo>
                  <a:lnTo>
                    <a:pt x="274" y="22"/>
                  </a:lnTo>
                  <a:lnTo>
                    <a:pt x="278" y="22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289" y="15"/>
                  </a:lnTo>
                  <a:lnTo>
                    <a:pt x="292" y="15"/>
                  </a:lnTo>
                  <a:lnTo>
                    <a:pt x="292" y="11"/>
                  </a:lnTo>
                  <a:lnTo>
                    <a:pt x="296" y="11"/>
                  </a:lnTo>
                  <a:lnTo>
                    <a:pt x="300" y="11"/>
                  </a:lnTo>
                  <a:lnTo>
                    <a:pt x="300" y="11"/>
                  </a:lnTo>
                  <a:lnTo>
                    <a:pt x="300" y="7"/>
                  </a:lnTo>
                  <a:lnTo>
                    <a:pt x="300" y="7"/>
                  </a:lnTo>
                  <a:lnTo>
                    <a:pt x="303" y="7"/>
                  </a:lnTo>
                  <a:lnTo>
                    <a:pt x="303" y="4"/>
                  </a:lnTo>
                  <a:lnTo>
                    <a:pt x="307" y="0"/>
                  </a:lnTo>
                  <a:lnTo>
                    <a:pt x="311" y="4"/>
                  </a:lnTo>
                  <a:lnTo>
                    <a:pt x="311" y="0"/>
                  </a:lnTo>
                  <a:lnTo>
                    <a:pt x="318" y="4"/>
                  </a:lnTo>
                  <a:lnTo>
                    <a:pt x="322" y="4"/>
                  </a:lnTo>
                  <a:lnTo>
                    <a:pt x="326" y="4"/>
                  </a:lnTo>
                  <a:lnTo>
                    <a:pt x="329" y="4"/>
                  </a:lnTo>
                  <a:lnTo>
                    <a:pt x="333" y="4"/>
                  </a:lnTo>
                  <a:lnTo>
                    <a:pt x="337" y="4"/>
                  </a:lnTo>
                  <a:lnTo>
                    <a:pt x="337" y="7"/>
                  </a:lnTo>
                  <a:lnTo>
                    <a:pt x="337" y="7"/>
                  </a:lnTo>
                  <a:lnTo>
                    <a:pt x="340" y="11"/>
                  </a:lnTo>
                  <a:lnTo>
                    <a:pt x="340" y="15"/>
                  </a:lnTo>
                  <a:lnTo>
                    <a:pt x="344" y="15"/>
                  </a:lnTo>
                  <a:lnTo>
                    <a:pt x="344" y="15"/>
                  </a:lnTo>
                  <a:lnTo>
                    <a:pt x="344" y="18"/>
                  </a:lnTo>
                  <a:lnTo>
                    <a:pt x="344" y="22"/>
                  </a:lnTo>
                  <a:lnTo>
                    <a:pt x="344" y="22"/>
                  </a:lnTo>
                  <a:lnTo>
                    <a:pt x="340" y="22"/>
                  </a:lnTo>
                  <a:lnTo>
                    <a:pt x="344" y="26"/>
                  </a:lnTo>
                  <a:lnTo>
                    <a:pt x="344" y="26"/>
                  </a:lnTo>
                  <a:lnTo>
                    <a:pt x="348" y="26"/>
                  </a:lnTo>
                  <a:lnTo>
                    <a:pt x="352" y="26"/>
                  </a:lnTo>
                  <a:lnTo>
                    <a:pt x="352" y="26"/>
                  </a:lnTo>
                  <a:lnTo>
                    <a:pt x="355" y="26"/>
                  </a:lnTo>
                  <a:lnTo>
                    <a:pt x="355" y="22"/>
                  </a:lnTo>
                  <a:lnTo>
                    <a:pt x="355" y="26"/>
                  </a:lnTo>
                  <a:lnTo>
                    <a:pt x="359" y="26"/>
                  </a:lnTo>
                  <a:lnTo>
                    <a:pt x="359" y="26"/>
                  </a:lnTo>
                  <a:lnTo>
                    <a:pt x="359" y="22"/>
                  </a:lnTo>
                  <a:lnTo>
                    <a:pt x="359" y="22"/>
                  </a:lnTo>
                  <a:lnTo>
                    <a:pt x="366" y="26"/>
                  </a:lnTo>
                  <a:lnTo>
                    <a:pt x="366" y="30"/>
                  </a:lnTo>
                  <a:lnTo>
                    <a:pt x="366" y="33"/>
                  </a:lnTo>
                  <a:lnTo>
                    <a:pt x="370" y="33"/>
                  </a:lnTo>
                  <a:lnTo>
                    <a:pt x="370" y="30"/>
                  </a:lnTo>
                  <a:lnTo>
                    <a:pt x="370" y="30"/>
                  </a:lnTo>
                  <a:lnTo>
                    <a:pt x="370" y="26"/>
                  </a:lnTo>
                  <a:lnTo>
                    <a:pt x="374" y="26"/>
                  </a:lnTo>
                  <a:lnTo>
                    <a:pt x="377" y="30"/>
                  </a:lnTo>
                  <a:lnTo>
                    <a:pt x="381" y="30"/>
                  </a:lnTo>
                  <a:lnTo>
                    <a:pt x="385" y="30"/>
                  </a:lnTo>
                  <a:lnTo>
                    <a:pt x="385" y="30"/>
                  </a:lnTo>
                  <a:lnTo>
                    <a:pt x="385" y="33"/>
                  </a:lnTo>
                  <a:lnTo>
                    <a:pt x="381" y="33"/>
                  </a:lnTo>
                  <a:lnTo>
                    <a:pt x="381" y="37"/>
                  </a:lnTo>
                  <a:lnTo>
                    <a:pt x="385" y="41"/>
                  </a:lnTo>
                  <a:lnTo>
                    <a:pt x="385" y="41"/>
                  </a:lnTo>
                  <a:lnTo>
                    <a:pt x="389" y="37"/>
                  </a:lnTo>
                  <a:lnTo>
                    <a:pt x="392" y="37"/>
                  </a:lnTo>
                  <a:lnTo>
                    <a:pt x="400" y="37"/>
                  </a:lnTo>
                  <a:lnTo>
                    <a:pt x="400" y="41"/>
                  </a:lnTo>
                  <a:lnTo>
                    <a:pt x="403" y="37"/>
                  </a:lnTo>
                  <a:lnTo>
                    <a:pt x="400" y="33"/>
                  </a:lnTo>
                  <a:lnTo>
                    <a:pt x="403" y="33"/>
                  </a:lnTo>
                  <a:lnTo>
                    <a:pt x="411" y="33"/>
                  </a:lnTo>
                  <a:lnTo>
                    <a:pt x="411" y="30"/>
                  </a:lnTo>
                  <a:lnTo>
                    <a:pt x="415" y="30"/>
                  </a:lnTo>
                  <a:lnTo>
                    <a:pt x="415" y="26"/>
                  </a:lnTo>
                  <a:lnTo>
                    <a:pt x="418" y="26"/>
                  </a:lnTo>
                  <a:lnTo>
                    <a:pt x="422" y="22"/>
                  </a:lnTo>
                  <a:lnTo>
                    <a:pt x="422" y="18"/>
                  </a:lnTo>
                  <a:lnTo>
                    <a:pt x="426" y="18"/>
                  </a:lnTo>
                  <a:lnTo>
                    <a:pt x="429" y="18"/>
                  </a:lnTo>
                  <a:lnTo>
                    <a:pt x="433" y="15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22"/>
                  </a:lnTo>
                  <a:lnTo>
                    <a:pt x="429" y="22"/>
                  </a:lnTo>
                  <a:lnTo>
                    <a:pt x="429" y="26"/>
                  </a:lnTo>
                  <a:lnTo>
                    <a:pt x="459" y="44"/>
                  </a:lnTo>
                  <a:lnTo>
                    <a:pt x="500" y="89"/>
                  </a:lnTo>
                  <a:lnTo>
                    <a:pt x="503" y="89"/>
                  </a:lnTo>
                  <a:lnTo>
                    <a:pt x="507" y="89"/>
                  </a:lnTo>
                  <a:lnTo>
                    <a:pt x="507" y="85"/>
                  </a:lnTo>
                  <a:lnTo>
                    <a:pt x="507" y="85"/>
                  </a:lnTo>
                  <a:lnTo>
                    <a:pt x="507" y="82"/>
                  </a:lnTo>
                  <a:lnTo>
                    <a:pt x="511" y="82"/>
                  </a:lnTo>
                  <a:lnTo>
                    <a:pt x="514" y="85"/>
                  </a:lnTo>
                  <a:lnTo>
                    <a:pt x="514" y="85"/>
                  </a:lnTo>
                  <a:lnTo>
                    <a:pt x="514" y="89"/>
                  </a:lnTo>
                  <a:lnTo>
                    <a:pt x="518" y="89"/>
                  </a:lnTo>
                  <a:lnTo>
                    <a:pt x="522" y="93"/>
                  </a:lnTo>
                  <a:lnTo>
                    <a:pt x="522" y="93"/>
                  </a:lnTo>
                  <a:lnTo>
                    <a:pt x="526" y="89"/>
                  </a:lnTo>
                  <a:lnTo>
                    <a:pt x="529" y="89"/>
                  </a:lnTo>
                  <a:lnTo>
                    <a:pt x="533" y="93"/>
                  </a:lnTo>
                  <a:lnTo>
                    <a:pt x="537" y="89"/>
                  </a:lnTo>
                  <a:lnTo>
                    <a:pt x="537" y="89"/>
                  </a:lnTo>
                  <a:lnTo>
                    <a:pt x="540" y="89"/>
                  </a:lnTo>
                  <a:lnTo>
                    <a:pt x="544" y="89"/>
                  </a:lnTo>
                  <a:lnTo>
                    <a:pt x="540" y="85"/>
                  </a:lnTo>
                  <a:lnTo>
                    <a:pt x="540" y="85"/>
                  </a:lnTo>
                  <a:lnTo>
                    <a:pt x="548" y="85"/>
                  </a:lnTo>
                  <a:lnTo>
                    <a:pt x="552" y="85"/>
                  </a:lnTo>
                  <a:lnTo>
                    <a:pt x="559" y="85"/>
                  </a:lnTo>
                  <a:lnTo>
                    <a:pt x="563" y="89"/>
                  </a:lnTo>
                  <a:lnTo>
                    <a:pt x="566" y="93"/>
                  </a:lnTo>
                  <a:lnTo>
                    <a:pt x="566" y="96"/>
                  </a:lnTo>
                  <a:lnTo>
                    <a:pt x="570" y="96"/>
                  </a:lnTo>
                  <a:lnTo>
                    <a:pt x="574" y="96"/>
                  </a:lnTo>
                  <a:lnTo>
                    <a:pt x="577" y="100"/>
                  </a:lnTo>
                  <a:lnTo>
                    <a:pt x="577" y="100"/>
                  </a:lnTo>
                  <a:lnTo>
                    <a:pt x="581" y="100"/>
                  </a:lnTo>
                  <a:lnTo>
                    <a:pt x="581" y="104"/>
                  </a:lnTo>
                  <a:lnTo>
                    <a:pt x="581" y="104"/>
                  </a:lnTo>
                  <a:lnTo>
                    <a:pt x="581" y="107"/>
                  </a:lnTo>
                  <a:lnTo>
                    <a:pt x="581" y="107"/>
                  </a:lnTo>
                  <a:lnTo>
                    <a:pt x="581" y="111"/>
                  </a:lnTo>
                  <a:lnTo>
                    <a:pt x="581" y="111"/>
                  </a:lnTo>
                  <a:lnTo>
                    <a:pt x="585" y="111"/>
                  </a:lnTo>
                  <a:lnTo>
                    <a:pt x="589" y="111"/>
                  </a:lnTo>
                  <a:lnTo>
                    <a:pt x="589" y="111"/>
                  </a:lnTo>
                  <a:lnTo>
                    <a:pt x="592" y="111"/>
                  </a:lnTo>
                  <a:lnTo>
                    <a:pt x="592" y="111"/>
                  </a:lnTo>
                  <a:lnTo>
                    <a:pt x="600" y="107"/>
                  </a:lnTo>
                  <a:lnTo>
                    <a:pt x="603" y="107"/>
                  </a:lnTo>
                  <a:lnTo>
                    <a:pt x="607" y="107"/>
                  </a:lnTo>
                  <a:lnTo>
                    <a:pt x="611" y="104"/>
                  </a:lnTo>
                  <a:lnTo>
                    <a:pt x="611" y="104"/>
                  </a:lnTo>
                  <a:lnTo>
                    <a:pt x="611" y="107"/>
                  </a:lnTo>
                  <a:lnTo>
                    <a:pt x="611" y="111"/>
                  </a:lnTo>
                  <a:lnTo>
                    <a:pt x="614" y="111"/>
                  </a:lnTo>
                  <a:lnTo>
                    <a:pt x="618" y="115"/>
                  </a:lnTo>
                  <a:lnTo>
                    <a:pt x="622" y="115"/>
                  </a:lnTo>
                  <a:lnTo>
                    <a:pt x="622" y="119"/>
                  </a:lnTo>
                  <a:lnTo>
                    <a:pt x="622" y="119"/>
                  </a:lnTo>
                  <a:lnTo>
                    <a:pt x="618" y="122"/>
                  </a:lnTo>
                  <a:lnTo>
                    <a:pt x="614" y="126"/>
                  </a:lnTo>
                  <a:lnTo>
                    <a:pt x="614" y="130"/>
                  </a:lnTo>
                  <a:lnTo>
                    <a:pt x="614" y="130"/>
                  </a:lnTo>
                  <a:lnTo>
                    <a:pt x="611" y="133"/>
                  </a:lnTo>
                  <a:lnTo>
                    <a:pt x="607" y="133"/>
                  </a:lnTo>
                  <a:lnTo>
                    <a:pt x="603" y="137"/>
                  </a:lnTo>
                  <a:lnTo>
                    <a:pt x="603" y="141"/>
                  </a:lnTo>
                  <a:lnTo>
                    <a:pt x="603" y="145"/>
                  </a:lnTo>
                  <a:lnTo>
                    <a:pt x="607" y="152"/>
                  </a:lnTo>
                  <a:lnTo>
                    <a:pt x="611" y="156"/>
                  </a:lnTo>
                  <a:lnTo>
                    <a:pt x="611" y="159"/>
                  </a:lnTo>
                  <a:lnTo>
                    <a:pt x="607" y="163"/>
                  </a:lnTo>
                  <a:lnTo>
                    <a:pt x="603" y="163"/>
                  </a:lnTo>
                  <a:lnTo>
                    <a:pt x="600" y="167"/>
                  </a:lnTo>
                  <a:lnTo>
                    <a:pt x="596" y="167"/>
                  </a:lnTo>
                  <a:lnTo>
                    <a:pt x="596" y="167"/>
                  </a:lnTo>
                  <a:lnTo>
                    <a:pt x="596" y="163"/>
                  </a:lnTo>
                  <a:lnTo>
                    <a:pt x="592" y="163"/>
                  </a:lnTo>
                  <a:lnTo>
                    <a:pt x="585" y="167"/>
                  </a:lnTo>
                  <a:lnTo>
                    <a:pt x="581" y="167"/>
                  </a:lnTo>
                  <a:lnTo>
                    <a:pt x="574" y="163"/>
                  </a:lnTo>
                  <a:lnTo>
                    <a:pt x="570" y="163"/>
                  </a:lnTo>
                  <a:lnTo>
                    <a:pt x="570" y="163"/>
                  </a:lnTo>
                  <a:lnTo>
                    <a:pt x="566" y="171"/>
                  </a:lnTo>
                  <a:lnTo>
                    <a:pt x="566" y="174"/>
                  </a:lnTo>
                  <a:lnTo>
                    <a:pt x="566" y="178"/>
                  </a:lnTo>
                  <a:lnTo>
                    <a:pt x="563" y="185"/>
                  </a:lnTo>
                  <a:lnTo>
                    <a:pt x="563" y="193"/>
                  </a:lnTo>
                  <a:lnTo>
                    <a:pt x="563" y="197"/>
                  </a:lnTo>
                  <a:lnTo>
                    <a:pt x="566" y="197"/>
                  </a:lnTo>
                  <a:lnTo>
                    <a:pt x="570" y="197"/>
                  </a:lnTo>
                  <a:lnTo>
                    <a:pt x="566" y="200"/>
                  </a:lnTo>
                  <a:lnTo>
                    <a:pt x="566" y="204"/>
                  </a:lnTo>
                  <a:lnTo>
                    <a:pt x="566" y="204"/>
                  </a:lnTo>
                  <a:lnTo>
                    <a:pt x="563" y="204"/>
                  </a:lnTo>
                  <a:lnTo>
                    <a:pt x="559" y="204"/>
                  </a:lnTo>
                  <a:lnTo>
                    <a:pt x="559" y="204"/>
                  </a:lnTo>
                  <a:lnTo>
                    <a:pt x="555" y="204"/>
                  </a:lnTo>
                  <a:lnTo>
                    <a:pt x="552" y="204"/>
                  </a:lnTo>
                  <a:lnTo>
                    <a:pt x="544" y="208"/>
                  </a:lnTo>
                  <a:lnTo>
                    <a:pt x="540" y="208"/>
                  </a:lnTo>
                  <a:lnTo>
                    <a:pt x="537" y="208"/>
                  </a:lnTo>
                  <a:lnTo>
                    <a:pt x="537" y="208"/>
                  </a:lnTo>
                  <a:lnTo>
                    <a:pt x="533" y="208"/>
                  </a:lnTo>
                  <a:lnTo>
                    <a:pt x="529" y="211"/>
                  </a:lnTo>
                  <a:lnTo>
                    <a:pt x="529" y="211"/>
                  </a:lnTo>
                  <a:lnTo>
                    <a:pt x="533" y="215"/>
                  </a:lnTo>
                  <a:lnTo>
                    <a:pt x="537" y="215"/>
                  </a:lnTo>
                  <a:lnTo>
                    <a:pt x="540" y="215"/>
                  </a:lnTo>
                  <a:lnTo>
                    <a:pt x="540" y="215"/>
                  </a:lnTo>
                  <a:lnTo>
                    <a:pt x="540" y="219"/>
                  </a:lnTo>
                  <a:lnTo>
                    <a:pt x="540" y="222"/>
                  </a:lnTo>
                  <a:lnTo>
                    <a:pt x="540" y="226"/>
                  </a:lnTo>
                  <a:lnTo>
                    <a:pt x="544" y="226"/>
                  </a:lnTo>
                  <a:lnTo>
                    <a:pt x="544" y="230"/>
                  </a:lnTo>
                  <a:lnTo>
                    <a:pt x="548" y="234"/>
                  </a:lnTo>
                  <a:lnTo>
                    <a:pt x="548" y="237"/>
                  </a:lnTo>
                  <a:lnTo>
                    <a:pt x="552" y="237"/>
                  </a:lnTo>
                  <a:lnTo>
                    <a:pt x="552" y="245"/>
                  </a:lnTo>
                  <a:lnTo>
                    <a:pt x="548" y="248"/>
                  </a:lnTo>
                  <a:lnTo>
                    <a:pt x="548" y="248"/>
                  </a:lnTo>
                  <a:lnTo>
                    <a:pt x="552" y="252"/>
                  </a:lnTo>
                  <a:lnTo>
                    <a:pt x="548" y="252"/>
                  </a:lnTo>
                  <a:lnTo>
                    <a:pt x="548" y="256"/>
                  </a:lnTo>
                  <a:lnTo>
                    <a:pt x="548" y="256"/>
                  </a:lnTo>
                  <a:lnTo>
                    <a:pt x="548" y="260"/>
                  </a:lnTo>
                  <a:lnTo>
                    <a:pt x="544" y="263"/>
                  </a:lnTo>
                  <a:lnTo>
                    <a:pt x="537" y="260"/>
                  </a:lnTo>
                  <a:lnTo>
                    <a:pt x="529" y="252"/>
                  </a:lnTo>
                  <a:lnTo>
                    <a:pt x="526" y="252"/>
                  </a:lnTo>
                  <a:lnTo>
                    <a:pt x="518" y="252"/>
                  </a:lnTo>
                  <a:lnTo>
                    <a:pt x="511" y="252"/>
                  </a:lnTo>
                  <a:lnTo>
                    <a:pt x="503" y="252"/>
                  </a:lnTo>
                  <a:lnTo>
                    <a:pt x="496" y="252"/>
                  </a:lnTo>
                  <a:lnTo>
                    <a:pt x="489" y="252"/>
                  </a:lnTo>
                  <a:lnTo>
                    <a:pt x="485" y="252"/>
                  </a:lnTo>
                  <a:lnTo>
                    <a:pt x="481" y="252"/>
                  </a:lnTo>
                  <a:lnTo>
                    <a:pt x="477" y="252"/>
                  </a:lnTo>
                  <a:lnTo>
                    <a:pt x="474" y="256"/>
                  </a:lnTo>
                  <a:lnTo>
                    <a:pt x="466" y="252"/>
                  </a:lnTo>
                  <a:lnTo>
                    <a:pt x="459" y="252"/>
                  </a:lnTo>
                  <a:lnTo>
                    <a:pt x="455" y="252"/>
                  </a:lnTo>
                  <a:lnTo>
                    <a:pt x="452" y="252"/>
                  </a:lnTo>
                  <a:lnTo>
                    <a:pt x="448" y="252"/>
                  </a:lnTo>
                  <a:lnTo>
                    <a:pt x="444" y="252"/>
                  </a:lnTo>
                  <a:lnTo>
                    <a:pt x="440" y="252"/>
                  </a:lnTo>
                  <a:lnTo>
                    <a:pt x="440" y="252"/>
                  </a:lnTo>
                  <a:lnTo>
                    <a:pt x="440" y="256"/>
                  </a:lnTo>
                  <a:lnTo>
                    <a:pt x="440" y="260"/>
                  </a:lnTo>
                  <a:lnTo>
                    <a:pt x="440" y="263"/>
                  </a:lnTo>
                  <a:lnTo>
                    <a:pt x="437" y="263"/>
                  </a:lnTo>
                  <a:lnTo>
                    <a:pt x="426" y="263"/>
                  </a:lnTo>
                  <a:lnTo>
                    <a:pt x="415" y="263"/>
                  </a:lnTo>
                  <a:lnTo>
                    <a:pt x="411" y="260"/>
                  </a:lnTo>
                  <a:lnTo>
                    <a:pt x="403" y="260"/>
                  </a:lnTo>
                  <a:lnTo>
                    <a:pt x="403" y="263"/>
                  </a:lnTo>
                  <a:lnTo>
                    <a:pt x="403" y="263"/>
                  </a:lnTo>
                  <a:lnTo>
                    <a:pt x="400" y="267"/>
                  </a:lnTo>
                  <a:lnTo>
                    <a:pt x="400" y="267"/>
                  </a:lnTo>
                  <a:lnTo>
                    <a:pt x="396" y="267"/>
                  </a:lnTo>
                  <a:lnTo>
                    <a:pt x="396" y="271"/>
                  </a:lnTo>
                  <a:lnTo>
                    <a:pt x="392" y="274"/>
                  </a:lnTo>
                  <a:lnTo>
                    <a:pt x="385" y="278"/>
                  </a:lnTo>
                  <a:lnTo>
                    <a:pt x="381" y="286"/>
                  </a:lnTo>
                  <a:lnTo>
                    <a:pt x="381" y="286"/>
                  </a:lnTo>
                  <a:lnTo>
                    <a:pt x="377" y="293"/>
                  </a:lnTo>
                  <a:lnTo>
                    <a:pt x="370" y="297"/>
                  </a:lnTo>
                  <a:lnTo>
                    <a:pt x="370" y="297"/>
                  </a:lnTo>
                  <a:lnTo>
                    <a:pt x="363" y="293"/>
                  </a:lnTo>
                  <a:lnTo>
                    <a:pt x="355" y="293"/>
                  </a:lnTo>
                  <a:lnTo>
                    <a:pt x="352" y="293"/>
                  </a:lnTo>
                  <a:lnTo>
                    <a:pt x="344" y="297"/>
                  </a:lnTo>
                  <a:lnTo>
                    <a:pt x="340" y="297"/>
                  </a:lnTo>
                  <a:lnTo>
                    <a:pt x="333" y="278"/>
                  </a:lnTo>
                  <a:lnTo>
                    <a:pt x="322" y="278"/>
                  </a:lnTo>
                  <a:lnTo>
                    <a:pt x="322" y="256"/>
                  </a:lnTo>
                  <a:lnTo>
                    <a:pt x="315" y="260"/>
                  </a:lnTo>
                  <a:lnTo>
                    <a:pt x="311" y="248"/>
                  </a:lnTo>
                  <a:lnTo>
                    <a:pt x="303" y="245"/>
                  </a:lnTo>
                  <a:lnTo>
                    <a:pt x="278" y="245"/>
                  </a:lnTo>
                  <a:lnTo>
                    <a:pt x="252" y="245"/>
                  </a:lnTo>
                  <a:lnTo>
                    <a:pt x="237" y="237"/>
                  </a:lnTo>
                  <a:lnTo>
                    <a:pt x="229" y="234"/>
                  </a:lnTo>
                  <a:lnTo>
                    <a:pt x="203" y="219"/>
                  </a:lnTo>
                  <a:lnTo>
                    <a:pt x="159" y="226"/>
                  </a:lnTo>
                  <a:lnTo>
                    <a:pt x="174" y="297"/>
                  </a:lnTo>
                  <a:lnTo>
                    <a:pt x="170" y="297"/>
                  </a:lnTo>
                  <a:lnTo>
                    <a:pt x="163" y="297"/>
                  </a:lnTo>
                  <a:lnTo>
                    <a:pt x="152" y="286"/>
                  </a:lnTo>
                  <a:lnTo>
                    <a:pt x="141" y="282"/>
                  </a:lnTo>
                  <a:lnTo>
                    <a:pt x="129" y="278"/>
                  </a:lnTo>
                  <a:lnTo>
                    <a:pt x="122" y="282"/>
                  </a:lnTo>
                  <a:lnTo>
                    <a:pt x="111" y="289"/>
                  </a:lnTo>
                  <a:lnTo>
                    <a:pt x="111" y="286"/>
                  </a:lnTo>
                  <a:lnTo>
                    <a:pt x="111" y="282"/>
                  </a:lnTo>
                  <a:lnTo>
                    <a:pt x="111" y="278"/>
                  </a:lnTo>
                  <a:lnTo>
                    <a:pt x="115" y="274"/>
                  </a:lnTo>
                  <a:lnTo>
                    <a:pt x="115" y="274"/>
                  </a:lnTo>
                  <a:lnTo>
                    <a:pt x="115" y="271"/>
                  </a:lnTo>
                  <a:lnTo>
                    <a:pt x="111" y="271"/>
                  </a:lnTo>
                  <a:lnTo>
                    <a:pt x="107" y="271"/>
                  </a:lnTo>
                  <a:lnTo>
                    <a:pt x="107" y="271"/>
                  </a:lnTo>
                  <a:lnTo>
                    <a:pt x="103" y="271"/>
                  </a:lnTo>
                  <a:lnTo>
                    <a:pt x="100" y="271"/>
                  </a:lnTo>
                  <a:lnTo>
                    <a:pt x="100" y="271"/>
                  </a:lnTo>
                  <a:lnTo>
                    <a:pt x="100" y="267"/>
                  </a:lnTo>
                  <a:lnTo>
                    <a:pt x="96" y="267"/>
                  </a:lnTo>
                  <a:lnTo>
                    <a:pt x="96" y="263"/>
                  </a:lnTo>
                  <a:lnTo>
                    <a:pt x="92" y="263"/>
                  </a:lnTo>
                  <a:lnTo>
                    <a:pt x="92" y="263"/>
                  </a:lnTo>
                  <a:lnTo>
                    <a:pt x="89" y="263"/>
                  </a:lnTo>
                  <a:lnTo>
                    <a:pt x="89" y="263"/>
                  </a:lnTo>
                  <a:lnTo>
                    <a:pt x="89" y="260"/>
                  </a:lnTo>
                  <a:lnTo>
                    <a:pt x="89" y="260"/>
                  </a:lnTo>
                  <a:lnTo>
                    <a:pt x="85" y="252"/>
                  </a:lnTo>
                  <a:lnTo>
                    <a:pt x="81" y="252"/>
                  </a:lnTo>
                  <a:lnTo>
                    <a:pt x="81" y="252"/>
                  </a:lnTo>
                  <a:lnTo>
                    <a:pt x="81" y="248"/>
                  </a:lnTo>
                  <a:lnTo>
                    <a:pt x="78" y="248"/>
                  </a:lnTo>
                  <a:lnTo>
                    <a:pt x="78" y="245"/>
                  </a:lnTo>
                  <a:lnTo>
                    <a:pt x="74" y="245"/>
                  </a:lnTo>
                  <a:lnTo>
                    <a:pt x="70" y="245"/>
                  </a:lnTo>
                  <a:lnTo>
                    <a:pt x="70" y="241"/>
                  </a:lnTo>
                  <a:lnTo>
                    <a:pt x="70" y="241"/>
                  </a:lnTo>
                  <a:lnTo>
                    <a:pt x="70" y="237"/>
                  </a:lnTo>
                  <a:lnTo>
                    <a:pt x="74" y="237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81" y="237"/>
                  </a:lnTo>
                  <a:lnTo>
                    <a:pt x="81" y="241"/>
                  </a:lnTo>
                  <a:lnTo>
                    <a:pt x="85" y="237"/>
                  </a:lnTo>
                  <a:lnTo>
                    <a:pt x="85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5" y="237"/>
                  </a:lnTo>
                  <a:lnTo>
                    <a:pt x="85" y="237"/>
                  </a:lnTo>
                  <a:lnTo>
                    <a:pt x="85" y="234"/>
                  </a:lnTo>
                  <a:lnTo>
                    <a:pt x="81" y="230"/>
                  </a:lnTo>
                  <a:lnTo>
                    <a:pt x="81" y="230"/>
                  </a:lnTo>
                  <a:lnTo>
                    <a:pt x="81" y="230"/>
                  </a:lnTo>
                  <a:lnTo>
                    <a:pt x="81" y="226"/>
                  </a:lnTo>
                  <a:lnTo>
                    <a:pt x="81" y="226"/>
                  </a:lnTo>
                  <a:lnTo>
                    <a:pt x="85" y="222"/>
                  </a:lnTo>
                  <a:lnTo>
                    <a:pt x="89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6" y="222"/>
                  </a:lnTo>
                  <a:lnTo>
                    <a:pt x="100" y="219"/>
                  </a:lnTo>
                  <a:lnTo>
                    <a:pt x="100" y="222"/>
                  </a:lnTo>
                  <a:lnTo>
                    <a:pt x="103" y="222"/>
                  </a:lnTo>
                  <a:lnTo>
                    <a:pt x="103" y="222"/>
                  </a:lnTo>
                  <a:lnTo>
                    <a:pt x="107" y="222"/>
                  </a:lnTo>
                  <a:lnTo>
                    <a:pt x="111" y="222"/>
                  </a:lnTo>
                  <a:lnTo>
                    <a:pt x="115" y="222"/>
                  </a:lnTo>
                  <a:lnTo>
                    <a:pt x="115" y="222"/>
                  </a:lnTo>
                  <a:lnTo>
                    <a:pt x="111" y="219"/>
                  </a:lnTo>
                  <a:lnTo>
                    <a:pt x="107" y="219"/>
                  </a:lnTo>
                  <a:lnTo>
                    <a:pt x="107" y="215"/>
                  </a:lnTo>
                  <a:lnTo>
                    <a:pt x="107" y="211"/>
                  </a:lnTo>
                  <a:lnTo>
                    <a:pt x="107" y="211"/>
                  </a:lnTo>
                  <a:lnTo>
                    <a:pt x="111" y="211"/>
                  </a:lnTo>
                  <a:lnTo>
                    <a:pt x="107" y="208"/>
                  </a:lnTo>
                  <a:lnTo>
                    <a:pt x="107" y="208"/>
                  </a:lnTo>
                  <a:lnTo>
                    <a:pt x="107" y="208"/>
                  </a:lnTo>
                  <a:lnTo>
                    <a:pt x="107" y="204"/>
                  </a:lnTo>
                  <a:lnTo>
                    <a:pt x="111" y="200"/>
                  </a:lnTo>
                  <a:lnTo>
                    <a:pt x="107" y="200"/>
                  </a:lnTo>
                  <a:lnTo>
                    <a:pt x="107" y="197"/>
                  </a:lnTo>
                  <a:lnTo>
                    <a:pt x="107" y="197"/>
                  </a:lnTo>
                  <a:lnTo>
                    <a:pt x="107" y="193"/>
                  </a:lnTo>
                  <a:lnTo>
                    <a:pt x="103" y="193"/>
                  </a:lnTo>
                  <a:lnTo>
                    <a:pt x="103" y="193"/>
                  </a:lnTo>
                  <a:lnTo>
                    <a:pt x="103" y="189"/>
                  </a:lnTo>
                  <a:lnTo>
                    <a:pt x="96" y="189"/>
                  </a:lnTo>
                  <a:lnTo>
                    <a:pt x="96" y="189"/>
                  </a:lnTo>
                  <a:lnTo>
                    <a:pt x="92" y="189"/>
                  </a:lnTo>
                  <a:lnTo>
                    <a:pt x="92" y="193"/>
                  </a:lnTo>
                  <a:lnTo>
                    <a:pt x="92" y="193"/>
                  </a:lnTo>
                  <a:lnTo>
                    <a:pt x="92" y="193"/>
                  </a:lnTo>
                  <a:lnTo>
                    <a:pt x="89" y="193"/>
                  </a:lnTo>
                  <a:lnTo>
                    <a:pt x="89" y="193"/>
                  </a:lnTo>
                  <a:lnTo>
                    <a:pt x="89" y="193"/>
                  </a:lnTo>
                  <a:lnTo>
                    <a:pt x="85" y="193"/>
                  </a:lnTo>
                  <a:lnTo>
                    <a:pt x="85" y="193"/>
                  </a:lnTo>
                  <a:lnTo>
                    <a:pt x="81" y="193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78" y="189"/>
                  </a:lnTo>
                  <a:lnTo>
                    <a:pt x="78" y="189"/>
                  </a:lnTo>
                  <a:lnTo>
                    <a:pt x="74" y="189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3" y="197"/>
                  </a:lnTo>
                  <a:lnTo>
                    <a:pt x="63" y="197"/>
                  </a:lnTo>
                  <a:lnTo>
                    <a:pt x="59" y="197"/>
                  </a:lnTo>
                  <a:lnTo>
                    <a:pt x="59" y="200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2" y="200"/>
                  </a:lnTo>
                  <a:lnTo>
                    <a:pt x="52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5398237" y="2217429"/>
              <a:ext cx="338384" cy="190421"/>
            </a:xfrm>
            <a:custGeom>
              <a:avLst/>
              <a:gdLst>
                <a:gd name="T0" fmla="*/ 211 w 263"/>
                <a:gd name="T1" fmla="*/ 137 h 148"/>
                <a:gd name="T2" fmla="*/ 215 w 263"/>
                <a:gd name="T3" fmla="*/ 130 h 148"/>
                <a:gd name="T4" fmla="*/ 211 w 263"/>
                <a:gd name="T5" fmla="*/ 126 h 148"/>
                <a:gd name="T6" fmla="*/ 211 w 263"/>
                <a:gd name="T7" fmla="*/ 118 h 148"/>
                <a:gd name="T8" fmla="*/ 207 w 263"/>
                <a:gd name="T9" fmla="*/ 115 h 148"/>
                <a:gd name="T10" fmla="*/ 200 w 263"/>
                <a:gd name="T11" fmla="*/ 111 h 148"/>
                <a:gd name="T12" fmla="*/ 204 w 263"/>
                <a:gd name="T13" fmla="*/ 104 h 148"/>
                <a:gd name="T14" fmla="*/ 211 w 263"/>
                <a:gd name="T15" fmla="*/ 104 h 148"/>
                <a:gd name="T16" fmla="*/ 218 w 263"/>
                <a:gd name="T17" fmla="*/ 96 h 148"/>
                <a:gd name="T18" fmla="*/ 215 w 263"/>
                <a:gd name="T19" fmla="*/ 93 h 148"/>
                <a:gd name="T20" fmla="*/ 230 w 263"/>
                <a:gd name="T21" fmla="*/ 89 h 148"/>
                <a:gd name="T22" fmla="*/ 226 w 263"/>
                <a:gd name="T23" fmla="*/ 85 h 148"/>
                <a:gd name="T24" fmla="*/ 230 w 263"/>
                <a:gd name="T25" fmla="*/ 81 h 148"/>
                <a:gd name="T26" fmla="*/ 237 w 263"/>
                <a:gd name="T27" fmla="*/ 78 h 148"/>
                <a:gd name="T28" fmla="*/ 244 w 263"/>
                <a:gd name="T29" fmla="*/ 78 h 148"/>
                <a:gd name="T30" fmla="*/ 256 w 263"/>
                <a:gd name="T31" fmla="*/ 78 h 148"/>
                <a:gd name="T32" fmla="*/ 263 w 263"/>
                <a:gd name="T33" fmla="*/ 74 h 148"/>
                <a:gd name="T34" fmla="*/ 256 w 263"/>
                <a:gd name="T35" fmla="*/ 63 h 148"/>
                <a:gd name="T36" fmla="*/ 252 w 263"/>
                <a:gd name="T37" fmla="*/ 67 h 148"/>
                <a:gd name="T38" fmla="*/ 248 w 263"/>
                <a:gd name="T39" fmla="*/ 70 h 148"/>
                <a:gd name="T40" fmla="*/ 237 w 263"/>
                <a:gd name="T41" fmla="*/ 67 h 148"/>
                <a:gd name="T42" fmla="*/ 237 w 263"/>
                <a:gd name="T43" fmla="*/ 59 h 148"/>
                <a:gd name="T44" fmla="*/ 241 w 263"/>
                <a:gd name="T45" fmla="*/ 48 h 148"/>
                <a:gd name="T46" fmla="*/ 237 w 263"/>
                <a:gd name="T47" fmla="*/ 52 h 148"/>
                <a:gd name="T48" fmla="*/ 226 w 263"/>
                <a:gd name="T49" fmla="*/ 59 h 148"/>
                <a:gd name="T50" fmla="*/ 222 w 263"/>
                <a:gd name="T51" fmla="*/ 67 h 148"/>
                <a:gd name="T52" fmla="*/ 211 w 263"/>
                <a:gd name="T53" fmla="*/ 78 h 148"/>
                <a:gd name="T54" fmla="*/ 204 w 263"/>
                <a:gd name="T55" fmla="*/ 74 h 148"/>
                <a:gd name="T56" fmla="*/ 193 w 263"/>
                <a:gd name="T57" fmla="*/ 74 h 148"/>
                <a:gd name="T58" fmla="*/ 181 w 263"/>
                <a:gd name="T59" fmla="*/ 78 h 148"/>
                <a:gd name="T60" fmla="*/ 163 w 263"/>
                <a:gd name="T61" fmla="*/ 59 h 148"/>
                <a:gd name="T62" fmla="*/ 156 w 263"/>
                <a:gd name="T63" fmla="*/ 41 h 148"/>
                <a:gd name="T64" fmla="*/ 144 w 263"/>
                <a:gd name="T65" fmla="*/ 26 h 148"/>
                <a:gd name="T66" fmla="*/ 93 w 263"/>
                <a:gd name="T67" fmla="*/ 26 h 148"/>
                <a:gd name="T68" fmla="*/ 70 w 263"/>
                <a:gd name="T69" fmla="*/ 15 h 148"/>
                <a:gd name="T70" fmla="*/ 0 w 263"/>
                <a:gd name="T71" fmla="*/ 7 h 148"/>
                <a:gd name="T72" fmla="*/ 22 w 263"/>
                <a:gd name="T73" fmla="*/ 78 h 148"/>
                <a:gd name="T74" fmla="*/ 30 w 263"/>
                <a:gd name="T75" fmla="*/ 74 h 148"/>
                <a:gd name="T76" fmla="*/ 26 w 263"/>
                <a:gd name="T77" fmla="*/ 67 h 148"/>
                <a:gd name="T78" fmla="*/ 33 w 263"/>
                <a:gd name="T79" fmla="*/ 59 h 148"/>
                <a:gd name="T80" fmla="*/ 41 w 263"/>
                <a:gd name="T81" fmla="*/ 55 h 148"/>
                <a:gd name="T82" fmla="*/ 44 w 263"/>
                <a:gd name="T83" fmla="*/ 55 h 148"/>
                <a:gd name="T84" fmla="*/ 52 w 263"/>
                <a:gd name="T85" fmla="*/ 52 h 148"/>
                <a:gd name="T86" fmla="*/ 70 w 263"/>
                <a:gd name="T87" fmla="*/ 63 h 148"/>
                <a:gd name="T88" fmla="*/ 85 w 263"/>
                <a:gd name="T89" fmla="*/ 70 h 148"/>
                <a:gd name="T90" fmla="*/ 96 w 263"/>
                <a:gd name="T91" fmla="*/ 74 h 148"/>
                <a:gd name="T92" fmla="*/ 107 w 263"/>
                <a:gd name="T93" fmla="*/ 78 h 148"/>
                <a:gd name="T94" fmla="*/ 115 w 263"/>
                <a:gd name="T95" fmla="*/ 89 h 148"/>
                <a:gd name="T96" fmla="*/ 119 w 263"/>
                <a:gd name="T97" fmla="*/ 100 h 148"/>
                <a:gd name="T98" fmla="*/ 133 w 263"/>
                <a:gd name="T99" fmla="*/ 107 h 148"/>
                <a:gd name="T100" fmla="*/ 159 w 263"/>
                <a:gd name="T101" fmla="*/ 122 h 148"/>
                <a:gd name="T102" fmla="*/ 178 w 263"/>
                <a:gd name="T103" fmla="*/ 130 h 148"/>
                <a:gd name="T104" fmla="*/ 181 w 263"/>
                <a:gd name="T105" fmla="*/ 130 h 148"/>
                <a:gd name="T106" fmla="*/ 189 w 263"/>
                <a:gd name="T107" fmla="*/ 137 h 148"/>
                <a:gd name="T108" fmla="*/ 193 w 263"/>
                <a:gd name="T109" fmla="*/ 144 h 148"/>
                <a:gd name="T110" fmla="*/ 200 w 263"/>
                <a:gd name="T111" fmla="*/ 148 h 148"/>
                <a:gd name="T112" fmla="*/ 204 w 263"/>
                <a:gd name="T113" fmla="*/ 144 h 148"/>
                <a:gd name="T114" fmla="*/ 207 w 263"/>
                <a:gd name="T11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3" h="148">
                  <a:moveTo>
                    <a:pt x="207" y="148"/>
                  </a:moveTo>
                  <a:lnTo>
                    <a:pt x="211" y="137"/>
                  </a:lnTo>
                  <a:lnTo>
                    <a:pt x="215" y="133"/>
                  </a:lnTo>
                  <a:lnTo>
                    <a:pt x="215" y="130"/>
                  </a:lnTo>
                  <a:lnTo>
                    <a:pt x="215" y="126"/>
                  </a:lnTo>
                  <a:lnTo>
                    <a:pt x="211" y="126"/>
                  </a:lnTo>
                  <a:lnTo>
                    <a:pt x="211" y="118"/>
                  </a:lnTo>
                  <a:lnTo>
                    <a:pt x="211" y="118"/>
                  </a:lnTo>
                  <a:lnTo>
                    <a:pt x="211" y="115"/>
                  </a:lnTo>
                  <a:lnTo>
                    <a:pt x="207" y="115"/>
                  </a:lnTo>
                  <a:lnTo>
                    <a:pt x="204" y="115"/>
                  </a:lnTo>
                  <a:lnTo>
                    <a:pt x="200" y="111"/>
                  </a:lnTo>
                  <a:lnTo>
                    <a:pt x="200" y="104"/>
                  </a:lnTo>
                  <a:lnTo>
                    <a:pt x="204" y="104"/>
                  </a:lnTo>
                  <a:lnTo>
                    <a:pt x="207" y="104"/>
                  </a:lnTo>
                  <a:lnTo>
                    <a:pt x="211" y="104"/>
                  </a:lnTo>
                  <a:lnTo>
                    <a:pt x="211" y="100"/>
                  </a:lnTo>
                  <a:lnTo>
                    <a:pt x="218" y="96"/>
                  </a:lnTo>
                  <a:lnTo>
                    <a:pt x="218" y="96"/>
                  </a:lnTo>
                  <a:lnTo>
                    <a:pt x="215" y="93"/>
                  </a:lnTo>
                  <a:lnTo>
                    <a:pt x="222" y="93"/>
                  </a:lnTo>
                  <a:lnTo>
                    <a:pt x="230" y="89"/>
                  </a:lnTo>
                  <a:lnTo>
                    <a:pt x="230" y="89"/>
                  </a:lnTo>
                  <a:lnTo>
                    <a:pt x="226" y="85"/>
                  </a:lnTo>
                  <a:lnTo>
                    <a:pt x="226" y="81"/>
                  </a:lnTo>
                  <a:lnTo>
                    <a:pt x="230" y="81"/>
                  </a:lnTo>
                  <a:lnTo>
                    <a:pt x="233" y="78"/>
                  </a:lnTo>
                  <a:lnTo>
                    <a:pt x="237" y="78"/>
                  </a:lnTo>
                  <a:lnTo>
                    <a:pt x="241" y="74"/>
                  </a:lnTo>
                  <a:lnTo>
                    <a:pt x="244" y="78"/>
                  </a:lnTo>
                  <a:lnTo>
                    <a:pt x="248" y="78"/>
                  </a:lnTo>
                  <a:lnTo>
                    <a:pt x="256" y="78"/>
                  </a:lnTo>
                  <a:lnTo>
                    <a:pt x="259" y="78"/>
                  </a:lnTo>
                  <a:lnTo>
                    <a:pt x="263" y="74"/>
                  </a:lnTo>
                  <a:lnTo>
                    <a:pt x="263" y="70"/>
                  </a:lnTo>
                  <a:lnTo>
                    <a:pt x="256" y="63"/>
                  </a:lnTo>
                  <a:lnTo>
                    <a:pt x="252" y="63"/>
                  </a:lnTo>
                  <a:lnTo>
                    <a:pt x="252" y="67"/>
                  </a:lnTo>
                  <a:lnTo>
                    <a:pt x="252" y="70"/>
                  </a:lnTo>
                  <a:lnTo>
                    <a:pt x="248" y="70"/>
                  </a:lnTo>
                  <a:lnTo>
                    <a:pt x="244" y="67"/>
                  </a:lnTo>
                  <a:lnTo>
                    <a:pt x="237" y="67"/>
                  </a:lnTo>
                  <a:lnTo>
                    <a:pt x="233" y="63"/>
                  </a:lnTo>
                  <a:lnTo>
                    <a:pt x="237" y="59"/>
                  </a:lnTo>
                  <a:lnTo>
                    <a:pt x="241" y="52"/>
                  </a:lnTo>
                  <a:lnTo>
                    <a:pt x="241" y="48"/>
                  </a:lnTo>
                  <a:lnTo>
                    <a:pt x="237" y="48"/>
                  </a:lnTo>
                  <a:lnTo>
                    <a:pt x="237" y="52"/>
                  </a:lnTo>
                  <a:lnTo>
                    <a:pt x="233" y="55"/>
                  </a:lnTo>
                  <a:lnTo>
                    <a:pt x="226" y="59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18" y="74"/>
                  </a:lnTo>
                  <a:lnTo>
                    <a:pt x="211" y="78"/>
                  </a:lnTo>
                  <a:lnTo>
                    <a:pt x="211" y="78"/>
                  </a:lnTo>
                  <a:lnTo>
                    <a:pt x="204" y="74"/>
                  </a:lnTo>
                  <a:lnTo>
                    <a:pt x="196" y="74"/>
                  </a:lnTo>
                  <a:lnTo>
                    <a:pt x="193" y="74"/>
                  </a:lnTo>
                  <a:lnTo>
                    <a:pt x="185" y="78"/>
                  </a:lnTo>
                  <a:lnTo>
                    <a:pt x="181" y="78"/>
                  </a:lnTo>
                  <a:lnTo>
                    <a:pt x="174" y="59"/>
                  </a:lnTo>
                  <a:lnTo>
                    <a:pt x="163" y="59"/>
                  </a:lnTo>
                  <a:lnTo>
                    <a:pt x="163" y="37"/>
                  </a:lnTo>
                  <a:lnTo>
                    <a:pt x="156" y="41"/>
                  </a:lnTo>
                  <a:lnTo>
                    <a:pt x="152" y="29"/>
                  </a:lnTo>
                  <a:lnTo>
                    <a:pt x="144" y="26"/>
                  </a:lnTo>
                  <a:lnTo>
                    <a:pt x="119" y="26"/>
                  </a:lnTo>
                  <a:lnTo>
                    <a:pt x="93" y="26"/>
                  </a:lnTo>
                  <a:lnTo>
                    <a:pt x="78" y="18"/>
                  </a:lnTo>
                  <a:lnTo>
                    <a:pt x="70" y="15"/>
                  </a:lnTo>
                  <a:lnTo>
                    <a:pt x="44" y="0"/>
                  </a:lnTo>
                  <a:lnTo>
                    <a:pt x="0" y="7"/>
                  </a:lnTo>
                  <a:lnTo>
                    <a:pt x="15" y="78"/>
                  </a:lnTo>
                  <a:lnTo>
                    <a:pt x="22" y="78"/>
                  </a:lnTo>
                  <a:lnTo>
                    <a:pt x="26" y="78"/>
                  </a:lnTo>
                  <a:lnTo>
                    <a:pt x="30" y="74"/>
                  </a:lnTo>
                  <a:lnTo>
                    <a:pt x="26" y="70"/>
                  </a:lnTo>
                  <a:lnTo>
                    <a:pt x="26" y="67"/>
                  </a:lnTo>
                  <a:lnTo>
                    <a:pt x="30" y="59"/>
                  </a:lnTo>
                  <a:lnTo>
                    <a:pt x="33" y="59"/>
                  </a:lnTo>
                  <a:lnTo>
                    <a:pt x="37" y="55"/>
                  </a:lnTo>
                  <a:lnTo>
                    <a:pt x="41" y="55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4" y="52"/>
                  </a:lnTo>
                  <a:lnTo>
                    <a:pt x="52" y="52"/>
                  </a:lnTo>
                  <a:lnTo>
                    <a:pt x="63" y="55"/>
                  </a:lnTo>
                  <a:lnTo>
                    <a:pt x="70" y="63"/>
                  </a:lnTo>
                  <a:lnTo>
                    <a:pt x="74" y="67"/>
                  </a:lnTo>
                  <a:lnTo>
                    <a:pt x="85" y="70"/>
                  </a:lnTo>
                  <a:lnTo>
                    <a:pt x="96" y="78"/>
                  </a:lnTo>
                  <a:lnTo>
                    <a:pt x="96" y="74"/>
                  </a:lnTo>
                  <a:lnTo>
                    <a:pt x="100" y="74"/>
                  </a:lnTo>
                  <a:lnTo>
                    <a:pt x="107" y="78"/>
                  </a:lnTo>
                  <a:lnTo>
                    <a:pt x="111" y="89"/>
                  </a:lnTo>
                  <a:lnTo>
                    <a:pt x="115" y="89"/>
                  </a:lnTo>
                  <a:lnTo>
                    <a:pt x="115" y="93"/>
                  </a:lnTo>
                  <a:lnTo>
                    <a:pt x="119" y="100"/>
                  </a:lnTo>
                  <a:lnTo>
                    <a:pt x="126" y="104"/>
                  </a:lnTo>
                  <a:lnTo>
                    <a:pt x="133" y="107"/>
                  </a:lnTo>
                  <a:lnTo>
                    <a:pt x="144" y="115"/>
                  </a:lnTo>
                  <a:lnTo>
                    <a:pt x="159" y="122"/>
                  </a:lnTo>
                  <a:lnTo>
                    <a:pt x="170" y="130"/>
                  </a:lnTo>
                  <a:lnTo>
                    <a:pt x="178" y="130"/>
                  </a:lnTo>
                  <a:lnTo>
                    <a:pt x="181" y="130"/>
                  </a:lnTo>
                  <a:lnTo>
                    <a:pt x="181" y="130"/>
                  </a:lnTo>
                  <a:lnTo>
                    <a:pt x="189" y="133"/>
                  </a:lnTo>
                  <a:lnTo>
                    <a:pt x="189" y="137"/>
                  </a:lnTo>
                  <a:lnTo>
                    <a:pt x="189" y="144"/>
                  </a:lnTo>
                  <a:lnTo>
                    <a:pt x="193" y="144"/>
                  </a:lnTo>
                  <a:lnTo>
                    <a:pt x="196" y="144"/>
                  </a:lnTo>
                  <a:lnTo>
                    <a:pt x="200" y="148"/>
                  </a:lnTo>
                  <a:lnTo>
                    <a:pt x="204" y="148"/>
                  </a:lnTo>
                  <a:lnTo>
                    <a:pt x="204" y="144"/>
                  </a:lnTo>
                  <a:lnTo>
                    <a:pt x="207" y="148"/>
                  </a:lnTo>
                  <a:lnTo>
                    <a:pt x="207" y="1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5336477" y="2284334"/>
              <a:ext cx="304932" cy="171122"/>
            </a:xfrm>
            <a:custGeom>
              <a:avLst/>
              <a:gdLst>
                <a:gd name="T0" fmla="*/ 237 w 237"/>
                <a:gd name="T1" fmla="*/ 81 h 133"/>
                <a:gd name="T2" fmla="*/ 226 w 237"/>
                <a:gd name="T3" fmla="*/ 78 h 133"/>
                <a:gd name="T4" fmla="*/ 192 w 237"/>
                <a:gd name="T5" fmla="*/ 63 h 133"/>
                <a:gd name="T6" fmla="*/ 167 w 237"/>
                <a:gd name="T7" fmla="*/ 48 h 133"/>
                <a:gd name="T8" fmla="*/ 159 w 237"/>
                <a:gd name="T9" fmla="*/ 37 h 133"/>
                <a:gd name="T10" fmla="*/ 144 w 237"/>
                <a:gd name="T11" fmla="*/ 22 h 133"/>
                <a:gd name="T12" fmla="*/ 122 w 237"/>
                <a:gd name="T13" fmla="*/ 15 h 133"/>
                <a:gd name="T14" fmla="*/ 100 w 237"/>
                <a:gd name="T15" fmla="*/ 0 h 133"/>
                <a:gd name="T16" fmla="*/ 92 w 237"/>
                <a:gd name="T17" fmla="*/ 3 h 133"/>
                <a:gd name="T18" fmla="*/ 81 w 237"/>
                <a:gd name="T19" fmla="*/ 7 h 133"/>
                <a:gd name="T20" fmla="*/ 74 w 237"/>
                <a:gd name="T21" fmla="*/ 18 h 133"/>
                <a:gd name="T22" fmla="*/ 70 w 237"/>
                <a:gd name="T23" fmla="*/ 26 h 133"/>
                <a:gd name="T24" fmla="*/ 41 w 237"/>
                <a:gd name="T25" fmla="*/ 15 h 133"/>
                <a:gd name="T26" fmla="*/ 11 w 237"/>
                <a:gd name="T27" fmla="*/ 11 h 133"/>
                <a:gd name="T28" fmla="*/ 4 w 237"/>
                <a:gd name="T29" fmla="*/ 22 h 133"/>
                <a:gd name="T30" fmla="*/ 7 w 237"/>
                <a:gd name="T31" fmla="*/ 29 h 133"/>
                <a:gd name="T32" fmla="*/ 11 w 237"/>
                <a:gd name="T33" fmla="*/ 41 h 133"/>
                <a:gd name="T34" fmla="*/ 11 w 237"/>
                <a:gd name="T35" fmla="*/ 55 h 133"/>
                <a:gd name="T36" fmla="*/ 15 w 237"/>
                <a:gd name="T37" fmla="*/ 55 h 133"/>
                <a:gd name="T38" fmla="*/ 26 w 237"/>
                <a:gd name="T39" fmla="*/ 52 h 133"/>
                <a:gd name="T40" fmla="*/ 26 w 237"/>
                <a:gd name="T41" fmla="*/ 59 h 133"/>
                <a:gd name="T42" fmla="*/ 30 w 237"/>
                <a:gd name="T43" fmla="*/ 63 h 133"/>
                <a:gd name="T44" fmla="*/ 22 w 237"/>
                <a:gd name="T45" fmla="*/ 63 h 133"/>
                <a:gd name="T46" fmla="*/ 22 w 237"/>
                <a:gd name="T47" fmla="*/ 70 h 133"/>
                <a:gd name="T48" fmla="*/ 26 w 237"/>
                <a:gd name="T49" fmla="*/ 66 h 133"/>
                <a:gd name="T50" fmla="*/ 33 w 237"/>
                <a:gd name="T51" fmla="*/ 70 h 133"/>
                <a:gd name="T52" fmla="*/ 33 w 237"/>
                <a:gd name="T53" fmla="*/ 81 h 133"/>
                <a:gd name="T54" fmla="*/ 41 w 237"/>
                <a:gd name="T55" fmla="*/ 100 h 133"/>
                <a:gd name="T56" fmla="*/ 52 w 237"/>
                <a:gd name="T57" fmla="*/ 96 h 133"/>
                <a:gd name="T58" fmla="*/ 63 w 237"/>
                <a:gd name="T59" fmla="*/ 89 h 133"/>
                <a:gd name="T60" fmla="*/ 78 w 237"/>
                <a:gd name="T61" fmla="*/ 85 h 133"/>
                <a:gd name="T62" fmla="*/ 89 w 237"/>
                <a:gd name="T63" fmla="*/ 85 h 133"/>
                <a:gd name="T64" fmla="*/ 107 w 237"/>
                <a:gd name="T65" fmla="*/ 96 h 133"/>
                <a:gd name="T66" fmla="*/ 122 w 237"/>
                <a:gd name="T67" fmla="*/ 96 h 133"/>
                <a:gd name="T68" fmla="*/ 126 w 237"/>
                <a:gd name="T69" fmla="*/ 104 h 133"/>
                <a:gd name="T70" fmla="*/ 144 w 237"/>
                <a:gd name="T71" fmla="*/ 111 h 133"/>
                <a:gd name="T72" fmla="*/ 155 w 237"/>
                <a:gd name="T73" fmla="*/ 118 h 133"/>
                <a:gd name="T74" fmla="*/ 155 w 237"/>
                <a:gd name="T75" fmla="*/ 126 h 133"/>
                <a:gd name="T76" fmla="*/ 163 w 237"/>
                <a:gd name="T77" fmla="*/ 130 h 133"/>
                <a:gd name="T78" fmla="*/ 170 w 237"/>
                <a:gd name="T79" fmla="*/ 130 h 133"/>
                <a:gd name="T80" fmla="*/ 178 w 237"/>
                <a:gd name="T81" fmla="*/ 133 h 133"/>
                <a:gd name="T82" fmla="*/ 185 w 237"/>
                <a:gd name="T83" fmla="*/ 133 h 133"/>
                <a:gd name="T84" fmla="*/ 192 w 237"/>
                <a:gd name="T85" fmla="*/ 126 h 133"/>
                <a:gd name="T86" fmla="*/ 204 w 237"/>
                <a:gd name="T87" fmla="*/ 118 h 133"/>
                <a:gd name="T88" fmla="*/ 207 w 237"/>
                <a:gd name="T89" fmla="*/ 115 h 133"/>
                <a:gd name="T90" fmla="*/ 211 w 237"/>
                <a:gd name="T91" fmla="*/ 104 h 133"/>
                <a:gd name="T92" fmla="*/ 211 w 237"/>
                <a:gd name="T93" fmla="*/ 100 h 133"/>
                <a:gd name="T94" fmla="*/ 218 w 237"/>
                <a:gd name="T95" fmla="*/ 96 h 133"/>
                <a:gd name="T96" fmla="*/ 229 w 237"/>
                <a:gd name="T97" fmla="*/ 92 h 133"/>
                <a:gd name="T98" fmla="*/ 237 w 237"/>
                <a:gd name="T99" fmla="*/ 9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7" h="133">
                  <a:moveTo>
                    <a:pt x="237" y="92"/>
                  </a:moveTo>
                  <a:lnTo>
                    <a:pt x="237" y="85"/>
                  </a:lnTo>
                  <a:lnTo>
                    <a:pt x="237" y="81"/>
                  </a:lnTo>
                  <a:lnTo>
                    <a:pt x="229" y="78"/>
                  </a:lnTo>
                  <a:lnTo>
                    <a:pt x="229" y="78"/>
                  </a:lnTo>
                  <a:lnTo>
                    <a:pt x="226" y="78"/>
                  </a:lnTo>
                  <a:lnTo>
                    <a:pt x="218" y="78"/>
                  </a:lnTo>
                  <a:lnTo>
                    <a:pt x="207" y="70"/>
                  </a:lnTo>
                  <a:lnTo>
                    <a:pt x="192" y="63"/>
                  </a:lnTo>
                  <a:lnTo>
                    <a:pt x="181" y="55"/>
                  </a:lnTo>
                  <a:lnTo>
                    <a:pt x="174" y="52"/>
                  </a:lnTo>
                  <a:lnTo>
                    <a:pt x="167" y="48"/>
                  </a:lnTo>
                  <a:lnTo>
                    <a:pt x="163" y="41"/>
                  </a:lnTo>
                  <a:lnTo>
                    <a:pt x="163" y="37"/>
                  </a:lnTo>
                  <a:lnTo>
                    <a:pt x="159" y="37"/>
                  </a:lnTo>
                  <a:lnTo>
                    <a:pt x="155" y="26"/>
                  </a:lnTo>
                  <a:lnTo>
                    <a:pt x="148" y="22"/>
                  </a:lnTo>
                  <a:lnTo>
                    <a:pt x="144" y="22"/>
                  </a:lnTo>
                  <a:lnTo>
                    <a:pt x="144" y="26"/>
                  </a:lnTo>
                  <a:lnTo>
                    <a:pt x="133" y="18"/>
                  </a:lnTo>
                  <a:lnTo>
                    <a:pt x="122" y="15"/>
                  </a:lnTo>
                  <a:lnTo>
                    <a:pt x="118" y="11"/>
                  </a:lnTo>
                  <a:lnTo>
                    <a:pt x="111" y="3"/>
                  </a:lnTo>
                  <a:lnTo>
                    <a:pt x="100" y="0"/>
                  </a:lnTo>
                  <a:lnTo>
                    <a:pt x="92" y="0"/>
                  </a:lnTo>
                  <a:lnTo>
                    <a:pt x="92" y="3"/>
                  </a:lnTo>
                  <a:lnTo>
                    <a:pt x="92" y="3"/>
                  </a:lnTo>
                  <a:lnTo>
                    <a:pt x="89" y="3"/>
                  </a:lnTo>
                  <a:lnTo>
                    <a:pt x="85" y="3"/>
                  </a:lnTo>
                  <a:lnTo>
                    <a:pt x="81" y="7"/>
                  </a:lnTo>
                  <a:lnTo>
                    <a:pt x="78" y="7"/>
                  </a:lnTo>
                  <a:lnTo>
                    <a:pt x="74" y="15"/>
                  </a:lnTo>
                  <a:lnTo>
                    <a:pt x="74" y="18"/>
                  </a:lnTo>
                  <a:lnTo>
                    <a:pt x="78" y="22"/>
                  </a:lnTo>
                  <a:lnTo>
                    <a:pt x="74" y="26"/>
                  </a:lnTo>
                  <a:lnTo>
                    <a:pt x="70" y="26"/>
                  </a:lnTo>
                  <a:lnTo>
                    <a:pt x="59" y="26"/>
                  </a:lnTo>
                  <a:lnTo>
                    <a:pt x="52" y="26"/>
                  </a:lnTo>
                  <a:lnTo>
                    <a:pt x="41" y="15"/>
                  </a:lnTo>
                  <a:lnTo>
                    <a:pt x="30" y="11"/>
                  </a:lnTo>
                  <a:lnTo>
                    <a:pt x="18" y="7"/>
                  </a:lnTo>
                  <a:lnTo>
                    <a:pt x="11" y="11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7" y="29"/>
                  </a:lnTo>
                  <a:lnTo>
                    <a:pt x="11" y="33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8"/>
                  </a:lnTo>
                  <a:lnTo>
                    <a:pt x="11" y="52"/>
                  </a:lnTo>
                  <a:lnTo>
                    <a:pt x="11" y="55"/>
                  </a:lnTo>
                  <a:lnTo>
                    <a:pt x="18" y="59"/>
                  </a:lnTo>
                  <a:lnTo>
                    <a:pt x="18" y="55"/>
                  </a:lnTo>
                  <a:lnTo>
                    <a:pt x="15" y="55"/>
                  </a:lnTo>
                  <a:lnTo>
                    <a:pt x="18" y="55"/>
                  </a:lnTo>
                  <a:lnTo>
                    <a:pt x="22" y="55"/>
                  </a:lnTo>
                  <a:lnTo>
                    <a:pt x="26" y="52"/>
                  </a:lnTo>
                  <a:lnTo>
                    <a:pt x="26" y="55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30" y="59"/>
                  </a:lnTo>
                  <a:lnTo>
                    <a:pt x="30" y="63"/>
                  </a:lnTo>
                  <a:lnTo>
                    <a:pt x="30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2" y="63"/>
                  </a:lnTo>
                  <a:lnTo>
                    <a:pt x="18" y="63"/>
                  </a:lnTo>
                  <a:lnTo>
                    <a:pt x="18" y="66"/>
                  </a:lnTo>
                  <a:lnTo>
                    <a:pt x="22" y="70"/>
                  </a:lnTo>
                  <a:lnTo>
                    <a:pt x="22" y="66"/>
                  </a:lnTo>
                  <a:lnTo>
                    <a:pt x="22" y="66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30" y="70"/>
                  </a:lnTo>
                  <a:lnTo>
                    <a:pt x="33" y="70"/>
                  </a:lnTo>
                  <a:lnTo>
                    <a:pt x="33" y="74"/>
                  </a:lnTo>
                  <a:lnTo>
                    <a:pt x="33" y="78"/>
                  </a:lnTo>
                  <a:lnTo>
                    <a:pt x="33" y="81"/>
                  </a:lnTo>
                  <a:lnTo>
                    <a:pt x="33" y="89"/>
                  </a:lnTo>
                  <a:lnTo>
                    <a:pt x="37" y="92"/>
                  </a:lnTo>
                  <a:lnTo>
                    <a:pt x="41" y="100"/>
                  </a:lnTo>
                  <a:lnTo>
                    <a:pt x="44" y="100"/>
                  </a:lnTo>
                  <a:lnTo>
                    <a:pt x="52" y="100"/>
                  </a:lnTo>
                  <a:lnTo>
                    <a:pt x="52" y="96"/>
                  </a:lnTo>
                  <a:lnTo>
                    <a:pt x="55" y="92"/>
                  </a:lnTo>
                  <a:lnTo>
                    <a:pt x="55" y="92"/>
                  </a:lnTo>
                  <a:lnTo>
                    <a:pt x="63" y="89"/>
                  </a:lnTo>
                  <a:lnTo>
                    <a:pt x="70" y="85"/>
                  </a:lnTo>
                  <a:lnTo>
                    <a:pt x="78" y="89"/>
                  </a:lnTo>
                  <a:lnTo>
                    <a:pt x="78" y="85"/>
                  </a:lnTo>
                  <a:lnTo>
                    <a:pt x="81" y="81"/>
                  </a:lnTo>
                  <a:lnTo>
                    <a:pt x="85" y="85"/>
                  </a:lnTo>
                  <a:lnTo>
                    <a:pt x="89" y="85"/>
                  </a:lnTo>
                  <a:lnTo>
                    <a:pt x="92" y="89"/>
                  </a:lnTo>
                  <a:lnTo>
                    <a:pt x="100" y="89"/>
                  </a:lnTo>
                  <a:lnTo>
                    <a:pt x="107" y="96"/>
                  </a:lnTo>
                  <a:lnTo>
                    <a:pt x="111" y="96"/>
                  </a:lnTo>
                  <a:lnTo>
                    <a:pt x="115" y="92"/>
                  </a:lnTo>
                  <a:lnTo>
                    <a:pt x="122" y="96"/>
                  </a:lnTo>
                  <a:lnTo>
                    <a:pt x="126" y="96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29" y="100"/>
                  </a:lnTo>
                  <a:lnTo>
                    <a:pt x="137" y="104"/>
                  </a:lnTo>
                  <a:lnTo>
                    <a:pt x="144" y="111"/>
                  </a:lnTo>
                  <a:lnTo>
                    <a:pt x="152" y="111"/>
                  </a:lnTo>
                  <a:lnTo>
                    <a:pt x="155" y="115"/>
                  </a:lnTo>
                  <a:lnTo>
                    <a:pt x="155" y="118"/>
                  </a:lnTo>
                  <a:lnTo>
                    <a:pt x="155" y="118"/>
                  </a:lnTo>
                  <a:lnTo>
                    <a:pt x="155" y="122"/>
                  </a:lnTo>
                  <a:lnTo>
                    <a:pt x="155" y="126"/>
                  </a:lnTo>
                  <a:lnTo>
                    <a:pt x="159" y="126"/>
                  </a:lnTo>
                  <a:lnTo>
                    <a:pt x="159" y="126"/>
                  </a:lnTo>
                  <a:lnTo>
                    <a:pt x="163" y="130"/>
                  </a:lnTo>
                  <a:lnTo>
                    <a:pt x="167" y="130"/>
                  </a:lnTo>
                  <a:lnTo>
                    <a:pt x="170" y="130"/>
                  </a:lnTo>
                  <a:lnTo>
                    <a:pt x="170" y="130"/>
                  </a:lnTo>
                  <a:lnTo>
                    <a:pt x="174" y="130"/>
                  </a:lnTo>
                  <a:lnTo>
                    <a:pt x="178" y="130"/>
                  </a:lnTo>
                  <a:lnTo>
                    <a:pt x="178" y="133"/>
                  </a:lnTo>
                  <a:lnTo>
                    <a:pt x="181" y="133"/>
                  </a:lnTo>
                  <a:lnTo>
                    <a:pt x="181" y="133"/>
                  </a:lnTo>
                  <a:lnTo>
                    <a:pt x="185" y="133"/>
                  </a:lnTo>
                  <a:lnTo>
                    <a:pt x="189" y="130"/>
                  </a:lnTo>
                  <a:lnTo>
                    <a:pt x="189" y="126"/>
                  </a:lnTo>
                  <a:lnTo>
                    <a:pt x="192" y="126"/>
                  </a:lnTo>
                  <a:lnTo>
                    <a:pt x="189" y="122"/>
                  </a:lnTo>
                  <a:lnTo>
                    <a:pt x="196" y="122"/>
                  </a:lnTo>
                  <a:lnTo>
                    <a:pt x="204" y="118"/>
                  </a:lnTo>
                  <a:lnTo>
                    <a:pt x="204" y="118"/>
                  </a:lnTo>
                  <a:lnTo>
                    <a:pt x="204" y="115"/>
                  </a:lnTo>
                  <a:lnTo>
                    <a:pt x="207" y="115"/>
                  </a:lnTo>
                  <a:lnTo>
                    <a:pt x="207" y="111"/>
                  </a:lnTo>
                  <a:lnTo>
                    <a:pt x="207" y="107"/>
                  </a:lnTo>
                  <a:lnTo>
                    <a:pt x="211" y="104"/>
                  </a:lnTo>
                  <a:lnTo>
                    <a:pt x="211" y="100"/>
                  </a:lnTo>
                  <a:lnTo>
                    <a:pt x="211" y="100"/>
                  </a:lnTo>
                  <a:lnTo>
                    <a:pt x="211" y="100"/>
                  </a:lnTo>
                  <a:lnTo>
                    <a:pt x="211" y="96"/>
                  </a:lnTo>
                  <a:lnTo>
                    <a:pt x="215" y="96"/>
                  </a:lnTo>
                  <a:lnTo>
                    <a:pt x="218" y="96"/>
                  </a:lnTo>
                  <a:lnTo>
                    <a:pt x="218" y="96"/>
                  </a:lnTo>
                  <a:lnTo>
                    <a:pt x="226" y="92"/>
                  </a:lnTo>
                  <a:lnTo>
                    <a:pt x="229" y="92"/>
                  </a:lnTo>
                  <a:lnTo>
                    <a:pt x="233" y="92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37" y="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7" name="Freeform 19"/>
            <p:cNvSpPr>
              <a:spLocks noEditPoints="1"/>
            </p:cNvSpPr>
            <p:nvPr/>
          </p:nvSpPr>
          <p:spPr bwMode="auto">
            <a:xfrm>
              <a:off x="6769785" y="2784834"/>
              <a:ext cx="209721" cy="286919"/>
            </a:xfrm>
            <a:custGeom>
              <a:avLst/>
              <a:gdLst>
                <a:gd name="T0" fmla="*/ 17 w 44"/>
                <a:gd name="T1" fmla="*/ 0 h 60"/>
                <a:gd name="T2" fmla="*/ 23 w 44"/>
                <a:gd name="T3" fmla="*/ 23 h 60"/>
                <a:gd name="T4" fmla="*/ 28 w 44"/>
                <a:gd name="T5" fmla="*/ 24 h 60"/>
                <a:gd name="T6" fmla="*/ 31 w 44"/>
                <a:gd name="T7" fmla="*/ 28 h 60"/>
                <a:gd name="T8" fmla="*/ 30 w 44"/>
                <a:gd name="T9" fmla="*/ 29 h 60"/>
                <a:gd name="T10" fmla="*/ 24 w 44"/>
                <a:gd name="T11" fmla="*/ 24 h 60"/>
                <a:gd name="T12" fmla="*/ 19 w 44"/>
                <a:gd name="T13" fmla="*/ 26 h 60"/>
                <a:gd name="T14" fmla="*/ 16 w 44"/>
                <a:gd name="T15" fmla="*/ 22 h 60"/>
                <a:gd name="T16" fmla="*/ 13 w 44"/>
                <a:gd name="T17" fmla="*/ 20 h 60"/>
                <a:gd name="T18" fmla="*/ 12 w 44"/>
                <a:gd name="T19" fmla="*/ 14 h 60"/>
                <a:gd name="T20" fmla="*/ 17 w 44"/>
                <a:gd name="T21" fmla="*/ 4 h 60"/>
                <a:gd name="T22" fmla="*/ 20 w 44"/>
                <a:gd name="T23" fmla="*/ 7 h 60"/>
                <a:gd name="T24" fmla="*/ 21 w 44"/>
                <a:gd name="T25" fmla="*/ 14 h 60"/>
                <a:gd name="T26" fmla="*/ 21 w 44"/>
                <a:gd name="T27" fmla="*/ 22 h 60"/>
                <a:gd name="T28" fmla="*/ 22 w 44"/>
                <a:gd name="T29" fmla="*/ 19 h 60"/>
                <a:gd name="T30" fmla="*/ 15 w 44"/>
                <a:gd name="T31" fmla="*/ 26 h 60"/>
                <a:gd name="T32" fmla="*/ 20 w 44"/>
                <a:gd name="T33" fmla="*/ 30 h 60"/>
                <a:gd name="T34" fmla="*/ 31 w 44"/>
                <a:gd name="T35" fmla="*/ 24 h 60"/>
                <a:gd name="T36" fmla="*/ 22 w 44"/>
                <a:gd name="T37" fmla="*/ 27 h 60"/>
                <a:gd name="T38" fmla="*/ 23 w 44"/>
                <a:gd name="T39" fmla="*/ 31 h 60"/>
                <a:gd name="T40" fmla="*/ 27 w 44"/>
                <a:gd name="T41" fmla="*/ 27 h 60"/>
                <a:gd name="T42" fmla="*/ 29 w 44"/>
                <a:gd name="T43" fmla="*/ 30 h 60"/>
                <a:gd name="T44" fmla="*/ 29 w 44"/>
                <a:gd name="T45" fmla="*/ 30 h 60"/>
                <a:gd name="T46" fmla="*/ 23 w 44"/>
                <a:gd name="T47" fmla="*/ 39 h 60"/>
                <a:gd name="T48" fmla="*/ 24 w 44"/>
                <a:gd name="T49" fmla="*/ 34 h 60"/>
                <a:gd name="T50" fmla="*/ 27 w 44"/>
                <a:gd name="T51" fmla="*/ 36 h 60"/>
                <a:gd name="T52" fmla="*/ 26 w 44"/>
                <a:gd name="T53" fmla="*/ 39 h 60"/>
                <a:gd name="T54" fmla="*/ 32 w 44"/>
                <a:gd name="T55" fmla="*/ 39 h 60"/>
                <a:gd name="T56" fmla="*/ 29 w 44"/>
                <a:gd name="T57" fmla="*/ 43 h 60"/>
                <a:gd name="T58" fmla="*/ 27 w 44"/>
                <a:gd name="T59" fmla="*/ 39 h 60"/>
                <a:gd name="T60" fmla="*/ 29 w 44"/>
                <a:gd name="T61" fmla="*/ 44 h 60"/>
                <a:gd name="T62" fmla="*/ 34 w 44"/>
                <a:gd name="T63" fmla="*/ 40 h 60"/>
                <a:gd name="T64" fmla="*/ 38 w 44"/>
                <a:gd name="T65" fmla="*/ 41 h 60"/>
                <a:gd name="T66" fmla="*/ 34 w 44"/>
                <a:gd name="T67" fmla="*/ 35 h 60"/>
                <a:gd name="T68" fmla="*/ 39 w 44"/>
                <a:gd name="T69" fmla="*/ 36 h 60"/>
                <a:gd name="T70" fmla="*/ 36 w 44"/>
                <a:gd name="T71" fmla="*/ 30 h 60"/>
                <a:gd name="T72" fmla="*/ 36 w 44"/>
                <a:gd name="T73" fmla="*/ 34 h 60"/>
                <a:gd name="T74" fmla="*/ 33 w 44"/>
                <a:gd name="T75" fmla="*/ 36 h 60"/>
                <a:gd name="T76" fmla="*/ 38 w 44"/>
                <a:gd name="T77" fmla="*/ 40 h 60"/>
                <a:gd name="T78" fmla="*/ 40 w 44"/>
                <a:gd name="T79" fmla="*/ 37 h 60"/>
                <a:gd name="T80" fmla="*/ 39 w 44"/>
                <a:gd name="T81" fmla="*/ 39 h 60"/>
                <a:gd name="T82" fmla="*/ 41 w 44"/>
                <a:gd name="T83" fmla="*/ 42 h 60"/>
                <a:gd name="T84" fmla="*/ 24 w 44"/>
                <a:gd name="T85" fmla="*/ 51 h 60"/>
                <a:gd name="T86" fmla="*/ 30 w 44"/>
                <a:gd name="T87" fmla="*/ 46 h 60"/>
                <a:gd name="T88" fmla="*/ 36 w 44"/>
                <a:gd name="T89" fmla="*/ 47 h 60"/>
                <a:gd name="T90" fmla="*/ 38 w 44"/>
                <a:gd name="T91" fmla="*/ 42 h 60"/>
                <a:gd name="T92" fmla="*/ 42 w 44"/>
                <a:gd name="T93" fmla="*/ 47 h 60"/>
                <a:gd name="T94" fmla="*/ 44 w 44"/>
                <a:gd name="T95" fmla="*/ 54 h 60"/>
                <a:gd name="T96" fmla="*/ 42 w 44"/>
                <a:gd name="T97" fmla="*/ 55 h 60"/>
                <a:gd name="T98" fmla="*/ 39 w 44"/>
                <a:gd name="T99" fmla="*/ 59 h 60"/>
                <a:gd name="T100" fmla="*/ 34 w 44"/>
                <a:gd name="T101" fmla="*/ 58 h 60"/>
                <a:gd name="T102" fmla="*/ 33 w 44"/>
                <a:gd name="T103" fmla="*/ 53 h 60"/>
                <a:gd name="T104" fmla="*/ 29 w 44"/>
                <a:gd name="T105" fmla="*/ 52 h 60"/>
                <a:gd name="T106" fmla="*/ 26 w 44"/>
                <a:gd name="T107" fmla="*/ 51 h 60"/>
                <a:gd name="T108" fmla="*/ 24 w 44"/>
                <a:gd name="T109" fmla="*/ 55 h 60"/>
                <a:gd name="T110" fmla="*/ 14 w 44"/>
                <a:gd name="T111" fmla="*/ 32 h 60"/>
                <a:gd name="T112" fmla="*/ 12 w 44"/>
                <a:gd name="T113" fmla="*/ 33 h 60"/>
                <a:gd name="T114" fmla="*/ 3 w 44"/>
                <a:gd name="T115" fmla="*/ 47 h 60"/>
                <a:gd name="T116" fmla="*/ 10 w 44"/>
                <a:gd name="T117" fmla="*/ 41 h 60"/>
                <a:gd name="T118" fmla="*/ 10 w 44"/>
                <a:gd name="T119" fmla="*/ 38 h 60"/>
                <a:gd name="T120" fmla="*/ 4 w 44"/>
                <a:gd name="T121" fmla="*/ 44 h 60"/>
                <a:gd name="T122" fmla="*/ 2 w 44"/>
                <a:gd name="T123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" h="60">
                  <a:moveTo>
                    <a:pt x="16" y="2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lose/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lose/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lose/>
                  <a:moveTo>
                    <a:pt x="19" y="2"/>
                  </a:moveTo>
                  <a:cubicBezTo>
                    <a:pt x="19" y="2"/>
                    <a:pt x="19" y="2"/>
                    <a:pt x="19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19" y="2"/>
                    <a:pt x="19" y="2"/>
                  </a:cubicBezTo>
                  <a:close/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2"/>
                    <a:pt x="20" y="22"/>
                    <a:pt x="20" y="22"/>
                  </a:cubicBezTo>
                  <a:close/>
                  <a:moveTo>
                    <a:pt x="21" y="22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lose/>
                  <a:moveTo>
                    <a:pt x="21" y="19"/>
                  </a:move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19"/>
                    <a:pt x="21" y="19"/>
                    <a:pt x="21" y="19"/>
                  </a:cubicBezTo>
                  <a:close/>
                  <a:moveTo>
                    <a:pt x="13" y="24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lose/>
                  <a:moveTo>
                    <a:pt x="14" y="26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6"/>
                    <a:pt x="14" y="26"/>
                    <a:pt x="14" y="26"/>
                  </a:cubicBezTo>
                  <a:close/>
                  <a:moveTo>
                    <a:pt x="32" y="23"/>
                  </a:moveTo>
                  <a:cubicBezTo>
                    <a:pt x="31" y="24"/>
                    <a:pt x="31" y="24"/>
                    <a:pt x="31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3"/>
                    <a:pt x="32" y="23"/>
                    <a:pt x="32" y="23"/>
                  </a:cubicBezTo>
                  <a:close/>
                  <a:moveTo>
                    <a:pt x="21" y="26"/>
                  </a:move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lose/>
                  <a:moveTo>
                    <a:pt x="23" y="30"/>
                  </a:moveTo>
                  <a:cubicBezTo>
                    <a:pt x="22" y="30"/>
                    <a:pt x="22" y="30"/>
                    <a:pt x="22" y="3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lose/>
                  <a:moveTo>
                    <a:pt x="25" y="30"/>
                  </a:moveTo>
                  <a:cubicBezTo>
                    <a:pt x="24" y="30"/>
                    <a:pt x="24" y="30"/>
                    <a:pt x="24" y="3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5" y="30"/>
                    <a:pt x="25" y="30"/>
                    <a:pt x="25" y="30"/>
                  </a:cubicBezTo>
                  <a:close/>
                  <a:moveTo>
                    <a:pt x="28" y="28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8"/>
                    <a:pt x="28" y="28"/>
                    <a:pt x="28" y="28"/>
                  </a:cubicBezTo>
                  <a:close/>
                  <a:moveTo>
                    <a:pt x="29" y="30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9" y="30"/>
                    <a:pt x="29" y="30"/>
                    <a:pt x="29" y="30"/>
                  </a:cubicBezTo>
                  <a:close/>
                  <a:moveTo>
                    <a:pt x="28" y="33"/>
                  </a:moveTo>
                  <a:cubicBezTo>
                    <a:pt x="29" y="32"/>
                    <a:pt x="29" y="32"/>
                    <a:pt x="29" y="32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3"/>
                    <a:pt x="28" y="33"/>
                    <a:pt x="28" y="33"/>
                  </a:cubicBezTo>
                  <a:close/>
                  <a:moveTo>
                    <a:pt x="24" y="38"/>
                  </a:move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8"/>
                    <a:pt x="24" y="38"/>
                    <a:pt x="24" y="38"/>
                  </a:cubicBezTo>
                  <a:close/>
                  <a:moveTo>
                    <a:pt x="26" y="38"/>
                  </a:moveTo>
                  <a:cubicBezTo>
                    <a:pt x="25" y="38"/>
                    <a:pt x="25" y="38"/>
                    <a:pt x="25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lose/>
                  <a:moveTo>
                    <a:pt x="33" y="38"/>
                  </a:move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lose/>
                  <a:moveTo>
                    <a:pt x="29" y="43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3"/>
                    <a:pt x="29" y="43"/>
                    <a:pt x="29" y="43"/>
                  </a:cubicBezTo>
                  <a:close/>
                  <a:moveTo>
                    <a:pt x="28" y="43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8" y="43"/>
                    <a:pt x="28" y="43"/>
                    <a:pt x="28" y="43"/>
                  </a:cubicBezTo>
                  <a:close/>
                  <a:moveTo>
                    <a:pt x="31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1" y="44"/>
                    <a:pt x="31" y="44"/>
                    <a:pt x="31" y="44"/>
                  </a:cubicBezTo>
                  <a:close/>
                  <a:moveTo>
                    <a:pt x="33" y="40"/>
                  </a:moveTo>
                  <a:cubicBezTo>
                    <a:pt x="34" y="40"/>
                    <a:pt x="34" y="40"/>
                    <a:pt x="34" y="40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3" y="40"/>
                    <a:pt x="33" y="40"/>
                    <a:pt x="33" y="40"/>
                  </a:cubicBezTo>
                  <a:close/>
                  <a:moveTo>
                    <a:pt x="37" y="40"/>
                  </a:moveTo>
                  <a:cubicBezTo>
                    <a:pt x="38" y="41"/>
                    <a:pt x="38" y="41"/>
                    <a:pt x="38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0"/>
                    <a:pt x="37" y="40"/>
                    <a:pt x="37" y="40"/>
                  </a:cubicBezTo>
                  <a:close/>
                  <a:moveTo>
                    <a:pt x="35" y="44"/>
                  </a:moveTo>
                  <a:cubicBezTo>
                    <a:pt x="36" y="44"/>
                    <a:pt x="36" y="44"/>
                    <a:pt x="36" y="44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lose/>
                  <a:moveTo>
                    <a:pt x="34" y="34"/>
                  </a:move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4" y="34"/>
                    <a:pt x="34" y="34"/>
                    <a:pt x="34" y="34"/>
                  </a:cubicBezTo>
                  <a:close/>
                  <a:moveTo>
                    <a:pt x="36" y="35"/>
                  </a:move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lose/>
                  <a:moveTo>
                    <a:pt x="35" y="35"/>
                  </a:moveTo>
                  <a:cubicBezTo>
                    <a:pt x="35" y="36"/>
                    <a:pt x="35" y="36"/>
                    <a:pt x="35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5" y="35"/>
                    <a:pt x="35" y="35"/>
                    <a:pt x="35" y="35"/>
                  </a:cubicBezTo>
                  <a:close/>
                  <a:moveTo>
                    <a:pt x="40" y="37"/>
                  </a:move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lose/>
                  <a:moveTo>
                    <a:pt x="40" y="38"/>
                  </a:moveTo>
                  <a:cubicBezTo>
                    <a:pt x="39" y="38"/>
                    <a:pt x="39" y="38"/>
                    <a:pt x="39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lose/>
                  <a:moveTo>
                    <a:pt x="40" y="42"/>
                  </a:moveTo>
                  <a:cubicBezTo>
                    <a:pt x="40" y="41"/>
                    <a:pt x="40" y="41"/>
                    <a:pt x="40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42"/>
                    <a:pt x="40" y="42"/>
                    <a:pt x="40" y="42"/>
                  </a:cubicBezTo>
                  <a:close/>
                  <a:moveTo>
                    <a:pt x="41" y="42"/>
                  </a:moveTo>
                  <a:cubicBezTo>
                    <a:pt x="41" y="43"/>
                    <a:pt x="41" y="43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lose/>
                  <a:moveTo>
                    <a:pt x="41" y="40"/>
                  </a:moveTo>
                  <a:cubicBezTo>
                    <a:pt x="41" y="41"/>
                    <a:pt x="41" y="41"/>
                    <a:pt x="41" y="41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0"/>
                    <a:pt x="41" y="40"/>
                    <a:pt x="41" y="40"/>
                  </a:cubicBezTo>
                  <a:close/>
                  <a:moveTo>
                    <a:pt x="24" y="54"/>
                  </a:moveTo>
                  <a:cubicBezTo>
                    <a:pt x="23" y="53"/>
                    <a:pt x="23" y="53"/>
                    <a:pt x="23" y="53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lose/>
                  <a:moveTo>
                    <a:pt x="23" y="55"/>
                  </a:move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lose/>
                  <a:moveTo>
                    <a:pt x="13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3" y="32"/>
                    <a:pt x="13" y="32"/>
                  </a:cubicBezTo>
                  <a:close/>
                  <a:moveTo>
                    <a:pt x="12" y="33"/>
                  </a:move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lose/>
                  <a:moveTo>
                    <a:pt x="13" y="39"/>
                  </a:move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3" y="39"/>
                    <a:pt x="13" y="39"/>
                    <a:pt x="13" y="39"/>
                  </a:cubicBezTo>
                  <a:close/>
                  <a:moveTo>
                    <a:pt x="2" y="48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2" y="48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1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49"/>
                    <a:pt x="1" y="49"/>
                    <a:pt x="1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8" name="Freeform 20"/>
            <p:cNvSpPr>
              <a:spLocks noEditPoints="1"/>
            </p:cNvSpPr>
            <p:nvPr/>
          </p:nvSpPr>
          <p:spPr bwMode="auto">
            <a:xfrm>
              <a:off x="6318178" y="3052453"/>
              <a:ext cx="971407" cy="348677"/>
            </a:xfrm>
            <a:custGeom>
              <a:avLst/>
              <a:gdLst>
                <a:gd name="T0" fmla="*/ 194 w 204"/>
                <a:gd name="T1" fmla="*/ 57 h 73"/>
                <a:gd name="T2" fmla="*/ 184 w 204"/>
                <a:gd name="T3" fmla="*/ 47 h 73"/>
                <a:gd name="T4" fmla="*/ 169 w 204"/>
                <a:gd name="T5" fmla="*/ 44 h 73"/>
                <a:gd name="T6" fmla="*/ 168 w 204"/>
                <a:gd name="T7" fmla="*/ 37 h 73"/>
                <a:gd name="T8" fmla="*/ 174 w 204"/>
                <a:gd name="T9" fmla="*/ 33 h 73"/>
                <a:gd name="T10" fmla="*/ 187 w 204"/>
                <a:gd name="T11" fmla="*/ 36 h 73"/>
                <a:gd name="T12" fmla="*/ 158 w 204"/>
                <a:gd name="T13" fmla="*/ 28 h 73"/>
                <a:gd name="T14" fmla="*/ 134 w 204"/>
                <a:gd name="T15" fmla="*/ 13 h 73"/>
                <a:gd name="T16" fmla="*/ 146 w 204"/>
                <a:gd name="T17" fmla="*/ 30 h 73"/>
                <a:gd name="T18" fmla="*/ 149 w 204"/>
                <a:gd name="T19" fmla="*/ 21 h 73"/>
                <a:gd name="T20" fmla="*/ 144 w 204"/>
                <a:gd name="T21" fmla="*/ 31 h 73"/>
                <a:gd name="T22" fmla="*/ 148 w 204"/>
                <a:gd name="T23" fmla="*/ 42 h 73"/>
                <a:gd name="T24" fmla="*/ 156 w 204"/>
                <a:gd name="T25" fmla="*/ 42 h 73"/>
                <a:gd name="T26" fmla="*/ 137 w 204"/>
                <a:gd name="T27" fmla="*/ 43 h 73"/>
                <a:gd name="T28" fmla="*/ 135 w 204"/>
                <a:gd name="T29" fmla="*/ 36 h 73"/>
                <a:gd name="T30" fmla="*/ 123 w 204"/>
                <a:gd name="T31" fmla="*/ 49 h 73"/>
                <a:gd name="T32" fmla="*/ 123 w 204"/>
                <a:gd name="T33" fmla="*/ 36 h 73"/>
                <a:gd name="T34" fmla="*/ 118 w 204"/>
                <a:gd name="T35" fmla="*/ 30 h 73"/>
                <a:gd name="T36" fmla="*/ 130 w 204"/>
                <a:gd name="T37" fmla="*/ 22 h 73"/>
                <a:gd name="T38" fmla="*/ 109 w 204"/>
                <a:gd name="T39" fmla="*/ 31 h 73"/>
                <a:gd name="T40" fmla="*/ 108 w 204"/>
                <a:gd name="T41" fmla="*/ 51 h 73"/>
                <a:gd name="T42" fmla="*/ 116 w 204"/>
                <a:gd name="T43" fmla="*/ 45 h 73"/>
                <a:gd name="T44" fmla="*/ 120 w 204"/>
                <a:gd name="T45" fmla="*/ 41 h 73"/>
                <a:gd name="T46" fmla="*/ 120 w 204"/>
                <a:gd name="T47" fmla="*/ 31 h 73"/>
                <a:gd name="T48" fmla="*/ 107 w 204"/>
                <a:gd name="T49" fmla="*/ 7 h 73"/>
                <a:gd name="T50" fmla="*/ 93 w 204"/>
                <a:gd name="T51" fmla="*/ 43 h 73"/>
                <a:gd name="T52" fmla="*/ 64 w 204"/>
                <a:gd name="T53" fmla="*/ 33 h 73"/>
                <a:gd name="T54" fmla="*/ 91 w 204"/>
                <a:gd name="T55" fmla="*/ 10 h 73"/>
                <a:gd name="T56" fmla="*/ 103 w 204"/>
                <a:gd name="T57" fmla="*/ 22 h 73"/>
                <a:gd name="T58" fmla="*/ 93 w 204"/>
                <a:gd name="T59" fmla="*/ 36 h 73"/>
                <a:gd name="T60" fmla="*/ 82 w 204"/>
                <a:gd name="T61" fmla="*/ 42 h 73"/>
                <a:gd name="T62" fmla="*/ 67 w 204"/>
                <a:gd name="T63" fmla="*/ 39 h 73"/>
                <a:gd name="T64" fmla="*/ 176 w 204"/>
                <a:gd name="T65" fmla="*/ 31 h 73"/>
                <a:gd name="T66" fmla="*/ 181 w 204"/>
                <a:gd name="T67" fmla="*/ 30 h 73"/>
                <a:gd name="T68" fmla="*/ 174 w 204"/>
                <a:gd name="T69" fmla="*/ 55 h 73"/>
                <a:gd name="T70" fmla="*/ 173 w 204"/>
                <a:gd name="T71" fmla="*/ 51 h 73"/>
                <a:gd name="T72" fmla="*/ 158 w 204"/>
                <a:gd name="T73" fmla="*/ 58 h 73"/>
                <a:gd name="T74" fmla="*/ 155 w 204"/>
                <a:gd name="T75" fmla="*/ 53 h 73"/>
                <a:gd name="T76" fmla="*/ 142 w 204"/>
                <a:gd name="T77" fmla="*/ 59 h 73"/>
                <a:gd name="T78" fmla="*/ 129 w 204"/>
                <a:gd name="T79" fmla="*/ 66 h 73"/>
                <a:gd name="T80" fmla="*/ 117 w 204"/>
                <a:gd name="T81" fmla="*/ 71 h 73"/>
                <a:gd name="T82" fmla="*/ 89 w 204"/>
                <a:gd name="T83" fmla="*/ 56 h 73"/>
                <a:gd name="T84" fmla="*/ 131 w 204"/>
                <a:gd name="T85" fmla="*/ 61 h 73"/>
                <a:gd name="T86" fmla="*/ 108 w 204"/>
                <a:gd name="T87" fmla="*/ 63 h 73"/>
                <a:gd name="T88" fmla="*/ 111 w 204"/>
                <a:gd name="T89" fmla="*/ 64 h 73"/>
                <a:gd name="T90" fmla="*/ 104 w 204"/>
                <a:gd name="T91" fmla="*/ 64 h 73"/>
                <a:gd name="T92" fmla="*/ 93 w 204"/>
                <a:gd name="T93" fmla="*/ 64 h 73"/>
                <a:gd name="T94" fmla="*/ 193 w 204"/>
                <a:gd name="T95" fmla="*/ 61 h 73"/>
                <a:gd name="T96" fmla="*/ 81 w 204"/>
                <a:gd name="T97" fmla="*/ 56 h 73"/>
                <a:gd name="T98" fmla="*/ 68 w 204"/>
                <a:gd name="T99" fmla="*/ 56 h 73"/>
                <a:gd name="T100" fmla="*/ 81 w 204"/>
                <a:gd name="T101" fmla="*/ 63 h 73"/>
                <a:gd name="T102" fmla="*/ 49 w 204"/>
                <a:gd name="T103" fmla="*/ 57 h 73"/>
                <a:gd name="T104" fmla="*/ 47 w 204"/>
                <a:gd name="T105" fmla="*/ 14 h 73"/>
                <a:gd name="T106" fmla="*/ 56 w 204"/>
                <a:gd name="T107" fmla="*/ 41 h 73"/>
                <a:gd name="T108" fmla="*/ 48 w 204"/>
                <a:gd name="T109" fmla="*/ 35 h 73"/>
                <a:gd name="T110" fmla="*/ 31 w 204"/>
                <a:gd name="T111" fmla="*/ 21 h 73"/>
                <a:gd name="T112" fmla="*/ 15 w 204"/>
                <a:gd name="T113" fmla="*/ 32 h 73"/>
                <a:gd name="T114" fmla="*/ 8 w 204"/>
                <a:gd name="T115" fmla="*/ 22 h 73"/>
                <a:gd name="T116" fmla="*/ 16 w 204"/>
                <a:gd name="T117" fmla="*/ 20 h 73"/>
                <a:gd name="T118" fmla="*/ 42 w 204"/>
                <a:gd name="T119" fmla="*/ 52 h 73"/>
                <a:gd name="T120" fmla="*/ 42 w 204"/>
                <a:gd name="T121" fmla="*/ 35 h 73"/>
                <a:gd name="T122" fmla="*/ 29 w 204"/>
                <a:gd name="T123" fmla="*/ 21 h 73"/>
                <a:gd name="T124" fmla="*/ 4 w 204"/>
                <a:gd name="T125" fmla="*/ 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4" h="73">
                  <a:moveTo>
                    <a:pt x="204" y="38"/>
                  </a:moveTo>
                  <a:cubicBezTo>
                    <a:pt x="203" y="53"/>
                    <a:pt x="203" y="53"/>
                    <a:pt x="203" y="53"/>
                  </a:cubicBezTo>
                  <a:cubicBezTo>
                    <a:pt x="203" y="54"/>
                    <a:pt x="203" y="54"/>
                    <a:pt x="203" y="54"/>
                  </a:cubicBezTo>
                  <a:cubicBezTo>
                    <a:pt x="203" y="55"/>
                    <a:pt x="203" y="55"/>
                    <a:pt x="203" y="55"/>
                  </a:cubicBezTo>
                  <a:cubicBezTo>
                    <a:pt x="203" y="55"/>
                    <a:pt x="203" y="55"/>
                    <a:pt x="203" y="55"/>
                  </a:cubicBezTo>
                  <a:cubicBezTo>
                    <a:pt x="203" y="65"/>
                    <a:pt x="203" y="65"/>
                    <a:pt x="203" y="65"/>
                  </a:cubicBezTo>
                  <a:cubicBezTo>
                    <a:pt x="203" y="65"/>
                    <a:pt x="203" y="65"/>
                    <a:pt x="203" y="65"/>
                  </a:cubicBezTo>
                  <a:cubicBezTo>
                    <a:pt x="202" y="65"/>
                    <a:pt x="202" y="65"/>
                    <a:pt x="202" y="65"/>
                  </a:cubicBezTo>
                  <a:cubicBezTo>
                    <a:pt x="200" y="64"/>
                    <a:pt x="200" y="64"/>
                    <a:pt x="200" y="64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199" y="62"/>
                    <a:pt x="199" y="62"/>
                    <a:pt x="199" y="62"/>
                  </a:cubicBezTo>
                  <a:cubicBezTo>
                    <a:pt x="199" y="62"/>
                    <a:pt x="199" y="62"/>
                    <a:pt x="199" y="62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7" y="61"/>
                    <a:pt x="197" y="61"/>
                    <a:pt x="197" y="61"/>
                  </a:cubicBezTo>
                  <a:cubicBezTo>
                    <a:pt x="196" y="61"/>
                    <a:pt x="196" y="61"/>
                    <a:pt x="196" y="61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5" y="58"/>
                    <a:pt x="195" y="58"/>
                    <a:pt x="195" y="58"/>
                  </a:cubicBezTo>
                  <a:cubicBezTo>
                    <a:pt x="194" y="58"/>
                    <a:pt x="194" y="58"/>
                    <a:pt x="194" y="58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5" y="57"/>
                    <a:pt x="195" y="57"/>
                    <a:pt x="195" y="57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95" y="57"/>
                    <a:pt x="195" y="57"/>
                    <a:pt x="195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4" y="56"/>
                    <a:pt x="194" y="56"/>
                    <a:pt x="194" y="56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91" y="53"/>
                    <a:pt x="191" y="53"/>
                    <a:pt x="191" y="53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91" y="52"/>
                    <a:pt x="191" y="52"/>
                    <a:pt x="191" y="52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2" y="51"/>
                    <a:pt x="192" y="51"/>
                    <a:pt x="192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9" y="48"/>
                    <a:pt x="189" y="48"/>
                    <a:pt x="189" y="48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8" y="49"/>
                    <a:pt x="188" y="49"/>
                    <a:pt x="188" y="49"/>
                  </a:cubicBezTo>
                  <a:cubicBezTo>
                    <a:pt x="187" y="48"/>
                    <a:pt x="187" y="48"/>
                    <a:pt x="187" y="48"/>
                  </a:cubicBezTo>
                  <a:cubicBezTo>
                    <a:pt x="186" y="48"/>
                    <a:pt x="186" y="48"/>
                    <a:pt x="186" y="48"/>
                  </a:cubicBezTo>
                  <a:cubicBezTo>
                    <a:pt x="185" y="47"/>
                    <a:pt x="185" y="47"/>
                    <a:pt x="185" y="47"/>
                  </a:cubicBezTo>
                  <a:cubicBezTo>
                    <a:pt x="184" y="47"/>
                    <a:pt x="184" y="47"/>
                    <a:pt x="184" y="47"/>
                  </a:cubicBezTo>
                  <a:cubicBezTo>
                    <a:pt x="182" y="47"/>
                    <a:pt x="182" y="47"/>
                    <a:pt x="182" y="47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6" y="45"/>
                    <a:pt x="176" y="45"/>
                    <a:pt x="176" y="45"/>
                  </a:cubicBezTo>
                  <a:cubicBezTo>
                    <a:pt x="176" y="45"/>
                    <a:pt x="176" y="45"/>
                    <a:pt x="176" y="45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4" y="43"/>
                    <a:pt x="174" y="43"/>
                    <a:pt x="174" y="43"/>
                  </a:cubicBezTo>
                  <a:cubicBezTo>
                    <a:pt x="174" y="43"/>
                    <a:pt x="174" y="43"/>
                    <a:pt x="174" y="43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72" y="43"/>
                    <a:pt x="172" y="43"/>
                    <a:pt x="172" y="43"/>
                  </a:cubicBezTo>
                  <a:cubicBezTo>
                    <a:pt x="172" y="43"/>
                    <a:pt x="172" y="43"/>
                    <a:pt x="172" y="43"/>
                  </a:cubicBezTo>
                  <a:cubicBezTo>
                    <a:pt x="172" y="42"/>
                    <a:pt x="172" y="42"/>
                    <a:pt x="172" y="42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2" y="40"/>
                    <a:pt x="172" y="40"/>
                    <a:pt x="172" y="40"/>
                  </a:cubicBezTo>
                  <a:cubicBezTo>
                    <a:pt x="172" y="39"/>
                    <a:pt x="172" y="39"/>
                    <a:pt x="172" y="39"/>
                  </a:cubicBezTo>
                  <a:cubicBezTo>
                    <a:pt x="171" y="40"/>
                    <a:pt x="171" y="40"/>
                    <a:pt x="171" y="40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0" y="42"/>
                    <a:pt x="170" y="42"/>
                    <a:pt x="170" y="42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69" y="44"/>
                    <a:pt x="169" y="44"/>
                    <a:pt x="169" y="44"/>
                  </a:cubicBezTo>
                  <a:cubicBezTo>
                    <a:pt x="168" y="45"/>
                    <a:pt x="168" y="45"/>
                    <a:pt x="168" y="45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7" y="43"/>
                    <a:pt x="167" y="43"/>
                    <a:pt x="167" y="43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1"/>
                    <a:pt x="167" y="41"/>
                    <a:pt x="167" y="41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66" y="40"/>
                    <a:pt x="166" y="40"/>
                    <a:pt x="166" y="40"/>
                  </a:cubicBezTo>
                  <a:cubicBezTo>
                    <a:pt x="165" y="40"/>
                    <a:pt x="165" y="40"/>
                    <a:pt x="165" y="40"/>
                  </a:cubicBezTo>
                  <a:cubicBezTo>
                    <a:pt x="164" y="40"/>
                    <a:pt x="164" y="40"/>
                    <a:pt x="164" y="40"/>
                  </a:cubicBezTo>
                  <a:cubicBezTo>
                    <a:pt x="164" y="39"/>
                    <a:pt x="164" y="39"/>
                    <a:pt x="164" y="39"/>
                  </a:cubicBezTo>
                  <a:cubicBezTo>
                    <a:pt x="164" y="39"/>
                    <a:pt x="164" y="39"/>
                    <a:pt x="164" y="39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6" y="39"/>
                    <a:pt x="166" y="39"/>
                    <a:pt x="166" y="39"/>
                  </a:cubicBezTo>
                  <a:cubicBezTo>
                    <a:pt x="166" y="39"/>
                    <a:pt x="166" y="39"/>
                    <a:pt x="166" y="39"/>
                  </a:cubicBezTo>
                  <a:cubicBezTo>
                    <a:pt x="167" y="39"/>
                    <a:pt x="167" y="39"/>
                    <a:pt x="167" y="39"/>
                  </a:cubicBezTo>
                  <a:cubicBezTo>
                    <a:pt x="168" y="39"/>
                    <a:pt x="168" y="39"/>
                    <a:pt x="168" y="39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9" y="38"/>
                    <a:pt x="169" y="38"/>
                    <a:pt x="169" y="38"/>
                  </a:cubicBezTo>
                  <a:cubicBezTo>
                    <a:pt x="170" y="38"/>
                    <a:pt x="170" y="38"/>
                    <a:pt x="170" y="38"/>
                  </a:cubicBezTo>
                  <a:cubicBezTo>
                    <a:pt x="171" y="39"/>
                    <a:pt x="171" y="39"/>
                    <a:pt x="171" y="39"/>
                  </a:cubicBezTo>
                  <a:cubicBezTo>
                    <a:pt x="171" y="38"/>
                    <a:pt x="171" y="38"/>
                    <a:pt x="171" y="38"/>
                  </a:cubicBezTo>
                  <a:cubicBezTo>
                    <a:pt x="172" y="38"/>
                    <a:pt x="172" y="38"/>
                    <a:pt x="172" y="38"/>
                  </a:cubicBezTo>
                  <a:cubicBezTo>
                    <a:pt x="172" y="38"/>
                    <a:pt x="172" y="38"/>
                    <a:pt x="172" y="38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2" y="36"/>
                    <a:pt x="172" y="36"/>
                    <a:pt x="172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0" y="37"/>
                    <a:pt x="170" y="37"/>
                    <a:pt x="170" y="37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7" y="37"/>
                    <a:pt x="167" y="37"/>
                    <a:pt x="167" y="37"/>
                  </a:cubicBezTo>
                  <a:cubicBezTo>
                    <a:pt x="167" y="37"/>
                    <a:pt x="167" y="37"/>
                    <a:pt x="167" y="37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4" y="35"/>
                    <a:pt x="164" y="35"/>
                    <a:pt x="164" y="35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62" y="33"/>
                    <a:pt x="162" y="33"/>
                    <a:pt x="162" y="33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160" y="34"/>
                    <a:pt x="160" y="34"/>
                    <a:pt x="160" y="34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60" y="33"/>
                    <a:pt x="160" y="33"/>
                    <a:pt x="160" y="33"/>
                  </a:cubicBezTo>
                  <a:cubicBezTo>
                    <a:pt x="161" y="32"/>
                    <a:pt x="161" y="32"/>
                    <a:pt x="161" y="32"/>
                  </a:cubicBezTo>
                  <a:cubicBezTo>
                    <a:pt x="161" y="32"/>
                    <a:pt x="161" y="32"/>
                    <a:pt x="161" y="32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62" y="31"/>
                    <a:pt x="162" y="31"/>
                    <a:pt x="162" y="31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31"/>
                    <a:pt x="173" y="31"/>
                    <a:pt x="173" y="31"/>
                  </a:cubicBezTo>
                  <a:cubicBezTo>
                    <a:pt x="173" y="31"/>
                    <a:pt x="173" y="31"/>
                    <a:pt x="173" y="31"/>
                  </a:cubicBezTo>
                  <a:cubicBezTo>
                    <a:pt x="173" y="32"/>
                    <a:pt x="173" y="32"/>
                    <a:pt x="173" y="32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73" y="35"/>
                    <a:pt x="173" y="35"/>
                    <a:pt x="173" y="35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74" y="38"/>
                    <a:pt x="174" y="38"/>
                    <a:pt x="174" y="38"/>
                  </a:cubicBezTo>
                  <a:cubicBezTo>
                    <a:pt x="174" y="39"/>
                    <a:pt x="174" y="39"/>
                    <a:pt x="174" y="39"/>
                  </a:cubicBezTo>
                  <a:cubicBezTo>
                    <a:pt x="175" y="39"/>
                    <a:pt x="175" y="39"/>
                    <a:pt x="175" y="39"/>
                  </a:cubicBezTo>
                  <a:cubicBezTo>
                    <a:pt x="175" y="39"/>
                    <a:pt x="175" y="39"/>
                    <a:pt x="175" y="39"/>
                  </a:cubicBezTo>
                  <a:cubicBezTo>
                    <a:pt x="175" y="38"/>
                    <a:pt x="175" y="38"/>
                    <a:pt x="175" y="38"/>
                  </a:cubicBezTo>
                  <a:cubicBezTo>
                    <a:pt x="175" y="38"/>
                    <a:pt x="175" y="38"/>
                    <a:pt x="175" y="38"/>
                  </a:cubicBezTo>
                  <a:cubicBezTo>
                    <a:pt x="176" y="38"/>
                    <a:pt x="176" y="38"/>
                    <a:pt x="176" y="38"/>
                  </a:cubicBezTo>
                  <a:cubicBezTo>
                    <a:pt x="176" y="39"/>
                    <a:pt x="176" y="39"/>
                    <a:pt x="176" y="39"/>
                  </a:cubicBezTo>
                  <a:cubicBezTo>
                    <a:pt x="176" y="40"/>
                    <a:pt x="176" y="40"/>
                    <a:pt x="176" y="40"/>
                  </a:cubicBezTo>
                  <a:cubicBezTo>
                    <a:pt x="176" y="40"/>
                    <a:pt x="176" y="40"/>
                    <a:pt x="176" y="40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9" y="41"/>
                    <a:pt x="179" y="41"/>
                    <a:pt x="179" y="41"/>
                  </a:cubicBezTo>
                  <a:cubicBezTo>
                    <a:pt x="180" y="41"/>
                    <a:pt x="180" y="41"/>
                    <a:pt x="180" y="41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2" y="38"/>
                    <a:pt x="182" y="38"/>
                    <a:pt x="182" y="38"/>
                  </a:cubicBezTo>
                  <a:cubicBezTo>
                    <a:pt x="183" y="38"/>
                    <a:pt x="183" y="38"/>
                    <a:pt x="183" y="38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84" y="37"/>
                    <a:pt x="184" y="37"/>
                    <a:pt x="184" y="37"/>
                  </a:cubicBezTo>
                  <a:cubicBezTo>
                    <a:pt x="185" y="37"/>
                    <a:pt x="185" y="37"/>
                    <a:pt x="185" y="37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7" y="36"/>
                    <a:pt x="187" y="36"/>
                    <a:pt x="187" y="36"/>
                  </a:cubicBezTo>
                  <a:cubicBezTo>
                    <a:pt x="187" y="36"/>
                    <a:pt x="187" y="36"/>
                    <a:pt x="187" y="36"/>
                  </a:cubicBezTo>
                  <a:cubicBezTo>
                    <a:pt x="186" y="35"/>
                    <a:pt x="186" y="35"/>
                    <a:pt x="186" y="35"/>
                  </a:cubicBezTo>
                  <a:cubicBezTo>
                    <a:pt x="187" y="34"/>
                    <a:pt x="187" y="34"/>
                    <a:pt x="187" y="34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90" y="33"/>
                    <a:pt x="190" y="33"/>
                    <a:pt x="190" y="33"/>
                  </a:cubicBezTo>
                  <a:cubicBezTo>
                    <a:pt x="191" y="34"/>
                    <a:pt x="191" y="34"/>
                    <a:pt x="191" y="34"/>
                  </a:cubicBezTo>
                  <a:cubicBezTo>
                    <a:pt x="192" y="34"/>
                    <a:pt x="192" y="34"/>
                    <a:pt x="192" y="34"/>
                  </a:cubicBezTo>
                  <a:cubicBezTo>
                    <a:pt x="193" y="35"/>
                    <a:pt x="193" y="35"/>
                    <a:pt x="193" y="35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96" y="36"/>
                    <a:pt x="196" y="36"/>
                    <a:pt x="196" y="36"/>
                  </a:cubicBezTo>
                  <a:cubicBezTo>
                    <a:pt x="199" y="37"/>
                    <a:pt x="199" y="37"/>
                    <a:pt x="199" y="37"/>
                  </a:cubicBezTo>
                  <a:cubicBezTo>
                    <a:pt x="200" y="37"/>
                    <a:pt x="200" y="37"/>
                    <a:pt x="200" y="37"/>
                  </a:cubicBezTo>
                  <a:cubicBezTo>
                    <a:pt x="200" y="37"/>
                    <a:pt x="200" y="37"/>
                    <a:pt x="200" y="37"/>
                  </a:cubicBezTo>
                  <a:cubicBezTo>
                    <a:pt x="201" y="37"/>
                    <a:pt x="201" y="37"/>
                    <a:pt x="201" y="37"/>
                  </a:cubicBezTo>
                  <a:cubicBezTo>
                    <a:pt x="202" y="37"/>
                    <a:pt x="202" y="37"/>
                    <a:pt x="202" y="37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4" y="38"/>
                    <a:pt x="204" y="38"/>
                    <a:pt x="204" y="38"/>
                  </a:cubicBezTo>
                  <a:cubicBezTo>
                    <a:pt x="204" y="38"/>
                    <a:pt x="204" y="38"/>
                    <a:pt x="204" y="38"/>
                  </a:cubicBezTo>
                  <a:close/>
                  <a:moveTo>
                    <a:pt x="151" y="27"/>
                  </a:moveTo>
                  <a:cubicBezTo>
                    <a:pt x="153" y="28"/>
                    <a:pt x="153" y="28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51" y="27"/>
                    <a:pt x="151" y="27"/>
                    <a:pt x="151" y="27"/>
                  </a:cubicBezTo>
                  <a:close/>
                  <a:moveTo>
                    <a:pt x="160" y="29"/>
                  </a:moveTo>
                  <a:cubicBezTo>
                    <a:pt x="161" y="29"/>
                    <a:pt x="161" y="29"/>
                    <a:pt x="161" y="29"/>
                  </a:cubicBezTo>
                  <a:cubicBezTo>
                    <a:pt x="161" y="29"/>
                    <a:pt x="161" y="29"/>
                    <a:pt x="161" y="29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6" y="29"/>
                    <a:pt x="156" y="29"/>
                    <a:pt x="156" y="29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9" y="29"/>
                    <a:pt x="159" y="29"/>
                    <a:pt x="159" y="29"/>
                  </a:cubicBezTo>
                  <a:cubicBezTo>
                    <a:pt x="159" y="29"/>
                    <a:pt x="159" y="29"/>
                    <a:pt x="159" y="29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60" y="29"/>
                    <a:pt x="160" y="29"/>
                    <a:pt x="160" y="29"/>
                  </a:cubicBezTo>
                  <a:close/>
                  <a:moveTo>
                    <a:pt x="159" y="31"/>
                  </a:moveTo>
                  <a:cubicBezTo>
                    <a:pt x="158" y="31"/>
                    <a:pt x="158" y="31"/>
                    <a:pt x="158" y="31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9" y="31"/>
                    <a:pt x="159" y="31"/>
                    <a:pt x="159" y="31"/>
                  </a:cubicBezTo>
                  <a:close/>
                  <a:moveTo>
                    <a:pt x="159" y="31"/>
                  </a:moveTo>
                  <a:cubicBezTo>
                    <a:pt x="159" y="31"/>
                    <a:pt x="159" y="31"/>
                    <a:pt x="159" y="31"/>
                  </a:cubicBezTo>
                  <a:cubicBezTo>
                    <a:pt x="158" y="31"/>
                    <a:pt x="158" y="31"/>
                    <a:pt x="158" y="31"/>
                  </a:cubicBezTo>
                  <a:cubicBezTo>
                    <a:pt x="159" y="31"/>
                    <a:pt x="159" y="31"/>
                    <a:pt x="159" y="31"/>
                  </a:cubicBezTo>
                  <a:close/>
                  <a:moveTo>
                    <a:pt x="159" y="31"/>
                  </a:moveTo>
                  <a:cubicBezTo>
                    <a:pt x="158" y="32"/>
                    <a:pt x="158" y="32"/>
                    <a:pt x="158" y="32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59" y="31"/>
                    <a:pt x="159" y="31"/>
                    <a:pt x="159" y="31"/>
                  </a:cubicBezTo>
                  <a:close/>
                  <a:moveTo>
                    <a:pt x="134" y="12"/>
                  </a:moveTo>
                  <a:cubicBezTo>
                    <a:pt x="135" y="12"/>
                    <a:pt x="135" y="12"/>
                    <a:pt x="135" y="12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12"/>
                    <a:pt x="134" y="12"/>
                    <a:pt x="134" y="12"/>
                  </a:cubicBezTo>
                  <a:close/>
                  <a:moveTo>
                    <a:pt x="140" y="9"/>
                  </a:moveTo>
                  <a:cubicBezTo>
                    <a:pt x="140" y="10"/>
                    <a:pt x="140" y="10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140" y="9"/>
                    <a:pt x="140" y="9"/>
                    <a:pt x="140" y="9"/>
                  </a:cubicBezTo>
                  <a:close/>
                  <a:moveTo>
                    <a:pt x="140" y="11"/>
                  </a:move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lose/>
                  <a:moveTo>
                    <a:pt x="147" y="18"/>
                  </a:moveTo>
                  <a:cubicBezTo>
                    <a:pt x="147" y="19"/>
                    <a:pt x="147" y="19"/>
                    <a:pt x="147" y="1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8" y="17"/>
                    <a:pt x="148" y="17"/>
                    <a:pt x="148" y="17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47" y="18"/>
                    <a:pt x="147" y="18"/>
                    <a:pt x="147" y="18"/>
                  </a:cubicBezTo>
                  <a:close/>
                  <a:moveTo>
                    <a:pt x="146" y="29"/>
                  </a:moveTo>
                  <a:cubicBezTo>
                    <a:pt x="146" y="30"/>
                    <a:pt x="146" y="30"/>
                    <a:pt x="146" y="30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8" y="31"/>
                    <a:pt x="148" y="31"/>
                    <a:pt x="148" y="31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5" y="29"/>
                    <a:pt x="145" y="29"/>
                    <a:pt x="145" y="29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4" y="26"/>
                    <a:pt x="144" y="26"/>
                    <a:pt x="144" y="26"/>
                  </a:cubicBezTo>
                  <a:cubicBezTo>
                    <a:pt x="144" y="26"/>
                    <a:pt x="144" y="26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44" y="22"/>
                    <a:pt x="144" y="22"/>
                    <a:pt x="144" y="22"/>
                  </a:cubicBezTo>
                  <a:cubicBezTo>
                    <a:pt x="144" y="21"/>
                    <a:pt x="144" y="21"/>
                    <a:pt x="144" y="21"/>
                  </a:cubicBezTo>
                  <a:cubicBezTo>
                    <a:pt x="144" y="20"/>
                    <a:pt x="144" y="20"/>
                    <a:pt x="144" y="20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5" y="23"/>
                    <a:pt x="145" y="23"/>
                    <a:pt x="145" y="23"/>
                  </a:cubicBezTo>
                  <a:cubicBezTo>
                    <a:pt x="144" y="23"/>
                    <a:pt x="144" y="23"/>
                    <a:pt x="144" y="23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7" y="22"/>
                    <a:pt x="147" y="22"/>
                    <a:pt x="147" y="22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8" y="21"/>
                    <a:pt x="148" y="21"/>
                    <a:pt x="148" y="21"/>
                  </a:cubicBezTo>
                  <a:cubicBezTo>
                    <a:pt x="149" y="21"/>
                    <a:pt x="149" y="21"/>
                    <a:pt x="149" y="21"/>
                  </a:cubicBezTo>
                  <a:cubicBezTo>
                    <a:pt x="150" y="21"/>
                    <a:pt x="150" y="21"/>
                    <a:pt x="150" y="21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49" y="23"/>
                    <a:pt x="149" y="23"/>
                    <a:pt x="149" y="23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5"/>
                    <a:pt x="147" y="25"/>
                    <a:pt x="147" y="25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50" y="26"/>
                    <a:pt x="150" y="26"/>
                    <a:pt x="150" y="26"/>
                  </a:cubicBezTo>
                  <a:cubicBezTo>
                    <a:pt x="149" y="27"/>
                    <a:pt x="149" y="27"/>
                    <a:pt x="149" y="27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6" y="29"/>
                    <a:pt x="146" y="29"/>
                    <a:pt x="146" y="29"/>
                  </a:cubicBezTo>
                  <a:close/>
                  <a:moveTo>
                    <a:pt x="142" y="31"/>
                  </a:moveTo>
                  <a:cubicBezTo>
                    <a:pt x="143" y="31"/>
                    <a:pt x="143" y="31"/>
                    <a:pt x="143" y="31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1"/>
                    <a:pt x="142" y="31"/>
                    <a:pt x="142" y="31"/>
                  </a:cubicBezTo>
                  <a:close/>
                  <a:moveTo>
                    <a:pt x="142" y="29"/>
                  </a:moveTo>
                  <a:cubicBezTo>
                    <a:pt x="142" y="29"/>
                    <a:pt x="142" y="29"/>
                    <a:pt x="142" y="29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42" y="29"/>
                    <a:pt x="142" y="29"/>
                    <a:pt x="142" y="29"/>
                  </a:cubicBezTo>
                  <a:close/>
                  <a:moveTo>
                    <a:pt x="143" y="29"/>
                  </a:moveTo>
                  <a:cubicBezTo>
                    <a:pt x="143" y="30"/>
                    <a:pt x="143" y="30"/>
                    <a:pt x="143" y="30"/>
                  </a:cubicBezTo>
                  <a:cubicBezTo>
                    <a:pt x="143" y="30"/>
                    <a:pt x="143" y="30"/>
                    <a:pt x="143" y="30"/>
                  </a:cubicBezTo>
                  <a:cubicBezTo>
                    <a:pt x="143" y="31"/>
                    <a:pt x="143" y="31"/>
                    <a:pt x="143" y="31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45" y="30"/>
                    <a:pt x="145" y="30"/>
                    <a:pt x="145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4" y="29"/>
                    <a:pt x="144" y="29"/>
                    <a:pt x="144" y="29"/>
                  </a:cubicBezTo>
                  <a:cubicBezTo>
                    <a:pt x="143" y="29"/>
                    <a:pt x="143" y="29"/>
                    <a:pt x="143" y="29"/>
                  </a:cubicBezTo>
                  <a:close/>
                  <a:moveTo>
                    <a:pt x="143" y="34"/>
                  </a:moveTo>
                  <a:cubicBezTo>
                    <a:pt x="144" y="33"/>
                    <a:pt x="144" y="33"/>
                    <a:pt x="144" y="33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35"/>
                    <a:pt x="146" y="35"/>
                    <a:pt x="146" y="35"/>
                  </a:cubicBezTo>
                  <a:cubicBezTo>
                    <a:pt x="146" y="35"/>
                    <a:pt x="146" y="35"/>
                    <a:pt x="146" y="35"/>
                  </a:cubicBezTo>
                  <a:cubicBezTo>
                    <a:pt x="145" y="35"/>
                    <a:pt x="145" y="35"/>
                    <a:pt x="145" y="35"/>
                  </a:cubicBezTo>
                  <a:cubicBezTo>
                    <a:pt x="144" y="35"/>
                    <a:pt x="144" y="35"/>
                    <a:pt x="144" y="35"/>
                  </a:cubicBezTo>
                  <a:cubicBezTo>
                    <a:pt x="143" y="35"/>
                    <a:pt x="143" y="35"/>
                    <a:pt x="143" y="35"/>
                  </a:cubicBezTo>
                  <a:cubicBezTo>
                    <a:pt x="143" y="34"/>
                    <a:pt x="143" y="34"/>
                    <a:pt x="143" y="34"/>
                  </a:cubicBezTo>
                  <a:close/>
                  <a:moveTo>
                    <a:pt x="156" y="34"/>
                  </a:moveTo>
                  <a:cubicBezTo>
                    <a:pt x="154" y="35"/>
                    <a:pt x="154" y="35"/>
                    <a:pt x="154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5" y="36"/>
                    <a:pt x="155" y="36"/>
                    <a:pt x="155" y="36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6" y="34"/>
                    <a:pt x="156" y="34"/>
                    <a:pt x="156" y="34"/>
                  </a:cubicBezTo>
                  <a:close/>
                  <a:moveTo>
                    <a:pt x="148" y="42"/>
                  </a:moveTo>
                  <a:cubicBezTo>
                    <a:pt x="149" y="42"/>
                    <a:pt x="149" y="42"/>
                    <a:pt x="149" y="42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8" y="42"/>
                    <a:pt x="148" y="42"/>
                    <a:pt x="148" y="42"/>
                  </a:cubicBezTo>
                  <a:close/>
                  <a:moveTo>
                    <a:pt x="147" y="42"/>
                  </a:moveTo>
                  <a:cubicBezTo>
                    <a:pt x="148" y="42"/>
                    <a:pt x="148" y="42"/>
                    <a:pt x="148" y="42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7" y="43"/>
                    <a:pt x="147" y="43"/>
                    <a:pt x="147" y="43"/>
                  </a:cubicBezTo>
                  <a:cubicBezTo>
                    <a:pt x="147" y="42"/>
                    <a:pt x="147" y="42"/>
                    <a:pt x="147" y="42"/>
                  </a:cubicBezTo>
                  <a:close/>
                  <a:moveTo>
                    <a:pt x="145" y="43"/>
                  </a:moveTo>
                  <a:cubicBezTo>
                    <a:pt x="146" y="42"/>
                    <a:pt x="146" y="42"/>
                    <a:pt x="146" y="42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5" y="43"/>
                    <a:pt x="145" y="43"/>
                    <a:pt x="145" y="43"/>
                  </a:cubicBezTo>
                  <a:close/>
                  <a:moveTo>
                    <a:pt x="145" y="40"/>
                  </a:moveTo>
                  <a:cubicBezTo>
                    <a:pt x="144" y="41"/>
                    <a:pt x="144" y="41"/>
                    <a:pt x="144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0"/>
                    <a:pt x="145" y="40"/>
                    <a:pt x="145" y="40"/>
                  </a:cubicBezTo>
                  <a:close/>
                  <a:moveTo>
                    <a:pt x="146" y="39"/>
                  </a:moveTo>
                  <a:cubicBezTo>
                    <a:pt x="145" y="40"/>
                    <a:pt x="145" y="40"/>
                    <a:pt x="145" y="40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6" y="39"/>
                    <a:pt x="146" y="39"/>
                    <a:pt x="146" y="39"/>
                  </a:cubicBezTo>
                  <a:close/>
                  <a:moveTo>
                    <a:pt x="146" y="42"/>
                  </a:moveTo>
                  <a:cubicBezTo>
                    <a:pt x="147" y="41"/>
                    <a:pt x="147" y="41"/>
                    <a:pt x="147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50" y="41"/>
                    <a:pt x="150" y="41"/>
                    <a:pt x="150" y="41"/>
                  </a:cubicBezTo>
                  <a:cubicBezTo>
                    <a:pt x="150" y="42"/>
                    <a:pt x="150" y="42"/>
                    <a:pt x="150" y="42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4" y="41"/>
                    <a:pt x="154" y="41"/>
                    <a:pt x="154" y="41"/>
                  </a:cubicBezTo>
                  <a:cubicBezTo>
                    <a:pt x="155" y="42"/>
                    <a:pt x="155" y="42"/>
                    <a:pt x="155" y="42"/>
                  </a:cubicBezTo>
                  <a:cubicBezTo>
                    <a:pt x="156" y="42"/>
                    <a:pt x="156" y="42"/>
                    <a:pt x="156" y="42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6" y="40"/>
                    <a:pt x="156" y="40"/>
                    <a:pt x="156" y="40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2" y="39"/>
                    <a:pt x="152" y="39"/>
                    <a:pt x="152" y="39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48" y="39"/>
                    <a:pt x="148" y="39"/>
                    <a:pt x="148" y="39"/>
                  </a:cubicBezTo>
                  <a:cubicBezTo>
                    <a:pt x="147" y="39"/>
                    <a:pt x="147" y="39"/>
                    <a:pt x="147" y="39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6" y="42"/>
                    <a:pt x="146" y="42"/>
                    <a:pt x="146" y="42"/>
                  </a:cubicBezTo>
                  <a:close/>
                  <a:moveTo>
                    <a:pt x="137" y="40"/>
                  </a:moveTo>
                  <a:cubicBezTo>
                    <a:pt x="138" y="41"/>
                    <a:pt x="138" y="41"/>
                    <a:pt x="138" y="41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42" y="41"/>
                    <a:pt x="142" y="41"/>
                    <a:pt x="142" y="41"/>
                  </a:cubicBezTo>
                  <a:cubicBezTo>
                    <a:pt x="142" y="41"/>
                    <a:pt x="142" y="41"/>
                    <a:pt x="142" y="41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7" y="40"/>
                    <a:pt x="137" y="40"/>
                    <a:pt x="137" y="40"/>
                  </a:cubicBezTo>
                  <a:close/>
                  <a:moveTo>
                    <a:pt x="113" y="57"/>
                  </a:moveTo>
                  <a:cubicBezTo>
                    <a:pt x="112" y="57"/>
                    <a:pt x="112" y="57"/>
                    <a:pt x="112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3" y="57"/>
                    <a:pt x="113" y="57"/>
                    <a:pt x="113" y="57"/>
                  </a:cubicBezTo>
                  <a:close/>
                  <a:moveTo>
                    <a:pt x="112" y="51"/>
                  </a:moveTo>
                  <a:cubicBezTo>
                    <a:pt x="112" y="53"/>
                    <a:pt x="112" y="53"/>
                    <a:pt x="112" y="53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51"/>
                    <a:pt x="112" y="51"/>
                    <a:pt x="112" y="51"/>
                  </a:cubicBezTo>
                  <a:close/>
                  <a:moveTo>
                    <a:pt x="136" y="36"/>
                  </a:moveTo>
                  <a:cubicBezTo>
                    <a:pt x="136" y="37"/>
                    <a:pt x="136" y="37"/>
                    <a:pt x="136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6"/>
                    <a:pt x="136" y="36"/>
                    <a:pt x="136" y="36"/>
                  </a:cubicBezTo>
                  <a:cubicBezTo>
                    <a:pt x="136" y="36"/>
                    <a:pt x="136" y="36"/>
                    <a:pt x="136" y="36"/>
                  </a:cubicBezTo>
                  <a:close/>
                  <a:moveTo>
                    <a:pt x="134" y="35"/>
                  </a:moveTo>
                  <a:cubicBezTo>
                    <a:pt x="134" y="35"/>
                    <a:pt x="134" y="35"/>
                    <a:pt x="134" y="35"/>
                  </a:cubicBezTo>
                  <a:cubicBezTo>
                    <a:pt x="135" y="35"/>
                    <a:pt x="135" y="35"/>
                    <a:pt x="135" y="35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7" y="35"/>
                    <a:pt x="137" y="35"/>
                    <a:pt x="137" y="35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7" y="35"/>
                    <a:pt x="137" y="35"/>
                    <a:pt x="137" y="35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lose/>
                  <a:moveTo>
                    <a:pt x="129" y="35"/>
                  </a:moveTo>
                  <a:cubicBezTo>
                    <a:pt x="130" y="35"/>
                    <a:pt x="130" y="35"/>
                    <a:pt x="130" y="35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29" y="35"/>
                    <a:pt x="129" y="35"/>
                    <a:pt x="129" y="35"/>
                  </a:cubicBezTo>
                  <a:close/>
                  <a:moveTo>
                    <a:pt x="122" y="50"/>
                  </a:moveTo>
                  <a:cubicBezTo>
                    <a:pt x="122" y="49"/>
                    <a:pt x="122" y="49"/>
                    <a:pt x="122" y="49"/>
                  </a:cubicBezTo>
                  <a:cubicBezTo>
                    <a:pt x="123" y="47"/>
                    <a:pt x="123" y="47"/>
                    <a:pt x="123" y="47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4" y="46"/>
                    <a:pt x="124" y="46"/>
                    <a:pt x="124" y="46"/>
                  </a:cubicBezTo>
                  <a:cubicBezTo>
                    <a:pt x="124" y="46"/>
                    <a:pt x="124" y="46"/>
                    <a:pt x="124" y="46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50"/>
                    <a:pt x="122" y="50"/>
                    <a:pt x="122" y="50"/>
                  </a:cubicBezTo>
                  <a:close/>
                  <a:moveTo>
                    <a:pt x="120" y="49"/>
                  </a:moveTo>
                  <a:cubicBezTo>
                    <a:pt x="120" y="49"/>
                    <a:pt x="120" y="49"/>
                    <a:pt x="120" y="49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21" y="50"/>
                    <a:pt x="121" y="50"/>
                    <a:pt x="121" y="50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48"/>
                    <a:pt x="121" y="48"/>
                    <a:pt x="121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0" y="49"/>
                    <a:pt x="120" y="49"/>
                    <a:pt x="120" y="49"/>
                  </a:cubicBezTo>
                  <a:close/>
                  <a:moveTo>
                    <a:pt x="118" y="48"/>
                  </a:moveTo>
                  <a:cubicBezTo>
                    <a:pt x="118" y="49"/>
                    <a:pt x="118" y="49"/>
                    <a:pt x="118" y="49"/>
                  </a:cubicBezTo>
                  <a:cubicBezTo>
                    <a:pt x="117" y="49"/>
                    <a:pt x="117" y="49"/>
                    <a:pt x="117" y="49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118" y="48"/>
                    <a:pt x="118" y="48"/>
                    <a:pt x="118" y="48"/>
                  </a:cubicBezTo>
                  <a:cubicBezTo>
                    <a:pt x="118" y="48"/>
                    <a:pt x="118" y="48"/>
                    <a:pt x="118" y="48"/>
                  </a:cubicBezTo>
                  <a:close/>
                  <a:moveTo>
                    <a:pt x="124" y="35"/>
                  </a:moveTo>
                  <a:cubicBezTo>
                    <a:pt x="123" y="36"/>
                    <a:pt x="123" y="36"/>
                    <a:pt x="123" y="36"/>
                  </a:cubicBezTo>
                  <a:cubicBezTo>
                    <a:pt x="124" y="36"/>
                    <a:pt x="124" y="36"/>
                    <a:pt x="124" y="36"/>
                  </a:cubicBezTo>
                  <a:cubicBezTo>
                    <a:pt x="124" y="36"/>
                    <a:pt x="124" y="35"/>
                    <a:pt x="124" y="35"/>
                  </a:cubicBezTo>
                  <a:close/>
                  <a:moveTo>
                    <a:pt x="125" y="35"/>
                  </a:moveTo>
                  <a:cubicBezTo>
                    <a:pt x="125" y="35"/>
                    <a:pt x="125" y="35"/>
                    <a:pt x="125" y="35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25" y="35"/>
                    <a:pt x="125" y="35"/>
                    <a:pt x="125" y="35"/>
                  </a:cubicBezTo>
                  <a:close/>
                  <a:moveTo>
                    <a:pt x="126" y="34"/>
                  </a:moveTo>
                  <a:cubicBezTo>
                    <a:pt x="126" y="34"/>
                    <a:pt x="126" y="34"/>
                    <a:pt x="126" y="34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4"/>
                    <a:pt x="126" y="34"/>
                    <a:pt x="126" y="34"/>
                  </a:cubicBezTo>
                  <a:close/>
                  <a:moveTo>
                    <a:pt x="123" y="33"/>
                  </a:moveTo>
                  <a:cubicBezTo>
                    <a:pt x="124" y="33"/>
                    <a:pt x="124" y="33"/>
                    <a:pt x="124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3" y="33"/>
                    <a:pt x="123" y="33"/>
                    <a:pt x="123" y="33"/>
                  </a:cubicBezTo>
                  <a:close/>
                  <a:moveTo>
                    <a:pt x="118" y="29"/>
                  </a:moveTo>
                  <a:cubicBezTo>
                    <a:pt x="119" y="29"/>
                    <a:pt x="119" y="29"/>
                    <a:pt x="119" y="29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19" y="29"/>
                    <a:pt x="118" y="29"/>
                    <a:pt x="118" y="29"/>
                  </a:cubicBezTo>
                  <a:close/>
                  <a:moveTo>
                    <a:pt x="117" y="29"/>
                  </a:moveTo>
                  <a:cubicBezTo>
                    <a:pt x="118" y="29"/>
                    <a:pt x="118" y="29"/>
                    <a:pt x="118" y="29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7" y="29"/>
                    <a:pt x="117" y="29"/>
                    <a:pt x="117" y="29"/>
                  </a:cubicBezTo>
                  <a:close/>
                  <a:moveTo>
                    <a:pt x="112" y="26"/>
                  </a:moveTo>
                  <a:cubicBezTo>
                    <a:pt x="113" y="25"/>
                    <a:pt x="113" y="25"/>
                    <a:pt x="113" y="25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8" y="25"/>
                    <a:pt x="118" y="25"/>
                    <a:pt x="118" y="25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2"/>
                    <a:pt x="131" y="22"/>
                    <a:pt x="131" y="22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5" y="39"/>
                    <a:pt x="105" y="39"/>
                    <a:pt x="105" y="39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6" y="42"/>
                    <a:pt x="106" y="42"/>
                    <a:pt x="106" y="42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5" y="40"/>
                    <a:pt x="115" y="40"/>
                    <a:pt x="115" y="40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114" y="42"/>
                    <a:pt x="114" y="42"/>
                    <a:pt x="114" y="42"/>
                  </a:cubicBezTo>
                  <a:cubicBezTo>
                    <a:pt x="114" y="42"/>
                    <a:pt x="114" y="42"/>
                    <a:pt x="114" y="42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8" y="48"/>
                    <a:pt x="118" y="48"/>
                    <a:pt x="118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25" y="45"/>
                    <a:pt x="125" y="45"/>
                    <a:pt x="125" y="45"/>
                  </a:cubicBezTo>
                  <a:cubicBezTo>
                    <a:pt x="124" y="44"/>
                    <a:pt x="124" y="44"/>
                    <a:pt x="124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6" y="31"/>
                    <a:pt x="126" y="31"/>
                    <a:pt x="126" y="31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16" y="31"/>
                    <a:pt x="116" y="31"/>
                    <a:pt x="116" y="31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12" y="26"/>
                    <a:pt x="112" y="26"/>
                    <a:pt x="112" y="26"/>
                  </a:cubicBezTo>
                  <a:close/>
                  <a:moveTo>
                    <a:pt x="113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lose/>
                  <a:moveTo>
                    <a:pt x="114" y="3"/>
                  </a:moveTo>
                  <a:cubicBezTo>
                    <a:pt x="114" y="3"/>
                    <a:pt x="114" y="3"/>
                    <a:pt x="114" y="3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4" y="3"/>
                    <a:pt x="114" y="3"/>
                    <a:pt x="114" y="3"/>
                  </a:cubicBezTo>
                  <a:close/>
                  <a:moveTo>
                    <a:pt x="107" y="7"/>
                  </a:moveTo>
                  <a:cubicBezTo>
                    <a:pt x="107" y="7"/>
                    <a:pt x="107" y="7"/>
                    <a:pt x="107" y="7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7"/>
                    <a:pt x="107" y="7"/>
                    <a:pt x="107" y="7"/>
                  </a:cubicBezTo>
                  <a:close/>
                  <a:moveTo>
                    <a:pt x="108" y="6"/>
                  </a:moveTo>
                  <a:cubicBezTo>
                    <a:pt x="110" y="5"/>
                    <a:pt x="110" y="5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8" y="6"/>
                    <a:pt x="108" y="6"/>
                    <a:pt x="108" y="6"/>
                  </a:cubicBezTo>
                  <a:close/>
                  <a:moveTo>
                    <a:pt x="99" y="10"/>
                  </a:moveTo>
                  <a:cubicBezTo>
                    <a:pt x="100" y="11"/>
                    <a:pt x="100" y="11"/>
                    <a:pt x="100" y="11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9" y="10"/>
                    <a:pt x="99" y="10"/>
                    <a:pt x="99" y="10"/>
                  </a:cubicBezTo>
                  <a:close/>
                  <a:moveTo>
                    <a:pt x="99" y="10"/>
                  </a:moveTo>
                  <a:cubicBezTo>
                    <a:pt x="99" y="10"/>
                    <a:pt x="99" y="10"/>
                    <a:pt x="99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99" y="10"/>
                    <a:pt x="99" y="10"/>
                    <a:pt x="99" y="10"/>
                  </a:cubicBezTo>
                  <a:close/>
                  <a:moveTo>
                    <a:pt x="100" y="12"/>
                  </a:moveTo>
                  <a:cubicBezTo>
                    <a:pt x="99" y="12"/>
                    <a:pt x="99" y="12"/>
                    <a:pt x="99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lose/>
                  <a:moveTo>
                    <a:pt x="99" y="13"/>
                  </a:moveTo>
                  <a:cubicBezTo>
                    <a:pt x="99" y="13"/>
                    <a:pt x="99" y="13"/>
                    <a:pt x="99" y="13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3"/>
                    <a:pt x="99" y="13"/>
                    <a:pt x="99" y="13"/>
                  </a:cubicBezTo>
                  <a:close/>
                  <a:moveTo>
                    <a:pt x="93" y="42"/>
                  </a:moveTo>
                  <a:cubicBezTo>
                    <a:pt x="94" y="42"/>
                    <a:pt x="94" y="42"/>
                    <a:pt x="94" y="42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3" y="42"/>
                    <a:pt x="93" y="42"/>
                    <a:pt x="93" y="42"/>
                  </a:cubicBezTo>
                  <a:close/>
                  <a:moveTo>
                    <a:pt x="93" y="42"/>
                  </a:moveTo>
                  <a:cubicBezTo>
                    <a:pt x="93" y="43"/>
                    <a:pt x="93" y="43"/>
                    <a:pt x="93" y="43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3" y="42"/>
                    <a:pt x="93" y="42"/>
                    <a:pt x="93" y="42"/>
                  </a:cubicBezTo>
                  <a:close/>
                  <a:moveTo>
                    <a:pt x="62" y="29"/>
                  </a:moveTo>
                  <a:cubicBezTo>
                    <a:pt x="63" y="29"/>
                    <a:pt x="63" y="29"/>
                    <a:pt x="63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lose/>
                  <a:moveTo>
                    <a:pt x="63" y="31"/>
                  </a:move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lose/>
                  <a:moveTo>
                    <a:pt x="64" y="32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2"/>
                    <a:pt x="64" y="32"/>
                    <a:pt x="64" y="32"/>
                  </a:cubicBezTo>
                  <a:close/>
                  <a:moveTo>
                    <a:pt x="62" y="23"/>
                  </a:moveTo>
                  <a:cubicBezTo>
                    <a:pt x="62" y="21"/>
                    <a:pt x="62" y="21"/>
                    <a:pt x="62" y="2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2" y="23"/>
                    <a:pt x="62" y="23"/>
                    <a:pt x="62" y="23"/>
                  </a:cubicBezTo>
                  <a:close/>
                  <a:moveTo>
                    <a:pt x="176" y="31"/>
                  </a:moveTo>
                  <a:cubicBezTo>
                    <a:pt x="176" y="31"/>
                    <a:pt x="176" y="31"/>
                    <a:pt x="176" y="31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6" y="31"/>
                    <a:pt x="176" y="31"/>
                    <a:pt x="176" y="31"/>
                  </a:cubicBezTo>
                  <a:close/>
                  <a:moveTo>
                    <a:pt x="178" y="34"/>
                  </a:moveTo>
                  <a:cubicBezTo>
                    <a:pt x="177" y="34"/>
                    <a:pt x="177" y="34"/>
                    <a:pt x="177" y="34"/>
                  </a:cubicBezTo>
                  <a:cubicBezTo>
                    <a:pt x="178" y="34"/>
                    <a:pt x="178" y="34"/>
                    <a:pt x="178" y="34"/>
                  </a:cubicBezTo>
                  <a:cubicBezTo>
                    <a:pt x="178" y="34"/>
                    <a:pt x="178" y="34"/>
                    <a:pt x="178" y="34"/>
                  </a:cubicBezTo>
                  <a:close/>
                  <a:moveTo>
                    <a:pt x="179" y="34"/>
                  </a:moveTo>
                  <a:cubicBezTo>
                    <a:pt x="179" y="34"/>
                    <a:pt x="179" y="34"/>
                    <a:pt x="179" y="34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83" y="35"/>
                    <a:pt x="183" y="35"/>
                    <a:pt x="183" y="3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79" y="34"/>
                    <a:pt x="179" y="34"/>
                    <a:pt x="179" y="34"/>
                  </a:cubicBezTo>
                  <a:close/>
                  <a:moveTo>
                    <a:pt x="179" y="30"/>
                  </a:moveTo>
                  <a:cubicBezTo>
                    <a:pt x="180" y="31"/>
                    <a:pt x="180" y="31"/>
                    <a:pt x="180" y="31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2" y="31"/>
                    <a:pt x="182" y="31"/>
                    <a:pt x="182" y="31"/>
                  </a:cubicBezTo>
                  <a:cubicBezTo>
                    <a:pt x="181" y="30"/>
                    <a:pt x="181" y="30"/>
                    <a:pt x="181" y="30"/>
                  </a:cubicBezTo>
                  <a:cubicBezTo>
                    <a:pt x="181" y="30"/>
                    <a:pt x="181" y="30"/>
                    <a:pt x="181" y="30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79" y="30"/>
                    <a:pt x="179" y="30"/>
                    <a:pt x="179" y="30"/>
                  </a:cubicBezTo>
                  <a:close/>
                  <a:moveTo>
                    <a:pt x="166" y="50"/>
                  </a:moveTo>
                  <a:cubicBezTo>
                    <a:pt x="166" y="51"/>
                    <a:pt x="166" y="51"/>
                    <a:pt x="166" y="51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6" y="50"/>
                    <a:pt x="166" y="50"/>
                    <a:pt x="166" y="50"/>
                  </a:cubicBezTo>
                  <a:close/>
                  <a:moveTo>
                    <a:pt x="168" y="49"/>
                  </a:moveTo>
                  <a:cubicBezTo>
                    <a:pt x="168" y="50"/>
                    <a:pt x="168" y="50"/>
                    <a:pt x="168" y="50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49"/>
                    <a:pt x="168" y="49"/>
                    <a:pt x="168" y="49"/>
                  </a:cubicBezTo>
                  <a:close/>
                  <a:moveTo>
                    <a:pt x="175" y="55"/>
                  </a:moveTo>
                  <a:cubicBezTo>
                    <a:pt x="175" y="55"/>
                    <a:pt x="175" y="55"/>
                    <a:pt x="175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6" y="55"/>
                    <a:pt x="176" y="55"/>
                    <a:pt x="176" y="55"/>
                  </a:cubicBezTo>
                  <a:cubicBezTo>
                    <a:pt x="175" y="55"/>
                    <a:pt x="175" y="55"/>
                    <a:pt x="175" y="55"/>
                  </a:cubicBezTo>
                  <a:close/>
                  <a:moveTo>
                    <a:pt x="173" y="53"/>
                  </a:move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4"/>
                    <a:pt x="173" y="54"/>
                    <a:pt x="173" y="54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3" y="53"/>
                    <a:pt x="173" y="53"/>
                    <a:pt x="173" y="53"/>
                  </a:cubicBezTo>
                  <a:close/>
                  <a:moveTo>
                    <a:pt x="174" y="54"/>
                  </a:moveTo>
                  <a:cubicBezTo>
                    <a:pt x="174" y="54"/>
                    <a:pt x="174" y="54"/>
                    <a:pt x="174" y="54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4" y="54"/>
                    <a:pt x="174" y="54"/>
                    <a:pt x="174" y="54"/>
                  </a:cubicBezTo>
                  <a:close/>
                  <a:moveTo>
                    <a:pt x="173" y="52"/>
                  </a:moveTo>
                  <a:cubicBezTo>
                    <a:pt x="173" y="52"/>
                    <a:pt x="173" y="52"/>
                    <a:pt x="173" y="52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4" y="53"/>
                    <a:pt x="174" y="53"/>
                    <a:pt x="174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2"/>
                    <a:pt x="173" y="52"/>
                    <a:pt x="173" y="52"/>
                  </a:cubicBezTo>
                  <a:close/>
                  <a:moveTo>
                    <a:pt x="175" y="52"/>
                  </a:moveTo>
                  <a:cubicBezTo>
                    <a:pt x="174" y="52"/>
                    <a:pt x="174" y="52"/>
                    <a:pt x="174" y="52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4" y="53"/>
                    <a:pt x="174" y="53"/>
                    <a:pt x="174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lose/>
                  <a:moveTo>
                    <a:pt x="173" y="51"/>
                  </a:move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lose/>
                  <a:moveTo>
                    <a:pt x="175" y="50"/>
                  </a:move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lose/>
                  <a:moveTo>
                    <a:pt x="174" y="50"/>
                  </a:moveTo>
                  <a:cubicBezTo>
                    <a:pt x="174" y="50"/>
                    <a:pt x="174" y="50"/>
                    <a:pt x="174" y="50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4" y="50"/>
                    <a:pt x="174" y="50"/>
                    <a:pt x="174" y="50"/>
                  </a:cubicBezTo>
                  <a:close/>
                  <a:moveTo>
                    <a:pt x="163" y="56"/>
                  </a:move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lose/>
                  <a:moveTo>
                    <a:pt x="162" y="57"/>
                  </a:moveTo>
                  <a:cubicBezTo>
                    <a:pt x="163" y="57"/>
                    <a:pt x="163" y="57"/>
                    <a:pt x="163" y="57"/>
                  </a:cubicBezTo>
                  <a:cubicBezTo>
                    <a:pt x="163" y="57"/>
                    <a:pt x="163" y="57"/>
                    <a:pt x="163" y="57"/>
                  </a:cubicBezTo>
                  <a:cubicBezTo>
                    <a:pt x="162" y="57"/>
                    <a:pt x="162" y="57"/>
                    <a:pt x="162" y="57"/>
                  </a:cubicBezTo>
                  <a:close/>
                  <a:moveTo>
                    <a:pt x="158" y="58"/>
                  </a:moveTo>
                  <a:cubicBezTo>
                    <a:pt x="158" y="59"/>
                    <a:pt x="158" y="59"/>
                    <a:pt x="158" y="59"/>
                  </a:cubicBezTo>
                  <a:cubicBezTo>
                    <a:pt x="158" y="59"/>
                    <a:pt x="158" y="59"/>
                    <a:pt x="158" y="59"/>
                  </a:cubicBezTo>
                  <a:cubicBezTo>
                    <a:pt x="158" y="59"/>
                    <a:pt x="158" y="58"/>
                    <a:pt x="158" y="58"/>
                  </a:cubicBezTo>
                  <a:close/>
                  <a:moveTo>
                    <a:pt x="159" y="58"/>
                  </a:moveTo>
                  <a:cubicBezTo>
                    <a:pt x="158" y="58"/>
                    <a:pt x="158" y="58"/>
                    <a:pt x="158" y="58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59" y="58"/>
                    <a:pt x="159" y="58"/>
                    <a:pt x="159" y="58"/>
                  </a:cubicBezTo>
                  <a:close/>
                  <a:moveTo>
                    <a:pt x="159" y="61"/>
                  </a:moveTo>
                  <a:cubicBezTo>
                    <a:pt x="159" y="61"/>
                    <a:pt x="159" y="61"/>
                    <a:pt x="159" y="61"/>
                  </a:cubicBezTo>
                  <a:cubicBezTo>
                    <a:pt x="158" y="61"/>
                    <a:pt x="158" y="61"/>
                    <a:pt x="158" y="61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59" y="62"/>
                    <a:pt x="159" y="62"/>
                    <a:pt x="159" y="62"/>
                  </a:cubicBezTo>
                  <a:cubicBezTo>
                    <a:pt x="159" y="61"/>
                    <a:pt x="159" y="61"/>
                    <a:pt x="159" y="61"/>
                  </a:cubicBezTo>
                  <a:cubicBezTo>
                    <a:pt x="159" y="61"/>
                    <a:pt x="159" y="61"/>
                    <a:pt x="159" y="61"/>
                  </a:cubicBezTo>
                  <a:close/>
                  <a:moveTo>
                    <a:pt x="161" y="58"/>
                  </a:moveTo>
                  <a:cubicBezTo>
                    <a:pt x="160" y="59"/>
                    <a:pt x="160" y="59"/>
                    <a:pt x="160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60" y="61"/>
                    <a:pt x="160" y="61"/>
                    <a:pt x="160" y="61"/>
                  </a:cubicBezTo>
                  <a:cubicBezTo>
                    <a:pt x="160" y="60"/>
                    <a:pt x="160" y="60"/>
                    <a:pt x="160" y="60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2" y="57"/>
                    <a:pt x="162" y="57"/>
                    <a:pt x="162" y="57"/>
                  </a:cubicBezTo>
                  <a:cubicBezTo>
                    <a:pt x="162" y="57"/>
                    <a:pt x="162" y="57"/>
                    <a:pt x="162" y="57"/>
                  </a:cubicBezTo>
                  <a:cubicBezTo>
                    <a:pt x="161" y="57"/>
                    <a:pt x="161" y="57"/>
                    <a:pt x="161" y="57"/>
                  </a:cubicBezTo>
                  <a:cubicBezTo>
                    <a:pt x="161" y="57"/>
                    <a:pt x="161" y="57"/>
                    <a:pt x="161" y="57"/>
                  </a:cubicBezTo>
                  <a:cubicBezTo>
                    <a:pt x="161" y="58"/>
                    <a:pt x="161" y="58"/>
                    <a:pt x="161" y="58"/>
                  </a:cubicBezTo>
                  <a:close/>
                  <a:moveTo>
                    <a:pt x="154" y="54"/>
                  </a:moveTo>
                  <a:cubicBezTo>
                    <a:pt x="155" y="53"/>
                    <a:pt x="155" y="53"/>
                    <a:pt x="155" y="53"/>
                  </a:cubicBezTo>
                  <a:cubicBezTo>
                    <a:pt x="154" y="53"/>
                    <a:pt x="154" y="53"/>
                    <a:pt x="154" y="53"/>
                  </a:cubicBezTo>
                  <a:cubicBezTo>
                    <a:pt x="154" y="54"/>
                    <a:pt x="154" y="54"/>
                    <a:pt x="154" y="54"/>
                  </a:cubicBezTo>
                  <a:close/>
                  <a:moveTo>
                    <a:pt x="152" y="55"/>
                  </a:moveTo>
                  <a:cubicBezTo>
                    <a:pt x="152" y="55"/>
                    <a:pt x="152" y="55"/>
                    <a:pt x="152" y="55"/>
                  </a:cubicBezTo>
                  <a:cubicBezTo>
                    <a:pt x="152" y="55"/>
                    <a:pt x="152" y="55"/>
                    <a:pt x="152" y="55"/>
                  </a:cubicBezTo>
                  <a:cubicBezTo>
                    <a:pt x="152" y="55"/>
                    <a:pt x="152" y="55"/>
                    <a:pt x="152" y="55"/>
                  </a:cubicBezTo>
                  <a:close/>
                  <a:moveTo>
                    <a:pt x="154" y="61"/>
                  </a:moveTo>
                  <a:cubicBezTo>
                    <a:pt x="153" y="61"/>
                    <a:pt x="153" y="61"/>
                    <a:pt x="153" y="61"/>
                  </a:cubicBezTo>
                  <a:cubicBezTo>
                    <a:pt x="153" y="61"/>
                    <a:pt x="153" y="61"/>
                    <a:pt x="153" y="61"/>
                  </a:cubicBezTo>
                  <a:cubicBezTo>
                    <a:pt x="154" y="61"/>
                    <a:pt x="154" y="61"/>
                    <a:pt x="154" y="61"/>
                  </a:cubicBezTo>
                  <a:close/>
                  <a:moveTo>
                    <a:pt x="152" y="60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53" y="60"/>
                    <a:pt x="153" y="60"/>
                    <a:pt x="153" y="60"/>
                  </a:cubicBezTo>
                  <a:cubicBezTo>
                    <a:pt x="153" y="60"/>
                    <a:pt x="153" y="60"/>
                    <a:pt x="153" y="60"/>
                  </a:cubicBezTo>
                  <a:cubicBezTo>
                    <a:pt x="153" y="61"/>
                    <a:pt x="153" y="61"/>
                    <a:pt x="153" y="61"/>
                  </a:cubicBezTo>
                  <a:cubicBezTo>
                    <a:pt x="152" y="60"/>
                    <a:pt x="152" y="60"/>
                    <a:pt x="152" y="60"/>
                  </a:cubicBezTo>
                  <a:cubicBezTo>
                    <a:pt x="152" y="60"/>
                    <a:pt x="152" y="60"/>
                    <a:pt x="152" y="60"/>
                  </a:cubicBezTo>
                  <a:close/>
                  <a:moveTo>
                    <a:pt x="147" y="57"/>
                  </a:moveTo>
                  <a:cubicBezTo>
                    <a:pt x="148" y="57"/>
                    <a:pt x="148" y="57"/>
                    <a:pt x="148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7" y="57"/>
                    <a:pt x="147" y="57"/>
                    <a:pt x="147" y="57"/>
                  </a:cubicBezTo>
                  <a:close/>
                  <a:moveTo>
                    <a:pt x="148" y="62"/>
                  </a:moveTo>
                  <a:cubicBezTo>
                    <a:pt x="149" y="62"/>
                    <a:pt x="149" y="62"/>
                    <a:pt x="149" y="62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49" y="62"/>
                    <a:pt x="149" y="62"/>
                    <a:pt x="149" y="62"/>
                  </a:cubicBezTo>
                  <a:cubicBezTo>
                    <a:pt x="148" y="62"/>
                    <a:pt x="148" y="62"/>
                    <a:pt x="148" y="62"/>
                  </a:cubicBezTo>
                  <a:close/>
                  <a:moveTo>
                    <a:pt x="142" y="59"/>
                  </a:moveTo>
                  <a:cubicBezTo>
                    <a:pt x="142" y="58"/>
                    <a:pt x="142" y="58"/>
                    <a:pt x="142" y="58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42" y="59"/>
                    <a:pt x="142" y="59"/>
                    <a:pt x="142" y="59"/>
                  </a:cubicBezTo>
                  <a:close/>
                  <a:moveTo>
                    <a:pt x="144" y="61"/>
                  </a:moveTo>
                  <a:cubicBezTo>
                    <a:pt x="145" y="61"/>
                    <a:pt x="145" y="61"/>
                    <a:pt x="145" y="61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46" y="62"/>
                    <a:pt x="146" y="62"/>
                    <a:pt x="146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44" y="62"/>
                    <a:pt x="144" y="62"/>
                    <a:pt x="144" y="62"/>
                  </a:cubicBezTo>
                  <a:cubicBezTo>
                    <a:pt x="144" y="61"/>
                    <a:pt x="144" y="61"/>
                    <a:pt x="144" y="61"/>
                  </a:cubicBezTo>
                  <a:close/>
                  <a:moveTo>
                    <a:pt x="143" y="62"/>
                  </a:moveTo>
                  <a:cubicBezTo>
                    <a:pt x="143" y="61"/>
                    <a:pt x="143" y="61"/>
                    <a:pt x="143" y="61"/>
                  </a:cubicBezTo>
                  <a:cubicBezTo>
                    <a:pt x="143" y="62"/>
                    <a:pt x="143" y="62"/>
                    <a:pt x="143" y="62"/>
                  </a:cubicBezTo>
                  <a:cubicBezTo>
                    <a:pt x="143" y="62"/>
                    <a:pt x="143" y="62"/>
                    <a:pt x="143" y="62"/>
                  </a:cubicBezTo>
                  <a:close/>
                  <a:moveTo>
                    <a:pt x="141" y="61"/>
                  </a:moveTo>
                  <a:cubicBezTo>
                    <a:pt x="141" y="61"/>
                    <a:pt x="141" y="61"/>
                    <a:pt x="141" y="61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41" y="62"/>
                    <a:pt x="141" y="62"/>
                    <a:pt x="141" y="62"/>
                  </a:cubicBezTo>
                  <a:cubicBezTo>
                    <a:pt x="141" y="61"/>
                    <a:pt x="141" y="61"/>
                    <a:pt x="141" y="61"/>
                  </a:cubicBezTo>
                  <a:close/>
                  <a:moveTo>
                    <a:pt x="124" y="70"/>
                  </a:moveTo>
                  <a:cubicBezTo>
                    <a:pt x="124" y="71"/>
                    <a:pt x="124" y="71"/>
                    <a:pt x="124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9" y="70"/>
                    <a:pt x="129" y="70"/>
                    <a:pt x="129" y="70"/>
                  </a:cubicBezTo>
                  <a:cubicBezTo>
                    <a:pt x="129" y="69"/>
                    <a:pt x="129" y="69"/>
                    <a:pt x="129" y="69"/>
                  </a:cubicBezTo>
                  <a:cubicBezTo>
                    <a:pt x="130" y="69"/>
                    <a:pt x="130" y="69"/>
                    <a:pt x="130" y="69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28" y="66"/>
                    <a:pt x="128" y="66"/>
                    <a:pt x="128" y="66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4" y="70"/>
                    <a:pt x="124" y="70"/>
                    <a:pt x="124" y="70"/>
                  </a:cubicBezTo>
                  <a:close/>
                  <a:moveTo>
                    <a:pt x="123" y="71"/>
                  </a:moveTo>
                  <a:cubicBezTo>
                    <a:pt x="124" y="70"/>
                    <a:pt x="124" y="70"/>
                    <a:pt x="124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1"/>
                    <a:pt x="123" y="71"/>
                    <a:pt x="123" y="71"/>
                  </a:cubicBezTo>
                  <a:close/>
                  <a:moveTo>
                    <a:pt x="123" y="71"/>
                  </a:moveTo>
                  <a:cubicBezTo>
                    <a:pt x="123" y="71"/>
                    <a:pt x="123" y="71"/>
                    <a:pt x="123" y="71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1" y="73"/>
                    <a:pt x="121" y="73"/>
                    <a:pt x="121" y="73"/>
                  </a:cubicBezTo>
                  <a:cubicBezTo>
                    <a:pt x="121" y="73"/>
                    <a:pt x="121" y="73"/>
                    <a:pt x="121" y="73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3" y="71"/>
                    <a:pt x="123" y="71"/>
                    <a:pt x="123" y="71"/>
                  </a:cubicBezTo>
                  <a:close/>
                  <a:moveTo>
                    <a:pt x="117" y="71"/>
                  </a:moveTo>
                  <a:cubicBezTo>
                    <a:pt x="117" y="71"/>
                    <a:pt x="117" y="71"/>
                    <a:pt x="117" y="71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7" y="71"/>
                    <a:pt x="117" y="71"/>
                    <a:pt x="117" y="71"/>
                  </a:cubicBezTo>
                  <a:close/>
                  <a:moveTo>
                    <a:pt x="104" y="67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07" y="67"/>
                    <a:pt x="107" y="67"/>
                    <a:pt x="107" y="67"/>
                  </a:cubicBezTo>
                  <a:cubicBezTo>
                    <a:pt x="108" y="67"/>
                    <a:pt x="108" y="67"/>
                    <a:pt x="108" y="67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1" y="67"/>
                    <a:pt x="111" y="67"/>
                    <a:pt x="111" y="67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111" y="70"/>
                    <a:pt x="111" y="70"/>
                    <a:pt x="111" y="70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9" y="70"/>
                    <a:pt x="109" y="70"/>
                    <a:pt x="109" y="70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5" y="68"/>
                    <a:pt x="105" y="68"/>
                    <a:pt x="105" y="68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4" y="67"/>
                    <a:pt x="104" y="67"/>
                    <a:pt x="104" y="67"/>
                  </a:cubicBezTo>
                  <a:close/>
                  <a:moveTo>
                    <a:pt x="90" y="57"/>
                  </a:moveTo>
                  <a:cubicBezTo>
                    <a:pt x="91" y="58"/>
                    <a:pt x="91" y="58"/>
                    <a:pt x="91" y="58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7"/>
                    <a:pt x="90" y="57"/>
                    <a:pt x="90" y="57"/>
                  </a:cubicBezTo>
                  <a:close/>
                  <a:moveTo>
                    <a:pt x="88" y="56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8" y="56"/>
                    <a:pt x="88" y="56"/>
                    <a:pt x="88" y="56"/>
                  </a:cubicBezTo>
                  <a:close/>
                  <a:moveTo>
                    <a:pt x="135" y="60"/>
                  </a:moveTo>
                  <a:cubicBezTo>
                    <a:pt x="136" y="60"/>
                    <a:pt x="136" y="60"/>
                    <a:pt x="136" y="60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9" y="60"/>
                    <a:pt x="139" y="60"/>
                    <a:pt x="139" y="60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38" y="59"/>
                    <a:pt x="138" y="59"/>
                    <a:pt x="138" y="59"/>
                  </a:cubicBezTo>
                  <a:cubicBezTo>
                    <a:pt x="137" y="59"/>
                    <a:pt x="137" y="59"/>
                    <a:pt x="137" y="59"/>
                  </a:cubicBezTo>
                  <a:cubicBezTo>
                    <a:pt x="136" y="59"/>
                    <a:pt x="136" y="59"/>
                    <a:pt x="136" y="59"/>
                  </a:cubicBezTo>
                  <a:cubicBezTo>
                    <a:pt x="135" y="59"/>
                    <a:pt x="135" y="59"/>
                    <a:pt x="135" y="59"/>
                  </a:cubicBezTo>
                  <a:cubicBezTo>
                    <a:pt x="135" y="60"/>
                    <a:pt x="135" y="60"/>
                    <a:pt x="135" y="60"/>
                  </a:cubicBezTo>
                  <a:cubicBezTo>
                    <a:pt x="135" y="60"/>
                    <a:pt x="135" y="60"/>
                    <a:pt x="135" y="60"/>
                  </a:cubicBezTo>
                  <a:close/>
                  <a:moveTo>
                    <a:pt x="134" y="61"/>
                  </a:moveTo>
                  <a:cubicBezTo>
                    <a:pt x="134" y="62"/>
                    <a:pt x="134" y="62"/>
                    <a:pt x="134" y="62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4" y="61"/>
                    <a:pt x="134" y="61"/>
                    <a:pt x="134" y="61"/>
                  </a:cubicBezTo>
                  <a:close/>
                  <a:moveTo>
                    <a:pt x="130" y="61"/>
                  </a:moveTo>
                  <a:cubicBezTo>
                    <a:pt x="129" y="62"/>
                    <a:pt x="129" y="62"/>
                    <a:pt x="129" y="62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9" y="63"/>
                    <a:pt x="129" y="63"/>
                    <a:pt x="129" y="63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1" y="61"/>
                    <a:pt x="131" y="61"/>
                    <a:pt x="131" y="61"/>
                  </a:cubicBezTo>
                  <a:cubicBezTo>
                    <a:pt x="130" y="62"/>
                    <a:pt x="130" y="62"/>
                    <a:pt x="130" y="62"/>
                  </a:cubicBezTo>
                  <a:cubicBezTo>
                    <a:pt x="130" y="61"/>
                    <a:pt x="130" y="61"/>
                    <a:pt x="130" y="61"/>
                  </a:cubicBezTo>
                  <a:close/>
                  <a:moveTo>
                    <a:pt x="127" y="63"/>
                  </a:moveTo>
                  <a:cubicBezTo>
                    <a:pt x="127" y="63"/>
                    <a:pt x="127" y="63"/>
                    <a:pt x="127" y="63"/>
                  </a:cubicBezTo>
                  <a:cubicBezTo>
                    <a:pt x="128" y="63"/>
                    <a:pt x="128" y="63"/>
                    <a:pt x="128" y="63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27" y="63"/>
                    <a:pt x="127" y="63"/>
                    <a:pt x="127" y="63"/>
                  </a:cubicBezTo>
                  <a:close/>
                  <a:moveTo>
                    <a:pt x="124" y="63"/>
                  </a:moveTo>
                  <a:cubicBezTo>
                    <a:pt x="125" y="62"/>
                    <a:pt x="125" y="62"/>
                    <a:pt x="125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7" y="62"/>
                    <a:pt x="127" y="62"/>
                    <a:pt x="127" y="62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5" y="63"/>
                    <a:pt x="125" y="63"/>
                    <a:pt x="125" y="63"/>
                  </a:cubicBezTo>
                  <a:cubicBezTo>
                    <a:pt x="124" y="63"/>
                    <a:pt x="124" y="63"/>
                    <a:pt x="124" y="63"/>
                  </a:cubicBezTo>
                  <a:cubicBezTo>
                    <a:pt x="124" y="63"/>
                    <a:pt x="124" y="63"/>
                    <a:pt x="124" y="63"/>
                  </a:cubicBezTo>
                  <a:close/>
                  <a:moveTo>
                    <a:pt x="123" y="63"/>
                  </a:moveTo>
                  <a:cubicBezTo>
                    <a:pt x="122" y="63"/>
                    <a:pt x="122" y="63"/>
                    <a:pt x="122" y="63"/>
                  </a:cubicBezTo>
                  <a:cubicBezTo>
                    <a:pt x="122" y="64"/>
                    <a:pt x="122" y="64"/>
                    <a:pt x="122" y="64"/>
                  </a:cubicBezTo>
                  <a:cubicBezTo>
                    <a:pt x="122" y="63"/>
                    <a:pt x="122" y="63"/>
                    <a:pt x="122" y="63"/>
                  </a:cubicBezTo>
                  <a:cubicBezTo>
                    <a:pt x="123" y="63"/>
                    <a:pt x="123" y="63"/>
                    <a:pt x="123" y="63"/>
                  </a:cubicBezTo>
                  <a:close/>
                  <a:moveTo>
                    <a:pt x="124" y="62"/>
                  </a:moveTo>
                  <a:cubicBezTo>
                    <a:pt x="123" y="62"/>
                    <a:pt x="123" y="62"/>
                    <a:pt x="123" y="62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62"/>
                    <a:pt x="124" y="62"/>
                    <a:pt x="124" y="62"/>
                  </a:cubicBezTo>
                  <a:close/>
                  <a:moveTo>
                    <a:pt x="108" y="63"/>
                  </a:moveTo>
                  <a:cubicBezTo>
                    <a:pt x="108" y="63"/>
                    <a:pt x="108" y="63"/>
                    <a:pt x="108" y="63"/>
                  </a:cubicBezTo>
                  <a:cubicBezTo>
                    <a:pt x="109" y="62"/>
                    <a:pt x="109" y="62"/>
                    <a:pt x="109" y="62"/>
                  </a:cubicBezTo>
                  <a:cubicBezTo>
                    <a:pt x="112" y="61"/>
                    <a:pt x="112" y="61"/>
                    <a:pt x="112" y="61"/>
                  </a:cubicBezTo>
                  <a:cubicBezTo>
                    <a:pt x="113" y="62"/>
                    <a:pt x="113" y="62"/>
                    <a:pt x="113" y="62"/>
                  </a:cubicBezTo>
                  <a:cubicBezTo>
                    <a:pt x="113" y="62"/>
                    <a:pt x="113" y="62"/>
                    <a:pt x="113" y="62"/>
                  </a:cubicBezTo>
                  <a:cubicBezTo>
                    <a:pt x="114" y="62"/>
                    <a:pt x="114" y="62"/>
                    <a:pt x="114" y="62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9" y="63"/>
                    <a:pt x="119" y="63"/>
                    <a:pt x="119" y="63"/>
                  </a:cubicBezTo>
                  <a:cubicBezTo>
                    <a:pt x="120" y="62"/>
                    <a:pt x="120" y="62"/>
                    <a:pt x="120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22" y="61"/>
                    <a:pt x="122" y="61"/>
                    <a:pt x="122" y="61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2" y="62"/>
                    <a:pt x="122" y="62"/>
                    <a:pt x="122" y="62"/>
                  </a:cubicBezTo>
                  <a:cubicBezTo>
                    <a:pt x="122" y="63"/>
                    <a:pt x="122" y="63"/>
                    <a:pt x="122" y="63"/>
                  </a:cubicBezTo>
                  <a:cubicBezTo>
                    <a:pt x="121" y="63"/>
                    <a:pt x="121" y="63"/>
                    <a:pt x="121" y="63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8" y="64"/>
                    <a:pt x="118" y="64"/>
                    <a:pt x="118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64"/>
                    <a:pt x="115" y="64"/>
                    <a:pt x="115" y="64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4" y="65"/>
                    <a:pt x="114" y="65"/>
                    <a:pt x="114" y="65"/>
                  </a:cubicBezTo>
                  <a:cubicBezTo>
                    <a:pt x="113" y="65"/>
                    <a:pt x="113" y="65"/>
                    <a:pt x="113" y="65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2" y="65"/>
                    <a:pt x="112" y="65"/>
                    <a:pt x="112" y="65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8" y="63"/>
                    <a:pt x="108" y="63"/>
                    <a:pt x="108" y="63"/>
                  </a:cubicBezTo>
                  <a:close/>
                  <a:moveTo>
                    <a:pt x="107" y="63"/>
                  </a:moveTo>
                  <a:cubicBezTo>
                    <a:pt x="107" y="64"/>
                    <a:pt x="107" y="64"/>
                    <a:pt x="107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8" y="63"/>
                    <a:pt x="108" y="63"/>
                    <a:pt x="108" y="63"/>
                  </a:cubicBezTo>
                  <a:cubicBezTo>
                    <a:pt x="107" y="63"/>
                    <a:pt x="107" y="63"/>
                    <a:pt x="107" y="63"/>
                  </a:cubicBezTo>
                  <a:close/>
                  <a:moveTo>
                    <a:pt x="107" y="63"/>
                  </a:moveTo>
                  <a:cubicBezTo>
                    <a:pt x="106" y="63"/>
                    <a:pt x="106" y="63"/>
                    <a:pt x="106" y="63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7" y="63"/>
                    <a:pt x="107" y="63"/>
                    <a:pt x="107" y="63"/>
                  </a:cubicBezTo>
                  <a:cubicBezTo>
                    <a:pt x="107" y="63"/>
                    <a:pt x="107" y="63"/>
                    <a:pt x="107" y="63"/>
                  </a:cubicBezTo>
                  <a:close/>
                  <a:moveTo>
                    <a:pt x="94" y="63"/>
                  </a:moveTo>
                  <a:cubicBezTo>
                    <a:pt x="94" y="64"/>
                    <a:pt x="94" y="64"/>
                    <a:pt x="94" y="64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9" y="65"/>
                    <a:pt x="99" y="65"/>
                    <a:pt x="99" y="65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101" y="65"/>
                    <a:pt x="101" y="65"/>
                    <a:pt x="101" y="65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3" y="63"/>
                    <a:pt x="103" y="63"/>
                    <a:pt x="103" y="63"/>
                  </a:cubicBezTo>
                  <a:cubicBezTo>
                    <a:pt x="103" y="62"/>
                    <a:pt x="103" y="62"/>
                    <a:pt x="103" y="62"/>
                  </a:cubicBezTo>
                  <a:cubicBezTo>
                    <a:pt x="102" y="61"/>
                    <a:pt x="102" y="61"/>
                    <a:pt x="102" y="61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8" y="62"/>
                    <a:pt x="98" y="62"/>
                    <a:pt x="98" y="62"/>
                  </a:cubicBezTo>
                  <a:cubicBezTo>
                    <a:pt x="98" y="62"/>
                    <a:pt x="98" y="62"/>
                    <a:pt x="98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3"/>
                    <a:pt x="94" y="63"/>
                    <a:pt x="94" y="63"/>
                  </a:cubicBezTo>
                  <a:close/>
                  <a:moveTo>
                    <a:pt x="92" y="62"/>
                  </a:moveTo>
                  <a:cubicBezTo>
                    <a:pt x="93" y="62"/>
                    <a:pt x="93" y="62"/>
                    <a:pt x="93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2" y="62"/>
                    <a:pt x="92" y="62"/>
                    <a:pt x="92" y="62"/>
                  </a:cubicBezTo>
                  <a:close/>
                  <a:moveTo>
                    <a:pt x="89" y="64"/>
                  </a:moveTo>
                  <a:cubicBezTo>
                    <a:pt x="89" y="63"/>
                    <a:pt x="89" y="63"/>
                    <a:pt x="89" y="63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lose/>
                  <a:moveTo>
                    <a:pt x="85" y="61"/>
                  </a:moveTo>
                  <a:cubicBezTo>
                    <a:pt x="85" y="62"/>
                    <a:pt x="85" y="62"/>
                    <a:pt x="85" y="62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5" y="61"/>
                    <a:pt x="85" y="61"/>
                    <a:pt x="85" y="61"/>
                  </a:cubicBezTo>
                  <a:close/>
                  <a:moveTo>
                    <a:pt x="192" y="62"/>
                  </a:move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4" y="62"/>
                    <a:pt x="194" y="62"/>
                    <a:pt x="194" y="62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2" y="62"/>
                    <a:pt x="192" y="62"/>
                    <a:pt x="192" y="62"/>
                  </a:cubicBezTo>
                  <a:close/>
                  <a:moveTo>
                    <a:pt x="188" y="62"/>
                  </a:moveTo>
                  <a:cubicBezTo>
                    <a:pt x="188" y="62"/>
                    <a:pt x="189" y="62"/>
                    <a:pt x="189" y="62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191" y="62"/>
                    <a:pt x="191" y="62"/>
                    <a:pt x="191" y="62"/>
                  </a:cubicBezTo>
                  <a:cubicBezTo>
                    <a:pt x="192" y="62"/>
                    <a:pt x="192" y="62"/>
                    <a:pt x="192" y="62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91" y="58"/>
                    <a:pt x="191" y="58"/>
                    <a:pt x="191" y="58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190" y="60"/>
                    <a:pt x="190" y="60"/>
                    <a:pt x="190" y="60"/>
                  </a:cubicBezTo>
                  <a:cubicBezTo>
                    <a:pt x="188" y="62"/>
                    <a:pt x="188" y="62"/>
                    <a:pt x="188" y="62"/>
                  </a:cubicBezTo>
                  <a:close/>
                  <a:moveTo>
                    <a:pt x="78" y="56"/>
                  </a:moveTo>
                  <a:cubicBezTo>
                    <a:pt x="77" y="57"/>
                    <a:pt x="77" y="57"/>
                    <a:pt x="77" y="57"/>
                  </a:cubicBezTo>
                  <a:cubicBezTo>
                    <a:pt x="78" y="57"/>
                    <a:pt x="78" y="57"/>
                    <a:pt x="78" y="57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lose/>
                  <a:moveTo>
                    <a:pt x="44" y="55"/>
                  </a:moveTo>
                  <a:cubicBezTo>
                    <a:pt x="44" y="55"/>
                    <a:pt x="44" y="55"/>
                    <a:pt x="44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4" y="55"/>
                    <a:pt x="44" y="55"/>
                    <a:pt x="44" y="55"/>
                  </a:cubicBezTo>
                  <a:close/>
                  <a:moveTo>
                    <a:pt x="45" y="55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lose/>
                  <a:moveTo>
                    <a:pt x="57" y="10"/>
                  </a:moveTo>
                  <a:cubicBezTo>
                    <a:pt x="57" y="11"/>
                    <a:pt x="57" y="11"/>
                    <a:pt x="57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10"/>
                    <a:pt x="57" y="10"/>
                    <a:pt x="57" y="10"/>
                  </a:cubicBezTo>
                  <a:close/>
                  <a:moveTo>
                    <a:pt x="49" y="15"/>
                  </a:moveTo>
                  <a:cubicBezTo>
                    <a:pt x="49" y="16"/>
                    <a:pt x="49" y="16"/>
                    <a:pt x="49" y="16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15"/>
                    <a:pt x="49" y="15"/>
                    <a:pt x="49" y="15"/>
                  </a:cubicBezTo>
                  <a:close/>
                  <a:moveTo>
                    <a:pt x="49" y="13"/>
                  </a:moveTo>
                  <a:cubicBezTo>
                    <a:pt x="50" y="13"/>
                    <a:pt x="50" y="13"/>
                    <a:pt x="50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lose/>
                  <a:moveTo>
                    <a:pt x="49" y="14"/>
                  </a:moveTo>
                  <a:cubicBezTo>
                    <a:pt x="49" y="14"/>
                    <a:pt x="49" y="14"/>
                    <a:pt x="49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9" y="14"/>
                    <a:pt x="49" y="14"/>
                    <a:pt x="49" y="14"/>
                  </a:cubicBezTo>
                  <a:close/>
                  <a:moveTo>
                    <a:pt x="46" y="14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6" y="14"/>
                    <a:pt x="46" y="14"/>
                    <a:pt x="46" y="14"/>
                  </a:cubicBezTo>
                  <a:close/>
                  <a:moveTo>
                    <a:pt x="39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9" y="23"/>
                    <a:pt x="39" y="23"/>
                    <a:pt x="39" y="23"/>
                  </a:cubicBezTo>
                  <a:close/>
                  <a:moveTo>
                    <a:pt x="41" y="22"/>
                  </a:moveTo>
                  <a:cubicBezTo>
                    <a:pt x="41" y="23"/>
                    <a:pt x="41" y="23"/>
                    <a:pt x="41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1" y="22"/>
                    <a:pt x="41" y="22"/>
                    <a:pt x="41" y="22"/>
                  </a:cubicBezTo>
                  <a:close/>
                  <a:moveTo>
                    <a:pt x="61" y="34"/>
                  </a:moveTo>
                  <a:cubicBezTo>
                    <a:pt x="61" y="35"/>
                    <a:pt x="61" y="35"/>
                    <a:pt x="61" y="35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lose/>
                  <a:moveTo>
                    <a:pt x="55" y="38"/>
                  </a:move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lose/>
                  <a:moveTo>
                    <a:pt x="52" y="40"/>
                  </a:move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lose/>
                  <a:moveTo>
                    <a:pt x="46" y="35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5"/>
                    <a:pt x="46" y="35"/>
                    <a:pt x="46" y="35"/>
                  </a:cubicBezTo>
                  <a:close/>
                  <a:moveTo>
                    <a:pt x="41" y="3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1" y="30"/>
                    <a:pt x="41" y="30"/>
                    <a:pt x="41" y="30"/>
                  </a:cubicBezTo>
                  <a:close/>
                  <a:moveTo>
                    <a:pt x="42" y="28"/>
                  </a:move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2" y="28"/>
                    <a:pt x="42" y="28"/>
                    <a:pt x="42" y="28"/>
                  </a:cubicBezTo>
                  <a:close/>
                  <a:moveTo>
                    <a:pt x="33" y="23"/>
                  </a:move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3" y="23"/>
                    <a:pt x="33" y="23"/>
                  </a:cubicBezTo>
                  <a:close/>
                  <a:moveTo>
                    <a:pt x="31" y="21"/>
                  </a:moveTo>
                  <a:cubicBezTo>
                    <a:pt x="31" y="21"/>
                    <a:pt x="31" y="21"/>
                    <a:pt x="31" y="2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1" y="21"/>
                    <a:pt x="31" y="21"/>
                    <a:pt x="31" y="21"/>
                  </a:cubicBezTo>
                  <a:close/>
                  <a:moveTo>
                    <a:pt x="28" y="19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lose/>
                  <a:moveTo>
                    <a:pt x="31" y="49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9"/>
                    <a:pt x="31" y="49"/>
                    <a:pt x="31" y="49"/>
                  </a:cubicBezTo>
                  <a:close/>
                  <a:moveTo>
                    <a:pt x="23" y="39"/>
                  </a:moveTo>
                  <a:cubicBezTo>
                    <a:pt x="22" y="40"/>
                    <a:pt x="22" y="40"/>
                    <a:pt x="22" y="40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9"/>
                    <a:pt x="23" y="39"/>
                    <a:pt x="23" y="39"/>
                  </a:cubicBezTo>
                  <a:close/>
                  <a:moveTo>
                    <a:pt x="21" y="38"/>
                  </a:moveTo>
                  <a:cubicBezTo>
                    <a:pt x="22" y="39"/>
                    <a:pt x="22" y="39"/>
                    <a:pt x="22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8"/>
                    <a:pt x="21" y="38"/>
                    <a:pt x="21" y="38"/>
                  </a:cubicBezTo>
                  <a:close/>
                  <a:moveTo>
                    <a:pt x="20" y="36"/>
                  </a:moveTo>
                  <a:cubicBezTo>
                    <a:pt x="19" y="36"/>
                    <a:pt x="19" y="36"/>
                    <a:pt x="19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0" y="36"/>
                    <a:pt x="20" y="36"/>
                    <a:pt x="20" y="36"/>
                  </a:cubicBezTo>
                  <a:close/>
                  <a:moveTo>
                    <a:pt x="15" y="32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2"/>
                    <a:pt x="15" y="32"/>
                    <a:pt x="15" y="32"/>
                  </a:cubicBezTo>
                  <a:close/>
                  <a:moveTo>
                    <a:pt x="14" y="29"/>
                  </a:move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29"/>
                    <a:pt x="14" y="29"/>
                    <a:pt x="14" y="29"/>
                  </a:cubicBezTo>
                  <a:close/>
                  <a:moveTo>
                    <a:pt x="15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lose/>
                  <a:moveTo>
                    <a:pt x="8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2"/>
                    <a:pt x="8" y="22"/>
                    <a:pt x="8" y="22"/>
                  </a:cubicBezTo>
                  <a:close/>
                  <a:moveTo>
                    <a:pt x="8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5"/>
                    <a:pt x="2" y="15"/>
                    <a:pt x="2" y="15"/>
                  </a:cubicBezTo>
                  <a:close/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6922893" y="3353524"/>
              <a:ext cx="66905" cy="18013"/>
            </a:xfrm>
            <a:custGeom>
              <a:avLst/>
              <a:gdLst>
                <a:gd name="T0" fmla="*/ 0 w 52"/>
                <a:gd name="T1" fmla="*/ 11 h 14"/>
                <a:gd name="T2" fmla="*/ 4 w 52"/>
                <a:gd name="T3" fmla="*/ 14 h 14"/>
                <a:gd name="T4" fmla="*/ 4 w 52"/>
                <a:gd name="T5" fmla="*/ 11 h 14"/>
                <a:gd name="T6" fmla="*/ 7 w 52"/>
                <a:gd name="T7" fmla="*/ 11 h 14"/>
                <a:gd name="T8" fmla="*/ 7 w 52"/>
                <a:gd name="T9" fmla="*/ 7 h 14"/>
                <a:gd name="T10" fmla="*/ 7 w 52"/>
                <a:gd name="T11" fmla="*/ 7 h 14"/>
                <a:gd name="T12" fmla="*/ 4 w 52"/>
                <a:gd name="T13" fmla="*/ 11 h 14"/>
                <a:gd name="T14" fmla="*/ 0 w 52"/>
                <a:gd name="T15" fmla="*/ 11 h 14"/>
                <a:gd name="T16" fmla="*/ 0 w 52"/>
                <a:gd name="T17" fmla="*/ 11 h 14"/>
                <a:gd name="T18" fmla="*/ 11 w 52"/>
                <a:gd name="T19" fmla="*/ 7 h 14"/>
                <a:gd name="T20" fmla="*/ 15 w 52"/>
                <a:gd name="T21" fmla="*/ 11 h 14"/>
                <a:gd name="T22" fmla="*/ 18 w 52"/>
                <a:gd name="T23" fmla="*/ 14 h 14"/>
                <a:gd name="T24" fmla="*/ 22 w 52"/>
                <a:gd name="T25" fmla="*/ 14 h 14"/>
                <a:gd name="T26" fmla="*/ 22 w 52"/>
                <a:gd name="T27" fmla="*/ 11 h 14"/>
                <a:gd name="T28" fmla="*/ 26 w 52"/>
                <a:gd name="T29" fmla="*/ 11 h 14"/>
                <a:gd name="T30" fmla="*/ 30 w 52"/>
                <a:gd name="T31" fmla="*/ 11 h 14"/>
                <a:gd name="T32" fmla="*/ 37 w 52"/>
                <a:gd name="T33" fmla="*/ 11 h 14"/>
                <a:gd name="T34" fmla="*/ 41 w 52"/>
                <a:gd name="T35" fmla="*/ 7 h 14"/>
                <a:gd name="T36" fmla="*/ 44 w 52"/>
                <a:gd name="T37" fmla="*/ 7 h 14"/>
                <a:gd name="T38" fmla="*/ 48 w 52"/>
                <a:gd name="T39" fmla="*/ 3 h 14"/>
                <a:gd name="T40" fmla="*/ 48 w 52"/>
                <a:gd name="T41" fmla="*/ 3 h 14"/>
                <a:gd name="T42" fmla="*/ 52 w 52"/>
                <a:gd name="T43" fmla="*/ 0 h 14"/>
                <a:gd name="T44" fmla="*/ 52 w 52"/>
                <a:gd name="T45" fmla="*/ 0 h 14"/>
                <a:gd name="T46" fmla="*/ 52 w 52"/>
                <a:gd name="T47" fmla="*/ 0 h 14"/>
                <a:gd name="T48" fmla="*/ 44 w 52"/>
                <a:gd name="T49" fmla="*/ 0 h 14"/>
                <a:gd name="T50" fmla="*/ 41 w 52"/>
                <a:gd name="T51" fmla="*/ 0 h 14"/>
                <a:gd name="T52" fmla="*/ 37 w 52"/>
                <a:gd name="T53" fmla="*/ 0 h 14"/>
                <a:gd name="T54" fmla="*/ 33 w 52"/>
                <a:gd name="T55" fmla="*/ 0 h 14"/>
                <a:gd name="T56" fmla="*/ 30 w 52"/>
                <a:gd name="T57" fmla="*/ 0 h 14"/>
                <a:gd name="T58" fmla="*/ 22 w 52"/>
                <a:gd name="T59" fmla="*/ 0 h 14"/>
                <a:gd name="T60" fmla="*/ 18 w 52"/>
                <a:gd name="T61" fmla="*/ 3 h 14"/>
                <a:gd name="T62" fmla="*/ 11 w 52"/>
                <a:gd name="T6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" h="14">
                  <a:moveTo>
                    <a:pt x="0" y="11"/>
                  </a:moveTo>
                  <a:lnTo>
                    <a:pt x="4" y="14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1" y="7"/>
                  </a:moveTo>
                  <a:lnTo>
                    <a:pt x="15" y="11"/>
                  </a:lnTo>
                  <a:lnTo>
                    <a:pt x="18" y="14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26" y="11"/>
                  </a:lnTo>
                  <a:lnTo>
                    <a:pt x="30" y="11"/>
                  </a:lnTo>
                  <a:lnTo>
                    <a:pt x="37" y="11"/>
                  </a:lnTo>
                  <a:lnTo>
                    <a:pt x="41" y="7"/>
                  </a:lnTo>
                  <a:lnTo>
                    <a:pt x="44" y="7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8" y="3"/>
                  </a:lnTo>
                  <a:lnTo>
                    <a:pt x="11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0" name="Freeform 22"/>
            <p:cNvSpPr>
              <a:spLocks noEditPoints="1"/>
            </p:cNvSpPr>
            <p:nvPr/>
          </p:nvSpPr>
          <p:spPr bwMode="auto">
            <a:xfrm>
              <a:off x="6417249" y="3033153"/>
              <a:ext cx="405289" cy="133810"/>
            </a:xfrm>
            <a:custGeom>
              <a:avLst/>
              <a:gdLst>
                <a:gd name="T0" fmla="*/ 193 w 315"/>
                <a:gd name="T1" fmla="*/ 74 h 104"/>
                <a:gd name="T2" fmla="*/ 4 w 315"/>
                <a:gd name="T3" fmla="*/ 33 h 104"/>
                <a:gd name="T4" fmla="*/ 0 w 315"/>
                <a:gd name="T5" fmla="*/ 30 h 104"/>
                <a:gd name="T6" fmla="*/ 174 w 315"/>
                <a:gd name="T7" fmla="*/ 100 h 104"/>
                <a:gd name="T8" fmla="*/ 186 w 315"/>
                <a:gd name="T9" fmla="*/ 100 h 104"/>
                <a:gd name="T10" fmla="*/ 219 w 315"/>
                <a:gd name="T11" fmla="*/ 93 h 104"/>
                <a:gd name="T12" fmla="*/ 241 w 315"/>
                <a:gd name="T13" fmla="*/ 93 h 104"/>
                <a:gd name="T14" fmla="*/ 260 w 315"/>
                <a:gd name="T15" fmla="*/ 56 h 104"/>
                <a:gd name="T16" fmla="*/ 267 w 315"/>
                <a:gd name="T17" fmla="*/ 48 h 104"/>
                <a:gd name="T18" fmla="*/ 289 w 315"/>
                <a:gd name="T19" fmla="*/ 48 h 104"/>
                <a:gd name="T20" fmla="*/ 304 w 315"/>
                <a:gd name="T21" fmla="*/ 48 h 104"/>
                <a:gd name="T22" fmla="*/ 308 w 315"/>
                <a:gd name="T23" fmla="*/ 41 h 104"/>
                <a:gd name="T24" fmla="*/ 311 w 315"/>
                <a:gd name="T25" fmla="*/ 33 h 104"/>
                <a:gd name="T26" fmla="*/ 297 w 315"/>
                <a:gd name="T27" fmla="*/ 30 h 104"/>
                <a:gd name="T28" fmla="*/ 293 w 315"/>
                <a:gd name="T29" fmla="*/ 26 h 104"/>
                <a:gd name="T30" fmla="*/ 293 w 315"/>
                <a:gd name="T31" fmla="*/ 19 h 104"/>
                <a:gd name="T32" fmla="*/ 282 w 315"/>
                <a:gd name="T33" fmla="*/ 8 h 104"/>
                <a:gd name="T34" fmla="*/ 274 w 315"/>
                <a:gd name="T35" fmla="*/ 11 h 104"/>
                <a:gd name="T36" fmla="*/ 263 w 315"/>
                <a:gd name="T37" fmla="*/ 22 h 104"/>
                <a:gd name="T38" fmla="*/ 248 w 315"/>
                <a:gd name="T39" fmla="*/ 37 h 104"/>
                <a:gd name="T40" fmla="*/ 252 w 315"/>
                <a:gd name="T41" fmla="*/ 37 h 104"/>
                <a:gd name="T42" fmla="*/ 252 w 315"/>
                <a:gd name="T43" fmla="*/ 48 h 104"/>
                <a:gd name="T44" fmla="*/ 248 w 315"/>
                <a:gd name="T45" fmla="*/ 41 h 104"/>
                <a:gd name="T46" fmla="*/ 241 w 315"/>
                <a:gd name="T47" fmla="*/ 48 h 104"/>
                <a:gd name="T48" fmla="*/ 230 w 315"/>
                <a:gd name="T49" fmla="*/ 48 h 104"/>
                <a:gd name="T50" fmla="*/ 215 w 315"/>
                <a:gd name="T51" fmla="*/ 67 h 104"/>
                <a:gd name="T52" fmla="*/ 200 w 315"/>
                <a:gd name="T53" fmla="*/ 78 h 104"/>
                <a:gd name="T54" fmla="*/ 189 w 315"/>
                <a:gd name="T55" fmla="*/ 85 h 104"/>
                <a:gd name="T56" fmla="*/ 171 w 315"/>
                <a:gd name="T57" fmla="*/ 93 h 104"/>
                <a:gd name="T58" fmla="*/ 160 w 315"/>
                <a:gd name="T59" fmla="*/ 85 h 104"/>
                <a:gd name="T60" fmla="*/ 278 w 315"/>
                <a:gd name="T61" fmla="*/ 0 h 104"/>
                <a:gd name="T62" fmla="*/ 286 w 315"/>
                <a:gd name="T63" fmla="*/ 4 h 104"/>
                <a:gd name="T64" fmla="*/ 189 w 315"/>
                <a:gd name="T65" fmla="*/ 82 h 104"/>
                <a:gd name="T66" fmla="*/ 193 w 315"/>
                <a:gd name="T67" fmla="*/ 78 h 104"/>
                <a:gd name="T68" fmla="*/ 197 w 315"/>
                <a:gd name="T69" fmla="*/ 74 h 104"/>
                <a:gd name="T70" fmla="*/ 193 w 315"/>
                <a:gd name="T71" fmla="*/ 74 h 104"/>
                <a:gd name="T72" fmla="*/ 4 w 315"/>
                <a:gd name="T73" fmla="*/ 11 h 104"/>
                <a:gd name="T74" fmla="*/ 15 w 315"/>
                <a:gd name="T75" fmla="*/ 15 h 104"/>
                <a:gd name="T76" fmla="*/ 23 w 315"/>
                <a:gd name="T77" fmla="*/ 26 h 104"/>
                <a:gd name="T78" fmla="*/ 34 w 315"/>
                <a:gd name="T79" fmla="*/ 22 h 104"/>
                <a:gd name="T80" fmla="*/ 37 w 315"/>
                <a:gd name="T81" fmla="*/ 19 h 104"/>
                <a:gd name="T82" fmla="*/ 56 w 315"/>
                <a:gd name="T83" fmla="*/ 48 h 104"/>
                <a:gd name="T84" fmla="*/ 56 w 315"/>
                <a:gd name="T85" fmla="*/ 67 h 104"/>
                <a:gd name="T86" fmla="*/ 67 w 315"/>
                <a:gd name="T87" fmla="*/ 78 h 104"/>
                <a:gd name="T88" fmla="*/ 71 w 315"/>
                <a:gd name="T89" fmla="*/ 85 h 104"/>
                <a:gd name="T90" fmla="*/ 71 w 315"/>
                <a:gd name="T91" fmla="*/ 93 h 104"/>
                <a:gd name="T92" fmla="*/ 71 w 315"/>
                <a:gd name="T93" fmla="*/ 93 h 104"/>
                <a:gd name="T94" fmla="*/ 60 w 315"/>
                <a:gd name="T95" fmla="*/ 93 h 104"/>
                <a:gd name="T96" fmla="*/ 45 w 315"/>
                <a:gd name="T97" fmla="*/ 85 h 104"/>
                <a:gd name="T98" fmla="*/ 30 w 315"/>
                <a:gd name="T99" fmla="*/ 74 h 104"/>
                <a:gd name="T100" fmla="*/ 23 w 315"/>
                <a:gd name="T101" fmla="*/ 63 h 104"/>
                <a:gd name="T102" fmla="*/ 12 w 315"/>
                <a:gd name="T103" fmla="*/ 52 h 104"/>
                <a:gd name="T104" fmla="*/ 8 w 315"/>
                <a:gd name="T105" fmla="*/ 3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5" h="104">
                  <a:moveTo>
                    <a:pt x="193" y="74"/>
                  </a:moveTo>
                  <a:lnTo>
                    <a:pt x="193" y="78"/>
                  </a:lnTo>
                  <a:lnTo>
                    <a:pt x="189" y="78"/>
                  </a:lnTo>
                  <a:lnTo>
                    <a:pt x="189" y="78"/>
                  </a:lnTo>
                  <a:lnTo>
                    <a:pt x="193" y="74"/>
                  </a:lnTo>
                  <a:lnTo>
                    <a:pt x="193" y="74"/>
                  </a:lnTo>
                  <a:lnTo>
                    <a:pt x="193" y="74"/>
                  </a:lnTo>
                  <a:close/>
                  <a:moveTo>
                    <a:pt x="0" y="30"/>
                  </a:moveTo>
                  <a:lnTo>
                    <a:pt x="0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0" y="30"/>
                  </a:lnTo>
                  <a:close/>
                  <a:moveTo>
                    <a:pt x="160" y="85"/>
                  </a:moveTo>
                  <a:lnTo>
                    <a:pt x="163" y="93"/>
                  </a:lnTo>
                  <a:lnTo>
                    <a:pt x="171" y="97"/>
                  </a:lnTo>
                  <a:lnTo>
                    <a:pt x="171" y="97"/>
                  </a:lnTo>
                  <a:lnTo>
                    <a:pt x="174" y="100"/>
                  </a:lnTo>
                  <a:lnTo>
                    <a:pt x="174" y="104"/>
                  </a:lnTo>
                  <a:lnTo>
                    <a:pt x="178" y="104"/>
                  </a:lnTo>
                  <a:lnTo>
                    <a:pt x="182" y="100"/>
                  </a:lnTo>
                  <a:lnTo>
                    <a:pt x="182" y="100"/>
                  </a:lnTo>
                  <a:lnTo>
                    <a:pt x="186" y="100"/>
                  </a:lnTo>
                  <a:lnTo>
                    <a:pt x="189" y="100"/>
                  </a:lnTo>
                  <a:lnTo>
                    <a:pt x="200" y="100"/>
                  </a:lnTo>
                  <a:lnTo>
                    <a:pt x="208" y="97"/>
                  </a:lnTo>
                  <a:lnTo>
                    <a:pt x="211" y="93"/>
                  </a:lnTo>
                  <a:lnTo>
                    <a:pt x="219" y="93"/>
                  </a:lnTo>
                  <a:lnTo>
                    <a:pt x="223" y="97"/>
                  </a:lnTo>
                  <a:lnTo>
                    <a:pt x="223" y="97"/>
                  </a:lnTo>
                  <a:lnTo>
                    <a:pt x="226" y="97"/>
                  </a:lnTo>
                  <a:lnTo>
                    <a:pt x="234" y="93"/>
                  </a:lnTo>
                  <a:lnTo>
                    <a:pt x="241" y="93"/>
                  </a:lnTo>
                  <a:lnTo>
                    <a:pt x="241" y="89"/>
                  </a:lnTo>
                  <a:lnTo>
                    <a:pt x="248" y="82"/>
                  </a:lnTo>
                  <a:lnTo>
                    <a:pt x="252" y="74"/>
                  </a:lnTo>
                  <a:lnTo>
                    <a:pt x="256" y="71"/>
                  </a:lnTo>
                  <a:lnTo>
                    <a:pt x="260" y="56"/>
                  </a:lnTo>
                  <a:lnTo>
                    <a:pt x="260" y="56"/>
                  </a:lnTo>
                  <a:lnTo>
                    <a:pt x="260" y="52"/>
                  </a:lnTo>
                  <a:lnTo>
                    <a:pt x="260" y="52"/>
                  </a:lnTo>
                  <a:lnTo>
                    <a:pt x="263" y="48"/>
                  </a:lnTo>
                  <a:lnTo>
                    <a:pt x="267" y="48"/>
                  </a:lnTo>
                  <a:lnTo>
                    <a:pt x="271" y="48"/>
                  </a:lnTo>
                  <a:lnTo>
                    <a:pt x="278" y="48"/>
                  </a:lnTo>
                  <a:lnTo>
                    <a:pt x="282" y="48"/>
                  </a:lnTo>
                  <a:lnTo>
                    <a:pt x="286" y="48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293" y="52"/>
                  </a:lnTo>
                  <a:lnTo>
                    <a:pt x="297" y="52"/>
                  </a:lnTo>
                  <a:lnTo>
                    <a:pt x="300" y="48"/>
                  </a:lnTo>
                  <a:lnTo>
                    <a:pt x="304" y="48"/>
                  </a:lnTo>
                  <a:lnTo>
                    <a:pt x="304" y="48"/>
                  </a:lnTo>
                  <a:lnTo>
                    <a:pt x="300" y="45"/>
                  </a:lnTo>
                  <a:lnTo>
                    <a:pt x="300" y="41"/>
                  </a:lnTo>
                  <a:lnTo>
                    <a:pt x="300" y="37"/>
                  </a:lnTo>
                  <a:lnTo>
                    <a:pt x="308" y="41"/>
                  </a:lnTo>
                  <a:lnTo>
                    <a:pt x="315" y="37"/>
                  </a:lnTo>
                  <a:lnTo>
                    <a:pt x="315" y="37"/>
                  </a:lnTo>
                  <a:lnTo>
                    <a:pt x="315" y="33"/>
                  </a:lnTo>
                  <a:lnTo>
                    <a:pt x="315" y="33"/>
                  </a:lnTo>
                  <a:lnTo>
                    <a:pt x="311" y="33"/>
                  </a:lnTo>
                  <a:lnTo>
                    <a:pt x="308" y="30"/>
                  </a:lnTo>
                  <a:lnTo>
                    <a:pt x="304" y="30"/>
                  </a:lnTo>
                  <a:lnTo>
                    <a:pt x="300" y="26"/>
                  </a:lnTo>
                  <a:lnTo>
                    <a:pt x="297" y="26"/>
                  </a:lnTo>
                  <a:lnTo>
                    <a:pt x="297" y="30"/>
                  </a:lnTo>
                  <a:lnTo>
                    <a:pt x="293" y="30"/>
                  </a:lnTo>
                  <a:lnTo>
                    <a:pt x="297" y="26"/>
                  </a:lnTo>
                  <a:lnTo>
                    <a:pt x="297" y="22"/>
                  </a:lnTo>
                  <a:lnTo>
                    <a:pt x="293" y="22"/>
                  </a:lnTo>
                  <a:lnTo>
                    <a:pt x="293" y="26"/>
                  </a:lnTo>
                  <a:lnTo>
                    <a:pt x="289" y="26"/>
                  </a:lnTo>
                  <a:lnTo>
                    <a:pt x="289" y="26"/>
                  </a:lnTo>
                  <a:lnTo>
                    <a:pt x="289" y="19"/>
                  </a:lnTo>
                  <a:lnTo>
                    <a:pt x="293" y="19"/>
                  </a:lnTo>
                  <a:lnTo>
                    <a:pt x="293" y="19"/>
                  </a:lnTo>
                  <a:lnTo>
                    <a:pt x="289" y="15"/>
                  </a:lnTo>
                  <a:lnTo>
                    <a:pt x="286" y="15"/>
                  </a:lnTo>
                  <a:lnTo>
                    <a:pt x="282" y="15"/>
                  </a:lnTo>
                  <a:lnTo>
                    <a:pt x="282" y="8"/>
                  </a:lnTo>
                  <a:lnTo>
                    <a:pt x="282" y="8"/>
                  </a:lnTo>
                  <a:lnTo>
                    <a:pt x="278" y="8"/>
                  </a:lnTo>
                  <a:lnTo>
                    <a:pt x="278" y="11"/>
                  </a:lnTo>
                  <a:lnTo>
                    <a:pt x="274" y="15"/>
                  </a:lnTo>
                  <a:lnTo>
                    <a:pt x="274" y="15"/>
                  </a:lnTo>
                  <a:lnTo>
                    <a:pt x="274" y="11"/>
                  </a:lnTo>
                  <a:lnTo>
                    <a:pt x="274" y="8"/>
                  </a:lnTo>
                  <a:lnTo>
                    <a:pt x="274" y="8"/>
                  </a:lnTo>
                  <a:lnTo>
                    <a:pt x="271" y="15"/>
                  </a:lnTo>
                  <a:lnTo>
                    <a:pt x="267" y="15"/>
                  </a:lnTo>
                  <a:lnTo>
                    <a:pt x="263" y="22"/>
                  </a:lnTo>
                  <a:lnTo>
                    <a:pt x="263" y="26"/>
                  </a:lnTo>
                  <a:lnTo>
                    <a:pt x="260" y="33"/>
                  </a:lnTo>
                  <a:lnTo>
                    <a:pt x="256" y="33"/>
                  </a:lnTo>
                  <a:lnTo>
                    <a:pt x="252" y="33"/>
                  </a:lnTo>
                  <a:lnTo>
                    <a:pt x="248" y="37"/>
                  </a:lnTo>
                  <a:lnTo>
                    <a:pt x="252" y="37"/>
                  </a:lnTo>
                  <a:lnTo>
                    <a:pt x="248" y="37"/>
                  </a:lnTo>
                  <a:lnTo>
                    <a:pt x="252" y="37"/>
                  </a:lnTo>
                  <a:lnTo>
                    <a:pt x="256" y="37"/>
                  </a:lnTo>
                  <a:lnTo>
                    <a:pt x="252" y="37"/>
                  </a:lnTo>
                  <a:lnTo>
                    <a:pt x="252" y="41"/>
                  </a:lnTo>
                  <a:lnTo>
                    <a:pt x="248" y="41"/>
                  </a:lnTo>
                  <a:lnTo>
                    <a:pt x="252" y="41"/>
                  </a:lnTo>
                  <a:lnTo>
                    <a:pt x="252" y="48"/>
                  </a:lnTo>
                  <a:lnTo>
                    <a:pt x="252" y="48"/>
                  </a:lnTo>
                  <a:lnTo>
                    <a:pt x="248" y="48"/>
                  </a:lnTo>
                  <a:lnTo>
                    <a:pt x="248" y="45"/>
                  </a:lnTo>
                  <a:lnTo>
                    <a:pt x="248" y="41"/>
                  </a:lnTo>
                  <a:lnTo>
                    <a:pt x="248" y="41"/>
                  </a:lnTo>
                  <a:lnTo>
                    <a:pt x="248" y="41"/>
                  </a:lnTo>
                  <a:lnTo>
                    <a:pt x="245" y="41"/>
                  </a:lnTo>
                  <a:lnTo>
                    <a:pt x="245" y="45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1" y="48"/>
                  </a:lnTo>
                  <a:lnTo>
                    <a:pt x="237" y="45"/>
                  </a:lnTo>
                  <a:lnTo>
                    <a:pt x="237" y="45"/>
                  </a:lnTo>
                  <a:lnTo>
                    <a:pt x="234" y="45"/>
                  </a:lnTo>
                  <a:lnTo>
                    <a:pt x="230" y="45"/>
                  </a:lnTo>
                  <a:lnTo>
                    <a:pt x="230" y="48"/>
                  </a:lnTo>
                  <a:lnTo>
                    <a:pt x="226" y="52"/>
                  </a:lnTo>
                  <a:lnTo>
                    <a:pt x="226" y="56"/>
                  </a:lnTo>
                  <a:lnTo>
                    <a:pt x="219" y="59"/>
                  </a:lnTo>
                  <a:lnTo>
                    <a:pt x="219" y="63"/>
                  </a:lnTo>
                  <a:lnTo>
                    <a:pt x="215" y="67"/>
                  </a:lnTo>
                  <a:lnTo>
                    <a:pt x="211" y="71"/>
                  </a:lnTo>
                  <a:lnTo>
                    <a:pt x="197" y="74"/>
                  </a:lnTo>
                  <a:lnTo>
                    <a:pt x="197" y="74"/>
                  </a:lnTo>
                  <a:lnTo>
                    <a:pt x="197" y="78"/>
                  </a:lnTo>
                  <a:lnTo>
                    <a:pt x="200" y="78"/>
                  </a:lnTo>
                  <a:lnTo>
                    <a:pt x="197" y="78"/>
                  </a:lnTo>
                  <a:lnTo>
                    <a:pt x="193" y="82"/>
                  </a:lnTo>
                  <a:lnTo>
                    <a:pt x="189" y="82"/>
                  </a:lnTo>
                  <a:lnTo>
                    <a:pt x="189" y="82"/>
                  </a:lnTo>
                  <a:lnTo>
                    <a:pt x="189" y="85"/>
                  </a:lnTo>
                  <a:lnTo>
                    <a:pt x="189" y="89"/>
                  </a:lnTo>
                  <a:lnTo>
                    <a:pt x="186" y="93"/>
                  </a:lnTo>
                  <a:lnTo>
                    <a:pt x="186" y="93"/>
                  </a:lnTo>
                  <a:lnTo>
                    <a:pt x="178" y="93"/>
                  </a:lnTo>
                  <a:lnTo>
                    <a:pt x="171" y="93"/>
                  </a:lnTo>
                  <a:lnTo>
                    <a:pt x="167" y="93"/>
                  </a:lnTo>
                  <a:lnTo>
                    <a:pt x="167" y="89"/>
                  </a:lnTo>
                  <a:lnTo>
                    <a:pt x="163" y="85"/>
                  </a:lnTo>
                  <a:lnTo>
                    <a:pt x="160" y="85"/>
                  </a:lnTo>
                  <a:lnTo>
                    <a:pt x="160" y="85"/>
                  </a:lnTo>
                  <a:close/>
                  <a:moveTo>
                    <a:pt x="278" y="0"/>
                  </a:moveTo>
                  <a:lnTo>
                    <a:pt x="274" y="4"/>
                  </a:lnTo>
                  <a:lnTo>
                    <a:pt x="274" y="4"/>
                  </a:lnTo>
                  <a:lnTo>
                    <a:pt x="278" y="4"/>
                  </a:lnTo>
                  <a:lnTo>
                    <a:pt x="278" y="0"/>
                  </a:lnTo>
                  <a:lnTo>
                    <a:pt x="278" y="0"/>
                  </a:lnTo>
                  <a:close/>
                  <a:moveTo>
                    <a:pt x="282" y="0"/>
                  </a:moveTo>
                  <a:lnTo>
                    <a:pt x="278" y="4"/>
                  </a:lnTo>
                  <a:lnTo>
                    <a:pt x="282" y="4"/>
                  </a:lnTo>
                  <a:lnTo>
                    <a:pt x="286" y="4"/>
                  </a:lnTo>
                  <a:lnTo>
                    <a:pt x="286" y="4"/>
                  </a:lnTo>
                  <a:lnTo>
                    <a:pt x="282" y="0"/>
                  </a:lnTo>
                  <a:lnTo>
                    <a:pt x="282" y="0"/>
                  </a:lnTo>
                  <a:close/>
                  <a:moveTo>
                    <a:pt x="193" y="82"/>
                  </a:moveTo>
                  <a:lnTo>
                    <a:pt x="189" y="82"/>
                  </a:lnTo>
                  <a:lnTo>
                    <a:pt x="189" y="78"/>
                  </a:lnTo>
                  <a:lnTo>
                    <a:pt x="193" y="82"/>
                  </a:lnTo>
                  <a:lnTo>
                    <a:pt x="193" y="82"/>
                  </a:lnTo>
                  <a:close/>
                  <a:moveTo>
                    <a:pt x="193" y="78"/>
                  </a:moveTo>
                  <a:lnTo>
                    <a:pt x="193" y="78"/>
                  </a:lnTo>
                  <a:lnTo>
                    <a:pt x="193" y="78"/>
                  </a:lnTo>
                  <a:lnTo>
                    <a:pt x="193" y="78"/>
                  </a:lnTo>
                  <a:lnTo>
                    <a:pt x="193" y="78"/>
                  </a:lnTo>
                  <a:lnTo>
                    <a:pt x="193" y="78"/>
                  </a:lnTo>
                  <a:close/>
                  <a:moveTo>
                    <a:pt x="197" y="74"/>
                  </a:moveTo>
                  <a:lnTo>
                    <a:pt x="197" y="78"/>
                  </a:lnTo>
                  <a:lnTo>
                    <a:pt x="193" y="78"/>
                  </a:lnTo>
                  <a:lnTo>
                    <a:pt x="193" y="78"/>
                  </a:lnTo>
                  <a:lnTo>
                    <a:pt x="193" y="74"/>
                  </a:lnTo>
                  <a:lnTo>
                    <a:pt x="193" y="74"/>
                  </a:lnTo>
                  <a:lnTo>
                    <a:pt x="193" y="74"/>
                  </a:lnTo>
                  <a:lnTo>
                    <a:pt x="197" y="74"/>
                  </a:lnTo>
                  <a:lnTo>
                    <a:pt x="197" y="74"/>
                  </a:lnTo>
                  <a:close/>
                  <a:moveTo>
                    <a:pt x="0" y="15"/>
                  </a:moveTo>
                  <a:lnTo>
                    <a:pt x="4" y="11"/>
                  </a:lnTo>
                  <a:lnTo>
                    <a:pt x="4" y="11"/>
                  </a:lnTo>
                  <a:lnTo>
                    <a:pt x="8" y="11"/>
                  </a:lnTo>
                  <a:lnTo>
                    <a:pt x="12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15" y="22"/>
                  </a:lnTo>
                  <a:lnTo>
                    <a:pt x="15" y="26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41" y="22"/>
                  </a:lnTo>
                  <a:lnTo>
                    <a:pt x="52" y="33"/>
                  </a:lnTo>
                  <a:lnTo>
                    <a:pt x="56" y="41"/>
                  </a:lnTo>
                  <a:lnTo>
                    <a:pt x="56" y="45"/>
                  </a:lnTo>
                  <a:lnTo>
                    <a:pt x="56" y="48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6" y="67"/>
                  </a:lnTo>
                  <a:lnTo>
                    <a:pt x="60" y="71"/>
                  </a:lnTo>
                  <a:lnTo>
                    <a:pt x="63" y="74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67" y="78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67" y="85"/>
                  </a:lnTo>
                  <a:lnTo>
                    <a:pt x="71" y="85"/>
                  </a:lnTo>
                  <a:lnTo>
                    <a:pt x="74" y="89"/>
                  </a:lnTo>
                  <a:lnTo>
                    <a:pt x="74" y="93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67" y="89"/>
                  </a:lnTo>
                  <a:lnTo>
                    <a:pt x="71" y="93"/>
                  </a:lnTo>
                  <a:lnTo>
                    <a:pt x="67" y="93"/>
                  </a:lnTo>
                  <a:lnTo>
                    <a:pt x="67" y="93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67" y="97"/>
                  </a:lnTo>
                  <a:lnTo>
                    <a:pt x="63" y="93"/>
                  </a:lnTo>
                  <a:lnTo>
                    <a:pt x="63" y="97"/>
                  </a:lnTo>
                  <a:lnTo>
                    <a:pt x="60" y="93"/>
                  </a:lnTo>
                  <a:lnTo>
                    <a:pt x="60" y="93"/>
                  </a:lnTo>
                  <a:lnTo>
                    <a:pt x="52" y="89"/>
                  </a:lnTo>
                  <a:lnTo>
                    <a:pt x="49" y="89"/>
                  </a:lnTo>
                  <a:lnTo>
                    <a:pt x="45" y="85"/>
                  </a:lnTo>
                  <a:lnTo>
                    <a:pt x="45" y="85"/>
                  </a:lnTo>
                  <a:lnTo>
                    <a:pt x="41" y="85"/>
                  </a:lnTo>
                  <a:lnTo>
                    <a:pt x="37" y="85"/>
                  </a:lnTo>
                  <a:lnTo>
                    <a:pt x="34" y="82"/>
                  </a:lnTo>
                  <a:lnTo>
                    <a:pt x="34" y="78"/>
                  </a:lnTo>
                  <a:lnTo>
                    <a:pt x="30" y="74"/>
                  </a:lnTo>
                  <a:lnTo>
                    <a:pt x="26" y="74"/>
                  </a:lnTo>
                  <a:lnTo>
                    <a:pt x="23" y="71"/>
                  </a:lnTo>
                  <a:lnTo>
                    <a:pt x="23" y="71"/>
                  </a:lnTo>
                  <a:lnTo>
                    <a:pt x="26" y="67"/>
                  </a:lnTo>
                  <a:lnTo>
                    <a:pt x="23" y="63"/>
                  </a:lnTo>
                  <a:lnTo>
                    <a:pt x="19" y="63"/>
                  </a:lnTo>
                  <a:lnTo>
                    <a:pt x="19" y="59"/>
                  </a:lnTo>
                  <a:lnTo>
                    <a:pt x="12" y="56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2" y="45"/>
                  </a:lnTo>
                  <a:lnTo>
                    <a:pt x="12" y="41"/>
                  </a:lnTo>
                  <a:lnTo>
                    <a:pt x="8" y="37"/>
                  </a:lnTo>
                  <a:lnTo>
                    <a:pt x="8" y="33"/>
                  </a:lnTo>
                  <a:lnTo>
                    <a:pt x="4" y="22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1" name="Freeform 23"/>
            <p:cNvSpPr>
              <a:spLocks noEditPoints="1"/>
            </p:cNvSpPr>
            <p:nvPr/>
          </p:nvSpPr>
          <p:spPr bwMode="auto">
            <a:xfrm>
              <a:off x="6718320" y="3080759"/>
              <a:ext cx="23159" cy="19300"/>
            </a:xfrm>
            <a:custGeom>
              <a:avLst/>
              <a:gdLst>
                <a:gd name="T0" fmla="*/ 0 w 18"/>
                <a:gd name="T1" fmla="*/ 8 h 15"/>
                <a:gd name="T2" fmla="*/ 3 w 18"/>
                <a:gd name="T3" fmla="*/ 8 h 15"/>
                <a:gd name="T4" fmla="*/ 3 w 18"/>
                <a:gd name="T5" fmla="*/ 8 h 15"/>
                <a:gd name="T6" fmla="*/ 7 w 18"/>
                <a:gd name="T7" fmla="*/ 11 h 15"/>
                <a:gd name="T8" fmla="*/ 11 w 18"/>
                <a:gd name="T9" fmla="*/ 15 h 15"/>
                <a:gd name="T10" fmla="*/ 11 w 18"/>
                <a:gd name="T11" fmla="*/ 15 h 15"/>
                <a:gd name="T12" fmla="*/ 11 w 18"/>
                <a:gd name="T13" fmla="*/ 8 h 15"/>
                <a:gd name="T14" fmla="*/ 11 w 18"/>
                <a:gd name="T15" fmla="*/ 4 h 15"/>
                <a:gd name="T16" fmla="*/ 14 w 18"/>
                <a:gd name="T17" fmla="*/ 4 h 15"/>
                <a:gd name="T18" fmla="*/ 14 w 18"/>
                <a:gd name="T19" fmla="*/ 4 h 15"/>
                <a:gd name="T20" fmla="*/ 14 w 18"/>
                <a:gd name="T21" fmla="*/ 0 h 15"/>
                <a:gd name="T22" fmla="*/ 11 w 18"/>
                <a:gd name="T23" fmla="*/ 0 h 15"/>
                <a:gd name="T24" fmla="*/ 7 w 18"/>
                <a:gd name="T25" fmla="*/ 4 h 15"/>
                <a:gd name="T26" fmla="*/ 0 w 18"/>
                <a:gd name="T27" fmla="*/ 8 h 15"/>
                <a:gd name="T28" fmla="*/ 0 w 18"/>
                <a:gd name="T29" fmla="*/ 8 h 15"/>
                <a:gd name="T30" fmla="*/ 0 w 18"/>
                <a:gd name="T31" fmla="*/ 8 h 15"/>
                <a:gd name="T32" fmla="*/ 14 w 18"/>
                <a:gd name="T33" fmla="*/ 4 h 15"/>
                <a:gd name="T34" fmla="*/ 14 w 18"/>
                <a:gd name="T35" fmla="*/ 8 h 15"/>
                <a:gd name="T36" fmla="*/ 14 w 18"/>
                <a:gd name="T37" fmla="*/ 11 h 15"/>
                <a:gd name="T38" fmla="*/ 18 w 18"/>
                <a:gd name="T39" fmla="*/ 11 h 15"/>
                <a:gd name="T40" fmla="*/ 18 w 18"/>
                <a:gd name="T41" fmla="*/ 11 h 15"/>
                <a:gd name="T42" fmla="*/ 18 w 18"/>
                <a:gd name="T43" fmla="*/ 4 h 15"/>
                <a:gd name="T44" fmla="*/ 14 w 18"/>
                <a:gd name="T45" fmla="*/ 4 h 15"/>
                <a:gd name="T46" fmla="*/ 14 w 18"/>
                <a:gd name="T47" fmla="*/ 4 h 15"/>
                <a:gd name="T48" fmla="*/ 14 w 18"/>
                <a:gd name="T4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15">
                  <a:moveTo>
                    <a:pt x="0" y="8"/>
                  </a:moveTo>
                  <a:lnTo>
                    <a:pt x="3" y="8"/>
                  </a:lnTo>
                  <a:lnTo>
                    <a:pt x="3" y="8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14" y="4"/>
                  </a:moveTo>
                  <a:lnTo>
                    <a:pt x="14" y="8"/>
                  </a:lnTo>
                  <a:lnTo>
                    <a:pt x="14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2" name="Freeform 24"/>
            <p:cNvSpPr>
              <a:spLocks noEditPoints="1"/>
            </p:cNvSpPr>
            <p:nvPr/>
          </p:nvSpPr>
          <p:spPr bwMode="auto">
            <a:xfrm>
              <a:off x="6436547" y="2703775"/>
              <a:ext cx="176269" cy="306218"/>
            </a:xfrm>
            <a:custGeom>
              <a:avLst/>
              <a:gdLst>
                <a:gd name="T0" fmla="*/ 4 w 137"/>
                <a:gd name="T1" fmla="*/ 11 h 238"/>
                <a:gd name="T2" fmla="*/ 15 w 137"/>
                <a:gd name="T3" fmla="*/ 15 h 238"/>
                <a:gd name="T4" fmla="*/ 22 w 137"/>
                <a:gd name="T5" fmla="*/ 11 h 238"/>
                <a:gd name="T6" fmla="*/ 37 w 137"/>
                <a:gd name="T7" fmla="*/ 11 h 238"/>
                <a:gd name="T8" fmla="*/ 52 w 137"/>
                <a:gd name="T9" fmla="*/ 0 h 238"/>
                <a:gd name="T10" fmla="*/ 67 w 137"/>
                <a:gd name="T11" fmla="*/ 8 h 238"/>
                <a:gd name="T12" fmla="*/ 74 w 137"/>
                <a:gd name="T13" fmla="*/ 11 h 238"/>
                <a:gd name="T14" fmla="*/ 82 w 137"/>
                <a:gd name="T15" fmla="*/ 26 h 238"/>
                <a:gd name="T16" fmla="*/ 96 w 137"/>
                <a:gd name="T17" fmla="*/ 26 h 238"/>
                <a:gd name="T18" fmla="*/ 96 w 137"/>
                <a:gd name="T19" fmla="*/ 34 h 238"/>
                <a:gd name="T20" fmla="*/ 85 w 137"/>
                <a:gd name="T21" fmla="*/ 37 h 238"/>
                <a:gd name="T22" fmla="*/ 78 w 137"/>
                <a:gd name="T23" fmla="*/ 41 h 238"/>
                <a:gd name="T24" fmla="*/ 74 w 137"/>
                <a:gd name="T25" fmla="*/ 41 h 238"/>
                <a:gd name="T26" fmla="*/ 74 w 137"/>
                <a:gd name="T27" fmla="*/ 48 h 238"/>
                <a:gd name="T28" fmla="*/ 67 w 137"/>
                <a:gd name="T29" fmla="*/ 56 h 238"/>
                <a:gd name="T30" fmla="*/ 63 w 137"/>
                <a:gd name="T31" fmla="*/ 59 h 238"/>
                <a:gd name="T32" fmla="*/ 63 w 137"/>
                <a:gd name="T33" fmla="*/ 74 h 238"/>
                <a:gd name="T34" fmla="*/ 71 w 137"/>
                <a:gd name="T35" fmla="*/ 82 h 238"/>
                <a:gd name="T36" fmla="*/ 78 w 137"/>
                <a:gd name="T37" fmla="*/ 93 h 238"/>
                <a:gd name="T38" fmla="*/ 89 w 137"/>
                <a:gd name="T39" fmla="*/ 104 h 238"/>
                <a:gd name="T40" fmla="*/ 119 w 137"/>
                <a:gd name="T41" fmla="*/ 126 h 238"/>
                <a:gd name="T42" fmla="*/ 122 w 137"/>
                <a:gd name="T43" fmla="*/ 134 h 238"/>
                <a:gd name="T44" fmla="*/ 126 w 137"/>
                <a:gd name="T45" fmla="*/ 149 h 238"/>
                <a:gd name="T46" fmla="*/ 130 w 137"/>
                <a:gd name="T47" fmla="*/ 160 h 238"/>
                <a:gd name="T48" fmla="*/ 134 w 137"/>
                <a:gd name="T49" fmla="*/ 167 h 238"/>
                <a:gd name="T50" fmla="*/ 134 w 137"/>
                <a:gd name="T51" fmla="*/ 171 h 238"/>
                <a:gd name="T52" fmla="*/ 130 w 137"/>
                <a:gd name="T53" fmla="*/ 178 h 238"/>
                <a:gd name="T54" fmla="*/ 130 w 137"/>
                <a:gd name="T55" fmla="*/ 189 h 238"/>
                <a:gd name="T56" fmla="*/ 122 w 137"/>
                <a:gd name="T57" fmla="*/ 200 h 238"/>
                <a:gd name="T58" fmla="*/ 111 w 137"/>
                <a:gd name="T59" fmla="*/ 208 h 238"/>
                <a:gd name="T60" fmla="*/ 93 w 137"/>
                <a:gd name="T61" fmla="*/ 212 h 238"/>
                <a:gd name="T62" fmla="*/ 89 w 137"/>
                <a:gd name="T63" fmla="*/ 208 h 238"/>
                <a:gd name="T64" fmla="*/ 93 w 137"/>
                <a:gd name="T65" fmla="*/ 212 h 238"/>
                <a:gd name="T66" fmla="*/ 89 w 137"/>
                <a:gd name="T67" fmla="*/ 219 h 238"/>
                <a:gd name="T68" fmla="*/ 82 w 137"/>
                <a:gd name="T69" fmla="*/ 219 h 238"/>
                <a:gd name="T70" fmla="*/ 82 w 137"/>
                <a:gd name="T71" fmla="*/ 226 h 238"/>
                <a:gd name="T72" fmla="*/ 74 w 137"/>
                <a:gd name="T73" fmla="*/ 230 h 238"/>
                <a:gd name="T74" fmla="*/ 63 w 137"/>
                <a:gd name="T75" fmla="*/ 238 h 238"/>
                <a:gd name="T76" fmla="*/ 63 w 137"/>
                <a:gd name="T77" fmla="*/ 234 h 238"/>
                <a:gd name="T78" fmla="*/ 63 w 137"/>
                <a:gd name="T79" fmla="*/ 226 h 238"/>
                <a:gd name="T80" fmla="*/ 67 w 137"/>
                <a:gd name="T81" fmla="*/ 215 h 238"/>
                <a:gd name="T82" fmla="*/ 56 w 137"/>
                <a:gd name="T83" fmla="*/ 212 h 238"/>
                <a:gd name="T84" fmla="*/ 63 w 137"/>
                <a:gd name="T85" fmla="*/ 204 h 238"/>
                <a:gd name="T86" fmla="*/ 82 w 137"/>
                <a:gd name="T87" fmla="*/ 200 h 238"/>
                <a:gd name="T88" fmla="*/ 82 w 137"/>
                <a:gd name="T89" fmla="*/ 197 h 238"/>
                <a:gd name="T90" fmla="*/ 89 w 137"/>
                <a:gd name="T91" fmla="*/ 186 h 238"/>
                <a:gd name="T92" fmla="*/ 104 w 137"/>
                <a:gd name="T93" fmla="*/ 174 h 238"/>
                <a:gd name="T94" fmla="*/ 100 w 137"/>
                <a:gd name="T95" fmla="*/ 152 h 238"/>
                <a:gd name="T96" fmla="*/ 100 w 137"/>
                <a:gd name="T97" fmla="*/ 141 h 238"/>
                <a:gd name="T98" fmla="*/ 100 w 137"/>
                <a:gd name="T99" fmla="*/ 126 h 238"/>
                <a:gd name="T100" fmla="*/ 96 w 137"/>
                <a:gd name="T101" fmla="*/ 119 h 238"/>
                <a:gd name="T102" fmla="*/ 89 w 137"/>
                <a:gd name="T103" fmla="*/ 111 h 238"/>
                <a:gd name="T104" fmla="*/ 82 w 137"/>
                <a:gd name="T105" fmla="*/ 104 h 238"/>
                <a:gd name="T106" fmla="*/ 67 w 137"/>
                <a:gd name="T107" fmla="*/ 93 h 238"/>
                <a:gd name="T108" fmla="*/ 48 w 137"/>
                <a:gd name="T109" fmla="*/ 78 h 238"/>
                <a:gd name="T110" fmla="*/ 41 w 137"/>
                <a:gd name="T111" fmla="*/ 71 h 238"/>
                <a:gd name="T112" fmla="*/ 45 w 137"/>
                <a:gd name="T113" fmla="*/ 59 h 238"/>
                <a:gd name="T114" fmla="*/ 48 w 137"/>
                <a:gd name="T115" fmla="*/ 48 h 238"/>
                <a:gd name="T116" fmla="*/ 37 w 137"/>
                <a:gd name="T117" fmla="*/ 41 h 238"/>
                <a:gd name="T118" fmla="*/ 11 w 137"/>
                <a:gd name="T119" fmla="*/ 34 h 238"/>
                <a:gd name="T120" fmla="*/ 0 w 137"/>
                <a:gd name="T121" fmla="*/ 19 h 238"/>
                <a:gd name="T122" fmla="*/ 48 w 137"/>
                <a:gd name="T123" fmla="*/ 215 h 238"/>
                <a:gd name="T124" fmla="*/ 48 w 137"/>
                <a:gd name="T125" fmla="*/ 20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7" h="238">
                  <a:moveTo>
                    <a:pt x="0" y="15"/>
                  </a:moveTo>
                  <a:lnTo>
                    <a:pt x="0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6" y="15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7" y="11"/>
                  </a:lnTo>
                  <a:lnTo>
                    <a:pt x="41" y="8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9" y="4"/>
                  </a:lnTo>
                  <a:lnTo>
                    <a:pt x="59" y="8"/>
                  </a:lnTo>
                  <a:lnTo>
                    <a:pt x="67" y="8"/>
                  </a:lnTo>
                  <a:lnTo>
                    <a:pt x="71" y="8"/>
                  </a:lnTo>
                  <a:lnTo>
                    <a:pt x="74" y="8"/>
                  </a:lnTo>
                  <a:lnTo>
                    <a:pt x="78" y="8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71" y="19"/>
                  </a:lnTo>
                  <a:lnTo>
                    <a:pt x="74" y="19"/>
                  </a:lnTo>
                  <a:lnTo>
                    <a:pt x="74" y="22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5" y="26"/>
                  </a:lnTo>
                  <a:lnTo>
                    <a:pt x="89" y="30"/>
                  </a:lnTo>
                  <a:lnTo>
                    <a:pt x="93" y="26"/>
                  </a:lnTo>
                  <a:lnTo>
                    <a:pt x="93" y="30"/>
                  </a:lnTo>
                  <a:lnTo>
                    <a:pt x="96" y="26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100" y="30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89" y="34"/>
                  </a:lnTo>
                  <a:lnTo>
                    <a:pt x="85" y="34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5" y="41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78" y="41"/>
                  </a:lnTo>
                  <a:lnTo>
                    <a:pt x="78" y="41"/>
                  </a:lnTo>
                  <a:lnTo>
                    <a:pt x="78" y="41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4" y="45"/>
                  </a:lnTo>
                  <a:lnTo>
                    <a:pt x="74" y="45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1" y="52"/>
                  </a:lnTo>
                  <a:lnTo>
                    <a:pt x="71" y="56"/>
                  </a:lnTo>
                  <a:lnTo>
                    <a:pt x="67" y="56"/>
                  </a:lnTo>
                  <a:lnTo>
                    <a:pt x="67" y="56"/>
                  </a:lnTo>
                  <a:lnTo>
                    <a:pt x="67" y="56"/>
                  </a:lnTo>
                  <a:lnTo>
                    <a:pt x="67" y="59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63" y="63"/>
                  </a:lnTo>
                  <a:lnTo>
                    <a:pt x="67" y="67"/>
                  </a:lnTo>
                  <a:lnTo>
                    <a:pt x="63" y="71"/>
                  </a:lnTo>
                  <a:lnTo>
                    <a:pt x="63" y="74"/>
                  </a:lnTo>
                  <a:lnTo>
                    <a:pt x="67" y="74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71" y="82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8" y="89"/>
                  </a:lnTo>
                  <a:lnTo>
                    <a:pt x="78" y="89"/>
                  </a:lnTo>
                  <a:lnTo>
                    <a:pt x="78" y="93"/>
                  </a:lnTo>
                  <a:lnTo>
                    <a:pt x="78" y="93"/>
                  </a:lnTo>
                  <a:lnTo>
                    <a:pt x="78" y="97"/>
                  </a:lnTo>
                  <a:lnTo>
                    <a:pt x="85" y="100"/>
                  </a:lnTo>
                  <a:lnTo>
                    <a:pt x="89" y="104"/>
                  </a:lnTo>
                  <a:lnTo>
                    <a:pt x="89" y="104"/>
                  </a:lnTo>
                  <a:lnTo>
                    <a:pt x="96" y="108"/>
                  </a:lnTo>
                  <a:lnTo>
                    <a:pt x="108" y="115"/>
                  </a:lnTo>
                  <a:lnTo>
                    <a:pt x="108" y="115"/>
                  </a:lnTo>
                  <a:lnTo>
                    <a:pt x="115" y="123"/>
                  </a:lnTo>
                  <a:lnTo>
                    <a:pt x="119" y="126"/>
                  </a:lnTo>
                  <a:lnTo>
                    <a:pt x="119" y="126"/>
                  </a:lnTo>
                  <a:lnTo>
                    <a:pt x="119" y="126"/>
                  </a:lnTo>
                  <a:lnTo>
                    <a:pt x="119" y="130"/>
                  </a:lnTo>
                  <a:lnTo>
                    <a:pt x="122" y="134"/>
                  </a:lnTo>
                  <a:lnTo>
                    <a:pt x="122" y="134"/>
                  </a:lnTo>
                  <a:lnTo>
                    <a:pt x="122" y="137"/>
                  </a:lnTo>
                  <a:lnTo>
                    <a:pt x="122" y="137"/>
                  </a:lnTo>
                  <a:lnTo>
                    <a:pt x="126" y="141"/>
                  </a:lnTo>
                  <a:lnTo>
                    <a:pt x="126" y="145"/>
                  </a:lnTo>
                  <a:lnTo>
                    <a:pt x="126" y="149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30" y="156"/>
                  </a:lnTo>
                  <a:lnTo>
                    <a:pt x="130" y="156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30" y="163"/>
                  </a:lnTo>
                  <a:lnTo>
                    <a:pt x="130" y="167"/>
                  </a:lnTo>
                  <a:lnTo>
                    <a:pt x="134" y="167"/>
                  </a:lnTo>
                  <a:lnTo>
                    <a:pt x="134" y="167"/>
                  </a:lnTo>
                  <a:lnTo>
                    <a:pt x="137" y="171"/>
                  </a:lnTo>
                  <a:lnTo>
                    <a:pt x="134" y="174"/>
                  </a:lnTo>
                  <a:lnTo>
                    <a:pt x="134" y="174"/>
                  </a:lnTo>
                  <a:lnTo>
                    <a:pt x="134" y="171"/>
                  </a:lnTo>
                  <a:lnTo>
                    <a:pt x="134" y="171"/>
                  </a:lnTo>
                  <a:lnTo>
                    <a:pt x="134" y="171"/>
                  </a:lnTo>
                  <a:lnTo>
                    <a:pt x="134" y="174"/>
                  </a:lnTo>
                  <a:lnTo>
                    <a:pt x="134" y="174"/>
                  </a:lnTo>
                  <a:lnTo>
                    <a:pt x="134" y="178"/>
                  </a:lnTo>
                  <a:lnTo>
                    <a:pt x="130" y="178"/>
                  </a:lnTo>
                  <a:lnTo>
                    <a:pt x="130" y="182"/>
                  </a:lnTo>
                  <a:lnTo>
                    <a:pt x="130" y="182"/>
                  </a:lnTo>
                  <a:lnTo>
                    <a:pt x="130" y="186"/>
                  </a:lnTo>
                  <a:lnTo>
                    <a:pt x="130" y="189"/>
                  </a:lnTo>
                  <a:lnTo>
                    <a:pt x="130" y="189"/>
                  </a:lnTo>
                  <a:lnTo>
                    <a:pt x="130" y="189"/>
                  </a:lnTo>
                  <a:lnTo>
                    <a:pt x="126" y="193"/>
                  </a:lnTo>
                  <a:lnTo>
                    <a:pt x="126" y="197"/>
                  </a:lnTo>
                  <a:lnTo>
                    <a:pt x="126" y="197"/>
                  </a:lnTo>
                  <a:lnTo>
                    <a:pt x="122" y="200"/>
                  </a:lnTo>
                  <a:lnTo>
                    <a:pt x="119" y="200"/>
                  </a:lnTo>
                  <a:lnTo>
                    <a:pt x="115" y="204"/>
                  </a:lnTo>
                  <a:lnTo>
                    <a:pt x="115" y="204"/>
                  </a:lnTo>
                  <a:lnTo>
                    <a:pt x="111" y="204"/>
                  </a:lnTo>
                  <a:lnTo>
                    <a:pt x="111" y="208"/>
                  </a:lnTo>
                  <a:lnTo>
                    <a:pt x="104" y="212"/>
                  </a:lnTo>
                  <a:lnTo>
                    <a:pt x="100" y="212"/>
                  </a:lnTo>
                  <a:lnTo>
                    <a:pt x="96" y="212"/>
                  </a:lnTo>
                  <a:lnTo>
                    <a:pt x="93" y="212"/>
                  </a:lnTo>
                  <a:lnTo>
                    <a:pt x="93" y="212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89" y="208"/>
                  </a:lnTo>
                  <a:lnTo>
                    <a:pt x="93" y="212"/>
                  </a:lnTo>
                  <a:lnTo>
                    <a:pt x="93" y="212"/>
                  </a:lnTo>
                  <a:lnTo>
                    <a:pt x="89" y="212"/>
                  </a:lnTo>
                  <a:lnTo>
                    <a:pt x="89" y="212"/>
                  </a:lnTo>
                  <a:lnTo>
                    <a:pt x="93" y="212"/>
                  </a:lnTo>
                  <a:lnTo>
                    <a:pt x="93" y="215"/>
                  </a:lnTo>
                  <a:lnTo>
                    <a:pt x="93" y="215"/>
                  </a:lnTo>
                  <a:lnTo>
                    <a:pt x="89" y="219"/>
                  </a:lnTo>
                  <a:lnTo>
                    <a:pt x="85" y="215"/>
                  </a:lnTo>
                  <a:lnTo>
                    <a:pt x="89" y="219"/>
                  </a:lnTo>
                  <a:lnTo>
                    <a:pt x="89" y="219"/>
                  </a:lnTo>
                  <a:lnTo>
                    <a:pt x="89" y="223"/>
                  </a:lnTo>
                  <a:lnTo>
                    <a:pt x="85" y="223"/>
                  </a:lnTo>
                  <a:lnTo>
                    <a:pt x="85" y="219"/>
                  </a:lnTo>
                  <a:lnTo>
                    <a:pt x="82" y="219"/>
                  </a:lnTo>
                  <a:lnTo>
                    <a:pt x="85" y="223"/>
                  </a:lnTo>
                  <a:lnTo>
                    <a:pt x="85" y="223"/>
                  </a:lnTo>
                  <a:lnTo>
                    <a:pt x="85" y="223"/>
                  </a:lnTo>
                  <a:lnTo>
                    <a:pt x="82" y="223"/>
                  </a:lnTo>
                  <a:lnTo>
                    <a:pt x="82" y="226"/>
                  </a:lnTo>
                  <a:lnTo>
                    <a:pt x="82" y="226"/>
                  </a:lnTo>
                  <a:lnTo>
                    <a:pt x="78" y="226"/>
                  </a:lnTo>
                  <a:lnTo>
                    <a:pt x="78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63" y="238"/>
                  </a:lnTo>
                  <a:lnTo>
                    <a:pt x="59" y="238"/>
                  </a:lnTo>
                  <a:lnTo>
                    <a:pt x="63" y="238"/>
                  </a:lnTo>
                  <a:lnTo>
                    <a:pt x="63" y="234"/>
                  </a:lnTo>
                  <a:lnTo>
                    <a:pt x="67" y="234"/>
                  </a:lnTo>
                  <a:lnTo>
                    <a:pt x="63" y="234"/>
                  </a:lnTo>
                  <a:lnTo>
                    <a:pt x="63" y="234"/>
                  </a:lnTo>
                  <a:lnTo>
                    <a:pt x="63" y="230"/>
                  </a:lnTo>
                  <a:lnTo>
                    <a:pt x="63" y="226"/>
                  </a:lnTo>
                  <a:lnTo>
                    <a:pt x="63" y="226"/>
                  </a:lnTo>
                  <a:lnTo>
                    <a:pt x="63" y="226"/>
                  </a:lnTo>
                  <a:lnTo>
                    <a:pt x="63" y="223"/>
                  </a:lnTo>
                  <a:lnTo>
                    <a:pt x="63" y="219"/>
                  </a:lnTo>
                  <a:lnTo>
                    <a:pt x="71" y="215"/>
                  </a:lnTo>
                  <a:lnTo>
                    <a:pt x="71" y="212"/>
                  </a:lnTo>
                  <a:lnTo>
                    <a:pt x="67" y="215"/>
                  </a:lnTo>
                  <a:lnTo>
                    <a:pt x="63" y="215"/>
                  </a:lnTo>
                  <a:lnTo>
                    <a:pt x="63" y="215"/>
                  </a:lnTo>
                  <a:lnTo>
                    <a:pt x="59" y="212"/>
                  </a:lnTo>
                  <a:lnTo>
                    <a:pt x="59" y="215"/>
                  </a:lnTo>
                  <a:lnTo>
                    <a:pt x="56" y="212"/>
                  </a:lnTo>
                  <a:lnTo>
                    <a:pt x="56" y="212"/>
                  </a:lnTo>
                  <a:lnTo>
                    <a:pt x="56" y="212"/>
                  </a:lnTo>
                  <a:lnTo>
                    <a:pt x="56" y="208"/>
                  </a:lnTo>
                  <a:lnTo>
                    <a:pt x="59" y="204"/>
                  </a:lnTo>
                  <a:lnTo>
                    <a:pt x="63" y="204"/>
                  </a:lnTo>
                  <a:lnTo>
                    <a:pt x="63" y="200"/>
                  </a:lnTo>
                  <a:lnTo>
                    <a:pt x="67" y="200"/>
                  </a:lnTo>
                  <a:lnTo>
                    <a:pt x="71" y="200"/>
                  </a:lnTo>
                  <a:lnTo>
                    <a:pt x="78" y="200"/>
                  </a:lnTo>
                  <a:lnTo>
                    <a:pt x="82" y="200"/>
                  </a:lnTo>
                  <a:lnTo>
                    <a:pt x="82" y="204"/>
                  </a:lnTo>
                  <a:lnTo>
                    <a:pt x="85" y="204"/>
                  </a:lnTo>
                  <a:lnTo>
                    <a:pt x="85" y="200"/>
                  </a:lnTo>
                  <a:lnTo>
                    <a:pt x="85" y="200"/>
                  </a:lnTo>
                  <a:lnTo>
                    <a:pt x="82" y="197"/>
                  </a:lnTo>
                  <a:lnTo>
                    <a:pt x="78" y="197"/>
                  </a:lnTo>
                  <a:lnTo>
                    <a:pt x="78" y="189"/>
                  </a:lnTo>
                  <a:lnTo>
                    <a:pt x="82" y="189"/>
                  </a:lnTo>
                  <a:lnTo>
                    <a:pt x="89" y="189"/>
                  </a:lnTo>
                  <a:lnTo>
                    <a:pt x="89" y="186"/>
                  </a:lnTo>
                  <a:lnTo>
                    <a:pt x="93" y="182"/>
                  </a:lnTo>
                  <a:lnTo>
                    <a:pt x="96" y="182"/>
                  </a:lnTo>
                  <a:lnTo>
                    <a:pt x="100" y="178"/>
                  </a:lnTo>
                  <a:lnTo>
                    <a:pt x="100" y="178"/>
                  </a:lnTo>
                  <a:lnTo>
                    <a:pt x="104" y="174"/>
                  </a:lnTo>
                  <a:lnTo>
                    <a:pt x="104" y="171"/>
                  </a:lnTo>
                  <a:lnTo>
                    <a:pt x="104" y="167"/>
                  </a:lnTo>
                  <a:lnTo>
                    <a:pt x="104" y="163"/>
                  </a:lnTo>
                  <a:lnTo>
                    <a:pt x="104" y="160"/>
                  </a:lnTo>
                  <a:lnTo>
                    <a:pt x="100" y="152"/>
                  </a:lnTo>
                  <a:lnTo>
                    <a:pt x="96" y="152"/>
                  </a:lnTo>
                  <a:lnTo>
                    <a:pt x="96" y="149"/>
                  </a:lnTo>
                  <a:lnTo>
                    <a:pt x="96" y="149"/>
                  </a:lnTo>
                  <a:lnTo>
                    <a:pt x="100" y="145"/>
                  </a:lnTo>
                  <a:lnTo>
                    <a:pt x="100" y="141"/>
                  </a:lnTo>
                  <a:lnTo>
                    <a:pt x="96" y="137"/>
                  </a:lnTo>
                  <a:lnTo>
                    <a:pt x="96" y="134"/>
                  </a:lnTo>
                  <a:lnTo>
                    <a:pt x="100" y="130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96" y="126"/>
                  </a:lnTo>
                  <a:lnTo>
                    <a:pt x="100" y="123"/>
                  </a:lnTo>
                  <a:lnTo>
                    <a:pt x="100" y="119"/>
                  </a:lnTo>
                  <a:lnTo>
                    <a:pt x="100" y="119"/>
                  </a:lnTo>
                  <a:lnTo>
                    <a:pt x="96" y="119"/>
                  </a:lnTo>
                  <a:lnTo>
                    <a:pt x="96" y="119"/>
                  </a:lnTo>
                  <a:lnTo>
                    <a:pt x="93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1"/>
                  </a:lnTo>
                  <a:lnTo>
                    <a:pt x="85" y="111"/>
                  </a:lnTo>
                  <a:lnTo>
                    <a:pt x="85" y="111"/>
                  </a:lnTo>
                  <a:lnTo>
                    <a:pt x="82" y="108"/>
                  </a:lnTo>
                  <a:lnTo>
                    <a:pt x="82" y="108"/>
                  </a:lnTo>
                  <a:lnTo>
                    <a:pt x="82" y="104"/>
                  </a:lnTo>
                  <a:lnTo>
                    <a:pt x="78" y="104"/>
                  </a:lnTo>
                  <a:lnTo>
                    <a:pt x="74" y="104"/>
                  </a:lnTo>
                  <a:lnTo>
                    <a:pt x="74" y="100"/>
                  </a:lnTo>
                  <a:lnTo>
                    <a:pt x="67" y="93"/>
                  </a:lnTo>
                  <a:lnTo>
                    <a:pt x="67" y="93"/>
                  </a:lnTo>
                  <a:lnTo>
                    <a:pt x="63" y="89"/>
                  </a:lnTo>
                  <a:lnTo>
                    <a:pt x="59" y="85"/>
                  </a:lnTo>
                  <a:lnTo>
                    <a:pt x="56" y="82"/>
                  </a:lnTo>
                  <a:lnTo>
                    <a:pt x="52" y="82"/>
                  </a:lnTo>
                  <a:lnTo>
                    <a:pt x="48" y="78"/>
                  </a:lnTo>
                  <a:lnTo>
                    <a:pt x="41" y="78"/>
                  </a:lnTo>
                  <a:lnTo>
                    <a:pt x="41" y="74"/>
                  </a:lnTo>
                  <a:lnTo>
                    <a:pt x="37" y="74"/>
                  </a:lnTo>
                  <a:lnTo>
                    <a:pt x="37" y="71"/>
                  </a:lnTo>
                  <a:lnTo>
                    <a:pt x="41" y="71"/>
                  </a:lnTo>
                  <a:lnTo>
                    <a:pt x="37" y="67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41" y="63"/>
                  </a:lnTo>
                  <a:lnTo>
                    <a:pt x="45" y="59"/>
                  </a:lnTo>
                  <a:lnTo>
                    <a:pt x="48" y="59"/>
                  </a:lnTo>
                  <a:lnTo>
                    <a:pt x="48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5"/>
                  </a:lnTo>
                  <a:lnTo>
                    <a:pt x="41" y="45"/>
                  </a:lnTo>
                  <a:lnTo>
                    <a:pt x="41" y="41"/>
                  </a:lnTo>
                  <a:lnTo>
                    <a:pt x="37" y="41"/>
                  </a:lnTo>
                  <a:lnTo>
                    <a:pt x="34" y="45"/>
                  </a:lnTo>
                  <a:lnTo>
                    <a:pt x="26" y="41"/>
                  </a:lnTo>
                  <a:lnTo>
                    <a:pt x="22" y="41"/>
                  </a:lnTo>
                  <a:lnTo>
                    <a:pt x="19" y="37"/>
                  </a:lnTo>
                  <a:lnTo>
                    <a:pt x="11" y="34"/>
                  </a:lnTo>
                  <a:lnTo>
                    <a:pt x="11" y="30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8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close/>
                  <a:moveTo>
                    <a:pt x="45" y="212"/>
                  </a:moveTo>
                  <a:lnTo>
                    <a:pt x="48" y="212"/>
                  </a:lnTo>
                  <a:lnTo>
                    <a:pt x="48" y="215"/>
                  </a:lnTo>
                  <a:lnTo>
                    <a:pt x="48" y="215"/>
                  </a:lnTo>
                  <a:lnTo>
                    <a:pt x="48" y="215"/>
                  </a:lnTo>
                  <a:lnTo>
                    <a:pt x="52" y="212"/>
                  </a:lnTo>
                  <a:lnTo>
                    <a:pt x="48" y="212"/>
                  </a:lnTo>
                  <a:lnTo>
                    <a:pt x="48" y="208"/>
                  </a:lnTo>
                  <a:lnTo>
                    <a:pt x="45" y="2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3" name="Freeform 25"/>
            <p:cNvSpPr/>
            <p:nvPr/>
          </p:nvSpPr>
          <p:spPr bwMode="auto">
            <a:xfrm>
              <a:off x="6460992" y="2885191"/>
              <a:ext cx="109364" cy="86205"/>
            </a:xfrm>
            <a:custGeom>
              <a:avLst/>
              <a:gdLst>
                <a:gd name="T0" fmla="*/ 40 w 85"/>
                <a:gd name="T1" fmla="*/ 63 h 67"/>
                <a:gd name="T2" fmla="*/ 44 w 85"/>
                <a:gd name="T3" fmla="*/ 59 h 67"/>
                <a:gd name="T4" fmla="*/ 52 w 85"/>
                <a:gd name="T5" fmla="*/ 59 h 67"/>
                <a:gd name="T6" fmla="*/ 63 w 85"/>
                <a:gd name="T7" fmla="*/ 59 h 67"/>
                <a:gd name="T8" fmla="*/ 66 w 85"/>
                <a:gd name="T9" fmla="*/ 63 h 67"/>
                <a:gd name="T10" fmla="*/ 66 w 85"/>
                <a:gd name="T11" fmla="*/ 59 h 67"/>
                <a:gd name="T12" fmla="*/ 59 w 85"/>
                <a:gd name="T13" fmla="*/ 56 h 67"/>
                <a:gd name="T14" fmla="*/ 63 w 85"/>
                <a:gd name="T15" fmla="*/ 48 h 67"/>
                <a:gd name="T16" fmla="*/ 70 w 85"/>
                <a:gd name="T17" fmla="*/ 45 h 67"/>
                <a:gd name="T18" fmla="*/ 77 w 85"/>
                <a:gd name="T19" fmla="*/ 41 h 67"/>
                <a:gd name="T20" fmla="*/ 81 w 85"/>
                <a:gd name="T21" fmla="*/ 37 h 67"/>
                <a:gd name="T22" fmla="*/ 85 w 85"/>
                <a:gd name="T23" fmla="*/ 30 h 67"/>
                <a:gd name="T24" fmla="*/ 85 w 85"/>
                <a:gd name="T25" fmla="*/ 22 h 67"/>
                <a:gd name="T26" fmla="*/ 81 w 85"/>
                <a:gd name="T27" fmla="*/ 11 h 67"/>
                <a:gd name="T28" fmla="*/ 77 w 85"/>
                <a:gd name="T29" fmla="*/ 8 h 67"/>
                <a:gd name="T30" fmla="*/ 70 w 85"/>
                <a:gd name="T31" fmla="*/ 4 h 67"/>
                <a:gd name="T32" fmla="*/ 66 w 85"/>
                <a:gd name="T33" fmla="*/ 0 h 67"/>
                <a:gd name="T34" fmla="*/ 59 w 85"/>
                <a:gd name="T35" fmla="*/ 4 h 67"/>
                <a:gd name="T36" fmla="*/ 63 w 85"/>
                <a:gd name="T37" fmla="*/ 11 h 67"/>
                <a:gd name="T38" fmla="*/ 63 w 85"/>
                <a:gd name="T39" fmla="*/ 15 h 67"/>
                <a:gd name="T40" fmla="*/ 55 w 85"/>
                <a:gd name="T41" fmla="*/ 8 h 67"/>
                <a:gd name="T42" fmla="*/ 48 w 85"/>
                <a:gd name="T43" fmla="*/ 8 h 67"/>
                <a:gd name="T44" fmla="*/ 44 w 85"/>
                <a:gd name="T45" fmla="*/ 4 h 67"/>
                <a:gd name="T46" fmla="*/ 37 w 85"/>
                <a:gd name="T47" fmla="*/ 4 h 67"/>
                <a:gd name="T48" fmla="*/ 29 w 85"/>
                <a:gd name="T49" fmla="*/ 4 h 67"/>
                <a:gd name="T50" fmla="*/ 22 w 85"/>
                <a:gd name="T51" fmla="*/ 4 h 67"/>
                <a:gd name="T52" fmla="*/ 11 w 85"/>
                <a:gd name="T53" fmla="*/ 4 h 67"/>
                <a:gd name="T54" fmla="*/ 3 w 85"/>
                <a:gd name="T55" fmla="*/ 11 h 67"/>
                <a:gd name="T56" fmla="*/ 0 w 85"/>
                <a:gd name="T57" fmla="*/ 19 h 67"/>
                <a:gd name="T58" fmla="*/ 0 w 85"/>
                <a:gd name="T59" fmla="*/ 30 h 67"/>
                <a:gd name="T60" fmla="*/ 3 w 85"/>
                <a:gd name="T61" fmla="*/ 33 h 67"/>
                <a:gd name="T62" fmla="*/ 3 w 85"/>
                <a:gd name="T63" fmla="*/ 41 h 67"/>
                <a:gd name="T64" fmla="*/ 7 w 85"/>
                <a:gd name="T65" fmla="*/ 45 h 67"/>
                <a:gd name="T66" fmla="*/ 7 w 85"/>
                <a:gd name="T67" fmla="*/ 48 h 67"/>
                <a:gd name="T68" fmla="*/ 11 w 85"/>
                <a:gd name="T69" fmla="*/ 56 h 67"/>
                <a:gd name="T70" fmla="*/ 15 w 85"/>
                <a:gd name="T71" fmla="*/ 56 h 67"/>
                <a:gd name="T72" fmla="*/ 15 w 85"/>
                <a:gd name="T73" fmla="*/ 59 h 67"/>
                <a:gd name="T74" fmla="*/ 18 w 85"/>
                <a:gd name="T75" fmla="*/ 63 h 67"/>
                <a:gd name="T76" fmla="*/ 18 w 85"/>
                <a:gd name="T77" fmla="*/ 59 h 67"/>
                <a:gd name="T78" fmla="*/ 22 w 85"/>
                <a:gd name="T79" fmla="*/ 56 h 67"/>
                <a:gd name="T80" fmla="*/ 26 w 85"/>
                <a:gd name="T81" fmla="*/ 59 h 67"/>
                <a:gd name="T82" fmla="*/ 22 w 85"/>
                <a:gd name="T83" fmla="*/ 67 h 67"/>
                <a:gd name="T84" fmla="*/ 22 w 85"/>
                <a:gd name="T85" fmla="*/ 67 h 67"/>
                <a:gd name="T86" fmla="*/ 26 w 85"/>
                <a:gd name="T87" fmla="*/ 67 h 67"/>
                <a:gd name="T88" fmla="*/ 29 w 85"/>
                <a:gd name="T89" fmla="*/ 67 h 67"/>
                <a:gd name="T90" fmla="*/ 33 w 85"/>
                <a:gd name="T9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" h="67">
                  <a:moveTo>
                    <a:pt x="37" y="67"/>
                  </a:moveTo>
                  <a:lnTo>
                    <a:pt x="40" y="63"/>
                  </a:lnTo>
                  <a:lnTo>
                    <a:pt x="44" y="63"/>
                  </a:lnTo>
                  <a:lnTo>
                    <a:pt x="44" y="59"/>
                  </a:lnTo>
                  <a:lnTo>
                    <a:pt x="48" y="59"/>
                  </a:lnTo>
                  <a:lnTo>
                    <a:pt x="52" y="59"/>
                  </a:lnTo>
                  <a:lnTo>
                    <a:pt x="59" y="59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66" y="63"/>
                  </a:lnTo>
                  <a:lnTo>
                    <a:pt x="66" y="59"/>
                  </a:lnTo>
                  <a:lnTo>
                    <a:pt x="66" y="59"/>
                  </a:lnTo>
                  <a:lnTo>
                    <a:pt x="63" y="56"/>
                  </a:lnTo>
                  <a:lnTo>
                    <a:pt x="59" y="56"/>
                  </a:lnTo>
                  <a:lnTo>
                    <a:pt x="59" y="48"/>
                  </a:lnTo>
                  <a:lnTo>
                    <a:pt x="63" y="48"/>
                  </a:lnTo>
                  <a:lnTo>
                    <a:pt x="70" y="48"/>
                  </a:lnTo>
                  <a:lnTo>
                    <a:pt x="70" y="45"/>
                  </a:lnTo>
                  <a:lnTo>
                    <a:pt x="74" y="41"/>
                  </a:lnTo>
                  <a:lnTo>
                    <a:pt x="77" y="41"/>
                  </a:lnTo>
                  <a:lnTo>
                    <a:pt x="81" y="37"/>
                  </a:lnTo>
                  <a:lnTo>
                    <a:pt x="81" y="37"/>
                  </a:lnTo>
                  <a:lnTo>
                    <a:pt x="85" y="33"/>
                  </a:lnTo>
                  <a:lnTo>
                    <a:pt x="85" y="30"/>
                  </a:lnTo>
                  <a:lnTo>
                    <a:pt x="85" y="26"/>
                  </a:lnTo>
                  <a:lnTo>
                    <a:pt x="85" y="22"/>
                  </a:lnTo>
                  <a:lnTo>
                    <a:pt x="85" y="19"/>
                  </a:lnTo>
                  <a:lnTo>
                    <a:pt x="81" y="11"/>
                  </a:lnTo>
                  <a:lnTo>
                    <a:pt x="77" y="11"/>
                  </a:lnTo>
                  <a:lnTo>
                    <a:pt x="77" y="8"/>
                  </a:lnTo>
                  <a:lnTo>
                    <a:pt x="74" y="8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66" y="0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63" y="8"/>
                  </a:lnTo>
                  <a:lnTo>
                    <a:pt x="63" y="11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59" y="15"/>
                  </a:lnTo>
                  <a:lnTo>
                    <a:pt x="55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3" y="30"/>
                  </a:lnTo>
                  <a:lnTo>
                    <a:pt x="3" y="33"/>
                  </a:lnTo>
                  <a:lnTo>
                    <a:pt x="3" y="37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7" y="52"/>
                  </a:lnTo>
                  <a:lnTo>
                    <a:pt x="11" y="56"/>
                  </a:lnTo>
                  <a:lnTo>
                    <a:pt x="11" y="52"/>
                  </a:lnTo>
                  <a:lnTo>
                    <a:pt x="15" y="56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5" y="63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18" y="59"/>
                  </a:lnTo>
                  <a:lnTo>
                    <a:pt x="22" y="59"/>
                  </a:lnTo>
                  <a:lnTo>
                    <a:pt x="22" y="56"/>
                  </a:lnTo>
                  <a:lnTo>
                    <a:pt x="22" y="59"/>
                  </a:lnTo>
                  <a:lnTo>
                    <a:pt x="26" y="59"/>
                  </a:lnTo>
                  <a:lnTo>
                    <a:pt x="22" y="63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6" y="67"/>
                  </a:lnTo>
                  <a:lnTo>
                    <a:pt x="26" y="67"/>
                  </a:lnTo>
                  <a:lnTo>
                    <a:pt x="29" y="63"/>
                  </a:lnTo>
                  <a:lnTo>
                    <a:pt x="29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7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4" name="Freeform 26"/>
            <p:cNvSpPr/>
            <p:nvPr/>
          </p:nvSpPr>
          <p:spPr bwMode="auto">
            <a:xfrm>
              <a:off x="6394088" y="2723074"/>
              <a:ext cx="171122" cy="181415"/>
            </a:xfrm>
            <a:custGeom>
              <a:avLst/>
              <a:gdLst>
                <a:gd name="T0" fmla="*/ 18 w 133"/>
                <a:gd name="T1" fmla="*/ 22 h 141"/>
                <a:gd name="T2" fmla="*/ 26 w 133"/>
                <a:gd name="T3" fmla="*/ 15 h 141"/>
                <a:gd name="T4" fmla="*/ 26 w 133"/>
                <a:gd name="T5" fmla="*/ 4 h 141"/>
                <a:gd name="T6" fmla="*/ 33 w 133"/>
                <a:gd name="T7" fmla="*/ 0 h 141"/>
                <a:gd name="T8" fmla="*/ 44 w 133"/>
                <a:gd name="T9" fmla="*/ 7 h 141"/>
                <a:gd name="T10" fmla="*/ 44 w 133"/>
                <a:gd name="T11" fmla="*/ 19 h 141"/>
                <a:gd name="T12" fmla="*/ 59 w 133"/>
                <a:gd name="T13" fmla="*/ 26 h 141"/>
                <a:gd name="T14" fmla="*/ 74 w 133"/>
                <a:gd name="T15" fmla="*/ 26 h 141"/>
                <a:gd name="T16" fmla="*/ 81 w 133"/>
                <a:gd name="T17" fmla="*/ 33 h 141"/>
                <a:gd name="T18" fmla="*/ 85 w 133"/>
                <a:gd name="T19" fmla="*/ 37 h 141"/>
                <a:gd name="T20" fmla="*/ 78 w 133"/>
                <a:gd name="T21" fmla="*/ 44 h 141"/>
                <a:gd name="T22" fmla="*/ 70 w 133"/>
                <a:gd name="T23" fmla="*/ 48 h 141"/>
                <a:gd name="T24" fmla="*/ 70 w 133"/>
                <a:gd name="T25" fmla="*/ 56 h 141"/>
                <a:gd name="T26" fmla="*/ 74 w 133"/>
                <a:gd name="T27" fmla="*/ 63 h 141"/>
                <a:gd name="T28" fmla="*/ 89 w 133"/>
                <a:gd name="T29" fmla="*/ 67 h 141"/>
                <a:gd name="T30" fmla="*/ 100 w 133"/>
                <a:gd name="T31" fmla="*/ 78 h 141"/>
                <a:gd name="T32" fmla="*/ 107 w 133"/>
                <a:gd name="T33" fmla="*/ 89 h 141"/>
                <a:gd name="T34" fmla="*/ 115 w 133"/>
                <a:gd name="T35" fmla="*/ 93 h 141"/>
                <a:gd name="T36" fmla="*/ 118 w 133"/>
                <a:gd name="T37" fmla="*/ 96 h 141"/>
                <a:gd name="T38" fmla="*/ 122 w 133"/>
                <a:gd name="T39" fmla="*/ 100 h 141"/>
                <a:gd name="T40" fmla="*/ 129 w 133"/>
                <a:gd name="T41" fmla="*/ 104 h 141"/>
                <a:gd name="T42" fmla="*/ 133 w 133"/>
                <a:gd name="T43" fmla="*/ 108 h 141"/>
                <a:gd name="T44" fmla="*/ 133 w 133"/>
                <a:gd name="T45" fmla="*/ 111 h 141"/>
                <a:gd name="T46" fmla="*/ 129 w 133"/>
                <a:gd name="T47" fmla="*/ 122 h 141"/>
                <a:gd name="T48" fmla="*/ 129 w 133"/>
                <a:gd name="T49" fmla="*/ 134 h 141"/>
                <a:gd name="T50" fmla="*/ 122 w 133"/>
                <a:gd name="T51" fmla="*/ 130 h 141"/>
                <a:gd name="T52" fmla="*/ 111 w 133"/>
                <a:gd name="T53" fmla="*/ 130 h 141"/>
                <a:gd name="T54" fmla="*/ 115 w 133"/>
                <a:gd name="T55" fmla="*/ 141 h 141"/>
                <a:gd name="T56" fmla="*/ 107 w 133"/>
                <a:gd name="T57" fmla="*/ 134 h 141"/>
                <a:gd name="T58" fmla="*/ 96 w 133"/>
                <a:gd name="T59" fmla="*/ 130 h 141"/>
                <a:gd name="T60" fmla="*/ 100 w 133"/>
                <a:gd name="T61" fmla="*/ 122 h 141"/>
                <a:gd name="T62" fmla="*/ 100 w 133"/>
                <a:gd name="T63" fmla="*/ 115 h 141"/>
                <a:gd name="T64" fmla="*/ 96 w 133"/>
                <a:gd name="T65" fmla="*/ 108 h 141"/>
                <a:gd name="T66" fmla="*/ 92 w 133"/>
                <a:gd name="T67" fmla="*/ 104 h 141"/>
                <a:gd name="T68" fmla="*/ 85 w 133"/>
                <a:gd name="T69" fmla="*/ 96 h 141"/>
                <a:gd name="T70" fmla="*/ 85 w 133"/>
                <a:gd name="T71" fmla="*/ 89 h 141"/>
                <a:gd name="T72" fmla="*/ 81 w 133"/>
                <a:gd name="T73" fmla="*/ 78 h 141"/>
                <a:gd name="T74" fmla="*/ 63 w 133"/>
                <a:gd name="T75" fmla="*/ 67 h 141"/>
                <a:gd name="T76" fmla="*/ 48 w 133"/>
                <a:gd name="T77" fmla="*/ 78 h 141"/>
                <a:gd name="T78" fmla="*/ 37 w 133"/>
                <a:gd name="T79" fmla="*/ 70 h 141"/>
                <a:gd name="T80" fmla="*/ 26 w 133"/>
                <a:gd name="T81" fmla="*/ 78 h 141"/>
                <a:gd name="T82" fmla="*/ 22 w 133"/>
                <a:gd name="T83" fmla="*/ 67 h 141"/>
                <a:gd name="T84" fmla="*/ 22 w 133"/>
                <a:gd name="T85" fmla="*/ 59 h 141"/>
                <a:gd name="T86" fmla="*/ 22 w 133"/>
                <a:gd name="T87" fmla="*/ 48 h 141"/>
                <a:gd name="T88" fmla="*/ 11 w 133"/>
                <a:gd name="T89" fmla="*/ 52 h 141"/>
                <a:gd name="T90" fmla="*/ 11 w 133"/>
                <a:gd name="T91" fmla="*/ 41 h 141"/>
                <a:gd name="T92" fmla="*/ 0 w 133"/>
                <a:gd name="T93" fmla="*/ 33 h 141"/>
                <a:gd name="T94" fmla="*/ 7 w 133"/>
                <a:gd name="T95" fmla="*/ 26 h 141"/>
                <a:gd name="T96" fmla="*/ 7 w 133"/>
                <a:gd name="T97" fmla="*/ 1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41">
                  <a:moveTo>
                    <a:pt x="15" y="19"/>
                  </a:moveTo>
                  <a:lnTo>
                    <a:pt x="18" y="19"/>
                  </a:lnTo>
                  <a:lnTo>
                    <a:pt x="18" y="22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1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3" y="4"/>
                  </a:lnTo>
                  <a:lnTo>
                    <a:pt x="41" y="4"/>
                  </a:lnTo>
                  <a:lnTo>
                    <a:pt x="44" y="7"/>
                  </a:lnTo>
                  <a:lnTo>
                    <a:pt x="44" y="11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52" y="22"/>
                  </a:lnTo>
                  <a:lnTo>
                    <a:pt x="55" y="26"/>
                  </a:lnTo>
                  <a:lnTo>
                    <a:pt x="59" y="26"/>
                  </a:lnTo>
                  <a:lnTo>
                    <a:pt x="67" y="30"/>
                  </a:lnTo>
                  <a:lnTo>
                    <a:pt x="70" y="26"/>
                  </a:lnTo>
                  <a:lnTo>
                    <a:pt x="74" y="26"/>
                  </a:lnTo>
                  <a:lnTo>
                    <a:pt x="74" y="30"/>
                  </a:lnTo>
                  <a:lnTo>
                    <a:pt x="81" y="30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1" y="37"/>
                  </a:lnTo>
                  <a:lnTo>
                    <a:pt x="81" y="44"/>
                  </a:lnTo>
                  <a:lnTo>
                    <a:pt x="78" y="44"/>
                  </a:lnTo>
                  <a:lnTo>
                    <a:pt x="74" y="48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0" y="52"/>
                  </a:lnTo>
                  <a:lnTo>
                    <a:pt x="74" y="56"/>
                  </a:lnTo>
                  <a:lnTo>
                    <a:pt x="70" y="56"/>
                  </a:lnTo>
                  <a:lnTo>
                    <a:pt x="70" y="59"/>
                  </a:lnTo>
                  <a:lnTo>
                    <a:pt x="74" y="59"/>
                  </a:lnTo>
                  <a:lnTo>
                    <a:pt x="74" y="63"/>
                  </a:lnTo>
                  <a:lnTo>
                    <a:pt x="81" y="63"/>
                  </a:lnTo>
                  <a:lnTo>
                    <a:pt x="85" y="67"/>
                  </a:lnTo>
                  <a:lnTo>
                    <a:pt x="89" y="67"/>
                  </a:lnTo>
                  <a:lnTo>
                    <a:pt x="92" y="70"/>
                  </a:lnTo>
                  <a:lnTo>
                    <a:pt x="96" y="74"/>
                  </a:lnTo>
                  <a:lnTo>
                    <a:pt x="100" y="78"/>
                  </a:lnTo>
                  <a:lnTo>
                    <a:pt x="100" y="78"/>
                  </a:lnTo>
                  <a:lnTo>
                    <a:pt x="107" y="85"/>
                  </a:lnTo>
                  <a:lnTo>
                    <a:pt x="107" y="89"/>
                  </a:lnTo>
                  <a:lnTo>
                    <a:pt x="111" y="89"/>
                  </a:lnTo>
                  <a:lnTo>
                    <a:pt x="115" y="89"/>
                  </a:lnTo>
                  <a:lnTo>
                    <a:pt x="115" y="93"/>
                  </a:lnTo>
                  <a:lnTo>
                    <a:pt x="115" y="93"/>
                  </a:lnTo>
                  <a:lnTo>
                    <a:pt x="118" y="96"/>
                  </a:lnTo>
                  <a:lnTo>
                    <a:pt x="118" y="96"/>
                  </a:lnTo>
                  <a:lnTo>
                    <a:pt x="122" y="96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6" y="100"/>
                  </a:lnTo>
                  <a:lnTo>
                    <a:pt x="129" y="104"/>
                  </a:lnTo>
                  <a:lnTo>
                    <a:pt x="129" y="104"/>
                  </a:lnTo>
                  <a:lnTo>
                    <a:pt x="133" y="104"/>
                  </a:lnTo>
                  <a:lnTo>
                    <a:pt x="133" y="104"/>
                  </a:lnTo>
                  <a:lnTo>
                    <a:pt x="133" y="108"/>
                  </a:lnTo>
                  <a:lnTo>
                    <a:pt x="129" y="111"/>
                  </a:lnTo>
                  <a:lnTo>
                    <a:pt x="133" y="111"/>
                  </a:lnTo>
                  <a:lnTo>
                    <a:pt x="133" y="111"/>
                  </a:lnTo>
                  <a:lnTo>
                    <a:pt x="133" y="115"/>
                  </a:lnTo>
                  <a:lnTo>
                    <a:pt x="129" y="119"/>
                  </a:lnTo>
                  <a:lnTo>
                    <a:pt x="129" y="122"/>
                  </a:lnTo>
                  <a:lnTo>
                    <a:pt x="133" y="126"/>
                  </a:lnTo>
                  <a:lnTo>
                    <a:pt x="133" y="130"/>
                  </a:lnTo>
                  <a:lnTo>
                    <a:pt x="129" y="134"/>
                  </a:lnTo>
                  <a:lnTo>
                    <a:pt x="126" y="134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18" y="126"/>
                  </a:lnTo>
                  <a:lnTo>
                    <a:pt x="115" y="130"/>
                  </a:lnTo>
                  <a:lnTo>
                    <a:pt x="111" y="130"/>
                  </a:lnTo>
                  <a:lnTo>
                    <a:pt x="115" y="134"/>
                  </a:lnTo>
                  <a:lnTo>
                    <a:pt x="115" y="137"/>
                  </a:lnTo>
                  <a:lnTo>
                    <a:pt x="115" y="141"/>
                  </a:lnTo>
                  <a:lnTo>
                    <a:pt x="115" y="141"/>
                  </a:lnTo>
                  <a:lnTo>
                    <a:pt x="111" y="141"/>
                  </a:lnTo>
                  <a:lnTo>
                    <a:pt x="107" y="134"/>
                  </a:lnTo>
                  <a:lnTo>
                    <a:pt x="104" y="134"/>
                  </a:lnTo>
                  <a:lnTo>
                    <a:pt x="100" y="134"/>
                  </a:lnTo>
                  <a:lnTo>
                    <a:pt x="96" y="130"/>
                  </a:lnTo>
                  <a:lnTo>
                    <a:pt x="100" y="130"/>
                  </a:lnTo>
                  <a:lnTo>
                    <a:pt x="100" y="126"/>
                  </a:lnTo>
                  <a:lnTo>
                    <a:pt x="100" y="122"/>
                  </a:lnTo>
                  <a:lnTo>
                    <a:pt x="100" y="119"/>
                  </a:lnTo>
                  <a:lnTo>
                    <a:pt x="100" y="119"/>
                  </a:lnTo>
                  <a:lnTo>
                    <a:pt x="100" y="115"/>
                  </a:lnTo>
                  <a:lnTo>
                    <a:pt x="104" y="111"/>
                  </a:lnTo>
                  <a:lnTo>
                    <a:pt x="100" y="111"/>
                  </a:lnTo>
                  <a:lnTo>
                    <a:pt x="96" y="108"/>
                  </a:lnTo>
                  <a:lnTo>
                    <a:pt x="100" y="108"/>
                  </a:lnTo>
                  <a:lnTo>
                    <a:pt x="96" y="104"/>
                  </a:lnTo>
                  <a:lnTo>
                    <a:pt x="92" y="104"/>
                  </a:lnTo>
                  <a:lnTo>
                    <a:pt x="89" y="100"/>
                  </a:lnTo>
                  <a:lnTo>
                    <a:pt x="85" y="100"/>
                  </a:lnTo>
                  <a:lnTo>
                    <a:pt x="85" y="96"/>
                  </a:lnTo>
                  <a:lnTo>
                    <a:pt x="85" y="93"/>
                  </a:lnTo>
                  <a:lnTo>
                    <a:pt x="85" y="89"/>
                  </a:lnTo>
                  <a:lnTo>
                    <a:pt x="85" y="89"/>
                  </a:lnTo>
                  <a:lnTo>
                    <a:pt x="85" y="85"/>
                  </a:lnTo>
                  <a:lnTo>
                    <a:pt x="85" y="82"/>
                  </a:lnTo>
                  <a:lnTo>
                    <a:pt x="81" y="78"/>
                  </a:lnTo>
                  <a:lnTo>
                    <a:pt x="74" y="74"/>
                  </a:lnTo>
                  <a:lnTo>
                    <a:pt x="70" y="70"/>
                  </a:lnTo>
                  <a:lnTo>
                    <a:pt x="63" y="67"/>
                  </a:lnTo>
                  <a:lnTo>
                    <a:pt x="59" y="70"/>
                  </a:lnTo>
                  <a:lnTo>
                    <a:pt x="55" y="74"/>
                  </a:lnTo>
                  <a:lnTo>
                    <a:pt x="48" y="78"/>
                  </a:lnTo>
                  <a:lnTo>
                    <a:pt x="44" y="74"/>
                  </a:lnTo>
                  <a:lnTo>
                    <a:pt x="41" y="74"/>
                  </a:lnTo>
                  <a:lnTo>
                    <a:pt x="37" y="70"/>
                  </a:lnTo>
                  <a:lnTo>
                    <a:pt x="33" y="74"/>
                  </a:lnTo>
                  <a:lnTo>
                    <a:pt x="30" y="78"/>
                  </a:lnTo>
                  <a:lnTo>
                    <a:pt x="26" y="78"/>
                  </a:lnTo>
                  <a:lnTo>
                    <a:pt x="22" y="78"/>
                  </a:lnTo>
                  <a:lnTo>
                    <a:pt x="22" y="70"/>
                  </a:lnTo>
                  <a:lnTo>
                    <a:pt x="22" y="67"/>
                  </a:lnTo>
                  <a:lnTo>
                    <a:pt x="22" y="63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2" y="56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18" y="48"/>
                  </a:lnTo>
                  <a:lnTo>
                    <a:pt x="15" y="52"/>
                  </a:lnTo>
                  <a:lnTo>
                    <a:pt x="11" y="52"/>
                  </a:lnTo>
                  <a:lnTo>
                    <a:pt x="7" y="48"/>
                  </a:lnTo>
                  <a:lnTo>
                    <a:pt x="11" y="44"/>
                  </a:lnTo>
                  <a:lnTo>
                    <a:pt x="11" y="41"/>
                  </a:lnTo>
                  <a:lnTo>
                    <a:pt x="7" y="37"/>
                  </a:lnTo>
                  <a:lnTo>
                    <a:pt x="4" y="37"/>
                  </a:lnTo>
                  <a:lnTo>
                    <a:pt x="0" y="33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2"/>
                  </a:lnTo>
                  <a:lnTo>
                    <a:pt x="7" y="19"/>
                  </a:lnTo>
                  <a:lnTo>
                    <a:pt x="15" y="19"/>
                  </a:lnTo>
                  <a:lnTo>
                    <a:pt x="15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5" name="Freeform 27"/>
            <p:cNvSpPr>
              <a:spLocks noEditPoints="1"/>
            </p:cNvSpPr>
            <p:nvPr/>
          </p:nvSpPr>
          <p:spPr bwMode="auto">
            <a:xfrm>
              <a:off x="6346483" y="2765533"/>
              <a:ext cx="181415" cy="301072"/>
            </a:xfrm>
            <a:custGeom>
              <a:avLst/>
              <a:gdLst>
                <a:gd name="T0" fmla="*/ 13 w 38"/>
                <a:gd name="T1" fmla="*/ 3 h 63"/>
                <a:gd name="T2" fmla="*/ 16 w 38"/>
                <a:gd name="T3" fmla="*/ 4 h 63"/>
                <a:gd name="T4" fmla="*/ 16 w 38"/>
                <a:gd name="T5" fmla="*/ 8 h 63"/>
                <a:gd name="T6" fmla="*/ 18 w 38"/>
                <a:gd name="T7" fmla="*/ 12 h 63"/>
                <a:gd name="T8" fmla="*/ 23 w 38"/>
                <a:gd name="T9" fmla="*/ 12 h 63"/>
                <a:gd name="T10" fmla="*/ 30 w 38"/>
                <a:gd name="T11" fmla="*/ 11 h 63"/>
                <a:gd name="T12" fmla="*/ 33 w 38"/>
                <a:gd name="T13" fmla="*/ 15 h 63"/>
                <a:gd name="T14" fmla="*/ 35 w 38"/>
                <a:gd name="T15" fmla="*/ 19 h 63"/>
                <a:gd name="T16" fmla="*/ 38 w 38"/>
                <a:gd name="T17" fmla="*/ 21 h 63"/>
                <a:gd name="T18" fmla="*/ 37 w 38"/>
                <a:gd name="T19" fmla="*/ 25 h 63"/>
                <a:gd name="T20" fmla="*/ 33 w 38"/>
                <a:gd name="T21" fmla="*/ 26 h 63"/>
                <a:gd name="T22" fmla="*/ 27 w 38"/>
                <a:gd name="T23" fmla="*/ 26 h 63"/>
                <a:gd name="T24" fmla="*/ 24 w 38"/>
                <a:gd name="T25" fmla="*/ 31 h 63"/>
                <a:gd name="T26" fmla="*/ 25 w 38"/>
                <a:gd name="T27" fmla="*/ 36 h 63"/>
                <a:gd name="T28" fmla="*/ 23 w 38"/>
                <a:gd name="T29" fmla="*/ 36 h 63"/>
                <a:gd name="T30" fmla="*/ 21 w 38"/>
                <a:gd name="T31" fmla="*/ 34 h 63"/>
                <a:gd name="T32" fmla="*/ 19 w 38"/>
                <a:gd name="T33" fmla="*/ 34 h 63"/>
                <a:gd name="T34" fmla="*/ 17 w 38"/>
                <a:gd name="T35" fmla="*/ 33 h 63"/>
                <a:gd name="T36" fmla="*/ 16 w 38"/>
                <a:gd name="T37" fmla="*/ 31 h 63"/>
                <a:gd name="T38" fmla="*/ 14 w 38"/>
                <a:gd name="T39" fmla="*/ 31 h 63"/>
                <a:gd name="T40" fmla="*/ 13 w 38"/>
                <a:gd name="T41" fmla="*/ 31 h 63"/>
                <a:gd name="T42" fmla="*/ 13 w 38"/>
                <a:gd name="T43" fmla="*/ 34 h 63"/>
                <a:gd name="T44" fmla="*/ 12 w 38"/>
                <a:gd name="T45" fmla="*/ 38 h 63"/>
                <a:gd name="T46" fmla="*/ 10 w 38"/>
                <a:gd name="T47" fmla="*/ 44 h 63"/>
                <a:gd name="T48" fmla="*/ 10 w 38"/>
                <a:gd name="T49" fmla="*/ 46 h 63"/>
                <a:gd name="T50" fmla="*/ 12 w 38"/>
                <a:gd name="T51" fmla="*/ 49 h 63"/>
                <a:gd name="T52" fmla="*/ 13 w 38"/>
                <a:gd name="T53" fmla="*/ 49 h 63"/>
                <a:gd name="T54" fmla="*/ 15 w 38"/>
                <a:gd name="T55" fmla="*/ 52 h 63"/>
                <a:gd name="T56" fmla="*/ 16 w 38"/>
                <a:gd name="T57" fmla="*/ 52 h 63"/>
                <a:gd name="T58" fmla="*/ 17 w 38"/>
                <a:gd name="T59" fmla="*/ 55 h 63"/>
                <a:gd name="T60" fmla="*/ 17 w 38"/>
                <a:gd name="T61" fmla="*/ 56 h 63"/>
                <a:gd name="T62" fmla="*/ 20 w 38"/>
                <a:gd name="T63" fmla="*/ 59 h 63"/>
                <a:gd name="T64" fmla="*/ 23 w 38"/>
                <a:gd name="T65" fmla="*/ 61 h 63"/>
                <a:gd name="T66" fmla="*/ 23 w 38"/>
                <a:gd name="T67" fmla="*/ 63 h 63"/>
                <a:gd name="T68" fmla="*/ 19 w 38"/>
                <a:gd name="T69" fmla="*/ 62 h 63"/>
                <a:gd name="T70" fmla="*/ 18 w 38"/>
                <a:gd name="T71" fmla="*/ 60 h 63"/>
                <a:gd name="T72" fmla="*/ 15 w 38"/>
                <a:gd name="T73" fmla="*/ 60 h 63"/>
                <a:gd name="T74" fmla="*/ 13 w 38"/>
                <a:gd name="T75" fmla="*/ 57 h 63"/>
                <a:gd name="T76" fmla="*/ 10 w 38"/>
                <a:gd name="T77" fmla="*/ 55 h 63"/>
                <a:gd name="T78" fmla="*/ 8 w 38"/>
                <a:gd name="T79" fmla="*/ 52 h 63"/>
                <a:gd name="T80" fmla="*/ 6 w 38"/>
                <a:gd name="T81" fmla="*/ 51 h 63"/>
                <a:gd name="T82" fmla="*/ 7 w 38"/>
                <a:gd name="T83" fmla="*/ 48 h 63"/>
                <a:gd name="T84" fmla="*/ 8 w 38"/>
                <a:gd name="T85" fmla="*/ 45 h 63"/>
                <a:gd name="T86" fmla="*/ 9 w 38"/>
                <a:gd name="T87" fmla="*/ 42 h 63"/>
                <a:gd name="T88" fmla="*/ 11 w 38"/>
                <a:gd name="T89" fmla="*/ 36 h 63"/>
                <a:gd name="T90" fmla="*/ 10 w 38"/>
                <a:gd name="T91" fmla="*/ 31 h 63"/>
                <a:gd name="T92" fmla="*/ 7 w 38"/>
                <a:gd name="T93" fmla="*/ 26 h 63"/>
                <a:gd name="T94" fmla="*/ 6 w 38"/>
                <a:gd name="T95" fmla="*/ 22 h 63"/>
                <a:gd name="T96" fmla="*/ 6 w 38"/>
                <a:gd name="T97" fmla="*/ 18 h 63"/>
                <a:gd name="T98" fmla="*/ 2 w 38"/>
                <a:gd name="T99" fmla="*/ 13 h 63"/>
                <a:gd name="T100" fmla="*/ 0 w 38"/>
                <a:gd name="T101" fmla="*/ 10 h 63"/>
                <a:gd name="T102" fmla="*/ 2 w 38"/>
                <a:gd name="T103" fmla="*/ 6 h 63"/>
                <a:gd name="T104" fmla="*/ 6 w 38"/>
                <a:gd name="T105" fmla="*/ 4 h 63"/>
                <a:gd name="T106" fmla="*/ 9 w 38"/>
                <a:gd name="T107" fmla="*/ 2 h 63"/>
                <a:gd name="T108" fmla="*/ 10 w 38"/>
                <a:gd name="T109" fmla="*/ 0 h 63"/>
                <a:gd name="T110" fmla="*/ 13 w 38"/>
                <a:gd name="T111" fmla="*/ 59 h 63"/>
                <a:gd name="T112" fmla="*/ 10 w 38"/>
                <a:gd name="T113" fmla="*/ 55 h 63"/>
                <a:gd name="T114" fmla="*/ 7 w 38"/>
                <a:gd name="T115" fmla="*/ 55 h 63"/>
                <a:gd name="T116" fmla="*/ 23 w 38"/>
                <a:gd name="T117" fmla="*/ 37 h 63"/>
                <a:gd name="T118" fmla="*/ 13 w 38"/>
                <a:gd name="T119" fmla="*/ 46 h 63"/>
                <a:gd name="T120" fmla="*/ 14 w 38"/>
                <a:gd name="T121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" h="63">
                  <a:moveTo>
                    <a:pt x="10" y="0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lose/>
                  <a:moveTo>
                    <a:pt x="13" y="59"/>
                  </a:moveTo>
                  <a:cubicBezTo>
                    <a:pt x="13" y="60"/>
                    <a:pt x="13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lose/>
                  <a:moveTo>
                    <a:pt x="10" y="55"/>
                  </a:move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lose/>
                  <a:moveTo>
                    <a:pt x="7" y="53"/>
                  </a:move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lose/>
                  <a:moveTo>
                    <a:pt x="23" y="36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3" y="36"/>
                    <a:pt x="23" y="36"/>
                    <a:pt x="23" y="36"/>
                  </a:cubicBezTo>
                  <a:close/>
                  <a:moveTo>
                    <a:pt x="14" y="46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lose/>
                  <a:moveTo>
                    <a:pt x="14" y="47"/>
                  </a:moveTo>
                  <a:cubicBezTo>
                    <a:pt x="14" y="47"/>
                    <a:pt x="14" y="47"/>
                    <a:pt x="14" y="47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4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6" name="Freeform 28"/>
            <p:cNvSpPr>
              <a:spLocks noEditPoints="1"/>
            </p:cNvSpPr>
            <p:nvPr/>
          </p:nvSpPr>
          <p:spPr bwMode="auto">
            <a:xfrm>
              <a:off x="6226826" y="2603418"/>
              <a:ext cx="190421" cy="382130"/>
            </a:xfrm>
            <a:custGeom>
              <a:avLst/>
              <a:gdLst>
                <a:gd name="T0" fmla="*/ 82 w 148"/>
                <a:gd name="T1" fmla="*/ 4 h 297"/>
                <a:gd name="T2" fmla="*/ 97 w 148"/>
                <a:gd name="T3" fmla="*/ 22 h 297"/>
                <a:gd name="T4" fmla="*/ 89 w 148"/>
                <a:gd name="T5" fmla="*/ 41 h 297"/>
                <a:gd name="T6" fmla="*/ 85 w 148"/>
                <a:gd name="T7" fmla="*/ 48 h 297"/>
                <a:gd name="T8" fmla="*/ 85 w 148"/>
                <a:gd name="T9" fmla="*/ 63 h 297"/>
                <a:gd name="T10" fmla="*/ 100 w 148"/>
                <a:gd name="T11" fmla="*/ 71 h 297"/>
                <a:gd name="T12" fmla="*/ 108 w 148"/>
                <a:gd name="T13" fmla="*/ 78 h 297"/>
                <a:gd name="T14" fmla="*/ 122 w 148"/>
                <a:gd name="T15" fmla="*/ 86 h 297"/>
                <a:gd name="T16" fmla="*/ 115 w 148"/>
                <a:gd name="T17" fmla="*/ 100 h 297"/>
                <a:gd name="T18" fmla="*/ 126 w 148"/>
                <a:gd name="T19" fmla="*/ 104 h 297"/>
                <a:gd name="T20" fmla="*/ 148 w 148"/>
                <a:gd name="T21" fmla="*/ 108 h 297"/>
                <a:gd name="T22" fmla="*/ 137 w 148"/>
                <a:gd name="T23" fmla="*/ 119 h 297"/>
                <a:gd name="T24" fmla="*/ 122 w 148"/>
                <a:gd name="T25" fmla="*/ 130 h 297"/>
                <a:gd name="T26" fmla="*/ 115 w 148"/>
                <a:gd name="T27" fmla="*/ 141 h 297"/>
                <a:gd name="T28" fmla="*/ 97 w 148"/>
                <a:gd name="T29" fmla="*/ 152 h 297"/>
                <a:gd name="T30" fmla="*/ 93 w 148"/>
                <a:gd name="T31" fmla="*/ 163 h 297"/>
                <a:gd name="T32" fmla="*/ 111 w 148"/>
                <a:gd name="T33" fmla="*/ 186 h 297"/>
                <a:gd name="T34" fmla="*/ 115 w 148"/>
                <a:gd name="T35" fmla="*/ 201 h 297"/>
                <a:gd name="T36" fmla="*/ 119 w 148"/>
                <a:gd name="T37" fmla="*/ 223 h 297"/>
                <a:gd name="T38" fmla="*/ 130 w 148"/>
                <a:gd name="T39" fmla="*/ 245 h 297"/>
                <a:gd name="T40" fmla="*/ 134 w 148"/>
                <a:gd name="T41" fmla="*/ 267 h 297"/>
                <a:gd name="T42" fmla="*/ 122 w 148"/>
                <a:gd name="T43" fmla="*/ 290 h 297"/>
                <a:gd name="T44" fmla="*/ 119 w 148"/>
                <a:gd name="T45" fmla="*/ 286 h 297"/>
                <a:gd name="T46" fmla="*/ 122 w 148"/>
                <a:gd name="T47" fmla="*/ 278 h 297"/>
                <a:gd name="T48" fmla="*/ 122 w 148"/>
                <a:gd name="T49" fmla="*/ 264 h 297"/>
                <a:gd name="T50" fmla="*/ 119 w 148"/>
                <a:gd name="T51" fmla="*/ 241 h 297"/>
                <a:gd name="T52" fmla="*/ 111 w 148"/>
                <a:gd name="T53" fmla="*/ 238 h 297"/>
                <a:gd name="T54" fmla="*/ 104 w 148"/>
                <a:gd name="T55" fmla="*/ 219 h 297"/>
                <a:gd name="T56" fmla="*/ 100 w 148"/>
                <a:gd name="T57" fmla="*/ 197 h 297"/>
                <a:gd name="T58" fmla="*/ 97 w 148"/>
                <a:gd name="T59" fmla="*/ 193 h 297"/>
                <a:gd name="T60" fmla="*/ 85 w 148"/>
                <a:gd name="T61" fmla="*/ 178 h 297"/>
                <a:gd name="T62" fmla="*/ 85 w 148"/>
                <a:gd name="T63" fmla="*/ 182 h 297"/>
                <a:gd name="T64" fmla="*/ 74 w 148"/>
                <a:gd name="T65" fmla="*/ 189 h 297"/>
                <a:gd name="T66" fmla="*/ 71 w 148"/>
                <a:gd name="T67" fmla="*/ 193 h 297"/>
                <a:gd name="T68" fmla="*/ 56 w 148"/>
                <a:gd name="T69" fmla="*/ 201 h 297"/>
                <a:gd name="T70" fmla="*/ 48 w 148"/>
                <a:gd name="T71" fmla="*/ 204 h 297"/>
                <a:gd name="T72" fmla="*/ 45 w 148"/>
                <a:gd name="T73" fmla="*/ 197 h 297"/>
                <a:gd name="T74" fmla="*/ 48 w 148"/>
                <a:gd name="T75" fmla="*/ 178 h 297"/>
                <a:gd name="T76" fmla="*/ 41 w 148"/>
                <a:gd name="T77" fmla="*/ 163 h 297"/>
                <a:gd name="T78" fmla="*/ 30 w 148"/>
                <a:gd name="T79" fmla="*/ 149 h 297"/>
                <a:gd name="T80" fmla="*/ 23 w 148"/>
                <a:gd name="T81" fmla="*/ 145 h 297"/>
                <a:gd name="T82" fmla="*/ 26 w 148"/>
                <a:gd name="T83" fmla="*/ 149 h 297"/>
                <a:gd name="T84" fmla="*/ 26 w 148"/>
                <a:gd name="T85" fmla="*/ 137 h 297"/>
                <a:gd name="T86" fmla="*/ 15 w 148"/>
                <a:gd name="T87" fmla="*/ 134 h 297"/>
                <a:gd name="T88" fmla="*/ 11 w 148"/>
                <a:gd name="T89" fmla="*/ 134 h 297"/>
                <a:gd name="T90" fmla="*/ 4 w 148"/>
                <a:gd name="T91" fmla="*/ 115 h 297"/>
                <a:gd name="T92" fmla="*/ 11 w 148"/>
                <a:gd name="T93" fmla="*/ 104 h 297"/>
                <a:gd name="T94" fmla="*/ 19 w 148"/>
                <a:gd name="T95" fmla="*/ 86 h 297"/>
                <a:gd name="T96" fmla="*/ 26 w 148"/>
                <a:gd name="T97" fmla="*/ 71 h 297"/>
                <a:gd name="T98" fmla="*/ 34 w 148"/>
                <a:gd name="T99" fmla="*/ 41 h 297"/>
                <a:gd name="T100" fmla="*/ 48 w 148"/>
                <a:gd name="T101" fmla="*/ 15 h 297"/>
                <a:gd name="T102" fmla="*/ 67 w 148"/>
                <a:gd name="T103" fmla="*/ 8 h 297"/>
                <a:gd name="T104" fmla="*/ 23 w 148"/>
                <a:gd name="T105" fmla="*/ 156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297">
                  <a:moveTo>
                    <a:pt x="67" y="0"/>
                  </a:moveTo>
                  <a:lnTo>
                    <a:pt x="71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4"/>
                  </a:lnTo>
                  <a:lnTo>
                    <a:pt x="85" y="4"/>
                  </a:lnTo>
                  <a:lnTo>
                    <a:pt x="85" y="11"/>
                  </a:lnTo>
                  <a:lnTo>
                    <a:pt x="89" y="8"/>
                  </a:lnTo>
                  <a:lnTo>
                    <a:pt x="93" y="11"/>
                  </a:lnTo>
                  <a:lnTo>
                    <a:pt x="93" y="15"/>
                  </a:lnTo>
                  <a:lnTo>
                    <a:pt x="97" y="22"/>
                  </a:lnTo>
                  <a:lnTo>
                    <a:pt x="97" y="26"/>
                  </a:lnTo>
                  <a:lnTo>
                    <a:pt x="97" y="34"/>
                  </a:lnTo>
                  <a:lnTo>
                    <a:pt x="97" y="37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9" y="45"/>
                  </a:lnTo>
                  <a:lnTo>
                    <a:pt x="89" y="48"/>
                  </a:lnTo>
                  <a:lnTo>
                    <a:pt x="89" y="48"/>
                  </a:lnTo>
                  <a:lnTo>
                    <a:pt x="85" y="48"/>
                  </a:lnTo>
                  <a:lnTo>
                    <a:pt x="85" y="48"/>
                  </a:lnTo>
                  <a:lnTo>
                    <a:pt x="82" y="52"/>
                  </a:lnTo>
                  <a:lnTo>
                    <a:pt x="85" y="56"/>
                  </a:lnTo>
                  <a:lnTo>
                    <a:pt x="82" y="56"/>
                  </a:lnTo>
                  <a:lnTo>
                    <a:pt x="82" y="60"/>
                  </a:lnTo>
                  <a:lnTo>
                    <a:pt x="85" y="60"/>
                  </a:lnTo>
                  <a:lnTo>
                    <a:pt x="85" y="63"/>
                  </a:lnTo>
                  <a:lnTo>
                    <a:pt x="89" y="63"/>
                  </a:lnTo>
                  <a:lnTo>
                    <a:pt x="89" y="67"/>
                  </a:lnTo>
                  <a:lnTo>
                    <a:pt x="89" y="71"/>
                  </a:lnTo>
                  <a:lnTo>
                    <a:pt x="93" y="67"/>
                  </a:lnTo>
                  <a:lnTo>
                    <a:pt x="100" y="67"/>
                  </a:lnTo>
                  <a:lnTo>
                    <a:pt x="100" y="71"/>
                  </a:lnTo>
                  <a:lnTo>
                    <a:pt x="100" y="71"/>
                  </a:lnTo>
                  <a:lnTo>
                    <a:pt x="104" y="74"/>
                  </a:lnTo>
                  <a:lnTo>
                    <a:pt x="108" y="71"/>
                  </a:lnTo>
                  <a:lnTo>
                    <a:pt x="108" y="74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1" y="82"/>
                  </a:lnTo>
                  <a:lnTo>
                    <a:pt x="111" y="82"/>
                  </a:lnTo>
                  <a:lnTo>
                    <a:pt x="115" y="82"/>
                  </a:lnTo>
                  <a:lnTo>
                    <a:pt x="115" y="82"/>
                  </a:lnTo>
                  <a:lnTo>
                    <a:pt x="119" y="82"/>
                  </a:lnTo>
                  <a:lnTo>
                    <a:pt x="122" y="86"/>
                  </a:lnTo>
                  <a:lnTo>
                    <a:pt x="122" y="86"/>
                  </a:lnTo>
                  <a:lnTo>
                    <a:pt x="122" y="89"/>
                  </a:lnTo>
                  <a:lnTo>
                    <a:pt x="122" y="89"/>
                  </a:lnTo>
                  <a:lnTo>
                    <a:pt x="119" y="97"/>
                  </a:lnTo>
                  <a:lnTo>
                    <a:pt x="115" y="97"/>
                  </a:lnTo>
                  <a:lnTo>
                    <a:pt x="115" y="100"/>
                  </a:lnTo>
                  <a:lnTo>
                    <a:pt x="119" y="100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26" y="108"/>
                  </a:lnTo>
                  <a:lnTo>
                    <a:pt x="130" y="112"/>
                  </a:lnTo>
                  <a:lnTo>
                    <a:pt x="134" y="108"/>
                  </a:lnTo>
                  <a:lnTo>
                    <a:pt x="137" y="108"/>
                  </a:lnTo>
                  <a:lnTo>
                    <a:pt x="145" y="104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45" y="112"/>
                  </a:lnTo>
                  <a:lnTo>
                    <a:pt x="137" y="112"/>
                  </a:lnTo>
                  <a:lnTo>
                    <a:pt x="137" y="115"/>
                  </a:lnTo>
                  <a:lnTo>
                    <a:pt x="137" y="119"/>
                  </a:lnTo>
                  <a:lnTo>
                    <a:pt x="137" y="119"/>
                  </a:lnTo>
                  <a:lnTo>
                    <a:pt x="134" y="123"/>
                  </a:lnTo>
                  <a:lnTo>
                    <a:pt x="134" y="123"/>
                  </a:lnTo>
                  <a:lnTo>
                    <a:pt x="130" y="126"/>
                  </a:lnTo>
                  <a:lnTo>
                    <a:pt x="126" y="126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6" y="134"/>
                  </a:lnTo>
                  <a:lnTo>
                    <a:pt x="122" y="134"/>
                  </a:lnTo>
                  <a:lnTo>
                    <a:pt x="119" y="134"/>
                  </a:lnTo>
                  <a:lnTo>
                    <a:pt x="115" y="134"/>
                  </a:lnTo>
                  <a:lnTo>
                    <a:pt x="115" y="137"/>
                  </a:lnTo>
                  <a:lnTo>
                    <a:pt x="115" y="141"/>
                  </a:lnTo>
                  <a:lnTo>
                    <a:pt x="111" y="141"/>
                  </a:lnTo>
                  <a:lnTo>
                    <a:pt x="108" y="141"/>
                  </a:lnTo>
                  <a:lnTo>
                    <a:pt x="100" y="141"/>
                  </a:lnTo>
                  <a:lnTo>
                    <a:pt x="100" y="145"/>
                  </a:lnTo>
                  <a:lnTo>
                    <a:pt x="100" y="149"/>
                  </a:lnTo>
                  <a:lnTo>
                    <a:pt x="97" y="152"/>
                  </a:lnTo>
                  <a:lnTo>
                    <a:pt x="97" y="156"/>
                  </a:lnTo>
                  <a:lnTo>
                    <a:pt x="100" y="160"/>
                  </a:lnTo>
                  <a:lnTo>
                    <a:pt x="97" y="160"/>
                  </a:lnTo>
                  <a:lnTo>
                    <a:pt x="93" y="163"/>
                  </a:lnTo>
                  <a:lnTo>
                    <a:pt x="93" y="163"/>
                  </a:lnTo>
                  <a:lnTo>
                    <a:pt x="93" y="163"/>
                  </a:lnTo>
                  <a:lnTo>
                    <a:pt x="97" y="167"/>
                  </a:lnTo>
                  <a:lnTo>
                    <a:pt x="100" y="171"/>
                  </a:lnTo>
                  <a:lnTo>
                    <a:pt x="100" y="175"/>
                  </a:lnTo>
                  <a:lnTo>
                    <a:pt x="104" y="175"/>
                  </a:lnTo>
                  <a:lnTo>
                    <a:pt x="108" y="182"/>
                  </a:lnTo>
                  <a:lnTo>
                    <a:pt x="111" y="186"/>
                  </a:lnTo>
                  <a:lnTo>
                    <a:pt x="115" y="189"/>
                  </a:lnTo>
                  <a:lnTo>
                    <a:pt x="115" y="193"/>
                  </a:lnTo>
                  <a:lnTo>
                    <a:pt x="119" y="193"/>
                  </a:lnTo>
                  <a:lnTo>
                    <a:pt x="119" y="197"/>
                  </a:lnTo>
                  <a:lnTo>
                    <a:pt x="115" y="197"/>
                  </a:lnTo>
                  <a:lnTo>
                    <a:pt x="115" y="201"/>
                  </a:lnTo>
                  <a:lnTo>
                    <a:pt x="115" y="208"/>
                  </a:lnTo>
                  <a:lnTo>
                    <a:pt x="115" y="208"/>
                  </a:lnTo>
                  <a:lnTo>
                    <a:pt x="111" y="212"/>
                  </a:lnTo>
                  <a:lnTo>
                    <a:pt x="115" y="215"/>
                  </a:lnTo>
                  <a:lnTo>
                    <a:pt x="115" y="219"/>
                  </a:lnTo>
                  <a:lnTo>
                    <a:pt x="119" y="223"/>
                  </a:lnTo>
                  <a:lnTo>
                    <a:pt x="122" y="227"/>
                  </a:lnTo>
                  <a:lnTo>
                    <a:pt x="126" y="230"/>
                  </a:lnTo>
                  <a:lnTo>
                    <a:pt x="130" y="238"/>
                  </a:lnTo>
                  <a:lnTo>
                    <a:pt x="130" y="241"/>
                  </a:lnTo>
                  <a:lnTo>
                    <a:pt x="130" y="241"/>
                  </a:lnTo>
                  <a:lnTo>
                    <a:pt x="130" y="245"/>
                  </a:lnTo>
                  <a:lnTo>
                    <a:pt x="130" y="249"/>
                  </a:lnTo>
                  <a:lnTo>
                    <a:pt x="130" y="252"/>
                  </a:lnTo>
                  <a:lnTo>
                    <a:pt x="134" y="256"/>
                  </a:lnTo>
                  <a:lnTo>
                    <a:pt x="134" y="260"/>
                  </a:lnTo>
                  <a:lnTo>
                    <a:pt x="134" y="264"/>
                  </a:lnTo>
                  <a:lnTo>
                    <a:pt x="134" y="267"/>
                  </a:lnTo>
                  <a:lnTo>
                    <a:pt x="134" y="267"/>
                  </a:lnTo>
                  <a:lnTo>
                    <a:pt x="130" y="278"/>
                  </a:lnTo>
                  <a:lnTo>
                    <a:pt x="126" y="282"/>
                  </a:lnTo>
                  <a:lnTo>
                    <a:pt x="126" y="286"/>
                  </a:lnTo>
                  <a:lnTo>
                    <a:pt x="122" y="286"/>
                  </a:lnTo>
                  <a:lnTo>
                    <a:pt x="122" y="290"/>
                  </a:lnTo>
                  <a:lnTo>
                    <a:pt x="122" y="290"/>
                  </a:lnTo>
                  <a:lnTo>
                    <a:pt x="122" y="293"/>
                  </a:lnTo>
                  <a:lnTo>
                    <a:pt x="119" y="297"/>
                  </a:lnTo>
                  <a:lnTo>
                    <a:pt x="119" y="290"/>
                  </a:lnTo>
                  <a:lnTo>
                    <a:pt x="119" y="286"/>
                  </a:lnTo>
                  <a:lnTo>
                    <a:pt x="119" y="286"/>
                  </a:lnTo>
                  <a:lnTo>
                    <a:pt x="119" y="282"/>
                  </a:lnTo>
                  <a:lnTo>
                    <a:pt x="119" y="286"/>
                  </a:lnTo>
                  <a:lnTo>
                    <a:pt x="119" y="282"/>
                  </a:lnTo>
                  <a:lnTo>
                    <a:pt x="122" y="278"/>
                  </a:lnTo>
                  <a:lnTo>
                    <a:pt x="122" y="278"/>
                  </a:lnTo>
                  <a:lnTo>
                    <a:pt x="122" y="278"/>
                  </a:lnTo>
                  <a:lnTo>
                    <a:pt x="122" y="275"/>
                  </a:lnTo>
                  <a:lnTo>
                    <a:pt x="122" y="271"/>
                  </a:lnTo>
                  <a:lnTo>
                    <a:pt x="122" y="271"/>
                  </a:lnTo>
                  <a:lnTo>
                    <a:pt x="122" y="267"/>
                  </a:lnTo>
                  <a:lnTo>
                    <a:pt x="122" y="264"/>
                  </a:lnTo>
                  <a:lnTo>
                    <a:pt x="122" y="264"/>
                  </a:lnTo>
                  <a:lnTo>
                    <a:pt x="119" y="260"/>
                  </a:lnTo>
                  <a:lnTo>
                    <a:pt x="119" y="256"/>
                  </a:lnTo>
                  <a:lnTo>
                    <a:pt x="122" y="256"/>
                  </a:lnTo>
                  <a:lnTo>
                    <a:pt x="119" y="252"/>
                  </a:lnTo>
                  <a:lnTo>
                    <a:pt x="119" y="252"/>
                  </a:lnTo>
                  <a:lnTo>
                    <a:pt x="119" y="241"/>
                  </a:lnTo>
                  <a:lnTo>
                    <a:pt x="115" y="241"/>
                  </a:lnTo>
                  <a:lnTo>
                    <a:pt x="115" y="238"/>
                  </a:lnTo>
                  <a:lnTo>
                    <a:pt x="111" y="234"/>
                  </a:lnTo>
                  <a:lnTo>
                    <a:pt x="111" y="238"/>
                  </a:lnTo>
                  <a:lnTo>
                    <a:pt x="111" y="238"/>
                  </a:lnTo>
                  <a:lnTo>
                    <a:pt x="111" y="238"/>
                  </a:lnTo>
                  <a:lnTo>
                    <a:pt x="108" y="234"/>
                  </a:lnTo>
                  <a:lnTo>
                    <a:pt x="108" y="227"/>
                  </a:lnTo>
                  <a:lnTo>
                    <a:pt x="108" y="227"/>
                  </a:lnTo>
                  <a:lnTo>
                    <a:pt x="108" y="223"/>
                  </a:lnTo>
                  <a:lnTo>
                    <a:pt x="108" y="219"/>
                  </a:lnTo>
                  <a:lnTo>
                    <a:pt x="104" y="219"/>
                  </a:lnTo>
                  <a:lnTo>
                    <a:pt x="104" y="212"/>
                  </a:lnTo>
                  <a:lnTo>
                    <a:pt x="104" y="212"/>
                  </a:lnTo>
                  <a:lnTo>
                    <a:pt x="100" y="201"/>
                  </a:lnTo>
                  <a:lnTo>
                    <a:pt x="100" y="201"/>
                  </a:lnTo>
                  <a:lnTo>
                    <a:pt x="100" y="197"/>
                  </a:lnTo>
                  <a:lnTo>
                    <a:pt x="100" y="197"/>
                  </a:lnTo>
                  <a:lnTo>
                    <a:pt x="100" y="197"/>
                  </a:lnTo>
                  <a:lnTo>
                    <a:pt x="97" y="193"/>
                  </a:lnTo>
                  <a:lnTo>
                    <a:pt x="100" y="189"/>
                  </a:lnTo>
                  <a:lnTo>
                    <a:pt x="100" y="189"/>
                  </a:lnTo>
                  <a:lnTo>
                    <a:pt x="97" y="193"/>
                  </a:lnTo>
                  <a:lnTo>
                    <a:pt x="97" y="193"/>
                  </a:lnTo>
                  <a:lnTo>
                    <a:pt x="93" y="193"/>
                  </a:lnTo>
                  <a:lnTo>
                    <a:pt x="93" y="189"/>
                  </a:lnTo>
                  <a:lnTo>
                    <a:pt x="89" y="186"/>
                  </a:lnTo>
                  <a:lnTo>
                    <a:pt x="85" y="182"/>
                  </a:lnTo>
                  <a:lnTo>
                    <a:pt x="85" y="178"/>
                  </a:lnTo>
                  <a:lnTo>
                    <a:pt x="85" y="178"/>
                  </a:lnTo>
                  <a:lnTo>
                    <a:pt x="85" y="178"/>
                  </a:lnTo>
                  <a:lnTo>
                    <a:pt x="82" y="175"/>
                  </a:lnTo>
                  <a:lnTo>
                    <a:pt x="85" y="178"/>
                  </a:lnTo>
                  <a:lnTo>
                    <a:pt x="82" y="178"/>
                  </a:lnTo>
                  <a:lnTo>
                    <a:pt x="82" y="182"/>
                  </a:lnTo>
                  <a:lnTo>
                    <a:pt x="85" y="182"/>
                  </a:lnTo>
                  <a:lnTo>
                    <a:pt x="85" y="186"/>
                  </a:lnTo>
                  <a:lnTo>
                    <a:pt x="82" y="186"/>
                  </a:lnTo>
                  <a:lnTo>
                    <a:pt x="85" y="189"/>
                  </a:lnTo>
                  <a:lnTo>
                    <a:pt x="78" y="193"/>
                  </a:lnTo>
                  <a:lnTo>
                    <a:pt x="78" y="189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4" y="193"/>
                  </a:lnTo>
                  <a:lnTo>
                    <a:pt x="74" y="193"/>
                  </a:lnTo>
                  <a:lnTo>
                    <a:pt x="78" y="193"/>
                  </a:lnTo>
                  <a:lnTo>
                    <a:pt x="74" y="193"/>
                  </a:lnTo>
                  <a:lnTo>
                    <a:pt x="71" y="193"/>
                  </a:lnTo>
                  <a:lnTo>
                    <a:pt x="71" y="193"/>
                  </a:lnTo>
                  <a:lnTo>
                    <a:pt x="71" y="197"/>
                  </a:lnTo>
                  <a:lnTo>
                    <a:pt x="63" y="201"/>
                  </a:lnTo>
                  <a:lnTo>
                    <a:pt x="60" y="201"/>
                  </a:lnTo>
                  <a:lnTo>
                    <a:pt x="60" y="201"/>
                  </a:lnTo>
                  <a:lnTo>
                    <a:pt x="56" y="201"/>
                  </a:lnTo>
                  <a:lnTo>
                    <a:pt x="56" y="201"/>
                  </a:lnTo>
                  <a:lnTo>
                    <a:pt x="56" y="201"/>
                  </a:lnTo>
                  <a:lnTo>
                    <a:pt x="56" y="201"/>
                  </a:lnTo>
                  <a:lnTo>
                    <a:pt x="52" y="201"/>
                  </a:lnTo>
                  <a:lnTo>
                    <a:pt x="48" y="201"/>
                  </a:lnTo>
                  <a:lnTo>
                    <a:pt x="48" y="204"/>
                  </a:lnTo>
                  <a:lnTo>
                    <a:pt x="45" y="204"/>
                  </a:lnTo>
                  <a:lnTo>
                    <a:pt x="45" y="201"/>
                  </a:lnTo>
                  <a:lnTo>
                    <a:pt x="52" y="197"/>
                  </a:lnTo>
                  <a:lnTo>
                    <a:pt x="52" y="193"/>
                  </a:lnTo>
                  <a:lnTo>
                    <a:pt x="48" y="197"/>
                  </a:lnTo>
                  <a:lnTo>
                    <a:pt x="45" y="197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197"/>
                  </a:lnTo>
                  <a:lnTo>
                    <a:pt x="45" y="182"/>
                  </a:lnTo>
                  <a:lnTo>
                    <a:pt x="48" y="178"/>
                  </a:lnTo>
                  <a:lnTo>
                    <a:pt x="48" y="178"/>
                  </a:lnTo>
                  <a:lnTo>
                    <a:pt x="45" y="171"/>
                  </a:lnTo>
                  <a:lnTo>
                    <a:pt x="45" y="167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1" y="160"/>
                  </a:lnTo>
                  <a:lnTo>
                    <a:pt x="37" y="156"/>
                  </a:lnTo>
                  <a:lnTo>
                    <a:pt x="37" y="156"/>
                  </a:lnTo>
                  <a:lnTo>
                    <a:pt x="34" y="152"/>
                  </a:lnTo>
                  <a:lnTo>
                    <a:pt x="34" y="149"/>
                  </a:lnTo>
                  <a:lnTo>
                    <a:pt x="30" y="149"/>
                  </a:lnTo>
                  <a:lnTo>
                    <a:pt x="34" y="149"/>
                  </a:lnTo>
                  <a:lnTo>
                    <a:pt x="34" y="156"/>
                  </a:lnTo>
                  <a:lnTo>
                    <a:pt x="26" y="152"/>
                  </a:lnTo>
                  <a:lnTo>
                    <a:pt x="23" y="152"/>
                  </a:lnTo>
                  <a:lnTo>
                    <a:pt x="23" y="149"/>
                  </a:lnTo>
                  <a:lnTo>
                    <a:pt x="23" y="145"/>
                  </a:lnTo>
                  <a:lnTo>
                    <a:pt x="19" y="145"/>
                  </a:lnTo>
                  <a:lnTo>
                    <a:pt x="23" y="145"/>
                  </a:lnTo>
                  <a:lnTo>
                    <a:pt x="26" y="149"/>
                  </a:lnTo>
                  <a:lnTo>
                    <a:pt x="26" y="149"/>
                  </a:lnTo>
                  <a:lnTo>
                    <a:pt x="30" y="149"/>
                  </a:lnTo>
                  <a:lnTo>
                    <a:pt x="26" y="149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30" y="145"/>
                  </a:lnTo>
                  <a:lnTo>
                    <a:pt x="30" y="145"/>
                  </a:lnTo>
                  <a:lnTo>
                    <a:pt x="30" y="141"/>
                  </a:lnTo>
                  <a:lnTo>
                    <a:pt x="26" y="137"/>
                  </a:lnTo>
                  <a:lnTo>
                    <a:pt x="23" y="137"/>
                  </a:lnTo>
                  <a:lnTo>
                    <a:pt x="23" y="134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15" y="134"/>
                  </a:lnTo>
                  <a:lnTo>
                    <a:pt x="15" y="134"/>
                  </a:lnTo>
                  <a:lnTo>
                    <a:pt x="15" y="130"/>
                  </a:lnTo>
                  <a:lnTo>
                    <a:pt x="15" y="130"/>
                  </a:lnTo>
                  <a:lnTo>
                    <a:pt x="11" y="130"/>
                  </a:lnTo>
                  <a:lnTo>
                    <a:pt x="11" y="130"/>
                  </a:lnTo>
                  <a:lnTo>
                    <a:pt x="11" y="134"/>
                  </a:lnTo>
                  <a:lnTo>
                    <a:pt x="4" y="126"/>
                  </a:lnTo>
                  <a:lnTo>
                    <a:pt x="4" y="123"/>
                  </a:lnTo>
                  <a:lnTo>
                    <a:pt x="4" y="119"/>
                  </a:lnTo>
                  <a:lnTo>
                    <a:pt x="4" y="119"/>
                  </a:lnTo>
                  <a:lnTo>
                    <a:pt x="0" y="119"/>
                  </a:lnTo>
                  <a:lnTo>
                    <a:pt x="4" y="115"/>
                  </a:lnTo>
                  <a:lnTo>
                    <a:pt x="4" y="112"/>
                  </a:lnTo>
                  <a:lnTo>
                    <a:pt x="8" y="115"/>
                  </a:lnTo>
                  <a:lnTo>
                    <a:pt x="8" y="112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1" y="104"/>
                  </a:lnTo>
                  <a:lnTo>
                    <a:pt x="11" y="100"/>
                  </a:lnTo>
                  <a:lnTo>
                    <a:pt x="15" y="97"/>
                  </a:lnTo>
                  <a:lnTo>
                    <a:pt x="15" y="93"/>
                  </a:lnTo>
                  <a:lnTo>
                    <a:pt x="15" y="89"/>
                  </a:lnTo>
                  <a:lnTo>
                    <a:pt x="15" y="86"/>
                  </a:lnTo>
                  <a:lnTo>
                    <a:pt x="19" y="86"/>
                  </a:lnTo>
                  <a:lnTo>
                    <a:pt x="19" y="82"/>
                  </a:lnTo>
                  <a:lnTo>
                    <a:pt x="19" y="78"/>
                  </a:lnTo>
                  <a:lnTo>
                    <a:pt x="15" y="71"/>
                  </a:lnTo>
                  <a:lnTo>
                    <a:pt x="19" y="71"/>
                  </a:lnTo>
                  <a:lnTo>
                    <a:pt x="23" y="71"/>
                  </a:lnTo>
                  <a:lnTo>
                    <a:pt x="26" y="71"/>
                  </a:lnTo>
                  <a:lnTo>
                    <a:pt x="30" y="67"/>
                  </a:lnTo>
                  <a:lnTo>
                    <a:pt x="30" y="60"/>
                  </a:lnTo>
                  <a:lnTo>
                    <a:pt x="34" y="52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4" y="41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37" y="30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8" y="15"/>
                  </a:lnTo>
                  <a:lnTo>
                    <a:pt x="52" y="11"/>
                  </a:lnTo>
                  <a:lnTo>
                    <a:pt x="56" y="11"/>
                  </a:lnTo>
                  <a:lnTo>
                    <a:pt x="60" y="8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67" y="8"/>
                  </a:lnTo>
                  <a:lnTo>
                    <a:pt x="67" y="4"/>
                  </a:lnTo>
                  <a:lnTo>
                    <a:pt x="71" y="4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close/>
                  <a:moveTo>
                    <a:pt x="23" y="156"/>
                  </a:moveTo>
                  <a:lnTo>
                    <a:pt x="26" y="160"/>
                  </a:lnTo>
                  <a:lnTo>
                    <a:pt x="26" y="160"/>
                  </a:lnTo>
                  <a:lnTo>
                    <a:pt x="30" y="160"/>
                  </a:lnTo>
                  <a:lnTo>
                    <a:pt x="26" y="156"/>
                  </a:lnTo>
                  <a:lnTo>
                    <a:pt x="23" y="1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7" name="Freeform 29"/>
            <p:cNvSpPr>
              <a:spLocks noEditPoints="1"/>
            </p:cNvSpPr>
            <p:nvPr/>
          </p:nvSpPr>
          <p:spPr bwMode="auto">
            <a:xfrm>
              <a:off x="5983653" y="2985548"/>
              <a:ext cx="47606" cy="81058"/>
            </a:xfrm>
            <a:custGeom>
              <a:avLst/>
              <a:gdLst>
                <a:gd name="T0" fmla="*/ 0 w 37"/>
                <a:gd name="T1" fmla="*/ 26 h 63"/>
                <a:gd name="T2" fmla="*/ 4 w 37"/>
                <a:gd name="T3" fmla="*/ 22 h 63"/>
                <a:gd name="T4" fmla="*/ 0 w 37"/>
                <a:gd name="T5" fmla="*/ 26 h 63"/>
                <a:gd name="T6" fmla="*/ 0 w 37"/>
                <a:gd name="T7" fmla="*/ 30 h 63"/>
                <a:gd name="T8" fmla="*/ 8 w 37"/>
                <a:gd name="T9" fmla="*/ 4 h 63"/>
                <a:gd name="T10" fmla="*/ 0 w 37"/>
                <a:gd name="T11" fmla="*/ 0 h 63"/>
                <a:gd name="T12" fmla="*/ 8 w 37"/>
                <a:gd name="T13" fmla="*/ 0 h 63"/>
                <a:gd name="T14" fmla="*/ 8 w 37"/>
                <a:gd name="T15" fmla="*/ 4 h 63"/>
                <a:gd name="T16" fmla="*/ 8 w 37"/>
                <a:gd name="T17" fmla="*/ 4 h 63"/>
                <a:gd name="T18" fmla="*/ 12 w 37"/>
                <a:gd name="T19" fmla="*/ 4 h 63"/>
                <a:gd name="T20" fmla="*/ 15 w 37"/>
                <a:gd name="T21" fmla="*/ 7 h 63"/>
                <a:gd name="T22" fmla="*/ 15 w 37"/>
                <a:gd name="T23" fmla="*/ 7 h 63"/>
                <a:gd name="T24" fmla="*/ 12 w 37"/>
                <a:gd name="T25" fmla="*/ 7 h 63"/>
                <a:gd name="T26" fmla="*/ 8 w 37"/>
                <a:gd name="T27" fmla="*/ 4 h 63"/>
                <a:gd name="T28" fmla="*/ 8 w 37"/>
                <a:gd name="T29" fmla="*/ 4 h 63"/>
                <a:gd name="T30" fmla="*/ 12 w 37"/>
                <a:gd name="T31" fmla="*/ 4 h 63"/>
                <a:gd name="T32" fmla="*/ 8 w 37"/>
                <a:gd name="T33" fmla="*/ 7 h 63"/>
                <a:gd name="T34" fmla="*/ 8 w 37"/>
                <a:gd name="T35" fmla="*/ 7 h 63"/>
                <a:gd name="T36" fmla="*/ 8 w 37"/>
                <a:gd name="T37" fmla="*/ 11 h 63"/>
                <a:gd name="T38" fmla="*/ 4 w 37"/>
                <a:gd name="T39" fmla="*/ 15 h 63"/>
                <a:gd name="T40" fmla="*/ 4 w 37"/>
                <a:gd name="T41" fmla="*/ 11 h 63"/>
                <a:gd name="T42" fmla="*/ 0 w 37"/>
                <a:gd name="T43" fmla="*/ 15 h 63"/>
                <a:gd name="T44" fmla="*/ 4 w 37"/>
                <a:gd name="T45" fmla="*/ 15 h 63"/>
                <a:gd name="T46" fmla="*/ 4 w 37"/>
                <a:gd name="T47" fmla="*/ 19 h 63"/>
                <a:gd name="T48" fmla="*/ 4 w 37"/>
                <a:gd name="T49" fmla="*/ 26 h 63"/>
                <a:gd name="T50" fmla="*/ 0 w 37"/>
                <a:gd name="T51" fmla="*/ 33 h 63"/>
                <a:gd name="T52" fmla="*/ 4 w 37"/>
                <a:gd name="T53" fmla="*/ 41 h 63"/>
                <a:gd name="T54" fmla="*/ 4 w 37"/>
                <a:gd name="T55" fmla="*/ 48 h 63"/>
                <a:gd name="T56" fmla="*/ 8 w 37"/>
                <a:gd name="T57" fmla="*/ 59 h 63"/>
                <a:gd name="T58" fmla="*/ 15 w 37"/>
                <a:gd name="T59" fmla="*/ 59 h 63"/>
                <a:gd name="T60" fmla="*/ 26 w 37"/>
                <a:gd name="T61" fmla="*/ 59 h 63"/>
                <a:gd name="T62" fmla="*/ 34 w 37"/>
                <a:gd name="T63" fmla="*/ 48 h 63"/>
                <a:gd name="T64" fmla="*/ 37 w 37"/>
                <a:gd name="T65" fmla="*/ 45 h 63"/>
                <a:gd name="T66" fmla="*/ 37 w 37"/>
                <a:gd name="T67" fmla="*/ 41 h 63"/>
                <a:gd name="T68" fmla="*/ 37 w 37"/>
                <a:gd name="T69" fmla="*/ 37 h 63"/>
                <a:gd name="T70" fmla="*/ 30 w 37"/>
                <a:gd name="T71" fmla="*/ 26 h 63"/>
                <a:gd name="T72" fmla="*/ 26 w 37"/>
                <a:gd name="T73" fmla="*/ 22 h 63"/>
                <a:gd name="T74" fmla="*/ 23 w 37"/>
                <a:gd name="T75" fmla="*/ 22 h 63"/>
                <a:gd name="T76" fmla="*/ 26 w 37"/>
                <a:gd name="T77" fmla="*/ 19 h 63"/>
                <a:gd name="T78" fmla="*/ 23 w 37"/>
                <a:gd name="T79" fmla="*/ 15 h 63"/>
                <a:gd name="T80" fmla="*/ 19 w 37"/>
                <a:gd name="T81" fmla="*/ 11 h 63"/>
                <a:gd name="T82" fmla="*/ 19 w 37"/>
                <a:gd name="T83" fmla="*/ 11 h 63"/>
                <a:gd name="T84" fmla="*/ 12 w 37"/>
                <a:gd name="T85" fmla="*/ 7 h 63"/>
                <a:gd name="T86" fmla="*/ 12 w 37"/>
                <a:gd name="T87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" h="63">
                  <a:moveTo>
                    <a:pt x="0" y="30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close/>
                  <a:moveTo>
                    <a:pt x="8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  <a:moveTo>
                    <a:pt x="12" y="4"/>
                  </a:moveTo>
                  <a:lnTo>
                    <a:pt x="12" y="4"/>
                  </a:lnTo>
                  <a:lnTo>
                    <a:pt x="12" y="4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2" y="4"/>
                  </a:lnTo>
                  <a:close/>
                  <a:moveTo>
                    <a:pt x="8" y="7"/>
                  </a:move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4" y="26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4" y="41"/>
                  </a:lnTo>
                  <a:lnTo>
                    <a:pt x="0" y="41"/>
                  </a:lnTo>
                  <a:lnTo>
                    <a:pt x="4" y="48"/>
                  </a:lnTo>
                  <a:lnTo>
                    <a:pt x="8" y="56"/>
                  </a:lnTo>
                  <a:lnTo>
                    <a:pt x="8" y="59"/>
                  </a:lnTo>
                  <a:lnTo>
                    <a:pt x="12" y="63"/>
                  </a:lnTo>
                  <a:lnTo>
                    <a:pt x="15" y="59"/>
                  </a:lnTo>
                  <a:lnTo>
                    <a:pt x="23" y="59"/>
                  </a:lnTo>
                  <a:lnTo>
                    <a:pt x="26" y="59"/>
                  </a:lnTo>
                  <a:lnTo>
                    <a:pt x="34" y="56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37" y="41"/>
                  </a:lnTo>
                  <a:lnTo>
                    <a:pt x="34" y="37"/>
                  </a:lnTo>
                  <a:lnTo>
                    <a:pt x="37" y="37"/>
                  </a:lnTo>
                  <a:lnTo>
                    <a:pt x="34" y="33"/>
                  </a:lnTo>
                  <a:lnTo>
                    <a:pt x="30" y="26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3" y="22"/>
                  </a:lnTo>
                  <a:lnTo>
                    <a:pt x="26" y="22"/>
                  </a:lnTo>
                  <a:lnTo>
                    <a:pt x="26" y="19"/>
                  </a:lnTo>
                  <a:lnTo>
                    <a:pt x="23" y="19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8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8" name="Freeform 30"/>
            <p:cNvSpPr>
              <a:spLocks noEditPoints="1"/>
            </p:cNvSpPr>
            <p:nvPr/>
          </p:nvSpPr>
          <p:spPr bwMode="auto">
            <a:xfrm>
              <a:off x="5722468" y="2494055"/>
              <a:ext cx="595711" cy="530092"/>
            </a:xfrm>
            <a:custGeom>
              <a:avLst/>
              <a:gdLst>
                <a:gd name="T0" fmla="*/ 155 w 463"/>
                <a:gd name="T1" fmla="*/ 37 h 412"/>
                <a:gd name="T2" fmla="*/ 181 w 463"/>
                <a:gd name="T3" fmla="*/ 48 h 412"/>
                <a:gd name="T4" fmla="*/ 189 w 463"/>
                <a:gd name="T5" fmla="*/ 82 h 412"/>
                <a:gd name="T6" fmla="*/ 240 w 463"/>
                <a:gd name="T7" fmla="*/ 100 h 412"/>
                <a:gd name="T8" fmla="*/ 300 w 463"/>
                <a:gd name="T9" fmla="*/ 111 h 412"/>
                <a:gd name="T10" fmla="*/ 322 w 463"/>
                <a:gd name="T11" fmla="*/ 93 h 412"/>
                <a:gd name="T12" fmla="*/ 348 w 463"/>
                <a:gd name="T13" fmla="*/ 111 h 412"/>
                <a:gd name="T14" fmla="*/ 370 w 463"/>
                <a:gd name="T15" fmla="*/ 93 h 412"/>
                <a:gd name="T16" fmla="*/ 392 w 463"/>
                <a:gd name="T17" fmla="*/ 78 h 412"/>
                <a:gd name="T18" fmla="*/ 429 w 463"/>
                <a:gd name="T19" fmla="*/ 67 h 412"/>
                <a:gd name="T20" fmla="*/ 444 w 463"/>
                <a:gd name="T21" fmla="*/ 70 h 412"/>
                <a:gd name="T22" fmla="*/ 459 w 463"/>
                <a:gd name="T23" fmla="*/ 85 h 412"/>
                <a:gd name="T24" fmla="*/ 437 w 463"/>
                <a:gd name="T25" fmla="*/ 107 h 412"/>
                <a:gd name="T26" fmla="*/ 422 w 463"/>
                <a:gd name="T27" fmla="*/ 152 h 412"/>
                <a:gd name="T28" fmla="*/ 407 w 463"/>
                <a:gd name="T29" fmla="*/ 178 h 412"/>
                <a:gd name="T30" fmla="*/ 400 w 463"/>
                <a:gd name="T31" fmla="*/ 189 h 412"/>
                <a:gd name="T32" fmla="*/ 385 w 463"/>
                <a:gd name="T33" fmla="*/ 159 h 412"/>
                <a:gd name="T34" fmla="*/ 377 w 463"/>
                <a:gd name="T35" fmla="*/ 167 h 412"/>
                <a:gd name="T36" fmla="*/ 381 w 463"/>
                <a:gd name="T37" fmla="*/ 152 h 412"/>
                <a:gd name="T38" fmla="*/ 377 w 463"/>
                <a:gd name="T39" fmla="*/ 133 h 412"/>
                <a:gd name="T40" fmla="*/ 344 w 463"/>
                <a:gd name="T41" fmla="*/ 126 h 412"/>
                <a:gd name="T42" fmla="*/ 333 w 463"/>
                <a:gd name="T43" fmla="*/ 119 h 412"/>
                <a:gd name="T44" fmla="*/ 322 w 463"/>
                <a:gd name="T45" fmla="*/ 115 h 412"/>
                <a:gd name="T46" fmla="*/ 329 w 463"/>
                <a:gd name="T47" fmla="*/ 133 h 412"/>
                <a:gd name="T48" fmla="*/ 333 w 463"/>
                <a:gd name="T49" fmla="*/ 167 h 412"/>
                <a:gd name="T50" fmla="*/ 337 w 463"/>
                <a:gd name="T51" fmla="*/ 197 h 412"/>
                <a:gd name="T52" fmla="*/ 326 w 463"/>
                <a:gd name="T53" fmla="*/ 193 h 412"/>
                <a:gd name="T54" fmla="*/ 322 w 463"/>
                <a:gd name="T55" fmla="*/ 193 h 412"/>
                <a:gd name="T56" fmla="*/ 303 w 463"/>
                <a:gd name="T57" fmla="*/ 215 h 412"/>
                <a:gd name="T58" fmla="*/ 285 w 463"/>
                <a:gd name="T59" fmla="*/ 226 h 412"/>
                <a:gd name="T60" fmla="*/ 255 w 463"/>
                <a:gd name="T61" fmla="*/ 260 h 412"/>
                <a:gd name="T62" fmla="*/ 222 w 463"/>
                <a:gd name="T63" fmla="*/ 286 h 412"/>
                <a:gd name="T64" fmla="*/ 207 w 463"/>
                <a:gd name="T65" fmla="*/ 315 h 412"/>
                <a:gd name="T66" fmla="*/ 203 w 463"/>
                <a:gd name="T67" fmla="*/ 378 h 412"/>
                <a:gd name="T68" fmla="*/ 196 w 463"/>
                <a:gd name="T69" fmla="*/ 393 h 412"/>
                <a:gd name="T70" fmla="*/ 178 w 463"/>
                <a:gd name="T71" fmla="*/ 408 h 412"/>
                <a:gd name="T72" fmla="*/ 141 w 463"/>
                <a:gd name="T73" fmla="*/ 371 h 412"/>
                <a:gd name="T74" fmla="*/ 118 w 463"/>
                <a:gd name="T75" fmla="*/ 334 h 412"/>
                <a:gd name="T76" fmla="*/ 100 w 463"/>
                <a:gd name="T77" fmla="*/ 297 h 412"/>
                <a:gd name="T78" fmla="*/ 85 w 463"/>
                <a:gd name="T79" fmla="*/ 252 h 412"/>
                <a:gd name="T80" fmla="*/ 78 w 463"/>
                <a:gd name="T81" fmla="*/ 219 h 412"/>
                <a:gd name="T82" fmla="*/ 74 w 463"/>
                <a:gd name="T83" fmla="*/ 197 h 412"/>
                <a:gd name="T84" fmla="*/ 74 w 463"/>
                <a:gd name="T85" fmla="*/ 185 h 412"/>
                <a:gd name="T86" fmla="*/ 59 w 463"/>
                <a:gd name="T87" fmla="*/ 208 h 412"/>
                <a:gd name="T88" fmla="*/ 11 w 463"/>
                <a:gd name="T89" fmla="*/ 185 h 412"/>
                <a:gd name="T90" fmla="*/ 22 w 463"/>
                <a:gd name="T91" fmla="*/ 185 h 412"/>
                <a:gd name="T92" fmla="*/ 26 w 463"/>
                <a:gd name="T93" fmla="*/ 178 h 412"/>
                <a:gd name="T94" fmla="*/ 0 w 463"/>
                <a:gd name="T95" fmla="*/ 167 h 412"/>
                <a:gd name="T96" fmla="*/ 33 w 463"/>
                <a:gd name="T97" fmla="*/ 152 h 412"/>
                <a:gd name="T98" fmla="*/ 33 w 463"/>
                <a:gd name="T99" fmla="*/ 130 h 412"/>
                <a:gd name="T100" fmla="*/ 11 w 463"/>
                <a:gd name="T101" fmla="*/ 111 h 412"/>
                <a:gd name="T102" fmla="*/ 37 w 463"/>
                <a:gd name="T103" fmla="*/ 96 h 412"/>
                <a:gd name="T104" fmla="*/ 78 w 463"/>
                <a:gd name="T105" fmla="*/ 56 h 412"/>
                <a:gd name="T106" fmla="*/ 92 w 463"/>
                <a:gd name="T107" fmla="*/ 22 h 412"/>
                <a:gd name="T108" fmla="*/ 137 w 463"/>
                <a:gd name="T109" fmla="*/ 7 h 412"/>
                <a:gd name="T110" fmla="*/ 333 w 463"/>
                <a:gd name="T111" fmla="*/ 197 h 412"/>
                <a:gd name="T112" fmla="*/ 329 w 463"/>
                <a:gd name="T113" fmla="*/ 19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63" h="412">
                  <a:moveTo>
                    <a:pt x="148" y="15"/>
                  </a:moveTo>
                  <a:lnTo>
                    <a:pt x="148" y="15"/>
                  </a:lnTo>
                  <a:lnTo>
                    <a:pt x="148" y="18"/>
                  </a:lnTo>
                  <a:lnTo>
                    <a:pt x="152" y="22"/>
                  </a:lnTo>
                  <a:lnTo>
                    <a:pt x="152" y="26"/>
                  </a:lnTo>
                  <a:lnTo>
                    <a:pt x="155" y="30"/>
                  </a:lnTo>
                  <a:lnTo>
                    <a:pt x="152" y="30"/>
                  </a:lnTo>
                  <a:lnTo>
                    <a:pt x="155" y="33"/>
                  </a:lnTo>
                  <a:lnTo>
                    <a:pt x="155" y="33"/>
                  </a:lnTo>
                  <a:lnTo>
                    <a:pt x="155" y="37"/>
                  </a:lnTo>
                  <a:lnTo>
                    <a:pt x="159" y="37"/>
                  </a:lnTo>
                  <a:lnTo>
                    <a:pt x="159" y="41"/>
                  </a:lnTo>
                  <a:lnTo>
                    <a:pt x="163" y="41"/>
                  </a:lnTo>
                  <a:lnTo>
                    <a:pt x="166" y="41"/>
                  </a:lnTo>
                  <a:lnTo>
                    <a:pt x="170" y="41"/>
                  </a:lnTo>
                  <a:lnTo>
                    <a:pt x="170" y="41"/>
                  </a:lnTo>
                  <a:lnTo>
                    <a:pt x="174" y="41"/>
                  </a:lnTo>
                  <a:lnTo>
                    <a:pt x="178" y="44"/>
                  </a:lnTo>
                  <a:lnTo>
                    <a:pt x="181" y="44"/>
                  </a:lnTo>
                  <a:lnTo>
                    <a:pt x="181" y="48"/>
                  </a:lnTo>
                  <a:lnTo>
                    <a:pt x="185" y="48"/>
                  </a:lnTo>
                  <a:lnTo>
                    <a:pt x="185" y="52"/>
                  </a:lnTo>
                  <a:lnTo>
                    <a:pt x="185" y="52"/>
                  </a:lnTo>
                  <a:lnTo>
                    <a:pt x="185" y="56"/>
                  </a:lnTo>
                  <a:lnTo>
                    <a:pt x="185" y="63"/>
                  </a:lnTo>
                  <a:lnTo>
                    <a:pt x="185" y="70"/>
                  </a:lnTo>
                  <a:lnTo>
                    <a:pt x="181" y="74"/>
                  </a:lnTo>
                  <a:lnTo>
                    <a:pt x="181" y="78"/>
                  </a:lnTo>
                  <a:lnTo>
                    <a:pt x="185" y="78"/>
                  </a:lnTo>
                  <a:lnTo>
                    <a:pt x="189" y="82"/>
                  </a:lnTo>
                  <a:lnTo>
                    <a:pt x="189" y="82"/>
                  </a:lnTo>
                  <a:lnTo>
                    <a:pt x="192" y="82"/>
                  </a:lnTo>
                  <a:lnTo>
                    <a:pt x="200" y="85"/>
                  </a:lnTo>
                  <a:lnTo>
                    <a:pt x="207" y="89"/>
                  </a:lnTo>
                  <a:lnTo>
                    <a:pt x="211" y="93"/>
                  </a:lnTo>
                  <a:lnTo>
                    <a:pt x="218" y="96"/>
                  </a:lnTo>
                  <a:lnTo>
                    <a:pt x="222" y="96"/>
                  </a:lnTo>
                  <a:lnTo>
                    <a:pt x="226" y="96"/>
                  </a:lnTo>
                  <a:lnTo>
                    <a:pt x="229" y="100"/>
                  </a:lnTo>
                  <a:lnTo>
                    <a:pt x="240" y="100"/>
                  </a:lnTo>
                  <a:lnTo>
                    <a:pt x="240" y="104"/>
                  </a:lnTo>
                  <a:lnTo>
                    <a:pt x="252" y="100"/>
                  </a:lnTo>
                  <a:lnTo>
                    <a:pt x="259" y="104"/>
                  </a:lnTo>
                  <a:lnTo>
                    <a:pt x="259" y="107"/>
                  </a:lnTo>
                  <a:lnTo>
                    <a:pt x="263" y="107"/>
                  </a:lnTo>
                  <a:lnTo>
                    <a:pt x="274" y="111"/>
                  </a:lnTo>
                  <a:lnTo>
                    <a:pt x="274" y="111"/>
                  </a:lnTo>
                  <a:lnTo>
                    <a:pt x="281" y="111"/>
                  </a:lnTo>
                  <a:lnTo>
                    <a:pt x="296" y="115"/>
                  </a:lnTo>
                  <a:lnTo>
                    <a:pt x="300" y="111"/>
                  </a:lnTo>
                  <a:lnTo>
                    <a:pt x="303" y="115"/>
                  </a:lnTo>
                  <a:lnTo>
                    <a:pt x="315" y="115"/>
                  </a:lnTo>
                  <a:lnTo>
                    <a:pt x="318" y="107"/>
                  </a:lnTo>
                  <a:lnTo>
                    <a:pt x="315" y="100"/>
                  </a:lnTo>
                  <a:lnTo>
                    <a:pt x="315" y="93"/>
                  </a:lnTo>
                  <a:lnTo>
                    <a:pt x="315" y="93"/>
                  </a:lnTo>
                  <a:lnTo>
                    <a:pt x="315" y="93"/>
                  </a:lnTo>
                  <a:lnTo>
                    <a:pt x="318" y="89"/>
                  </a:lnTo>
                  <a:lnTo>
                    <a:pt x="322" y="89"/>
                  </a:lnTo>
                  <a:lnTo>
                    <a:pt x="322" y="93"/>
                  </a:lnTo>
                  <a:lnTo>
                    <a:pt x="322" y="96"/>
                  </a:lnTo>
                  <a:lnTo>
                    <a:pt x="326" y="96"/>
                  </a:lnTo>
                  <a:lnTo>
                    <a:pt x="326" y="96"/>
                  </a:lnTo>
                  <a:lnTo>
                    <a:pt x="326" y="100"/>
                  </a:lnTo>
                  <a:lnTo>
                    <a:pt x="326" y="104"/>
                  </a:lnTo>
                  <a:lnTo>
                    <a:pt x="329" y="107"/>
                  </a:lnTo>
                  <a:lnTo>
                    <a:pt x="333" y="107"/>
                  </a:lnTo>
                  <a:lnTo>
                    <a:pt x="337" y="107"/>
                  </a:lnTo>
                  <a:lnTo>
                    <a:pt x="344" y="111"/>
                  </a:lnTo>
                  <a:lnTo>
                    <a:pt x="348" y="111"/>
                  </a:lnTo>
                  <a:lnTo>
                    <a:pt x="352" y="107"/>
                  </a:lnTo>
                  <a:lnTo>
                    <a:pt x="355" y="107"/>
                  </a:lnTo>
                  <a:lnTo>
                    <a:pt x="359" y="107"/>
                  </a:lnTo>
                  <a:lnTo>
                    <a:pt x="366" y="107"/>
                  </a:lnTo>
                  <a:lnTo>
                    <a:pt x="370" y="107"/>
                  </a:lnTo>
                  <a:lnTo>
                    <a:pt x="377" y="104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0" y="96"/>
                  </a:lnTo>
                  <a:lnTo>
                    <a:pt x="370" y="93"/>
                  </a:lnTo>
                  <a:lnTo>
                    <a:pt x="370" y="89"/>
                  </a:lnTo>
                  <a:lnTo>
                    <a:pt x="374" y="89"/>
                  </a:lnTo>
                  <a:lnTo>
                    <a:pt x="377" y="89"/>
                  </a:lnTo>
                  <a:lnTo>
                    <a:pt x="381" y="89"/>
                  </a:lnTo>
                  <a:lnTo>
                    <a:pt x="385" y="85"/>
                  </a:lnTo>
                  <a:lnTo>
                    <a:pt x="385" y="85"/>
                  </a:lnTo>
                  <a:lnTo>
                    <a:pt x="389" y="85"/>
                  </a:lnTo>
                  <a:lnTo>
                    <a:pt x="389" y="82"/>
                  </a:lnTo>
                  <a:lnTo>
                    <a:pt x="392" y="82"/>
                  </a:lnTo>
                  <a:lnTo>
                    <a:pt x="392" y="78"/>
                  </a:lnTo>
                  <a:lnTo>
                    <a:pt x="396" y="74"/>
                  </a:lnTo>
                  <a:lnTo>
                    <a:pt x="400" y="74"/>
                  </a:lnTo>
                  <a:lnTo>
                    <a:pt x="407" y="74"/>
                  </a:lnTo>
                  <a:lnTo>
                    <a:pt x="411" y="70"/>
                  </a:lnTo>
                  <a:lnTo>
                    <a:pt x="411" y="67"/>
                  </a:lnTo>
                  <a:lnTo>
                    <a:pt x="411" y="67"/>
                  </a:lnTo>
                  <a:lnTo>
                    <a:pt x="415" y="63"/>
                  </a:lnTo>
                  <a:lnTo>
                    <a:pt x="418" y="67"/>
                  </a:lnTo>
                  <a:lnTo>
                    <a:pt x="422" y="67"/>
                  </a:lnTo>
                  <a:lnTo>
                    <a:pt x="429" y="67"/>
                  </a:lnTo>
                  <a:lnTo>
                    <a:pt x="429" y="67"/>
                  </a:lnTo>
                  <a:lnTo>
                    <a:pt x="429" y="63"/>
                  </a:lnTo>
                  <a:lnTo>
                    <a:pt x="437" y="59"/>
                  </a:lnTo>
                  <a:lnTo>
                    <a:pt x="440" y="59"/>
                  </a:lnTo>
                  <a:lnTo>
                    <a:pt x="440" y="63"/>
                  </a:lnTo>
                  <a:lnTo>
                    <a:pt x="444" y="63"/>
                  </a:lnTo>
                  <a:lnTo>
                    <a:pt x="444" y="63"/>
                  </a:lnTo>
                  <a:lnTo>
                    <a:pt x="440" y="67"/>
                  </a:lnTo>
                  <a:lnTo>
                    <a:pt x="444" y="70"/>
                  </a:lnTo>
                  <a:lnTo>
                    <a:pt x="444" y="70"/>
                  </a:lnTo>
                  <a:lnTo>
                    <a:pt x="448" y="70"/>
                  </a:lnTo>
                  <a:lnTo>
                    <a:pt x="448" y="70"/>
                  </a:lnTo>
                  <a:lnTo>
                    <a:pt x="452" y="74"/>
                  </a:lnTo>
                  <a:lnTo>
                    <a:pt x="452" y="78"/>
                  </a:lnTo>
                  <a:lnTo>
                    <a:pt x="448" y="78"/>
                  </a:lnTo>
                  <a:lnTo>
                    <a:pt x="448" y="82"/>
                  </a:lnTo>
                  <a:lnTo>
                    <a:pt x="452" y="82"/>
                  </a:lnTo>
                  <a:lnTo>
                    <a:pt x="455" y="82"/>
                  </a:lnTo>
                  <a:lnTo>
                    <a:pt x="459" y="82"/>
                  </a:lnTo>
                  <a:lnTo>
                    <a:pt x="459" y="85"/>
                  </a:lnTo>
                  <a:lnTo>
                    <a:pt x="463" y="89"/>
                  </a:lnTo>
                  <a:lnTo>
                    <a:pt x="459" y="89"/>
                  </a:lnTo>
                  <a:lnTo>
                    <a:pt x="459" y="93"/>
                  </a:lnTo>
                  <a:lnTo>
                    <a:pt x="459" y="96"/>
                  </a:lnTo>
                  <a:lnTo>
                    <a:pt x="455" y="96"/>
                  </a:lnTo>
                  <a:lnTo>
                    <a:pt x="452" y="93"/>
                  </a:lnTo>
                  <a:lnTo>
                    <a:pt x="448" y="96"/>
                  </a:lnTo>
                  <a:lnTo>
                    <a:pt x="444" y="96"/>
                  </a:lnTo>
                  <a:lnTo>
                    <a:pt x="440" y="100"/>
                  </a:lnTo>
                  <a:lnTo>
                    <a:pt x="437" y="107"/>
                  </a:lnTo>
                  <a:lnTo>
                    <a:pt x="433" y="107"/>
                  </a:lnTo>
                  <a:lnTo>
                    <a:pt x="429" y="115"/>
                  </a:lnTo>
                  <a:lnTo>
                    <a:pt x="426" y="119"/>
                  </a:lnTo>
                  <a:lnTo>
                    <a:pt x="429" y="119"/>
                  </a:lnTo>
                  <a:lnTo>
                    <a:pt x="426" y="126"/>
                  </a:lnTo>
                  <a:lnTo>
                    <a:pt x="422" y="133"/>
                  </a:lnTo>
                  <a:lnTo>
                    <a:pt x="422" y="133"/>
                  </a:lnTo>
                  <a:lnTo>
                    <a:pt x="426" y="137"/>
                  </a:lnTo>
                  <a:lnTo>
                    <a:pt x="422" y="145"/>
                  </a:lnTo>
                  <a:lnTo>
                    <a:pt x="422" y="152"/>
                  </a:lnTo>
                  <a:lnTo>
                    <a:pt x="418" y="156"/>
                  </a:lnTo>
                  <a:lnTo>
                    <a:pt x="415" y="156"/>
                  </a:lnTo>
                  <a:lnTo>
                    <a:pt x="411" y="156"/>
                  </a:lnTo>
                  <a:lnTo>
                    <a:pt x="407" y="156"/>
                  </a:lnTo>
                  <a:lnTo>
                    <a:pt x="411" y="163"/>
                  </a:lnTo>
                  <a:lnTo>
                    <a:pt x="411" y="167"/>
                  </a:lnTo>
                  <a:lnTo>
                    <a:pt x="411" y="171"/>
                  </a:lnTo>
                  <a:lnTo>
                    <a:pt x="407" y="171"/>
                  </a:lnTo>
                  <a:lnTo>
                    <a:pt x="407" y="174"/>
                  </a:lnTo>
                  <a:lnTo>
                    <a:pt x="407" y="178"/>
                  </a:lnTo>
                  <a:lnTo>
                    <a:pt x="407" y="182"/>
                  </a:lnTo>
                  <a:lnTo>
                    <a:pt x="403" y="185"/>
                  </a:lnTo>
                  <a:lnTo>
                    <a:pt x="403" y="189"/>
                  </a:lnTo>
                  <a:lnTo>
                    <a:pt x="400" y="189"/>
                  </a:lnTo>
                  <a:lnTo>
                    <a:pt x="400" y="189"/>
                  </a:lnTo>
                  <a:lnTo>
                    <a:pt x="400" y="193"/>
                  </a:lnTo>
                  <a:lnTo>
                    <a:pt x="400" y="193"/>
                  </a:lnTo>
                  <a:lnTo>
                    <a:pt x="400" y="189"/>
                  </a:lnTo>
                  <a:lnTo>
                    <a:pt x="400" y="189"/>
                  </a:lnTo>
                  <a:lnTo>
                    <a:pt x="400" y="189"/>
                  </a:lnTo>
                  <a:lnTo>
                    <a:pt x="396" y="185"/>
                  </a:lnTo>
                  <a:lnTo>
                    <a:pt x="396" y="182"/>
                  </a:lnTo>
                  <a:lnTo>
                    <a:pt x="396" y="174"/>
                  </a:lnTo>
                  <a:lnTo>
                    <a:pt x="392" y="174"/>
                  </a:lnTo>
                  <a:lnTo>
                    <a:pt x="392" y="171"/>
                  </a:lnTo>
                  <a:lnTo>
                    <a:pt x="392" y="167"/>
                  </a:lnTo>
                  <a:lnTo>
                    <a:pt x="392" y="163"/>
                  </a:lnTo>
                  <a:lnTo>
                    <a:pt x="392" y="163"/>
                  </a:lnTo>
                  <a:lnTo>
                    <a:pt x="389" y="163"/>
                  </a:lnTo>
                  <a:lnTo>
                    <a:pt x="385" y="159"/>
                  </a:lnTo>
                  <a:lnTo>
                    <a:pt x="385" y="163"/>
                  </a:lnTo>
                  <a:lnTo>
                    <a:pt x="385" y="163"/>
                  </a:lnTo>
                  <a:lnTo>
                    <a:pt x="385" y="163"/>
                  </a:lnTo>
                  <a:lnTo>
                    <a:pt x="385" y="167"/>
                  </a:lnTo>
                  <a:lnTo>
                    <a:pt x="381" y="171"/>
                  </a:lnTo>
                  <a:lnTo>
                    <a:pt x="385" y="171"/>
                  </a:lnTo>
                  <a:lnTo>
                    <a:pt x="385" y="171"/>
                  </a:lnTo>
                  <a:lnTo>
                    <a:pt x="381" y="171"/>
                  </a:lnTo>
                  <a:lnTo>
                    <a:pt x="377" y="171"/>
                  </a:lnTo>
                  <a:lnTo>
                    <a:pt x="377" y="167"/>
                  </a:lnTo>
                  <a:lnTo>
                    <a:pt x="377" y="167"/>
                  </a:lnTo>
                  <a:lnTo>
                    <a:pt x="374" y="163"/>
                  </a:lnTo>
                  <a:lnTo>
                    <a:pt x="374" y="159"/>
                  </a:lnTo>
                  <a:lnTo>
                    <a:pt x="374" y="159"/>
                  </a:lnTo>
                  <a:lnTo>
                    <a:pt x="374" y="156"/>
                  </a:lnTo>
                  <a:lnTo>
                    <a:pt x="374" y="156"/>
                  </a:lnTo>
                  <a:lnTo>
                    <a:pt x="377" y="152"/>
                  </a:lnTo>
                  <a:lnTo>
                    <a:pt x="377" y="156"/>
                  </a:lnTo>
                  <a:lnTo>
                    <a:pt x="381" y="156"/>
                  </a:lnTo>
                  <a:lnTo>
                    <a:pt x="381" y="152"/>
                  </a:lnTo>
                  <a:lnTo>
                    <a:pt x="381" y="152"/>
                  </a:lnTo>
                  <a:lnTo>
                    <a:pt x="385" y="148"/>
                  </a:lnTo>
                  <a:lnTo>
                    <a:pt x="385" y="145"/>
                  </a:lnTo>
                  <a:lnTo>
                    <a:pt x="385" y="141"/>
                  </a:lnTo>
                  <a:lnTo>
                    <a:pt x="389" y="137"/>
                  </a:lnTo>
                  <a:lnTo>
                    <a:pt x="385" y="137"/>
                  </a:lnTo>
                  <a:lnTo>
                    <a:pt x="385" y="133"/>
                  </a:lnTo>
                  <a:lnTo>
                    <a:pt x="381" y="137"/>
                  </a:lnTo>
                  <a:lnTo>
                    <a:pt x="381" y="133"/>
                  </a:lnTo>
                  <a:lnTo>
                    <a:pt x="377" y="133"/>
                  </a:lnTo>
                  <a:lnTo>
                    <a:pt x="374" y="133"/>
                  </a:lnTo>
                  <a:lnTo>
                    <a:pt x="366" y="133"/>
                  </a:lnTo>
                  <a:lnTo>
                    <a:pt x="363" y="133"/>
                  </a:lnTo>
                  <a:lnTo>
                    <a:pt x="355" y="133"/>
                  </a:lnTo>
                  <a:lnTo>
                    <a:pt x="352" y="133"/>
                  </a:lnTo>
                  <a:lnTo>
                    <a:pt x="352" y="133"/>
                  </a:lnTo>
                  <a:lnTo>
                    <a:pt x="348" y="133"/>
                  </a:lnTo>
                  <a:lnTo>
                    <a:pt x="348" y="130"/>
                  </a:lnTo>
                  <a:lnTo>
                    <a:pt x="344" y="126"/>
                  </a:lnTo>
                  <a:lnTo>
                    <a:pt x="344" y="126"/>
                  </a:lnTo>
                  <a:lnTo>
                    <a:pt x="344" y="122"/>
                  </a:lnTo>
                  <a:lnTo>
                    <a:pt x="344" y="119"/>
                  </a:lnTo>
                  <a:lnTo>
                    <a:pt x="340" y="119"/>
                  </a:lnTo>
                  <a:lnTo>
                    <a:pt x="340" y="119"/>
                  </a:lnTo>
                  <a:lnTo>
                    <a:pt x="337" y="119"/>
                  </a:lnTo>
                  <a:lnTo>
                    <a:pt x="337" y="119"/>
                  </a:lnTo>
                  <a:lnTo>
                    <a:pt x="333" y="115"/>
                  </a:lnTo>
                  <a:lnTo>
                    <a:pt x="333" y="115"/>
                  </a:lnTo>
                  <a:lnTo>
                    <a:pt x="329" y="119"/>
                  </a:lnTo>
                  <a:lnTo>
                    <a:pt x="333" y="119"/>
                  </a:lnTo>
                  <a:lnTo>
                    <a:pt x="333" y="119"/>
                  </a:lnTo>
                  <a:lnTo>
                    <a:pt x="329" y="119"/>
                  </a:lnTo>
                  <a:lnTo>
                    <a:pt x="326" y="115"/>
                  </a:lnTo>
                  <a:lnTo>
                    <a:pt x="326" y="115"/>
                  </a:lnTo>
                  <a:lnTo>
                    <a:pt x="326" y="111"/>
                  </a:lnTo>
                  <a:lnTo>
                    <a:pt x="322" y="111"/>
                  </a:lnTo>
                  <a:lnTo>
                    <a:pt x="322" y="111"/>
                  </a:lnTo>
                  <a:lnTo>
                    <a:pt x="322" y="111"/>
                  </a:lnTo>
                  <a:lnTo>
                    <a:pt x="322" y="115"/>
                  </a:lnTo>
                  <a:lnTo>
                    <a:pt x="322" y="115"/>
                  </a:lnTo>
                  <a:lnTo>
                    <a:pt x="322" y="119"/>
                  </a:lnTo>
                  <a:lnTo>
                    <a:pt x="318" y="122"/>
                  </a:lnTo>
                  <a:lnTo>
                    <a:pt x="318" y="126"/>
                  </a:lnTo>
                  <a:lnTo>
                    <a:pt x="326" y="130"/>
                  </a:lnTo>
                  <a:lnTo>
                    <a:pt x="329" y="130"/>
                  </a:lnTo>
                  <a:lnTo>
                    <a:pt x="333" y="130"/>
                  </a:lnTo>
                  <a:lnTo>
                    <a:pt x="329" y="130"/>
                  </a:lnTo>
                  <a:lnTo>
                    <a:pt x="333" y="133"/>
                  </a:lnTo>
                  <a:lnTo>
                    <a:pt x="329" y="137"/>
                  </a:lnTo>
                  <a:lnTo>
                    <a:pt x="329" y="133"/>
                  </a:lnTo>
                  <a:lnTo>
                    <a:pt x="326" y="137"/>
                  </a:lnTo>
                  <a:lnTo>
                    <a:pt x="326" y="141"/>
                  </a:lnTo>
                  <a:lnTo>
                    <a:pt x="322" y="141"/>
                  </a:lnTo>
                  <a:lnTo>
                    <a:pt x="322" y="148"/>
                  </a:lnTo>
                  <a:lnTo>
                    <a:pt x="326" y="152"/>
                  </a:lnTo>
                  <a:lnTo>
                    <a:pt x="329" y="152"/>
                  </a:lnTo>
                  <a:lnTo>
                    <a:pt x="333" y="156"/>
                  </a:lnTo>
                  <a:lnTo>
                    <a:pt x="333" y="163"/>
                  </a:lnTo>
                  <a:lnTo>
                    <a:pt x="333" y="167"/>
                  </a:lnTo>
                  <a:lnTo>
                    <a:pt x="333" y="167"/>
                  </a:lnTo>
                  <a:lnTo>
                    <a:pt x="333" y="174"/>
                  </a:lnTo>
                  <a:lnTo>
                    <a:pt x="340" y="178"/>
                  </a:lnTo>
                  <a:lnTo>
                    <a:pt x="340" y="182"/>
                  </a:lnTo>
                  <a:lnTo>
                    <a:pt x="340" y="185"/>
                  </a:lnTo>
                  <a:lnTo>
                    <a:pt x="340" y="189"/>
                  </a:lnTo>
                  <a:lnTo>
                    <a:pt x="340" y="189"/>
                  </a:lnTo>
                  <a:lnTo>
                    <a:pt x="340" y="193"/>
                  </a:lnTo>
                  <a:lnTo>
                    <a:pt x="340" y="197"/>
                  </a:lnTo>
                  <a:lnTo>
                    <a:pt x="337" y="193"/>
                  </a:lnTo>
                  <a:lnTo>
                    <a:pt x="337" y="197"/>
                  </a:lnTo>
                  <a:lnTo>
                    <a:pt x="337" y="193"/>
                  </a:lnTo>
                  <a:lnTo>
                    <a:pt x="333" y="193"/>
                  </a:lnTo>
                  <a:lnTo>
                    <a:pt x="333" y="189"/>
                  </a:lnTo>
                  <a:lnTo>
                    <a:pt x="333" y="189"/>
                  </a:lnTo>
                  <a:lnTo>
                    <a:pt x="333" y="193"/>
                  </a:lnTo>
                  <a:lnTo>
                    <a:pt x="333" y="193"/>
                  </a:lnTo>
                  <a:lnTo>
                    <a:pt x="333" y="193"/>
                  </a:lnTo>
                  <a:lnTo>
                    <a:pt x="329" y="193"/>
                  </a:lnTo>
                  <a:lnTo>
                    <a:pt x="329" y="193"/>
                  </a:lnTo>
                  <a:lnTo>
                    <a:pt x="326" y="193"/>
                  </a:lnTo>
                  <a:lnTo>
                    <a:pt x="326" y="189"/>
                  </a:lnTo>
                  <a:lnTo>
                    <a:pt x="326" y="185"/>
                  </a:lnTo>
                  <a:lnTo>
                    <a:pt x="326" y="185"/>
                  </a:lnTo>
                  <a:lnTo>
                    <a:pt x="322" y="185"/>
                  </a:lnTo>
                  <a:lnTo>
                    <a:pt x="322" y="185"/>
                  </a:lnTo>
                  <a:lnTo>
                    <a:pt x="322" y="185"/>
                  </a:lnTo>
                  <a:lnTo>
                    <a:pt x="326" y="185"/>
                  </a:lnTo>
                  <a:lnTo>
                    <a:pt x="322" y="189"/>
                  </a:lnTo>
                  <a:lnTo>
                    <a:pt x="322" y="189"/>
                  </a:lnTo>
                  <a:lnTo>
                    <a:pt x="322" y="193"/>
                  </a:lnTo>
                  <a:lnTo>
                    <a:pt x="318" y="193"/>
                  </a:lnTo>
                  <a:lnTo>
                    <a:pt x="311" y="197"/>
                  </a:lnTo>
                  <a:lnTo>
                    <a:pt x="307" y="200"/>
                  </a:lnTo>
                  <a:lnTo>
                    <a:pt x="307" y="200"/>
                  </a:lnTo>
                  <a:lnTo>
                    <a:pt x="307" y="204"/>
                  </a:lnTo>
                  <a:lnTo>
                    <a:pt x="307" y="208"/>
                  </a:lnTo>
                  <a:lnTo>
                    <a:pt x="307" y="208"/>
                  </a:lnTo>
                  <a:lnTo>
                    <a:pt x="307" y="211"/>
                  </a:lnTo>
                  <a:lnTo>
                    <a:pt x="307" y="211"/>
                  </a:lnTo>
                  <a:lnTo>
                    <a:pt x="303" y="215"/>
                  </a:lnTo>
                  <a:lnTo>
                    <a:pt x="303" y="215"/>
                  </a:lnTo>
                  <a:lnTo>
                    <a:pt x="303" y="215"/>
                  </a:lnTo>
                  <a:lnTo>
                    <a:pt x="303" y="219"/>
                  </a:lnTo>
                  <a:lnTo>
                    <a:pt x="296" y="222"/>
                  </a:lnTo>
                  <a:lnTo>
                    <a:pt x="296" y="222"/>
                  </a:lnTo>
                  <a:lnTo>
                    <a:pt x="289" y="230"/>
                  </a:lnTo>
                  <a:lnTo>
                    <a:pt x="289" y="226"/>
                  </a:lnTo>
                  <a:lnTo>
                    <a:pt x="289" y="226"/>
                  </a:lnTo>
                  <a:lnTo>
                    <a:pt x="285" y="226"/>
                  </a:lnTo>
                  <a:lnTo>
                    <a:pt x="285" y="226"/>
                  </a:lnTo>
                  <a:lnTo>
                    <a:pt x="281" y="226"/>
                  </a:lnTo>
                  <a:lnTo>
                    <a:pt x="281" y="226"/>
                  </a:lnTo>
                  <a:lnTo>
                    <a:pt x="281" y="230"/>
                  </a:lnTo>
                  <a:lnTo>
                    <a:pt x="281" y="230"/>
                  </a:lnTo>
                  <a:lnTo>
                    <a:pt x="285" y="230"/>
                  </a:lnTo>
                  <a:lnTo>
                    <a:pt x="285" y="230"/>
                  </a:lnTo>
                  <a:lnTo>
                    <a:pt x="274" y="237"/>
                  </a:lnTo>
                  <a:lnTo>
                    <a:pt x="270" y="245"/>
                  </a:lnTo>
                  <a:lnTo>
                    <a:pt x="255" y="256"/>
                  </a:lnTo>
                  <a:lnTo>
                    <a:pt x="255" y="260"/>
                  </a:lnTo>
                  <a:lnTo>
                    <a:pt x="252" y="263"/>
                  </a:lnTo>
                  <a:lnTo>
                    <a:pt x="244" y="267"/>
                  </a:lnTo>
                  <a:lnTo>
                    <a:pt x="240" y="267"/>
                  </a:lnTo>
                  <a:lnTo>
                    <a:pt x="240" y="271"/>
                  </a:lnTo>
                  <a:lnTo>
                    <a:pt x="240" y="274"/>
                  </a:lnTo>
                  <a:lnTo>
                    <a:pt x="237" y="278"/>
                  </a:lnTo>
                  <a:lnTo>
                    <a:pt x="233" y="282"/>
                  </a:lnTo>
                  <a:lnTo>
                    <a:pt x="226" y="282"/>
                  </a:lnTo>
                  <a:lnTo>
                    <a:pt x="222" y="282"/>
                  </a:lnTo>
                  <a:lnTo>
                    <a:pt x="222" y="286"/>
                  </a:lnTo>
                  <a:lnTo>
                    <a:pt x="218" y="289"/>
                  </a:lnTo>
                  <a:lnTo>
                    <a:pt x="215" y="289"/>
                  </a:lnTo>
                  <a:lnTo>
                    <a:pt x="215" y="289"/>
                  </a:lnTo>
                  <a:lnTo>
                    <a:pt x="211" y="289"/>
                  </a:lnTo>
                  <a:lnTo>
                    <a:pt x="207" y="293"/>
                  </a:lnTo>
                  <a:lnTo>
                    <a:pt x="207" y="297"/>
                  </a:lnTo>
                  <a:lnTo>
                    <a:pt x="207" y="300"/>
                  </a:lnTo>
                  <a:lnTo>
                    <a:pt x="207" y="308"/>
                  </a:lnTo>
                  <a:lnTo>
                    <a:pt x="207" y="312"/>
                  </a:lnTo>
                  <a:lnTo>
                    <a:pt x="207" y="315"/>
                  </a:lnTo>
                  <a:lnTo>
                    <a:pt x="207" y="326"/>
                  </a:lnTo>
                  <a:lnTo>
                    <a:pt x="211" y="330"/>
                  </a:lnTo>
                  <a:lnTo>
                    <a:pt x="211" y="334"/>
                  </a:lnTo>
                  <a:lnTo>
                    <a:pt x="207" y="345"/>
                  </a:lnTo>
                  <a:lnTo>
                    <a:pt x="203" y="352"/>
                  </a:lnTo>
                  <a:lnTo>
                    <a:pt x="203" y="360"/>
                  </a:lnTo>
                  <a:lnTo>
                    <a:pt x="203" y="360"/>
                  </a:lnTo>
                  <a:lnTo>
                    <a:pt x="207" y="371"/>
                  </a:lnTo>
                  <a:lnTo>
                    <a:pt x="207" y="375"/>
                  </a:lnTo>
                  <a:lnTo>
                    <a:pt x="203" y="378"/>
                  </a:lnTo>
                  <a:lnTo>
                    <a:pt x="200" y="375"/>
                  </a:lnTo>
                  <a:lnTo>
                    <a:pt x="196" y="378"/>
                  </a:lnTo>
                  <a:lnTo>
                    <a:pt x="196" y="378"/>
                  </a:lnTo>
                  <a:lnTo>
                    <a:pt x="196" y="382"/>
                  </a:lnTo>
                  <a:lnTo>
                    <a:pt x="192" y="386"/>
                  </a:lnTo>
                  <a:lnTo>
                    <a:pt x="189" y="389"/>
                  </a:lnTo>
                  <a:lnTo>
                    <a:pt x="192" y="389"/>
                  </a:lnTo>
                  <a:lnTo>
                    <a:pt x="196" y="393"/>
                  </a:lnTo>
                  <a:lnTo>
                    <a:pt x="196" y="393"/>
                  </a:lnTo>
                  <a:lnTo>
                    <a:pt x="196" y="393"/>
                  </a:lnTo>
                  <a:lnTo>
                    <a:pt x="196" y="393"/>
                  </a:lnTo>
                  <a:lnTo>
                    <a:pt x="192" y="393"/>
                  </a:lnTo>
                  <a:lnTo>
                    <a:pt x="185" y="393"/>
                  </a:lnTo>
                  <a:lnTo>
                    <a:pt x="185" y="393"/>
                  </a:lnTo>
                  <a:lnTo>
                    <a:pt x="181" y="397"/>
                  </a:lnTo>
                  <a:lnTo>
                    <a:pt x="178" y="401"/>
                  </a:lnTo>
                  <a:lnTo>
                    <a:pt x="178" y="401"/>
                  </a:lnTo>
                  <a:lnTo>
                    <a:pt x="178" y="401"/>
                  </a:lnTo>
                  <a:lnTo>
                    <a:pt x="178" y="404"/>
                  </a:lnTo>
                  <a:lnTo>
                    <a:pt x="178" y="408"/>
                  </a:lnTo>
                  <a:lnTo>
                    <a:pt x="170" y="412"/>
                  </a:lnTo>
                  <a:lnTo>
                    <a:pt x="163" y="408"/>
                  </a:lnTo>
                  <a:lnTo>
                    <a:pt x="159" y="408"/>
                  </a:lnTo>
                  <a:lnTo>
                    <a:pt x="155" y="401"/>
                  </a:lnTo>
                  <a:lnTo>
                    <a:pt x="148" y="389"/>
                  </a:lnTo>
                  <a:lnTo>
                    <a:pt x="148" y="386"/>
                  </a:lnTo>
                  <a:lnTo>
                    <a:pt x="148" y="378"/>
                  </a:lnTo>
                  <a:lnTo>
                    <a:pt x="144" y="371"/>
                  </a:lnTo>
                  <a:lnTo>
                    <a:pt x="144" y="371"/>
                  </a:lnTo>
                  <a:lnTo>
                    <a:pt x="141" y="371"/>
                  </a:lnTo>
                  <a:lnTo>
                    <a:pt x="141" y="363"/>
                  </a:lnTo>
                  <a:lnTo>
                    <a:pt x="137" y="360"/>
                  </a:lnTo>
                  <a:lnTo>
                    <a:pt x="133" y="356"/>
                  </a:lnTo>
                  <a:lnTo>
                    <a:pt x="129" y="352"/>
                  </a:lnTo>
                  <a:lnTo>
                    <a:pt x="129" y="352"/>
                  </a:lnTo>
                  <a:lnTo>
                    <a:pt x="126" y="345"/>
                  </a:lnTo>
                  <a:lnTo>
                    <a:pt x="122" y="341"/>
                  </a:lnTo>
                  <a:lnTo>
                    <a:pt x="122" y="341"/>
                  </a:lnTo>
                  <a:lnTo>
                    <a:pt x="122" y="334"/>
                  </a:lnTo>
                  <a:lnTo>
                    <a:pt x="118" y="334"/>
                  </a:lnTo>
                  <a:lnTo>
                    <a:pt x="115" y="326"/>
                  </a:lnTo>
                  <a:lnTo>
                    <a:pt x="115" y="323"/>
                  </a:lnTo>
                  <a:lnTo>
                    <a:pt x="115" y="319"/>
                  </a:lnTo>
                  <a:lnTo>
                    <a:pt x="111" y="315"/>
                  </a:lnTo>
                  <a:lnTo>
                    <a:pt x="111" y="312"/>
                  </a:lnTo>
                  <a:lnTo>
                    <a:pt x="111" y="312"/>
                  </a:lnTo>
                  <a:lnTo>
                    <a:pt x="107" y="304"/>
                  </a:lnTo>
                  <a:lnTo>
                    <a:pt x="107" y="304"/>
                  </a:lnTo>
                  <a:lnTo>
                    <a:pt x="103" y="304"/>
                  </a:lnTo>
                  <a:lnTo>
                    <a:pt x="100" y="297"/>
                  </a:lnTo>
                  <a:lnTo>
                    <a:pt x="100" y="297"/>
                  </a:lnTo>
                  <a:lnTo>
                    <a:pt x="100" y="293"/>
                  </a:lnTo>
                  <a:lnTo>
                    <a:pt x="96" y="289"/>
                  </a:lnTo>
                  <a:lnTo>
                    <a:pt x="96" y="289"/>
                  </a:lnTo>
                  <a:lnTo>
                    <a:pt x="92" y="282"/>
                  </a:lnTo>
                  <a:lnTo>
                    <a:pt x="92" y="274"/>
                  </a:lnTo>
                  <a:lnTo>
                    <a:pt x="85" y="260"/>
                  </a:lnTo>
                  <a:lnTo>
                    <a:pt x="85" y="256"/>
                  </a:lnTo>
                  <a:lnTo>
                    <a:pt x="81" y="252"/>
                  </a:lnTo>
                  <a:lnTo>
                    <a:pt x="85" y="252"/>
                  </a:lnTo>
                  <a:lnTo>
                    <a:pt x="81" y="248"/>
                  </a:lnTo>
                  <a:lnTo>
                    <a:pt x="81" y="245"/>
                  </a:lnTo>
                  <a:lnTo>
                    <a:pt x="85" y="245"/>
                  </a:lnTo>
                  <a:lnTo>
                    <a:pt x="81" y="241"/>
                  </a:lnTo>
                  <a:lnTo>
                    <a:pt x="81" y="237"/>
                  </a:lnTo>
                  <a:lnTo>
                    <a:pt x="78" y="230"/>
                  </a:lnTo>
                  <a:lnTo>
                    <a:pt x="74" y="226"/>
                  </a:lnTo>
                  <a:lnTo>
                    <a:pt x="78" y="222"/>
                  </a:lnTo>
                  <a:lnTo>
                    <a:pt x="78" y="222"/>
                  </a:lnTo>
                  <a:lnTo>
                    <a:pt x="78" y="219"/>
                  </a:lnTo>
                  <a:lnTo>
                    <a:pt x="78" y="219"/>
                  </a:lnTo>
                  <a:lnTo>
                    <a:pt x="78" y="211"/>
                  </a:lnTo>
                  <a:lnTo>
                    <a:pt x="78" y="208"/>
                  </a:lnTo>
                  <a:lnTo>
                    <a:pt x="74" y="208"/>
                  </a:lnTo>
                  <a:lnTo>
                    <a:pt x="74" y="200"/>
                  </a:lnTo>
                  <a:lnTo>
                    <a:pt x="78" y="197"/>
                  </a:lnTo>
                  <a:lnTo>
                    <a:pt x="78" y="197"/>
                  </a:lnTo>
                  <a:lnTo>
                    <a:pt x="81" y="197"/>
                  </a:lnTo>
                  <a:lnTo>
                    <a:pt x="78" y="197"/>
                  </a:lnTo>
                  <a:lnTo>
                    <a:pt x="74" y="197"/>
                  </a:lnTo>
                  <a:lnTo>
                    <a:pt x="70" y="197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70" y="189"/>
                  </a:lnTo>
                  <a:lnTo>
                    <a:pt x="70" y="189"/>
                  </a:lnTo>
                  <a:lnTo>
                    <a:pt x="74" y="189"/>
                  </a:lnTo>
                  <a:lnTo>
                    <a:pt x="78" y="185"/>
                  </a:lnTo>
                  <a:lnTo>
                    <a:pt x="78" y="185"/>
                  </a:lnTo>
                  <a:lnTo>
                    <a:pt x="74" y="185"/>
                  </a:lnTo>
                  <a:lnTo>
                    <a:pt x="74" y="185"/>
                  </a:lnTo>
                  <a:lnTo>
                    <a:pt x="70" y="185"/>
                  </a:lnTo>
                  <a:lnTo>
                    <a:pt x="66" y="182"/>
                  </a:lnTo>
                  <a:lnTo>
                    <a:pt x="66" y="185"/>
                  </a:lnTo>
                  <a:lnTo>
                    <a:pt x="66" y="189"/>
                  </a:lnTo>
                  <a:lnTo>
                    <a:pt x="63" y="193"/>
                  </a:lnTo>
                  <a:lnTo>
                    <a:pt x="66" y="197"/>
                  </a:lnTo>
                  <a:lnTo>
                    <a:pt x="66" y="200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59" y="208"/>
                  </a:lnTo>
                  <a:lnTo>
                    <a:pt x="48" y="211"/>
                  </a:lnTo>
                  <a:lnTo>
                    <a:pt x="44" y="215"/>
                  </a:lnTo>
                  <a:lnTo>
                    <a:pt x="41" y="211"/>
                  </a:lnTo>
                  <a:lnTo>
                    <a:pt x="26" y="204"/>
                  </a:lnTo>
                  <a:lnTo>
                    <a:pt x="22" y="197"/>
                  </a:lnTo>
                  <a:lnTo>
                    <a:pt x="22" y="197"/>
                  </a:lnTo>
                  <a:lnTo>
                    <a:pt x="22" y="197"/>
                  </a:lnTo>
                  <a:lnTo>
                    <a:pt x="18" y="197"/>
                  </a:lnTo>
                  <a:lnTo>
                    <a:pt x="11" y="189"/>
                  </a:lnTo>
                  <a:lnTo>
                    <a:pt x="11" y="185"/>
                  </a:lnTo>
                  <a:lnTo>
                    <a:pt x="11" y="185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5" y="189"/>
                  </a:lnTo>
                  <a:lnTo>
                    <a:pt x="18" y="189"/>
                  </a:lnTo>
                  <a:lnTo>
                    <a:pt x="18" y="189"/>
                  </a:lnTo>
                  <a:lnTo>
                    <a:pt x="22" y="185"/>
                  </a:lnTo>
                  <a:lnTo>
                    <a:pt x="22" y="189"/>
                  </a:lnTo>
                  <a:lnTo>
                    <a:pt x="22" y="185"/>
                  </a:lnTo>
                  <a:lnTo>
                    <a:pt x="29" y="182"/>
                  </a:lnTo>
                  <a:lnTo>
                    <a:pt x="33" y="182"/>
                  </a:lnTo>
                  <a:lnTo>
                    <a:pt x="37" y="178"/>
                  </a:lnTo>
                  <a:lnTo>
                    <a:pt x="37" y="178"/>
                  </a:lnTo>
                  <a:lnTo>
                    <a:pt x="37" y="174"/>
                  </a:lnTo>
                  <a:lnTo>
                    <a:pt x="33" y="174"/>
                  </a:lnTo>
                  <a:lnTo>
                    <a:pt x="33" y="174"/>
                  </a:lnTo>
                  <a:lnTo>
                    <a:pt x="33" y="174"/>
                  </a:lnTo>
                  <a:lnTo>
                    <a:pt x="33" y="178"/>
                  </a:lnTo>
                  <a:lnTo>
                    <a:pt x="26" y="178"/>
                  </a:lnTo>
                  <a:lnTo>
                    <a:pt x="22" y="178"/>
                  </a:lnTo>
                  <a:lnTo>
                    <a:pt x="18" y="182"/>
                  </a:lnTo>
                  <a:lnTo>
                    <a:pt x="7" y="178"/>
                  </a:lnTo>
                  <a:lnTo>
                    <a:pt x="4" y="171"/>
                  </a:lnTo>
                  <a:lnTo>
                    <a:pt x="0" y="171"/>
                  </a:lnTo>
                  <a:lnTo>
                    <a:pt x="4" y="167"/>
                  </a:lnTo>
                  <a:lnTo>
                    <a:pt x="4" y="163"/>
                  </a:lnTo>
                  <a:lnTo>
                    <a:pt x="7" y="163"/>
                  </a:lnTo>
                  <a:lnTo>
                    <a:pt x="4" y="163"/>
                  </a:lnTo>
                  <a:lnTo>
                    <a:pt x="0" y="167"/>
                  </a:lnTo>
                  <a:lnTo>
                    <a:pt x="0" y="163"/>
                  </a:lnTo>
                  <a:lnTo>
                    <a:pt x="4" y="159"/>
                  </a:lnTo>
                  <a:lnTo>
                    <a:pt x="4" y="159"/>
                  </a:lnTo>
                  <a:lnTo>
                    <a:pt x="7" y="156"/>
                  </a:lnTo>
                  <a:lnTo>
                    <a:pt x="11" y="156"/>
                  </a:lnTo>
                  <a:lnTo>
                    <a:pt x="11" y="156"/>
                  </a:lnTo>
                  <a:lnTo>
                    <a:pt x="22" y="156"/>
                  </a:lnTo>
                  <a:lnTo>
                    <a:pt x="29" y="152"/>
                  </a:lnTo>
                  <a:lnTo>
                    <a:pt x="29" y="152"/>
                  </a:lnTo>
                  <a:lnTo>
                    <a:pt x="33" y="152"/>
                  </a:lnTo>
                  <a:lnTo>
                    <a:pt x="33" y="152"/>
                  </a:lnTo>
                  <a:lnTo>
                    <a:pt x="37" y="156"/>
                  </a:lnTo>
                  <a:lnTo>
                    <a:pt x="41" y="152"/>
                  </a:lnTo>
                  <a:lnTo>
                    <a:pt x="41" y="152"/>
                  </a:lnTo>
                  <a:lnTo>
                    <a:pt x="41" y="152"/>
                  </a:lnTo>
                  <a:lnTo>
                    <a:pt x="41" y="148"/>
                  </a:lnTo>
                  <a:lnTo>
                    <a:pt x="37" y="137"/>
                  </a:lnTo>
                  <a:lnTo>
                    <a:pt x="33" y="133"/>
                  </a:lnTo>
                  <a:lnTo>
                    <a:pt x="33" y="133"/>
                  </a:lnTo>
                  <a:lnTo>
                    <a:pt x="33" y="130"/>
                  </a:lnTo>
                  <a:lnTo>
                    <a:pt x="29" y="130"/>
                  </a:lnTo>
                  <a:lnTo>
                    <a:pt x="26" y="130"/>
                  </a:lnTo>
                  <a:lnTo>
                    <a:pt x="22" y="122"/>
                  </a:lnTo>
                  <a:lnTo>
                    <a:pt x="22" y="119"/>
                  </a:lnTo>
                  <a:lnTo>
                    <a:pt x="22" y="115"/>
                  </a:lnTo>
                  <a:lnTo>
                    <a:pt x="18" y="115"/>
                  </a:lnTo>
                  <a:lnTo>
                    <a:pt x="15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1"/>
                  </a:lnTo>
                  <a:lnTo>
                    <a:pt x="11" y="104"/>
                  </a:lnTo>
                  <a:lnTo>
                    <a:pt x="15" y="104"/>
                  </a:lnTo>
                  <a:lnTo>
                    <a:pt x="18" y="96"/>
                  </a:lnTo>
                  <a:lnTo>
                    <a:pt x="18" y="96"/>
                  </a:lnTo>
                  <a:lnTo>
                    <a:pt x="22" y="93"/>
                  </a:lnTo>
                  <a:lnTo>
                    <a:pt x="26" y="93"/>
                  </a:lnTo>
                  <a:lnTo>
                    <a:pt x="29" y="93"/>
                  </a:lnTo>
                  <a:lnTo>
                    <a:pt x="29" y="96"/>
                  </a:lnTo>
                  <a:lnTo>
                    <a:pt x="33" y="96"/>
                  </a:lnTo>
                  <a:lnTo>
                    <a:pt x="37" y="96"/>
                  </a:lnTo>
                  <a:lnTo>
                    <a:pt x="48" y="93"/>
                  </a:lnTo>
                  <a:lnTo>
                    <a:pt x="52" y="89"/>
                  </a:lnTo>
                  <a:lnTo>
                    <a:pt x="55" y="82"/>
                  </a:lnTo>
                  <a:lnTo>
                    <a:pt x="63" y="74"/>
                  </a:lnTo>
                  <a:lnTo>
                    <a:pt x="63" y="70"/>
                  </a:lnTo>
                  <a:lnTo>
                    <a:pt x="66" y="67"/>
                  </a:lnTo>
                  <a:lnTo>
                    <a:pt x="70" y="63"/>
                  </a:lnTo>
                  <a:lnTo>
                    <a:pt x="74" y="59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4" y="52"/>
                  </a:lnTo>
                  <a:lnTo>
                    <a:pt x="78" y="48"/>
                  </a:lnTo>
                  <a:lnTo>
                    <a:pt x="81" y="44"/>
                  </a:lnTo>
                  <a:lnTo>
                    <a:pt x="81" y="41"/>
                  </a:lnTo>
                  <a:lnTo>
                    <a:pt x="81" y="33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85" y="22"/>
                  </a:lnTo>
                  <a:lnTo>
                    <a:pt x="89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6" y="18"/>
                  </a:lnTo>
                  <a:lnTo>
                    <a:pt x="103" y="11"/>
                  </a:lnTo>
                  <a:lnTo>
                    <a:pt x="107" y="7"/>
                  </a:lnTo>
                  <a:lnTo>
                    <a:pt x="111" y="4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26" y="7"/>
                  </a:lnTo>
                  <a:lnTo>
                    <a:pt x="129" y="4"/>
                  </a:lnTo>
                  <a:lnTo>
                    <a:pt x="137" y="7"/>
                  </a:lnTo>
                  <a:lnTo>
                    <a:pt x="137" y="11"/>
                  </a:lnTo>
                  <a:lnTo>
                    <a:pt x="141" y="11"/>
                  </a:lnTo>
                  <a:lnTo>
                    <a:pt x="148" y="15"/>
                  </a:lnTo>
                  <a:lnTo>
                    <a:pt x="148" y="15"/>
                  </a:lnTo>
                  <a:lnTo>
                    <a:pt x="148" y="15"/>
                  </a:lnTo>
                  <a:close/>
                  <a:moveTo>
                    <a:pt x="333" y="197"/>
                  </a:moveTo>
                  <a:lnTo>
                    <a:pt x="333" y="197"/>
                  </a:lnTo>
                  <a:lnTo>
                    <a:pt x="333" y="197"/>
                  </a:lnTo>
                  <a:lnTo>
                    <a:pt x="333" y="197"/>
                  </a:lnTo>
                  <a:lnTo>
                    <a:pt x="333" y="197"/>
                  </a:lnTo>
                  <a:close/>
                  <a:moveTo>
                    <a:pt x="333" y="193"/>
                  </a:moveTo>
                  <a:lnTo>
                    <a:pt x="329" y="193"/>
                  </a:lnTo>
                  <a:lnTo>
                    <a:pt x="329" y="197"/>
                  </a:lnTo>
                  <a:lnTo>
                    <a:pt x="333" y="197"/>
                  </a:lnTo>
                  <a:lnTo>
                    <a:pt x="333" y="197"/>
                  </a:lnTo>
                  <a:lnTo>
                    <a:pt x="333" y="193"/>
                  </a:lnTo>
                  <a:lnTo>
                    <a:pt x="333" y="193"/>
                  </a:lnTo>
                  <a:close/>
                  <a:moveTo>
                    <a:pt x="329" y="193"/>
                  </a:move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3"/>
                  </a:lnTo>
                  <a:lnTo>
                    <a:pt x="329" y="193"/>
                  </a:lnTo>
                  <a:close/>
                  <a:moveTo>
                    <a:pt x="322" y="197"/>
                  </a:moveTo>
                  <a:lnTo>
                    <a:pt x="322" y="197"/>
                  </a:lnTo>
                  <a:lnTo>
                    <a:pt x="326" y="197"/>
                  </a:lnTo>
                  <a:lnTo>
                    <a:pt x="326" y="193"/>
                  </a:lnTo>
                  <a:lnTo>
                    <a:pt x="326" y="193"/>
                  </a:lnTo>
                  <a:lnTo>
                    <a:pt x="322" y="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9" name="Freeform 31"/>
            <p:cNvSpPr>
              <a:spLocks noEditPoints="1"/>
            </p:cNvSpPr>
            <p:nvPr/>
          </p:nvSpPr>
          <p:spPr bwMode="auto">
            <a:xfrm>
              <a:off x="6131617" y="2636870"/>
              <a:ext cx="105504" cy="128663"/>
            </a:xfrm>
            <a:custGeom>
              <a:avLst/>
              <a:gdLst>
                <a:gd name="T0" fmla="*/ 22 w 22"/>
                <a:gd name="T1" fmla="*/ 24 h 27"/>
                <a:gd name="T2" fmla="*/ 20 w 22"/>
                <a:gd name="T3" fmla="*/ 25 h 27"/>
                <a:gd name="T4" fmla="*/ 21 w 22"/>
                <a:gd name="T5" fmla="*/ 27 h 27"/>
                <a:gd name="T6" fmla="*/ 19 w 22"/>
                <a:gd name="T7" fmla="*/ 24 h 27"/>
                <a:gd name="T8" fmla="*/ 19 w 22"/>
                <a:gd name="T9" fmla="*/ 23 h 27"/>
                <a:gd name="T10" fmla="*/ 18 w 22"/>
                <a:gd name="T11" fmla="*/ 23 h 27"/>
                <a:gd name="T12" fmla="*/ 18 w 22"/>
                <a:gd name="T13" fmla="*/ 21 h 27"/>
                <a:gd name="T14" fmla="*/ 16 w 22"/>
                <a:gd name="T15" fmla="*/ 17 h 27"/>
                <a:gd name="T16" fmla="*/ 16 w 22"/>
                <a:gd name="T17" fmla="*/ 17 h 27"/>
                <a:gd name="T18" fmla="*/ 13 w 22"/>
                <a:gd name="T19" fmla="*/ 17 h 27"/>
                <a:gd name="T20" fmla="*/ 11 w 22"/>
                <a:gd name="T21" fmla="*/ 15 h 27"/>
                <a:gd name="T22" fmla="*/ 12 w 22"/>
                <a:gd name="T23" fmla="*/ 18 h 27"/>
                <a:gd name="T24" fmla="*/ 12 w 22"/>
                <a:gd name="T25" fmla="*/ 19 h 27"/>
                <a:gd name="T26" fmla="*/ 11 w 22"/>
                <a:gd name="T27" fmla="*/ 22 h 27"/>
                <a:gd name="T28" fmla="*/ 11 w 22"/>
                <a:gd name="T29" fmla="*/ 20 h 27"/>
                <a:gd name="T30" fmla="*/ 10 w 22"/>
                <a:gd name="T31" fmla="*/ 21 h 27"/>
                <a:gd name="T32" fmla="*/ 10 w 22"/>
                <a:gd name="T33" fmla="*/ 19 h 27"/>
                <a:gd name="T34" fmla="*/ 9 w 22"/>
                <a:gd name="T35" fmla="*/ 19 h 27"/>
                <a:gd name="T36" fmla="*/ 9 w 22"/>
                <a:gd name="T37" fmla="*/ 21 h 27"/>
                <a:gd name="T38" fmla="*/ 9 w 22"/>
                <a:gd name="T39" fmla="*/ 22 h 27"/>
                <a:gd name="T40" fmla="*/ 8 w 22"/>
                <a:gd name="T41" fmla="*/ 22 h 27"/>
                <a:gd name="T42" fmla="*/ 7 w 22"/>
                <a:gd name="T43" fmla="*/ 21 h 27"/>
                <a:gd name="T44" fmla="*/ 6 w 22"/>
                <a:gd name="T45" fmla="*/ 19 h 27"/>
                <a:gd name="T46" fmla="*/ 4 w 22"/>
                <a:gd name="T47" fmla="*/ 15 h 27"/>
                <a:gd name="T48" fmla="*/ 4 w 22"/>
                <a:gd name="T49" fmla="*/ 12 h 27"/>
                <a:gd name="T50" fmla="*/ 1 w 22"/>
                <a:gd name="T51" fmla="*/ 10 h 27"/>
                <a:gd name="T52" fmla="*/ 2 w 22"/>
                <a:gd name="T53" fmla="*/ 7 h 27"/>
                <a:gd name="T54" fmla="*/ 4 w 22"/>
                <a:gd name="T55" fmla="*/ 6 h 27"/>
                <a:gd name="T56" fmla="*/ 3 w 22"/>
                <a:gd name="T57" fmla="*/ 5 h 27"/>
                <a:gd name="T58" fmla="*/ 0 w 22"/>
                <a:gd name="T59" fmla="*/ 3 h 27"/>
                <a:gd name="T60" fmla="*/ 1 w 22"/>
                <a:gd name="T61" fmla="*/ 1 h 27"/>
                <a:gd name="T62" fmla="*/ 1 w 22"/>
                <a:gd name="T63" fmla="*/ 0 h 27"/>
                <a:gd name="T64" fmla="*/ 2 w 22"/>
                <a:gd name="T65" fmla="*/ 1 h 27"/>
                <a:gd name="T66" fmla="*/ 4 w 22"/>
                <a:gd name="T67" fmla="*/ 2 h 27"/>
                <a:gd name="T68" fmla="*/ 4 w 22"/>
                <a:gd name="T69" fmla="*/ 1 h 27"/>
                <a:gd name="T70" fmla="*/ 6 w 22"/>
                <a:gd name="T71" fmla="*/ 2 h 27"/>
                <a:gd name="T72" fmla="*/ 7 w 22"/>
                <a:gd name="T73" fmla="*/ 3 h 27"/>
                <a:gd name="T74" fmla="*/ 8 w 22"/>
                <a:gd name="T75" fmla="*/ 5 h 27"/>
                <a:gd name="T76" fmla="*/ 9 w 22"/>
                <a:gd name="T77" fmla="*/ 6 h 27"/>
                <a:gd name="T78" fmla="*/ 13 w 22"/>
                <a:gd name="T79" fmla="*/ 6 h 27"/>
                <a:gd name="T80" fmla="*/ 17 w 22"/>
                <a:gd name="T81" fmla="*/ 6 h 27"/>
                <a:gd name="T82" fmla="*/ 18 w 22"/>
                <a:gd name="T83" fmla="*/ 7 h 27"/>
                <a:gd name="T84" fmla="*/ 18 w 22"/>
                <a:gd name="T85" fmla="*/ 9 h 27"/>
                <a:gd name="T86" fmla="*/ 17 w 22"/>
                <a:gd name="T87" fmla="*/ 11 h 27"/>
                <a:gd name="T88" fmla="*/ 16 w 22"/>
                <a:gd name="T89" fmla="*/ 11 h 27"/>
                <a:gd name="T90" fmla="*/ 15 w 22"/>
                <a:gd name="T91" fmla="*/ 13 h 27"/>
                <a:gd name="T92" fmla="*/ 16 w 22"/>
                <a:gd name="T93" fmla="*/ 15 h 27"/>
                <a:gd name="T94" fmla="*/ 17 w 22"/>
                <a:gd name="T95" fmla="*/ 16 h 27"/>
                <a:gd name="T96" fmla="*/ 17 w 22"/>
                <a:gd name="T97" fmla="*/ 16 h 27"/>
                <a:gd name="T98" fmla="*/ 18 w 22"/>
                <a:gd name="T99" fmla="*/ 14 h 27"/>
                <a:gd name="T100" fmla="*/ 19 w 22"/>
                <a:gd name="T101" fmla="*/ 14 h 27"/>
                <a:gd name="T102" fmla="*/ 20 w 22"/>
                <a:gd name="T103" fmla="*/ 15 h 27"/>
                <a:gd name="T104" fmla="*/ 21 w 22"/>
                <a:gd name="T105" fmla="*/ 17 h 27"/>
                <a:gd name="T106" fmla="*/ 22 w 22"/>
                <a:gd name="T107" fmla="*/ 21 h 27"/>
                <a:gd name="T108" fmla="*/ 22 w 22"/>
                <a:gd name="T109" fmla="*/ 22 h 27"/>
                <a:gd name="T110" fmla="*/ 16 w 22"/>
                <a:gd name="T111" fmla="*/ 18 h 27"/>
                <a:gd name="T112" fmla="*/ 16 w 22"/>
                <a:gd name="T113" fmla="*/ 19 h 27"/>
                <a:gd name="T114" fmla="*/ 14 w 22"/>
                <a:gd name="T115" fmla="*/ 19 h 27"/>
                <a:gd name="T116" fmla="*/ 15 w 22"/>
                <a:gd name="T117" fmla="*/ 19 h 27"/>
                <a:gd name="T118" fmla="*/ 14 w 22"/>
                <a:gd name="T119" fmla="*/ 18 h 27"/>
                <a:gd name="T120" fmla="*/ 12 w 22"/>
                <a:gd name="T121" fmla="*/ 18 h 27"/>
                <a:gd name="T122" fmla="*/ 14 w 22"/>
                <a:gd name="T12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" h="27">
                  <a:moveTo>
                    <a:pt x="22" y="22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lose/>
                  <a:moveTo>
                    <a:pt x="16" y="19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4" y="18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lose/>
                  <a:moveTo>
                    <a:pt x="13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8"/>
                    <a:pt x="14" y="18"/>
                    <a:pt x="14" y="18"/>
                  </a:cubicBezTo>
                  <a:lnTo>
                    <a:pt x="13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6141910" y="2603418"/>
              <a:ext cx="65619" cy="33452"/>
            </a:xfrm>
            <a:custGeom>
              <a:avLst/>
              <a:gdLst>
                <a:gd name="T0" fmla="*/ 0 w 51"/>
                <a:gd name="T1" fmla="*/ 11 h 26"/>
                <a:gd name="T2" fmla="*/ 3 w 51"/>
                <a:gd name="T3" fmla="*/ 11 h 26"/>
                <a:gd name="T4" fmla="*/ 7 w 51"/>
                <a:gd name="T5" fmla="*/ 4 h 26"/>
                <a:gd name="T6" fmla="*/ 14 w 51"/>
                <a:gd name="T7" fmla="*/ 0 h 26"/>
                <a:gd name="T8" fmla="*/ 22 w 51"/>
                <a:gd name="T9" fmla="*/ 0 h 26"/>
                <a:gd name="T10" fmla="*/ 22 w 51"/>
                <a:gd name="T11" fmla="*/ 0 h 26"/>
                <a:gd name="T12" fmla="*/ 29 w 51"/>
                <a:gd name="T13" fmla="*/ 4 h 26"/>
                <a:gd name="T14" fmla="*/ 33 w 51"/>
                <a:gd name="T15" fmla="*/ 4 h 26"/>
                <a:gd name="T16" fmla="*/ 37 w 51"/>
                <a:gd name="T17" fmla="*/ 4 h 26"/>
                <a:gd name="T18" fmla="*/ 40 w 51"/>
                <a:gd name="T19" fmla="*/ 4 h 26"/>
                <a:gd name="T20" fmla="*/ 44 w 51"/>
                <a:gd name="T21" fmla="*/ 4 h 26"/>
                <a:gd name="T22" fmla="*/ 44 w 51"/>
                <a:gd name="T23" fmla="*/ 4 h 26"/>
                <a:gd name="T24" fmla="*/ 44 w 51"/>
                <a:gd name="T25" fmla="*/ 8 h 26"/>
                <a:gd name="T26" fmla="*/ 44 w 51"/>
                <a:gd name="T27" fmla="*/ 11 h 26"/>
                <a:gd name="T28" fmla="*/ 48 w 51"/>
                <a:gd name="T29" fmla="*/ 15 h 26"/>
                <a:gd name="T30" fmla="*/ 48 w 51"/>
                <a:gd name="T31" fmla="*/ 19 h 26"/>
                <a:gd name="T32" fmla="*/ 51 w 51"/>
                <a:gd name="T33" fmla="*/ 19 h 26"/>
                <a:gd name="T34" fmla="*/ 44 w 51"/>
                <a:gd name="T35" fmla="*/ 22 h 26"/>
                <a:gd name="T36" fmla="*/ 40 w 51"/>
                <a:gd name="T37" fmla="*/ 22 h 26"/>
                <a:gd name="T38" fmla="*/ 33 w 51"/>
                <a:gd name="T39" fmla="*/ 22 h 26"/>
                <a:gd name="T40" fmla="*/ 29 w 51"/>
                <a:gd name="T41" fmla="*/ 22 h 26"/>
                <a:gd name="T42" fmla="*/ 26 w 51"/>
                <a:gd name="T43" fmla="*/ 22 h 26"/>
                <a:gd name="T44" fmla="*/ 22 w 51"/>
                <a:gd name="T45" fmla="*/ 26 h 26"/>
                <a:gd name="T46" fmla="*/ 18 w 51"/>
                <a:gd name="T47" fmla="*/ 26 h 26"/>
                <a:gd name="T48" fmla="*/ 11 w 51"/>
                <a:gd name="T49" fmla="*/ 22 h 26"/>
                <a:gd name="T50" fmla="*/ 7 w 51"/>
                <a:gd name="T51" fmla="*/ 22 h 26"/>
                <a:gd name="T52" fmla="*/ 3 w 51"/>
                <a:gd name="T53" fmla="*/ 22 h 26"/>
                <a:gd name="T54" fmla="*/ 0 w 51"/>
                <a:gd name="T55" fmla="*/ 19 h 26"/>
                <a:gd name="T56" fmla="*/ 0 w 51"/>
                <a:gd name="T57" fmla="*/ 15 h 26"/>
                <a:gd name="T58" fmla="*/ 0 w 51"/>
                <a:gd name="T59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1" h="26">
                  <a:moveTo>
                    <a:pt x="0" y="11"/>
                  </a:moveTo>
                  <a:lnTo>
                    <a:pt x="3" y="11"/>
                  </a:lnTo>
                  <a:lnTo>
                    <a:pt x="7" y="4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8"/>
                  </a:lnTo>
                  <a:lnTo>
                    <a:pt x="44" y="11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51" y="19"/>
                  </a:lnTo>
                  <a:lnTo>
                    <a:pt x="44" y="22"/>
                  </a:lnTo>
                  <a:lnTo>
                    <a:pt x="40" y="22"/>
                  </a:lnTo>
                  <a:lnTo>
                    <a:pt x="33" y="22"/>
                  </a:lnTo>
                  <a:lnTo>
                    <a:pt x="29" y="22"/>
                  </a:lnTo>
                  <a:lnTo>
                    <a:pt x="26" y="22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3" y="22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1" name="Freeform 33"/>
            <p:cNvSpPr/>
            <p:nvPr/>
          </p:nvSpPr>
          <p:spPr bwMode="auto">
            <a:xfrm>
              <a:off x="5955347" y="2560960"/>
              <a:ext cx="176269" cy="81058"/>
            </a:xfrm>
            <a:custGeom>
              <a:avLst/>
              <a:gdLst>
                <a:gd name="T0" fmla="*/ 4 w 137"/>
                <a:gd name="T1" fmla="*/ 0 h 63"/>
                <a:gd name="T2" fmla="*/ 11 w 137"/>
                <a:gd name="T3" fmla="*/ 4 h 63"/>
                <a:gd name="T4" fmla="*/ 15 w 137"/>
                <a:gd name="T5" fmla="*/ 4 h 63"/>
                <a:gd name="T6" fmla="*/ 22 w 137"/>
                <a:gd name="T7" fmla="*/ 0 h 63"/>
                <a:gd name="T8" fmla="*/ 30 w 137"/>
                <a:gd name="T9" fmla="*/ 4 h 63"/>
                <a:gd name="T10" fmla="*/ 37 w 137"/>
                <a:gd name="T11" fmla="*/ 4 h 63"/>
                <a:gd name="T12" fmla="*/ 45 w 137"/>
                <a:gd name="T13" fmla="*/ 11 h 63"/>
                <a:gd name="T14" fmla="*/ 52 w 137"/>
                <a:gd name="T15" fmla="*/ 15 h 63"/>
                <a:gd name="T16" fmla="*/ 56 w 137"/>
                <a:gd name="T17" fmla="*/ 18 h 63"/>
                <a:gd name="T18" fmla="*/ 56 w 137"/>
                <a:gd name="T19" fmla="*/ 15 h 63"/>
                <a:gd name="T20" fmla="*/ 59 w 137"/>
                <a:gd name="T21" fmla="*/ 15 h 63"/>
                <a:gd name="T22" fmla="*/ 67 w 137"/>
                <a:gd name="T23" fmla="*/ 15 h 63"/>
                <a:gd name="T24" fmla="*/ 71 w 137"/>
                <a:gd name="T25" fmla="*/ 22 h 63"/>
                <a:gd name="T26" fmla="*/ 82 w 137"/>
                <a:gd name="T27" fmla="*/ 22 h 63"/>
                <a:gd name="T28" fmla="*/ 82 w 137"/>
                <a:gd name="T29" fmla="*/ 33 h 63"/>
                <a:gd name="T30" fmla="*/ 89 w 137"/>
                <a:gd name="T31" fmla="*/ 33 h 63"/>
                <a:gd name="T32" fmla="*/ 93 w 137"/>
                <a:gd name="T33" fmla="*/ 33 h 63"/>
                <a:gd name="T34" fmla="*/ 104 w 137"/>
                <a:gd name="T35" fmla="*/ 30 h 63"/>
                <a:gd name="T36" fmla="*/ 108 w 137"/>
                <a:gd name="T37" fmla="*/ 33 h 63"/>
                <a:gd name="T38" fmla="*/ 115 w 137"/>
                <a:gd name="T39" fmla="*/ 41 h 63"/>
                <a:gd name="T40" fmla="*/ 122 w 137"/>
                <a:gd name="T41" fmla="*/ 41 h 63"/>
                <a:gd name="T42" fmla="*/ 130 w 137"/>
                <a:gd name="T43" fmla="*/ 37 h 63"/>
                <a:gd name="T44" fmla="*/ 134 w 137"/>
                <a:gd name="T45" fmla="*/ 41 h 63"/>
                <a:gd name="T46" fmla="*/ 137 w 137"/>
                <a:gd name="T47" fmla="*/ 55 h 63"/>
                <a:gd name="T48" fmla="*/ 122 w 137"/>
                <a:gd name="T49" fmla="*/ 63 h 63"/>
                <a:gd name="T50" fmla="*/ 115 w 137"/>
                <a:gd name="T51" fmla="*/ 63 h 63"/>
                <a:gd name="T52" fmla="*/ 93 w 137"/>
                <a:gd name="T53" fmla="*/ 59 h 63"/>
                <a:gd name="T54" fmla="*/ 82 w 137"/>
                <a:gd name="T55" fmla="*/ 55 h 63"/>
                <a:gd name="T56" fmla="*/ 78 w 137"/>
                <a:gd name="T57" fmla="*/ 52 h 63"/>
                <a:gd name="T58" fmla="*/ 59 w 137"/>
                <a:gd name="T59" fmla="*/ 52 h 63"/>
                <a:gd name="T60" fmla="*/ 48 w 137"/>
                <a:gd name="T61" fmla="*/ 48 h 63"/>
                <a:gd name="T62" fmla="*/ 41 w 137"/>
                <a:gd name="T63" fmla="*/ 44 h 63"/>
                <a:gd name="T64" fmla="*/ 30 w 137"/>
                <a:gd name="T65" fmla="*/ 41 h 63"/>
                <a:gd name="T66" fmla="*/ 19 w 137"/>
                <a:gd name="T67" fmla="*/ 33 h 63"/>
                <a:gd name="T68" fmla="*/ 8 w 137"/>
                <a:gd name="T69" fmla="*/ 30 h 63"/>
                <a:gd name="T70" fmla="*/ 4 w 137"/>
                <a:gd name="T71" fmla="*/ 26 h 63"/>
                <a:gd name="T72" fmla="*/ 0 w 137"/>
                <a:gd name="T73" fmla="*/ 22 h 63"/>
                <a:gd name="T74" fmla="*/ 4 w 137"/>
                <a:gd name="T75" fmla="*/ 11 h 63"/>
                <a:gd name="T76" fmla="*/ 4 w 137"/>
                <a:gd name="T7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7" h="63">
                  <a:moveTo>
                    <a:pt x="4" y="0"/>
                  </a:moveTo>
                  <a:lnTo>
                    <a:pt x="4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4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8" y="11"/>
                  </a:lnTo>
                  <a:lnTo>
                    <a:pt x="52" y="15"/>
                  </a:lnTo>
                  <a:lnTo>
                    <a:pt x="52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15"/>
                  </a:lnTo>
                  <a:lnTo>
                    <a:pt x="59" y="15"/>
                  </a:lnTo>
                  <a:lnTo>
                    <a:pt x="59" y="15"/>
                  </a:lnTo>
                  <a:lnTo>
                    <a:pt x="63" y="15"/>
                  </a:lnTo>
                  <a:lnTo>
                    <a:pt x="67" y="15"/>
                  </a:lnTo>
                  <a:lnTo>
                    <a:pt x="67" y="22"/>
                  </a:lnTo>
                  <a:lnTo>
                    <a:pt x="71" y="22"/>
                  </a:lnTo>
                  <a:lnTo>
                    <a:pt x="78" y="22"/>
                  </a:lnTo>
                  <a:lnTo>
                    <a:pt x="82" y="22"/>
                  </a:lnTo>
                  <a:lnTo>
                    <a:pt x="78" y="30"/>
                  </a:lnTo>
                  <a:lnTo>
                    <a:pt x="82" y="33"/>
                  </a:lnTo>
                  <a:lnTo>
                    <a:pt x="85" y="33"/>
                  </a:lnTo>
                  <a:lnTo>
                    <a:pt x="89" y="33"/>
                  </a:lnTo>
                  <a:lnTo>
                    <a:pt x="89" y="33"/>
                  </a:lnTo>
                  <a:lnTo>
                    <a:pt x="93" y="33"/>
                  </a:lnTo>
                  <a:lnTo>
                    <a:pt x="97" y="30"/>
                  </a:lnTo>
                  <a:lnTo>
                    <a:pt x="104" y="30"/>
                  </a:lnTo>
                  <a:lnTo>
                    <a:pt x="108" y="30"/>
                  </a:lnTo>
                  <a:lnTo>
                    <a:pt x="108" y="33"/>
                  </a:lnTo>
                  <a:lnTo>
                    <a:pt x="115" y="37"/>
                  </a:lnTo>
                  <a:lnTo>
                    <a:pt x="115" y="41"/>
                  </a:lnTo>
                  <a:lnTo>
                    <a:pt x="119" y="41"/>
                  </a:lnTo>
                  <a:lnTo>
                    <a:pt x="122" y="41"/>
                  </a:lnTo>
                  <a:lnTo>
                    <a:pt x="126" y="41"/>
                  </a:lnTo>
                  <a:lnTo>
                    <a:pt x="130" y="37"/>
                  </a:lnTo>
                  <a:lnTo>
                    <a:pt x="134" y="41"/>
                  </a:lnTo>
                  <a:lnTo>
                    <a:pt x="134" y="41"/>
                  </a:lnTo>
                  <a:lnTo>
                    <a:pt x="134" y="48"/>
                  </a:lnTo>
                  <a:lnTo>
                    <a:pt x="137" y="55"/>
                  </a:lnTo>
                  <a:lnTo>
                    <a:pt x="134" y="63"/>
                  </a:lnTo>
                  <a:lnTo>
                    <a:pt x="122" y="63"/>
                  </a:lnTo>
                  <a:lnTo>
                    <a:pt x="119" y="59"/>
                  </a:lnTo>
                  <a:lnTo>
                    <a:pt x="115" y="63"/>
                  </a:lnTo>
                  <a:lnTo>
                    <a:pt x="100" y="59"/>
                  </a:lnTo>
                  <a:lnTo>
                    <a:pt x="93" y="59"/>
                  </a:lnTo>
                  <a:lnTo>
                    <a:pt x="93" y="59"/>
                  </a:lnTo>
                  <a:lnTo>
                    <a:pt x="82" y="55"/>
                  </a:lnTo>
                  <a:lnTo>
                    <a:pt x="78" y="55"/>
                  </a:lnTo>
                  <a:lnTo>
                    <a:pt x="78" y="52"/>
                  </a:lnTo>
                  <a:lnTo>
                    <a:pt x="71" y="48"/>
                  </a:lnTo>
                  <a:lnTo>
                    <a:pt x="59" y="52"/>
                  </a:lnTo>
                  <a:lnTo>
                    <a:pt x="59" y="48"/>
                  </a:lnTo>
                  <a:lnTo>
                    <a:pt x="48" y="48"/>
                  </a:lnTo>
                  <a:lnTo>
                    <a:pt x="45" y="44"/>
                  </a:lnTo>
                  <a:lnTo>
                    <a:pt x="41" y="44"/>
                  </a:lnTo>
                  <a:lnTo>
                    <a:pt x="37" y="44"/>
                  </a:lnTo>
                  <a:lnTo>
                    <a:pt x="30" y="41"/>
                  </a:lnTo>
                  <a:lnTo>
                    <a:pt x="26" y="37"/>
                  </a:lnTo>
                  <a:lnTo>
                    <a:pt x="19" y="33"/>
                  </a:lnTo>
                  <a:lnTo>
                    <a:pt x="11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4" y="11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2" name="Freeform 34"/>
            <p:cNvSpPr/>
            <p:nvPr/>
          </p:nvSpPr>
          <p:spPr bwMode="auto">
            <a:xfrm>
              <a:off x="5551345" y="2418143"/>
              <a:ext cx="294639" cy="290779"/>
            </a:xfrm>
            <a:custGeom>
              <a:avLst/>
              <a:gdLst>
                <a:gd name="T0" fmla="*/ 137 w 229"/>
                <a:gd name="T1" fmla="*/ 218 h 226"/>
                <a:gd name="T2" fmla="*/ 155 w 229"/>
                <a:gd name="T3" fmla="*/ 215 h 226"/>
                <a:gd name="T4" fmla="*/ 166 w 229"/>
                <a:gd name="T5" fmla="*/ 211 h 226"/>
                <a:gd name="T6" fmla="*/ 174 w 229"/>
                <a:gd name="T7" fmla="*/ 211 h 226"/>
                <a:gd name="T8" fmla="*/ 166 w 229"/>
                <a:gd name="T9" fmla="*/ 192 h 226"/>
                <a:gd name="T10" fmla="*/ 155 w 229"/>
                <a:gd name="T11" fmla="*/ 181 h 226"/>
                <a:gd name="T12" fmla="*/ 148 w 229"/>
                <a:gd name="T13" fmla="*/ 174 h 226"/>
                <a:gd name="T14" fmla="*/ 144 w 229"/>
                <a:gd name="T15" fmla="*/ 163 h 226"/>
                <a:gd name="T16" fmla="*/ 155 w 229"/>
                <a:gd name="T17" fmla="*/ 152 h 226"/>
                <a:gd name="T18" fmla="*/ 166 w 229"/>
                <a:gd name="T19" fmla="*/ 155 h 226"/>
                <a:gd name="T20" fmla="*/ 188 w 229"/>
                <a:gd name="T21" fmla="*/ 141 h 226"/>
                <a:gd name="T22" fmla="*/ 203 w 229"/>
                <a:gd name="T23" fmla="*/ 122 h 226"/>
                <a:gd name="T24" fmla="*/ 207 w 229"/>
                <a:gd name="T25" fmla="*/ 111 h 226"/>
                <a:gd name="T26" fmla="*/ 214 w 229"/>
                <a:gd name="T27" fmla="*/ 92 h 226"/>
                <a:gd name="T28" fmla="*/ 222 w 229"/>
                <a:gd name="T29" fmla="*/ 81 h 226"/>
                <a:gd name="T30" fmla="*/ 229 w 229"/>
                <a:gd name="T31" fmla="*/ 74 h 226"/>
                <a:gd name="T32" fmla="*/ 214 w 229"/>
                <a:gd name="T33" fmla="*/ 70 h 226"/>
                <a:gd name="T34" fmla="*/ 196 w 229"/>
                <a:gd name="T35" fmla="*/ 55 h 226"/>
                <a:gd name="T36" fmla="*/ 192 w 229"/>
                <a:gd name="T37" fmla="*/ 37 h 226"/>
                <a:gd name="T38" fmla="*/ 192 w 229"/>
                <a:gd name="T39" fmla="*/ 26 h 226"/>
                <a:gd name="T40" fmla="*/ 181 w 229"/>
                <a:gd name="T41" fmla="*/ 14 h 226"/>
                <a:gd name="T42" fmla="*/ 170 w 229"/>
                <a:gd name="T43" fmla="*/ 7 h 226"/>
                <a:gd name="T44" fmla="*/ 170 w 229"/>
                <a:gd name="T45" fmla="*/ 0 h 226"/>
                <a:gd name="T46" fmla="*/ 151 w 229"/>
                <a:gd name="T47" fmla="*/ 7 h 226"/>
                <a:gd name="T48" fmla="*/ 148 w 229"/>
                <a:gd name="T49" fmla="*/ 37 h 226"/>
                <a:gd name="T50" fmla="*/ 144 w 229"/>
                <a:gd name="T51" fmla="*/ 48 h 226"/>
                <a:gd name="T52" fmla="*/ 137 w 229"/>
                <a:gd name="T53" fmla="*/ 55 h 226"/>
                <a:gd name="T54" fmla="*/ 133 w 229"/>
                <a:gd name="T55" fmla="*/ 63 h 226"/>
                <a:gd name="T56" fmla="*/ 129 w 229"/>
                <a:gd name="T57" fmla="*/ 77 h 226"/>
                <a:gd name="T58" fmla="*/ 122 w 229"/>
                <a:gd name="T59" fmla="*/ 85 h 226"/>
                <a:gd name="T60" fmla="*/ 114 w 229"/>
                <a:gd name="T61" fmla="*/ 85 h 226"/>
                <a:gd name="T62" fmla="*/ 107 w 229"/>
                <a:gd name="T63" fmla="*/ 92 h 226"/>
                <a:gd name="T64" fmla="*/ 92 w 229"/>
                <a:gd name="T65" fmla="*/ 100 h 226"/>
                <a:gd name="T66" fmla="*/ 85 w 229"/>
                <a:gd name="T67" fmla="*/ 107 h 226"/>
                <a:gd name="T68" fmla="*/ 88 w 229"/>
                <a:gd name="T69" fmla="*/ 122 h 226"/>
                <a:gd name="T70" fmla="*/ 70 w 229"/>
                <a:gd name="T71" fmla="*/ 126 h 226"/>
                <a:gd name="T72" fmla="*/ 48 w 229"/>
                <a:gd name="T73" fmla="*/ 129 h 226"/>
                <a:gd name="T74" fmla="*/ 0 w 229"/>
                <a:gd name="T75" fmla="*/ 126 h 226"/>
                <a:gd name="T76" fmla="*/ 18 w 229"/>
                <a:gd name="T77" fmla="*/ 144 h 226"/>
                <a:gd name="T78" fmla="*/ 29 w 229"/>
                <a:gd name="T79" fmla="*/ 152 h 226"/>
                <a:gd name="T80" fmla="*/ 37 w 229"/>
                <a:gd name="T81" fmla="*/ 163 h 226"/>
                <a:gd name="T82" fmla="*/ 44 w 229"/>
                <a:gd name="T83" fmla="*/ 174 h 226"/>
                <a:gd name="T84" fmla="*/ 29 w 229"/>
                <a:gd name="T85" fmla="*/ 178 h 226"/>
                <a:gd name="T86" fmla="*/ 22 w 229"/>
                <a:gd name="T87" fmla="*/ 189 h 226"/>
                <a:gd name="T88" fmla="*/ 22 w 229"/>
                <a:gd name="T89" fmla="*/ 200 h 226"/>
                <a:gd name="T90" fmla="*/ 33 w 229"/>
                <a:gd name="T91" fmla="*/ 200 h 226"/>
                <a:gd name="T92" fmla="*/ 40 w 229"/>
                <a:gd name="T93" fmla="*/ 200 h 226"/>
                <a:gd name="T94" fmla="*/ 48 w 229"/>
                <a:gd name="T95" fmla="*/ 200 h 226"/>
                <a:gd name="T96" fmla="*/ 55 w 229"/>
                <a:gd name="T97" fmla="*/ 200 h 226"/>
                <a:gd name="T98" fmla="*/ 62 w 229"/>
                <a:gd name="T99" fmla="*/ 200 h 226"/>
                <a:gd name="T100" fmla="*/ 74 w 229"/>
                <a:gd name="T101" fmla="*/ 196 h 226"/>
                <a:gd name="T102" fmla="*/ 85 w 229"/>
                <a:gd name="T103" fmla="*/ 196 h 226"/>
                <a:gd name="T104" fmla="*/ 99 w 229"/>
                <a:gd name="T105" fmla="*/ 196 h 226"/>
                <a:gd name="T106" fmla="*/ 103 w 229"/>
                <a:gd name="T107" fmla="*/ 204 h 226"/>
                <a:gd name="T108" fmla="*/ 111 w 229"/>
                <a:gd name="T109" fmla="*/ 204 h 226"/>
                <a:gd name="T110" fmla="*/ 114 w 229"/>
                <a:gd name="T111" fmla="*/ 215 h 226"/>
                <a:gd name="T112" fmla="*/ 114 w 229"/>
                <a:gd name="T113" fmla="*/ 218 h 226"/>
                <a:gd name="T114" fmla="*/ 129 w 229"/>
                <a:gd name="T11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" h="226">
                  <a:moveTo>
                    <a:pt x="133" y="226"/>
                  </a:moveTo>
                  <a:lnTo>
                    <a:pt x="133" y="222"/>
                  </a:lnTo>
                  <a:lnTo>
                    <a:pt x="137" y="218"/>
                  </a:lnTo>
                  <a:lnTo>
                    <a:pt x="137" y="218"/>
                  </a:lnTo>
                  <a:lnTo>
                    <a:pt x="140" y="215"/>
                  </a:lnTo>
                  <a:lnTo>
                    <a:pt x="144" y="215"/>
                  </a:lnTo>
                  <a:lnTo>
                    <a:pt x="144" y="215"/>
                  </a:lnTo>
                  <a:lnTo>
                    <a:pt x="155" y="215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6" y="211"/>
                  </a:lnTo>
                  <a:lnTo>
                    <a:pt x="166" y="211"/>
                  </a:lnTo>
                  <a:lnTo>
                    <a:pt x="170" y="215"/>
                  </a:lnTo>
                  <a:lnTo>
                    <a:pt x="174" y="211"/>
                  </a:lnTo>
                  <a:lnTo>
                    <a:pt x="174" y="211"/>
                  </a:lnTo>
                  <a:lnTo>
                    <a:pt x="174" y="211"/>
                  </a:lnTo>
                  <a:lnTo>
                    <a:pt x="174" y="207"/>
                  </a:lnTo>
                  <a:lnTo>
                    <a:pt x="170" y="196"/>
                  </a:lnTo>
                  <a:lnTo>
                    <a:pt x="166" y="192"/>
                  </a:lnTo>
                  <a:lnTo>
                    <a:pt x="166" y="192"/>
                  </a:lnTo>
                  <a:lnTo>
                    <a:pt x="166" y="189"/>
                  </a:lnTo>
                  <a:lnTo>
                    <a:pt x="162" y="189"/>
                  </a:lnTo>
                  <a:lnTo>
                    <a:pt x="159" y="189"/>
                  </a:lnTo>
                  <a:lnTo>
                    <a:pt x="155" y="181"/>
                  </a:lnTo>
                  <a:lnTo>
                    <a:pt x="155" y="178"/>
                  </a:lnTo>
                  <a:lnTo>
                    <a:pt x="155" y="174"/>
                  </a:lnTo>
                  <a:lnTo>
                    <a:pt x="151" y="174"/>
                  </a:lnTo>
                  <a:lnTo>
                    <a:pt x="148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4" y="170"/>
                  </a:lnTo>
                  <a:lnTo>
                    <a:pt x="144" y="163"/>
                  </a:lnTo>
                  <a:lnTo>
                    <a:pt x="148" y="163"/>
                  </a:lnTo>
                  <a:lnTo>
                    <a:pt x="151" y="155"/>
                  </a:lnTo>
                  <a:lnTo>
                    <a:pt x="151" y="155"/>
                  </a:lnTo>
                  <a:lnTo>
                    <a:pt x="155" y="152"/>
                  </a:lnTo>
                  <a:lnTo>
                    <a:pt x="159" y="152"/>
                  </a:lnTo>
                  <a:lnTo>
                    <a:pt x="162" y="152"/>
                  </a:lnTo>
                  <a:lnTo>
                    <a:pt x="162" y="155"/>
                  </a:lnTo>
                  <a:lnTo>
                    <a:pt x="166" y="155"/>
                  </a:lnTo>
                  <a:lnTo>
                    <a:pt x="170" y="155"/>
                  </a:lnTo>
                  <a:lnTo>
                    <a:pt x="181" y="152"/>
                  </a:lnTo>
                  <a:lnTo>
                    <a:pt x="185" y="148"/>
                  </a:lnTo>
                  <a:lnTo>
                    <a:pt x="188" y="141"/>
                  </a:lnTo>
                  <a:lnTo>
                    <a:pt x="196" y="133"/>
                  </a:lnTo>
                  <a:lnTo>
                    <a:pt x="196" y="129"/>
                  </a:lnTo>
                  <a:lnTo>
                    <a:pt x="199" y="126"/>
                  </a:lnTo>
                  <a:lnTo>
                    <a:pt x="203" y="122"/>
                  </a:lnTo>
                  <a:lnTo>
                    <a:pt x="207" y="118"/>
                  </a:lnTo>
                  <a:lnTo>
                    <a:pt x="211" y="115"/>
                  </a:lnTo>
                  <a:lnTo>
                    <a:pt x="211" y="115"/>
                  </a:lnTo>
                  <a:lnTo>
                    <a:pt x="207" y="111"/>
                  </a:lnTo>
                  <a:lnTo>
                    <a:pt x="211" y="107"/>
                  </a:lnTo>
                  <a:lnTo>
                    <a:pt x="214" y="103"/>
                  </a:lnTo>
                  <a:lnTo>
                    <a:pt x="214" y="100"/>
                  </a:lnTo>
                  <a:lnTo>
                    <a:pt x="214" y="92"/>
                  </a:lnTo>
                  <a:lnTo>
                    <a:pt x="214" y="89"/>
                  </a:lnTo>
                  <a:lnTo>
                    <a:pt x="214" y="89"/>
                  </a:lnTo>
                  <a:lnTo>
                    <a:pt x="218" y="81"/>
                  </a:lnTo>
                  <a:lnTo>
                    <a:pt x="222" y="81"/>
                  </a:lnTo>
                  <a:lnTo>
                    <a:pt x="225" y="81"/>
                  </a:lnTo>
                  <a:lnTo>
                    <a:pt x="225" y="81"/>
                  </a:lnTo>
                  <a:lnTo>
                    <a:pt x="229" y="77"/>
                  </a:lnTo>
                  <a:lnTo>
                    <a:pt x="229" y="74"/>
                  </a:lnTo>
                  <a:lnTo>
                    <a:pt x="225" y="74"/>
                  </a:lnTo>
                  <a:lnTo>
                    <a:pt x="222" y="74"/>
                  </a:lnTo>
                  <a:lnTo>
                    <a:pt x="214" y="74"/>
                  </a:lnTo>
                  <a:lnTo>
                    <a:pt x="214" y="70"/>
                  </a:lnTo>
                  <a:lnTo>
                    <a:pt x="207" y="66"/>
                  </a:lnTo>
                  <a:lnTo>
                    <a:pt x="203" y="66"/>
                  </a:lnTo>
                  <a:lnTo>
                    <a:pt x="196" y="63"/>
                  </a:lnTo>
                  <a:lnTo>
                    <a:pt x="196" y="55"/>
                  </a:lnTo>
                  <a:lnTo>
                    <a:pt x="192" y="48"/>
                  </a:lnTo>
                  <a:lnTo>
                    <a:pt x="188" y="40"/>
                  </a:lnTo>
                  <a:lnTo>
                    <a:pt x="188" y="37"/>
                  </a:lnTo>
                  <a:lnTo>
                    <a:pt x="192" y="37"/>
                  </a:lnTo>
                  <a:lnTo>
                    <a:pt x="192" y="33"/>
                  </a:lnTo>
                  <a:lnTo>
                    <a:pt x="196" y="29"/>
                  </a:lnTo>
                  <a:lnTo>
                    <a:pt x="196" y="26"/>
                  </a:lnTo>
                  <a:lnTo>
                    <a:pt x="192" y="26"/>
                  </a:lnTo>
                  <a:lnTo>
                    <a:pt x="192" y="22"/>
                  </a:lnTo>
                  <a:lnTo>
                    <a:pt x="188" y="22"/>
                  </a:lnTo>
                  <a:lnTo>
                    <a:pt x="181" y="18"/>
                  </a:lnTo>
                  <a:lnTo>
                    <a:pt x="181" y="14"/>
                  </a:lnTo>
                  <a:lnTo>
                    <a:pt x="177" y="14"/>
                  </a:lnTo>
                  <a:lnTo>
                    <a:pt x="174" y="14"/>
                  </a:lnTo>
                  <a:lnTo>
                    <a:pt x="170" y="14"/>
                  </a:lnTo>
                  <a:lnTo>
                    <a:pt x="170" y="7"/>
                  </a:lnTo>
                  <a:lnTo>
                    <a:pt x="177" y="3"/>
                  </a:lnTo>
                  <a:lnTo>
                    <a:pt x="177" y="0"/>
                  </a:lnTo>
                  <a:lnTo>
                    <a:pt x="174" y="0"/>
                  </a:lnTo>
                  <a:lnTo>
                    <a:pt x="170" y="0"/>
                  </a:lnTo>
                  <a:lnTo>
                    <a:pt x="162" y="0"/>
                  </a:lnTo>
                  <a:lnTo>
                    <a:pt x="159" y="3"/>
                  </a:lnTo>
                  <a:lnTo>
                    <a:pt x="155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55" y="22"/>
                  </a:lnTo>
                  <a:lnTo>
                    <a:pt x="159" y="26"/>
                  </a:lnTo>
                  <a:lnTo>
                    <a:pt x="148" y="37"/>
                  </a:lnTo>
                  <a:lnTo>
                    <a:pt x="151" y="40"/>
                  </a:lnTo>
                  <a:lnTo>
                    <a:pt x="151" y="44"/>
                  </a:lnTo>
                  <a:lnTo>
                    <a:pt x="148" y="48"/>
                  </a:lnTo>
                  <a:lnTo>
                    <a:pt x="144" y="48"/>
                  </a:lnTo>
                  <a:lnTo>
                    <a:pt x="137" y="48"/>
                  </a:lnTo>
                  <a:lnTo>
                    <a:pt x="133" y="48"/>
                  </a:lnTo>
                  <a:lnTo>
                    <a:pt x="133" y="55"/>
                  </a:lnTo>
                  <a:lnTo>
                    <a:pt x="137" y="55"/>
                  </a:lnTo>
                  <a:lnTo>
                    <a:pt x="140" y="59"/>
                  </a:lnTo>
                  <a:lnTo>
                    <a:pt x="140" y="63"/>
                  </a:lnTo>
                  <a:lnTo>
                    <a:pt x="137" y="63"/>
                  </a:lnTo>
                  <a:lnTo>
                    <a:pt x="133" y="63"/>
                  </a:lnTo>
                  <a:lnTo>
                    <a:pt x="129" y="66"/>
                  </a:lnTo>
                  <a:lnTo>
                    <a:pt x="129" y="70"/>
                  </a:lnTo>
                  <a:lnTo>
                    <a:pt x="129" y="74"/>
                  </a:lnTo>
                  <a:lnTo>
                    <a:pt x="129" y="77"/>
                  </a:lnTo>
                  <a:lnTo>
                    <a:pt x="129" y="77"/>
                  </a:lnTo>
                  <a:lnTo>
                    <a:pt x="129" y="85"/>
                  </a:lnTo>
                  <a:lnTo>
                    <a:pt x="125" y="89"/>
                  </a:lnTo>
                  <a:lnTo>
                    <a:pt x="122" y="85"/>
                  </a:lnTo>
                  <a:lnTo>
                    <a:pt x="122" y="85"/>
                  </a:lnTo>
                  <a:lnTo>
                    <a:pt x="122" y="89"/>
                  </a:lnTo>
                  <a:lnTo>
                    <a:pt x="114" y="89"/>
                  </a:lnTo>
                  <a:lnTo>
                    <a:pt x="114" y="85"/>
                  </a:lnTo>
                  <a:lnTo>
                    <a:pt x="111" y="89"/>
                  </a:lnTo>
                  <a:lnTo>
                    <a:pt x="111" y="89"/>
                  </a:lnTo>
                  <a:lnTo>
                    <a:pt x="103" y="92"/>
                  </a:lnTo>
                  <a:lnTo>
                    <a:pt x="107" y="92"/>
                  </a:lnTo>
                  <a:lnTo>
                    <a:pt x="103" y="96"/>
                  </a:lnTo>
                  <a:lnTo>
                    <a:pt x="99" y="100"/>
                  </a:lnTo>
                  <a:lnTo>
                    <a:pt x="96" y="96"/>
                  </a:lnTo>
                  <a:lnTo>
                    <a:pt x="92" y="100"/>
                  </a:lnTo>
                  <a:lnTo>
                    <a:pt x="92" y="100"/>
                  </a:lnTo>
                  <a:lnTo>
                    <a:pt x="88" y="103"/>
                  </a:lnTo>
                  <a:lnTo>
                    <a:pt x="88" y="103"/>
                  </a:lnTo>
                  <a:lnTo>
                    <a:pt x="85" y="107"/>
                  </a:lnTo>
                  <a:lnTo>
                    <a:pt x="85" y="111"/>
                  </a:lnTo>
                  <a:lnTo>
                    <a:pt x="85" y="115"/>
                  </a:lnTo>
                  <a:lnTo>
                    <a:pt x="85" y="118"/>
                  </a:lnTo>
                  <a:lnTo>
                    <a:pt x="88" y="122"/>
                  </a:lnTo>
                  <a:lnTo>
                    <a:pt x="85" y="122"/>
                  </a:lnTo>
                  <a:lnTo>
                    <a:pt x="81" y="126"/>
                  </a:lnTo>
                  <a:lnTo>
                    <a:pt x="74" y="126"/>
                  </a:lnTo>
                  <a:lnTo>
                    <a:pt x="70" y="126"/>
                  </a:lnTo>
                  <a:lnTo>
                    <a:pt x="59" y="126"/>
                  </a:lnTo>
                  <a:lnTo>
                    <a:pt x="55" y="129"/>
                  </a:lnTo>
                  <a:lnTo>
                    <a:pt x="51" y="129"/>
                  </a:lnTo>
                  <a:lnTo>
                    <a:pt x="48" y="129"/>
                  </a:lnTo>
                  <a:lnTo>
                    <a:pt x="40" y="129"/>
                  </a:lnTo>
                  <a:lnTo>
                    <a:pt x="22" y="133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11" y="137"/>
                  </a:lnTo>
                  <a:lnTo>
                    <a:pt x="11" y="141"/>
                  </a:lnTo>
                  <a:lnTo>
                    <a:pt x="14" y="144"/>
                  </a:lnTo>
                  <a:lnTo>
                    <a:pt x="18" y="144"/>
                  </a:lnTo>
                  <a:lnTo>
                    <a:pt x="22" y="148"/>
                  </a:lnTo>
                  <a:lnTo>
                    <a:pt x="25" y="148"/>
                  </a:lnTo>
                  <a:lnTo>
                    <a:pt x="29" y="148"/>
                  </a:lnTo>
                  <a:lnTo>
                    <a:pt x="29" y="152"/>
                  </a:lnTo>
                  <a:lnTo>
                    <a:pt x="33" y="152"/>
                  </a:lnTo>
                  <a:lnTo>
                    <a:pt x="33" y="155"/>
                  </a:lnTo>
                  <a:lnTo>
                    <a:pt x="37" y="159"/>
                  </a:lnTo>
                  <a:lnTo>
                    <a:pt x="37" y="163"/>
                  </a:lnTo>
                  <a:lnTo>
                    <a:pt x="37" y="166"/>
                  </a:lnTo>
                  <a:lnTo>
                    <a:pt x="40" y="166"/>
                  </a:lnTo>
                  <a:lnTo>
                    <a:pt x="44" y="166"/>
                  </a:lnTo>
                  <a:lnTo>
                    <a:pt x="44" y="174"/>
                  </a:lnTo>
                  <a:lnTo>
                    <a:pt x="44" y="178"/>
                  </a:lnTo>
                  <a:lnTo>
                    <a:pt x="40" y="174"/>
                  </a:lnTo>
                  <a:lnTo>
                    <a:pt x="29" y="178"/>
                  </a:lnTo>
                  <a:lnTo>
                    <a:pt x="29" y="178"/>
                  </a:lnTo>
                  <a:lnTo>
                    <a:pt x="25" y="181"/>
                  </a:lnTo>
                  <a:lnTo>
                    <a:pt x="22" y="181"/>
                  </a:lnTo>
                  <a:lnTo>
                    <a:pt x="22" y="185"/>
                  </a:lnTo>
                  <a:lnTo>
                    <a:pt x="22" y="189"/>
                  </a:lnTo>
                  <a:lnTo>
                    <a:pt x="22" y="192"/>
                  </a:lnTo>
                  <a:lnTo>
                    <a:pt x="22" y="196"/>
                  </a:lnTo>
                  <a:lnTo>
                    <a:pt x="22" y="200"/>
                  </a:lnTo>
                  <a:lnTo>
                    <a:pt x="22" y="200"/>
                  </a:lnTo>
                  <a:lnTo>
                    <a:pt x="22" y="204"/>
                  </a:lnTo>
                  <a:lnTo>
                    <a:pt x="25" y="204"/>
                  </a:lnTo>
                  <a:lnTo>
                    <a:pt x="29" y="200"/>
                  </a:lnTo>
                  <a:lnTo>
                    <a:pt x="33" y="200"/>
                  </a:lnTo>
                  <a:lnTo>
                    <a:pt x="33" y="200"/>
                  </a:lnTo>
                  <a:lnTo>
                    <a:pt x="37" y="200"/>
                  </a:lnTo>
                  <a:lnTo>
                    <a:pt x="37" y="200"/>
                  </a:lnTo>
                  <a:lnTo>
                    <a:pt x="40" y="200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196"/>
                  </a:lnTo>
                  <a:lnTo>
                    <a:pt x="51" y="196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5" y="196"/>
                  </a:lnTo>
                  <a:lnTo>
                    <a:pt x="59" y="196"/>
                  </a:lnTo>
                  <a:lnTo>
                    <a:pt x="59" y="200"/>
                  </a:lnTo>
                  <a:lnTo>
                    <a:pt x="62" y="200"/>
                  </a:lnTo>
                  <a:lnTo>
                    <a:pt x="62" y="200"/>
                  </a:lnTo>
                  <a:lnTo>
                    <a:pt x="66" y="200"/>
                  </a:lnTo>
                  <a:lnTo>
                    <a:pt x="70" y="196"/>
                  </a:lnTo>
                  <a:lnTo>
                    <a:pt x="74" y="196"/>
                  </a:lnTo>
                  <a:lnTo>
                    <a:pt x="77" y="196"/>
                  </a:lnTo>
                  <a:lnTo>
                    <a:pt x="81" y="196"/>
                  </a:lnTo>
                  <a:lnTo>
                    <a:pt x="81" y="196"/>
                  </a:lnTo>
                  <a:lnTo>
                    <a:pt x="85" y="196"/>
                  </a:lnTo>
                  <a:lnTo>
                    <a:pt x="85" y="196"/>
                  </a:lnTo>
                  <a:lnTo>
                    <a:pt x="88" y="196"/>
                  </a:lnTo>
                  <a:lnTo>
                    <a:pt x="92" y="196"/>
                  </a:lnTo>
                  <a:lnTo>
                    <a:pt x="99" y="196"/>
                  </a:lnTo>
                  <a:lnTo>
                    <a:pt x="99" y="196"/>
                  </a:lnTo>
                  <a:lnTo>
                    <a:pt x="103" y="200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11" y="204"/>
                  </a:lnTo>
                  <a:lnTo>
                    <a:pt x="111" y="207"/>
                  </a:lnTo>
                  <a:lnTo>
                    <a:pt x="114" y="211"/>
                  </a:lnTo>
                  <a:lnTo>
                    <a:pt x="114" y="215"/>
                  </a:lnTo>
                  <a:lnTo>
                    <a:pt x="114" y="215"/>
                  </a:lnTo>
                  <a:lnTo>
                    <a:pt x="114" y="218"/>
                  </a:lnTo>
                  <a:lnTo>
                    <a:pt x="114" y="218"/>
                  </a:lnTo>
                  <a:lnTo>
                    <a:pt x="114" y="218"/>
                  </a:lnTo>
                  <a:lnTo>
                    <a:pt x="114" y="218"/>
                  </a:lnTo>
                  <a:lnTo>
                    <a:pt x="118" y="222"/>
                  </a:lnTo>
                  <a:lnTo>
                    <a:pt x="118" y="222"/>
                  </a:lnTo>
                  <a:lnTo>
                    <a:pt x="125" y="222"/>
                  </a:lnTo>
                  <a:lnTo>
                    <a:pt x="129" y="226"/>
                  </a:lnTo>
                  <a:lnTo>
                    <a:pt x="129" y="226"/>
                  </a:lnTo>
                  <a:lnTo>
                    <a:pt x="133" y="2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3" name="Freeform 35"/>
            <p:cNvSpPr/>
            <p:nvPr/>
          </p:nvSpPr>
          <p:spPr bwMode="auto">
            <a:xfrm>
              <a:off x="5770074" y="2402703"/>
              <a:ext cx="156969" cy="114511"/>
            </a:xfrm>
            <a:custGeom>
              <a:avLst/>
              <a:gdLst>
                <a:gd name="T0" fmla="*/ 59 w 122"/>
                <a:gd name="T1" fmla="*/ 89 h 89"/>
                <a:gd name="T2" fmla="*/ 70 w 122"/>
                <a:gd name="T3" fmla="*/ 78 h 89"/>
                <a:gd name="T4" fmla="*/ 78 w 122"/>
                <a:gd name="T5" fmla="*/ 71 h 89"/>
                <a:gd name="T6" fmla="*/ 89 w 122"/>
                <a:gd name="T7" fmla="*/ 78 h 89"/>
                <a:gd name="T8" fmla="*/ 100 w 122"/>
                <a:gd name="T9" fmla="*/ 78 h 89"/>
                <a:gd name="T10" fmla="*/ 104 w 122"/>
                <a:gd name="T11" fmla="*/ 82 h 89"/>
                <a:gd name="T12" fmla="*/ 115 w 122"/>
                <a:gd name="T13" fmla="*/ 82 h 89"/>
                <a:gd name="T14" fmla="*/ 118 w 122"/>
                <a:gd name="T15" fmla="*/ 82 h 89"/>
                <a:gd name="T16" fmla="*/ 118 w 122"/>
                <a:gd name="T17" fmla="*/ 75 h 89"/>
                <a:gd name="T18" fmla="*/ 115 w 122"/>
                <a:gd name="T19" fmla="*/ 67 h 89"/>
                <a:gd name="T20" fmla="*/ 111 w 122"/>
                <a:gd name="T21" fmla="*/ 52 h 89"/>
                <a:gd name="T22" fmla="*/ 104 w 122"/>
                <a:gd name="T23" fmla="*/ 49 h 89"/>
                <a:gd name="T24" fmla="*/ 96 w 122"/>
                <a:gd name="T25" fmla="*/ 38 h 89"/>
                <a:gd name="T26" fmla="*/ 85 w 122"/>
                <a:gd name="T27" fmla="*/ 30 h 89"/>
                <a:gd name="T28" fmla="*/ 81 w 122"/>
                <a:gd name="T29" fmla="*/ 26 h 89"/>
                <a:gd name="T30" fmla="*/ 66 w 122"/>
                <a:gd name="T31" fmla="*/ 26 h 89"/>
                <a:gd name="T32" fmla="*/ 63 w 122"/>
                <a:gd name="T33" fmla="*/ 23 h 89"/>
                <a:gd name="T34" fmla="*/ 59 w 122"/>
                <a:gd name="T35" fmla="*/ 15 h 89"/>
                <a:gd name="T36" fmla="*/ 48 w 122"/>
                <a:gd name="T37" fmla="*/ 0 h 89"/>
                <a:gd name="T38" fmla="*/ 44 w 122"/>
                <a:gd name="T39" fmla="*/ 0 h 89"/>
                <a:gd name="T40" fmla="*/ 41 w 122"/>
                <a:gd name="T41" fmla="*/ 0 h 89"/>
                <a:gd name="T42" fmla="*/ 37 w 122"/>
                <a:gd name="T43" fmla="*/ 4 h 89"/>
                <a:gd name="T44" fmla="*/ 29 w 122"/>
                <a:gd name="T45" fmla="*/ 0 h 89"/>
                <a:gd name="T46" fmla="*/ 29 w 122"/>
                <a:gd name="T47" fmla="*/ 0 h 89"/>
                <a:gd name="T48" fmla="*/ 18 w 122"/>
                <a:gd name="T49" fmla="*/ 8 h 89"/>
                <a:gd name="T50" fmla="*/ 7 w 122"/>
                <a:gd name="T51" fmla="*/ 15 h 89"/>
                <a:gd name="T52" fmla="*/ 0 w 122"/>
                <a:gd name="T53" fmla="*/ 26 h 89"/>
                <a:gd name="T54" fmla="*/ 7 w 122"/>
                <a:gd name="T55" fmla="*/ 26 h 89"/>
                <a:gd name="T56" fmla="*/ 11 w 122"/>
                <a:gd name="T57" fmla="*/ 30 h 89"/>
                <a:gd name="T58" fmla="*/ 22 w 122"/>
                <a:gd name="T59" fmla="*/ 34 h 89"/>
                <a:gd name="T60" fmla="*/ 26 w 122"/>
                <a:gd name="T61" fmla="*/ 38 h 89"/>
                <a:gd name="T62" fmla="*/ 22 w 122"/>
                <a:gd name="T63" fmla="*/ 45 h 89"/>
                <a:gd name="T64" fmla="*/ 18 w 122"/>
                <a:gd name="T65" fmla="*/ 49 h 89"/>
                <a:gd name="T66" fmla="*/ 22 w 122"/>
                <a:gd name="T67" fmla="*/ 60 h 89"/>
                <a:gd name="T68" fmla="*/ 26 w 122"/>
                <a:gd name="T69" fmla="*/ 75 h 89"/>
                <a:gd name="T70" fmla="*/ 37 w 122"/>
                <a:gd name="T71" fmla="*/ 78 h 89"/>
                <a:gd name="T72" fmla="*/ 44 w 122"/>
                <a:gd name="T73" fmla="*/ 86 h 89"/>
                <a:gd name="T74" fmla="*/ 55 w 122"/>
                <a:gd name="T75" fmla="*/ 86 h 89"/>
                <a:gd name="T76" fmla="*/ 59 w 122"/>
                <a:gd name="T7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2" h="89">
                  <a:moveTo>
                    <a:pt x="59" y="89"/>
                  </a:moveTo>
                  <a:lnTo>
                    <a:pt x="59" y="89"/>
                  </a:lnTo>
                  <a:lnTo>
                    <a:pt x="66" y="82"/>
                  </a:lnTo>
                  <a:lnTo>
                    <a:pt x="70" y="78"/>
                  </a:lnTo>
                  <a:lnTo>
                    <a:pt x="74" y="75"/>
                  </a:lnTo>
                  <a:lnTo>
                    <a:pt x="78" y="71"/>
                  </a:lnTo>
                  <a:lnTo>
                    <a:pt x="81" y="71"/>
                  </a:lnTo>
                  <a:lnTo>
                    <a:pt x="89" y="78"/>
                  </a:lnTo>
                  <a:lnTo>
                    <a:pt x="92" y="75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4" y="82"/>
                  </a:lnTo>
                  <a:lnTo>
                    <a:pt x="111" y="86"/>
                  </a:lnTo>
                  <a:lnTo>
                    <a:pt x="115" y="82"/>
                  </a:lnTo>
                  <a:lnTo>
                    <a:pt x="118" y="82"/>
                  </a:lnTo>
                  <a:lnTo>
                    <a:pt x="118" y="82"/>
                  </a:lnTo>
                  <a:lnTo>
                    <a:pt x="122" y="82"/>
                  </a:lnTo>
                  <a:lnTo>
                    <a:pt x="118" y="75"/>
                  </a:lnTo>
                  <a:lnTo>
                    <a:pt x="118" y="67"/>
                  </a:lnTo>
                  <a:lnTo>
                    <a:pt x="115" y="67"/>
                  </a:lnTo>
                  <a:lnTo>
                    <a:pt x="111" y="60"/>
                  </a:lnTo>
                  <a:lnTo>
                    <a:pt x="111" y="52"/>
                  </a:lnTo>
                  <a:lnTo>
                    <a:pt x="107" y="49"/>
                  </a:lnTo>
                  <a:lnTo>
                    <a:pt x="104" y="49"/>
                  </a:lnTo>
                  <a:lnTo>
                    <a:pt x="100" y="41"/>
                  </a:lnTo>
                  <a:lnTo>
                    <a:pt x="96" y="38"/>
                  </a:lnTo>
                  <a:lnTo>
                    <a:pt x="89" y="34"/>
                  </a:lnTo>
                  <a:lnTo>
                    <a:pt x="85" y="30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74" y="26"/>
                  </a:lnTo>
                  <a:lnTo>
                    <a:pt x="66" y="26"/>
                  </a:lnTo>
                  <a:lnTo>
                    <a:pt x="66" y="23"/>
                  </a:lnTo>
                  <a:lnTo>
                    <a:pt x="63" y="23"/>
                  </a:lnTo>
                  <a:lnTo>
                    <a:pt x="63" y="19"/>
                  </a:lnTo>
                  <a:lnTo>
                    <a:pt x="59" y="15"/>
                  </a:lnTo>
                  <a:lnTo>
                    <a:pt x="52" y="8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8"/>
                  </a:lnTo>
                  <a:lnTo>
                    <a:pt x="18" y="8"/>
                  </a:lnTo>
                  <a:lnTo>
                    <a:pt x="7" y="12"/>
                  </a:lnTo>
                  <a:lnTo>
                    <a:pt x="7" y="15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2" y="38"/>
                  </a:lnTo>
                  <a:lnTo>
                    <a:pt x="26" y="38"/>
                  </a:lnTo>
                  <a:lnTo>
                    <a:pt x="26" y="41"/>
                  </a:lnTo>
                  <a:lnTo>
                    <a:pt x="22" y="45"/>
                  </a:lnTo>
                  <a:lnTo>
                    <a:pt x="22" y="49"/>
                  </a:lnTo>
                  <a:lnTo>
                    <a:pt x="18" y="49"/>
                  </a:lnTo>
                  <a:lnTo>
                    <a:pt x="18" y="52"/>
                  </a:lnTo>
                  <a:lnTo>
                    <a:pt x="22" y="60"/>
                  </a:lnTo>
                  <a:lnTo>
                    <a:pt x="26" y="67"/>
                  </a:lnTo>
                  <a:lnTo>
                    <a:pt x="26" y="75"/>
                  </a:lnTo>
                  <a:lnTo>
                    <a:pt x="33" y="78"/>
                  </a:lnTo>
                  <a:lnTo>
                    <a:pt x="37" y="78"/>
                  </a:lnTo>
                  <a:lnTo>
                    <a:pt x="44" y="82"/>
                  </a:lnTo>
                  <a:lnTo>
                    <a:pt x="44" y="86"/>
                  </a:lnTo>
                  <a:lnTo>
                    <a:pt x="52" y="86"/>
                  </a:lnTo>
                  <a:lnTo>
                    <a:pt x="55" y="86"/>
                  </a:lnTo>
                  <a:lnTo>
                    <a:pt x="59" y="86"/>
                  </a:lnTo>
                  <a:lnTo>
                    <a:pt x="59" y="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4" name="Freeform 36"/>
            <p:cNvSpPr/>
            <p:nvPr/>
          </p:nvSpPr>
          <p:spPr bwMode="auto">
            <a:xfrm>
              <a:off x="5532047" y="2374398"/>
              <a:ext cx="280486" cy="214868"/>
            </a:xfrm>
            <a:custGeom>
              <a:avLst/>
              <a:gdLst>
                <a:gd name="T0" fmla="*/ 200 w 218"/>
                <a:gd name="T1" fmla="*/ 15 h 167"/>
                <a:gd name="T2" fmla="*/ 211 w 218"/>
                <a:gd name="T3" fmla="*/ 15 h 167"/>
                <a:gd name="T4" fmla="*/ 211 w 218"/>
                <a:gd name="T5" fmla="*/ 22 h 167"/>
                <a:gd name="T6" fmla="*/ 203 w 218"/>
                <a:gd name="T7" fmla="*/ 30 h 167"/>
                <a:gd name="T8" fmla="*/ 177 w 218"/>
                <a:gd name="T9" fmla="*/ 34 h 167"/>
                <a:gd name="T10" fmla="*/ 166 w 218"/>
                <a:gd name="T11" fmla="*/ 41 h 167"/>
                <a:gd name="T12" fmla="*/ 174 w 218"/>
                <a:gd name="T13" fmla="*/ 60 h 167"/>
                <a:gd name="T14" fmla="*/ 166 w 218"/>
                <a:gd name="T15" fmla="*/ 78 h 167"/>
                <a:gd name="T16" fmla="*/ 152 w 218"/>
                <a:gd name="T17" fmla="*/ 82 h 167"/>
                <a:gd name="T18" fmla="*/ 152 w 218"/>
                <a:gd name="T19" fmla="*/ 89 h 167"/>
                <a:gd name="T20" fmla="*/ 152 w 218"/>
                <a:gd name="T21" fmla="*/ 97 h 167"/>
                <a:gd name="T22" fmla="*/ 144 w 218"/>
                <a:gd name="T23" fmla="*/ 104 h 167"/>
                <a:gd name="T24" fmla="*/ 144 w 218"/>
                <a:gd name="T25" fmla="*/ 111 h 167"/>
                <a:gd name="T26" fmla="*/ 137 w 218"/>
                <a:gd name="T27" fmla="*/ 119 h 167"/>
                <a:gd name="T28" fmla="*/ 129 w 218"/>
                <a:gd name="T29" fmla="*/ 123 h 167"/>
                <a:gd name="T30" fmla="*/ 126 w 218"/>
                <a:gd name="T31" fmla="*/ 123 h 167"/>
                <a:gd name="T32" fmla="*/ 118 w 218"/>
                <a:gd name="T33" fmla="*/ 130 h 167"/>
                <a:gd name="T34" fmla="*/ 107 w 218"/>
                <a:gd name="T35" fmla="*/ 134 h 167"/>
                <a:gd name="T36" fmla="*/ 103 w 218"/>
                <a:gd name="T37" fmla="*/ 137 h 167"/>
                <a:gd name="T38" fmla="*/ 100 w 218"/>
                <a:gd name="T39" fmla="*/ 149 h 167"/>
                <a:gd name="T40" fmla="*/ 100 w 218"/>
                <a:gd name="T41" fmla="*/ 156 h 167"/>
                <a:gd name="T42" fmla="*/ 85 w 218"/>
                <a:gd name="T43" fmla="*/ 160 h 167"/>
                <a:gd name="T44" fmla="*/ 66 w 218"/>
                <a:gd name="T45" fmla="*/ 163 h 167"/>
                <a:gd name="T46" fmla="*/ 37 w 218"/>
                <a:gd name="T47" fmla="*/ 167 h 167"/>
                <a:gd name="T48" fmla="*/ 29 w 218"/>
                <a:gd name="T49" fmla="*/ 141 h 167"/>
                <a:gd name="T50" fmla="*/ 26 w 218"/>
                <a:gd name="T51" fmla="*/ 126 h 167"/>
                <a:gd name="T52" fmla="*/ 7 w 218"/>
                <a:gd name="T53" fmla="*/ 119 h 167"/>
                <a:gd name="T54" fmla="*/ 3 w 218"/>
                <a:gd name="T55" fmla="*/ 104 h 167"/>
                <a:gd name="T56" fmla="*/ 7 w 218"/>
                <a:gd name="T57" fmla="*/ 93 h 167"/>
                <a:gd name="T58" fmla="*/ 0 w 218"/>
                <a:gd name="T59" fmla="*/ 85 h 167"/>
                <a:gd name="T60" fmla="*/ 0 w 218"/>
                <a:gd name="T61" fmla="*/ 78 h 167"/>
                <a:gd name="T62" fmla="*/ 7 w 218"/>
                <a:gd name="T63" fmla="*/ 71 h 167"/>
                <a:gd name="T64" fmla="*/ 3 w 218"/>
                <a:gd name="T65" fmla="*/ 67 h 167"/>
                <a:gd name="T66" fmla="*/ 7 w 218"/>
                <a:gd name="T67" fmla="*/ 60 h 167"/>
                <a:gd name="T68" fmla="*/ 11 w 218"/>
                <a:gd name="T69" fmla="*/ 60 h 167"/>
                <a:gd name="T70" fmla="*/ 18 w 218"/>
                <a:gd name="T71" fmla="*/ 60 h 167"/>
                <a:gd name="T72" fmla="*/ 26 w 218"/>
                <a:gd name="T73" fmla="*/ 63 h 167"/>
                <a:gd name="T74" fmla="*/ 33 w 218"/>
                <a:gd name="T75" fmla="*/ 63 h 167"/>
                <a:gd name="T76" fmla="*/ 40 w 218"/>
                <a:gd name="T77" fmla="*/ 56 h 167"/>
                <a:gd name="T78" fmla="*/ 52 w 218"/>
                <a:gd name="T79" fmla="*/ 48 h 167"/>
                <a:gd name="T80" fmla="*/ 55 w 218"/>
                <a:gd name="T81" fmla="*/ 45 h 167"/>
                <a:gd name="T82" fmla="*/ 59 w 218"/>
                <a:gd name="T83" fmla="*/ 34 h 167"/>
                <a:gd name="T84" fmla="*/ 59 w 218"/>
                <a:gd name="T85" fmla="*/ 30 h 167"/>
                <a:gd name="T86" fmla="*/ 66 w 218"/>
                <a:gd name="T87" fmla="*/ 26 h 167"/>
                <a:gd name="T88" fmla="*/ 77 w 218"/>
                <a:gd name="T89" fmla="*/ 22 h 167"/>
                <a:gd name="T90" fmla="*/ 85 w 218"/>
                <a:gd name="T91" fmla="*/ 22 h 167"/>
                <a:gd name="T92" fmla="*/ 96 w 218"/>
                <a:gd name="T93" fmla="*/ 26 h 167"/>
                <a:gd name="T94" fmla="*/ 103 w 218"/>
                <a:gd name="T95" fmla="*/ 26 h 167"/>
                <a:gd name="T96" fmla="*/ 114 w 218"/>
                <a:gd name="T97" fmla="*/ 30 h 167"/>
                <a:gd name="T98" fmla="*/ 122 w 218"/>
                <a:gd name="T99" fmla="*/ 22 h 167"/>
                <a:gd name="T100" fmla="*/ 129 w 218"/>
                <a:gd name="T101" fmla="*/ 26 h 167"/>
                <a:gd name="T102" fmla="*/ 133 w 218"/>
                <a:gd name="T103" fmla="*/ 22 h 167"/>
                <a:gd name="T104" fmla="*/ 137 w 218"/>
                <a:gd name="T105" fmla="*/ 19 h 167"/>
                <a:gd name="T106" fmla="*/ 144 w 218"/>
                <a:gd name="T107" fmla="*/ 19 h 167"/>
                <a:gd name="T108" fmla="*/ 144 w 218"/>
                <a:gd name="T109" fmla="*/ 11 h 167"/>
                <a:gd name="T110" fmla="*/ 148 w 218"/>
                <a:gd name="T111" fmla="*/ 0 h 167"/>
                <a:gd name="T112" fmla="*/ 159 w 218"/>
                <a:gd name="T113" fmla="*/ 4 h 167"/>
                <a:gd name="T114" fmla="*/ 159 w 218"/>
                <a:gd name="T115" fmla="*/ 11 h 167"/>
                <a:gd name="T116" fmla="*/ 163 w 218"/>
                <a:gd name="T117" fmla="*/ 19 h 167"/>
                <a:gd name="T118" fmla="*/ 166 w 218"/>
                <a:gd name="T119" fmla="*/ 30 h 167"/>
                <a:gd name="T120" fmla="*/ 174 w 218"/>
                <a:gd name="T121" fmla="*/ 34 h 167"/>
                <a:gd name="T122" fmla="*/ 181 w 218"/>
                <a:gd name="T123" fmla="*/ 30 h 167"/>
                <a:gd name="T124" fmla="*/ 189 w 218"/>
                <a:gd name="T125" fmla="*/ 2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8" h="167">
                  <a:moveTo>
                    <a:pt x="189" y="22"/>
                  </a:moveTo>
                  <a:lnTo>
                    <a:pt x="196" y="19"/>
                  </a:lnTo>
                  <a:lnTo>
                    <a:pt x="200" y="15"/>
                  </a:lnTo>
                  <a:lnTo>
                    <a:pt x="200" y="19"/>
                  </a:lnTo>
                  <a:lnTo>
                    <a:pt x="207" y="19"/>
                  </a:lnTo>
                  <a:lnTo>
                    <a:pt x="211" y="15"/>
                  </a:lnTo>
                  <a:lnTo>
                    <a:pt x="218" y="15"/>
                  </a:lnTo>
                  <a:lnTo>
                    <a:pt x="218" y="19"/>
                  </a:lnTo>
                  <a:lnTo>
                    <a:pt x="211" y="22"/>
                  </a:lnTo>
                  <a:lnTo>
                    <a:pt x="214" y="22"/>
                  </a:lnTo>
                  <a:lnTo>
                    <a:pt x="211" y="30"/>
                  </a:lnTo>
                  <a:lnTo>
                    <a:pt x="203" y="30"/>
                  </a:lnTo>
                  <a:lnTo>
                    <a:pt x="189" y="34"/>
                  </a:lnTo>
                  <a:lnTo>
                    <a:pt x="185" y="34"/>
                  </a:lnTo>
                  <a:lnTo>
                    <a:pt x="177" y="34"/>
                  </a:lnTo>
                  <a:lnTo>
                    <a:pt x="174" y="37"/>
                  </a:lnTo>
                  <a:lnTo>
                    <a:pt x="170" y="37"/>
                  </a:lnTo>
                  <a:lnTo>
                    <a:pt x="166" y="41"/>
                  </a:lnTo>
                  <a:lnTo>
                    <a:pt x="163" y="45"/>
                  </a:lnTo>
                  <a:lnTo>
                    <a:pt x="170" y="56"/>
                  </a:lnTo>
                  <a:lnTo>
                    <a:pt x="174" y="60"/>
                  </a:lnTo>
                  <a:lnTo>
                    <a:pt x="163" y="71"/>
                  </a:lnTo>
                  <a:lnTo>
                    <a:pt x="166" y="74"/>
                  </a:lnTo>
                  <a:lnTo>
                    <a:pt x="166" y="78"/>
                  </a:lnTo>
                  <a:lnTo>
                    <a:pt x="163" y="82"/>
                  </a:lnTo>
                  <a:lnTo>
                    <a:pt x="159" y="82"/>
                  </a:lnTo>
                  <a:lnTo>
                    <a:pt x="152" y="82"/>
                  </a:lnTo>
                  <a:lnTo>
                    <a:pt x="148" y="82"/>
                  </a:lnTo>
                  <a:lnTo>
                    <a:pt x="148" y="89"/>
                  </a:lnTo>
                  <a:lnTo>
                    <a:pt x="152" y="89"/>
                  </a:lnTo>
                  <a:lnTo>
                    <a:pt x="155" y="93"/>
                  </a:lnTo>
                  <a:lnTo>
                    <a:pt x="155" y="97"/>
                  </a:lnTo>
                  <a:lnTo>
                    <a:pt x="152" y="97"/>
                  </a:lnTo>
                  <a:lnTo>
                    <a:pt x="148" y="97"/>
                  </a:lnTo>
                  <a:lnTo>
                    <a:pt x="144" y="100"/>
                  </a:lnTo>
                  <a:lnTo>
                    <a:pt x="144" y="104"/>
                  </a:lnTo>
                  <a:lnTo>
                    <a:pt x="144" y="108"/>
                  </a:lnTo>
                  <a:lnTo>
                    <a:pt x="144" y="111"/>
                  </a:lnTo>
                  <a:lnTo>
                    <a:pt x="144" y="111"/>
                  </a:lnTo>
                  <a:lnTo>
                    <a:pt x="144" y="119"/>
                  </a:lnTo>
                  <a:lnTo>
                    <a:pt x="140" y="123"/>
                  </a:lnTo>
                  <a:lnTo>
                    <a:pt x="137" y="119"/>
                  </a:lnTo>
                  <a:lnTo>
                    <a:pt x="137" y="119"/>
                  </a:lnTo>
                  <a:lnTo>
                    <a:pt x="137" y="123"/>
                  </a:lnTo>
                  <a:lnTo>
                    <a:pt x="129" y="123"/>
                  </a:lnTo>
                  <a:lnTo>
                    <a:pt x="129" y="119"/>
                  </a:lnTo>
                  <a:lnTo>
                    <a:pt x="126" y="123"/>
                  </a:lnTo>
                  <a:lnTo>
                    <a:pt x="126" y="123"/>
                  </a:lnTo>
                  <a:lnTo>
                    <a:pt x="118" y="126"/>
                  </a:lnTo>
                  <a:lnTo>
                    <a:pt x="122" y="126"/>
                  </a:lnTo>
                  <a:lnTo>
                    <a:pt x="118" y="130"/>
                  </a:lnTo>
                  <a:lnTo>
                    <a:pt x="114" y="134"/>
                  </a:lnTo>
                  <a:lnTo>
                    <a:pt x="111" y="130"/>
                  </a:lnTo>
                  <a:lnTo>
                    <a:pt x="107" y="134"/>
                  </a:lnTo>
                  <a:lnTo>
                    <a:pt x="107" y="134"/>
                  </a:lnTo>
                  <a:lnTo>
                    <a:pt x="103" y="137"/>
                  </a:lnTo>
                  <a:lnTo>
                    <a:pt x="103" y="137"/>
                  </a:lnTo>
                  <a:lnTo>
                    <a:pt x="100" y="141"/>
                  </a:lnTo>
                  <a:lnTo>
                    <a:pt x="100" y="145"/>
                  </a:lnTo>
                  <a:lnTo>
                    <a:pt x="100" y="149"/>
                  </a:lnTo>
                  <a:lnTo>
                    <a:pt x="100" y="152"/>
                  </a:lnTo>
                  <a:lnTo>
                    <a:pt x="103" y="156"/>
                  </a:lnTo>
                  <a:lnTo>
                    <a:pt x="100" y="156"/>
                  </a:lnTo>
                  <a:lnTo>
                    <a:pt x="96" y="160"/>
                  </a:lnTo>
                  <a:lnTo>
                    <a:pt x="89" y="160"/>
                  </a:lnTo>
                  <a:lnTo>
                    <a:pt x="85" y="160"/>
                  </a:lnTo>
                  <a:lnTo>
                    <a:pt x="74" y="160"/>
                  </a:lnTo>
                  <a:lnTo>
                    <a:pt x="70" y="163"/>
                  </a:lnTo>
                  <a:lnTo>
                    <a:pt x="66" y="163"/>
                  </a:lnTo>
                  <a:lnTo>
                    <a:pt x="63" y="163"/>
                  </a:lnTo>
                  <a:lnTo>
                    <a:pt x="55" y="163"/>
                  </a:lnTo>
                  <a:lnTo>
                    <a:pt x="37" y="167"/>
                  </a:lnTo>
                  <a:lnTo>
                    <a:pt x="15" y="160"/>
                  </a:lnTo>
                  <a:lnTo>
                    <a:pt x="29" y="145"/>
                  </a:lnTo>
                  <a:lnTo>
                    <a:pt x="29" y="141"/>
                  </a:lnTo>
                  <a:lnTo>
                    <a:pt x="26" y="137"/>
                  </a:lnTo>
                  <a:lnTo>
                    <a:pt x="29" y="134"/>
                  </a:lnTo>
                  <a:lnTo>
                    <a:pt x="26" y="126"/>
                  </a:lnTo>
                  <a:lnTo>
                    <a:pt x="11" y="126"/>
                  </a:lnTo>
                  <a:lnTo>
                    <a:pt x="11" y="123"/>
                  </a:lnTo>
                  <a:lnTo>
                    <a:pt x="7" y="119"/>
                  </a:lnTo>
                  <a:lnTo>
                    <a:pt x="11" y="119"/>
                  </a:lnTo>
                  <a:lnTo>
                    <a:pt x="7" y="111"/>
                  </a:lnTo>
                  <a:lnTo>
                    <a:pt x="3" y="104"/>
                  </a:lnTo>
                  <a:lnTo>
                    <a:pt x="3" y="100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3" y="93"/>
                  </a:lnTo>
                  <a:lnTo>
                    <a:pt x="3" y="89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3" y="78"/>
                  </a:lnTo>
                  <a:lnTo>
                    <a:pt x="0" y="78"/>
                  </a:lnTo>
                  <a:lnTo>
                    <a:pt x="0" y="74"/>
                  </a:lnTo>
                  <a:lnTo>
                    <a:pt x="3" y="74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3" y="67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0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11" y="60"/>
                  </a:lnTo>
                  <a:lnTo>
                    <a:pt x="15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2" y="60"/>
                  </a:lnTo>
                  <a:lnTo>
                    <a:pt x="26" y="60"/>
                  </a:lnTo>
                  <a:lnTo>
                    <a:pt x="26" y="63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33" y="63"/>
                  </a:lnTo>
                  <a:lnTo>
                    <a:pt x="37" y="60"/>
                  </a:lnTo>
                  <a:lnTo>
                    <a:pt x="37" y="56"/>
                  </a:lnTo>
                  <a:lnTo>
                    <a:pt x="40" y="56"/>
                  </a:lnTo>
                  <a:lnTo>
                    <a:pt x="37" y="52"/>
                  </a:lnTo>
                  <a:lnTo>
                    <a:pt x="44" y="52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2" y="45"/>
                  </a:lnTo>
                  <a:lnTo>
                    <a:pt x="55" y="45"/>
                  </a:lnTo>
                  <a:lnTo>
                    <a:pt x="55" y="41"/>
                  </a:lnTo>
                  <a:lnTo>
                    <a:pt x="55" y="37"/>
                  </a:lnTo>
                  <a:lnTo>
                    <a:pt x="59" y="34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26"/>
                  </a:lnTo>
                  <a:lnTo>
                    <a:pt x="63" y="26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74" y="22"/>
                  </a:lnTo>
                  <a:lnTo>
                    <a:pt x="77" y="22"/>
                  </a:lnTo>
                  <a:lnTo>
                    <a:pt x="81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9" y="22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0" y="26"/>
                  </a:lnTo>
                  <a:lnTo>
                    <a:pt x="100" y="22"/>
                  </a:lnTo>
                  <a:lnTo>
                    <a:pt x="103" y="26"/>
                  </a:lnTo>
                  <a:lnTo>
                    <a:pt x="107" y="30"/>
                  </a:lnTo>
                  <a:lnTo>
                    <a:pt x="111" y="30"/>
                  </a:lnTo>
                  <a:lnTo>
                    <a:pt x="114" y="30"/>
                  </a:lnTo>
                  <a:lnTo>
                    <a:pt x="118" y="26"/>
                  </a:lnTo>
                  <a:lnTo>
                    <a:pt x="122" y="26"/>
                  </a:lnTo>
                  <a:lnTo>
                    <a:pt x="122" y="22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29" y="26"/>
                  </a:lnTo>
                  <a:lnTo>
                    <a:pt x="133" y="26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33" y="19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40" y="19"/>
                  </a:lnTo>
                  <a:lnTo>
                    <a:pt x="144" y="19"/>
                  </a:lnTo>
                  <a:lnTo>
                    <a:pt x="144" y="15"/>
                  </a:lnTo>
                  <a:lnTo>
                    <a:pt x="144" y="11"/>
                  </a:lnTo>
                  <a:lnTo>
                    <a:pt x="144" y="11"/>
                  </a:lnTo>
                  <a:lnTo>
                    <a:pt x="148" y="8"/>
                  </a:lnTo>
                  <a:lnTo>
                    <a:pt x="148" y="4"/>
                  </a:lnTo>
                  <a:lnTo>
                    <a:pt x="148" y="0"/>
                  </a:lnTo>
                  <a:lnTo>
                    <a:pt x="155" y="0"/>
                  </a:lnTo>
                  <a:lnTo>
                    <a:pt x="155" y="4"/>
                  </a:lnTo>
                  <a:lnTo>
                    <a:pt x="159" y="4"/>
                  </a:lnTo>
                  <a:lnTo>
                    <a:pt x="159" y="8"/>
                  </a:lnTo>
                  <a:lnTo>
                    <a:pt x="159" y="11"/>
                  </a:lnTo>
                  <a:lnTo>
                    <a:pt x="159" y="11"/>
                  </a:lnTo>
                  <a:lnTo>
                    <a:pt x="163" y="11"/>
                  </a:lnTo>
                  <a:lnTo>
                    <a:pt x="163" y="15"/>
                  </a:lnTo>
                  <a:lnTo>
                    <a:pt x="163" y="19"/>
                  </a:lnTo>
                  <a:lnTo>
                    <a:pt x="163" y="22"/>
                  </a:lnTo>
                  <a:lnTo>
                    <a:pt x="163" y="30"/>
                  </a:lnTo>
                  <a:lnTo>
                    <a:pt x="166" y="30"/>
                  </a:lnTo>
                  <a:lnTo>
                    <a:pt x="166" y="34"/>
                  </a:lnTo>
                  <a:lnTo>
                    <a:pt x="170" y="34"/>
                  </a:lnTo>
                  <a:lnTo>
                    <a:pt x="174" y="34"/>
                  </a:lnTo>
                  <a:lnTo>
                    <a:pt x="177" y="34"/>
                  </a:lnTo>
                  <a:lnTo>
                    <a:pt x="177" y="30"/>
                  </a:lnTo>
                  <a:lnTo>
                    <a:pt x="181" y="30"/>
                  </a:lnTo>
                  <a:lnTo>
                    <a:pt x="185" y="26"/>
                  </a:lnTo>
                  <a:lnTo>
                    <a:pt x="185" y="22"/>
                  </a:lnTo>
                  <a:lnTo>
                    <a:pt x="189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5" name="Freeform 37"/>
            <p:cNvSpPr>
              <a:spLocks noEditPoints="1"/>
            </p:cNvSpPr>
            <p:nvPr/>
          </p:nvSpPr>
          <p:spPr bwMode="auto">
            <a:xfrm>
              <a:off x="4435835" y="1921504"/>
              <a:ext cx="133810" cy="95211"/>
            </a:xfrm>
            <a:custGeom>
              <a:avLst/>
              <a:gdLst>
                <a:gd name="T0" fmla="*/ 22 w 28"/>
                <a:gd name="T1" fmla="*/ 19 h 20"/>
                <a:gd name="T2" fmla="*/ 22 w 28"/>
                <a:gd name="T3" fmla="*/ 18 h 20"/>
                <a:gd name="T4" fmla="*/ 20 w 28"/>
                <a:gd name="T5" fmla="*/ 18 h 20"/>
                <a:gd name="T6" fmla="*/ 20 w 28"/>
                <a:gd name="T7" fmla="*/ 19 h 20"/>
                <a:gd name="T8" fmla="*/ 26 w 28"/>
                <a:gd name="T9" fmla="*/ 16 h 20"/>
                <a:gd name="T10" fmla="*/ 26 w 28"/>
                <a:gd name="T11" fmla="*/ 14 h 20"/>
                <a:gd name="T12" fmla="*/ 18 w 28"/>
                <a:gd name="T13" fmla="*/ 12 h 20"/>
                <a:gd name="T14" fmla="*/ 15 w 28"/>
                <a:gd name="T15" fmla="*/ 15 h 20"/>
                <a:gd name="T16" fmla="*/ 13 w 28"/>
                <a:gd name="T17" fmla="*/ 14 h 20"/>
                <a:gd name="T18" fmla="*/ 13 w 28"/>
                <a:gd name="T19" fmla="*/ 12 h 20"/>
                <a:gd name="T20" fmla="*/ 14 w 28"/>
                <a:gd name="T21" fmla="*/ 12 h 20"/>
                <a:gd name="T22" fmla="*/ 15 w 28"/>
                <a:gd name="T23" fmla="*/ 12 h 20"/>
                <a:gd name="T24" fmla="*/ 16 w 28"/>
                <a:gd name="T25" fmla="*/ 10 h 20"/>
                <a:gd name="T26" fmla="*/ 17 w 28"/>
                <a:gd name="T27" fmla="*/ 13 h 20"/>
                <a:gd name="T28" fmla="*/ 17 w 28"/>
                <a:gd name="T29" fmla="*/ 14 h 20"/>
                <a:gd name="T30" fmla="*/ 15 w 28"/>
                <a:gd name="T31" fmla="*/ 16 h 20"/>
                <a:gd name="T32" fmla="*/ 17 w 28"/>
                <a:gd name="T33" fmla="*/ 16 h 20"/>
                <a:gd name="T34" fmla="*/ 13 w 28"/>
                <a:gd name="T35" fmla="*/ 16 h 20"/>
                <a:gd name="T36" fmla="*/ 15 w 28"/>
                <a:gd name="T37" fmla="*/ 16 h 20"/>
                <a:gd name="T38" fmla="*/ 15 w 28"/>
                <a:gd name="T39" fmla="*/ 17 h 20"/>
                <a:gd name="T40" fmla="*/ 14 w 28"/>
                <a:gd name="T41" fmla="*/ 18 h 20"/>
                <a:gd name="T42" fmla="*/ 12 w 28"/>
                <a:gd name="T43" fmla="*/ 17 h 20"/>
                <a:gd name="T44" fmla="*/ 9 w 28"/>
                <a:gd name="T45" fmla="*/ 12 h 20"/>
                <a:gd name="T46" fmla="*/ 10 w 28"/>
                <a:gd name="T47" fmla="*/ 12 h 20"/>
                <a:gd name="T48" fmla="*/ 10 w 28"/>
                <a:gd name="T49" fmla="*/ 17 h 20"/>
                <a:gd name="T50" fmla="*/ 10 w 28"/>
                <a:gd name="T51" fmla="*/ 17 h 20"/>
                <a:gd name="T52" fmla="*/ 11 w 28"/>
                <a:gd name="T53" fmla="*/ 15 h 20"/>
                <a:gd name="T54" fmla="*/ 10 w 28"/>
                <a:gd name="T55" fmla="*/ 13 h 20"/>
                <a:gd name="T56" fmla="*/ 9 w 28"/>
                <a:gd name="T57" fmla="*/ 16 h 20"/>
                <a:gd name="T58" fmla="*/ 7 w 28"/>
                <a:gd name="T59" fmla="*/ 14 h 20"/>
                <a:gd name="T60" fmla="*/ 12 w 28"/>
                <a:gd name="T61" fmla="*/ 2 h 20"/>
                <a:gd name="T62" fmla="*/ 3 w 28"/>
                <a:gd name="T63" fmla="*/ 6 h 20"/>
                <a:gd name="T64" fmla="*/ 3 w 28"/>
                <a:gd name="T65" fmla="*/ 7 h 20"/>
                <a:gd name="T66" fmla="*/ 2 w 28"/>
                <a:gd name="T67" fmla="*/ 6 h 20"/>
                <a:gd name="T68" fmla="*/ 6 w 28"/>
                <a:gd name="T69" fmla="*/ 5 h 20"/>
                <a:gd name="T70" fmla="*/ 8 w 28"/>
                <a:gd name="T71" fmla="*/ 5 h 20"/>
                <a:gd name="T72" fmla="*/ 9 w 28"/>
                <a:gd name="T73" fmla="*/ 1 h 20"/>
                <a:gd name="T74" fmla="*/ 7 w 28"/>
                <a:gd name="T75" fmla="*/ 2 h 20"/>
                <a:gd name="T76" fmla="*/ 5 w 28"/>
                <a:gd name="T77" fmla="*/ 4 h 20"/>
                <a:gd name="T78" fmla="*/ 2 w 28"/>
                <a:gd name="T79" fmla="*/ 5 h 20"/>
                <a:gd name="T80" fmla="*/ 1 w 28"/>
                <a:gd name="T81" fmla="*/ 6 h 20"/>
                <a:gd name="T82" fmla="*/ 6 w 28"/>
                <a:gd name="T83" fmla="*/ 16 h 20"/>
                <a:gd name="T84" fmla="*/ 6 w 28"/>
                <a:gd name="T85" fmla="*/ 15 h 20"/>
                <a:gd name="T86" fmla="*/ 7 w 28"/>
                <a:gd name="T87" fmla="*/ 12 h 20"/>
                <a:gd name="T88" fmla="*/ 9 w 28"/>
                <a:gd name="T89" fmla="*/ 11 h 20"/>
                <a:gd name="T90" fmla="*/ 10 w 28"/>
                <a:gd name="T91" fmla="*/ 9 h 20"/>
                <a:gd name="T92" fmla="*/ 11 w 28"/>
                <a:gd name="T93" fmla="*/ 9 h 20"/>
                <a:gd name="T94" fmla="*/ 9 w 28"/>
                <a:gd name="T95" fmla="*/ 8 h 20"/>
                <a:gd name="T96" fmla="*/ 8 w 28"/>
                <a:gd name="T97" fmla="*/ 6 h 20"/>
                <a:gd name="T98" fmla="*/ 5 w 28"/>
                <a:gd name="T99" fmla="*/ 5 h 20"/>
                <a:gd name="T100" fmla="*/ 5 w 28"/>
                <a:gd name="T101" fmla="*/ 7 h 20"/>
                <a:gd name="T102" fmla="*/ 4 w 28"/>
                <a:gd name="T103" fmla="*/ 8 h 20"/>
                <a:gd name="T104" fmla="*/ 4 w 28"/>
                <a:gd name="T105" fmla="*/ 6 h 20"/>
                <a:gd name="T106" fmla="*/ 2 w 28"/>
                <a:gd name="T107" fmla="*/ 8 h 20"/>
                <a:gd name="T108" fmla="*/ 1 w 28"/>
                <a:gd name="T109" fmla="*/ 9 h 20"/>
                <a:gd name="T110" fmla="*/ 0 w 28"/>
                <a:gd name="T111" fmla="*/ 10 h 20"/>
                <a:gd name="T112" fmla="*/ 0 w 28"/>
                <a:gd name="T113" fmla="*/ 12 h 20"/>
                <a:gd name="T114" fmla="*/ 2 w 28"/>
                <a:gd name="T115" fmla="*/ 14 h 20"/>
                <a:gd name="T116" fmla="*/ 3 w 28"/>
                <a:gd name="T117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" h="20">
                  <a:moveTo>
                    <a:pt x="20" y="19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lose/>
                  <a:moveTo>
                    <a:pt x="26" y="14"/>
                  </a:moveTo>
                  <a:cubicBezTo>
                    <a:pt x="26" y="15"/>
                    <a:pt x="26" y="15"/>
                    <a:pt x="26" y="15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4"/>
                    <a:pt x="26" y="14"/>
                    <a:pt x="26" y="14"/>
                  </a:cubicBezTo>
                  <a:close/>
                  <a:moveTo>
                    <a:pt x="18" y="12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2"/>
                    <a:pt x="18" y="12"/>
                    <a:pt x="18" y="12"/>
                  </a:cubicBezTo>
                  <a:close/>
                  <a:moveTo>
                    <a:pt x="15" y="16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5" y="16"/>
                    <a:pt x="15" y="16"/>
                  </a:cubicBezTo>
                  <a:close/>
                  <a:moveTo>
                    <a:pt x="16" y="1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lose/>
                  <a:moveTo>
                    <a:pt x="13" y="16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lose/>
                  <a:moveTo>
                    <a:pt x="9" y="12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lose/>
                  <a:moveTo>
                    <a:pt x="9" y="16"/>
                  </a:move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6"/>
                    <a:pt x="9" y="16"/>
                    <a:pt x="9" y="16"/>
                  </a:cubicBezTo>
                  <a:close/>
                  <a:moveTo>
                    <a:pt x="11" y="15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1" y="15"/>
                    <a:pt x="11" y="15"/>
                  </a:cubicBezTo>
                  <a:close/>
                  <a:moveTo>
                    <a:pt x="7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3"/>
                    <a:pt x="7" y="13"/>
                  </a:cubicBezTo>
                  <a:close/>
                  <a:moveTo>
                    <a:pt x="11" y="3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lose/>
                  <a:moveTo>
                    <a:pt x="3" y="7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lose/>
                  <a:moveTo>
                    <a:pt x="2" y="7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7"/>
                    <a:pt x="2" y="7"/>
                    <a:pt x="2" y="7"/>
                  </a:cubicBezTo>
                  <a:close/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lnTo>
                    <a:pt x="6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6" name="Freeform 38"/>
            <p:cNvSpPr>
              <a:spLocks noEditPoints="1"/>
            </p:cNvSpPr>
            <p:nvPr/>
          </p:nvSpPr>
          <p:spPr bwMode="auto">
            <a:xfrm>
              <a:off x="4368931" y="1467324"/>
              <a:ext cx="428448" cy="449035"/>
            </a:xfrm>
            <a:custGeom>
              <a:avLst/>
              <a:gdLst>
                <a:gd name="T0" fmla="*/ 86 w 90"/>
                <a:gd name="T1" fmla="*/ 12 h 94"/>
                <a:gd name="T2" fmla="*/ 89 w 90"/>
                <a:gd name="T3" fmla="*/ 7 h 94"/>
                <a:gd name="T4" fmla="*/ 83 w 90"/>
                <a:gd name="T5" fmla="*/ 5 h 94"/>
                <a:gd name="T6" fmla="*/ 79 w 90"/>
                <a:gd name="T7" fmla="*/ 5 h 94"/>
                <a:gd name="T8" fmla="*/ 76 w 90"/>
                <a:gd name="T9" fmla="*/ 0 h 94"/>
                <a:gd name="T10" fmla="*/ 73 w 90"/>
                <a:gd name="T11" fmla="*/ 6 h 94"/>
                <a:gd name="T12" fmla="*/ 67 w 90"/>
                <a:gd name="T13" fmla="*/ 9 h 94"/>
                <a:gd name="T14" fmla="*/ 65 w 90"/>
                <a:gd name="T15" fmla="*/ 4 h 94"/>
                <a:gd name="T16" fmla="*/ 62 w 90"/>
                <a:gd name="T17" fmla="*/ 10 h 94"/>
                <a:gd name="T18" fmla="*/ 57 w 90"/>
                <a:gd name="T19" fmla="*/ 11 h 94"/>
                <a:gd name="T20" fmla="*/ 51 w 90"/>
                <a:gd name="T21" fmla="*/ 16 h 94"/>
                <a:gd name="T22" fmla="*/ 49 w 90"/>
                <a:gd name="T23" fmla="*/ 18 h 94"/>
                <a:gd name="T24" fmla="*/ 44 w 90"/>
                <a:gd name="T25" fmla="*/ 18 h 94"/>
                <a:gd name="T26" fmla="*/ 40 w 90"/>
                <a:gd name="T27" fmla="*/ 23 h 94"/>
                <a:gd name="T28" fmla="*/ 39 w 90"/>
                <a:gd name="T29" fmla="*/ 26 h 94"/>
                <a:gd name="T30" fmla="*/ 35 w 90"/>
                <a:gd name="T31" fmla="*/ 29 h 94"/>
                <a:gd name="T32" fmla="*/ 35 w 90"/>
                <a:gd name="T33" fmla="*/ 32 h 94"/>
                <a:gd name="T34" fmla="*/ 31 w 90"/>
                <a:gd name="T35" fmla="*/ 37 h 94"/>
                <a:gd name="T36" fmla="*/ 30 w 90"/>
                <a:gd name="T37" fmla="*/ 40 h 94"/>
                <a:gd name="T38" fmla="*/ 28 w 90"/>
                <a:gd name="T39" fmla="*/ 46 h 94"/>
                <a:gd name="T40" fmla="*/ 23 w 90"/>
                <a:gd name="T41" fmla="*/ 51 h 94"/>
                <a:gd name="T42" fmla="*/ 18 w 90"/>
                <a:gd name="T43" fmla="*/ 57 h 94"/>
                <a:gd name="T44" fmla="*/ 24 w 90"/>
                <a:gd name="T45" fmla="*/ 57 h 94"/>
                <a:gd name="T46" fmla="*/ 16 w 90"/>
                <a:gd name="T47" fmla="*/ 59 h 94"/>
                <a:gd name="T48" fmla="*/ 14 w 90"/>
                <a:gd name="T49" fmla="*/ 63 h 94"/>
                <a:gd name="T50" fmla="*/ 10 w 90"/>
                <a:gd name="T51" fmla="*/ 64 h 94"/>
                <a:gd name="T52" fmla="*/ 8 w 90"/>
                <a:gd name="T53" fmla="*/ 67 h 94"/>
                <a:gd name="T54" fmla="*/ 1 w 90"/>
                <a:gd name="T55" fmla="*/ 68 h 94"/>
                <a:gd name="T56" fmla="*/ 2 w 90"/>
                <a:gd name="T57" fmla="*/ 72 h 94"/>
                <a:gd name="T58" fmla="*/ 7 w 90"/>
                <a:gd name="T59" fmla="*/ 73 h 94"/>
                <a:gd name="T60" fmla="*/ 8 w 90"/>
                <a:gd name="T61" fmla="*/ 75 h 94"/>
                <a:gd name="T62" fmla="*/ 2 w 90"/>
                <a:gd name="T63" fmla="*/ 77 h 94"/>
                <a:gd name="T64" fmla="*/ 8 w 90"/>
                <a:gd name="T65" fmla="*/ 79 h 94"/>
                <a:gd name="T66" fmla="*/ 4 w 90"/>
                <a:gd name="T67" fmla="*/ 84 h 94"/>
                <a:gd name="T68" fmla="*/ 6 w 90"/>
                <a:gd name="T69" fmla="*/ 88 h 94"/>
                <a:gd name="T70" fmla="*/ 10 w 90"/>
                <a:gd name="T71" fmla="*/ 94 h 94"/>
                <a:gd name="T72" fmla="*/ 18 w 90"/>
                <a:gd name="T73" fmla="*/ 87 h 94"/>
                <a:gd name="T74" fmla="*/ 22 w 90"/>
                <a:gd name="T75" fmla="*/ 85 h 94"/>
                <a:gd name="T76" fmla="*/ 28 w 90"/>
                <a:gd name="T77" fmla="*/ 88 h 94"/>
                <a:gd name="T78" fmla="*/ 28 w 90"/>
                <a:gd name="T79" fmla="*/ 66 h 94"/>
                <a:gd name="T80" fmla="*/ 34 w 90"/>
                <a:gd name="T81" fmla="*/ 40 h 94"/>
                <a:gd name="T82" fmla="*/ 45 w 90"/>
                <a:gd name="T83" fmla="*/ 25 h 94"/>
                <a:gd name="T84" fmla="*/ 53 w 90"/>
                <a:gd name="T85" fmla="*/ 18 h 94"/>
                <a:gd name="T86" fmla="*/ 69 w 90"/>
                <a:gd name="T87" fmla="*/ 20 h 94"/>
                <a:gd name="T88" fmla="*/ 79 w 90"/>
                <a:gd name="T89" fmla="*/ 10 h 94"/>
                <a:gd name="T90" fmla="*/ 3 w 90"/>
                <a:gd name="T91" fmla="*/ 81 h 94"/>
                <a:gd name="T92" fmla="*/ 1 w 90"/>
                <a:gd name="T93" fmla="*/ 80 h 94"/>
                <a:gd name="T94" fmla="*/ 4 w 90"/>
                <a:gd name="T95" fmla="*/ 67 h 94"/>
                <a:gd name="T96" fmla="*/ 15 w 90"/>
                <a:gd name="T97" fmla="*/ 58 h 94"/>
                <a:gd name="T98" fmla="*/ 26 w 90"/>
                <a:gd name="T99" fmla="*/ 44 h 94"/>
                <a:gd name="T100" fmla="*/ 27 w 90"/>
                <a:gd name="T101" fmla="*/ 30 h 94"/>
                <a:gd name="T102" fmla="*/ 33 w 90"/>
                <a:gd name="T103" fmla="*/ 23 h 94"/>
                <a:gd name="T104" fmla="*/ 36 w 90"/>
                <a:gd name="T105" fmla="*/ 20 h 94"/>
                <a:gd name="T106" fmla="*/ 35 w 90"/>
                <a:gd name="T107" fmla="*/ 22 h 94"/>
                <a:gd name="T108" fmla="*/ 44 w 90"/>
                <a:gd name="T109" fmla="*/ 16 h 94"/>
                <a:gd name="T110" fmla="*/ 44 w 90"/>
                <a:gd name="T111" fmla="*/ 16 h 94"/>
                <a:gd name="T112" fmla="*/ 49 w 90"/>
                <a:gd name="T113" fmla="*/ 12 h 94"/>
                <a:gd name="T114" fmla="*/ 51 w 90"/>
                <a:gd name="T115" fmla="*/ 10 h 94"/>
                <a:gd name="T116" fmla="*/ 62 w 90"/>
                <a:gd name="T117" fmla="*/ 6 h 94"/>
                <a:gd name="T118" fmla="*/ 62 w 90"/>
                <a:gd name="T119" fmla="*/ 5 h 94"/>
                <a:gd name="T120" fmla="*/ 71 w 90"/>
                <a:gd name="T121" fmla="*/ 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" h="94">
                  <a:moveTo>
                    <a:pt x="83" y="17"/>
                  </a:moveTo>
                  <a:cubicBezTo>
                    <a:pt x="84" y="17"/>
                    <a:pt x="84" y="17"/>
                    <a:pt x="84" y="17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7" y="88"/>
                    <a:pt x="27" y="88"/>
                    <a:pt x="27" y="88"/>
                  </a:cubicBezTo>
                  <a:cubicBezTo>
                    <a:pt x="27" y="88"/>
                    <a:pt x="27" y="88"/>
                    <a:pt x="27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1"/>
                    <a:pt x="29" y="81"/>
                    <a:pt x="29" y="81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3" y="17"/>
                    <a:pt x="83" y="17"/>
                    <a:pt x="83" y="17"/>
                  </a:cubicBezTo>
                  <a:close/>
                  <a:moveTo>
                    <a:pt x="4" y="87"/>
                  </a:moveTo>
                  <a:cubicBezTo>
                    <a:pt x="4" y="87"/>
                    <a:pt x="4" y="87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4" y="87"/>
                    <a:pt x="4" y="87"/>
                    <a:pt x="4" y="87"/>
                  </a:cubicBezTo>
                  <a:close/>
                  <a:moveTo>
                    <a:pt x="2" y="82"/>
                  </a:moveTo>
                  <a:cubicBezTo>
                    <a:pt x="2" y="82"/>
                    <a:pt x="2" y="82"/>
                    <a:pt x="2" y="82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2" y="82"/>
                    <a:pt x="2" y="82"/>
                    <a:pt x="2" y="82"/>
                  </a:cubicBezTo>
                  <a:close/>
                  <a:moveTo>
                    <a:pt x="3" y="81"/>
                  </a:moveTo>
                  <a:cubicBezTo>
                    <a:pt x="3" y="81"/>
                    <a:pt x="3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lose/>
                  <a:moveTo>
                    <a:pt x="2" y="80"/>
                  </a:moveTo>
                  <a:cubicBezTo>
                    <a:pt x="2" y="81"/>
                    <a:pt x="2" y="81"/>
                    <a:pt x="2" y="81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2" y="80"/>
                    <a:pt x="2" y="80"/>
                    <a:pt x="2" y="80"/>
                  </a:cubicBezTo>
                  <a:close/>
                  <a:moveTo>
                    <a:pt x="1" y="77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7"/>
                    <a:pt x="1" y="77"/>
                  </a:cubicBezTo>
                  <a:close/>
                  <a:moveTo>
                    <a:pt x="1" y="78"/>
                  </a:move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lose/>
                  <a:moveTo>
                    <a:pt x="2" y="79"/>
                  </a:moveTo>
                  <a:cubicBezTo>
                    <a:pt x="2" y="79"/>
                    <a:pt x="3" y="79"/>
                    <a:pt x="3" y="7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79"/>
                    <a:pt x="2" y="79"/>
                    <a:pt x="2" y="79"/>
                  </a:cubicBezTo>
                  <a:close/>
                  <a:moveTo>
                    <a:pt x="1" y="8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80"/>
                    <a:pt x="1" y="80"/>
                    <a:pt x="1" y="80"/>
                  </a:cubicBezTo>
                  <a:close/>
                  <a:moveTo>
                    <a:pt x="0" y="75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0" y="75"/>
                    <a:pt x="0" y="75"/>
                    <a:pt x="0" y="75"/>
                  </a:cubicBezTo>
                  <a:close/>
                  <a:moveTo>
                    <a:pt x="0" y="69"/>
                  </a:moveTo>
                  <a:cubicBezTo>
                    <a:pt x="1" y="70"/>
                    <a:pt x="1" y="70"/>
                    <a:pt x="1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69"/>
                    <a:pt x="0" y="69"/>
                    <a:pt x="0" y="69"/>
                  </a:cubicBezTo>
                  <a:close/>
                  <a:moveTo>
                    <a:pt x="0" y="68"/>
                  </a:moveTo>
                  <a:cubicBezTo>
                    <a:pt x="1" y="69"/>
                    <a:pt x="1" y="69"/>
                    <a:pt x="1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68"/>
                    <a:pt x="0" y="68"/>
                    <a:pt x="0" y="68"/>
                  </a:cubicBezTo>
                  <a:close/>
                  <a:moveTo>
                    <a:pt x="3" y="66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3" y="66"/>
                    <a:pt x="3" y="66"/>
                    <a:pt x="3" y="66"/>
                  </a:cubicBezTo>
                  <a:close/>
                  <a:moveTo>
                    <a:pt x="4" y="66"/>
                  </a:moveTo>
                  <a:cubicBezTo>
                    <a:pt x="4" y="66"/>
                    <a:pt x="4" y="66"/>
                    <a:pt x="4" y="66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6"/>
                    <a:pt x="4" y="66"/>
                    <a:pt x="4" y="66"/>
                  </a:cubicBezTo>
                  <a:close/>
                  <a:moveTo>
                    <a:pt x="12" y="61"/>
                  </a:moveTo>
                  <a:cubicBezTo>
                    <a:pt x="12" y="61"/>
                    <a:pt x="12" y="60"/>
                    <a:pt x="12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lose/>
                  <a:moveTo>
                    <a:pt x="12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2" y="60"/>
                  </a:cubicBezTo>
                  <a:close/>
                  <a:moveTo>
                    <a:pt x="13" y="58"/>
                  </a:moveTo>
                  <a:cubicBezTo>
                    <a:pt x="14" y="57"/>
                    <a:pt x="14" y="57"/>
                    <a:pt x="14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3" y="58"/>
                    <a:pt x="13" y="58"/>
                    <a:pt x="13" y="58"/>
                  </a:cubicBezTo>
                  <a:close/>
                  <a:moveTo>
                    <a:pt x="13" y="60"/>
                  </a:moveTo>
                  <a:cubicBezTo>
                    <a:pt x="13" y="59"/>
                    <a:pt x="13" y="59"/>
                    <a:pt x="13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3" y="60"/>
                    <a:pt x="13" y="60"/>
                    <a:pt x="13" y="60"/>
                  </a:cubicBezTo>
                  <a:close/>
                  <a:moveTo>
                    <a:pt x="24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4" y="48"/>
                    <a:pt x="24" y="48"/>
                    <a:pt x="24" y="48"/>
                  </a:cubicBezTo>
                  <a:close/>
                  <a:moveTo>
                    <a:pt x="24" y="50"/>
                  </a:moveTo>
                  <a:cubicBezTo>
                    <a:pt x="23" y="50"/>
                    <a:pt x="23" y="50"/>
                    <a:pt x="23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lose/>
                  <a:moveTo>
                    <a:pt x="26" y="43"/>
                  </a:move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6" y="43"/>
                    <a:pt x="26" y="43"/>
                    <a:pt x="26" y="43"/>
                  </a:cubicBezTo>
                  <a:close/>
                  <a:moveTo>
                    <a:pt x="27" y="42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lose/>
                  <a:moveTo>
                    <a:pt x="27" y="40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0"/>
                    <a:pt x="27" y="40"/>
                    <a:pt x="27" y="40"/>
                  </a:cubicBezTo>
                  <a:close/>
                  <a:moveTo>
                    <a:pt x="32" y="33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2" y="33"/>
                    <a:pt x="32" y="33"/>
                    <a:pt x="32" y="33"/>
                  </a:cubicBezTo>
                  <a:close/>
                  <a:moveTo>
                    <a:pt x="27" y="29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29"/>
                    <a:pt x="27" y="29"/>
                    <a:pt x="27" y="29"/>
                  </a:cubicBezTo>
                  <a:close/>
                  <a:moveTo>
                    <a:pt x="28" y="27"/>
                  </a:moveTo>
                  <a:cubicBezTo>
                    <a:pt x="27" y="28"/>
                    <a:pt x="27" y="28"/>
                    <a:pt x="27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7"/>
                    <a:pt x="28" y="27"/>
                    <a:pt x="28" y="27"/>
                  </a:cubicBezTo>
                  <a:close/>
                  <a:moveTo>
                    <a:pt x="29" y="26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lose/>
                  <a:moveTo>
                    <a:pt x="32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2" y="25"/>
                    <a:pt x="32" y="25"/>
                    <a:pt x="32" y="25"/>
                  </a:cubicBezTo>
                  <a:close/>
                  <a:moveTo>
                    <a:pt x="33" y="23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3" y="23"/>
                    <a:pt x="33" y="23"/>
                  </a:cubicBezTo>
                  <a:close/>
                  <a:moveTo>
                    <a:pt x="34" y="23"/>
                  </a:moveTo>
                  <a:cubicBezTo>
                    <a:pt x="34" y="25"/>
                    <a:pt x="34" y="25"/>
                    <a:pt x="34" y="25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4" y="23"/>
                    <a:pt x="34" y="23"/>
                    <a:pt x="34" y="23"/>
                  </a:cubicBezTo>
                  <a:close/>
                  <a:moveTo>
                    <a:pt x="35" y="19"/>
                  </a:moveTo>
                  <a:cubicBezTo>
                    <a:pt x="35" y="20"/>
                    <a:pt x="35" y="20"/>
                    <a:pt x="35" y="20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9"/>
                    <a:pt x="35" y="19"/>
                    <a:pt x="35" y="19"/>
                  </a:cubicBezTo>
                  <a:close/>
                  <a:moveTo>
                    <a:pt x="36" y="20"/>
                  </a:moveTo>
                  <a:cubicBezTo>
                    <a:pt x="35" y="19"/>
                    <a:pt x="35" y="19"/>
                    <a:pt x="35" y="19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6" y="20"/>
                    <a:pt x="36" y="20"/>
                    <a:pt x="36" y="20"/>
                  </a:cubicBezTo>
                  <a:close/>
                  <a:moveTo>
                    <a:pt x="39" y="20"/>
                  </a:moveTo>
                  <a:cubicBezTo>
                    <a:pt x="40" y="21"/>
                    <a:pt x="40" y="21"/>
                    <a:pt x="40" y="21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9" y="20"/>
                    <a:pt x="39" y="20"/>
                    <a:pt x="39" y="20"/>
                  </a:cubicBezTo>
                  <a:close/>
                  <a:moveTo>
                    <a:pt x="39" y="19"/>
                  </a:moveTo>
                  <a:cubicBezTo>
                    <a:pt x="38" y="19"/>
                    <a:pt x="38" y="19"/>
                    <a:pt x="38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19"/>
                    <a:pt x="39" y="19"/>
                    <a:pt x="39" y="19"/>
                  </a:cubicBezTo>
                  <a:close/>
                  <a:moveTo>
                    <a:pt x="41" y="21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1" y="21"/>
                    <a:pt x="41" y="21"/>
                    <a:pt x="41" y="21"/>
                  </a:cubicBezTo>
                  <a:close/>
                  <a:moveTo>
                    <a:pt x="44" y="16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6"/>
                    <a:pt x="44" y="16"/>
                    <a:pt x="44" y="16"/>
                  </a:cubicBezTo>
                  <a:close/>
                  <a:moveTo>
                    <a:pt x="44" y="14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4" y="14"/>
                    <a:pt x="44" y="14"/>
                    <a:pt x="44" y="14"/>
                  </a:cubicBezTo>
                  <a:close/>
                  <a:moveTo>
                    <a:pt x="48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lose/>
                  <a:moveTo>
                    <a:pt x="46" y="11"/>
                  </a:moveTo>
                  <a:cubicBezTo>
                    <a:pt x="46" y="10"/>
                    <a:pt x="46" y="10"/>
                    <a:pt x="46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6" y="11"/>
                    <a:pt x="46" y="11"/>
                  </a:cubicBezTo>
                  <a:close/>
                  <a:moveTo>
                    <a:pt x="49" y="12"/>
                  </a:moveTo>
                  <a:cubicBezTo>
                    <a:pt x="49" y="11"/>
                    <a:pt x="49" y="11"/>
                    <a:pt x="49" y="11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9" y="12"/>
                    <a:pt x="49" y="12"/>
                  </a:cubicBezTo>
                  <a:close/>
                  <a:moveTo>
                    <a:pt x="48" y="12"/>
                  </a:move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8" y="12"/>
                    <a:pt x="48" y="12"/>
                  </a:cubicBezTo>
                  <a:close/>
                  <a:moveTo>
                    <a:pt x="51" y="10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lose/>
                  <a:moveTo>
                    <a:pt x="53" y="11"/>
                  </a:moveTo>
                  <a:cubicBezTo>
                    <a:pt x="53" y="11"/>
                    <a:pt x="53" y="11"/>
                    <a:pt x="53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1"/>
                    <a:pt x="53" y="11"/>
                    <a:pt x="53" y="11"/>
                  </a:cubicBezTo>
                  <a:close/>
                  <a:moveTo>
                    <a:pt x="60" y="8"/>
                  </a:moveTo>
                  <a:cubicBezTo>
                    <a:pt x="59" y="8"/>
                    <a:pt x="59" y="8"/>
                    <a:pt x="59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lose/>
                  <a:moveTo>
                    <a:pt x="61" y="8"/>
                  </a:moveTo>
                  <a:cubicBezTo>
                    <a:pt x="60" y="7"/>
                    <a:pt x="60" y="7"/>
                    <a:pt x="60" y="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8"/>
                    <a:pt x="61" y="8"/>
                    <a:pt x="61" y="8"/>
                  </a:cubicBezTo>
                  <a:close/>
                  <a:moveTo>
                    <a:pt x="59" y="6"/>
                  </a:moveTo>
                  <a:cubicBezTo>
                    <a:pt x="59" y="6"/>
                    <a:pt x="59" y="6"/>
                    <a:pt x="59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9" y="6"/>
                    <a:pt x="59" y="6"/>
                    <a:pt x="59" y="6"/>
                  </a:cubicBezTo>
                  <a:close/>
                  <a:moveTo>
                    <a:pt x="62" y="5"/>
                  </a:moveTo>
                  <a:cubicBezTo>
                    <a:pt x="62" y="5"/>
                    <a:pt x="63" y="4"/>
                    <a:pt x="63" y="4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2" y="5"/>
                    <a:pt x="62" y="5"/>
                    <a:pt x="62" y="5"/>
                  </a:cubicBezTo>
                  <a:close/>
                  <a:moveTo>
                    <a:pt x="64" y="3"/>
                  </a:move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4" y="3"/>
                    <a:pt x="64" y="3"/>
                  </a:cubicBezTo>
                  <a:close/>
                  <a:moveTo>
                    <a:pt x="66" y="1"/>
                  </a:moveTo>
                  <a:cubicBezTo>
                    <a:pt x="66" y="1"/>
                    <a:pt x="66" y="1"/>
                    <a:pt x="66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6" y="1"/>
                    <a:pt x="66" y="1"/>
                    <a:pt x="66" y="1"/>
                  </a:cubicBezTo>
                  <a:close/>
                  <a:moveTo>
                    <a:pt x="67" y="2"/>
                  </a:moveTo>
                  <a:cubicBezTo>
                    <a:pt x="67" y="2"/>
                    <a:pt x="67" y="2"/>
                    <a:pt x="67" y="2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2"/>
                    <a:pt x="68" y="2"/>
                    <a:pt x="68" y="2"/>
                  </a:cubicBezTo>
                  <a:lnTo>
                    <a:pt x="67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7" name="Freeform 39"/>
            <p:cNvSpPr>
              <a:spLocks noEditPoints="1"/>
            </p:cNvSpPr>
            <p:nvPr/>
          </p:nvSpPr>
          <p:spPr bwMode="auto">
            <a:xfrm>
              <a:off x="4488589" y="1553527"/>
              <a:ext cx="213581" cy="434881"/>
            </a:xfrm>
            <a:custGeom>
              <a:avLst/>
              <a:gdLst>
                <a:gd name="T0" fmla="*/ 7 w 166"/>
                <a:gd name="T1" fmla="*/ 241 h 338"/>
                <a:gd name="T2" fmla="*/ 18 w 166"/>
                <a:gd name="T3" fmla="*/ 226 h 338"/>
                <a:gd name="T4" fmla="*/ 22 w 166"/>
                <a:gd name="T5" fmla="*/ 197 h 338"/>
                <a:gd name="T6" fmla="*/ 11 w 166"/>
                <a:gd name="T7" fmla="*/ 163 h 338"/>
                <a:gd name="T8" fmla="*/ 26 w 166"/>
                <a:gd name="T9" fmla="*/ 137 h 338"/>
                <a:gd name="T10" fmla="*/ 33 w 166"/>
                <a:gd name="T11" fmla="*/ 97 h 338"/>
                <a:gd name="T12" fmla="*/ 48 w 166"/>
                <a:gd name="T13" fmla="*/ 74 h 338"/>
                <a:gd name="T14" fmla="*/ 55 w 166"/>
                <a:gd name="T15" fmla="*/ 45 h 338"/>
                <a:gd name="T16" fmla="*/ 70 w 166"/>
                <a:gd name="T17" fmla="*/ 30 h 338"/>
                <a:gd name="T18" fmla="*/ 78 w 166"/>
                <a:gd name="T19" fmla="*/ 22 h 338"/>
                <a:gd name="T20" fmla="*/ 96 w 166"/>
                <a:gd name="T21" fmla="*/ 19 h 338"/>
                <a:gd name="T22" fmla="*/ 103 w 166"/>
                <a:gd name="T23" fmla="*/ 8 h 338"/>
                <a:gd name="T24" fmla="*/ 111 w 166"/>
                <a:gd name="T25" fmla="*/ 4 h 338"/>
                <a:gd name="T26" fmla="*/ 141 w 166"/>
                <a:gd name="T27" fmla="*/ 19 h 338"/>
                <a:gd name="T28" fmla="*/ 148 w 166"/>
                <a:gd name="T29" fmla="*/ 30 h 338"/>
                <a:gd name="T30" fmla="*/ 155 w 166"/>
                <a:gd name="T31" fmla="*/ 52 h 338"/>
                <a:gd name="T32" fmla="*/ 155 w 166"/>
                <a:gd name="T33" fmla="*/ 78 h 338"/>
                <a:gd name="T34" fmla="*/ 159 w 166"/>
                <a:gd name="T35" fmla="*/ 89 h 338"/>
                <a:gd name="T36" fmla="*/ 144 w 166"/>
                <a:gd name="T37" fmla="*/ 89 h 338"/>
                <a:gd name="T38" fmla="*/ 133 w 166"/>
                <a:gd name="T39" fmla="*/ 93 h 338"/>
                <a:gd name="T40" fmla="*/ 129 w 166"/>
                <a:gd name="T41" fmla="*/ 104 h 338"/>
                <a:gd name="T42" fmla="*/ 129 w 166"/>
                <a:gd name="T43" fmla="*/ 108 h 338"/>
                <a:gd name="T44" fmla="*/ 133 w 166"/>
                <a:gd name="T45" fmla="*/ 119 h 338"/>
                <a:gd name="T46" fmla="*/ 126 w 166"/>
                <a:gd name="T47" fmla="*/ 134 h 338"/>
                <a:gd name="T48" fmla="*/ 115 w 166"/>
                <a:gd name="T49" fmla="*/ 149 h 338"/>
                <a:gd name="T50" fmla="*/ 103 w 166"/>
                <a:gd name="T51" fmla="*/ 156 h 338"/>
                <a:gd name="T52" fmla="*/ 92 w 166"/>
                <a:gd name="T53" fmla="*/ 160 h 338"/>
                <a:gd name="T54" fmla="*/ 85 w 166"/>
                <a:gd name="T55" fmla="*/ 174 h 338"/>
                <a:gd name="T56" fmla="*/ 81 w 166"/>
                <a:gd name="T57" fmla="*/ 189 h 338"/>
                <a:gd name="T58" fmla="*/ 81 w 166"/>
                <a:gd name="T59" fmla="*/ 204 h 338"/>
                <a:gd name="T60" fmla="*/ 85 w 166"/>
                <a:gd name="T61" fmla="*/ 215 h 338"/>
                <a:gd name="T62" fmla="*/ 100 w 166"/>
                <a:gd name="T63" fmla="*/ 226 h 338"/>
                <a:gd name="T64" fmla="*/ 100 w 166"/>
                <a:gd name="T65" fmla="*/ 249 h 338"/>
                <a:gd name="T66" fmla="*/ 85 w 166"/>
                <a:gd name="T67" fmla="*/ 245 h 338"/>
                <a:gd name="T68" fmla="*/ 70 w 166"/>
                <a:gd name="T69" fmla="*/ 245 h 338"/>
                <a:gd name="T70" fmla="*/ 81 w 166"/>
                <a:gd name="T71" fmla="*/ 249 h 338"/>
                <a:gd name="T72" fmla="*/ 100 w 166"/>
                <a:gd name="T73" fmla="*/ 252 h 338"/>
                <a:gd name="T74" fmla="*/ 92 w 166"/>
                <a:gd name="T75" fmla="*/ 256 h 338"/>
                <a:gd name="T76" fmla="*/ 85 w 166"/>
                <a:gd name="T77" fmla="*/ 264 h 338"/>
                <a:gd name="T78" fmla="*/ 78 w 166"/>
                <a:gd name="T79" fmla="*/ 271 h 338"/>
                <a:gd name="T80" fmla="*/ 78 w 166"/>
                <a:gd name="T81" fmla="*/ 282 h 338"/>
                <a:gd name="T82" fmla="*/ 81 w 166"/>
                <a:gd name="T83" fmla="*/ 301 h 338"/>
                <a:gd name="T84" fmla="*/ 66 w 166"/>
                <a:gd name="T85" fmla="*/ 319 h 338"/>
                <a:gd name="T86" fmla="*/ 48 w 166"/>
                <a:gd name="T87" fmla="*/ 330 h 338"/>
                <a:gd name="T88" fmla="*/ 29 w 166"/>
                <a:gd name="T89" fmla="*/ 330 h 338"/>
                <a:gd name="T90" fmla="*/ 29 w 166"/>
                <a:gd name="T91" fmla="*/ 315 h 338"/>
                <a:gd name="T92" fmla="*/ 15 w 166"/>
                <a:gd name="T93" fmla="*/ 297 h 338"/>
                <a:gd name="T94" fmla="*/ 7 w 166"/>
                <a:gd name="T95" fmla="*/ 282 h 338"/>
                <a:gd name="T96" fmla="*/ 7 w 166"/>
                <a:gd name="T97" fmla="*/ 275 h 338"/>
                <a:gd name="T98" fmla="*/ 0 w 166"/>
                <a:gd name="T99" fmla="*/ 264 h 338"/>
                <a:gd name="T100" fmla="*/ 103 w 166"/>
                <a:gd name="T101" fmla="*/ 252 h 338"/>
                <a:gd name="T102" fmla="*/ 4 w 166"/>
                <a:gd name="T103" fmla="*/ 278 h 338"/>
                <a:gd name="T104" fmla="*/ 115 w 166"/>
                <a:gd name="T105" fmla="*/ 271 h 338"/>
                <a:gd name="T106" fmla="*/ 118 w 166"/>
                <a:gd name="T107" fmla="*/ 282 h 338"/>
                <a:gd name="T108" fmla="*/ 107 w 166"/>
                <a:gd name="T109" fmla="*/ 304 h 338"/>
                <a:gd name="T110" fmla="*/ 115 w 166"/>
                <a:gd name="T111" fmla="*/ 293 h 338"/>
                <a:gd name="T112" fmla="*/ 107 w 166"/>
                <a:gd name="T113" fmla="*/ 286 h 338"/>
                <a:gd name="T114" fmla="*/ 107 w 166"/>
                <a:gd name="T115" fmla="*/ 301 h 338"/>
                <a:gd name="T116" fmla="*/ 81 w 166"/>
                <a:gd name="T117" fmla="*/ 319 h 338"/>
                <a:gd name="T118" fmla="*/ 85 w 166"/>
                <a:gd name="T119" fmla="*/ 297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6" h="338">
                  <a:moveTo>
                    <a:pt x="4" y="256"/>
                  </a:moveTo>
                  <a:lnTo>
                    <a:pt x="7" y="260"/>
                  </a:lnTo>
                  <a:lnTo>
                    <a:pt x="7" y="260"/>
                  </a:lnTo>
                  <a:lnTo>
                    <a:pt x="11" y="260"/>
                  </a:lnTo>
                  <a:lnTo>
                    <a:pt x="7" y="249"/>
                  </a:lnTo>
                  <a:lnTo>
                    <a:pt x="7" y="245"/>
                  </a:lnTo>
                  <a:lnTo>
                    <a:pt x="7" y="241"/>
                  </a:lnTo>
                  <a:lnTo>
                    <a:pt x="11" y="241"/>
                  </a:lnTo>
                  <a:lnTo>
                    <a:pt x="7" y="238"/>
                  </a:lnTo>
                  <a:lnTo>
                    <a:pt x="7" y="238"/>
                  </a:lnTo>
                  <a:lnTo>
                    <a:pt x="15" y="238"/>
                  </a:lnTo>
                  <a:lnTo>
                    <a:pt x="15" y="234"/>
                  </a:lnTo>
                  <a:lnTo>
                    <a:pt x="15" y="230"/>
                  </a:lnTo>
                  <a:lnTo>
                    <a:pt x="18" y="226"/>
                  </a:lnTo>
                  <a:lnTo>
                    <a:pt x="15" y="223"/>
                  </a:lnTo>
                  <a:lnTo>
                    <a:pt x="15" y="215"/>
                  </a:lnTo>
                  <a:lnTo>
                    <a:pt x="11" y="212"/>
                  </a:lnTo>
                  <a:lnTo>
                    <a:pt x="11" y="208"/>
                  </a:lnTo>
                  <a:lnTo>
                    <a:pt x="18" y="208"/>
                  </a:lnTo>
                  <a:lnTo>
                    <a:pt x="18" y="200"/>
                  </a:lnTo>
                  <a:lnTo>
                    <a:pt x="22" y="197"/>
                  </a:lnTo>
                  <a:lnTo>
                    <a:pt x="15" y="193"/>
                  </a:lnTo>
                  <a:lnTo>
                    <a:pt x="11" y="189"/>
                  </a:lnTo>
                  <a:lnTo>
                    <a:pt x="11" y="186"/>
                  </a:lnTo>
                  <a:lnTo>
                    <a:pt x="11" y="178"/>
                  </a:lnTo>
                  <a:lnTo>
                    <a:pt x="11" y="174"/>
                  </a:lnTo>
                  <a:lnTo>
                    <a:pt x="7" y="171"/>
                  </a:lnTo>
                  <a:lnTo>
                    <a:pt x="11" y="163"/>
                  </a:lnTo>
                  <a:lnTo>
                    <a:pt x="7" y="156"/>
                  </a:lnTo>
                  <a:lnTo>
                    <a:pt x="7" y="149"/>
                  </a:lnTo>
                  <a:lnTo>
                    <a:pt x="7" y="141"/>
                  </a:lnTo>
                  <a:lnTo>
                    <a:pt x="11" y="137"/>
                  </a:lnTo>
                  <a:lnTo>
                    <a:pt x="15" y="134"/>
                  </a:lnTo>
                  <a:lnTo>
                    <a:pt x="18" y="137"/>
                  </a:lnTo>
                  <a:lnTo>
                    <a:pt x="26" y="137"/>
                  </a:lnTo>
                  <a:lnTo>
                    <a:pt x="29" y="134"/>
                  </a:lnTo>
                  <a:lnTo>
                    <a:pt x="29" y="126"/>
                  </a:lnTo>
                  <a:lnTo>
                    <a:pt x="26" y="126"/>
                  </a:lnTo>
                  <a:lnTo>
                    <a:pt x="26" y="123"/>
                  </a:lnTo>
                  <a:lnTo>
                    <a:pt x="33" y="108"/>
                  </a:lnTo>
                  <a:lnTo>
                    <a:pt x="33" y="100"/>
                  </a:lnTo>
                  <a:lnTo>
                    <a:pt x="33" y="97"/>
                  </a:lnTo>
                  <a:lnTo>
                    <a:pt x="37" y="93"/>
                  </a:lnTo>
                  <a:lnTo>
                    <a:pt x="37" y="85"/>
                  </a:lnTo>
                  <a:lnTo>
                    <a:pt x="33" y="85"/>
                  </a:lnTo>
                  <a:lnTo>
                    <a:pt x="33" y="82"/>
                  </a:lnTo>
                  <a:lnTo>
                    <a:pt x="37" y="78"/>
                  </a:lnTo>
                  <a:lnTo>
                    <a:pt x="44" y="78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67"/>
                  </a:lnTo>
                  <a:lnTo>
                    <a:pt x="55" y="59"/>
                  </a:lnTo>
                  <a:lnTo>
                    <a:pt x="59" y="56"/>
                  </a:lnTo>
                  <a:lnTo>
                    <a:pt x="55" y="52"/>
                  </a:lnTo>
                  <a:lnTo>
                    <a:pt x="55" y="52"/>
                  </a:lnTo>
                  <a:lnTo>
                    <a:pt x="55" y="45"/>
                  </a:lnTo>
                  <a:lnTo>
                    <a:pt x="55" y="41"/>
                  </a:lnTo>
                  <a:lnTo>
                    <a:pt x="59" y="41"/>
                  </a:lnTo>
                  <a:lnTo>
                    <a:pt x="59" y="37"/>
                  </a:lnTo>
                  <a:lnTo>
                    <a:pt x="63" y="34"/>
                  </a:lnTo>
                  <a:lnTo>
                    <a:pt x="63" y="30"/>
                  </a:lnTo>
                  <a:lnTo>
                    <a:pt x="66" y="30"/>
                  </a:lnTo>
                  <a:lnTo>
                    <a:pt x="70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8" y="30"/>
                  </a:lnTo>
                  <a:lnTo>
                    <a:pt x="74" y="26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4" y="19"/>
                  </a:lnTo>
                  <a:lnTo>
                    <a:pt x="78" y="15"/>
                  </a:lnTo>
                  <a:lnTo>
                    <a:pt x="81" y="15"/>
                  </a:lnTo>
                  <a:lnTo>
                    <a:pt x="85" y="15"/>
                  </a:lnTo>
                  <a:lnTo>
                    <a:pt x="89" y="15"/>
                  </a:lnTo>
                  <a:lnTo>
                    <a:pt x="92" y="19"/>
                  </a:lnTo>
                  <a:lnTo>
                    <a:pt x="96" y="19"/>
                  </a:lnTo>
                  <a:lnTo>
                    <a:pt x="100" y="19"/>
                  </a:lnTo>
                  <a:lnTo>
                    <a:pt x="100" y="19"/>
                  </a:lnTo>
                  <a:lnTo>
                    <a:pt x="103" y="19"/>
                  </a:lnTo>
                  <a:lnTo>
                    <a:pt x="103" y="15"/>
                  </a:lnTo>
                  <a:lnTo>
                    <a:pt x="100" y="15"/>
                  </a:lnTo>
                  <a:lnTo>
                    <a:pt x="100" y="11"/>
                  </a:lnTo>
                  <a:lnTo>
                    <a:pt x="103" y="8"/>
                  </a:lnTo>
                  <a:lnTo>
                    <a:pt x="103" y="4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103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11" y="4"/>
                  </a:lnTo>
                  <a:lnTo>
                    <a:pt x="115" y="4"/>
                  </a:lnTo>
                  <a:lnTo>
                    <a:pt x="122" y="11"/>
                  </a:lnTo>
                  <a:lnTo>
                    <a:pt x="126" y="15"/>
                  </a:lnTo>
                  <a:lnTo>
                    <a:pt x="133" y="15"/>
                  </a:lnTo>
                  <a:lnTo>
                    <a:pt x="133" y="15"/>
                  </a:lnTo>
                  <a:lnTo>
                    <a:pt x="137" y="19"/>
                  </a:lnTo>
                  <a:lnTo>
                    <a:pt x="141" y="19"/>
                  </a:lnTo>
                  <a:lnTo>
                    <a:pt x="141" y="22"/>
                  </a:lnTo>
                  <a:lnTo>
                    <a:pt x="144" y="22"/>
                  </a:lnTo>
                  <a:lnTo>
                    <a:pt x="144" y="22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52" y="30"/>
                  </a:lnTo>
                  <a:lnTo>
                    <a:pt x="148" y="30"/>
                  </a:lnTo>
                  <a:lnTo>
                    <a:pt x="152" y="37"/>
                  </a:lnTo>
                  <a:lnTo>
                    <a:pt x="148" y="41"/>
                  </a:lnTo>
                  <a:lnTo>
                    <a:pt x="148" y="41"/>
                  </a:lnTo>
                  <a:lnTo>
                    <a:pt x="155" y="41"/>
                  </a:lnTo>
                  <a:lnTo>
                    <a:pt x="155" y="45"/>
                  </a:lnTo>
                  <a:lnTo>
                    <a:pt x="152" y="48"/>
                  </a:lnTo>
                  <a:lnTo>
                    <a:pt x="155" y="52"/>
                  </a:lnTo>
                  <a:lnTo>
                    <a:pt x="155" y="56"/>
                  </a:lnTo>
                  <a:lnTo>
                    <a:pt x="155" y="59"/>
                  </a:lnTo>
                  <a:lnTo>
                    <a:pt x="155" y="63"/>
                  </a:lnTo>
                  <a:lnTo>
                    <a:pt x="155" y="63"/>
                  </a:lnTo>
                  <a:lnTo>
                    <a:pt x="155" y="71"/>
                  </a:lnTo>
                  <a:lnTo>
                    <a:pt x="155" y="74"/>
                  </a:lnTo>
                  <a:lnTo>
                    <a:pt x="155" y="78"/>
                  </a:lnTo>
                  <a:lnTo>
                    <a:pt x="159" y="78"/>
                  </a:lnTo>
                  <a:lnTo>
                    <a:pt x="163" y="82"/>
                  </a:lnTo>
                  <a:lnTo>
                    <a:pt x="166" y="85"/>
                  </a:lnTo>
                  <a:lnTo>
                    <a:pt x="163" y="89"/>
                  </a:lnTo>
                  <a:lnTo>
                    <a:pt x="163" y="89"/>
                  </a:lnTo>
                  <a:lnTo>
                    <a:pt x="163" y="89"/>
                  </a:lnTo>
                  <a:lnTo>
                    <a:pt x="159" y="89"/>
                  </a:lnTo>
                  <a:lnTo>
                    <a:pt x="159" y="85"/>
                  </a:lnTo>
                  <a:lnTo>
                    <a:pt x="155" y="89"/>
                  </a:lnTo>
                  <a:lnTo>
                    <a:pt x="152" y="89"/>
                  </a:lnTo>
                  <a:lnTo>
                    <a:pt x="148" y="89"/>
                  </a:lnTo>
                  <a:lnTo>
                    <a:pt x="148" y="89"/>
                  </a:lnTo>
                  <a:lnTo>
                    <a:pt x="144" y="85"/>
                  </a:lnTo>
                  <a:lnTo>
                    <a:pt x="144" y="89"/>
                  </a:lnTo>
                  <a:lnTo>
                    <a:pt x="141" y="85"/>
                  </a:lnTo>
                  <a:lnTo>
                    <a:pt x="141" y="89"/>
                  </a:lnTo>
                  <a:lnTo>
                    <a:pt x="141" y="89"/>
                  </a:lnTo>
                  <a:lnTo>
                    <a:pt x="137" y="93"/>
                  </a:lnTo>
                  <a:lnTo>
                    <a:pt x="137" y="93"/>
                  </a:lnTo>
                  <a:lnTo>
                    <a:pt x="133" y="93"/>
                  </a:lnTo>
                  <a:lnTo>
                    <a:pt x="133" y="93"/>
                  </a:lnTo>
                  <a:lnTo>
                    <a:pt x="133" y="97"/>
                  </a:lnTo>
                  <a:lnTo>
                    <a:pt x="137" y="97"/>
                  </a:lnTo>
                  <a:lnTo>
                    <a:pt x="133" y="100"/>
                  </a:lnTo>
                  <a:lnTo>
                    <a:pt x="129" y="97"/>
                  </a:lnTo>
                  <a:lnTo>
                    <a:pt x="129" y="100"/>
                  </a:lnTo>
                  <a:lnTo>
                    <a:pt x="129" y="100"/>
                  </a:lnTo>
                  <a:lnTo>
                    <a:pt x="129" y="104"/>
                  </a:lnTo>
                  <a:lnTo>
                    <a:pt x="129" y="104"/>
                  </a:lnTo>
                  <a:lnTo>
                    <a:pt x="129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29" y="104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11"/>
                  </a:lnTo>
                  <a:lnTo>
                    <a:pt x="129" y="115"/>
                  </a:lnTo>
                  <a:lnTo>
                    <a:pt x="126" y="11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33" y="119"/>
                  </a:lnTo>
                  <a:lnTo>
                    <a:pt x="129" y="123"/>
                  </a:lnTo>
                  <a:lnTo>
                    <a:pt x="133" y="123"/>
                  </a:lnTo>
                  <a:lnTo>
                    <a:pt x="133" y="123"/>
                  </a:lnTo>
                  <a:lnTo>
                    <a:pt x="129" y="126"/>
                  </a:lnTo>
                  <a:lnTo>
                    <a:pt x="129" y="126"/>
                  </a:lnTo>
                  <a:lnTo>
                    <a:pt x="126" y="130"/>
                  </a:lnTo>
                  <a:lnTo>
                    <a:pt x="126" y="134"/>
                  </a:lnTo>
                  <a:lnTo>
                    <a:pt x="122" y="141"/>
                  </a:lnTo>
                  <a:lnTo>
                    <a:pt x="122" y="141"/>
                  </a:lnTo>
                  <a:lnTo>
                    <a:pt x="118" y="141"/>
                  </a:lnTo>
                  <a:lnTo>
                    <a:pt x="115" y="141"/>
                  </a:lnTo>
                  <a:lnTo>
                    <a:pt x="115" y="145"/>
                  </a:lnTo>
                  <a:lnTo>
                    <a:pt x="118" y="145"/>
                  </a:lnTo>
                  <a:lnTo>
                    <a:pt x="115" y="149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107" y="149"/>
                  </a:lnTo>
                  <a:lnTo>
                    <a:pt x="107" y="149"/>
                  </a:lnTo>
                  <a:lnTo>
                    <a:pt x="103" y="152"/>
                  </a:lnTo>
                  <a:lnTo>
                    <a:pt x="103" y="156"/>
                  </a:lnTo>
                  <a:lnTo>
                    <a:pt x="103" y="156"/>
                  </a:lnTo>
                  <a:lnTo>
                    <a:pt x="100" y="156"/>
                  </a:lnTo>
                  <a:lnTo>
                    <a:pt x="100" y="156"/>
                  </a:lnTo>
                  <a:lnTo>
                    <a:pt x="100" y="160"/>
                  </a:lnTo>
                  <a:lnTo>
                    <a:pt x="96" y="160"/>
                  </a:lnTo>
                  <a:lnTo>
                    <a:pt x="96" y="156"/>
                  </a:lnTo>
                  <a:lnTo>
                    <a:pt x="92" y="160"/>
                  </a:lnTo>
                  <a:lnTo>
                    <a:pt x="92" y="160"/>
                  </a:lnTo>
                  <a:lnTo>
                    <a:pt x="96" y="163"/>
                  </a:lnTo>
                  <a:lnTo>
                    <a:pt x="96" y="163"/>
                  </a:lnTo>
                  <a:lnTo>
                    <a:pt x="89" y="167"/>
                  </a:lnTo>
                  <a:lnTo>
                    <a:pt x="89" y="167"/>
                  </a:lnTo>
                  <a:lnTo>
                    <a:pt x="85" y="167"/>
                  </a:lnTo>
                  <a:lnTo>
                    <a:pt x="89" y="171"/>
                  </a:lnTo>
                  <a:lnTo>
                    <a:pt x="85" y="174"/>
                  </a:lnTo>
                  <a:lnTo>
                    <a:pt x="81" y="174"/>
                  </a:lnTo>
                  <a:lnTo>
                    <a:pt x="78" y="174"/>
                  </a:lnTo>
                  <a:lnTo>
                    <a:pt x="81" y="178"/>
                  </a:lnTo>
                  <a:lnTo>
                    <a:pt x="81" y="182"/>
                  </a:lnTo>
                  <a:lnTo>
                    <a:pt x="81" y="182"/>
                  </a:lnTo>
                  <a:lnTo>
                    <a:pt x="81" y="186"/>
                  </a:lnTo>
                  <a:lnTo>
                    <a:pt x="81" y="189"/>
                  </a:lnTo>
                  <a:lnTo>
                    <a:pt x="85" y="193"/>
                  </a:lnTo>
                  <a:lnTo>
                    <a:pt x="85" y="197"/>
                  </a:lnTo>
                  <a:lnTo>
                    <a:pt x="81" y="193"/>
                  </a:lnTo>
                  <a:lnTo>
                    <a:pt x="81" y="197"/>
                  </a:lnTo>
                  <a:lnTo>
                    <a:pt x="81" y="200"/>
                  </a:lnTo>
                  <a:lnTo>
                    <a:pt x="78" y="204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1" y="208"/>
                  </a:lnTo>
                  <a:lnTo>
                    <a:pt x="78" y="212"/>
                  </a:lnTo>
                  <a:lnTo>
                    <a:pt x="81" y="215"/>
                  </a:lnTo>
                  <a:lnTo>
                    <a:pt x="81" y="215"/>
                  </a:lnTo>
                  <a:lnTo>
                    <a:pt x="85" y="215"/>
                  </a:lnTo>
                  <a:lnTo>
                    <a:pt x="85" y="219"/>
                  </a:lnTo>
                  <a:lnTo>
                    <a:pt x="85" y="219"/>
                  </a:lnTo>
                  <a:lnTo>
                    <a:pt x="89" y="219"/>
                  </a:lnTo>
                  <a:lnTo>
                    <a:pt x="92" y="219"/>
                  </a:lnTo>
                  <a:lnTo>
                    <a:pt x="92" y="219"/>
                  </a:lnTo>
                  <a:lnTo>
                    <a:pt x="96" y="223"/>
                  </a:lnTo>
                  <a:lnTo>
                    <a:pt x="100" y="226"/>
                  </a:lnTo>
                  <a:lnTo>
                    <a:pt x="100" y="226"/>
                  </a:lnTo>
                  <a:lnTo>
                    <a:pt x="103" y="230"/>
                  </a:lnTo>
                  <a:lnTo>
                    <a:pt x="103" y="234"/>
                  </a:lnTo>
                  <a:lnTo>
                    <a:pt x="107" y="234"/>
                  </a:lnTo>
                  <a:lnTo>
                    <a:pt x="103" y="241"/>
                  </a:lnTo>
                  <a:lnTo>
                    <a:pt x="100" y="245"/>
                  </a:lnTo>
                  <a:lnTo>
                    <a:pt x="100" y="249"/>
                  </a:lnTo>
                  <a:lnTo>
                    <a:pt x="96" y="249"/>
                  </a:lnTo>
                  <a:lnTo>
                    <a:pt x="92" y="245"/>
                  </a:lnTo>
                  <a:lnTo>
                    <a:pt x="92" y="245"/>
                  </a:lnTo>
                  <a:lnTo>
                    <a:pt x="89" y="245"/>
                  </a:lnTo>
                  <a:lnTo>
                    <a:pt x="89" y="241"/>
                  </a:lnTo>
                  <a:lnTo>
                    <a:pt x="89" y="245"/>
                  </a:lnTo>
                  <a:lnTo>
                    <a:pt x="85" y="245"/>
                  </a:lnTo>
                  <a:lnTo>
                    <a:pt x="85" y="241"/>
                  </a:lnTo>
                  <a:lnTo>
                    <a:pt x="81" y="241"/>
                  </a:lnTo>
                  <a:lnTo>
                    <a:pt x="81" y="245"/>
                  </a:lnTo>
                  <a:lnTo>
                    <a:pt x="78" y="245"/>
                  </a:lnTo>
                  <a:lnTo>
                    <a:pt x="78" y="245"/>
                  </a:lnTo>
                  <a:lnTo>
                    <a:pt x="74" y="245"/>
                  </a:lnTo>
                  <a:lnTo>
                    <a:pt x="70" y="245"/>
                  </a:lnTo>
                  <a:lnTo>
                    <a:pt x="70" y="245"/>
                  </a:lnTo>
                  <a:lnTo>
                    <a:pt x="70" y="249"/>
                  </a:lnTo>
                  <a:lnTo>
                    <a:pt x="74" y="249"/>
                  </a:lnTo>
                  <a:lnTo>
                    <a:pt x="74" y="249"/>
                  </a:lnTo>
                  <a:lnTo>
                    <a:pt x="78" y="245"/>
                  </a:lnTo>
                  <a:lnTo>
                    <a:pt x="81" y="245"/>
                  </a:lnTo>
                  <a:lnTo>
                    <a:pt x="81" y="249"/>
                  </a:lnTo>
                  <a:lnTo>
                    <a:pt x="85" y="249"/>
                  </a:lnTo>
                  <a:lnTo>
                    <a:pt x="89" y="252"/>
                  </a:lnTo>
                  <a:lnTo>
                    <a:pt x="89" y="249"/>
                  </a:lnTo>
                  <a:lnTo>
                    <a:pt x="92" y="249"/>
                  </a:lnTo>
                  <a:lnTo>
                    <a:pt x="96" y="249"/>
                  </a:lnTo>
                  <a:lnTo>
                    <a:pt x="100" y="249"/>
                  </a:lnTo>
                  <a:lnTo>
                    <a:pt x="100" y="252"/>
                  </a:lnTo>
                  <a:lnTo>
                    <a:pt x="100" y="256"/>
                  </a:lnTo>
                  <a:lnTo>
                    <a:pt x="100" y="256"/>
                  </a:lnTo>
                  <a:lnTo>
                    <a:pt x="96" y="256"/>
                  </a:lnTo>
                  <a:lnTo>
                    <a:pt x="92" y="260"/>
                  </a:lnTo>
                  <a:lnTo>
                    <a:pt x="92" y="260"/>
                  </a:lnTo>
                  <a:lnTo>
                    <a:pt x="92" y="256"/>
                  </a:lnTo>
                  <a:lnTo>
                    <a:pt x="92" y="256"/>
                  </a:lnTo>
                  <a:lnTo>
                    <a:pt x="89" y="256"/>
                  </a:lnTo>
                  <a:lnTo>
                    <a:pt x="92" y="260"/>
                  </a:lnTo>
                  <a:lnTo>
                    <a:pt x="89" y="260"/>
                  </a:lnTo>
                  <a:lnTo>
                    <a:pt x="85" y="264"/>
                  </a:lnTo>
                  <a:lnTo>
                    <a:pt x="85" y="264"/>
                  </a:lnTo>
                  <a:lnTo>
                    <a:pt x="85" y="264"/>
                  </a:lnTo>
                  <a:lnTo>
                    <a:pt x="85" y="264"/>
                  </a:lnTo>
                  <a:lnTo>
                    <a:pt x="81" y="267"/>
                  </a:lnTo>
                  <a:lnTo>
                    <a:pt x="81" y="267"/>
                  </a:lnTo>
                  <a:lnTo>
                    <a:pt x="78" y="267"/>
                  </a:lnTo>
                  <a:lnTo>
                    <a:pt x="78" y="267"/>
                  </a:lnTo>
                  <a:lnTo>
                    <a:pt x="81" y="267"/>
                  </a:lnTo>
                  <a:lnTo>
                    <a:pt x="85" y="271"/>
                  </a:lnTo>
                  <a:lnTo>
                    <a:pt x="78" y="271"/>
                  </a:lnTo>
                  <a:lnTo>
                    <a:pt x="81" y="275"/>
                  </a:lnTo>
                  <a:lnTo>
                    <a:pt x="81" y="275"/>
                  </a:lnTo>
                  <a:lnTo>
                    <a:pt x="81" y="278"/>
                  </a:lnTo>
                  <a:lnTo>
                    <a:pt x="85" y="282"/>
                  </a:lnTo>
                  <a:lnTo>
                    <a:pt x="81" y="282"/>
                  </a:lnTo>
                  <a:lnTo>
                    <a:pt x="78" y="282"/>
                  </a:lnTo>
                  <a:lnTo>
                    <a:pt x="78" y="282"/>
                  </a:lnTo>
                  <a:lnTo>
                    <a:pt x="78" y="286"/>
                  </a:lnTo>
                  <a:lnTo>
                    <a:pt x="81" y="289"/>
                  </a:lnTo>
                  <a:lnTo>
                    <a:pt x="78" y="289"/>
                  </a:lnTo>
                  <a:lnTo>
                    <a:pt x="81" y="293"/>
                  </a:lnTo>
                  <a:lnTo>
                    <a:pt x="78" y="297"/>
                  </a:lnTo>
                  <a:lnTo>
                    <a:pt x="78" y="301"/>
                  </a:lnTo>
                  <a:lnTo>
                    <a:pt x="81" y="301"/>
                  </a:lnTo>
                  <a:lnTo>
                    <a:pt x="78" y="304"/>
                  </a:lnTo>
                  <a:lnTo>
                    <a:pt x="78" y="312"/>
                  </a:lnTo>
                  <a:lnTo>
                    <a:pt x="74" y="312"/>
                  </a:lnTo>
                  <a:lnTo>
                    <a:pt x="74" y="319"/>
                  </a:lnTo>
                  <a:lnTo>
                    <a:pt x="70" y="323"/>
                  </a:lnTo>
                  <a:lnTo>
                    <a:pt x="70" y="323"/>
                  </a:lnTo>
                  <a:lnTo>
                    <a:pt x="66" y="319"/>
                  </a:lnTo>
                  <a:lnTo>
                    <a:pt x="63" y="323"/>
                  </a:lnTo>
                  <a:lnTo>
                    <a:pt x="55" y="319"/>
                  </a:lnTo>
                  <a:lnTo>
                    <a:pt x="55" y="319"/>
                  </a:lnTo>
                  <a:lnTo>
                    <a:pt x="55" y="323"/>
                  </a:lnTo>
                  <a:lnTo>
                    <a:pt x="48" y="323"/>
                  </a:lnTo>
                  <a:lnTo>
                    <a:pt x="48" y="330"/>
                  </a:lnTo>
                  <a:lnTo>
                    <a:pt x="48" y="330"/>
                  </a:lnTo>
                  <a:lnTo>
                    <a:pt x="48" y="334"/>
                  </a:lnTo>
                  <a:lnTo>
                    <a:pt x="44" y="334"/>
                  </a:lnTo>
                  <a:lnTo>
                    <a:pt x="41" y="334"/>
                  </a:lnTo>
                  <a:lnTo>
                    <a:pt x="33" y="338"/>
                  </a:lnTo>
                  <a:lnTo>
                    <a:pt x="29" y="338"/>
                  </a:lnTo>
                  <a:lnTo>
                    <a:pt x="29" y="334"/>
                  </a:lnTo>
                  <a:lnTo>
                    <a:pt x="29" y="330"/>
                  </a:lnTo>
                  <a:lnTo>
                    <a:pt x="29" y="327"/>
                  </a:lnTo>
                  <a:lnTo>
                    <a:pt x="26" y="323"/>
                  </a:lnTo>
                  <a:lnTo>
                    <a:pt x="26" y="323"/>
                  </a:lnTo>
                  <a:lnTo>
                    <a:pt x="22" y="319"/>
                  </a:lnTo>
                  <a:lnTo>
                    <a:pt x="22" y="319"/>
                  </a:lnTo>
                  <a:lnTo>
                    <a:pt x="29" y="319"/>
                  </a:lnTo>
                  <a:lnTo>
                    <a:pt x="29" y="315"/>
                  </a:lnTo>
                  <a:lnTo>
                    <a:pt x="29" y="312"/>
                  </a:lnTo>
                  <a:lnTo>
                    <a:pt x="26" y="312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18" y="304"/>
                  </a:lnTo>
                  <a:lnTo>
                    <a:pt x="18" y="301"/>
                  </a:lnTo>
                  <a:lnTo>
                    <a:pt x="15" y="297"/>
                  </a:lnTo>
                  <a:lnTo>
                    <a:pt x="15" y="293"/>
                  </a:lnTo>
                  <a:lnTo>
                    <a:pt x="11" y="289"/>
                  </a:lnTo>
                  <a:lnTo>
                    <a:pt x="7" y="289"/>
                  </a:lnTo>
                  <a:lnTo>
                    <a:pt x="7" y="289"/>
                  </a:lnTo>
                  <a:lnTo>
                    <a:pt x="7" y="286"/>
                  </a:lnTo>
                  <a:lnTo>
                    <a:pt x="7" y="282"/>
                  </a:lnTo>
                  <a:lnTo>
                    <a:pt x="7" y="282"/>
                  </a:lnTo>
                  <a:lnTo>
                    <a:pt x="7" y="278"/>
                  </a:lnTo>
                  <a:lnTo>
                    <a:pt x="11" y="275"/>
                  </a:lnTo>
                  <a:lnTo>
                    <a:pt x="11" y="275"/>
                  </a:lnTo>
                  <a:lnTo>
                    <a:pt x="7" y="275"/>
                  </a:lnTo>
                  <a:lnTo>
                    <a:pt x="7" y="271"/>
                  </a:lnTo>
                  <a:lnTo>
                    <a:pt x="7" y="271"/>
                  </a:lnTo>
                  <a:lnTo>
                    <a:pt x="7" y="275"/>
                  </a:lnTo>
                  <a:lnTo>
                    <a:pt x="11" y="275"/>
                  </a:lnTo>
                  <a:lnTo>
                    <a:pt x="7" y="278"/>
                  </a:lnTo>
                  <a:lnTo>
                    <a:pt x="7" y="275"/>
                  </a:lnTo>
                  <a:lnTo>
                    <a:pt x="4" y="275"/>
                  </a:lnTo>
                  <a:lnTo>
                    <a:pt x="4" y="271"/>
                  </a:lnTo>
                  <a:lnTo>
                    <a:pt x="4" y="267"/>
                  </a:lnTo>
                  <a:lnTo>
                    <a:pt x="0" y="264"/>
                  </a:lnTo>
                  <a:lnTo>
                    <a:pt x="0" y="260"/>
                  </a:lnTo>
                  <a:lnTo>
                    <a:pt x="4" y="256"/>
                  </a:lnTo>
                  <a:lnTo>
                    <a:pt x="4" y="256"/>
                  </a:lnTo>
                  <a:lnTo>
                    <a:pt x="4" y="256"/>
                  </a:lnTo>
                  <a:close/>
                  <a:moveTo>
                    <a:pt x="100" y="249"/>
                  </a:moveTo>
                  <a:lnTo>
                    <a:pt x="103" y="252"/>
                  </a:lnTo>
                  <a:lnTo>
                    <a:pt x="103" y="252"/>
                  </a:lnTo>
                  <a:lnTo>
                    <a:pt x="103" y="249"/>
                  </a:lnTo>
                  <a:lnTo>
                    <a:pt x="107" y="245"/>
                  </a:lnTo>
                  <a:lnTo>
                    <a:pt x="107" y="245"/>
                  </a:lnTo>
                  <a:lnTo>
                    <a:pt x="103" y="245"/>
                  </a:lnTo>
                  <a:lnTo>
                    <a:pt x="100" y="249"/>
                  </a:lnTo>
                  <a:lnTo>
                    <a:pt x="100" y="249"/>
                  </a:lnTo>
                  <a:close/>
                  <a:moveTo>
                    <a:pt x="4" y="278"/>
                  </a:moveTo>
                  <a:lnTo>
                    <a:pt x="4" y="282"/>
                  </a:lnTo>
                  <a:lnTo>
                    <a:pt x="7" y="282"/>
                  </a:lnTo>
                  <a:lnTo>
                    <a:pt x="7" y="278"/>
                  </a:lnTo>
                  <a:lnTo>
                    <a:pt x="4" y="278"/>
                  </a:lnTo>
                  <a:lnTo>
                    <a:pt x="4" y="278"/>
                  </a:lnTo>
                  <a:close/>
                  <a:moveTo>
                    <a:pt x="115" y="267"/>
                  </a:moveTo>
                  <a:lnTo>
                    <a:pt x="115" y="271"/>
                  </a:lnTo>
                  <a:lnTo>
                    <a:pt x="118" y="271"/>
                  </a:lnTo>
                  <a:lnTo>
                    <a:pt x="115" y="267"/>
                  </a:lnTo>
                  <a:lnTo>
                    <a:pt x="115" y="267"/>
                  </a:lnTo>
                  <a:lnTo>
                    <a:pt x="115" y="267"/>
                  </a:lnTo>
                  <a:close/>
                  <a:moveTo>
                    <a:pt x="115" y="282"/>
                  </a:moveTo>
                  <a:lnTo>
                    <a:pt x="118" y="286"/>
                  </a:lnTo>
                  <a:lnTo>
                    <a:pt x="118" y="282"/>
                  </a:lnTo>
                  <a:lnTo>
                    <a:pt x="122" y="282"/>
                  </a:lnTo>
                  <a:lnTo>
                    <a:pt x="122" y="282"/>
                  </a:lnTo>
                  <a:lnTo>
                    <a:pt x="118" y="282"/>
                  </a:lnTo>
                  <a:lnTo>
                    <a:pt x="115" y="282"/>
                  </a:lnTo>
                  <a:lnTo>
                    <a:pt x="115" y="282"/>
                  </a:lnTo>
                  <a:close/>
                  <a:moveTo>
                    <a:pt x="103" y="304"/>
                  </a:moveTo>
                  <a:lnTo>
                    <a:pt x="107" y="304"/>
                  </a:lnTo>
                  <a:lnTo>
                    <a:pt x="107" y="304"/>
                  </a:lnTo>
                  <a:lnTo>
                    <a:pt x="107" y="301"/>
                  </a:lnTo>
                  <a:lnTo>
                    <a:pt x="107" y="301"/>
                  </a:lnTo>
                  <a:lnTo>
                    <a:pt x="111" y="297"/>
                  </a:lnTo>
                  <a:lnTo>
                    <a:pt x="111" y="297"/>
                  </a:lnTo>
                  <a:lnTo>
                    <a:pt x="115" y="293"/>
                  </a:lnTo>
                  <a:lnTo>
                    <a:pt x="115" y="293"/>
                  </a:lnTo>
                  <a:lnTo>
                    <a:pt x="111" y="289"/>
                  </a:lnTo>
                  <a:lnTo>
                    <a:pt x="115" y="286"/>
                  </a:lnTo>
                  <a:lnTo>
                    <a:pt x="115" y="286"/>
                  </a:lnTo>
                  <a:lnTo>
                    <a:pt x="115" y="286"/>
                  </a:lnTo>
                  <a:lnTo>
                    <a:pt x="115" y="282"/>
                  </a:lnTo>
                  <a:lnTo>
                    <a:pt x="111" y="286"/>
                  </a:lnTo>
                  <a:lnTo>
                    <a:pt x="107" y="286"/>
                  </a:lnTo>
                  <a:lnTo>
                    <a:pt x="107" y="286"/>
                  </a:lnTo>
                  <a:lnTo>
                    <a:pt x="103" y="289"/>
                  </a:lnTo>
                  <a:lnTo>
                    <a:pt x="103" y="293"/>
                  </a:lnTo>
                  <a:lnTo>
                    <a:pt x="103" y="297"/>
                  </a:lnTo>
                  <a:lnTo>
                    <a:pt x="103" y="297"/>
                  </a:lnTo>
                  <a:lnTo>
                    <a:pt x="103" y="301"/>
                  </a:lnTo>
                  <a:lnTo>
                    <a:pt x="107" y="301"/>
                  </a:lnTo>
                  <a:lnTo>
                    <a:pt x="107" y="301"/>
                  </a:lnTo>
                  <a:lnTo>
                    <a:pt x="103" y="304"/>
                  </a:lnTo>
                  <a:lnTo>
                    <a:pt x="103" y="304"/>
                  </a:lnTo>
                  <a:lnTo>
                    <a:pt x="103" y="304"/>
                  </a:lnTo>
                  <a:close/>
                  <a:moveTo>
                    <a:pt x="81" y="315"/>
                  </a:moveTo>
                  <a:lnTo>
                    <a:pt x="81" y="319"/>
                  </a:lnTo>
                  <a:lnTo>
                    <a:pt x="81" y="319"/>
                  </a:lnTo>
                  <a:lnTo>
                    <a:pt x="81" y="319"/>
                  </a:lnTo>
                  <a:lnTo>
                    <a:pt x="81" y="319"/>
                  </a:lnTo>
                  <a:lnTo>
                    <a:pt x="85" y="312"/>
                  </a:lnTo>
                  <a:lnTo>
                    <a:pt x="85" y="308"/>
                  </a:lnTo>
                  <a:lnTo>
                    <a:pt x="85" y="304"/>
                  </a:lnTo>
                  <a:lnTo>
                    <a:pt x="89" y="297"/>
                  </a:lnTo>
                  <a:lnTo>
                    <a:pt x="85" y="297"/>
                  </a:lnTo>
                  <a:lnTo>
                    <a:pt x="85" y="301"/>
                  </a:lnTo>
                  <a:lnTo>
                    <a:pt x="85" y="301"/>
                  </a:lnTo>
                  <a:lnTo>
                    <a:pt x="81" y="304"/>
                  </a:lnTo>
                  <a:lnTo>
                    <a:pt x="81" y="308"/>
                  </a:lnTo>
                  <a:lnTo>
                    <a:pt x="81" y="3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8" name="Freeform 40"/>
            <p:cNvSpPr>
              <a:spLocks noEditPoints="1"/>
            </p:cNvSpPr>
            <p:nvPr/>
          </p:nvSpPr>
          <p:spPr bwMode="auto">
            <a:xfrm>
              <a:off x="4626258" y="1511069"/>
              <a:ext cx="214868" cy="343531"/>
            </a:xfrm>
            <a:custGeom>
              <a:avLst/>
              <a:gdLst>
                <a:gd name="T0" fmla="*/ 41 w 45"/>
                <a:gd name="T1" fmla="*/ 60 h 72"/>
                <a:gd name="T2" fmla="*/ 42 w 45"/>
                <a:gd name="T3" fmla="*/ 49 h 72"/>
                <a:gd name="T4" fmla="*/ 39 w 45"/>
                <a:gd name="T5" fmla="*/ 41 h 72"/>
                <a:gd name="T6" fmla="*/ 37 w 45"/>
                <a:gd name="T7" fmla="*/ 36 h 72"/>
                <a:gd name="T8" fmla="*/ 36 w 45"/>
                <a:gd name="T9" fmla="*/ 28 h 72"/>
                <a:gd name="T10" fmla="*/ 35 w 45"/>
                <a:gd name="T11" fmla="*/ 18 h 72"/>
                <a:gd name="T12" fmla="*/ 29 w 45"/>
                <a:gd name="T13" fmla="*/ 14 h 72"/>
                <a:gd name="T14" fmla="*/ 28 w 45"/>
                <a:gd name="T15" fmla="*/ 9 h 72"/>
                <a:gd name="T16" fmla="*/ 29 w 45"/>
                <a:gd name="T17" fmla="*/ 3 h 72"/>
                <a:gd name="T18" fmla="*/ 22 w 45"/>
                <a:gd name="T19" fmla="*/ 0 h 72"/>
                <a:gd name="T20" fmla="*/ 19 w 45"/>
                <a:gd name="T21" fmla="*/ 2 h 72"/>
                <a:gd name="T22" fmla="*/ 18 w 45"/>
                <a:gd name="T23" fmla="*/ 8 h 72"/>
                <a:gd name="T24" fmla="*/ 15 w 45"/>
                <a:gd name="T25" fmla="*/ 10 h 72"/>
                <a:gd name="T26" fmla="*/ 10 w 45"/>
                <a:gd name="T27" fmla="*/ 12 h 72"/>
                <a:gd name="T28" fmla="*/ 3 w 45"/>
                <a:gd name="T29" fmla="*/ 7 h 72"/>
                <a:gd name="T30" fmla="*/ 1 w 45"/>
                <a:gd name="T31" fmla="*/ 9 h 72"/>
                <a:gd name="T32" fmla="*/ 7 w 45"/>
                <a:gd name="T33" fmla="*/ 13 h 72"/>
                <a:gd name="T34" fmla="*/ 10 w 45"/>
                <a:gd name="T35" fmla="*/ 15 h 72"/>
                <a:gd name="T36" fmla="*/ 11 w 45"/>
                <a:gd name="T37" fmla="*/ 20 h 72"/>
                <a:gd name="T38" fmla="*/ 13 w 45"/>
                <a:gd name="T39" fmla="*/ 24 h 72"/>
                <a:gd name="T40" fmla="*/ 13 w 45"/>
                <a:gd name="T41" fmla="*/ 30 h 72"/>
                <a:gd name="T42" fmla="*/ 17 w 45"/>
                <a:gd name="T43" fmla="*/ 33 h 72"/>
                <a:gd name="T44" fmla="*/ 20 w 45"/>
                <a:gd name="T45" fmla="*/ 37 h 72"/>
                <a:gd name="T46" fmla="*/ 21 w 45"/>
                <a:gd name="T47" fmla="*/ 40 h 72"/>
                <a:gd name="T48" fmla="*/ 17 w 45"/>
                <a:gd name="T49" fmla="*/ 42 h 72"/>
                <a:gd name="T50" fmla="*/ 14 w 45"/>
                <a:gd name="T51" fmla="*/ 44 h 72"/>
                <a:gd name="T52" fmla="*/ 13 w 45"/>
                <a:gd name="T53" fmla="*/ 48 h 72"/>
                <a:gd name="T54" fmla="*/ 10 w 45"/>
                <a:gd name="T55" fmla="*/ 48 h 72"/>
                <a:gd name="T56" fmla="*/ 9 w 45"/>
                <a:gd name="T57" fmla="*/ 51 h 72"/>
                <a:gd name="T58" fmla="*/ 7 w 45"/>
                <a:gd name="T59" fmla="*/ 51 h 72"/>
                <a:gd name="T60" fmla="*/ 7 w 45"/>
                <a:gd name="T61" fmla="*/ 55 h 72"/>
                <a:gd name="T62" fmla="*/ 7 w 45"/>
                <a:gd name="T63" fmla="*/ 57 h 72"/>
                <a:gd name="T64" fmla="*/ 9 w 45"/>
                <a:gd name="T65" fmla="*/ 62 h 72"/>
                <a:gd name="T66" fmla="*/ 8 w 45"/>
                <a:gd name="T67" fmla="*/ 67 h 72"/>
                <a:gd name="T68" fmla="*/ 12 w 45"/>
                <a:gd name="T69" fmla="*/ 68 h 72"/>
                <a:gd name="T70" fmla="*/ 15 w 45"/>
                <a:gd name="T71" fmla="*/ 69 h 72"/>
                <a:gd name="T72" fmla="*/ 16 w 45"/>
                <a:gd name="T73" fmla="*/ 72 h 72"/>
                <a:gd name="T74" fmla="*/ 19 w 45"/>
                <a:gd name="T75" fmla="*/ 71 h 72"/>
                <a:gd name="T76" fmla="*/ 25 w 45"/>
                <a:gd name="T77" fmla="*/ 69 h 72"/>
                <a:gd name="T78" fmla="*/ 27 w 45"/>
                <a:gd name="T79" fmla="*/ 68 h 72"/>
                <a:gd name="T80" fmla="*/ 28 w 45"/>
                <a:gd name="T81" fmla="*/ 68 h 72"/>
                <a:gd name="T82" fmla="*/ 31 w 45"/>
                <a:gd name="T83" fmla="*/ 67 h 72"/>
                <a:gd name="T84" fmla="*/ 34 w 45"/>
                <a:gd name="T85" fmla="*/ 67 h 72"/>
                <a:gd name="T86" fmla="*/ 18 w 45"/>
                <a:gd name="T87" fmla="*/ 38 h 72"/>
                <a:gd name="T88" fmla="*/ 19 w 45"/>
                <a:gd name="T89" fmla="*/ 38 h 72"/>
                <a:gd name="T90" fmla="*/ 6 w 45"/>
                <a:gd name="T91" fmla="*/ 50 h 72"/>
                <a:gd name="T92" fmla="*/ 6 w 45"/>
                <a:gd name="T93" fmla="*/ 50 h 72"/>
                <a:gd name="T94" fmla="*/ 15 w 45"/>
                <a:gd name="T95" fmla="*/ 71 h 72"/>
                <a:gd name="T96" fmla="*/ 14 w 45"/>
                <a:gd name="T97" fmla="*/ 69 h 72"/>
                <a:gd name="T98" fmla="*/ 11 w 45"/>
                <a:gd name="T99" fmla="*/ 69 h 72"/>
                <a:gd name="T100" fmla="*/ 9 w 45"/>
                <a:gd name="T101" fmla="*/ 68 h 72"/>
                <a:gd name="T102" fmla="*/ 3 w 45"/>
                <a:gd name="T103" fmla="*/ 68 h 72"/>
                <a:gd name="T104" fmla="*/ 5 w 45"/>
                <a:gd name="T105" fmla="*/ 71 h 72"/>
                <a:gd name="T106" fmla="*/ 3 w 45"/>
                <a:gd name="T107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" h="72">
                  <a:moveTo>
                    <a:pt x="36" y="67"/>
                  </a:moveTo>
                  <a:cubicBezTo>
                    <a:pt x="35" y="66"/>
                    <a:pt x="35" y="66"/>
                    <a:pt x="35" y="66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5" y="68"/>
                    <a:pt x="35" y="67"/>
                    <a:pt x="36" y="67"/>
                  </a:cubicBezTo>
                  <a:close/>
                  <a:moveTo>
                    <a:pt x="19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8"/>
                    <a:pt x="19" y="38"/>
                    <a:pt x="19" y="38"/>
                  </a:cubicBezTo>
                  <a:close/>
                  <a:moveTo>
                    <a:pt x="7" y="49"/>
                  </a:move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49"/>
                    <a:pt x="7" y="49"/>
                    <a:pt x="7" y="49"/>
                  </a:cubicBezTo>
                  <a:close/>
                  <a:moveTo>
                    <a:pt x="6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lose/>
                  <a:moveTo>
                    <a:pt x="15" y="71"/>
                  </a:moveTo>
                  <a:cubicBezTo>
                    <a:pt x="16" y="71"/>
                    <a:pt x="16" y="71"/>
                    <a:pt x="16" y="71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lose/>
                  <a:moveTo>
                    <a:pt x="14" y="70"/>
                  </a:moveTo>
                  <a:cubicBezTo>
                    <a:pt x="14" y="70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4" y="70"/>
                    <a:pt x="14" y="70"/>
                    <a:pt x="14" y="70"/>
                  </a:cubicBezTo>
                  <a:close/>
                  <a:moveTo>
                    <a:pt x="12" y="69"/>
                  </a:moveTo>
                  <a:cubicBezTo>
                    <a:pt x="14" y="69"/>
                    <a:pt x="14" y="69"/>
                    <a:pt x="14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69"/>
                    <a:pt x="12" y="69"/>
                    <a:pt x="12" y="69"/>
                  </a:cubicBezTo>
                  <a:close/>
                  <a:moveTo>
                    <a:pt x="11" y="68"/>
                  </a:moveTo>
                  <a:cubicBezTo>
                    <a:pt x="11" y="69"/>
                    <a:pt x="11" y="69"/>
                    <a:pt x="11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8"/>
                    <a:pt x="11" y="68"/>
                    <a:pt x="11" y="68"/>
                  </a:cubicBezTo>
                  <a:close/>
                  <a:moveTo>
                    <a:pt x="9" y="68"/>
                  </a:move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lose/>
                  <a:moveTo>
                    <a:pt x="3" y="69"/>
                  </a:moveTo>
                  <a:cubicBezTo>
                    <a:pt x="4" y="70"/>
                    <a:pt x="4" y="70"/>
                    <a:pt x="4" y="70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0"/>
                    <a:pt x="2" y="70"/>
                    <a:pt x="2" y="70"/>
                  </a:cubicBezTo>
                  <a:lnTo>
                    <a:pt x="3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9" name="Freeform 41"/>
            <p:cNvSpPr>
              <a:spLocks noEditPoints="1"/>
            </p:cNvSpPr>
            <p:nvPr/>
          </p:nvSpPr>
          <p:spPr bwMode="auto">
            <a:xfrm>
              <a:off x="4688015" y="1859746"/>
              <a:ext cx="109364" cy="65619"/>
            </a:xfrm>
            <a:custGeom>
              <a:avLst/>
              <a:gdLst>
                <a:gd name="T0" fmla="*/ 85 w 85"/>
                <a:gd name="T1" fmla="*/ 48 h 51"/>
                <a:gd name="T2" fmla="*/ 85 w 85"/>
                <a:gd name="T3" fmla="*/ 44 h 51"/>
                <a:gd name="T4" fmla="*/ 78 w 85"/>
                <a:gd name="T5" fmla="*/ 29 h 51"/>
                <a:gd name="T6" fmla="*/ 82 w 85"/>
                <a:gd name="T7" fmla="*/ 14 h 51"/>
                <a:gd name="T8" fmla="*/ 85 w 85"/>
                <a:gd name="T9" fmla="*/ 7 h 51"/>
                <a:gd name="T10" fmla="*/ 85 w 85"/>
                <a:gd name="T11" fmla="*/ 7 h 51"/>
                <a:gd name="T12" fmla="*/ 85 w 85"/>
                <a:gd name="T13" fmla="*/ 7 h 51"/>
                <a:gd name="T14" fmla="*/ 63 w 85"/>
                <a:gd name="T15" fmla="*/ 3 h 51"/>
                <a:gd name="T16" fmla="*/ 56 w 85"/>
                <a:gd name="T17" fmla="*/ 0 h 51"/>
                <a:gd name="T18" fmla="*/ 48 w 85"/>
                <a:gd name="T19" fmla="*/ 0 h 51"/>
                <a:gd name="T20" fmla="*/ 48 w 85"/>
                <a:gd name="T21" fmla="*/ 0 h 51"/>
                <a:gd name="T22" fmla="*/ 48 w 85"/>
                <a:gd name="T23" fmla="*/ 3 h 51"/>
                <a:gd name="T24" fmla="*/ 45 w 85"/>
                <a:gd name="T25" fmla="*/ 3 h 51"/>
                <a:gd name="T26" fmla="*/ 37 w 85"/>
                <a:gd name="T27" fmla="*/ 3 h 51"/>
                <a:gd name="T28" fmla="*/ 34 w 85"/>
                <a:gd name="T29" fmla="*/ 7 h 51"/>
                <a:gd name="T30" fmla="*/ 30 w 85"/>
                <a:gd name="T31" fmla="*/ 7 h 51"/>
                <a:gd name="T32" fmla="*/ 23 w 85"/>
                <a:gd name="T33" fmla="*/ 11 h 51"/>
                <a:gd name="T34" fmla="*/ 23 w 85"/>
                <a:gd name="T35" fmla="*/ 22 h 51"/>
                <a:gd name="T36" fmla="*/ 23 w 85"/>
                <a:gd name="T37" fmla="*/ 22 h 51"/>
                <a:gd name="T38" fmla="*/ 26 w 85"/>
                <a:gd name="T39" fmla="*/ 26 h 51"/>
                <a:gd name="T40" fmla="*/ 23 w 85"/>
                <a:gd name="T41" fmla="*/ 29 h 51"/>
                <a:gd name="T42" fmla="*/ 30 w 85"/>
                <a:gd name="T43" fmla="*/ 37 h 51"/>
                <a:gd name="T44" fmla="*/ 34 w 85"/>
                <a:gd name="T45" fmla="*/ 33 h 51"/>
                <a:gd name="T46" fmla="*/ 37 w 85"/>
                <a:gd name="T47" fmla="*/ 33 h 51"/>
                <a:gd name="T48" fmla="*/ 34 w 85"/>
                <a:gd name="T49" fmla="*/ 44 h 51"/>
                <a:gd name="T50" fmla="*/ 41 w 85"/>
                <a:gd name="T51" fmla="*/ 40 h 51"/>
                <a:gd name="T52" fmla="*/ 48 w 85"/>
                <a:gd name="T53" fmla="*/ 40 h 51"/>
                <a:gd name="T54" fmla="*/ 52 w 85"/>
                <a:gd name="T55" fmla="*/ 37 h 51"/>
                <a:gd name="T56" fmla="*/ 56 w 85"/>
                <a:gd name="T57" fmla="*/ 40 h 51"/>
                <a:gd name="T58" fmla="*/ 63 w 85"/>
                <a:gd name="T59" fmla="*/ 44 h 51"/>
                <a:gd name="T60" fmla="*/ 67 w 85"/>
                <a:gd name="T61" fmla="*/ 51 h 51"/>
                <a:gd name="T62" fmla="*/ 78 w 85"/>
                <a:gd name="T63" fmla="*/ 51 h 51"/>
                <a:gd name="T64" fmla="*/ 82 w 85"/>
                <a:gd name="T65" fmla="*/ 51 h 51"/>
                <a:gd name="T66" fmla="*/ 19 w 85"/>
                <a:gd name="T67" fmla="*/ 18 h 51"/>
                <a:gd name="T68" fmla="*/ 15 w 85"/>
                <a:gd name="T69" fmla="*/ 18 h 51"/>
                <a:gd name="T70" fmla="*/ 15 w 85"/>
                <a:gd name="T71" fmla="*/ 18 h 51"/>
                <a:gd name="T72" fmla="*/ 8 w 85"/>
                <a:gd name="T73" fmla="*/ 22 h 51"/>
                <a:gd name="T74" fmla="*/ 0 w 85"/>
                <a:gd name="T75" fmla="*/ 22 h 51"/>
                <a:gd name="T76" fmla="*/ 4 w 85"/>
                <a:gd name="T77" fmla="*/ 18 h 51"/>
                <a:gd name="T78" fmla="*/ 8 w 85"/>
                <a:gd name="T79" fmla="*/ 18 h 51"/>
                <a:gd name="T80" fmla="*/ 11 w 85"/>
                <a:gd name="T81" fmla="*/ 18 h 51"/>
                <a:gd name="T82" fmla="*/ 15 w 85"/>
                <a:gd name="T83" fmla="*/ 22 h 51"/>
                <a:gd name="T84" fmla="*/ 11 w 85"/>
                <a:gd name="T85" fmla="*/ 22 h 51"/>
                <a:gd name="T86" fmla="*/ 8 w 85"/>
                <a:gd name="T87" fmla="*/ 26 h 51"/>
                <a:gd name="T88" fmla="*/ 15 w 85"/>
                <a:gd name="T89" fmla="*/ 26 h 51"/>
                <a:gd name="T90" fmla="*/ 23 w 85"/>
                <a:gd name="T91" fmla="*/ 29 h 51"/>
                <a:gd name="T92" fmla="*/ 15 w 85"/>
                <a:gd name="T93" fmla="*/ 26 h 51"/>
                <a:gd name="T94" fmla="*/ 0 w 85"/>
                <a:gd name="T95" fmla="*/ 44 h 51"/>
                <a:gd name="T96" fmla="*/ 4 w 85"/>
                <a:gd name="T97" fmla="*/ 40 h 51"/>
                <a:gd name="T98" fmla="*/ 8 w 85"/>
                <a:gd name="T99" fmla="*/ 37 h 51"/>
                <a:gd name="T100" fmla="*/ 15 w 85"/>
                <a:gd name="T101" fmla="*/ 33 h 51"/>
                <a:gd name="T102" fmla="*/ 19 w 85"/>
                <a:gd name="T103" fmla="*/ 29 h 51"/>
                <a:gd name="T104" fmla="*/ 19 w 85"/>
                <a:gd name="T105" fmla="*/ 29 h 51"/>
                <a:gd name="T106" fmla="*/ 15 w 85"/>
                <a:gd name="T107" fmla="*/ 26 h 51"/>
                <a:gd name="T108" fmla="*/ 8 w 85"/>
                <a:gd name="T109" fmla="*/ 26 h 51"/>
                <a:gd name="T110" fmla="*/ 4 w 85"/>
                <a:gd name="T111" fmla="*/ 29 h 51"/>
                <a:gd name="T112" fmla="*/ 0 w 85"/>
                <a:gd name="T113" fmla="*/ 29 h 51"/>
                <a:gd name="T114" fmla="*/ 0 w 85"/>
                <a:gd name="T115" fmla="*/ 29 h 51"/>
                <a:gd name="T116" fmla="*/ 0 w 85"/>
                <a:gd name="T117" fmla="*/ 29 h 51"/>
                <a:gd name="T118" fmla="*/ 0 w 85"/>
                <a:gd name="T119" fmla="*/ 33 h 51"/>
                <a:gd name="T120" fmla="*/ 0 w 85"/>
                <a:gd name="T121" fmla="*/ 37 h 51"/>
                <a:gd name="T122" fmla="*/ 4 w 85"/>
                <a:gd name="T123" fmla="*/ 40 h 51"/>
                <a:gd name="T124" fmla="*/ 0 w 85"/>
                <a:gd name="T125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" h="51">
                  <a:moveTo>
                    <a:pt x="82" y="51"/>
                  </a:moveTo>
                  <a:lnTo>
                    <a:pt x="85" y="48"/>
                  </a:lnTo>
                  <a:lnTo>
                    <a:pt x="82" y="44"/>
                  </a:lnTo>
                  <a:lnTo>
                    <a:pt x="85" y="44"/>
                  </a:lnTo>
                  <a:lnTo>
                    <a:pt x="85" y="40"/>
                  </a:lnTo>
                  <a:lnTo>
                    <a:pt x="78" y="29"/>
                  </a:lnTo>
                  <a:lnTo>
                    <a:pt x="78" y="18"/>
                  </a:lnTo>
                  <a:lnTo>
                    <a:pt x="82" y="14"/>
                  </a:lnTo>
                  <a:lnTo>
                    <a:pt x="82" y="11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3"/>
                  </a:lnTo>
                  <a:lnTo>
                    <a:pt x="85" y="7"/>
                  </a:lnTo>
                  <a:lnTo>
                    <a:pt x="71" y="7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56" y="0"/>
                  </a:lnTo>
                  <a:lnTo>
                    <a:pt x="52" y="3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5" y="7"/>
                  </a:lnTo>
                  <a:lnTo>
                    <a:pt x="45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7"/>
                  </a:lnTo>
                  <a:lnTo>
                    <a:pt x="34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23" y="11"/>
                  </a:lnTo>
                  <a:lnTo>
                    <a:pt x="19" y="14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3" y="29"/>
                  </a:lnTo>
                  <a:lnTo>
                    <a:pt x="26" y="33"/>
                  </a:lnTo>
                  <a:lnTo>
                    <a:pt x="30" y="37"/>
                  </a:lnTo>
                  <a:lnTo>
                    <a:pt x="34" y="37"/>
                  </a:lnTo>
                  <a:lnTo>
                    <a:pt x="34" y="33"/>
                  </a:lnTo>
                  <a:lnTo>
                    <a:pt x="37" y="29"/>
                  </a:lnTo>
                  <a:lnTo>
                    <a:pt x="37" y="33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37" y="40"/>
                  </a:lnTo>
                  <a:lnTo>
                    <a:pt x="41" y="40"/>
                  </a:lnTo>
                  <a:lnTo>
                    <a:pt x="45" y="37"/>
                  </a:lnTo>
                  <a:lnTo>
                    <a:pt x="48" y="40"/>
                  </a:lnTo>
                  <a:lnTo>
                    <a:pt x="52" y="40"/>
                  </a:lnTo>
                  <a:lnTo>
                    <a:pt x="52" y="37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44"/>
                  </a:lnTo>
                  <a:lnTo>
                    <a:pt x="63" y="44"/>
                  </a:lnTo>
                  <a:lnTo>
                    <a:pt x="67" y="48"/>
                  </a:lnTo>
                  <a:lnTo>
                    <a:pt x="67" y="51"/>
                  </a:lnTo>
                  <a:lnTo>
                    <a:pt x="71" y="51"/>
                  </a:lnTo>
                  <a:lnTo>
                    <a:pt x="78" y="51"/>
                  </a:lnTo>
                  <a:lnTo>
                    <a:pt x="82" y="51"/>
                  </a:lnTo>
                  <a:lnTo>
                    <a:pt x="82" y="51"/>
                  </a:lnTo>
                  <a:close/>
                  <a:moveTo>
                    <a:pt x="15" y="18"/>
                  </a:moveTo>
                  <a:lnTo>
                    <a:pt x="19" y="18"/>
                  </a:lnTo>
                  <a:lnTo>
                    <a:pt x="19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close/>
                  <a:moveTo>
                    <a:pt x="8" y="26"/>
                  </a:moveTo>
                  <a:lnTo>
                    <a:pt x="8" y="2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1" y="18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8" y="26"/>
                  </a:lnTo>
                  <a:lnTo>
                    <a:pt x="8" y="26"/>
                  </a:lnTo>
                  <a:close/>
                  <a:moveTo>
                    <a:pt x="15" y="26"/>
                  </a:moveTo>
                  <a:lnTo>
                    <a:pt x="15" y="26"/>
                  </a:lnTo>
                  <a:lnTo>
                    <a:pt x="19" y="26"/>
                  </a:lnTo>
                  <a:lnTo>
                    <a:pt x="23" y="29"/>
                  </a:lnTo>
                  <a:lnTo>
                    <a:pt x="19" y="29"/>
                  </a:lnTo>
                  <a:lnTo>
                    <a:pt x="15" y="26"/>
                  </a:lnTo>
                  <a:lnTo>
                    <a:pt x="15" y="26"/>
                  </a:lnTo>
                  <a:close/>
                  <a:moveTo>
                    <a:pt x="0" y="44"/>
                  </a:moveTo>
                  <a:lnTo>
                    <a:pt x="0" y="44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15" y="33"/>
                  </a:lnTo>
                  <a:lnTo>
                    <a:pt x="15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5" y="29"/>
                  </a:lnTo>
                  <a:lnTo>
                    <a:pt x="15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40" name="Freeform 42"/>
            <p:cNvSpPr/>
            <p:nvPr/>
          </p:nvSpPr>
          <p:spPr bwMode="auto">
            <a:xfrm>
              <a:off x="4673862" y="1907351"/>
              <a:ext cx="133810" cy="66905"/>
            </a:xfrm>
            <a:custGeom>
              <a:avLst/>
              <a:gdLst>
                <a:gd name="T0" fmla="*/ 104 w 104"/>
                <a:gd name="T1" fmla="*/ 37 h 52"/>
                <a:gd name="T2" fmla="*/ 100 w 104"/>
                <a:gd name="T3" fmla="*/ 29 h 52"/>
                <a:gd name="T4" fmla="*/ 96 w 104"/>
                <a:gd name="T5" fmla="*/ 26 h 52"/>
                <a:gd name="T6" fmla="*/ 96 w 104"/>
                <a:gd name="T7" fmla="*/ 22 h 52"/>
                <a:gd name="T8" fmla="*/ 96 w 104"/>
                <a:gd name="T9" fmla="*/ 18 h 52"/>
                <a:gd name="T10" fmla="*/ 89 w 104"/>
                <a:gd name="T11" fmla="*/ 14 h 52"/>
                <a:gd name="T12" fmla="*/ 78 w 104"/>
                <a:gd name="T13" fmla="*/ 14 h 52"/>
                <a:gd name="T14" fmla="*/ 74 w 104"/>
                <a:gd name="T15" fmla="*/ 7 h 52"/>
                <a:gd name="T16" fmla="*/ 67 w 104"/>
                <a:gd name="T17" fmla="*/ 3 h 52"/>
                <a:gd name="T18" fmla="*/ 63 w 104"/>
                <a:gd name="T19" fmla="*/ 0 h 52"/>
                <a:gd name="T20" fmla="*/ 59 w 104"/>
                <a:gd name="T21" fmla="*/ 3 h 52"/>
                <a:gd name="T22" fmla="*/ 52 w 104"/>
                <a:gd name="T23" fmla="*/ 3 h 52"/>
                <a:gd name="T24" fmla="*/ 45 w 104"/>
                <a:gd name="T25" fmla="*/ 7 h 52"/>
                <a:gd name="T26" fmla="*/ 48 w 104"/>
                <a:gd name="T27" fmla="*/ 14 h 52"/>
                <a:gd name="T28" fmla="*/ 41 w 104"/>
                <a:gd name="T29" fmla="*/ 26 h 52"/>
                <a:gd name="T30" fmla="*/ 34 w 104"/>
                <a:gd name="T31" fmla="*/ 22 h 52"/>
                <a:gd name="T32" fmla="*/ 26 w 104"/>
                <a:gd name="T33" fmla="*/ 11 h 52"/>
                <a:gd name="T34" fmla="*/ 22 w 104"/>
                <a:gd name="T35" fmla="*/ 7 h 52"/>
                <a:gd name="T36" fmla="*/ 15 w 104"/>
                <a:gd name="T37" fmla="*/ 11 h 52"/>
                <a:gd name="T38" fmla="*/ 11 w 104"/>
                <a:gd name="T39" fmla="*/ 14 h 52"/>
                <a:gd name="T40" fmla="*/ 8 w 104"/>
                <a:gd name="T41" fmla="*/ 18 h 52"/>
                <a:gd name="T42" fmla="*/ 8 w 104"/>
                <a:gd name="T43" fmla="*/ 26 h 52"/>
                <a:gd name="T44" fmla="*/ 4 w 104"/>
                <a:gd name="T45" fmla="*/ 33 h 52"/>
                <a:gd name="T46" fmla="*/ 0 w 104"/>
                <a:gd name="T47" fmla="*/ 37 h 52"/>
                <a:gd name="T48" fmla="*/ 4 w 104"/>
                <a:gd name="T49" fmla="*/ 44 h 52"/>
                <a:gd name="T50" fmla="*/ 8 w 104"/>
                <a:gd name="T51" fmla="*/ 44 h 52"/>
                <a:gd name="T52" fmla="*/ 11 w 104"/>
                <a:gd name="T53" fmla="*/ 40 h 52"/>
                <a:gd name="T54" fmla="*/ 26 w 104"/>
                <a:gd name="T55" fmla="*/ 37 h 52"/>
                <a:gd name="T56" fmla="*/ 34 w 104"/>
                <a:gd name="T57" fmla="*/ 40 h 52"/>
                <a:gd name="T58" fmla="*/ 37 w 104"/>
                <a:gd name="T59" fmla="*/ 37 h 52"/>
                <a:gd name="T60" fmla="*/ 41 w 104"/>
                <a:gd name="T61" fmla="*/ 37 h 52"/>
                <a:gd name="T62" fmla="*/ 48 w 104"/>
                <a:gd name="T63" fmla="*/ 40 h 52"/>
                <a:gd name="T64" fmla="*/ 56 w 104"/>
                <a:gd name="T65" fmla="*/ 37 h 52"/>
                <a:gd name="T66" fmla="*/ 67 w 104"/>
                <a:gd name="T67" fmla="*/ 40 h 52"/>
                <a:gd name="T68" fmla="*/ 74 w 104"/>
                <a:gd name="T69" fmla="*/ 48 h 52"/>
                <a:gd name="T70" fmla="*/ 85 w 104"/>
                <a:gd name="T71" fmla="*/ 52 h 52"/>
                <a:gd name="T72" fmla="*/ 85 w 104"/>
                <a:gd name="T73" fmla="*/ 52 h 52"/>
                <a:gd name="T74" fmla="*/ 96 w 104"/>
                <a:gd name="T75" fmla="*/ 48 h 52"/>
                <a:gd name="T76" fmla="*/ 100 w 104"/>
                <a:gd name="T77" fmla="*/ 44 h 52"/>
                <a:gd name="T78" fmla="*/ 104 w 104"/>
                <a:gd name="T79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52">
                  <a:moveTo>
                    <a:pt x="104" y="40"/>
                  </a:moveTo>
                  <a:lnTo>
                    <a:pt x="104" y="37"/>
                  </a:lnTo>
                  <a:lnTo>
                    <a:pt x="104" y="33"/>
                  </a:lnTo>
                  <a:lnTo>
                    <a:pt x="100" y="29"/>
                  </a:lnTo>
                  <a:lnTo>
                    <a:pt x="100" y="29"/>
                  </a:lnTo>
                  <a:lnTo>
                    <a:pt x="96" y="26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18"/>
                  </a:lnTo>
                  <a:lnTo>
                    <a:pt x="96" y="18"/>
                  </a:lnTo>
                  <a:lnTo>
                    <a:pt x="96" y="14"/>
                  </a:lnTo>
                  <a:lnTo>
                    <a:pt x="89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8" y="11"/>
                  </a:lnTo>
                  <a:lnTo>
                    <a:pt x="74" y="7"/>
                  </a:lnTo>
                  <a:lnTo>
                    <a:pt x="71" y="7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59" y="3"/>
                  </a:lnTo>
                  <a:lnTo>
                    <a:pt x="56" y="0"/>
                  </a:lnTo>
                  <a:lnTo>
                    <a:pt x="52" y="3"/>
                  </a:lnTo>
                  <a:lnTo>
                    <a:pt x="48" y="3"/>
                  </a:lnTo>
                  <a:lnTo>
                    <a:pt x="45" y="7"/>
                  </a:lnTo>
                  <a:lnTo>
                    <a:pt x="45" y="11"/>
                  </a:lnTo>
                  <a:lnTo>
                    <a:pt x="48" y="14"/>
                  </a:lnTo>
                  <a:lnTo>
                    <a:pt x="45" y="22"/>
                  </a:lnTo>
                  <a:lnTo>
                    <a:pt x="41" y="26"/>
                  </a:lnTo>
                  <a:lnTo>
                    <a:pt x="37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26" y="11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5" y="14"/>
                  </a:lnTo>
                  <a:lnTo>
                    <a:pt x="11" y="14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4" y="33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11" y="40"/>
                  </a:lnTo>
                  <a:lnTo>
                    <a:pt x="19" y="37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4" y="40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5" y="40"/>
                  </a:lnTo>
                  <a:lnTo>
                    <a:pt x="48" y="40"/>
                  </a:lnTo>
                  <a:lnTo>
                    <a:pt x="52" y="40"/>
                  </a:lnTo>
                  <a:lnTo>
                    <a:pt x="56" y="37"/>
                  </a:lnTo>
                  <a:lnTo>
                    <a:pt x="63" y="40"/>
                  </a:lnTo>
                  <a:lnTo>
                    <a:pt x="67" y="40"/>
                  </a:lnTo>
                  <a:lnTo>
                    <a:pt x="71" y="48"/>
                  </a:lnTo>
                  <a:lnTo>
                    <a:pt x="74" y="48"/>
                  </a:lnTo>
                  <a:lnTo>
                    <a:pt x="78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93" y="52"/>
                  </a:lnTo>
                  <a:lnTo>
                    <a:pt x="96" y="48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104" y="40"/>
                  </a:lnTo>
                  <a:lnTo>
                    <a:pt x="104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41" name="Freeform 43"/>
            <p:cNvSpPr/>
            <p:nvPr/>
          </p:nvSpPr>
          <p:spPr bwMode="auto">
            <a:xfrm>
              <a:off x="4679009" y="1954956"/>
              <a:ext cx="104218" cy="66905"/>
            </a:xfrm>
            <a:custGeom>
              <a:avLst/>
              <a:gdLst>
                <a:gd name="T0" fmla="*/ 26 w 81"/>
                <a:gd name="T1" fmla="*/ 41 h 52"/>
                <a:gd name="T2" fmla="*/ 26 w 81"/>
                <a:gd name="T3" fmla="*/ 33 h 52"/>
                <a:gd name="T4" fmla="*/ 30 w 81"/>
                <a:gd name="T5" fmla="*/ 29 h 52"/>
                <a:gd name="T6" fmla="*/ 26 w 81"/>
                <a:gd name="T7" fmla="*/ 29 h 52"/>
                <a:gd name="T8" fmla="*/ 26 w 81"/>
                <a:gd name="T9" fmla="*/ 29 h 52"/>
                <a:gd name="T10" fmla="*/ 22 w 81"/>
                <a:gd name="T11" fmla="*/ 26 h 52"/>
                <a:gd name="T12" fmla="*/ 22 w 81"/>
                <a:gd name="T13" fmla="*/ 26 h 52"/>
                <a:gd name="T14" fmla="*/ 15 w 81"/>
                <a:gd name="T15" fmla="*/ 26 h 52"/>
                <a:gd name="T16" fmla="*/ 11 w 81"/>
                <a:gd name="T17" fmla="*/ 26 h 52"/>
                <a:gd name="T18" fmla="*/ 7 w 81"/>
                <a:gd name="T19" fmla="*/ 18 h 52"/>
                <a:gd name="T20" fmla="*/ 0 w 81"/>
                <a:gd name="T21" fmla="*/ 18 h 52"/>
                <a:gd name="T22" fmla="*/ 0 w 81"/>
                <a:gd name="T23" fmla="*/ 18 h 52"/>
                <a:gd name="T24" fmla="*/ 0 w 81"/>
                <a:gd name="T25" fmla="*/ 18 h 52"/>
                <a:gd name="T26" fmla="*/ 0 w 81"/>
                <a:gd name="T27" fmla="*/ 15 h 52"/>
                <a:gd name="T28" fmla="*/ 0 w 81"/>
                <a:gd name="T29" fmla="*/ 11 h 52"/>
                <a:gd name="T30" fmla="*/ 4 w 81"/>
                <a:gd name="T31" fmla="*/ 7 h 52"/>
                <a:gd name="T32" fmla="*/ 4 w 81"/>
                <a:gd name="T33" fmla="*/ 7 h 52"/>
                <a:gd name="T34" fmla="*/ 7 w 81"/>
                <a:gd name="T35" fmla="*/ 3 h 52"/>
                <a:gd name="T36" fmla="*/ 15 w 81"/>
                <a:gd name="T37" fmla="*/ 0 h 52"/>
                <a:gd name="T38" fmla="*/ 22 w 81"/>
                <a:gd name="T39" fmla="*/ 0 h 52"/>
                <a:gd name="T40" fmla="*/ 26 w 81"/>
                <a:gd name="T41" fmla="*/ 0 h 52"/>
                <a:gd name="T42" fmla="*/ 30 w 81"/>
                <a:gd name="T43" fmla="*/ 3 h 52"/>
                <a:gd name="T44" fmla="*/ 33 w 81"/>
                <a:gd name="T45" fmla="*/ 0 h 52"/>
                <a:gd name="T46" fmla="*/ 33 w 81"/>
                <a:gd name="T47" fmla="*/ 0 h 52"/>
                <a:gd name="T48" fmla="*/ 37 w 81"/>
                <a:gd name="T49" fmla="*/ 0 h 52"/>
                <a:gd name="T50" fmla="*/ 37 w 81"/>
                <a:gd name="T51" fmla="*/ 0 h 52"/>
                <a:gd name="T52" fmla="*/ 41 w 81"/>
                <a:gd name="T53" fmla="*/ 3 h 52"/>
                <a:gd name="T54" fmla="*/ 44 w 81"/>
                <a:gd name="T55" fmla="*/ 3 h 52"/>
                <a:gd name="T56" fmla="*/ 48 w 81"/>
                <a:gd name="T57" fmla="*/ 3 h 52"/>
                <a:gd name="T58" fmla="*/ 52 w 81"/>
                <a:gd name="T59" fmla="*/ 0 h 52"/>
                <a:gd name="T60" fmla="*/ 59 w 81"/>
                <a:gd name="T61" fmla="*/ 3 h 52"/>
                <a:gd name="T62" fmla="*/ 63 w 81"/>
                <a:gd name="T63" fmla="*/ 3 h 52"/>
                <a:gd name="T64" fmla="*/ 67 w 81"/>
                <a:gd name="T65" fmla="*/ 11 h 52"/>
                <a:gd name="T66" fmla="*/ 70 w 81"/>
                <a:gd name="T67" fmla="*/ 11 h 52"/>
                <a:gd name="T68" fmla="*/ 74 w 81"/>
                <a:gd name="T69" fmla="*/ 15 h 52"/>
                <a:gd name="T70" fmla="*/ 81 w 81"/>
                <a:gd name="T71" fmla="*/ 15 h 52"/>
                <a:gd name="T72" fmla="*/ 81 w 81"/>
                <a:gd name="T73" fmla="*/ 15 h 52"/>
                <a:gd name="T74" fmla="*/ 78 w 81"/>
                <a:gd name="T75" fmla="*/ 22 h 52"/>
                <a:gd name="T76" fmla="*/ 81 w 81"/>
                <a:gd name="T77" fmla="*/ 22 h 52"/>
                <a:gd name="T78" fmla="*/ 81 w 81"/>
                <a:gd name="T79" fmla="*/ 26 h 52"/>
                <a:gd name="T80" fmla="*/ 74 w 81"/>
                <a:gd name="T81" fmla="*/ 26 h 52"/>
                <a:gd name="T82" fmla="*/ 70 w 81"/>
                <a:gd name="T83" fmla="*/ 33 h 52"/>
                <a:gd name="T84" fmla="*/ 70 w 81"/>
                <a:gd name="T85" fmla="*/ 33 h 52"/>
                <a:gd name="T86" fmla="*/ 70 w 81"/>
                <a:gd name="T87" fmla="*/ 37 h 52"/>
                <a:gd name="T88" fmla="*/ 74 w 81"/>
                <a:gd name="T89" fmla="*/ 37 h 52"/>
                <a:gd name="T90" fmla="*/ 74 w 81"/>
                <a:gd name="T91" fmla="*/ 41 h 52"/>
                <a:gd name="T92" fmla="*/ 70 w 81"/>
                <a:gd name="T93" fmla="*/ 41 h 52"/>
                <a:gd name="T94" fmla="*/ 67 w 81"/>
                <a:gd name="T95" fmla="*/ 41 h 52"/>
                <a:gd name="T96" fmla="*/ 67 w 81"/>
                <a:gd name="T97" fmla="*/ 41 h 52"/>
                <a:gd name="T98" fmla="*/ 63 w 81"/>
                <a:gd name="T99" fmla="*/ 44 h 52"/>
                <a:gd name="T100" fmla="*/ 59 w 81"/>
                <a:gd name="T101" fmla="*/ 44 h 52"/>
                <a:gd name="T102" fmla="*/ 59 w 81"/>
                <a:gd name="T103" fmla="*/ 48 h 52"/>
                <a:gd name="T104" fmla="*/ 59 w 81"/>
                <a:gd name="T105" fmla="*/ 48 h 52"/>
                <a:gd name="T106" fmla="*/ 52 w 81"/>
                <a:gd name="T107" fmla="*/ 52 h 52"/>
                <a:gd name="T108" fmla="*/ 48 w 81"/>
                <a:gd name="T109" fmla="*/ 48 h 52"/>
                <a:gd name="T110" fmla="*/ 44 w 81"/>
                <a:gd name="T111" fmla="*/ 52 h 52"/>
                <a:gd name="T112" fmla="*/ 41 w 81"/>
                <a:gd name="T113" fmla="*/ 52 h 52"/>
                <a:gd name="T114" fmla="*/ 37 w 81"/>
                <a:gd name="T115" fmla="*/ 52 h 52"/>
                <a:gd name="T116" fmla="*/ 37 w 81"/>
                <a:gd name="T117" fmla="*/ 48 h 52"/>
                <a:gd name="T118" fmla="*/ 37 w 81"/>
                <a:gd name="T119" fmla="*/ 41 h 52"/>
                <a:gd name="T120" fmla="*/ 33 w 81"/>
                <a:gd name="T121" fmla="*/ 41 h 52"/>
                <a:gd name="T122" fmla="*/ 30 w 81"/>
                <a:gd name="T123" fmla="*/ 37 h 52"/>
                <a:gd name="T124" fmla="*/ 26 w 81"/>
                <a:gd name="T125" fmla="*/ 4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" h="52">
                  <a:moveTo>
                    <a:pt x="26" y="41"/>
                  </a:moveTo>
                  <a:lnTo>
                    <a:pt x="26" y="33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3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1" y="3"/>
                  </a:lnTo>
                  <a:lnTo>
                    <a:pt x="44" y="3"/>
                  </a:lnTo>
                  <a:lnTo>
                    <a:pt x="48" y="3"/>
                  </a:lnTo>
                  <a:lnTo>
                    <a:pt x="52" y="0"/>
                  </a:lnTo>
                  <a:lnTo>
                    <a:pt x="59" y="3"/>
                  </a:lnTo>
                  <a:lnTo>
                    <a:pt x="63" y="3"/>
                  </a:lnTo>
                  <a:lnTo>
                    <a:pt x="67" y="11"/>
                  </a:lnTo>
                  <a:lnTo>
                    <a:pt x="70" y="11"/>
                  </a:lnTo>
                  <a:lnTo>
                    <a:pt x="74" y="15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78" y="22"/>
                  </a:lnTo>
                  <a:lnTo>
                    <a:pt x="81" y="22"/>
                  </a:lnTo>
                  <a:lnTo>
                    <a:pt x="81" y="26"/>
                  </a:lnTo>
                  <a:lnTo>
                    <a:pt x="74" y="26"/>
                  </a:lnTo>
                  <a:lnTo>
                    <a:pt x="70" y="33"/>
                  </a:lnTo>
                  <a:lnTo>
                    <a:pt x="70" y="33"/>
                  </a:lnTo>
                  <a:lnTo>
                    <a:pt x="70" y="37"/>
                  </a:lnTo>
                  <a:lnTo>
                    <a:pt x="74" y="37"/>
                  </a:lnTo>
                  <a:lnTo>
                    <a:pt x="74" y="41"/>
                  </a:lnTo>
                  <a:lnTo>
                    <a:pt x="70" y="41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3" y="44"/>
                  </a:lnTo>
                  <a:lnTo>
                    <a:pt x="59" y="44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2" y="52"/>
                  </a:lnTo>
                  <a:lnTo>
                    <a:pt x="48" y="48"/>
                  </a:lnTo>
                  <a:lnTo>
                    <a:pt x="44" y="52"/>
                  </a:lnTo>
                  <a:lnTo>
                    <a:pt x="41" y="52"/>
                  </a:lnTo>
                  <a:lnTo>
                    <a:pt x="37" y="52"/>
                  </a:lnTo>
                  <a:lnTo>
                    <a:pt x="37" y="48"/>
                  </a:lnTo>
                  <a:lnTo>
                    <a:pt x="37" y="41"/>
                  </a:lnTo>
                  <a:lnTo>
                    <a:pt x="33" y="41"/>
                  </a:lnTo>
                  <a:lnTo>
                    <a:pt x="30" y="37"/>
                  </a:lnTo>
                  <a:lnTo>
                    <a:pt x="26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42" name="Freeform 44"/>
            <p:cNvSpPr/>
            <p:nvPr/>
          </p:nvSpPr>
          <p:spPr bwMode="auto">
            <a:xfrm>
              <a:off x="4731760" y="1958817"/>
              <a:ext cx="176269" cy="124804"/>
            </a:xfrm>
            <a:custGeom>
              <a:avLst/>
              <a:gdLst>
                <a:gd name="T0" fmla="*/ 3 w 137"/>
                <a:gd name="T1" fmla="*/ 49 h 97"/>
                <a:gd name="T2" fmla="*/ 11 w 137"/>
                <a:gd name="T3" fmla="*/ 49 h 97"/>
                <a:gd name="T4" fmla="*/ 18 w 137"/>
                <a:gd name="T5" fmla="*/ 45 h 97"/>
                <a:gd name="T6" fmla="*/ 22 w 137"/>
                <a:gd name="T7" fmla="*/ 41 h 97"/>
                <a:gd name="T8" fmla="*/ 26 w 137"/>
                <a:gd name="T9" fmla="*/ 38 h 97"/>
                <a:gd name="T10" fmla="*/ 33 w 137"/>
                <a:gd name="T11" fmla="*/ 38 h 97"/>
                <a:gd name="T12" fmla="*/ 29 w 137"/>
                <a:gd name="T13" fmla="*/ 34 h 97"/>
                <a:gd name="T14" fmla="*/ 29 w 137"/>
                <a:gd name="T15" fmla="*/ 30 h 97"/>
                <a:gd name="T16" fmla="*/ 40 w 137"/>
                <a:gd name="T17" fmla="*/ 23 h 97"/>
                <a:gd name="T18" fmla="*/ 37 w 137"/>
                <a:gd name="T19" fmla="*/ 19 h 97"/>
                <a:gd name="T20" fmla="*/ 48 w 137"/>
                <a:gd name="T21" fmla="*/ 12 h 97"/>
                <a:gd name="T22" fmla="*/ 55 w 137"/>
                <a:gd name="T23" fmla="*/ 4 h 97"/>
                <a:gd name="T24" fmla="*/ 59 w 137"/>
                <a:gd name="T25" fmla="*/ 0 h 97"/>
                <a:gd name="T26" fmla="*/ 66 w 137"/>
                <a:gd name="T27" fmla="*/ 4 h 97"/>
                <a:gd name="T28" fmla="*/ 70 w 137"/>
                <a:gd name="T29" fmla="*/ 4 h 97"/>
                <a:gd name="T30" fmla="*/ 77 w 137"/>
                <a:gd name="T31" fmla="*/ 4 h 97"/>
                <a:gd name="T32" fmla="*/ 85 w 137"/>
                <a:gd name="T33" fmla="*/ 4 h 97"/>
                <a:gd name="T34" fmla="*/ 92 w 137"/>
                <a:gd name="T35" fmla="*/ 8 h 97"/>
                <a:gd name="T36" fmla="*/ 103 w 137"/>
                <a:gd name="T37" fmla="*/ 8 h 97"/>
                <a:gd name="T38" fmla="*/ 103 w 137"/>
                <a:gd name="T39" fmla="*/ 15 h 97"/>
                <a:gd name="T40" fmla="*/ 103 w 137"/>
                <a:gd name="T41" fmla="*/ 23 h 97"/>
                <a:gd name="T42" fmla="*/ 111 w 137"/>
                <a:gd name="T43" fmla="*/ 30 h 97"/>
                <a:gd name="T44" fmla="*/ 118 w 137"/>
                <a:gd name="T45" fmla="*/ 38 h 97"/>
                <a:gd name="T46" fmla="*/ 126 w 137"/>
                <a:gd name="T47" fmla="*/ 45 h 97"/>
                <a:gd name="T48" fmla="*/ 133 w 137"/>
                <a:gd name="T49" fmla="*/ 52 h 97"/>
                <a:gd name="T50" fmla="*/ 133 w 137"/>
                <a:gd name="T51" fmla="*/ 56 h 97"/>
                <a:gd name="T52" fmla="*/ 122 w 137"/>
                <a:gd name="T53" fmla="*/ 64 h 97"/>
                <a:gd name="T54" fmla="*/ 118 w 137"/>
                <a:gd name="T55" fmla="*/ 64 h 97"/>
                <a:gd name="T56" fmla="*/ 122 w 137"/>
                <a:gd name="T57" fmla="*/ 71 h 97"/>
                <a:gd name="T58" fmla="*/ 126 w 137"/>
                <a:gd name="T59" fmla="*/ 78 h 97"/>
                <a:gd name="T60" fmla="*/ 126 w 137"/>
                <a:gd name="T61" fmla="*/ 82 h 97"/>
                <a:gd name="T62" fmla="*/ 111 w 137"/>
                <a:gd name="T63" fmla="*/ 86 h 97"/>
                <a:gd name="T64" fmla="*/ 111 w 137"/>
                <a:gd name="T65" fmla="*/ 97 h 97"/>
                <a:gd name="T66" fmla="*/ 103 w 137"/>
                <a:gd name="T67" fmla="*/ 93 h 97"/>
                <a:gd name="T68" fmla="*/ 96 w 137"/>
                <a:gd name="T69" fmla="*/ 93 h 97"/>
                <a:gd name="T70" fmla="*/ 89 w 137"/>
                <a:gd name="T71" fmla="*/ 97 h 97"/>
                <a:gd name="T72" fmla="*/ 85 w 137"/>
                <a:gd name="T73" fmla="*/ 93 h 97"/>
                <a:gd name="T74" fmla="*/ 77 w 137"/>
                <a:gd name="T75" fmla="*/ 97 h 97"/>
                <a:gd name="T76" fmla="*/ 70 w 137"/>
                <a:gd name="T77" fmla="*/ 93 h 97"/>
                <a:gd name="T78" fmla="*/ 66 w 137"/>
                <a:gd name="T79" fmla="*/ 93 h 97"/>
                <a:gd name="T80" fmla="*/ 55 w 137"/>
                <a:gd name="T81" fmla="*/ 93 h 97"/>
                <a:gd name="T82" fmla="*/ 51 w 137"/>
                <a:gd name="T83" fmla="*/ 89 h 97"/>
                <a:gd name="T84" fmla="*/ 37 w 137"/>
                <a:gd name="T85" fmla="*/ 89 h 97"/>
                <a:gd name="T86" fmla="*/ 33 w 137"/>
                <a:gd name="T87" fmla="*/ 89 h 97"/>
                <a:gd name="T88" fmla="*/ 14 w 137"/>
                <a:gd name="T89" fmla="*/ 93 h 97"/>
                <a:gd name="T90" fmla="*/ 7 w 137"/>
                <a:gd name="T91" fmla="*/ 89 h 97"/>
                <a:gd name="T92" fmla="*/ 7 w 137"/>
                <a:gd name="T93" fmla="*/ 89 h 97"/>
                <a:gd name="T94" fmla="*/ 0 w 137"/>
                <a:gd name="T95" fmla="*/ 82 h 97"/>
                <a:gd name="T96" fmla="*/ 7 w 137"/>
                <a:gd name="T97" fmla="*/ 75 h 97"/>
                <a:gd name="T98" fmla="*/ 3 w 137"/>
                <a:gd name="T99" fmla="*/ 64 h 97"/>
                <a:gd name="T100" fmla="*/ 3 w 137"/>
                <a:gd name="T101" fmla="*/ 60 h 97"/>
                <a:gd name="T102" fmla="*/ 0 w 137"/>
                <a:gd name="T103" fmla="*/ 4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7" h="97">
                  <a:moveTo>
                    <a:pt x="0" y="49"/>
                  </a:moveTo>
                  <a:lnTo>
                    <a:pt x="3" y="49"/>
                  </a:lnTo>
                  <a:lnTo>
                    <a:pt x="7" y="45"/>
                  </a:lnTo>
                  <a:lnTo>
                    <a:pt x="11" y="49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8" y="41"/>
                  </a:lnTo>
                  <a:lnTo>
                    <a:pt x="22" y="41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9" y="38"/>
                  </a:lnTo>
                  <a:lnTo>
                    <a:pt x="33" y="38"/>
                  </a:lnTo>
                  <a:lnTo>
                    <a:pt x="33" y="34"/>
                  </a:lnTo>
                  <a:lnTo>
                    <a:pt x="29" y="34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33" y="23"/>
                  </a:lnTo>
                  <a:lnTo>
                    <a:pt x="40" y="23"/>
                  </a:lnTo>
                  <a:lnTo>
                    <a:pt x="40" y="19"/>
                  </a:lnTo>
                  <a:lnTo>
                    <a:pt x="37" y="19"/>
                  </a:lnTo>
                  <a:lnTo>
                    <a:pt x="40" y="12"/>
                  </a:lnTo>
                  <a:lnTo>
                    <a:pt x="48" y="12"/>
                  </a:lnTo>
                  <a:lnTo>
                    <a:pt x="51" y="8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6" y="4"/>
                  </a:lnTo>
                  <a:lnTo>
                    <a:pt x="66" y="0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7" y="4"/>
                  </a:lnTo>
                  <a:lnTo>
                    <a:pt x="81" y="8"/>
                  </a:lnTo>
                  <a:lnTo>
                    <a:pt x="85" y="4"/>
                  </a:lnTo>
                  <a:lnTo>
                    <a:pt x="92" y="4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103" y="8"/>
                  </a:lnTo>
                  <a:lnTo>
                    <a:pt x="103" y="12"/>
                  </a:lnTo>
                  <a:lnTo>
                    <a:pt x="103" y="15"/>
                  </a:lnTo>
                  <a:lnTo>
                    <a:pt x="103" y="19"/>
                  </a:lnTo>
                  <a:lnTo>
                    <a:pt x="103" y="23"/>
                  </a:lnTo>
                  <a:lnTo>
                    <a:pt x="107" y="26"/>
                  </a:lnTo>
                  <a:lnTo>
                    <a:pt x="111" y="30"/>
                  </a:lnTo>
                  <a:lnTo>
                    <a:pt x="114" y="38"/>
                  </a:lnTo>
                  <a:lnTo>
                    <a:pt x="118" y="38"/>
                  </a:lnTo>
                  <a:lnTo>
                    <a:pt x="118" y="45"/>
                  </a:lnTo>
                  <a:lnTo>
                    <a:pt x="126" y="45"/>
                  </a:lnTo>
                  <a:lnTo>
                    <a:pt x="133" y="49"/>
                  </a:lnTo>
                  <a:lnTo>
                    <a:pt x="133" y="52"/>
                  </a:lnTo>
                  <a:lnTo>
                    <a:pt x="137" y="56"/>
                  </a:lnTo>
                  <a:lnTo>
                    <a:pt x="133" y="56"/>
                  </a:lnTo>
                  <a:lnTo>
                    <a:pt x="129" y="64"/>
                  </a:lnTo>
                  <a:lnTo>
                    <a:pt x="122" y="64"/>
                  </a:lnTo>
                  <a:lnTo>
                    <a:pt x="118" y="60"/>
                  </a:lnTo>
                  <a:lnTo>
                    <a:pt x="118" y="64"/>
                  </a:lnTo>
                  <a:lnTo>
                    <a:pt x="118" y="67"/>
                  </a:lnTo>
                  <a:lnTo>
                    <a:pt x="122" y="71"/>
                  </a:lnTo>
                  <a:lnTo>
                    <a:pt x="122" y="75"/>
                  </a:lnTo>
                  <a:lnTo>
                    <a:pt x="126" y="78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18" y="86"/>
                  </a:lnTo>
                  <a:lnTo>
                    <a:pt x="111" y="86"/>
                  </a:lnTo>
                  <a:lnTo>
                    <a:pt x="111" y="89"/>
                  </a:lnTo>
                  <a:lnTo>
                    <a:pt x="111" y="97"/>
                  </a:lnTo>
                  <a:lnTo>
                    <a:pt x="107" y="97"/>
                  </a:lnTo>
                  <a:lnTo>
                    <a:pt x="103" y="93"/>
                  </a:lnTo>
                  <a:lnTo>
                    <a:pt x="100" y="93"/>
                  </a:lnTo>
                  <a:lnTo>
                    <a:pt x="96" y="93"/>
                  </a:lnTo>
                  <a:lnTo>
                    <a:pt x="92" y="93"/>
                  </a:lnTo>
                  <a:lnTo>
                    <a:pt x="89" y="97"/>
                  </a:lnTo>
                  <a:lnTo>
                    <a:pt x="85" y="97"/>
                  </a:lnTo>
                  <a:lnTo>
                    <a:pt x="85" y="93"/>
                  </a:lnTo>
                  <a:lnTo>
                    <a:pt x="81" y="93"/>
                  </a:lnTo>
                  <a:lnTo>
                    <a:pt x="77" y="97"/>
                  </a:lnTo>
                  <a:lnTo>
                    <a:pt x="74" y="93"/>
                  </a:lnTo>
                  <a:lnTo>
                    <a:pt x="70" y="93"/>
                  </a:lnTo>
                  <a:lnTo>
                    <a:pt x="66" y="93"/>
                  </a:lnTo>
                  <a:lnTo>
                    <a:pt x="66" y="93"/>
                  </a:lnTo>
                  <a:lnTo>
                    <a:pt x="63" y="93"/>
                  </a:lnTo>
                  <a:lnTo>
                    <a:pt x="55" y="93"/>
                  </a:lnTo>
                  <a:lnTo>
                    <a:pt x="55" y="93"/>
                  </a:lnTo>
                  <a:lnTo>
                    <a:pt x="51" y="89"/>
                  </a:lnTo>
                  <a:lnTo>
                    <a:pt x="44" y="89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33" y="89"/>
                  </a:lnTo>
                  <a:lnTo>
                    <a:pt x="29" y="89"/>
                  </a:lnTo>
                  <a:lnTo>
                    <a:pt x="14" y="93"/>
                  </a:lnTo>
                  <a:lnTo>
                    <a:pt x="14" y="93"/>
                  </a:lnTo>
                  <a:lnTo>
                    <a:pt x="7" y="89"/>
                  </a:lnTo>
                  <a:lnTo>
                    <a:pt x="7" y="89"/>
                  </a:lnTo>
                  <a:lnTo>
                    <a:pt x="7" y="89"/>
                  </a:lnTo>
                  <a:lnTo>
                    <a:pt x="3" y="86"/>
                  </a:lnTo>
                  <a:lnTo>
                    <a:pt x="0" y="82"/>
                  </a:lnTo>
                  <a:lnTo>
                    <a:pt x="3" y="78"/>
                  </a:lnTo>
                  <a:lnTo>
                    <a:pt x="7" y="75"/>
                  </a:lnTo>
                  <a:lnTo>
                    <a:pt x="7" y="67"/>
                  </a:lnTo>
                  <a:lnTo>
                    <a:pt x="3" y="64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43" name="Freeform 45"/>
            <p:cNvSpPr/>
            <p:nvPr/>
          </p:nvSpPr>
          <p:spPr bwMode="auto">
            <a:xfrm>
              <a:off x="4717610" y="2059174"/>
              <a:ext cx="347390" cy="195568"/>
            </a:xfrm>
            <a:custGeom>
              <a:avLst/>
              <a:gdLst>
                <a:gd name="T0" fmla="*/ 40 w 270"/>
                <a:gd name="T1" fmla="*/ 11 h 152"/>
                <a:gd name="T2" fmla="*/ 62 w 270"/>
                <a:gd name="T3" fmla="*/ 11 h 152"/>
                <a:gd name="T4" fmla="*/ 77 w 270"/>
                <a:gd name="T5" fmla="*/ 15 h 152"/>
                <a:gd name="T6" fmla="*/ 96 w 270"/>
                <a:gd name="T7" fmla="*/ 15 h 152"/>
                <a:gd name="T8" fmla="*/ 111 w 270"/>
                <a:gd name="T9" fmla="*/ 15 h 152"/>
                <a:gd name="T10" fmla="*/ 122 w 270"/>
                <a:gd name="T11" fmla="*/ 8 h 152"/>
                <a:gd name="T12" fmla="*/ 140 w 270"/>
                <a:gd name="T13" fmla="*/ 0 h 152"/>
                <a:gd name="T14" fmla="*/ 170 w 270"/>
                <a:gd name="T15" fmla="*/ 0 h 152"/>
                <a:gd name="T16" fmla="*/ 185 w 270"/>
                <a:gd name="T17" fmla="*/ 15 h 152"/>
                <a:gd name="T18" fmla="*/ 196 w 270"/>
                <a:gd name="T19" fmla="*/ 30 h 152"/>
                <a:gd name="T20" fmla="*/ 218 w 270"/>
                <a:gd name="T21" fmla="*/ 37 h 152"/>
                <a:gd name="T22" fmla="*/ 237 w 270"/>
                <a:gd name="T23" fmla="*/ 45 h 152"/>
                <a:gd name="T24" fmla="*/ 255 w 270"/>
                <a:gd name="T25" fmla="*/ 45 h 152"/>
                <a:gd name="T26" fmla="*/ 270 w 270"/>
                <a:gd name="T27" fmla="*/ 52 h 152"/>
                <a:gd name="T28" fmla="*/ 266 w 270"/>
                <a:gd name="T29" fmla="*/ 71 h 152"/>
                <a:gd name="T30" fmla="*/ 255 w 270"/>
                <a:gd name="T31" fmla="*/ 86 h 152"/>
                <a:gd name="T32" fmla="*/ 248 w 270"/>
                <a:gd name="T33" fmla="*/ 97 h 152"/>
                <a:gd name="T34" fmla="*/ 233 w 270"/>
                <a:gd name="T35" fmla="*/ 104 h 152"/>
                <a:gd name="T36" fmla="*/ 218 w 270"/>
                <a:gd name="T37" fmla="*/ 108 h 152"/>
                <a:gd name="T38" fmla="*/ 203 w 270"/>
                <a:gd name="T39" fmla="*/ 108 h 152"/>
                <a:gd name="T40" fmla="*/ 203 w 270"/>
                <a:gd name="T41" fmla="*/ 119 h 152"/>
                <a:gd name="T42" fmla="*/ 203 w 270"/>
                <a:gd name="T43" fmla="*/ 112 h 152"/>
                <a:gd name="T44" fmla="*/ 192 w 270"/>
                <a:gd name="T45" fmla="*/ 119 h 152"/>
                <a:gd name="T46" fmla="*/ 181 w 270"/>
                <a:gd name="T47" fmla="*/ 123 h 152"/>
                <a:gd name="T48" fmla="*/ 192 w 270"/>
                <a:gd name="T49" fmla="*/ 126 h 152"/>
                <a:gd name="T50" fmla="*/ 196 w 270"/>
                <a:gd name="T51" fmla="*/ 130 h 152"/>
                <a:gd name="T52" fmla="*/ 203 w 270"/>
                <a:gd name="T53" fmla="*/ 134 h 152"/>
                <a:gd name="T54" fmla="*/ 196 w 270"/>
                <a:gd name="T55" fmla="*/ 119 h 152"/>
                <a:gd name="T56" fmla="*/ 211 w 270"/>
                <a:gd name="T57" fmla="*/ 134 h 152"/>
                <a:gd name="T58" fmla="*/ 222 w 270"/>
                <a:gd name="T59" fmla="*/ 130 h 152"/>
                <a:gd name="T60" fmla="*/ 225 w 270"/>
                <a:gd name="T61" fmla="*/ 138 h 152"/>
                <a:gd name="T62" fmla="*/ 199 w 270"/>
                <a:gd name="T63" fmla="*/ 145 h 152"/>
                <a:gd name="T64" fmla="*/ 177 w 270"/>
                <a:gd name="T65" fmla="*/ 149 h 152"/>
                <a:gd name="T66" fmla="*/ 170 w 270"/>
                <a:gd name="T67" fmla="*/ 134 h 152"/>
                <a:gd name="T68" fmla="*/ 177 w 270"/>
                <a:gd name="T69" fmla="*/ 126 h 152"/>
                <a:gd name="T70" fmla="*/ 174 w 270"/>
                <a:gd name="T71" fmla="*/ 123 h 152"/>
                <a:gd name="T72" fmla="*/ 159 w 270"/>
                <a:gd name="T73" fmla="*/ 119 h 152"/>
                <a:gd name="T74" fmla="*/ 151 w 270"/>
                <a:gd name="T75" fmla="*/ 115 h 152"/>
                <a:gd name="T76" fmla="*/ 155 w 270"/>
                <a:gd name="T77" fmla="*/ 112 h 152"/>
                <a:gd name="T78" fmla="*/ 151 w 270"/>
                <a:gd name="T79" fmla="*/ 108 h 152"/>
                <a:gd name="T80" fmla="*/ 144 w 270"/>
                <a:gd name="T81" fmla="*/ 112 h 152"/>
                <a:gd name="T82" fmla="*/ 133 w 270"/>
                <a:gd name="T83" fmla="*/ 119 h 152"/>
                <a:gd name="T84" fmla="*/ 122 w 270"/>
                <a:gd name="T85" fmla="*/ 130 h 152"/>
                <a:gd name="T86" fmla="*/ 122 w 270"/>
                <a:gd name="T87" fmla="*/ 138 h 152"/>
                <a:gd name="T88" fmla="*/ 103 w 270"/>
                <a:gd name="T89" fmla="*/ 138 h 152"/>
                <a:gd name="T90" fmla="*/ 103 w 270"/>
                <a:gd name="T91" fmla="*/ 130 h 152"/>
                <a:gd name="T92" fmla="*/ 111 w 270"/>
                <a:gd name="T93" fmla="*/ 115 h 152"/>
                <a:gd name="T94" fmla="*/ 122 w 270"/>
                <a:gd name="T95" fmla="*/ 112 h 152"/>
                <a:gd name="T96" fmla="*/ 111 w 270"/>
                <a:gd name="T97" fmla="*/ 97 h 152"/>
                <a:gd name="T98" fmla="*/ 100 w 270"/>
                <a:gd name="T99" fmla="*/ 82 h 152"/>
                <a:gd name="T100" fmla="*/ 81 w 270"/>
                <a:gd name="T101" fmla="*/ 78 h 152"/>
                <a:gd name="T102" fmla="*/ 70 w 270"/>
                <a:gd name="T103" fmla="*/ 75 h 152"/>
                <a:gd name="T104" fmla="*/ 66 w 270"/>
                <a:gd name="T105" fmla="*/ 86 h 152"/>
                <a:gd name="T106" fmla="*/ 44 w 270"/>
                <a:gd name="T107" fmla="*/ 93 h 152"/>
                <a:gd name="T108" fmla="*/ 22 w 270"/>
                <a:gd name="T109" fmla="*/ 89 h 152"/>
                <a:gd name="T110" fmla="*/ 7 w 270"/>
                <a:gd name="T111" fmla="*/ 86 h 152"/>
                <a:gd name="T112" fmla="*/ 3 w 270"/>
                <a:gd name="T113" fmla="*/ 67 h 152"/>
                <a:gd name="T114" fmla="*/ 18 w 270"/>
                <a:gd name="T115" fmla="*/ 45 h 152"/>
                <a:gd name="T116" fmla="*/ 22 w 270"/>
                <a:gd name="T117" fmla="*/ 34 h 152"/>
                <a:gd name="T118" fmla="*/ 18 w 270"/>
                <a:gd name="T119" fmla="*/ 1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0" h="152">
                  <a:moveTo>
                    <a:pt x="18" y="11"/>
                  </a:moveTo>
                  <a:lnTo>
                    <a:pt x="18" y="11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40" y="11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55" y="11"/>
                  </a:lnTo>
                  <a:lnTo>
                    <a:pt x="62" y="11"/>
                  </a:lnTo>
                  <a:lnTo>
                    <a:pt x="66" y="15"/>
                  </a:lnTo>
                  <a:lnTo>
                    <a:pt x="66" y="15"/>
                  </a:lnTo>
                  <a:lnTo>
                    <a:pt x="74" y="15"/>
                  </a:lnTo>
                  <a:lnTo>
                    <a:pt x="77" y="15"/>
                  </a:lnTo>
                  <a:lnTo>
                    <a:pt x="77" y="15"/>
                  </a:lnTo>
                  <a:lnTo>
                    <a:pt x="81" y="15"/>
                  </a:lnTo>
                  <a:lnTo>
                    <a:pt x="85" y="15"/>
                  </a:lnTo>
                  <a:lnTo>
                    <a:pt x="88" y="19"/>
                  </a:lnTo>
                  <a:lnTo>
                    <a:pt x="92" y="15"/>
                  </a:lnTo>
                  <a:lnTo>
                    <a:pt x="96" y="15"/>
                  </a:lnTo>
                  <a:lnTo>
                    <a:pt x="96" y="19"/>
                  </a:lnTo>
                  <a:lnTo>
                    <a:pt x="100" y="19"/>
                  </a:lnTo>
                  <a:lnTo>
                    <a:pt x="103" y="15"/>
                  </a:lnTo>
                  <a:lnTo>
                    <a:pt x="107" y="15"/>
                  </a:lnTo>
                  <a:lnTo>
                    <a:pt x="111" y="15"/>
                  </a:lnTo>
                  <a:lnTo>
                    <a:pt x="114" y="15"/>
                  </a:lnTo>
                  <a:lnTo>
                    <a:pt x="118" y="19"/>
                  </a:lnTo>
                  <a:lnTo>
                    <a:pt x="122" y="19"/>
                  </a:lnTo>
                  <a:lnTo>
                    <a:pt x="122" y="11"/>
                  </a:lnTo>
                  <a:lnTo>
                    <a:pt x="122" y="8"/>
                  </a:lnTo>
                  <a:lnTo>
                    <a:pt x="129" y="8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44" y="0"/>
                  </a:lnTo>
                  <a:lnTo>
                    <a:pt x="151" y="0"/>
                  </a:lnTo>
                  <a:lnTo>
                    <a:pt x="159" y="0"/>
                  </a:lnTo>
                  <a:lnTo>
                    <a:pt x="166" y="0"/>
                  </a:lnTo>
                  <a:lnTo>
                    <a:pt x="170" y="0"/>
                  </a:lnTo>
                  <a:lnTo>
                    <a:pt x="170" y="8"/>
                  </a:lnTo>
                  <a:lnTo>
                    <a:pt x="174" y="8"/>
                  </a:lnTo>
                  <a:lnTo>
                    <a:pt x="174" y="11"/>
                  </a:lnTo>
                  <a:lnTo>
                    <a:pt x="177" y="19"/>
                  </a:lnTo>
                  <a:lnTo>
                    <a:pt x="185" y="15"/>
                  </a:lnTo>
                  <a:lnTo>
                    <a:pt x="188" y="19"/>
                  </a:lnTo>
                  <a:lnTo>
                    <a:pt x="188" y="23"/>
                  </a:lnTo>
                  <a:lnTo>
                    <a:pt x="192" y="23"/>
                  </a:lnTo>
                  <a:lnTo>
                    <a:pt x="192" y="26"/>
                  </a:lnTo>
                  <a:lnTo>
                    <a:pt x="196" y="30"/>
                  </a:lnTo>
                  <a:lnTo>
                    <a:pt x="203" y="37"/>
                  </a:lnTo>
                  <a:lnTo>
                    <a:pt x="203" y="34"/>
                  </a:lnTo>
                  <a:lnTo>
                    <a:pt x="211" y="37"/>
                  </a:lnTo>
                  <a:lnTo>
                    <a:pt x="214" y="37"/>
                  </a:lnTo>
                  <a:lnTo>
                    <a:pt x="218" y="37"/>
                  </a:lnTo>
                  <a:lnTo>
                    <a:pt x="222" y="34"/>
                  </a:lnTo>
                  <a:lnTo>
                    <a:pt x="225" y="34"/>
                  </a:lnTo>
                  <a:lnTo>
                    <a:pt x="229" y="41"/>
                  </a:lnTo>
                  <a:lnTo>
                    <a:pt x="233" y="45"/>
                  </a:lnTo>
                  <a:lnTo>
                    <a:pt x="237" y="45"/>
                  </a:lnTo>
                  <a:lnTo>
                    <a:pt x="237" y="45"/>
                  </a:lnTo>
                  <a:lnTo>
                    <a:pt x="244" y="45"/>
                  </a:lnTo>
                  <a:lnTo>
                    <a:pt x="248" y="45"/>
                  </a:lnTo>
                  <a:lnTo>
                    <a:pt x="251" y="49"/>
                  </a:lnTo>
                  <a:lnTo>
                    <a:pt x="255" y="45"/>
                  </a:lnTo>
                  <a:lnTo>
                    <a:pt x="259" y="49"/>
                  </a:lnTo>
                  <a:lnTo>
                    <a:pt x="262" y="49"/>
                  </a:lnTo>
                  <a:lnTo>
                    <a:pt x="266" y="49"/>
                  </a:lnTo>
                  <a:lnTo>
                    <a:pt x="266" y="52"/>
                  </a:lnTo>
                  <a:lnTo>
                    <a:pt x="270" y="52"/>
                  </a:lnTo>
                  <a:lnTo>
                    <a:pt x="270" y="56"/>
                  </a:lnTo>
                  <a:lnTo>
                    <a:pt x="266" y="60"/>
                  </a:lnTo>
                  <a:lnTo>
                    <a:pt x="262" y="60"/>
                  </a:lnTo>
                  <a:lnTo>
                    <a:pt x="262" y="67"/>
                  </a:lnTo>
                  <a:lnTo>
                    <a:pt x="266" y="71"/>
                  </a:lnTo>
                  <a:lnTo>
                    <a:pt x="270" y="75"/>
                  </a:lnTo>
                  <a:lnTo>
                    <a:pt x="266" y="78"/>
                  </a:lnTo>
                  <a:lnTo>
                    <a:pt x="266" y="82"/>
                  </a:lnTo>
                  <a:lnTo>
                    <a:pt x="262" y="86"/>
                  </a:lnTo>
                  <a:lnTo>
                    <a:pt x="255" y="86"/>
                  </a:lnTo>
                  <a:lnTo>
                    <a:pt x="251" y="89"/>
                  </a:lnTo>
                  <a:lnTo>
                    <a:pt x="251" y="93"/>
                  </a:lnTo>
                  <a:lnTo>
                    <a:pt x="248" y="97"/>
                  </a:lnTo>
                  <a:lnTo>
                    <a:pt x="248" y="101"/>
                  </a:lnTo>
                  <a:lnTo>
                    <a:pt x="248" y="97"/>
                  </a:lnTo>
                  <a:lnTo>
                    <a:pt x="244" y="97"/>
                  </a:lnTo>
                  <a:lnTo>
                    <a:pt x="240" y="101"/>
                  </a:lnTo>
                  <a:lnTo>
                    <a:pt x="237" y="101"/>
                  </a:lnTo>
                  <a:lnTo>
                    <a:pt x="233" y="101"/>
                  </a:lnTo>
                  <a:lnTo>
                    <a:pt x="233" y="104"/>
                  </a:lnTo>
                  <a:lnTo>
                    <a:pt x="229" y="104"/>
                  </a:lnTo>
                  <a:lnTo>
                    <a:pt x="225" y="104"/>
                  </a:lnTo>
                  <a:lnTo>
                    <a:pt x="222" y="108"/>
                  </a:lnTo>
                  <a:lnTo>
                    <a:pt x="222" y="108"/>
                  </a:lnTo>
                  <a:lnTo>
                    <a:pt x="218" y="108"/>
                  </a:lnTo>
                  <a:lnTo>
                    <a:pt x="218" y="112"/>
                  </a:lnTo>
                  <a:lnTo>
                    <a:pt x="211" y="108"/>
                  </a:lnTo>
                  <a:lnTo>
                    <a:pt x="207" y="112"/>
                  </a:lnTo>
                  <a:lnTo>
                    <a:pt x="207" y="112"/>
                  </a:lnTo>
                  <a:lnTo>
                    <a:pt x="203" y="108"/>
                  </a:lnTo>
                  <a:lnTo>
                    <a:pt x="203" y="108"/>
                  </a:lnTo>
                  <a:lnTo>
                    <a:pt x="203" y="112"/>
                  </a:lnTo>
                  <a:lnTo>
                    <a:pt x="207" y="112"/>
                  </a:lnTo>
                  <a:lnTo>
                    <a:pt x="203" y="115"/>
                  </a:lnTo>
                  <a:lnTo>
                    <a:pt x="203" y="119"/>
                  </a:lnTo>
                  <a:lnTo>
                    <a:pt x="199" y="119"/>
                  </a:lnTo>
                  <a:lnTo>
                    <a:pt x="199" y="119"/>
                  </a:lnTo>
                  <a:lnTo>
                    <a:pt x="199" y="119"/>
                  </a:lnTo>
                  <a:lnTo>
                    <a:pt x="203" y="115"/>
                  </a:lnTo>
                  <a:lnTo>
                    <a:pt x="203" y="112"/>
                  </a:lnTo>
                  <a:lnTo>
                    <a:pt x="199" y="112"/>
                  </a:lnTo>
                  <a:lnTo>
                    <a:pt x="199" y="112"/>
                  </a:lnTo>
                  <a:lnTo>
                    <a:pt x="196" y="119"/>
                  </a:lnTo>
                  <a:lnTo>
                    <a:pt x="192" y="119"/>
                  </a:lnTo>
                  <a:lnTo>
                    <a:pt x="192" y="119"/>
                  </a:lnTo>
                  <a:lnTo>
                    <a:pt x="188" y="119"/>
                  </a:lnTo>
                  <a:lnTo>
                    <a:pt x="185" y="119"/>
                  </a:lnTo>
                  <a:lnTo>
                    <a:pt x="185" y="119"/>
                  </a:lnTo>
                  <a:lnTo>
                    <a:pt x="181" y="119"/>
                  </a:lnTo>
                  <a:lnTo>
                    <a:pt x="181" y="123"/>
                  </a:lnTo>
                  <a:lnTo>
                    <a:pt x="181" y="123"/>
                  </a:lnTo>
                  <a:lnTo>
                    <a:pt x="188" y="123"/>
                  </a:lnTo>
                  <a:lnTo>
                    <a:pt x="188" y="123"/>
                  </a:lnTo>
                  <a:lnTo>
                    <a:pt x="192" y="126"/>
                  </a:lnTo>
                  <a:lnTo>
                    <a:pt x="192" y="126"/>
                  </a:lnTo>
                  <a:lnTo>
                    <a:pt x="196" y="126"/>
                  </a:lnTo>
                  <a:lnTo>
                    <a:pt x="192" y="126"/>
                  </a:lnTo>
                  <a:lnTo>
                    <a:pt x="192" y="130"/>
                  </a:lnTo>
                  <a:lnTo>
                    <a:pt x="196" y="130"/>
                  </a:lnTo>
                  <a:lnTo>
                    <a:pt x="196" y="130"/>
                  </a:lnTo>
                  <a:lnTo>
                    <a:pt x="196" y="130"/>
                  </a:lnTo>
                  <a:lnTo>
                    <a:pt x="196" y="130"/>
                  </a:lnTo>
                  <a:lnTo>
                    <a:pt x="199" y="130"/>
                  </a:lnTo>
                  <a:lnTo>
                    <a:pt x="199" y="134"/>
                  </a:lnTo>
                  <a:lnTo>
                    <a:pt x="203" y="134"/>
                  </a:lnTo>
                  <a:lnTo>
                    <a:pt x="207" y="138"/>
                  </a:lnTo>
                  <a:lnTo>
                    <a:pt x="207" y="134"/>
                  </a:lnTo>
                  <a:lnTo>
                    <a:pt x="203" y="130"/>
                  </a:lnTo>
                  <a:lnTo>
                    <a:pt x="196" y="123"/>
                  </a:lnTo>
                  <a:lnTo>
                    <a:pt x="196" y="119"/>
                  </a:lnTo>
                  <a:lnTo>
                    <a:pt x="196" y="119"/>
                  </a:lnTo>
                  <a:lnTo>
                    <a:pt x="199" y="123"/>
                  </a:lnTo>
                  <a:lnTo>
                    <a:pt x="199" y="126"/>
                  </a:lnTo>
                  <a:lnTo>
                    <a:pt x="207" y="134"/>
                  </a:lnTo>
                  <a:lnTo>
                    <a:pt x="211" y="134"/>
                  </a:lnTo>
                  <a:lnTo>
                    <a:pt x="211" y="134"/>
                  </a:lnTo>
                  <a:lnTo>
                    <a:pt x="214" y="134"/>
                  </a:lnTo>
                  <a:lnTo>
                    <a:pt x="218" y="134"/>
                  </a:lnTo>
                  <a:lnTo>
                    <a:pt x="218" y="130"/>
                  </a:lnTo>
                  <a:lnTo>
                    <a:pt x="222" y="130"/>
                  </a:lnTo>
                  <a:lnTo>
                    <a:pt x="229" y="130"/>
                  </a:lnTo>
                  <a:lnTo>
                    <a:pt x="225" y="134"/>
                  </a:lnTo>
                  <a:lnTo>
                    <a:pt x="225" y="134"/>
                  </a:lnTo>
                  <a:lnTo>
                    <a:pt x="225" y="138"/>
                  </a:lnTo>
                  <a:lnTo>
                    <a:pt x="225" y="138"/>
                  </a:lnTo>
                  <a:lnTo>
                    <a:pt x="218" y="141"/>
                  </a:lnTo>
                  <a:lnTo>
                    <a:pt x="211" y="138"/>
                  </a:lnTo>
                  <a:lnTo>
                    <a:pt x="207" y="141"/>
                  </a:lnTo>
                  <a:lnTo>
                    <a:pt x="207" y="145"/>
                  </a:lnTo>
                  <a:lnTo>
                    <a:pt x="199" y="145"/>
                  </a:lnTo>
                  <a:lnTo>
                    <a:pt x="192" y="149"/>
                  </a:lnTo>
                  <a:lnTo>
                    <a:pt x="188" y="152"/>
                  </a:lnTo>
                  <a:lnTo>
                    <a:pt x="181" y="152"/>
                  </a:lnTo>
                  <a:lnTo>
                    <a:pt x="177" y="149"/>
                  </a:lnTo>
                  <a:lnTo>
                    <a:pt x="177" y="149"/>
                  </a:lnTo>
                  <a:lnTo>
                    <a:pt x="181" y="141"/>
                  </a:lnTo>
                  <a:lnTo>
                    <a:pt x="181" y="141"/>
                  </a:lnTo>
                  <a:lnTo>
                    <a:pt x="177" y="138"/>
                  </a:lnTo>
                  <a:lnTo>
                    <a:pt x="174" y="138"/>
                  </a:lnTo>
                  <a:lnTo>
                    <a:pt x="170" y="134"/>
                  </a:lnTo>
                  <a:lnTo>
                    <a:pt x="166" y="138"/>
                  </a:lnTo>
                  <a:lnTo>
                    <a:pt x="166" y="138"/>
                  </a:lnTo>
                  <a:lnTo>
                    <a:pt x="170" y="130"/>
                  </a:lnTo>
                  <a:lnTo>
                    <a:pt x="174" y="130"/>
                  </a:lnTo>
                  <a:lnTo>
                    <a:pt x="177" y="126"/>
                  </a:lnTo>
                  <a:lnTo>
                    <a:pt x="181" y="126"/>
                  </a:lnTo>
                  <a:lnTo>
                    <a:pt x="177" y="126"/>
                  </a:lnTo>
                  <a:lnTo>
                    <a:pt x="177" y="123"/>
                  </a:lnTo>
                  <a:lnTo>
                    <a:pt x="177" y="119"/>
                  </a:lnTo>
                  <a:lnTo>
                    <a:pt x="174" y="123"/>
                  </a:lnTo>
                  <a:lnTo>
                    <a:pt x="174" y="123"/>
                  </a:lnTo>
                  <a:lnTo>
                    <a:pt x="170" y="119"/>
                  </a:lnTo>
                  <a:lnTo>
                    <a:pt x="166" y="119"/>
                  </a:lnTo>
                  <a:lnTo>
                    <a:pt x="162" y="123"/>
                  </a:lnTo>
                  <a:lnTo>
                    <a:pt x="159" y="119"/>
                  </a:lnTo>
                  <a:lnTo>
                    <a:pt x="155" y="119"/>
                  </a:lnTo>
                  <a:lnTo>
                    <a:pt x="155" y="119"/>
                  </a:lnTo>
                  <a:lnTo>
                    <a:pt x="155" y="119"/>
                  </a:lnTo>
                  <a:lnTo>
                    <a:pt x="155" y="115"/>
                  </a:lnTo>
                  <a:lnTo>
                    <a:pt x="151" y="115"/>
                  </a:lnTo>
                  <a:lnTo>
                    <a:pt x="144" y="115"/>
                  </a:lnTo>
                  <a:lnTo>
                    <a:pt x="144" y="112"/>
                  </a:lnTo>
                  <a:lnTo>
                    <a:pt x="148" y="112"/>
                  </a:lnTo>
                  <a:lnTo>
                    <a:pt x="155" y="112"/>
                  </a:lnTo>
                  <a:lnTo>
                    <a:pt x="155" y="112"/>
                  </a:lnTo>
                  <a:lnTo>
                    <a:pt x="159" y="112"/>
                  </a:lnTo>
                  <a:lnTo>
                    <a:pt x="162" y="112"/>
                  </a:lnTo>
                  <a:lnTo>
                    <a:pt x="155" y="112"/>
                  </a:lnTo>
                  <a:lnTo>
                    <a:pt x="155" y="112"/>
                  </a:lnTo>
                  <a:lnTo>
                    <a:pt x="151" y="108"/>
                  </a:lnTo>
                  <a:lnTo>
                    <a:pt x="151" y="108"/>
                  </a:lnTo>
                  <a:lnTo>
                    <a:pt x="151" y="108"/>
                  </a:lnTo>
                  <a:lnTo>
                    <a:pt x="148" y="112"/>
                  </a:lnTo>
                  <a:lnTo>
                    <a:pt x="144" y="112"/>
                  </a:lnTo>
                  <a:lnTo>
                    <a:pt x="144" y="112"/>
                  </a:lnTo>
                  <a:lnTo>
                    <a:pt x="144" y="108"/>
                  </a:lnTo>
                  <a:lnTo>
                    <a:pt x="140" y="112"/>
                  </a:lnTo>
                  <a:lnTo>
                    <a:pt x="137" y="112"/>
                  </a:lnTo>
                  <a:lnTo>
                    <a:pt x="133" y="115"/>
                  </a:lnTo>
                  <a:lnTo>
                    <a:pt x="133" y="119"/>
                  </a:lnTo>
                  <a:lnTo>
                    <a:pt x="129" y="123"/>
                  </a:lnTo>
                  <a:lnTo>
                    <a:pt x="129" y="123"/>
                  </a:lnTo>
                  <a:lnTo>
                    <a:pt x="129" y="123"/>
                  </a:lnTo>
                  <a:lnTo>
                    <a:pt x="125" y="130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2" y="134"/>
                  </a:lnTo>
                  <a:lnTo>
                    <a:pt x="122" y="134"/>
                  </a:lnTo>
                  <a:lnTo>
                    <a:pt x="122" y="138"/>
                  </a:lnTo>
                  <a:lnTo>
                    <a:pt x="122" y="138"/>
                  </a:lnTo>
                  <a:lnTo>
                    <a:pt x="118" y="134"/>
                  </a:lnTo>
                  <a:lnTo>
                    <a:pt x="114" y="134"/>
                  </a:lnTo>
                  <a:lnTo>
                    <a:pt x="111" y="138"/>
                  </a:lnTo>
                  <a:lnTo>
                    <a:pt x="103" y="138"/>
                  </a:lnTo>
                  <a:lnTo>
                    <a:pt x="100" y="138"/>
                  </a:lnTo>
                  <a:lnTo>
                    <a:pt x="96" y="134"/>
                  </a:lnTo>
                  <a:lnTo>
                    <a:pt x="100" y="130"/>
                  </a:lnTo>
                  <a:lnTo>
                    <a:pt x="103" y="130"/>
                  </a:lnTo>
                  <a:lnTo>
                    <a:pt x="103" y="130"/>
                  </a:lnTo>
                  <a:lnTo>
                    <a:pt x="107" y="123"/>
                  </a:lnTo>
                  <a:lnTo>
                    <a:pt x="107" y="123"/>
                  </a:lnTo>
                  <a:lnTo>
                    <a:pt x="107" y="119"/>
                  </a:lnTo>
                  <a:lnTo>
                    <a:pt x="107" y="115"/>
                  </a:lnTo>
                  <a:lnTo>
                    <a:pt x="111" y="115"/>
                  </a:lnTo>
                  <a:lnTo>
                    <a:pt x="114" y="112"/>
                  </a:lnTo>
                  <a:lnTo>
                    <a:pt x="118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2" y="112"/>
                  </a:lnTo>
                  <a:lnTo>
                    <a:pt x="122" y="108"/>
                  </a:lnTo>
                  <a:lnTo>
                    <a:pt x="122" y="104"/>
                  </a:lnTo>
                  <a:lnTo>
                    <a:pt x="118" y="104"/>
                  </a:lnTo>
                  <a:lnTo>
                    <a:pt x="111" y="101"/>
                  </a:lnTo>
                  <a:lnTo>
                    <a:pt x="111" y="97"/>
                  </a:lnTo>
                  <a:lnTo>
                    <a:pt x="107" y="97"/>
                  </a:lnTo>
                  <a:lnTo>
                    <a:pt x="107" y="93"/>
                  </a:lnTo>
                  <a:lnTo>
                    <a:pt x="107" y="89"/>
                  </a:lnTo>
                  <a:lnTo>
                    <a:pt x="103" y="86"/>
                  </a:lnTo>
                  <a:lnTo>
                    <a:pt x="100" y="82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92" y="82"/>
                  </a:lnTo>
                  <a:lnTo>
                    <a:pt x="85" y="78"/>
                  </a:lnTo>
                  <a:lnTo>
                    <a:pt x="81" y="78"/>
                  </a:lnTo>
                  <a:lnTo>
                    <a:pt x="77" y="75"/>
                  </a:lnTo>
                  <a:lnTo>
                    <a:pt x="77" y="75"/>
                  </a:lnTo>
                  <a:lnTo>
                    <a:pt x="74" y="75"/>
                  </a:lnTo>
                  <a:lnTo>
                    <a:pt x="74" y="78"/>
                  </a:lnTo>
                  <a:lnTo>
                    <a:pt x="70" y="75"/>
                  </a:lnTo>
                  <a:lnTo>
                    <a:pt x="70" y="78"/>
                  </a:lnTo>
                  <a:lnTo>
                    <a:pt x="66" y="75"/>
                  </a:lnTo>
                  <a:lnTo>
                    <a:pt x="66" y="78"/>
                  </a:lnTo>
                  <a:lnTo>
                    <a:pt x="66" y="82"/>
                  </a:lnTo>
                  <a:lnTo>
                    <a:pt x="66" y="86"/>
                  </a:lnTo>
                  <a:lnTo>
                    <a:pt x="62" y="86"/>
                  </a:lnTo>
                  <a:lnTo>
                    <a:pt x="59" y="89"/>
                  </a:lnTo>
                  <a:lnTo>
                    <a:pt x="48" y="89"/>
                  </a:lnTo>
                  <a:lnTo>
                    <a:pt x="44" y="93"/>
                  </a:lnTo>
                  <a:lnTo>
                    <a:pt x="44" y="93"/>
                  </a:lnTo>
                  <a:lnTo>
                    <a:pt x="37" y="93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29" y="89"/>
                  </a:lnTo>
                  <a:lnTo>
                    <a:pt x="22" y="89"/>
                  </a:lnTo>
                  <a:lnTo>
                    <a:pt x="18" y="86"/>
                  </a:lnTo>
                  <a:lnTo>
                    <a:pt x="14" y="86"/>
                  </a:lnTo>
                  <a:lnTo>
                    <a:pt x="11" y="86"/>
                  </a:lnTo>
                  <a:lnTo>
                    <a:pt x="7" y="86"/>
                  </a:lnTo>
                  <a:lnTo>
                    <a:pt x="7" y="86"/>
                  </a:lnTo>
                  <a:lnTo>
                    <a:pt x="3" y="82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5"/>
                  </a:lnTo>
                  <a:lnTo>
                    <a:pt x="3" y="67"/>
                  </a:lnTo>
                  <a:lnTo>
                    <a:pt x="7" y="67"/>
                  </a:lnTo>
                  <a:lnTo>
                    <a:pt x="7" y="63"/>
                  </a:lnTo>
                  <a:lnTo>
                    <a:pt x="7" y="60"/>
                  </a:lnTo>
                  <a:lnTo>
                    <a:pt x="18" y="49"/>
                  </a:lnTo>
                  <a:lnTo>
                    <a:pt x="18" y="45"/>
                  </a:lnTo>
                  <a:lnTo>
                    <a:pt x="22" y="41"/>
                  </a:lnTo>
                  <a:lnTo>
                    <a:pt x="25" y="41"/>
                  </a:lnTo>
                  <a:lnTo>
                    <a:pt x="25" y="37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5" y="30"/>
                  </a:lnTo>
                  <a:lnTo>
                    <a:pt x="22" y="30"/>
                  </a:lnTo>
                  <a:lnTo>
                    <a:pt x="18" y="26"/>
                  </a:lnTo>
                  <a:lnTo>
                    <a:pt x="18" y="23"/>
                  </a:lnTo>
                  <a:lnTo>
                    <a:pt x="18" y="15"/>
                  </a:lnTo>
                  <a:lnTo>
                    <a:pt x="18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44" name="Freeform 46"/>
            <p:cNvSpPr/>
            <p:nvPr/>
          </p:nvSpPr>
          <p:spPr bwMode="auto">
            <a:xfrm>
              <a:off x="4802526" y="2155670"/>
              <a:ext cx="72051" cy="75912"/>
            </a:xfrm>
            <a:custGeom>
              <a:avLst/>
              <a:gdLst>
                <a:gd name="T0" fmla="*/ 0 w 56"/>
                <a:gd name="T1" fmla="*/ 11 h 59"/>
                <a:gd name="T2" fmla="*/ 0 w 56"/>
                <a:gd name="T3" fmla="*/ 7 h 59"/>
                <a:gd name="T4" fmla="*/ 0 w 56"/>
                <a:gd name="T5" fmla="*/ 3 h 59"/>
                <a:gd name="T6" fmla="*/ 0 w 56"/>
                <a:gd name="T7" fmla="*/ 0 h 59"/>
                <a:gd name="T8" fmla="*/ 4 w 56"/>
                <a:gd name="T9" fmla="*/ 3 h 59"/>
                <a:gd name="T10" fmla="*/ 4 w 56"/>
                <a:gd name="T11" fmla="*/ 0 h 59"/>
                <a:gd name="T12" fmla="*/ 8 w 56"/>
                <a:gd name="T13" fmla="*/ 3 h 59"/>
                <a:gd name="T14" fmla="*/ 8 w 56"/>
                <a:gd name="T15" fmla="*/ 0 h 59"/>
                <a:gd name="T16" fmla="*/ 11 w 56"/>
                <a:gd name="T17" fmla="*/ 0 h 59"/>
                <a:gd name="T18" fmla="*/ 11 w 56"/>
                <a:gd name="T19" fmla="*/ 0 h 59"/>
                <a:gd name="T20" fmla="*/ 15 w 56"/>
                <a:gd name="T21" fmla="*/ 3 h 59"/>
                <a:gd name="T22" fmla="*/ 19 w 56"/>
                <a:gd name="T23" fmla="*/ 3 h 59"/>
                <a:gd name="T24" fmla="*/ 26 w 56"/>
                <a:gd name="T25" fmla="*/ 7 h 59"/>
                <a:gd name="T26" fmla="*/ 30 w 56"/>
                <a:gd name="T27" fmla="*/ 7 h 59"/>
                <a:gd name="T28" fmla="*/ 30 w 56"/>
                <a:gd name="T29" fmla="*/ 7 h 59"/>
                <a:gd name="T30" fmla="*/ 34 w 56"/>
                <a:gd name="T31" fmla="*/ 7 h 59"/>
                <a:gd name="T32" fmla="*/ 37 w 56"/>
                <a:gd name="T33" fmla="*/ 11 h 59"/>
                <a:gd name="T34" fmla="*/ 41 w 56"/>
                <a:gd name="T35" fmla="*/ 14 h 59"/>
                <a:gd name="T36" fmla="*/ 41 w 56"/>
                <a:gd name="T37" fmla="*/ 18 h 59"/>
                <a:gd name="T38" fmla="*/ 41 w 56"/>
                <a:gd name="T39" fmla="*/ 22 h 59"/>
                <a:gd name="T40" fmla="*/ 45 w 56"/>
                <a:gd name="T41" fmla="*/ 22 h 59"/>
                <a:gd name="T42" fmla="*/ 45 w 56"/>
                <a:gd name="T43" fmla="*/ 26 h 59"/>
                <a:gd name="T44" fmla="*/ 52 w 56"/>
                <a:gd name="T45" fmla="*/ 29 h 59"/>
                <a:gd name="T46" fmla="*/ 56 w 56"/>
                <a:gd name="T47" fmla="*/ 29 h 59"/>
                <a:gd name="T48" fmla="*/ 56 w 56"/>
                <a:gd name="T49" fmla="*/ 33 h 59"/>
                <a:gd name="T50" fmla="*/ 56 w 56"/>
                <a:gd name="T51" fmla="*/ 37 h 59"/>
                <a:gd name="T52" fmla="*/ 56 w 56"/>
                <a:gd name="T53" fmla="*/ 40 h 59"/>
                <a:gd name="T54" fmla="*/ 56 w 56"/>
                <a:gd name="T55" fmla="*/ 40 h 59"/>
                <a:gd name="T56" fmla="*/ 52 w 56"/>
                <a:gd name="T57" fmla="*/ 40 h 59"/>
                <a:gd name="T58" fmla="*/ 48 w 56"/>
                <a:gd name="T59" fmla="*/ 37 h 59"/>
                <a:gd name="T60" fmla="*/ 45 w 56"/>
                <a:gd name="T61" fmla="*/ 40 h 59"/>
                <a:gd name="T62" fmla="*/ 41 w 56"/>
                <a:gd name="T63" fmla="*/ 40 h 59"/>
                <a:gd name="T64" fmla="*/ 41 w 56"/>
                <a:gd name="T65" fmla="*/ 44 h 59"/>
                <a:gd name="T66" fmla="*/ 41 w 56"/>
                <a:gd name="T67" fmla="*/ 48 h 59"/>
                <a:gd name="T68" fmla="*/ 41 w 56"/>
                <a:gd name="T69" fmla="*/ 48 h 59"/>
                <a:gd name="T70" fmla="*/ 37 w 56"/>
                <a:gd name="T71" fmla="*/ 55 h 59"/>
                <a:gd name="T72" fmla="*/ 37 w 56"/>
                <a:gd name="T73" fmla="*/ 55 h 59"/>
                <a:gd name="T74" fmla="*/ 34 w 56"/>
                <a:gd name="T75" fmla="*/ 55 h 59"/>
                <a:gd name="T76" fmla="*/ 30 w 56"/>
                <a:gd name="T77" fmla="*/ 59 h 59"/>
                <a:gd name="T78" fmla="*/ 30 w 56"/>
                <a:gd name="T79" fmla="*/ 55 h 59"/>
                <a:gd name="T80" fmla="*/ 30 w 56"/>
                <a:gd name="T81" fmla="*/ 51 h 59"/>
                <a:gd name="T82" fmla="*/ 30 w 56"/>
                <a:gd name="T83" fmla="*/ 40 h 59"/>
                <a:gd name="T84" fmla="*/ 26 w 56"/>
                <a:gd name="T85" fmla="*/ 33 h 59"/>
                <a:gd name="T86" fmla="*/ 26 w 56"/>
                <a:gd name="T87" fmla="*/ 29 h 59"/>
                <a:gd name="T88" fmla="*/ 15 w 56"/>
                <a:gd name="T89" fmla="*/ 26 h 59"/>
                <a:gd name="T90" fmla="*/ 15 w 56"/>
                <a:gd name="T91" fmla="*/ 22 h 59"/>
                <a:gd name="T92" fmla="*/ 11 w 56"/>
                <a:gd name="T93" fmla="*/ 14 h 59"/>
                <a:gd name="T94" fmla="*/ 8 w 56"/>
                <a:gd name="T95" fmla="*/ 11 h 59"/>
                <a:gd name="T96" fmla="*/ 0 w 56"/>
                <a:gd name="T9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6" h="59">
                  <a:moveTo>
                    <a:pt x="0" y="11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3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4" y="7"/>
                  </a:lnTo>
                  <a:lnTo>
                    <a:pt x="37" y="11"/>
                  </a:lnTo>
                  <a:lnTo>
                    <a:pt x="41" y="14"/>
                  </a:lnTo>
                  <a:lnTo>
                    <a:pt x="41" y="18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5" y="26"/>
                  </a:lnTo>
                  <a:lnTo>
                    <a:pt x="52" y="29"/>
                  </a:lnTo>
                  <a:lnTo>
                    <a:pt x="56" y="29"/>
                  </a:lnTo>
                  <a:lnTo>
                    <a:pt x="56" y="33"/>
                  </a:lnTo>
                  <a:lnTo>
                    <a:pt x="56" y="37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2" y="40"/>
                  </a:lnTo>
                  <a:lnTo>
                    <a:pt x="48" y="37"/>
                  </a:lnTo>
                  <a:lnTo>
                    <a:pt x="45" y="40"/>
                  </a:lnTo>
                  <a:lnTo>
                    <a:pt x="41" y="40"/>
                  </a:lnTo>
                  <a:lnTo>
                    <a:pt x="41" y="44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37" y="55"/>
                  </a:lnTo>
                  <a:lnTo>
                    <a:pt x="37" y="55"/>
                  </a:lnTo>
                  <a:lnTo>
                    <a:pt x="34" y="55"/>
                  </a:lnTo>
                  <a:lnTo>
                    <a:pt x="30" y="59"/>
                  </a:lnTo>
                  <a:lnTo>
                    <a:pt x="30" y="55"/>
                  </a:lnTo>
                  <a:lnTo>
                    <a:pt x="30" y="51"/>
                  </a:lnTo>
                  <a:lnTo>
                    <a:pt x="30" y="40"/>
                  </a:lnTo>
                  <a:lnTo>
                    <a:pt x="26" y="33"/>
                  </a:lnTo>
                  <a:lnTo>
                    <a:pt x="26" y="29"/>
                  </a:lnTo>
                  <a:lnTo>
                    <a:pt x="15" y="26"/>
                  </a:lnTo>
                  <a:lnTo>
                    <a:pt x="15" y="22"/>
                  </a:lnTo>
                  <a:lnTo>
                    <a:pt x="11" y="14"/>
                  </a:lnTo>
                  <a:lnTo>
                    <a:pt x="8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45" name="Freeform 47"/>
            <p:cNvSpPr/>
            <p:nvPr/>
          </p:nvSpPr>
          <p:spPr bwMode="auto">
            <a:xfrm>
              <a:off x="4688015" y="2169824"/>
              <a:ext cx="186562" cy="104218"/>
            </a:xfrm>
            <a:custGeom>
              <a:avLst/>
              <a:gdLst>
                <a:gd name="T0" fmla="*/ 34 w 145"/>
                <a:gd name="T1" fmla="*/ 0 h 81"/>
                <a:gd name="T2" fmla="*/ 41 w 145"/>
                <a:gd name="T3" fmla="*/ 0 h 81"/>
                <a:gd name="T4" fmla="*/ 52 w 145"/>
                <a:gd name="T5" fmla="*/ 3 h 81"/>
                <a:gd name="T6" fmla="*/ 56 w 145"/>
                <a:gd name="T7" fmla="*/ 7 h 81"/>
                <a:gd name="T8" fmla="*/ 67 w 145"/>
                <a:gd name="T9" fmla="*/ 7 h 81"/>
                <a:gd name="T10" fmla="*/ 71 w 145"/>
                <a:gd name="T11" fmla="*/ 3 h 81"/>
                <a:gd name="T12" fmla="*/ 85 w 145"/>
                <a:gd name="T13" fmla="*/ 0 h 81"/>
                <a:gd name="T14" fmla="*/ 100 w 145"/>
                <a:gd name="T15" fmla="*/ 3 h 81"/>
                <a:gd name="T16" fmla="*/ 104 w 145"/>
                <a:gd name="T17" fmla="*/ 15 h 81"/>
                <a:gd name="T18" fmla="*/ 115 w 145"/>
                <a:gd name="T19" fmla="*/ 22 h 81"/>
                <a:gd name="T20" fmla="*/ 119 w 145"/>
                <a:gd name="T21" fmla="*/ 40 h 81"/>
                <a:gd name="T22" fmla="*/ 123 w 145"/>
                <a:gd name="T23" fmla="*/ 52 h 81"/>
                <a:gd name="T24" fmla="*/ 134 w 145"/>
                <a:gd name="T25" fmla="*/ 52 h 81"/>
                <a:gd name="T26" fmla="*/ 141 w 145"/>
                <a:gd name="T27" fmla="*/ 48 h 81"/>
                <a:gd name="T28" fmla="*/ 141 w 145"/>
                <a:gd name="T29" fmla="*/ 52 h 81"/>
                <a:gd name="T30" fmla="*/ 145 w 145"/>
                <a:gd name="T31" fmla="*/ 55 h 81"/>
                <a:gd name="T32" fmla="*/ 137 w 145"/>
                <a:gd name="T33" fmla="*/ 59 h 81"/>
                <a:gd name="T34" fmla="*/ 130 w 145"/>
                <a:gd name="T35" fmla="*/ 63 h 81"/>
                <a:gd name="T36" fmla="*/ 130 w 145"/>
                <a:gd name="T37" fmla="*/ 70 h 81"/>
                <a:gd name="T38" fmla="*/ 130 w 145"/>
                <a:gd name="T39" fmla="*/ 74 h 81"/>
                <a:gd name="T40" fmla="*/ 126 w 145"/>
                <a:gd name="T41" fmla="*/ 78 h 81"/>
                <a:gd name="T42" fmla="*/ 123 w 145"/>
                <a:gd name="T43" fmla="*/ 74 h 81"/>
                <a:gd name="T44" fmla="*/ 115 w 145"/>
                <a:gd name="T45" fmla="*/ 74 h 81"/>
                <a:gd name="T46" fmla="*/ 104 w 145"/>
                <a:gd name="T47" fmla="*/ 74 h 81"/>
                <a:gd name="T48" fmla="*/ 93 w 145"/>
                <a:gd name="T49" fmla="*/ 78 h 81"/>
                <a:gd name="T50" fmla="*/ 85 w 145"/>
                <a:gd name="T51" fmla="*/ 81 h 81"/>
                <a:gd name="T52" fmla="*/ 78 w 145"/>
                <a:gd name="T53" fmla="*/ 81 h 81"/>
                <a:gd name="T54" fmla="*/ 71 w 145"/>
                <a:gd name="T55" fmla="*/ 81 h 81"/>
                <a:gd name="T56" fmla="*/ 67 w 145"/>
                <a:gd name="T57" fmla="*/ 81 h 81"/>
                <a:gd name="T58" fmla="*/ 56 w 145"/>
                <a:gd name="T59" fmla="*/ 81 h 81"/>
                <a:gd name="T60" fmla="*/ 52 w 145"/>
                <a:gd name="T61" fmla="*/ 78 h 81"/>
                <a:gd name="T62" fmla="*/ 45 w 145"/>
                <a:gd name="T63" fmla="*/ 81 h 81"/>
                <a:gd name="T64" fmla="*/ 45 w 145"/>
                <a:gd name="T65" fmla="*/ 78 h 81"/>
                <a:gd name="T66" fmla="*/ 41 w 145"/>
                <a:gd name="T67" fmla="*/ 74 h 81"/>
                <a:gd name="T68" fmla="*/ 37 w 145"/>
                <a:gd name="T69" fmla="*/ 70 h 81"/>
                <a:gd name="T70" fmla="*/ 37 w 145"/>
                <a:gd name="T71" fmla="*/ 63 h 81"/>
                <a:gd name="T72" fmla="*/ 30 w 145"/>
                <a:gd name="T73" fmla="*/ 66 h 81"/>
                <a:gd name="T74" fmla="*/ 23 w 145"/>
                <a:gd name="T75" fmla="*/ 66 h 81"/>
                <a:gd name="T76" fmla="*/ 15 w 145"/>
                <a:gd name="T77" fmla="*/ 63 h 81"/>
                <a:gd name="T78" fmla="*/ 19 w 145"/>
                <a:gd name="T79" fmla="*/ 55 h 81"/>
                <a:gd name="T80" fmla="*/ 8 w 145"/>
                <a:gd name="T81" fmla="*/ 52 h 81"/>
                <a:gd name="T82" fmla="*/ 4 w 145"/>
                <a:gd name="T83" fmla="*/ 44 h 81"/>
                <a:gd name="T84" fmla="*/ 0 w 145"/>
                <a:gd name="T85" fmla="*/ 40 h 81"/>
                <a:gd name="T86" fmla="*/ 4 w 145"/>
                <a:gd name="T87" fmla="*/ 37 h 81"/>
                <a:gd name="T88" fmla="*/ 11 w 145"/>
                <a:gd name="T89" fmla="*/ 33 h 81"/>
                <a:gd name="T90" fmla="*/ 15 w 145"/>
                <a:gd name="T91" fmla="*/ 29 h 81"/>
                <a:gd name="T92" fmla="*/ 23 w 145"/>
                <a:gd name="T93" fmla="*/ 11 h 81"/>
                <a:gd name="T94" fmla="*/ 30 w 145"/>
                <a:gd name="T95" fmla="*/ 7 h 81"/>
                <a:gd name="T96" fmla="*/ 30 w 145"/>
                <a:gd name="T9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5" h="81">
                  <a:moveTo>
                    <a:pt x="30" y="0"/>
                  </a:move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3"/>
                  </a:lnTo>
                  <a:lnTo>
                    <a:pt x="52" y="3"/>
                  </a:lnTo>
                  <a:lnTo>
                    <a:pt x="56" y="3"/>
                  </a:lnTo>
                  <a:lnTo>
                    <a:pt x="56" y="7"/>
                  </a:lnTo>
                  <a:lnTo>
                    <a:pt x="60" y="7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71" y="3"/>
                  </a:lnTo>
                  <a:lnTo>
                    <a:pt x="82" y="3"/>
                  </a:lnTo>
                  <a:lnTo>
                    <a:pt x="85" y="0"/>
                  </a:lnTo>
                  <a:lnTo>
                    <a:pt x="97" y="0"/>
                  </a:lnTo>
                  <a:lnTo>
                    <a:pt x="100" y="3"/>
                  </a:lnTo>
                  <a:lnTo>
                    <a:pt x="104" y="11"/>
                  </a:lnTo>
                  <a:lnTo>
                    <a:pt x="104" y="15"/>
                  </a:lnTo>
                  <a:lnTo>
                    <a:pt x="115" y="18"/>
                  </a:lnTo>
                  <a:lnTo>
                    <a:pt x="115" y="22"/>
                  </a:lnTo>
                  <a:lnTo>
                    <a:pt x="119" y="29"/>
                  </a:lnTo>
                  <a:lnTo>
                    <a:pt x="119" y="40"/>
                  </a:lnTo>
                  <a:lnTo>
                    <a:pt x="119" y="44"/>
                  </a:lnTo>
                  <a:lnTo>
                    <a:pt x="123" y="52"/>
                  </a:lnTo>
                  <a:lnTo>
                    <a:pt x="126" y="52"/>
                  </a:lnTo>
                  <a:lnTo>
                    <a:pt x="134" y="52"/>
                  </a:lnTo>
                  <a:lnTo>
                    <a:pt x="137" y="48"/>
                  </a:lnTo>
                  <a:lnTo>
                    <a:pt x="141" y="48"/>
                  </a:lnTo>
                  <a:lnTo>
                    <a:pt x="145" y="52"/>
                  </a:lnTo>
                  <a:lnTo>
                    <a:pt x="141" y="52"/>
                  </a:lnTo>
                  <a:lnTo>
                    <a:pt x="145" y="55"/>
                  </a:lnTo>
                  <a:lnTo>
                    <a:pt x="145" y="55"/>
                  </a:lnTo>
                  <a:lnTo>
                    <a:pt x="141" y="59"/>
                  </a:lnTo>
                  <a:lnTo>
                    <a:pt x="137" y="59"/>
                  </a:lnTo>
                  <a:lnTo>
                    <a:pt x="134" y="63"/>
                  </a:lnTo>
                  <a:lnTo>
                    <a:pt x="130" y="63"/>
                  </a:lnTo>
                  <a:lnTo>
                    <a:pt x="130" y="66"/>
                  </a:lnTo>
                  <a:lnTo>
                    <a:pt x="130" y="70"/>
                  </a:lnTo>
                  <a:lnTo>
                    <a:pt x="130" y="74"/>
                  </a:lnTo>
                  <a:lnTo>
                    <a:pt x="130" y="74"/>
                  </a:lnTo>
                  <a:lnTo>
                    <a:pt x="130" y="78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3" y="74"/>
                  </a:lnTo>
                  <a:lnTo>
                    <a:pt x="119" y="78"/>
                  </a:lnTo>
                  <a:lnTo>
                    <a:pt x="115" y="74"/>
                  </a:lnTo>
                  <a:lnTo>
                    <a:pt x="111" y="74"/>
                  </a:lnTo>
                  <a:lnTo>
                    <a:pt x="104" y="74"/>
                  </a:lnTo>
                  <a:lnTo>
                    <a:pt x="100" y="74"/>
                  </a:lnTo>
                  <a:lnTo>
                    <a:pt x="93" y="78"/>
                  </a:lnTo>
                  <a:lnTo>
                    <a:pt x="89" y="78"/>
                  </a:lnTo>
                  <a:lnTo>
                    <a:pt x="85" y="81"/>
                  </a:lnTo>
                  <a:lnTo>
                    <a:pt x="85" y="81"/>
                  </a:lnTo>
                  <a:lnTo>
                    <a:pt x="78" y="81"/>
                  </a:lnTo>
                  <a:lnTo>
                    <a:pt x="74" y="81"/>
                  </a:lnTo>
                  <a:lnTo>
                    <a:pt x="71" y="81"/>
                  </a:lnTo>
                  <a:lnTo>
                    <a:pt x="71" y="81"/>
                  </a:lnTo>
                  <a:lnTo>
                    <a:pt x="67" y="81"/>
                  </a:lnTo>
                  <a:lnTo>
                    <a:pt x="60" y="81"/>
                  </a:lnTo>
                  <a:lnTo>
                    <a:pt x="56" y="81"/>
                  </a:lnTo>
                  <a:lnTo>
                    <a:pt x="52" y="81"/>
                  </a:lnTo>
                  <a:lnTo>
                    <a:pt x="52" y="78"/>
                  </a:lnTo>
                  <a:lnTo>
                    <a:pt x="48" y="78"/>
                  </a:lnTo>
                  <a:lnTo>
                    <a:pt x="45" y="81"/>
                  </a:lnTo>
                  <a:lnTo>
                    <a:pt x="41" y="78"/>
                  </a:lnTo>
                  <a:lnTo>
                    <a:pt x="45" y="78"/>
                  </a:lnTo>
                  <a:lnTo>
                    <a:pt x="45" y="74"/>
                  </a:lnTo>
                  <a:lnTo>
                    <a:pt x="41" y="74"/>
                  </a:lnTo>
                  <a:lnTo>
                    <a:pt x="37" y="74"/>
                  </a:lnTo>
                  <a:lnTo>
                    <a:pt x="37" y="70"/>
                  </a:lnTo>
                  <a:lnTo>
                    <a:pt x="34" y="66"/>
                  </a:lnTo>
                  <a:lnTo>
                    <a:pt x="37" y="63"/>
                  </a:lnTo>
                  <a:lnTo>
                    <a:pt x="34" y="63"/>
                  </a:lnTo>
                  <a:lnTo>
                    <a:pt x="30" y="66"/>
                  </a:lnTo>
                  <a:lnTo>
                    <a:pt x="26" y="66"/>
                  </a:lnTo>
                  <a:lnTo>
                    <a:pt x="23" y="66"/>
                  </a:lnTo>
                  <a:lnTo>
                    <a:pt x="23" y="63"/>
                  </a:lnTo>
                  <a:lnTo>
                    <a:pt x="15" y="63"/>
                  </a:lnTo>
                  <a:lnTo>
                    <a:pt x="15" y="59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8" y="52"/>
                  </a:lnTo>
                  <a:lnTo>
                    <a:pt x="8" y="48"/>
                  </a:lnTo>
                  <a:lnTo>
                    <a:pt x="4" y="4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8" y="33"/>
                  </a:lnTo>
                  <a:lnTo>
                    <a:pt x="11" y="33"/>
                  </a:lnTo>
                  <a:lnTo>
                    <a:pt x="15" y="33"/>
                  </a:lnTo>
                  <a:lnTo>
                    <a:pt x="15" y="29"/>
                  </a:lnTo>
                  <a:lnTo>
                    <a:pt x="19" y="22"/>
                  </a:lnTo>
                  <a:lnTo>
                    <a:pt x="23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4" y="3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46" name="Freeform 48"/>
            <p:cNvSpPr/>
            <p:nvPr/>
          </p:nvSpPr>
          <p:spPr bwMode="auto">
            <a:xfrm>
              <a:off x="4606958" y="2159531"/>
              <a:ext cx="124804" cy="72051"/>
            </a:xfrm>
            <a:custGeom>
              <a:avLst/>
              <a:gdLst>
                <a:gd name="T0" fmla="*/ 63 w 97"/>
                <a:gd name="T1" fmla="*/ 48 h 56"/>
                <a:gd name="T2" fmla="*/ 67 w 97"/>
                <a:gd name="T3" fmla="*/ 45 h 56"/>
                <a:gd name="T4" fmla="*/ 67 w 97"/>
                <a:gd name="T5" fmla="*/ 45 h 56"/>
                <a:gd name="T6" fmla="*/ 71 w 97"/>
                <a:gd name="T7" fmla="*/ 41 h 56"/>
                <a:gd name="T8" fmla="*/ 74 w 97"/>
                <a:gd name="T9" fmla="*/ 41 h 56"/>
                <a:gd name="T10" fmla="*/ 78 w 97"/>
                <a:gd name="T11" fmla="*/ 41 h 56"/>
                <a:gd name="T12" fmla="*/ 78 w 97"/>
                <a:gd name="T13" fmla="*/ 37 h 56"/>
                <a:gd name="T14" fmla="*/ 82 w 97"/>
                <a:gd name="T15" fmla="*/ 30 h 56"/>
                <a:gd name="T16" fmla="*/ 86 w 97"/>
                <a:gd name="T17" fmla="*/ 19 h 56"/>
                <a:gd name="T18" fmla="*/ 89 w 97"/>
                <a:gd name="T19" fmla="*/ 15 h 56"/>
                <a:gd name="T20" fmla="*/ 93 w 97"/>
                <a:gd name="T21" fmla="*/ 15 h 56"/>
                <a:gd name="T22" fmla="*/ 97 w 97"/>
                <a:gd name="T23" fmla="*/ 11 h 56"/>
                <a:gd name="T24" fmla="*/ 93 w 97"/>
                <a:gd name="T25" fmla="*/ 8 h 56"/>
                <a:gd name="T26" fmla="*/ 89 w 97"/>
                <a:gd name="T27" fmla="*/ 4 h 56"/>
                <a:gd name="T28" fmla="*/ 86 w 97"/>
                <a:gd name="T29" fmla="*/ 0 h 56"/>
                <a:gd name="T30" fmla="*/ 82 w 97"/>
                <a:gd name="T31" fmla="*/ 4 h 56"/>
                <a:gd name="T32" fmla="*/ 78 w 97"/>
                <a:gd name="T33" fmla="*/ 0 h 56"/>
                <a:gd name="T34" fmla="*/ 71 w 97"/>
                <a:gd name="T35" fmla="*/ 4 h 56"/>
                <a:gd name="T36" fmla="*/ 67 w 97"/>
                <a:gd name="T37" fmla="*/ 0 h 56"/>
                <a:gd name="T38" fmla="*/ 60 w 97"/>
                <a:gd name="T39" fmla="*/ 0 h 56"/>
                <a:gd name="T40" fmla="*/ 60 w 97"/>
                <a:gd name="T41" fmla="*/ 4 h 56"/>
                <a:gd name="T42" fmla="*/ 56 w 97"/>
                <a:gd name="T43" fmla="*/ 8 h 56"/>
                <a:gd name="T44" fmla="*/ 56 w 97"/>
                <a:gd name="T45" fmla="*/ 11 h 56"/>
                <a:gd name="T46" fmla="*/ 49 w 97"/>
                <a:gd name="T47" fmla="*/ 8 h 56"/>
                <a:gd name="T48" fmla="*/ 45 w 97"/>
                <a:gd name="T49" fmla="*/ 11 h 56"/>
                <a:gd name="T50" fmla="*/ 41 w 97"/>
                <a:gd name="T51" fmla="*/ 11 h 56"/>
                <a:gd name="T52" fmla="*/ 41 w 97"/>
                <a:gd name="T53" fmla="*/ 15 h 56"/>
                <a:gd name="T54" fmla="*/ 30 w 97"/>
                <a:gd name="T55" fmla="*/ 15 h 56"/>
                <a:gd name="T56" fmla="*/ 26 w 97"/>
                <a:gd name="T57" fmla="*/ 19 h 56"/>
                <a:gd name="T58" fmla="*/ 19 w 97"/>
                <a:gd name="T59" fmla="*/ 15 h 56"/>
                <a:gd name="T60" fmla="*/ 8 w 97"/>
                <a:gd name="T61" fmla="*/ 11 h 56"/>
                <a:gd name="T62" fmla="*/ 8 w 97"/>
                <a:gd name="T63" fmla="*/ 11 h 56"/>
                <a:gd name="T64" fmla="*/ 8 w 97"/>
                <a:gd name="T65" fmla="*/ 15 h 56"/>
                <a:gd name="T66" fmla="*/ 8 w 97"/>
                <a:gd name="T67" fmla="*/ 19 h 56"/>
                <a:gd name="T68" fmla="*/ 0 w 97"/>
                <a:gd name="T69" fmla="*/ 19 h 56"/>
                <a:gd name="T70" fmla="*/ 0 w 97"/>
                <a:gd name="T71" fmla="*/ 19 h 56"/>
                <a:gd name="T72" fmla="*/ 4 w 97"/>
                <a:gd name="T73" fmla="*/ 23 h 56"/>
                <a:gd name="T74" fmla="*/ 4 w 97"/>
                <a:gd name="T75" fmla="*/ 26 h 56"/>
                <a:gd name="T76" fmla="*/ 4 w 97"/>
                <a:gd name="T77" fmla="*/ 30 h 56"/>
                <a:gd name="T78" fmla="*/ 4 w 97"/>
                <a:gd name="T79" fmla="*/ 30 h 56"/>
                <a:gd name="T80" fmla="*/ 0 w 97"/>
                <a:gd name="T81" fmla="*/ 34 h 56"/>
                <a:gd name="T82" fmla="*/ 0 w 97"/>
                <a:gd name="T83" fmla="*/ 34 h 56"/>
                <a:gd name="T84" fmla="*/ 4 w 97"/>
                <a:gd name="T85" fmla="*/ 37 h 56"/>
                <a:gd name="T86" fmla="*/ 4 w 97"/>
                <a:gd name="T87" fmla="*/ 45 h 56"/>
                <a:gd name="T88" fmla="*/ 8 w 97"/>
                <a:gd name="T89" fmla="*/ 45 h 56"/>
                <a:gd name="T90" fmla="*/ 15 w 97"/>
                <a:gd name="T91" fmla="*/ 48 h 56"/>
                <a:gd name="T92" fmla="*/ 19 w 97"/>
                <a:gd name="T93" fmla="*/ 52 h 56"/>
                <a:gd name="T94" fmla="*/ 23 w 97"/>
                <a:gd name="T95" fmla="*/ 52 h 56"/>
                <a:gd name="T96" fmla="*/ 30 w 97"/>
                <a:gd name="T97" fmla="*/ 56 h 56"/>
                <a:gd name="T98" fmla="*/ 37 w 97"/>
                <a:gd name="T99" fmla="*/ 56 h 56"/>
                <a:gd name="T100" fmla="*/ 37 w 97"/>
                <a:gd name="T101" fmla="*/ 52 h 56"/>
                <a:gd name="T102" fmla="*/ 41 w 97"/>
                <a:gd name="T103" fmla="*/ 56 h 56"/>
                <a:gd name="T104" fmla="*/ 41 w 97"/>
                <a:gd name="T105" fmla="*/ 52 h 56"/>
                <a:gd name="T106" fmla="*/ 45 w 97"/>
                <a:gd name="T107" fmla="*/ 52 h 56"/>
                <a:gd name="T108" fmla="*/ 49 w 97"/>
                <a:gd name="T109" fmla="*/ 52 h 56"/>
                <a:gd name="T110" fmla="*/ 49 w 97"/>
                <a:gd name="T111" fmla="*/ 48 h 56"/>
                <a:gd name="T112" fmla="*/ 52 w 97"/>
                <a:gd name="T113" fmla="*/ 45 h 56"/>
                <a:gd name="T114" fmla="*/ 56 w 97"/>
                <a:gd name="T115" fmla="*/ 48 h 56"/>
                <a:gd name="T116" fmla="*/ 60 w 97"/>
                <a:gd name="T117" fmla="*/ 48 h 56"/>
                <a:gd name="T118" fmla="*/ 63 w 97"/>
                <a:gd name="T119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7" h="56">
                  <a:moveTo>
                    <a:pt x="63" y="48"/>
                  </a:moveTo>
                  <a:lnTo>
                    <a:pt x="67" y="45"/>
                  </a:lnTo>
                  <a:lnTo>
                    <a:pt x="67" y="45"/>
                  </a:lnTo>
                  <a:lnTo>
                    <a:pt x="71" y="41"/>
                  </a:lnTo>
                  <a:lnTo>
                    <a:pt x="74" y="41"/>
                  </a:lnTo>
                  <a:lnTo>
                    <a:pt x="78" y="41"/>
                  </a:lnTo>
                  <a:lnTo>
                    <a:pt x="78" y="37"/>
                  </a:lnTo>
                  <a:lnTo>
                    <a:pt x="82" y="30"/>
                  </a:lnTo>
                  <a:lnTo>
                    <a:pt x="86" y="19"/>
                  </a:lnTo>
                  <a:lnTo>
                    <a:pt x="89" y="15"/>
                  </a:lnTo>
                  <a:lnTo>
                    <a:pt x="93" y="15"/>
                  </a:lnTo>
                  <a:lnTo>
                    <a:pt x="97" y="11"/>
                  </a:lnTo>
                  <a:lnTo>
                    <a:pt x="93" y="8"/>
                  </a:lnTo>
                  <a:lnTo>
                    <a:pt x="89" y="4"/>
                  </a:lnTo>
                  <a:lnTo>
                    <a:pt x="86" y="0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71" y="4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49" y="8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41" y="15"/>
                  </a:lnTo>
                  <a:lnTo>
                    <a:pt x="30" y="15"/>
                  </a:lnTo>
                  <a:lnTo>
                    <a:pt x="26" y="19"/>
                  </a:lnTo>
                  <a:lnTo>
                    <a:pt x="19" y="15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5"/>
                  </a:lnTo>
                  <a:lnTo>
                    <a:pt x="8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4" y="23"/>
                  </a:lnTo>
                  <a:lnTo>
                    <a:pt x="4" y="26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4" y="37"/>
                  </a:lnTo>
                  <a:lnTo>
                    <a:pt x="4" y="45"/>
                  </a:lnTo>
                  <a:lnTo>
                    <a:pt x="8" y="45"/>
                  </a:lnTo>
                  <a:lnTo>
                    <a:pt x="15" y="48"/>
                  </a:lnTo>
                  <a:lnTo>
                    <a:pt x="19" y="52"/>
                  </a:lnTo>
                  <a:lnTo>
                    <a:pt x="23" y="52"/>
                  </a:lnTo>
                  <a:lnTo>
                    <a:pt x="30" y="56"/>
                  </a:lnTo>
                  <a:lnTo>
                    <a:pt x="37" y="56"/>
                  </a:lnTo>
                  <a:lnTo>
                    <a:pt x="37" y="52"/>
                  </a:lnTo>
                  <a:lnTo>
                    <a:pt x="41" y="56"/>
                  </a:lnTo>
                  <a:lnTo>
                    <a:pt x="41" y="52"/>
                  </a:lnTo>
                  <a:lnTo>
                    <a:pt x="45" y="52"/>
                  </a:lnTo>
                  <a:lnTo>
                    <a:pt x="49" y="52"/>
                  </a:lnTo>
                  <a:lnTo>
                    <a:pt x="49" y="48"/>
                  </a:lnTo>
                  <a:lnTo>
                    <a:pt x="52" y="45"/>
                  </a:lnTo>
                  <a:lnTo>
                    <a:pt x="56" y="48"/>
                  </a:lnTo>
                  <a:lnTo>
                    <a:pt x="60" y="48"/>
                  </a:lnTo>
                  <a:lnTo>
                    <a:pt x="63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47" name="Freeform 49"/>
            <p:cNvSpPr/>
            <p:nvPr/>
          </p:nvSpPr>
          <p:spPr bwMode="auto">
            <a:xfrm>
              <a:off x="4617251" y="2140231"/>
              <a:ext cx="104218" cy="43745"/>
            </a:xfrm>
            <a:custGeom>
              <a:avLst/>
              <a:gdLst>
                <a:gd name="T0" fmla="*/ 0 w 81"/>
                <a:gd name="T1" fmla="*/ 26 h 34"/>
                <a:gd name="T2" fmla="*/ 11 w 81"/>
                <a:gd name="T3" fmla="*/ 30 h 34"/>
                <a:gd name="T4" fmla="*/ 18 w 81"/>
                <a:gd name="T5" fmla="*/ 34 h 34"/>
                <a:gd name="T6" fmla="*/ 22 w 81"/>
                <a:gd name="T7" fmla="*/ 30 h 34"/>
                <a:gd name="T8" fmla="*/ 33 w 81"/>
                <a:gd name="T9" fmla="*/ 30 h 34"/>
                <a:gd name="T10" fmla="*/ 33 w 81"/>
                <a:gd name="T11" fmla="*/ 26 h 34"/>
                <a:gd name="T12" fmla="*/ 37 w 81"/>
                <a:gd name="T13" fmla="*/ 26 h 34"/>
                <a:gd name="T14" fmla="*/ 41 w 81"/>
                <a:gd name="T15" fmla="*/ 23 h 34"/>
                <a:gd name="T16" fmla="*/ 48 w 81"/>
                <a:gd name="T17" fmla="*/ 26 h 34"/>
                <a:gd name="T18" fmla="*/ 48 w 81"/>
                <a:gd name="T19" fmla="*/ 23 h 34"/>
                <a:gd name="T20" fmla="*/ 52 w 81"/>
                <a:gd name="T21" fmla="*/ 19 h 34"/>
                <a:gd name="T22" fmla="*/ 52 w 81"/>
                <a:gd name="T23" fmla="*/ 15 h 34"/>
                <a:gd name="T24" fmla="*/ 59 w 81"/>
                <a:gd name="T25" fmla="*/ 15 h 34"/>
                <a:gd name="T26" fmla="*/ 63 w 81"/>
                <a:gd name="T27" fmla="*/ 19 h 34"/>
                <a:gd name="T28" fmla="*/ 70 w 81"/>
                <a:gd name="T29" fmla="*/ 15 h 34"/>
                <a:gd name="T30" fmla="*/ 74 w 81"/>
                <a:gd name="T31" fmla="*/ 19 h 34"/>
                <a:gd name="T32" fmla="*/ 78 w 81"/>
                <a:gd name="T33" fmla="*/ 15 h 34"/>
                <a:gd name="T34" fmla="*/ 78 w 81"/>
                <a:gd name="T35" fmla="*/ 12 h 34"/>
                <a:gd name="T36" fmla="*/ 81 w 81"/>
                <a:gd name="T37" fmla="*/ 4 h 34"/>
                <a:gd name="T38" fmla="*/ 81 w 81"/>
                <a:gd name="T39" fmla="*/ 4 h 34"/>
                <a:gd name="T40" fmla="*/ 74 w 81"/>
                <a:gd name="T41" fmla="*/ 0 h 34"/>
                <a:gd name="T42" fmla="*/ 70 w 81"/>
                <a:gd name="T43" fmla="*/ 0 h 34"/>
                <a:gd name="T44" fmla="*/ 66 w 81"/>
                <a:gd name="T45" fmla="*/ 0 h 34"/>
                <a:gd name="T46" fmla="*/ 63 w 81"/>
                <a:gd name="T47" fmla="*/ 0 h 34"/>
                <a:gd name="T48" fmla="*/ 63 w 81"/>
                <a:gd name="T49" fmla="*/ 0 h 34"/>
                <a:gd name="T50" fmla="*/ 59 w 81"/>
                <a:gd name="T51" fmla="*/ 0 h 34"/>
                <a:gd name="T52" fmla="*/ 59 w 81"/>
                <a:gd name="T53" fmla="*/ 0 h 34"/>
                <a:gd name="T54" fmla="*/ 52 w 81"/>
                <a:gd name="T55" fmla="*/ 0 h 34"/>
                <a:gd name="T56" fmla="*/ 52 w 81"/>
                <a:gd name="T57" fmla="*/ 0 h 34"/>
                <a:gd name="T58" fmla="*/ 48 w 81"/>
                <a:gd name="T59" fmla="*/ 0 h 34"/>
                <a:gd name="T60" fmla="*/ 48 w 81"/>
                <a:gd name="T61" fmla="*/ 4 h 34"/>
                <a:gd name="T62" fmla="*/ 44 w 81"/>
                <a:gd name="T63" fmla="*/ 4 h 34"/>
                <a:gd name="T64" fmla="*/ 41 w 81"/>
                <a:gd name="T65" fmla="*/ 4 h 34"/>
                <a:gd name="T66" fmla="*/ 41 w 81"/>
                <a:gd name="T67" fmla="*/ 4 h 34"/>
                <a:gd name="T68" fmla="*/ 33 w 81"/>
                <a:gd name="T69" fmla="*/ 4 h 34"/>
                <a:gd name="T70" fmla="*/ 29 w 81"/>
                <a:gd name="T71" fmla="*/ 4 h 34"/>
                <a:gd name="T72" fmla="*/ 26 w 81"/>
                <a:gd name="T73" fmla="*/ 8 h 34"/>
                <a:gd name="T74" fmla="*/ 22 w 81"/>
                <a:gd name="T75" fmla="*/ 12 h 34"/>
                <a:gd name="T76" fmla="*/ 15 w 81"/>
                <a:gd name="T77" fmla="*/ 12 h 34"/>
                <a:gd name="T78" fmla="*/ 11 w 81"/>
                <a:gd name="T79" fmla="*/ 12 h 34"/>
                <a:gd name="T80" fmla="*/ 7 w 81"/>
                <a:gd name="T81" fmla="*/ 12 h 34"/>
                <a:gd name="T82" fmla="*/ 3 w 81"/>
                <a:gd name="T83" fmla="*/ 12 h 34"/>
                <a:gd name="T84" fmla="*/ 0 w 81"/>
                <a:gd name="T85" fmla="*/ 15 h 34"/>
                <a:gd name="T86" fmla="*/ 0 w 81"/>
                <a:gd name="T87" fmla="*/ 15 h 34"/>
                <a:gd name="T88" fmla="*/ 0 w 81"/>
                <a:gd name="T89" fmla="*/ 19 h 34"/>
                <a:gd name="T90" fmla="*/ 0 w 81"/>
                <a:gd name="T91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34">
                  <a:moveTo>
                    <a:pt x="0" y="26"/>
                  </a:moveTo>
                  <a:lnTo>
                    <a:pt x="11" y="30"/>
                  </a:lnTo>
                  <a:lnTo>
                    <a:pt x="18" y="34"/>
                  </a:lnTo>
                  <a:lnTo>
                    <a:pt x="22" y="30"/>
                  </a:lnTo>
                  <a:lnTo>
                    <a:pt x="33" y="30"/>
                  </a:lnTo>
                  <a:lnTo>
                    <a:pt x="33" y="26"/>
                  </a:lnTo>
                  <a:lnTo>
                    <a:pt x="37" y="26"/>
                  </a:lnTo>
                  <a:lnTo>
                    <a:pt x="41" y="23"/>
                  </a:lnTo>
                  <a:lnTo>
                    <a:pt x="48" y="26"/>
                  </a:lnTo>
                  <a:lnTo>
                    <a:pt x="48" y="23"/>
                  </a:lnTo>
                  <a:lnTo>
                    <a:pt x="52" y="19"/>
                  </a:lnTo>
                  <a:lnTo>
                    <a:pt x="52" y="15"/>
                  </a:lnTo>
                  <a:lnTo>
                    <a:pt x="59" y="15"/>
                  </a:lnTo>
                  <a:lnTo>
                    <a:pt x="63" y="19"/>
                  </a:lnTo>
                  <a:lnTo>
                    <a:pt x="70" y="15"/>
                  </a:lnTo>
                  <a:lnTo>
                    <a:pt x="74" y="19"/>
                  </a:lnTo>
                  <a:lnTo>
                    <a:pt x="78" y="15"/>
                  </a:lnTo>
                  <a:lnTo>
                    <a:pt x="78" y="12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6" y="8"/>
                  </a:lnTo>
                  <a:lnTo>
                    <a:pt x="22" y="12"/>
                  </a:lnTo>
                  <a:lnTo>
                    <a:pt x="15" y="12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48" name="Freeform 50"/>
            <p:cNvSpPr/>
            <p:nvPr/>
          </p:nvSpPr>
          <p:spPr bwMode="auto">
            <a:xfrm>
              <a:off x="4731760" y="2265035"/>
              <a:ext cx="123517" cy="66905"/>
            </a:xfrm>
            <a:custGeom>
              <a:avLst/>
              <a:gdLst>
                <a:gd name="T0" fmla="*/ 7 w 96"/>
                <a:gd name="T1" fmla="*/ 0 h 52"/>
                <a:gd name="T2" fmla="*/ 11 w 96"/>
                <a:gd name="T3" fmla="*/ 4 h 52"/>
                <a:gd name="T4" fmla="*/ 11 w 96"/>
                <a:gd name="T5" fmla="*/ 7 h 52"/>
                <a:gd name="T6" fmla="*/ 18 w 96"/>
                <a:gd name="T7" fmla="*/ 4 h 52"/>
                <a:gd name="T8" fmla="*/ 22 w 96"/>
                <a:gd name="T9" fmla="*/ 7 h 52"/>
                <a:gd name="T10" fmla="*/ 33 w 96"/>
                <a:gd name="T11" fmla="*/ 7 h 52"/>
                <a:gd name="T12" fmla="*/ 37 w 96"/>
                <a:gd name="T13" fmla="*/ 7 h 52"/>
                <a:gd name="T14" fmla="*/ 44 w 96"/>
                <a:gd name="T15" fmla="*/ 7 h 52"/>
                <a:gd name="T16" fmla="*/ 51 w 96"/>
                <a:gd name="T17" fmla="*/ 7 h 52"/>
                <a:gd name="T18" fmla="*/ 59 w 96"/>
                <a:gd name="T19" fmla="*/ 4 h 52"/>
                <a:gd name="T20" fmla="*/ 70 w 96"/>
                <a:gd name="T21" fmla="*/ 0 h 52"/>
                <a:gd name="T22" fmla="*/ 81 w 96"/>
                <a:gd name="T23" fmla="*/ 0 h 52"/>
                <a:gd name="T24" fmla="*/ 89 w 96"/>
                <a:gd name="T25" fmla="*/ 0 h 52"/>
                <a:gd name="T26" fmla="*/ 92 w 96"/>
                <a:gd name="T27" fmla="*/ 4 h 52"/>
                <a:gd name="T28" fmla="*/ 96 w 96"/>
                <a:gd name="T29" fmla="*/ 7 h 52"/>
                <a:gd name="T30" fmla="*/ 92 w 96"/>
                <a:gd name="T31" fmla="*/ 15 h 52"/>
                <a:gd name="T32" fmla="*/ 85 w 96"/>
                <a:gd name="T33" fmla="*/ 15 h 52"/>
                <a:gd name="T34" fmla="*/ 85 w 96"/>
                <a:gd name="T35" fmla="*/ 26 h 52"/>
                <a:gd name="T36" fmla="*/ 81 w 96"/>
                <a:gd name="T37" fmla="*/ 30 h 52"/>
                <a:gd name="T38" fmla="*/ 89 w 96"/>
                <a:gd name="T39" fmla="*/ 37 h 52"/>
                <a:gd name="T40" fmla="*/ 89 w 96"/>
                <a:gd name="T41" fmla="*/ 41 h 52"/>
                <a:gd name="T42" fmla="*/ 85 w 96"/>
                <a:gd name="T43" fmla="*/ 41 h 52"/>
                <a:gd name="T44" fmla="*/ 74 w 96"/>
                <a:gd name="T45" fmla="*/ 37 h 52"/>
                <a:gd name="T46" fmla="*/ 70 w 96"/>
                <a:gd name="T47" fmla="*/ 41 h 52"/>
                <a:gd name="T48" fmla="*/ 66 w 96"/>
                <a:gd name="T49" fmla="*/ 41 h 52"/>
                <a:gd name="T50" fmla="*/ 63 w 96"/>
                <a:gd name="T51" fmla="*/ 44 h 52"/>
                <a:gd name="T52" fmla="*/ 63 w 96"/>
                <a:gd name="T53" fmla="*/ 52 h 52"/>
                <a:gd name="T54" fmla="*/ 55 w 96"/>
                <a:gd name="T55" fmla="*/ 52 h 52"/>
                <a:gd name="T56" fmla="*/ 48 w 96"/>
                <a:gd name="T57" fmla="*/ 52 h 52"/>
                <a:gd name="T58" fmla="*/ 44 w 96"/>
                <a:gd name="T59" fmla="*/ 52 h 52"/>
                <a:gd name="T60" fmla="*/ 40 w 96"/>
                <a:gd name="T61" fmla="*/ 52 h 52"/>
                <a:gd name="T62" fmla="*/ 29 w 96"/>
                <a:gd name="T63" fmla="*/ 48 h 52"/>
                <a:gd name="T64" fmla="*/ 22 w 96"/>
                <a:gd name="T65" fmla="*/ 52 h 52"/>
                <a:gd name="T66" fmla="*/ 18 w 96"/>
                <a:gd name="T67" fmla="*/ 52 h 52"/>
                <a:gd name="T68" fmla="*/ 14 w 96"/>
                <a:gd name="T69" fmla="*/ 48 h 52"/>
                <a:gd name="T70" fmla="*/ 11 w 96"/>
                <a:gd name="T71" fmla="*/ 41 h 52"/>
                <a:gd name="T72" fmla="*/ 3 w 96"/>
                <a:gd name="T73" fmla="*/ 33 h 52"/>
                <a:gd name="T74" fmla="*/ 3 w 96"/>
                <a:gd name="T75" fmla="*/ 30 h 52"/>
                <a:gd name="T76" fmla="*/ 7 w 96"/>
                <a:gd name="T77" fmla="*/ 22 h 52"/>
                <a:gd name="T78" fmla="*/ 7 w 96"/>
                <a:gd name="T79" fmla="*/ 15 h 52"/>
                <a:gd name="T80" fmla="*/ 0 w 96"/>
                <a:gd name="T81" fmla="*/ 4 h 52"/>
                <a:gd name="T82" fmla="*/ 3 w 96"/>
                <a:gd name="T8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6" h="52">
                  <a:moveTo>
                    <a:pt x="3" y="0"/>
                  </a:move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11" y="7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40" y="7"/>
                  </a:lnTo>
                  <a:lnTo>
                    <a:pt x="44" y="7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5" y="4"/>
                  </a:lnTo>
                  <a:lnTo>
                    <a:pt x="59" y="4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5" y="4"/>
                  </a:lnTo>
                  <a:lnTo>
                    <a:pt x="89" y="0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6" y="4"/>
                  </a:lnTo>
                  <a:lnTo>
                    <a:pt x="96" y="7"/>
                  </a:lnTo>
                  <a:lnTo>
                    <a:pt x="96" y="11"/>
                  </a:lnTo>
                  <a:lnTo>
                    <a:pt x="92" y="15"/>
                  </a:lnTo>
                  <a:lnTo>
                    <a:pt x="92" y="11"/>
                  </a:lnTo>
                  <a:lnTo>
                    <a:pt x="85" y="15"/>
                  </a:lnTo>
                  <a:lnTo>
                    <a:pt x="89" y="22"/>
                  </a:lnTo>
                  <a:lnTo>
                    <a:pt x="85" y="26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85" y="30"/>
                  </a:lnTo>
                  <a:lnTo>
                    <a:pt x="89" y="37"/>
                  </a:lnTo>
                  <a:lnTo>
                    <a:pt x="89" y="37"/>
                  </a:lnTo>
                  <a:lnTo>
                    <a:pt x="89" y="41"/>
                  </a:lnTo>
                  <a:lnTo>
                    <a:pt x="85" y="37"/>
                  </a:lnTo>
                  <a:lnTo>
                    <a:pt x="85" y="41"/>
                  </a:lnTo>
                  <a:lnTo>
                    <a:pt x="81" y="37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0" y="41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3" y="44"/>
                  </a:lnTo>
                  <a:lnTo>
                    <a:pt x="63" y="48"/>
                  </a:lnTo>
                  <a:lnTo>
                    <a:pt x="63" y="52"/>
                  </a:lnTo>
                  <a:lnTo>
                    <a:pt x="63" y="52"/>
                  </a:lnTo>
                  <a:lnTo>
                    <a:pt x="55" y="52"/>
                  </a:lnTo>
                  <a:lnTo>
                    <a:pt x="51" y="52"/>
                  </a:lnTo>
                  <a:lnTo>
                    <a:pt x="48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33" y="52"/>
                  </a:lnTo>
                  <a:lnTo>
                    <a:pt x="29" y="48"/>
                  </a:lnTo>
                  <a:lnTo>
                    <a:pt x="29" y="52"/>
                  </a:lnTo>
                  <a:lnTo>
                    <a:pt x="22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4" y="48"/>
                  </a:lnTo>
                  <a:lnTo>
                    <a:pt x="14" y="44"/>
                  </a:lnTo>
                  <a:lnTo>
                    <a:pt x="11" y="41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7" y="33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49" name="Freeform 51"/>
            <p:cNvSpPr/>
            <p:nvPr/>
          </p:nvSpPr>
          <p:spPr bwMode="auto">
            <a:xfrm>
              <a:off x="4698308" y="2307493"/>
              <a:ext cx="56612" cy="38599"/>
            </a:xfrm>
            <a:custGeom>
              <a:avLst/>
              <a:gdLst>
                <a:gd name="T0" fmla="*/ 29 w 44"/>
                <a:gd name="T1" fmla="*/ 0 h 30"/>
                <a:gd name="T2" fmla="*/ 37 w 44"/>
                <a:gd name="T3" fmla="*/ 8 h 30"/>
                <a:gd name="T4" fmla="*/ 40 w 44"/>
                <a:gd name="T5" fmla="*/ 11 h 30"/>
                <a:gd name="T6" fmla="*/ 40 w 44"/>
                <a:gd name="T7" fmla="*/ 15 h 30"/>
                <a:gd name="T8" fmla="*/ 44 w 44"/>
                <a:gd name="T9" fmla="*/ 19 h 30"/>
                <a:gd name="T10" fmla="*/ 40 w 44"/>
                <a:gd name="T11" fmla="*/ 23 h 30"/>
                <a:gd name="T12" fmla="*/ 37 w 44"/>
                <a:gd name="T13" fmla="*/ 23 h 30"/>
                <a:gd name="T14" fmla="*/ 33 w 44"/>
                <a:gd name="T15" fmla="*/ 23 h 30"/>
                <a:gd name="T16" fmla="*/ 26 w 44"/>
                <a:gd name="T17" fmla="*/ 23 h 30"/>
                <a:gd name="T18" fmla="*/ 22 w 44"/>
                <a:gd name="T19" fmla="*/ 26 h 30"/>
                <a:gd name="T20" fmla="*/ 22 w 44"/>
                <a:gd name="T21" fmla="*/ 26 h 30"/>
                <a:gd name="T22" fmla="*/ 18 w 44"/>
                <a:gd name="T23" fmla="*/ 26 h 30"/>
                <a:gd name="T24" fmla="*/ 11 w 44"/>
                <a:gd name="T25" fmla="*/ 30 h 30"/>
                <a:gd name="T26" fmla="*/ 11 w 44"/>
                <a:gd name="T27" fmla="*/ 30 h 30"/>
                <a:gd name="T28" fmla="*/ 7 w 44"/>
                <a:gd name="T29" fmla="*/ 30 h 30"/>
                <a:gd name="T30" fmla="*/ 7 w 44"/>
                <a:gd name="T31" fmla="*/ 26 h 30"/>
                <a:gd name="T32" fmla="*/ 3 w 44"/>
                <a:gd name="T33" fmla="*/ 23 h 30"/>
                <a:gd name="T34" fmla="*/ 0 w 44"/>
                <a:gd name="T35" fmla="*/ 15 h 30"/>
                <a:gd name="T36" fmla="*/ 3 w 44"/>
                <a:gd name="T37" fmla="*/ 11 h 30"/>
                <a:gd name="T38" fmla="*/ 3 w 44"/>
                <a:gd name="T39" fmla="*/ 11 h 30"/>
                <a:gd name="T40" fmla="*/ 3 w 44"/>
                <a:gd name="T41" fmla="*/ 11 h 30"/>
                <a:gd name="T42" fmla="*/ 3 w 44"/>
                <a:gd name="T43" fmla="*/ 8 h 30"/>
                <a:gd name="T44" fmla="*/ 7 w 44"/>
                <a:gd name="T45" fmla="*/ 4 h 30"/>
                <a:gd name="T46" fmla="*/ 11 w 44"/>
                <a:gd name="T47" fmla="*/ 4 h 30"/>
                <a:gd name="T48" fmla="*/ 15 w 44"/>
                <a:gd name="T49" fmla="*/ 4 h 30"/>
                <a:gd name="T50" fmla="*/ 22 w 44"/>
                <a:gd name="T51" fmla="*/ 0 h 30"/>
                <a:gd name="T52" fmla="*/ 22 w 44"/>
                <a:gd name="T53" fmla="*/ 4 h 30"/>
                <a:gd name="T54" fmla="*/ 29 w 44"/>
                <a:gd name="T55" fmla="*/ 0 h 30"/>
                <a:gd name="T56" fmla="*/ 29 w 44"/>
                <a:gd name="T5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0">
                  <a:moveTo>
                    <a:pt x="29" y="0"/>
                  </a:moveTo>
                  <a:lnTo>
                    <a:pt x="37" y="8"/>
                  </a:lnTo>
                  <a:lnTo>
                    <a:pt x="40" y="11"/>
                  </a:lnTo>
                  <a:lnTo>
                    <a:pt x="40" y="15"/>
                  </a:lnTo>
                  <a:lnTo>
                    <a:pt x="44" y="19"/>
                  </a:lnTo>
                  <a:lnTo>
                    <a:pt x="40" y="23"/>
                  </a:lnTo>
                  <a:lnTo>
                    <a:pt x="37" y="23"/>
                  </a:lnTo>
                  <a:lnTo>
                    <a:pt x="33" y="23"/>
                  </a:lnTo>
                  <a:lnTo>
                    <a:pt x="26" y="23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3" y="23"/>
                  </a:lnTo>
                  <a:lnTo>
                    <a:pt x="0" y="15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8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50" name="Freeform 52"/>
            <p:cNvSpPr/>
            <p:nvPr/>
          </p:nvSpPr>
          <p:spPr bwMode="auto">
            <a:xfrm>
              <a:off x="4673864" y="2303634"/>
              <a:ext cx="38599" cy="65619"/>
            </a:xfrm>
            <a:custGeom>
              <a:avLst/>
              <a:gdLst>
                <a:gd name="T0" fmla="*/ 22 w 30"/>
                <a:gd name="T1" fmla="*/ 14 h 51"/>
                <a:gd name="T2" fmla="*/ 19 w 30"/>
                <a:gd name="T3" fmla="*/ 18 h 51"/>
                <a:gd name="T4" fmla="*/ 22 w 30"/>
                <a:gd name="T5" fmla="*/ 26 h 51"/>
                <a:gd name="T6" fmla="*/ 26 w 30"/>
                <a:gd name="T7" fmla="*/ 29 h 51"/>
                <a:gd name="T8" fmla="*/ 26 w 30"/>
                <a:gd name="T9" fmla="*/ 33 h 51"/>
                <a:gd name="T10" fmla="*/ 30 w 30"/>
                <a:gd name="T11" fmla="*/ 33 h 51"/>
                <a:gd name="T12" fmla="*/ 30 w 30"/>
                <a:gd name="T13" fmla="*/ 37 h 51"/>
                <a:gd name="T14" fmla="*/ 26 w 30"/>
                <a:gd name="T15" fmla="*/ 44 h 51"/>
                <a:gd name="T16" fmla="*/ 19 w 30"/>
                <a:gd name="T17" fmla="*/ 44 h 51"/>
                <a:gd name="T18" fmla="*/ 19 w 30"/>
                <a:gd name="T19" fmla="*/ 48 h 51"/>
                <a:gd name="T20" fmla="*/ 19 w 30"/>
                <a:gd name="T21" fmla="*/ 51 h 51"/>
                <a:gd name="T22" fmla="*/ 15 w 30"/>
                <a:gd name="T23" fmla="*/ 51 h 51"/>
                <a:gd name="T24" fmla="*/ 11 w 30"/>
                <a:gd name="T25" fmla="*/ 51 h 51"/>
                <a:gd name="T26" fmla="*/ 8 w 30"/>
                <a:gd name="T27" fmla="*/ 44 h 51"/>
                <a:gd name="T28" fmla="*/ 4 w 30"/>
                <a:gd name="T29" fmla="*/ 44 h 51"/>
                <a:gd name="T30" fmla="*/ 0 w 30"/>
                <a:gd name="T31" fmla="*/ 44 h 51"/>
                <a:gd name="T32" fmla="*/ 4 w 30"/>
                <a:gd name="T33" fmla="*/ 40 h 51"/>
                <a:gd name="T34" fmla="*/ 0 w 30"/>
                <a:gd name="T35" fmla="*/ 37 h 51"/>
                <a:gd name="T36" fmla="*/ 0 w 30"/>
                <a:gd name="T37" fmla="*/ 33 h 51"/>
                <a:gd name="T38" fmla="*/ 4 w 30"/>
                <a:gd name="T39" fmla="*/ 29 h 51"/>
                <a:gd name="T40" fmla="*/ 0 w 30"/>
                <a:gd name="T41" fmla="*/ 26 h 51"/>
                <a:gd name="T42" fmla="*/ 4 w 30"/>
                <a:gd name="T43" fmla="*/ 18 h 51"/>
                <a:gd name="T44" fmla="*/ 4 w 30"/>
                <a:gd name="T45" fmla="*/ 18 h 51"/>
                <a:gd name="T46" fmla="*/ 4 w 30"/>
                <a:gd name="T47" fmla="*/ 14 h 51"/>
                <a:gd name="T48" fmla="*/ 0 w 30"/>
                <a:gd name="T49" fmla="*/ 14 h 51"/>
                <a:gd name="T50" fmla="*/ 0 w 30"/>
                <a:gd name="T51" fmla="*/ 7 h 51"/>
                <a:gd name="T52" fmla="*/ 0 w 30"/>
                <a:gd name="T53" fmla="*/ 3 h 51"/>
                <a:gd name="T54" fmla="*/ 4 w 30"/>
                <a:gd name="T55" fmla="*/ 0 h 51"/>
                <a:gd name="T56" fmla="*/ 8 w 30"/>
                <a:gd name="T57" fmla="*/ 0 h 51"/>
                <a:gd name="T58" fmla="*/ 8 w 30"/>
                <a:gd name="T59" fmla="*/ 3 h 51"/>
                <a:gd name="T60" fmla="*/ 11 w 30"/>
                <a:gd name="T61" fmla="*/ 0 h 51"/>
                <a:gd name="T62" fmla="*/ 11 w 30"/>
                <a:gd name="T63" fmla="*/ 0 h 51"/>
                <a:gd name="T64" fmla="*/ 11 w 30"/>
                <a:gd name="T65" fmla="*/ 0 h 51"/>
                <a:gd name="T66" fmla="*/ 15 w 30"/>
                <a:gd name="T67" fmla="*/ 3 h 51"/>
                <a:gd name="T68" fmla="*/ 15 w 30"/>
                <a:gd name="T69" fmla="*/ 3 h 51"/>
                <a:gd name="T70" fmla="*/ 19 w 30"/>
                <a:gd name="T71" fmla="*/ 7 h 51"/>
                <a:gd name="T72" fmla="*/ 22 w 30"/>
                <a:gd name="T73" fmla="*/ 7 h 51"/>
                <a:gd name="T74" fmla="*/ 22 w 30"/>
                <a:gd name="T75" fmla="*/ 11 h 51"/>
                <a:gd name="T76" fmla="*/ 22 w 30"/>
                <a:gd name="T77" fmla="*/ 1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" h="51">
                  <a:moveTo>
                    <a:pt x="22" y="14"/>
                  </a:moveTo>
                  <a:lnTo>
                    <a:pt x="19" y="18"/>
                  </a:lnTo>
                  <a:lnTo>
                    <a:pt x="22" y="26"/>
                  </a:lnTo>
                  <a:lnTo>
                    <a:pt x="26" y="29"/>
                  </a:lnTo>
                  <a:lnTo>
                    <a:pt x="26" y="33"/>
                  </a:lnTo>
                  <a:lnTo>
                    <a:pt x="30" y="33"/>
                  </a:lnTo>
                  <a:lnTo>
                    <a:pt x="30" y="37"/>
                  </a:lnTo>
                  <a:lnTo>
                    <a:pt x="26" y="44"/>
                  </a:lnTo>
                  <a:lnTo>
                    <a:pt x="19" y="44"/>
                  </a:lnTo>
                  <a:lnTo>
                    <a:pt x="19" y="48"/>
                  </a:lnTo>
                  <a:lnTo>
                    <a:pt x="19" y="51"/>
                  </a:lnTo>
                  <a:lnTo>
                    <a:pt x="15" y="51"/>
                  </a:lnTo>
                  <a:lnTo>
                    <a:pt x="11" y="51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0" y="44"/>
                  </a:lnTo>
                  <a:lnTo>
                    <a:pt x="4" y="40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4" y="29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2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51" name="Freeform 53"/>
            <p:cNvSpPr/>
            <p:nvPr/>
          </p:nvSpPr>
          <p:spPr bwMode="auto">
            <a:xfrm>
              <a:off x="4659711" y="2217429"/>
              <a:ext cx="86205" cy="104218"/>
            </a:xfrm>
            <a:custGeom>
              <a:avLst/>
              <a:gdLst>
                <a:gd name="T0" fmla="*/ 0 w 67"/>
                <a:gd name="T1" fmla="*/ 7 h 81"/>
                <a:gd name="T2" fmla="*/ 8 w 67"/>
                <a:gd name="T3" fmla="*/ 7 h 81"/>
                <a:gd name="T4" fmla="*/ 11 w 67"/>
                <a:gd name="T5" fmla="*/ 0 h 81"/>
                <a:gd name="T6" fmla="*/ 19 w 67"/>
                <a:gd name="T7" fmla="*/ 3 h 81"/>
                <a:gd name="T8" fmla="*/ 26 w 67"/>
                <a:gd name="T9" fmla="*/ 7 h 81"/>
                <a:gd name="T10" fmla="*/ 30 w 67"/>
                <a:gd name="T11" fmla="*/ 15 h 81"/>
                <a:gd name="T12" fmla="*/ 41 w 67"/>
                <a:gd name="T13" fmla="*/ 18 h 81"/>
                <a:gd name="T14" fmla="*/ 37 w 67"/>
                <a:gd name="T15" fmla="*/ 26 h 81"/>
                <a:gd name="T16" fmla="*/ 45 w 67"/>
                <a:gd name="T17" fmla="*/ 29 h 81"/>
                <a:gd name="T18" fmla="*/ 52 w 67"/>
                <a:gd name="T19" fmla="*/ 29 h 81"/>
                <a:gd name="T20" fmla="*/ 59 w 67"/>
                <a:gd name="T21" fmla="*/ 26 h 81"/>
                <a:gd name="T22" fmla="*/ 59 w 67"/>
                <a:gd name="T23" fmla="*/ 33 h 81"/>
                <a:gd name="T24" fmla="*/ 56 w 67"/>
                <a:gd name="T25" fmla="*/ 41 h 81"/>
                <a:gd name="T26" fmla="*/ 63 w 67"/>
                <a:gd name="T27" fmla="*/ 52 h 81"/>
                <a:gd name="T28" fmla="*/ 63 w 67"/>
                <a:gd name="T29" fmla="*/ 59 h 81"/>
                <a:gd name="T30" fmla="*/ 59 w 67"/>
                <a:gd name="T31" fmla="*/ 67 h 81"/>
                <a:gd name="T32" fmla="*/ 59 w 67"/>
                <a:gd name="T33" fmla="*/ 70 h 81"/>
                <a:gd name="T34" fmla="*/ 52 w 67"/>
                <a:gd name="T35" fmla="*/ 74 h 81"/>
                <a:gd name="T36" fmla="*/ 45 w 67"/>
                <a:gd name="T37" fmla="*/ 74 h 81"/>
                <a:gd name="T38" fmla="*/ 37 w 67"/>
                <a:gd name="T39" fmla="*/ 74 h 81"/>
                <a:gd name="T40" fmla="*/ 33 w 67"/>
                <a:gd name="T41" fmla="*/ 81 h 81"/>
                <a:gd name="T42" fmla="*/ 33 w 67"/>
                <a:gd name="T43" fmla="*/ 78 h 81"/>
                <a:gd name="T44" fmla="*/ 30 w 67"/>
                <a:gd name="T45" fmla="*/ 74 h 81"/>
                <a:gd name="T46" fmla="*/ 26 w 67"/>
                <a:gd name="T47" fmla="*/ 70 h 81"/>
                <a:gd name="T48" fmla="*/ 22 w 67"/>
                <a:gd name="T49" fmla="*/ 67 h 81"/>
                <a:gd name="T50" fmla="*/ 26 w 67"/>
                <a:gd name="T51" fmla="*/ 63 h 81"/>
                <a:gd name="T52" fmla="*/ 22 w 67"/>
                <a:gd name="T53" fmla="*/ 59 h 81"/>
                <a:gd name="T54" fmla="*/ 15 w 67"/>
                <a:gd name="T55" fmla="*/ 55 h 81"/>
                <a:gd name="T56" fmla="*/ 11 w 67"/>
                <a:gd name="T57" fmla="*/ 52 h 81"/>
                <a:gd name="T58" fmla="*/ 11 w 67"/>
                <a:gd name="T59" fmla="*/ 48 h 81"/>
                <a:gd name="T60" fmla="*/ 8 w 67"/>
                <a:gd name="T61" fmla="*/ 41 h 81"/>
                <a:gd name="T62" fmla="*/ 11 w 67"/>
                <a:gd name="T63" fmla="*/ 41 h 81"/>
                <a:gd name="T64" fmla="*/ 11 w 67"/>
                <a:gd name="T65" fmla="*/ 37 h 81"/>
                <a:gd name="T66" fmla="*/ 4 w 67"/>
                <a:gd name="T67" fmla="*/ 33 h 81"/>
                <a:gd name="T68" fmla="*/ 8 w 67"/>
                <a:gd name="T69" fmla="*/ 29 h 81"/>
                <a:gd name="T70" fmla="*/ 4 w 67"/>
                <a:gd name="T71" fmla="*/ 26 h 81"/>
                <a:gd name="T72" fmla="*/ 4 w 67"/>
                <a:gd name="T73" fmla="*/ 26 h 81"/>
                <a:gd name="T74" fmla="*/ 4 w 67"/>
                <a:gd name="T75" fmla="*/ 22 h 81"/>
                <a:gd name="T76" fmla="*/ 8 w 67"/>
                <a:gd name="T77" fmla="*/ 18 h 81"/>
                <a:gd name="T78" fmla="*/ 4 w 67"/>
                <a:gd name="T79" fmla="*/ 18 h 81"/>
                <a:gd name="T80" fmla="*/ 0 w 67"/>
                <a:gd name="T81" fmla="*/ 1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81">
                  <a:moveTo>
                    <a:pt x="0" y="11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8" y="7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6" y="7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37" y="18"/>
                  </a:lnTo>
                  <a:lnTo>
                    <a:pt x="41" y="18"/>
                  </a:lnTo>
                  <a:lnTo>
                    <a:pt x="37" y="22"/>
                  </a:lnTo>
                  <a:lnTo>
                    <a:pt x="37" y="26"/>
                  </a:lnTo>
                  <a:lnTo>
                    <a:pt x="45" y="26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52" y="29"/>
                  </a:lnTo>
                  <a:lnTo>
                    <a:pt x="56" y="26"/>
                  </a:lnTo>
                  <a:lnTo>
                    <a:pt x="59" y="26"/>
                  </a:lnTo>
                  <a:lnTo>
                    <a:pt x="56" y="29"/>
                  </a:lnTo>
                  <a:lnTo>
                    <a:pt x="59" y="33"/>
                  </a:lnTo>
                  <a:lnTo>
                    <a:pt x="59" y="37"/>
                  </a:lnTo>
                  <a:lnTo>
                    <a:pt x="56" y="41"/>
                  </a:lnTo>
                  <a:lnTo>
                    <a:pt x="59" y="48"/>
                  </a:lnTo>
                  <a:lnTo>
                    <a:pt x="63" y="52"/>
                  </a:lnTo>
                  <a:lnTo>
                    <a:pt x="67" y="55"/>
                  </a:lnTo>
                  <a:lnTo>
                    <a:pt x="63" y="59"/>
                  </a:lnTo>
                  <a:lnTo>
                    <a:pt x="59" y="63"/>
                  </a:lnTo>
                  <a:lnTo>
                    <a:pt x="59" y="67"/>
                  </a:lnTo>
                  <a:lnTo>
                    <a:pt x="63" y="70"/>
                  </a:lnTo>
                  <a:lnTo>
                    <a:pt x="59" y="70"/>
                  </a:lnTo>
                  <a:lnTo>
                    <a:pt x="59" y="70"/>
                  </a:lnTo>
                  <a:lnTo>
                    <a:pt x="52" y="74"/>
                  </a:lnTo>
                  <a:lnTo>
                    <a:pt x="52" y="70"/>
                  </a:lnTo>
                  <a:lnTo>
                    <a:pt x="45" y="74"/>
                  </a:lnTo>
                  <a:lnTo>
                    <a:pt x="41" y="74"/>
                  </a:lnTo>
                  <a:lnTo>
                    <a:pt x="37" y="74"/>
                  </a:lnTo>
                  <a:lnTo>
                    <a:pt x="33" y="78"/>
                  </a:lnTo>
                  <a:lnTo>
                    <a:pt x="33" y="81"/>
                  </a:lnTo>
                  <a:lnTo>
                    <a:pt x="33" y="81"/>
                  </a:lnTo>
                  <a:lnTo>
                    <a:pt x="33" y="78"/>
                  </a:lnTo>
                  <a:lnTo>
                    <a:pt x="33" y="74"/>
                  </a:lnTo>
                  <a:lnTo>
                    <a:pt x="30" y="74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6" y="63"/>
                  </a:lnTo>
                  <a:lnTo>
                    <a:pt x="26" y="59"/>
                  </a:lnTo>
                  <a:lnTo>
                    <a:pt x="22" y="59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11" y="55"/>
                  </a:lnTo>
                  <a:lnTo>
                    <a:pt x="11" y="52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8" y="44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8" y="29"/>
                  </a:lnTo>
                  <a:lnTo>
                    <a:pt x="8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52" name="Freeform 54"/>
            <p:cNvSpPr/>
            <p:nvPr/>
          </p:nvSpPr>
          <p:spPr bwMode="auto">
            <a:xfrm>
              <a:off x="4654564" y="2279187"/>
              <a:ext cx="38599" cy="42459"/>
            </a:xfrm>
            <a:custGeom>
              <a:avLst/>
              <a:gdLst>
                <a:gd name="T0" fmla="*/ 15 w 30"/>
                <a:gd name="T1" fmla="*/ 33 h 33"/>
                <a:gd name="T2" fmla="*/ 15 w 30"/>
                <a:gd name="T3" fmla="*/ 26 h 33"/>
                <a:gd name="T4" fmla="*/ 15 w 30"/>
                <a:gd name="T5" fmla="*/ 22 h 33"/>
                <a:gd name="T6" fmla="*/ 19 w 30"/>
                <a:gd name="T7" fmla="*/ 19 h 33"/>
                <a:gd name="T8" fmla="*/ 23 w 30"/>
                <a:gd name="T9" fmla="*/ 19 h 33"/>
                <a:gd name="T10" fmla="*/ 23 w 30"/>
                <a:gd name="T11" fmla="*/ 22 h 33"/>
                <a:gd name="T12" fmla="*/ 26 w 30"/>
                <a:gd name="T13" fmla="*/ 19 h 33"/>
                <a:gd name="T14" fmla="*/ 26 w 30"/>
                <a:gd name="T15" fmla="*/ 19 h 33"/>
                <a:gd name="T16" fmla="*/ 30 w 30"/>
                <a:gd name="T17" fmla="*/ 15 h 33"/>
                <a:gd name="T18" fmla="*/ 30 w 30"/>
                <a:gd name="T19" fmla="*/ 11 h 33"/>
                <a:gd name="T20" fmla="*/ 26 w 30"/>
                <a:gd name="T21" fmla="*/ 11 h 33"/>
                <a:gd name="T22" fmla="*/ 23 w 30"/>
                <a:gd name="T23" fmla="*/ 7 h 33"/>
                <a:gd name="T24" fmla="*/ 19 w 30"/>
                <a:gd name="T25" fmla="*/ 7 h 33"/>
                <a:gd name="T26" fmla="*/ 15 w 30"/>
                <a:gd name="T27" fmla="*/ 7 h 33"/>
                <a:gd name="T28" fmla="*/ 15 w 30"/>
                <a:gd name="T29" fmla="*/ 4 h 33"/>
                <a:gd name="T30" fmla="*/ 15 w 30"/>
                <a:gd name="T31" fmla="*/ 0 h 33"/>
                <a:gd name="T32" fmla="*/ 12 w 30"/>
                <a:gd name="T33" fmla="*/ 4 h 33"/>
                <a:gd name="T34" fmla="*/ 12 w 30"/>
                <a:gd name="T35" fmla="*/ 0 h 33"/>
                <a:gd name="T36" fmla="*/ 8 w 30"/>
                <a:gd name="T37" fmla="*/ 0 h 33"/>
                <a:gd name="T38" fmla="*/ 4 w 30"/>
                <a:gd name="T39" fmla="*/ 0 h 33"/>
                <a:gd name="T40" fmla="*/ 4 w 30"/>
                <a:gd name="T41" fmla="*/ 4 h 33"/>
                <a:gd name="T42" fmla="*/ 8 w 30"/>
                <a:gd name="T43" fmla="*/ 4 h 33"/>
                <a:gd name="T44" fmla="*/ 8 w 30"/>
                <a:gd name="T45" fmla="*/ 7 h 33"/>
                <a:gd name="T46" fmla="*/ 8 w 30"/>
                <a:gd name="T47" fmla="*/ 7 h 33"/>
                <a:gd name="T48" fmla="*/ 4 w 30"/>
                <a:gd name="T49" fmla="*/ 7 h 33"/>
                <a:gd name="T50" fmla="*/ 4 w 30"/>
                <a:gd name="T51" fmla="*/ 11 h 33"/>
                <a:gd name="T52" fmla="*/ 4 w 30"/>
                <a:gd name="T53" fmla="*/ 15 h 33"/>
                <a:gd name="T54" fmla="*/ 0 w 30"/>
                <a:gd name="T55" fmla="*/ 19 h 33"/>
                <a:gd name="T56" fmla="*/ 0 w 30"/>
                <a:gd name="T57" fmla="*/ 19 h 33"/>
                <a:gd name="T58" fmla="*/ 0 w 30"/>
                <a:gd name="T59" fmla="*/ 19 h 33"/>
                <a:gd name="T60" fmla="*/ 4 w 30"/>
                <a:gd name="T61" fmla="*/ 22 h 33"/>
                <a:gd name="T62" fmla="*/ 12 w 30"/>
                <a:gd name="T63" fmla="*/ 30 h 33"/>
                <a:gd name="T64" fmla="*/ 12 w 30"/>
                <a:gd name="T65" fmla="*/ 30 h 33"/>
                <a:gd name="T66" fmla="*/ 15 w 30"/>
                <a:gd name="T6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33">
                  <a:moveTo>
                    <a:pt x="15" y="33"/>
                  </a:moveTo>
                  <a:lnTo>
                    <a:pt x="15" y="26"/>
                  </a:lnTo>
                  <a:lnTo>
                    <a:pt x="15" y="22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23" y="22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7"/>
                  </a:lnTo>
                  <a:lnTo>
                    <a:pt x="4" y="7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4" y="22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53" name="Freeform 55"/>
            <p:cNvSpPr>
              <a:spLocks noEditPoints="1"/>
            </p:cNvSpPr>
            <p:nvPr/>
          </p:nvSpPr>
          <p:spPr bwMode="auto">
            <a:xfrm>
              <a:off x="4555492" y="2217429"/>
              <a:ext cx="114511" cy="81058"/>
            </a:xfrm>
            <a:custGeom>
              <a:avLst/>
              <a:gdLst>
                <a:gd name="T0" fmla="*/ 23 w 24"/>
                <a:gd name="T1" fmla="*/ 6 h 17"/>
                <a:gd name="T2" fmla="*/ 23 w 24"/>
                <a:gd name="T3" fmla="*/ 5 h 17"/>
                <a:gd name="T4" fmla="*/ 22 w 24"/>
                <a:gd name="T5" fmla="*/ 3 h 17"/>
                <a:gd name="T6" fmla="*/ 19 w 24"/>
                <a:gd name="T7" fmla="*/ 3 h 17"/>
                <a:gd name="T8" fmla="*/ 15 w 24"/>
                <a:gd name="T9" fmla="*/ 1 h 17"/>
                <a:gd name="T10" fmla="*/ 12 w 24"/>
                <a:gd name="T11" fmla="*/ 0 h 17"/>
                <a:gd name="T12" fmla="*/ 8 w 24"/>
                <a:gd name="T13" fmla="*/ 2 h 17"/>
                <a:gd name="T14" fmla="*/ 5 w 24"/>
                <a:gd name="T15" fmla="*/ 4 h 17"/>
                <a:gd name="T16" fmla="*/ 1 w 24"/>
                <a:gd name="T17" fmla="*/ 5 h 17"/>
                <a:gd name="T18" fmla="*/ 0 w 24"/>
                <a:gd name="T19" fmla="*/ 6 h 17"/>
                <a:gd name="T20" fmla="*/ 1 w 24"/>
                <a:gd name="T21" fmla="*/ 8 h 17"/>
                <a:gd name="T22" fmla="*/ 3 w 24"/>
                <a:gd name="T23" fmla="*/ 5 h 17"/>
                <a:gd name="T24" fmla="*/ 5 w 24"/>
                <a:gd name="T25" fmla="*/ 6 h 17"/>
                <a:gd name="T26" fmla="*/ 8 w 24"/>
                <a:gd name="T27" fmla="*/ 10 h 17"/>
                <a:gd name="T28" fmla="*/ 8 w 24"/>
                <a:gd name="T29" fmla="*/ 10 h 17"/>
                <a:gd name="T30" fmla="*/ 7 w 24"/>
                <a:gd name="T31" fmla="*/ 12 h 17"/>
                <a:gd name="T32" fmla="*/ 10 w 24"/>
                <a:gd name="T33" fmla="*/ 13 h 17"/>
                <a:gd name="T34" fmla="*/ 12 w 24"/>
                <a:gd name="T35" fmla="*/ 14 h 17"/>
                <a:gd name="T36" fmla="*/ 17 w 24"/>
                <a:gd name="T37" fmla="*/ 16 h 17"/>
                <a:gd name="T38" fmla="*/ 16 w 24"/>
                <a:gd name="T39" fmla="*/ 17 h 17"/>
                <a:gd name="T40" fmla="*/ 17 w 24"/>
                <a:gd name="T41" fmla="*/ 16 h 17"/>
                <a:gd name="T42" fmla="*/ 11 w 24"/>
                <a:gd name="T43" fmla="*/ 10 h 17"/>
                <a:gd name="T44" fmla="*/ 10 w 24"/>
                <a:gd name="T45" fmla="*/ 8 h 17"/>
                <a:gd name="T46" fmla="*/ 9 w 24"/>
                <a:gd name="T47" fmla="*/ 7 h 17"/>
                <a:gd name="T48" fmla="*/ 9 w 24"/>
                <a:gd name="T49" fmla="*/ 5 h 17"/>
                <a:gd name="T50" fmla="*/ 11 w 24"/>
                <a:gd name="T51" fmla="*/ 6 h 17"/>
                <a:gd name="T52" fmla="*/ 13 w 24"/>
                <a:gd name="T53" fmla="*/ 5 h 17"/>
                <a:gd name="T54" fmla="*/ 14 w 24"/>
                <a:gd name="T55" fmla="*/ 5 h 17"/>
                <a:gd name="T56" fmla="*/ 16 w 24"/>
                <a:gd name="T57" fmla="*/ 5 h 17"/>
                <a:gd name="T58" fmla="*/ 18 w 24"/>
                <a:gd name="T59" fmla="*/ 6 h 17"/>
                <a:gd name="T60" fmla="*/ 20 w 24"/>
                <a:gd name="T61" fmla="*/ 6 h 17"/>
                <a:gd name="T62" fmla="*/ 23 w 24"/>
                <a:gd name="T63" fmla="*/ 7 h 17"/>
                <a:gd name="T64" fmla="*/ 16 w 24"/>
                <a:gd name="T65" fmla="*/ 17 h 17"/>
                <a:gd name="T66" fmla="*/ 12 w 24"/>
                <a:gd name="T67" fmla="*/ 15 h 17"/>
                <a:gd name="T68" fmla="*/ 12 w 24"/>
                <a:gd name="T69" fmla="*/ 15 h 17"/>
                <a:gd name="T70" fmla="*/ 15 w 24"/>
                <a:gd name="T71" fmla="*/ 15 h 17"/>
                <a:gd name="T72" fmla="*/ 13 w 24"/>
                <a:gd name="T73" fmla="*/ 14 h 17"/>
                <a:gd name="T74" fmla="*/ 7 w 24"/>
                <a:gd name="T75" fmla="*/ 10 h 17"/>
                <a:gd name="T76" fmla="*/ 5 w 24"/>
                <a:gd name="T77" fmla="*/ 8 h 17"/>
                <a:gd name="T78" fmla="*/ 5 w 24"/>
                <a:gd name="T79" fmla="*/ 8 h 17"/>
                <a:gd name="T80" fmla="*/ 7 w 24"/>
                <a:gd name="T81" fmla="*/ 12 h 17"/>
                <a:gd name="T82" fmla="*/ 5 w 24"/>
                <a:gd name="T83" fmla="*/ 10 h 17"/>
                <a:gd name="T84" fmla="*/ 3 w 24"/>
                <a:gd name="T85" fmla="*/ 7 h 17"/>
                <a:gd name="T86" fmla="*/ 4 w 24"/>
                <a:gd name="T87" fmla="*/ 9 h 17"/>
                <a:gd name="T88" fmla="*/ 3 w 24"/>
                <a:gd name="T89" fmla="*/ 7 h 17"/>
                <a:gd name="T90" fmla="*/ 4 w 24"/>
                <a:gd name="T91" fmla="*/ 7 h 17"/>
                <a:gd name="T92" fmla="*/ 3 w 24"/>
                <a:gd name="T93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" h="17">
                  <a:moveTo>
                    <a:pt x="23" y="7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lose/>
                  <a:moveTo>
                    <a:pt x="14" y="16"/>
                  </a:moveTo>
                  <a:cubicBezTo>
                    <a:pt x="14" y="16"/>
                    <a:pt x="15" y="16"/>
                    <a:pt x="15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6"/>
                    <a:pt x="14" y="16"/>
                    <a:pt x="14" y="16"/>
                  </a:cubicBezTo>
                  <a:close/>
                  <a:moveTo>
                    <a:pt x="12" y="15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5"/>
                    <a:pt x="12" y="15"/>
                    <a:pt x="12" y="15"/>
                  </a:cubicBezTo>
                  <a:close/>
                  <a:moveTo>
                    <a:pt x="13" y="14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6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9"/>
                    <a:pt x="6" y="9"/>
                    <a:pt x="6" y="9"/>
                  </a:cubicBezTo>
                  <a:close/>
                  <a:moveTo>
                    <a:pt x="5" y="8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lose/>
                  <a:moveTo>
                    <a:pt x="6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1"/>
                    <a:pt x="6" y="11"/>
                    <a:pt x="6" y="11"/>
                  </a:cubicBezTo>
                  <a:close/>
                  <a:moveTo>
                    <a:pt x="5" y="9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lose/>
                  <a:moveTo>
                    <a:pt x="3" y="7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7"/>
                    <a:pt x="3" y="7"/>
                    <a:pt x="3" y="7"/>
                  </a:cubicBezTo>
                  <a:close/>
                  <a:moveTo>
                    <a:pt x="4" y="5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4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54" name="Freeform 56"/>
            <p:cNvSpPr/>
            <p:nvPr/>
          </p:nvSpPr>
          <p:spPr bwMode="auto">
            <a:xfrm>
              <a:off x="4597952" y="2240588"/>
              <a:ext cx="75912" cy="63045"/>
            </a:xfrm>
            <a:custGeom>
              <a:avLst/>
              <a:gdLst>
                <a:gd name="T0" fmla="*/ 30 w 59"/>
                <a:gd name="T1" fmla="*/ 41 h 49"/>
                <a:gd name="T2" fmla="*/ 7 w 59"/>
                <a:gd name="T3" fmla="*/ 19 h 49"/>
                <a:gd name="T4" fmla="*/ 7 w 59"/>
                <a:gd name="T5" fmla="*/ 15 h 49"/>
                <a:gd name="T6" fmla="*/ 4 w 59"/>
                <a:gd name="T7" fmla="*/ 11 h 49"/>
                <a:gd name="T8" fmla="*/ 0 w 59"/>
                <a:gd name="T9" fmla="*/ 8 h 49"/>
                <a:gd name="T10" fmla="*/ 0 w 59"/>
                <a:gd name="T11" fmla="*/ 4 h 49"/>
                <a:gd name="T12" fmla="*/ 0 w 59"/>
                <a:gd name="T13" fmla="*/ 0 h 49"/>
                <a:gd name="T14" fmla="*/ 7 w 59"/>
                <a:gd name="T15" fmla="*/ 4 h 49"/>
                <a:gd name="T16" fmla="*/ 7 w 59"/>
                <a:gd name="T17" fmla="*/ 0 h 49"/>
                <a:gd name="T18" fmla="*/ 15 w 59"/>
                <a:gd name="T19" fmla="*/ 0 h 49"/>
                <a:gd name="T20" fmla="*/ 18 w 59"/>
                <a:gd name="T21" fmla="*/ 0 h 49"/>
                <a:gd name="T22" fmla="*/ 22 w 59"/>
                <a:gd name="T23" fmla="*/ 0 h 49"/>
                <a:gd name="T24" fmla="*/ 26 w 59"/>
                <a:gd name="T25" fmla="*/ 0 h 49"/>
                <a:gd name="T26" fmla="*/ 33 w 59"/>
                <a:gd name="T27" fmla="*/ 0 h 49"/>
                <a:gd name="T28" fmla="*/ 37 w 59"/>
                <a:gd name="T29" fmla="*/ 4 h 49"/>
                <a:gd name="T30" fmla="*/ 41 w 59"/>
                <a:gd name="T31" fmla="*/ 4 h 49"/>
                <a:gd name="T32" fmla="*/ 52 w 59"/>
                <a:gd name="T33" fmla="*/ 8 h 49"/>
                <a:gd name="T34" fmla="*/ 52 w 59"/>
                <a:gd name="T35" fmla="*/ 8 h 49"/>
                <a:gd name="T36" fmla="*/ 56 w 59"/>
                <a:gd name="T37" fmla="*/ 11 h 49"/>
                <a:gd name="T38" fmla="*/ 52 w 59"/>
                <a:gd name="T39" fmla="*/ 15 h 49"/>
                <a:gd name="T40" fmla="*/ 59 w 59"/>
                <a:gd name="T41" fmla="*/ 19 h 49"/>
                <a:gd name="T42" fmla="*/ 59 w 59"/>
                <a:gd name="T43" fmla="*/ 23 h 49"/>
                <a:gd name="T44" fmla="*/ 56 w 59"/>
                <a:gd name="T45" fmla="*/ 23 h 49"/>
                <a:gd name="T46" fmla="*/ 59 w 59"/>
                <a:gd name="T47" fmla="*/ 30 h 49"/>
                <a:gd name="T48" fmla="*/ 56 w 59"/>
                <a:gd name="T49" fmla="*/ 30 h 49"/>
                <a:gd name="T50" fmla="*/ 48 w 59"/>
                <a:gd name="T51" fmla="*/ 30 h 49"/>
                <a:gd name="T52" fmla="*/ 52 w 59"/>
                <a:gd name="T53" fmla="*/ 34 h 49"/>
                <a:gd name="T54" fmla="*/ 52 w 59"/>
                <a:gd name="T55" fmla="*/ 37 h 49"/>
                <a:gd name="T56" fmla="*/ 48 w 59"/>
                <a:gd name="T57" fmla="*/ 41 h 49"/>
                <a:gd name="T58" fmla="*/ 44 w 59"/>
                <a:gd name="T59" fmla="*/ 49 h 49"/>
                <a:gd name="T60" fmla="*/ 41 w 59"/>
                <a:gd name="T61" fmla="*/ 45 h 49"/>
                <a:gd name="T62" fmla="*/ 33 w 59"/>
                <a:gd name="T63" fmla="*/ 45 h 49"/>
                <a:gd name="T64" fmla="*/ 30 w 59"/>
                <a:gd name="T65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" h="49">
                  <a:moveTo>
                    <a:pt x="30" y="45"/>
                  </a:moveTo>
                  <a:lnTo>
                    <a:pt x="30" y="41"/>
                  </a:lnTo>
                  <a:lnTo>
                    <a:pt x="18" y="30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3" y="0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6" y="19"/>
                  </a:lnTo>
                  <a:lnTo>
                    <a:pt x="59" y="19"/>
                  </a:lnTo>
                  <a:lnTo>
                    <a:pt x="59" y="23"/>
                  </a:lnTo>
                  <a:lnTo>
                    <a:pt x="59" y="23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6" y="26"/>
                  </a:lnTo>
                  <a:lnTo>
                    <a:pt x="59" y="30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48" y="30"/>
                  </a:lnTo>
                  <a:lnTo>
                    <a:pt x="48" y="34"/>
                  </a:lnTo>
                  <a:lnTo>
                    <a:pt x="52" y="34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48" y="37"/>
                  </a:lnTo>
                  <a:lnTo>
                    <a:pt x="48" y="41"/>
                  </a:lnTo>
                  <a:lnTo>
                    <a:pt x="48" y="45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1" y="45"/>
                  </a:lnTo>
                  <a:lnTo>
                    <a:pt x="37" y="45"/>
                  </a:lnTo>
                  <a:lnTo>
                    <a:pt x="33" y="45"/>
                  </a:lnTo>
                  <a:lnTo>
                    <a:pt x="30" y="45"/>
                  </a:ln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55" name="Freeform 57"/>
            <p:cNvSpPr/>
            <p:nvPr/>
          </p:nvSpPr>
          <p:spPr bwMode="auto">
            <a:xfrm>
              <a:off x="4550346" y="2203276"/>
              <a:ext cx="61758" cy="37313"/>
            </a:xfrm>
            <a:custGeom>
              <a:avLst/>
              <a:gdLst>
                <a:gd name="T0" fmla="*/ 4 w 48"/>
                <a:gd name="T1" fmla="*/ 29 h 29"/>
                <a:gd name="T2" fmla="*/ 7 w 48"/>
                <a:gd name="T3" fmla="*/ 29 h 29"/>
                <a:gd name="T4" fmla="*/ 11 w 48"/>
                <a:gd name="T5" fmla="*/ 26 h 29"/>
                <a:gd name="T6" fmla="*/ 15 w 48"/>
                <a:gd name="T7" fmla="*/ 26 h 29"/>
                <a:gd name="T8" fmla="*/ 22 w 48"/>
                <a:gd name="T9" fmla="*/ 26 h 29"/>
                <a:gd name="T10" fmla="*/ 26 w 48"/>
                <a:gd name="T11" fmla="*/ 26 h 29"/>
                <a:gd name="T12" fmla="*/ 26 w 48"/>
                <a:gd name="T13" fmla="*/ 22 h 29"/>
                <a:gd name="T14" fmla="*/ 33 w 48"/>
                <a:gd name="T15" fmla="*/ 18 h 29"/>
                <a:gd name="T16" fmla="*/ 33 w 48"/>
                <a:gd name="T17" fmla="*/ 14 h 29"/>
                <a:gd name="T18" fmla="*/ 41 w 48"/>
                <a:gd name="T19" fmla="*/ 11 h 29"/>
                <a:gd name="T20" fmla="*/ 48 w 48"/>
                <a:gd name="T21" fmla="*/ 11 h 29"/>
                <a:gd name="T22" fmla="*/ 48 w 48"/>
                <a:gd name="T23" fmla="*/ 3 h 29"/>
                <a:gd name="T24" fmla="*/ 44 w 48"/>
                <a:gd name="T25" fmla="*/ 0 h 29"/>
                <a:gd name="T26" fmla="*/ 41 w 48"/>
                <a:gd name="T27" fmla="*/ 3 h 29"/>
                <a:gd name="T28" fmla="*/ 33 w 48"/>
                <a:gd name="T29" fmla="*/ 7 h 29"/>
                <a:gd name="T30" fmla="*/ 33 w 48"/>
                <a:gd name="T31" fmla="*/ 7 h 29"/>
                <a:gd name="T32" fmla="*/ 30 w 48"/>
                <a:gd name="T33" fmla="*/ 7 h 29"/>
                <a:gd name="T34" fmla="*/ 26 w 48"/>
                <a:gd name="T35" fmla="*/ 7 h 29"/>
                <a:gd name="T36" fmla="*/ 22 w 48"/>
                <a:gd name="T37" fmla="*/ 7 h 29"/>
                <a:gd name="T38" fmla="*/ 18 w 48"/>
                <a:gd name="T39" fmla="*/ 7 h 29"/>
                <a:gd name="T40" fmla="*/ 15 w 48"/>
                <a:gd name="T41" fmla="*/ 7 h 29"/>
                <a:gd name="T42" fmla="*/ 7 w 48"/>
                <a:gd name="T43" fmla="*/ 7 h 29"/>
                <a:gd name="T44" fmla="*/ 7 w 48"/>
                <a:gd name="T45" fmla="*/ 7 h 29"/>
                <a:gd name="T46" fmla="*/ 4 w 48"/>
                <a:gd name="T47" fmla="*/ 11 h 29"/>
                <a:gd name="T48" fmla="*/ 4 w 48"/>
                <a:gd name="T49" fmla="*/ 14 h 29"/>
                <a:gd name="T50" fmla="*/ 0 w 48"/>
                <a:gd name="T51" fmla="*/ 18 h 29"/>
                <a:gd name="T52" fmla="*/ 4 w 48"/>
                <a:gd name="T53" fmla="*/ 22 h 29"/>
                <a:gd name="T54" fmla="*/ 4 w 48"/>
                <a:gd name="T55" fmla="*/ 22 h 29"/>
                <a:gd name="T56" fmla="*/ 7 w 48"/>
                <a:gd name="T57" fmla="*/ 22 h 29"/>
                <a:gd name="T58" fmla="*/ 7 w 48"/>
                <a:gd name="T59" fmla="*/ 26 h 29"/>
                <a:gd name="T60" fmla="*/ 4 w 48"/>
                <a:gd name="T61" fmla="*/ 26 h 29"/>
                <a:gd name="T62" fmla="*/ 4 w 48"/>
                <a:gd name="T6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" h="29">
                  <a:moveTo>
                    <a:pt x="4" y="29"/>
                  </a:moveTo>
                  <a:lnTo>
                    <a:pt x="7" y="29"/>
                  </a:lnTo>
                  <a:lnTo>
                    <a:pt x="11" y="26"/>
                  </a:lnTo>
                  <a:lnTo>
                    <a:pt x="15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33" y="18"/>
                  </a:lnTo>
                  <a:lnTo>
                    <a:pt x="33" y="14"/>
                  </a:lnTo>
                  <a:lnTo>
                    <a:pt x="41" y="11"/>
                  </a:lnTo>
                  <a:lnTo>
                    <a:pt x="48" y="11"/>
                  </a:lnTo>
                  <a:lnTo>
                    <a:pt x="48" y="3"/>
                  </a:lnTo>
                  <a:lnTo>
                    <a:pt x="44" y="0"/>
                  </a:lnTo>
                  <a:lnTo>
                    <a:pt x="41" y="3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11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4" y="26"/>
                  </a:lnTo>
                  <a:lnTo>
                    <a:pt x="4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56" name="Freeform 58"/>
            <p:cNvSpPr/>
            <p:nvPr/>
          </p:nvSpPr>
          <p:spPr bwMode="auto">
            <a:xfrm>
              <a:off x="4474436" y="2150523"/>
              <a:ext cx="142816" cy="61758"/>
            </a:xfrm>
            <a:custGeom>
              <a:avLst/>
              <a:gdLst>
                <a:gd name="T0" fmla="*/ 66 w 111"/>
                <a:gd name="T1" fmla="*/ 48 h 48"/>
                <a:gd name="T2" fmla="*/ 77 w 111"/>
                <a:gd name="T3" fmla="*/ 48 h 48"/>
                <a:gd name="T4" fmla="*/ 85 w 111"/>
                <a:gd name="T5" fmla="*/ 48 h 48"/>
                <a:gd name="T6" fmla="*/ 92 w 111"/>
                <a:gd name="T7" fmla="*/ 48 h 48"/>
                <a:gd name="T8" fmla="*/ 100 w 111"/>
                <a:gd name="T9" fmla="*/ 44 h 48"/>
                <a:gd name="T10" fmla="*/ 107 w 111"/>
                <a:gd name="T11" fmla="*/ 37 h 48"/>
                <a:gd name="T12" fmla="*/ 107 w 111"/>
                <a:gd name="T13" fmla="*/ 33 h 48"/>
                <a:gd name="T14" fmla="*/ 103 w 111"/>
                <a:gd name="T15" fmla="*/ 26 h 48"/>
                <a:gd name="T16" fmla="*/ 111 w 111"/>
                <a:gd name="T17" fmla="*/ 26 h 48"/>
                <a:gd name="T18" fmla="*/ 111 w 111"/>
                <a:gd name="T19" fmla="*/ 18 h 48"/>
                <a:gd name="T20" fmla="*/ 111 w 111"/>
                <a:gd name="T21" fmla="*/ 7 h 48"/>
                <a:gd name="T22" fmla="*/ 103 w 111"/>
                <a:gd name="T23" fmla="*/ 4 h 48"/>
                <a:gd name="T24" fmla="*/ 92 w 111"/>
                <a:gd name="T25" fmla="*/ 4 h 48"/>
                <a:gd name="T26" fmla="*/ 81 w 111"/>
                <a:gd name="T27" fmla="*/ 0 h 48"/>
                <a:gd name="T28" fmla="*/ 77 w 111"/>
                <a:gd name="T29" fmla="*/ 4 h 48"/>
                <a:gd name="T30" fmla="*/ 77 w 111"/>
                <a:gd name="T31" fmla="*/ 7 h 48"/>
                <a:gd name="T32" fmla="*/ 70 w 111"/>
                <a:gd name="T33" fmla="*/ 7 h 48"/>
                <a:gd name="T34" fmla="*/ 59 w 111"/>
                <a:gd name="T35" fmla="*/ 4 h 48"/>
                <a:gd name="T36" fmla="*/ 59 w 111"/>
                <a:gd name="T37" fmla="*/ 11 h 48"/>
                <a:gd name="T38" fmla="*/ 55 w 111"/>
                <a:gd name="T39" fmla="*/ 11 h 48"/>
                <a:gd name="T40" fmla="*/ 48 w 111"/>
                <a:gd name="T41" fmla="*/ 18 h 48"/>
                <a:gd name="T42" fmla="*/ 52 w 111"/>
                <a:gd name="T43" fmla="*/ 22 h 48"/>
                <a:gd name="T44" fmla="*/ 48 w 111"/>
                <a:gd name="T45" fmla="*/ 26 h 48"/>
                <a:gd name="T46" fmla="*/ 40 w 111"/>
                <a:gd name="T47" fmla="*/ 26 h 48"/>
                <a:gd name="T48" fmla="*/ 37 w 111"/>
                <a:gd name="T49" fmla="*/ 26 h 48"/>
                <a:gd name="T50" fmla="*/ 29 w 111"/>
                <a:gd name="T51" fmla="*/ 30 h 48"/>
                <a:gd name="T52" fmla="*/ 22 w 111"/>
                <a:gd name="T53" fmla="*/ 30 h 48"/>
                <a:gd name="T54" fmla="*/ 15 w 111"/>
                <a:gd name="T55" fmla="*/ 26 h 48"/>
                <a:gd name="T56" fmla="*/ 11 w 111"/>
                <a:gd name="T57" fmla="*/ 30 h 48"/>
                <a:gd name="T58" fmla="*/ 7 w 111"/>
                <a:gd name="T59" fmla="*/ 30 h 48"/>
                <a:gd name="T60" fmla="*/ 0 w 111"/>
                <a:gd name="T61" fmla="*/ 30 h 48"/>
                <a:gd name="T62" fmla="*/ 0 w 111"/>
                <a:gd name="T63" fmla="*/ 30 h 48"/>
                <a:gd name="T64" fmla="*/ 0 w 111"/>
                <a:gd name="T65" fmla="*/ 33 h 48"/>
                <a:gd name="T66" fmla="*/ 3 w 111"/>
                <a:gd name="T67" fmla="*/ 37 h 48"/>
                <a:gd name="T68" fmla="*/ 7 w 111"/>
                <a:gd name="T69" fmla="*/ 37 h 48"/>
                <a:gd name="T70" fmla="*/ 11 w 111"/>
                <a:gd name="T71" fmla="*/ 37 h 48"/>
                <a:gd name="T72" fmla="*/ 18 w 111"/>
                <a:gd name="T73" fmla="*/ 37 h 48"/>
                <a:gd name="T74" fmla="*/ 22 w 111"/>
                <a:gd name="T75" fmla="*/ 41 h 48"/>
                <a:gd name="T76" fmla="*/ 33 w 111"/>
                <a:gd name="T77" fmla="*/ 37 h 48"/>
                <a:gd name="T78" fmla="*/ 40 w 111"/>
                <a:gd name="T79" fmla="*/ 41 h 48"/>
                <a:gd name="T80" fmla="*/ 59 w 111"/>
                <a:gd name="T81" fmla="*/ 44 h 48"/>
                <a:gd name="T82" fmla="*/ 66 w 111"/>
                <a:gd name="T8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1" h="48">
                  <a:moveTo>
                    <a:pt x="66" y="48"/>
                  </a:moveTo>
                  <a:lnTo>
                    <a:pt x="66" y="48"/>
                  </a:lnTo>
                  <a:lnTo>
                    <a:pt x="74" y="48"/>
                  </a:lnTo>
                  <a:lnTo>
                    <a:pt x="77" y="48"/>
                  </a:lnTo>
                  <a:lnTo>
                    <a:pt x="81" y="48"/>
                  </a:lnTo>
                  <a:lnTo>
                    <a:pt x="85" y="48"/>
                  </a:lnTo>
                  <a:lnTo>
                    <a:pt x="89" y="48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100" y="44"/>
                  </a:lnTo>
                  <a:lnTo>
                    <a:pt x="103" y="41"/>
                  </a:lnTo>
                  <a:lnTo>
                    <a:pt x="107" y="37"/>
                  </a:lnTo>
                  <a:lnTo>
                    <a:pt x="107" y="37"/>
                  </a:lnTo>
                  <a:lnTo>
                    <a:pt x="107" y="33"/>
                  </a:lnTo>
                  <a:lnTo>
                    <a:pt x="107" y="30"/>
                  </a:lnTo>
                  <a:lnTo>
                    <a:pt x="103" y="26"/>
                  </a:lnTo>
                  <a:lnTo>
                    <a:pt x="103" y="26"/>
                  </a:lnTo>
                  <a:lnTo>
                    <a:pt x="111" y="26"/>
                  </a:lnTo>
                  <a:lnTo>
                    <a:pt x="111" y="22"/>
                  </a:lnTo>
                  <a:lnTo>
                    <a:pt x="111" y="18"/>
                  </a:lnTo>
                  <a:lnTo>
                    <a:pt x="111" y="11"/>
                  </a:lnTo>
                  <a:lnTo>
                    <a:pt x="111" y="7"/>
                  </a:lnTo>
                  <a:lnTo>
                    <a:pt x="103" y="4"/>
                  </a:lnTo>
                  <a:lnTo>
                    <a:pt x="103" y="4"/>
                  </a:lnTo>
                  <a:lnTo>
                    <a:pt x="96" y="4"/>
                  </a:lnTo>
                  <a:lnTo>
                    <a:pt x="92" y="4"/>
                  </a:lnTo>
                  <a:lnTo>
                    <a:pt x="89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7" y="7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59" y="7"/>
                  </a:lnTo>
                  <a:lnTo>
                    <a:pt x="59" y="1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2" y="15"/>
                  </a:lnTo>
                  <a:lnTo>
                    <a:pt x="48" y="18"/>
                  </a:lnTo>
                  <a:lnTo>
                    <a:pt x="48" y="22"/>
                  </a:lnTo>
                  <a:lnTo>
                    <a:pt x="52" y="22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0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18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3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7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22" y="41"/>
                  </a:lnTo>
                  <a:lnTo>
                    <a:pt x="29" y="37"/>
                  </a:lnTo>
                  <a:lnTo>
                    <a:pt x="33" y="37"/>
                  </a:lnTo>
                  <a:lnTo>
                    <a:pt x="40" y="37"/>
                  </a:lnTo>
                  <a:lnTo>
                    <a:pt x="40" y="41"/>
                  </a:lnTo>
                  <a:lnTo>
                    <a:pt x="48" y="44"/>
                  </a:lnTo>
                  <a:lnTo>
                    <a:pt x="59" y="44"/>
                  </a:lnTo>
                  <a:lnTo>
                    <a:pt x="63" y="44"/>
                  </a:lnTo>
                  <a:lnTo>
                    <a:pt x="66" y="48"/>
                  </a:lnTo>
                  <a:lnTo>
                    <a:pt x="66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57" name="Freeform 59"/>
            <p:cNvSpPr/>
            <p:nvPr/>
          </p:nvSpPr>
          <p:spPr bwMode="auto">
            <a:xfrm>
              <a:off x="4555494" y="1997415"/>
              <a:ext cx="194282" cy="147963"/>
            </a:xfrm>
            <a:custGeom>
              <a:avLst/>
              <a:gdLst>
                <a:gd name="T0" fmla="*/ 92 w 151"/>
                <a:gd name="T1" fmla="*/ 115 h 115"/>
                <a:gd name="T2" fmla="*/ 96 w 151"/>
                <a:gd name="T3" fmla="*/ 111 h 115"/>
                <a:gd name="T4" fmla="*/ 100 w 151"/>
                <a:gd name="T5" fmla="*/ 111 h 115"/>
                <a:gd name="T6" fmla="*/ 107 w 151"/>
                <a:gd name="T7" fmla="*/ 111 h 115"/>
                <a:gd name="T8" fmla="*/ 111 w 151"/>
                <a:gd name="T9" fmla="*/ 111 h 115"/>
                <a:gd name="T10" fmla="*/ 118 w 151"/>
                <a:gd name="T11" fmla="*/ 111 h 115"/>
                <a:gd name="T12" fmla="*/ 129 w 151"/>
                <a:gd name="T13" fmla="*/ 115 h 115"/>
                <a:gd name="T14" fmla="*/ 133 w 151"/>
                <a:gd name="T15" fmla="*/ 111 h 115"/>
                <a:gd name="T16" fmla="*/ 144 w 151"/>
                <a:gd name="T17" fmla="*/ 97 h 115"/>
                <a:gd name="T18" fmla="*/ 148 w 151"/>
                <a:gd name="T19" fmla="*/ 89 h 115"/>
                <a:gd name="T20" fmla="*/ 151 w 151"/>
                <a:gd name="T21" fmla="*/ 85 h 115"/>
                <a:gd name="T22" fmla="*/ 148 w 151"/>
                <a:gd name="T23" fmla="*/ 82 h 115"/>
                <a:gd name="T24" fmla="*/ 148 w 151"/>
                <a:gd name="T25" fmla="*/ 78 h 115"/>
                <a:gd name="T26" fmla="*/ 144 w 151"/>
                <a:gd name="T27" fmla="*/ 71 h 115"/>
                <a:gd name="T28" fmla="*/ 144 w 151"/>
                <a:gd name="T29" fmla="*/ 59 h 115"/>
                <a:gd name="T30" fmla="*/ 137 w 151"/>
                <a:gd name="T31" fmla="*/ 52 h 115"/>
                <a:gd name="T32" fmla="*/ 144 w 151"/>
                <a:gd name="T33" fmla="*/ 45 h 115"/>
                <a:gd name="T34" fmla="*/ 140 w 151"/>
                <a:gd name="T35" fmla="*/ 34 h 115"/>
                <a:gd name="T36" fmla="*/ 140 w 151"/>
                <a:gd name="T37" fmla="*/ 30 h 115"/>
                <a:gd name="T38" fmla="*/ 133 w 151"/>
                <a:gd name="T39" fmla="*/ 19 h 115"/>
                <a:gd name="T40" fmla="*/ 133 w 151"/>
                <a:gd name="T41" fmla="*/ 8 h 115"/>
                <a:gd name="T42" fmla="*/ 126 w 151"/>
                <a:gd name="T43" fmla="*/ 4 h 115"/>
                <a:gd name="T44" fmla="*/ 85 w 151"/>
                <a:gd name="T45" fmla="*/ 8 h 115"/>
                <a:gd name="T46" fmla="*/ 77 w 151"/>
                <a:gd name="T47" fmla="*/ 11 h 115"/>
                <a:gd name="T48" fmla="*/ 70 w 151"/>
                <a:gd name="T49" fmla="*/ 11 h 115"/>
                <a:gd name="T50" fmla="*/ 77 w 151"/>
                <a:gd name="T51" fmla="*/ 4 h 115"/>
                <a:gd name="T52" fmla="*/ 74 w 151"/>
                <a:gd name="T53" fmla="*/ 8 h 115"/>
                <a:gd name="T54" fmla="*/ 63 w 151"/>
                <a:gd name="T55" fmla="*/ 8 h 115"/>
                <a:gd name="T56" fmla="*/ 59 w 151"/>
                <a:gd name="T57" fmla="*/ 4 h 115"/>
                <a:gd name="T58" fmla="*/ 66 w 151"/>
                <a:gd name="T59" fmla="*/ 4 h 115"/>
                <a:gd name="T60" fmla="*/ 63 w 151"/>
                <a:gd name="T61" fmla="*/ 0 h 115"/>
                <a:gd name="T62" fmla="*/ 48 w 151"/>
                <a:gd name="T63" fmla="*/ 4 h 115"/>
                <a:gd name="T64" fmla="*/ 37 w 151"/>
                <a:gd name="T65" fmla="*/ 4 h 115"/>
                <a:gd name="T66" fmla="*/ 29 w 151"/>
                <a:gd name="T67" fmla="*/ 8 h 115"/>
                <a:gd name="T68" fmla="*/ 26 w 151"/>
                <a:gd name="T69" fmla="*/ 15 h 115"/>
                <a:gd name="T70" fmla="*/ 14 w 151"/>
                <a:gd name="T71" fmla="*/ 19 h 115"/>
                <a:gd name="T72" fmla="*/ 7 w 151"/>
                <a:gd name="T73" fmla="*/ 22 h 115"/>
                <a:gd name="T74" fmla="*/ 3 w 151"/>
                <a:gd name="T75" fmla="*/ 26 h 115"/>
                <a:gd name="T76" fmla="*/ 3 w 151"/>
                <a:gd name="T77" fmla="*/ 26 h 115"/>
                <a:gd name="T78" fmla="*/ 3 w 151"/>
                <a:gd name="T79" fmla="*/ 37 h 115"/>
                <a:gd name="T80" fmla="*/ 0 w 151"/>
                <a:gd name="T81" fmla="*/ 41 h 115"/>
                <a:gd name="T82" fmla="*/ 3 w 151"/>
                <a:gd name="T83" fmla="*/ 52 h 115"/>
                <a:gd name="T84" fmla="*/ 7 w 151"/>
                <a:gd name="T85" fmla="*/ 56 h 115"/>
                <a:gd name="T86" fmla="*/ 7 w 151"/>
                <a:gd name="T87" fmla="*/ 59 h 115"/>
                <a:gd name="T88" fmla="*/ 11 w 151"/>
                <a:gd name="T89" fmla="*/ 67 h 115"/>
                <a:gd name="T90" fmla="*/ 14 w 151"/>
                <a:gd name="T91" fmla="*/ 78 h 115"/>
                <a:gd name="T92" fmla="*/ 14 w 151"/>
                <a:gd name="T93" fmla="*/ 82 h 115"/>
                <a:gd name="T94" fmla="*/ 18 w 151"/>
                <a:gd name="T95" fmla="*/ 82 h 115"/>
                <a:gd name="T96" fmla="*/ 26 w 151"/>
                <a:gd name="T97" fmla="*/ 82 h 115"/>
                <a:gd name="T98" fmla="*/ 29 w 151"/>
                <a:gd name="T99" fmla="*/ 85 h 115"/>
                <a:gd name="T100" fmla="*/ 33 w 151"/>
                <a:gd name="T101" fmla="*/ 89 h 115"/>
                <a:gd name="T102" fmla="*/ 33 w 151"/>
                <a:gd name="T103" fmla="*/ 93 h 115"/>
                <a:gd name="T104" fmla="*/ 37 w 151"/>
                <a:gd name="T105" fmla="*/ 97 h 115"/>
                <a:gd name="T106" fmla="*/ 40 w 151"/>
                <a:gd name="T107" fmla="*/ 97 h 115"/>
                <a:gd name="T108" fmla="*/ 37 w 151"/>
                <a:gd name="T109" fmla="*/ 89 h 115"/>
                <a:gd name="T110" fmla="*/ 48 w 151"/>
                <a:gd name="T111" fmla="*/ 93 h 115"/>
                <a:gd name="T112" fmla="*/ 51 w 151"/>
                <a:gd name="T113" fmla="*/ 97 h 115"/>
                <a:gd name="T114" fmla="*/ 59 w 151"/>
                <a:gd name="T115" fmla="*/ 97 h 115"/>
                <a:gd name="T116" fmla="*/ 74 w 151"/>
                <a:gd name="T117" fmla="*/ 104 h 115"/>
                <a:gd name="T118" fmla="*/ 81 w 151"/>
                <a:gd name="T119" fmla="*/ 111 h 115"/>
                <a:gd name="T120" fmla="*/ 89 w 151"/>
                <a:gd name="T121" fmla="*/ 108 h 115"/>
                <a:gd name="T122" fmla="*/ 89 w 151"/>
                <a:gd name="T123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" h="115">
                  <a:moveTo>
                    <a:pt x="89" y="115"/>
                  </a:moveTo>
                  <a:lnTo>
                    <a:pt x="92" y="115"/>
                  </a:lnTo>
                  <a:lnTo>
                    <a:pt x="96" y="115"/>
                  </a:lnTo>
                  <a:lnTo>
                    <a:pt x="96" y="111"/>
                  </a:lnTo>
                  <a:lnTo>
                    <a:pt x="100" y="111"/>
                  </a:lnTo>
                  <a:lnTo>
                    <a:pt x="100" y="111"/>
                  </a:lnTo>
                  <a:lnTo>
                    <a:pt x="107" y="111"/>
                  </a:lnTo>
                  <a:lnTo>
                    <a:pt x="107" y="111"/>
                  </a:lnTo>
                  <a:lnTo>
                    <a:pt x="111" y="111"/>
                  </a:lnTo>
                  <a:lnTo>
                    <a:pt x="111" y="111"/>
                  </a:lnTo>
                  <a:lnTo>
                    <a:pt x="114" y="111"/>
                  </a:lnTo>
                  <a:lnTo>
                    <a:pt x="118" y="111"/>
                  </a:lnTo>
                  <a:lnTo>
                    <a:pt x="122" y="111"/>
                  </a:lnTo>
                  <a:lnTo>
                    <a:pt x="129" y="115"/>
                  </a:lnTo>
                  <a:lnTo>
                    <a:pt x="133" y="115"/>
                  </a:lnTo>
                  <a:lnTo>
                    <a:pt x="133" y="111"/>
                  </a:lnTo>
                  <a:lnTo>
                    <a:pt x="133" y="108"/>
                  </a:lnTo>
                  <a:lnTo>
                    <a:pt x="144" y="97"/>
                  </a:lnTo>
                  <a:lnTo>
                    <a:pt x="144" y="93"/>
                  </a:lnTo>
                  <a:lnTo>
                    <a:pt x="148" y="89"/>
                  </a:lnTo>
                  <a:lnTo>
                    <a:pt x="151" y="89"/>
                  </a:lnTo>
                  <a:lnTo>
                    <a:pt x="151" y="85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51" y="78"/>
                  </a:lnTo>
                  <a:lnTo>
                    <a:pt x="148" y="78"/>
                  </a:lnTo>
                  <a:lnTo>
                    <a:pt x="144" y="74"/>
                  </a:lnTo>
                  <a:lnTo>
                    <a:pt x="144" y="71"/>
                  </a:lnTo>
                  <a:lnTo>
                    <a:pt x="144" y="63"/>
                  </a:lnTo>
                  <a:lnTo>
                    <a:pt x="144" y="59"/>
                  </a:lnTo>
                  <a:lnTo>
                    <a:pt x="140" y="56"/>
                  </a:lnTo>
                  <a:lnTo>
                    <a:pt x="137" y="52"/>
                  </a:lnTo>
                  <a:lnTo>
                    <a:pt x="140" y="48"/>
                  </a:lnTo>
                  <a:lnTo>
                    <a:pt x="144" y="45"/>
                  </a:lnTo>
                  <a:lnTo>
                    <a:pt x="144" y="37"/>
                  </a:lnTo>
                  <a:lnTo>
                    <a:pt x="140" y="34"/>
                  </a:lnTo>
                  <a:lnTo>
                    <a:pt x="140" y="30"/>
                  </a:lnTo>
                  <a:lnTo>
                    <a:pt x="140" y="30"/>
                  </a:lnTo>
                  <a:lnTo>
                    <a:pt x="137" y="22"/>
                  </a:lnTo>
                  <a:lnTo>
                    <a:pt x="133" y="19"/>
                  </a:lnTo>
                  <a:lnTo>
                    <a:pt x="133" y="15"/>
                  </a:lnTo>
                  <a:lnTo>
                    <a:pt x="133" y="8"/>
                  </a:lnTo>
                  <a:lnTo>
                    <a:pt x="129" y="8"/>
                  </a:lnTo>
                  <a:lnTo>
                    <a:pt x="126" y="4"/>
                  </a:lnTo>
                  <a:lnTo>
                    <a:pt x="103" y="8"/>
                  </a:lnTo>
                  <a:lnTo>
                    <a:pt x="85" y="8"/>
                  </a:lnTo>
                  <a:lnTo>
                    <a:pt x="81" y="8"/>
                  </a:lnTo>
                  <a:lnTo>
                    <a:pt x="77" y="11"/>
                  </a:lnTo>
                  <a:lnTo>
                    <a:pt x="70" y="11"/>
                  </a:lnTo>
                  <a:lnTo>
                    <a:pt x="70" y="11"/>
                  </a:lnTo>
                  <a:lnTo>
                    <a:pt x="74" y="8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4" y="8"/>
                  </a:lnTo>
                  <a:lnTo>
                    <a:pt x="66" y="11"/>
                  </a:lnTo>
                  <a:lnTo>
                    <a:pt x="63" y="8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63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3" y="0"/>
                  </a:lnTo>
                  <a:lnTo>
                    <a:pt x="51" y="0"/>
                  </a:lnTo>
                  <a:lnTo>
                    <a:pt x="48" y="4"/>
                  </a:lnTo>
                  <a:lnTo>
                    <a:pt x="40" y="4"/>
                  </a:lnTo>
                  <a:lnTo>
                    <a:pt x="37" y="4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4" y="19"/>
                  </a:lnTo>
                  <a:lnTo>
                    <a:pt x="7" y="19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34"/>
                  </a:lnTo>
                  <a:lnTo>
                    <a:pt x="3" y="37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3" y="48"/>
                  </a:lnTo>
                  <a:lnTo>
                    <a:pt x="3" y="52"/>
                  </a:lnTo>
                  <a:lnTo>
                    <a:pt x="7" y="52"/>
                  </a:lnTo>
                  <a:lnTo>
                    <a:pt x="7" y="56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4" y="71"/>
                  </a:lnTo>
                  <a:lnTo>
                    <a:pt x="14" y="78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8" y="82"/>
                  </a:lnTo>
                  <a:lnTo>
                    <a:pt x="22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9" y="85"/>
                  </a:lnTo>
                  <a:lnTo>
                    <a:pt x="33" y="85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93"/>
                  </a:lnTo>
                  <a:lnTo>
                    <a:pt x="37" y="93"/>
                  </a:lnTo>
                  <a:lnTo>
                    <a:pt x="37" y="97"/>
                  </a:lnTo>
                  <a:lnTo>
                    <a:pt x="37" y="97"/>
                  </a:lnTo>
                  <a:lnTo>
                    <a:pt x="40" y="97"/>
                  </a:lnTo>
                  <a:lnTo>
                    <a:pt x="40" y="97"/>
                  </a:lnTo>
                  <a:lnTo>
                    <a:pt x="37" y="89"/>
                  </a:lnTo>
                  <a:lnTo>
                    <a:pt x="40" y="89"/>
                  </a:lnTo>
                  <a:lnTo>
                    <a:pt x="48" y="93"/>
                  </a:lnTo>
                  <a:lnTo>
                    <a:pt x="51" y="93"/>
                  </a:lnTo>
                  <a:lnTo>
                    <a:pt x="51" y="97"/>
                  </a:lnTo>
                  <a:lnTo>
                    <a:pt x="55" y="97"/>
                  </a:lnTo>
                  <a:lnTo>
                    <a:pt x="59" y="97"/>
                  </a:lnTo>
                  <a:lnTo>
                    <a:pt x="66" y="97"/>
                  </a:lnTo>
                  <a:lnTo>
                    <a:pt x="74" y="104"/>
                  </a:lnTo>
                  <a:lnTo>
                    <a:pt x="77" y="111"/>
                  </a:lnTo>
                  <a:lnTo>
                    <a:pt x="81" y="111"/>
                  </a:lnTo>
                  <a:lnTo>
                    <a:pt x="81" y="108"/>
                  </a:lnTo>
                  <a:lnTo>
                    <a:pt x="89" y="108"/>
                  </a:lnTo>
                  <a:lnTo>
                    <a:pt x="89" y="111"/>
                  </a:lnTo>
                  <a:lnTo>
                    <a:pt x="89" y="1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58" name="Freeform 60"/>
            <p:cNvSpPr/>
            <p:nvPr/>
          </p:nvSpPr>
          <p:spPr bwMode="auto">
            <a:xfrm>
              <a:off x="4516895" y="2097772"/>
              <a:ext cx="153109" cy="61758"/>
            </a:xfrm>
            <a:custGeom>
              <a:avLst/>
              <a:gdLst>
                <a:gd name="T0" fmla="*/ 44 w 119"/>
                <a:gd name="T1" fmla="*/ 4 h 48"/>
                <a:gd name="T2" fmla="*/ 48 w 119"/>
                <a:gd name="T3" fmla="*/ 4 h 48"/>
                <a:gd name="T4" fmla="*/ 56 w 119"/>
                <a:gd name="T5" fmla="*/ 4 h 48"/>
                <a:gd name="T6" fmla="*/ 59 w 119"/>
                <a:gd name="T7" fmla="*/ 7 h 48"/>
                <a:gd name="T8" fmla="*/ 63 w 119"/>
                <a:gd name="T9" fmla="*/ 11 h 48"/>
                <a:gd name="T10" fmla="*/ 63 w 119"/>
                <a:gd name="T11" fmla="*/ 15 h 48"/>
                <a:gd name="T12" fmla="*/ 67 w 119"/>
                <a:gd name="T13" fmla="*/ 19 h 48"/>
                <a:gd name="T14" fmla="*/ 70 w 119"/>
                <a:gd name="T15" fmla="*/ 19 h 48"/>
                <a:gd name="T16" fmla="*/ 67 w 119"/>
                <a:gd name="T17" fmla="*/ 11 h 48"/>
                <a:gd name="T18" fmla="*/ 78 w 119"/>
                <a:gd name="T19" fmla="*/ 15 h 48"/>
                <a:gd name="T20" fmla="*/ 81 w 119"/>
                <a:gd name="T21" fmla="*/ 19 h 48"/>
                <a:gd name="T22" fmla="*/ 89 w 119"/>
                <a:gd name="T23" fmla="*/ 19 h 48"/>
                <a:gd name="T24" fmla="*/ 104 w 119"/>
                <a:gd name="T25" fmla="*/ 26 h 48"/>
                <a:gd name="T26" fmla="*/ 111 w 119"/>
                <a:gd name="T27" fmla="*/ 33 h 48"/>
                <a:gd name="T28" fmla="*/ 119 w 119"/>
                <a:gd name="T29" fmla="*/ 30 h 48"/>
                <a:gd name="T30" fmla="*/ 119 w 119"/>
                <a:gd name="T31" fmla="*/ 37 h 48"/>
                <a:gd name="T32" fmla="*/ 107 w 119"/>
                <a:gd name="T33" fmla="*/ 37 h 48"/>
                <a:gd name="T34" fmla="*/ 100 w 119"/>
                <a:gd name="T35" fmla="*/ 45 h 48"/>
                <a:gd name="T36" fmla="*/ 89 w 119"/>
                <a:gd name="T37" fmla="*/ 45 h 48"/>
                <a:gd name="T38" fmla="*/ 81 w 119"/>
                <a:gd name="T39" fmla="*/ 45 h 48"/>
                <a:gd name="T40" fmla="*/ 70 w 119"/>
                <a:gd name="T41" fmla="*/ 45 h 48"/>
                <a:gd name="T42" fmla="*/ 63 w 119"/>
                <a:gd name="T43" fmla="*/ 45 h 48"/>
                <a:gd name="T44" fmla="*/ 56 w 119"/>
                <a:gd name="T45" fmla="*/ 41 h 48"/>
                <a:gd name="T46" fmla="*/ 48 w 119"/>
                <a:gd name="T47" fmla="*/ 41 h 48"/>
                <a:gd name="T48" fmla="*/ 44 w 119"/>
                <a:gd name="T49" fmla="*/ 45 h 48"/>
                <a:gd name="T50" fmla="*/ 37 w 119"/>
                <a:gd name="T51" fmla="*/ 48 h 48"/>
                <a:gd name="T52" fmla="*/ 30 w 119"/>
                <a:gd name="T53" fmla="*/ 45 h 48"/>
                <a:gd name="T54" fmla="*/ 26 w 119"/>
                <a:gd name="T55" fmla="*/ 45 h 48"/>
                <a:gd name="T56" fmla="*/ 19 w 119"/>
                <a:gd name="T57" fmla="*/ 37 h 48"/>
                <a:gd name="T58" fmla="*/ 7 w 119"/>
                <a:gd name="T59" fmla="*/ 30 h 48"/>
                <a:gd name="T60" fmla="*/ 7 w 119"/>
                <a:gd name="T61" fmla="*/ 26 h 48"/>
                <a:gd name="T62" fmla="*/ 0 w 119"/>
                <a:gd name="T63" fmla="*/ 19 h 48"/>
                <a:gd name="T64" fmla="*/ 0 w 119"/>
                <a:gd name="T65" fmla="*/ 15 h 48"/>
                <a:gd name="T66" fmla="*/ 4 w 119"/>
                <a:gd name="T67" fmla="*/ 15 h 48"/>
                <a:gd name="T68" fmla="*/ 15 w 119"/>
                <a:gd name="T69" fmla="*/ 11 h 48"/>
                <a:gd name="T70" fmla="*/ 22 w 119"/>
                <a:gd name="T71" fmla="*/ 7 h 48"/>
                <a:gd name="T72" fmla="*/ 30 w 119"/>
                <a:gd name="T73" fmla="*/ 7 h 48"/>
                <a:gd name="T74" fmla="*/ 33 w 119"/>
                <a:gd name="T75" fmla="*/ 4 h 48"/>
                <a:gd name="T76" fmla="*/ 37 w 119"/>
                <a:gd name="T77" fmla="*/ 4 h 48"/>
                <a:gd name="T78" fmla="*/ 41 w 119"/>
                <a:gd name="T7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9" h="48">
                  <a:moveTo>
                    <a:pt x="44" y="4"/>
                  </a:moveTo>
                  <a:lnTo>
                    <a:pt x="44" y="4"/>
                  </a:lnTo>
                  <a:lnTo>
                    <a:pt x="44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9" y="7"/>
                  </a:lnTo>
                  <a:lnTo>
                    <a:pt x="63" y="7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3" y="15"/>
                  </a:lnTo>
                  <a:lnTo>
                    <a:pt x="67" y="15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70" y="19"/>
                  </a:lnTo>
                  <a:lnTo>
                    <a:pt x="70" y="19"/>
                  </a:lnTo>
                  <a:lnTo>
                    <a:pt x="67" y="11"/>
                  </a:lnTo>
                  <a:lnTo>
                    <a:pt x="70" y="11"/>
                  </a:lnTo>
                  <a:lnTo>
                    <a:pt x="78" y="15"/>
                  </a:lnTo>
                  <a:lnTo>
                    <a:pt x="81" y="15"/>
                  </a:lnTo>
                  <a:lnTo>
                    <a:pt x="81" y="19"/>
                  </a:lnTo>
                  <a:lnTo>
                    <a:pt x="85" y="19"/>
                  </a:lnTo>
                  <a:lnTo>
                    <a:pt x="89" y="19"/>
                  </a:lnTo>
                  <a:lnTo>
                    <a:pt x="96" y="19"/>
                  </a:lnTo>
                  <a:lnTo>
                    <a:pt x="104" y="26"/>
                  </a:lnTo>
                  <a:lnTo>
                    <a:pt x="107" y="33"/>
                  </a:lnTo>
                  <a:lnTo>
                    <a:pt x="111" y="33"/>
                  </a:lnTo>
                  <a:lnTo>
                    <a:pt x="111" y="30"/>
                  </a:lnTo>
                  <a:lnTo>
                    <a:pt x="119" y="30"/>
                  </a:lnTo>
                  <a:lnTo>
                    <a:pt x="119" y="33"/>
                  </a:lnTo>
                  <a:lnTo>
                    <a:pt x="119" y="37"/>
                  </a:lnTo>
                  <a:lnTo>
                    <a:pt x="111" y="37"/>
                  </a:lnTo>
                  <a:lnTo>
                    <a:pt x="107" y="37"/>
                  </a:lnTo>
                  <a:lnTo>
                    <a:pt x="104" y="41"/>
                  </a:lnTo>
                  <a:lnTo>
                    <a:pt x="100" y="45"/>
                  </a:lnTo>
                  <a:lnTo>
                    <a:pt x="93" y="45"/>
                  </a:lnTo>
                  <a:lnTo>
                    <a:pt x="89" y="45"/>
                  </a:lnTo>
                  <a:lnTo>
                    <a:pt x="85" y="45"/>
                  </a:lnTo>
                  <a:lnTo>
                    <a:pt x="81" y="45"/>
                  </a:lnTo>
                  <a:lnTo>
                    <a:pt x="78" y="48"/>
                  </a:lnTo>
                  <a:lnTo>
                    <a:pt x="70" y="45"/>
                  </a:lnTo>
                  <a:lnTo>
                    <a:pt x="70" y="45"/>
                  </a:lnTo>
                  <a:lnTo>
                    <a:pt x="63" y="45"/>
                  </a:lnTo>
                  <a:lnTo>
                    <a:pt x="59" y="45"/>
                  </a:lnTo>
                  <a:lnTo>
                    <a:pt x="56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4" y="45"/>
                  </a:lnTo>
                  <a:lnTo>
                    <a:pt x="44" y="45"/>
                  </a:lnTo>
                  <a:lnTo>
                    <a:pt x="44" y="48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0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1" y="33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4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59" name="Freeform 61"/>
            <p:cNvSpPr/>
            <p:nvPr/>
          </p:nvSpPr>
          <p:spPr bwMode="auto">
            <a:xfrm>
              <a:off x="4397236" y="1997415"/>
              <a:ext cx="176269" cy="191708"/>
            </a:xfrm>
            <a:custGeom>
              <a:avLst/>
              <a:gdLst>
                <a:gd name="T0" fmla="*/ 49 w 137"/>
                <a:gd name="T1" fmla="*/ 4 h 149"/>
                <a:gd name="T2" fmla="*/ 56 w 137"/>
                <a:gd name="T3" fmla="*/ 8 h 149"/>
                <a:gd name="T4" fmla="*/ 60 w 137"/>
                <a:gd name="T5" fmla="*/ 15 h 149"/>
                <a:gd name="T6" fmla="*/ 67 w 137"/>
                <a:gd name="T7" fmla="*/ 11 h 149"/>
                <a:gd name="T8" fmla="*/ 75 w 137"/>
                <a:gd name="T9" fmla="*/ 15 h 149"/>
                <a:gd name="T10" fmla="*/ 67 w 137"/>
                <a:gd name="T11" fmla="*/ 19 h 149"/>
                <a:gd name="T12" fmla="*/ 78 w 137"/>
                <a:gd name="T13" fmla="*/ 22 h 149"/>
                <a:gd name="T14" fmla="*/ 89 w 137"/>
                <a:gd name="T15" fmla="*/ 15 h 149"/>
                <a:gd name="T16" fmla="*/ 97 w 137"/>
                <a:gd name="T17" fmla="*/ 11 h 149"/>
                <a:gd name="T18" fmla="*/ 93 w 137"/>
                <a:gd name="T19" fmla="*/ 15 h 149"/>
                <a:gd name="T20" fmla="*/ 100 w 137"/>
                <a:gd name="T21" fmla="*/ 15 h 149"/>
                <a:gd name="T22" fmla="*/ 112 w 137"/>
                <a:gd name="T23" fmla="*/ 19 h 149"/>
                <a:gd name="T24" fmla="*/ 119 w 137"/>
                <a:gd name="T25" fmla="*/ 26 h 149"/>
                <a:gd name="T26" fmla="*/ 126 w 137"/>
                <a:gd name="T27" fmla="*/ 34 h 149"/>
                <a:gd name="T28" fmla="*/ 126 w 137"/>
                <a:gd name="T29" fmla="*/ 48 h 149"/>
                <a:gd name="T30" fmla="*/ 130 w 137"/>
                <a:gd name="T31" fmla="*/ 59 h 149"/>
                <a:gd name="T32" fmla="*/ 137 w 137"/>
                <a:gd name="T33" fmla="*/ 71 h 149"/>
                <a:gd name="T34" fmla="*/ 130 w 137"/>
                <a:gd name="T35" fmla="*/ 82 h 149"/>
                <a:gd name="T36" fmla="*/ 123 w 137"/>
                <a:gd name="T37" fmla="*/ 85 h 149"/>
                <a:gd name="T38" fmla="*/ 108 w 137"/>
                <a:gd name="T39" fmla="*/ 89 h 149"/>
                <a:gd name="T40" fmla="*/ 93 w 137"/>
                <a:gd name="T41" fmla="*/ 93 h 149"/>
                <a:gd name="T42" fmla="*/ 100 w 137"/>
                <a:gd name="T43" fmla="*/ 104 h 149"/>
                <a:gd name="T44" fmla="*/ 112 w 137"/>
                <a:gd name="T45" fmla="*/ 115 h 149"/>
                <a:gd name="T46" fmla="*/ 119 w 137"/>
                <a:gd name="T47" fmla="*/ 130 h 149"/>
                <a:gd name="T48" fmla="*/ 108 w 137"/>
                <a:gd name="T49" fmla="*/ 137 h 149"/>
                <a:gd name="T50" fmla="*/ 108 w 137"/>
                <a:gd name="T51" fmla="*/ 145 h 149"/>
                <a:gd name="T52" fmla="*/ 97 w 137"/>
                <a:gd name="T53" fmla="*/ 145 h 149"/>
                <a:gd name="T54" fmla="*/ 82 w 137"/>
                <a:gd name="T55" fmla="*/ 149 h 149"/>
                <a:gd name="T56" fmla="*/ 71 w 137"/>
                <a:gd name="T57" fmla="*/ 149 h 149"/>
                <a:gd name="T58" fmla="*/ 60 w 137"/>
                <a:gd name="T59" fmla="*/ 149 h 149"/>
                <a:gd name="T60" fmla="*/ 52 w 137"/>
                <a:gd name="T61" fmla="*/ 145 h 149"/>
                <a:gd name="T62" fmla="*/ 45 w 137"/>
                <a:gd name="T63" fmla="*/ 141 h 149"/>
                <a:gd name="T64" fmla="*/ 37 w 137"/>
                <a:gd name="T65" fmla="*/ 145 h 149"/>
                <a:gd name="T66" fmla="*/ 30 w 137"/>
                <a:gd name="T67" fmla="*/ 141 h 149"/>
                <a:gd name="T68" fmla="*/ 30 w 137"/>
                <a:gd name="T69" fmla="*/ 130 h 149"/>
                <a:gd name="T70" fmla="*/ 34 w 137"/>
                <a:gd name="T71" fmla="*/ 119 h 149"/>
                <a:gd name="T72" fmla="*/ 19 w 137"/>
                <a:gd name="T73" fmla="*/ 115 h 149"/>
                <a:gd name="T74" fmla="*/ 12 w 137"/>
                <a:gd name="T75" fmla="*/ 111 h 149"/>
                <a:gd name="T76" fmla="*/ 8 w 137"/>
                <a:gd name="T77" fmla="*/ 104 h 149"/>
                <a:gd name="T78" fmla="*/ 4 w 137"/>
                <a:gd name="T79" fmla="*/ 93 h 149"/>
                <a:gd name="T80" fmla="*/ 0 w 137"/>
                <a:gd name="T81" fmla="*/ 82 h 149"/>
                <a:gd name="T82" fmla="*/ 0 w 137"/>
                <a:gd name="T83" fmla="*/ 71 h 149"/>
                <a:gd name="T84" fmla="*/ 15 w 137"/>
                <a:gd name="T85" fmla="*/ 63 h 149"/>
                <a:gd name="T86" fmla="*/ 19 w 137"/>
                <a:gd name="T87" fmla="*/ 56 h 149"/>
                <a:gd name="T88" fmla="*/ 12 w 137"/>
                <a:gd name="T89" fmla="*/ 48 h 149"/>
                <a:gd name="T90" fmla="*/ 19 w 137"/>
                <a:gd name="T91" fmla="*/ 45 h 149"/>
                <a:gd name="T92" fmla="*/ 23 w 137"/>
                <a:gd name="T93" fmla="*/ 37 h 149"/>
                <a:gd name="T94" fmla="*/ 15 w 137"/>
                <a:gd name="T95" fmla="*/ 34 h 149"/>
                <a:gd name="T96" fmla="*/ 30 w 137"/>
                <a:gd name="T97" fmla="*/ 30 h 149"/>
                <a:gd name="T98" fmla="*/ 34 w 137"/>
                <a:gd name="T99" fmla="*/ 30 h 149"/>
                <a:gd name="T100" fmla="*/ 37 w 137"/>
                <a:gd name="T101" fmla="*/ 34 h 149"/>
                <a:gd name="T102" fmla="*/ 37 w 137"/>
                <a:gd name="T103" fmla="*/ 30 h 149"/>
                <a:gd name="T104" fmla="*/ 49 w 137"/>
                <a:gd name="T105" fmla="*/ 26 h 149"/>
                <a:gd name="T106" fmla="*/ 49 w 137"/>
                <a:gd name="T107" fmla="*/ 22 h 149"/>
                <a:gd name="T108" fmla="*/ 45 w 137"/>
                <a:gd name="T109" fmla="*/ 19 h 149"/>
                <a:gd name="T110" fmla="*/ 41 w 137"/>
                <a:gd name="T111" fmla="*/ 11 h 149"/>
                <a:gd name="T112" fmla="*/ 41 w 137"/>
                <a:gd name="T113" fmla="*/ 4 h 149"/>
                <a:gd name="T114" fmla="*/ 37 w 137"/>
                <a:gd name="T1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49">
                  <a:moveTo>
                    <a:pt x="37" y="0"/>
                  </a:moveTo>
                  <a:lnTo>
                    <a:pt x="41" y="0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60" y="11"/>
                  </a:lnTo>
                  <a:lnTo>
                    <a:pt x="60" y="15"/>
                  </a:lnTo>
                  <a:lnTo>
                    <a:pt x="63" y="15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67" y="11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5" y="11"/>
                  </a:lnTo>
                  <a:lnTo>
                    <a:pt x="75" y="15"/>
                  </a:lnTo>
                  <a:lnTo>
                    <a:pt x="75" y="15"/>
                  </a:lnTo>
                  <a:lnTo>
                    <a:pt x="75" y="19"/>
                  </a:lnTo>
                  <a:lnTo>
                    <a:pt x="71" y="19"/>
                  </a:lnTo>
                  <a:lnTo>
                    <a:pt x="67" y="19"/>
                  </a:lnTo>
                  <a:lnTo>
                    <a:pt x="71" y="22"/>
                  </a:lnTo>
                  <a:lnTo>
                    <a:pt x="75" y="19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82" y="22"/>
                  </a:lnTo>
                  <a:lnTo>
                    <a:pt x="82" y="19"/>
                  </a:lnTo>
                  <a:lnTo>
                    <a:pt x="86" y="19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93" y="15"/>
                  </a:lnTo>
                  <a:lnTo>
                    <a:pt x="93" y="11"/>
                  </a:lnTo>
                  <a:lnTo>
                    <a:pt x="97" y="11"/>
                  </a:lnTo>
                  <a:lnTo>
                    <a:pt x="100" y="11"/>
                  </a:lnTo>
                  <a:lnTo>
                    <a:pt x="97" y="11"/>
                  </a:lnTo>
                  <a:lnTo>
                    <a:pt x="97" y="15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7" y="15"/>
                  </a:lnTo>
                  <a:lnTo>
                    <a:pt x="100" y="15"/>
                  </a:lnTo>
                  <a:lnTo>
                    <a:pt x="104" y="11"/>
                  </a:lnTo>
                  <a:lnTo>
                    <a:pt x="104" y="15"/>
                  </a:lnTo>
                  <a:lnTo>
                    <a:pt x="108" y="15"/>
                  </a:lnTo>
                  <a:lnTo>
                    <a:pt x="112" y="19"/>
                  </a:lnTo>
                  <a:lnTo>
                    <a:pt x="115" y="19"/>
                  </a:lnTo>
                  <a:lnTo>
                    <a:pt x="115" y="22"/>
                  </a:lnTo>
                  <a:lnTo>
                    <a:pt x="115" y="22"/>
                  </a:lnTo>
                  <a:lnTo>
                    <a:pt x="119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6" y="26"/>
                  </a:lnTo>
                  <a:lnTo>
                    <a:pt x="126" y="34"/>
                  </a:lnTo>
                  <a:lnTo>
                    <a:pt x="126" y="37"/>
                  </a:lnTo>
                  <a:lnTo>
                    <a:pt x="123" y="41"/>
                  </a:lnTo>
                  <a:lnTo>
                    <a:pt x="123" y="41"/>
                  </a:lnTo>
                  <a:lnTo>
                    <a:pt x="126" y="48"/>
                  </a:lnTo>
                  <a:lnTo>
                    <a:pt x="126" y="52"/>
                  </a:lnTo>
                  <a:lnTo>
                    <a:pt x="130" y="52"/>
                  </a:lnTo>
                  <a:lnTo>
                    <a:pt x="130" y="56"/>
                  </a:lnTo>
                  <a:lnTo>
                    <a:pt x="130" y="59"/>
                  </a:lnTo>
                  <a:lnTo>
                    <a:pt x="130" y="59"/>
                  </a:lnTo>
                  <a:lnTo>
                    <a:pt x="134" y="67"/>
                  </a:lnTo>
                  <a:lnTo>
                    <a:pt x="134" y="67"/>
                  </a:lnTo>
                  <a:lnTo>
                    <a:pt x="137" y="71"/>
                  </a:lnTo>
                  <a:lnTo>
                    <a:pt x="137" y="78"/>
                  </a:lnTo>
                  <a:lnTo>
                    <a:pt x="134" y="82"/>
                  </a:lnTo>
                  <a:lnTo>
                    <a:pt x="134" y="78"/>
                  </a:lnTo>
                  <a:lnTo>
                    <a:pt x="130" y="82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23" y="85"/>
                  </a:lnTo>
                  <a:lnTo>
                    <a:pt x="123" y="85"/>
                  </a:lnTo>
                  <a:lnTo>
                    <a:pt x="115" y="85"/>
                  </a:lnTo>
                  <a:lnTo>
                    <a:pt x="115" y="85"/>
                  </a:lnTo>
                  <a:lnTo>
                    <a:pt x="112" y="85"/>
                  </a:lnTo>
                  <a:lnTo>
                    <a:pt x="108" y="89"/>
                  </a:lnTo>
                  <a:lnTo>
                    <a:pt x="104" y="89"/>
                  </a:lnTo>
                  <a:lnTo>
                    <a:pt x="97" y="93"/>
                  </a:lnTo>
                  <a:lnTo>
                    <a:pt x="97" y="93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3" y="97"/>
                  </a:lnTo>
                  <a:lnTo>
                    <a:pt x="97" y="97"/>
                  </a:lnTo>
                  <a:lnTo>
                    <a:pt x="100" y="104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104" y="111"/>
                  </a:lnTo>
                  <a:lnTo>
                    <a:pt x="112" y="115"/>
                  </a:lnTo>
                  <a:lnTo>
                    <a:pt x="112" y="115"/>
                  </a:lnTo>
                  <a:lnTo>
                    <a:pt x="119" y="123"/>
                  </a:lnTo>
                  <a:lnTo>
                    <a:pt x="119" y="126"/>
                  </a:lnTo>
                  <a:lnTo>
                    <a:pt x="119" y="130"/>
                  </a:lnTo>
                  <a:lnTo>
                    <a:pt x="115" y="130"/>
                  </a:lnTo>
                  <a:lnTo>
                    <a:pt x="115" y="130"/>
                  </a:lnTo>
                  <a:lnTo>
                    <a:pt x="112" y="134"/>
                  </a:lnTo>
                  <a:lnTo>
                    <a:pt x="108" y="137"/>
                  </a:lnTo>
                  <a:lnTo>
                    <a:pt x="108" y="141"/>
                  </a:lnTo>
                  <a:lnTo>
                    <a:pt x="112" y="141"/>
                  </a:lnTo>
                  <a:lnTo>
                    <a:pt x="112" y="145"/>
                  </a:lnTo>
                  <a:lnTo>
                    <a:pt x="108" y="145"/>
                  </a:lnTo>
                  <a:lnTo>
                    <a:pt x="104" y="145"/>
                  </a:lnTo>
                  <a:lnTo>
                    <a:pt x="100" y="145"/>
                  </a:lnTo>
                  <a:lnTo>
                    <a:pt x="97" y="145"/>
                  </a:lnTo>
                  <a:lnTo>
                    <a:pt x="97" y="145"/>
                  </a:lnTo>
                  <a:lnTo>
                    <a:pt x="89" y="149"/>
                  </a:lnTo>
                  <a:lnTo>
                    <a:pt x="89" y="149"/>
                  </a:lnTo>
                  <a:lnTo>
                    <a:pt x="86" y="149"/>
                  </a:lnTo>
                  <a:lnTo>
                    <a:pt x="82" y="149"/>
                  </a:lnTo>
                  <a:lnTo>
                    <a:pt x="78" y="145"/>
                  </a:lnTo>
                  <a:lnTo>
                    <a:pt x="75" y="145"/>
                  </a:lnTo>
                  <a:lnTo>
                    <a:pt x="71" y="145"/>
                  </a:lnTo>
                  <a:lnTo>
                    <a:pt x="71" y="149"/>
                  </a:lnTo>
                  <a:lnTo>
                    <a:pt x="71" y="149"/>
                  </a:lnTo>
                  <a:lnTo>
                    <a:pt x="67" y="149"/>
                  </a:lnTo>
                  <a:lnTo>
                    <a:pt x="63" y="145"/>
                  </a:lnTo>
                  <a:lnTo>
                    <a:pt x="60" y="149"/>
                  </a:lnTo>
                  <a:lnTo>
                    <a:pt x="60" y="149"/>
                  </a:lnTo>
                  <a:lnTo>
                    <a:pt x="60" y="149"/>
                  </a:lnTo>
                  <a:lnTo>
                    <a:pt x="56" y="149"/>
                  </a:lnTo>
                  <a:lnTo>
                    <a:pt x="52" y="145"/>
                  </a:lnTo>
                  <a:lnTo>
                    <a:pt x="49" y="145"/>
                  </a:lnTo>
                  <a:lnTo>
                    <a:pt x="49" y="145"/>
                  </a:lnTo>
                  <a:lnTo>
                    <a:pt x="45" y="145"/>
                  </a:lnTo>
                  <a:lnTo>
                    <a:pt x="45" y="141"/>
                  </a:lnTo>
                  <a:lnTo>
                    <a:pt x="41" y="141"/>
                  </a:lnTo>
                  <a:lnTo>
                    <a:pt x="41" y="145"/>
                  </a:lnTo>
                  <a:lnTo>
                    <a:pt x="41" y="145"/>
                  </a:lnTo>
                  <a:lnTo>
                    <a:pt x="37" y="145"/>
                  </a:lnTo>
                  <a:lnTo>
                    <a:pt x="34" y="145"/>
                  </a:lnTo>
                  <a:lnTo>
                    <a:pt x="30" y="145"/>
                  </a:lnTo>
                  <a:lnTo>
                    <a:pt x="30" y="145"/>
                  </a:lnTo>
                  <a:lnTo>
                    <a:pt x="30" y="141"/>
                  </a:lnTo>
                  <a:lnTo>
                    <a:pt x="26" y="141"/>
                  </a:lnTo>
                  <a:lnTo>
                    <a:pt x="26" y="137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0" y="126"/>
                  </a:lnTo>
                  <a:lnTo>
                    <a:pt x="34" y="123"/>
                  </a:lnTo>
                  <a:lnTo>
                    <a:pt x="37" y="119"/>
                  </a:lnTo>
                  <a:lnTo>
                    <a:pt x="34" y="119"/>
                  </a:lnTo>
                  <a:lnTo>
                    <a:pt x="30" y="119"/>
                  </a:lnTo>
                  <a:lnTo>
                    <a:pt x="26" y="115"/>
                  </a:lnTo>
                  <a:lnTo>
                    <a:pt x="23" y="119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5" y="119"/>
                  </a:lnTo>
                  <a:lnTo>
                    <a:pt x="12" y="115"/>
                  </a:lnTo>
                  <a:lnTo>
                    <a:pt x="12" y="111"/>
                  </a:lnTo>
                  <a:lnTo>
                    <a:pt x="8" y="111"/>
                  </a:lnTo>
                  <a:lnTo>
                    <a:pt x="8" y="111"/>
                  </a:lnTo>
                  <a:lnTo>
                    <a:pt x="8" y="108"/>
                  </a:lnTo>
                  <a:lnTo>
                    <a:pt x="8" y="104"/>
                  </a:lnTo>
                  <a:lnTo>
                    <a:pt x="8" y="100"/>
                  </a:lnTo>
                  <a:lnTo>
                    <a:pt x="4" y="97"/>
                  </a:lnTo>
                  <a:lnTo>
                    <a:pt x="0" y="97"/>
                  </a:lnTo>
                  <a:lnTo>
                    <a:pt x="4" y="93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4" y="74"/>
                  </a:lnTo>
                  <a:lnTo>
                    <a:pt x="0" y="71"/>
                  </a:lnTo>
                  <a:lnTo>
                    <a:pt x="4" y="67"/>
                  </a:lnTo>
                  <a:lnTo>
                    <a:pt x="4" y="63"/>
                  </a:lnTo>
                  <a:lnTo>
                    <a:pt x="12" y="63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5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5" y="48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19" y="45"/>
                  </a:lnTo>
                  <a:lnTo>
                    <a:pt x="19" y="41"/>
                  </a:lnTo>
                  <a:lnTo>
                    <a:pt x="23" y="41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19" y="34"/>
                  </a:lnTo>
                  <a:lnTo>
                    <a:pt x="15" y="34"/>
                  </a:lnTo>
                  <a:lnTo>
                    <a:pt x="15" y="30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30" y="30"/>
                  </a:lnTo>
                  <a:lnTo>
                    <a:pt x="30" y="34"/>
                  </a:lnTo>
                  <a:lnTo>
                    <a:pt x="34" y="37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0"/>
                  </a:lnTo>
                  <a:lnTo>
                    <a:pt x="37" y="34"/>
                  </a:lnTo>
                  <a:lnTo>
                    <a:pt x="41" y="37"/>
                  </a:lnTo>
                  <a:lnTo>
                    <a:pt x="37" y="34"/>
                  </a:lnTo>
                  <a:lnTo>
                    <a:pt x="37" y="30"/>
                  </a:lnTo>
                  <a:lnTo>
                    <a:pt x="37" y="30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5" y="26"/>
                  </a:lnTo>
                  <a:lnTo>
                    <a:pt x="49" y="26"/>
                  </a:lnTo>
                  <a:lnTo>
                    <a:pt x="52" y="30"/>
                  </a:lnTo>
                  <a:lnTo>
                    <a:pt x="60" y="30"/>
                  </a:lnTo>
                  <a:lnTo>
                    <a:pt x="52" y="30"/>
                  </a:lnTo>
                  <a:lnTo>
                    <a:pt x="49" y="22"/>
                  </a:lnTo>
                  <a:lnTo>
                    <a:pt x="45" y="22"/>
                  </a:lnTo>
                  <a:lnTo>
                    <a:pt x="41" y="22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1" y="8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37" y="4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0" name="Freeform 62"/>
            <p:cNvSpPr/>
            <p:nvPr/>
          </p:nvSpPr>
          <p:spPr bwMode="auto">
            <a:xfrm>
              <a:off x="4474435" y="2192983"/>
              <a:ext cx="3860" cy="5147"/>
            </a:xfrm>
            <a:custGeom>
              <a:avLst/>
              <a:gdLst>
                <a:gd name="T0" fmla="*/ 0 w 3"/>
                <a:gd name="T1" fmla="*/ 0 h 4"/>
                <a:gd name="T2" fmla="*/ 3 w 3"/>
                <a:gd name="T3" fmla="*/ 0 h 4"/>
                <a:gd name="T4" fmla="*/ 3 w 3"/>
                <a:gd name="T5" fmla="*/ 4 h 4"/>
                <a:gd name="T6" fmla="*/ 0 w 3"/>
                <a:gd name="T7" fmla="*/ 4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1" name="Freeform 63"/>
            <p:cNvSpPr/>
            <p:nvPr/>
          </p:nvSpPr>
          <p:spPr bwMode="auto">
            <a:xfrm>
              <a:off x="4402385" y="2178830"/>
              <a:ext cx="95211" cy="47606"/>
            </a:xfrm>
            <a:custGeom>
              <a:avLst/>
              <a:gdLst>
                <a:gd name="T0" fmla="*/ 30 w 74"/>
                <a:gd name="T1" fmla="*/ 4 h 37"/>
                <a:gd name="T2" fmla="*/ 37 w 74"/>
                <a:gd name="T3" fmla="*/ 4 h 37"/>
                <a:gd name="T4" fmla="*/ 37 w 74"/>
                <a:gd name="T5" fmla="*/ 0 h 37"/>
                <a:gd name="T6" fmla="*/ 41 w 74"/>
                <a:gd name="T7" fmla="*/ 4 h 37"/>
                <a:gd name="T8" fmla="*/ 45 w 74"/>
                <a:gd name="T9" fmla="*/ 4 h 37"/>
                <a:gd name="T10" fmla="*/ 52 w 74"/>
                <a:gd name="T11" fmla="*/ 8 h 37"/>
                <a:gd name="T12" fmla="*/ 56 w 74"/>
                <a:gd name="T13" fmla="*/ 11 h 37"/>
                <a:gd name="T14" fmla="*/ 56 w 74"/>
                <a:gd name="T15" fmla="*/ 15 h 37"/>
                <a:gd name="T16" fmla="*/ 63 w 74"/>
                <a:gd name="T17" fmla="*/ 15 h 37"/>
                <a:gd name="T18" fmla="*/ 67 w 74"/>
                <a:gd name="T19" fmla="*/ 15 h 37"/>
                <a:gd name="T20" fmla="*/ 74 w 74"/>
                <a:gd name="T21" fmla="*/ 15 h 37"/>
                <a:gd name="T22" fmla="*/ 71 w 74"/>
                <a:gd name="T23" fmla="*/ 26 h 37"/>
                <a:gd name="T24" fmla="*/ 63 w 74"/>
                <a:gd name="T25" fmla="*/ 33 h 37"/>
                <a:gd name="T26" fmla="*/ 59 w 74"/>
                <a:gd name="T27" fmla="*/ 30 h 37"/>
                <a:gd name="T28" fmla="*/ 52 w 74"/>
                <a:gd name="T29" fmla="*/ 33 h 37"/>
                <a:gd name="T30" fmla="*/ 45 w 74"/>
                <a:gd name="T31" fmla="*/ 33 h 37"/>
                <a:gd name="T32" fmla="*/ 41 w 74"/>
                <a:gd name="T33" fmla="*/ 30 h 37"/>
                <a:gd name="T34" fmla="*/ 33 w 74"/>
                <a:gd name="T35" fmla="*/ 37 h 37"/>
                <a:gd name="T36" fmla="*/ 22 w 74"/>
                <a:gd name="T37" fmla="*/ 37 h 37"/>
                <a:gd name="T38" fmla="*/ 19 w 74"/>
                <a:gd name="T39" fmla="*/ 33 h 37"/>
                <a:gd name="T40" fmla="*/ 15 w 74"/>
                <a:gd name="T41" fmla="*/ 30 h 37"/>
                <a:gd name="T42" fmla="*/ 8 w 74"/>
                <a:gd name="T43" fmla="*/ 26 h 37"/>
                <a:gd name="T44" fmla="*/ 8 w 74"/>
                <a:gd name="T45" fmla="*/ 33 h 37"/>
                <a:gd name="T46" fmla="*/ 0 w 74"/>
                <a:gd name="T47" fmla="*/ 33 h 37"/>
                <a:gd name="T48" fmla="*/ 0 w 74"/>
                <a:gd name="T49" fmla="*/ 30 h 37"/>
                <a:gd name="T50" fmla="*/ 4 w 74"/>
                <a:gd name="T51" fmla="*/ 26 h 37"/>
                <a:gd name="T52" fmla="*/ 8 w 74"/>
                <a:gd name="T53" fmla="*/ 15 h 37"/>
                <a:gd name="T54" fmla="*/ 15 w 74"/>
                <a:gd name="T55" fmla="*/ 11 h 37"/>
                <a:gd name="T56" fmla="*/ 15 w 74"/>
                <a:gd name="T57" fmla="*/ 8 h 37"/>
                <a:gd name="T58" fmla="*/ 15 w 74"/>
                <a:gd name="T59" fmla="*/ 4 h 37"/>
                <a:gd name="T60" fmla="*/ 19 w 74"/>
                <a:gd name="T61" fmla="*/ 8 h 37"/>
                <a:gd name="T62" fmla="*/ 26 w 74"/>
                <a:gd name="T63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37">
                  <a:moveTo>
                    <a:pt x="26" y="4"/>
                  </a:moveTo>
                  <a:lnTo>
                    <a:pt x="30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8" y="4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5"/>
                  </a:lnTo>
                  <a:lnTo>
                    <a:pt x="59" y="15"/>
                  </a:lnTo>
                  <a:lnTo>
                    <a:pt x="63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71" y="15"/>
                  </a:lnTo>
                  <a:lnTo>
                    <a:pt x="74" y="15"/>
                  </a:lnTo>
                  <a:lnTo>
                    <a:pt x="71" y="19"/>
                  </a:lnTo>
                  <a:lnTo>
                    <a:pt x="71" y="26"/>
                  </a:lnTo>
                  <a:lnTo>
                    <a:pt x="63" y="26"/>
                  </a:lnTo>
                  <a:lnTo>
                    <a:pt x="63" y="33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2" y="30"/>
                  </a:lnTo>
                  <a:lnTo>
                    <a:pt x="52" y="33"/>
                  </a:lnTo>
                  <a:lnTo>
                    <a:pt x="48" y="37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41" y="30"/>
                  </a:lnTo>
                  <a:lnTo>
                    <a:pt x="37" y="26"/>
                  </a:lnTo>
                  <a:lnTo>
                    <a:pt x="33" y="37"/>
                  </a:lnTo>
                  <a:lnTo>
                    <a:pt x="26" y="33"/>
                  </a:lnTo>
                  <a:lnTo>
                    <a:pt x="22" y="37"/>
                  </a:lnTo>
                  <a:lnTo>
                    <a:pt x="19" y="37"/>
                  </a:lnTo>
                  <a:lnTo>
                    <a:pt x="19" y="33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4" y="30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22" y="8"/>
                  </a:lnTo>
                  <a:lnTo>
                    <a:pt x="26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2" name="Freeform 64"/>
            <p:cNvSpPr>
              <a:spLocks noEditPoints="1"/>
            </p:cNvSpPr>
            <p:nvPr/>
          </p:nvSpPr>
          <p:spPr bwMode="auto">
            <a:xfrm>
              <a:off x="4349632" y="2041160"/>
              <a:ext cx="77198" cy="61758"/>
            </a:xfrm>
            <a:custGeom>
              <a:avLst/>
              <a:gdLst>
                <a:gd name="T0" fmla="*/ 37 w 60"/>
                <a:gd name="T1" fmla="*/ 44 h 48"/>
                <a:gd name="T2" fmla="*/ 37 w 60"/>
                <a:gd name="T3" fmla="*/ 37 h 48"/>
                <a:gd name="T4" fmla="*/ 41 w 60"/>
                <a:gd name="T5" fmla="*/ 29 h 48"/>
                <a:gd name="T6" fmla="*/ 52 w 60"/>
                <a:gd name="T7" fmla="*/ 29 h 48"/>
                <a:gd name="T8" fmla="*/ 52 w 60"/>
                <a:gd name="T9" fmla="*/ 25 h 48"/>
                <a:gd name="T10" fmla="*/ 56 w 60"/>
                <a:gd name="T11" fmla="*/ 22 h 48"/>
                <a:gd name="T12" fmla="*/ 52 w 60"/>
                <a:gd name="T13" fmla="*/ 18 h 48"/>
                <a:gd name="T14" fmla="*/ 49 w 60"/>
                <a:gd name="T15" fmla="*/ 14 h 48"/>
                <a:gd name="T16" fmla="*/ 56 w 60"/>
                <a:gd name="T17" fmla="*/ 14 h 48"/>
                <a:gd name="T18" fmla="*/ 56 w 60"/>
                <a:gd name="T19" fmla="*/ 11 h 48"/>
                <a:gd name="T20" fmla="*/ 60 w 60"/>
                <a:gd name="T21" fmla="*/ 7 h 48"/>
                <a:gd name="T22" fmla="*/ 60 w 60"/>
                <a:gd name="T23" fmla="*/ 3 h 48"/>
                <a:gd name="T24" fmla="*/ 52 w 60"/>
                <a:gd name="T25" fmla="*/ 0 h 48"/>
                <a:gd name="T26" fmla="*/ 45 w 60"/>
                <a:gd name="T27" fmla="*/ 0 h 48"/>
                <a:gd name="T28" fmla="*/ 37 w 60"/>
                <a:gd name="T29" fmla="*/ 0 h 48"/>
                <a:gd name="T30" fmla="*/ 34 w 60"/>
                <a:gd name="T31" fmla="*/ 3 h 48"/>
                <a:gd name="T32" fmla="*/ 23 w 60"/>
                <a:gd name="T33" fmla="*/ 11 h 48"/>
                <a:gd name="T34" fmla="*/ 19 w 60"/>
                <a:gd name="T35" fmla="*/ 11 h 48"/>
                <a:gd name="T36" fmla="*/ 15 w 60"/>
                <a:gd name="T37" fmla="*/ 14 h 48"/>
                <a:gd name="T38" fmla="*/ 15 w 60"/>
                <a:gd name="T39" fmla="*/ 22 h 48"/>
                <a:gd name="T40" fmla="*/ 12 w 60"/>
                <a:gd name="T41" fmla="*/ 25 h 48"/>
                <a:gd name="T42" fmla="*/ 12 w 60"/>
                <a:gd name="T43" fmla="*/ 29 h 48"/>
                <a:gd name="T44" fmla="*/ 19 w 60"/>
                <a:gd name="T45" fmla="*/ 33 h 48"/>
                <a:gd name="T46" fmla="*/ 12 w 60"/>
                <a:gd name="T47" fmla="*/ 37 h 48"/>
                <a:gd name="T48" fmla="*/ 12 w 60"/>
                <a:gd name="T49" fmla="*/ 37 h 48"/>
                <a:gd name="T50" fmla="*/ 15 w 60"/>
                <a:gd name="T51" fmla="*/ 40 h 48"/>
                <a:gd name="T52" fmla="*/ 8 w 60"/>
                <a:gd name="T53" fmla="*/ 37 h 48"/>
                <a:gd name="T54" fmla="*/ 4 w 60"/>
                <a:gd name="T55" fmla="*/ 37 h 48"/>
                <a:gd name="T56" fmla="*/ 8 w 60"/>
                <a:gd name="T57" fmla="*/ 40 h 48"/>
                <a:gd name="T58" fmla="*/ 12 w 60"/>
                <a:gd name="T59" fmla="*/ 40 h 48"/>
                <a:gd name="T60" fmla="*/ 12 w 60"/>
                <a:gd name="T61" fmla="*/ 40 h 48"/>
                <a:gd name="T62" fmla="*/ 4 w 60"/>
                <a:gd name="T63" fmla="*/ 40 h 48"/>
                <a:gd name="T64" fmla="*/ 0 w 60"/>
                <a:gd name="T65" fmla="*/ 40 h 48"/>
                <a:gd name="T66" fmla="*/ 4 w 60"/>
                <a:gd name="T67" fmla="*/ 44 h 48"/>
                <a:gd name="T68" fmla="*/ 8 w 60"/>
                <a:gd name="T69" fmla="*/ 44 h 48"/>
                <a:gd name="T70" fmla="*/ 12 w 60"/>
                <a:gd name="T71" fmla="*/ 44 h 48"/>
                <a:gd name="T72" fmla="*/ 15 w 60"/>
                <a:gd name="T73" fmla="*/ 40 h 48"/>
                <a:gd name="T74" fmla="*/ 23 w 60"/>
                <a:gd name="T75" fmla="*/ 40 h 48"/>
                <a:gd name="T76" fmla="*/ 26 w 60"/>
                <a:gd name="T77" fmla="*/ 40 h 48"/>
                <a:gd name="T78" fmla="*/ 34 w 60"/>
                <a:gd name="T79" fmla="*/ 44 h 48"/>
                <a:gd name="T80" fmla="*/ 34 w 60"/>
                <a:gd name="T81" fmla="*/ 48 h 48"/>
                <a:gd name="T82" fmla="*/ 37 w 60"/>
                <a:gd name="T83" fmla="*/ 48 h 48"/>
                <a:gd name="T84" fmla="*/ 8 w 60"/>
                <a:gd name="T85" fmla="*/ 33 h 48"/>
                <a:gd name="T86" fmla="*/ 8 w 60"/>
                <a:gd name="T87" fmla="*/ 37 h 48"/>
                <a:gd name="T88" fmla="*/ 4 w 60"/>
                <a:gd name="T89" fmla="*/ 37 h 48"/>
                <a:gd name="T90" fmla="*/ 8 w 60"/>
                <a:gd name="T91" fmla="*/ 33 h 48"/>
                <a:gd name="T92" fmla="*/ 12 w 60"/>
                <a:gd name="T93" fmla="*/ 33 h 48"/>
                <a:gd name="T94" fmla="*/ 12 w 60"/>
                <a:gd name="T95" fmla="*/ 33 h 48"/>
                <a:gd name="T96" fmla="*/ 8 w 60"/>
                <a:gd name="T97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" h="48">
                  <a:moveTo>
                    <a:pt x="37" y="48"/>
                  </a:moveTo>
                  <a:lnTo>
                    <a:pt x="37" y="44"/>
                  </a:lnTo>
                  <a:lnTo>
                    <a:pt x="41" y="40"/>
                  </a:lnTo>
                  <a:lnTo>
                    <a:pt x="37" y="37"/>
                  </a:lnTo>
                  <a:lnTo>
                    <a:pt x="41" y="33"/>
                  </a:lnTo>
                  <a:lnTo>
                    <a:pt x="41" y="29"/>
                  </a:lnTo>
                  <a:lnTo>
                    <a:pt x="49" y="29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49" y="18"/>
                  </a:lnTo>
                  <a:lnTo>
                    <a:pt x="49" y="14"/>
                  </a:lnTo>
                  <a:lnTo>
                    <a:pt x="52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1"/>
                  </a:lnTo>
                  <a:lnTo>
                    <a:pt x="56" y="7"/>
                  </a:lnTo>
                  <a:lnTo>
                    <a:pt x="60" y="7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6" y="3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1" y="3"/>
                  </a:lnTo>
                  <a:lnTo>
                    <a:pt x="37" y="0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0" y="7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15" y="14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5" y="33"/>
                  </a:lnTo>
                  <a:lnTo>
                    <a:pt x="19" y="33"/>
                  </a:lnTo>
                  <a:lnTo>
                    <a:pt x="15" y="33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5" y="37"/>
                  </a:lnTo>
                  <a:lnTo>
                    <a:pt x="15" y="40"/>
                  </a:lnTo>
                  <a:lnTo>
                    <a:pt x="12" y="40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8" y="40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6" y="40"/>
                  </a:lnTo>
                  <a:lnTo>
                    <a:pt x="30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7" y="48"/>
                  </a:lnTo>
                  <a:close/>
                  <a:moveTo>
                    <a:pt x="4" y="37"/>
                  </a:moveTo>
                  <a:lnTo>
                    <a:pt x="8" y="33"/>
                  </a:lnTo>
                  <a:lnTo>
                    <a:pt x="12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4" y="37"/>
                  </a:lnTo>
                  <a:close/>
                  <a:moveTo>
                    <a:pt x="8" y="33"/>
                  </a:moveTo>
                  <a:lnTo>
                    <a:pt x="8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8" y="33"/>
                  </a:lnTo>
                  <a:lnTo>
                    <a:pt x="8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3" name="Freeform 65"/>
            <p:cNvSpPr/>
            <p:nvPr/>
          </p:nvSpPr>
          <p:spPr bwMode="auto">
            <a:xfrm>
              <a:off x="4345771" y="2092626"/>
              <a:ext cx="56612" cy="43745"/>
            </a:xfrm>
            <a:custGeom>
              <a:avLst/>
              <a:gdLst>
                <a:gd name="T0" fmla="*/ 40 w 44"/>
                <a:gd name="T1" fmla="*/ 23 h 34"/>
                <a:gd name="T2" fmla="*/ 44 w 44"/>
                <a:gd name="T3" fmla="*/ 19 h 34"/>
                <a:gd name="T4" fmla="*/ 40 w 44"/>
                <a:gd name="T5" fmla="*/ 15 h 34"/>
                <a:gd name="T6" fmla="*/ 40 w 44"/>
                <a:gd name="T7" fmla="*/ 15 h 34"/>
                <a:gd name="T8" fmla="*/ 40 w 44"/>
                <a:gd name="T9" fmla="*/ 11 h 34"/>
                <a:gd name="T10" fmla="*/ 40 w 44"/>
                <a:gd name="T11" fmla="*/ 8 h 34"/>
                <a:gd name="T12" fmla="*/ 37 w 44"/>
                <a:gd name="T13" fmla="*/ 8 h 34"/>
                <a:gd name="T14" fmla="*/ 37 w 44"/>
                <a:gd name="T15" fmla="*/ 4 h 34"/>
                <a:gd name="T16" fmla="*/ 37 w 44"/>
                <a:gd name="T17" fmla="*/ 4 h 34"/>
                <a:gd name="T18" fmla="*/ 33 w 44"/>
                <a:gd name="T19" fmla="*/ 4 h 34"/>
                <a:gd name="T20" fmla="*/ 29 w 44"/>
                <a:gd name="T21" fmla="*/ 0 h 34"/>
                <a:gd name="T22" fmla="*/ 26 w 44"/>
                <a:gd name="T23" fmla="*/ 0 h 34"/>
                <a:gd name="T24" fmla="*/ 26 w 44"/>
                <a:gd name="T25" fmla="*/ 0 h 34"/>
                <a:gd name="T26" fmla="*/ 18 w 44"/>
                <a:gd name="T27" fmla="*/ 0 h 34"/>
                <a:gd name="T28" fmla="*/ 18 w 44"/>
                <a:gd name="T29" fmla="*/ 0 h 34"/>
                <a:gd name="T30" fmla="*/ 18 w 44"/>
                <a:gd name="T31" fmla="*/ 0 h 34"/>
                <a:gd name="T32" fmla="*/ 15 w 44"/>
                <a:gd name="T33" fmla="*/ 4 h 34"/>
                <a:gd name="T34" fmla="*/ 15 w 44"/>
                <a:gd name="T35" fmla="*/ 4 h 34"/>
                <a:gd name="T36" fmla="*/ 11 w 44"/>
                <a:gd name="T37" fmla="*/ 4 h 34"/>
                <a:gd name="T38" fmla="*/ 11 w 44"/>
                <a:gd name="T39" fmla="*/ 4 h 34"/>
                <a:gd name="T40" fmla="*/ 7 w 44"/>
                <a:gd name="T41" fmla="*/ 4 h 34"/>
                <a:gd name="T42" fmla="*/ 7 w 44"/>
                <a:gd name="T43" fmla="*/ 0 h 34"/>
                <a:gd name="T44" fmla="*/ 3 w 44"/>
                <a:gd name="T45" fmla="*/ 0 h 34"/>
                <a:gd name="T46" fmla="*/ 0 w 44"/>
                <a:gd name="T47" fmla="*/ 4 h 34"/>
                <a:gd name="T48" fmla="*/ 0 w 44"/>
                <a:gd name="T49" fmla="*/ 8 h 34"/>
                <a:gd name="T50" fmla="*/ 0 w 44"/>
                <a:gd name="T51" fmla="*/ 8 h 34"/>
                <a:gd name="T52" fmla="*/ 0 w 44"/>
                <a:gd name="T53" fmla="*/ 11 h 34"/>
                <a:gd name="T54" fmla="*/ 3 w 44"/>
                <a:gd name="T55" fmla="*/ 15 h 34"/>
                <a:gd name="T56" fmla="*/ 3 w 44"/>
                <a:gd name="T57" fmla="*/ 15 h 34"/>
                <a:gd name="T58" fmla="*/ 11 w 44"/>
                <a:gd name="T59" fmla="*/ 19 h 34"/>
                <a:gd name="T60" fmla="*/ 11 w 44"/>
                <a:gd name="T61" fmla="*/ 19 h 34"/>
                <a:gd name="T62" fmla="*/ 15 w 44"/>
                <a:gd name="T63" fmla="*/ 23 h 34"/>
                <a:gd name="T64" fmla="*/ 15 w 44"/>
                <a:gd name="T65" fmla="*/ 23 h 34"/>
                <a:gd name="T66" fmla="*/ 15 w 44"/>
                <a:gd name="T67" fmla="*/ 26 h 34"/>
                <a:gd name="T68" fmla="*/ 18 w 44"/>
                <a:gd name="T69" fmla="*/ 26 h 34"/>
                <a:gd name="T70" fmla="*/ 22 w 44"/>
                <a:gd name="T71" fmla="*/ 26 h 34"/>
                <a:gd name="T72" fmla="*/ 22 w 44"/>
                <a:gd name="T73" fmla="*/ 26 h 34"/>
                <a:gd name="T74" fmla="*/ 26 w 44"/>
                <a:gd name="T75" fmla="*/ 26 h 34"/>
                <a:gd name="T76" fmla="*/ 26 w 44"/>
                <a:gd name="T77" fmla="*/ 30 h 34"/>
                <a:gd name="T78" fmla="*/ 29 w 44"/>
                <a:gd name="T79" fmla="*/ 34 h 34"/>
                <a:gd name="T80" fmla="*/ 33 w 44"/>
                <a:gd name="T81" fmla="*/ 34 h 34"/>
                <a:gd name="T82" fmla="*/ 37 w 44"/>
                <a:gd name="T83" fmla="*/ 34 h 34"/>
                <a:gd name="T84" fmla="*/ 37 w 44"/>
                <a:gd name="T85" fmla="*/ 34 h 34"/>
                <a:gd name="T86" fmla="*/ 40 w 44"/>
                <a:gd name="T87" fmla="*/ 34 h 34"/>
                <a:gd name="T88" fmla="*/ 40 w 44"/>
                <a:gd name="T89" fmla="*/ 34 h 34"/>
                <a:gd name="T90" fmla="*/ 40 w 44"/>
                <a:gd name="T91" fmla="*/ 30 h 34"/>
                <a:gd name="T92" fmla="*/ 40 w 44"/>
                <a:gd name="T93" fmla="*/ 30 h 34"/>
                <a:gd name="T94" fmla="*/ 37 w 44"/>
                <a:gd name="T95" fmla="*/ 26 h 34"/>
                <a:gd name="T96" fmla="*/ 40 w 44"/>
                <a:gd name="T97" fmla="*/ 26 h 34"/>
                <a:gd name="T98" fmla="*/ 40 w 44"/>
                <a:gd name="T99" fmla="*/ 23 h 34"/>
                <a:gd name="T100" fmla="*/ 40 w 44"/>
                <a:gd name="T10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" h="34">
                  <a:moveTo>
                    <a:pt x="40" y="23"/>
                  </a:moveTo>
                  <a:lnTo>
                    <a:pt x="44" y="19"/>
                  </a:lnTo>
                  <a:lnTo>
                    <a:pt x="40" y="15"/>
                  </a:lnTo>
                  <a:lnTo>
                    <a:pt x="40" y="15"/>
                  </a:lnTo>
                  <a:lnTo>
                    <a:pt x="40" y="11"/>
                  </a:lnTo>
                  <a:lnTo>
                    <a:pt x="40" y="8"/>
                  </a:lnTo>
                  <a:lnTo>
                    <a:pt x="37" y="8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6"/>
                  </a:lnTo>
                  <a:lnTo>
                    <a:pt x="18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9" y="34"/>
                  </a:lnTo>
                  <a:lnTo>
                    <a:pt x="33" y="34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37" y="26"/>
                  </a:lnTo>
                  <a:lnTo>
                    <a:pt x="40" y="26"/>
                  </a:lnTo>
                  <a:lnTo>
                    <a:pt x="40" y="23"/>
                  </a:lnTo>
                  <a:lnTo>
                    <a:pt x="40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4" name="Freeform 66"/>
            <p:cNvSpPr/>
            <p:nvPr/>
          </p:nvSpPr>
          <p:spPr bwMode="auto">
            <a:xfrm>
              <a:off x="4393379" y="2122218"/>
              <a:ext cx="14153" cy="18013"/>
            </a:xfrm>
            <a:custGeom>
              <a:avLst/>
              <a:gdLst>
                <a:gd name="T0" fmla="*/ 3 w 11"/>
                <a:gd name="T1" fmla="*/ 11 h 14"/>
                <a:gd name="T2" fmla="*/ 3 w 11"/>
                <a:gd name="T3" fmla="*/ 11 h 14"/>
                <a:gd name="T4" fmla="*/ 3 w 11"/>
                <a:gd name="T5" fmla="*/ 7 h 14"/>
                <a:gd name="T6" fmla="*/ 3 w 11"/>
                <a:gd name="T7" fmla="*/ 7 h 14"/>
                <a:gd name="T8" fmla="*/ 0 w 11"/>
                <a:gd name="T9" fmla="*/ 3 h 14"/>
                <a:gd name="T10" fmla="*/ 3 w 11"/>
                <a:gd name="T11" fmla="*/ 3 h 14"/>
                <a:gd name="T12" fmla="*/ 3 w 11"/>
                <a:gd name="T13" fmla="*/ 0 h 14"/>
                <a:gd name="T14" fmla="*/ 7 w 11"/>
                <a:gd name="T15" fmla="*/ 0 h 14"/>
                <a:gd name="T16" fmla="*/ 11 w 11"/>
                <a:gd name="T17" fmla="*/ 3 h 14"/>
                <a:gd name="T18" fmla="*/ 11 w 11"/>
                <a:gd name="T19" fmla="*/ 7 h 14"/>
                <a:gd name="T20" fmla="*/ 11 w 11"/>
                <a:gd name="T21" fmla="*/ 11 h 14"/>
                <a:gd name="T22" fmla="*/ 11 w 11"/>
                <a:gd name="T23" fmla="*/ 14 h 14"/>
                <a:gd name="T24" fmla="*/ 11 w 11"/>
                <a:gd name="T25" fmla="*/ 14 h 14"/>
                <a:gd name="T26" fmla="*/ 7 w 11"/>
                <a:gd name="T27" fmla="*/ 14 h 14"/>
                <a:gd name="T28" fmla="*/ 3 w 11"/>
                <a:gd name="T29" fmla="*/ 11 h 14"/>
                <a:gd name="T30" fmla="*/ 3 w 11"/>
                <a:gd name="T31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14">
                  <a:moveTo>
                    <a:pt x="3" y="11"/>
                  </a:moveTo>
                  <a:lnTo>
                    <a:pt x="3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3" y="11"/>
                  </a:lnTo>
                  <a:lnTo>
                    <a:pt x="3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5" name="Freeform 67"/>
            <p:cNvSpPr>
              <a:spLocks noEditPoints="1"/>
            </p:cNvSpPr>
            <p:nvPr/>
          </p:nvSpPr>
          <p:spPr bwMode="auto">
            <a:xfrm>
              <a:off x="4159212" y="1782548"/>
              <a:ext cx="14153" cy="33452"/>
            </a:xfrm>
            <a:custGeom>
              <a:avLst/>
              <a:gdLst>
                <a:gd name="T0" fmla="*/ 2 w 3"/>
                <a:gd name="T1" fmla="*/ 5 h 7"/>
                <a:gd name="T2" fmla="*/ 2 w 3"/>
                <a:gd name="T3" fmla="*/ 7 h 7"/>
                <a:gd name="T4" fmla="*/ 2 w 3"/>
                <a:gd name="T5" fmla="*/ 6 h 7"/>
                <a:gd name="T6" fmla="*/ 2 w 3"/>
                <a:gd name="T7" fmla="*/ 5 h 7"/>
                <a:gd name="T8" fmla="*/ 2 w 3"/>
                <a:gd name="T9" fmla="*/ 5 h 7"/>
                <a:gd name="T10" fmla="*/ 2 w 3"/>
                <a:gd name="T11" fmla="*/ 3 h 7"/>
                <a:gd name="T12" fmla="*/ 2 w 3"/>
                <a:gd name="T13" fmla="*/ 4 h 7"/>
                <a:gd name="T14" fmla="*/ 2 w 3"/>
                <a:gd name="T15" fmla="*/ 4 h 7"/>
                <a:gd name="T16" fmla="*/ 2 w 3"/>
                <a:gd name="T17" fmla="*/ 4 h 7"/>
                <a:gd name="T18" fmla="*/ 2 w 3"/>
                <a:gd name="T19" fmla="*/ 3 h 7"/>
                <a:gd name="T20" fmla="*/ 0 w 3"/>
                <a:gd name="T21" fmla="*/ 1 h 7"/>
                <a:gd name="T22" fmla="*/ 0 w 3"/>
                <a:gd name="T23" fmla="*/ 2 h 7"/>
                <a:gd name="T24" fmla="*/ 1 w 3"/>
                <a:gd name="T25" fmla="*/ 2 h 7"/>
                <a:gd name="T26" fmla="*/ 0 w 3"/>
                <a:gd name="T27" fmla="*/ 1 h 7"/>
                <a:gd name="T28" fmla="*/ 3 w 3"/>
                <a:gd name="T29" fmla="*/ 0 h 7"/>
                <a:gd name="T30" fmla="*/ 3 w 3"/>
                <a:gd name="T31" fmla="*/ 1 h 7"/>
                <a:gd name="T32" fmla="*/ 3 w 3"/>
                <a:gd name="T33" fmla="*/ 0 h 7"/>
                <a:gd name="T34" fmla="*/ 3 w 3"/>
                <a:gd name="T35" fmla="*/ 0 h 7"/>
                <a:gd name="T36" fmla="*/ 1 w 3"/>
                <a:gd name="T37" fmla="*/ 0 h 7"/>
                <a:gd name="T38" fmla="*/ 2 w 3"/>
                <a:gd name="T39" fmla="*/ 0 h 7"/>
                <a:gd name="T40" fmla="*/ 3 w 3"/>
                <a:gd name="T41" fmla="*/ 1 h 7"/>
                <a:gd name="T42" fmla="*/ 3 w 3"/>
                <a:gd name="T43" fmla="*/ 1 h 7"/>
                <a:gd name="T44" fmla="*/ 2 w 3"/>
                <a:gd name="T45" fmla="*/ 1 h 7"/>
                <a:gd name="T46" fmla="*/ 1 w 3"/>
                <a:gd name="T47" fmla="*/ 0 h 7"/>
                <a:gd name="T48" fmla="*/ 1 w 3"/>
                <a:gd name="T49" fmla="*/ 0 h 7"/>
                <a:gd name="T50" fmla="*/ 2 w 3"/>
                <a:gd name="T51" fmla="*/ 2 h 7"/>
                <a:gd name="T52" fmla="*/ 3 w 3"/>
                <a:gd name="T53" fmla="*/ 3 h 7"/>
                <a:gd name="T54" fmla="*/ 2 w 3"/>
                <a:gd name="T55" fmla="*/ 3 h 7"/>
                <a:gd name="T56" fmla="*/ 1 w 3"/>
                <a:gd name="T57" fmla="*/ 2 h 7"/>
                <a:gd name="T58" fmla="*/ 1 w 3"/>
                <a:gd name="T59" fmla="*/ 1 h 7"/>
                <a:gd name="T60" fmla="*/ 1 w 3"/>
                <a:gd name="T6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" h="7">
                  <a:moveTo>
                    <a:pt x="2" y="5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lose/>
                  <a:moveTo>
                    <a:pt x="2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lose/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lose/>
                  <a:moveTo>
                    <a:pt x="3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6" name="Freeform 68"/>
            <p:cNvSpPr/>
            <p:nvPr/>
          </p:nvSpPr>
          <p:spPr bwMode="auto">
            <a:xfrm>
              <a:off x="4092307" y="1988409"/>
              <a:ext cx="86205" cy="100357"/>
            </a:xfrm>
            <a:custGeom>
              <a:avLst/>
              <a:gdLst>
                <a:gd name="T0" fmla="*/ 30 w 67"/>
                <a:gd name="T1" fmla="*/ 74 h 78"/>
                <a:gd name="T2" fmla="*/ 34 w 67"/>
                <a:gd name="T3" fmla="*/ 70 h 78"/>
                <a:gd name="T4" fmla="*/ 41 w 67"/>
                <a:gd name="T5" fmla="*/ 70 h 78"/>
                <a:gd name="T6" fmla="*/ 52 w 67"/>
                <a:gd name="T7" fmla="*/ 66 h 78"/>
                <a:gd name="T8" fmla="*/ 56 w 67"/>
                <a:gd name="T9" fmla="*/ 63 h 78"/>
                <a:gd name="T10" fmla="*/ 60 w 67"/>
                <a:gd name="T11" fmla="*/ 59 h 78"/>
                <a:gd name="T12" fmla="*/ 63 w 67"/>
                <a:gd name="T13" fmla="*/ 55 h 78"/>
                <a:gd name="T14" fmla="*/ 67 w 67"/>
                <a:gd name="T15" fmla="*/ 41 h 78"/>
                <a:gd name="T16" fmla="*/ 67 w 67"/>
                <a:gd name="T17" fmla="*/ 37 h 78"/>
                <a:gd name="T18" fmla="*/ 63 w 67"/>
                <a:gd name="T19" fmla="*/ 29 h 78"/>
                <a:gd name="T20" fmla="*/ 63 w 67"/>
                <a:gd name="T21" fmla="*/ 26 h 78"/>
                <a:gd name="T22" fmla="*/ 52 w 67"/>
                <a:gd name="T23" fmla="*/ 18 h 78"/>
                <a:gd name="T24" fmla="*/ 45 w 67"/>
                <a:gd name="T25" fmla="*/ 22 h 78"/>
                <a:gd name="T26" fmla="*/ 45 w 67"/>
                <a:gd name="T27" fmla="*/ 11 h 78"/>
                <a:gd name="T28" fmla="*/ 52 w 67"/>
                <a:gd name="T29" fmla="*/ 3 h 78"/>
                <a:gd name="T30" fmla="*/ 56 w 67"/>
                <a:gd name="T31" fmla="*/ 0 h 78"/>
                <a:gd name="T32" fmla="*/ 52 w 67"/>
                <a:gd name="T33" fmla="*/ 0 h 78"/>
                <a:gd name="T34" fmla="*/ 45 w 67"/>
                <a:gd name="T35" fmla="*/ 7 h 78"/>
                <a:gd name="T36" fmla="*/ 45 w 67"/>
                <a:gd name="T37" fmla="*/ 0 h 78"/>
                <a:gd name="T38" fmla="*/ 41 w 67"/>
                <a:gd name="T39" fmla="*/ 3 h 78"/>
                <a:gd name="T40" fmla="*/ 38 w 67"/>
                <a:gd name="T41" fmla="*/ 3 h 78"/>
                <a:gd name="T42" fmla="*/ 38 w 67"/>
                <a:gd name="T43" fmla="*/ 7 h 78"/>
                <a:gd name="T44" fmla="*/ 34 w 67"/>
                <a:gd name="T45" fmla="*/ 11 h 78"/>
                <a:gd name="T46" fmla="*/ 34 w 67"/>
                <a:gd name="T47" fmla="*/ 15 h 78"/>
                <a:gd name="T48" fmla="*/ 38 w 67"/>
                <a:gd name="T49" fmla="*/ 15 h 78"/>
                <a:gd name="T50" fmla="*/ 34 w 67"/>
                <a:gd name="T51" fmla="*/ 18 h 78"/>
                <a:gd name="T52" fmla="*/ 23 w 67"/>
                <a:gd name="T53" fmla="*/ 22 h 78"/>
                <a:gd name="T54" fmla="*/ 15 w 67"/>
                <a:gd name="T55" fmla="*/ 18 h 78"/>
                <a:gd name="T56" fmla="*/ 12 w 67"/>
                <a:gd name="T57" fmla="*/ 22 h 78"/>
                <a:gd name="T58" fmla="*/ 15 w 67"/>
                <a:gd name="T59" fmla="*/ 26 h 78"/>
                <a:gd name="T60" fmla="*/ 8 w 67"/>
                <a:gd name="T61" fmla="*/ 26 h 78"/>
                <a:gd name="T62" fmla="*/ 15 w 67"/>
                <a:gd name="T63" fmla="*/ 29 h 78"/>
                <a:gd name="T64" fmla="*/ 15 w 67"/>
                <a:gd name="T65" fmla="*/ 33 h 78"/>
                <a:gd name="T66" fmla="*/ 8 w 67"/>
                <a:gd name="T67" fmla="*/ 37 h 78"/>
                <a:gd name="T68" fmla="*/ 12 w 67"/>
                <a:gd name="T69" fmla="*/ 37 h 78"/>
                <a:gd name="T70" fmla="*/ 26 w 67"/>
                <a:gd name="T71" fmla="*/ 41 h 78"/>
                <a:gd name="T72" fmla="*/ 15 w 67"/>
                <a:gd name="T73" fmla="*/ 48 h 78"/>
                <a:gd name="T74" fmla="*/ 12 w 67"/>
                <a:gd name="T75" fmla="*/ 55 h 78"/>
                <a:gd name="T76" fmla="*/ 19 w 67"/>
                <a:gd name="T77" fmla="*/ 55 h 78"/>
                <a:gd name="T78" fmla="*/ 23 w 67"/>
                <a:gd name="T79" fmla="*/ 52 h 78"/>
                <a:gd name="T80" fmla="*/ 15 w 67"/>
                <a:gd name="T81" fmla="*/ 55 h 78"/>
                <a:gd name="T82" fmla="*/ 12 w 67"/>
                <a:gd name="T83" fmla="*/ 59 h 78"/>
                <a:gd name="T84" fmla="*/ 8 w 67"/>
                <a:gd name="T85" fmla="*/ 63 h 78"/>
                <a:gd name="T86" fmla="*/ 4 w 67"/>
                <a:gd name="T87" fmla="*/ 59 h 78"/>
                <a:gd name="T88" fmla="*/ 12 w 67"/>
                <a:gd name="T89" fmla="*/ 63 h 78"/>
                <a:gd name="T90" fmla="*/ 4 w 67"/>
                <a:gd name="T91" fmla="*/ 70 h 78"/>
                <a:gd name="T92" fmla="*/ 12 w 67"/>
                <a:gd name="T93" fmla="*/ 70 h 78"/>
                <a:gd name="T94" fmla="*/ 8 w 67"/>
                <a:gd name="T95" fmla="*/ 74 h 78"/>
                <a:gd name="T96" fmla="*/ 12 w 67"/>
                <a:gd name="T97" fmla="*/ 74 h 78"/>
                <a:gd name="T98" fmla="*/ 15 w 67"/>
                <a:gd name="T9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" h="78">
                  <a:moveTo>
                    <a:pt x="19" y="78"/>
                  </a:moveTo>
                  <a:lnTo>
                    <a:pt x="23" y="78"/>
                  </a:lnTo>
                  <a:lnTo>
                    <a:pt x="30" y="74"/>
                  </a:lnTo>
                  <a:lnTo>
                    <a:pt x="34" y="74"/>
                  </a:lnTo>
                  <a:lnTo>
                    <a:pt x="30" y="70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8" y="70"/>
                  </a:lnTo>
                  <a:lnTo>
                    <a:pt x="41" y="70"/>
                  </a:lnTo>
                  <a:lnTo>
                    <a:pt x="41" y="70"/>
                  </a:lnTo>
                  <a:lnTo>
                    <a:pt x="41" y="66"/>
                  </a:lnTo>
                  <a:lnTo>
                    <a:pt x="52" y="66"/>
                  </a:lnTo>
                  <a:lnTo>
                    <a:pt x="52" y="63"/>
                  </a:lnTo>
                  <a:lnTo>
                    <a:pt x="52" y="66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63" y="63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3" y="55"/>
                  </a:lnTo>
                  <a:lnTo>
                    <a:pt x="63" y="55"/>
                  </a:lnTo>
                  <a:lnTo>
                    <a:pt x="67" y="52"/>
                  </a:lnTo>
                  <a:lnTo>
                    <a:pt x="67" y="48"/>
                  </a:lnTo>
                  <a:lnTo>
                    <a:pt x="67" y="41"/>
                  </a:lnTo>
                  <a:lnTo>
                    <a:pt x="63" y="41"/>
                  </a:lnTo>
                  <a:lnTo>
                    <a:pt x="67" y="41"/>
                  </a:lnTo>
                  <a:lnTo>
                    <a:pt x="67" y="37"/>
                  </a:lnTo>
                  <a:lnTo>
                    <a:pt x="63" y="33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63" y="26"/>
                  </a:lnTo>
                  <a:lnTo>
                    <a:pt x="67" y="29"/>
                  </a:lnTo>
                  <a:lnTo>
                    <a:pt x="63" y="26"/>
                  </a:lnTo>
                  <a:lnTo>
                    <a:pt x="60" y="26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49" y="18"/>
                  </a:lnTo>
                  <a:lnTo>
                    <a:pt x="49" y="22"/>
                  </a:lnTo>
                  <a:lnTo>
                    <a:pt x="45" y="22"/>
                  </a:lnTo>
                  <a:lnTo>
                    <a:pt x="41" y="18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2" y="3"/>
                  </a:lnTo>
                  <a:lnTo>
                    <a:pt x="49" y="7"/>
                  </a:lnTo>
                  <a:lnTo>
                    <a:pt x="52" y="3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9" y="3"/>
                  </a:lnTo>
                  <a:lnTo>
                    <a:pt x="45" y="7"/>
                  </a:lnTo>
                  <a:lnTo>
                    <a:pt x="45" y="3"/>
                  </a:lnTo>
                  <a:lnTo>
                    <a:pt x="49" y="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3"/>
                  </a:lnTo>
                  <a:lnTo>
                    <a:pt x="41" y="3"/>
                  </a:lnTo>
                  <a:lnTo>
                    <a:pt x="41" y="0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4" y="3"/>
                  </a:lnTo>
                  <a:lnTo>
                    <a:pt x="34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34" y="18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3" y="22"/>
                  </a:lnTo>
                  <a:lnTo>
                    <a:pt x="23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5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5" y="29"/>
                  </a:lnTo>
                  <a:lnTo>
                    <a:pt x="12" y="29"/>
                  </a:lnTo>
                  <a:lnTo>
                    <a:pt x="12" y="33"/>
                  </a:lnTo>
                  <a:lnTo>
                    <a:pt x="15" y="33"/>
                  </a:lnTo>
                  <a:lnTo>
                    <a:pt x="8" y="33"/>
                  </a:lnTo>
                  <a:lnTo>
                    <a:pt x="12" y="37"/>
                  </a:lnTo>
                  <a:lnTo>
                    <a:pt x="8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5" y="37"/>
                  </a:lnTo>
                  <a:lnTo>
                    <a:pt x="15" y="41"/>
                  </a:lnTo>
                  <a:lnTo>
                    <a:pt x="26" y="41"/>
                  </a:lnTo>
                  <a:lnTo>
                    <a:pt x="23" y="44"/>
                  </a:lnTo>
                  <a:lnTo>
                    <a:pt x="19" y="44"/>
                  </a:lnTo>
                  <a:lnTo>
                    <a:pt x="15" y="48"/>
                  </a:lnTo>
                  <a:lnTo>
                    <a:pt x="19" y="48"/>
                  </a:lnTo>
                  <a:lnTo>
                    <a:pt x="15" y="52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5" y="52"/>
                  </a:lnTo>
                  <a:lnTo>
                    <a:pt x="19" y="55"/>
                  </a:lnTo>
                  <a:lnTo>
                    <a:pt x="23" y="55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6" y="52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12" y="55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63"/>
                  </a:lnTo>
                  <a:lnTo>
                    <a:pt x="8" y="63"/>
                  </a:lnTo>
                  <a:lnTo>
                    <a:pt x="8" y="59"/>
                  </a:lnTo>
                  <a:lnTo>
                    <a:pt x="4" y="59"/>
                  </a:lnTo>
                  <a:lnTo>
                    <a:pt x="4" y="59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2" y="63"/>
                  </a:lnTo>
                  <a:lnTo>
                    <a:pt x="8" y="66"/>
                  </a:lnTo>
                  <a:lnTo>
                    <a:pt x="4" y="66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12" y="70"/>
                  </a:lnTo>
                  <a:lnTo>
                    <a:pt x="8" y="74"/>
                  </a:lnTo>
                  <a:lnTo>
                    <a:pt x="4" y="74"/>
                  </a:lnTo>
                  <a:lnTo>
                    <a:pt x="8" y="74"/>
                  </a:lnTo>
                  <a:lnTo>
                    <a:pt x="15" y="70"/>
                  </a:lnTo>
                  <a:lnTo>
                    <a:pt x="15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8"/>
                  </a:lnTo>
                  <a:lnTo>
                    <a:pt x="15" y="74"/>
                  </a:lnTo>
                  <a:lnTo>
                    <a:pt x="19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7" name="Freeform 69"/>
            <p:cNvSpPr>
              <a:spLocks noEditPoints="1"/>
            </p:cNvSpPr>
            <p:nvPr/>
          </p:nvSpPr>
          <p:spPr bwMode="auto">
            <a:xfrm>
              <a:off x="4145057" y="1830153"/>
              <a:ext cx="181415" cy="301072"/>
            </a:xfrm>
            <a:custGeom>
              <a:avLst/>
              <a:gdLst>
                <a:gd name="T0" fmla="*/ 1 w 38"/>
                <a:gd name="T1" fmla="*/ 36 h 63"/>
                <a:gd name="T2" fmla="*/ 9 w 38"/>
                <a:gd name="T3" fmla="*/ 36 h 63"/>
                <a:gd name="T4" fmla="*/ 8 w 38"/>
                <a:gd name="T5" fmla="*/ 40 h 63"/>
                <a:gd name="T6" fmla="*/ 27 w 38"/>
                <a:gd name="T7" fmla="*/ 0 h 63"/>
                <a:gd name="T8" fmla="*/ 26 w 38"/>
                <a:gd name="T9" fmla="*/ 1 h 63"/>
                <a:gd name="T10" fmla="*/ 25 w 38"/>
                <a:gd name="T11" fmla="*/ 2 h 63"/>
                <a:gd name="T12" fmla="*/ 35 w 38"/>
                <a:gd name="T13" fmla="*/ 54 h 63"/>
                <a:gd name="T14" fmla="*/ 25 w 38"/>
                <a:gd name="T15" fmla="*/ 59 h 63"/>
                <a:gd name="T16" fmla="*/ 4 w 38"/>
                <a:gd name="T17" fmla="*/ 26 h 63"/>
                <a:gd name="T18" fmla="*/ 6 w 38"/>
                <a:gd name="T19" fmla="*/ 23 h 63"/>
                <a:gd name="T20" fmla="*/ 18 w 38"/>
                <a:gd name="T21" fmla="*/ 12 h 63"/>
                <a:gd name="T22" fmla="*/ 17 w 38"/>
                <a:gd name="T23" fmla="*/ 14 h 63"/>
                <a:gd name="T24" fmla="*/ 7 w 38"/>
                <a:gd name="T25" fmla="*/ 16 h 63"/>
                <a:gd name="T26" fmla="*/ 5 w 38"/>
                <a:gd name="T27" fmla="*/ 18 h 63"/>
                <a:gd name="T28" fmla="*/ 3 w 38"/>
                <a:gd name="T29" fmla="*/ 21 h 63"/>
                <a:gd name="T30" fmla="*/ 3 w 38"/>
                <a:gd name="T31" fmla="*/ 22 h 63"/>
                <a:gd name="T32" fmla="*/ 6 w 38"/>
                <a:gd name="T33" fmla="*/ 22 h 63"/>
                <a:gd name="T34" fmla="*/ 7 w 38"/>
                <a:gd name="T35" fmla="*/ 22 h 63"/>
                <a:gd name="T36" fmla="*/ 8 w 38"/>
                <a:gd name="T37" fmla="*/ 26 h 63"/>
                <a:gd name="T38" fmla="*/ 8 w 38"/>
                <a:gd name="T39" fmla="*/ 30 h 63"/>
                <a:gd name="T40" fmla="*/ 11 w 38"/>
                <a:gd name="T41" fmla="*/ 33 h 63"/>
                <a:gd name="T42" fmla="*/ 12 w 38"/>
                <a:gd name="T43" fmla="*/ 40 h 63"/>
                <a:gd name="T44" fmla="*/ 11 w 38"/>
                <a:gd name="T45" fmla="*/ 62 h 63"/>
                <a:gd name="T46" fmla="*/ 17 w 38"/>
                <a:gd name="T47" fmla="*/ 62 h 63"/>
                <a:gd name="T48" fmla="*/ 22 w 38"/>
                <a:gd name="T49" fmla="*/ 59 h 63"/>
                <a:gd name="T50" fmla="*/ 28 w 38"/>
                <a:gd name="T51" fmla="*/ 59 h 63"/>
                <a:gd name="T52" fmla="*/ 35 w 38"/>
                <a:gd name="T53" fmla="*/ 57 h 63"/>
                <a:gd name="T54" fmla="*/ 34 w 38"/>
                <a:gd name="T55" fmla="*/ 54 h 63"/>
                <a:gd name="T56" fmla="*/ 35 w 38"/>
                <a:gd name="T57" fmla="*/ 52 h 63"/>
                <a:gd name="T58" fmla="*/ 37 w 38"/>
                <a:gd name="T59" fmla="*/ 51 h 63"/>
                <a:gd name="T60" fmla="*/ 31 w 38"/>
                <a:gd name="T61" fmla="*/ 46 h 63"/>
                <a:gd name="T62" fmla="*/ 28 w 38"/>
                <a:gd name="T63" fmla="*/ 42 h 63"/>
                <a:gd name="T64" fmla="*/ 29 w 38"/>
                <a:gd name="T65" fmla="*/ 39 h 63"/>
                <a:gd name="T66" fmla="*/ 23 w 38"/>
                <a:gd name="T67" fmla="*/ 32 h 63"/>
                <a:gd name="T68" fmla="*/ 16 w 38"/>
                <a:gd name="T69" fmla="*/ 29 h 63"/>
                <a:gd name="T70" fmla="*/ 17 w 38"/>
                <a:gd name="T71" fmla="*/ 27 h 63"/>
                <a:gd name="T72" fmla="*/ 22 w 38"/>
                <a:gd name="T73" fmla="*/ 22 h 63"/>
                <a:gd name="T74" fmla="*/ 16 w 38"/>
                <a:gd name="T75" fmla="*/ 20 h 63"/>
                <a:gd name="T76" fmla="*/ 15 w 38"/>
                <a:gd name="T77" fmla="*/ 18 h 63"/>
                <a:gd name="T78" fmla="*/ 15 w 38"/>
                <a:gd name="T79" fmla="*/ 15 h 63"/>
                <a:gd name="T80" fmla="*/ 11 w 38"/>
                <a:gd name="T81" fmla="*/ 15 h 63"/>
                <a:gd name="T82" fmla="*/ 10 w 38"/>
                <a:gd name="T83" fmla="*/ 19 h 63"/>
                <a:gd name="T84" fmla="*/ 9 w 38"/>
                <a:gd name="T85" fmla="*/ 21 h 63"/>
                <a:gd name="T86" fmla="*/ 9 w 38"/>
                <a:gd name="T87" fmla="*/ 22 h 63"/>
                <a:gd name="T88" fmla="*/ 8 w 38"/>
                <a:gd name="T89" fmla="*/ 25 h 63"/>
                <a:gd name="T90" fmla="*/ 9 w 38"/>
                <a:gd name="T91" fmla="*/ 26 h 63"/>
                <a:gd name="T92" fmla="*/ 9 w 38"/>
                <a:gd name="T93" fmla="*/ 30 h 63"/>
                <a:gd name="T94" fmla="*/ 10 w 38"/>
                <a:gd name="T95" fmla="*/ 31 h 63"/>
                <a:gd name="T96" fmla="*/ 12 w 38"/>
                <a:gd name="T97" fmla="*/ 28 h 63"/>
                <a:gd name="T98" fmla="*/ 11 w 38"/>
                <a:gd name="T99" fmla="*/ 35 h 63"/>
                <a:gd name="T100" fmla="*/ 15 w 38"/>
                <a:gd name="T101" fmla="*/ 36 h 63"/>
                <a:gd name="T102" fmla="*/ 19 w 38"/>
                <a:gd name="T103" fmla="*/ 39 h 63"/>
                <a:gd name="T104" fmla="*/ 19 w 38"/>
                <a:gd name="T105" fmla="*/ 44 h 63"/>
                <a:gd name="T106" fmla="*/ 12 w 38"/>
                <a:gd name="T107" fmla="*/ 47 h 63"/>
                <a:gd name="T108" fmla="*/ 13 w 38"/>
                <a:gd name="T109" fmla="*/ 51 h 63"/>
                <a:gd name="T110" fmla="*/ 11 w 38"/>
                <a:gd name="T111" fmla="*/ 54 h 63"/>
                <a:gd name="T112" fmla="*/ 16 w 38"/>
                <a:gd name="T113" fmla="*/ 55 h 63"/>
                <a:gd name="T114" fmla="*/ 18 w 38"/>
                <a:gd name="T115" fmla="*/ 56 h 63"/>
                <a:gd name="T116" fmla="*/ 11 w 38"/>
                <a:gd name="T117" fmla="*/ 60 h 63"/>
                <a:gd name="T118" fmla="*/ 10 w 38"/>
                <a:gd name="T11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" h="63">
                  <a:moveTo>
                    <a:pt x="7" y="41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lose/>
                  <a:moveTo>
                    <a:pt x="25" y="5"/>
                  </a:moveTo>
                  <a:cubicBezTo>
                    <a:pt x="25" y="5"/>
                    <a:pt x="25" y="5"/>
                    <a:pt x="25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5" y="5"/>
                    <a:pt x="25" y="5"/>
                  </a:cubicBezTo>
                  <a:close/>
                  <a:moveTo>
                    <a:pt x="27" y="1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lose/>
                  <a:moveTo>
                    <a:pt x="25" y="2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5" y="2"/>
                    <a:pt x="25" y="2"/>
                  </a:cubicBezTo>
                  <a:close/>
                  <a:moveTo>
                    <a:pt x="26" y="2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lose/>
                  <a:moveTo>
                    <a:pt x="25" y="4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lose/>
                  <a:moveTo>
                    <a:pt x="34" y="55"/>
                  </a:moveTo>
                  <a:cubicBezTo>
                    <a:pt x="35" y="55"/>
                    <a:pt x="35" y="55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5"/>
                    <a:pt x="34" y="55"/>
                    <a:pt x="34" y="55"/>
                  </a:cubicBezTo>
                  <a:close/>
                  <a:moveTo>
                    <a:pt x="25" y="59"/>
                  </a:moveTo>
                  <a:cubicBezTo>
                    <a:pt x="26" y="59"/>
                    <a:pt x="26" y="59"/>
                    <a:pt x="26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5" y="59"/>
                    <a:pt x="25" y="59"/>
                    <a:pt x="25" y="59"/>
                  </a:cubicBezTo>
                  <a:close/>
                  <a:moveTo>
                    <a:pt x="11" y="30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lose/>
                  <a:moveTo>
                    <a:pt x="7" y="29"/>
                  </a:move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lose/>
                  <a:moveTo>
                    <a:pt x="4" y="27"/>
                  </a:moveTo>
                  <a:cubicBezTo>
                    <a:pt x="4" y="26"/>
                    <a:pt x="4" y="26"/>
                    <a:pt x="4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7"/>
                    <a:pt x="4" y="27"/>
                    <a:pt x="4" y="27"/>
                  </a:cubicBezTo>
                  <a:close/>
                  <a:moveTo>
                    <a:pt x="5" y="26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close/>
                  <a:moveTo>
                    <a:pt x="7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lose/>
                  <a:moveTo>
                    <a:pt x="6" y="23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3"/>
                    <a:pt x="6" y="23"/>
                    <a:pt x="6" y="23"/>
                  </a:cubicBezTo>
                  <a:close/>
                  <a:moveTo>
                    <a:pt x="18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2"/>
                    <a:pt x="18" y="12"/>
                    <a:pt x="18" y="12"/>
                  </a:cubicBezTo>
                  <a:close/>
                  <a:moveTo>
                    <a:pt x="17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lose/>
                  <a:moveTo>
                    <a:pt x="17" y="13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lose/>
                  <a:moveTo>
                    <a:pt x="4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lose/>
                  <a:moveTo>
                    <a:pt x="4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lose/>
                  <a:moveTo>
                    <a:pt x="4" y="20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lose/>
                  <a:moveTo>
                    <a:pt x="3" y="21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1"/>
                    <a:pt x="3" y="21"/>
                    <a:pt x="3" y="21"/>
                  </a:cubicBezTo>
                  <a:close/>
                  <a:moveTo>
                    <a:pt x="2" y="23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3"/>
                    <a:pt x="2" y="23"/>
                    <a:pt x="2" y="23"/>
                  </a:cubicBezTo>
                  <a:close/>
                  <a:moveTo>
                    <a:pt x="3" y="23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lose/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lose/>
                  <a:moveTo>
                    <a:pt x="6" y="28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7" y="30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30"/>
                    <a:pt x="7" y="30"/>
                    <a:pt x="7" y="30"/>
                  </a:cubicBezTo>
                  <a:close/>
                  <a:moveTo>
                    <a:pt x="6" y="31"/>
                  </a:moveTo>
                  <a:cubicBezTo>
                    <a:pt x="7" y="31"/>
                    <a:pt x="7" y="31"/>
                    <a:pt x="7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lose/>
                  <a:moveTo>
                    <a:pt x="10" y="31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lose/>
                  <a:moveTo>
                    <a:pt x="13" y="45"/>
                  </a:moveTo>
                  <a:cubicBezTo>
                    <a:pt x="14" y="45"/>
                    <a:pt x="14" y="45"/>
                    <a:pt x="14" y="4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5"/>
                    <a:pt x="13" y="45"/>
                  </a:cubicBezTo>
                  <a:close/>
                  <a:moveTo>
                    <a:pt x="12" y="40"/>
                  </a:moveTo>
                  <a:cubicBezTo>
                    <a:pt x="12" y="39"/>
                    <a:pt x="12" y="39"/>
                    <a:pt x="12" y="39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lose/>
                  <a:moveTo>
                    <a:pt x="10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0" y="62"/>
                    <a:pt x="10" y="62"/>
                    <a:pt x="10" y="62"/>
                  </a:cubicBezTo>
                  <a:lnTo>
                    <a:pt x="10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8" name="Freeform 70"/>
            <p:cNvSpPr>
              <a:spLocks noEditPoints="1"/>
            </p:cNvSpPr>
            <p:nvPr/>
          </p:nvSpPr>
          <p:spPr bwMode="auto">
            <a:xfrm>
              <a:off x="4202957" y="2102919"/>
              <a:ext cx="275339" cy="229020"/>
            </a:xfrm>
            <a:custGeom>
              <a:avLst/>
              <a:gdLst>
                <a:gd name="T0" fmla="*/ 166 w 214"/>
                <a:gd name="T1" fmla="*/ 85 h 178"/>
                <a:gd name="T2" fmla="*/ 155 w 214"/>
                <a:gd name="T3" fmla="*/ 92 h 178"/>
                <a:gd name="T4" fmla="*/ 159 w 214"/>
                <a:gd name="T5" fmla="*/ 81 h 178"/>
                <a:gd name="T6" fmla="*/ 170 w 214"/>
                <a:gd name="T7" fmla="*/ 67 h 178"/>
                <a:gd name="T8" fmla="*/ 177 w 214"/>
                <a:gd name="T9" fmla="*/ 67 h 178"/>
                <a:gd name="T10" fmla="*/ 181 w 214"/>
                <a:gd name="T11" fmla="*/ 48 h 178"/>
                <a:gd name="T12" fmla="*/ 185 w 214"/>
                <a:gd name="T13" fmla="*/ 37 h 178"/>
                <a:gd name="T14" fmla="*/ 170 w 214"/>
                <a:gd name="T15" fmla="*/ 33 h 178"/>
                <a:gd name="T16" fmla="*/ 159 w 214"/>
                <a:gd name="T17" fmla="*/ 29 h 178"/>
                <a:gd name="T18" fmla="*/ 144 w 214"/>
                <a:gd name="T19" fmla="*/ 26 h 178"/>
                <a:gd name="T20" fmla="*/ 133 w 214"/>
                <a:gd name="T21" fmla="*/ 18 h 178"/>
                <a:gd name="T22" fmla="*/ 122 w 214"/>
                <a:gd name="T23" fmla="*/ 11 h 178"/>
                <a:gd name="T24" fmla="*/ 111 w 214"/>
                <a:gd name="T25" fmla="*/ 0 h 178"/>
                <a:gd name="T26" fmla="*/ 96 w 214"/>
                <a:gd name="T27" fmla="*/ 3 h 178"/>
                <a:gd name="T28" fmla="*/ 92 w 214"/>
                <a:gd name="T29" fmla="*/ 18 h 178"/>
                <a:gd name="T30" fmla="*/ 70 w 214"/>
                <a:gd name="T31" fmla="*/ 26 h 178"/>
                <a:gd name="T32" fmla="*/ 63 w 214"/>
                <a:gd name="T33" fmla="*/ 33 h 178"/>
                <a:gd name="T34" fmla="*/ 55 w 214"/>
                <a:gd name="T35" fmla="*/ 26 h 178"/>
                <a:gd name="T36" fmla="*/ 44 w 214"/>
                <a:gd name="T37" fmla="*/ 29 h 178"/>
                <a:gd name="T38" fmla="*/ 48 w 214"/>
                <a:gd name="T39" fmla="*/ 41 h 178"/>
                <a:gd name="T40" fmla="*/ 40 w 214"/>
                <a:gd name="T41" fmla="*/ 44 h 178"/>
                <a:gd name="T42" fmla="*/ 26 w 214"/>
                <a:gd name="T43" fmla="*/ 41 h 178"/>
                <a:gd name="T44" fmla="*/ 11 w 214"/>
                <a:gd name="T45" fmla="*/ 44 h 178"/>
                <a:gd name="T46" fmla="*/ 0 w 214"/>
                <a:gd name="T47" fmla="*/ 52 h 178"/>
                <a:gd name="T48" fmla="*/ 3 w 214"/>
                <a:gd name="T49" fmla="*/ 52 h 178"/>
                <a:gd name="T50" fmla="*/ 3 w 214"/>
                <a:gd name="T51" fmla="*/ 55 h 178"/>
                <a:gd name="T52" fmla="*/ 7 w 214"/>
                <a:gd name="T53" fmla="*/ 63 h 178"/>
                <a:gd name="T54" fmla="*/ 22 w 214"/>
                <a:gd name="T55" fmla="*/ 63 h 178"/>
                <a:gd name="T56" fmla="*/ 29 w 214"/>
                <a:gd name="T57" fmla="*/ 67 h 178"/>
                <a:gd name="T58" fmla="*/ 37 w 214"/>
                <a:gd name="T59" fmla="*/ 70 h 178"/>
                <a:gd name="T60" fmla="*/ 44 w 214"/>
                <a:gd name="T61" fmla="*/ 70 h 178"/>
                <a:gd name="T62" fmla="*/ 40 w 214"/>
                <a:gd name="T63" fmla="*/ 81 h 178"/>
                <a:gd name="T64" fmla="*/ 55 w 214"/>
                <a:gd name="T65" fmla="*/ 89 h 178"/>
                <a:gd name="T66" fmla="*/ 51 w 214"/>
                <a:gd name="T67" fmla="*/ 100 h 178"/>
                <a:gd name="T68" fmla="*/ 59 w 214"/>
                <a:gd name="T69" fmla="*/ 104 h 178"/>
                <a:gd name="T70" fmla="*/ 55 w 214"/>
                <a:gd name="T71" fmla="*/ 118 h 178"/>
                <a:gd name="T72" fmla="*/ 48 w 214"/>
                <a:gd name="T73" fmla="*/ 141 h 178"/>
                <a:gd name="T74" fmla="*/ 55 w 214"/>
                <a:gd name="T75" fmla="*/ 148 h 178"/>
                <a:gd name="T76" fmla="*/ 77 w 214"/>
                <a:gd name="T77" fmla="*/ 156 h 178"/>
                <a:gd name="T78" fmla="*/ 96 w 214"/>
                <a:gd name="T79" fmla="*/ 156 h 178"/>
                <a:gd name="T80" fmla="*/ 114 w 214"/>
                <a:gd name="T81" fmla="*/ 159 h 178"/>
                <a:gd name="T82" fmla="*/ 126 w 214"/>
                <a:gd name="T83" fmla="*/ 137 h 178"/>
                <a:gd name="T84" fmla="*/ 140 w 214"/>
                <a:gd name="T85" fmla="*/ 141 h 178"/>
                <a:gd name="T86" fmla="*/ 166 w 214"/>
                <a:gd name="T87" fmla="*/ 148 h 178"/>
                <a:gd name="T88" fmla="*/ 181 w 214"/>
                <a:gd name="T89" fmla="*/ 133 h 178"/>
                <a:gd name="T90" fmla="*/ 170 w 214"/>
                <a:gd name="T91" fmla="*/ 115 h 178"/>
                <a:gd name="T92" fmla="*/ 170 w 214"/>
                <a:gd name="T93" fmla="*/ 100 h 178"/>
                <a:gd name="T94" fmla="*/ 207 w 214"/>
                <a:gd name="T95" fmla="*/ 178 h 178"/>
                <a:gd name="T96" fmla="*/ 203 w 214"/>
                <a:gd name="T97" fmla="*/ 170 h 178"/>
                <a:gd name="T98" fmla="*/ 200 w 214"/>
                <a:gd name="T99" fmla="*/ 167 h 178"/>
                <a:gd name="T100" fmla="*/ 200 w 214"/>
                <a:gd name="T101" fmla="*/ 159 h 178"/>
                <a:gd name="T102" fmla="*/ 207 w 214"/>
                <a:gd name="T103" fmla="*/ 156 h 178"/>
                <a:gd name="T104" fmla="*/ 211 w 214"/>
                <a:gd name="T105" fmla="*/ 148 h 178"/>
                <a:gd name="T106" fmla="*/ 211 w 214"/>
                <a:gd name="T107" fmla="*/ 17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4" h="178">
                  <a:moveTo>
                    <a:pt x="174" y="96"/>
                  </a:moveTo>
                  <a:lnTo>
                    <a:pt x="174" y="92"/>
                  </a:lnTo>
                  <a:lnTo>
                    <a:pt x="170" y="92"/>
                  </a:lnTo>
                  <a:lnTo>
                    <a:pt x="170" y="89"/>
                  </a:lnTo>
                  <a:lnTo>
                    <a:pt x="166" y="85"/>
                  </a:lnTo>
                  <a:lnTo>
                    <a:pt x="163" y="85"/>
                  </a:lnTo>
                  <a:lnTo>
                    <a:pt x="159" y="89"/>
                  </a:lnTo>
                  <a:lnTo>
                    <a:pt x="163" y="92"/>
                  </a:lnTo>
                  <a:lnTo>
                    <a:pt x="159" y="92"/>
                  </a:lnTo>
                  <a:lnTo>
                    <a:pt x="155" y="92"/>
                  </a:lnTo>
                  <a:lnTo>
                    <a:pt x="155" y="89"/>
                  </a:lnTo>
                  <a:lnTo>
                    <a:pt x="155" y="89"/>
                  </a:lnTo>
                  <a:lnTo>
                    <a:pt x="159" y="89"/>
                  </a:lnTo>
                  <a:lnTo>
                    <a:pt x="159" y="85"/>
                  </a:lnTo>
                  <a:lnTo>
                    <a:pt x="159" y="81"/>
                  </a:lnTo>
                  <a:lnTo>
                    <a:pt x="163" y="74"/>
                  </a:lnTo>
                  <a:lnTo>
                    <a:pt x="166" y="74"/>
                  </a:lnTo>
                  <a:lnTo>
                    <a:pt x="170" y="70"/>
                  </a:lnTo>
                  <a:lnTo>
                    <a:pt x="170" y="70"/>
                  </a:lnTo>
                  <a:lnTo>
                    <a:pt x="170" y="67"/>
                  </a:lnTo>
                  <a:lnTo>
                    <a:pt x="166" y="67"/>
                  </a:lnTo>
                  <a:lnTo>
                    <a:pt x="170" y="63"/>
                  </a:lnTo>
                  <a:lnTo>
                    <a:pt x="174" y="63"/>
                  </a:lnTo>
                  <a:lnTo>
                    <a:pt x="174" y="67"/>
                  </a:lnTo>
                  <a:lnTo>
                    <a:pt x="177" y="67"/>
                  </a:lnTo>
                  <a:lnTo>
                    <a:pt x="181" y="63"/>
                  </a:lnTo>
                  <a:lnTo>
                    <a:pt x="181" y="59"/>
                  </a:lnTo>
                  <a:lnTo>
                    <a:pt x="177" y="59"/>
                  </a:lnTo>
                  <a:lnTo>
                    <a:pt x="177" y="55"/>
                  </a:lnTo>
                  <a:lnTo>
                    <a:pt x="181" y="48"/>
                  </a:lnTo>
                  <a:lnTo>
                    <a:pt x="181" y="48"/>
                  </a:lnTo>
                  <a:lnTo>
                    <a:pt x="181" y="44"/>
                  </a:lnTo>
                  <a:lnTo>
                    <a:pt x="185" y="41"/>
                  </a:lnTo>
                  <a:lnTo>
                    <a:pt x="188" y="37"/>
                  </a:lnTo>
                  <a:lnTo>
                    <a:pt x="185" y="37"/>
                  </a:lnTo>
                  <a:lnTo>
                    <a:pt x="181" y="37"/>
                  </a:lnTo>
                  <a:lnTo>
                    <a:pt x="177" y="33"/>
                  </a:lnTo>
                  <a:lnTo>
                    <a:pt x="174" y="37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66" y="37"/>
                  </a:lnTo>
                  <a:lnTo>
                    <a:pt x="163" y="33"/>
                  </a:lnTo>
                  <a:lnTo>
                    <a:pt x="163" y="29"/>
                  </a:lnTo>
                  <a:lnTo>
                    <a:pt x="159" y="29"/>
                  </a:lnTo>
                  <a:lnTo>
                    <a:pt x="159" y="29"/>
                  </a:lnTo>
                  <a:lnTo>
                    <a:pt x="155" y="29"/>
                  </a:lnTo>
                  <a:lnTo>
                    <a:pt x="151" y="26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44" y="26"/>
                  </a:lnTo>
                  <a:lnTo>
                    <a:pt x="140" y="26"/>
                  </a:lnTo>
                  <a:lnTo>
                    <a:pt x="137" y="22"/>
                  </a:lnTo>
                  <a:lnTo>
                    <a:pt x="137" y="18"/>
                  </a:lnTo>
                  <a:lnTo>
                    <a:pt x="133" y="18"/>
                  </a:lnTo>
                  <a:lnTo>
                    <a:pt x="133" y="18"/>
                  </a:lnTo>
                  <a:lnTo>
                    <a:pt x="129" y="18"/>
                  </a:lnTo>
                  <a:lnTo>
                    <a:pt x="126" y="18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2" y="11"/>
                  </a:lnTo>
                  <a:lnTo>
                    <a:pt x="122" y="11"/>
                  </a:lnTo>
                  <a:lnTo>
                    <a:pt x="114" y="7"/>
                  </a:lnTo>
                  <a:lnTo>
                    <a:pt x="114" y="7"/>
                  </a:lnTo>
                  <a:lnTo>
                    <a:pt x="111" y="3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07" y="0"/>
                  </a:lnTo>
                  <a:lnTo>
                    <a:pt x="103" y="0"/>
                  </a:lnTo>
                  <a:lnTo>
                    <a:pt x="100" y="0"/>
                  </a:lnTo>
                  <a:lnTo>
                    <a:pt x="96" y="3"/>
                  </a:lnTo>
                  <a:lnTo>
                    <a:pt x="96" y="3"/>
                  </a:lnTo>
                  <a:lnTo>
                    <a:pt x="96" y="7"/>
                  </a:lnTo>
                  <a:lnTo>
                    <a:pt x="96" y="15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85" y="22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74" y="22"/>
                  </a:lnTo>
                  <a:lnTo>
                    <a:pt x="70" y="26"/>
                  </a:lnTo>
                  <a:lnTo>
                    <a:pt x="74" y="29"/>
                  </a:lnTo>
                  <a:lnTo>
                    <a:pt x="77" y="29"/>
                  </a:lnTo>
                  <a:lnTo>
                    <a:pt x="74" y="33"/>
                  </a:lnTo>
                  <a:lnTo>
                    <a:pt x="66" y="33"/>
                  </a:lnTo>
                  <a:lnTo>
                    <a:pt x="63" y="33"/>
                  </a:lnTo>
                  <a:lnTo>
                    <a:pt x="59" y="29"/>
                  </a:lnTo>
                  <a:lnTo>
                    <a:pt x="55" y="33"/>
                  </a:lnTo>
                  <a:lnTo>
                    <a:pt x="55" y="29"/>
                  </a:lnTo>
                  <a:lnTo>
                    <a:pt x="51" y="29"/>
                  </a:lnTo>
                  <a:lnTo>
                    <a:pt x="55" y="26"/>
                  </a:lnTo>
                  <a:lnTo>
                    <a:pt x="51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9"/>
                  </a:lnTo>
                  <a:lnTo>
                    <a:pt x="44" y="29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51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3" y="48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2" y="41"/>
                  </a:lnTo>
                  <a:lnTo>
                    <a:pt x="18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7" y="44"/>
                  </a:lnTo>
                  <a:lnTo>
                    <a:pt x="3" y="44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3" y="48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7" y="52"/>
                  </a:lnTo>
                  <a:lnTo>
                    <a:pt x="7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7" y="59"/>
                  </a:lnTo>
                  <a:lnTo>
                    <a:pt x="7" y="63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4" y="59"/>
                  </a:lnTo>
                  <a:lnTo>
                    <a:pt x="18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6" y="67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70"/>
                  </a:lnTo>
                  <a:lnTo>
                    <a:pt x="37" y="70"/>
                  </a:lnTo>
                  <a:lnTo>
                    <a:pt x="37" y="70"/>
                  </a:lnTo>
                  <a:lnTo>
                    <a:pt x="40" y="70"/>
                  </a:lnTo>
                  <a:lnTo>
                    <a:pt x="44" y="70"/>
                  </a:lnTo>
                  <a:lnTo>
                    <a:pt x="44" y="74"/>
                  </a:lnTo>
                  <a:lnTo>
                    <a:pt x="44" y="70"/>
                  </a:lnTo>
                  <a:lnTo>
                    <a:pt x="40" y="70"/>
                  </a:lnTo>
                  <a:lnTo>
                    <a:pt x="37" y="74"/>
                  </a:lnTo>
                  <a:lnTo>
                    <a:pt x="40" y="74"/>
                  </a:lnTo>
                  <a:lnTo>
                    <a:pt x="40" y="78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8" y="85"/>
                  </a:lnTo>
                  <a:lnTo>
                    <a:pt x="51" y="89"/>
                  </a:lnTo>
                  <a:lnTo>
                    <a:pt x="55" y="89"/>
                  </a:lnTo>
                  <a:lnTo>
                    <a:pt x="55" y="92"/>
                  </a:lnTo>
                  <a:lnTo>
                    <a:pt x="55" y="92"/>
                  </a:lnTo>
                  <a:lnTo>
                    <a:pt x="55" y="96"/>
                  </a:lnTo>
                  <a:lnTo>
                    <a:pt x="55" y="96"/>
                  </a:lnTo>
                  <a:lnTo>
                    <a:pt x="51" y="100"/>
                  </a:lnTo>
                  <a:lnTo>
                    <a:pt x="55" y="100"/>
                  </a:lnTo>
                  <a:lnTo>
                    <a:pt x="59" y="104"/>
                  </a:lnTo>
                  <a:lnTo>
                    <a:pt x="63" y="111"/>
                  </a:lnTo>
                  <a:lnTo>
                    <a:pt x="59" y="107"/>
                  </a:lnTo>
                  <a:lnTo>
                    <a:pt x="59" y="104"/>
                  </a:lnTo>
                  <a:lnTo>
                    <a:pt x="55" y="104"/>
                  </a:lnTo>
                  <a:lnTo>
                    <a:pt x="55" y="104"/>
                  </a:lnTo>
                  <a:lnTo>
                    <a:pt x="51" y="111"/>
                  </a:lnTo>
                  <a:lnTo>
                    <a:pt x="51" y="118"/>
                  </a:lnTo>
                  <a:lnTo>
                    <a:pt x="55" y="118"/>
                  </a:lnTo>
                  <a:lnTo>
                    <a:pt x="51" y="118"/>
                  </a:lnTo>
                  <a:lnTo>
                    <a:pt x="51" y="130"/>
                  </a:lnTo>
                  <a:lnTo>
                    <a:pt x="48" y="141"/>
                  </a:lnTo>
                  <a:lnTo>
                    <a:pt x="44" y="141"/>
                  </a:lnTo>
                  <a:lnTo>
                    <a:pt x="48" y="141"/>
                  </a:lnTo>
                  <a:lnTo>
                    <a:pt x="48" y="144"/>
                  </a:lnTo>
                  <a:lnTo>
                    <a:pt x="51" y="144"/>
                  </a:lnTo>
                  <a:lnTo>
                    <a:pt x="51" y="148"/>
                  </a:lnTo>
                  <a:lnTo>
                    <a:pt x="51" y="148"/>
                  </a:lnTo>
                  <a:lnTo>
                    <a:pt x="55" y="148"/>
                  </a:lnTo>
                  <a:lnTo>
                    <a:pt x="63" y="152"/>
                  </a:lnTo>
                  <a:lnTo>
                    <a:pt x="66" y="156"/>
                  </a:lnTo>
                  <a:lnTo>
                    <a:pt x="70" y="152"/>
                  </a:lnTo>
                  <a:lnTo>
                    <a:pt x="74" y="156"/>
                  </a:lnTo>
                  <a:lnTo>
                    <a:pt x="77" y="156"/>
                  </a:lnTo>
                  <a:lnTo>
                    <a:pt x="77" y="156"/>
                  </a:lnTo>
                  <a:lnTo>
                    <a:pt x="81" y="156"/>
                  </a:lnTo>
                  <a:lnTo>
                    <a:pt x="89" y="156"/>
                  </a:lnTo>
                  <a:lnTo>
                    <a:pt x="92" y="156"/>
                  </a:lnTo>
                  <a:lnTo>
                    <a:pt x="96" y="156"/>
                  </a:lnTo>
                  <a:lnTo>
                    <a:pt x="100" y="156"/>
                  </a:lnTo>
                  <a:lnTo>
                    <a:pt x="107" y="156"/>
                  </a:lnTo>
                  <a:lnTo>
                    <a:pt x="114" y="159"/>
                  </a:lnTo>
                  <a:lnTo>
                    <a:pt x="118" y="159"/>
                  </a:lnTo>
                  <a:lnTo>
                    <a:pt x="114" y="159"/>
                  </a:lnTo>
                  <a:lnTo>
                    <a:pt x="114" y="156"/>
                  </a:lnTo>
                  <a:lnTo>
                    <a:pt x="114" y="148"/>
                  </a:lnTo>
                  <a:lnTo>
                    <a:pt x="118" y="148"/>
                  </a:lnTo>
                  <a:lnTo>
                    <a:pt x="122" y="144"/>
                  </a:lnTo>
                  <a:lnTo>
                    <a:pt x="126" y="137"/>
                  </a:lnTo>
                  <a:lnTo>
                    <a:pt x="129" y="137"/>
                  </a:lnTo>
                  <a:lnTo>
                    <a:pt x="129" y="141"/>
                  </a:lnTo>
                  <a:lnTo>
                    <a:pt x="133" y="141"/>
                  </a:lnTo>
                  <a:lnTo>
                    <a:pt x="137" y="141"/>
                  </a:lnTo>
                  <a:lnTo>
                    <a:pt x="140" y="141"/>
                  </a:lnTo>
                  <a:lnTo>
                    <a:pt x="144" y="141"/>
                  </a:lnTo>
                  <a:lnTo>
                    <a:pt x="144" y="141"/>
                  </a:lnTo>
                  <a:lnTo>
                    <a:pt x="155" y="144"/>
                  </a:lnTo>
                  <a:lnTo>
                    <a:pt x="159" y="148"/>
                  </a:lnTo>
                  <a:lnTo>
                    <a:pt x="166" y="148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70" y="141"/>
                  </a:lnTo>
                  <a:lnTo>
                    <a:pt x="181" y="133"/>
                  </a:lnTo>
                  <a:lnTo>
                    <a:pt x="181" y="133"/>
                  </a:lnTo>
                  <a:lnTo>
                    <a:pt x="181" y="130"/>
                  </a:lnTo>
                  <a:lnTo>
                    <a:pt x="181" y="126"/>
                  </a:lnTo>
                  <a:lnTo>
                    <a:pt x="177" y="126"/>
                  </a:lnTo>
                  <a:lnTo>
                    <a:pt x="174" y="122"/>
                  </a:lnTo>
                  <a:lnTo>
                    <a:pt x="170" y="115"/>
                  </a:lnTo>
                  <a:lnTo>
                    <a:pt x="166" y="111"/>
                  </a:lnTo>
                  <a:lnTo>
                    <a:pt x="170" y="111"/>
                  </a:lnTo>
                  <a:lnTo>
                    <a:pt x="174" y="107"/>
                  </a:lnTo>
                  <a:lnTo>
                    <a:pt x="174" y="104"/>
                  </a:lnTo>
                  <a:lnTo>
                    <a:pt x="170" y="100"/>
                  </a:lnTo>
                  <a:lnTo>
                    <a:pt x="170" y="96"/>
                  </a:lnTo>
                  <a:lnTo>
                    <a:pt x="174" y="96"/>
                  </a:lnTo>
                  <a:lnTo>
                    <a:pt x="174" y="96"/>
                  </a:lnTo>
                  <a:lnTo>
                    <a:pt x="174" y="96"/>
                  </a:lnTo>
                  <a:close/>
                  <a:moveTo>
                    <a:pt x="207" y="178"/>
                  </a:moveTo>
                  <a:lnTo>
                    <a:pt x="203" y="178"/>
                  </a:lnTo>
                  <a:lnTo>
                    <a:pt x="200" y="174"/>
                  </a:lnTo>
                  <a:lnTo>
                    <a:pt x="203" y="174"/>
                  </a:lnTo>
                  <a:lnTo>
                    <a:pt x="203" y="174"/>
                  </a:lnTo>
                  <a:lnTo>
                    <a:pt x="203" y="170"/>
                  </a:lnTo>
                  <a:lnTo>
                    <a:pt x="200" y="170"/>
                  </a:lnTo>
                  <a:lnTo>
                    <a:pt x="203" y="170"/>
                  </a:lnTo>
                  <a:lnTo>
                    <a:pt x="200" y="170"/>
                  </a:lnTo>
                  <a:lnTo>
                    <a:pt x="200" y="167"/>
                  </a:lnTo>
                  <a:lnTo>
                    <a:pt x="200" y="167"/>
                  </a:lnTo>
                  <a:lnTo>
                    <a:pt x="200" y="167"/>
                  </a:lnTo>
                  <a:lnTo>
                    <a:pt x="196" y="163"/>
                  </a:lnTo>
                  <a:lnTo>
                    <a:pt x="196" y="163"/>
                  </a:lnTo>
                  <a:lnTo>
                    <a:pt x="200" y="163"/>
                  </a:lnTo>
                  <a:lnTo>
                    <a:pt x="200" y="159"/>
                  </a:lnTo>
                  <a:lnTo>
                    <a:pt x="196" y="159"/>
                  </a:lnTo>
                  <a:lnTo>
                    <a:pt x="200" y="156"/>
                  </a:lnTo>
                  <a:lnTo>
                    <a:pt x="203" y="156"/>
                  </a:lnTo>
                  <a:lnTo>
                    <a:pt x="207" y="152"/>
                  </a:lnTo>
                  <a:lnTo>
                    <a:pt x="207" y="156"/>
                  </a:lnTo>
                  <a:lnTo>
                    <a:pt x="211" y="156"/>
                  </a:lnTo>
                  <a:lnTo>
                    <a:pt x="211" y="152"/>
                  </a:lnTo>
                  <a:lnTo>
                    <a:pt x="211" y="148"/>
                  </a:lnTo>
                  <a:lnTo>
                    <a:pt x="211" y="148"/>
                  </a:lnTo>
                  <a:lnTo>
                    <a:pt x="211" y="148"/>
                  </a:lnTo>
                  <a:lnTo>
                    <a:pt x="211" y="152"/>
                  </a:lnTo>
                  <a:lnTo>
                    <a:pt x="211" y="156"/>
                  </a:lnTo>
                  <a:lnTo>
                    <a:pt x="214" y="163"/>
                  </a:lnTo>
                  <a:lnTo>
                    <a:pt x="211" y="167"/>
                  </a:lnTo>
                  <a:lnTo>
                    <a:pt x="211" y="170"/>
                  </a:lnTo>
                  <a:lnTo>
                    <a:pt x="211" y="178"/>
                  </a:lnTo>
                  <a:lnTo>
                    <a:pt x="207" y="1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9" name="Freeform 71"/>
            <p:cNvSpPr/>
            <p:nvPr/>
          </p:nvSpPr>
          <p:spPr bwMode="auto">
            <a:xfrm>
              <a:off x="4578652" y="2455456"/>
              <a:ext cx="10293" cy="10293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4 h 8"/>
                <a:gd name="T4" fmla="*/ 4 w 8"/>
                <a:gd name="T5" fmla="*/ 8 h 8"/>
                <a:gd name="T6" fmla="*/ 8 w 8"/>
                <a:gd name="T7" fmla="*/ 4 h 8"/>
                <a:gd name="T8" fmla="*/ 8 w 8"/>
                <a:gd name="T9" fmla="*/ 4 h 8"/>
                <a:gd name="T10" fmla="*/ 0 w 8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0" name="Freeform 72"/>
            <p:cNvSpPr>
              <a:spLocks noEditPoints="1"/>
            </p:cNvSpPr>
            <p:nvPr/>
          </p:nvSpPr>
          <p:spPr bwMode="auto">
            <a:xfrm>
              <a:off x="4416536" y="2198129"/>
              <a:ext cx="243174" cy="243174"/>
            </a:xfrm>
            <a:custGeom>
              <a:avLst/>
              <a:gdLst>
                <a:gd name="T0" fmla="*/ 8 w 189"/>
                <a:gd name="T1" fmla="*/ 48 h 189"/>
                <a:gd name="T2" fmla="*/ 8 w 189"/>
                <a:gd name="T3" fmla="*/ 30 h 189"/>
                <a:gd name="T4" fmla="*/ 15 w 189"/>
                <a:gd name="T5" fmla="*/ 18 h 189"/>
                <a:gd name="T6" fmla="*/ 34 w 189"/>
                <a:gd name="T7" fmla="*/ 18 h 189"/>
                <a:gd name="T8" fmla="*/ 48 w 189"/>
                <a:gd name="T9" fmla="*/ 15 h 189"/>
                <a:gd name="T10" fmla="*/ 63 w 189"/>
                <a:gd name="T11" fmla="*/ 0 h 189"/>
                <a:gd name="T12" fmla="*/ 85 w 189"/>
                <a:gd name="T13" fmla="*/ 4 h 189"/>
                <a:gd name="T14" fmla="*/ 108 w 189"/>
                <a:gd name="T15" fmla="*/ 15 h 189"/>
                <a:gd name="T16" fmla="*/ 100 w 189"/>
                <a:gd name="T17" fmla="*/ 26 h 189"/>
                <a:gd name="T18" fmla="*/ 85 w 189"/>
                <a:gd name="T19" fmla="*/ 33 h 189"/>
                <a:gd name="T20" fmla="*/ 89 w 189"/>
                <a:gd name="T21" fmla="*/ 48 h 189"/>
                <a:gd name="T22" fmla="*/ 104 w 189"/>
                <a:gd name="T23" fmla="*/ 63 h 189"/>
                <a:gd name="T24" fmla="*/ 119 w 189"/>
                <a:gd name="T25" fmla="*/ 82 h 189"/>
                <a:gd name="T26" fmla="*/ 134 w 189"/>
                <a:gd name="T27" fmla="*/ 93 h 189"/>
                <a:gd name="T28" fmla="*/ 152 w 189"/>
                <a:gd name="T29" fmla="*/ 96 h 189"/>
                <a:gd name="T30" fmla="*/ 152 w 189"/>
                <a:gd name="T31" fmla="*/ 104 h 189"/>
                <a:gd name="T32" fmla="*/ 185 w 189"/>
                <a:gd name="T33" fmla="*/ 119 h 189"/>
                <a:gd name="T34" fmla="*/ 185 w 189"/>
                <a:gd name="T35" fmla="*/ 130 h 189"/>
                <a:gd name="T36" fmla="*/ 178 w 189"/>
                <a:gd name="T37" fmla="*/ 126 h 189"/>
                <a:gd name="T38" fmla="*/ 167 w 189"/>
                <a:gd name="T39" fmla="*/ 119 h 189"/>
                <a:gd name="T40" fmla="*/ 163 w 189"/>
                <a:gd name="T41" fmla="*/ 130 h 189"/>
                <a:gd name="T42" fmla="*/ 163 w 189"/>
                <a:gd name="T43" fmla="*/ 137 h 189"/>
                <a:gd name="T44" fmla="*/ 167 w 189"/>
                <a:gd name="T45" fmla="*/ 148 h 189"/>
                <a:gd name="T46" fmla="*/ 156 w 189"/>
                <a:gd name="T47" fmla="*/ 167 h 189"/>
                <a:gd name="T48" fmla="*/ 145 w 189"/>
                <a:gd name="T49" fmla="*/ 163 h 189"/>
                <a:gd name="T50" fmla="*/ 152 w 189"/>
                <a:gd name="T51" fmla="*/ 152 h 189"/>
                <a:gd name="T52" fmla="*/ 152 w 189"/>
                <a:gd name="T53" fmla="*/ 141 h 189"/>
                <a:gd name="T54" fmla="*/ 145 w 189"/>
                <a:gd name="T55" fmla="*/ 130 h 189"/>
                <a:gd name="T56" fmla="*/ 134 w 189"/>
                <a:gd name="T57" fmla="*/ 122 h 189"/>
                <a:gd name="T58" fmla="*/ 126 w 189"/>
                <a:gd name="T59" fmla="*/ 115 h 189"/>
                <a:gd name="T60" fmla="*/ 111 w 189"/>
                <a:gd name="T61" fmla="*/ 108 h 189"/>
                <a:gd name="T62" fmla="*/ 100 w 189"/>
                <a:gd name="T63" fmla="*/ 104 h 189"/>
                <a:gd name="T64" fmla="*/ 82 w 189"/>
                <a:gd name="T65" fmla="*/ 89 h 189"/>
                <a:gd name="T66" fmla="*/ 67 w 189"/>
                <a:gd name="T67" fmla="*/ 74 h 189"/>
                <a:gd name="T68" fmla="*/ 56 w 189"/>
                <a:gd name="T69" fmla="*/ 59 h 189"/>
                <a:gd name="T70" fmla="*/ 45 w 189"/>
                <a:gd name="T71" fmla="*/ 52 h 189"/>
                <a:gd name="T72" fmla="*/ 15 w 189"/>
                <a:gd name="T73" fmla="*/ 59 h 189"/>
                <a:gd name="T74" fmla="*/ 30 w 189"/>
                <a:gd name="T75" fmla="*/ 108 h 189"/>
                <a:gd name="T76" fmla="*/ 26 w 189"/>
                <a:gd name="T77" fmla="*/ 111 h 189"/>
                <a:gd name="T78" fmla="*/ 71 w 189"/>
                <a:gd name="T79" fmla="*/ 85 h 189"/>
                <a:gd name="T80" fmla="*/ 63 w 189"/>
                <a:gd name="T81" fmla="*/ 78 h 189"/>
                <a:gd name="T82" fmla="*/ 56 w 189"/>
                <a:gd name="T83" fmla="*/ 78 h 189"/>
                <a:gd name="T84" fmla="*/ 41 w 189"/>
                <a:gd name="T85" fmla="*/ 145 h 189"/>
                <a:gd name="T86" fmla="*/ 52 w 189"/>
                <a:gd name="T87" fmla="*/ 145 h 189"/>
                <a:gd name="T88" fmla="*/ 48 w 189"/>
                <a:gd name="T89" fmla="*/ 122 h 189"/>
                <a:gd name="T90" fmla="*/ 45 w 189"/>
                <a:gd name="T91" fmla="*/ 108 h 189"/>
                <a:gd name="T92" fmla="*/ 30 w 189"/>
                <a:gd name="T93" fmla="*/ 115 h 189"/>
                <a:gd name="T94" fmla="*/ 30 w 189"/>
                <a:gd name="T95" fmla="*/ 122 h 189"/>
                <a:gd name="T96" fmla="*/ 34 w 189"/>
                <a:gd name="T97" fmla="*/ 130 h 189"/>
                <a:gd name="T98" fmla="*/ 34 w 189"/>
                <a:gd name="T99" fmla="*/ 148 h 189"/>
                <a:gd name="T100" fmla="*/ 141 w 189"/>
                <a:gd name="T101" fmla="*/ 185 h 189"/>
                <a:gd name="T102" fmla="*/ 145 w 189"/>
                <a:gd name="T103" fmla="*/ 163 h 189"/>
                <a:gd name="T104" fmla="*/ 130 w 189"/>
                <a:gd name="T105" fmla="*/ 167 h 189"/>
                <a:gd name="T106" fmla="*/ 104 w 189"/>
                <a:gd name="T107" fmla="*/ 163 h 189"/>
                <a:gd name="T108" fmla="*/ 100 w 189"/>
                <a:gd name="T109" fmla="*/ 174 h 189"/>
                <a:gd name="T110" fmla="*/ 122 w 189"/>
                <a:gd name="T111" fmla="*/ 185 h 189"/>
                <a:gd name="T112" fmla="*/ 141 w 189"/>
                <a:gd name="T113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9" h="189">
                  <a:moveTo>
                    <a:pt x="15" y="59"/>
                  </a:moveTo>
                  <a:lnTo>
                    <a:pt x="15" y="56"/>
                  </a:lnTo>
                  <a:lnTo>
                    <a:pt x="15" y="52"/>
                  </a:lnTo>
                  <a:lnTo>
                    <a:pt x="11" y="52"/>
                  </a:lnTo>
                  <a:lnTo>
                    <a:pt x="8" y="48"/>
                  </a:lnTo>
                  <a:lnTo>
                    <a:pt x="4" y="41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5" y="18"/>
                  </a:lnTo>
                  <a:lnTo>
                    <a:pt x="22" y="22"/>
                  </a:lnTo>
                  <a:lnTo>
                    <a:pt x="26" y="11"/>
                  </a:lnTo>
                  <a:lnTo>
                    <a:pt x="30" y="15"/>
                  </a:lnTo>
                  <a:lnTo>
                    <a:pt x="30" y="18"/>
                  </a:lnTo>
                  <a:lnTo>
                    <a:pt x="34" y="18"/>
                  </a:lnTo>
                  <a:lnTo>
                    <a:pt x="37" y="22"/>
                  </a:lnTo>
                  <a:lnTo>
                    <a:pt x="41" y="18"/>
                  </a:lnTo>
                  <a:lnTo>
                    <a:pt x="41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52" y="18"/>
                  </a:lnTo>
                  <a:lnTo>
                    <a:pt x="52" y="11"/>
                  </a:lnTo>
                  <a:lnTo>
                    <a:pt x="60" y="11"/>
                  </a:lnTo>
                  <a:lnTo>
                    <a:pt x="60" y="4"/>
                  </a:lnTo>
                  <a:lnTo>
                    <a:pt x="63" y="0"/>
                  </a:lnTo>
                  <a:lnTo>
                    <a:pt x="67" y="4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85" y="4"/>
                  </a:lnTo>
                  <a:lnTo>
                    <a:pt x="93" y="7"/>
                  </a:lnTo>
                  <a:lnTo>
                    <a:pt x="104" y="7"/>
                  </a:lnTo>
                  <a:lnTo>
                    <a:pt x="108" y="7"/>
                  </a:lnTo>
                  <a:lnTo>
                    <a:pt x="111" y="11"/>
                  </a:lnTo>
                  <a:lnTo>
                    <a:pt x="108" y="15"/>
                  </a:lnTo>
                  <a:lnTo>
                    <a:pt x="108" y="18"/>
                  </a:lnTo>
                  <a:lnTo>
                    <a:pt x="104" y="22"/>
                  </a:lnTo>
                  <a:lnTo>
                    <a:pt x="108" y="26"/>
                  </a:lnTo>
                  <a:lnTo>
                    <a:pt x="104" y="26"/>
                  </a:lnTo>
                  <a:lnTo>
                    <a:pt x="100" y="26"/>
                  </a:lnTo>
                  <a:lnTo>
                    <a:pt x="97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89" y="30"/>
                  </a:lnTo>
                  <a:lnTo>
                    <a:pt x="85" y="33"/>
                  </a:lnTo>
                  <a:lnTo>
                    <a:pt x="89" y="37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5" y="44"/>
                  </a:lnTo>
                  <a:lnTo>
                    <a:pt x="89" y="48"/>
                  </a:lnTo>
                  <a:lnTo>
                    <a:pt x="89" y="52"/>
                  </a:lnTo>
                  <a:lnTo>
                    <a:pt x="89" y="52"/>
                  </a:lnTo>
                  <a:lnTo>
                    <a:pt x="97" y="56"/>
                  </a:lnTo>
                  <a:lnTo>
                    <a:pt x="100" y="59"/>
                  </a:lnTo>
                  <a:lnTo>
                    <a:pt x="104" y="63"/>
                  </a:lnTo>
                  <a:lnTo>
                    <a:pt x="115" y="70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5" y="78"/>
                  </a:lnTo>
                  <a:lnTo>
                    <a:pt x="119" y="82"/>
                  </a:lnTo>
                  <a:lnTo>
                    <a:pt x="122" y="82"/>
                  </a:lnTo>
                  <a:lnTo>
                    <a:pt x="122" y="85"/>
                  </a:lnTo>
                  <a:lnTo>
                    <a:pt x="130" y="89"/>
                  </a:lnTo>
                  <a:lnTo>
                    <a:pt x="130" y="93"/>
                  </a:lnTo>
                  <a:lnTo>
                    <a:pt x="134" y="93"/>
                  </a:lnTo>
                  <a:lnTo>
                    <a:pt x="137" y="93"/>
                  </a:lnTo>
                  <a:lnTo>
                    <a:pt x="141" y="93"/>
                  </a:lnTo>
                  <a:lnTo>
                    <a:pt x="145" y="93"/>
                  </a:lnTo>
                  <a:lnTo>
                    <a:pt x="148" y="93"/>
                  </a:lnTo>
                  <a:lnTo>
                    <a:pt x="152" y="96"/>
                  </a:lnTo>
                  <a:lnTo>
                    <a:pt x="152" y="96"/>
                  </a:lnTo>
                  <a:lnTo>
                    <a:pt x="148" y="100"/>
                  </a:lnTo>
                  <a:lnTo>
                    <a:pt x="148" y="100"/>
                  </a:lnTo>
                  <a:lnTo>
                    <a:pt x="148" y="104"/>
                  </a:lnTo>
                  <a:lnTo>
                    <a:pt x="152" y="104"/>
                  </a:lnTo>
                  <a:lnTo>
                    <a:pt x="159" y="104"/>
                  </a:lnTo>
                  <a:lnTo>
                    <a:pt x="171" y="111"/>
                  </a:lnTo>
                  <a:lnTo>
                    <a:pt x="174" y="115"/>
                  </a:lnTo>
                  <a:lnTo>
                    <a:pt x="178" y="119"/>
                  </a:lnTo>
                  <a:lnTo>
                    <a:pt x="185" y="119"/>
                  </a:lnTo>
                  <a:lnTo>
                    <a:pt x="185" y="122"/>
                  </a:lnTo>
                  <a:lnTo>
                    <a:pt x="189" y="122"/>
                  </a:lnTo>
                  <a:lnTo>
                    <a:pt x="189" y="126"/>
                  </a:lnTo>
                  <a:lnTo>
                    <a:pt x="185" y="130"/>
                  </a:lnTo>
                  <a:lnTo>
                    <a:pt x="185" y="130"/>
                  </a:lnTo>
                  <a:lnTo>
                    <a:pt x="185" y="130"/>
                  </a:lnTo>
                  <a:lnTo>
                    <a:pt x="185" y="133"/>
                  </a:lnTo>
                  <a:lnTo>
                    <a:pt x="182" y="130"/>
                  </a:lnTo>
                  <a:lnTo>
                    <a:pt x="182" y="130"/>
                  </a:lnTo>
                  <a:lnTo>
                    <a:pt x="178" y="126"/>
                  </a:lnTo>
                  <a:lnTo>
                    <a:pt x="178" y="122"/>
                  </a:lnTo>
                  <a:lnTo>
                    <a:pt x="178" y="122"/>
                  </a:lnTo>
                  <a:lnTo>
                    <a:pt x="174" y="122"/>
                  </a:lnTo>
                  <a:lnTo>
                    <a:pt x="171" y="122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3" y="122"/>
                  </a:lnTo>
                  <a:lnTo>
                    <a:pt x="163" y="126"/>
                  </a:lnTo>
                  <a:lnTo>
                    <a:pt x="163" y="126"/>
                  </a:lnTo>
                  <a:lnTo>
                    <a:pt x="163" y="130"/>
                  </a:lnTo>
                  <a:lnTo>
                    <a:pt x="159" y="130"/>
                  </a:lnTo>
                  <a:lnTo>
                    <a:pt x="159" y="133"/>
                  </a:lnTo>
                  <a:lnTo>
                    <a:pt x="159" y="133"/>
                  </a:lnTo>
                  <a:lnTo>
                    <a:pt x="159" y="137"/>
                  </a:lnTo>
                  <a:lnTo>
                    <a:pt x="163" y="137"/>
                  </a:lnTo>
                  <a:lnTo>
                    <a:pt x="167" y="141"/>
                  </a:lnTo>
                  <a:lnTo>
                    <a:pt x="167" y="141"/>
                  </a:lnTo>
                  <a:lnTo>
                    <a:pt x="167" y="145"/>
                  </a:lnTo>
                  <a:lnTo>
                    <a:pt x="167" y="148"/>
                  </a:lnTo>
                  <a:lnTo>
                    <a:pt x="167" y="148"/>
                  </a:lnTo>
                  <a:lnTo>
                    <a:pt x="163" y="148"/>
                  </a:lnTo>
                  <a:lnTo>
                    <a:pt x="163" y="152"/>
                  </a:lnTo>
                  <a:lnTo>
                    <a:pt x="163" y="159"/>
                  </a:lnTo>
                  <a:lnTo>
                    <a:pt x="156" y="163"/>
                  </a:lnTo>
                  <a:lnTo>
                    <a:pt x="156" y="167"/>
                  </a:lnTo>
                  <a:lnTo>
                    <a:pt x="156" y="167"/>
                  </a:lnTo>
                  <a:lnTo>
                    <a:pt x="148" y="167"/>
                  </a:lnTo>
                  <a:lnTo>
                    <a:pt x="145" y="167"/>
                  </a:lnTo>
                  <a:lnTo>
                    <a:pt x="145" y="163"/>
                  </a:lnTo>
                  <a:lnTo>
                    <a:pt x="145" y="163"/>
                  </a:lnTo>
                  <a:lnTo>
                    <a:pt x="148" y="159"/>
                  </a:lnTo>
                  <a:lnTo>
                    <a:pt x="152" y="159"/>
                  </a:lnTo>
                  <a:lnTo>
                    <a:pt x="152" y="156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6" y="152"/>
                  </a:lnTo>
                  <a:lnTo>
                    <a:pt x="156" y="148"/>
                  </a:lnTo>
                  <a:lnTo>
                    <a:pt x="152" y="145"/>
                  </a:lnTo>
                  <a:lnTo>
                    <a:pt x="152" y="141"/>
                  </a:lnTo>
                  <a:lnTo>
                    <a:pt x="148" y="137"/>
                  </a:lnTo>
                  <a:lnTo>
                    <a:pt x="148" y="133"/>
                  </a:lnTo>
                  <a:lnTo>
                    <a:pt x="148" y="130"/>
                  </a:lnTo>
                  <a:lnTo>
                    <a:pt x="145" y="126"/>
                  </a:lnTo>
                  <a:lnTo>
                    <a:pt x="145" y="130"/>
                  </a:lnTo>
                  <a:lnTo>
                    <a:pt x="137" y="126"/>
                  </a:lnTo>
                  <a:lnTo>
                    <a:pt x="137" y="126"/>
                  </a:lnTo>
                  <a:lnTo>
                    <a:pt x="134" y="126"/>
                  </a:lnTo>
                  <a:lnTo>
                    <a:pt x="134" y="122"/>
                  </a:lnTo>
                  <a:lnTo>
                    <a:pt x="134" y="122"/>
                  </a:lnTo>
                  <a:lnTo>
                    <a:pt x="134" y="119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26" y="119"/>
                  </a:lnTo>
                  <a:lnTo>
                    <a:pt x="126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19" y="115"/>
                  </a:lnTo>
                  <a:lnTo>
                    <a:pt x="115" y="108"/>
                  </a:lnTo>
                  <a:lnTo>
                    <a:pt x="111" y="10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4" y="108"/>
                  </a:lnTo>
                  <a:lnTo>
                    <a:pt x="104" y="104"/>
                  </a:lnTo>
                  <a:lnTo>
                    <a:pt x="100" y="104"/>
                  </a:lnTo>
                  <a:lnTo>
                    <a:pt x="97" y="104"/>
                  </a:lnTo>
                  <a:lnTo>
                    <a:pt x="93" y="100"/>
                  </a:lnTo>
                  <a:lnTo>
                    <a:pt x="85" y="93"/>
                  </a:lnTo>
                  <a:lnTo>
                    <a:pt x="82" y="89"/>
                  </a:lnTo>
                  <a:lnTo>
                    <a:pt x="82" y="89"/>
                  </a:lnTo>
                  <a:lnTo>
                    <a:pt x="78" y="85"/>
                  </a:lnTo>
                  <a:lnTo>
                    <a:pt x="74" y="85"/>
                  </a:lnTo>
                  <a:lnTo>
                    <a:pt x="74" y="82"/>
                  </a:lnTo>
                  <a:lnTo>
                    <a:pt x="71" y="78"/>
                  </a:lnTo>
                  <a:lnTo>
                    <a:pt x="67" y="74"/>
                  </a:lnTo>
                  <a:lnTo>
                    <a:pt x="63" y="74"/>
                  </a:lnTo>
                  <a:lnTo>
                    <a:pt x="63" y="70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6" y="56"/>
                  </a:lnTo>
                  <a:lnTo>
                    <a:pt x="52" y="56"/>
                  </a:lnTo>
                  <a:lnTo>
                    <a:pt x="48" y="52"/>
                  </a:lnTo>
                  <a:lnTo>
                    <a:pt x="45" y="52"/>
                  </a:lnTo>
                  <a:lnTo>
                    <a:pt x="34" y="48"/>
                  </a:lnTo>
                  <a:lnTo>
                    <a:pt x="26" y="52"/>
                  </a:lnTo>
                  <a:lnTo>
                    <a:pt x="26" y="56"/>
                  </a:lnTo>
                  <a:lnTo>
                    <a:pt x="22" y="59"/>
                  </a:lnTo>
                  <a:lnTo>
                    <a:pt x="15" y="59"/>
                  </a:lnTo>
                  <a:lnTo>
                    <a:pt x="15" y="59"/>
                  </a:lnTo>
                  <a:close/>
                  <a:moveTo>
                    <a:pt x="26" y="111"/>
                  </a:moveTo>
                  <a:lnTo>
                    <a:pt x="30" y="111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26" y="108"/>
                  </a:lnTo>
                  <a:lnTo>
                    <a:pt x="26" y="111"/>
                  </a:lnTo>
                  <a:lnTo>
                    <a:pt x="26" y="111"/>
                  </a:lnTo>
                  <a:close/>
                  <a:moveTo>
                    <a:pt x="71" y="85"/>
                  </a:moveTo>
                  <a:lnTo>
                    <a:pt x="71" y="85"/>
                  </a:lnTo>
                  <a:lnTo>
                    <a:pt x="71" y="85"/>
                  </a:lnTo>
                  <a:lnTo>
                    <a:pt x="71" y="85"/>
                  </a:lnTo>
                  <a:lnTo>
                    <a:pt x="71" y="85"/>
                  </a:lnTo>
                  <a:close/>
                  <a:moveTo>
                    <a:pt x="56" y="78"/>
                  </a:moveTo>
                  <a:lnTo>
                    <a:pt x="56" y="78"/>
                  </a:lnTo>
                  <a:lnTo>
                    <a:pt x="56" y="78"/>
                  </a:lnTo>
                  <a:lnTo>
                    <a:pt x="60" y="78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0" y="74"/>
                  </a:lnTo>
                  <a:lnTo>
                    <a:pt x="60" y="78"/>
                  </a:lnTo>
                  <a:lnTo>
                    <a:pt x="56" y="78"/>
                  </a:lnTo>
                  <a:lnTo>
                    <a:pt x="56" y="78"/>
                  </a:lnTo>
                  <a:close/>
                  <a:moveTo>
                    <a:pt x="37" y="152"/>
                  </a:moveTo>
                  <a:lnTo>
                    <a:pt x="37" y="148"/>
                  </a:lnTo>
                  <a:lnTo>
                    <a:pt x="37" y="152"/>
                  </a:lnTo>
                  <a:lnTo>
                    <a:pt x="41" y="148"/>
                  </a:lnTo>
                  <a:lnTo>
                    <a:pt x="41" y="145"/>
                  </a:lnTo>
                  <a:lnTo>
                    <a:pt x="41" y="145"/>
                  </a:lnTo>
                  <a:lnTo>
                    <a:pt x="45" y="145"/>
                  </a:lnTo>
                  <a:lnTo>
                    <a:pt x="48" y="145"/>
                  </a:lnTo>
                  <a:lnTo>
                    <a:pt x="48" y="145"/>
                  </a:lnTo>
                  <a:lnTo>
                    <a:pt x="52" y="145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48" y="130"/>
                  </a:lnTo>
                  <a:lnTo>
                    <a:pt x="52" y="126"/>
                  </a:lnTo>
                  <a:lnTo>
                    <a:pt x="48" y="122"/>
                  </a:lnTo>
                  <a:lnTo>
                    <a:pt x="52" y="119"/>
                  </a:lnTo>
                  <a:lnTo>
                    <a:pt x="52" y="119"/>
                  </a:lnTo>
                  <a:lnTo>
                    <a:pt x="52" y="115"/>
                  </a:lnTo>
                  <a:lnTo>
                    <a:pt x="48" y="111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1" y="108"/>
                  </a:lnTo>
                  <a:lnTo>
                    <a:pt x="41" y="108"/>
                  </a:lnTo>
                  <a:lnTo>
                    <a:pt x="34" y="115"/>
                  </a:lnTo>
                  <a:lnTo>
                    <a:pt x="30" y="115"/>
                  </a:lnTo>
                  <a:lnTo>
                    <a:pt x="26" y="111"/>
                  </a:lnTo>
                  <a:lnTo>
                    <a:pt x="26" y="115"/>
                  </a:lnTo>
                  <a:lnTo>
                    <a:pt x="26" y="119"/>
                  </a:lnTo>
                  <a:lnTo>
                    <a:pt x="30" y="119"/>
                  </a:lnTo>
                  <a:lnTo>
                    <a:pt x="30" y="122"/>
                  </a:lnTo>
                  <a:lnTo>
                    <a:pt x="34" y="122"/>
                  </a:lnTo>
                  <a:lnTo>
                    <a:pt x="34" y="126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4" y="130"/>
                  </a:lnTo>
                  <a:lnTo>
                    <a:pt x="34" y="133"/>
                  </a:lnTo>
                  <a:lnTo>
                    <a:pt x="34" y="133"/>
                  </a:lnTo>
                  <a:lnTo>
                    <a:pt x="30" y="141"/>
                  </a:lnTo>
                  <a:lnTo>
                    <a:pt x="30" y="141"/>
                  </a:lnTo>
                  <a:lnTo>
                    <a:pt x="34" y="148"/>
                  </a:lnTo>
                  <a:lnTo>
                    <a:pt x="37" y="152"/>
                  </a:lnTo>
                  <a:lnTo>
                    <a:pt x="37" y="152"/>
                  </a:lnTo>
                  <a:close/>
                  <a:moveTo>
                    <a:pt x="141" y="189"/>
                  </a:moveTo>
                  <a:lnTo>
                    <a:pt x="141" y="185"/>
                  </a:lnTo>
                  <a:lnTo>
                    <a:pt x="141" y="185"/>
                  </a:lnTo>
                  <a:lnTo>
                    <a:pt x="141" y="182"/>
                  </a:lnTo>
                  <a:lnTo>
                    <a:pt x="137" y="178"/>
                  </a:lnTo>
                  <a:lnTo>
                    <a:pt x="141" y="171"/>
                  </a:lnTo>
                  <a:lnTo>
                    <a:pt x="145" y="167"/>
                  </a:lnTo>
                  <a:lnTo>
                    <a:pt x="145" y="163"/>
                  </a:lnTo>
                  <a:lnTo>
                    <a:pt x="141" y="159"/>
                  </a:lnTo>
                  <a:lnTo>
                    <a:pt x="137" y="163"/>
                  </a:lnTo>
                  <a:lnTo>
                    <a:pt x="137" y="163"/>
                  </a:lnTo>
                  <a:lnTo>
                    <a:pt x="134" y="163"/>
                  </a:lnTo>
                  <a:lnTo>
                    <a:pt x="130" y="167"/>
                  </a:lnTo>
                  <a:lnTo>
                    <a:pt x="122" y="167"/>
                  </a:lnTo>
                  <a:lnTo>
                    <a:pt x="115" y="167"/>
                  </a:lnTo>
                  <a:lnTo>
                    <a:pt x="111" y="167"/>
                  </a:lnTo>
                  <a:lnTo>
                    <a:pt x="108" y="163"/>
                  </a:lnTo>
                  <a:lnTo>
                    <a:pt x="104" y="163"/>
                  </a:lnTo>
                  <a:lnTo>
                    <a:pt x="104" y="167"/>
                  </a:lnTo>
                  <a:lnTo>
                    <a:pt x="100" y="163"/>
                  </a:lnTo>
                  <a:lnTo>
                    <a:pt x="97" y="167"/>
                  </a:lnTo>
                  <a:lnTo>
                    <a:pt x="97" y="171"/>
                  </a:lnTo>
                  <a:lnTo>
                    <a:pt x="100" y="174"/>
                  </a:lnTo>
                  <a:lnTo>
                    <a:pt x="104" y="174"/>
                  </a:lnTo>
                  <a:lnTo>
                    <a:pt x="111" y="178"/>
                  </a:lnTo>
                  <a:lnTo>
                    <a:pt x="111" y="178"/>
                  </a:lnTo>
                  <a:lnTo>
                    <a:pt x="115" y="182"/>
                  </a:lnTo>
                  <a:lnTo>
                    <a:pt x="122" y="185"/>
                  </a:lnTo>
                  <a:lnTo>
                    <a:pt x="126" y="182"/>
                  </a:lnTo>
                  <a:lnTo>
                    <a:pt x="130" y="185"/>
                  </a:lnTo>
                  <a:lnTo>
                    <a:pt x="130" y="185"/>
                  </a:lnTo>
                  <a:lnTo>
                    <a:pt x="137" y="189"/>
                  </a:lnTo>
                  <a:lnTo>
                    <a:pt x="141" y="1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1" name="Freeform 73"/>
            <p:cNvSpPr>
              <a:spLocks noEditPoints="1"/>
            </p:cNvSpPr>
            <p:nvPr/>
          </p:nvSpPr>
          <p:spPr bwMode="auto">
            <a:xfrm>
              <a:off x="4111604" y="2274041"/>
              <a:ext cx="262473" cy="181415"/>
            </a:xfrm>
            <a:custGeom>
              <a:avLst/>
              <a:gdLst>
                <a:gd name="T0" fmla="*/ 32 w 55"/>
                <a:gd name="T1" fmla="*/ 3 h 38"/>
                <a:gd name="T2" fmla="*/ 33 w 55"/>
                <a:gd name="T3" fmla="*/ 4 h 38"/>
                <a:gd name="T4" fmla="*/ 37 w 55"/>
                <a:gd name="T5" fmla="*/ 6 h 38"/>
                <a:gd name="T6" fmla="*/ 40 w 55"/>
                <a:gd name="T7" fmla="*/ 6 h 38"/>
                <a:gd name="T8" fmla="*/ 43 w 55"/>
                <a:gd name="T9" fmla="*/ 6 h 38"/>
                <a:gd name="T10" fmla="*/ 46 w 55"/>
                <a:gd name="T11" fmla="*/ 6 h 38"/>
                <a:gd name="T12" fmla="*/ 51 w 55"/>
                <a:gd name="T13" fmla="*/ 7 h 38"/>
                <a:gd name="T14" fmla="*/ 50 w 55"/>
                <a:gd name="T15" fmla="*/ 9 h 38"/>
                <a:gd name="T16" fmla="*/ 48 w 55"/>
                <a:gd name="T17" fmla="*/ 12 h 38"/>
                <a:gd name="T18" fmla="*/ 44 w 55"/>
                <a:gd name="T19" fmla="*/ 13 h 38"/>
                <a:gd name="T20" fmla="*/ 42 w 55"/>
                <a:gd name="T21" fmla="*/ 15 h 38"/>
                <a:gd name="T22" fmla="*/ 41 w 55"/>
                <a:gd name="T23" fmla="*/ 16 h 38"/>
                <a:gd name="T24" fmla="*/ 40 w 55"/>
                <a:gd name="T25" fmla="*/ 18 h 38"/>
                <a:gd name="T26" fmla="*/ 37 w 55"/>
                <a:gd name="T27" fmla="*/ 21 h 38"/>
                <a:gd name="T28" fmla="*/ 38 w 55"/>
                <a:gd name="T29" fmla="*/ 24 h 38"/>
                <a:gd name="T30" fmla="*/ 37 w 55"/>
                <a:gd name="T31" fmla="*/ 26 h 38"/>
                <a:gd name="T32" fmla="*/ 35 w 55"/>
                <a:gd name="T33" fmla="*/ 30 h 38"/>
                <a:gd name="T34" fmla="*/ 34 w 55"/>
                <a:gd name="T35" fmla="*/ 31 h 38"/>
                <a:gd name="T36" fmla="*/ 30 w 55"/>
                <a:gd name="T37" fmla="*/ 34 h 38"/>
                <a:gd name="T38" fmla="*/ 28 w 55"/>
                <a:gd name="T39" fmla="*/ 34 h 38"/>
                <a:gd name="T40" fmla="*/ 26 w 55"/>
                <a:gd name="T41" fmla="*/ 34 h 38"/>
                <a:gd name="T42" fmla="*/ 22 w 55"/>
                <a:gd name="T43" fmla="*/ 34 h 38"/>
                <a:gd name="T44" fmla="*/ 19 w 55"/>
                <a:gd name="T45" fmla="*/ 36 h 38"/>
                <a:gd name="T46" fmla="*/ 16 w 55"/>
                <a:gd name="T47" fmla="*/ 37 h 38"/>
                <a:gd name="T48" fmla="*/ 12 w 55"/>
                <a:gd name="T49" fmla="*/ 36 h 38"/>
                <a:gd name="T50" fmla="*/ 10 w 55"/>
                <a:gd name="T51" fmla="*/ 32 h 38"/>
                <a:gd name="T52" fmla="*/ 8 w 55"/>
                <a:gd name="T53" fmla="*/ 31 h 38"/>
                <a:gd name="T54" fmla="*/ 9 w 55"/>
                <a:gd name="T55" fmla="*/ 28 h 38"/>
                <a:gd name="T56" fmla="*/ 8 w 55"/>
                <a:gd name="T57" fmla="*/ 26 h 38"/>
                <a:gd name="T58" fmla="*/ 8 w 55"/>
                <a:gd name="T59" fmla="*/ 22 h 38"/>
                <a:gd name="T60" fmla="*/ 9 w 55"/>
                <a:gd name="T61" fmla="*/ 20 h 38"/>
                <a:gd name="T62" fmla="*/ 10 w 55"/>
                <a:gd name="T63" fmla="*/ 17 h 38"/>
                <a:gd name="T64" fmla="*/ 12 w 55"/>
                <a:gd name="T65" fmla="*/ 12 h 38"/>
                <a:gd name="T66" fmla="*/ 12 w 55"/>
                <a:gd name="T67" fmla="*/ 10 h 38"/>
                <a:gd name="T68" fmla="*/ 9 w 55"/>
                <a:gd name="T69" fmla="*/ 10 h 38"/>
                <a:gd name="T70" fmla="*/ 4 w 55"/>
                <a:gd name="T71" fmla="*/ 9 h 38"/>
                <a:gd name="T72" fmla="*/ 2 w 55"/>
                <a:gd name="T73" fmla="*/ 9 h 38"/>
                <a:gd name="T74" fmla="*/ 2 w 55"/>
                <a:gd name="T75" fmla="*/ 7 h 38"/>
                <a:gd name="T76" fmla="*/ 2 w 55"/>
                <a:gd name="T77" fmla="*/ 6 h 38"/>
                <a:gd name="T78" fmla="*/ 2 w 55"/>
                <a:gd name="T79" fmla="*/ 5 h 38"/>
                <a:gd name="T80" fmla="*/ 1 w 55"/>
                <a:gd name="T81" fmla="*/ 5 h 38"/>
                <a:gd name="T82" fmla="*/ 2 w 55"/>
                <a:gd name="T83" fmla="*/ 2 h 38"/>
                <a:gd name="T84" fmla="*/ 5 w 55"/>
                <a:gd name="T85" fmla="*/ 2 h 38"/>
                <a:gd name="T86" fmla="*/ 6 w 55"/>
                <a:gd name="T87" fmla="*/ 0 h 38"/>
                <a:gd name="T88" fmla="*/ 8 w 55"/>
                <a:gd name="T89" fmla="*/ 0 h 38"/>
                <a:gd name="T90" fmla="*/ 11 w 55"/>
                <a:gd name="T91" fmla="*/ 1 h 38"/>
                <a:gd name="T92" fmla="*/ 14 w 55"/>
                <a:gd name="T93" fmla="*/ 1 h 38"/>
                <a:gd name="T94" fmla="*/ 19 w 55"/>
                <a:gd name="T95" fmla="*/ 2 h 38"/>
                <a:gd name="T96" fmla="*/ 24 w 55"/>
                <a:gd name="T97" fmla="*/ 2 h 38"/>
                <a:gd name="T98" fmla="*/ 27 w 55"/>
                <a:gd name="T99" fmla="*/ 2 h 38"/>
                <a:gd name="T100" fmla="*/ 30 w 55"/>
                <a:gd name="T101" fmla="*/ 2 h 38"/>
                <a:gd name="T102" fmla="*/ 53 w 55"/>
                <a:gd name="T103" fmla="*/ 20 h 38"/>
                <a:gd name="T104" fmla="*/ 55 w 55"/>
                <a:gd name="T105" fmla="*/ 20 h 38"/>
                <a:gd name="T106" fmla="*/ 53 w 55"/>
                <a:gd name="T107" fmla="*/ 20 h 38"/>
                <a:gd name="T108" fmla="*/ 52 w 55"/>
                <a:gd name="T109" fmla="*/ 20 h 38"/>
                <a:gd name="T110" fmla="*/ 49 w 55"/>
                <a:gd name="T111" fmla="*/ 21 h 38"/>
                <a:gd name="T112" fmla="*/ 50 w 55"/>
                <a:gd name="T113" fmla="*/ 22 h 38"/>
                <a:gd name="T114" fmla="*/ 46 w 55"/>
                <a:gd name="T115" fmla="*/ 24 h 38"/>
                <a:gd name="T116" fmla="*/ 44 w 55"/>
                <a:gd name="T117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" h="38">
                  <a:moveTo>
                    <a:pt x="31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7" y="13"/>
                    <a:pt x="47" y="13"/>
                  </a:cubicBezTo>
                  <a:cubicBezTo>
                    <a:pt x="47" y="13"/>
                    <a:pt x="46" y="13"/>
                    <a:pt x="46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lose/>
                  <a:moveTo>
                    <a:pt x="53" y="20"/>
                  </a:moveTo>
                  <a:cubicBezTo>
                    <a:pt x="54" y="20"/>
                    <a:pt x="54" y="20"/>
                    <a:pt x="54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20"/>
                    <a:pt x="53" y="20"/>
                    <a:pt x="53" y="20"/>
                  </a:cubicBezTo>
                  <a:close/>
                  <a:moveTo>
                    <a:pt x="50" y="22"/>
                  </a:moveTo>
                  <a:cubicBezTo>
                    <a:pt x="51" y="21"/>
                    <a:pt x="51" y="21"/>
                    <a:pt x="51" y="21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22"/>
                    <a:pt x="50" y="22"/>
                    <a:pt x="50" y="22"/>
                  </a:cubicBezTo>
                  <a:close/>
                  <a:moveTo>
                    <a:pt x="45" y="25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lnTo>
                    <a:pt x="45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2" name="Freeform 74"/>
            <p:cNvSpPr/>
            <p:nvPr/>
          </p:nvSpPr>
          <p:spPr bwMode="auto">
            <a:xfrm>
              <a:off x="4107747" y="2312640"/>
              <a:ext cx="65619" cy="119657"/>
            </a:xfrm>
            <a:custGeom>
              <a:avLst/>
              <a:gdLst>
                <a:gd name="T0" fmla="*/ 33 w 51"/>
                <a:gd name="T1" fmla="*/ 85 h 93"/>
                <a:gd name="T2" fmla="*/ 33 w 51"/>
                <a:gd name="T3" fmla="*/ 78 h 93"/>
                <a:gd name="T4" fmla="*/ 37 w 51"/>
                <a:gd name="T5" fmla="*/ 70 h 93"/>
                <a:gd name="T6" fmla="*/ 33 w 51"/>
                <a:gd name="T7" fmla="*/ 67 h 93"/>
                <a:gd name="T8" fmla="*/ 37 w 51"/>
                <a:gd name="T9" fmla="*/ 56 h 93"/>
                <a:gd name="T10" fmla="*/ 29 w 51"/>
                <a:gd name="T11" fmla="*/ 44 h 93"/>
                <a:gd name="T12" fmla="*/ 37 w 51"/>
                <a:gd name="T13" fmla="*/ 44 h 93"/>
                <a:gd name="T14" fmla="*/ 37 w 51"/>
                <a:gd name="T15" fmla="*/ 37 h 93"/>
                <a:gd name="T16" fmla="*/ 40 w 51"/>
                <a:gd name="T17" fmla="*/ 26 h 93"/>
                <a:gd name="T18" fmla="*/ 48 w 51"/>
                <a:gd name="T19" fmla="*/ 15 h 93"/>
                <a:gd name="T20" fmla="*/ 51 w 51"/>
                <a:gd name="T21" fmla="*/ 11 h 93"/>
                <a:gd name="T22" fmla="*/ 48 w 51"/>
                <a:gd name="T23" fmla="*/ 4 h 93"/>
                <a:gd name="T24" fmla="*/ 37 w 51"/>
                <a:gd name="T25" fmla="*/ 7 h 93"/>
                <a:gd name="T26" fmla="*/ 22 w 51"/>
                <a:gd name="T27" fmla="*/ 7 h 93"/>
                <a:gd name="T28" fmla="*/ 18 w 51"/>
                <a:gd name="T29" fmla="*/ 4 h 93"/>
                <a:gd name="T30" fmla="*/ 11 w 51"/>
                <a:gd name="T31" fmla="*/ 4 h 93"/>
                <a:gd name="T32" fmla="*/ 11 w 51"/>
                <a:gd name="T33" fmla="*/ 11 h 93"/>
                <a:gd name="T34" fmla="*/ 11 w 51"/>
                <a:gd name="T35" fmla="*/ 22 h 93"/>
                <a:gd name="T36" fmla="*/ 14 w 51"/>
                <a:gd name="T37" fmla="*/ 26 h 93"/>
                <a:gd name="T38" fmla="*/ 11 w 51"/>
                <a:gd name="T39" fmla="*/ 33 h 93"/>
                <a:gd name="T40" fmla="*/ 7 w 51"/>
                <a:gd name="T41" fmla="*/ 44 h 93"/>
                <a:gd name="T42" fmla="*/ 0 w 51"/>
                <a:gd name="T43" fmla="*/ 52 h 93"/>
                <a:gd name="T44" fmla="*/ 0 w 51"/>
                <a:gd name="T45" fmla="*/ 63 h 93"/>
                <a:gd name="T46" fmla="*/ 3 w 51"/>
                <a:gd name="T47" fmla="*/ 59 h 93"/>
                <a:gd name="T48" fmla="*/ 7 w 51"/>
                <a:gd name="T49" fmla="*/ 59 h 93"/>
                <a:gd name="T50" fmla="*/ 3 w 51"/>
                <a:gd name="T51" fmla="*/ 63 h 93"/>
                <a:gd name="T52" fmla="*/ 3 w 51"/>
                <a:gd name="T53" fmla="*/ 70 h 93"/>
                <a:gd name="T54" fmla="*/ 11 w 51"/>
                <a:gd name="T55" fmla="*/ 67 h 93"/>
                <a:gd name="T56" fmla="*/ 11 w 51"/>
                <a:gd name="T57" fmla="*/ 74 h 93"/>
                <a:gd name="T58" fmla="*/ 7 w 51"/>
                <a:gd name="T59" fmla="*/ 85 h 93"/>
                <a:gd name="T60" fmla="*/ 7 w 51"/>
                <a:gd name="T61" fmla="*/ 93 h 93"/>
                <a:gd name="T62" fmla="*/ 11 w 51"/>
                <a:gd name="T63" fmla="*/ 89 h 93"/>
                <a:gd name="T64" fmla="*/ 22 w 51"/>
                <a:gd name="T65" fmla="*/ 93 h 93"/>
                <a:gd name="T66" fmla="*/ 33 w 51"/>
                <a:gd name="T67" fmla="*/ 89 h 93"/>
                <a:gd name="T68" fmla="*/ 33 w 51"/>
                <a:gd name="T69" fmla="*/ 8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93">
                  <a:moveTo>
                    <a:pt x="33" y="89"/>
                  </a:moveTo>
                  <a:lnTo>
                    <a:pt x="33" y="85"/>
                  </a:lnTo>
                  <a:lnTo>
                    <a:pt x="29" y="82"/>
                  </a:lnTo>
                  <a:lnTo>
                    <a:pt x="33" y="78"/>
                  </a:lnTo>
                  <a:lnTo>
                    <a:pt x="37" y="74"/>
                  </a:lnTo>
                  <a:lnTo>
                    <a:pt x="37" y="70"/>
                  </a:lnTo>
                  <a:lnTo>
                    <a:pt x="33" y="70"/>
                  </a:lnTo>
                  <a:lnTo>
                    <a:pt x="33" y="67"/>
                  </a:lnTo>
                  <a:lnTo>
                    <a:pt x="37" y="59"/>
                  </a:lnTo>
                  <a:lnTo>
                    <a:pt x="37" y="56"/>
                  </a:lnTo>
                  <a:lnTo>
                    <a:pt x="33" y="52"/>
                  </a:lnTo>
                  <a:lnTo>
                    <a:pt x="29" y="44"/>
                  </a:lnTo>
                  <a:lnTo>
                    <a:pt x="33" y="44"/>
                  </a:lnTo>
                  <a:lnTo>
                    <a:pt x="37" y="44"/>
                  </a:lnTo>
                  <a:lnTo>
                    <a:pt x="40" y="41"/>
                  </a:lnTo>
                  <a:lnTo>
                    <a:pt x="37" y="37"/>
                  </a:lnTo>
                  <a:lnTo>
                    <a:pt x="40" y="33"/>
                  </a:lnTo>
                  <a:lnTo>
                    <a:pt x="40" y="26"/>
                  </a:lnTo>
                  <a:lnTo>
                    <a:pt x="40" y="22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51" y="11"/>
                  </a:lnTo>
                  <a:lnTo>
                    <a:pt x="48" y="7"/>
                  </a:lnTo>
                  <a:lnTo>
                    <a:pt x="48" y="4"/>
                  </a:lnTo>
                  <a:lnTo>
                    <a:pt x="37" y="4"/>
                  </a:lnTo>
                  <a:lnTo>
                    <a:pt x="37" y="7"/>
                  </a:lnTo>
                  <a:lnTo>
                    <a:pt x="26" y="4"/>
                  </a:lnTo>
                  <a:lnTo>
                    <a:pt x="22" y="7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11"/>
                  </a:lnTo>
                  <a:lnTo>
                    <a:pt x="11" y="19"/>
                  </a:lnTo>
                  <a:lnTo>
                    <a:pt x="11" y="22"/>
                  </a:lnTo>
                  <a:lnTo>
                    <a:pt x="11" y="26"/>
                  </a:lnTo>
                  <a:lnTo>
                    <a:pt x="14" y="26"/>
                  </a:lnTo>
                  <a:lnTo>
                    <a:pt x="11" y="30"/>
                  </a:lnTo>
                  <a:lnTo>
                    <a:pt x="11" y="33"/>
                  </a:lnTo>
                  <a:lnTo>
                    <a:pt x="11" y="37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3" y="63"/>
                  </a:lnTo>
                  <a:lnTo>
                    <a:pt x="3" y="59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7" y="63"/>
                  </a:lnTo>
                  <a:lnTo>
                    <a:pt x="3" y="63"/>
                  </a:lnTo>
                  <a:lnTo>
                    <a:pt x="3" y="67"/>
                  </a:lnTo>
                  <a:lnTo>
                    <a:pt x="3" y="70"/>
                  </a:lnTo>
                  <a:lnTo>
                    <a:pt x="7" y="67"/>
                  </a:lnTo>
                  <a:lnTo>
                    <a:pt x="11" y="67"/>
                  </a:lnTo>
                  <a:lnTo>
                    <a:pt x="11" y="70"/>
                  </a:lnTo>
                  <a:lnTo>
                    <a:pt x="11" y="74"/>
                  </a:lnTo>
                  <a:lnTo>
                    <a:pt x="7" y="78"/>
                  </a:lnTo>
                  <a:lnTo>
                    <a:pt x="7" y="85"/>
                  </a:lnTo>
                  <a:lnTo>
                    <a:pt x="7" y="89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11" y="89"/>
                  </a:lnTo>
                  <a:lnTo>
                    <a:pt x="18" y="93"/>
                  </a:lnTo>
                  <a:lnTo>
                    <a:pt x="22" y="93"/>
                  </a:lnTo>
                  <a:lnTo>
                    <a:pt x="26" y="93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3" name="Freeform 75"/>
            <p:cNvSpPr>
              <a:spLocks noEditPoints="1"/>
            </p:cNvSpPr>
            <p:nvPr/>
          </p:nvSpPr>
          <p:spPr bwMode="auto">
            <a:xfrm>
              <a:off x="4684156" y="2317785"/>
              <a:ext cx="180128" cy="162115"/>
            </a:xfrm>
            <a:custGeom>
              <a:avLst/>
              <a:gdLst>
                <a:gd name="T0" fmla="*/ 23 w 38"/>
                <a:gd name="T1" fmla="*/ 3 h 34"/>
                <a:gd name="T2" fmla="*/ 15 w 38"/>
                <a:gd name="T3" fmla="*/ 3 h 34"/>
                <a:gd name="T4" fmla="*/ 6 w 38"/>
                <a:gd name="T5" fmla="*/ 6 h 34"/>
                <a:gd name="T6" fmla="*/ 4 w 38"/>
                <a:gd name="T7" fmla="*/ 14 h 34"/>
                <a:gd name="T8" fmla="*/ 10 w 38"/>
                <a:gd name="T9" fmla="*/ 18 h 34"/>
                <a:gd name="T10" fmla="*/ 14 w 38"/>
                <a:gd name="T11" fmla="*/ 20 h 34"/>
                <a:gd name="T12" fmla="*/ 7 w 38"/>
                <a:gd name="T13" fmla="*/ 20 h 34"/>
                <a:gd name="T14" fmla="*/ 11 w 38"/>
                <a:gd name="T15" fmla="*/ 26 h 34"/>
                <a:gd name="T16" fmla="*/ 13 w 38"/>
                <a:gd name="T17" fmla="*/ 26 h 34"/>
                <a:gd name="T18" fmla="*/ 14 w 38"/>
                <a:gd name="T19" fmla="*/ 22 h 34"/>
                <a:gd name="T20" fmla="*/ 17 w 38"/>
                <a:gd name="T21" fmla="*/ 22 h 34"/>
                <a:gd name="T22" fmla="*/ 18 w 38"/>
                <a:gd name="T23" fmla="*/ 21 h 34"/>
                <a:gd name="T24" fmla="*/ 15 w 38"/>
                <a:gd name="T25" fmla="*/ 16 h 34"/>
                <a:gd name="T26" fmla="*/ 14 w 38"/>
                <a:gd name="T27" fmla="*/ 13 h 34"/>
                <a:gd name="T28" fmla="*/ 14 w 38"/>
                <a:gd name="T29" fmla="*/ 11 h 34"/>
                <a:gd name="T30" fmla="*/ 13 w 38"/>
                <a:gd name="T31" fmla="*/ 7 h 34"/>
                <a:gd name="T32" fmla="*/ 17 w 38"/>
                <a:gd name="T33" fmla="*/ 9 h 34"/>
                <a:gd name="T34" fmla="*/ 20 w 38"/>
                <a:gd name="T35" fmla="*/ 8 h 34"/>
                <a:gd name="T36" fmla="*/ 21 w 38"/>
                <a:gd name="T37" fmla="*/ 5 h 34"/>
                <a:gd name="T38" fmla="*/ 28 w 38"/>
                <a:gd name="T39" fmla="*/ 4 h 34"/>
                <a:gd name="T40" fmla="*/ 18 w 38"/>
                <a:gd name="T41" fmla="*/ 32 h 34"/>
                <a:gd name="T42" fmla="*/ 24 w 38"/>
                <a:gd name="T43" fmla="*/ 34 h 34"/>
                <a:gd name="T44" fmla="*/ 30 w 38"/>
                <a:gd name="T45" fmla="*/ 32 h 34"/>
                <a:gd name="T46" fmla="*/ 26 w 38"/>
                <a:gd name="T47" fmla="*/ 31 h 34"/>
                <a:gd name="T48" fmla="*/ 20 w 38"/>
                <a:gd name="T49" fmla="*/ 30 h 34"/>
                <a:gd name="T50" fmla="*/ 19 w 38"/>
                <a:gd name="T51" fmla="*/ 31 h 34"/>
                <a:gd name="T52" fmla="*/ 0 w 38"/>
                <a:gd name="T53" fmla="*/ 12 h 34"/>
                <a:gd name="T54" fmla="*/ 5 w 38"/>
                <a:gd name="T55" fmla="*/ 16 h 34"/>
                <a:gd name="T56" fmla="*/ 5 w 38"/>
                <a:gd name="T57" fmla="*/ 18 h 34"/>
                <a:gd name="T58" fmla="*/ 4 w 38"/>
                <a:gd name="T59" fmla="*/ 19 h 34"/>
                <a:gd name="T60" fmla="*/ 6 w 38"/>
                <a:gd name="T61" fmla="*/ 21 h 34"/>
                <a:gd name="T62" fmla="*/ 34 w 38"/>
                <a:gd name="T63" fmla="*/ 29 h 34"/>
                <a:gd name="T64" fmla="*/ 34 w 38"/>
                <a:gd name="T65" fmla="*/ 32 h 34"/>
                <a:gd name="T66" fmla="*/ 38 w 38"/>
                <a:gd name="T67" fmla="*/ 27 h 34"/>
                <a:gd name="T68" fmla="*/ 36 w 38"/>
                <a:gd name="T69" fmla="*/ 29 h 34"/>
                <a:gd name="T70" fmla="*/ 30 w 38"/>
                <a:gd name="T71" fmla="*/ 21 h 34"/>
                <a:gd name="T72" fmla="*/ 30 w 38"/>
                <a:gd name="T73" fmla="*/ 21 h 34"/>
                <a:gd name="T74" fmla="*/ 27 w 38"/>
                <a:gd name="T75" fmla="*/ 18 h 34"/>
                <a:gd name="T76" fmla="*/ 26 w 38"/>
                <a:gd name="T77" fmla="*/ 14 h 34"/>
                <a:gd name="T78" fmla="*/ 29 w 38"/>
                <a:gd name="T79" fmla="*/ 15 h 34"/>
                <a:gd name="T80" fmla="*/ 27 w 38"/>
                <a:gd name="T81" fmla="*/ 15 h 34"/>
                <a:gd name="T82" fmla="*/ 23 w 38"/>
                <a:gd name="T83" fmla="*/ 9 h 34"/>
                <a:gd name="T84" fmla="*/ 23 w 38"/>
                <a:gd name="T85" fmla="*/ 10 h 34"/>
                <a:gd name="T86" fmla="*/ 20 w 38"/>
                <a:gd name="T87" fmla="*/ 7 h 34"/>
                <a:gd name="T88" fmla="*/ 16 w 38"/>
                <a:gd name="T89" fmla="*/ 14 h 34"/>
                <a:gd name="T90" fmla="*/ 22 w 38"/>
                <a:gd name="T91" fmla="*/ 16 h 34"/>
                <a:gd name="T92" fmla="*/ 28 w 38"/>
                <a:gd name="T93" fmla="*/ 22 h 34"/>
                <a:gd name="T94" fmla="*/ 21 w 38"/>
                <a:gd name="T95" fmla="*/ 24 h 34"/>
                <a:gd name="T96" fmla="*/ 21 w 38"/>
                <a:gd name="T97" fmla="*/ 22 h 34"/>
                <a:gd name="T98" fmla="*/ 26 w 38"/>
                <a:gd name="T99" fmla="*/ 25 h 34"/>
                <a:gd name="T100" fmla="*/ 26 w 38"/>
                <a:gd name="T101" fmla="*/ 23 h 34"/>
                <a:gd name="T102" fmla="*/ 22 w 38"/>
                <a:gd name="T103" fmla="*/ 20 h 34"/>
                <a:gd name="T104" fmla="*/ 14 w 38"/>
                <a:gd name="T105" fmla="*/ 15 h 34"/>
                <a:gd name="T106" fmla="*/ 20 w 38"/>
                <a:gd name="T107" fmla="*/ 18 h 34"/>
                <a:gd name="T108" fmla="*/ 20 w 38"/>
                <a:gd name="T109" fmla="*/ 20 h 34"/>
                <a:gd name="T110" fmla="*/ 17 w 38"/>
                <a:gd name="T111" fmla="*/ 17 h 34"/>
                <a:gd name="T112" fmla="*/ 15 w 38"/>
                <a:gd name="T113" fmla="*/ 27 h 34"/>
                <a:gd name="T114" fmla="*/ 15 w 38"/>
                <a:gd name="T115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" h="34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lose/>
                  <a:moveTo>
                    <a:pt x="18" y="31"/>
                  </a:move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8" y="31"/>
                    <a:pt x="18" y="31"/>
                  </a:cubicBezTo>
                  <a:close/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lose/>
                  <a:moveTo>
                    <a:pt x="4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lose/>
                  <a:moveTo>
                    <a:pt x="4" y="18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lose/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1"/>
                    <a:pt x="6" y="21"/>
                    <a:pt x="6" y="21"/>
                  </a:cubicBezTo>
                  <a:close/>
                  <a:moveTo>
                    <a:pt x="33" y="30"/>
                  </a:moveTo>
                  <a:cubicBezTo>
                    <a:pt x="33" y="30"/>
                    <a:pt x="33" y="30"/>
                    <a:pt x="33" y="30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3" y="30"/>
                    <a:pt x="33" y="30"/>
                    <a:pt x="33" y="30"/>
                  </a:cubicBezTo>
                  <a:close/>
                  <a:moveTo>
                    <a:pt x="33" y="32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3" y="32"/>
                    <a:pt x="33" y="32"/>
                    <a:pt x="33" y="32"/>
                  </a:cubicBezTo>
                  <a:close/>
                  <a:moveTo>
                    <a:pt x="36" y="29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lose/>
                  <a:moveTo>
                    <a:pt x="30" y="27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lose/>
                  <a:moveTo>
                    <a:pt x="30" y="21"/>
                  </a:moveTo>
                  <a:cubicBezTo>
                    <a:pt x="30" y="21"/>
                    <a:pt x="30" y="21"/>
                    <a:pt x="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1"/>
                    <a:pt x="30" y="21"/>
                    <a:pt x="30" y="21"/>
                  </a:cubicBezTo>
                  <a:close/>
                  <a:moveTo>
                    <a:pt x="28" y="17"/>
                  </a:move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lose/>
                  <a:moveTo>
                    <a:pt x="27" y="15"/>
                  </a:moveTo>
                  <a:cubicBezTo>
                    <a:pt x="26" y="14"/>
                    <a:pt x="26" y="14"/>
                    <a:pt x="26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lose/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7"/>
                    <a:pt x="25" y="7"/>
                    <a:pt x="25" y="7"/>
                  </a:cubicBezTo>
                  <a:close/>
                  <a:moveTo>
                    <a:pt x="23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9"/>
                    <a:pt x="23" y="9"/>
                    <a:pt x="23" y="9"/>
                  </a:cubicBezTo>
                  <a:close/>
                  <a:moveTo>
                    <a:pt x="21" y="6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lose/>
                  <a:moveTo>
                    <a:pt x="17" y="14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lose/>
                  <a:moveTo>
                    <a:pt x="16" y="14"/>
                  </a:move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5"/>
                    <a:pt x="21" y="15"/>
                    <a:pt x="21" y="15"/>
                  </a:cubicBezTo>
                  <a:close/>
                  <a:moveTo>
                    <a:pt x="28" y="22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2"/>
                  </a:cubicBezTo>
                  <a:close/>
                  <a:moveTo>
                    <a:pt x="21" y="27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lose/>
                  <a:moveTo>
                    <a:pt x="21" y="24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lose/>
                  <a:moveTo>
                    <a:pt x="21" y="23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lose/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lose/>
                  <a:moveTo>
                    <a:pt x="24" y="25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5"/>
                    <a:pt x="24" y="25"/>
                    <a:pt x="24" y="25"/>
                  </a:cubicBezTo>
                  <a:close/>
                  <a:moveTo>
                    <a:pt x="26" y="25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lose/>
                  <a:moveTo>
                    <a:pt x="25" y="23"/>
                  </a:moveTo>
                  <a:cubicBezTo>
                    <a:pt x="25" y="22"/>
                    <a:pt x="25" y="22"/>
                    <a:pt x="25" y="2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23"/>
                    <a:pt x="25" y="23"/>
                    <a:pt x="25" y="23"/>
                  </a:cubicBezTo>
                  <a:close/>
                  <a:moveTo>
                    <a:pt x="24" y="22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lose/>
                  <a:moveTo>
                    <a:pt x="22" y="20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0"/>
                    <a:pt x="22" y="20"/>
                    <a:pt x="22" y="20"/>
                  </a:cubicBezTo>
                  <a:close/>
                  <a:moveTo>
                    <a:pt x="14" y="15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15" y="27"/>
                  </a:moveTo>
                  <a:cubicBezTo>
                    <a:pt x="15" y="27"/>
                    <a:pt x="15" y="27"/>
                    <a:pt x="15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5" y="27"/>
                    <a:pt x="15" y="27"/>
                  </a:cubicBezTo>
                  <a:close/>
                  <a:moveTo>
                    <a:pt x="15" y="26"/>
                  </a:move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lnTo>
                    <a:pt x="15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4" name="Freeform 76"/>
            <p:cNvSpPr>
              <a:spLocks noEditPoints="1"/>
            </p:cNvSpPr>
            <p:nvPr/>
          </p:nvSpPr>
          <p:spPr bwMode="auto">
            <a:xfrm>
              <a:off x="5183368" y="2307493"/>
              <a:ext cx="119657" cy="86205"/>
            </a:xfrm>
            <a:custGeom>
              <a:avLst/>
              <a:gdLst>
                <a:gd name="T0" fmla="*/ 4 w 93"/>
                <a:gd name="T1" fmla="*/ 11 h 67"/>
                <a:gd name="T2" fmla="*/ 19 w 93"/>
                <a:gd name="T3" fmla="*/ 15 h 67"/>
                <a:gd name="T4" fmla="*/ 30 w 93"/>
                <a:gd name="T5" fmla="*/ 19 h 67"/>
                <a:gd name="T6" fmla="*/ 30 w 93"/>
                <a:gd name="T7" fmla="*/ 8 h 67"/>
                <a:gd name="T8" fmla="*/ 26 w 93"/>
                <a:gd name="T9" fmla="*/ 0 h 67"/>
                <a:gd name="T10" fmla="*/ 37 w 93"/>
                <a:gd name="T11" fmla="*/ 8 h 67"/>
                <a:gd name="T12" fmla="*/ 49 w 93"/>
                <a:gd name="T13" fmla="*/ 11 h 67"/>
                <a:gd name="T14" fmla="*/ 56 w 93"/>
                <a:gd name="T15" fmla="*/ 8 h 67"/>
                <a:gd name="T16" fmla="*/ 63 w 93"/>
                <a:gd name="T17" fmla="*/ 4 h 67"/>
                <a:gd name="T18" fmla="*/ 71 w 93"/>
                <a:gd name="T19" fmla="*/ 11 h 67"/>
                <a:gd name="T20" fmla="*/ 78 w 93"/>
                <a:gd name="T21" fmla="*/ 19 h 67"/>
                <a:gd name="T22" fmla="*/ 82 w 93"/>
                <a:gd name="T23" fmla="*/ 26 h 67"/>
                <a:gd name="T24" fmla="*/ 89 w 93"/>
                <a:gd name="T25" fmla="*/ 26 h 67"/>
                <a:gd name="T26" fmla="*/ 89 w 93"/>
                <a:gd name="T27" fmla="*/ 30 h 67"/>
                <a:gd name="T28" fmla="*/ 82 w 93"/>
                <a:gd name="T29" fmla="*/ 30 h 67"/>
                <a:gd name="T30" fmla="*/ 78 w 93"/>
                <a:gd name="T31" fmla="*/ 37 h 67"/>
                <a:gd name="T32" fmla="*/ 78 w 93"/>
                <a:gd name="T33" fmla="*/ 45 h 67"/>
                <a:gd name="T34" fmla="*/ 78 w 93"/>
                <a:gd name="T35" fmla="*/ 48 h 67"/>
                <a:gd name="T36" fmla="*/ 78 w 93"/>
                <a:gd name="T37" fmla="*/ 52 h 67"/>
                <a:gd name="T38" fmla="*/ 74 w 93"/>
                <a:gd name="T39" fmla="*/ 60 h 67"/>
                <a:gd name="T40" fmla="*/ 74 w 93"/>
                <a:gd name="T41" fmla="*/ 52 h 67"/>
                <a:gd name="T42" fmla="*/ 71 w 93"/>
                <a:gd name="T43" fmla="*/ 52 h 67"/>
                <a:gd name="T44" fmla="*/ 74 w 93"/>
                <a:gd name="T45" fmla="*/ 60 h 67"/>
                <a:gd name="T46" fmla="*/ 74 w 93"/>
                <a:gd name="T47" fmla="*/ 63 h 67"/>
                <a:gd name="T48" fmla="*/ 71 w 93"/>
                <a:gd name="T49" fmla="*/ 67 h 67"/>
                <a:gd name="T50" fmla="*/ 67 w 93"/>
                <a:gd name="T51" fmla="*/ 67 h 67"/>
                <a:gd name="T52" fmla="*/ 60 w 93"/>
                <a:gd name="T53" fmla="*/ 60 h 67"/>
                <a:gd name="T54" fmla="*/ 60 w 93"/>
                <a:gd name="T55" fmla="*/ 52 h 67"/>
                <a:gd name="T56" fmla="*/ 63 w 93"/>
                <a:gd name="T57" fmla="*/ 52 h 67"/>
                <a:gd name="T58" fmla="*/ 60 w 93"/>
                <a:gd name="T59" fmla="*/ 48 h 67"/>
                <a:gd name="T60" fmla="*/ 56 w 93"/>
                <a:gd name="T61" fmla="*/ 45 h 67"/>
                <a:gd name="T62" fmla="*/ 52 w 93"/>
                <a:gd name="T63" fmla="*/ 48 h 67"/>
                <a:gd name="T64" fmla="*/ 49 w 93"/>
                <a:gd name="T65" fmla="*/ 52 h 67"/>
                <a:gd name="T66" fmla="*/ 41 w 93"/>
                <a:gd name="T67" fmla="*/ 56 h 67"/>
                <a:gd name="T68" fmla="*/ 41 w 93"/>
                <a:gd name="T69" fmla="*/ 56 h 67"/>
                <a:gd name="T70" fmla="*/ 37 w 93"/>
                <a:gd name="T71" fmla="*/ 60 h 67"/>
                <a:gd name="T72" fmla="*/ 34 w 93"/>
                <a:gd name="T73" fmla="*/ 60 h 67"/>
                <a:gd name="T74" fmla="*/ 37 w 93"/>
                <a:gd name="T75" fmla="*/ 52 h 67"/>
                <a:gd name="T76" fmla="*/ 37 w 93"/>
                <a:gd name="T77" fmla="*/ 48 h 67"/>
                <a:gd name="T78" fmla="*/ 30 w 93"/>
                <a:gd name="T79" fmla="*/ 45 h 67"/>
                <a:gd name="T80" fmla="*/ 19 w 93"/>
                <a:gd name="T81" fmla="*/ 37 h 67"/>
                <a:gd name="T82" fmla="*/ 23 w 93"/>
                <a:gd name="T83" fmla="*/ 34 h 67"/>
                <a:gd name="T84" fmla="*/ 15 w 93"/>
                <a:gd name="T85" fmla="*/ 26 h 67"/>
                <a:gd name="T86" fmla="*/ 12 w 93"/>
                <a:gd name="T87" fmla="*/ 19 h 67"/>
                <a:gd name="T88" fmla="*/ 4 w 93"/>
                <a:gd name="T89" fmla="*/ 15 h 67"/>
                <a:gd name="T90" fmla="*/ 30 w 93"/>
                <a:gd name="T91" fmla="*/ 60 h 67"/>
                <a:gd name="T92" fmla="*/ 19 w 93"/>
                <a:gd name="T93" fmla="*/ 48 h 67"/>
                <a:gd name="T94" fmla="*/ 15 w 93"/>
                <a:gd name="T95" fmla="*/ 45 h 67"/>
                <a:gd name="T96" fmla="*/ 8 w 93"/>
                <a:gd name="T97" fmla="*/ 41 h 67"/>
                <a:gd name="T98" fmla="*/ 0 w 93"/>
                <a:gd name="T99" fmla="*/ 41 h 67"/>
                <a:gd name="T100" fmla="*/ 4 w 93"/>
                <a:gd name="T101" fmla="*/ 45 h 67"/>
                <a:gd name="T102" fmla="*/ 8 w 93"/>
                <a:gd name="T103" fmla="*/ 45 h 67"/>
                <a:gd name="T104" fmla="*/ 8 w 93"/>
                <a:gd name="T105" fmla="*/ 52 h 67"/>
                <a:gd name="T106" fmla="*/ 15 w 93"/>
                <a:gd name="T107" fmla="*/ 56 h 67"/>
                <a:gd name="T108" fmla="*/ 26 w 93"/>
                <a:gd name="T109" fmla="*/ 60 h 67"/>
                <a:gd name="T110" fmla="*/ 30 w 93"/>
                <a:gd name="T11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67">
                  <a:moveTo>
                    <a:pt x="4" y="15"/>
                  </a:moveTo>
                  <a:lnTo>
                    <a:pt x="4" y="11"/>
                  </a:lnTo>
                  <a:lnTo>
                    <a:pt x="8" y="11"/>
                  </a:lnTo>
                  <a:lnTo>
                    <a:pt x="19" y="15"/>
                  </a:lnTo>
                  <a:lnTo>
                    <a:pt x="26" y="15"/>
                  </a:lnTo>
                  <a:lnTo>
                    <a:pt x="30" y="19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7" y="8"/>
                  </a:lnTo>
                  <a:lnTo>
                    <a:pt x="41" y="11"/>
                  </a:lnTo>
                  <a:lnTo>
                    <a:pt x="49" y="11"/>
                  </a:lnTo>
                  <a:lnTo>
                    <a:pt x="49" y="8"/>
                  </a:lnTo>
                  <a:lnTo>
                    <a:pt x="56" y="8"/>
                  </a:lnTo>
                  <a:lnTo>
                    <a:pt x="60" y="0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78" y="19"/>
                  </a:lnTo>
                  <a:lnTo>
                    <a:pt x="78" y="23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89" y="26"/>
                  </a:lnTo>
                  <a:lnTo>
                    <a:pt x="93" y="30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82" y="30"/>
                  </a:lnTo>
                  <a:lnTo>
                    <a:pt x="78" y="34"/>
                  </a:lnTo>
                  <a:lnTo>
                    <a:pt x="78" y="37"/>
                  </a:lnTo>
                  <a:lnTo>
                    <a:pt x="78" y="41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8" y="56"/>
                  </a:lnTo>
                  <a:lnTo>
                    <a:pt x="74" y="60"/>
                  </a:lnTo>
                  <a:lnTo>
                    <a:pt x="74" y="56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1" y="52"/>
                  </a:lnTo>
                  <a:lnTo>
                    <a:pt x="71" y="56"/>
                  </a:lnTo>
                  <a:lnTo>
                    <a:pt x="74" y="60"/>
                  </a:lnTo>
                  <a:lnTo>
                    <a:pt x="71" y="60"/>
                  </a:lnTo>
                  <a:lnTo>
                    <a:pt x="74" y="63"/>
                  </a:lnTo>
                  <a:lnTo>
                    <a:pt x="74" y="67"/>
                  </a:lnTo>
                  <a:lnTo>
                    <a:pt x="71" y="67"/>
                  </a:lnTo>
                  <a:lnTo>
                    <a:pt x="71" y="67"/>
                  </a:lnTo>
                  <a:lnTo>
                    <a:pt x="67" y="67"/>
                  </a:lnTo>
                  <a:lnTo>
                    <a:pt x="63" y="63"/>
                  </a:lnTo>
                  <a:lnTo>
                    <a:pt x="60" y="60"/>
                  </a:lnTo>
                  <a:lnTo>
                    <a:pt x="63" y="56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3" y="5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2" y="48"/>
                  </a:lnTo>
                  <a:lnTo>
                    <a:pt x="49" y="48"/>
                  </a:lnTo>
                  <a:lnTo>
                    <a:pt x="49" y="52"/>
                  </a:lnTo>
                  <a:lnTo>
                    <a:pt x="45" y="52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60"/>
                  </a:lnTo>
                  <a:lnTo>
                    <a:pt x="37" y="60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7" y="52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4" y="45"/>
                  </a:lnTo>
                  <a:lnTo>
                    <a:pt x="30" y="45"/>
                  </a:lnTo>
                  <a:lnTo>
                    <a:pt x="23" y="41"/>
                  </a:lnTo>
                  <a:lnTo>
                    <a:pt x="19" y="37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3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4" y="15"/>
                  </a:lnTo>
                  <a:lnTo>
                    <a:pt x="4" y="15"/>
                  </a:lnTo>
                  <a:close/>
                  <a:moveTo>
                    <a:pt x="30" y="60"/>
                  </a:moveTo>
                  <a:lnTo>
                    <a:pt x="23" y="48"/>
                  </a:lnTo>
                  <a:lnTo>
                    <a:pt x="19" y="48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2" y="45"/>
                  </a:lnTo>
                  <a:lnTo>
                    <a:pt x="8" y="41"/>
                  </a:lnTo>
                  <a:lnTo>
                    <a:pt x="4" y="41"/>
                  </a:lnTo>
                  <a:lnTo>
                    <a:pt x="0" y="41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8" y="45"/>
                  </a:lnTo>
                  <a:lnTo>
                    <a:pt x="8" y="48"/>
                  </a:lnTo>
                  <a:lnTo>
                    <a:pt x="8" y="52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23" y="60"/>
                  </a:lnTo>
                  <a:lnTo>
                    <a:pt x="26" y="60"/>
                  </a:lnTo>
                  <a:lnTo>
                    <a:pt x="30" y="60"/>
                  </a:lnTo>
                  <a:lnTo>
                    <a:pt x="3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5" name="Freeform 77"/>
            <p:cNvSpPr/>
            <p:nvPr/>
          </p:nvSpPr>
          <p:spPr bwMode="auto">
            <a:xfrm>
              <a:off x="5179508" y="2365391"/>
              <a:ext cx="428448" cy="315225"/>
            </a:xfrm>
            <a:custGeom>
              <a:avLst/>
              <a:gdLst>
                <a:gd name="T0" fmla="*/ 11 w 333"/>
                <a:gd name="T1" fmla="*/ 3 h 245"/>
                <a:gd name="T2" fmla="*/ 29 w 333"/>
                <a:gd name="T3" fmla="*/ 15 h 245"/>
                <a:gd name="T4" fmla="*/ 40 w 333"/>
                <a:gd name="T5" fmla="*/ 15 h 245"/>
                <a:gd name="T6" fmla="*/ 48 w 333"/>
                <a:gd name="T7" fmla="*/ 7 h 245"/>
                <a:gd name="T8" fmla="*/ 59 w 333"/>
                <a:gd name="T9" fmla="*/ 0 h 245"/>
                <a:gd name="T10" fmla="*/ 63 w 333"/>
                <a:gd name="T11" fmla="*/ 7 h 245"/>
                <a:gd name="T12" fmla="*/ 70 w 333"/>
                <a:gd name="T13" fmla="*/ 22 h 245"/>
                <a:gd name="T14" fmla="*/ 77 w 333"/>
                <a:gd name="T15" fmla="*/ 26 h 245"/>
                <a:gd name="T16" fmla="*/ 85 w 333"/>
                <a:gd name="T17" fmla="*/ 37 h 245"/>
                <a:gd name="T18" fmla="*/ 103 w 333"/>
                <a:gd name="T19" fmla="*/ 41 h 245"/>
                <a:gd name="T20" fmla="*/ 126 w 333"/>
                <a:gd name="T21" fmla="*/ 52 h 245"/>
                <a:gd name="T22" fmla="*/ 163 w 333"/>
                <a:gd name="T23" fmla="*/ 48 h 245"/>
                <a:gd name="T24" fmla="*/ 174 w 333"/>
                <a:gd name="T25" fmla="*/ 37 h 245"/>
                <a:gd name="T26" fmla="*/ 192 w 333"/>
                <a:gd name="T27" fmla="*/ 22 h 245"/>
                <a:gd name="T28" fmla="*/ 211 w 333"/>
                <a:gd name="T29" fmla="*/ 22 h 245"/>
                <a:gd name="T30" fmla="*/ 237 w 333"/>
                <a:gd name="T31" fmla="*/ 29 h 245"/>
                <a:gd name="T32" fmla="*/ 251 w 333"/>
                <a:gd name="T33" fmla="*/ 37 h 245"/>
                <a:gd name="T34" fmla="*/ 277 w 333"/>
                <a:gd name="T35" fmla="*/ 55 h 245"/>
                <a:gd name="T36" fmla="*/ 281 w 333"/>
                <a:gd name="T37" fmla="*/ 70 h 245"/>
                <a:gd name="T38" fmla="*/ 281 w 333"/>
                <a:gd name="T39" fmla="*/ 78 h 245"/>
                <a:gd name="T40" fmla="*/ 274 w 333"/>
                <a:gd name="T41" fmla="*/ 89 h 245"/>
                <a:gd name="T42" fmla="*/ 281 w 333"/>
                <a:gd name="T43" fmla="*/ 100 h 245"/>
                <a:gd name="T44" fmla="*/ 281 w 333"/>
                <a:gd name="T45" fmla="*/ 126 h 245"/>
                <a:gd name="T46" fmla="*/ 300 w 333"/>
                <a:gd name="T47" fmla="*/ 144 h 245"/>
                <a:gd name="T48" fmla="*/ 300 w 333"/>
                <a:gd name="T49" fmla="*/ 182 h 245"/>
                <a:gd name="T50" fmla="*/ 318 w 333"/>
                <a:gd name="T51" fmla="*/ 189 h 245"/>
                <a:gd name="T52" fmla="*/ 326 w 333"/>
                <a:gd name="T53" fmla="*/ 204 h 245"/>
                <a:gd name="T54" fmla="*/ 333 w 333"/>
                <a:gd name="T55" fmla="*/ 219 h 245"/>
                <a:gd name="T56" fmla="*/ 311 w 333"/>
                <a:gd name="T57" fmla="*/ 222 h 245"/>
                <a:gd name="T58" fmla="*/ 311 w 333"/>
                <a:gd name="T59" fmla="*/ 241 h 245"/>
                <a:gd name="T60" fmla="*/ 296 w 333"/>
                <a:gd name="T61" fmla="*/ 241 h 245"/>
                <a:gd name="T62" fmla="*/ 289 w 333"/>
                <a:gd name="T63" fmla="*/ 241 h 245"/>
                <a:gd name="T64" fmla="*/ 263 w 333"/>
                <a:gd name="T65" fmla="*/ 237 h 245"/>
                <a:gd name="T66" fmla="*/ 248 w 333"/>
                <a:gd name="T67" fmla="*/ 233 h 245"/>
                <a:gd name="T68" fmla="*/ 233 w 333"/>
                <a:gd name="T69" fmla="*/ 222 h 245"/>
                <a:gd name="T70" fmla="*/ 226 w 333"/>
                <a:gd name="T71" fmla="*/ 211 h 245"/>
                <a:gd name="T72" fmla="*/ 207 w 333"/>
                <a:gd name="T73" fmla="*/ 211 h 245"/>
                <a:gd name="T74" fmla="*/ 185 w 333"/>
                <a:gd name="T75" fmla="*/ 215 h 245"/>
                <a:gd name="T76" fmla="*/ 166 w 333"/>
                <a:gd name="T77" fmla="*/ 211 h 245"/>
                <a:gd name="T78" fmla="*/ 159 w 333"/>
                <a:gd name="T79" fmla="*/ 204 h 245"/>
                <a:gd name="T80" fmla="*/ 140 w 333"/>
                <a:gd name="T81" fmla="*/ 200 h 245"/>
                <a:gd name="T82" fmla="*/ 126 w 333"/>
                <a:gd name="T83" fmla="*/ 185 h 245"/>
                <a:gd name="T84" fmla="*/ 126 w 333"/>
                <a:gd name="T85" fmla="*/ 182 h 245"/>
                <a:gd name="T86" fmla="*/ 114 w 333"/>
                <a:gd name="T87" fmla="*/ 163 h 245"/>
                <a:gd name="T88" fmla="*/ 100 w 333"/>
                <a:gd name="T89" fmla="*/ 163 h 245"/>
                <a:gd name="T90" fmla="*/ 96 w 333"/>
                <a:gd name="T91" fmla="*/ 159 h 245"/>
                <a:gd name="T92" fmla="*/ 92 w 333"/>
                <a:gd name="T93" fmla="*/ 163 h 245"/>
                <a:gd name="T94" fmla="*/ 85 w 333"/>
                <a:gd name="T95" fmla="*/ 159 h 245"/>
                <a:gd name="T96" fmla="*/ 74 w 333"/>
                <a:gd name="T97" fmla="*/ 141 h 245"/>
                <a:gd name="T98" fmla="*/ 66 w 333"/>
                <a:gd name="T99" fmla="*/ 122 h 245"/>
                <a:gd name="T100" fmla="*/ 44 w 333"/>
                <a:gd name="T101" fmla="*/ 115 h 245"/>
                <a:gd name="T102" fmla="*/ 40 w 333"/>
                <a:gd name="T103" fmla="*/ 104 h 245"/>
                <a:gd name="T104" fmla="*/ 33 w 333"/>
                <a:gd name="T105" fmla="*/ 96 h 245"/>
                <a:gd name="T106" fmla="*/ 37 w 333"/>
                <a:gd name="T107" fmla="*/ 81 h 245"/>
                <a:gd name="T108" fmla="*/ 40 w 333"/>
                <a:gd name="T109" fmla="*/ 70 h 245"/>
                <a:gd name="T110" fmla="*/ 40 w 333"/>
                <a:gd name="T111" fmla="*/ 67 h 245"/>
                <a:gd name="T112" fmla="*/ 26 w 333"/>
                <a:gd name="T113" fmla="*/ 63 h 245"/>
                <a:gd name="T114" fmla="*/ 18 w 333"/>
                <a:gd name="T115" fmla="*/ 52 h 245"/>
                <a:gd name="T116" fmla="*/ 11 w 333"/>
                <a:gd name="T117" fmla="*/ 41 h 245"/>
                <a:gd name="T118" fmla="*/ 7 w 333"/>
                <a:gd name="T119" fmla="*/ 22 h 245"/>
                <a:gd name="T120" fmla="*/ 0 w 333"/>
                <a:gd name="T121" fmla="*/ 7 h 245"/>
                <a:gd name="T122" fmla="*/ 7 w 333"/>
                <a:gd name="T12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3" h="245">
                  <a:moveTo>
                    <a:pt x="7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26" y="15"/>
                  </a:lnTo>
                  <a:lnTo>
                    <a:pt x="29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7" y="15"/>
                  </a:lnTo>
                  <a:lnTo>
                    <a:pt x="40" y="15"/>
                  </a:lnTo>
                  <a:lnTo>
                    <a:pt x="44" y="15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8" y="7"/>
                  </a:lnTo>
                  <a:lnTo>
                    <a:pt x="52" y="7"/>
                  </a:lnTo>
                  <a:lnTo>
                    <a:pt x="52" y="3"/>
                  </a:lnTo>
                  <a:lnTo>
                    <a:pt x="55" y="3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6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6" y="11"/>
                  </a:lnTo>
                  <a:lnTo>
                    <a:pt x="63" y="15"/>
                  </a:lnTo>
                  <a:lnTo>
                    <a:pt x="66" y="18"/>
                  </a:lnTo>
                  <a:lnTo>
                    <a:pt x="70" y="22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7" y="22"/>
                  </a:lnTo>
                  <a:lnTo>
                    <a:pt x="77" y="22"/>
                  </a:lnTo>
                  <a:lnTo>
                    <a:pt x="77" y="26"/>
                  </a:lnTo>
                  <a:lnTo>
                    <a:pt x="77" y="29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81" y="33"/>
                  </a:lnTo>
                  <a:lnTo>
                    <a:pt x="85" y="37"/>
                  </a:lnTo>
                  <a:lnTo>
                    <a:pt x="89" y="37"/>
                  </a:lnTo>
                  <a:lnTo>
                    <a:pt x="92" y="41"/>
                  </a:lnTo>
                  <a:lnTo>
                    <a:pt x="96" y="37"/>
                  </a:lnTo>
                  <a:lnTo>
                    <a:pt x="100" y="41"/>
                  </a:lnTo>
                  <a:lnTo>
                    <a:pt x="103" y="41"/>
                  </a:lnTo>
                  <a:lnTo>
                    <a:pt x="103" y="44"/>
                  </a:lnTo>
                  <a:lnTo>
                    <a:pt x="103" y="44"/>
                  </a:lnTo>
                  <a:lnTo>
                    <a:pt x="114" y="48"/>
                  </a:lnTo>
                  <a:lnTo>
                    <a:pt x="118" y="48"/>
                  </a:lnTo>
                  <a:lnTo>
                    <a:pt x="126" y="52"/>
                  </a:lnTo>
                  <a:lnTo>
                    <a:pt x="133" y="52"/>
                  </a:lnTo>
                  <a:lnTo>
                    <a:pt x="144" y="48"/>
                  </a:lnTo>
                  <a:lnTo>
                    <a:pt x="152" y="48"/>
                  </a:lnTo>
                  <a:lnTo>
                    <a:pt x="159" y="48"/>
                  </a:lnTo>
                  <a:lnTo>
                    <a:pt x="163" y="48"/>
                  </a:lnTo>
                  <a:lnTo>
                    <a:pt x="166" y="44"/>
                  </a:lnTo>
                  <a:lnTo>
                    <a:pt x="163" y="41"/>
                  </a:lnTo>
                  <a:lnTo>
                    <a:pt x="163" y="37"/>
                  </a:lnTo>
                  <a:lnTo>
                    <a:pt x="166" y="37"/>
                  </a:lnTo>
                  <a:lnTo>
                    <a:pt x="174" y="37"/>
                  </a:lnTo>
                  <a:lnTo>
                    <a:pt x="174" y="33"/>
                  </a:lnTo>
                  <a:lnTo>
                    <a:pt x="177" y="29"/>
                  </a:lnTo>
                  <a:lnTo>
                    <a:pt x="177" y="29"/>
                  </a:lnTo>
                  <a:lnTo>
                    <a:pt x="185" y="26"/>
                  </a:lnTo>
                  <a:lnTo>
                    <a:pt x="192" y="22"/>
                  </a:lnTo>
                  <a:lnTo>
                    <a:pt x="200" y="26"/>
                  </a:lnTo>
                  <a:lnTo>
                    <a:pt x="200" y="22"/>
                  </a:lnTo>
                  <a:lnTo>
                    <a:pt x="203" y="18"/>
                  </a:lnTo>
                  <a:lnTo>
                    <a:pt x="207" y="22"/>
                  </a:lnTo>
                  <a:lnTo>
                    <a:pt x="211" y="22"/>
                  </a:lnTo>
                  <a:lnTo>
                    <a:pt x="214" y="26"/>
                  </a:lnTo>
                  <a:lnTo>
                    <a:pt x="222" y="26"/>
                  </a:lnTo>
                  <a:lnTo>
                    <a:pt x="229" y="33"/>
                  </a:lnTo>
                  <a:lnTo>
                    <a:pt x="233" y="33"/>
                  </a:lnTo>
                  <a:lnTo>
                    <a:pt x="237" y="29"/>
                  </a:lnTo>
                  <a:lnTo>
                    <a:pt x="244" y="33"/>
                  </a:lnTo>
                  <a:lnTo>
                    <a:pt x="248" y="33"/>
                  </a:lnTo>
                  <a:lnTo>
                    <a:pt x="248" y="37"/>
                  </a:lnTo>
                  <a:lnTo>
                    <a:pt x="248" y="41"/>
                  </a:lnTo>
                  <a:lnTo>
                    <a:pt x="251" y="37"/>
                  </a:lnTo>
                  <a:lnTo>
                    <a:pt x="259" y="41"/>
                  </a:lnTo>
                  <a:lnTo>
                    <a:pt x="266" y="48"/>
                  </a:lnTo>
                  <a:lnTo>
                    <a:pt x="274" y="48"/>
                  </a:lnTo>
                  <a:lnTo>
                    <a:pt x="277" y="52"/>
                  </a:lnTo>
                  <a:lnTo>
                    <a:pt x="277" y="55"/>
                  </a:lnTo>
                  <a:lnTo>
                    <a:pt x="277" y="55"/>
                  </a:lnTo>
                  <a:lnTo>
                    <a:pt x="277" y="59"/>
                  </a:lnTo>
                  <a:lnTo>
                    <a:pt x="277" y="63"/>
                  </a:lnTo>
                  <a:lnTo>
                    <a:pt x="281" y="67"/>
                  </a:lnTo>
                  <a:lnTo>
                    <a:pt x="281" y="70"/>
                  </a:lnTo>
                  <a:lnTo>
                    <a:pt x="281" y="70"/>
                  </a:lnTo>
                  <a:lnTo>
                    <a:pt x="277" y="74"/>
                  </a:lnTo>
                  <a:lnTo>
                    <a:pt x="281" y="78"/>
                  </a:lnTo>
                  <a:lnTo>
                    <a:pt x="281" y="78"/>
                  </a:lnTo>
                  <a:lnTo>
                    <a:pt x="281" y="78"/>
                  </a:lnTo>
                  <a:lnTo>
                    <a:pt x="277" y="81"/>
                  </a:lnTo>
                  <a:lnTo>
                    <a:pt x="274" y="81"/>
                  </a:lnTo>
                  <a:lnTo>
                    <a:pt x="274" y="85"/>
                  </a:lnTo>
                  <a:lnTo>
                    <a:pt x="277" y="85"/>
                  </a:lnTo>
                  <a:lnTo>
                    <a:pt x="274" y="89"/>
                  </a:lnTo>
                  <a:lnTo>
                    <a:pt x="274" y="92"/>
                  </a:lnTo>
                  <a:lnTo>
                    <a:pt x="277" y="96"/>
                  </a:lnTo>
                  <a:lnTo>
                    <a:pt x="277" y="100"/>
                  </a:lnTo>
                  <a:lnTo>
                    <a:pt x="281" y="100"/>
                  </a:lnTo>
                  <a:lnTo>
                    <a:pt x="281" y="100"/>
                  </a:lnTo>
                  <a:lnTo>
                    <a:pt x="277" y="107"/>
                  </a:lnTo>
                  <a:lnTo>
                    <a:pt x="277" y="111"/>
                  </a:lnTo>
                  <a:lnTo>
                    <a:pt x="281" y="118"/>
                  </a:lnTo>
                  <a:lnTo>
                    <a:pt x="285" y="126"/>
                  </a:lnTo>
                  <a:lnTo>
                    <a:pt x="281" y="126"/>
                  </a:lnTo>
                  <a:lnTo>
                    <a:pt x="285" y="130"/>
                  </a:lnTo>
                  <a:lnTo>
                    <a:pt x="285" y="133"/>
                  </a:lnTo>
                  <a:lnTo>
                    <a:pt x="300" y="133"/>
                  </a:lnTo>
                  <a:lnTo>
                    <a:pt x="303" y="141"/>
                  </a:lnTo>
                  <a:lnTo>
                    <a:pt x="300" y="144"/>
                  </a:lnTo>
                  <a:lnTo>
                    <a:pt x="303" y="148"/>
                  </a:lnTo>
                  <a:lnTo>
                    <a:pt x="303" y="152"/>
                  </a:lnTo>
                  <a:lnTo>
                    <a:pt x="289" y="167"/>
                  </a:lnTo>
                  <a:lnTo>
                    <a:pt x="300" y="178"/>
                  </a:lnTo>
                  <a:lnTo>
                    <a:pt x="300" y="182"/>
                  </a:lnTo>
                  <a:lnTo>
                    <a:pt x="303" y="185"/>
                  </a:lnTo>
                  <a:lnTo>
                    <a:pt x="307" y="185"/>
                  </a:lnTo>
                  <a:lnTo>
                    <a:pt x="311" y="189"/>
                  </a:lnTo>
                  <a:lnTo>
                    <a:pt x="314" y="189"/>
                  </a:lnTo>
                  <a:lnTo>
                    <a:pt x="318" y="189"/>
                  </a:lnTo>
                  <a:lnTo>
                    <a:pt x="318" y="193"/>
                  </a:lnTo>
                  <a:lnTo>
                    <a:pt x="322" y="193"/>
                  </a:lnTo>
                  <a:lnTo>
                    <a:pt x="322" y="196"/>
                  </a:lnTo>
                  <a:lnTo>
                    <a:pt x="326" y="200"/>
                  </a:lnTo>
                  <a:lnTo>
                    <a:pt x="326" y="204"/>
                  </a:lnTo>
                  <a:lnTo>
                    <a:pt x="326" y="207"/>
                  </a:lnTo>
                  <a:lnTo>
                    <a:pt x="329" y="207"/>
                  </a:lnTo>
                  <a:lnTo>
                    <a:pt x="333" y="207"/>
                  </a:lnTo>
                  <a:lnTo>
                    <a:pt x="333" y="215"/>
                  </a:lnTo>
                  <a:lnTo>
                    <a:pt x="333" y="219"/>
                  </a:lnTo>
                  <a:lnTo>
                    <a:pt x="329" y="215"/>
                  </a:lnTo>
                  <a:lnTo>
                    <a:pt x="318" y="219"/>
                  </a:lnTo>
                  <a:lnTo>
                    <a:pt x="318" y="219"/>
                  </a:lnTo>
                  <a:lnTo>
                    <a:pt x="314" y="222"/>
                  </a:lnTo>
                  <a:lnTo>
                    <a:pt x="311" y="222"/>
                  </a:lnTo>
                  <a:lnTo>
                    <a:pt x="311" y="226"/>
                  </a:lnTo>
                  <a:lnTo>
                    <a:pt x="311" y="230"/>
                  </a:lnTo>
                  <a:lnTo>
                    <a:pt x="311" y="233"/>
                  </a:lnTo>
                  <a:lnTo>
                    <a:pt x="311" y="237"/>
                  </a:lnTo>
                  <a:lnTo>
                    <a:pt x="311" y="241"/>
                  </a:lnTo>
                  <a:lnTo>
                    <a:pt x="311" y="241"/>
                  </a:lnTo>
                  <a:lnTo>
                    <a:pt x="307" y="241"/>
                  </a:lnTo>
                  <a:lnTo>
                    <a:pt x="307" y="245"/>
                  </a:lnTo>
                  <a:lnTo>
                    <a:pt x="300" y="241"/>
                  </a:lnTo>
                  <a:lnTo>
                    <a:pt x="296" y="241"/>
                  </a:lnTo>
                  <a:lnTo>
                    <a:pt x="296" y="237"/>
                  </a:lnTo>
                  <a:lnTo>
                    <a:pt x="292" y="237"/>
                  </a:lnTo>
                  <a:lnTo>
                    <a:pt x="292" y="241"/>
                  </a:lnTo>
                  <a:lnTo>
                    <a:pt x="292" y="241"/>
                  </a:lnTo>
                  <a:lnTo>
                    <a:pt x="289" y="241"/>
                  </a:lnTo>
                  <a:lnTo>
                    <a:pt x="289" y="241"/>
                  </a:lnTo>
                  <a:lnTo>
                    <a:pt x="285" y="237"/>
                  </a:lnTo>
                  <a:lnTo>
                    <a:pt x="277" y="237"/>
                  </a:lnTo>
                  <a:lnTo>
                    <a:pt x="274" y="237"/>
                  </a:lnTo>
                  <a:lnTo>
                    <a:pt x="263" y="237"/>
                  </a:lnTo>
                  <a:lnTo>
                    <a:pt x="259" y="233"/>
                  </a:lnTo>
                  <a:lnTo>
                    <a:pt x="259" y="233"/>
                  </a:lnTo>
                  <a:lnTo>
                    <a:pt x="255" y="237"/>
                  </a:lnTo>
                  <a:lnTo>
                    <a:pt x="251" y="233"/>
                  </a:lnTo>
                  <a:lnTo>
                    <a:pt x="248" y="233"/>
                  </a:lnTo>
                  <a:lnTo>
                    <a:pt x="237" y="233"/>
                  </a:lnTo>
                  <a:lnTo>
                    <a:pt x="237" y="233"/>
                  </a:lnTo>
                  <a:lnTo>
                    <a:pt x="237" y="230"/>
                  </a:lnTo>
                  <a:lnTo>
                    <a:pt x="237" y="226"/>
                  </a:lnTo>
                  <a:lnTo>
                    <a:pt x="233" y="222"/>
                  </a:lnTo>
                  <a:lnTo>
                    <a:pt x="229" y="215"/>
                  </a:lnTo>
                  <a:lnTo>
                    <a:pt x="229" y="211"/>
                  </a:lnTo>
                  <a:lnTo>
                    <a:pt x="226" y="211"/>
                  </a:lnTo>
                  <a:lnTo>
                    <a:pt x="226" y="211"/>
                  </a:lnTo>
                  <a:lnTo>
                    <a:pt x="226" y="211"/>
                  </a:lnTo>
                  <a:lnTo>
                    <a:pt x="222" y="211"/>
                  </a:lnTo>
                  <a:lnTo>
                    <a:pt x="218" y="211"/>
                  </a:lnTo>
                  <a:lnTo>
                    <a:pt x="211" y="215"/>
                  </a:lnTo>
                  <a:lnTo>
                    <a:pt x="211" y="215"/>
                  </a:lnTo>
                  <a:lnTo>
                    <a:pt x="207" y="211"/>
                  </a:lnTo>
                  <a:lnTo>
                    <a:pt x="207" y="215"/>
                  </a:lnTo>
                  <a:lnTo>
                    <a:pt x="203" y="219"/>
                  </a:lnTo>
                  <a:lnTo>
                    <a:pt x="196" y="222"/>
                  </a:lnTo>
                  <a:lnTo>
                    <a:pt x="189" y="219"/>
                  </a:lnTo>
                  <a:lnTo>
                    <a:pt x="185" y="215"/>
                  </a:lnTo>
                  <a:lnTo>
                    <a:pt x="181" y="219"/>
                  </a:lnTo>
                  <a:lnTo>
                    <a:pt x="177" y="219"/>
                  </a:lnTo>
                  <a:lnTo>
                    <a:pt x="174" y="215"/>
                  </a:lnTo>
                  <a:lnTo>
                    <a:pt x="170" y="215"/>
                  </a:lnTo>
                  <a:lnTo>
                    <a:pt x="166" y="211"/>
                  </a:lnTo>
                  <a:lnTo>
                    <a:pt x="163" y="211"/>
                  </a:lnTo>
                  <a:lnTo>
                    <a:pt x="159" y="207"/>
                  </a:lnTo>
                  <a:lnTo>
                    <a:pt x="163" y="204"/>
                  </a:lnTo>
                  <a:lnTo>
                    <a:pt x="159" y="204"/>
                  </a:lnTo>
                  <a:lnTo>
                    <a:pt x="159" y="204"/>
                  </a:lnTo>
                  <a:lnTo>
                    <a:pt x="155" y="204"/>
                  </a:lnTo>
                  <a:lnTo>
                    <a:pt x="152" y="200"/>
                  </a:lnTo>
                  <a:lnTo>
                    <a:pt x="148" y="200"/>
                  </a:lnTo>
                  <a:lnTo>
                    <a:pt x="144" y="200"/>
                  </a:lnTo>
                  <a:lnTo>
                    <a:pt x="140" y="200"/>
                  </a:lnTo>
                  <a:lnTo>
                    <a:pt x="137" y="196"/>
                  </a:lnTo>
                  <a:lnTo>
                    <a:pt x="129" y="189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6" y="185"/>
                  </a:lnTo>
                  <a:lnTo>
                    <a:pt x="126" y="182"/>
                  </a:lnTo>
                  <a:lnTo>
                    <a:pt x="129" y="182"/>
                  </a:lnTo>
                  <a:lnTo>
                    <a:pt x="129" y="182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22" y="182"/>
                  </a:lnTo>
                  <a:lnTo>
                    <a:pt x="122" y="174"/>
                  </a:lnTo>
                  <a:lnTo>
                    <a:pt x="118" y="170"/>
                  </a:lnTo>
                  <a:lnTo>
                    <a:pt x="114" y="167"/>
                  </a:lnTo>
                  <a:lnTo>
                    <a:pt x="114" y="163"/>
                  </a:lnTo>
                  <a:lnTo>
                    <a:pt x="111" y="159"/>
                  </a:lnTo>
                  <a:lnTo>
                    <a:pt x="107" y="167"/>
                  </a:lnTo>
                  <a:lnTo>
                    <a:pt x="103" y="163"/>
                  </a:lnTo>
                  <a:lnTo>
                    <a:pt x="103" y="163"/>
                  </a:lnTo>
                  <a:lnTo>
                    <a:pt x="100" y="163"/>
                  </a:lnTo>
                  <a:lnTo>
                    <a:pt x="96" y="159"/>
                  </a:lnTo>
                  <a:lnTo>
                    <a:pt x="100" y="159"/>
                  </a:lnTo>
                  <a:lnTo>
                    <a:pt x="100" y="159"/>
                  </a:lnTo>
                  <a:lnTo>
                    <a:pt x="96" y="159"/>
                  </a:lnTo>
                  <a:lnTo>
                    <a:pt x="96" y="159"/>
                  </a:lnTo>
                  <a:lnTo>
                    <a:pt x="92" y="159"/>
                  </a:lnTo>
                  <a:lnTo>
                    <a:pt x="96" y="159"/>
                  </a:lnTo>
                  <a:lnTo>
                    <a:pt x="96" y="163"/>
                  </a:lnTo>
                  <a:lnTo>
                    <a:pt x="92" y="163"/>
                  </a:lnTo>
                  <a:lnTo>
                    <a:pt x="92" y="163"/>
                  </a:lnTo>
                  <a:lnTo>
                    <a:pt x="89" y="163"/>
                  </a:lnTo>
                  <a:lnTo>
                    <a:pt x="89" y="159"/>
                  </a:lnTo>
                  <a:lnTo>
                    <a:pt x="89" y="163"/>
                  </a:lnTo>
                  <a:lnTo>
                    <a:pt x="89" y="159"/>
                  </a:lnTo>
                  <a:lnTo>
                    <a:pt x="85" y="159"/>
                  </a:lnTo>
                  <a:lnTo>
                    <a:pt x="81" y="156"/>
                  </a:lnTo>
                  <a:lnTo>
                    <a:pt x="81" y="148"/>
                  </a:lnTo>
                  <a:lnTo>
                    <a:pt x="74" y="148"/>
                  </a:lnTo>
                  <a:lnTo>
                    <a:pt x="74" y="144"/>
                  </a:lnTo>
                  <a:lnTo>
                    <a:pt x="74" y="141"/>
                  </a:lnTo>
                  <a:lnTo>
                    <a:pt x="77" y="137"/>
                  </a:lnTo>
                  <a:lnTo>
                    <a:pt x="74" y="130"/>
                  </a:lnTo>
                  <a:lnTo>
                    <a:pt x="70" y="130"/>
                  </a:lnTo>
                  <a:lnTo>
                    <a:pt x="66" y="122"/>
                  </a:lnTo>
                  <a:lnTo>
                    <a:pt x="66" y="122"/>
                  </a:lnTo>
                  <a:lnTo>
                    <a:pt x="63" y="122"/>
                  </a:lnTo>
                  <a:lnTo>
                    <a:pt x="52" y="115"/>
                  </a:lnTo>
                  <a:lnTo>
                    <a:pt x="48" y="115"/>
                  </a:lnTo>
                  <a:lnTo>
                    <a:pt x="48" y="118"/>
                  </a:lnTo>
                  <a:lnTo>
                    <a:pt x="44" y="115"/>
                  </a:lnTo>
                  <a:lnTo>
                    <a:pt x="44" y="111"/>
                  </a:lnTo>
                  <a:lnTo>
                    <a:pt x="44" y="111"/>
                  </a:lnTo>
                  <a:lnTo>
                    <a:pt x="44" y="107"/>
                  </a:lnTo>
                  <a:lnTo>
                    <a:pt x="40" y="107"/>
                  </a:lnTo>
                  <a:lnTo>
                    <a:pt x="40" y="104"/>
                  </a:lnTo>
                  <a:lnTo>
                    <a:pt x="37" y="104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92"/>
                  </a:lnTo>
                  <a:lnTo>
                    <a:pt x="33" y="89"/>
                  </a:lnTo>
                  <a:lnTo>
                    <a:pt x="37" y="85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40" y="81"/>
                  </a:lnTo>
                  <a:lnTo>
                    <a:pt x="40" y="78"/>
                  </a:lnTo>
                  <a:lnTo>
                    <a:pt x="40" y="74"/>
                  </a:lnTo>
                  <a:lnTo>
                    <a:pt x="40" y="70"/>
                  </a:lnTo>
                  <a:lnTo>
                    <a:pt x="40" y="70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0" y="67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29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2" y="59"/>
                  </a:lnTo>
                  <a:lnTo>
                    <a:pt x="22" y="55"/>
                  </a:lnTo>
                  <a:lnTo>
                    <a:pt x="18" y="55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5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5" y="44"/>
                  </a:lnTo>
                  <a:lnTo>
                    <a:pt x="11" y="41"/>
                  </a:lnTo>
                  <a:lnTo>
                    <a:pt x="7" y="37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29"/>
                  </a:lnTo>
                  <a:lnTo>
                    <a:pt x="7" y="22"/>
                  </a:lnTo>
                  <a:lnTo>
                    <a:pt x="3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6" name="Freeform 78"/>
            <p:cNvSpPr/>
            <p:nvPr/>
          </p:nvSpPr>
          <p:spPr bwMode="auto">
            <a:xfrm>
              <a:off x="5155064" y="2326793"/>
              <a:ext cx="75912" cy="57899"/>
            </a:xfrm>
            <a:custGeom>
              <a:avLst/>
              <a:gdLst>
                <a:gd name="T0" fmla="*/ 0 w 59"/>
                <a:gd name="T1" fmla="*/ 0 h 45"/>
                <a:gd name="T2" fmla="*/ 4 w 59"/>
                <a:gd name="T3" fmla="*/ 0 h 45"/>
                <a:gd name="T4" fmla="*/ 11 w 59"/>
                <a:gd name="T5" fmla="*/ 0 h 45"/>
                <a:gd name="T6" fmla="*/ 15 w 59"/>
                <a:gd name="T7" fmla="*/ 0 h 45"/>
                <a:gd name="T8" fmla="*/ 26 w 59"/>
                <a:gd name="T9" fmla="*/ 0 h 45"/>
                <a:gd name="T10" fmla="*/ 30 w 59"/>
                <a:gd name="T11" fmla="*/ 4 h 45"/>
                <a:gd name="T12" fmla="*/ 34 w 59"/>
                <a:gd name="T13" fmla="*/ 4 h 45"/>
                <a:gd name="T14" fmla="*/ 37 w 59"/>
                <a:gd name="T15" fmla="*/ 8 h 45"/>
                <a:gd name="T16" fmla="*/ 37 w 59"/>
                <a:gd name="T17" fmla="*/ 11 h 45"/>
                <a:gd name="T18" fmla="*/ 37 w 59"/>
                <a:gd name="T19" fmla="*/ 11 h 45"/>
                <a:gd name="T20" fmla="*/ 45 w 59"/>
                <a:gd name="T21" fmla="*/ 19 h 45"/>
                <a:gd name="T22" fmla="*/ 45 w 59"/>
                <a:gd name="T23" fmla="*/ 19 h 45"/>
                <a:gd name="T24" fmla="*/ 41 w 59"/>
                <a:gd name="T25" fmla="*/ 22 h 45"/>
                <a:gd name="T26" fmla="*/ 45 w 59"/>
                <a:gd name="T27" fmla="*/ 26 h 45"/>
                <a:gd name="T28" fmla="*/ 52 w 59"/>
                <a:gd name="T29" fmla="*/ 30 h 45"/>
                <a:gd name="T30" fmla="*/ 56 w 59"/>
                <a:gd name="T31" fmla="*/ 30 h 45"/>
                <a:gd name="T32" fmla="*/ 59 w 59"/>
                <a:gd name="T33" fmla="*/ 33 h 45"/>
                <a:gd name="T34" fmla="*/ 56 w 59"/>
                <a:gd name="T35" fmla="*/ 33 h 45"/>
                <a:gd name="T36" fmla="*/ 59 w 59"/>
                <a:gd name="T37" fmla="*/ 37 h 45"/>
                <a:gd name="T38" fmla="*/ 56 w 59"/>
                <a:gd name="T39" fmla="*/ 41 h 45"/>
                <a:gd name="T40" fmla="*/ 56 w 59"/>
                <a:gd name="T41" fmla="*/ 45 h 45"/>
                <a:gd name="T42" fmla="*/ 52 w 59"/>
                <a:gd name="T43" fmla="*/ 45 h 45"/>
                <a:gd name="T44" fmla="*/ 45 w 59"/>
                <a:gd name="T45" fmla="*/ 33 h 45"/>
                <a:gd name="T46" fmla="*/ 41 w 59"/>
                <a:gd name="T47" fmla="*/ 33 h 45"/>
                <a:gd name="T48" fmla="*/ 37 w 59"/>
                <a:gd name="T49" fmla="*/ 30 h 45"/>
                <a:gd name="T50" fmla="*/ 37 w 59"/>
                <a:gd name="T51" fmla="*/ 30 h 45"/>
                <a:gd name="T52" fmla="*/ 34 w 59"/>
                <a:gd name="T53" fmla="*/ 30 h 45"/>
                <a:gd name="T54" fmla="*/ 30 w 59"/>
                <a:gd name="T55" fmla="*/ 26 h 45"/>
                <a:gd name="T56" fmla="*/ 26 w 59"/>
                <a:gd name="T57" fmla="*/ 26 h 45"/>
                <a:gd name="T58" fmla="*/ 22 w 59"/>
                <a:gd name="T59" fmla="*/ 26 h 45"/>
                <a:gd name="T60" fmla="*/ 22 w 59"/>
                <a:gd name="T61" fmla="*/ 26 h 45"/>
                <a:gd name="T62" fmla="*/ 19 w 59"/>
                <a:gd name="T63" fmla="*/ 22 h 45"/>
                <a:gd name="T64" fmla="*/ 19 w 59"/>
                <a:gd name="T65" fmla="*/ 22 h 45"/>
                <a:gd name="T66" fmla="*/ 11 w 59"/>
                <a:gd name="T67" fmla="*/ 22 h 45"/>
                <a:gd name="T68" fmla="*/ 8 w 59"/>
                <a:gd name="T69" fmla="*/ 19 h 45"/>
                <a:gd name="T70" fmla="*/ 8 w 59"/>
                <a:gd name="T71" fmla="*/ 15 h 45"/>
                <a:gd name="T72" fmla="*/ 8 w 59"/>
                <a:gd name="T73" fmla="*/ 11 h 45"/>
                <a:gd name="T74" fmla="*/ 8 w 59"/>
                <a:gd name="T75" fmla="*/ 8 h 45"/>
                <a:gd name="T76" fmla="*/ 4 w 59"/>
                <a:gd name="T77" fmla="*/ 8 h 45"/>
                <a:gd name="T78" fmla="*/ 4 w 59"/>
                <a:gd name="T79" fmla="*/ 4 h 45"/>
                <a:gd name="T80" fmla="*/ 0 w 59"/>
                <a:gd name="T8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9" h="45">
                  <a:moveTo>
                    <a:pt x="0" y="0"/>
                  </a:moveTo>
                  <a:lnTo>
                    <a:pt x="4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8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1" y="22"/>
                  </a:lnTo>
                  <a:lnTo>
                    <a:pt x="45" y="26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9" y="33"/>
                  </a:lnTo>
                  <a:lnTo>
                    <a:pt x="56" y="33"/>
                  </a:lnTo>
                  <a:lnTo>
                    <a:pt x="59" y="37"/>
                  </a:lnTo>
                  <a:lnTo>
                    <a:pt x="56" y="41"/>
                  </a:lnTo>
                  <a:lnTo>
                    <a:pt x="56" y="45"/>
                  </a:lnTo>
                  <a:lnTo>
                    <a:pt x="52" y="45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37" y="30"/>
                  </a:lnTo>
                  <a:lnTo>
                    <a:pt x="37" y="30"/>
                  </a:lnTo>
                  <a:lnTo>
                    <a:pt x="34" y="30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1" y="22"/>
                  </a:lnTo>
                  <a:lnTo>
                    <a:pt x="8" y="19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7" name="Freeform 79"/>
            <p:cNvSpPr>
              <a:spLocks noEditPoints="1"/>
            </p:cNvSpPr>
            <p:nvPr/>
          </p:nvSpPr>
          <p:spPr bwMode="auto">
            <a:xfrm>
              <a:off x="4802526" y="2312640"/>
              <a:ext cx="396282" cy="142816"/>
            </a:xfrm>
            <a:custGeom>
              <a:avLst/>
              <a:gdLst>
                <a:gd name="T0" fmla="*/ 15 w 308"/>
                <a:gd name="T1" fmla="*/ 11 h 111"/>
                <a:gd name="T2" fmla="*/ 26 w 308"/>
                <a:gd name="T3" fmla="*/ 0 h 111"/>
                <a:gd name="T4" fmla="*/ 45 w 308"/>
                <a:gd name="T5" fmla="*/ 11 h 111"/>
                <a:gd name="T6" fmla="*/ 41 w 308"/>
                <a:gd name="T7" fmla="*/ 19 h 111"/>
                <a:gd name="T8" fmla="*/ 19 w 308"/>
                <a:gd name="T9" fmla="*/ 30 h 111"/>
                <a:gd name="T10" fmla="*/ 15 w 308"/>
                <a:gd name="T11" fmla="*/ 26 h 111"/>
                <a:gd name="T12" fmla="*/ 8 w 308"/>
                <a:gd name="T13" fmla="*/ 22 h 111"/>
                <a:gd name="T14" fmla="*/ 233 w 308"/>
                <a:gd name="T15" fmla="*/ 19 h 111"/>
                <a:gd name="T16" fmla="*/ 215 w 308"/>
                <a:gd name="T17" fmla="*/ 15 h 111"/>
                <a:gd name="T18" fmla="*/ 185 w 308"/>
                <a:gd name="T19" fmla="*/ 19 h 111"/>
                <a:gd name="T20" fmla="*/ 167 w 308"/>
                <a:gd name="T21" fmla="*/ 11 h 111"/>
                <a:gd name="T22" fmla="*/ 152 w 308"/>
                <a:gd name="T23" fmla="*/ 7 h 111"/>
                <a:gd name="T24" fmla="*/ 133 w 308"/>
                <a:gd name="T25" fmla="*/ 0 h 111"/>
                <a:gd name="T26" fmla="*/ 104 w 308"/>
                <a:gd name="T27" fmla="*/ 4 h 111"/>
                <a:gd name="T28" fmla="*/ 89 w 308"/>
                <a:gd name="T29" fmla="*/ 15 h 111"/>
                <a:gd name="T30" fmla="*/ 67 w 308"/>
                <a:gd name="T31" fmla="*/ 15 h 111"/>
                <a:gd name="T32" fmla="*/ 56 w 308"/>
                <a:gd name="T33" fmla="*/ 22 h 111"/>
                <a:gd name="T34" fmla="*/ 48 w 308"/>
                <a:gd name="T35" fmla="*/ 30 h 111"/>
                <a:gd name="T36" fmla="*/ 41 w 308"/>
                <a:gd name="T37" fmla="*/ 33 h 111"/>
                <a:gd name="T38" fmla="*/ 22 w 308"/>
                <a:gd name="T39" fmla="*/ 30 h 111"/>
                <a:gd name="T40" fmla="*/ 11 w 308"/>
                <a:gd name="T41" fmla="*/ 44 h 111"/>
                <a:gd name="T42" fmla="*/ 22 w 308"/>
                <a:gd name="T43" fmla="*/ 48 h 111"/>
                <a:gd name="T44" fmla="*/ 22 w 308"/>
                <a:gd name="T45" fmla="*/ 59 h 111"/>
                <a:gd name="T46" fmla="*/ 22 w 308"/>
                <a:gd name="T47" fmla="*/ 63 h 111"/>
                <a:gd name="T48" fmla="*/ 15 w 308"/>
                <a:gd name="T49" fmla="*/ 67 h 111"/>
                <a:gd name="T50" fmla="*/ 22 w 308"/>
                <a:gd name="T51" fmla="*/ 74 h 111"/>
                <a:gd name="T52" fmla="*/ 30 w 308"/>
                <a:gd name="T53" fmla="*/ 85 h 111"/>
                <a:gd name="T54" fmla="*/ 30 w 308"/>
                <a:gd name="T55" fmla="*/ 96 h 111"/>
                <a:gd name="T56" fmla="*/ 34 w 308"/>
                <a:gd name="T57" fmla="*/ 96 h 111"/>
                <a:gd name="T58" fmla="*/ 41 w 308"/>
                <a:gd name="T59" fmla="*/ 100 h 111"/>
                <a:gd name="T60" fmla="*/ 52 w 308"/>
                <a:gd name="T61" fmla="*/ 96 h 111"/>
                <a:gd name="T62" fmla="*/ 59 w 308"/>
                <a:gd name="T63" fmla="*/ 104 h 111"/>
                <a:gd name="T64" fmla="*/ 74 w 308"/>
                <a:gd name="T65" fmla="*/ 108 h 111"/>
                <a:gd name="T66" fmla="*/ 85 w 308"/>
                <a:gd name="T67" fmla="*/ 100 h 111"/>
                <a:gd name="T68" fmla="*/ 111 w 308"/>
                <a:gd name="T69" fmla="*/ 108 h 111"/>
                <a:gd name="T70" fmla="*/ 141 w 308"/>
                <a:gd name="T71" fmla="*/ 104 h 111"/>
                <a:gd name="T72" fmla="*/ 167 w 308"/>
                <a:gd name="T73" fmla="*/ 96 h 111"/>
                <a:gd name="T74" fmla="*/ 167 w 308"/>
                <a:gd name="T75" fmla="*/ 104 h 111"/>
                <a:gd name="T76" fmla="*/ 182 w 308"/>
                <a:gd name="T77" fmla="*/ 108 h 111"/>
                <a:gd name="T78" fmla="*/ 189 w 308"/>
                <a:gd name="T79" fmla="*/ 96 h 111"/>
                <a:gd name="T80" fmla="*/ 215 w 308"/>
                <a:gd name="T81" fmla="*/ 93 h 111"/>
                <a:gd name="T82" fmla="*/ 241 w 308"/>
                <a:gd name="T83" fmla="*/ 89 h 111"/>
                <a:gd name="T84" fmla="*/ 270 w 308"/>
                <a:gd name="T85" fmla="*/ 89 h 111"/>
                <a:gd name="T86" fmla="*/ 296 w 308"/>
                <a:gd name="T87" fmla="*/ 85 h 111"/>
                <a:gd name="T88" fmla="*/ 304 w 308"/>
                <a:gd name="T89" fmla="*/ 82 h 111"/>
                <a:gd name="T90" fmla="*/ 296 w 308"/>
                <a:gd name="T91" fmla="*/ 63 h 111"/>
                <a:gd name="T92" fmla="*/ 293 w 308"/>
                <a:gd name="T93" fmla="*/ 44 h 111"/>
                <a:gd name="T94" fmla="*/ 293 w 308"/>
                <a:gd name="T95" fmla="*/ 33 h 111"/>
                <a:gd name="T96" fmla="*/ 278 w 308"/>
                <a:gd name="T97" fmla="*/ 19 h 111"/>
                <a:gd name="T98" fmla="*/ 259 w 308"/>
                <a:gd name="T99" fmla="*/ 7 h 111"/>
                <a:gd name="T100" fmla="*/ 248 w 308"/>
                <a:gd name="T101" fmla="*/ 4 h 111"/>
                <a:gd name="T102" fmla="*/ 37 w 308"/>
                <a:gd name="T103" fmla="*/ 100 h 111"/>
                <a:gd name="T104" fmla="*/ 8 w 308"/>
                <a:gd name="T105" fmla="*/ 3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8" h="111">
                  <a:moveTo>
                    <a:pt x="8" y="22"/>
                  </a:moveTo>
                  <a:lnTo>
                    <a:pt x="11" y="22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7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7" y="7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8" y="15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48" y="22"/>
                  </a:lnTo>
                  <a:lnTo>
                    <a:pt x="45" y="22"/>
                  </a:lnTo>
                  <a:lnTo>
                    <a:pt x="41" y="19"/>
                  </a:lnTo>
                  <a:lnTo>
                    <a:pt x="37" y="19"/>
                  </a:lnTo>
                  <a:lnTo>
                    <a:pt x="37" y="22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19" y="30"/>
                  </a:lnTo>
                  <a:lnTo>
                    <a:pt x="11" y="37"/>
                  </a:lnTo>
                  <a:lnTo>
                    <a:pt x="11" y="33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248" y="4"/>
                  </a:moveTo>
                  <a:lnTo>
                    <a:pt x="245" y="7"/>
                  </a:lnTo>
                  <a:lnTo>
                    <a:pt x="245" y="11"/>
                  </a:lnTo>
                  <a:lnTo>
                    <a:pt x="241" y="11"/>
                  </a:lnTo>
                  <a:lnTo>
                    <a:pt x="233" y="15"/>
                  </a:lnTo>
                  <a:lnTo>
                    <a:pt x="233" y="19"/>
                  </a:lnTo>
                  <a:lnTo>
                    <a:pt x="230" y="19"/>
                  </a:lnTo>
                  <a:lnTo>
                    <a:pt x="226" y="19"/>
                  </a:lnTo>
                  <a:lnTo>
                    <a:pt x="219" y="19"/>
                  </a:lnTo>
                  <a:lnTo>
                    <a:pt x="219" y="15"/>
                  </a:lnTo>
                  <a:lnTo>
                    <a:pt x="215" y="15"/>
                  </a:lnTo>
                  <a:lnTo>
                    <a:pt x="215" y="15"/>
                  </a:lnTo>
                  <a:lnTo>
                    <a:pt x="211" y="15"/>
                  </a:lnTo>
                  <a:lnTo>
                    <a:pt x="204" y="19"/>
                  </a:lnTo>
                  <a:lnTo>
                    <a:pt x="196" y="19"/>
                  </a:lnTo>
                  <a:lnTo>
                    <a:pt x="193" y="19"/>
                  </a:lnTo>
                  <a:lnTo>
                    <a:pt x="189" y="15"/>
                  </a:lnTo>
                  <a:lnTo>
                    <a:pt x="185" y="19"/>
                  </a:lnTo>
                  <a:lnTo>
                    <a:pt x="182" y="15"/>
                  </a:lnTo>
                  <a:lnTo>
                    <a:pt x="178" y="15"/>
                  </a:lnTo>
                  <a:lnTo>
                    <a:pt x="171" y="11"/>
                  </a:lnTo>
                  <a:lnTo>
                    <a:pt x="171" y="11"/>
                  </a:lnTo>
                  <a:lnTo>
                    <a:pt x="167" y="11"/>
                  </a:lnTo>
                  <a:lnTo>
                    <a:pt x="167" y="11"/>
                  </a:lnTo>
                  <a:lnTo>
                    <a:pt x="163" y="7"/>
                  </a:lnTo>
                  <a:lnTo>
                    <a:pt x="163" y="4"/>
                  </a:lnTo>
                  <a:lnTo>
                    <a:pt x="159" y="4"/>
                  </a:lnTo>
                  <a:lnTo>
                    <a:pt x="159" y="4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45" y="4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1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0" y="0"/>
                  </a:lnTo>
                  <a:lnTo>
                    <a:pt x="119" y="0"/>
                  </a:lnTo>
                  <a:lnTo>
                    <a:pt x="115" y="0"/>
                  </a:lnTo>
                  <a:lnTo>
                    <a:pt x="108" y="4"/>
                  </a:lnTo>
                  <a:lnTo>
                    <a:pt x="104" y="4"/>
                  </a:lnTo>
                  <a:lnTo>
                    <a:pt x="100" y="4"/>
                  </a:lnTo>
                  <a:lnTo>
                    <a:pt x="96" y="7"/>
                  </a:lnTo>
                  <a:lnTo>
                    <a:pt x="96" y="7"/>
                  </a:lnTo>
                  <a:lnTo>
                    <a:pt x="93" y="11"/>
                  </a:lnTo>
                  <a:lnTo>
                    <a:pt x="89" y="11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89" y="19"/>
                  </a:lnTo>
                  <a:lnTo>
                    <a:pt x="82" y="19"/>
                  </a:lnTo>
                  <a:lnTo>
                    <a:pt x="74" y="15"/>
                  </a:lnTo>
                  <a:lnTo>
                    <a:pt x="71" y="15"/>
                  </a:lnTo>
                  <a:lnTo>
                    <a:pt x="67" y="15"/>
                  </a:lnTo>
                  <a:lnTo>
                    <a:pt x="63" y="15"/>
                  </a:lnTo>
                  <a:lnTo>
                    <a:pt x="59" y="19"/>
                  </a:lnTo>
                  <a:lnTo>
                    <a:pt x="56" y="15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6" y="22"/>
                  </a:lnTo>
                  <a:lnTo>
                    <a:pt x="59" y="22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48" y="30"/>
                  </a:lnTo>
                  <a:lnTo>
                    <a:pt x="48" y="33"/>
                  </a:lnTo>
                  <a:lnTo>
                    <a:pt x="52" y="30"/>
                  </a:lnTo>
                  <a:lnTo>
                    <a:pt x="56" y="33"/>
                  </a:lnTo>
                  <a:lnTo>
                    <a:pt x="52" y="33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37" y="33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33"/>
                  </a:lnTo>
                  <a:lnTo>
                    <a:pt x="26" y="33"/>
                  </a:lnTo>
                  <a:lnTo>
                    <a:pt x="22" y="30"/>
                  </a:lnTo>
                  <a:lnTo>
                    <a:pt x="19" y="30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41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9" y="48"/>
                  </a:lnTo>
                  <a:lnTo>
                    <a:pt x="22" y="48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22" y="56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2" y="59"/>
                  </a:lnTo>
                  <a:lnTo>
                    <a:pt x="19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67"/>
                  </a:lnTo>
                  <a:lnTo>
                    <a:pt x="19" y="67"/>
                  </a:lnTo>
                  <a:lnTo>
                    <a:pt x="19" y="67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5" y="74"/>
                  </a:lnTo>
                  <a:lnTo>
                    <a:pt x="19" y="74"/>
                  </a:lnTo>
                  <a:lnTo>
                    <a:pt x="19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6" y="78"/>
                  </a:lnTo>
                  <a:lnTo>
                    <a:pt x="30" y="82"/>
                  </a:lnTo>
                  <a:lnTo>
                    <a:pt x="26" y="82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4" y="89"/>
                  </a:lnTo>
                  <a:lnTo>
                    <a:pt x="34" y="93"/>
                  </a:lnTo>
                  <a:lnTo>
                    <a:pt x="30" y="93"/>
                  </a:lnTo>
                  <a:lnTo>
                    <a:pt x="30" y="93"/>
                  </a:lnTo>
                  <a:lnTo>
                    <a:pt x="30" y="96"/>
                  </a:lnTo>
                  <a:lnTo>
                    <a:pt x="37" y="93"/>
                  </a:lnTo>
                  <a:lnTo>
                    <a:pt x="45" y="93"/>
                  </a:lnTo>
                  <a:lnTo>
                    <a:pt x="45" y="96"/>
                  </a:lnTo>
                  <a:lnTo>
                    <a:pt x="41" y="96"/>
                  </a:lnTo>
                  <a:lnTo>
                    <a:pt x="37" y="96"/>
                  </a:lnTo>
                  <a:lnTo>
                    <a:pt x="34" y="96"/>
                  </a:lnTo>
                  <a:lnTo>
                    <a:pt x="30" y="100"/>
                  </a:lnTo>
                  <a:lnTo>
                    <a:pt x="34" y="100"/>
                  </a:lnTo>
                  <a:lnTo>
                    <a:pt x="37" y="100"/>
                  </a:lnTo>
                  <a:lnTo>
                    <a:pt x="41" y="100"/>
                  </a:lnTo>
                  <a:lnTo>
                    <a:pt x="41" y="96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45" y="100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6" y="100"/>
                  </a:lnTo>
                  <a:lnTo>
                    <a:pt x="56" y="96"/>
                  </a:lnTo>
                  <a:lnTo>
                    <a:pt x="59" y="96"/>
                  </a:lnTo>
                  <a:lnTo>
                    <a:pt x="59" y="100"/>
                  </a:lnTo>
                  <a:lnTo>
                    <a:pt x="59" y="100"/>
                  </a:lnTo>
                  <a:lnTo>
                    <a:pt x="59" y="104"/>
                  </a:lnTo>
                  <a:lnTo>
                    <a:pt x="59" y="104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7" y="108"/>
                  </a:lnTo>
                  <a:lnTo>
                    <a:pt x="71" y="108"/>
                  </a:lnTo>
                  <a:lnTo>
                    <a:pt x="74" y="108"/>
                  </a:lnTo>
                  <a:lnTo>
                    <a:pt x="78" y="108"/>
                  </a:lnTo>
                  <a:lnTo>
                    <a:pt x="78" y="104"/>
                  </a:lnTo>
                  <a:lnTo>
                    <a:pt x="82" y="104"/>
                  </a:lnTo>
                  <a:lnTo>
                    <a:pt x="85" y="104"/>
                  </a:lnTo>
                  <a:lnTo>
                    <a:pt x="85" y="100"/>
                  </a:lnTo>
                  <a:lnTo>
                    <a:pt x="85" y="100"/>
                  </a:lnTo>
                  <a:lnTo>
                    <a:pt x="85" y="96"/>
                  </a:lnTo>
                  <a:lnTo>
                    <a:pt x="89" y="96"/>
                  </a:lnTo>
                  <a:lnTo>
                    <a:pt x="96" y="96"/>
                  </a:lnTo>
                  <a:lnTo>
                    <a:pt x="104" y="100"/>
                  </a:lnTo>
                  <a:lnTo>
                    <a:pt x="108" y="100"/>
                  </a:lnTo>
                  <a:lnTo>
                    <a:pt x="111" y="108"/>
                  </a:lnTo>
                  <a:lnTo>
                    <a:pt x="119" y="108"/>
                  </a:lnTo>
                  <a:lnTo>
                    <a:pt x="133" y="108"/>
                  </a:lnTo>
                  <a:lnTo>
                    <a:pt x="137" y="104"/>
                  </a:lnTo>
                  <a:lnTo>
                    <a:pt x="137" y="104"/>
                  </a:lnTo>
                  <a:lnTo>
                    <a:pt x="137" y="108"/>
                  </a:lnTo>
                  <a:lnTo>
                    <a:pt x="141" y="104"/>
                  </a:lnTo>
                  <a:lnTo>
                    <a:pt x="141" y="104"/>
                  </a:lnTo>
                  <a:lnTo>
                    <a:pt x="148" y="96"/>
                  </a:lnTo>
                  <a:lnTo>
                    <a:pt x="152" y="93"/>
                  </a:lnTo>
                  <a:lnTo>
                    <a:pt x="156" y="96"/>
                  </a:lnTo>
                  <a:lnTo>
                    <a:pt x="163" y="96"/>
                  </a:lnTo>
                  <a:lnTo>
                    <a:pt x="167" y="96"/>
                  </a:lnTo>
                  <a:lnTo>
                    <a:pt x="167" y="96"/>
                  </a:lnTo>
                  <a:lnTo>
                    <a:pt x="171" y="93"/>
                  </a:lnTo>
                  <a:lnTo>
                    <a:pt x="174" y="93"/>
                  </a:lnTo>
                  <a:lnTo>
                    <a:pt x="174" y="96"/>
                  </a:lnTo>
                  <a:lnTo>
                    <a:pt x="171" y="100"/>
                  </a:lnTo>
                  <a:lnTo>
                    <a:pt x="167" y="104"/>
                  </a:lnTo>
                  <a:lnTo>
                    <a:pt x="167" y="104"/>
                  </a:lnTo>
                  <a:lnTo>
                    <a:pt x="171" y="108"/>
                  </a:lnTo>
                  <a:lnTo>
                    <a:pt x="171" y="108"/>
                  </a:lnTo>
                  <a:lnTo>
                    <a:pt x="174" y="111"/>
                  </a:lnTo>
                  <a:lnTo>
                    <a:pt x="178" y="108"/>
                  </a:lnTo>
                  <a:lnTo>
                    <a:pt x="182" y="108"/>
                  </a:lnTo>
                  <a:lnTo>
                    <a:pt x="178" y="104"/>
                  </a:lnTo>
                  <a:lnTo>
                    <a:pt x="182" y="104"/>
                  </a:lnTo>
                  <a:lnTo>
                    <a:pt x="182" y="96"/>
                  </a:lnTo>
                  <a:lnTo>
                    <a:pt x="182" y="96"/>
                  </a:lnTo>
                  <a:lnTo>
                    <a:pt x="189" y="96"/>
                  </a:lnTo>
                  <a:lnTo>
                    <a:pt x="189" y="96"/>
                  </a:lnTo>
                  <a:lnTo>
                    <a:pt x="200" y="96"/>
                  </a:lnTo>
                  <a:lnTo>
                    <a:pt x="200" y="93"/>
                  </a:lnTo>
                  <a:lnTo>
                    <a:pt x="204" y="93"/>
                  </a:lnTo>
                  <a:lnTo>
                    <a:pt x="211" y="93"/>
                  </a:lnTo>
                  <a:lnTo>
                    <a:pt x="215" y="93"/>
                  </a:lnTo>
                  <a:lnTo>
                    <a:pt x="215" y="93"/>
                  </a:lnTo>
                  <a:lnTo>
                    <a:pt x="222" y="96"/>
                  </a:lnTo>
                  <a:lnTo>
                    <a:pt x="230" y="96"/>
                  </a:lnTo>
                  <a:lnTo>
                    <a:pt x="230" y="93"/>
                  </a:lnTo>
                  <a:lnTo>
                    <a:pt x="233" y="93"/>
                  </a:lnTo>
                  <a:lnTo>
                    <a:pt x="237" y="89"/>
                  </a:lnTo>
                  <a:lnTo>
                    <a:pt x="241" y="89"/>
                  </a:lnTo>
                  <a:lnTo>
                    <a:pt x="245" y="89"/>
                  </a:lnTo>
                  <a:lnTo>
                    <a:pt x="248" y="89"/>
                  </a:lnTo>
                  <a:lnTo>
                    <a:pt x="256" y="89"/>
                  </a:lnTo>
                  <a:lnTo>
                    <a:pt x="263" y="85"/>
                  </a:lnTo>
                  <a:lnTo>
                    <a:pt x="267" y="85"/>
                  </a:lnTo>
                  <a:lnTo>
                    <a:pt x="270" y="89"/>
                  </a:lnTo>
                  <a:lnTo>
                    <a:pt x="274" y="85"/>
                  </a:lnTo>
                  <a:lnTo>
                    <a:pt x="278" y="85"/>
                  </a:lnTo>
                  <a:lnTo>
                    <a:pt x="282" y="82"/>
                  </a:lnTo>
                  <a:lnTo>
                    <a:pt x="285" y="82"/>
                  </a:lnTo>
                  <a:lnTo>
                    <a:pt x="293" y="85"/>
                  </a:lnTo>
                  <a:lnTo>
                    <a:pt x="296" y="85"/>
                  </a:lnTo>
                  <a:lnTo>
                    <a:pt x="300" y="85"/>
                  </a:lnTo>
                  <a:lnTo>
                    <a:pt x="300" y="89"/>
                  </a:lnTo>
                  <a:lnTo>
                    <a:pt x="300" y="89"/>
                  </a:lnTo>
                  <a:lnTo>
                    <a:pt x="304" y="89"/>
                  </a:lnTo>
                  <a:lnTo>
                    <a:pt x="308" y="85"/>
                  </a:lnTo>
                  <a:lnTo>
                    <a:pt x="304" y="82"/>
                  </a:lnTo>
                  <a:lnTo>
                    <a:pt x="300" y="78"/>
                  </a:lnTo>
                  <a:lnTo>
                    <a:pt x="296" y="74"/>
                  </a:lnTo>
                  <a:lnTo>
                    <a:pt x="296" y="74"/>
                  </a:lnTo>
                  <a:lnTo>
                    <a:pt x="296" y="70"/>
                  </a:lnTo>
                  <a:lnTo>
                    <a:pt x="300" y="63"/>
                  </a:lnTo>
                  <a:lnTo>
                    <a:pt x="296" y="63"/>
                  </a:lnTo>
                  <a:lnTo>
                    <a:pt x="293" y="63"/>
                  </a:lnTo>
                  <a:lnTo>
                    <a:pt x="293" y="59"/>
                  </a:lnTo>
                  <a:lnTo>
                    <a:pt x="293" y="56"/>
                  </a:lnTo>
                  <a:lnTo>
                    <a:pt x="293" y="48"/>
                  </a:lnTo>
                  <a:lnTo>
                    <a:pt x="293" y="48"/>
                  </a:lnTo>
                  <a:lnTo>
                    <a:pt x="293" y="44"/>
                  </a:lnTo>
                  <a:lnTo>
                    <a:pt x="296" y="44"/>
                  </a:lnTo>
                  <a:lnTo>
                    <a:pt x="296" y="41"/>
                  </a:lnTo>
                  <a:lnTo>
                    <a:pt x="300" y="41"/>
                  </a:lnTo>
                  <a:lnTo>
                    <a:pt x="296" y="37"/>
                  </a:lnTo>
                  <a:lnTo>
                    <a:pt x="293" y="33"/>
                  </a:lnTo>
                  <a:lnTo>
                    <a:pt x="293" y="33"/>
                  </a:lnTo>
                  <a:lnTo>
                    <a:pt x="285" y="33"/>
                  </a:lnTo>
                  <a:lnTo>
                    <a:pt x="282" y="30"/>
                  </a:lnTo>
                  <a:lnTo>
                    <a:pt x="282" y="26"/>
                  </a:lnTo>
                  <a:lnTo>
                    <a:pt x="282" y="22"/>
                  </a:lnTo>
                  <a:lnTo>
                    <a:pt x="282" y="19"/>
                  </a:lnTo>
                  <a:lnTo>
                    <a:pt x="278" y="19"/>
                  </a:lnTo>
                  <a:lnTo>
                    <a:pt x="278" y="15"/>
                  </a:lnTo>
                  <a:lnTo>
                    <a:pt x="274" y="11"/>
                  </a:lnTo>
                  <a:lnTo>
                    <a:pt x="270" y="11"/>
                  </a:lnTo>
                  <a:lnTo>
                    <a:pt x="263" y="7"/>
                  </a:lnTo>
                  <a:lnTo>
                    <a:pt x="263" y="7"/>
                  </a:lnTo>
                  <a:lnTo>
                    <a:pt x="259" y="7"/>
                  </a:lnTo>
                  <a:lnTo>
                    <a:pt x="256" y="7"/>
                  </a:lnTo>
                  <a:lnTo>
                    <a:pt x="252" y="7"/>
                  </a:lnTo>
                  <a:lnTo>
                    <a:pt x="252" y="7"/>
                  </a:lnTo>
                  <a:lnTo>
                    <a:pt x="248" y="7"/>
                  </a:lnTo>
                  <a:lnTo>
                    <a:pt x="248" y="4"/>
                  </a:lnTo>
                  <a:lnTo>
                    <a:pt x="248" y="4"/>
                  </a:lnTo>
                  <a:lnTo>
                    <a:pt x="248" y="4"/>
                  </a:lnTo>
                  <a:close/>
                  <a:moveTo>
                    <a:pt x="37" y="100"/>
                  </a:moveTo>
                  <a:lnTo>
                    <a:pt x="37" y="100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37" y="100"/>
                  </a:lnTo>
                  <a:lnTo>
                    <a:pt x="37" y="100"/>
                  </a:lnTo>
                  <a:lnTo>
                    <a:pt x="37" y="100"/>
                  </a:lnTo>
                  <a:close/>
                  <a:moveTo>
                    <a:pt x="0" y="33"/>
                  </a:moveTo>
                  <a:lnTo>
                    <a:pt x="4" y="37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8" name="Freeform 80"/>
            <p:cNvSpPr/>
            <p:nvPr/>
          </p:nvSpPr>
          <p:spPr bwMode="auto">
            <a:xfrm>
              <a:off x="5088158" y="2418143"/>
              <a:ext cx="205861" cy="181415"/>
            </a:xfrm>
            <a:custGeom>
              <a:avLst/>
              <a:gdLst>
                <a:gd name="T0" fmla="*/ 160 w 160"/>
                <a:gd name="T1" fmla="*/ 118 h 141"/>
                <a:gd name="T2" fmla="*/ 152 w 160"/>
                <a:gd name="T3" fmla="*/ 115 h 141"/>
                <a:gd name="T4" fmla="*/ 145 w 160"/>
                <a:gd name="T5" fmla="*/ 107 h 141"/>
                <a:gd name="T6" fmla="*/ 145 w 160"/>
                <a:gd name="T7" fmla="*/ 100 h 141"/>
                <a:gd name="T8" fmla="*/ 145 w 160"/>
                <a:gd name="T9" fmla="*/ 89 h 141"/>
                <a:gd name="T10" fmla="*/ 137 w 160"/>
                <a:gd name="T11" fmla="*/ 81 h 141"/>
                <a:gd name="T12" fmla="*/ 134 w 160"/>
                <a:gd name="T13" fmla="*/ 81 h 141"/>
                <a:gd name="T14" fmla="*/ 119 w 160"/>
                <a:gd name="T15" fmla="*/ 74 h 141"/>
                <a:gd name="T16" fmla="*/ 115 w 160"/>
                <a:gd name="T17" fmla="*/ 74 h 141"/>
                <a:gd name="T18" fmla="*/ 115 w 160"/>
                <a:gd name="T19" fmla="*/ 70 h 141"/>
                <a:gd name="T20" fmla="*/ 111 w 160"/>
                <a:gd name="T21" fmla="*/ 66 h 141"/>
                <a:gd name="T22" fmla="*/ 108 w 160"/>
                <a:gd name="T23" fmla="*/ 63 h 141"/>
                <a:gd name="T24" fmla="*/ 104 w 160"/>
                <a:gd name="T25" fmla="*/ 59 h 141"/>
                <a:gd name="T26" fmla="*/ 104 w 160"/>
                <a:gd name="T27" fmla="*/ 55 h 141"/>
                <a:gd name="T28" fmla="*/ 104 w 160"/>
                <a:gd name="T29" fmla="*/ 51 h 141"/>
                <a:gd name="T30" fmla="*/ 108 w 160"/>
                <a:gd name="T31" fmla="*/ 44 h 141"/>
                <a:gd name="T32" fmla="*/ 108 w 160"/>
                <a:gd name="T33" fmla="*/ 40 h 141"/>
                <a:gd name="T34" fmla="*/ 111 w 160"/>
                <a:gd name="T35" fmla="*/ 37 h 141"/>
                <a:gd name="T36" fmla="*/ 111 w 160"/>
                <a:gd name="T37" fmla="*/ 29 h 141"/>
                <a:gd name="T38" fmla="*/ 115 w 160"/>
                <a:gd name="T39" fmla="*/ 29 h 141"/>
                <a:gd name="T40" fmla="*/ 115 w 160"/>
                <a:gd name="T41" fmla="*/ 29 h 141"/>
                <a:gd name="T42" fmla="*/ 108 w 160"/>
                <a:gd name="T43" fmla="*/ 26 h 141"/>
                <a:gd name="T44" fmla="*/ 100 w 160"/>
                <a:gd name="T45" fmla="*/ 22 h 141"/>
                <a:gd name="T46" fmla="*/ 97 w 160"/>
                <a:gd name="T47" fmla="*/ 22 h 141"/>
                <a:gd name="T48" fmla="*/ 93 w 160"/>
                <a:gd name="T49" fmla="*/ 14 h 141"/>
                <a:gd name="T50" fmla="*/ 89 w 160"/>
                <a:gd name="T51" fmla="*/ 11 h 141"/>
                <a:gd name="T52" fmla="*/ 86 w 160"/>
                <a:gd name="T53" fmla="*/ 7 h 141"/>
                <a:gd name="T54" fmla="*/ 78 w 160"/>
                <a:gd name="T55" fmla="*/ 7 h 141"/>
                <a:gd name="T56" fmla="*/ 78 w 160"/>
                <a:gd name="T57" fmla="*/ 3 h 141"/>
                <a:gd name="T58" fmla="*/ 71 w 160"/>
                <a:gd name="T59" fmla="*/ 3 h 141"/>
                <a:gd name="T60" fmla="*/ 60 w 160"/>
                <a:gd name="T61" fmla="*/ 0 h 141"/>
                <a:gd name="T62" fmla="*/ 52 w 160"/>
                <a:gd name="T63" fmla="*/ 3 h 141"/>
                <a:gd name="T64" fmla="*/ 48 w 160"/>
                <a:gd name="T65" fmla="*/ 7 h 141"/>
                <a:gd name="T66" fmla="*/ 45 w 160"/>
                <a:gd name="T67" fmla="*/ 11 h 141"/>
                <a:gd name="T68" fmla="*/ 34 w 160"/>
                <a:gd name="T69" fmla="*/ 14 h 141"/>
                <a:gd name="T70" fmla="*/ 34 w 160"/>
                <a:gd name="T71" fmla="*/ 22 h 141"/>
                <a:gd name="T72" fmla="*/ 34 w 160"/>
                <a:gd name="T73" fmla="*/ 33 h 141"/>
                <a:gd name="T74" fmla="*/ 34 w 160"/>
                <a:gd name="T75" fmla="*/ 40 h 141"/>
                <a:gd name="T76" fmla="*/ 30 w 160"/>
                <a:gd name="T77" fmla="*/ 48 h 141"/>
                <a:gd name="T78" fmla="*/ 0 w 160"/>
                <a:gd name="T79" fmla="*/ 70 h 141"/>
                <a:gd name="T80" fmla="*/ 0 w 160"/>
                <a:gd name="T81" fmla="*/ 70 h 141"/>
                <a:gd name="T82" fmla="*/ 23 w 160"/>
                <a:gd name="T83" fmla="*/ 92 h 141"/>
                <a:gd name="T84" fmla="*/ 130 w 160"/>
                <a:gd name="T85" fmla="*/ 141 h 141"/>
                <a:gd name="T86" fmla="*/ 137 w 160"/>
                <a:gd name="T87" fmla="*/ 126 h 141"/>
                <a:gd name="T88" fmla="*/ 152 w 160"/>
                <a:gd name="T89" fmla="*/ 126 h 141"/>
                <a:gd name="T90" fmla="*/ 156 w 160"/>
                <a:gd name="T91" fmla="*/ 126 h 141"/>
                <a:gd name="T92" fmla="*/ 160 w 160"/>
                <a:gd name="T93" fmla="*/ 12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0" h="141">
                  <a:moveTo>
                    <a:pt x="160" y="122"/>
                  </a:moveTo>
                  <a:lnTo>
                    <a:pt x="160" y="118"/>
                  </a:lnTo>
                  <a:lnTo>
                    <a:pt x="156" y="118"/>
                  </a:lnTo>
                  <a:lnTo>
                    <a:pt x="152" y="115"/>
                  </a:lnTo>
                  <a:lnTo>
                    <a:pt x="152" y="107"/>
                  </a:lnTo>
                  <a:lnTo>
                    <a:pt x="145" y="107"/>
                  </a:lnTo>
                  <a:lnTo>
                    <a:pt x="145" y="103"/>
                  </a:lnTo>
                  <a:lnTo>
                    <a:pt x="145" y="100"/>
                  </a:lnTo>
                  <a:lnTo>
                    <a:pt x="148" y="96"/>
                  </a:lnTo>
                  <a:lnTo>
                    <a:pt x="145" y="89"/>
                  </a:lnTo>
                  <a:lnTo>
                    <a:pt x="141" y="89"/>
                  </a:lnTo>
                  <a:lnTo>
                    <a:pt x="137" y="81"/>
                  </a:lnTo>
                  <a:lnTo>
                    <a:pt x="137" y="81"/>
                  </a:lnTo>
                  <a:lnTo>
                    <a:pt x="134" y="81"/>
                  </a:lnTo>
                  <a:lnTo>
                    <a:pt x="123" y="74"/>
                  </a:lnTo>
                  <a:lnTo>
                    <a:pt x="119" y="74"/>
                  </a:lnTo>
                  <a:lnTo>
                    <a:pt x="119" y="77"/>
                  </a:lnTo>
                  <a:lnTo>
                    <a:pt x="115" y="74"/>
                  </a:lnTo>
                  <a:lnTo>
                    <a:pt x="115" y="70"/>
                  </a:lnTo>
                  <a:lnTo>
                    <a:pt x="115" y="70"/>
                  </a:lnTo>
                  <a:lnTo>
                    <a:pt x="115" y="66"/>
                  </a:lnTo>
                  <a:lnTo>
                    <a:pt x="111" y="66"/>
                  </a:lnTo>
                  <a:lnTo>
                    <a:pt x="111" y="63"/>
                  </a:lnTo>
                  <a:lnTo>
                    <a:pt x="108" y="63"/>
                  </a:lnTo>
                  <a:lnTo>
                    <a:pt x="104" y="59"/>
                  </a:lnTo>
                  <a:lnTo>
                    <a:pt x="104" y="59"/>
                  </a:lnTo>
                  <a:lnTo>
                    <a:pt x="104" y="59"/>
                  </a:lnTo>
                  <a:lnTo>
                    <a:pt x="104" y="55"/>
                  </a:lnTo>
                  <a:lnTo>
                    <a:pt x="104" y="55"/>
                  </a:lnTo>
                  <a:lnTo>
                    <a:pt x="104" y="51"/>
                  </a:lnTo>
                  <a:lnTo>
                    <a:pt x="104" y="48"/>
                  </a:lnTo>
                  <a:lnTo>
                    <a:pt x="108" y="44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11" y="40"/>
                  </a:lnTo>
                  <a:lnTo>
                    <a:pt x="111" y="37"/>
                  </a:lnTo>
                  <a:lnTo>
                    <a:pt x="111" y="33"/>
                  </a:lnTo>
                  <a:lnTo>
                    <a:pt x="111" y="29"/>
                  </a:lnTo>
                  <a:lnTo>
                    <a:pt x="111" y="29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1" y="26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0" y="22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93" y="18"/>
                  </a:lnTo>
                  <a:lnTo>
                    <a:pt x="93" y="14"/>
                  </a:lnTo>
                  <a:lnTo>
                    <a:pt x="89" y="14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86" y="7"/>
                  </a:lnTo>
                  <a:lnTo>
                    <a:pt x="82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8" y="3"/>
                  </a:lnTo>
                  <a:lnTo>
                    <a:pt x="74" y="3"/>
                  </a:lnTo>
                  <a:lnTo>
                    <a:pt x="71" y="3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6" y="3"/>
                  </a:lnTo>
                  <a:lnTo>
                    <a:pt x="52" y="3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34" y="14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4" y="29"/>
                  </a:lnTo>
                  <a:lnTo>
                    <a:pt x="34" y="33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30" y="48"/>
                  </a:lnTo>
                  <a:lnTo>
                    <a:pt x="30" y="51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8" y="89"/>
                  </a:lnTo>
                  <a:lnTo>
                    <a:pt x="23" y="92"/>
                  </a:lnTo>
                  <a:lnTo>
                    <a:pt x="100" y="141"/>
                  </a:lnTo>
                  <a:lnTo>
                    <a:pt x="130" y="141"/>
                  </a:lnTo>
                  <a:lnTo>
                    <a:pt x="134" y="133"/>
                  </a:lnTo>
                  <a:lnTo>
                    <a:pt x="137" y="126"/>
                  </a:lnTo>
                  <a:lnTo>
                    <a:pt x="145" y="122"/>
                  </a:lnTo>
                  <a:lnTo>
                    <a:pt x="152" y="126"/>
                  </a:lnTo>
                  <a:lnTo>
                    <a:pt x="156" y="126"/>
                  </a:lnTo>
                  <a:lnTo>
                    <a:pt x="156" y="126"/>
                  </a:lnTo>
                  <a:lnTo>
                    <a:pt x="156" y="122"/>
                  </a:lnTo>
                  <a:lnTo>
                    <a:pt x="160" y="1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9" name="Freeform 81"/>
            <p:cNvSpPr/>
            <p:nvPr/>
          </p:nvSpPr>
          <p:spPr bwMode="auto">
            <a:xfrm>
              <a:off x="5255421" y="2575112"/>
              <a:ext cx="38599" cy="33452"/>
            </a:xfrm>
            <a:custGeom>
              <a:avLst/>
              <a:gdLst>
                <a:gd name="T0" fmla="*/ 0 w 30"/>
                <a:gd name="T1" fmla="*/ 19 h 26"/>
                <a:gd name="T2" fmla="*/ 4 w 30"/>
                <a:gd name="T3" fmla="*/ 11 h 26"/>
                <a:gd name="T4" fmla="*/ 7 w 30"/>
                <a:gd name="T5" fmla="*/ 4 h 26"/>
                <a:gd name="T6" fmla="*/ 15 w 30"/>
                <a:gd name="T7" fmla="*/ 0 h 26"/>
                <a:gd name="T8" fmla="*/ 22 w 30"/>
                <a:gd name="T9" fmla="*/ 4 h 26"/>
                <a:gd name="T10" fmla="*/ 26 w 30"/>
                <a:gd name="T11" fmla="*/ 4 h 26"/>
                <a:gd name="T12" fmla="*/ 26 w 30"/>
                <a:gd name="T13" fmla="*/ 4 h 26"/>
                <a:gd name="T14" fmla="*/ 26 w 30"/>
                <a:gd name="T15" fmla="*/ 4 h 26"/>
                <a:gd name="T16" fmla="*/ 26 w 30"/>
                <a:gd name="T17" fmla="*/ 11 h 26"/>
                <a:gd name="T18" fmla="*/ 18 w 30"/>
                <a:gd name="T19" fmla="*/ 11 h 26"/>
                <a:gd name="T20" fmla="*/ 26 w 30"/>
                <a:gd name="T21" fmla="*/ 15 h 26"/>
                <a:gd name="T22" fmla="*/ 26 w 30"/>
                <a:gd name="T23" fmla="*/ 15 h 26"/>
                <a:gd name="T24" fmla="*/ 26 w 30"/>
                <a:gd name="T25" fmla="*/ 15 h 26"/>
                <a:gd name="T26" fmla="*/ 26 w 30"/>
                <a:gd name="T27" fmla="*/ 19 h 26"/>
                <a:gd name="T28" fmla="*/ 30 w 30"/>
                <a:gd name="T29" fmla="*/ 22 h 26"/>
                <a:gd name="T30" fmla="*/ 26 w 30"/>
                <a:gd name="T31" fmla="*/ 22 h 26"/>
                <a:gd name="T32" fmla="*/ 26 w 30"/>
                <a:gd name="T33" fmla="*/ 22 h 26"/>
                <a:gd name="T34" fmla="*/ 30 w 30"/>
                <a:gd name="T35" fmla="*/ 22 h 26"/>
                <a:gd name="T36" fmla="*/ 18 w 30"/>
                <a:gd name="T37" fmla="*/ 26 h 26"/>
                <a:gd name="T38" fmla="*/ 18 w 30"/>
                <a:gd name="T39" fmla="*/ 22 h 26"/>
                <a:gd name="T40" fmla="*/ 4 w 30"/>
                <a:gd name="T41" fmla="*/ 19 h 26"/>
                <a:gd name="T42" fmla="*/ 0 w 30"/>
                <a:gd name="T43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26">
                  <a:moveTo>
                    <a:pt x="0" y="19"/>
                  </a:moveTo>
                  <a:lnTo>
                    <a:pt x="4" y="11"/>
                  </a:lnTo>
                  <a:lnTo>
                    <a:pt x="7" y="4"/>
                  </a:lnTo>
                  <a:lnTo>
                    <a:pt x="15" y="0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11"/>
                  </a:lnTo>
                  <a:lnTo>
                    <a:pt x="18" y="11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4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0" name="Freeform 82"/>
            <p:cNvSpPr/>
            <p:nvPr/>
          </p:nvSpPr>
          <p:spPr bwMode="auto">
            <a:xfrm>
              <a:off x="4950488" y="2460603"/>
              <a:ext cx="47606" cy="23159"/>
            </a:xfrm>
            <a:custGeom>
              <a:avLst/>
              <a:gdLst>
                <a:gd name="T0" fmla="*/ 4 w 37"/>
                <a:gd name="T1" fmla="*/ 18 h 18"/>
                <a:gd name="T2" fmla="*/ 0 w 37"/>
                <a:gd name="T3" fmla="*/ 15 h 18"/>
                <a:gd name="T4" fmla="*/ 0 w 37"/>
                <a:gd name="T5" fmla="*/ 15 h 18"/>
                <a:gd name="T6" fmla="*/ 0 w 37"/>
                <a:gd name="T7" fmla="*/ 11 h 18"/>
                <a:gd name="T8" fmla="*/ 0 w 37"/>
                <a:gd name="T9" fmla="*/ 11 h 18"/>
                <a:gd name="T10" fmla="*/ 4 w 37"/>
                <a:gd name="T11" fmla="*/ 7 h 18"/>
                <a:gd name="T12" fmla="*/ 7 w 37"/>
                <a:gd name="T13" fmla="*/ 7 h 18"/>
                <a:gd name="T14" fmla="*/ 7 w 37"/>
                <a:gd name="T15" fmla="*/ 7 h 18"/>
                <a:gd name="T16" fmla="*/ 7 w 37"/>
                <a:gd name="T17" fmla="*/ 7 h 18"/>
                <a:gd name="T18" fmla="*/ 11 w 37"/>
                <a:gd name="T19" fmla="*/ 4 h 18"/>
                <a:gd name="T20" fmla="*/ 11 w 37"/>
                <a:gd name="T21" fmla="*/ 4 h 18"/>
                <a:gd name="T22" fmla="*/ 15 w 37"/>
                <a:gd name="T23" fmla="*/ 7 h 18"/>
                <a:gd name="T24" fmla="*/ 18 w 37"/>
                <a:gd name="T25" fmla="*/ 7 h 18"/>
                <a:gd name="T26" fmla="*/ 26 w 37"/>
                <a:gd name="T27" fmla="*/ 4 h 18"/>
                <a:gd name="T28" fmla="*/ 33 w 37"/>
                <a:gd name="T29" fmla="*/ 0 h 18"/>
                <a:gd name="T30" fmla="*/ 33 w 37"/>
                <a:gd name="T31" fmla="*/ 0 h 18"/>
                <a:gd name="T32" fmla="*/ 37 w 37"/>
                <a:gd name="T33" fmla="*/ 0 h 18"/>
                <a:gd name="T34" fmla="*/ 33 w 37"/>
                <a:gd name="T35" fmla="*/ 4 h 18"/>
                <a:gd name="T36" fmla="*/ 30 w 37"/>
                <a:gd name="T37" fmla="*/ 4 h 18"/>
                <a:gd name="T38" fmla="*/ 26 w 37"/>
                <a:gd name="T39" fmla="*/ 7 h 18"/>
                <a:gd name="T40" fmla="*/ 26 w 37"/>
                <a:gd name="T41" fmla="*/ 11 h 18"/>
                <a:gd name="T42" fmla="*/ 26 w 37"/>
                <a:gd name="T43" fmla="*/ 15 h 18"/>
                <a:gd name="T44" fmla="*/ 22 w 37"/>
                <a:gd name="T45" fmla="*/ 15 h 18"/>
                <a:gd name="T46" fmla="*/ 18 w 37"/>
                <a:gd name="T47" fmla="*/ 15 h 18"/>
                <a:gd name="T48" fmla="*/ 18 w 37"/>
                <a:gd name="T49" fmla="*/ 18 h 18"/>
                <a:gd name="T50" fmla="*/ 15 w 37"/>
                <a:gd name="T51" fmla="*/ 18 h 18"/>
                <a:gd name="T52" fmla="*/ 11 w 37"/>
                <a:gd name="T53" fmla="*/ 18 h 18"/>
                <a:gd name="T54" fmla="*/ 11 w 37"/>
                <a:gd name="T55" fmla="*/ 18 h 18"/>
                <a:gd name="T56" fmla="*/ 4 w 37"/>
                <a:gd name="T5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8">
                  <a:moveTo>
                    <a:pt x="4" y="18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26" y="4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26" y="7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15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1" name="Freeform 83"/>
            <p:cNvSpPr/>
            <p:nvPr/>
          </p:nvSpPr>
          <p:spPr bwMode="auto">
            <a:xfrm>
              <a:off x="5017394" y="2422004"/>
              <a:ext cx="132523" cy="110650"/>
            </a:xfrm>
            <a:custGeom>
              <a:avLst/>
              <a:gdLst>
                <a:gd name="T0" fmla="*/ 85 w 103"/>
                <a:gd name="T1" fmla="*/ 48 h 86"/>
                <a:gd name="T2" fmla="*/ 89 w 103"/>
                <a:gd name="T3" fmla="*/ 41 h 86"/>
                <a:gd name="T4" fmla="*/ 89 w 103"/>
                <a:gd name="T5" fmla="*/ 37 h 86"/>
                <a:gd name="T6" fmla="*/ 89 w 103"/>
                <a:gd name="T7" fmla="*/ 26 h 86"/>
                <a:gd name="T8" fmla="*/ 89 w 103"/>
                <a:gd name="T9" fmla="*/ 15 h 86"/>
                <a:gd name="T10" fmla="*/ 96 w 103"/>
                <a:gd name="T11" fmla="*/ 8 h 86"/>
                <a:gd name="T12" fmla="*/ 100 w 103"/>
                <a:gd name="T13" fmla="*/ 8 h 86"/>
                <a:gd name="T14" fmla="*/ 100 w 103"/>
                <a:gd name="T15" fmla="*/ 0 h 86"/>
                <a:gd name="T16" fmla="*/ 89 w 103"/>
                <a:gd name="T17" fmla="*/ 4 h 86"/>
                <a:gd name="T18" fmla="*/ 78 w 103"/>
                <a:gd name="T19" fmla="*/ 4 h 86"/>
                <a:gd name="T20" fmla="*/ 70 w 103"/>
                <a:gd name="T21" fmla="*/ 4 h 86"/>
                <a:gd name="T22" fmla="*/ 63 w 103"/>
                <a:gd name="T23" fmla="*/ 8 h 86"/>
                <a:gd name="T24" fmla="*/ 55 w 103"/>
                <a:gd name="T25" fmla="*/ 11 h 86"/>
                <a:gd name="T26" fmla="*/ 48 w 103"/>
                <a:gd name="T27" fmla="*/ 8 h 86"/>
                <a:gd name="T28" fmla="*/ 37 w 103"/>
                <a:gd name="T29" fmla="*/ 8 h 86"/>
                <a:gd name="T30" fmla="*/ 33 w 103"/>
                <a:gd name="T31" fmla="*/ 11 h 86"/>
                <a:gd name="T32" fmla="*/ 22 w 103"/>
                <a:gd name="T33" fmla="*/ 11 h 86"/>
                <a:gd name="T34" fmla="*/ 15 w 103"/>
                <a:gd name="T35" fmla="*/ 11 h 86"/>
                <a:gd name="T36" fmla="*/ 11 w 103"/>
                <a:gd name="T37" fmla="*/ 19 h 86"/>
                <a:gd name="T38" fmla="*/ 11 w 103"/>
                <a:gd name="T39" fmla="*/ 23 h 86"/>
                <a:gd name="T40" fmla="*/ 4 w 103"/>
                <a:gd name="T41" fmla="*/ 23 h 86"/>
                <a:gd name="T42" fmla="*/ 0 w 103"/>
                <a:gd name="T43" fmla="*/ 26 h 86"/>
                <a:gd name="T44" fmla="*/ 4 w 103"/>
                <a:gd name="T45" fmla="*/ 34 h 86"/>
                <a:gd name="T46" fmla="*/ 4 w 103"/>
                <a:gd name="T47" fmla="*/ 41 h 86"/>
                <a:gd name="T48" fmla="*/ 11 w 103"/>
                <a:gd name="T49" fmla="*/ 48 h 86"/>
                <a:gd name="T50" fmla="*/ 15 w 103"/>
                <a:gd name="T51" fmla="*/ 52 h 86"/>
                <a:gd name="T52" fmla="*/ 15 w 103"/>
                <a:gd name="T53" fmla="*/ 60 h 86"/>
                <a:gd name="T54" fmla="*/ 15 w 103"/>
                <a:gd name="T55" fmla="*/ 60 h 86"/>
                <a:gd name="T56" fmla="*/ 7 w 103"/>
                <a:gd name="T57" fmla="*/ 63 h 86"/>
                <a:gd name="T58" fmla="*/ 7 w 103"/>
                <a:gd name="T59" fmla="*/ 67 h 86"/>
                <a:gd name="T60" fmla="*/ 7 w 103"/>
                <a:gd name="T61" fmla="*/ 71 h 86"/>
                <a:gd name="T62" fmla="*/ 7 w 103"/>
                <a:gd name="T63" fmla="*/ 78 h 86"/>
                <a:gd name="T64" fmla="*/ 15 w 103"/>
                <a:gd name="T65" fmla="*/ 82 h 86"/>
                <a:gd name="T66" fmla="*/ 18 w 103"/>
                <a:gd name="T67" fmla="*/ 86 h 86"/>
                <a:gd name="T68" fmla="*/ 55 w 103"/>
                <a:gd name="T69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" h="86">
                  <a:moveTo>
                    <a:pt x="55" y="67"/>
                  </a:moveTo>
                  <a:lnTo>
                    <a:pt x="85" y="48"/>
                  </a:lnTo>
                  <a:lnTo>
                    <a:pt x="85" y="45"/>
                  </a:lnTo>
                  <a:lnTo>
                    <a:pt x="89" y="41"/>
                  </a:lnTo>
                  <a:lnTo>
                    <a:pt x="89" y="37"/>
                  </a:lnTo>
                  <a:lnTo>
                    <a:pt x="89" y="37"/>
                  </a:lnTo>
                  <a:lnTo>
                    <a:pt x="89" y="30"/>
                  </a:lnTo>
                  <a:lnTo>
                    <a:pt x="89" y="26"/>
                  </a:lnTo>
                  <a:lnTo>
                    <a:pt x="89" y="19"/>
                  </a:lnTo>
                  <a:lnTo>
                    <a:pt x="89" y="15"/>
                  </a:lnTo>
                  <a:lnTo>
                    <a:pt x="89" y="11"/>
                  </a:lnTo>
                  <a:lnTo>
                    <a:pt x="96" y="8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3" y="4"/>
                  </a:lnTo>
                  <a:lnTo>
                    <a:pt x="100" y="0"/>
                  </a:lnTo>
                  <a:lnTo>
                    <a:pt x="96" y="0"/>
                  </a:lnTo>
                  <a:lnTo>
                    <a:pt x="89" y="4"/>
                  </a:lnTo>
                  <a:lnTo>
                    <a:pt x="81" y="4"/>
                  </a:lnTo>
                  <a:lnTo>
                    <a:pt x="78" y="4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6" y="8"/>
                  </a:lnTo>
                  <a:lnTo>
                    <a:pt x="63" y="8"/>
                  </a:lnTo>
                  <a:lnTo>
                    <a:pt x="63" y="11"/>
                  </a:lnTo>
                  <a:lnTo>
                    <a:pt x="55" y="11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33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7" y="26"/>
                  </a:lnTo>
                  <a:lnTo>
                    <a:pt x="4" y="23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4" y="34"/>
                  </a:lnTo>
                  <a:lnTo>
                    <a:pt x="7" y="37"/>
                  </a:lnTo>
                  <a:lnTo>
                    <a:pt x="4" y="41"/>
                  </a:lnTo>
                  <a:lnTo>
                    <a:pt x="4" y="48"/>
                  </a:lnTo>
                  <a:lnTo>
                    <a:pt x="11" y="48"/>
                  </a:lnTo>
                  <a:lnTo>
                    <a:pt x="11" y="52"/>
                  </a:lnTo>
                  <a:lnTo>
                    <a:pt x="15" y="52"/>
                  </a:lnTo>
                  <a:lnTo>
                    <a:pt x="15" y="56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1" y="60"/>
                  </a:lnTo>
                  <a:lnTo>
                    <a:pt x="7" y="63"/>
                  </a:lnTo>
                  <a:lnTo>
                    <a:pt x="7" y="67"/>
                  </a:lnTo>
                  <a:lnTo>
                    <a:pt x="7" y="67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11" y="78"/>
                  </a:lnTo>
                  <a:lnTo>
                    <a:pt x="7" y="78"/>
                  </a:lnTo>
                  <a:lnTo>
                    <a:pt x="11" y="78"/>
                  </a:lnTo>
                  <a:lnTo>
                    <a:pt x="15" y="82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22" y="86"/>
                  </a:lnTo>
                  <a:lnTo>
                    <a:pt x="55" y="67"/>
                  </a:lnTo>
                  <a:lnTo>
                    <a:pt x="55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2" name="Freeform 84"/>
            <p:cNvSpPr/>
            <p:nvPr/>
          </p:nvSpPr>
          <p:spPr bwMode="auto">
            <a:xfrm>
              <a:off x="4992949" y="2508208"/>
              <a:ext cx="33452" cy="86205"/>
            </a:xfrm>
            <a:custGeom>
              <a:avLst/>
              <a:gdLst>
                <a:gd name="T0" fmla="*/ 15 w 26"/>
                <a:gd name="T1" fmla="*/ 67 h 67"/>
                <a:gd name="T2" fmla="*/ 19 w 26"/>
                <a:gd name="T3" fmla="*/ 63 h 67"/>
                <a:gd name="T4" fmla="*/ 19 w 26"/>
                <a:gd name="T5" fmla="*/ 63 h 67"/>
                <a:gd name="T6" fmla="*/ 19 w 26"/>
                <a:gd name="T7" fmla="*/ 63 h 67"/>
                <a:gd name="T8" fmla="*/ 19 w 26"/>
                <a:gd name="T9" fmla="*/ 59 h 67"/>
                <a:gd name="T10" fmla="*/ 19 w 26"/>
                <a:gd name="T11" fmla="*/ 56 h 67"/>
                <a:gd name="T12" fmla="*/ 19 w 26"/>
                <a:gd name="T13" fmla="*/ 52 h 67"/>
                <a:gd name="T14" fmla="*/ 19 w 26"/>
                <a:gd name="T15" fmla="*/ 48 h 67"/>
                <a:gd name="T16" fmla="*/ 23 w 26"/>
                <a:gd name="T17" fmla="*/ 48 h 67"/>
                <a:gd name="T18" fmla="*/ 23 w 26"/>
                <a:gd name="T19" fmla="*/ 45 h 67"/>
                <a:gd name="T20" fmla="*/ 23 w 26"/>
                <a:gd name="T21" fmla="*/ 41 h 67"/>
                <a:gd name="T22" fmla="*/ 23 w 26"/>
                <a:gd name="T23" fmla="*/ 41 h 67"/>
                <a:gd name="T24" fmla="*/ 23 w 26"/>
                <a:gd name="T25" fmla="*/ 33 h 67"/>
                <a:gd name="T26" fmla="*/ 23 w 26"/>
                <a:gd name="T27" fmla="*/ 33 h 67"/>
                <a:gd name="T28" fmla="*/ 19 w 26"/>
                <a:gd name="T29" fmla="*/ 33 h 67"/>
                <a:gd name="T30" fmla="*/ 15 w 26"/>
                <a:gd name="T31" fmla="*/ 33 h 67"/>
                <a:gd name="T32" fmla="*/ 15 w 26"/>
                <a:gd name="T33" fmla="*/ 33 h 67"/>
                <a:gd name="T34" fmla="*/ 15 w 26"/>
                <a:gd name="T35" fmla="*/ 30 h 67"/>
                <a:gd name="T36" fmla="*/ 15 w 26"/>
                <a:gd name="T37" fmla="*/ 22 h 67"/>
                <a:gd name="T38" fmla="*/ 15 w 26"/>
                <a:gd name="T39" fmla="*/ 19 h 67"/>
                <a:gd name="T40" fmla="*/ 15 w 26"/>
                <a:gd name="T41" fmla="*/ 15 h 67"/>
                <a:gd name="T42" fmla="*/ 19 w 26"/>
                <a:gd name="T43" fmla="*/ 15 h 67"/>
                <a:gd name="T44" fmla="*/ 19 w 26"/>
                <a:gd name="T45" fmla="*/ 19 h 67"/>
                <a:gd name="T46" fmla="*/ 23 w 26"/>
                <a:gd name="T47" fmla="*/ 19 h 67"/>
                <a:gd name="T48" fmla="*/ 23 w 26"/>
                <a:gd name="T49" fmla="*/ 19 h 67"/>
                <a:gd name="T50" fmla="*/ 23 w 26"/>
                <a:gd name="T51" fmla="*/ 15 h 67"/>
                <a:gd name="T52" fmla="*/ 23 w 26"/>
                <a:gd name="T53" fmla="*/ 15 h 67"/>
                <a:gd name="T54" fmla="*/ 23 w 26"/>
                <a:gd name="T55" fmla="*/ 15 h 67"/>
                <a:gd name="T56" fmla="*/ 23 w 26"/>
                <a:gd name="T57" fmla="*/ 11 h 67"/>
                <a:gd name="T58" fmla="*/ 23 w 26"/>
                <a:gd name="T59" fmla="*/ 7 h 67"/>
                <a:gd name="T60" fmla="*/ 23 w 26"/>
                <a:gd name="T61" fmla="*/ 4 h 67"/>
                <a:gd name="T62" fmla="*/ 26 w 26"/>
                <a:gd name="T63" fmla="*/ 0 h 67"/>
                <a:gd name="T64" fmla="*/ 23 w 26"/>
                <a:gd name="T65" fmla="*/ 0 h 67"/>
                <a:gd name="T66" fmla="*/ 23 w 26"/>
                <a:gd name="T67" fmla="*/ 4 h 67"/>
                <a:gd name="T68" fmla="*/ 15 w 26"/>
                <a:gd name="T69" fmla="*/ 4 h 67"/>
                <a:gd name="T70" fmla="*/ 15 w 26"/>
                <a:gd name="T71" fmla="*/ 4 h 67"/>
                <a:gd name="T72" fmla="*/ 11 w 26"/>
                <a:gd name="T73" fmla="*/ 7 h 67"/>
                <a:gd name="T74" fmla="*/ 8 w 26"/>
                <a:gd name="T75" fmla="*/ 19 h 67"/>
                <a:gd name="T76" fmla="*/ 4 w 26"/>
                <a:gd name="T77" fmla="*/ 26 h 67"/>
                <a:gd name="T78" fmla="*/ 0 w 26"/>
                <a:gd name="T79" fmla="*/ 33 h 67"/>
                <a:gd name="T80" fmla="*/ 0 w 26"/>
                <a:gd name="T81" fmla="*/ 33 h 67"/>
                <a:gd name="T82" fmla="*/ 4 w 26"/>
                <a:gd name="T83" fmla="*/ 37 h 67"/>
                <a:gd name="T84" fmla="*/ 8 w 26"/>
                <a:gd name="T85" fmla="*/ 45 h 67"/>
                <a:gd name="T86" fmla="*/ 11 w 26"/>
                <a:gd name="T87" fmla="*/ 52 h 67"/>
                <a:gd name="T88" fmla="*/ 15 w 26"/>
                <a:gd name="T89" fmla="*/ 59 h 67"/>
                <a:gd name="T90" fmla="*/ 11 w 26"/>
                <a:gd name="T91" fmla="*/ 63 h 67"/>
                <a:gd name="T92" fmla="*/ 15 w 26"/>
                <a:gd name="T9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" h="67">
                  <a:moveTo>
                    <a:pt x="15" y="67"/>
                  </a:moveTo>
                  <a:lnTo>
                    <a:pt x="19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59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9" y="48"/>
                  </a:lnTo>
                  <a:lnTo>
                    <a:pt x="23" y="48"/>
                  </a:lnTo>
                  <a:lnTo>
                    <a:pt x="23" y="45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19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1" y="7"/>
                  </a:lnTo>
                  <a:lnTo>
                    <a:pt x="8" y="19"/>
                  </a:lnTo>
                  <a:lnTo>
                    <a:pt x="4" y="2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4" y="37"/>
                  </a:lnTo>
                  <a:lnTo>
                    <a:pt x="8" y="45"/>
                  </a:lnTo>
                  <a:lnTo>
                    <a:pt x="11" y="52"/>
                  </a:lnTo>
                  <a:lnTo>
                    <a:pt x="15" y="59"/>
                  </a:lnTo>
                  <a:lnTo>
                    <a:pt x="11" y="63"/>
                  </a:lnTo>
                  <a:lnTo>
                    <a:pt x="15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3" name="Freeform 85"/>
            <p:cNvSpPr/>
            <p:nvPr/>
          </p:nvSpPr>
          <p:spPr bwMode="auto">
            <a:xfrm>
              <a:off x="5022541" y="2508208"/>
              <a:ext cx="9007" cy="19300"/>
            </a:xfrm>
            <a:custGeom>
              <a:avLst/>
              <a:gdLst>
                <a:gd name="T0" fmla="*/ 0 w 7"/>
                <a:gd name="T1" fmla="*/ 15 h 15"/>
                <a:gd name="T2" fmla="*/ 0 w 7"/>
                <a:gd name="T3" fmla="*/ 15 h 15"/>
                <a:gd name="T4" fmla="*/ 0 w 7"/>
                <a:gd name="T5" fmla="*/ 11 h 15"/>
                <a:gd name="T6" fmla="*/ 0 w 7"/>
                <a:gd name="T7" fmla="*/ 7 h 15"/>
                <a:gd name="T8" fmla="*/ 0 w 7"/>
                <a:gd name="T9" fmla="*/ 4 h 15"/>
                <a:gd name="T10" fmla="*/ 3 w 7"/>
                <a:gd name="T11" fmla="*/ 0 h 15"/>
                <a:gd name="T12" fmla="*/ 3 w 7"/>
                <a:gd name="T13" fmla="*/ 0 h 15"/>
                <a:gd name="T14" fmla="*/ 3 w 7"/>
                <a:gd name="T15" fmla="*/ 4 h 15"/>
                <a:gd name="T16" fmla="*/ 3 w 7"/>
                <a:gd name="T17" fmla="*/ 4 h 15"/>
                <a:gd name="T18" fmla="*/ 7 w 7"/>
                <a:gd name="T19" fmla="*/ 11 h 15"/>
                <a:gd name="T20" fmla="*/ 3 w 7"/>
                <a:gd name="T21" fmla="*/ 11 h 15"/>
                <a:gd name="T22" fmla="*/ 3 w 7"/>
                <a:gd name="T23" fmla="*/ 11 h 15"/>
                <a:gd name="T24" fmla="*/ 3 w 7"/>
                <a:gd name="T25" fmla="*/ 15 h 15"/>
                <a:gd name="T26" fmla="*/ 0 w 7"/>
                <a:gd name="T27" fmla="*/ 15 h 15"/>
                <a:gd name="T28" fmla="*/ 0 w 7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5">
                  <a:moveTo>
                    <a:pt x="0" y="15"/>
                  </a:move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4" name="Freeform 86"/>
            <p:cNvSpPr/>
            <p:nvPr/>
          </p:nvSpPr>
          <p:spPr bwMode="auto">
            <a:xfrm>
              <a:off x="5012246" y="2527507"/>
              <a:ext cx="10293" cy="23159"/>
            </a:xfrm>
            <a:custGeom>
              <a:avLst/>
              <a:gdLst>
                <a:gd name="T0" fmla="*/ 8 w 8"/>
                <a:gd name="T1" fmla="*/ 18 h 18"/>
                <a:gd name="T2" fmla="*/ 4 w 8"/>
                <a:gd name="T3" fmla="*/ 18 h 18"/>
                <a:gd name="T4" fmla="*/ 0 w 8"/>
                <a:gd name="T5" fmla="*/ 18 h 18"/>
                <a:gd name="T6" fmla="*/ 0 w 8"/>
                <a:gd name="T7" fmla="*/ 18 h 18"/>
                <a:gd name="T8" fmla="*/ 0 w 8"/>
                <a:gd name="T9" fmla="*/ 15 h 18"/>
                <a:gd name="T10" fmla="*/ 0 w 8"/>
                <a:gd name="T11" fmla="*/ 7 h 18"/>
                <a:gd name="T12" fmla="*/ 0 w 8"/>
                <a:gd name="T13" fmla="*/ 4 h 18"/>
                <a:gd name="T14" fmla="*/ 0 w 8"/>
                <a:gd name="T15" fmla="*/ 0 h 18"/>
                <a:gd name="T16" fmla="*/ 4 w 8"/>
                <a:gd name="T17" fmla="*/ 0 h 18"/>
                <a:gd name="T18" fmla="*/ 4 w 8"/>
                <a:gd name="T19" fmla="*/ 4 h 18"/>
                <a:gd name="T20" fmla="*/ 8 w 8"/>
                <a:gd name="T21" fmla="*/ 4 h 18"/>
                <a:gd name="T22" fmla="*/ 8 w 8"/>
                <a:gd name="T23" fmla="*/ 4 h 18"/>
                <a:gd name="T24" fmla="*/ 8 w 8"/>
                <a:gd name="T25" fmla="*/ 4 h 18"/>
                <a:gd name="T26" fmla="*/ 8 w 8"/>
                <a:gd name="T27" fmla="*/ 4 h 18"/>
                <a:gd name="T28" fmla="*/ 8 w 8"/>
                <a:gd name="T29" fmla="*/ 7 h 18"/>
                <a:gd name="T30" fmla="*/ 8 w 8"/>
                <a:gd name="T31" fmla="*/ 11 h 18"/>
                <a:gd name="T32" fmla="*/ 8 w 8"/>
                <a:gd name="T33" fmla="*/ 11 h 18"/>
                <a:gd name="T34" fmla="*/ 8 w 8"/>
                <a:gd name="T35" fmla="*/ 18 h 18"/>
                <a:gd name="T36" fmla="*/ 8 w 8"/>
                <a:gd name="T3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18">
                  <a:moveTo>
                    <a:pt x="8" y="18"/>
                  </a:moveTo>
                  <a:lnTo>
                    <a:pt x="4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8"/>
                  </a:lnTo>
                  <a:lnTo>
                    <a:pt x="8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5" name="Freeform 87"/>
            <p:cNvSpPr/>
            <p:nvPr/>
          </p:nvSpPr>
          <p:spPr bwMode="auto">
            <a:xfrm>
              <a:off x="5012248" y="2483762"/>
              <a:ext cx="24446" cy="29593"/>
            </a:xfrm>
            <a:custGeom>
              <a:avLst/>
              <a:gdLst>
                <a:gd name="T0" fmla="*/ 0 w 19"/>
                <a:gd name="T1" fmla="*/ 23 h 23"/>
                <a:gd name="T2" fmla="*/ 0 w 19"/>
                <a:gd name="T3" fmla="*/ 23 h 23"/>
                <a:gd name="T4" fmla="*/ 8 w 19"/>
                <a:gd name="T5" fmla="*/ 23 h 23"/>
                <a:gd name="T6" fmla="*/ 8 w 19"/>
                <a:gd name="T7" fmla="*/ 19 h 23"/>
                <a:gd name="T8" fmla="*/ 11 w 19"/>
                <a:gd name="T9" fmla="*/ 19 h 23"/>
                <a:gd name="T10" fmla="*/ 11 w 19"/>
                <a:gd name="T11" fmla="*/ 15 h 23"/>
                <a:gd name="T12" fmla="*/ 15 w 19"/>
                <a:gd name="T13" fmla="*/ 12 h 23"/>
                <a:gd name="T14" fmla="*/ 19 w 19"/>
                <a:gd name="T15" fmla="*/ 12 h 23"/>
                <a:gd name="T16" fmla="*/ 19 w 19"/>
                <a:gd name="T17" fmla="*/ 12 h 23"/>
                <a:gd name="T18" fmla="*/ 19 w 19"/>
                <a:gd name="T19" fmla="*/ 12 h 23"/>
                <a:gd name="T20" fmla="*/ 19 w 19"/>
                <a:gd name="T21" fmla="*/ 8 h 23"/>
                <a:gd name="T22" fmla="*/ 19 w 19"/>
                <a:gd name="T23" fmla="*/ 4 h 23"/>
                <a:gd name="T24" fmla="*/ 15 w 19"/>
                <a:gd name="T25" fmla="*/ 4 h 23"/>
                <a:gd name="T26" fmla="*/ 15 w 19"/>
                <a:gd name="T27" fmla="*/ 0 h 23"/>
                <a:gd name="T28" fmla="*/ 8 w 19"/>
                <a:gd name="T29" fmla="*/ 0 h 23"/>
                <a:gd name="T30" fmla="*/ 8 w 19"/>
                <a:gd name="T31" fmla="*/ 0 h 23"/>
                <a:gd name="T32" fmla="*/ 8 w 19"/>
                <a:gd name="T33" fmla="*/ 0 h 23"/>
                <a:gd name="T34" fmla="*/ 4 w 19"/>
                <a:gd name="T35" fmla="*/ 12 h 23"/>
                <a:gd name="T36" fmla="*/ 4 w 19"/>
                <a:gd name="T37" fmla="*/ 15 h 23"/>
                <a:gd name="T38" fmla="*/ 0 w 19"/>
                <a:gd name="T39" fmla="*/ 19 h 23"/>
                <a:gd name="T40" fmla="*/ 0 w 19"/>
                <a:gd name="T41" fmla="*/ 23 h 23"/>
                <a:gd name="T42" fmla="*/ 0 w 19"/>
                <a:gd name="T4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23">
                  <a:moveTo>
                    <a:pt x="0" y="23"/>
                  </a:moveTo>
                  <a:lnTo>
                    <a:pt x="0" y="23"/>
                  </a:lnTo>
                  <a:lnTo>
                    <a:pt x="8" y="23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12"/>
                  </a:lnTo>
                  <a:lnTo>
                    <a:pt x="4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6" name="Freeform 88"/>
            <p:cNvSpPr/>
            <p:nvPr/>
          </p:nvSpPr>
          <p:spPr bwMode="auto">
            <a:xfrm>
              <a:off x="5012247" y="2508208"/>
              <a:ext cx="86205" cy="95211"/>
            </a:xfrm>
            <a:custGeom>
              <a:avLst/>
              <a:gdLst>
                <a:gd name="T0" fmla="*/ 4 w 67"/>
                <a:gd name="T1" fmla="*/ 63 h 74"/>
                <a:gd name="T2" fmla="*/ 4 w 67"/>
                <a:gd name="T3" fmla="*/ 63 h 74"/>
                <a:gd name="T4" fmla="*/ 4 w 67"/>
                <a:gd name="T5" fmla="*/ 63 h 74"/>
                <a:gd name="T6" fmla="*/ 4 w 67"/>
                <a:gd name="T7" fmla="*/ 59 h 74"/>
                <a:gd name="T8" fmla="*/ 4 w 67"/>
                <a:gd name="T9" fmla="*/ 56 h 74"/>
                <a:gd name="T10" fmla="*/ 4 w 67"/>
                <a:gd name="T11" fmla="*/ 52 h 74"/>
                <a:gd name="T12" fmla="*/ 4 w 67"/>
                <a:gd name="T13" fmla="*/ 48 h 74"/>
                <a:gd name="T14" fmla="*/ 8 w 67"/>
                <a:gd name="T15" fmla="*/ 48 h 74"/>
                <a:gd name="T16" fmla="*/ 8 w 67"/>
                <a:gd name="T17" fmla="*/ 45 h 74"/>
                <a:gd name="T18" fmla="*/ 8 w 67"/>
                <a:gd name="T19" fmla="*/ 41 h 74"/>
                <a:gd name="T20" fmla="*/ 8 w 67"/>
                <a:gd name="T21" fmla="*/ 41 h 74"/>
                <a:gd name="T22" fmla="*/ 8 w 67"/>
                <a:gd name="T23" fmla="*/ 26 h 74"/>
                <a:gd name="T24" fmla="*/ 8 w 67"/>
                <a:gd name="T25" fmla="*/ 26 h 74"/>
                <a:gd name="T26" fmla="*/ 8 w 67"/>
                <a:gd name="T27" fmla="*/ 22 h 74"/>
                <a:gd name="T28" fmla="*/ 8 w 67"/>
                <a:gd name="T29" fmla="*/ 19 h 74"/>
                <a:gd name="T30" fmla="*/ 8 w 67"/>
                <a:gd name="T31" fmla="*/ 19 h 74"/>
                <a:gd name="T32" fmla="*/ 8 w 67"/>
                <a:gd name="T33" fmla="*/ 15 h 74"/>
                <a:gd name="T34" fmla="*/ 8 w 67"/>
                <a:gd name="T35" fmla="*/ 15 h 74"/>
                <a:gd name="T36" fmla="*/ 11 w 67"/>
                <a:gd name="T37" fmla="*/ 15 h 74"/>
                <a:gd name="T38" fmla="*/ 11 w 67"/>
                <a:gd name="T39" fmla="*/ 11 h 74"/>
                <a:gd name="T40" fmla="*/ 15 w 67"/>
                <a:gd name="T41" fmla="*/ 11 h 74"/>
                <a:gd name="T42" fmla="*/ 19 w 67"/>
                <a:gd name="T43" fmla="*/ 15 h 74"/>
                <a:gd name="T44" fmla="*/ 22 w 67"/>
                <a:gd name="T45" fmla="*/ 19 h 74"/>
                <a:gd name="T46" fmla="*/ 22 w 67"/>
                <a:gd name="T47" fmla="*/ 19 h 74"/>
                <a:gd name="T48" fmla="*/ 26 w 67"/>
                <a:gd name="T49" fmla="*/ 19 h 74"/>
                <a:gd name="T50" fmla="*/ 59 w 67"/>
                <a:gd name="T51" fmla="*/ 0 h 74"/>
                <a:gd name="T52" fmla="*/ 67 w 67"/>
                <a:gd name="T53" fmla="*/ 19 h 74"/>
                <a:gd name="T54" fmla="*/ 67 w 67"/>
                <a:gd name="T55" fmla="*/ 19 h 74"/>
                <a:gd name="T56" fmla="*/ 59 w 67"/>
                <a:gd name="T57" fmla="*/ 26 h 74"/>
                <a:gd name="T58" fmla="*/ 37 w 67"/>
                <a:gd name="T59" fmla="*/ 30 h 74"/>
                <a:gd name="T60" fmla="*/ 56 w 67"/>
                <a:gd name="T61" fmla="*/ 48 h 74"/>
                <a:gd name="T62" fmla="*/ 48 w 67"/>
                <a:gd name="T63" fmla="*/ 56 h 74"/>
                <a:gd name="T64" fmla="*/ 48 w 67"/>
                <a:gd name="T65" fmla="*/ 63 h 74"/>
                <a:gd name="T66" fmla="*/ 33 w 67"/>
                <a:gd name="T67" fmla="*/ 63 h 74"/>
                <a:gd name="T68" fmla="*/ 22 w 67"/>
                <a:gd name="T69" fmla="*/ 74 h 74"/>
                <a:gd name="T70" fmla="*/ 8 w 67"/>
                <a:gd name="T71" fmla="*/ 71 h 74"/>
                <a:gd name="T72" fmla="*/ 0 w 67"/>
                <a:gd name="T73" fmla="*/ 71 h 74"/>
                <a:gd name="T74" fmla="*/ 0 w 67"/>
                <a:gd name="T75" fmla="*/ 71 h 74"/>
                <a:gd name="T76" fmla="*/ 4 w 67"/>
                <a:gd name="T77" fmla="*/ 67 h 74"/>
                <a:gd name="T78" fmla="*/ 4 w 67"/>
                <a:gd name="T79" fmla="*/ 63 h 74"/>
                <a:gd name="T80" fmla="*/ 4 w 67"/>
                <a:gd name="T81" fmla="*/ 6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74">
                  <a:moveTo>
                    <a:pt x="4" y="63"/>
                  </a:moveTo>
                  <a:lnTo>
                    <a:pt x="4" y="63"/>
                  </a:lnTo>
                  <a:lnTo>
                    <a:pt x="4" y="63"/>
                  </a:lnTo>
                  <a:lnTo>
                    <a:pt x="4" y="59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8" y="48"/>
                  </a:lnTo>
                  <a:lnTo>
                    <a:pt x="8" y="45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9" y="15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59" y="0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59" y="26"/>
                  </a:lnTo>
                  <a:lnTo>
                    <a:pt x="37" y="30"/>
                  </a:lnTo>
                  <a:lnTo>
                    <a:pt x="56" y="48"/>
                  </a:lnTo>
                  <a:lnTo>
                    <a:pt x="48" y="56"/>
                  </a:lnTo>
                  <a:lnTo>
                    <a:pt x="48" y="63"/>
                  </a:lnTo>
                  <a:lnTo>
                    <a:pt x="33" y="63"/>
                  </a:lnTo>
                  <a:lnTo>
                    <a:pt x="22" y="74"/>
                  </a:lnTo>
                  <a:lnTo>
                    <a:pt x="8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4" y="67"/>
                  </a:lnTo>
                  <a:lnTo>
                    <a:pt x="4" y="63"/>
                  </a:lnTo>
                  <a:lnTo>
                    <a:pt x="4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7" name="Freeform 89"/>
            <p:cNvSpPr/>
            <p:nvPr/>
          </p:nvSpPr>
          <p:spPr bwMode="auto">
            <a:xfrm>
              <a:off x="5012246" y="2532654"/>
              <a:ext cx="438742" cy="333238"/>
            </a:xfrm>
            <a:custGeom>
              <a:avLst/>
              <a:gdLst>
                <a:gd name="T0" fmla="*/ 207 w 341"/>
                <a:gd name="T1" fmla="*/ 55 h 259"/>
                <a:gd name="T2" fmla="*/ 82 w 341"/>
                <a:gd name="T3" fmla="*/ 3 h 259"/>
                <a:gd name="T4" fmla="*/ 37 w 341"/>
                <a:gd name="T5" fmla="*/ 11 h 259"/>
                <a:gd name="T6" fmla="*/ 48 w 341"/>
                <a:gd name="T7" fmla="*/ 44 h 259"/>
                <a:gd name="T8" fmla="*/ 8 w 341"/>
                <a:gd name="T9" fmla="*/ 52 h 259"/>
                <a:gd name="T10" fmla="*/ 0 w 341"/>
                <a:gd name="T11" fmla="*/ 63 h 259"/>
                <a:gd name="T12" fmla="*/ 0 w 341"/>
                <a:gd name="T13" fmla="*/ 66 h 259"/>
                <a:gd name="T14" fmla="*/ 8 w 341"/>
                <a:gd name="T15" fmla="*/ 70 h 259"/>
                <a:gd name="T16" fmla="*/ 15 w 341"/>
                <a:gd name="T17" fmla="*/ 81 h 259"/>
                <a:gd name="T18" fmla="*/ 22 w 341"/>
                <a:gd name="T19" fmla="*/ 89 h 259"/>
                <a:gd name="T20" fmla="*/ 26 w 341"/>
                <a:gd name="T21" fmla="*/ 96 h 259"/>
                <a:gd name="T22" fmla="*/ 33 w 341"/>
                <a:gd name="T23" fmla="*/ 103 h 259"/>
                <a:gd name="T24" fmla="*/ 41 w 341"/>
                <a:gd name="T25" fmla="*/ 115 h 259"/>
                <a:gd name="T26" fmla="*/ 45 w 341"/>
                <a:gd name="T27" fmla="*/ 122 h 259"/>
                <a:gd name="T28" fmla="*/ 48 w 341"/>
                <a:gd name="T29" fmla="*/ 129 h 259"/>
                <a:gd name="T30" fmla="*/ 56 w 341"/>
                <a:gd name="T31" fmla="*/ 129 h 259"/>
                <a:gd name="T32" fmla="*/ 67 w 341"/>
                <a:gd name="T33" fmla="*/ 141 h 259"/>
                <a:gd name="T34" fmla="*/ 67 w 341"/>
                <a:gd name="T35" fmla="*/ 144 h 259"/>
                <a:gd name="T36" fmla="*/ 74 w 341"/>
                <a:gd name="T37" fmla="*/ 159 h 259"/>
                <a:gd name="T38" fmla="*/ 74 w 341"/>
                <a:gd name="T39" fmla="*/ 167 h 259"/>
                <a:gd name="T40" fmla="*/ 78 w 341"/>
                <a:gd name="T41" fmla="*/ 178 h 259"/>
                <a:gd name="T42" fmla="*/ 89 w 341"/>
                <a:gd name="T43" fmla="*/ 192 h 259"/>
                <a:gd name="T44" fmla="*/ 96 w 341"/>
                <a:gd name="T45" fmla="*/ 196 h 259"/>
                <a:gd name="T46" fmla="*/ 104 w 341"/>
                <a:gd name="T47" fmla="*/ 200 h 259"/>
                <a:gd name="T48" fmla="*/ 107 w 341"/>
                <a:gd name="T49" fmla="*/ 204 h 259"/>
                <a:gd name="T50" fmla="*/ 115 w 341"/>
                <a:gd name="T51" fmla="*/ 222 h 259"/>
                <a:gd name="T52" fmla="*/ 133 w 341"/>
                <a:gd name="T53" fmla="*/ 241 h 259"/>
                <a:gd name="T54" fmla="*/ 141 w 341"/>
                <a:gd name="T55" fmla="*/ 252 h 259"/>
                <a:gd name="T56" fmla="*/ 152 w 341"/>
                <a:gd name="T57" fmla="*/ 244 h 259"/>
                <a:gd name="T58" fmla="*/ 156 w 341"/>
                <a:gd name="T59" fmla="*/ 233 h 259"/>
                <a:gd name="T60" fmla="*/ 185 w 341"/>
                <a:gd name="T61" fmla="*/ 241 h 259"/>
                <a:gd name="T62" fmla="*/ 230 w 341"/>
                <a:gd name="T63" fmla="*/ 226 h 259"/>
                <a:gd name="T64" fmla="*/ 337 w 341"/>
                <a:gd name="T65" fmla="*/ 152 h 259"/>
                <a:gd name="T66" fmla="*/ 282 w 341"/>
                <a:gd name="T67" fmla="*/ 148 h 259"/>
                <a:gd name="T68" fmla="*/ 274 w 341"/>
                <a:gd name="T69" fmla="*/ 126 h 259"/>
                <a:gd name="T70" fmla="*/ 274 w 341"/>
                <a:gd name="T71" fmla="*/ 126 h 259"/>
                <a:gd name="T72" fmla="*/ 270 w 341"/>
                <a:gd name="T73" fmla="*/ 122 h 259"/>
                <a:gd name="T74" fmla="*/ 263 w 341"/>
                <a:gd name="T75" fmla="*/ 118 h 259"/>
                <a:gd name="T76" fmla="*/ 259 w 341"/>
                <a:gd name="T77" fmla="*/ 115 h 259"/>
                <a:gd name="T78" fmla="*/ 248 w 341"/>
                <a:gd name="T79" fmla="*/ 100 h 259"/>
                <a:gd name="T80" fmla="*/ 248 w 341"/>
                <a:gd name="T81" fmla="*/ 89 h 259"/>
                <a:gd name="T82" fmla="*/ 244 w 341"/>
                <a:gd name="T83" fmla="*/ 85 h 259"/>
                <a:gd name="T84" fmla="*/ 233 w 341"/>
                <a:gd name="T85" fmla="*/ 74 h 259"/>
                <a:gd name="T86" fmla="*/ 237 w 341"/>
                <a:gd name="T87" fmla="*/ 74 h 259"/>
                <a:gd name="T88" fmla="*/ 226 w 341"/>
                <a:gd name="T89" fmla="*/ 70 h 259"/>
                <a:gd name="T90" fmla="*/ 219 w 341"/>
                <a:gd name="T91" fmla="*/ 59 h 259"/>
                <a:gd name="T92" fmla="*/ 219 w 341"/>
                <a:gd name="T93" fmla="*/ 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1" h="259">
                  <a:moveTo>
                    <a:pt x="219" y="55"/>
                  </a:moveTo>
                  <a:lnTo>
                    <a:pt x="207" y="59"/>
                  </a:lnTo>
                  <a:lnTo>
                    <a:pt x="207" y="55"/>
                  </a:lnTo>
                  <a:lnTo>
                    <a:pt x="193" y="52"/>
                  </a:lnTo>
                  <a:lnTo>
                    <a:pt x="159" y="52"/>
                  </a:lnTo>
                  <a:lnTo>
                    <a:pt x="82" y="3"/>
                  </a:lnTo>
                  <a:lnTo>
                    <a:pt x="67" y="0"/>
                  </a:lnTo>
                  <a:lnTo>
                    <a:pt x="59" y="7"/>
                  </a:lnTo>
                  <a:lnTo>
                    <a:pt x="37" y="11"/>
                  </a:lnTo>
                  <a:lnTo>
                    <a:pt x="56" y="29"/>
                  </a:lnTo>
                  <a:lnTo>
                    <a:pt x="48" y="37"/>
                  </a:lnTo>
                  <a:lnTo>
                    <a:pt x="48" y="44"/>
                  </a:lnTo>
                  <a:lnTo>
                    <a:pt x="33" y="44"/>
                  </a:lnTo>
                  <a:lnTo>
                    <a:pt x="22" y="55"/>
                  </a:lnTo>
                  <a:lnTo>
                    <a:pt x="8" y="52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4" y="70"/>
                  </a:lnTo>
                  <a:lnTo>
                    <a:pt x="4" y="66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15" y="77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9" y="85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30" y="100"/>
                  </a:lnTo>
                  <a:lnTo>
                    <a:pt x="30" y="100"/>
                  </a:lnTo>
                  <a:lnTo>
                    <a:pt x="33" y="103"/>
                  </a:lnTo>
                  <a:lnTo>
                    <a:pt x="33" y="107"/>
                  </a:lnTo>
                  <a:lnTo>
                    <a:pt x="37" y="107"/>
                  </a:lnTo>
                  <a:lnTo>
                    <a:pt x="41" y="115"/>
                  </a:lnTo>
                  <a:lnTo>
                    <a:pt x="45" y="115"/>
                  </a:lnTo>
                  <a:lnTo>
                    <a:pt x="45" y="118"/>
                  </a:lnTo>
                  <a:lnTo>
                    <a:pt x="45" y="122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8" y="129"/>
                  </a:lnTo>
                  <a:lnTo>
                    <a:pt x="48" y="129"/>
                  </a:lnTo>
                  <a:lnTo>
                    <a:pt x="52" y="129"/>
                  </a:lnTo>
                  <a:lnTo>
                    <a:pt x="56" y="129"/>
                  </a:lnTo>
                  <a:lnTo>
                    <a:pt x="59" y="133"/>
                  </a:lnTo>
                  <a:lnTo>
                    <a:pt x="63" y="137"/>
                  </a:lnTo>
                  <a:lnTo>
                    <a:pt x="67" y="141"/>
                  </a:lnTo>
                  <a:lnTo>
                    <a:pt x="67" y="141"/>
                  </a:lnTo>
                  <a:lnTo>
                    <a:pt x="67" y="144"/>
                  </a:lnTo>
                  <a:lnTo>
                    <a:pt x="67" y="144"/>
                  </a:lnTo>
                  <a:lnTo>
                    <a:pt x="70" y="148"/>
                  </a:lnTo>
                  <a:lnTo>
                    <a:pt x="74" y="152"/>
                  </a:lnTo>
                  <a:lnTo>
                    <a:pt x="74" y="159"/>
                  </a:lnTo>
                  <a:lnTo>
                    <a:pt x="74" y="159"/>
                  </a:lnTo>
                  <a:lnTo>
                    <a:pt x="74" y="163"/>
                  </a:lnTo>
                  <a:lnTo>
                    <a:pt x="74" y="167"/>
                  </a:lnTo>
                  <a:lnTo>
                    <a:pt x="74" y="167"/>
                  </a:lnTo>
                  <a:lnTo>
                    <a:pt x="74" y="174"/>
                  </a:lnTo>
                  <a:lnTo>
                    <a:pt x="78" y="178"/>
                  </a:lnTo>
                  <a:lnTo>
                    <a:pt x="78" y="181"/>
                  </a:lnTo>
                  <a:lnTo>
                    <a:pt x="78" y="181"/>
                  </a:lnTo>
                  <a:lnTo>
                    <a:pt x="89" y="192"/>
                  </a:lnTo>
                  <a:lnTo>
                    <a:pt x="89" y="192"/>
                  </a:lnTo>
                  <a:lnTo>
                    <a:pt x="93" y="192"/>
                  </a:lnTo>
                  <a:lnTo>
                    <a:pt x="96" y="196"/>
                  </a:lnTo>
                  <a:lnTo>
                    <a:pt x="96" y="196"/>
                  </a:lnTo>
                  <a:lnTo>
                    <a:pt x="104" y="200"/>
                  </a:lnTo>
                  <a:lnTo>
                    <a:pt x="104" y="200"/>
                  </a:lnTo>
                  <a:lnTo>
                    <a:pt x="107" y="204"/>
                  </a:lnTo>
                  <a:lnTo>
                    <a:pt x="107" y="204"/>
                  </a:lnTo>
                  <a:lnTo>
                    <a:pt x="107" y="204"/>
                  </a:lnTo>
                  <a:lnTo>
                    <a:pt x="111" y="218"/>
                  </a:lnTo>
                  <a:lnTo>
                    <a:pt x="115" y="218"/>
                  </a:lnTo>
                  <a:lnTo>
                    <a:pt x="115" y="222"/>
                  </a:lnTo>
                  <a:lnTo>
                    <a:pt x="130" y="233"/>
                  </a:lnTo>
                  <a:lnTo>
                    <a:pt x="130" y="233"/>
                  </a:lnTo>
                  <a:lnTo>
                    <a:pt x="133" y="241"/>
                  </a:lnTo>
                  <a:lnTo>
                    <a:pt x="137" y="241"/>
                  </a:lnTo>
                  <a:lnTo>
                    <a:pt x="141" y="252"/>
                  </a:lnTo>
                  <a:lnTo>
                    <a:pt x="141" y="252"/>
                  </a:lnTo>
                  <a:lnTo>
                    <a:pt x="145" y="252"/>
                  </a:lnTo>
                  <a:lnTo>
                    <a:pt x="148" y="248"/>
                  </a:lnTo>
                  <a:lnTo>
                    <a:pt x="152" y="244"/>
                  </a:lnTo>
                  <a:lnTo>
                    <a:pt x="148" y="241"/>
                  </a:lnTo>
                  <a:lnTo>
                    <a:pt x="152" y="233"/>
                  </a:lnTo>
                  <a:lnTo>
                    <a:pt x="156" y="233"/>
                  </a:lnTo>
                  <a:lnTo>
                    <a:pt x="159" y="237"/>
                  </a:lnTo>
                  <a:lnTo>
                    <a:pt x="170" y="237"/>
                  </a:lnTo>
                  <a:lnTo>
                    <a:pt x="185" y="241"/>
                  </a:lnTo>
                  <a:lnTo>
                    <a:pt x="200" y="248"/>
                  </a:lnTo>
                  <a:lnTo>
                    <a:pt x="200" y="259"/>
                  </a:lnTo>
                  <a:lnTo>
                    <a:pt x="230" y="226"/>
                  </a:lnTo>
                  <a:lnTo>
                    <a:pt x="337" y="196"/>
                  </a:lnTo>
                  <a:lnTo>
                    <a:pt x="341" y="163"/>
                  </a:lnTo>
                  <a:lnTo>
                    <a:pt x="337" y="152"/>
                  </a:lnTo>
                  <a:lnTo>
                    <a:pt x="337" y="152"/>
                  </a:lnTo>
                  <a:lnTo>
                    <a:pt x="330" y="155"/>
                  </a:lnTo>
                  <a:lnTo>
                    <a:pt x="282" y="148"/>
                  </a:lnTo>
                  <a:lnTo>
                    <a:pt x="278" y="137"/>
                  </a:lnTo>
                  <a:lnTo>
                    <a:pt x="274" y="133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9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2"/>
                  </a:lnTo>
                  <a:lnTo>
                    <a:pt x="270" y="122"/>
                  </a:lnTo>
                  <a:lnTo>
                    <a:pt x="270" y="122"/>
                  </a:lnTo>
                  <a:lnTo>
                    <a:pt x="270" y="122"/>
                  </a:lnTo>
                  <a:lnTo>
                    <a:pt x="263" y="118"/>
                  </a:lnTo>
                  <a:lnTo>
                    <a:pt x="263" y="118"/>
                  </a:lnTo>
                  <a:lnTo>
                    <a:pt x="263" y="118"/>
                  </a:lnTo>
                  <a:lnTo>
                    <a:pt x="259" y="115"/>
                  </a:lnTo>
                  <a:lnTo>
                    <a:pt x="259" y="111"/>
                  </a:lnTo>
                  <a:lnTo>
                    <a:pt x="252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8" y="96"/>
                  </a:lnTo>
                  <a:lnTo>
                    <a:pt x="248" y="89"/>
                  </a:lnTo>
                  <a:lnTo>
                    <a:pt x="248" y="89"/>
                  </a:lnTo>
                  <a:lnTo>
                    <a:pt x="244" y="85"/>
                  </a:lnTo>
                  <a:lnTo>
                    <a:pt x="244" y="85"/>
                  </a:lnTo>
                  <a:lnTo>
                    <a:pt x="237" y="77"/>
                  </a:lnTo>
                  <a:lnTo>
                    <a:pt x="237" y="77"/>
                  </a:lnTo>
                  <a:lnTo>
                    <a:pt x="233" y="74"/>
                  </a:lnTo>
                  <a:lnTo>
                    <a:pt x="233" y="74"/>
                  </a:lnTo>
                  <a:lnTo>
                    <a:pt x="233" y="74"/>
                  </a:lnTo>
                  <a:lnTo>
                    <a:pt x="237" y="74"/>
                  </a:lnTo>
                  <a:lnTo>
                    <a:pt x="233" y="74"/>
                  </a:lnTo>
                  <a:lnTo>
                    <a:pt x="233" y="74"/>
                  </a:lnTo>
                  <a:lnTo>
                    <a:pt x="226" y="70"/>
                  </a:lnTo>
                  <a:lnTo>
                    <a:pt x="222" y="63"/>
                  </a:lnTo>
                  <a:lnTo>
                    <a:pt x="222" y="59"/>
                  </a:lnTo>
                  <a:lnTo>
                    <a:pt x="219" y="59"/>
                  </a:lnTo>
                  <a:lnTo>
                    <a:pt x="219" y="55"/>
                  </a:lnTo>
                  <a:lnTo>
                    <a:pt x="219" y="59"/>
                  </a:lnTo>
                  <a:lnTo>
                    <a:pt x="219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8" name="Freeform 90"/>
            <p:cNvSpPr/>
            <p:nvPr/>
          </p:nvSpPr>
          <p:spPr bwMode="auto">
            <a:xfrm>
              <a:off x="5350632" y="2656170"/>
              <a:ext cx="14153" cy="33452"/>
            </a:xfrm>
            <a:custGeom>
              <a:avLst/>
              <a:gdLst>
                <a:gd name="T0" fmla="*/ 7 w 11"/>
                <a:gd name="T1" fmla="*/ 26 h 26"/>
                <a:gd name="T2" fmla="*/ 7 w 11"/>
                <a:gd name="T3" fmla="*/ 26 h 26"/>
                <a:gd name="T4" fmla="*/ 0 w 11"/>
                <a:gd name="T5" fmla="*/ 22 h 26"/>
                <a:gd name="T6" fmla="*/ 0 w 11"/>
                <a:gd name="T7" fmla="*/ 22 h 26"/>
                <a:gd name="T8" fmla="*/ 0 w 11"/>
                <a:gd name="T9" fmla="*/ 22 h 26"/>
                <a:gd name="T10" fmla="*/ 0 w 11"/>
                <a:gd name="T11" fmla="*/ 19 h 26"/>
                <a:gd name="T12" fmla="*/ 0 w 11"/>
                <a:gd name="T13" fmla="*/ 19 h 26"/>
                <a:gd name="T14" fmla="*/ 0 w 11"/>
                <a:gd name="T15" fmla="*/ 15 h 26"/>
                <a:gd name="T16" fmla="*/ 0 w 11"/>
                <a:gd name="T17" fmla="*/ 11 h 26"/>
                <a:gd name="T18" fmla="*/ 0 w 11"/>
                <a:gd name="T19" fmla="*/ 11 h 26"/>
                <a:gd name="T20" fmla="*/ 0 w 11"/>
                <a:gd name="T21" fmla="*/ 11 h 26"/>
                <a:gd name="T22" fmla="*/ 0 w 11"/>
                <a:gd name="T23" fmla="*/ 7 h 26"/>
                <a:gd name="T24" fmla="*/ 0 w 11"/>
                <a:gd name="T25" fmla="*/ 7 h 26"/>
                <a:gd name="T26" fmla="*/ 0 w 11"/>
                <a:gd name="T27" fmla="*/ 4 h 26"/>
                <a:gd name="T28" fmla="*/ 4 w 11"/>
                <a:gd name="T29" fmla="*/ 4 h 26"/>
                <a:gd name="T30" fmla="*/ 4 w 11"/>
                <a:gd name="T31" fmla="*/ 4 h 26"/>
                <a:gd name="T32" fmla="*/ 4 w 11"/>
                <a:gd name="T33" fmla="*/ 4 h 26"/>
                <a:gd name="T34" fmla="*/ 4 w 11"/>
                <a:gd name="T35" fmla="*/ 0 h 26"/>
                <a:gd name="T36" fmla="*/ 4 w 11"/>
                <a:gd name="T37" fmla="*/ 0 h 26"/>
                <a:gd name="T38" fmla="*/ 7 w 11"/>
                <a:gd name="T39" fmla="*/ 4 h 26"/>
                <a:gd name="T40" fmla="*/ 7 w 11"/>
                <a:gd name="T41" fmla="*/ 4 h 26"/>
                <a:gd name="T42" fmla="*/ 11 w 11"/>
                <a:gd name="T43" fmla="*/ 4 h 26"/>
                <a:gd name="T44" fmla="*/ 11 w 11"/>
                <a:gd name="T45" fmla="*/ 4 h 26"/>
                <a:gd name="T46" fmla="*/ 7 w 11"/>
                <a:gd name="T47" fmla="*/ 11 h 26"/>
                <a:gd name="T48" fmla="*/ 7 w 11"/>
                <a:gd name="T49" fmla="*/ 11 h 26"/>
                <a:gd name="T50" fmla="*/ 7 w 11"/>
                <a:gd name="T51" fmla="*/ 15 h 26"/>
                <a:gd name="T52" fmla="*/ 11 w 11"/>
                <a:gd name="T53" fmla="*/ 15 h 26"/>
                <a:gd name="T54" fmla="*/ 11 w 11"/>
                <a:gd name="T55" fmla="*/ 19 h 26"/>
                <a:gd name="T56" fmla="*/ 11 w 11"/>
                <a:gd name="T57" fmla="*/ 26 h 26"/>
                <a:gd name="T58" fmla="*/ 7 w 11"/>
                <a:gd name="T59" fmla="*/ 26 h 26"/>
                <a:gd name="T60" fmla="*/ 7 w 11"/>
                <a:gd name="T6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" h="26">
                  <a:moveTo>
                    <a:pt x="7" y="26"/>
                  </a:moveTo>
                  <a:lnTo>
                    <a:pt x="7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7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89" name="Freeform 91"/>
            <p:cNvSpPr/>
            <p:nvPr/>
          </p:nvSpPr>
          <p:spPr bwMode="auto">
            <a:xfrm>
              <a:off x="5364785" y="2661317"/>
              <a:ext cx="105504" cy="70765"/>
            </a:xfrm>
            <a:custGeom>
              <a:avLst/>
              <a:gdLst>
                <a:gd name="T0" fmla="*/ 0 w 82"/>
                <a:gd name="T1" fmla="*/ 26 h 55"/>
                <a:gd name="T2" fmla="*/ 0 w 82"/>
                <a:gd name="T3" fmla="*/ 33 h 55"/>
                <a:gd name="T4" fmla="*/ 4 w 82"/>
                <a:gd name="T5" fmla="*/ 37 h 55"/>
                <a:gd name="T6" fmla="*/ 8 w 82"/>
                <a:gd name="T7" fmla="*/ 48 h 55"/>
                <a:gd name="T8" fmla="*/ 56 w 82"/>
                <a:gd name="T9" fmla="*/ 55 h 55"/>
                <a:gd name="T10" fmla="*/ 63 w 82"/>
                <a:gd name="T11" fmla="*/ 52 h 55"/>
                <a:gd name="T12" fmla="*/ 78 w 82"/>
                <a:gd name="T13" fmla="*/ 11 h 55"/>
                <a:gd name="T14" fmla="*/ 82 w 82"/>
                <a:gd name="T15" fmla="*/ 11 h 55"/>
                <a:gd name="T16" fmla="*/ 78 w 82"/>
                <a:gd name="T17" fmla="*/ 7 h 55"/>
                <a:gd name="T18" fmla="*/ 78 w 82"/>
                <a:gd name="T19" fmla="*/ 3 h 55"/>
                <a:gd name="T20" fmla="*/ 78 w 82"/>
                <a:gd name="T21" fmla="*/ 7 h 55"/>
                <a:gd name="T22" fmla="*/ 78 w 82"/>
                <a:gd name="T23" fmla="*/ 3 h 55"/>
                <a:gd name="T24" fmla="*/ 78 w 82"/>
                <a:gd name="T25" fmla="*/ 3 h 55"/>
                <a:gd name="T26" fmla="*/ 74 w 82"/>
                <a:gd name="T27" fmla="*/ 3 h 55"/>
                <a:gd name="T28" fmla="*/ 74 w 82"/>
                <a:gd name="T29" fmla="*/ 0 h 55"/>
                <a:gd name="T30" fmla="*/ 74 w 82"/>
                <a:gd name="T31" fmla="*/ 0 h 55"/>
                <a:gd name="T32" fmla="*/ 74 w 82"/>
                <a:gd name="T33" fmla="*/ 0 h 55"/>
                <a:gd name="T34" fmla="*/ 70 w 82"/>
                <a:gd name="T35" fmla="*/ 3 h 55"/>
                <a:gd name="T36" fmla="*/ 63 w 82"/>
                <a:gd name="T37" fmla="*/ 7 h 55"/>
                <a:gd name="T38" fmla="*/ 63 w 82"/>
                <a:gd name="T39" fmla="*/ 11 h 55"/>
                <a:gd name="T40" fmla="*/ 52 w 82"/>
                <a:gd name="T41" fmla="*/ 18 h 55"/>
                <a:gd name="T42" fmla="*/ 52 w 82"/>
                <a:gd name="T43" fmla="*/ 22 h 55"/>
                <a:gd name="T44" fmla="*/ 52 w 82"/>
                <a:gd name="T45" fmla="*/ 22 h 55"/>
                <a:gd name="T46" fmla="*/ 52 w 82"/>
                <a:gd name="T47" fmla="*/ 22 h 55"/>
                <a:gd name="T48" fmla="*/ 48 w 82"/>
                <a:gd name="T49" fmla="*/ 26 h 55"/>
                <a:gd name="T50" fmla="*/ 48 w 82"/>
                <a:gd name="T51" fmla="*/ 26 h 55"/>
                <a:gd name="T52" fmla="*/ 45 w 82"/>
                <a:gd name="T53" fmla="*/ 26 h 55"/>
                <a:gd name="T54" fmla="*/ 45 w 82"/>
                <a:gd name="T55" fmla="*/ 26 h 55"/>
                <a:gd name="T56" fmla="*/ 45 w 82"/>
                <a:gd name="T57" fmla="*/ 29 h 55"/>
                <a:gd name="T58" fmla="*/ 45 w 82"/>
                <a:gd name="T59" fmla="*/ 29 h 55"/>
                <a:gd name="T60" fmla="*/ 41 w 82"/>
                <a:gd name="T61" fmla="*/ 29 h 55"/>
                <a:gd name="T62" fmla="*/ 37 w 82"/>
                <a:gd name="T63" fmla="*/ 29 h 55"/>
                <a:gd name="T64" fmla="*/ 33 w 82"/>
                <a:gd name="T65" fmla="*/ 33 h 55"/>
                <a:gd name="T66" fmla="*/ 33 w 82"/>
                <a:gd name="T67" fmla="*/ 29 h 55"/>
                <a:gd name="T68" fmla="*/ 30 w 82"/>
                <a:gd name="T69" fmla="*/ 29 h 55"/>
                <a:gd name="T70" fmla="*/ 26 w 82"/>
                <a:gd name="T71" fmla="*/ 29 h 55"/>
                <a:gd name="T72" fmla="*/ 26 w 82"/>
                <a:gd name="T73" fmla="*/ 29 h 55"/>
                <a:gd name="T74" fmla="*/ 19 w 82"/>
                <a:gd name="T75" fmla="*/ 29 h 55"/>
                <a:gd name="T76" fmla="*/ 11 w 82"/>
                <a:gd name="T77" fmla="*/ 33 h 55"/>
                <a:gd name="T78" fmla="*/ 11 w 82"/>
                <a:gd name="T79" fmla="*/ 33 h 55"/>
                <a:gd name="T80" fmla="*/ 8 w 82"/>
                <a:gd name="T81" fmla="*/ 33 h 55"/>
                <a:gd name="T82" fmla="*/ 4 w 82"/>
                <a:gd name="T83" fmla="*/ 33 h 55"/>
                <a:gd name="T84" fmla="*/ 4 w 82"/>
                <a:gd name="T85" fmla="*/ 26 h 55"/>
                <a:gd name="T86" fmla="*/ 4 w 82"/>
                <a:gd name="T87" fmla="*/ 29 h 55"/>
                <a:gd name="T88" fmla="*/ 0 w 82"/>
                <a:gd name="T89" fmla="*/ 2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2" h="55">
                  <a:moveTo>
                    <a:pt x="0" y="26"/>
                  </a:moveTo>
                  <a:lnTo>
                    <a:pt x="0" y="33"/>
                  </a:lnTo>
                  <a:lnTo>
                    <a:pt x="4" y="37"/>
                  </a:lnTo>
                  <a:lnTo>
                    <a:pt x="8" y="48"/>
                  </a:lnTo>
                  <a:lnTo>
                    <a:pt x="56" y="55"/>
                  </a:lnTo>
                  <a:lnTo>
                    <a:pt x="63" y="52"/>
                  </a:lnTo>
                  <a:lnTo>
                    <a:pt x="78" y="11"/>
                  </a:lnTo>
                  <a:lnTo>
                    <a:pt x="82" y="11"/>
                  </a:lnTo>
                  <a:lnTo>
                    <a:pt x="78" y="7"/>
                  </a:lnTo>
                  <a:lnTo>
                    <a:pt x="78" y="3"/>
                  </a:lnTo>
                  <a:lnTo>
                    <a:pt x="78" y="7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0" y="3"/>
                  </a:lnTo>
                  <a:lnTo>
                    <a:pt x="63" y="7"/>
                  </a:lnTo>
                  <a:lnTo>
                    <a:pt x="63" y="11"/>
                  </a:lnTo>
                  <a:lnTo>
                    <a:pt x="52" y="18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1" y="29"/>
                  </a:lnTo>
                  <a:lnTo>
                    <a:pt x="37" y="29"/>
                  </a:lnTo>
                  <a:lnTo>
                    <a:pt x="33" y="33"/>
                  </a:lnTo>
                  <a:lnTo>
                    <a:pt x="33" y="29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19" y="29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4" y="26"/>
                  </a:lnTo>
                  <a:lnTo>
                    <a:pt x="4" y="29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90" name="Freeform 92"/>
            <p:cNvSpPr>
              <a:spLocks noEditPoints="1"/>
            </p:cNvSpPr>
            <p:nvPr/>
          </p:nvSpPr>
          <p:spPr bwMode="auto">
            <a:xfrm>
              <a:off x="3721756" y="2388551"/>
              <a:ext cx="61758" cy="24446"/>
            </a:xfrm>
            <a:custGeom>
              <a:avLst/>
              <a:gdLst>
                <a:gd name="T0" fmla="*/ 18 w 48"/>
                <a:gd name="T1" fmla="*/ 0 h 19"/>
                <a:gd name="T2" fmla="*/ 22 w 48"/>
                <a:gd name="T3" fmla="*/ 4 h 19"/>
                <a:gd name="T4" fmla="*/ 22 w 48"/>
                <a:gd name="T5" fmla="*/ 0 h 19"/>
                <a:gd name="T6" fmla="*/ 18 w 48"/>
                <a:gd name="T7" fmla="*/ 0 h 19"/>
                <a:gd name="T8" fmla="*/ 18 w 48"/>
                <a:gd name="T9" fmla="*/ 0 h 19"/>
                <a:gd name="T10" fmla="*/ 18 w 48"/>
                <a:gd name="T11" fmla="*/ 0 h 19"/>
                <a:gd name="T12" fmla="*/ 3 w 48"/>
                <a:gd name="T13" fmla="*/ 0 h 19"/>
                <a:gd name="T14" fmla="*/ 7 w 48"/>
                <a:gd name="T15" fmla="*/ 4 h 19"/>
                <a:gd name="T16" fmla="*/ 7 w 48"/>
                <a:gd name="T17" fmla="*/ 0 h 19"/>
                <a:gd name="T18" fmla="*/ 3 w 48"/>
                <a:gd name="T19" fmla="*/ 0 h 19"/>
                <a:gd name="T20" fmla="*/ 3 w 48"/>
                <a:gd name="T21" fmla="*/ 0 h 19"/>
                <a:gd name="T22" fmla="*/ 0 w 48"/>
                <a:gd name="T23" fmla="*/ 4 h 19"/>
                <a:gd name="T24" fmla="*/ 0 w 48"/>
                <a:gd name="T25" fmla="*/ 8 h 19"/>
                <a:gd name="T26" fmla="*/ 3 w 48"/>
                <a:gd name="T27" fmla="*/ 8 h 19"/>
                <a:gd name="T28" fmla="*/ 3 w 48"/>
                <a:gd name="T29" fmla="*/ 8 h 19"/>
                <a:gd name="T30" fmla="*/ 3 w 48"/>
                <a:gd name="T31" fmla="*/ 4 h 19"/>
                <a:gd name="T32" fmla="*/ 0 w 48"/>
                <a:gd name="T33" fmla="*/ 4 h 19"/>
                <a:gd name="T34" fmla="*/ 0 w 48"/>
                <a:gd name="T35" fmla="*/ 4 h 19"/>
                <a:gd name="T36" fmla="*/ 44 w 48"/>
                <a:gd name="T37" fmla="*/ 19 h 19"/>
                <a:gd name="T38" fmla="*/ 40 w 48"/>
                <a:gd name="T39" fmla="*/ 19 h 19"/>
                <a:gd name="T40" fmla="*/ 40 w 48"/>
                <a:gd name="T41" fmla="*/ 19 h 19"/>
                <a:gd name="T42" fmla="*/ 48 w 48"/>
                <a:gd name="T43" fmla="*/ 19 h 19"/>
                <a:gd name="T44" fmla="*/ 48 w 48"/>
                <a:gd name="T45" fmla="*/ 19 h 19"/>
                <a:gd name="T46" fmla="*/ 48 w 48"/>
                <a:gd name="T47" fmla="*/ 19 h 19"/>
                <a:gd name="T48" fmla="*/ 44 w 48"/>
                <a:gd name="T4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19">
                  <a:moveTo>
                    <a:pt x="18" y="0"/>
                  </a:moveTo>
                  <a:lnTo>
                    <a:pt x="22" y="4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close/>
                  <a:moveTo>
                    <a:pt x="3" y="0"/>
                  </a:move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0" y="4"/>
                  </a:moveTo>
                  <a:lnTo>
                    <a:pt x="0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44" y="19"/>
                  </a:moveTo>
                  <a:lnTo>
                    <a:pt x="40" y="19"/>
                  </a:lnTo>
                  <a:lnTo>
                    <a:pt x="40" y="19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4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91" name="Freeform 93"/>
            <p:cNvSpPr/>
            <p:nvPr/>
          </p:nvSpPr>
          <p:spPr bwMode="auto">
            <a:xfrm>
              <a:off x="3945630" y="2522360"/>
              <a:ext cx="9007" cy="5147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2 w 2"/>
                <a:gd name="T9" fmla="*/ 1 h 1"/>
                <a:gd name="T10" fmla="*/ 1 w 2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92" name="Freeform 94"/>
            <p:cNvSpPr>
              <a:spLocks noEditPoints="1"/>
            </p:cNvSpPr>
            <p:nvPr/>
          </p:nvSpPr>
          <p:spPr bwMode="auto">
            <a:xfrm>
              <a:off x="3926331" y="2603418"/>
              <a:ext cx="95211" cy="28306"/>
            </a:xfrm>
            <a:custGeom>
              <a:avLst/>
              <a:gdLst>
                <a:gd name="T0" fmla="*/ 3 w 20"/>
                <a:gd name="T1" fmla="*/ 4 h 6"/>
                <a:gd name="T2" fmla="*/ 3 w 20"/>
                <a:gd name="T3" fmla="*/ 4 h 6"/>
                <a:gd name="T4" fmla="*/ 3 w 20"/>
                <a:gd name="T5" fmla="*/ 4 h 6"/>
                <a:gd name="T6" fmla="*/ 4 w 20"/>
                <a:gd name="T7" fmla="*/ 4 h 6"/>
                <a:gd name="T8" fmla="*/ 4 w 20"/>
                <a:gd name="T9" fmla="*/ 4 h 6"/>
                <a:gd name="T10" fmla="*/ 3 w 20"/>
                <a:gd name="T11" fmla="*/ 4 h 6"/>
                <a:gd name="T12" fmla="*/ 0 w 20"/>
                <a:gd name="T13" fmla="*/ 6 h 6"/>
                <a:gd name="T14" fmla="*/ 0 w 20"/>
                <a:gd name="T15" fmla="*/ 6 h 6"/>
                <a:gd name="T16" fmla="*/ 0 w 20"/>
                <a:gd name="T17" fmla="*/ 5 h 6"/>
                <a:gd name="T18" fmla="*/ 1 w 20"/>
                <a:gd name="T19" fmla="*/ 5 h 6"/>
                <a:gd name="T20" fmla="*/ 1 w 20"/>
                <a:gd name="T21" fmla="*/ 6 h 6"/>
                <a:gd name="T22" fmla="*/ 0 w 20"/>
                <a:gd name="T23" fmla="*/ 6 h 6"/>
                <a:gd name="T24" fmla="*/ 0 w 20"/>
                <a:gd name="T25" fmla="*/ 6 h 6"/>
                <a:gd name="T26" fmla="*/ 1 w 20"/>
                <a:gd name="T27" fmla="*/ 3 h 6"/>
                <a:gd name="T28" fmla="*/ 1 w 20"/>
                <a:gd name="T29" fmla="*/ 2 h 6"/>
                <a:gd name="T30" fmla="*/ 1 w 20"/>
                <a:gd name="T31" fmla="*/ 1 h 6"/>
                <a:gd name="T32" fmla="*/ 1 w 20"/>
                <a:gd name="T33" fmla="*/ 1 h 6"/>
                <a:gd name="T34" fmla="*/ 2 w 20"/>
                <a:gd name="T35" fmla="*/ 1 h 6"/>
                <a:gd name="T36" fmla="*/ 2 w 20"/>
                <a:gd name="T37" fmla="*/ 2 h 6"/>
                <a:gd name="T38" fmla="*/ 1 w 20"/>
                <a:gd name="T39" fmla="*/ 3 h 6"/>
                <a:gd name="T40" fmla="*/ 8 w 20"/>
                <a:gd name="T41" fmla="*/ 4 h 6"/>
                <a:gd name="T42" fmla="*/ 7 w 20"/>
                <a:gd name="T43" fmla="*/ 4 h 6"/>
                <a:gd name="T44" fmla="*/ 6 w 20"/>
                <a:gd name="T45" fmla="*/ 5 h 6"/>
                <a:gd name="T46" fmla="*/ 5 w 20"/>
                <a:gd name="T47" fmla="*/ 4 h 6"/>
                <a:gd name="T48" fmla="*/ 4 w 20"/>
                <a:gd name="T49" fmla="*/ 4 h 6"/>
                <a:gd name="T50" fmla="*/ 5 w 20"/>
                <a:gd name="T51" fmla="*/ 3 h 6"/>
                <a:gd name="T52" fmla="*/ 6 w 20"/>
                <a:gd name="T53" fmla="*/ 3 h 6"/>
                <a:gd name="T54" fmla="*/ 7 w 20"/>
                <a:gd name="T55" fmla="*/ 3 h 6"/>
                <a:gd name="T56" fmla="*/ 7 w 20"/>
                <a:gd name="T57" fmla="*/ 3 h 6"/>
                <a:gd name="T58" fmla="*/ 8 w 20"/>
                <a:gd name="T59" fmla="*/ 3 h 6"/>
                <a:gd name="T60" fmla="*/ 8 w 20"/>
                <a:gd name="T61" fmla="*/ 4 h 6"/>
                <a:gd name="T62" fmla="*/ 10 w 20"/>
                <a:gd name="T63" fmla="*/ 4 h 6"/>
                <a:gd name="T64" fmla="*/ 9 w 20"/>
                <a:gd name="T65" fmla="*/ 5 h 6"/>
                <a:gd name="T66" fmla="*/ 10 w 20"/>
                <a:gd name="T67" fmla="*/ 6 h 6"/>
                <a:gd name="T68" fmla="*/ 11 w 20"/>
                <a:gd name="T69" fmla="*/ 5 h 6"/>
                <a:gd name="T70" fmla="*/ 12 w 20"/>
                <a:gd name="T71" fmla="*/ 5 h 6"/>
                <a:gd name="T72" fmla="*/ 11 w 20"/>
                <a:gd name="T73" fmla="*/ 4 h 6"/>
                <a:gd name="T74" fmla="*/ 11 w 20"/>
                <a:gd name="T75" fmla="*/ 4 h 6"/>
                <a:gd name="T76" fmla="*/ 10 w 20"/>
                <a:gd name="T77" fmla="*/ 4 h 6"/>
                <a:gd name="T78" fmla="*/ 18 w 20"/>
                <a:gd name="T79" fmla="*/ 1 h 6"/>
                <a:gd name="T80" fmla="*/ 19 w 20"/>
                <a:gd name="T81" fmla="*/ 0 h 6"/>
                <a:gd name="T82" fmla="*/ 19 w 20"/>
                <a:gd name="T83" fmla="*/ 0 h 6"/>
                <a:gd name="T84" fmla="*/ 20 w 20"/>
                <a:gd name="T85" fmla="*/ 0 h 6"/>
                <a:gd name="T86" fmla="*/ 19 w 20"/>
                <a:gd name="T87" fmla="*/ 0 h 6"/>
                <a:gd name="T88" fmla="*/ 18 w 20"/>
                <a:gd name="T89" fmla="*/ 1 h 6"/>
                <a:gd name="T90" fmla="*/ 15 w 20"/>
                <a:gd name="T91" fmla="*/ 4 h 6"/>
                <a:gd name="T92" fmla="*/ 16 w 20"/>
                <a:gd name="T93" fmla="*/ 3 h 6"/>
                <a:gd name="T94" fmla="*/ 16 w 20"/>
                <a:gd name="T95" fmla="*/ 3 h 6"/>
                <a:gd name="T96" fmla="*/ 18 w 20"/>
                <a:gd name="T97" fmla="*/ 2 h 6"/>
                <a:gd name="T98" fmla="*/ 18 w 20"/>
                <a:gd name="T99" fmla="*/ 3 h 6"/>
                <a:gd name="T100" fmla="*/ 17 w 20"/>
                <a:gd name="T101" fmla="*/ 4 h 6"/>
                <a:gd name="T102" fmla="*/ 16 w 20"/>
                <a:gd name="T103" fmla="*/ 4 h 6"/>
                <a:gd name="T104" fmla="*/ 15 w 20"/>
                <a:gd name="T10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" h="6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lose/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lose/>
                  <a:moveTo>
                    <a:pt x="1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lose/>
                  <a:moveTo>
                    <a:pt x="8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10" y="4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18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1"/>
                    <a:pt x="18" y="1"/>
                    <a:pt x="18" y="1"/>
                  </a:cubicBezTo>
                  <a:close/>
                  <a:moveTo>
                    <a:pt x="15" y="4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93" name="Freeform 95"/>
            <p:cNvSpPr>
              <a:spLocks noEditPoints="1"/>
            </p:cNvSpPr>
            <p:nvPr/>
          </p:nvSpPr>
          <p:spPr bwMode="auto">
            <a:xfrm>
              <a:off x="3769361" y="2842732"/>
              <a:ext cx="51465" cy="42459"/>
            </a:xfrm>
            <a:custGeom>
              <a:avLst/>
              <a:gdLst>
                <a:gd name="T0" fmla="*/ 1 w 11"/>
                <a:gd name="T1" fmla="*/ 1 h 9"/>
                <a:gd name="T2" fmla="*/ 2 w 11"/>
                <a:gd name="T3" fmla="*/ 0 h 9"/>
                <a:gd name="T4" fmla="*/ 1 w 11"/>
                <a:gd name="T5" fmla="*/ 0 h 9"/>
                <a:gd name="T6" fmla="*/ 1 w 11"/>
                <a:gd name="T7" fmla="*/ 0 h 9"/>
                <a:gd name="T8" fmla="*/ 0 w 11"/>
                <a:gd name="T9" fmla="*/ 0 h 9"/>
                <a:gd name="T10" fmla="*/ 0 w 11"/>
                <a:gd name="T11" fmla="*/ 0 h 9"/>
                <a:gd name="T12" fmla="*/ 0 w 11"/>
                <a:gd name="T13" fmla="*/ 0 h 9"/>
                <a:gd name="T14" fmla="*/ 1 w 11"/>
                <a:gd name="T15" fmla="*/ 1 h 9"/>
                <a:gd name="T16" fmla="*/ 2 w 11"/>
                <a:gd name="T17" fmla="*/ 1 h 9"/>
                <a:gd name="T18" fmla="*/ 2 w 11"/>
                <a:gd name="T19" fmla="*/ 1 h 9"/>
                <a:gd name="T20" fmla="*/ 2 w 11"/>
                <a:gd name="T21" fmla="*/ 0 h 9"/>
                <a:gd name="T22" fmla="*/ 2 w 11"/>
                <a:gd name="T23" fmla="*/ 0 h 9"/>
                <a:gd name="T24" fmla="*/ 2 w 11"/>
                <a:gd name="T25" fmla="*/ 1 h 9"/>
                <a:gd name="T26" fmla="*/ 2 w 11"/>
                <a:gd name="T27" fmla="*/ 1 h 9"/>
                <a:gd name="T28" fmla="*/ 5 w 11"/>
                <a:gd name="T29" fmla="*/ 2 h 9"/>
                <a:gd name="T30" fmla="*/ 5 w 11"/>
                <a:gd name="T31" fmla="*/ 2 h 9"/>
                <a:gd name="T32" fmla="*/ 5 w 11"/>
                <a:gd name="T33" fmla="*/ 2 h 9"/>
                <a:gd name="T34" fmla="*/ 4 w 11"/>
                <a:gd name="T35" fmla="*/ 2 h 9"/>
                <a:gd name="T36" fmla="*/ 4 w 11"/>
                <a:gd name="T37" fmla="*/ 2 h 9"/>
                <a:gd name="T38" fmla="*/ 5 w 11"/>
                <a:gd name="T39" fmla="*/ 2 h 9"/>
                <a:gd name="T40" fmla="*/ 5 w 11"/>
                <a:gd name="T41" fmla="*/ 2 h 9"/>
                <a:gd name="T42" fmla="*/ 5 w 11"/>
                <a:gd name="T43" fmla="*/ 2 h 9"/>
                <a:gd name="T44" fmla="*/ 5 w 11"/>
                <a:gd name="T45" fmla="*/ 2 h 9"/>
                <a:gd name="T46" fmla="*/ 7 w 11"/>
                <a:gd name="T47" fmla="*/ 2 h 9"/>
                <a:gd name="T48" fmla="*/ 6 w 11"/>
                <a:gd name="T49" fmla="*/ 2 h 9"/>
                <a:gd name="T50" fmla="*/ 6 w 11"/>
                <a:gd name="T51" fmla="*/ 2 h 9"/>
                <a:gd name="T52" fmla="*/ 6 w 11"/>
                <a:gd name="T53" fmla="*/ 2 h 9"/>
                <a:gd name="T54" fmla="*/ 7 w 11"/>
                <a:gd name="T55" fmla="*/ 2 h 9"/>
                <a:gd name="T56" fmla="*/ 11 w 11"/>
                <a:gd name="T57" fmla="*/ 2 h 9"/>
                <a:gd name="T58" fmla="*/ 10 w 11"/>
                <a:gd name="T59" fmla="*/ 1 h 9"/>
                <a:gd name="T60" fmla="*/ 11 w 11"/>
                <a:gd name="T61" fmla="*/ 1 h 9"/>
                <a:gd name="T62" fmla="*/ 11 w 11"/>
                <a:gd name="T63" fmla="*/ 1 h 9"/>
                <a:gd name="T64" fmla="*/ 11 w 11"/>
                <a:gd name="T65" fmla="*/ 2 h 9"/>
                <a:gd name="T66" fmla="*/ 10 w 11"/>
                <a:gd name="T67" fmla="*/ 4 h 9"/>
                <a:gd name="T68" fmla="*/ 10 w 11"/>
                <a:gd name="T69" fmla="*/ 4 h 9"/>
                <a:gd name="T70" fmla="*/ 10 w 11"/>
                <a:gd name="T71" fmla="*/ 3 h 9"/>
                <a:gd name="T72" fmla="*/ 11 w 11"/>
                <a:gd name="T73" fmla="*/ 4 h 9"/>
                <a:gd name="T74" fmla="*/ 11 w 11"/>
                <a:gd name="T75" fmla="*/ 4 h 9"/>
                <a:gd name="T76" fmla="*/ 11 w 11"/>
                <a:gd name="T77" fmla="*/ 4 h 9"/>
                <a:gd name="T78" fmla="*/ 10 w 11"/>
                <a:gd name="T79" fmla="*/ 4 h 9"/>
                <a:gd name="T80" fmla="*/ 9 w 11"/>
                <a:gd name="T81" fmla="*/ 8 h 9"/>
                <a:gd name="T82" fmla="*/ 9 w 11"/>
                <a:gd name="T83" fmla="*/ 8 h 9"/>
                <a:gd name="T84" fmla="*/ 9 w 11"/>
                <a:gd name="T85" fmla="*/ 7 h 9"/>
                <a:gd name="T86" fmla="*/ 10 w 11"/>
                <a:gd name="T87" fmla="*/ 8 h 9"/>
                <a:gd name="T88" fmla="*/ 9 w 11"/>
                <a:gd name="T89" fmla="*/ 8 h 9"/>
                <a:gd name="T90" fmla="*/ 7 w 11"/>
                <a:gd name="T91" fmla="*/ 9 h 9"/>
                <a:gd name="T92" fmla="*/ 7 w 11"/>
                <a:gd name="T93" fmla="*/ 8 h 9"/>
                <a:gd name="T94" fmla="*/ 7 w 11"/>
                <a:gd name="T95" fmla="*/ 7 h 9"/>
                <a:gd name="T96" fmla="*/ 7 w 11"/>
                <a:gd name="T97" fmla="*/ 8 h 9"/>
                <a:gd name="T98" fmla="*/ 8 w 11"/>
                <a:gd name="T99" fmla="*/ 9 h 9"/>
                <a:gd name="T100" fmla="*/ 8 w 11"/>
                <a:gd name="T101" fmla="*/ 9 h 9"/>
                <a:gd name="T102" fmla="*/ 7 w 11"/>
                <a:gd name="T10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" h="9">
                  <a:moveTo>
                    <a:pt x="1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7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lose/>
                  <a:moveTo>
                    <a:pt x="11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9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lnTo>
                    <a:pt x="7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94" name="Freeform 96"/>
            <p:cNvSpPr>
              <a:spLocks noEditPoints="1"/>
            </p:cNvSpPr>
            <p:nvPr/>
          </p:nvSpPr>
          <p:spPr bwMode="auto">
            <a:xfrm>
              <a:off x="5384084" y="2651023"/>
              <a:ext cx="162115" cy="200714"/>
            </a:xfrm>
            <a:custGeom>
              <a:avLst/>
              <a:gdLst>
                <a:gd name="T0" fmla="*/ 48 w 126"/>
                <a:gd name="T1" fmla="*/ 104 h 156"/>
                <a:gd name="T2" fmla="*/ 48 w 126"/>
                <a:gd name="T3" fmla="*/ 60 h 156"/>
                <a:gd name="T4" fmla="*/ 67 w 126"/>
                <a:gd name="T5" fmla="*/ 19 h 156"/>
                <a:gd name="T6" fmla="*/ 70 w 126"/>
                <a:gd name="T7" fmla="*/ 34 h 156"/>
                <a:gd name="T8" fmla="*/ 81 w 126"/>
                <a:gd name="T9" fmla="*/ 41 h 156"/>
                <a:gd name="T10" fmla="*/ 89 w 126"/>
                <a:gd name="T11" fmla="*/ 41 h 156"/>
                <a:gd name="T12" fmla="*/ 96 w 126"/>
                <a:gd name="T13" fmla="*/ 45 h 156"/>
                <a:gd name="T14" fmla="*/ 104 w 126"/>
                <a:gd name="T15" fmla="*/ 45 h 156"/>
                <a:gd name="T16" fmla="*/ 111 w 126"/>
                <a:gd name="T17" fmla="*/ 52 h 156"/>
                <a:gd name="T18" fmla="*/ 115 w 126"/>
                <a:gd name="T19" fmla="*/ 56 h 156"/>
                <a:gd name="T20" fmla="*/ 122 w 126"/>
                <a:gd name="T21" fmla="*/ 63 h 156"/>
                <a:gd name="T22" fmla="*/ 122 w 126"/>
                <a:gd name="T23" fmla="*/ 67 h 156"/>
                <a:gd name="T24" fmla="*/ 122 w 126"/>
                <a:gd name="T25" fmla="*/ 71 h 156"/>
                <a:gd name="T26" fmla="*/ 115 w 126"/>
                <a:gd name="T27" fmla="*/ 82 h 156"/>
                <a:gd name="T28" fmla="*/ 111 w 126"/>
                <a:gd name="T29" fmla="*/ 89 h 156"/>
                <a:gd name="T30" fmla="*/ 107 w 126"/>
                <a:gd name="T31" fmla="*/ 97 h 156"/>
                <a:gd name="T32" fmla="*/ 104 w 126"/>
                <a:gd name="T33" fmla="*/ 97 h 156"/>
                <a:gd name="T34" fmla="*/ 104 w 126"/>
                <a:gd name="T35" fmla="*/ 93 h 156"/>
                <a:gd name="T36" fmla="*/ 100 w 126"/>
                <a:gd name="T37" fmla="*/ 93 h 156"/>
                <a:gd name="T38" fmla="*/ 96 w 126"/>
                <a:gd name="T39" fmla="*/ 97 h 156"/>
                <a:gd name="T40" fmla="*/ 96 w 126"/>
                <a:gd name="T41" fmla="*/ 100 h 156"/>
                <a:gd name="T42" fmla="*/ 92 w 126"/>
                <a:gd name="T43" fmla="*/ 108 h 156"/>
                <a:gd name="T44" fmla="*/ 92 w 126"/>
                <a:gd name="T45" fmla="*/ 108 h 156"/>
                <a:gd name="T46" fmla="*/ 96 w 126"/>
                <a:gd name="T47" fmla="*/ 112 h 156"/>
                <a:gd name="T48" fmla="*/ 96 w 126"/>
                <a:gd name="T49" fmla="*/ 119 h 156"/>
                <a:gd name="T50" fmla="*/ 89 w 126"/>
                <a:gd name="T51" fmla="*/ 119 h 156"/>
                <a:gd name="T52" fmla="*/ 85 w 126"/>
                <a:gd name="T53" fmla="*/ 119 h 156"/>
                <a:gd name="T54" fmla="*/ 74 w 126"/>
                <a:gd name="T55" fmla="*/ 126 h 156"/>
                <a:gd name="T56" fmla="*/ 74 w 126"/>
                <a:gd name="T57" fmla="*/ 134 h 156"/>
                <a:gd name="T58" fmla="*/ 70 w 126"/>
                <a:gd name="T59" fmla="*/ 138 h 156"/>
                <a:gd name="T60" fmla="*/ 59 w 126"/>
                <a:gd name="T61" fmla="*/ 138 h 156"/>
                <a:gd name="T62" fmla="*/ 55 w 126"/>
                <a:gd name="T63" fmla="*/ 141 h 156"/>
                <a:gd name="T64" fmla="*/ 55 w 126"/>
                <a:gd name="T65" fmla="*/ 145 h 156"/>
                <a:gd name="T66" fmla="*/ 55 w 126"/>
                <a:gd name="T67" fmla="*/ 145 h 156"/>
                <a:gd name="T68" fmla="*/ 55 w 126"/>
                <a:gd name="T69" fmla="*/ 145 h 156"/>
                <a:gd name="T70" fmla="*/ 52 w 126"/>
                <a:gd name="T71" fmla="*/ 152 h 156"/>
                <a:gd name="T72" fmla="*/ 44 w 126"/>
                <a:gd name="T73" fmla="*/ 152 h 156"/>
                <a:gd name="T74" fmla="*/ 37 w 126"/>
                <a:gd name="T75" fmla="*/ 152 h 156"/>
                <a:gd name="T76" fmla="*/ 30 w 126"/>
                <a:gd name="T77" fmla="*/ 156 h 156"/>
                <a:gd name="T78" fmla="*/ 26 w 126"/>
                <a:gd name="T79" fmla="*/ 156 h 156"/>
                <a:gd name="T80" fmla="*/ 15 w 126"/>
                <a:gd name="T81" fmla="*/ 145 h 156"/>
                <a:gd name="T82" fmla="*/ 0 w 126"/>
                <a:gd name="T83" fmla="*/ 123 h 156"/>
                <a:gd name="T84" fmla="*/ 4 w 126"/>
                <a:gd name="T85" fmla="*/ 115 h 156"/>
                <a:gd name="T86" fmla="*/ 63 w 126"/>
                <a:gd name="T87" fmla="*/ 11 h 156"/>
                <a:gd name="T88" fmla="*/ 63 w 126"/>
                <a:gd name="T89" fmla="*/ 4 h 156"/>
                <a:gd name="T90" fmla="*/ 63 w 126"/>
                <a:gd name="T91" fmla="*/ 0 h 156"/>
                <a:gd name="T92" fmla="*/ 63 w 126"/>
                <a:gd name="T93" fmla="*/ 0 h 156"/>
                <a:gd name="T94" fmla="*/ 63 w 126"/>
                <a:gd name="T95" fmla="*/ 0 h 156"/>
                <a:gd name="T96" fmla="*/ 59 w 126"/>
                <a:gd name="T97" fmla="*/ 0 h 156"/>
                <a:gd name="T98" fmla="*/ 59 w 126"/>
                <a:gd name="T99" fmla="*/ 4 h 156"/>
                <a:gd name="T100" fmla="*/ 59 w 126"/>
                <a:gd name="T101" fmla="*/ 4 h 156"/>
                <a:gd name="T102" fmla="*/ 59 w 126"/>
                <a:gd name="T103" fmla="*/ 8 h 156"/>
                <a:gd name="T104" fmla="*/ 63 w 126"/>
                <a:gd name="T105" fmla="*/ 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6" h="156">
                  <a:moveTo>
                    <a:pt x="4" y="115"/>
                  </a:moveTo>
                  <a:lnTo>
                    <a:pt x="48" y="104"/>
                  </a:lnTo>
                  <a:lnTo>
                    <a:pt x="52" y="71"/>
                  </a:lnTo>
                  <a:lnTo>
                    <a:pt x="48" y="60"/>
                  </a:lnTo>
                  <a:lnTo>
                    <a:pt x="63" y="19"/>
                  </a:lnTo>
                  <a:lnTo>
                    <a:pt x="67" y="19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0" y="37"/>
                  </a:lnTo>
                  <a:lnTo>
                    <a:pt x="81" y="41"/>
                  </a:lnTo>
                  <a:lnTo>
                    <a:pt x="85" y="45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96" y="45"/>
                  </a:lnTo>
                  <a:lnTo>
                    <a:pt x="100" y="45"/>
                  </a:lnTo>
                  <a:lnTo>
                    <a:pt x="104" y="45"/>
                  </a:lnTo>
                  <a:lnTo>
                    <a:pt x="107" y="49"/>
                  </a:lnTo>
                  <a:lnTo>
                    <a:pt x="111" y="52"/>
                  </a:lnTo>
                  <a:lnTo>
                    <a:pt x="111" y="56"/>
                  </a:lnTo>
                  <a:lnTo>
                    <a:pt x="115" y="56"/>
                  </a:lnTo>
                  <a:lnTo>
                    <a:pt x="118" y="63"/>
                  </a:lnTo>
                  <a:lnTo>
                    <a:pt x="122" y="63"/>
                  </a:lnTo>
                  <a:lnTo>
                    <a:pt x="126" y="63"/>
                  </a:lnTo>
                  <a:lnTo>
                    <a:pt x="122" y="67"/>
                  </a:lnTo>
                  <a:lnTo>
                    <a:pt x="122" y="71"/>
                  </a:lnTo>
                  <a:lnTo>
                    <a:pt x="122" y="71"/>
                  </a:lnTo>
                  <a:lnTo>
                    <a:pt x="122" y="75"/>
                  </a:lnTo>
                  <a:lnTo>
                    <a:pt x="115" y="82"/>
                  </a:lnTo>
                  <a:lnTo>
                    <a:pt x="111" y="86"/>
                  </a:lnTo>
                  <a:lnTo>
                    <a:pt x="111" y="89"/>
                  </a:lnTo>
                  <a:lnTo>
                    <a:pt x="107" y="89"/>
                  </a:lnTo>
                  <a:lnTo>
                    <a:pt x="107" y="97"/>
                  </a:lnTo>
                  <a:lnTo>
                    <a:pt x="104" y="97"/>
                  </a:lnTo>
                  <a:lnTo>
                    <a:pt x="104" y="97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00" y="93"/>
                  </a:lnTo>
                  <a:lnTo>
                    <a:pt x="100" y="97"/>
                  </a:lnTo>
                  <a:lnTo>
                    <a:pt x="96" y="97"/>
                  </a:lnTo>
                  <a:lnTo>
                    <a:pt x="100" y="97"/>
                  </a:lnTo>
                  <a:lnTo>
                    <a:pt x="96" y="100"/>
                  </a:lnTo>
                  <a:lnTo>
                    <a:pt x="92" y="104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6" y="112"/>
                  </a:lnTo>
                  <a:lnTo>
                    <a:pt x="96" y="112"/>
                  </a:lnTo>
                  <a:lnTo>
                    <a:pt x="96" y="119"/>
                  </a:lnTo>
                  <a:lnTo>
                    <a:pt x="96" y="119"/>
                  </a:lnTo>
                  <a:lnTo>
                    <a:pt x="96" y="119"/>
                  </a:lnTo>
                  <a:lnTo>
                    <a:pt x="89" y="119"/>
                  </a:lnTo>
                  <a:lnTo>
                    <a:pt x="89" y="123"/>
                  </a:lnTo>
                  <a:lnTo>
                    <a:pt x="85" y="119"/>
                  </a:lnTo>
                  <a:lnTo>
                    <a:pt x="81" y="123"/>
                  </a:lnTo>
                  <a:lnTo>
                    <a:pt x="74" y="126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63" y="138"/>
                  </a:lnTo>
                  <a:lnTo>
                    <a:pt x="59" y="138"/>
                  </a:lnTo>
                  <a:lnTo>
                    <a:pt x="59" y="138"/>
                  </a:lnTo>
                  <a:lnTo>
                    <a:pt x="55" y="141"/>
                  </a:lnTo>
                  <a:lnTo>
                    <a:pt x="55" y="141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48" y="149"/>
                  </a:lnTo>
                  <a:lnTo>
                    <a:pt x="44" y="152"/>
                  </a:lnTo>
                  <a:lnTo>
                    <a:pt x="41" y="152"/>
                  </a:lnTo>
                  <a:lnTo>
                    <a:pt x="37" y="152"/>
                  </a:lnTo>
                  <a:lnTo>
                    <a:pt x="33" y="152"/>
                  </a:lnTo>
                  <a:lnTo>
                    <a:pt x="30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2" y="156"/>
                  </a:lnTo>
                  <a:lnTo>
                    <a:pt x="15" y="145"/>
                  </a:lnTo>
                  <a:lnTo>
                    <a:pt x="15" y="141"/>
                  </a:lnTo>
                  <a:lnTo>
                    <a:pt x="0" y="123"/>
                  </a:lnTo>
                  <a:lnTo>
                    <a:pt x="4" y="115"/>
                  </a:lnTo>
                  <a:lnTo>
                    <a:pt x="4" y="115"/>
                  </a:lnTo>
                  <a:close/>
                  <a:moveTo>
                    <a:pt x="63" y="11"/>
                  </a:moveTo>
                  <a:lnTo>
                    <a:pt x="63" y="11"/>
                  </a:lnTo>
                  <a:lnTo>
                    <a:pt x="63" y="8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59" y="11"/>
                  </a:lnTo>
                  <a:lnTo>
                    <a:pt x="63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95" name="Freeform 97"/>
            <p:cNvSpPr>
              <a:spLocks noEditPoints="1"/>
            </p:cNvSpPr>
            <p:nvPr/>
          </p:nvSpPr>
          <p:spPr bwMode="auto">
            <a:xfrm>
              <a:off x="5188515" y="2798985"/>
              <a:ext cx="257326" cy="144103"/>
            </a:xfrm>
            <a:custGeom>
              <a:avLst/>
              <a:gdLst>
                <a:gd name="T0" fmla="*/ 4 w 200"/>
                <a:gd name="T1" fmla="*/ 45 h 112"/>
                <a:gd name="T2" fmla="*/ 11 w 200"/>
                <a:gd name="T3" fmla="*/ 41 h 112"/>
                <a:gd name="T4" fmla="*/ 11 w 200"/>
                <a:gd name="T5" fmla="*/ 34 h 112"/>
                <a:gd name="T6" fmla="*/ 19 w 200"/>
                <a:gd name="T7" fmla="*/ 26 h 112"/>
                <a:gd name="T8" fmla="*/ 33 w 200"/>
                <a:gd name="T9" fmla="*/ 30 h 112"/>
                <a:gd name="T10" fmla="*/ 63 w 200"/>
                <a:gd name="T11" fmla="*/ 41 h 112"/>
                <a:gd name="T12" fmla="*/ 93 w 200"/>
                <a:gd name="T13" fmla="*/ 19 h 112"/>
                <a:gd name="T14" fmla="*/ 152 w 200"/>
                <a:gd name="T15" fmla="*/ 8 h 112"/>
                <a:gd name="T16" fmla="*/ 167 w 200"/>
                <a:gd name="T17" fmla="*/ 30 h 112"/>
                <a:gd name="T18" fmla="*/ 170 w 200"/>
                <a:gd name="T19" fmla="*/ 41 h 112"/>
                <a:gd name="T20" fmla="*/ 159 w 200"/>
                <a:gd name="T21" fmla="*/ 49 h 112"/>
                <a:gd name="T22" fmla="*/ 159 w 200"/>
                <a:gd name="T23" fmla="*/ 56 h 112"/>
                <a:gd name="T24" fmla="*/ 159 w 200"/>
                <a:gd name="T25" fmla="*/ 56 h 112"/>
                <a:gd name="T26" fmla="*/ 152 w 200"/>
                <a:gd name="T27" fmla="*/ 60 h 112"/>
                <a:gd name="T28" fmla="*/ 133 w 200"/>
                <a:gd name="T29" fmla="*/ 67 h 112"/>
                <a:gd name="T30" fmla="*/ 115 w 200"/>
                <a:gd name="T31" fmla="*/ 71 h 112"/>
                <a:gd name="T32" fmla="*/ 111 w 200"/>
                <a:gd name="T33" fmla="*/ 75 h 112"/>
                <a:gd name="T34" fmla="*/ 100 w 200"/>
                <a:gd name="T35" fmla="*/ 82 h 112"/>
                <a:gd name="T36" fmla="*/ 96 w 200"/>
                <a:gd name="T37" fmla="*/ 82 h 112"/>
                <a:gd name="T38" fmla="*/ 93 w 200"/>
                <a:gd name="T39" fmla="*/ 82 h 112"/>
                <a:gd name="T40" fmla="*/ 89 w 200"/>
                <a:gd name="T41" fmla="*/ 82 h 112"/>
                <a:gd name="T42" fmla="*/ 85 w 200"/>
                <a:gd name="T43" fmla="*/ 89 h 112"/>
                <a:gd name="T44" fmla="*/ 74 w 200"/>
                <a:gd name="T45" fmla="*/ 89 h 112"/>
                <a:gd name="T46" fmla="*/ 63 w 200"/>
                <a:gd name="T47" fmla="*/ 93 h 112"/>
                <a:gd name="T48" fmla="*/ 59 w 200"/>
                <a:gd name="T49" fmla="*/ 89 h 112"/>
                <a:gd name="T50" fmla="*/ 56 w 200"/>
                <a:gd name="T51" fmla="*/ 89 h 112"/>
                <a:gd name="T52" fmla="*/ 48 w 200"/>
                <a:gd name="T53" fmla="*/ 93 h 112"/>
                <a:gd name="T54" fmla="*/ 45 w 200"/>
                <a:gd name="T55" fmla="*/ 97 h 112"/>
                <a:gd name="T56" fmla="*/ 41 w 200"/>
                <a:gd name="T57" fmla="*/ 100 h 112"/>
                <a:gd name="T58" fmla="*/ 33 w 200"/>
                <a:gd name="T59" fmla="*/ 100 h 112"/>
                <a:gd name="T60" fmla="*/ 30 w 200"/>
                <a:gd name="T61" fmla="*/ 104 h 112"/>
                <a:gd name="T62" fmla="*/ 22 w 200"/>
                <a:gd name="T63" fmla="*/ 104 h 112"/>
                <a:gd name="T64" fmla="*/ 19 w 200"/>
                <a:gd name="T65" fmla="*/ 100 h 112"/>
                <a:gd name="T66" fmla="*/ 15 w 200"/>
                <a:gd name="T67" fmla="*/ 93 h 112"/>
                <a:gd name="T68" fmla="*/ 15 w 200"/>
                <a:gd name="T69" fmla="*/ 89 h 112"/>
                <a:gd name="T70" fmla="*/ 11 w 200"/>
                <a:gd name="T71" fmla="*/ 82 h 112"/>
                <a:gd name="T72" fmla="*/ 4 w 200"/>
                <a:gd name="T73" fmla="*/ 63 h 112"/>
                <a:gd name="T74" fmla="*/ 0 w 200"/>
                <a:gd name="T75" fmla="*/ 60 h 112"/>
                <a:gd name="T76" fmla="*/ 4 w 200"/>
                <a:gd name="T77" fmla="*/ 60 h 112"/>
                <a:gd name="T78" fmla="*/ 4 w 200"/>
                <a:gd name="T79" fmla="*/ 56 h 112"/>
                <a:gd name="T80" fmla="*/ 4 w 200"/>
                <a:gd name="T81" fmla="*/ 45 h 112"/>
                <a:gd name="T82" fmla="*/ 4 w 200"/>
                <a:gd name="T83" fmla="*/ 45 h 112"/>
                <a:gd name="T84" fmla="*/ 163 w 200"/>
                <a:gd name="T85" fmla="*/ 112 h 112"/>
                <a:gd name="T86" fmla="*/ 163 w 200"/>
                <a:gd name="T87" fmla="*/ 112 h 112"/>
                <a:gd name="T88" fmla="*/ 159 w 200"/>
                <a:gd name="T89" fmla="*/ 112 h 112"/>
                <a:gd name="T90" fmla="*/ 182 w 200"/>
                <a:gd name="T91" fmla="*/ 104 h 112"/>
                <a:gd name="T92" fmla="*/ 185 w 200"/>
                <a:gd name="T93" fmla="*/ 100 h 112"/>
                <a:gd name="T94" fmla="*/ 189 w 200"/>
                <a:gd name="T95" fmla="*/ 104 h 112"/>
                <a:gd name="T96" fmla="*/ 193 w 200"/>
                <a:gd name="T97" fmla="*/ 104 h 112"/>
                <a:gd name="T98" fmla="*/ 196 w 200"/>
                <a:gd name="T99" fmla="*/ 104 h 112"/>
                <a:gd name="T100" fmla="*/ 200 w 200"/>
                <a:gd name="T101" fmla="*/ 104 h 112"/>
                <a:gd name="T102" fmla="*/ 196 w 200"/>
                <a:gd name="T103" fmla="*/ 108 h 112"/>
                <a:gd name="T104" fmla="*/ 189 w 200"/>
                <a:gd name="T105" fmla="*/ 108 h 112"/>
                <a:gd name="T106" fmla="*/ 182 w 200"/>
                <a:gd name="T107" fmla="*/ 10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0" h="112">
                  <a:moveTo>
                    <a:pt x="4" y="45"/>
                  </a:moveTo>
                  <a:lnTo>
                    <a:pt x="4" y="45"/>
                  </a:lnTo>
                  <a:lnTo>
                    <a:pt x="8" y="45"/>
                  </a:lnTo>
                  <a:lnTo>
                    <a:pt x="11" y="41"/>
                  </a:lnTo>
                  <a:lnTo>
                    <a:pt x="15" y="37"/>
                  </a:lnTo>
                  <a:lnTo>
                    <a:pt x="11" y="34"/>
                  </a:lnTo>
                  <a:lnTo>
                    <a:pt x="15" y="26"/>
                  </a:lnTo>
                  <a:lnTo>
                    <a:pt x="19" y="26"/>
                  </a:lnTo>
                  <a:lnTo>
                    <a:pt x="22" y="30"/>
                  </a:lnTo>
                  <a:lnTo>
                    <a:pt x="33" y="30"/>
                  </a:lnTo>
                  <a:lnTo>
                    <a:pt x="48" y="34"/>
                  </a:lnTo>
                  <a:lnTo>
                    <a:pt x="63" y="41"/>
                  </a:lnTo>
                  <a:lnTo>
                    <a:pt x="63" y="52"/>
                  </a:lnTo>
                  <a:lnTo>
                    <a:pt x="93" y="19"/>
                  </a:lnTo>
                  <a:lnTo>
                    <a:pt x="156" y="0"/>
                  </a:lnTo>
                  <a:lnTo>
                    <a:pt x="152" y="8"/>
                  </a:lnTo>
                  <a:lnTo>
                    <a:pt x="167" y="26"/>
                  </a:lnTo>
                  <a:lnTo>
                    <a:pt x="167" y="30"/>
                  </a:lnTo>
                  <a:lnTo>
                    <a:pt x="174" y="41"/>
                  </a:lnTo>
                  <a:lnTo>
                    <a:pt x="170" y="41"/>
                  </a:lnTo>
                  <a:lnTo>
                    <a:pt x="167" y="45"/>
                  </a:lnTo>
                  <a:lnTo>
                    <a:pt x="159" y="49"/>
                  </a:lnTo>
                  <a:lnTo>
                    <a:pt x="159" y="52"/>
                  </a:lnTo>
                  <a:lnTo>
                    <a:pt x="159" y="56"/>
                  </a:lnTo>
                  <a:lnTo>
                    <a:pt x="159" y="56"/>
                  </a:lnTo>
                  <a:lnTo>
                    <a:pt x="159" y="56"/>
                  </a:lnTo>
                  <a:lnTo>
                    <a:pt x="156" y="60"/>
                  </a:lnTo>
                  <a:lnTo>
                    <a:pt x="152" y="60"/>
                  </a:lnTo>
                  <a:lnTo>
                    <a:pt x="145" y="63"/>
                  </a:lnTo>
                  <a:lnTo>
                    <a:pt x="133" y="67"/>
                  </a:lnTo>
                  <a:lnTo>
                    <a:pt x="133" y="67"/>
                  </a:lnTo>
                  <a:lnTo>
                    <a:pt x="115" y="71"/>
                  </a:lnTo>
                  <a:lnTo>
                    <a:pt x="111" y="71"/>
                  </a:lnTo>
                  <a:lnTo>
                    <a:pt x="111" y="75"/>
                  </a:lnTo>
                  <a:lnTo>
                    <a:pt x="107" y="78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93" y="82"/>
                  </a:lnTo>
                  <a:lnTo>
                    <a:pt x="93" y="82"/>
                  </a:lnTo>
                  <a:lnTo>
                    <a:pt x="89" y="82"/>
                  </a:lnTo>
                  <a:lnTo>
                    <a:pt x="85" y="86"/>
                  </a:lnTo>
                  <a:lnTo>
                    <a:pt x="85" y="89"/>
                  </a:lnTo>
                  <a:lnTo>
                    <a:pt x="82" y="8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3" y="93"/>
                  </a:lnTo>
                  <a:lnTo>
                    <a:pt x="63" y="89"/>
                  </a:lnTo>
                  <a:lnTo>
                    <a:pt x="59" y="89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93"/>
                  </a:lnTo>
                  <a:lnTo>
                    <a:pt x="48" y="97"/>
                  </a:lnTo>
                  <a:lnTo>
                    <a:pt x="45" y="97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37" y="100"/>
                  </a:lnTo>
                  <a:lnTo>
                    <a:pt x="33" y="100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22" y="100"/>
                  </a:lnTo>
                  <a:lnTo>
                    <a:pt x="22" y="104"/>
                  </a:lnTo>
                  <a:lnTo>
                    <a:pt x="19" y="104"/>
                  </a:lnTo>
                  <a:lnTo>
                    <a:pt x="19" y="100"/>
                  </a:lnTo>
                  <a:lnTo>
                    <a:pt x="19" y="97"/>
                  </a:lnTo>
                  <a:lnTo>
                    <a:pt x="15" y="93"/>
                  </a:lnTo>
                  <a:lnTo>
                    <a:pt x="11" y="89"/>
                  </a:lnTo>
                  <a:lnTo>
                    <a:pt x="15" y="89"/>
                  </a:lnTo>
                  <a:lnTo>
                    <a:pt x="15" y="86"/>
                  </a:lnTo>
                  <a:lnTo>
                    <a:pt x="11" y="82"/>
                  </a:lnTo>
                  <a:lnTo>
                    <a:pt x="8" y="67"/>
                  </a:lnTo>
                  <a:lnTo>
                    <a:pt x="4" y="63"/>
                  </a:lnTo>
                  <a:lnTo>
                    <a:pt x="4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close/>
                  <a:moveTo>
                    <a:pt x="159" y="112"/>
                  </a:moveTo>
                  <a:lnTo>
                    <a:pt x="163" y="112"/>
                  </a:lnTo>
                  <a:lnTo>
                    <a:pt x="167" y="112"/>
                  </a:lnTo>
                  <a:lnTo>
                    <a:pt x="163" y="112"/>
                  </a:lnTo>
                  <a:lnTo>
                    <a:pt x="159" y="112"/>
                  </a:lnTo>
                  <a:lnTo>
                    <a:pt x="159" y="112"/>
                  </a:lnTo>
                  <a:close/>
                  <a:moveTo>
                    <a:pt x="182" y="108"/>
                  </a:moveTo>
                  <a:lnTo>
                    <a:pt x="182" y="104"/>
                  </a:lnTo>
                  <a:lnTo>
                    <a:pt x="182" y="104"/>
                  </a:lnTo>
                  <a:lnTo>
                    <a:pt x="185" y="100"/>
                  </a:lnTo>
                  <a:lnTo>
                    <a:pt x="185" y="100"/>
                  </a:lnTo>
                  <a:lnTo>
                    <a:pt x="189" y="104"/>
                  </a:lnTo>
                  <a:lnTo>
                    <a:pt x="189" y="104"/>
                  </a:lnTo>
                  <a:lnTo>
                    <a:pt x="193" y="104"/>
                  </a:lnTo>
                  <a:lnTo>
                    <a:pt x="196" y="104"/>
                  </a:lnTo>
                  <a:lnTo>
                    <a:pt x="196" y="104"/>
                  </a:lnTo>
                  <a:lnTo>
                    <a:pt x="200" y="104"/>
                  </a:lnTo>
                  <a:lnTo>
                    <a:pt x="200" y="104"/>
                  </a:lnTo>
                  <a:lnTo>
                    <a:pt x="200" y="108"/>
                  </a:lnTo>
                  <a:lnTo>
                    <a:pt x="196" y="108"/>
                  </a:lnTo>
                  <a:lnTo>
                    <a:pt x="193" y="108"/>
                  </a:lnTo>
                  <a:lnTo>
                    <a:pt x="189" y="108"/>
                  </a:lnTo>
                  <a:lnTo>
                    <a:pt x="185" y="108"/>
                  </a:lnTo>
                  <a:lnTo>
                    <a:pt x="182" y="108"/>
                  </a:lnTo>
                  <a:lnTo>
                    <a:pt x="182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96" name="Freeform 98"/>
            <p:cNvSpPr/>
            <p:nvPr/>
          </p:nvSpPr>
          <p:spPr bwMode="auto">
            <a:xfrm>
              <a:off x="4802526" y="2546806"/>
              <a:ext cx="262473" cy="200714"/>
            </a:xfrm>
            <a:custGeom>
              <a:avLst/>
              <a:gdLst>
                <a:gd name="T0" fmla="*/ 163 w 204"/>
                <a:gd name="T1" fmla="*/ 29 h 156"/>
                <a:gd name="T2" fmla="*/ 152 w 204"/>
                <a:gd name="T3" fmla="*/ 7 h 156"/>
                <a:gd name="T4" fmla="*/ 145 w 204"/>
                <a:gd name="T5" fmla="*/ 7 h 156"/>
                <a:gd name="T6" fmla="*/ 122 w 204"/>
                <a:gd name="T7" fmla="*/ 7 h 156"/>
                <a:gd name="T8" fmla="*/ 119 w 204"/>
                <a:gd name="T9" fmla="*/ 11 h 156"/>
                <a:gd name="T10" fmla="*/ 111 w 204"/>
                <a:gd name="T11" fmla="*/ 7 h 156"/>
                <a:gd name="T12" fmla="*/ 111 w 204"/>
                <a:gd name="T13" fmla="*/ 3 h 156"/>
                <a:gd name="T14" fmla="*/ 100 w 204"/>
                <a:gd name="T15" fmla="*/ 0 h 156"/>
                <a:gd name="T16" fmla="*/ 100 w 204"/>
                <a:gd name="T17" fmla="*/ 3 h 156"/>
                <a:gd name="T18" fmla="*/ 93 w 204"/>
                <a:gd name="T19" fmla="*/ 3 h 156"/>
                <a:gd name="T20" fmla="*/ 93 w 204"/>
                <a:gd name="T21" fmla="*/ 3 h 156"/>
                <a:gd name="T22" fmla="*/ 89 w 204"/>
                <a:gd name="T23" fmla="*/ 3 h 156"/>
                <a:gd name="T24" fmla="*/ 82 w 204"/>
                <a:gd name="T25" fmla="*/ 7 h 156"/>
                <a:gd name="T26" fmla="*/ 71 w 204"/>
                <a:gd name="T27" fmla="*/ 11 h 156"/>
                <a:gd name="T28" fmla="*/ 56 w 204"/>
                <a:gd name="T29" fmla="*/ 7 h 156"/>
                <a:gd name="T30" fmla="*/ 45 w 204"/>
                <a:gd name="T31" fmla="*/ 7 h 156"/>
                <a:gd name="T32" fmla="*/ 34 w 204"/>
                <a:gd name="T33" fmla="*/ 3 h 156"/>
                <a:gd name="T34" fmla="*/ 4 w 204"/>
                <a:gd name="T35" fmla="*/ 0 h 156"/>
                <a:gd name="T36" fmla="*/ 4 w 204"/>
                <a:gd name="T37" fmla="*/ 3 h 156"/>
                <a:gd name="T38" fmla="*/ 4 w 204"/>
                <a:gd name="T39" fmla="*/ 18 h 156"/>
                <a:gd name="T40" fmla="*/ 0 w 204"/>
                <a:gd name="T41" fmla="*/ 29 h 156"/>
                <a:gd name="T42" fmla="*/ 204 w 204"/>
                <a:gd name="T43" fmla="*/ 156 h 156"/>
                <a:gd name="T44" fmla="*/ 196 w 204"/>
                <a:gd name="T45" fmla="*/ 152 h 156"/>
                <a:gd name="T46" fmla="*/ 193 w 204"/>
                <a:gd name="T47" fmla="*/ 144 h 156"/>
                <a:gd name="T48" fmla="*/ 182 w 204"/>
                <a:gd name="T49" fmla="*/ 141 h 156"/>
                <a:gd name="T50" fmla="*/ 178 w 204"/>
                <a:gd name="T51" fmla="*/ 126 h 156"/>
                <a:gd name="T52" fmla="*/ 178 w 204"/>
                <a:gd name="T53" fmla="*/ 126 h 156"/>
                <a:gd name="T54" fmla="*/ 182 w 204"/>
                <a:gd name="T55" fmla="*/ 122 h 156"/>
                <a:gd name="T56" fmla="*/ 178 w 204"/>
                <a:gd name="T57" fmla="*/ 118 h 156"/>
                <a:gd name="T58" fmla="*/ 167 w 204"/>
                <a:gd name="T59" fmla="*/ 104 h 156"/>
                <a:gd name="T60" fmla="*/ 152 w 204"/>
                <a:gd name="T61" fmla="*/ 85 h 156"/>
                <a:gd name="T62" fmla="*/ 152 w 204"/>
                <a:gd name="T63" fmla="*/ 74 h 156"/>
                <a:gd name="T64" fmla="*/ 145 w 204"/>
                <a:gd name="T65" fmla="*/ 66 h 156"/>
                <a:gd name="T66" fmla="*/ 145 w 204"/>
                <a:gd name="T67" fmla="*/ 59 h 156"/>
                <a:gd name="T68" fmla="*/ 126 w 204"/>
                <a:gd name="T69" fmla="*/ 44 h 156"/>
                <a:gd name="T70" fmla="*/ 122 w 204"/>
                <a:gd name="T71" fmla="*/ 33 h 156"/>
                <a:gd name="T72" fmla="*/ 126 w 204"/>
                <a:gd name="T73" fmla="*/ 29 h 156"/>
                <a:gd name="T74" fmla="*/ 130 w 204"/>
                <a:gd name="T75" fmla="*/ 37 h 156"/>
                <a:gd name="T76" fmla="*/ 137 w 204"/>
                <a:gd name="T77" fmla="*/ 44 h 156"/>
                <a:gd name="T78" fmla="*/ 141 w 204"/>
                <a:gd name="T79" fmla="*/ 52 h 156"/>
                <a:gd name="T80" fmla="*/ 156 w 204"/>
                <a:gd name="T81" fmla="*/ 63 h 156"/>
                <a:gd name="T82" fmla="*/ 159 w 204"/>
                <a:gd name="T83" fmla="*/ 55 h 156"/>
                <a:gd name="T84" fmla="*/ 159 w 204"/>
                <a:gd name="T85" fmla="*/ 4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4" h="156">
                  <a:moveTo>
                    <a:pt x="163" y="37"/>
                  </a:moveTo>
                  <a:lnTo>
                    <a:pt x="159" y="33"/>
                  </a:lnTo>
                  <a:lnTo>
                    <a:pt x="163" y="29"/>
                  </a:lnTo>
                  <a:lnTo>
                    <a:pt x="159" y="22"/>
                  </a:lnTo>
                  <a:lnTo>
                    <a:pt x="156" y="15"/>
                  </a:lnTo>
                  <a:lnTo>
                    <a:pt x="152" y="7"/>
                  </a:lnTo>
                  <a:lnTo>
                    <a:pt x="148" y="3"/>
                  </a:lnTo>
                  <a:lnTo>
                    <a:pt x="148" y="3"/>
                  </a:lnTo>
                  <a:lnTo>
                    <a:pt x="145" y="7"/>
                  </a:lnTo>
                  <a:lnTo>
                    <a:pt x="141" y="7"/>
                  </a:lnTo>
                  <a:lnTo>
                    <a:pt x="130" y="7"/>
                  </a:lnTo>
                  <a:lnTo>
                    <a:pt x="122" y="7"/>
                  </a:lnTo>
                  <a:lnTo>
                    <a:pt x="115" y="3"/>
                  </a:lnTo>
                  <a:lnTo>
                    <a:pt x="115" y="7"/>
                  </a:lnTo>
                  <a:lnTo>
                    <a:pt x="119" y="11"/>
                  </a:lnTo>
                  <a:lnTo>
                    <a:pt x="119" y="11"/>
                  </a:lnTo>
                  <a:lnTo>
                    <a:pt x="115" y="7"/>
                  </a:lnTo>
                  <a:lnTo>
                    <a:pt x="111" y="7"/>
                  </a:lnTo>
                  <a:lnTo>
                    <a:pt x="111" y="3"/>
                  </a:lnTo>
                  <a:lnTo>
                    <a:pt x="111" y="3"/>
                  </a:lnTo>
                  <a:lnTo>
                    <a:pt x="111" y="3"/>
                  </a:lnTo>
                  <a:lnTo>
                    <a:pt x="108" y="3"/>
                  </a:lnTo>
                  <a:lnTo>
                    <a:pt x="104" y="3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96" y="3"/>
                  </a:lnTo>
                  <a:lnTo>
                    <a:pt x="93" y="3"/>
                  </a:lnTo>
                  <a:lnTo>
                    <a:pt x="89" y="3"/>
                  </a:lnTo>
                  <a:lnTo>
                    <a:pt x="93" y="3"/>
                  </a:lnTo>
                  <a:lnTo>
                    <a:pt x="93" y="3"/>
                  </a:lnTo>
                  <a:lnTo>
                    <a:pt x="96" y="0"/>
                  </a:lnTo>
                  <a:lnTo>
                    <a:pt x="93" y="3"/>
                  </a:lnTo>
                  <a:lnTo>
                    <a:pt x="89" y="3"/>
                  </a:lnTo>
                  <a:lnTo>
                    <a:pt x="85" y="3"/>
                  </a:lnTo>
                  <a:lnTo>
                    <a:pt x="82" y="3"/>
                  </a:lnTo>
                  <a:lnTo>
                    <a:pt x="82" y="7"/>
                  </a:lnTo>
                  <a:lnTo>
                    <a:pt x="78" y="7"/>
                  </a:lnTo>
                  <a:lnTo>
                    <a:pt x="74" y="11"/>
                  </a:lnTo>
                  <a:lnTo>
                    <a:pt x="71" y="11"/>
                  </a:lnTo>
                  <a:lnTo>
                    <a:pt x="67" y="11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2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19" y="3"/>
                  </a:lnTo>
                  <a:lnTo>
                    <a:pt x="1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4" y="37"/>
                  </a:lnTo>
                  <a:lnTo>
                    <a:pt x="8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0" y="152"/>
                  </a:lnTo>
                  <a:lnTo>
                    <a:pt x="196" y="152"/>
                  </a:lnTo>
                  <a:lnTo>
                    <a:pt x="196" y="148"/>
                  </a:lnTo>
                  <a:lnTo>
                    <a:pt x="193" y="148"/>
                  </a:lnTo>
                  <a:lnTo>
                    <a:pt x="193" y="144"/>
                  </a:lnTo>
                  <a:lnTo>
                    <a:pt x="189" y="144"/>
                  </a:lnTo>
                  <a:lnTo>
                    <a:pt x="185" y="144"/>
                  </a:lnTo>
                  <a:lnTo>
                    <a:pt x="182" y="141"/>
                  </a:lnTo>
                  <a:lnTo>
                    <a:pt x="178" y="133"/>
                  </a:lnTo>
                  <a:lnTo>
                    <a:pt x="178" y="130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85" y="126"/>
                  </a:lnTo>
                  <a:lnTo>
                    <a:pt x="182" y="122"/>
                  </a:lnTo>
                  <a:lnTo>
                    <a:pt x="182" y="122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74" y="118"/>
                  </a:lnTo>
                  <a:lnTo>
                    <a:pt x="174" y="115"/>
                  </a:lnTo>
                  <a:lnTo>
                    <a:pt x="167" y="104"/>
                  </a:lnTo>
                  <a:lnTo>
                    <a:pt x="163" y="104"/>
                  </a:lnTo>
                  <a:lnTo>
                    <a:pt x="163" y="100"/>
                  </a:lnTo>
                  <a:lnTo>
                    <a:pt x="152" y="85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2" y="74"/>
                  </a:lnTo>
                  <a:lnTo>
                    <a:pt x="148" y="74"/>
                  </a:lnTo>
                  <a:lnTo>
                    <a:pt x="148" y="70"/>
                  </a:lnTo>
                  <a:lnTo>
                    <a:pt x="145" y="66"/>
                  </a:lnTo>
                  <a:lnTo>
                    <a:pt x="145" y="63"/>
                  </a:lnTo>
                  <a:lnTo>
                    <a:pt x="145" y="63"/>
                  </a:lnTo>
                  <a:lnTo>
                    <a:pt x="145" y="59"/>
                  </a:lnTo>
                  <a:lnTo>
                    <a:pt x="133" y="52"/>
                  </a:lnTo>
                  <a:lnTo>
                    <a:pt x="133" y="48"/>
                  </a:lnTo>
                  <a:lnTo>
                    <a:pt x="126" y="44"/>
                  </a:lnTo>
                  <a:lnTo>
                    <a:pt x="126" y="41"/>
                  </a:lnTo>
                  <a:lnTo>
                    <a:pt x="122" y="37"/>
                  </a:lnTo>
                  <a:lnTo>
                    <a:pt x="122" y="33"/>
                  </a:lnTo>
                  <a:lnTo>
                    <a:pt x="122" y="29"/>
                  </a:lnTo>
                  <a:lnTo>
                    <a:pt x="122" y="29"/>
                  </a:lnTo>
                  <a:lnTo>
                    <a:pt x="126" y="29"/>
                  </a:lnTo>
                  <a:lnTo>
                    <a:pt x="126" y="29"/>
                  </a:lnTo>
                  <a:lnTo>
                    <a:pt x="126" y="33"/>
                  </a:lnTo>
                  <a:lnTo>
                    <a:pt x="130" y="37"/>
                  </a:lnTo>
                  <a:lnTo>
                    <a:pt x="130" y="37"/>
                  </a:lnTo>
                  <a:lnTo>
                    <a:pt x="137" y="44"/>
                  </a:lnTo>
                  <a:lnTo>
                    <a:pt x="137" y="44"/>
                  </a:lnTo>
                  <a:lnTo>
                    <a:pt x="137" y="48"/>
                  </a:lnTo>
                  <a:lnTo>
                    <a:pt x="141" y="52"/>
                  </a:lnTo>
                  <a:lnTo>
                    <a:pt x="141" y="52"/>
                  </a:lnTo>
                  <a:lnTo>
                    <a:pt x="152" y="63"/>
                  </a:lnTo>
                  <a:lnTo>
                    <a:pt x="156" y="63"/>
                  </a:lnTo>
                  <a:lnTo>
                    <a:pt x="156" y="63"/>
                  </a:lnTo>
                  <a:lnTo>
                    <a:pt x="156" y="63"/>
                  </a:lnTo>
                  <a:lnTo>
                    <a:pt x="159" y="59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59" y="48"/>
                  </a:lnTo>
                  <a:lnTo>
                    <a:pt x="159" y="44"/>
                  </a:lnTo>
                  <a:lnTo>
                    <a:pt x="163" y="37"/>
                  </a:lnTo>
                  <a:lnTo>
                    <a:pt x="163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97" name="Freeform 99"/>
            <p:cNvSpPr/>
            <p:nvPr/>
          </p:nvSpPr>
          <p:spPr bwMode="auto">
            <a:xfrm>
              <a:off x="4754921" y="2747520"/>
              <a:ext cx="347390" cy="361544"/>
            </a:xfrm>
            <a:custGeom>
              <a:avLst/>
              <a:gdLst>
                <a:gd name="T0" fmla="*/ 241 w 270"/>
                <a:gd name="T1" fmla="*/ 3 h 281"/>
                <a:gd name="T2" fmla="*/ 245 w 270"/>
                <a:gd name="T3" fmla="*/ 11 h 281"/>
                <a:gd name="T4" fmla="*/ 245 w 270"/>
                <a:gd name="T5" fmla="*/ 11 h 281"/>
                <a:gd name="T6" fmla="*/ 248 w 270"/>
                <a:gd name="T7" fmla="*/ 37 h 281"/>
                <a:gd name="T8" fmla="*/ 263 w 270"/>
                <a:gd name="T9" fmla="*/ 55 h 281"/>
                <a:gd name="T10" fmla="*/ 270 w 270"/>
                <a:gd name="T11" fmla="*/ 63 h 281"/>
                <a:gd name="T12" fmla="*/ 256 w 270"/>
                <a:gd name="T13" fmla="*/ 70 h 281"/>
                <a:gd name="T14" fmla="*/ 248 w 270"/>
                <a:gd name="T15" fmla="*/ 74 h 281"/>
                <a:gd name="T16" fmla="*/ 248 w 270"/>
                <a:gd name="T17" fmla="*/ 85 h 281"/>
                <a:gd name="T18" fmla="*/ 241 w 270"/>
                <a:gd name="T19" fmla="*/ 103 h 281"/>
                <a:gd name="T20" fmla="*/ 241 w 270"/>
                <a:gd name="T21" fmla="*/ 118 h 281"/>
                <a:gd name="T22" fmla="*/ 233 w 270"/>
                <a:gd name="T23" fmla="*/ 140 h 281"/>
                <a:gd name="T24" fmla="*/ 226 w 270"/>
                <a:gd name="T25" fmla="*/ 152 h 281"/>
                <a:gd name="T26" fmla="*/ 211 w 270"/>
                <a:gd name="T27" fmla="*/ 170 h 281"/>
                <a:gd name="T28" fmla="*/ 208 w 270"/>
                <a:gd name="T29" fmla="*/ 185 h 281"/>
                <a:gd name="T30" fmla="*/ 200 w 270"/>
                <a:gd name="T31" fmla="*/ 207 h 281"/>
                <a:gd name="T32" fmla="*/ 189 w 270"/>
                <a:gd name="T33" fmla="*/ 207 h 281"/>
                <a:gd name="T34" fmla="*/ 189 w 270"/>
                <a:gd name="T35" fmla="*/ 218 h 281"/>
                <a:gd name="T36" fmla="*/ 204 w 270"/>
                <a:gd name="T37" fmla="*/ 222 h 281"/>
                <a:gd name="T38" fmla="*/ 211 w 270"/>
                <a:gd name="T39" fmla="*/ 233 h 281"/>
                <a:gd name="T40" fmla="*/ 222 w 270"/>
                <a:gd name="T41" fmla="*/ 248 h 281"/>
                <a:gd name="T42" fmla="*/ 208 w 270"/>
                <a:gd name="T43" fmla="*/ 267 h 281"/>
                <a:gd name="T44" fmla="*/ 200 w 270"/>
                <a:gd name="T45" fmla="*/ 274 h 281"/>
                <a:gd name="T46" fmla="*/ 182 w 270"/>
                <a:gd name="T47" fmla="*/ 278 h 281"/>
                <a:gd name="T48" fmla="*/ 174 w 270"/>
                <a:gd name="T49" fmla="*/ 281 h 281"/>
                <a:gd name="T50" fmla="*/ 159 w 270"/>
                <a:gd name="T51" fmla="*/ 278 h 281"/>
                <a:gd name="T52" fmla="*/ 152 w 270"/>
                <a:gd name="T53" fmla="*/ 281 h 281"/>
                <a:gd name="T54" fmla="*/ 145 w 270"/>
                <a:gd name="T55" fmla="*/ 278 h 281"/>
                <a:gd name="T56" fmla="*/ 137 w 270"/>
                <a:gd name="T57" fmla="*/ 270 h 281"/>
                <a:gd name="T58" fmla="*/ 126 w 270"/>
                <a:gd name="T59" fmla="*/ 263 h 281"/>
                <a:gd name="T60" fmla="*/ 119 w 270"/>
                <a:gd name="T61" fmla="*/ 267 h 281"/>
                <a:gd name="T62" fmla="*/ 108 w 270"/>
                <a:gd name="T63" fmla="*/ 270 h 281"/>
                <a:gd name="T64" fmla="*/ 96 w 270"/>
                <a:gd name="T65" fmla="*/ 263 h 281"/>
                <a:gd name="T66" fmla="*/ 89 w 270"/>
                <a:gd name="T67" fmla="*/ 255 h 281"/>
                <a:gd name="T68" fmla="*/ 78 w 270"/>
                <a:gd name="T69" fmla="*/ 244 h 281"/>
                <a:gd name="T70" fmla="*/ 74 w 270"/>
                <a:gd name="T71" fmla="*/ 237 h 281"/>
                <a:gd name="T72" fmla="*/ 63 w 270"/>
                <a:gd name="T73" fmla="*/ 226 h 281"/>
                <a:gd name="T74" fmla="*/ 56 w 270"/>
                <a:gd name="T75" fmla="*/ 222 h 281"/>
                <a:gd name="T76" fmla="*/ 52 w 270"/>
                <a:gd name="T77" fmla="*/ 215 h 281"/>
                <a:gd name="T78" fmla="*/ 37 w 270"/>
                <a:gd name="T79" fmla="*/ 207 h 281"/>
                <a:gd name="T80" fmla="*/ 33 w 270"/>
                <a:gd name="T81" fmla="*/ 204 h 281"/>
                <a:gd name="T82" fmla="*/ 26 w 270"/>
                <a:gd name="T83" fmla="*/ 192 h 281"/>
                <a:gd name="T84" fmla="*/ 19 w 270"/>
                <a:gd name="T85" fmla="*/ 174 h 281"/>
                <a:gd name="T86" fmla="*/ 15 w 270"/>
                <a:gd name="T87" fmla="*/ 166 h 281"/>
                <a:gd name="T88" fmla="*/ 8 w 270"/>
                <a:gd name="T89" fmla="*/ 155 h 281"/>
                <a:gd name="T90" fmla="*/ 8 w 270"/>
                <a:gd name="T91" fmla="*/ 144 h 281"/>
                <a:gd name="T92" fmla="*/ 0 w 270"/>
                <a:gd name="T93" fmla="*/ 140 h 281"/>
                <a:gd name="T94" fmla="*/ 4 w 270"/>
                <a:gd name="T95" fmla="*/ 126 h 281"/>
                <a:gd name="T96" fmla="*/ 8 w 270"/>
                <a:gd name="T97" fmla="*/ 115 h 281"/>
                <a:gd name="T98" fmla="*/ 15 w 270"/>
                <a:gd name="T99" fmla="*/ 100 h 281"/>
                <a:gd name="T100" fmla="*/ 33 w 270"/>
                <a:gd name="T101" fmla="*/ 96 h 281"/>
                <a:gd name="T102" fmla="*/ 45 w 270"/>
                <a:gd name="T103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0" h="281">
                  <a:moveTo>
                    <a:pt x="45" y="0"/>
                  </a:moveTo>
                  <a:lnTo>
                    <a:pt x="241" y="0"/>
                  </a:lnTo>
                  <a:lnTo>
                    <a:pt x="241" y="0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7"/>
                  </a:lnTo>
                  <a:lnTo>
                    <a:pt x="245" y="11"/>
                  </a:lnTo>
                  <a:lnTo>
                    <a:pt x="248" y="14"/>
                  </a:lnTo>
                  <a:lnTo>
                    <a:pt x="248" y="14"/>
                  </a:lnTo>
                  <a:lnTo>
                    <a:pt x="245" y="14"/>
                  </a:lnTo>
                  <a:lnTo>
                    <a:pt x="245" y="14"/>
                  </a:lnTo>
                  <a:lnTo>
                    <a:pt x="245" y="11"/>
                  </a:lnTo>
                  <a:lnTo>
                    <a:pt x="245" y="14"/>
                  </a:lnTo>
                  <a:lnTo>
                    <a:pt x="245" y="14"/>
                  </a:lnTo>
                  <a:lnTo>
                    <a:pt x="248" y="25"/>
                  </a:lnTo>
                  <a:lnTo>
                    <a:pt x="248" y="33"/>
                  </a:lnTo>
                  <a:lnTo>
                    <a:pt x="248" y="37"/>
                  </a:lnTo>
                  <a:lnTo>
                    <a:pt x="252" y="44"/>
                  </a:lnTo>
                  <a:lnTo>
                    <a:pt x="252" y="48"/>
                  </a:lnTo>
                  <a:lnTo>
                    <a:pt x="256" y="48"/>
                  </a:lnTo>
                  <a:lnTo>
                    <a:pt x="263" y="55"/>
                  </a:lnTo>
                  <a:lnTo>
                    <a:pt x="263" y="55"/>
                  </a:lnTo>
                  <a:lnTo>
                    <a:pt x="267" y="55"/>
                  </a:lnTo>
                  <a:lnTo>
                    <a:pt x="270" y="59"/>
                  </a:lnTo>
                  <a:lnTo>
                    <a:pt x="270" y="59"/>
                  </a:lnTo>
                  <a:lnTo>
                    <a:pt x="270" y="59"/>
                  </a:lnTo>
                  <a:lnTo>
                    <a:pt x="270" y="63"/>
                  </a:lnTo>
                  <a:lnTo>
                    <a:pt x="267" y="66"/>
                  </a:lnTo>
                  <a:lnTo>
                    <a:pt x="263" y="66"/>
                  </a:lnTo>
                  <a:lnTo>
                    <a:pt x="263" y="66"/>
                  </a:lnTo>
                  <a:lnTo>
                    <a:pt x="259" y="66"/>
                  </a:lnTo>
                  <a:lnTo>
                    <a:pt x="256" y="70"/>
                  </a:lnTo>
                  <a:lnTo>
                    <a:pt x="252" y="70"/>
                  </a:lnTo>
                  <a:lnTo>
                    <a:pt x="252" y="70"/>
                  </a:lnTo>
                  <a:lnTo>
                    <a:pt x="256" y="74"/>
                  </a:lnTo>
                  <a:lnTo>
                    <a:pt x="252" y="74"/>
                  </a:lnTo>
                  <a:lnTo>
                    <a:pt x="248" y="74"/>
                  </a:lnTo>
                  <a:lnTo>
                    <a:pt x="248" y="74"/>
                  </a:lnTo>
                  <a:lnTo>
                    <a:pt x="248" y="77"/>
                  </a:lnTo>
                  <a:lnTo>
                    <a:pt x="245" y="81"/>
                  </a:lnTo>
                  <a:lnTo>
                    <a:pt x="248" y="81"/>
                  </a:lnTo>
                  <a:lnTo>
                    <a:pt x="248" y="85"/>
                  </a:lnTo>
                  <a:lnTo>
                    <a:pt x="248" y="85"/>
                  </a:lnTo>
                  <a:lnTo>
                    <a:pt x="245" y="89"/>
                  </a:lnTo>
                  <a:lnTo>
                    <a:pt x="245" y="96"/>
                  </a:lnTo>
                  <a:lnTo>
                    <a:pt x="241" y="100"/>
                  </a:lnTo>
                  <a:lnTo>
                    <a:pt x="241" y="103"/>
                  </a:lnTo>
                  <a:lnTo>
                    <a:pt x="241" y="103"/>
                  </a:lnTo>
                  <a:lnTo>
                    <a:pt x="237" y="107"/>
                  </a:lnTo>
                  <a:lnTo>
                    <a:pt x="241" y="115"/>
                  </a:lnTo>
                  <a:lnTo>
                    <a:pt x="241" y="118"/>
                  </a:lnTo>
                  <a:lnTo>
                    <a:pt x="241" y="118"/>
                  </a:lnTo>
                  <a:lnTo>
                    <a:pt x="241" y="118"/>
                  </a:lnTo>
                  <a:lnTo>
                    <a:pt x="241" y="122"/>
                  </a:lnTo>
                  <a:lnTo>
                    <a:pt x="241" y="129"/>
                  </a:lnTo>
                  <a:lnTo>
                    <a:pt x="233" y="137"/>
                  </a:lnTo>
                  <a:lnTo>
                    <a:pt x="233" y="140"/>
                  </a:lnTo>
                  <a:lnTo>
                    <a:pt x="233" y="140"/>
                  </a:lnTo>
                  <a:lnTo>
                    <a:pt x="230" y="140"/>
                  </a:lnTo>
                  <a:lnTo>
                    <a:pt x="230" y="144"/>
                  </a:lnTo>
                  <a:lnTo>
                    <a:pt x="226" y="148"/>
                  </a:lnTo>
                  <a:lnTo>
                    <a:pt x="226" y="152"/>
                  </a:lnTo>
                  <a:lnTo>
                    <a:pt x="219" y="155"/>
                  </a:lnTo>
                  <a:lnTo>
                    <a:pt x="219" y="159"/>
                  </a:lnTo>
                  <a:lnTo>
                    <a:pt x="215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08" y="178"/>
                  </a:lnTo>
                  <a:lnTo>
                    <a:pt x="208" y="178"/>
                  </a:lnTo>
                  <a:lnTo>
                    <a:pt x="208" y="181"/>
                  </a:lnTo>
                  <a:lnTo>
                    <a:pt x="208" y="185"/>
                  </a:lnTo>
                  <a:lnTo>
                    <a:pt x="204" y="189"/>
                  </a:lnTo>
                  <a:lnTo>
                    <a:pt x="204" y="192"/>
                  </a:lnTo>
                  <a:lnTo>
                    <a:pt x="204" y="196"/>
                  </a:lnTo>
                  <a:lnTo>
                    <a:pt x="204" y="204"/>
                  </a:lnTo>
                  <a:lnTo>
                    <a:pt x="200" y="207"/>
                  </a:lnTo>
                  <a:lnTo>
                    <a:pt x="200" y="207"/>
                  </a:lnTo>
                  <a:lnTo>
                    <a:pt x="196" y="207"/>
                  </a:lnTo>
                  <a:lnTo>
                    <a:pt x="196" y="207"/>
                  </a:lnTo>
                  <a:lnTo>
                    <a:pt x="193" y="207"/>
                  </a:lnTo>
                  <a:lnTo>
                    <a:pt x="189" y="207"/>
                  </a:lnTo>
                  <a:lnTo>
                    <a:pt x="189" y="211"/>
                  </a:lnTo>
                  <a:lnTo>
                    <a:pt x="189" y="211"/>
                  </a:lnTo>
                  <a:lnTo>
                    <a:pt x="185" y="215"/>
                  </a:lnTo>
                  <a:lnTo>
                    <a:pt x="185" y="215"/>
                  </a:lnTo>
                  <a:lnTo>
                    <a:pt x="189" y="218"/>
                  </a:lnTo>
                  <a:lnTo>
                    <a:pt x="196" y="215"/>
                  </a:lnTo>
                  <a:lnTo>
                    <a:pt x="196" y="218"/>
                  </a:lnTo>
                  <a:lnTo>
                    <a:pt x="200" y="222"/>
                  </a:lnTo>
                  <a:lnTo>
                    <a:pt x="200" y="222"/>
                  </a:lnTo>
                  <a:lnTo>
                    <a:pt x="204" y="222"/>
                  </a:lnTo>
                  <a:lnTo>
                    <a:pt x="204" y="230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11" y="233"/>
                  </a:lnTo>
                  <a:lnTo>
                    <a:pt x="211" y="233"/>
                  </a:lnTo>
                  <a:lnTo>
                    <a:pt x="215" y="233"/>
                  </a:lnTo>
                  <a:lnTo>
                    <a:pt x="215" y="237"/>
                  </a:lnTo>
                  <a:lnTo>
                    <a:pt x="219" y="241"/>
                  </a:lnTo>
                  <a:lnTo>
                    <a:pt x="219" y="244"/>
                  </a:lnTo>
                  <a:lnTo>
                    <a:pt x="222" y="248"/>
                  </a:lnTo>
                  <a:lnTo>
                    <a:pt x="222" y="252"/>
                  </a:lnTo>
                  <a:lnTo>
                    <a:pt x="215" y="259"/>
                  </a:lnTo>
                  <a:lnTo>
                    <a:pt x="211" y="263"/>
                  </a:lnTo>
                  <a:lnTo>
                    <a:pt x="211" y="263"/>
                  </a:lnTo>
                  <a:lnTo>
                    <a:pt x="208" y="267"/>
                  </a:lnTo>
                  <a:lnTo>
                    <a:pt x="208" y="267"/>
                  </a:lnTo>
                  <a:lnTo>
                    <a:pt x="204" y="267"/>
                  </a:lnTo>
                  <a:lnTo>
                    <a:pt x="204" y="270"/>
                  </a:lnTo>
                  <a:lnTo>
                    <a:pt x="204" y="270"/>
                  </a:lnTo>
                  <a:lnTo>
                    <a:pt x="200" y="274"/>
                  </a:lnTo>
                  <a:lnTo>
                    <a:pt x="196" y="274"/>
                  </a:lnTo>
                  <a:lnTo>
                    <a:pt x="193" y="278"/>
                  </a:lnTo>
                  <a:lnTo>
                    <a:pt x="189" y="274"/>
                  </a:lnTo>
                  <a:lnTo>
                    <a:pt x="185" y="274"/>
                  </a:lnTo>
                  <a:lnTo>
                    <a:pt x="182" y="278"/>
                  </a:lnTo>
                  <a:lnTo>
                    <a:pt x="178" y="278"/>
                  </a:lnTo>
                  <a:lnTo>
                    <a:pt x="178" y="278"/>
                  </a:lnTo>
                  <a:lnTo>
                    <a:pt x="174" y="278"/>
                  </a:lnTo>
                  <a:lnTo>
                    <a:pt x="174" y="278"/>
                  </a:lnTo>
                  <a:lnTo>
                    <a:pt x="174" y="281"/>
                  </a:lnTo>
                  <a:lnTo>
                    <a:pt x="170" y="281"/>
                  </a:lnTo>
                  <a:lnTo>
                    <a:pt x="167" y="281"/>
                  </a:lnTo>
                  <a:lnTo>
                    <a:pt x="167" y="278"/>
                  </a:lnTo>
                  <a:lnTo>
                    <a:pt x="163" y="278"/>
                  </a:lnTo>
                  <a:lnTo>
                    <a:pt x="159" y="278"/>
                  </a:lnTo>
                  <a:lnTo>
                    <a:pt x="156" y="278"/>
                  </a:lnTo>
                  <a:lnTo>
                    <a:pt x="152" y="274"/>
                  </a:lnTo>
                  <a:lnTo>
                    <a:pt x="152" y="278"/>
                  </a:lnTo>
                  <a:lnTo>
                    <a:pt x="152" y="278"/>
                  </a:lnTo>
                  <a:lnTo>
                    <a:pt x="152" y="281"/>
                  </a:lnTo>
                  <a:lnTo>
                    <a:pt x="152" y="281"/>
                  </a:lnTo>
                  <a:lnTo>
                    <a:pt x="152" y="281"/>
                  </a:lnTo>
                  <a:lnTo>
                    <a:pt x="148" y="281"/>
                  </a:lnTo>
                  <a:lnTo>
                    <a:pt x="145" y="281"/>
                  </a:lnTo>
                  <a:lnTo>
                    <a:pt x="145" y="278"/>
                  </a:lnTo>
                  <a:lnTo>
                    <a:pt x="145" y="278"/>
                  </a:lnTo>
                  <a:lnTo>
                    <a:pt x="145" y="274"/>
                  </a:lnTo>
                  <a:lnTo>
                    <a:pt x="141" y="274"/>
                  </a:lnTo>
                  <a:lnTo>
                    <a:pt x="141" y="270"/>
                  </a:lnTo>
                  <a:lnTo>
                    <a:pt x="137" y="270"/>
                  </a:lnTo>
                  <a:lnTo>
                    <a:pt x="137" y="270"/>
                  </a:lnTo>
                  <a:lnTo>
                    <a:pt x="133" y="267"/>
                  </a:lnTo>
                  <a:lnTo>
                    <a:pt x="130" y="263"/>
                  </a:lnTo>
                  <a:lnTo>
                    <a:pt x="130" y="263"/>
                  </a:lnTo>
                  <a:lnTo>
                    <a:pt x="126" y="263"/>
                  </a:lnTo>
                  <a:lnTo>
                    <a:pt x="126" y="263"/>
                  </a:lnTo>
                  <a:lnTo>
                    <a:pt x="122" y="267"/>
                  </a:lnTo>
                  <a:lnTo>
                    <a:pt x="119" y="267"/>
                  </a:lnTo>
                  <a:lnTo>
                    <a:pt x="119" y="267"/>
                  </a:lnTo>
                  <a:lnTo>
                    <a:pt x="119" y="267"/>
                  </a:lnTo>
                  <a:lnTo>
                    <a:pt x="115" y="267"/>
                  </a:lnTo>
                  <a:lnTo>
                    <a:pt x="111" y="267"/>
                  </a:lnTo>
                  <a:lnTo>
                    <a:pt x="111" y="267"/>
                  </a:lnTo>
                  <a:lnTo>
                    <a:pt x="108" y="270"/>
                  </a:lnTo>
                  <a:lnTo>
                    <a:pt x="108" y="270"/>
                  </a:lnTo>
                  <a:lnTo>
                    <a:pt x="104" y="267"/>
                  </a:lnTo>
                  <a:lnTo>
                    <a:pt x="100" y="267"/>
                  </a:lnTo>
                  <a:lnTo>
                    <a:pt x="100" y="263"/>
                  </a:lnTo>
                  <a:lnTo>
                    <a:pt x="96" y="263"/>
                  </a:lnTo>
                  <a:lnTo>
                    <a:pt x="96" y="263"/>
                  </a:lnTo>
                  <a:lnTo>
                    <a:pt x="93" y="259"/>
                  </a:lnTo>
                  <a:lnTo>
                    <a:pt x="93" y="259"/>
                  </a:lnTo>
                  <a:lnTo>
                    <a:pt x="93" y="259"/>
                  </a:lnTo>
                  <a:lnTo>
                    <a:pt x="93" y="255"/>
                  </a:lnTo>
                  <a:lnTo>
                    <a:pt x="89" y="255"/>
                  </a:lnTo>
                  <a:lnTo>
                    <a:pt x="89" y="252"/>
                  </a:lnTo>
                  <a:lnTo>
                    <a:pt x="85" y="248"/>
                  </a:lnTo>
                  <a:lnTo>
                    <a:pt x="89" y="248"/>
                  </a:lnTo>
                  <a:lnTo>
                    <a:pt x="85" y="244"/>
                  </a:lnTo>
                  <a:lnTo>
                    <a:pt x="78" y="244"/>
                  </a:lnTo>
                  <a:lnTo>
                    <a:pt x="78" y="244"/>
                  </a:lnTo>
                  <a:lnTo>
                    <a:pt x="78" y="241"/>
                  </a:lnTo>
                  <a:lnTo>
                    <a:pt x="78" y="241"/>
                  </a:lnTo>
                  <a:lnTo>
                    <a:pt x="74" y="237"/>
                  </a:lnTo>
                  <a:lnTo>
                    <a:pt x="74" y="237"/>
                  </a:lnTo>
                  <a:lnTo>
                    <a:pt x="71" y="233"/>
                  </a:lnTo>
                  <a:lnTo>
                    <a:pt x="71" y="230"/>
                  </a:lnTo>
                  <a:lnTo>
                    <a:pt x="67" y="226"/>
                  </a:lnTo>
                  <a:lnTo>
                    <a:pt x="63" y="230"/>
                  </a:lnTo>
                  <a:lnTo>
                    <a:pt x="63" y="226"/>
                  </a:lnTo>
                  <a:lnTo>
                    <a:pt x="59" y="226"/>
                  </a:lnTo>
                  <a:lnTo>
                    <a:pt x="59" y="226"/>
                  </a:lnTo>
                  <a:lnTo>
                    <a:pt x="56" y="222"/>
                  </a:lnTo>
                  <a:lnTo>
                    <a:pt x="56" y="222"/>
                  </a:lnTo>
                  <a:lnTo>
                    <a:pt x="56" y="222"/>
                  </a:lnTo>
                  <a:lnTo>
                    <a:pt x="59" y="218"/>
                  </a:lnTo>
                  <a:lnTo>
                    <a:pt x="59" y="218"/>
                  </a:lnTo>
                  <a:lnTo>
                    <a:pt x="56" y="215"/>
                  </a:lnTo>
                  <a:lnTo>
                    <a:pt x="56" y="215"/>
                  </a:lnTo>
                  <a:lnTo>
                    <a:pt x="52" y="215"/>
                  </a:lnTo>
                  <a:lnTo>
                    <a:pt x="52" y="211"/>
                  </a:lnTo>
                  <a:lnTo>
                    <a:pt x="48" y="211"/>
                  </a:lnTo>
                  <a:lnTo>
                    <a:pt x="45" y="211"/>
                  </a:lnTo>
                  <a:lnTo>
                    <a:pt x="41" y="211"/>
                  </a:lnTo>
                  <a:lnTo>
                    <a:pt x="37" y="207"/>
                  </a:lnTo>
                  <a:lnTo>
                    <a:pt x="37" y="204"/>
                  </a:lnTo>
                  <a:lnTo>
                    <a:pt x="41" y="204"/>
                  </a:lnTo>
                  <a:lnTo>
                    <a:pt x="37" y="200"/>
                  </a:lnTo>
                  <a:lnTo>
                    <a:pt x="33" y="200"/>
                  </a:lnTo>
                  <a:lnTo>
                    <a:pt x="33" y="204"/>
                  </a:lnTo>
                  <a:lnTo>
                    <a:pt x="26" y="204"/>
                  </a:lnTo>
                  <a:lnTo>
                    <a:pt x="26" y="200"/>
                  </a:lnTo>
                  <a:lnTo>
                    <a:pt x="26" y="196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30" y="189"/>
                  </a:lnTo>
                  <a:lnTo>
                    <a:pt x="26" y="185"/>
                  </a:lnTo>
                  <a:lnTo>
                    <a:pt x="22" y="181"/>
                  </a:lnTo>
                  <a:lnTo>
                    <a:pt x="19" y="174"/>
                  </a:lnTo>
                  <a:lnTo>
                    <a:pt x="19" y="174"/>
                  </a:lnTo>
                  <a:lnTo>
                    <a:pt x="15" y="170"/>
                  </a:lnTo>
                  <a:lnTo>
                    <a:pt x="15" y="170"/>
                  </a:lnTo>
                  <a:lnTo>
                    <a:pt x="15" y="170"/>
                  </a:lnTo>
                  <a:lnTo>
                    <a:pt x="15" y="166"/>
                  </a:lnTo>
                  <a:lnTo>
                    <a:pt x="15" y="166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5" y="159"/>
                  </a:lnTo>
                  <a:lnTo>
                    <a:pt x="8" y="159"/>
                  </a:lnTo>
                  <a:lnTo>
                    <a:pt x="8" y="155"/>
                  </a:lnTo>
                  <a:lnTo>
                    <a:pt x="8" y="152"/>
                  </a:lnTo>
                  <a:lnTo>
                    <a:pt x="8" y="148"/>
                  </a:lnTo>
                  <a:lnTo>
                    <a:pt x="8" y="148"/>
                  </a:lnTo>
                  <a:lnTo>
                    <a:pt x="4" y="144"/>
                  </a:lnTo>
                  <a:lnTo>
                    <a:pt x="8" y="144"/>
                  </a:lnTo>
                  <a:lnTo>
                    <a:pt x="8" y="140"/>
                  </a:lnTo>
                  <a:lnTo>
                    <a:pt x="4" y="140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4" y="133"/>
                  </a:lnTo>
                  <a:lnTo>
                    <a:pt x="8" y="133"/>
                  </a:lnTo>
                  <a:lnTo>
                    <a:pt x="8" y="129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8" y="122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11" y="115"/>
                  </a:lnTo>
                  <a:lnTo>
                    <a:pt x="15" y="107"/>
                  </a:lnTo>
                  <a:lnTo>
                    <a:pt x="19" y="103"/>
                  </a:lnTo>
                  <a:lnTo>
                    <a:pt x="15" y="103"/>
                  </a:lnTo>
                  <a:lnTo>
                    <a:pt x="15" y="100"/>
                  </a:lnTo>
                  <a:lnTo>
                    <a:pt x="19" y="96"/>
                  </a:lnTo>
                  <a:lnTo>
                    <a:pt x="22" y="96"/>
                  </a:lnTo>
                  <a:lnTo>
                    <a:pt x="26" y="96"/>
                  </a:lnTo>
                  <a:lnTo>
                    <a:pt x="30" y="96"/>
                  </a:lnTo>
                  <a:lnTo>
                    <a:pt x="33" y="96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0" y="29"/>
                  </a:lnTo>
                  <a:lnTo>
                    <a:pt x="48" y="29"/>
                  </a:lnTo>
                  <a:lnTo>
                    <a:pt x="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98" name="Freeform 100"/>
            <p:cNvSpPr/>
            <p:nvPr/>
          </p:nvSpPr>
          <p:spPr bwMode="auto">
            <a:xfrm>
              <a:off x="4992947" y="2885191"/>
              <a:ext cx="324231" cy="223874"/>
            </a:xfrm>
            <a:custGeom>
              <a:avLst/>
              <a:gdLst>
                <a:gd name="T0" fmla="*/ 34 w 252"/>
                <a:gd name="T1" fmla="*/ 137 h 174"/>
                <a:gd name="T2" fmla="*/ 30 w 252"/>
                <a:gd name="T3" fmla="*/ 126 h 174"/>
                <a:gd name="T4" fmla="*/ 23 w 252"/>
                <a:gd name="T5" fmla="*/ 123 h 174"/>
                <a:gd name="T6" fmla="*/ 19 w 252"/>
                <a:gd name="T7" fmla="*/ 115 h 174"/>
                <a:gd name="T8" fmla="*/ 11 w 252"/>
                <a:gd name="T9" fmla="*/ 111 h 174"/>
                <a:gd name="T10" fmla="*/ 0 w 252"/>
                <a:gd name="T11" fmla="*/ 108 h 174"/>
                <a:gd name="T12" fmla="*/ 4 w 252"/>
                <a:gd name="T13" fmla="*/ 104 h 174"/>
                <a:gd name="T14" fmla="*/ 11 w 252"/>
                <a:gd name="T15" fmla="*/ 100 h 174"/>
                <a:gd name="T16" fmla="*/ 15 w 252"/>
                <a:gd name="T17" fmla="*/ 100 h 174"/>
                <a:gd name="T18" fmla="*/ 19 w 252"/>
                <a:gd name="T19" fmla="*/ 85 h 174"/>
                <a:gd name="T20" fmla="*/ 23 w 252"/>
                <a:gd name="T21" fmla="*/ 74 h 174"/>
                <a:gd name="T22" fmla="*/ 26 w 252"/>
                <a:gd name="T23" fmla="*/ 63 h 174"/>
                <a:gd name="T24" fmla="*/ 30 w 252"/>
                <a:gd name="T25" fmla="*/ 63 h 174"/>
                <a:gd name="T26" fmla="*/ 41 w 252"/>
                <a:gd name="T27" fmla="*/ 45 h 174"/>
                <a:gd name="T28" fmla="*/ 45 w 252"/>
                <a:gd name="T29" fmla="*/ 33 h 174"/>
                <a:gd name="T30" fmla="*/ 48 w 252"/>
                <a:gd name="T31" fmla="*/ 30 h 174"/>
                <a:gd name="T32" fmla="*/ 56 w 252"/>
                <a:gd name="T33" fmla="*/ 11 h 174"/>
                <a:gd name="T34" fmla="*/ 63 w 252"/>
                <a:gd name="T35" fmla="*/ 11 h 174"/>
                <a:gd name="T36" fmla="*/ 71 w 252"/>
                <a:gd name="T37" fmla="*/ 0 h 174"/>
                <a:gd name="T38" fmla="*/ 82 w 252"/>
                <a:gd name="T39" fmla="*/ 8 h 174"/>
                <a:gd name="T40" fmla="*/ 89 w 252"/>
                <a:gd name="T41" fmla="*/ 4 h 174"/>
                <a:gd name="T42" fmla="*/ 97 w 252"/>
                <a:gd name="T43" fmla="*/ 4 h 174"/>
                <a:gd name="T44" fmla="*/ 104 w 252"/>
                <a:gd name="T45" fmla="*/ 8 h 174"/>
                <a:gd name="T46" fmla="*/ 115 w 252"/>
                <a:gd name="T47" fmla="*/ 11 h 174"/>
                <a:gd name="T48" fmla="*/ 126 w 252"/>
                <a:gd name="T49" fmla="*/ 19 h 174"/>
                <a:gd name="T50" fmla="*/ 130 w 252"/>
                <a:gd name="T51" fmla="*/ 22 h 174"/>
                <a:gd name="T52" fmla="*/ 141 w 252"/>
                <a:gd name="T53" fmla="*/ 26 h 174"/>
                <a:gd name="T54" fmla="*/ 145 w 252"/>
                <a:gd name="T55" fmla="*/ 37 h 174"/>
                <a:gd name="T56" fmla="*/ 148 w 252"/>
                <a:gd name="T57" fmla="*/ 41 h 174"/>
                <a:gd name="T58" fmla="*/ 148 w 252"/>
                <a:gd name="T59" fmla="*/ 52 h 174"/>
                <a:gd name="T60" fmla="*/ 145 w 252"/>
                <a:gd name="T61" fmla="*/ 63 h 174"/>
                <a:gd name="T62" fmla="*/ 156 w 252"/>
                <a:gd name="T63" fmla="*/ 59 h 174"/>
                <a:gd name="T64" fmla="*/ 160 w 252"/>
                <a:gd name="T65" fmla="*/ 63 h 174"/>
                <a:gd name="T66" fmla="*/ 171 w 252"/>
                <a:gd name="T67" fmla="*/ 78 h 174"/>
                <a:gd name="T68" fmla="*/ 178 w 252"/>
                <a:gd name="T69" fmla="*/ 89 h 174"/>
                <a:gd name="T70" fmla="*/ 252 w 252"/>
                <a:gd name="T71" fmla="*/ 104 h 174"/>
                <a:gd name="T72" fmla="*/ 178 w 252"/>
                <a:gd name="T73" fmla="*/ 152 h 174"/>
                <a:gd name="T74" fmla="*/ 171 w 252"/>
                <a:gd name="T75" fmla="*/ 156 h 174"/>
                <a:gd name="T76" fmla="*/ 160 w 252"/>
                <a:gd name="T77" fmla="*/ 163 h 174"/>
                <a:gd name="T78" fmla="*/ 148 w 252"/>
                <a:gd name="T79" fmla="*/ 167 h 174"/>
                <a:gd name="T80" fmla="*/ 137 w 252"/>
                <a:gd name="T81" fmla="*/ 167 h 174"/>
                <a:gd name="T82" fmla="*/ 130 w 252"/>
                <a:gd name="T83" fmla="*/ 163 h 174"/>
                <a:gd name="T84" fmla="*/ 119 w 252"/>
                <a:gd name="T85" fmla="*/ 163 h 174"/>
                <a:gd name="T86" fmla="*/ 108 w 252"/>
                <a:gd name="T87" fmla="*/ 174 h 174"/>
                <a:gd name="T88" fmla="*/ 100 w 252"/>
                <a:gd name="T89" fmla="*/ 174 h 174"/>
                <a:gd name="T90" fmla="*/ 85 w 252"/>
                <a:gd name="T91" fmla="*/ 171 h 174"/>
                <a:gd name="T92" fmla="*/ 78 w 252"/>
                <a:gd name="T93" fmla="*/ 167 h 174"/>
                <a:gd name="T94" fmla="*/ 60 w 252"/>
                <a:gd name="T95" fmla="*/ 160 h 174"/>
                <a:gd name="T96" fmla="*/ 48 w 252"/>
                <a:gd name="T97" fmla="*/ 160 h 174"/>
                <a:gd name="T98" fmla="*/ 45 w 252"/>
                <a:gd name="T99" fmla="*/ 145 h 174"/>
                <a:gd name="T100" fmla="*/ 37 w 252"/>
                <a:gd name="T101" fmla="*/ 14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2" h="174">
                  <a:moveTo>
                    <a:pt x="37" y="145"/>
                  </a:moveTo>
                  <a:lnTo>
                    <a:pt x="37" y="141"/>
                  </a:lnTo>
                  <a:lnTo>
                    <a:pt x="34" y="137"/>
                  </a:lnTo>
                  <a:lnTo>
                    <a:pt x="34" y="134"/>
                  </a:lnTo>
                  <a:lnTo>
                    <a:pt x="30" y="130"/>
                  </a:lnTo>
                  <a:lnTo>
                    <a:pt x="30" y="126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3" y="123"/>
                  </a:lnTo>
                  <a:lnTo>
                    <a:pt x="23" y="123"/>
                  </a:lnTo>
                  <a:lnTo>
                    <a:pt x="19" y="123"/>
                  </a:lnTo>
                  <a:lnTo>
                    <a:pt x="19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1" y="111"/>
                  </a:lnTo>
                  <a:lnTo>
                    <a:pt x="11" y="108"/>
                  </a:lnTo>
                  <a:lnTo>
                    <a:pt x="4" y="111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4" y="100"/>
                  </a:lnTo>
                  <a:lnTo>
                    <a:pt x="8" y="100"/>
                  </a:lnTo>
                  <a:lnTo>
                    <a:pt x="11" y="100"/>
                  </a:lnTo>
                  <a:lnTo>
                    <a:pt x="11" y="100"/>
                  </a:lnTo>
                  <a:lnTo>
                    <a:pt x="15" y="100"/>
                  </a:lnTo>
                  <a:lnTo>
                    <a:pt x="15" y="100"/>
                  </a:lnTo>
                  <a:lnTo>
                    <a:pt x="19" y="97"/>
                  </a:lnTo>
                  <a:lnTo>
                    <a:pt x="19" y="89"/>
                  </a:lnTo>
                  <a:lnTo>
                    <a:pt x="19" y="85"/>
                  </a:lnTo>
                  <a:lnTo>
                    <a:pt x="19" y="82"/>
                  </a:lnTo>
                  <a:lnTo>
                    <a:pt x="23" y="78"/>
                  </a:lnTo>
                  <a:lnTo>
                    <a:pt x="23" y="74"/>
                  </a:lnTo>
                  <a:lnTo>
                    <a:pt x="23" y="71"/>
                  </a:lnTo>
                  <a:lnTo>
                    <a:pt x="23" y="71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34" y="52"/>
                  </a:lnTo>
                  <a:lnTo>
                    <a:pt x="34" y="48"/>
                  </a:lnTo>
                  <a:lnTo>
                    <a:pt x="41" y="45"/>
                  </a:lnTo>
                  <a:lnTo>
                    <a:pt x="41" y="41"/>
                  </a:lnTo>
                  <a:lnTo>
                    <a:pt x="45" y="37"/>
                  </a:lnTo>
                  <a:lnTo>
                    <a:pt x="45" y="33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8" y="30"/>
                  </a:lnTo>
                  <a:lnTo>
                    <a:pt x="56" y="22"/>
                  </a:lnTo>
                  <a:lnTo>
                    <a:pt x="56" y="15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60" y="11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71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5" y="4"/>
                  </a:lnTo>
                  <a:lnTo>
                    <a:pt x="89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7" y="4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4" y="8"/>
                  </a:lnTo>
                  <a:lnTo>
                    <a:pt x="108" y="8"/>
                  </a:lnTo>
                  <a:lnTo>
                    <a:pt x="111" y="11"/>
                  </a:lnTo>
                  <a:lnTo>
                    <a:pt x="115" y="11"/>
                  </a:lnTo>
                  <a:lnTo>
                    <a:pt x="119" y="15"/>
                  </a:lnTo>
                  <a:lnTo>
                    <a:pt x="119" y="19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30" y="19"/>
                  </a:lnTo>
                  <a:lnTo>
                    <a:pt x="130" y="22"/>
                  </a:lnTo>
                  <a:lnTo>
                    <a:pt x="134" y="22"/>
                  </a:lnTo>
                  <a:lnTo>
                    <a:pt x="137" y="26"/>
                  </a:lnTo>
                  <a:lnTo>
                    <a:pt x="141" y="26"/>
                  </a:lnTo>
                  <a:lnTo>
                    <a:pt x="145" y="33"/>
                  </a:lnTo>
                  <a:lnTo>
                    <a:pt x="145" y="33"/>
                  </a:lnTo>
                  <a:lnTo>
                    <a:pt x="145" y="37"/>
                  </a:lnTo>
                  <a:lnTo>
                    <a:pt x="148" y="37"/>
                  </a:lnTo>
                  <a:lnTo>
                    <a:pt x="152" y="41"/>
                  </a:lnTo>
                  <a:lnTo>
                    <a:pt x="148" y="41"/>
                  </a:lnTo>
                  <a:lnTo>
                    <a:pt x="148" y="45"/>
                  </a:lnTo>
                  <a:lnTo>
                    <a:pt x="148" y="48"/>
                  </a:lnTo>
                  <a:lnTo>
                    <a:pt x="148" y="52"/>
                  </a:lnTo>
                  <a:lnTo>
                    <a:pt x="145" y="56"/>
                  </a:lnTo>
                  <a:lnTo>
                    <a:pt x="145" y="59"/>
                  </a:lnTo>
                  <a:lnTo>
                    <a:pt x="145" y="63"/>
                  </a:lnTo>
                  <a:lnTo>
                    <a:pt x="145" y="63"/>
                  </a:lnTo>
                  <a:lnTo>
                    <a:pt x="152" y="63"/>
                  </a:lnTo>
                  <a:lnTo>
                    <a:pt x="156" y="59"/>
                  </a:lnTo>
                  <a:lnTo>
                    <a:pt x="160" y="59"/>
                  </a:lnTo>
                  <a:lnTo>
                    <a:pt x="163" y="63"/>
                  </a:lnTo>
                  <a:lnTo>
                    <a:pt x="160" y="63"/>
                  </a:lnTo>
                  <a:lnTo>
                    <a:pt x="163" y="71"/>
                  </a:lnTo>
                  <a:lnTo>
                    <a:pt x="167" y="78"/>
                  </a:lnTo>
                  <a:lnTo>
                    <a:pt x="171" y="78"/>
                  </a:lnTo>
                  <a:lnTo>
                    <a:pt x="171" y="82"/>
                  </a:lnTo>
                  <a:lnTo>
                    <a:pt x="171" y="89"/>
                  </a:lnTo>
                  <a:lnTo>
                    <a:pt x="178" y="89"/>
                  </a:lnTo>
                  <a:lnTo>
                    <a:pt x="182" y="93"/>
                  </a:lnTo>
                  <a:lnTo>
                    <a:pt x="230" y="104"/>
                  </a:lnTo>
                  <a:lnTo>
                    <a:pt x="252" y="104"/>
                  </a:lnTo>
                  <a:lnTo>
                    <a:pt x="200" y="152"/>
                  </a:lnTo>
                  <a:lnTo>
                    <a:pt x="189" y="152"/>
                  </a:lnTo>
                  <a:lnTo>
                    <a:pt x="178" y="152"/>
                  </a:lnTo>
                  <a:lnTo>
                    <a:pt x="174" y="152"/>
                  </a:lnTo>
                  <a:lnTo>
                    <a:pt x="174" y="152"/>
                  </a:lnTo>
                  <a:lnTo>
                    <a:pt x="171" y="156"/>
                  </a:lnTo>
                  <a:lnTo>
                    <a:pt x="167" y="160"/>
                  </a:lnTo>
                  <a:lnTo>
                    <a:pt x="163" y="160"/>
                  </a:lnTo>
                  <a:lnTo>
                    <a:pt x="160" y="163"/>
                  </a:lnTo>
                  <a:lnTo>
                    <a:pt x="156" y="163"/>
                  </a:lnTo>
                  <a:lnTo>
                    <a:pt x="148" y="163"/>
                  </a:lnTo>
                  <a:lnTo>
                    <a:pt x="148" y="167"/>
                  </a:lnTo>
                  <a:lnTo>
                    <a:pt x="148" y="167"/>
                  </a:lnTo>
                  <a:lnTo>
                    <a:pt x="145" y="167"/>
                  </a:lnTo>
                  <a:lnTo>
                    <a:pt x="137" y="167"/>
                  </a:lnTo>
                  <a:lnTo>
                    <a:pt x="134" y="167"/>
                  </a:lnTo>
                  <a:lnTo>
                    <a:pt x="134" y="163"/>
                  </a:lnTo>
                  <a:lnTo>
                    <a:pt x="130" y="163"/>
                  </a:lnTo>
                  <a:lnTo>
                    <a:pt x="122" y="163"/>
                  </a:lnTo>
                  <a:lnTo>
                    <a:pt x="122" y="163"/>
                  </a:lnTo>
                  <a:lnTo>
                    <a:pt x="119" y="163"/>
                  </a:lnTo>
                  <a:lnTo>
                    <a:pt x="115" y="167"/>
                  </a:lnTo>
                  <a:lnTo>
                    <a:pt x="115" y="167"/>
                  </a:lnTo>
                  <a:lnTo>
                    <a:pt x="108" y="174"/>
                  </a:lnTo>
                  <a:lnTo>
                    <a:pt x="108" y="174"/>
                  </a:lnTo>
                  <a:lnTo>
                    <a:pt x="104" y="174"/>
                  </a:lnTo>
                  <a:lnTo>
                    <a:pt x="100" y="174"/>
                  </a:lnTo>
                  <a:lnTo>
                    <a:pt x="97" y="174"/>
                  </a:lnTo>
                  <a:lnTo>
                    <a:pt x="93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2" y="167"/>
                  </a:lnTo>
                  <a:lnTo>
                    <a:pt x="78" y="167"/>
                  </a:lnTo>
                  <a:lnTo>
                    <a:pt x="71" y="160"/>
                  </a:lnTo>
                  <a:lnTo>
                    <a:pt x="67" y="160"/>
                  </a:lnTo>
                  <a:lnTo>
                    <a:pt x="60" y="160"/>
                  </a:lnTo>
                  <a:lnTo>
                    <a:pt x="56" y="156"/>
                  </a:lnTo>
                  <a:lnTo>
                    <a:pt x="52" y="160"/>
                  </a:lnTo>
                  <a:lnTo>
                    <a:pt x="48" y="160"/>
                  </a:lnTo>
                  <a:lnTo>
                    <a:pt x="45" y="156"/>
                  </a:lnTo>
                  <a:lnTo>
                    <a:pt x="45" y="145"/>
                  </a:lnTo>
                  <a:lnTo>
                    <a:pt x="45" y="145"/>
                  </a:lnTo>
                  <a:lnTo>
                    <a:pt x="41" y="148"/>
                  </a:lnTo>
                  <a:lnTo>
                    <a:pt x="37" y="145"/>
                  </a:lnTo>
                  <a:lnTo>
                    <a:pt x="37" y="1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99" name="Freeform 101"/>
            <p:cNvSpPr/>
            <p:nvPr/>
          </p:nvSpPr>
          <p:spPr bwMode="auto">
            <a:xfrm>
              <a:off x="5059853" y="2823432"/>
              <a:ext cx="142816" cy="114511"/>
            </a:xfrm>
            <a:custGeom>
              <a:avLst/>
              <a:gdLst>
                <a:gd name="T0" fmla="*/ 96 w 111"/>
                <a:gd name="T1" fmla="*/ 85 h 89"/>
                <a:gd name="T2" fmla="*/ 93 w 111"/>
                <a:gd name="T3" fmla="*/ 81 h 89"/>
                <a:gd name="T4" fmla="*/ 89 w 111"/>
                <a:gd name="T5" fmla="*/ 74 h 89"/>
                <a:gd name="T6" fmla="*/ 82 w 111"/>
                <a:gd name="T7" fmla="*/ 70 h 89"/>
                <a:gd name="T8" fmla="*/ 78 w 111"/>
                <a:gd name="T9" fmla="*/ 67 h 89"/>
                <a:gd name="T10" fmla="*/ 74 w 111"/>
                <a:gd name="T11" fmla="*/ 67 h 89"/>
                <a:gd name="T12" fmla="*/ 67 w 111"/>
                <a:gd name="T13" fmla="*/ 63 h 89"/>
                <a:gd name="T14" fmla="*/ 59 w 111"/>
                <a:gd name="T15" fmla="*/ 59 h 89"/>
                <a:gd name="T16" fmla="*/ 52 w 111"/>
                <a:gd name="T17" fmla="*/ 56 h 89"/>
                <a:gd name="T18" fmla="*/ 48 w 111"/>
                <a:gd name="T19" fmla="*/ 56 h 89"/>
                <a:gd name="T20" fmla="*/ 41 w 111"/>
                <a:gd name="T21" fmla="*/ 52 h 89"/>
                <a:gd name="T22" fmla="*/ 37 w 111"/>
                <a:gd name="T23" fmla="*/ 52 h 89"/>
                <a:gd name="T24" fmla="*/ 30 w 111"/>
                <a:gd name="T25" fmla="*/ 56 h 89"/>
                <a:gd name="T26" fmla="*/ 22 w 111"/>
                <a:gd name="T27" fmla="*/ 52 h 89"/>
                <a:gd name="T28" fmla="*/ 19 w 111"/>
                <a:gd name="T29" fmla="*/ 48 h 89"/>
                <a:gd name="T30" fmla="*/ 11 w 111"/>
                <a:gd name="T31" fmla="*/ 59 h 89"/>
                <a:gd name="T32" fmla="*/ 8 w 111"/>
                <a:gd name="T33" fmla="*/ 59 h 89"/>
                <a:gd name="T34" fmla="*/ 4 w 111"/>
                <a:gd name="T35" fmla="*/ 56 h 89"/>
                <a:gd name="T36" fmla="*/ 4 w 111"/>
                <a:gd name="T37" fmla="*/ 44 h 89"/>
                <a:gd name="T38" fmla="*/ 4 w 111"/>
                <a:gd name="T39" fmla="*/ 41 h 89"/>
                <a:gd name="T40" fmla="*/ 8 w 111"/>
                <a:gd name="T41" fmla="*/ 30 h 89"/>
                <a:gd name="T42" fmla="*/ 11 w 111"/>
                <a:gd name="T43" fmla="*/ 26 h 89"/>
                <a:gd name="T44" fmla="*/ 8 w 111"/>
                <a:gd name="T45" fmla="*/ 22 h 89"/>
                <a:gd name="T46" fmla="*/ 11 w 111"/>
                <a:gd name="T47" fmla="*/ 15 h 89"/>
                <a:gd name="T48" fmla="*/ 15 w 111"/>
                <a:gd name="T49" fmla="*/ 15 h 89"/>
                <a:gd name="T50" fmla="*/ 15 w 111"/>
                <a:gd name="T51" fmla="*/ 11 h 89"/>
                <a:gd name="T52" fmla="*/ 19 w 111"/>
                <a:gd name="T53" fmla="*/ 11 h 89"/>
                <a:gd name="T54" fmla="*/ 26 w 111"/>
                <a:gd name="T55" fmla="*/ 7 h 89"/>
                <a:gd name="T56" fmla="*/ 30 w 111"/>
                <a:gd name="T57" fmla="*/ 7 h 89"/>
                <a:gd name="T58" fmla="*/ 33 w 111"/>
                <a:gd name="T59" fmla="*/ 0 h 89"/>
                <a:gd name="T60" fmla="*/ 37 w 111"/>
                <a:gd name="T61" fmla="*/ 4 h 89"/>
                <a:gd name="T62" fmla="*/ 48 w 111"/>
                <a:gd name="T63" fmla="*/ 33 h 89"/>
                <a:gd name="T64" fmla="*/ 48 w 111"/>
                <a:gd name="T65" fmla="*/ 37 h 89"/>
                <a:gd name="T66" fmla="*/ 52 w 111"/>
                <a:gd name="T67" fmla="*/ 37 h 89"/>
                <a:gd name="T68" fmla="*/ 56 w 111"/>
                <a:gd name="T69" fmla="*/ 44 h 89"/>
                <a:gd name="T70" fmla="*/ 56 w 111"/>
                <a:gd name="T71" fmla="*/ 44 h 89"/>
                <a:gd name="T72" fmla="*/ 56 w 111"/>
                <a:gd name="T73" fmla="*/ 41 h 89"/>
                <a:gd name="T74" fmla="*/ 59 w 111"/>
                <a:gd name="T75" fmla="*/ 44 h 89"/>
                <a:gd name="T76" fmla="*/ 63 w 111"/>
                <a:gd name="T77" fmla="*/ 48 h 89"/>
                <a:gd name="T78" fmla="*/ 67 w 111"/>
                <a:gd name="T79" fmla="*/ 48 h 89"/>
                <a:gd name="T80" fmla="*/ 70 w 111"/>
                <a:gd name="T81" fmla="*/ 48 h 89"/>
                <a:gd name="T82" fmla="*/ 74 w 111"/>
                <a:gd name="T83" fmla="*/ 52 h 89"/>
                <a:gd name="T84" fmla="*/ 82 w 111"/>
                <a:gd name="T85" fmla="*/ 56 h 89"/>
                <a:gd name="T86" fmla="*/ 85 w 111"/>
                <a:gd name="T87" fmla="*/ 63 h 89"/>
                <a:gd name="T88" fmla="*/ 93 w 111"/>
                <a:gd name="T89" fmla="*/ 67 h 89"/>
                <a:gd name="T90" fmla="*/ 96 w 111"/>
                <a:gd name="T91" fmla="*/ 70 h 89"/>
                <a:gd name="T92" fmla="*/ 96 w 111"/>
                <a:gd name="T93" fmla="*/ 70 h 89"/>
                <a:gd name="T94" fmla="*/ 104 w 111"/>
                <a:gd name="T95" fmla="*/ 78 h 89"/>
                <a:gd name="T96" fmla="*/ 104 w 111"/>
                <a:gd name="T97" fmla="*/ 81 h 89"/>
                <a:gd name="T98" fmla="*/ 108 w 111"/>
                <a:gd name="T99" fmla="*/ 81 h 89"/>
                <a:gd name="T100" fmla="*/ 111 w 111"/>
                <a:gd name="T101" fmla="*/ 81 h 89"/>
                <a:gd name="T102" fmla="*/ 111 w 111"/>
                <a:gd name="T103" fmla="*/ 85 h 89"/>
                <a:gd name="T104" fmla="*/ 108 w 111"/>
                <a:gd name="T105" fmla="*/ 89 h 89"/>
                <a:gd name="T106" fmla="*/ 100 w 111"/>
                <a:gd name="T10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1" h="89">
                  <a:moveTo>
                    <a:pt x="100" y="89"/>
                  </a:moveTo>
                  <a:lnTo>
                    <a:pt x="96" y="85"/>
                  </a:lnTo>
                  <a:lnTo>
                    <a:pt x="93" y="85"/>
                  </a:lnTo>
                  <a:lnTo>
                    <a:pt x="93" y="81"/>
                  </a:lnTo>
                  <a:lnTo>
                    <a:pt x="93" y="81"/>
                  </a:lnTo>
                  <a:lnTo>
                    <a:pt x="89" y="74"/>
                  </a:lnTo>
                  <a:lnTo>
                    <a:pt x="85" y="74"/>
                  </a:lnTo>
                  <a:lnTo>
                    <a:pt x="82" y="70"/>
                  </a:lnTo>
                  <a:lnTo>
                    <a:pt x="78" y="70"/>
                  </a:lnTo>
                  <a:lnTo>
                    <a:pt x="78" y="67"/>
                  </a:lnTo>
                  <a:lnTo>
                    <a:pt x="74" y="67"/>
                  </a:lnTo>
                  <a:lnTo>
                    <a:pt x="74" y="67"/>
                  </a:lnTo>
                  <a:lnTo>
                    <a:pt x="67" y="67"/>
                  </a:lnTo>
                  <a:lnTo>
                    <a:pt x="67" y="63"/>
                  </a:lnTo>
                  <a:lnTo>
                    <a:pt x="63" y="59"/>
                  </a:lnTo>
                  <a:lnTo>
                    <a:pt x="59" y="59"/>
                  </a:lnTo>
                  <a:lnTo>
                    <a:pt x="56" y="56"/>
                  </a:lnTo>
                  <a:lnTo>
                    <a:pt x="52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5" y="52"/>
                  </a:lnTo>
                  <a:lnTo>
                    <a:pt x="41" y="52"/>
                  </a:lnTo>
                  <a:lnTo>
                    <a:pt x="41" y="52"/>
                  </a:lnTo>
                  <a:lnTo>
                    <a:pt x="37" y="52"/>
                  </a:lnTo>
                  <a:lnTo>
                    <a:pt x="33" y="52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19" y="48"/>
                  </a:lnTo>
                  <a:lnTo>
                    <a:pt x="15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8" y="59"/>
                  </a:lnTo>
                  <a:lnTo>
                    <a:pt x="4" y="59"/>
                  </a:lnTo>
                  <a:lnTo>
                    <a:pt x="4" y="56"/>
                  </a:lnTo>
                  <a:lnTo>
                    <a:pt x="0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1"/>
                  </a:lnTo>
                  <a:lnTo>
                    <a:pt x="8" y="37"/>
                  </a:lnTo>
                  <a:lnTo>
                    <a:pt x="8" y="30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8" y="22"/>
                  </a:lnTo>
                  <a:lnTo>
                    <a:pt x="11" y="18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3" y="4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7" y="4"/>
                  </a:lnTo>
                  <a:lnTo>
                    <a:pt x="45" y="22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52" y="37"/>
                  </a:lnTo>
                  <a:lnTo>
                    <a:pt x="52" y="41"/>
                  </a:lnTo>
                  <a:lnTo>
                    <a:pt x="56" y="44"/>
                  </a:lnTo>
                  <a:lnTo>
                    <a:pt x="56" y="48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1"/>
                  </a:lnTo>
                  <a:lnTo>
                    <a:pt x="56" y="41"/>
                  </a:lnTo>
                  <a:lnTo>
                    <a:pt x="59" y="44"/>
                  </a:lnTo>
                  <a:lnTo>
                    <a:pt x="59" y="44"/>
                  </a:lnTo>
                  <a:lnTo>
                    <a:pt x="63" y="48"/>
                  </a:lnTo>
                  <a:lnTo>
                    <a:pt x="63" y="48"/>
                  </a:lnTo>
                  <a:lnTo>
                    <a:pt x="67" y="48"/>
                  </a:lnTo>
                  <a:lnTo>
                    <a:pt x="67" y="48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5" y="63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6" y="67"/>
                  </a:lnTo>
                  <a:lnTo>
                    <a:pt x="96" y="70"/>
                  </a:lnTo>
                  <a:lnTo>
                    <a:pt x="100" y="74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4" y="81"/>
                  </a:lnTo>
                  <a:lnTo>
                    <a:pt x="104" y="81"/>
                  </a:lnTo>
                  <a:lnTo>
                    <a:pt x="108" y="81"/>
                  </a:lnTo>
                  <a:lnTo>
                    <a:pt x="108" y="85"/>
                  </a:lnTo>
                  <a:lnTo>
                    <a:pt x="111" y="81"/>
                  </a:lnTo>
                  <a:lnTo>
                    <a:pt x="111" y="85"/>
                  </a:lnTo>
                  <a:lnTo>
                    <a:pt x="111" y="85"/>
                  </a:lnTo>
                  <a:lnTo>
                    <a:pt x="108" y="85"/>
                  </a:lnTo>
                  <a:lnTo>
                    <a:pt x="108" y="89"/>
                  </a:lnTo>
                  <a:lnTo>
                    <a:pt x="104" y="89"/>
                  </a:lnTo>
                  <a:lnTo>
                    <a:pt x="100" y="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00" name="Freeform 102"/>
            <p:cNvSpPr/>
            <p:nvPr/>
          </p:nvSpPr>
          <p:spPr bwMode="auto">
            <a:xfrm>
              <a:off x="5179510" y="2932796"/>
              <a:ext cx="28306" cy="33452"/>
            </a:xfrm>
            <a:custGeom>
              <a:avLst/>
              <a:gdLst>
                <a:gd name="T0" fmla="*/ 18 w 22"/>
                <a:gd name="T1" fmla="*/ 26 h 26"/>
                <a:gd name="T2" fmla="*/ 15 w 22"/>
                <a:gd name="T3" fmla="*/ 22 h 26"/>
                <a:gd name="T4" fmla="*/ 11 w 22"/>
                <a:gd name="T5" fmla="*/ 22 h 26"/>
                <a:gd name="T6" fmla="*/ 7 w 22"/>
                <a:gd name="T7" fmla="*/ 26 h 26"/>
                <a:gd name="T8" fmla="*/ 0 w 22"/>
                <a:gd name="T9" fmla="*/ 26 h 26"/>
                <a:gd name="T10" fmla="*/ 0 w 22"/>
                <a:gd name="T11" fmla="*/ 26 h 26"/>
                <a:gd name="T12" fmla="*/ 0 w 22"/>
                <a:gd name="T13" fmla="*/ 22 h 26"/>
                <a:gd name="T14" fmla="*/ 0 w 22"/>
                <a:gd name="T15" fmla="*/ 19 h 26"/>
                <a:gd name="T16" fmla="*/ 3 w 22"/>
                <a:gd name="T17" fmla="*/ 15 h 26"/>
                <a:gd name="T18" fmla="*/ 3 w 22"/>
                <a:gd name="T19" fmla="*/ 11 h 26"/>
                <a:gd name="T20" fmla="*/ 3 w 22"/>
                <a:gd name="T21" fmla="*/ 8 h 26"/>
                <a:gd name="T22" fmla="*/ 3 w 22"/>
                <a:gd name="T23" fmla="*/ 4 h 26"/>
                <a:gd name="T24" fmla="*/ 11 w 22"/>
                <a:gd name="T25" fmla="*/ 4 h 26"/>
                <a:gd name="T26" fmla="*/ 15 w 22"/>
                <a:gd name="T27" fmla="*/ 4 h 26"/>
                <a:gd name="T28" fmla="*/ 15 w 22"/>
                <a:gd name="T29" fmla="*/ 0 h 26"/>
                <a:gd name="T30" fmla="*/ 18 w 22"/>
                <a:gd name="T31" fmla="*/ 0 h 26"/>
                <a:gd name="T32" fmla="*/ 18 w 22"/>
                <a:gd name="T33" fmla="*/ 0 h 26"/>
                <a:gd name="T34" fmla="*/ 18 w 22"/>
                <a:gd name="T35" fmla="*/ 0 h 26"/>
                <a:gd name="T36" fmla="*/ 22 w 22"/>
                <a:gd name="T37" fmla="*/ 4 h 26"/>
                <a:gd name="T38" fmla="*/ 22 w 22"/>
                <a:gd name="T39" fmla="*/ 4 h 26"/>
                <a:gd name="T40" fmla="*/ 22 w 22"/>
                <a:gd name="T41" fmla="*/ 4 h 26"/>
                <a:gd name="T42" fmla="*/ 22 w 22"/>
                <a:gd name="T43" fmla="*/ 8 h 26"/>
                <a:gd name="T44" fmla="*/ 22 w 22"/>
                <a:gd name="T45" fmla="*/ 11 h 26"/>
                <a:gd name="T46" fmla="*/ 18 w 22"/>
                <a:gd name="T47" fmla="*/ 11 h 26"/>
                <a:gd name="T48" fmla="*/ 18 w 22"/>
                <a:gd name="T49" fmla="*/ 11 h 26"/>
                <a:gd name="T50" fmla="*/ 15 w 22"/>
                <a:gd name="T51" fmla="*/ 15 h 26"/>
                <a:gd name="T52" fmla="*/ 11 w 22"/>
                <a:gd name="T53" fmla="*/ 15 h 26"/>
                <a:gd name="T54" fmla="*/ 15 w 22"/>
                <a:gd name="T55" fmla="*/ 19 h 26"/>
                <a:gd name="T56" fmla="*/ 15 w 22"/>
                <a:gd name="T57" fmla="*/ 19 h 26"/>
                <a:gd name="T58" fmla="*/ 18 w 22"/>
                <a:gd name="T59" fmla="*/ 15 h 26"/>
                <a:gd name="T60" fmla="*/ 22 w 22"/>
                <a:gd name="T61" fmla="*/ 15 h 26"/>
                <a:gd name="T62" fmla="*/ 22 w 22"/>
                <a:gd name="T63" fmla="*/ 19 h 26"/>
                <a:gd name="T64" fmla="*/ 18 w 22"/>
                <a:gd name="T65" fmla="*/ 22 h 26"/>
                <a:gd name="T66" fmla="*/ 18 w 22"/>
                <a:gd name="T6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" h="26">
                  <a:moveTo>
                    <a:pt x="18" y="26"/>
                  </a:moveTo>
                  <a:lnTo>
                    <a:pt x="15" y="22"/>
                  </a:lnTo>
                  <a:lnTo>
                    <a:pt x="11" y="22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3" y="15"/>
                  </a:lnTo>
                  <a:lnTo>
                    <a:pt x="3" y="11"/>
                  </a:lnTo>
                  <a:lnTo>
                    <a:pt x="3" y="8"/>
                  </a:lnTo>
                  <a:lnTo>
                    <a:pt x="3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8" y="15"/>
                  </a:lnTo>
                  <a:lnTo>
                    <a:pt x="22" y="15"/>
                  </a:lnTo>
                  <a:lnTo>
                    <a:pt x="22" y="19"/>
                  </a:lnTo>
                  <a:lnTo>
                    <a:pt x="18" y="22"/>
                  </a:lnTo>
                  <a:lnTo>
                    <a:pt x="18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01" name="Freeform 103"/>
            <p:cNvSpPr/>
            <p:nvPr/>
          </p:nvSpPr>
          <p:spPr bwMode="auto">
            <a:xfrm>
              <a:off x="5165357" y="2946948"/>
              <a:ext cx="213581" cy="258613"/>
            </a:xfrm>
            <a:custGeom>
              <a:avLst/>
              <a:gdLst>
                <a:gd name="T0" fmla="*/ 14 w 166"/>
                <a:gd name="T1" fmla="*/ 115 h 201"/>
                <a:gd name="T2" fmla="*/ 29 w 166"/>
                <a:gd name="T3" fmla="*/ 112 h 201"/>
                <a:gd name="T4" fmla="*/ 40 w 166"/>
                <a:gd name="T5" fmla="*/ 104 h 201"/>
                <a:gd name="T6" fmla="*/ 55 w 166"/>
                <a:gd name="T7" fmla="*/ 104 h 201"/>
                <a:gd name="T8" fmla="*/ 96 w 166"/>
                <a:gd name="T9" fmla="*/ 56 h 201"/>
                <a:gd name="T10" fmla="*/ 37 w 166"/>
                <a:gd name="T11" fmla="*/ 41 h 201"/>
                <a:gd name="T12" fmla="*/ 33 w 166"/>
                <a:gd name="T13" fmla="*/ 30 h 201"/>
                <a:gd name="T14" fmla="*/ 29 w 166"/>
                <a:gd name="T15" fmla="*/ 11 h 201"/>
                <a:gd name="T16" fmla="*/ 33 w 166"/>
                <a:gd name="T17" fmla="*/ 8 h 201"/>
                <a:gd name="T18" fmla="*/ 48 w 166"/>
                <a:gd name="T19" fmla="*/ 23 h 201"/>
                <a:gd name="T20" fmla="*/ 59 w 166"/>
                <a:gd name="T21" fmla="*/ 26 h 201"/>
                <a:gd name="T22" fmla="*/ 70 w 166"/>
                <a:gd name="T23" fmla="*/ 23 h 201"/>
                <a:gd name="T24" fmla="*/ 77 w 166"/>
                <a:gd name="T25" fmla="*/ 19 h 201"/>
                <a:gd name="T26" fmla="*/ 85 w 166"/>
                <a:gd name="T27" fmla="*/ 19 h 201"/>
                <a:gd name="T28" fmla="*/ 103 w 166"/>
                <a:gd name="T29" fmla="*/ 11 h 201"/>
                <a:gd name="T30" fmla="*/ 114 w 166"/>
                <a:gd name="T31" fmla="*/ 11 h 201"/>
                <a:gd name="T32" fmla="*/ 125 w 166"/>
                <a:gd name="T33" fmla="*/ 11 h 201"/>
                <a:gd name="T34" fmla="*/ 137 w 166"/>
                <a:gd name="T35" fmla="*/ 8 h 201"/>
                <a:gd name="T36" fmla="*/ 144 w 166"/>
                <a:gd name="T37" fmla="*/ 8 h 201"/>
                <a:gd name="T38" fmla="*/ 155 w 166"/>
                <a:gd name="T39" fmla="*/ 4 h 201"/>
                <a:gd name="T40" fmla="*/ 155 w 166"/>
                <a:gd name="T41" fmla="*/ 0 h 201"/>
                <a:gd name="T42" fmla="*/ 159 w 166"/>
                <a:gd name="T43" fmla="*/ 0 h 201"/>
                <a:gd name="T44" fmla="*/ 166 w 166"/>
                <a:gd name="T45" fmla="*/ 0 h 201"/>
                <a:gd name="T46" fmla="*/ 163 w 166"/>
                <a:gd name="T47" fmla="*/ 8 h 201"/>
                <a:gd name="T48" fmla="*/ 166 w 166"/>
                <a:gd name="T49" fmla="*/ 11 h 201"/>
                <a:gd name="T50" fmla="*/ 163 w 166"/>
                <a:gd name="T51" fmla="*/ 15 h 201"/>
                <a:gd name="T52" fmla="*/ 163 w 166"/>
                <a:gd name="T53" fmla="*/ 23 h 201"/>
                <a:gd name="T54" fmla="*/ 166 w 166"/>
                <a:gd name="T55" fmla="*/ 23 h 201"/>
                <a:gd name="T56" fmla="*/ 166 w 166"/>
                <a:gd name="T57" fmla="*/ 26 h 201"/>
                <a:gd name="T58" fmla="*/ 159 w 166"/>
                <a:gd name="T59" fmla="*/ 30 h 201"/>
                <a:gd name="T60" fmla="*/ 159 w 166"/>
                <a:gd name="T61" fmla="*/ 37 h 201"/>
                <a:gd name="T62" fmla="*/ 151 w 166"/>
                <a:gd name="T63" fmla="*/ 56 h 201"/>
                <a:gd name="T64" fmla="*/ 144 w 166"/>
                <a:gd name="T65" fmla="*/ 60 h 201"/>
                <a:gd name="T66" fmla="*/ 140 w 166"/>
                <a:gd name="T67" fmla="*/ 67 h 201"/>
                <a:gd name="T68" fmla="*/ 125 w 166"/>
                <a:gd name="T69" fmla="*/ 93 h 201"/>
                <a:gd name="T70" fmla="*/ 114 w 166"/>
                <a:gd name="T71" fmla="*/ 112 h 201"/>
                <a:gd name="T72" fmla="*/ 81 w 166"/>
                <a:gd name="T73" fmla="*/ 141 h 201"/>
                <a:gd name="T74" fmla="*/ 63 w 166"/>
                <a:gd name="T75" fmla="*/ 152 h 201"/>
                <a:gd name="T76" fmla="*/ 44 w 166"/>
                <a:gd name="T77" fmla="*/ 167 h 201"/>
                <a:gd name="T78" fmla="*/ 33 w 166"/>
                <a:gd name="T79" fmla="*/ 178 h 201"/>
                <a:gd name="T80" fmla="*/ 26 w 166"/>
                <a:gd name="T81" fmla="*/ 186 h 201"/>
                <a:gd name="T82" fmla="*/ 0 w 166"/>
                <a:gd name="T83" fmla="*/ 190 h 201"/>
                <a:gd name="T84" fmla="*/ 14 w 166"/>
                <a:gd name="T85" fmla="*/ 11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6" h="201">
                  <a:moveTo>
                    <a:pt x="14" y="119"/>
                  </a:moveTo>
                  <a:lnTo>
                    <a:pt x="14" y="119"/>
                  </a:lnTo>
                  <a:lnTo>
                    <a:pt x="14" y="115"/>
                  </a:lnTo>
                  <a:lnTo>
                    <a:pt x="22" y="115"/>
                  </a:lnTo>
                  <a:lnTo>
                    <a:pt x="26" y="115"/>
                  </a:lnTo>
                  <a:lnTo>
                    <a:pt x="29" y="112"/>
                  </a:lnTo>
                  <a:lnTo>
                    <a:pt x="33" y="112"/>
                  </a:lnTo>
                  <a:lnTo>
                    <a:pt x="37" y="108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4" y="104"/>
                  </a:lnTo>
                  <a:lnTo>
                    <a:pt x="55" y="104"/>
                  </a:lnTo>
                  <a:lnTo>
                    <a:pt x="66" y="104"/>
                  </a:lnTo>
                  <a:lnTo>
                    <a:pt x="118" y="56"/>
                  </a:lnTo>
                  <a:lnTo>
                    <a:pt x="96" y="56"/>
                  </a:lnTo>
                  <a:lnTo>
                    <a:pt x="48" y="45"/>
                  </a:lnTo>
                  <a:lnTo>
                    <a:pt x="44" y="41"/>
                  </a:lnTo>
                  <a:lnTo>
                    <a:pt x="37" y="41"/>
                  </a:lnTo>
                  <a:lnTo>
                    <a:pt x="37" y="34"/>
                  </a:lnTo>
                  <a:lnTo>
                    <a:pt x="37" y="30"/>
                  </a:lnTo>
                  <a:lnTo>
                    <a:pt x="33" y="30"/>
                  </a:lnTo>
                  <a:lnTo>
                    <a:pt x="29" y="23"/>
                  </a:lnTo>
                  <a:lnTo>
                    <a:pt x="26" y="15"/>
                  </a:lnTo>
                  <a:lnTo>
                    <a:pt x="29" y="11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44" y="19"/>
                  </a:lnTo>
                  <a:lnTo>
                    <a:pt x="44" y="23"/>
                  </a:lnTo>
                  <a:lnTo>
                    <a:pt x="48" y="23"/>
                  </a:lnTo>
                  <a:lnTo>
                    <a:pt x="51" y="26"/>
                  </a:lnTo>
                  <a:lnTo>
                    <a:pt x="55" y="26"/>
                  </a:lnTo>
                  <a:lnTo>
                    <a:pt x="59" y="26"/>
                  </a:lnTo>
                  <a:lnTo>
                    <a:pt x="63" y="23"/>
                  </a:lnTo>
                  <a:lnTo>
                    <a:pt x="66" y="23"/>
                  </a:lnTo>
                  <a:lnTo>
                    <a:pt x="70" y="23"/>
                  </a:lnTo>
                  <a:lnTo>
                    <a:pt x="74" y="15"/>
                  </a:lnTo>
                  <a:lnTo>
                    <a:pt x="77" y="15"/>
                  </a:lnTo>
                  <a:lnTo>
                    <a:pt x="77" y="19"/>
                  </a:lnTo>
                  <a:lnTo>
                    <a:pt x="81" y="19"/>
                  </a:lnTo>
                  <a:lnTo>
                    <a:pt x="81" y="15"/>
                  </a:lnTo>
                  <a:lnTo>
                    <a:pt x="85" y="19"/>
                  </a:lnTo>
                  <a:lnTo>
                    <a:pt x="92" y="19"/>
                  </a:lnTo>
                  <a:lnTo>
                    <a:pt x="100" y="11"/>
                  </a:lnTo>
                  <a:lnTo>
                    <a:pt x="103" y="11"/>
                  </a:lnTo>
                  <a:lnTo>
                    <a:pt x="107" y="11"/>
                  </a:lnTo>
                  <a:lnTo>
                    <a:pt x="111" y="11"/>
                  </a:lnTo>
                  <a:lnTo>
                    <a:pt x="114" y="11"/>
                  </a:lnTo>
                  <a:lnTo>
                    <a:pt x="118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37" y="8"/>
                  </a:lnTo>
                  <a:lnTo>
                    <a:pt x="137" y="8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51" y="8"/>
                  </a:lnTo>
                  <a:lnTo>
                    <a:pt x="151" y="4"/>
                  </a:lnTo>
                  <a:lnTo>
                    <a:pt x="155" y="4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63" y="0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66" y="4"/>
                  </a:lnTo>
                  <a:lnTo>
                    <a:pt x="163" y="8"/>
                  </a:lnTo>
                  <a:lnTo>
                    <a:pt x="163" y="8"/>
                  </a:lnTo>
                  <a:lnTo>
                    <a:pt x="163" y="11"/>
                  </a:lnTo>
                  <a:lnTo>
                    <a:pt x="163" y="11"/>
                  </a:lnTo>
                  <a:lnTo>
                    <a:pt x="166" y="11"/>
                  </a:lnTo>
                  <a:lnTo>
                    <a:pt x="166" y="11"/>
                  </a:lnTo>
                  <a:lnTo>
                    <a:pt x="163" y="15"/>
                  </a:lnTo>
                  <a:lnTo>
                    <a:pt x="163" y="15"/>
                  </a:lnTo>
                  <a:lnTo>
                    <a:pt x="163" y="19"/>
                  </a:lnTo>
                  <a:lnTo>
                    <a:pt x="163" y="23"/>
                  </a:lnTo>
                  <a:lnTo>
                    <a:pt x="163" y="23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6" y="26"/>
                  </a:lnTo>
                  <a:lnTo>
                    <a:pt x="166" y="26"/>
                  </a:lnTo>
                  <a:lnTo>
                    <a:pt x="166" y="26"/>
                  </a:lnTo>
                  <a:lnTo>
                    <a:pt x="163" y="26"/>
                  </a:lnTo>
                  <a:lnTo>
                    <a:pt x="163" y="26"/>
                  </a:lnTo>
                  <a:lnTo>
                    <a:pt x="159" y="30"/>
                  </a:lnTo>
                  <a:lnTo>
                    <a:pt x="163" y="30"/>
                  </a:lnTo>
                  <a:lnTo>
                    <a:pt x="159" y="34"/>
                  </a:lnTo>
                  <a:lnTo>
                    <a:pt x="159" y="37"/>
                  </a:lnTo>
                  <a:lnTo>
                    <a:pt x="159" y="41"/>
                  </a:lnTo>
                  <a:lnTo>
                    <a:pt x="155" y="49"/>
                  </a:lnTo>
                  <a:lnTo>
                    <a:pt x="151" y="56"/>
                  </a:lnTo>
                  <a:lnTo>
                    <a:pt x="148" y="56"/>
                  </a:lnTo>
                  <a:lnTo>
                    <a:pt x="148" y="56"/>
                  </a:lnTo>
                  <a:lnTo>
                    <a:pt x="144" y="60"/>
                  </a:lnTo>
                  <a:lnTo>
                    <a:pt x="144" y="63"/>
                  </a:lnTo>
                  <a:lnTo>
                    <a:pt x="144" y="63"/>
                  </a:lnTo>
                  <a:lnTo>
                    <a:pt x="140" y="67"/>
                  </a:lnTo>
                  <a:lnTo>
                    <a:pt x="133" y="82"/>
                  </a:lnTo>
                  <a:lnTo>
                    <a:pt x="133" y="86"/>
                  </a:lnTo>
                  <a:lnTo>
                    <a:pt x="125" y="93"/>
                  </a:lnTo>
                  <a:lnTo>
                    <a:pt x="125" y="97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07" y="119"/>
                  </a:lnTo>
                  <a:lnTo>
                    <a:pt x="100" y="126"/>
                  </a:lnTo>
                  <a:lnTo>
                    <a:pt x="81" y="141"/>
                  </a:lnTo>
                  <a:lnTo>
                    <a:pt x="74" y="149"/>
                  </a:lnTo>
                  <a:lnTo>
                    <a:pt x="70" y="149"/>
                  </a:lnTo>
                  <a:lnTo>
                    <a:pt x="63" y="152"/>
                  </a:lnTo>
                  <a:lnTo>
                    <a:pt x="59" y="156"/>
                  </a:lnTo>
                  <a:lnTo>
                    <a:pt x="48" y="167"/>
                  </a:lnTo>
                  <a:lnTo>
                    <a:pt x="44" y="167"/>
                  </a:lnTo>
                  <a:lnTo>
                    <a:pt x="37" y="178"/>
                  </a:lnTo>
                  <a:lnTo>
                    <a:pt x="33" y="178"/>
                  </a:lnTo>
                  <a:lnTo>
                    <a:pt x="33" y="178"/>
                  </a:lnTo>
                  <a:lnTo>
                    <a:pt x="29" y="182"/>
                  </a:lnTo>
                  <a:lnTo>
                    <a:pt x="26" y="182"/>
                  </a:lnTo>
                  <a:lnTo>
                    <a:pt x="26" y="186"/>
                  </a:lnTo>
                  <a:lnTo>
                    <a:pt x="11" y="201"/>
                  </a:lnTo>
                  <a:lnTo>
                    <a:pt x="11" y="201"/>
                  </a:lnTo>
                  <a:lnTo>
                    <a:pt x="0" y="190"/>
                  </a:lnTo>
                  <a:lnTo>
                    <a:pt x="0" y="134"/>
                  </a:lnTo>
                  <a:lnTo>
                    <a:pt x="14" y="119"/>
                  </a:lnTo>
                  <a:lnTo>
                    <a:pt x="14" y="1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02" name="Freeform 104"/>
            <p:cNvSpPr/>
            <p:nvPr/>
          </p:nvSpPr>
          <p:spPr bwMode="auto">
            <a:xfrm>
              <a:off x="6579362" y="2770679"/>
              <a:ext cx="47606" cy="42459"/>
            </a:xfrm>
            <a:custGeom>
              <a:avLst/>
              <a:gdLst>
                <a:gd name="T0" fmla="*/ 9 w 10"/>
                <a:gd name="T1" fmla="*/ 0 h 9"/>
                <a:gd name="T2" fmla="*/ 8 w 10"/>
                <a:gd name="T3" fmla="*/ 0 h 9"/>
                <a:gd name="T4" fmla="*/ 8 w 10"/>
                <a:gd name="T5" fmla="*/ 1 h 9"/>
                <a:gd name="T6" fmla="*/ 7 w 10"/>
                <a:gd name="T7" fmla="*/ 0 h 9"/>
                <a:gd name="T8" fmla="*/ 6 w 10"/>
                <a:gd name="T9" fmla="*/ 0 h 9"/>
                <a:gd name="T10" fmla="*/ 6 w 10"/>
                <a:gd name="T11" fmla="*/ 0 h 9"/>
                <a:gd name="T12" fmla="*/ 5 w 10"/>
                <a:gd name="T13" fmla="*/ 1 h 9"/>
                <a:gd name="T14" fmla="*/ 4 w 10"/>
                <a:gd name="T15" fmla="*/ 1 h 9"/>
                <a:gd name="T16" fmla="*/ 3 w 10"/>
                <a:gd name="T17" fmla="*/ 1 h 9"/>
                <a:gd name="T18" fmla="*/ 3 w 10"/>
                <a:gd name="T19" fmla="*/ 1 h 9"/>
                <a:gd name="T20" fmla="*/ 2 w 10"/>
                <a:gd name="T21" fmla="*/ 2 h 9"/>
                <a:gd name="T22" fmla="*/ 1 w 10"/>
                <a:gd name="T23" fmla="*/ 3 h 9"/>
                <a:gd name="T24" fmla="*/ 0 w 10"/>
                <a:gd name="T25" fmla="*/ 4 h 9"/>
                <a:gd name="T26" fmla="*/ 0 w 10"/>
                <a:gd name="T27" fmla="*/ 4 h 9"/>
                <a:gd name="T28" fmla="*/ 0 w 10"/>
                <a:gd name="T29" fmla="*/ 6 h 9"/>
                <a:gd name="T30" fmla="*/ 1 w 10"/>
                <a:gd name="T31" fmla="*/ 7 h 9"/>
                <a:gd name="T32" fmla="*/ 1 w 10"/>
                <a:gd name="T33" fmla="*/ 7 h 9"/>
                <a:gd name="T34" fmla="*/ 2 w 10"/>
                <a:gd name="T35" fmla="*/ 8 h 9"/>
                <a:gd name="T36" fmla="*/ 3 w 10"/>
                <a:gd name="T37" fmla="*/ 8 h 9"/>
                <a:gd name="T38" fmla="*/ 3 w 10"/>
                <a:gd name="T39" fmla="*/ 8 h 9"/>
                <a:gd name="T40" fmla="*/ 4 w 10"/>
                <a:gd name="T41" fmla="*/ 8 h 9"/>
                <a:gd name="T42" fmla="*/ 5 w 10"/>
                <a:gd name="T43" fmla="*/ 9 h 9"/>
                <a:gd name="T44" fmla="*/ 5 w 10"/>
                <a:gd name="T45" fmla="*/ 8 h 9"/>
                <a:gd name="T46" fmla="*/ 5 w 10"/>
                <a:gd name="T47" fmla="*/ 8 h 9"/>
                <a:gd name="T48" fmla="*/ 6 w 10"/>
                <a:gd name="T49" fmla="*/ 7 h 9"/>
                <a:gd name="T50" fmla="*/ 7 w 10"/>
                <a:gd name="T51" fmla="*/ 8 h 9"/>
                <a:gd name="T52" fmla="*/ 7 w 10"/>
                <a:gd name="T53" fmla="*/ 7 h 9"/>
                <a:gd name="T54" fmla="*/ 7 w 10"/>
                <a:gd name="T55" fmla="*/ 7 h 9"/>
                <a:gd name="T56" fmla="*/ 8 w 10"/>
                <a:gd name="T57" fmla="*/ 6 h 9"/>
                <a:gd name="T58" fmla="*/ 9 w 10"/>
                <a:gd name="T59" fmla="*/ 6 h 9"/>
                <a:gd name="T60" fmla="*/ 9 w 10"/>
                <a:gd name="T61" fmla="*/ 5 h 9"/>
                <a:gd name="T62" fmla="*/ 9 w 10"/>
                <a:gd name="T63" fmla="*/ 4 h 9"/>
                <a:gd name="T64" fmla="*/ 10 w 10"/>
                <a:gd name="T65" fmla="*/ 4 h 9"/>
                <a:gd name="T66" fmla="*/ 10 w 10"/>
                <a:gd name="T67" fmla="*/ 3 h 9"/>
                <a:gd name="T68" fmla="*/ 10 w 10"/>
                <a:gd name="T69" fmla="*/ 2 h 9"/>
                <a:gd name="T70" fmla="*/ 10 w 10"/>
                <a:gd name="T71" fmla="*/ 1 h 9"/>
                <a:gd name="T72" fmla="*/ 9 w 10"/>
                <a:gd name="T7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03" name="Freeform 105"/>
            <p:cNvSpPr/>
            <p:nvPr/>
          </p:nvSpPr>
          <p:spPr bwMode="auto">
            <a:xfrm>
              <a:off x="5655563" y="1893197"/>
              <a:ext cx="1295638" cy="872336"/>
            </a:xfrm>
            <a:custGeom>
              <a:avLst/>
              <a:gdLst>
                <a:gd name="T0" fmla="*/ 970 w 1007"/>
                <a:gd name="T1" fmla="*/ 118 h 678"/>
                <a:gd name="T2" fmla="*/ 937 w 1007"/>
                <a:gd name="T3" fmla="*/ 103 h 678"/>
                <a:gd name="T4" fmla="*/ 911 w 1007"/>
                <a:gd name="T5" fmla="*/ 85 h 678"/>
                <a:gd name="T6" fmla="*/ 874 w 1007"/>
                <a:gd name="T7" fmla="*/ 77 h 678"/>
                <a:gd name="T8" fmla="*/ 840 w 1007"/>
                <a:gd name="T9" fmla="*/ 33 h 678"/>
                <a:gd name="T10" fmla="*/ 815 w 1007"/>
                <a:gd name="T11" fmla="*/ 7 h 678"/>
                <a:gd name="T12" fmla="*/ 774 w 1007"/>
                <a:gd name="T13" fmla="*/ 0 h 678"/>
                <a:gd name="T14" fmla="*/ 733 w 1007"/>
                <a:gd name="T15" fmla="*/ 25 h 678"/>
                <a:gd name="T16" fmla="*/ 741 w 1007"/>
                <a:gd name="T17" fmla="*/ 66 h 678"/>
                <a:gd name="T18" fmla="*/ 711 w 1007"/>
                <a:gd name="T19" fmla="*/ 100 h 678"/>
                <a:gd name="T20" fmla="*/ 778 w 1007"/>
                <a:gd name="T21" fmla="*/ 159 h 678"/>
                <a:gd name="T22" fmla="*/ 733 w 1007"/>
                <a:gd name="T23" fmla="*/ 192 h 678"/>
                <a:gd name="T24" fmla="*/ 663 w 1007"/>
                <a:gd name="T25" fmla="*/ 226 h 678"/>
                <a:gd name="T26" fmla="*/ 578 w 1007"/>
                <a:gd name="T27" fmla="*/ 289 h 678"/>
                <a:gd name="T28" fmla="*/ 437 w 1007"/>
                <a:gd name="T29" fmla="*/ 274 h 678"/>
                <a:gd name="T30" fmla="*/ 374 w 1007"/>
                <a:gd name="T31" fmla="*/ 230 h 678"/>
                <a:gd name="T32" fmla="*/ 326 w 1007"/>
                <a:gd name="T33" fmla="*/ 185 h 678"/>
                <a:gd name="T34" fmla="*/ 281 w 1007"/>
                <a:gd name="T35" fmla="*/ 163 h 678"/>
                <a:gd name="T36" fmla="*/ 248 w 1007"/>
                <a:gd name="T37" fmla="*/ 166 h 678"/>
                <a:gd name="T38" fmla="*/ 204 w 1007"/>
                <a:gd name="T39" fmla="*/ 226 h 678"/>
                <a:gd name="T40" fmla="*/ 181 w 1007"/>
                <a:gd name="T41" fmla="*/ 252 h 678"/>
                <a:gd name="T42" fmla="*/ 137 w 1007"/>
                <a:gd name="T43" fmla="*/ 281 h 678"/>
                <a:gd name="T44" fmla="*/ 44 w 1007"/>
                <a:gd name="T45" fmla="*/ 296 h 678"/>
                <a:gd name="T46" fmla="*/ 30 w 1007"/>
                <a:gd name="T47" fmla="*/ 333 h 678"/>
                <a:gd name="T48" fmla="*/ 15 w 1007"/>
                <a:gd name="T49" fmla="*/ 382 h 678"/>
                <a:gd name="T50" fmla="*/ 48 w 1007"/>
                <a:gd name="T51" fmla="*/ 385 h 678"/>
                <a:gd name="T52" fmla="*/ 89 w 1007"/>
                <a:gd name="T53" fmla="*/ 400 h 678"/>
                <a:gd name="T54" fmla="*/ 148 w 1007"/>
                <a:gd name="T55" fmla="*/ 411 h 678"/>
                <a:gd name="T56" fmla="*/ 200 w 1007"/>
                <a:gd name="T57" fmla="*/ 482 h 678"/>
                <a:gd name="T58" fmla="*/ 237 w 1007"/>
                <a:gd name="T59" fmla="*/ 519 h 678"/>
                <a:gd name="T60" fmla="*/ 300 w 1007"/>
                <a:gd name="T61" fmla="*/ 534 h 678"/>
                <a:gd name="T62" fmla="*/ 370 w 1007"/>
                <a:gd name="T63" fmla="*/ 556 h 678"/>
                <a:gd name="T64" fmla="*/ 441 w 1007"/>
                <a:gd name="T65" fmla="*/ 549 h 678"/>
                <a:gd name="T66" fmla="*/ 500 w 1007"/>
                <a:gd name="T67" fmla="*/ 537 h 678"/>
                <a:gd name="T68" fmla="*/ 541 w 1007"/>
                <a:gd name="T69" fmla="*/ 589 h 678"/>
                <a:gd name="T70" fmla="*/ 548 w 1007"/>
                <a:gd name="T71" fmla="*/ 626 h 678"/>
                <a:gd name="T72" fmla="*/ 570 w 1007"/>
                <a:gd name="T73" fmla="*/ 660 h 678"/>
                <a:gd name="T74" fmla="*/ 611 w 1007"/>
                <a:gd name="T75" fmla="*/ 645 h 678"/>
                <a:gd name="T76" fmla="*/ 663 w 1007"/>
                <a:gd name="T77" fmla="*/ 634 h 678"/>
                <a:gd name="T78" fmla="*/ 711 w 1007"/>
                <a:gd name="T79" fmla="*/ 660 h 678"/>
                <a:gd name="T80" fmla="*/ 737 w 1007"/>
                <a:gd name="T81" fmla="*/ 678 h 678"/>
                <a:gd name="T82" fmla="*/ 748 w 1007"/>
                <a:gd name="T83" fmla="*/ 664 h 678"/>
                <a:gd name="T84" fmla="*/ 789 w 1007"/>
                <a:gd name="T85" fmla="*/ 641 h 678"/>
                <a:gd name="T86" fmla="*/ 822 w 1007"/>
                <a:gd name="T87" fmla="*/ 638 h 678"/>
                <a:gd name="T88" fmla="*/ 852 w 1007"/>
                <a:gd name="T89" fmla="*/ 619 h 678"/>
                <a:gd name="T90" fmla="*/ 874 w 1007"/>
                <a:gd name="T91" fmla="*/ 600 h 678"/>
                <a:gd name="T92" fmla="*/ 881 w 1007"/>
                <a:gd name="T93" fmla="*/ 586 h 678"/>
                <a:gd name="T94" fmla="*/ 889 w 1007"/>
                <a:gd name="T95" fmla="*/ 563 h 678"/>
                <a:gd name="T96" fmla="*/ 907 w 1007"/>
                <a:gd name="T97" fmla="*/ 537 h 678"/>
                <a:gd name="T98" fmla="*/ 907 w 1007"/>
                <a:gd name="T99" fmla="*/ 511 h 678"/>
                <a:gd name="T100" fmla="*/ 874 w 1007"/>
                <a:gd name="T101" fmla="*/ 500 h 678"/>
                <a:gd name="T102" fmla="*/ 852 w 1007"/>
                <a:gd name="T103" fmla="*/ 467 h 678"/>
                <a:gd name="T104" fmla="*/ 892 w 1007"/>
                <a:gd name="T105" fmla="*/ 459 h 678"/>
                <a:gd name="T106" fmla="*/ 848 w 1007"/>
                <a:gd name="T107" fmla="*/ 396 h 678"/>
                <a:gd name="T108" fmla="*/ 889 w 1007"/>
                <a:gd name="T109" fmla="*/ 370 h 678"/>
                <a:gd name="T110" fmla="*/ 844 w 1007"/>
                <a:gd name="T111" fmla="*/ 356 h 678"/>
                <a:gd name="T112" fmla="*/ 803 w 1007"/>
                <a:gd name="T113" fmla="*/ 345 h 678"/>
                <a:gd name="T114" fmla="*/ 837 w 1007"/>
                <a:gd name="T115" fmla="*/ 304 h 678"/>
                <a:gd name="T116" fmla="*/ 855 w 1007"/>
                <a:gd name="T117" fmla="*/ 319 h 678"/>
                <a:gd name="T118" fmla="*/ 870 w 1007"/>
                <a:gd name="T119" fmla="*/ 319 h 678"/>
                <a:gd name="T120" fmla="*/ 985 w 1007"/>
                <a:gd name="T121" fmla="*/ 233 h 678"/>
                <a:gd name="T122" fmla="*/ 985 w 1007"/>
                <a:gd name="T123" fmla="*/ 178 h 678"/>
                <a:gd name="T124" fmla="*/ 1003 w 1007"/>
                <a:gd name="T125" fmla="*/ 155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07" h="678">
                  <a:moveTo>
                    <a:pt x="1003" y="118"/>
                  </a:moveTo>
                  <a:lnTo>
                    <a:pt x="1003" y="115"/>
                  </a:lnTo>
                  <a:lnTo>
                    <a:pt x="1003" y="115"/>
                  </a:lnTo>
                  <a:lnTo>
                    <a:pt x="1000" y="111"/>
                  </a:lnTo>
                  <a:lnTo>
                    <a:pt x="1000" y="111"/>
                  </a:lnTo>
                  <a:lnTo>
                    <a:pt x="1000" y="107"/>
                  </a:lnTo>
                  <a:lnTo>
                    <a:pt x="1000" y="107"/>
                  </a:lnTo>
                  <a:lnTo>
                    <a:pt x="1000" y="103"/>
                  </a:lnTo>
                  <a:lnTo>
                    <a:pt x="996" y="103"/>
                  </a:lnTo>
                  <a:lnTo>
                    <a:pt x="992" y="103"/>
                  </a:lnTo>
                  <a:lnTo>
                    <a:pt x="992" y="103"/>
                  </a:lnTo>
                  <a:lnTo>
                    <a:pt x="989" y="103"/>
                  </a:lnTo>
                  <a:lnTo>
                    <a:pt x="985" y="103"/>
                  </a:lnTo>
                  <a:lnTo>
                    <a:pt x="985" y="103"/>
                  </a:lnTo>
                  <a:lnTo>
                    <a:pt x="985" y="107"/>
                  </a:lnTo>
                  <a:lnTo>
                    <a:pt x="981" y="107"/>
                  </a:lnTo>
                  <a:lnTo>
                    <a:pt x="981" y="107"/>
                  </a:lnTo>
                  <a:lnTo>
                    <a:pt x="981" y="111"/>
                  </a:lnTo>
                  <a:lnTo>
                    <a:pt x="977" y="111"/>
                  </a:lnTo>
                  <a:lnTo>
                    <a:pt x="974" y="111"/>
                  </a:lnTo>
                  <a:lnTo>
                    <a:pt x="974" y="115"/>
                  </a:lnTo>
                  <a:lnTo>
                    <a:pt x="974" y="115"/>
                  </a:lnTo>
                  <a:lnTo>
                    <a:pt x="970" y="118"/>
                  </a:lnTo>
                  <a:lnTo>
                    <a:pt x="970" y="118"/>
                  </a:lnTo>
                  <a:lnTo>
                    <a:pt x="970" y="122"/>
                  </a:lnTo>
                  <a:lnTo>
                    <a:pt x="970" y="122"/>
                  </a:lnTo>
                  <a:lnTo>
                    <a:pt x="966" y="122"/>
                  </a:lnTo>
                  <a:lnTo>
                    <a:pt x="963" y="126"/>
                  </a:lnTo>
                  <a:lnTo>
                    <a:pt x="963" y="126"/>
                  </a:lnTo>
                  <a:lnTo>
                    <a:pt x="959" y="126"/>
                  </a:lnTo>
                  <a:lnTo>
                    <a:pt x="959" y="126"/>
                  </a:lnTo>
                  <a:lnTo>
                    <a:pt x="955" y="126"/>
                  </a:lnTo>
                  <a:lnTo>
                    <a:pt x="955" y="126"/>
                  </a:lnTo>
                  <a:lnTo>
                    <a:pt x="952" y="122"/>
                  </a:lnTo>
                  <a:lnTo>
                    <a:pt x="952" y="122"/>
                  </a:lnTo>
                  <a:lnTo>
                    <a:pt x="948" y="126"/>
                  </a:lnTo>
                  <a:lnTo>
                    <a:pt x="944" y="126"/>
                  </a:lnTo>
                  <a:lnTo>
                    <a:pt x="944" y="122"/>
                  </a:lnTo>
                  <a:lnTo>
                    <a:pt x="944" y="118"/>
                  </a:lnTo>
                  <a:lnTo>
                    <a:pt x="940" y="118"/>
                  </a:lnTo>
                  <a:lnTo>
                    <a:pt x="937" y="115"/>
                  </a:lnTo>
                  <a:lnTo>
                    <a:pt x="937" y="115"/>
                  </a:lnTo>
                  <a:lnTo>
                    <a:pt x="940" y="111"/>
                  </a:lnTo>
                  <a:lnTo>
                    <a:pt x="940" y="111"/>
                  </a:lnTo>
                  <a:lnTo>
                    <a:pt x="937" y="107"/>
                  </a:lnTo>
                  <a:lnTo>
                    <a:pt x="937" y="103"/>
                  </a:lnTo>
                  <a:lnTo>
                    <a:pt x="937" y="103"/>
                  </a:lnTo>
                  <a:lnTo>
                    <a:pt x="933" y="103"/>
                  </a:lnTo>
                  <a:lnTo>
                    <a:pt x="933" y="100"/>
                  </a:lnTo>
                  <a:lnTo>
                    <a:pt x="937" y="100"/>
                  </a:lnTo>
                  <a:lnTo>
                    <a:pt x="937" y="96"/>
                  </a:lnTo>
                  <a:lnTo>
                    <a:pt x="937" y="96"/>
                  </a:lnTo>
                  <a:lnTo>
                    <a:pt x="933" y="96"/>
                  </a:lnTo>
                  <a:lnTo>
                    <a:pt x="933" y="100"/>
                  </a:lnTo>
                  <a:lnTo>
                    <a:pt x="929" y="100"/>
                  </a:lnTo>
                  <a:lnTo>
                    <a:pt x="929" y="100"/>
                  </a:lnTo>
                  <a:lnTo>
                    <a:pt x="926" y="100"/>
                  </a:lnTo>
                  <a:lnTo>
                    <a:pt x="926" y="96"/>
                  </a:lnTo>
                  <a:lnTo>
                    <a:pt x="922" y="96"/>
                  </a:lnTo>
                  <a:lnTo>
                    <a:pt x="922" y="96"/>
                  </a:lnTo>
                  <a:lnTo>
                    <a:pt x="918" y="96"/>
                  </a:lnTo>
                  <a:lnTo>
                    <a:pt x="918" y="92"/>
                  </a:lnTo>
                  <a:lnTo>
                    <a:pt x="918" y="92"/>
                  </a:lnTo>
                  <a:lnTo>
                    <a:pt x="915" y="92"/>
                  </a:lnTo>
                  <a:lnTo>
                    <a:pt x="915" y="92"/>
                  </a:lnTo>
                  <a:lnTo>
                    <a:pt x="915" y="89"/>
                  </a:lnTo>
                  <a:lnTo>
                    <a:pt x="911" y="89"/>
                  </a:lnTo>
                  <a:lnTo>
                    <a:pt x="911" y="89"/>
                  </a:lnTo>
                  <a:lnTo>
                    <a:pt x="911" y="85"/>
                  </a:lnTo>
                  <a:lnTo>
                    <a:pt x="907" y="85"/>
                  </a:lnTo>
                  <a:lnTo>
                    <a:pt x="907" y="85"/>
                  </a:lnTo>
                  <a:lnTo>
                    <a:pt x="907" y="89"/>
                  </a:lnTo>
                  <a:lnTo>
                    <a:pt x="903" y="85"/>
                  </a:lnTo>
                  <a:lnTo>
                    <a:pt x="903" y="89"/>
                  </a:lnTo>
                  <a:lnTo>
                    <a:pt x="903" y="89"/>
                  </a:lnTo>
                  <a:lnTo>
                    <a:pt x="900" y="89"/>
                  </a:lnTo>
                  <a:lnTo>
                    <a:pt x="900" y="85"/>
                  </a:lnTo>
                  <a:lnTo>
                    <a:pt x="896" y="85"/>
                  </a:lnTo>
                  <a:lnTo>
                    <a:pt x="892" y="85"/>
                  </a:lnTo>
                  <a:lnTo>
                    <a:pt x="892" y="85"/>
                  </a:lnTo>
                  <a:lnTo>
                    <a:pt x="892" y="81"/>
                  </a:lnTo>
                  <a:lnTo>
                    <a:pt x="892" y="81"/>
                  </a:lnTo>
                  <a:lnTo>
                    <a:pt x="892" y="81"/>
                  </a:lnTo>
                  <a:lnTo>
                    <a:pt x="889" y="85"/>
                  </a:lnTo>
                  <a:lnTo>
                    <a:pt x="885" y="81"/>
                  </a:lnTo>
                  <a:lnTo>
                    <a:pt x="885" y="85"/>
                  </a:lnTo>
                  <a:lnTo>
                    <a:pt x="885" y="81"/>
                  </a:lnTo>
                  <a:lnTo>
                    <a:pt x="881" y="85"/>
                  </a:lnTo>
                  <a:lnTo>
                    <a:pt x="881" y="81"/>
                  </a:lnTo>
                  <a:lnTo>
                    <a:pt x="878" y="81"/>
                  </a:lnTo>
                  <a:lnTo>
                    <a:pt x="878" y="81"/>
                  </a:lnTo>
                  <a:lnTo>
                    <a:pt x="874" y="77"/>
                  </a:lnTo>
                  <a:lnTo>
                    <a:pt x="870" y="74"/>
                  </a:lnTo>
                  <a:lnTo>
                    <a:pt x="870" y="70"/>
                  </a:lnTo>
                  <a:lnTo>
                    <a:pt x="870" y="70"/>
                  </a:lnTo>
                  <a:lnTo>
                    <a:pt x="866" y="70"/>
                  </a:lnTo>
                  <a:lnTo>
                    <a:pt x="866" y="66"/>
                  </a:lnTo>
                  <a:lnTo>
                    <a:pt x="866" y="66"/>
                  </a:lnTo>
                  <a:lnTo>
                    <a:pt x="866" y="63"/>
                  </a:lnTo>
                  <a:lnTo>
                    <a:pt x="863" y="63"/>
                  </a:lnTo>
                  <a:lnTo>
                    <a:pt x="863" y="59"/>
                  </a:lnTo>
                  <a:lnTo>
                    <a:pt x="859" y="55"/>
                  </a:lnTo>
                  <a:lnTo>
                    <a:pt x="855" y="51"/>
                  </a:lnTo>
                  <a:lnTo>
                    <a:pt x="855" y="48"/>
                  </a:lnTo>
                  <a:lnTo>
                    <a:pt x="852" y="48"/>
                  </a:lnTo>
                  <a:lnTo>
                    <a:pt x="852" y="48"/>
                  </a:lnTo>
                  <a:lnTo>
                    <a:pt x="848" y="48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48" y="44"/>
                  </a:lnTo>
                  <a:lnTo>
                    <a:pt x="848" y="40"/>
                  </a:lnTo>
                  <a:lnTo>
                    <a:pt x="844" y="40"/>
                  </a:lnTo>
                  <a:lnTo>
                    <a:pt x="844" y="37"/>
                  </a:lnTo>
                  <a:lnTo>
                    <a:pt x="844" y="33"/>
                  </a:lnTo>
                  <a:lnTo>
                    <a:pt x="840" y="33"/>
                  </a:lnTo>
                  <a:lnTo>
                    <a:pt x="837" y="29"/>
                  </a:lnTo>
                  <a:lnTo>
                    <a:pt x="837" y="29"/>
                  </a:lnTo>
                  <a:lnTo>
                    <a:pt x="837" y="25"/>
                  </a:lnTo>
                  <a:lnTo>
                    <a:pt x="837" y="25"/>
                  </a:lnTo>
                  <a:lnTo>
                    <a:pt x="833" y="25"/>
                  </a:lnTo>
                  <a:lnTo>
                    <a:pt x="833" y="25"/>
                  </a:lnTo>
                  <a:lnTo>
                    <a:pt x="833" y="22"/>
                  </a:lnTo>
                  <a:lnTo>
                    <a:pt x="833" y="22"/>
                  </a:lnTo>
                  <a:lnTo>
                    <a:pt x="833" y="18"/>
                  </a:lnTo>
                  <a:lnTo>
                    <a:pt x="829" y="18"/>
                  </a:lnTo>
                  <a:lnTo>
                    <a:pt x="829" y="14"/>
                  </a:lnTo>
                  <a:lnTo>
                    <a:pt x="829" y="14"/>
                  </a:lnTo>
                  <a:lnTo>
                    <a:pt x="829" y="14"/>
                  </a:lnTo>
                  <a:lnTo>
                    <a:pt x="826" y="14"/>
                  </a:lnTo>
                  <a:lnTo>
                    <a:pt x="822" y="14"/>
                  </a:lnTo>
                  <a:lnTo>
                    <a:pt x="822" y="11"/>
                  </a:lnTo>
                  <a:lnTo>
                    <a:pt x="822" y="11"/>
                  </a:lnTo>
                  <a:lnTo>
                    <a:pt x="822" y="11"/>
                  </a:lnTo>
                  <a:lnTo>
                    <a:pt x="822" y="7"/>
                  </a:lnTo>
                  <a:lnTo>
                    <a:pt x="818" y="11"/>
                  </a:lnTo>
                  <a:lnTo>
                    <a:pt x="818" y="7"/>
                  </a:lnTo>
                  <a:lnTo>
                    <a:pt x="818" y="7"/>
                  </a:lnTo>
                  <a:lnTo>
                    <a:pt x="815" y="7"/>
                  </a:lnTo>
                  <a:lnTo>
                    <a:pt x="818" y="7"/>
                  </a:lnTo>
                  <a:lnTo>
                    <a:pt x="815" y="3"/>
                  </a:lnTo>
                  <a:lnTo>
                    <a:pt x="815" y="3"/>
                  </a:lnTo>
                  <a:lnTo>
                    <a:pt x="811" y="3"/>
                  </a:lnTo>
                  <a:lnTo>
                    <a:pt x="811" y="3"/>
                  </a:lnTo>
                  <a:lnTo>
                    <a:pt x="807" y="3"/>
                  </a:lnTo>
                  <a:lnTo>
                    <a:pt x="807" y="3"/>
                  </a:lnTo>
                  <a:lnTo>
                    <a:pt x="803" y="3"/>
                  </a:lnTo>
                  <a:lnTo>
                    <a:pt x="803" y="3"/>
                  </a:lnTo>
                  <a:lnTo>
                    <a:pt x="803" y="3"/>
                  </a:lnTo>
                  <a:lnTo>
                    <a:pt x="803" y="7"/>
                  </a:lnTo>
                  <a:lnTo>
                    <a:pt x="800" y="3"/>
                  </a:lnTo>
                  <a:lnTo>
                    <a:pt x="800" y="3"/>
                  </a:lnTo>
                  <a:lnTo>
                    <a:pt x="796" y="3"/>
                  </a:lnTo>
                  <a:lnTo>
                    <a:pt x="792" y="3"/>
                  </a:lnTo>
                  <a:lnTo>
                    <a:pt x="792" y="3"/>
                  </a:lnTo>
                  <a:lnTo>
                    <a:pt x="789" y="0"/>
                  </a:lnTo>
                  <a:lnTo>
                    <a:pt x="785" y="0"/>
                  </a:lnTo>
                  <a:lnTo>
                    <a:pt x="781" y="0"/>
                  </a:lnTo>
                  <a:lnTo>
                    <a:pt x="781" y="0"/>
                  </a:lnTo>
                  <a:lnTo>
                    <a:pt x="778" y="0"/>
                  </a:lnTo>
                  <a:lnTo>
                    <a:pt x="778" y="0"/>
                  </a:lnTo>
                  <a:lnTo>
                    <a:pt x="774" y="0"/>
                  </a:lnTo>
                  <a:lnTo>
                    <a:pt x="770" y="0"/>
                  </a:lnTo>
                  <a:lnTo>
                    <a:pt x="770" y="0"/>
                  </a:lnTo>
                  <a:lnTo>
                    <a:pt x="770" y="3"/>
                  </a:lnTo>
                  <a:lnTo>
                    <a:pt x="766" y="3"/>
                  </a:lnTo>
                  <a:lnTo>
                    <a:pt x="763" y="3"/>
                  </a:lnTo>
                  <a:lnTo>
                    <a:pt x="759" y="3"/>
                  </a:lnTo>
                  <a:lnTo>
                    <a:pt x="759" y="3"/>
                  </a:lnTo>
                  <a:lnTo>
                    <a:pt x="755" y="3"/>
                  </a:lnTo>
                  <a:lnTo>
                    <a:pt x="755" y="7"/>
                  </a:lnTo>
                  <a:lnTo>
                    <a:pt x="752" y="7"/>
                  </a:lnTo>
                  <a:lnTo>
                    <a:pt x="748" y="7"/>
                  </a:lnTo>
                  <a:lnTo>
                    <a:pt x="748" y="7"/>
                  </a:lnTo>
                  <a:lnTo>
                    <a:pt x="748" y="7"/>
                  </a:lnTo>
                  <a:lnTo>
                    <a:pt x="744" y="7"/>
                  </a:lnTo>
                  <a:lnTo>
                    <a:pt x="741" y="7"/>
                  </a:lnTo>
                  <a:lnTo>
                    <a:pt x="737" y="11"/>
                  </a:lnTo>
                  <a:lnTo>
                    <a:pt x="737" y="11"/>
                  </a:lnTo>
                  <a:lnTo>
                    <a:pt x="737" y="14"/>
                  </a:lnTo>
                  <a:lnTo>
                    <a:pt x="733" y="18"/>
                  </a:lnTo>
                  <a:lnTo>
                    <a:pt x="733" y="18"/>
                  </a:lnTo>
                  <a:lnTo>
                    <a:pt x="733" y="22"/>
                  </a:lnTo>
                  <a:lnTo>
                    <a:pt x="733" y="22"/>
                  </a:lnTo>
                  <a:lnTo>
                    <a:pt x="733" y="25"/>
                  </a:lnTo>
                  <a:lnTo>
                    <a:pt x="733" y="25"/>
                  </a:lnTo>
                  <a:lnTo>
                    <a:pt x="737" y="25"/>
                  </a:lnTo>
                  <a:lnTo>
                    <a:pt x="741" y="25"/>
                  </a:lnTo>
                  <a:lnTo>
                    <a:pt x="741" y="25"/>
                  </a:lnTo>
                  <a:lnTo>
                    <a:pt x="744" y="25"/>
                  </a:lnTo>
                  <a:lnTo>
                    <a:pt x="744" y="29"/>
                  </a:lnTo>
                  <a:lnTo>
                    <a:pt x="748" y="29"/>
                  </a:lnTo>
                  <a:lnTo>
                    <a:pt x="748" y="33"/>
                  </a:lnTo>
                  <a:lnTo>
                    <a:pt x="748" y="33"/>
                  </a:lnTo>
                  <a:lnTo>
                    <a:pt x="752" y="37"/>
                  </a:lnTo>
                  <a:lnTo>
                    <a:pt x="748" y="40"/>
                  </a:lnTo>
                  <a:lnTo>
                    <a:pt x="748" y="40"/>
                  </a:lnTo>
                  <a:lnTo>
                    <a:pt x="744" y="44"/>
                  </a:lnTo>
                  <a:lnTo>
                    <a:pt x="744" y="48"/>
                  </a:lnTo>
                  <a:lnTo>
                    <a:pt x="744" y="48"/>
                  </a:lnTo>
                  <a:lnTo>
                    <a:pt x="741" y="51"/>
                  </a:lnTo>
                  <a:lnTo>
                    <a:pt x="741" y="55"/>
                  </a:lnTo>
                  <a:lnTo>
                    <a:pt x="741" y="55"/>
                  </a:lnTo>
                  <a:lnTo>
                    <a:pt x="741" y="59"/>
                  </a:lnTo>
                  <a:lnTo>
                    <a:pt x="741" y="63"/>
                  </a:lnTo>
                  <a:lnTo>
                    <a:pt x="744" y="63"/>
                  </a:lnTo>
                  <a:lnTo>
                    <a:pt x="744" y="66"/>
                  </a:lnTo>
                  <a:lnTo>
                    <a:pt x="741" y="66"/>
                  </a:lnTo>
                  <a:lnTo>
                    <a:pt x="741" y="70"/>
                  </a:lnTo>
                  <a:lnTo>
                    <a:pt x="744" y="70"/>
                  </a:lnTo>
                  <a:lnTo>
                    <a:pt x="744" y="77"/>
                  </a:lnTo>
                  <a:lnTo>
                    <a:pt x="741" y="77"/>
                  </a:lnTo>
                  <a:lnTo>
                    <a:pt x="741" y="81"/>
                  </a:lnTo>
                  <a:lnTo>
                    <a:pt x="744" y="81"/>
                  </a:lnTo>
                  <a:lnTo>
                    <a:pt x="744" y="81"/>
                  </a:lnTo>
                  <a:lnTo>
                    <a:pt x="744" y="81"/>
                  </a:lnTo>
                  <a:lnTo>
                    <a:pt x="748" y="81"/>
                  </a:lnTo>
                  <a:lnTo>
                    <a:pt x="748" y="85"/>
                  </a:lnTo>
                  <a:lnTo>
                    <a:pt x="748" y="89"/>
                  </a:lnTo>
                  <a:lnTo>
                    <a:pt x="744" y="92"/>
                  </a:lnTo>
                  <a:lnTo>
                    <a:pt x="737" y="92"/>
                  </a:lnTo>
                  <a:lnTo>
                    <a:pt x="733" y="92"/>
                  </a:lnTo>
                  <a:lnTo>
                    <a:pt x="726" y="100"/>
                  </a:lnTo>
                  <a:lnTo>
                    <a:pt x="726" y="100"/>
                  </a:lnTo>
                  <a:lnTo>
                    <a:pt x="722" y="100"/>
                  </a:lnTo>
                  <a:lnTo>
                    <a:pt x="718" y="100"/>
                  </a:lnTo>
                  <a:lnTo>
                    <a:pt x="715" y="100"/>
                  </a:lnTo>
                  <a:lnTo>
                    <a:pt x="715" y="96"/>
                  </a:lnTo>
                  <a:lnTo>
                    <a:pt x="711" y="96"/>
                  </a:lnTo>
                  <a:lnTo>
                    <a:pt x="711" y="100"/>
                  </a:lnTo>
                  <a:lnTo>
                    <a:pt x="711" y="100"/>
                  </a:lnTo>
                  <a:lnTo>
                    <a:pt x="707" y="122"/>
                  </a:lnTo>
                  <a:lnTo>
                    <a:pt x="707" y="126"/>
                  </a:lnTo>
                  <a:lnTo>
                    <a:pt x="707" y="129"/>
                  </a:lnTo>
                  <a:lnTo>
                    <a:pt x="707" y="133"/>
                  </a:lnTo>
                  <a:lnTo>
                    <a:pt x="703" y="140"/>
                  </a:lnTo>
                  <a:lnTo>
                    <a:pt x="707" y="144"/>
                  </a:lnTo>
                  <a:lnTo>
                    <a:pt x="715" y="148"/>
                  </a:lnTo>
                  <a:lnTo>
                    <a:pt x="722" y="144"/>
                  </a:lnTo>
                  <a:lnTo>
                    <a:pt x="726" y="144"/>
                  </a:lnTo>
                  <a:lnTo>
                    <a:pt x="733" y="144"/>
                  </a:lnTo>
                  <a:lnTo>
                    <a:pt x="737" y="148"/>
                  </a:lnTo>
                  <a:lnTo>
                    <a:pt x="741" y="144"/>
                  </a:lnTo>
                  <a:lnTo>
                    <a:pt x="741" y="140"/>
                  </a:lnTo>
                  <a:lnTo>
                    <a:pt x="741" y="137"/>
                  </a:lnTo>
                  <a:lnTo>
                    <a:pt x="744" y="137"/>
                  </a:lnTo>
                  <a:lnTo>
                    <a:pt x="748" y="133"/>
                  </a:lnTo>
                  <a:lnTo>
                    <a:pt x="755" y="137"/>
                  </a:lnTo>
                  <a:lnTo>
                    <a:pt x="759" y="140"/>
                  </a:lnTo>
                  <a:lnTo>
                    <a:pt x="766" y="144"/>
                  </a:lnTo>
                  <a:lnTo>
                    <a:pt x="770" y="152"/>
                  </a:lnTo>
                  <a:lnTo>
                    <a:pt x="774" y="155"/>
                  </a:lnTo>
                  <a:lnTo>
                    <a:pt x="778" y="159"/>
                  </a:lnTo>
                  <a:lnTo>
                    <a:pt x="778" y="159"/>
                  </a:lnTo>
                  <a:lnTo>
                    <a:pt x="778" y="163"/>
                  </a:lnTo>
                  <a:lnTo>
                    <a:pt x="774" y="163"/>
                  </a:lnTo>
                  <a:lnTo>
                    <a:pt x="774" y="166"/>
                  </a:lnTo>
                  <a:lnTo>
                    <a:pt x="774" y="166"/>
                  </a:lnTo>
                  <a:lnTo>
                    <a:pt x="770" y="166"/>
                  </a:lnTo>
                  <a:lnTo>
                    <a:pt x="770" y="166"/>
                  </a:lnTo>
                  <a:lnTo>
                    <a:pt x="766" y="166"/>
                  </a:lnTo>
                  <a:lnTo>
                    <a:pt x="766" y="166"/>
                  </a:lnTo>
                  <a:lnTo>
                    <a:pt x="759" y="166"/>
                  </a:lnTo>
                  <a:lnTo>
                    <a:pt x="759" y="166"/>
                  </a:lnTo>
                  <a:lnTo>
                    <a:pt x="755" y="170"/>
                  </a:lnTo>
                  <a:lnTo>
                    <a:pt x="752" y="174"/>
                  </a:lnTo>
                  <a:lnTo>
                    <a:pt x="748" y="174"/>
                  </a:lnTo>
                  <a:lnTo>
                    <a:pt x="744" y="174"/>
                  </a:lnTo>
                  <a:lnTo>
                    <a:pt x="744" y="174"/>
                  </a:lnTo>
                  <a:lnTo>
                    <a:pt x="744" y="178"/>
                  </a:lnTo>
                  <a:lnTo>
                    <a:pt x="741" y="178"/>
                  </a:lnTo>
                  <a:lnTo>
                    <a:pt x="741" y="178"/>
                  </a:lnTo>
                  <a:lnTo>
                    <a:pt x="737" y="178"/>
                  </a:lnTo>
                  <a:lnTo>
                    <a:pt x="737" y="178"/>
                  </a:lnTo>
                  <a:lnTo>
                    <a:pt x="733" y="185"/>
                  </a:lnTo>
                  <a:lnTo>
                    <a:pt x="733" y="189"/>
                  </a:lnTo>
                  <a:lnTo>
                    <a:pt x="733" y="192"/>
                  </a:lnTo>
                  <a:lnTo>
                    <a:pt x="733" y="192"/>
                  </a:lnTo>
                  <a:lnTo>
                    <a:pt x="729" y="192"/>
                  </a:lnTo>
                  <a:lnTo>
                    <a:pt x="722" y="200"/>
                  </a:lnTo>
                  <a:lnTo>
                    <a:pt x="718" y="200"/>
                  </a:lnTo>
                  <a:lnTo>
                    <a:pt x="711" y="196"/>
                  </a:lnTo>
                  <a:lnTo>
                    <a:pt x="711" y="200"/>
                  </a:lnTo>
                  <a:lnTo>
                    <a:pt x="707" y="204"/>
                  </a:lnTo>
                  <a:lnTo>
                    <a:pt x="703" y="207"/>
                  </a:lnTo>
                  <a:lnTo>
                    <a:pt x="700" y="207"/>
                  </a:lnTo>
                  <a:lnTo>
                    <a:pt x="700" y="211"/>
                  </a:lnTo>
                  <a:lnTo>
                    <a:pt x="696" y="215"/>
                  </a:lnTo>
                  <a:lnTo>
                    <a:pt x="696" y="215"/>
                  </a:lnTo>
                  <a:lnTo>
                    <a:pt x="692" y="211"/>
                  </a:lnTo>
                  <a:lnTo>
                    <a:pt x="689" y="211"/>
                  </a:lnTo>
                  <a:lnTo>
                    <a:pt x="685" y="211"/>
                  </a:lnTo>
                  <a:lnTo>
                    <a:pt x="681" y="207"/>
                  </a:lnTo>
                  <a:lnTo>
                    <a:pt x="674" y="207"/>
                  </a:lnTo>
                  <a:lnTo>
                    <a:pt x="670" y="207"/>
                  </a:lnTo>
                  <a:lnTo>
                    <a:pt x="666" y="211"/>
                  </a:lnTo>
                  <a:lnTo>
                    <a:pt x="663" y="215"/>
                  </a:lnTo>
                  <a:lnTo>
                    <a:pt x="663" y="222"/>
                  </a:lnTo>
                  <a:lnTo>
                    <a:pt x="663" y="222"/>
                  </a:lnTo>
                  <a:lnTo>
                    <a:pt x="663" y="226"/>
                  </a:lnTo>
                  <a:lnTo>
                    <a:pt x="670" y="230"/>
                  </a:lnTo>
                  <a:lnTo>
                    <a:pt x="678" y="233"/>
                  </a:lnTo>
                  <a:lnTo>
                    <a:pt x="678" y="237"/>
                  </a:lnTo>
                  <a:lnTo>
                    <a:pt x="674" y="237"/>
                  </a:lnTo>
                  <a:lnTo>
                    <a:pt x="674" y="241"/>
                  </a:lnTo>
                  <a:lnTo>
                    <a:pt x="666" y="248"/>
                  </a:lnTo>
                  <a:lnTo>
                    <a:pt x="663" y="255"/>
                  </a:lnTo>
                  <a:lnTo>
                    <a:pt x="659" y="259"/>
                  </a:lnTo>
                  <a:lnTo>
                    <a:pt x="655" y="259"/>
                  </a:lnTo>
                  <a:lnTo>
                    <a:pt x="652" y="263"/>
                  </a:lnTo>
                  <a:lnTo>
                    <a:pt x="648" y="263"/>
                  </a:lnTo>
                  <a:lnTo>
                    <a:pt x="644" y="263"/>
                  </a:lnTo>
                  <a:lnTo>
                    <a:pt x="641" y="267"/>
                  </a:lnTo>
                  <a:lnTo>
                    <a:pt x="633" y="267"/>
                  </a:lnTo>
                  <a:lnTo>
                    <a:pt x="626" y="267"/>
                  </a:lnTo>
                  <a:lnTo>
                    <a:pt x="622" y="270"/>
                  </a:lnTo>
                  <a:lnTo>
                    <a:pt x="618" y="270"/>
                  </a:lnTo>
                  <a:lnTo>
                    <a:pt x="607" y="274"/>
                  </a:lnTo>
                  <a:lnTo>
                    <a:pt x="596" y="278"/>
                  </a:lnTo>
                  <a:lnTo>
                    <a:pt x="592" y="281"/>
                  </a:lnTo>
                  <a:lnTo>
                    <a:pt x="585" y="289"/>
                  </a:lnTo>
                  <a:lnTo>
                    <a:pt x="581" y="289"/>
                  </a:lnTo>
                  <a:lnTo>
                    <a:pt x="578" y="289"/>
                  </a:lnTo>
                  <a:lnTo>
                    <a:pt x="574" y="289"/>
                  </a:lnTo>
                  <a:lnTo>
                    <a:pt x="574" y="285"/>
                  </a:lnTo>
                  <a:lnTo>
                    <a:pt x="574" y="285"/>
                  </a:lnTo>
                  <a:lnTo>
                    <a:pt x="566" y="285"/>
                  </a:lnTo>
                  <a:lnTo>
                    <a:pt x="559" y="289"/>
                  </a:lnTo>
                  <a:lnTo>
                    <a:pt x="555" y="285"/>
                  </a:lnTo>
                  <a:lnTo>
                    <a:pt x="548" y="285"/>
                  </a:lnTo>
                  <a:lnTo>
                    <a:pt x="541" y="281"/>
                  </a:lnTo>
                  <a:lnTo>
                    <a:pt x="529" y="278"/>
                  </a:lnTo>
                  <a:lnTo>
                    <a:pt x="522" y="270"/>
                  </a:lnTo>
                  <a:lnTo>
                    <a:pt x="518" y="270"/>
                  </a:lnTo>
                  <a:lnTo>
                    <a:pt x="507" y="270"/>
                  </a:lnTo>
                  <a:lnTo>
                    <a:pt x="496" y="270"/>
                  </a:lnTo>
                  <a:lnTo>
                    <a:pt x="496" y="270"/>
                  </a:lnTo>
                  <a:lnTo>
                    <a:pt x="492" y="270"/>
                  </a:lnTo>
                  <a:lnTo>
                    <a:pt x="492" y="274"/>
                  </a:lnTo>
                  <a:lnTo>
                    <a:pt x="485" y="274"/>
                  </a:lnTo>
                  <a:lnTo>
                    <a:pt x="478" y="274"/>
                  </a:lnTo>
                  <a:lnTo>
                    <a:pt x="467" y="274"/>
                  </a:lnTo>
                  <a:lnTo>
                    <a:pt x="455" y="274"/>
                  </a:lnTo>
                  <a:lnTo>
                    <a:pt x="448" y="274"/>
                  </a:lnTo>
                  <a:lnTo>
                    <a:pt x="441" y="274"/>
                  </a:lnTo>
                  <a:lnTo>
                    <a:pt x="437" y="274"/>
                  </a:lnTo>
                  <a:lnTo>
                    <a:pt x="433" y="274"/>
                  </a:lnTo>
                  <a:lnTo>
                    <a:pt x="429" y="267"/>
                  </a:lnTo>
                  <a:lnTo>
                    <a:pt x="429" y="263"/>
                  </a:lnTo>
                  <a:lnTo>
                    <a:pt x="426" y="259"/>
                  </a:lnTo>
                  <a:lnTo>
                    <a:pt x="422" y="255"/>
                  </a:lnTo>
                  <a:lnTo>
                    <a:pt x="422" y="252"/>
                  </a:lnTo>
                  <a:lnTo>
                    <a:pt x="422" y="252"/>
                  </a:lnTo>
                  <a:lnTo>
                    <a:pt x="418" y="248"/>
                  </a:lnTo>
                  <a:lnTo>
                    <a:pt x="415" y="248"/>
                  </a:lnTo>
                  <a:lnTo>
                    <a:pt x="415" y="248"/>
                  </a:lnTo>
                  <a:lnTo>
                    <a:pt x="415" y="244"/>
                  </a:lnTo>
                  <a:lnTo>
                    <a:pt x="415" y="244"/>
                  </a:lnTo>
                  <a:lnTo>
                    <a:pt x="411" y="244"/>
                  </a:lnTo>
                  <a:lnTo>
                    <a:pt x="411" y="244"/>
                  </a:lnTo>
                  <a:lnTo>
                    <a:pt x="407" y="244"/>
                  </a:lnTo>
                  <a:lnTo>
                    <a:pt x="404" y="241"/>
                  </a:lnTo>
                  <a:lnTo>
                    <a:pt x="396" y="237"/>
                  </a:lnTo>
                  <a:lnTo>
                    <a:pt x="392" y="237"/>
                  </a:lnTo>
                  <a:lnTo>
                    <a:pt x="392" y="237"/>
                  </a:lnTo>
                  <a:lnTo>
                    <a:pt x="389" y="237"/>
                  </a:lnTo>
                  <a:lnTo>
                    <a:pt x="389" y="233"/>
                  </a:lnTo>
                  <a:lnTo>
                    <a:pt x="385" y="233"/>
                  </a:lnTo>
                  <a:lnTo>
                    <a:pt x="374" y="230"/>
                  </a:lnTo>
                  <a:lnTo>
                    <a:pt x="370" y="230"/>
                  </a:lnTo>
                  <a:lnTo>
                    <a:pt x="370" y="230"/>
                  </a:lnTo>
                  <a:lnTo>
                    <a:pt x="367" y="230"/>
                  </a:lnTo>
                  <a:lnTo>
                    <a:pt x="359" y="230"/>
                  </a:lnTo>
                  <a:lnTo>
                    <a:pt x="341" y="230"/>
                  </a:lnTo>
                  <a:lnTo>
                    <a:pt x="337" y="226"/>
                  </a:lnTo>
                  <a:lnTo>
                    <a:pt x="333" y="222"/>
                  </a:lnTo>
                  <a:lnTo>
                    <a:pt x="333" y="218"/>
                  </a:lnTo>
                  <a:lnTo>
                    <a:pt x="333" y="215"/>
                  </a:lnTo>
                  <a:lnTo>
                    <a:pt x="337" y="215"/>
                  </a:lnTo>
                  <a:lnTo>
                    <a:pt x="337" y="215"/>
                  </a:lnTo>
                  <a:lnTo>
                    <a:pt x="337" y="211"/>
                  </a:lnTo>
                  <a:lnTo>
                    <a:pt x="337" y="207"/>
                  </a:lnTo>
                  <a:lnTo>
                    <a:pt x="337" y="204"/>
                  </a:lnTo>
                  <a:lnTo>
                    <a:pt x="337" y="204"/>
                  </a:lnTo>
                  <a:lnTo>
                    <a:pt x="337" y="200"/>
                  </a:lnTo>
                  <a:lnTo>
                    <a:pt x="337" y="200"/>
                  </a:lnTo>
                  <a:lnTo>
                    <a:pt x="333" y="196"/>
                  </a:lnTo>
                  <a:lnTo>
                    <a:pt x="330" y="192"/>
                  </a:lnTo>
                  <a:lnTo>
                    <a:pt x="330" y="192"/>
                  </a:lnTo>
                  <a:lnTo>
                    <a:pt x="326" y="189"/>
                  </a:lnTo>
                  <a:lnTo>
                    <a:pt x="326" y="189"/>
                  </a:lnTo>
                  <a:lnTo>
                    <a:pt x="326" y="185"/>
                  </a:lnTo>
                  <a:lnTo>
                    <a:pt x="322" y="181"/>
                  </a:lnTo>
                  <a:lnTo>
                    <a:pt x="322" y="181"/>
                  </a:lnTo>
                  <a:lnTo>
                    <a:pt x="318" y="178"/>
                  </a:lnTo>
                  <a:lnTo>
                    <a:pt x="318" y="178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1" y="174"/>
                  </a:lnTo>
                  <a:lnTo>
                    <a:pt x="307" y="178"/>
                  </a:lnTo>
                  <a:lnTo>
                    <a:pt x="307" y="178"/>
                  </a:lnTo>
                  <a:lnTo>
                    <a:pt x="307" y="178"/>
                  </a:lnTo>
                  <a:lnTo>
                    <a:pt x="304" y="174"/>
                  </a:lnTo>
                  <a:lnTo>
                    <a:pt x="304" y="174"/>
                  </a:lnTo>
                  <a:lnTo>
                    <a:pt x="300" y="174"/>
                  </a:lnTo>
                  <a:lnTo>
                    <a:pt x="296" y="174"/>
                  </a:lnTo>
                  <a:lnTo>
                    <a:pt x="296" y="174"/>
                  </a:lnTo>
                  <a:lnTo>
                    <a:pt x="292" y="178"/>
                  </a:lnTo>
                  <a:lnTo>
                    <a:pt x="292" y="178"/>
                  </a:lnTo>
                  <a:lnTo>
                    <a:pt x="289" y="174"/>
                  </a:lnTo>
                  <a:lnTo>
                    <a:pt x="289" y="174"/>
                  </a:lnTo>
                  <a:lnTo>
                    <a:pt x="289" y="170"/>
                  </a:lnTo>
                  <a:lnTo>
                    <a:pt x="285" y="170"/>
                  </a:lnTo>
                  <a:lnTo>
                    <a:pt x="281" y="166"/>
                  </a:lnTo>
                  <a:lnTo>
                    <a:pt x="281" y="163"/>
                  </a:lnTo>
                  <a:lnTo>
                    <a:pt x="278" y="163"/>
                  </a:lnTo>
                  <a:lnTo>
                    <a:pt x="278" y="163"/>
                  </a:lnTo>
                  <a:lnTo>
                    <a:pt x="274" y="159"/>
                  </a:lnTo>
                  <a:lnTo>
                    <a:pt x="274" y="159"/>
                  </a:lnTo>
                  <a:lnTo>
                    <a:pt x="274" y="155"/>
                  </a:lnTo>
                  <a:lnTo>
                    <a:pt x="274" y="159"/>
                  </a:lnTo>
                  <a:lnTo>
                    <a:pt x="274" y="159"/>
                  </a:lnTo>
                  <a:lnTo>
                    <a:pt x="274" y="159"/>
                  </a:lnTo>
                  <a:lnTo>
                    <a:pt x="270" y="155"/>
                  </a:lnTo>
                  <a:lnTo>
                    <a:pt x="270" y="155"/>
                  </a:lnTo>
                  <a:lnTo>
                    <a:pt x="270" y="152"/>
                  </a:lnTo>
                  <a:lnTo>
                    <a:pt x="270" y="152"/>
                  </a:lnTo>
                  <a:lnTo>
                    <a:pt x="270" y="152"/>
                  </a:lnTo>
                  <a:lnTo>
                    <a:pt x="267" y="152"/>
                  </a:lnTo>
                  <a:lnTo>
                    <a:pt x="263" y="148"/>
                  </a:lnTo>
                  <a:lnTo>
                    <a:pt x="263" y="152"/>
                  </a:lnTo>
                  <a:lnTo>
                    <a:pt x="263" y="152"/>
                  </a:lnTo>
                  <a:lnTo>
                    <a:pt x="259" y="155"/>
                  </a:lnTo>
                  <a:lnTo>
                    <a:pt x="255" y="159"/>
                  </a:lnTo>
                  <a:lnTo>
                    <a:pt x="255" y="163"/>
                  </a:lnTo>
                  <a:lnTo>
                    <a:pt x="255" y="163"/>
                  </a:lnTo>
                  <a:lnTo>
                    <a:pt x="252" y="166"/>
                  </a:lnTo>
                  <a:lnTo>
                    <a:pt x="248" y="166"/>
                  </a:lnTo>
                  <a:lnTo>
                    <a:pt x="244" y="170"/>
                  </a:lnTo>
                  <a:lnTo>
                    <a:pt x="244" y="174"/>
                  </a:lnTo>
                  <a:lnTo>
                    <a:pt x="244" y="178"/>
                  </a:lnTo>
                  <a:lnTo>
                    <a:pt x="248" y="185"/>
                  </a:lnTo>
                  <a:lnTo>
                    <a:pt x="252" y="189"/>
                  </a:lnTo>
                  <a:lnTo>
                    <a:pt x="252" y="192"/>
                  </a:lnTo>
                  <a:lnTo>
                    <a:pt x="248" y="196"/>
                  </a:lnTo>
                  <a:lnTo>
                    <a:pt x="244" y="196"/>
                  </a:lnTo>
                  <a:lnTo>
                    <a:pt x="241" y="200"/>
                  </a:lnTo>
                  <a:lnTo>
                    <a:pt x="237" y="200"/>
                  </a:lnTo>
                  <a:lnTo>
                    <a:pt x="237" y="200"/>
                  </a:lnTo>
                  <a:lnTo>
                    <a:pt x="237" y="196"/>
                  </a:lnTo>
                  <a:lnTo>
                    <a:pt x="233" y="196"/>
                  </a:lnTo>
                  <a:lnTo>
                    <a:pt x="226" y="200"/>
                  </a:lnTo>
                  <a:lnTo>
                    <a:pt x="222" y="200"/>
                  </a:lnTo>
                  <a:lnTo>
                    <a:pt x="215" y="196"/>
                  </a:lnTo>
                  <a:lnTo>
                    <a:pt x="211" y="196"/>
                  </a:lnTo>
                  <a:lnTo>
                    <a:pt x="211" y="196"/>
                  </a:lnTo>
                  <a:lnTo>
                    <a:pt x="207" y="204"/>
                  </a:lnTo>
                  <a:lnTo>
                    <a:pt x="207" y="207"/>
                  </a:lnTo>
                  <a:lnTo>
                    <a:pt x="207" y="211"/>
                  </a:lnTo>
                  <a:lnTo>
                    <a:pt x="204" y="218"/>
                  </a:lnTo>
                  <a:lnTo>
                    <a:pt x="204" y="226"/>
                  </a:lnTo>
                  <a:lnTo>
                    <a:pt x="204" y="230"/>
                  </a:lnTo>
                  <a:lnTo>
                    <a:pt x="207" y="230"/>
                  </a:lnTo>
                  <a:lnTo>
                    <a:pt x="211" y="230"/>
                  </a:lnTo>
                  <a:lnTo>
                    <a:pt x="207" y="233"/>
                  </a:lnTo>
                  <a:lnTo>
                    <a:pt x="207" y="237"/>
                  </a:lnTo>
                  <a:lnTo>
                    <a:pt x="207" y="237"/>
                  </a:lnTo>
                  <a:lnTo>
                    <a:pt x="204" y="237"/>
                  </a:lnTo>
                  <a:lnTo>
                    <a:pt x="200" y="237"/>
                  </a:lnTo>
                  <a:lnTo>
                    <a:pt x="200" y="237"/>
                  </a:lnTo>
                  <a:lnTo>
                    <a:pt x="196" y="237"/>
                  </a:lnTo>
                  <a:lnTo>
                    <a:pt x="193" y="237"/>
                  </a:lnTo>
                  <a:lnTo>
                    <a:pt x="185" y="241"/>
                  </a:lnTo>
                  <a:lnTo>
                    <a:pt x="181" y="241"/>
                  </a:lnTo>
                  <a:lnTo>
                    <a:pt x="178" y="241"/>
                  </a:lnTo>
                  <a:lnTo>
                    <a:pt x="178" y="241"/>
                  </a:lnTo>
                  <a:lnTo>
                    <a:pt x="174" y="241"/>
                  </a:lnTo>
                  <a:lnTo>
                    <a:pt x="170" y="244"/>
                  </a:lnTo>
                  <a:lnTo>
                    <a:pt x="170" y="244"/>
                  </a:lnTo>
                  <a:lnTo>
                    <a:pt x="174" y="248"/>
                  </a:lnTo>
                  <a:lnTo>
                    <a:pt x="178" y="248"/>
                  </a:lnTo>
                  <a:lnTo>
                    <a:pt x="181" y="248"/>
                  </a:lnTo>
                  <a:lnTo>
                    <a:pt x="181" y="248"/>
                  </a:lnTo>
                  <a:lnTo>
                    <a:pt x="181" y="252"/>
                  </a:lnTo>
                  <a:lnTo>
                    <a:pt x="181" y="255"/>
                  </a:lnTo>
                  <a:lnTo>
                    <a:pt x="181" y="259"/>
                  </a:lnTo>
                  <a:lnTo>
                    <a:pt x="185" y="259"/>
                  </a:lnTo>
                  <a:lnTo>
                    <a:pt x="185" y="263"/>
                  </a:lnTo>
                  <a:lnTo>
                    <a:pt x="189" y="267"/>
                  </a:lnTo>
                  <a:lnTo>
                    <a:pt x="189" y="270"/>
                  </a:lnTo>
                  <a:lnTo>
                    <a:pt x="193" y="270"/>
                  </a:lnTo>
                  <a:lnTo>
                    <a:pt x="193" y="278"/>
                  </a:lnTo>
                  <a:lnTo>
                    <a:pt x="189" y="278"/>
                  </a:lnTo>
                  <a:lnTo>
                    <a:pt x="189" y="281"/>
                  </a:lnTo>
                  <a:lnTo>
                    <a:pt x="193" y="285"/>
                  </a:lnTo>
                  <a:lnTo>
                    <a:pt x="189" y="285"/>
                  </a:lnTo>
                  <a:lnTo>
                    <a:pt x="189" y="289"/>
                  </a:lnTo>
                  <a:lnTo>
                    <a:pt x="189" y="289"/>
                  </a:lnTo>
                  <a:lnTo>
                    <a:pt x="189" y="293"/>
                  </a:lnTo>
                  <a:lnTo>
                    <a:pt x="185" y="296"/>
                  </a:lnTo>
                  <a:lnTo>
                    <a:pt x="178" y="293"/>
                  </a:lnTo>
                  <a:lnTo>
                    <a:pt x="170" y="285"/>
                  </a:lnTo>
                  <a:lnTo>
                    <a:pt x="167" y="285"/>
                  </a:lnTo>
                  <a:lnTo>
                    <a:pt x="159" y="285"/>
                  </a:lnTo>
                  <a:lnTo>
                    <a:pt x="152" y="285"/>
                  </a:lnTo>
                  <a:lnTo>
                    <a:pt x="144" y="285"/>
                  </a:lnTo>
                  <a:lnTo>
                    <a:pt x="137" y="281"/>
                  </a:lnTo>
                  <a:lnTo>
                    <a:pt x="130" y="285"/>
                  </a:lnTo>
                  <a:lnTo>
                    <a:pt x="126" y="285"/>
                  </a:lnTo>
                  <a:lnTo>
                    <a:pt x="122" y="285"/>
                  </a:lnTo>
                  <a:lnTo>
                    <a:pt x="118" y="285"/>
                  </a:lnTo>
                  <a:lnTo>
                    <a:pt x="115" y="289"/>
                  </a:lnTo>
                  <a:lnTo>
                    <a:pt x="107" y="285"/>
                  </a:lnTo>
                  <a:lnTo>
                    <a:pt x="100" y="285"/>
                  </a:lnTo>
                  <a:lnTo>
                    <a:pt x="96" y="285"/>
                  </a:lnTo>
                  <a:lnTo>
                    <a:pt x="93" y="285"/>
                  </a:lnTo>
                  <a:lnTo>
                    <a:pt x="89" y="285"/>
                  </a:lnTo>
                  <a:lnTo>
                    <a:pt x="85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9"/>
                  </a:lnTo>
                  <a:lnTo>
                    <a:pt x="81" y="293"/>
                  </a:lnTo>
                  <a:lnTo>
                    <a:pt x="81" y="296"/>
                  </a:lnTo>
                  <a:lnTo>
                    <a:pt x="78" y="296"/>
                  </a:lnTo>
                  <a:lnTo>
                    <a:pt x="67" y="296"/>
                  </a:lnTo>
                  <a:lnTo>
                    <a:pt x="56" y="296"/>
                  </a:lnTo>
                  <a:lnTo>
                    <a:pt x="52" y="293"/>
                  </a:lnTo>
                  <a:lnTo>
                    <a:pt x="44" y="293"/>
                  </a:lnTo>
                  <a:lnTo>
                    <a:pt x="44" y="296"/>
                  </a:lnTo>
                  <a:lnTo>
                    <a:pt x="44" y="296"/>
                  </a:lnTo>
                  <a:lnTo>
                    <a:pt x="41" y="300"/>
                  </a:lnTo>
                  <a:lnTo>
                    <a:pt x="41" y="300"/>
                  </a:lnTo>
                  <a:lnTo>
                    <a:pt x="41" y="300"/>
                  </a:lnTo>
                  <a:lnTo>
                    <a:pt x="41" y="304"/>
                  </a:lnTo>
                  <a:lnTo>
                    <a:pt x="37" y="311"/>
                  </a:lnTo>
                  <a:lnTo>
                    <a:pt x="33" y="315"/>
                  </a:lnTo>
                  <a:lnTo>
                    <a:pt x="37" y="319"/>
                  </a:lnTo>
                  <a:lnTo>
                    <a:pt x="44" y="319"/>
                  </a:lnTo>
                  <a:lnTo>
                    <a:pt x="48" y="322"/>
                  </a:lnTo>
                  <a:lnTo>
                    <a:pt x="52" y="322"/>
                  </a:lnTo>
                  <a:lnTo>
                    <a:pt x="52" y="319"/>
                  </a:lnTo>
                  <a:lnTo>
                    <a:pt x="52" y="315"/>
                  </a:lnTo>
                  <a:lnTo>
                    <a:pt x="56" y="315"/>
                  </a:lnTo>
                  <a:lnTo>
                    <a:pt x="63" y="322"/>
                  </a:lnTo>
                  <a:lnTo>
                    <a:pt x="63" y="326"/>
                  </a:lnTo>
                  <a:lnTo>
                    <a:pt x="59" y="330"/>
                  </a:lnTo>
                  <a:lnTo>
                    <a:pt x="56" y="330"/>
                  </a:lnTo>
                  <a:lnTo>
                    <a:pt x="48" y="330"/>
                  </a:lnTo>
                  <a:lnTo>
                    <a:pt x="44" y="330"/>
                  </a:lnTo>
                  <a:lnTo>
                    <a:pt x="41" y="326"/>
                  </a:lnTo>
                  <a:lnTo>
                    <a:pt x="37" y="330"/>
                  </a:lnTo>
                  <a:lnTo>
                    <a:pt x="33" y="330"/>
                  </a:lnTo>
                  <a:lnTo>
                    <a:pt x="30" y="333"/>
                  </a:lnTo>
                  <a:lnTo>
                    <a:pt x="26" y="333"/>
                  </a:lnTo>
                  <a:lnTo>
                    <a:pt x="26" y="337"/>
                  </a:lnTo>
                  <a:lnTo>
                    <a:pt x="30" y="341"/>
                  </a:lnTo>
                  <a:lnTo>
                    <a:pt x="30" y="341"/>
                  </a:lnTo>
                  <a:lnTo>
                    <a:pt x="22" y="345"/>
                  </a:lnTo>
                  <a:lnTo>
                    <a:pt x="15" y="345"/>
                  </a:lnTo>
                  <a:lnTo>
                    <a:pt x="18" y="348"/>
                  </a:lnTo>
                  <a:lnTo>
                    <a:pt x="18" y="348"/>
                  </a:lnTo>
                  <a:lnTo>
                    <a:pt x="11" y="352"/>
                  </a:lnTo>
                  <a:lnTo>
                    <a:pt x="11" y="356"/>
                  </a:lnTo>
                  <a:lnTo>
                    <a:pt x="7" y="356"/>
                  </a:lnTo>
                  <a:lnTo>
                    <a:pt x="4" y="356"/>
                  </a:lnTo>
                  <a:lnTo>
                    <a:pt x="0" y="356"/>
                  </a:lnTo>
                  <a:lnTo>
                    <a:pt x="0" y="363"/>
                  </a:lnTo>
                  <a:lnTo>
                    <a:pt x="4" y="367"/>
                  </a:lnTo>
                  <a:lnTo>
                    <a:pt x="7" y="367"/>
                  </a:lnTo>
                  <a:lnTo>
                    <a:pt x="11" y="367"/>
                  </a:lnTo>
                  <a:lnTo>
                    <a:pt x="11" y="370"/>
                  </a:lnTo>
                  <a:lnTo>
                    <a:pt x="11" y="370"/>
                  </a:lnTo>
                  <a:lnTo>
                    <a:pt x="11" y="378"/>
                  </a:lnTo>
                  <a:lnTo>
                    <a:pt x="15" y="378"/>
                  </a:lnTo>
                  <a:lnTo>
                    <a:pt x="15" y="382"/>
                  </a:lnTo>
                  <a:lnTo>
                    <a:pt x="15" y="382"/>
                  </a:lnTo>
                  <a:lnTo>
                    <a:pt x="11" y="389"/>
                  </a:lnTo>
                  <a:lnTo>
                    <a:pt x="7" y="400"/>
                  </a:lnTo>
                  <a:lnTo>
                    <a:pt x="7" y="400"/>
                  </a:lnTo>
                  <a:lnTo>
                    <a:pt x="11" y="404"/>
                  </a:lnTo>
                  <a:lnTo>
                    <a:pt x="15" y="404"/>
                  </a:lnTo>
                  <a:lnTo>
                    <a:pt x="18" y="404"/>
                  </a:lnTo>
                  <a:lnTo>
                    <a:pt x="22" y="400"/>
                  </a:lnTo>
                  <a:lnTo>
                    <a:pt x="26" y="400"/>
                  </a:lnTo>
                  <a:lnTo>
                    <a:pt x="26" y="396"/>
                  </a:lnTo>
                  <a:lnTo>
                    <a:pt x="30" y="396"/>
                  </a:lnTo>
                  <a:lnTo>
                    <a:pt x="30" y="396"/>
                  </a:lnTo>
                  <a:lnTo>
                    <a:pt x="33" y="400"/>
                  </a:lnTo>
                  <a:lnTo>
                    <a:pt x="37" y="400"/>
                  </a:lnTo>
                  <a:lnTo>
                    <a:pt x="37" y="396"/>
                  </a:lnTo>
                  <a:lnTo>
                    <a:pt x="37" y="396"/>
                  </a:lnTo>
                  <a:lnTo>
                    <a:pt x="37" y="393"/>
                  </a:lnTo>
                  <a:lnTo>
                    <a:pt x="41" y="393"/>
                  </a:lnTo>
                  <a:lnTo>
                    <a:pt x="41" y="393"/>
                  </a:lnTo>
                  <a:lnTo>
                    <a:pt x="41" y="393"/>
                  </a:lnTo>
                  <a:lnTo>
                    <a:pt x="44" y="393"/>
                  </a:lnTo>
                  <a:lnTo>
                    <a:pt x="48" y="393"/>
                  </a:lnTo>
                  <a:lnTo>
                    <a:pt x="48" y="389"/>
                  </a:lnTo>
                  <a:lnTo>
                    <a:pt x="48" y="385"/>
                  </a:lnTo>
                  <a:lnTo>
                    <a:pt x="48" y="385"/>
                  </a:lnTo>
                  <a:lnTo>
                    <a:pt x="52" y="382"/>
                  </a:lnTo>
                  <a:lnTo>
                    <a:pt x="52" y="378"/>
                  </a:lnTo>
                  <a:lnTo>
                    <a:pt x="52" y="374"/>
                  </a:lnTo>
                  <a:lnTo>
                    <a:pt x="59" y="374"/>
                  </a:lnTo>
                  <a:lnTo>
                    <a:pt x="59" y="378"/>
                  </a:lnTo>
                  <a:lnTo>
                    <a:pt x="63" y="378"/>
                  </a:lnTo>
                  <a:lnTo>
                    <a:pt x="63" y="382"/>
                  </a:lnTo>
                  <a:lnTo>
                    <a:pt x="63" y="385"/>
                  </a:lnTo>
                  <a:lnTo>
                    <a:pt x="63" y="385"/>
                  </a:lnTo>
                  <a:lnTo>
                    <a:pt x="67" y="385"/>
                  </a:lnTo>
                  <a:lnTo>
                    <a:pt x="67" y="389"/>
                  </a:lnTo>
                  <a:lnTo>
                    <a:pt x="67" y="393"/>
                  </a:lnTo>
                  <a:lnTo>
                    <a:pt x="67" y="396"/>
                  </a:lnTo>
                  <a:lnTo>
                    <a:pt x="67" y="404"/>
                  </a:lnTo>
                  <a:lnTo>
                    <a:pt x="70" y="404"/>
                  </a:lnTo>
                  <a:lnTo>
                    <a:pt x="70" y="408"/>
                  </a:lnTo>
                  <a:lnTo>
                    <a:pt x="74" y="408"/>
                  </a:lnTo>
                  <a:lnTo>
                    <a:pt x="78" y="408"/>
                  </a:lnTo>
                  <a:lnTo>
                    <a:pt x="81" y="408"/>
                  </a:lnTo>
                  <a:lnTo>
                    <a:pt x="81" y="404"/>
                  </a:lnTo>
                  <a:lnTo>
                    <a:pt x="85" y="404"/>
                  </a:lnTo>
                  <a:lnTo>
                    <a:pt x="89" y="400"/>
                  </a:lnTo>
                  <a:lnTo>
                    <a:pt x="89" y="396"/>
                  </a:lnTo>
                  <a:lnTo>
                    <a:pt x="93" y="396"/>
                  </a:lnTo>
                  <a:lnTo>
                    <a:pt x="100" y="393"/>
                  </a:lnTo>
                  <a:lnTo>
                    <a:pt x="104" y="389"/>
                  </a:lnTo>
                  <a:lnTo>
                    <a:pt x="104" y="393"/>
                  </a:lnTo>
                  <a:lnTo>
                    <a:pt x="111" y="393"/>
                  </a:lnTo>
                  <a:lnTo>
                    <a:pt x="115" y="389"/>
                  </a:lnTo>
                  <a:lnTo>
                    <a:pt x="122" y="389"/>
                  </a:lnTo>
                  <a:lnTo>
                    <a:pt x="122" y="393"/>
                  </a:lnTo>
                  <a:lnTo>
                    <a:pt x="115" y="396"/>
                  </a:lnTo>
                  <a:lnTo>
                    <a:pt x="118" y="396"/>
                  </a:lnTo>
                  <a:lnTo>
                    <a:pt x="118" y="396"/>
                  </a:lnTo>
                  <a:lnTo>
                    <a:pt x="118" y="396"/>
                  </a:lnTo>
                  <a:lnTo>
                    <a:pt x="122" y="396"/>
                  </a:lnTo>
                  <a:lnTo>
                    <a:pt x="126" y="400"/>
                  </a:lnTo>
                  <a:lnTo>
                    <a:pt x="126" y="396"/>
                  </a:lnTo>
                  <a:lnTo>
                    <a:pt x="130" y="396"/>
                  </a:lnTo>
                  <a:lnTo>
                    <a:pt x="133" y="396"/>
                  </a:lnTo>
                  <a:lnTo>
                    <a:pt x="133" y="396"/>
                  </a:lnTo>
                  <a:lnTo>
                    <a:pt x="137" y="396"/>
                  </a:lnTo>
                  <a:lnTo>
                    <a:pt x="137" y="396"/>
                  </a:lnTo>
                  <a:lnTo>
                    <a:pt x="141" y="404"/>
                  </a:lnTo>
                  <a:lnTo>
                    <a:pt x="148" y="411"/>
                  </a:lnTo>
                  <a:lnTo>
                    <a:pt x="152" y="415"/>
                  </a:lnTo>
                  <a:lnTo>
                    <a:pt x="152" y="419"/>
                  </a:lnTo>
                  <a:lnTo>
                    <a:pt x="155" y="419"/>
                  </a:lnTo>
                  <a:lnTo>
                    <a:pt x="155" y="422"/>
                  </a:lnTo>
                  <a:lnTo>
                    <a:pt x="163" y="422"/>
                  </a:lnTo>
                  <a:lnTo>
                    <a:pt x="170" y="422"/>
                  </a:lnTo>
                  <a:lnTo>
                    <a:pt x="170" y="422"/>
                  </a:lnTo>
                  <a:lnTo>
                    <a:pt x="174" y="426"/>
                  </a:lnTo>
                  <a:lnTo>
                    <a:pt x="178" y="430"/>
                  </a:lnTo>
                  <a:lnTo>
                    <a:pt x="185" y="430"/>
                  </a:lnTo>
                  <a:lnTo>
                    <a:pt x="189" y="437"/>
                  </a:lnTo>
                  <a:lnTo>
                    <a:pt x="193" y="445"/>
                  </a:lnTo>
                  <a:lnTo>
                    <a:pt x="196" y="445"/>
                  </a:lnTo>
                  <a:lnTo>
                    <a:pt x="200" y="448"/>
                  </a:lnTo>
                  <a:lnTo>
                    <a:pt x="200" y="456"/>
                  </a:lnTo>
                  <a:lnTo>
                    <a:pt x="204" y="463"/>
                  </a:lnTo>
                  <a:lnTo>
                    <a:pt x="207" y="463"/>
                  </a:lnTo>
                  <a:lnTo>
                    <a:pt x="207" y="471"/>
                  </a:lnTo>
                  <a:lnTo>
                    <a:pt x="211" y="474"/>
                  </a:lnTo>
                  <a:lnTo>
                    <a:pt x="207" y="478"/>
                  </a:lnTo>
                  <a:lnTo>
                    <a:pt x="207" y="478"/>
                  </a:lnTo>
                  <a:lnTo>
                    <a:pt x="204" y="478"/>
                  </a:lnTo>
                  <a:lnTo>
                    <a:pt x="200" y="482"/>
                  </a:lnTo>
                  <a:lnTo>
                    <a:pt x="200" y="482"/>
                  </a:lnTo>
                  <a:lnTo>
                    <a:pt x="200" y="482"/>
                  </a:lnTo>
                  <a:lnTo>
                    <a:pt x="200" y="485"/>
                  </a:lnTo>
                  <a:lnTo>
                    <a:pt x="204" y="489"/>
                  </a:lnTo>
                  <a:lnTo>
                    <a:pt x="204" y="493"/>
                  </a:lnTo>
                  <a:lnTo>
                    <a:pt x="207" y="497"/>
                  </a:lnTo>
                  <a:lnTo>
                    <a:pt x="204" y="497"/>
                  </a:lnTo>
                  <a:lnTo>
                    <a:pt x="207" y="500"/>
                  </a:lnTo>
                  <a:lnTo>
                    <a:pt x="207" y="500"/>
                  </a:lnTo>
                  <a:lnTo>
                    <a:pt x="207" y="504"/>
                  </a:lnTo>
                  <a:lnTo>
                    <a:pt x="211" y="504"/>
                  </a:lnTo>
                  <a:lnTo>
                    <a:pt x="211" y="508"/>
                  </a:lnTo>
                  <a:lnTo>
                    <a:pt x="215" y="508"/>
                  </a:lnTo>
                  <a:lnTo>
                    <a:pt x="218" y="508"/>
                  </a:lnTo>
                  <a:lnTo>
                    <a:pt x="222" y="508"/>
                  </a:lnTo>
                  <a:lnTo>
                    <a:pt x="222" y="508"/>
                  </a:lnTo>
                  <a:lnTo>
                    <a:pt x="226" y="508"/>
                  </a:lnTo>
                  <a:lnTo>
                    <a:pt x="230" y="511"/>
                  </a:lnTo>
                  <a:lnTo>
                    <a:pt x="233" y="511"/>
                  </a:lnTo>
                  <a:lnTo>
                    <a:pt x="233" y="515"/>
                  </a:lnTo>
                  <a:lnTo>
                    <a:pt x="237" y="515"/>
                  </a:lnTo>
                  <a:lnTo>
                    <a:pt x="237" y="519"/>
                  </a:lnTo>
                  <a:lnTo>
                    <a:pt x="237" y="519"/>
                  </a:lnTo>
                  <a:lnTo>
                    <a:pt x="237" y="519"/>
                  </a:lnTo>
                  <a:lnTo>
                    <a:pt x="244" y="519"/>
                  </a:lnTo>
                  <a:lnTo>
                    <a:pt x="244" y="523"/>
                  </a:lnTo>
                  <a:lnTo>
                    <a:pt x="248" y="523"/>
                  </a:lnTo>
                  <a:lnTo>
                    <a:pt x="248" y="523"/>
                  </a:lnTo>
                  <a:lnTo>
                    <a:pt x="252" y="519"/>
                  </a:lnTo>
                  <a:lnTo>
                    <a:pt x="255" y="519"/>
                  </a:lnTo>
                  <a:lnTo>
                    <a:pt x="263" y="523"/>
                  </a:lnTo>
                  <a:lnTo>
                    <a:pt x="263" y="523"/>
                  </a:lnTo>
                  <a:lnTo>
                    <a:pt x="267" y="523"/>
                  </a:lnTo>
                  <a:lnTo>
                    <a:pt x="270" y="523"/>
                  </a:lnTo>
                  <a:lnTo>
                    <a:pt x="274" y="530"/>
                  </a:lnTo>
                  <a:lnTo>
                    <a:pt x="278" y="530"/>
                  </a:lnTo>
                  <a:lnTo>
                    <a:pt x="281" y="530"/>
                  </a:lnTo>
                  <a:lnTo>
                    <a:pt x="285" y="534"/>
                  </a:lnTo>
                  <a:lnTo>
                    <a:pt x="285" y="537"/>
                  </a:lnTo>
                  <a:lnTo>
                    <a:pt x="289" y="537"/>
                  </a:lnTo>
                  <a:lnTo>
                    <a:pt x="289" y="537"/>
                  </a:lnTo>
                  <a:lnTo>
                    <a:pt x="289" y="534"/>
                  </a:lnTo>
                  <a:lnTo>
                    <a:pt x="292" y="534"/>
                  </a:lnTo>
                  <a:lnTo>
                    <a:pt x="292" y="534"/>
                  </a:lnTo>
                  <a:lnTo>
                    <a:pt x="296" y="534"/>
                  </a:lnTo>
                  <a:lnTo>
                    <a:pt x="300" y="534"/>
                  </a:lnTo>
                  <a:lnTo>
                    <a:pt x="300" y="541"/>
                  </a:lnTo>
                  <a:lnTo>
                    <a:pt x="304" y="541"/>
                  </a:lnTo>
                  <a:lnTo>
                    <a:pt x="311" y="541"/>
                  </a:lnTo>
                  <a:lnTo>
                    <a:pt x="315" y="541"/>
                  </a:lnTo>
                  <a:lnTo>
                    <a:pt x="311" y="549"/>
                  </a:lnTo>
                  <a:lnTo>
                    <a:pt x="315" y="552"/>
                  </a:lnTo>
                  <a:lnTo>
                    <a:pt x="318" y="552"/>
                  </a:lnTo>
                  <a:lnTo>
                    <a:pt x="322" y="552"/>
                  </a:lnTo>
                  <a:lnTo>
                    <a:pt x="322" y="552"/>
                  </a:lnTo>
                  <a:lnTo>
                    <a:pt x="326" y="552"/>
                  </a:lnTo>
                  <a:lnTo>
                    <a:pt x="330" y="549"/>
                  </a:lnTo>
                  <a:lnTo>
                    <a:pt x="337" y="549"/>
                  </a:lnTo>
                  <a:lnTo>
                    <a:pt x="341" y="549"/>
                  </a:lnTo>
                  <a:lnTo>
                    <a:pt x="341" y="552"/>
                  </a:lnTo>
                  <a:lnTo>
                    <a:pt x="348" y="556"/>
                  </a:lnTo>
                  <a:lnTo>
                    <a:pt x="348" y="560"/>
                  </a:lnTo>
                  <a:lnTo>
                    <a:pt x="352" y="560"/>
                  </a:lnTo>
                  <a:lnTo>
                    <a:pt x="355" y="560"/>
                  </a:lnTo>
                  <a:lnTo>
                    <a:pt x="359" y="560"/>
                  </a:lnTo>
                  <a:lnTo>
                    <a:pt x="363" y="556"/>
                  </a:lnTo>
                  <a:lnTo>
                    <a:pt x="367" y="556"/>
                  </a:lnTo>
                  <a:lnTo>
                    <a:pt x="367" y="560"/>
                  </a:lnTo>
                  <a:lnTo>
                    <a:pt x="370" y="556"/>
                  </a:lnTo>
                  <a:lnTo>
                    <a:pt x="374" y="556"/>
                  </a:lnTo>
                  <a:lnTo>
                    <a:pt x="374" y="560"/>
                  </a:lnTo>
                  <a:lnTo>
                    <a:pt x="374" y="563"/>
                  </a:lnTo>
                  <a:lnTo>
                    <a:pt x="378" y="563"/>
                  </a:lnTo>
                  <a:lnTo>
                    <a:pt x="378" y="563"/>
                  </a:lnTo>
                  <a:lnTo>
                    <a:pt x="381" y="563"/>
                  </a:lnTo>
                  <a:lnTo>
                    <a:pt x="385" y="556"/>
                  </a:lnTo>
                  <a:lnTo>
                    <a:pt x="392" y="552"/>
                  </a:lnTo>
                  <a:lnTo>
                    <a:pt x="400" y="552"/>
                  </a:lnTo>
                  <a:lnTo>
                    <a:pt x="400" y="552"/>
                  </a:lnTo>
                  <a:lnTo>
                    <a:pt x="407" y="556"/>
                  </a:lnTo>
                  <a:lnTo>
                    <a:pt x="411" y="556"/>
                  </a:lnTo>
                  <a:lnTo>
                    <a:pt x="415" y="552"/>
                  </a:lnTo>
                  <a:lnTo>
                    <a:pt x="418" y="556"/>
                  </a:lnTo>
                  <a:lnTo>
                    <a:pt x="422" y="556"/>
                  </a:lnTo>
                  <a:lnTo>
                    <a:pt x="422" y="556"/>
                  </a:lnTo>
                  <a:lnTo>
                    <a:pt x="426" y="556"/>
                  </a:lnTo>
                  <a:lnTo>
                    <a:pt x="429" y="556"/>
                  </a:lnTo>
                  <a:lnTo>
                    <a:pt x="433" y="556"/>
                  </a:lnTo>
                  <a:lnTo>
                    <a:pt x="437" y="552"/>
                  </a:lnTo>
                  <a:lnTo>
                    <a:pt x="437" y="552"/>
                  </a:lnTo>
                  <a:lnTo>
                    <a:pt x="441" y="552"/>
                  </a:lnTo>
                  <a:lnTo>
                    <a:pt x="441" y="549"/>
                  </a:lnTo>
                  <a:lnTo>
                    <a:pt x="444" y="549"/>
                  </a:lnTo>
                  <a:lnTo>
                    <a:pt x="444" y="545"/>
                  </a:lnTo>
                  <a:lnTo>
                    <a:pt x="448" y="541"/>
                  </a:lnTo>
                  <a:lnTo>
                    <a:pt x="452" y="541"/>
                  </a:lnTo>
                  <a:lnTo>
                    <a:pt x="459" y="541"/>
                  </a:lnTo>
                  <a:lnTo>
                    <a:pt x="463" y="537"/>
                  </a:lnTo>
                  <a:lnTo>
                    <a:pt x="463" y="534"/>
                  </a:lnTo>
                  <a:lnTo>
                    <a:pt x="463" y="534"/>
                  </a:lnTo>
                  <a:lnTo>
                    <a:pt x="467" y="530"/>
                  </a:lnTo>
                  <a:lnTo>
                    <a:pt x="470" y="534"/>
                  </a:lnTo>
                  <a:lnTo>
                    <a:pt x="474" y="534"/>
                  </a:lnTo>
                  <a:lnTo>
                    <a:pt x="481" y="534"/>
                  </a:lnTo>
                  <a:lnTo>
                    <a:pt x="481" y="534"/>
                  </a:lnTo>
                  <a:lnTo>
                    <a:pt x="481" y="530"/>
                  </a:lnTo>
                  <a:lnTo>
                    <a:pt x="489" y="526"/>
                  </a:lnTo>
                  <a:lnTo>
                    <a:pt x="492" y="526"/>
                  </a:lnTo>
                  <a:lnTo>
                    <a:pt x="492" y="530"/>
                  </a:lnTo>
                  <a:lnTo>
                    <a:pt x="496" y="530"/>
                  </a:lnTo>
                  <a:lnTo>
                    <a:pt x="496" y="530"/>
                  </a:lnTo>
                  <a:lnTo>
                    <a:pt x="492" y="534"/>
                  </a:lnTo>
                  <a:lnTo>
                    <a:pt x="496" y="537"/>
                  </a:lnTo>
                  <a:lnTo>
                    <a:pt x="496" y="537"/>
                  </a:lnTo>
                  <a:lnTo>
                    <a:pt x="500" y="537"/>
                  </a:lnTo>
                  <a:lnTo>
                    <a:pt x="500" y="537"/>
                  </a:lnTo>
                  <a:lnTo>
                    <a:pt x="504" y="541"/>
                  </a:lnTo>
                  <a:lnTo>
                    <a:pt x="504" y="545"/>
                  </a:lnTo>
                  <a:lnTo>
                    <a:pt x="500" y="545"/>
                  </a:lnTo>
                  <a:lnTo>
                    <a:pt x="500" y="549"/>
                  </a:lnTo>
                  <a:lnTo>
                    <a:pt x="504" y="549"/>
                  </a:lnTo>
                  <a:lnTo>
                    <a:pt x="507" y="549"/>
                  </a:lnTo>
                  <a:lnTo>
                    <a:pt x="511" y="549"/>
                  </a:lnTo>
                  <a:lnTo>
                    <a:pt x="511" y="552"/>
                  </a:lnTo>
                  <a:lnTo>
                    <a:pt x="515" y="552"/>
                  </a:lnTo>
                  <a:lnTo>
                    <a:pt x="518" y="552"/>
                  </a:lnTo>
                  <a:lnTo>
                    <a:pt x="522" y="552"/>
                  </a:lnTo>
                  <a:lnTo>
                    <a:pt x="526" y="552"/>
                  </a:lnTo>
                  <a:lnTo>
                    <a:pt x="526" y="556"/>
                  </a:lnTo>
                  <a:lnTo>
                    <a:pt x="529" y="556"/>
                  </a:lnTo>
                  <a:lnTo>
                    <a:pt x="529" y="560"/>
                  </a:lnTo>
                  <a:lnTo>
                    <a:pt x="533" y="560"/>
                  </a:lnTo>
                  <a:lnTo>
                    <a:pt x="537" y="563"/>
                  </a:lnTo>
                  <a:lnTo>
                    <a:pt x="537" y="567"/>
                  </a:lnTo>
                  <a:lnTo>
                    <a:pt x="541" y="574"/>
                  </a:lnTo>
                  <a:lnTo>
                    <a:pt x="541" y="578"/>
                  </a:lnTo>
                  <a:lnTo>
                    <a:pt x="541" y="586"/>
                  </a:lnTo>
                  <a:lnTo>
                    <a:pt x="541" y="589"/>
                  </a:lnTo>
                  <a:lnTo>
                    <a:pt x="537" y="589"/>
                  </a:lnTo>
                  <a:lnTo>
                    <a:pt x="537" y="589"/>
                  </a:lnTo>
                  <a:lnTo>
                    <a:pt x="533" y="593"/>
                  </a:lnTo>
                  <a:lnTo>
                    <a:pt x="533" y="593"/>
                  </a:lnTo>
                  <a:lnTo>
                    <a:pt x="533" y="597"/>
                  </a:lnTo>
                  <a:lnTo>
                    <a:pt x="533" y="600"/>
                  </a:lnTo>
                  <a:lnTo>
                    <a:pt x="533" y="600"/>
                  </a:lnTo>
                  <a:lnTo>
                    <a:pt x="529" y="600"/>
                  </a:lnTo>
                  <a:lnTo>
                    <a:pt x="529" y="600"/>
                  </a:lnTo>
                  <a:lnTo>
                    <a:pt x="526" y="604"/>
                  </a:lnTo>
                  <a:lnTo>
                    <a:pt x="529" y="608"/>
                  </a:lnTo>
                  <a:lnTo>
                    <a:pt x="526" y="608"/>
                  </a:lnTo>
                  <a:lnTo>
                    <a:pt x="526" y="612"/>
                  </a:lnTo>
                  <a:lnTo>
                    <a:pt x="529" y="612"/>
                  </a:lnTo>
                  <a:lnTo>
                    <a:pt x="529" y="615"/>
                  </a:lnTo>
                  <a:lnTo>
                    <a:pt x="533" y="615"/>
                  </a:lnTo>
                  <a:lnTo>
                    <a:pt x="533" y="619"/>
                  </a:lnTo>
                  <a:lnTo>
                    <a:pt x="533" y="623"/>
                  </a:lnTo>
                  <a:lnTo>
                    <a:pt x="537" y="619"/>
                  </a:lnTo>
                  <a:lnTo>
                    <a:pt x="544" y="619"/>
                  </a:lnTo>
                  <a:lnTo>
                    <a:pt x="544" y="623"/>
                  </a:lnTo>
                  <a:lnTo>
                    <a:pt x="544" y="623"/>
                  </a:lnTo>
                  <a:lnTo>
                    <a:pt x="548" y="626"/>
                  </a:lnTo>
                  <a:lnTo>
                    <a:pt x="552" y="623"/>
                  </a:lnTo>
                  <a:lnTo>
                    <a:pt x="552" y="626"/>
                  </a:lnTo>
                  <a:lnTo>
                    <a:pt x="552" y="630"/>
                  </a:lnTo>
                  <a:lnTo>
                    <a:pt x="552" y="630"/>
                  </a:lnTo>
                  <a:lnTo>
                    <a:pt x="555" y="634"/>
                  </a:lnTo>
                  <a:lnTo>
                    <a:pt x="555" y="634"/>
                  </a:lnTo>
                  <a:lnTo>
                    <a:pt x="559" y="634"/>
                  </a:lnTo>
                  <a:lnTo>
                    <a:pt x="559" y="634"/>
                  </a:lnTo>
                  <a:lnTo>
                    <a:pt x="563" y="634"/>
                  </a:lnTo>
                  <a:lnTo>
                    <a:pt x="566" y="638"/>
                  </a:lnTo>
                  <a:lnTo>
                    <a:pt x="566" y="638"/>
                  </a:lnTo>
                  <a:lnTo>
                    <a:pt x="566" y="641"/>
                  </a:lnTo>
                  <a:lnTo>
                    <a:pt x="566" y="641"/>
                  </a:lnTo>
                  <a:lnTo>
                    <a:pt x="563" y="649"/>
                  </a:lnTo>
                  <a:lnTo>
                    <a:pt x="559" y="649"/>
                  </a:lnTo>
                  <a:lnTo>
                    <a:pt x="559" y="652"/>
                  </a:lnTo>
                  <a:lnTo>
                    <a:pt x="563" y="652"/>
                  </a:lnTo>
                  <a:lnTo>
                    <a:pt x="566" y="652"/>
                  </a:lnTo>
                  <a:lnTo>
                    <a:pt x="566" y="652"/>
                  </a:lnTo>
                  <a:lnTo>
                    <a:pt x="570" y="652"/>
                  </a:lnTo>
                  <a:lnTo>
                    <a:pt x="570" y="652"/>
                  </a:lnTo>
                  <a:lnTo>
                    <a:pt x="570" y="656"/>
                  </a:lnTo>
                  <a:lnTo>
                    <a:pt x="570" y="660"/>
                  </a:lnTo>
                  <a:lnTo>
                    <a:pt x="574" y="664"/>
                  </a:lnTo>
                  <a:lnTo>
                    <a:pt x="578" y="660"/>
                  </a:lnTo>
                  <a:lnTo>
                    <a:pt x="581" y="660"/>
                  </a:lnTo>
                  <a:lnTo>
                    <a:pt x="589" y="656"/>
                  </a:lnTo>
                  <a:lnTo>
                    <a:pt x="592" y="660"/>
                  </a:lnTo>
                  <a:lnTo>
                    <a:pt x="592" y="660"/>
                  </a:lnTo>
                  <a:lnTo>
                    <a:pt x="589" y="664"/>
                  </a:lnTo>
                  <a:lnTo>
                    <a:pt x="589" y="664"/>
                  </a:lnTo>
                  <a:lnTo>
                    <a:pt x="592" y="664"/>
                  </a:lnTo>
                  <a:lnTo>
                    <a:pt x="592" y="667"/>
                  </a:lnTo>
                  <a:lnTo>
                    <a:pt x="600" y="664"/>
                  </a:lnTo>
                  <a:lnTo>
                    <a:pt x="600" y="664"/>
                  </a:lnTo>
                  <a:lnTo>
                    <a:pt x="600" y="660"/>
                  </a:lnTo>
                  <a:lnTo>
                    <a:pt x="600" y="656"/>
                  </a:lnTo>
                  <a:lnTo>
                    <a:pt x="600" y="656"/>
                  </a:lnTo>
                  <a:lnTo>
                    <a:pt x="600" y="649"/>
                  </a:lnTo>
                  <a:lnTo>
                    <a:pt x="600" y="649"/>
                  </a:lnTo>
                  <a:lnTo>
                    <a:pt x="600" y="645"/>
                  </a:lnTo>
                  <a:lnTo>
                    <a:pt x="607" y="645"/>
                  </a:lnTo>
                  <a:lnTo>
                    <a:pt x="607" y="649"/>
                  </a:lnTo>
                  <a:lnTo>
                    <a:pt x="607" y="645"/>
                  </a:lnTo>
                  <a:lnTo>
                    <a:pt x="607" y="645"/>
                  </a:lnTo>
                  <a:lnTo>
                    <a:pt x="611" y="645"/>
                  </a:lnTo>
                  <a:lnTo>
                    <a:pt x="611" y="645"/>
                  </a:lnTo>
                  <a:lnTo>
                    <a:pt x="611" y="641"/>
                  </a:lnTo>
                  <a:lnTo>
                    <a:pt x="615" y="641"/>
                  </a:lnTo>
                  <a:lnTo>
                    <a:pt x="618" y="641"/>
                  </a:lnTo>
                  <a:lnTo>
                    <a:pt x="618" y="645"/>
                  </a:lnTo>
                  <a:lnTo>
                    <a:pt x="618" y="645"/>
                  </a:lnTo>
                  <a:lnTo>
                    <a:pt x="622" y="645"/>
                  </a:lnTo>
                  <a:lnTo>
                    <a:pt x="622" y="641"/>
                  </a:lnTo>
                  <a:lnTo>
                    <a:pt x="626" y="641"/>
                  </a:lnTo>
                  <a:lnTo>
                    <a:pt x="629" y="641"/>
                  </a:lnTo>
                  <a:lnTo>
                    <a:pt x="629" y="641"/>
                  </a:lnTo>
                  <a:lnTo>
                    <a:pt x="629" y="641"/>
                  </a:lnTo>
                  <a:lnTo>
                    <a:pt x="633" y="645"/>
                  </a:lnTo>
                  <a:lnTo>
                    <a:pt x="637" y="641"/>
                  </a:lnTo>
                  <a:lnTo>
                    <a:pt x="637" y="638"/>
                  </a:lnTo>
                  <a:lnTo>
                    <a:pt x="641" y="638"/>
                  </a:lnTo>
                  <a:lnTo>
                    <a:pt x="644" y="641"/>
                  </a:lnTo>
                  <a:lnTo>
                    <a:pt x="648" y="638"/>
                  </a:lnTo>
                  <a:lnTo>
                    <a:pt x="648" y="634"/>
                  </a:lnTo>
                  <a:lnTo>
                    <a:pt x="652" y="630"/>
                  </a:lnTo>
                  <a:lnTo>
                    <a:pt x="655" y="630"/>
                  </a:lnTo>
                  <a:lnTo>
                    <a:pt x="659" y="630"/>
                  </a:lnTo>
                  <a:lnTo>
                    <a:pt x="663" y="634"/>
                  </a:lnTo>
                  <a:lnTo>
                    <a:pt x="663" y="634"/>
                  </a:lnTo>
                  <a:lnTo>
                    <a:pt x="666" y="634"/>
                  </a:lnTo>
                  <a:lnTo>
                    <a:pt x="666" y="638"/>
                  </a:lnTo>
                  <a:lnTo>
                    <a:pt x="674" y="638"/>
                  </a:lnTo>
                  <a:lnTo>
                    <a:pt x="678" y="638"/>
                  </a:lnTo>
                  <a:lnTo>
                    <a:pt x="681" y="638"/>
                  </a:lnTo>
                  <a:lnTo>
                    <a:pt x="685" y="638"/>
                  </a:lnTo>
                  <a:lnTo>
                    <a:pt x="681" y="641"/>
                  </a:lnTo>
                  <a:lnTo>
                    <a:pt x="681" y="641"/>
                  </a:lnTo>
                  <a:lnTo>
                    <a:pt x="678" y="649"/>
                  </a:lnTo>
                  <a:lnTo>
                    <a:pt x="681" y="649"/>
                  </a:lnTo>
                  <a:lnTo>
                    <a:pt x="681" y="652"/>
                  </a:lnTo>
                  <a:lnTo>
                    <a:pt x="689" y="652"/>
                  </a:lnTo>
                  <a:lnTo>
                    <a:pt x="689" y="656"/>
                  </a:lnTo>
                  <a:lnTo>
                    <a:pt x="692" y="656"/>
                  </a:lnTo>
                  <a:lnTo>
                    <a:pt x="696" y="660"/>
                  </a:lnTo>
                  <a:lnTo>
                    <a:pt x="700" y="656"/>
                  </a:lnTo>
                  <a:lnTo>
                    <a:pt x="700" y="660"/>
                  </a:lnTo>
                  <a:lnTo>
                    <a:pt x="703" y="656"/>
                  </a:lnTo>
                  <a:lnTo>
                    <a:pt x="703" y="660"/>
                  </a:lnTo>
                  <a:lnTo>
                    <a:pt x="707" y="660"/>
                  </a:lnTo>
                  <a:lnTo>
                    <a:pt x="707" y="660"/>
                  </a:lnTo>
                  <a:lnTo>
                    <a:pt x="711" y="660"/>
                  </a:lnTo>
                  <a:lnTo>
                    <a:pt x="711" y="660"/>
                  </a:lnTo>
                  <a:lnTo>
                    <a:pt x="711" y="656"/>
                  </a:lnTo>
                  <a:lnTo>
                    <a:pt x="711" y="652"/>
                  </a:lnTo>
                  <a:lnTo>
                    <a:pt x="715" y="656"/>
                  </a:lnTo>
                  <a:lnTo>
                    <a:pt x="718" y="660"/>
                  </a:lnTo>
                  <a:lnTo>
                    <a:pt x="718" y="660"/>
                  </a:lnTo>
                  <a:lnTo>
                    <a:pt x="722" y="664"/>
                  </a:lnTo>
                  <a:lnTo>
                    <a:pt x="726" y="660"/>
                  </a:lnTo>
                  <a:lnTo>
                    <a:pt x="726" y="664"/>
                  </a:lnTo>
                  <a:lnTo>
                    <a:pt x="729" y="660"/>
                  </a:lnTo>
                  <a:lnTo>
                    <a:pt x="729" y="660"/>
                  </a:lnTo>
                  <a:lnTo>
                    <a:pt x="733" y="660"/>
                  </a:lnTo>
                  <a:lnTo>
                    <a:pt x="733" y="660"/>
                  </a:lnTo>
                  <a:lnTo>
                    <a:pt x="737" y="664"/>
                  </a:lnTo>
                  <a:lnTo>
                    <a:pt x="733" y="664"/>
                  </a:lnTo>
                  <a:lnTo>
                    <a:pt x="733" y="664"/>
                  </a:lnTo>
                  <a:lnTo>
                    <a:pt x="729" y="667"/>
                  </a:lnTo>
                  <a:lnTo>
                    <a:pt x="729" y="671"/>
                  </a:lnTo>
                  <a:lnTo>
                    <a:pt x="733" y="675"/>
                  </a:lnTo>
                  <a:lnTo>
                    <a:pt x="737" y="675"/>
                  </a:lnTo>
                  <a:lnTo>
                    <a:pt x="737" y="678"/>
                  </a:lnTo>
                  <a:lnTo>
                    <a:pt x="737" y="678"/>
                  </a:lnTo>
                  <a:lnTo>
                    <a:pt x="737" y="678"/>
                  </a:lnTo>
                  <a:lnTo>
                    <a:pt x="737" y="678"/>
                  </a:lnTo>
                  <a:lnTo>
                    <a:pt x="741" y="678"/>
                  </a:lnTo>
                  <a:lnTo>
                    <a:pt x="741" y="678"/>
                  </a:lnTo>
                  <a:lnTo>
                    <a:pt x="744" y="678"/>
                  </a:lnTo>
                  <a:lnTo>
                    <a:pt x="748" y="675"/>
                  </a:lnTo>
                  <a:lnTo>
                    <a:pt x="744" y="675"/>
                  </a:lnTo>
                  <a:lnTo>
                    <a:pt x="744" y="675"/>
                  </a:lnTo>
                  <a:lnTo>
                    <a:pt x="744" y="675"/>
                  </a:lnTo>
                  <a:lnTo>
                    <a:pt x="744" y="671"/>
                  </a:lnTo>
                  <a:lnTo>
                    <a:pt x="741" y="671"/>
                  </a:lnTo>
                  <a:lnTo>
                    <a:pt x="741" y="667"/>
                  </a:lnTo>
                  <a:lnTo>
                    <a:pt x="741" y="667"/>
                  </a:lnTo>
                  <a:lnTo>
                    <a:pt x="744" y="664"/>
                  </a:lnTo>
                  <a:lnTo>
                    <a:pt x="744" y="664"/>
                  </a:lnTo>
                  <a:lnTo>
                    <a:pt x="744" y="660"/>
                  </a:lnTo>
                  <a:lnTo>
                    <a:pt x="744" y="660"/>
                  </a:lnTo>
                  <a:lnTo>
                    <a:pt x="744" y="660"/>
                  </a:lnTo>
                  <a:lnTo>
                    <a:pt x="744" y="660"/>
                  </a:lnTo>
                  <a:lnTo>
                    <a:pt x="744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52" y="664"/>
                  </a:lnTo>
                  <a:lnTo>
                    <a:pt x="755" y="660"/>
                  </a:lnTo>
                  <a:lnTo>
                    <a:pt x="755" y="660"/>
                  </a:lnTo>
                  <a:lnTo>
                    <a:pt x="759" y="660"/>
                  </a:lnTo>
                  <a:lnTo>
                    <a:pt x="763" y="660"/>
                  </a:lnTo>
                  <a:lnTo>
                    <a:pt x="763" y="656"/>
                  </a:lnTo>
                  <a:lnTo>
                    <a:pt x="766" y="656"/>
                  </a:lnTo>
                  <a:lnTo>
                    <a:pt x="766" y="656"/>
                  </a:lnTo>
                  <a:lnTo>
                    <a:pt x="770" y="656"/>
                  </a:lnTo>
                  <a:lnTo>
                    <a:pt x="774" y="656"/>
                  </a:lnTo>
                  <a:lnTo>
                    <a:pt x="778" y="652"/>
                  </a:lnTo>
                  <a:lnTo>
                    <a:pt x="781" y="652"/>
                  </a:lnTo>
                  <a:lnTo>
                    <a:pt x="781" y="649"/>
                  </a:lnTo>
                  <a:lnTo>
                    <a:pt x="781" y="649"/>
                  </a:lnTo>
                  <a:lnTo>
                    <a:pt x="785" y="649"/>
                  </a:lnTo>
                  <a:lnTo>
                    <a:pt x="785" y="649"/>
                  </a:lnTo>
                  <a:lnTo>
                    <a:pt x="785" y="649"/>
                  </a:lnTo>
                  <a:lnTo>
                    <a:pt x="789" y="645"/>
                  </a:lnTo>
                  <a:lnTo>
                    <a:pt x="789" y="645"/>
                  </a:lnTo>
                  <a:lnTo>
                    <a:pt x="789" y="641"/>
                  </a:lnTo>
                  <a:lnTo>
                    <a:pt x="789" y="638"/>
                  </a:lnTo>
                  <a:lnTo>
                    <a:pt x="789" y="638"/>
                  </a:lnTo>
                  <a:lnTo>
                    <a:pt x="789" y="634"/>
                  </a:lnTo>
                  <a:lnTo>
                    <a:pt x="789" y="638"/>
                  </a:lnTo>
                  <a:lnTo>
                    <a:pt x="792" y="638"/>
                  </a:lnTo>
                  <a:lnTo>
                    <a:pt x="796" y="641"/>
                  </a:lnTo>
                  <a:lnTo>
                    <a:pt x="800" y="641"/>
                  </a:lnTo>
                  <a:lnTo>
                    <a:pt x="800" y="641"/>
                  </a:lnTo>
                  <a:lnTo>
                    <a:pt x="800" y="645"/>
                  </a:lnTo>
                  <a:lnTo>
                    <a:pt x="796" y="645"/>
                  </a:lnTo>
                  <a:lnTo>
                    <a:pt x="796" y="645"/>
                  </a:lnTo>
                  <a:lnTo>
                    <a:pt x="803" y="645"/>
                  </a:lnTo>
                  <a:lnTo>
                    <a:pt x="803" y="641"/>
                  </a:lnTo>
                  <a:lnTo>
                    <a:pt x="807" y="641"/>
                  </a:lnTo>
                  <a:lnTo>
                    <a:pt x="807" y="638"/>
                  </a:lnTo>
                  <a:lnTo>
                    <a:pt x="811" y="641"/>
                  </a:lnTo>
                  <a:lnTo>
                    <a:pt x="811" y="641"/>
                  </a:lnTo>
                  <a:lnTo>
                    <a:pt x="815" y="638"/>
                  </a:lnTo>
                  <a:lnTo>
                    <a:pt x="815" y="638"/>
                  </a:lnTo>
                  <a:lnTo>
                    <a:pt x="815" y="638"/>
                  </a:lnTo>
                  <a:lnTo>
                    <a:pt x="818" y="638"/>
                  </a:lnTo>
                  <a:lnTo>
                    <a:pt x="818" y="641"/>
                  </a:lnTo>
                  <a:lnTo>
                    <a:pt x="822" y="638"/>
                  </a:lnTo>
                  <a:lnTo>
                    <a:pt x="822" y="638"/>
                  </a:lnTo>
                  <a:lnTo>
                    <a:pt x="826" y="638"/>
                  </a:lnTo>
                  <a:lnTo>
                    <a:pt x="826" y="638"/>
                  </a:lnTo>
                  <a:lnTo>
                    <a:pt x="826" y="638"/>
                  </a:lnTo>
                  <a:lnTo>
                    <a:pt x="826" y="634"/>
                  </a:lnTo>
                  <a:lnTo>
                    <a:pt x="829" y="634"/>
                  </a:lnTo>
                  <a:lnTo>
                    <a:pt x="833" y="634"/>
                  </a:lnTo>
                  <a:lnTo>
                    <a:pt x="833" y="634"/>
                  </a:lnTo>
                  <a:lnTo>
                    <a:pt x="833" y="634"/>
                  </a:lnTo>
                  <a:lnTo>
                    <a:pt x="837" y="634"/>
                  </a:lnTo>
                  <a:lnTo>
                    <a:pt x="837" y="634"/>
                  </a:lnTo>
                  <a:lnTo>
                    <a:pt x="840" y="630"/>
                  </a:lnTo>
                  <a:lnTo>
                    <a:pt x="840" y="630"/>
                  </a:lnTo>
                  <a:lnTo>
                    <a:pt x="840" y="626"/>
                  </a:lnTo>
                  <a:lnTo>
                    <a:pt x="840" y="626"/>
                  </a:lnTo>
                  <a:lnTo>
                    <a:pt x="840" y="623"/>
                  </a:lnTo>
                  <a:lnTo>
                    <a:pt x="840" y="623"/>
                  </a:lnTo>
                  <a:lnTo>
                    <a:pt x="844" y="619"/>
                  </a:lnTo>
                  <a:lnTo>
                    <a:pt x="848" y="619"/>
                  </a:lnTo>
                  <a:lnTo>
                    <a:pt x="848" y="623"/>
                  </a:lnTo>
                  <a:lnTo>
                    <a:pt x="852" y="623"/>
                  </a:lnTo>
                  <a:lnTo>
                    <a:pt x="852" y="619"/>
                  </a:lnTo>
                  <a:lnTo>
                    <a:pt x="852" y="619"/>
                  </a:lnTo>
                  <a:lnTo>
                    <a:pt x="852" y="615"/>
                  </a:lnTo>
                  <a:lnTo>
                    <a:pt x="855" y="615"/>
                  </a:lnTo>
                  <a:lnTo>
                    <a:pt x="855" y="615"/>
                  </a:lnTo>
                  <a:lnTo>
                    <a:pt x="855" y="615"/>
                  </a:lnTo>
                  <a:lnTo>
                    <a:pt x="859" y="615"/>
                  </a:lnTo>
                  <a:lnTo>
                    <a:pt x="859" y="615"/>
                  </a:lnTo>
                  <a:lnTo>
                    <a:pt x="859" y="612"/>
                  </a:lnTo>
                  <a:lnTo>
                    <a:pt x="863" y="612"/>
                  </a:lnTo>
                  <a:lnTo>
                    <a:pt x="863" y="612"/>
                  </a:lnTo>
                  <a:lnTo>
                    <a:pt x="859" y="608"/>
                  </a:lnTo>
                  <a:lnTo>
                    <a:pt x="859" y="612"/>
                  </a:lnTo>
                  <a:lnTo>
                    <a:pt x="855" y="608"/>
                  </a:lnTo>
                  <a:lnTo>
                    <a:pt x="859" y="608"/>
                  </a:lnTo>
                  <a:lnTo>
                    <a:pt x="863" y="604"/>
                  </a:lnTo>
                  <a:lnTo>
                    <a:pt x="863" y="604"/>
                  </a:lnTo>
                  <a:lnTo>
                    <a:pt x="866" y="604"/>
                  </a:lnTo>
                  <a:lnTo>
                    <a:pt x="870" y="608"/>
                  </a:lnTo>
                  <a:lnTo>
                    <a:pt x="870" y="604"/>
                  </a:lnTo>
                  <a:lnTo>
                    <a:pt x="866" y="600"/>
                  </a:lnTo>
                  <a:lnTo>
                    <a:pt x="866" y="600"/>
                  </a:lnTo>
                  <a:lnTo>
                    <a:pt x="866" y="600"/>
                  </a:lnTo>
                  <a:lnTo>
                    <a:pt x="870" y="600"/>
                  </a:lnTo>
                  <a:lnTo>
                    <a:pt x="874" y="600"/>
                  </a:lnTo>
                  <a:lnTo>
                    <a:pt x="874" y="597"/>
                  </a:lnTo>
                  <a:lnTo>
                    <a:pt x="870" y="597"/>
                  </a:lnTo>
                  <a:lnTo>
                    <a:pt x="870" y="597"/>
                  </a:lnTo>
                  <a:lnTo>
                    <a:pt x="866" y="593"/>
                  </a:lnTo>
                  <a:lnTo>
                    <a:pt x="870" y="593"/>
                  </a:lnTo>
                  <a:lnTo>
                    <a:pt x="870" y="597"/>
                  </a:lnTo>
                  <a:lnTo>
                    <a:pt x="874" y="597"/>
                  </a:lnTo>
                  <a:lnTo>
                    <a:pt x="874" y="597"/>
                  </a:lnTo>
                  <a:lnTo>
                    <a:pt x="874" y="593"/>
                  </a:lnTo>
                  <a:lnTo>
                    <a:pt x="870" y="593"/>
                  </a:lnTo>
                  <a:lnTo>
                    <a:pt x="870" y="589"/>
                  </a:lnTo>
                  <a:lnTo>
                    <a:pt x="874" y="589"/>
                  </a:lnTo>
                  <a:lnTo>
                    <a:pt x="874" y="589"/>
                  </a:lnTo>
                  <a:lnTo>
                    <a:pt x="878" y="589"/>
                  </a:lnTo>
                  <a:lnTo>
                    <a:pt x="878" y="593"/>
                  </a:lnTo>
                  <a:lnTo>
                    <a:pt x="878" y="593"/>
                  </a:lnTo>
                  <a:lnTo>
                    <a:pt x="881" y="593"/>
                  </a:lnTo>
                  <a:lnTo>
                    <a:pt x="881" y="589"/>
                  </a:lnTo>
                  <a:lnTo>
                    <a:pt x="881" y="589"/>
                  </a:lnTo>
                  <a:lnTo>
                    <a:pt x="878" y="589"/>
                  </a:lnTo>
                  <a:lnTo>
                    <a:pt x="878" y="586"/>
                  </a:lnTo>
                  <a:lnTo>
                    <a:pt x="881" y="586"/>
                  </a:lnTo>
                  <a:lnTo>
                    <a:pt x="881" y="586"/>
                  </a:lnTo>
                  <a:lnTo>
                    <a:pt x="878" y="586"/>
                  </a:lnTo>
                  <a:lnTo>
                    <a:pt x="881" y="582"/>
                  </a:lnTo>
                  <a:lnTo>
                    <a:pt x="878" y="578"/>
                  </a:lnTo>
                  <a:lnTo>
                    <a:pt x="878" y="578"/>
                  </a:lnTo>
                  <a:lnTo>
                    <a:pt x="874" y="582"/>
                  </a:lnTo>
                  <a:lnTo>
                    <a:pt x="878" y="578"/>
                  </a:lnTo>
                  <a:lnTo>
                    <a:pt x="878" y="574"/>
                  </a:lnTo>
                  <a:lnTo>
                    <a:pt x="885" y="574"/>
                  </a:lnTo>
                  <a:lnTo>
                    <a:pt x="881" y="571"/>
                  </a:lnTo>
                  <a:lnTo>
                    <a:pt x="881" y="574"/>
                  </a:lnTo>
                  <a:lnTo>
                    <a:pt x="878" y="571"/>
                  </a:lnTo>
                  <a:lnTo>
                    <a:pt x="881" y="571"/>
                  </a:lnTo>
                  <a:lnTo>
                    <a:pt x="878" y="567"/>
                  </a:lnTo>
                  <a:lnTo>
                    <a:pt x="874" y="567"/>
                  </a:lnTo>
                  <a:lnTo>
                    <a:pt x="878" y="567"/>
                  </a:lnTo>
                  <a:lnTo>
                    <a:pt x="878" y="563"/>
                  </a:lnTo>
                  <a:lnTo>
                    <a:pt x="878" y="567"/>
                  </a:lnTo>
                  <a:lnTo>
                    <a:pt x="878" y="563"/>
                  </a:lnTo>
                  <a:lnTo>
                    <a:pt x="881" y="563"/>
                  </a:lnTo>
                  <a:lnTo>
                    <a:pt x="881" y="563"/>
                  </a:lnTo>
                  <a:lnTo>
                    <a:pt x="881" y="567"/>
                  </a:lnTo>
                  <a:lnTo>
                    <a:pt x="885" y="567"/>
                  </a:lnTo>
                  <a:lnTo>
                    <a:pt x="889" y="563"/>
                  </a:lnTo>
                  <a:lnTo>
                    <a:pt x="889" y="560"/>
                  </a:lnTo>
                  <a:lnTo>
                    <a:pt x="892" y="560"/>
                  </a:lnTo>
                  <a:lnTo>
                    <a:pt x="889" y="560"/>
                  </a:lnTo>
                  <a:lnTo>
                    <a:pt x="885" y="556"/>
                  </a:lnTo>
                  <a:lnTo>
                    <a:pt x="889" y="556"/>
                  </a:lnTo>
                  <a:lnTo>
                    <a:pt x="889" y="556"/>
                  </a:lnTo>
                  <a:lnTo>
                    <a:pt x="892" y="556"/>
                  </a:lnTo>
                  <a:lnTo>
                    <a:pt x="892" y="552"/>
                  </a:lnTo>
                  <a:lnTo>
                    <a:pt x="892" y="552"/>
                  </a:lnTo>
                  <a:lnTo>
                    <a:pt x="892" y="552"/>
                  </a:lnTo>
                  <a:lnTo>
                    <a:pt x="892" y="549"/>
                  </a:lnTo>
                  <a:lnTo>
                    <a:pt x="892" y="549"/>
                  </a:lnTo>
                  <a:lnTo>
                    <a:pt x="892" y="545"/>
                  </a:lnTo>
                  <a:lnTo>
                    <a:pt x="892" y="545"/>
                  </a:lnTo>
                  <a:lnTo>
                    <a:pt x="889" y="541"/>
                  </a:lnTo>
                  <a:lnTo>
                    <a:pt x="896" y="545"/>
                  </a:lnTo>
                  <a:lnTo>
                    <a:pt x="896" y="541"/>
                  </a:lnTo>
                  <a:lnTo>
                    <a:pt x="900" y="537"/>
                  </a:lnTo>
                  <a:lnTo>
                    <a:pt x="900" y="537"/>
                  </a:lnTo>
                  <a:lnTo>
                    <a:pt x="903" y="537"/>
                  </a:lnTo>
                  <a:lnTo>
                    <a:pt x="903" y="541"/>
                  </a:lnTo>
                  <a:lnTo>
                    <a:pt x="903" y="537"/>
                  </a:lnTo>
                  <a:lnTo>
                    <a:pt x="907" y="537"/>
                  </a:lnTo>
                  <a:lnTo>
                    <a:pt x="903" y="534"/>
                  </a:lnTo>
                  <a:lnTo>
                    <a:pt x="900" y="534"/>
                  </a:lnTo>
                  <a:lnTo>
                    <a:pt x="900" y="530"/>
                  </a:lnTo>
                  <a:lnTo>
                    <a:pt x="900" y="530"/>
                  </a:lnTo>
                  <a:lnTo>
                    <a:pt x="903" y="530"/>
                  </a:lnTo>
                  <a:lnTo>
                    <a:pt x="903" y="530"/>
                  </a:lnTo>
                  <a:lnTo>
                    <a:pt x="903" y="526"/>
                  </a:lnTo>
                  <a:lnTo>
                    <a:pt x="900" y="526"/>
                  </a:lnTo>
                  <a:lnTo>
                    <a:pt x="903" y="526"/>
                  </a:lnTo>
                  <a:lnTo>
                    <a:pt x="903" y="526"/>
                  </a:lnTo>
                  <a:lnTo>
                    <a:pt x="903" y="523"/>
                  </a:lnTo>
                  <a:lnTo>
                    <a:pt x="903" y="523"/>
                  </a:lnTo>
                  <a:lnTo>
                    <a:pt x="896" y="523"/>
                  </a:lnTo>
                  <a:lnTo>
                    <a:pt x="900" y="523"/>
                  </a:lnTo>
                  <a:lnTo>
                    <a:pt x="900" y="519"/>
                  </a:lnTo>
                  <a:lnTo>
                    <a:pt x="903" y="519"/>
                  </a:lnTo>
                  <a:lnTo>
                    <a:pt x="907" y="519"/>
                  </a:lnTo>
                  <a:lnTo>
                    <a:pt x="907" y="519"/>
                  </a:lnTo>
                  <a:lnTo>
                    <a:pt x="907" y="519"/>
                  </a:lnTo>
                  <a:lnTo>
                    <a:pt x="907" y="519"/>
                  </a:lnTo>
                  <a:lnTo>
                    <a:pt x="911" y="519"/>
                  </a:lnTo>
                  <a:lnTo>
                    <a:pt x="911" y="515"/>
                  </a:lnTo>
                  <a:lnTo>
                    <a:pt x="907" y="511"/>
                  </a:lnTo>
                  <a:lnTo>
                    <a:pt x="907" y="511"/>
                  </a:lnTo>
                  <a:lnTo>
                    <a:pt x="903" y="511"/>
                  </a:lnTo>
                  <a:lnTo>
                    <a:pt x="907" y="515"/>
                  </a:lnTo>
                  <a:lnTo>
                    <a:pt x="907" y="515"/>
                  </a:lnTo>
                  <a:lnTo>
                    <a:pt x="903" y="515"/>
                  </a:lnTo>
                  <a:lnTo>
                    <a:pt x="900" y="519"/>
                  </a:lnTo>
                  <a:lnTo>
                    <a:pt x="896" y="515"/>
                  </a:lnTo>
                  <a:lnTo>
                    <a:pt x="896" y="515"/>
                  </a:lnTo>
                  <a:lnTo>
                    <a:pt x="900" y="515"/>
                  </a:lnTo>
                  <a:lnTo>
                    <a:pt x="907" y="508"/>
                  </a:lnTo>
                  <a:lnTo>
                    <a:pt x="907" y="508"/>
                  </a:lnTo>
                  <a:lnTo>
                    <a:pt x="903" y="508"/>
                  </a:lnTo>
                  <a:lnTo>
                    <a:pt x="903" y="504"/>
                  </a:lnTo>
                  <a:lnTo>
                    <a:pt x="903" y="508"/>
                  </a:lnTo>
                  <a:lnTo>
                    <a:pt x="896" y="500"/>
                  </a:lnTo>
                  <a:lnTo>
                    <a:pt x="892" y="500"/>
                  </a:lnTo>
                  <a:lnTo>
                    <a:pt x="889" y="504"/>
                  </a:lnTo>
                  <a:lnTo>
                    <a:pt x="885" y="504"/>
                  </a:lnTo>
                  <a:lnTo>
                    <a:pt x="881" y="497"/>
                  </a:lnTo>
                  <a:lnTo>
                    <a:pt x="878" y="500"/>
                  </a:lnTo>
                  <a:lnTo>
                    <a:pt x="874" y="500"/>
                  </a:lnTo>
                  <a:lnTo>
                    <a:pt x="874" y="504"/>
                  </a:lnTo>
                  <a:lnTo>
                    <a:pt x="874" y="500"/>
                  </a:lnTo>
                  <a:lnTo>
                    <a:pt x="878" y="497"/>
                  </a:lnTo>
                  <a:lnTo>
                    <a:pt x="881" y="497"/>
                  </a:lnTo>
                  <a:lnTo>
                    <a:pt x="881" y="497"/>
                  </a:lnTo>
                  <a:lnTo>
                    <a:pt x="885" y="497"/>
                  </a:lnTo>
                  <a:lnTo>
                    <a:pt x="889" y="497"/>
                  </a:lnTo>
                  <a:lnTo>
                    <a:pt x="889" y="493"/>
                  </a:lnTo>
                  <a:lnTo>
                    <a:pt x="892" y="493"/>
                  </a:lnTo>
                  <a:lnTo>
                    <a:pt x="892" y="493"/>
                  </a:lnTo>
                  <a:lnTo>
                    <a:pt x="896" y="489"/>
                  </a:lnTo>
                  <a:lnTo>
                    <a:pt x="900" y="489"/>
                  </a:lnTo>
                  <a:lnTo>
                    <a:pt x="900" y="485"/>
                  </a:lnTo>
                  <a:lnTo>
                    <a:pt x="896" y="482"/>
                  </a:lnTo>
                  <a:lnTo>
                    <a:pt x="889" y="474"/>
                  </a:lnTo>
                  <a:lnTo>
                    <a:pt x="885" y="474"/>
                  </a:lnTo>
                  <a:lnTo>
                    <a:pt x="878" y="467"/>
                  </a:lnTo>
                  <a:lnTo>
                    <a:pt x="874" y="467"/>
                  </a:lnTo>
                  <a:lnTo>
                    <a:pt x="870" y="471"/>
                  </a:lnTo>
                  <a:lnTo>
                    <a:pt x="866" y="471"/>
                  </a:lnTo>
                  <a:lnTo>
                    <a:pt x="863" y="467"/>
                  </a:lnTo>
                  <a:lnTo>
                    <a:pt x="863" y="463"/>
                  </a:lnTo>
                  <a:lnTo>
                    <a:pt x="859" y="463"/>
                  </a:lnTo>
                  <a:lnTo>
                    <a:pt x="855" y="467"/>
                  </a:lnTo>
                  <a:lnTo>
                    <a:pt x="852" y="467"/>
                  </a:lnTo>
                  <a:lnTo>
                    <a:pt x="848" y="467"/>
                  </a:lnTo>
                  <a:lnTo>
                    <a:pt x="844" y="471"/>
                  </a:lnTo>
                  <a:lnTo>
                    <a:pt x="848" y="463"/>
                  </a:lnTo>
                  <a:lnTo>
                    <a:pt x="852" y="463"/>
                  </a:lnTo>
                  <a:lnTo>
                    <a:pt x="852" y="463"/>
                  </a:lnTo>
                  <a:lnTo>
                    <a:pt x="855" y="463"/>
                  </a:lnTo>
                  <a:lnTo>
                    <a:pt x="855" y="463"/>
                  </a:lnTo>
                  <a:lnTo>
                    <a:pt x="859" y="463"/>
                  </a:lnTo>
                  <a:lnTo>
                    <a:pt x="863" y="463"/>
                  </a:lnTo>
                  <a:lnTo>
                    <a:pt x="863" y="467"/>
                  </a:lnTo>
                  <a:lnTo>
                    <a:pt x="866" y="467"/>
                  </a:lnTo>
                  <a:lnTo>
                    <a:pt x="870" y="467"/>
                  </a:lnTo>
                  <a:lnTo>
                    <a:pt x="870" y="467"/>
                  </a:lnTo>
                  <a:lnTo>
                    <a:pt x="878" y="467"/>
                  </a:lnTo>
                  <a:lnTo>
                    <a:pt x="881" y="467"/>
                  </a:lnTo>
                  <a:lnTo>
                    <a:pt x="881" y="467"/>
                  </a:lnTo>
                  <a:lnTo>
                    <a:pt x="885" y="471"/>
                  </a:lnTo>
                  <a:lnTo>
                    <a:pt x="892" y="471"/>
                  </a:lnTo>
                  <a:lnTo>
                    <a:pt x="896" y="471"/>
                  </a:lnTo>
                  <a:lnTo>
                    <a:pt x="900" y="471"/>
                  </a:lnTo>
                  <a:lnTo>
                    <a:pt x="896" y="467"/>
                  </a:lnTo>
                  <a:lnTo>
                    <a:pt x="896" y="467"/>
                  </a:lnTo>
                  <a:lnTo>
                    <a:pt x="892" y="459"/>
                  </a:lnTo>
                  <a:lnTo>
                    <a:pt x="892" y="459"/>
                  </a:lnTo>
                  <a:lnTo>
                    <a:pt x="889" y="459"/>
                  </a:lnTo>
                  <a:lnTo>
                    <a:pt x="885" y="459"/>
                  </a:lnTo>
                  <a:lnTo>
                    <a:pt x="881" y="459"/>
                  </a:lnTo>
                  <a:lnTo>
                    <a:pt x="878" y="452"/>
                  </a:lnTo>
                  <a:lnTo>
                    <a:pt x="878" y="448"/>
                  </a:lnTo>
                  <a:lnTo>
                    <a:pt x="874" y="445"/>
                  </a:lnTo>
                  <a:lnTo>
                    <a:pt x="870" y="441"/>
                  </a:lnTo>
                  <a:lnTo>
                    <a:pt x="870" y="437"/>
                  </a:lnTo>
                  <a:lnTo>
                    <a:pt x="870" y="434"/>
                  </a:lnTo>
                  <a:lnTo>
                    <a:pt x="870" y="434"/>
                  </a:lnTo>
                  <a:lnTo>
                    <a:pt x="863" y="426"/>
                  </a:lnTo>
                  <a:lnTo>
                    <a:pt x="855" y="422"/>
                  </a:lnTo>
                  <a:lnTo>
                    <a:pt x="852" y="422"/>
                  </a:lnTo>
                  <a:lnTo>
                    <a:pt x="852" y="419"/>
                  </a:lnTo>
                  <a:lnTo>
                    <a:pt x="844" y="415"/>
                  </a:lnTo>
                  <a:lnTo>
                    <a:pt x="844" y="415"/>
                  </a:lnTo>
                  <a:lnTo>
                    <a:pt x="844" y="408"/>
                  </a:lnTo>
                  <a:lnTo>
                    <a:pt x="844" y="404"/>
                  </a:lnTo>
                  <a:lnTo>
                    <a:pt x="844" y="400"/>
                  </a:lnTo>
                  <a:lnTo>
                    <a:pt x="844" y="396"/>
                  </a:lnTo>
                  <a:lnTo>
                    <a:pt x="844" y="396"/>
                  </a:lnTo>
                  <a:lnTo>
                    <a:pt x="848" y="396"/>
                  </a:lnTo>
                  <a:lnTo>
                    <a:pt x="852" y="393"/>
                  </a:lnTo>
                  <a:lnTo>
                    <a:pt x="852" y="393"/>
                  </a:lnTo>
                  <a:lnTo>
                    <a:pt x="855" y="389"/>
                  </a:lnTo>
                  <a:lnTo>
                    <a:pt x="852" y="389"/>
                  </a:lnTo>
                  <a:lnTo>
                    <a:pt x="852" y="385"/>
                  </a:lnTo>
                  <a:lnTo>
                    <a:pt x="852" y="385"/>
                  </a:lnTo>
                  <a:lnTo>
                    <a:pt x="859" y="385"/>
                  </a:lnTo>
                  <a:lnTo>
                    <a:pt x="859" y="382"/>
                  </a:lnTo>
                  <a:lnTo>
                    <a:pt x="863" y="382"/>
                  </a:lnTo>
                  <a:lnTo>
                    <a:pt x="863" y="378"/>
                  </a:lnTo>
                  <a:lnTo>
                    <a:pt x="859" y="374"/>
                  </a:lnTo>
                  <a:lnTo>
                    <a:pt x="863" y="374"/>
                  </a:lnTo>
                  <a:lnTo>
                    <a:pt x="863" y="378"/>
                  </a:lnTo>
                  <a:lnTo>
                    <a:pt x="866" y="374"/>
                  </a:lnTo>
                  <a:lnTo>
                    <a:pt x="866" y="374"/>
                  </a:lnTo>
                  <a:lnTo>
                    <a:pt x="870" y="374"/>
                  </a:lnTo>
                  <a:lnTo>
                    <a:pt x="874" y="374"/>
                  </a:lnTo>
                  <a:lnTo>
                    <a:pt x="878" y="370"/>
                  </a:lnTo>
                  <a:lnTo>
                    <a:pt x="878" y="370"/>
                  </a:lnTo>
                  <a:lnTo>
                    <a:pt x="881" y="370"/>
                  </a:lnTo>
                  <a:lnTo>
                    <a:pt x="881" y="370"/>
                  </a:lnTo>
                  <a:lnTo>
                    <a:pt x="885" y="374"/>
                  </a:lnTo>
                  <a:lnTo>
                    <a:pt x="889" y="370"/>
                  </a:lnTo>
                  <a:lnTo>
                    <a:pt x="889" y="370"/>
                  </a:lnTo>
                  <a:lnTo>
                    <a:pt x="885" y="367"/>
                  </a:lnTo>
                  <a:lnTo>
                    <a:pt x="885" y="367"/>
                  </a:lnTo>
                  <a:lnTo>
                    <a:pt x="889" y="363"/>
                  </a:lnTo>
                  <a:lnTo>
                    <a:pt x="889" y="363"/>
                  </a:lnTo>
                  <a:lnTo>
                    <a:pt x="885" y="359"/>
                  </a:lnTo>
                  <a:lnTo>
                    <a:pt x="885" y="359"/>
                  </a:lnTo>
                  <a:lnTo>
                    <a:pt x="889" y="359"/>
                  </a:lnTo>
                  <a:lnTo>
                    <a:pt x="889" y="356"/>
                  </a:lnTo>
                  <a:lnTo>
                    <a:pt x="885" y="359"/>
                  </a:lnTo>
                  <a:lnTo>
                    <a:pt x="878" y="359"/>
                  </a:lnTo>
                  <a:lnTo>
                    <a:pt x="881" y="356"/>
                  </a:lnTo>
                  <a:lnTo>
                    <a:pt x="878" y="356"/>
                  </a:lnTo>
                  <a:lnTo>
                    <a:pt x="874" y="359"/>
                  </a:lnTo>
                  <a:lnTo>
                    <a:pt x="863" y="359"/>
                  </a:lnTo>
                  <a:lnTo>
                    <a:pt x="863" y="356"/>
                  </a:lnTo>
                  <a:lnTo>
                    <a:pt x="859" y="356"/>
                  </a:lnTo>
                  <a:lnTo>
                    <a:pt x="859" y="352"/>
                  </a:lnTo>
                  <a:lnTo>
                    <a:pt x="855" y="352"/>
                  </a:lnTo>
                  <a:lnTo>
                    <a:pt x="855" y="352"/>
                  </a:lnTo>
                  <a:lnTo>
                    <a:pt x="848" y="356"/>
                  </a:lnTo>
                  <a:lnTo>
                    <a:pt x="844" y="356"/>
                  </a:lnTo>
                  <a:lnTo>
                    <a:pt x="844" y="356"/>
                  </a:lnTo>
                  <a:lnTo>
                    <a:pt x="844" y="359"/>
                  </a:lnTo>
                  <a:lnTo>
                    <a:pt x="844" y="359"/>
                  </a:lnTo>
                  <a:lnTo>
                    <a:pt x="837" y="363"/>
                  </a:lnTo>
                  <a:lnTo>
                    <a:pt x="840" y="363"/>
                  </a:lnTo>
                  <a:lnTo>
                    <a:pt x="840" y="363"/>
                  </a:lnTo>
                  <a:lnTo>
                    <a:pt x="840" y="367"/>
                  </a:lnTo>
                  <a:lnTo>
                    <a:pt x="837" y="367"/>
                  </a:lnTo>
                  <a:lnTo>
                    <a:pt x="833" y="367"/>
                  </a:lnTo>
                  <a:lnTo>
                    <a:pt x="829" y="370"/>
                  </a:lnTo>
                  <a:lnTo>
                    <a:pt x="826" y="367"/>
                  </a:lnTo>
                  <a:lnTo>
                    <a:pt x="822" y="359"/>
                  </a:lnTo>
                  <a:lnTo>
                    <a:pt x="822" y="356"/>
                  </a:lnTo>
                  <a:lnTo>
                    <a:pt x="822" y="356"/>
                  </a:lnTo>
                  <a:lnTo>
                    <a:pt x="818" y="356"/>
                  </a:lnTo>
                  <a:lnTo>
                    <a:pt x="815" y="356"/>
                  </a:lnTo>
                  <a:lnTo>
                    <a:pt x="815" y="352"/>
                  </a:lnTo>
                  <a:lnTo>
                    <a:pt x="815" y="352"/>
                  </a:lnTo>
                  <a:lnTo>
                    <a:pt x="811" y="356"/>
                  </a:lnTo>
                  <a:lnTo>
                    <a:pt x="811" y="352"/>
                  </a:lnTo>
                  <a:lnTo>
                    <a:pt x="811" y="356"/>
                  </a:lnTo>
                  <a:lnTo>
                    <a:pt x="807" y="352"/>
                  </a:lnTo>
                  <a:lnTo>
                    <a:pt x="807" y="348"/>
                  </a:lnTo>
                  <a:lnTo>
                    <a:pt x="803" y="345"/>
                  </a:lnTo>
                  <a:lnTo>
                    <a:pt x="800" y="345"/>
                  </a:lnTo>
                  <a:lnTo>
                    <a:pt x="800" y="341"/>
                  </a:lnTo>
                  <a:lnTo>
                    <a:pt x="796" y="337"/>
                  </a:lnTo>
                  <a:lnTo>
                    <a:pt x="800" y="337"/>
                  </a:lnTo>
                  <a:lnTo>
                    <a:pt x="800" y="333"/>
                  </a:lnTo>
                  <a:lnTo>
                    <a:pt x="800" y="333"/>
                  </a:lnTo>
                  <a:lnTo>
                    <a:pt x="800" y="330"/>
                  </a:lnTo>
                  <a:lnTo>
                    <a:pt x="800" y="330"/>
                  </a:lnTo>
                  <a:lnTo>
                    <a:pt x="800" y="326"/>
                  </a:lnTo>
                  <a:lnTo>
                    <a:pt x="807" y="330"/>
                  </a:lnTo>
                  <a:lnTo>
                    <a:pt x="815" y="330"/>
                  </a:lnTo>
                  <a:lnTo>
                    <a:pt x="818" y="330"/>
                  </a:lnTo>
                  <a:lnTo>
                    <a:pt x="818" y="326"/>
                  </a:lnTo>
                  <a:lnTo>
                    <a:pt x="818" y="326"/>
                  </a:lnTo>
                  <a:lnTo>
                    <a:pt x="818" y="326"/>
                  </a:lnTo>
                  <a:lnTo>
                    <a:pt x="818" y="322"/>
                  </a:lnTo>
                  <a:lnTo>
                    <a:pt x="818" y="319"/>
                  </a:lnTo>
                  <a:lnTo>
                    <a:pt x="818" y="319"/>
                  </a:lnTo>
                  <a:lnTo>
                    <a:pt x="822" y="311"/>
                  </a:lnTo>
                  <a:lnTo>
                    <a:pt x="826" y="307"/>
                  </a:lnTo>
                  <a:lnTo>
                    <a:pt x="829" y="307"/>
                  </a:lnTo>
                  <a:lnTo>
                    <a:pt x="833" y="304"/>
                  </a:lnTo>
                  <a:lnTo>
                    <a:pt x="837" y="304"/>
                  </a:lnTo>
                  <a:lnTo>
                    <a:pt x="837" y="296"/>
                  </a:lnTo>
                  <a:lnTo>
                    <a:pt x="840" y="293"/>
                  </a:lnTo>
                  <a:lnTo>
                    <a:pt x="840" y="289"/>
                  </a:lnTo>
                  <a:lnTo>
                    <a:pt x="840" y="289"/>
                  </a:lnTo>
                  <a:lnTo>
                    <a:pt x="844" y="285"/>
                  </a:lnTo>
                  <a:lnTo>
                    <a:pt x="848" y="285"/>
                  </a:lnTo>
                  <a:lnTo>
                    <a:pt x="848" y="289"/>
                  </a:lnTo>
                  <a:lnTo>
                    <a:pt x="852" y="289"/>
                  </a:lnTo>
                  <a:lnTo>
                    <a:pt x="852" y="285"/>
                  </a:lnTo>
                  <a:lnTo>
                    <a:pt x="855" y="289"/>
                  </a:lnTo>
                  <a:lnTo>
                    <a:pt x="863" y="293"/>
                  </a:lnTo>
                  <a:lnTo>
                    <a:pt x="866" y="296"/>
                  </a:lnTo>
                  <a:lnTo>
                    <a:pt x="863" y="296"/>
                  </a:lnTo>
                  <a:lnTo>
                    <a:pt x="863" y="300"/>
                  </a:lnTo>
                  <a:lnTo>
                    <a:pt x="859" y="304"/>
                  </a:lnTo>
                  <a:lnTo>
                    <a:pt x="859" y="307"/>
                  </a:lnTo>
                  <a:lnTo>
                    <a:pt x="855" y="307"/>
                  </a:lnTo>
                  <a:lnTo>
                    <a:pt x="855" y="307"/>
                  </a:lnTo>
                  <a:lnTo>
                    <a:pt x="855" y="311"/>
                  </a:lnTo>
                  <a:lnTo>
                    <a:pt x="859" y="315"/>
                  </a:lnTo>
                  <a:lnTo>
                    <a:pt x="859" y="319"/>
                  </a:lnTo>
                  <a:lnTo>
                    <a:pt x="855" y="319"/>
                  </a:lnTo>
                  <a:lnTo>
                    <a:pt x="855" y="319"/>
                  </a:lnTo>
                  <a:lnTo>
                    <a:pt x="859" y="322"/>
                  </a:lnTo>
                  <a:lnTo>
                    <a:pt x="863" y="322"/>
                  </a:lnTo>
                  <a:lnTo>
                    <a:pt x="866" y="319"/>
                  </a:lnTo>
                  <a:lnTo>
                    <a:pt x="863" y="322"/>
                  </a:lnTo>
                  <a:lnTo>
                    <a:pt x="863" y="322"/>
                  </a:lnTo>
                  <a:lnTo>
                    <a:pt x="863" y="322"/>
                  </a:lnTo>
                  <a:lnTo>
                    <a:pt x="863" y="326"/>
                  </a:lnTo>
                  <a:lnTo>
                    <a:pt x="863" y="326"/>
                  </a:lnTo>
                  <a:lnTo>
                    <a:pt x="863" y="326"/>
                  </a:lnTo>
                  <a:lnTo>
                    <a:pt x="859" y="326"/>
                  </a:lnTo>
                  <a:lnTo>
                    <a:pt x="855" y="330"/>
                  </a:lnTo>
                  <a:lnTo>
                    <a:pt x="855" y="330"/>
                  </a:lnTo>
                  <a:lnTo>
                    <a:pt x="852" y="330"/>
                  </a:lnTo>
                  <a:lnTo>
                    <a:pt x="855" y="333"/>
                  </a:lnTo>
                  <a:lnTo>
                    <a:pt x="855" y="333"/>
                  </a:lnTo>
                  <a:lnTo>
                    <a:pt x="859" y="333"/>
                  </a:lnTo>
                  <a:lnTo>
                    <a:pt x="859" y="333"/>
                  </a:lnTo>
                  <a:lnTo>
                    <a:pt x="863" y="333"/>
                  </a:lnTo>
                  <a:lnTo>
                    <a:pt x="863" y="330"/>
                  </a:lnTo>
                  <a:lnTo>
                    <a:pt x="870" y="326"/>
                  </a:lnTo>
                  <a:lnTo>
                    <a:pt x="870" y="326"/>
                  </a:lnTo>
                  <a:lnTo>
                    <a:pt x="866" y="322"/>
                  </a:lnTo>
                  <a:lnTo>
                    <a:pt x="870" y="319"/>
                  </a:lnTo>
                  <a:lnTo>
                    <a:pt x="878" y="315"/>
                  </a:lnTo>
                  <a:lnTo>
                    <a:pt x="881" y="315"/>
                  </a:lnTo>
                  <a:lnTo>
                    <a:pt x="881" y="311"/>
                  </a:lnTo>
                  <a:lnTo>
                    <a:pt x="885" y="311"/>
                  </a:lnTo>
                  <a:lnTo>
                    <a:pt x="889" y="307"/>
                  </a:lnTo>
                  <a:lnTo>
                    <a:pt x="892" y="311"/>
                  </a:lnTo>
                  <a:lnTo>
                    <a:pt x="892" y="311"/>
                  </a:lnTo>
                  <a:lnTo>
                    <a:pt x="896" y="311"/>
                  </a:lnTo>
                  <a:lnTo>
                    <a:pt x="903" y="304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11" y="304"/>
                  </a:lnTo>
                  <a:lnTo>
                    <a:pt x="959" y="274"/>
                  </a:lnTo>
                  <a:lnTo>
                    <a:pt x="963" y="252"/>
                  </a:lnTo>
                  <a:lnTo>
                    <a:pt x="977" y="241"/>
                  </a:lnTo>
                  <a:lnTo>
                    <a:pt x="977" y="241"/>
                  </a:lnTo>
                  <a:lnTo>
                    <a:pt x="977" y="237"/>
                  </a:lnTo>
                  <a:lnTo>
                    <a:pt x="977" y="237"/>
                  </a:lnTo>
                  <a:lnTo>
                    <a:pt x="977" y="233"/>
                  </a:lnTo>
                  <a:lnTo>
                    <a:pt x="977" y="233"/>
                  </a:lnTo>
                  <a:lnTo>
                    <a:pt x="977" y="233"/>
                  </a:lnTo>
                  <a:lnTo>
                    <a:pt x="981" y="233"/>
                  </a:lnTo>
                  <a:lnTo>
                    <a:pt x="985" y="233"/>
                  </a:lnTo>
                  <a:lnTo>
                    <a:pt x="985" y="230"/>
                  </a:lnTo>
                  <a:lnTo>
                    <a:pt x="985" y="230"/>
                  </a:lnTo>
                  <a:lnTo>
                    <a:pt x="985" y="226"/>
                  </a:lnTo>
                  <a:lnTo>
                    <a:pt x="985" y="226"/>
                  </a:lnTo>
                  <a:lnTo>
                    <a:pt x="985" y="222"/>
                  </a:lnTo>
                  <a:lnTo>
                    <a:pt x="985" y="218"/>
                  </a:lnTo>
                  <a:lnTo>
                    <a:pt x="981" y="218"/>
                  </a:lnTo>
                  <a:lnTo>
                    <a:pt x="981" y="215"/>
                  </a:lnTo>
                  <a:lnTo>
                    <a:pt x="981" y="211"/>
                  </a:lnTo>
                  <a:lnTo>
                    <a:pt x="981" y="207"/>
                  </a:lnTo>
                  <a:lnTo>
                    <a:pt x="981" y="204"/>
                  </a:lnTo>
                  <a:lnTo>
                    <a:pt x="977" y="200"/>
                  </a:lnTo>
                  <a:lnTo>
                    <a:pt x="977" y="200"/>
                  </a:lnTo>
                  <a:lnTo>
                    <a:pt x="977" y="196"/>
                  </a:lnTo>
                  <a:lnTo>
                    <a:pt x="974" y="192"/>
                  </a:lnTo>
                  <a:lnTo>
                    <a:pt x="974" y="189"/>
                  </a:lnTo>
                  <a:lnTo>
                    <a:pt x="974" y="189"/>
                  </a:lnTo>
                  <a:lnTo>
                    <a:pt x="974" y="189"/>
                  </a:lnTo>
                  <a:lnTo>
                    <a:pt x="977" y="189"/>
                  </a:lnTo>
                  <a:lnTo>
                    <a:pt x="977" y="185"/>
                  </a:lnTo>
                  <a:lnTo>
                    <a:pt x="977" y="181"/>
                  </a:lnTo>
                  <a:lnTo>
                    <a:pt x="981" y="178"/>
                  </a:lnTo>
                  <a:lnTo>
                    <a:pt x="985" y="178"/>
                  </a:lnTo>
                  <a:lnTo>
                    <a:pt x="985" y="178"/>
                  </a:lnTo>
                  <a:lnTo>
                    <a:pt x="989" y="181"/>
                  </a:lnTo>
                  <a:lnTo>
                    <a:pt x="1000" y="181"/>
                  </a:lnTo>
                  <a:lnTo>
                    <a:pt x="1000" y="181"/>
                  </a:lnTo>
                  <a:lnTo>
                    <a:pt x="1003" y="181"/>
                  </a:lnTo>
                  <a:lnTo>
                    <a:pt x="1003" y="181"/>
                  </a:lnTo>
                  <a:lnTo>
                    <a:pt x="1003" y="178"/>
                  </a:lnTo>
                  <a:lnTo>
                    <a:pt x="1003" y="178"/>
                  </a:lnTo>
                  <a:lnTo>
                    <a:pt x="1003" y="174"/>
                  </a:lnTo>
                  <a:lnTo>
                    <a:pt x="1003" y="174"/>
                  </a:lnTo>
                  <a:lnTo>
                    <a:pt x="1003" y="174"/>
                  </a:lnTo>
                  <a:lnTo>
                    <a:pt x="1000" y="170"/>
                  </a:lnTo>
                  <a:lnTo>
                    <a:pt x="1003" y="166"/>
                  </a:lnTo>
                  <a:lnTo>
                    <a:pt x="1003" y="166"/>
                  </a:lnTo>
                  <a:lnTo>
                    <a:pt x="1003" y="163"/>
                  </a:lnTo>
                  <a:lnTo>
                    <a:pt x="1003" y="163"/>
                  </a:lnTo>
                  <a:lnTo>
                    <a:pt x="1003" y="163"/>
                  </a:lnTo>
                  <a:lnTo>
                    <a:pt x="1003" y="163"/>
                  </a:lnTo>
                  <a:lnTo>
                    <a:pt x="1003" y="159"/>
                  </a:lnTo>
                  <a:lnTo>
                    <a:pt x="1003" y="159"/>
                  </a:lnTo>
                  <a:lnTo>
                    <a:pt x="1003" y="155"/>
                  </a:lnTo>
                  <a:lnTo>
                    <a:pt x="1003" y="155"/>
                  </a:lnTo>
                  <a:lnTo>
                    <a:pt x="1003" y="155"/>
                  </a:lnTo>
                  <a:lnTo>
                    <a:pt x="1003" y="152"/>
                  </a:lnTo>
                  <a:lnTo>
                    <a:pt x="1003" y="152"/>
                  </a:lnTo>
                  <a:lnTo>
                    <a:pt x="1003" y="148"/>
                  </a:lnTo>
                  <a:lnTo>
                    <a:pt x="1003" y="144"/>
                  </a:lnTo>
                  <a:lnTo>
                    <a:pt x="1003" y="144"/>
                  </a:lnTo>
                  <a:lnTo>
                    <a:pt x="1003" y="144"/>
                  </a:lnTo>
                  <a:lnTo>
                    <a:pt x="1003" y="140"/>
                  </a:lnTo>
                  <a:lnTo>
                    <a:pt x="1003" y="140"/>
                  </a:lnTo>
                  <a:lnTo>
                    <a:pt x="1003" y="140"/>
                  </a:lnTo>
                  <a:lnTo>
                    <a:pt x="1003" y="137"/>
                  </a:lnTo>
                  <a:lnTo>
                    <a:pt x="1000" y="137"/>
                  </a:lnTo>
                  <a:lnTo>
                    <a:pt x="1003" y="137"/>
                  </a:lnTo>
                  <a:lnTo>
                    <a:pt x="1003" y="133"/>
                  </a:lnTo>
                  <a:lnTo>
                    <a:pt x="1003" y="133"/>
                  </a:lnTo>
                  <a:lnTo>
                    <a:pt x="1000" y="129"/>
                  </a:lnTo>
                  <a:lnTo>
                    <a:pt x="1000" y="129"/>
                  </a:lnTo>
                  <a:lnTo>
                    <a:pt x="1003" y="126"/>
                  </a:lnTo>
                  <a:lnTo>
                    <a:pt x="1003" y="126"/>
                  </a:lnTo>
                  <a:lnTo>
                    <a:pt x="1007" y="126"/>
                  </a:lnTo>
                  <a:lnTo>
                    <a:pt x="1007" y="122"/>
                  </a:lnTo>
                  <a:lnTo>
                    <a:pt x="1007" y="118"/>
                  </a:lnTo>
                  <a:lnTo>
                    <a:pt x="1003" y="1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04" name="Freeform 106"/>
            <p:cNvSpPr/>
            <p:nvPr/>
          </p:nvSpPr>
          <p:spPr bwMode="auto">
            <a:xfrm>
              <a:off x="6808384" y="2651024"/>
              <a:ext cx="38599" cy="81058"/>
            </a:xfrm>
            <a:custGeom>
              <a:avLst/>
              <a:gdLst>
                <a:gd name="T0" fmla="*/ 26 w 30"/>
                <a:gd name="T1" fmla="*/ 4 h 63"/>
                <a:gd name="T2" fmla="*/ 26 w 30"/>
                <a:gd name="T3" fmla="*/ 4 h 63"/>
                <a:gd name="T4" fmla="*/ 22 w 30"/>
                <a:gd name="T5" fmla="*/ 0 h 63"/>
                <a:gd name="T6" fmla="*/ 19 w 30"/>
                <a:gd name="T7" fmla="*/ 0 h 63"/>
                <a:gd name="T8" fmla="*/ 19 w 30"/>
                <a:gd name="T9" fmla="*/ 0 h 63"/>
                <a:gd name="T10" fmla="*/ 19 w 30"/>
                <a:gd name="T11" fmla="*/ 4 h 63"/>
                <a:gd name="T12" fmla="*/ 15 w 30"/>
                <a:gd name="T13" fmla="*/ 4 h 63"/>
                <a:gd name="T14" fmla="*/ 11 w 30"/>
                <a:gd name="T15" fmla="*/ 8 h 63"/>
                <a:gd name="T16" fmla="*/ 7 w 30"/>
                <a:gd name="T17" fmla="*/ 11 h 63"/>
                <a:gd name="T18" fmla="*/ 7 w 30"/>
                <a:gd name="T19" fmla="*/ 15 h 63"/>
                <a:gd name="T20" fmla="*/ 7 w 30"/>
                <a:gd name="T21" fmla="*/ 15 h 63"/>
                <a:gd name="T22" fmla="*/ 7 w 30"/>
                <a:gd name="T23" fmla="*/ 15 h 63"/>
                <a:gd name="T24" fmla="*/ 4 w 30"/>
                <a:gd name="T25" fmla="*/ 23 h 63"/>
                <a:gd name="T26" fmla="*/ 0 w 30"/>
                <a:gd name="T27" fmla="*/ 30 h 63"/>
                <a:gd name="T28" fmla="*/ 0 w 30"/>
                <a:gd name="T29" fmla="*/ 30 h 63"/>
                <a:gd name="T30" fmla="*/ 0 w 30"/>
                <a:gd name="T31" fmla="*/ 30 h 63"/>
                <a:gd name="T32" fmla="*/ 0 w 30"/>
                <a:gd name="T33" fmla="*/ 37 h 63"/>
                <a:gd name="T34" fmla="*/ 0 w 30"/>
                <a:gd name="T35" fmla="*/ 41 h 63"/>
                <a:gd name="T36" fmla="*/ 4 w 30"/>
                <a:gd name="T37" fmla="*/ 45 h 63"/>
                <a:gd name="T38" fmla="*/ 4 w 30"/>
                <a:gd name="T39" fmla="*/ 45 h 63"/>
                <a:gd name="T40" fmla="*/ 4 w 30"/>
                <a:gd name="T41" fmla="*/ 45 h 63"/>
                <a:gd name="T42" fmla="*/ 4 w 30"/>
                <a:gd name="T43" fmla="*/ 49 h 63"/>
                <a:gd name="T44" fmla="*/ 4 w 30"/>
                <a:gd name="T45" fmla="*/ 49 h 63"/>
                <a:gd name="T46" fmla="*/ 7 w 30"/>
                <a:gd name="T47" fmla="*/ 49 h 63"/>
                <a:gd name="T48" fmla="*/ 7 w 30"/>
                <a:gd name="T49" fmla="*/ 52 h 63"/>
                <a:gd name="T50" fmla="*/ 11 w 30"/>
                <a:gd name="T51" fmla="*/ 52 h 63"/>
                <a:gd name="T52" fmla="*/ 15 w 30"/>
                <a:gd name="T53" fmla="*/ 56 h 63"/>
                <a:gd name="T54" fmla="*/ 15 w 30"/>
                <a:gd name="T55" fmla="*/ 60 h 63"/>
                <a:gd name="T56" fmla="*/ 15 w 30"/>
                <a:gd name="T57" fmla="*/ 63 h 63"/>
                <a:gd name="T58" fmla="*/ 15 w 30"/>
                <a:gd name="T59" fmla="*/ 63 h 63"/>
                <a:gd name="T60" fmla="*/ 19 w 30"/>
                <a:gd name="T61" fmla="*/ 63 h 63"/>
                <a:gd name="T62" fmla="*/ 19 w 30"/>
                <a:gd name="T63" fmla="*/ 60 h 63"/>
                <a:gd name="T64" fmla="*/ 19 w 30"/>
                <a:gd name="T65" fmla="*/ 56 h 63"/>
                <a:gd name="T66" fmla="*/ 19 w 30"/>
                <a:gd name="T67" fmla="*/ 52 h 63"/>
                <a:gd name="T68" fmla="*/ 19 w 30"/>
                <a:gd name="T69" fmla="*/ 49 h 63"/>
                <a:gd name="T70" fmla="*/ 22 w 30"/>
                <a:gd name="T71" fmla="*/ 41 h 63"/>
                <a:gd name="T72" fmla="*/ 22 w 30"/>
                <a:gd name="T73" fmla="*/ 37 h 63"/>
                <a:gd name="T74" fmla="*/ 26 w 30"/>
                <a:gd name="T75" fmla="*/ 37 h 63"/>
                <a:gd name="T76" fmla="*/ 22 w 30"/>
                <a:gd name="T77" fmla="*/ 37 h 63"/>
                <a:gd name="T78" fmla="*/ 26 w 30"/>
                <a:gd name="T79" fmla="*/ 30 h 63"/>
                <a:gd name="T80" fmla="*/ 26 w 30"/>
                <a:gd name="T81" fmla="*/ 26 h 63"/>
                <a:gd name="T82" fmla="*/ 22 w 30"/>
                <a:gd name="T83" fmla="*/ 23 h 63"/>
                <a:gd name="T84" fmla="*/ 26 w 30"/>
                <a:gd name="T85" fmla="*/ 19 h 63"/>
                <a:gd name="T86" fmla="*/ 26 w 30"/>
                <a:gd name="T87" fmla="*/ 11 h 63"/>
                <a:gd name="T88" fmla="*/ 26 w 30"/>
                <a:gd name="T89" fmla="*/ 8 h 63"/>
                <a:gd name="T90" fmla="*/ 30 w 30"/>
                <a:gd name="T91" fmla="*/ 8 h 63"/>
                <a:gd name="T92" fmla="*/ 30 w 30"/>
                <a:gd name="T93" fmla="*/ 4 h 63"/>
                <a:gd name="T94" fmla="*/ 26 w 30"/>
                <a:gd name="T95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" h="63">
                  <a:moveTo>
                    <a:pt x="26" y="4"/>
                  </a:moveTo>
                  <a:lnTo>
                    <a:pt x="26" y="4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1" y="8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4" y="2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7" y="49"/>
                  </a:lnTo>
                  <a:lnTo>
                    <a:pt x="7" y="52"/>
                  </a:lnTo>
                  <a:lnTo>
                    <a:pt x="11" y="52"/>
                  </a:lnTo>
                  <a:lnTo>
                    <a:pt x="15" y="56"/>
                  </a:lnTo>
                  <a:lnTo>
                    <a:pt x="15" y="60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9" y="63"/>
                  </a:lnTo>
                  <a:lnTo>
                    <a:pt x="19" y="60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9" y="49"/>
                  </a:lnTo>
                  <a:lnTo>
                    <a:pt x="22" y="41"/>
                  </a:lnTo>
                  <a:lnTo>
                    <a:pt x="22" y="37"/>
                  </a:lnTo>
                  <a:lnTo>
                    <a:pt x="26" y="37"/>
                  </a:lnTo>
                  <a:lnTo>
                    <a:pt x="22" y="37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22" y="23"/>
                  </a:lnTo>
                  <a:lnTo>
                    <a:pt x="26" y="19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6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05" name="Freeform 107"/>
            <p:cNvSpPr>
              <a:spLocks noEditPoints="1"/>
            </p:cNvSpPr>
            <p:nvPr/>
          </p:nvSpPr>
          <p:spPr bwMode="auto">
            <a:xfrm>
              <a:off x="4959495" y="3071752"/>
              <a:ext cx="223874" cy="195568"/>
            </a:xfrm>
            <a:custGeom>
              <a:avLst/>
              <a:gdLst>
                <a:gd name="T0" fmla="*/ 45 w 174"/>
                <a:gd name="T1" fmla="*/ 15 h 152"/>
                <a:gd name="T2" fmla="*/ 49 w 174"/>
                <a:gd name="T3" fmla="*/ 15 h 152"/>
                <a:gd name="T4" fmla="*/ 52 w 174"/>
                <a:gd name="T5" fmla="*/ 11 h 152"/>
                <a:gd name="T6" fmla="*/ 63 w 174"/>
                <a:gd name="T7" fmla="*/ 0 h 152"/>
                <a:gd name="T8" fmla="*/ 71 w 174"/>
                <a:gd name="T9" fmla="*/ 0 h 152"/>
                <a:gd name="T10" fmla="*/ 71 w 174"/>
                <a:gd name="T11" fmla="*/ 11 h 152"/>
                <a:gd name="T12" fmla="*/ 78 w 174"/>
                <a:gd name="T13" fmla="*/ 15 h 152"/>
                <a:gd name="T14" fmla="*/ 86 w 174"/>
                <a:gd name="T15" fmla="*/ 15 h 152"/>
                <a:gd name="T16" fmla="*/ 97 w 174"/>
                <a:gd name="T17" fmla="*/ 15 h 152"/>
                <a:gd name="T18" fmla="*/ 108 w 174"/>
                <a:gd name="T19" fmla="*/ 22 h 152"/>
                <a:gd name="T20" fmla="*/ 111 w 174"/>
                <a:gd name="T21" fmla="*/ 26 h 152"/>
                <a:gd name="T22" fmla="*/ 123 w 174"/>
                <a:gd name="T23" fmla="*/ 29 h 152"/>
                <a:gd name="T24" fmla="*/ 130 w 174"/>
                <a:gd name="T25" fmla="*/ 29 h 152"/>
                <a:gd name="T26" fmla="*/ 134 w 174"/>
                <a:gd name="T27" fmla="*/ 29 h 152"/>
                <a:gd name="T28" fmla="*/ 141 w 174"/>
                <a:gd name="T29" fmla="*/ 22 h 152"/>
                <a:gd name="T30" fmla="*/ 148 w 174"/>
                <a:gd name="T31" fmla="*/ 18 h 152"/>
                <a:gd name="T32" fmla="*/ 156 w 174"/>
                <a:gd name="T33" fmla="*/ 18 h 152"/>
                <a:gd name="T34" fmla="*/ 160 w 174"/>
                <a:gd name="T35" fmla="*/ 22 h 152"/>
                <a:gd name="T36" fmla="*/ 171 w 174"/>
                <a:gd name="T37" fmla="*/ 22 h 152"/>
                <a:gd name="T38" fmla="*/ 160 w 174"/>
                <a:gd name="T39" fmla="*/ 37 h 152"/>
                <a:gd name="T40" fmla="*/ 171 w 174"/>
                <a:gd name="T41" fmla="*/ 104 h 152"/>
                <a:gd name="T42" fmla="*/ 163 w 174"/>
                <a:gd name="T43" fmla="*/ 111 h 152"/>
                <a:gd name="T44" fmla="*/ 160 w 174"/>
                <a:gd name="T45" fmla="*/ 115 h 152"/>
                <a:gd name="T46" fmla="*/ 156 w 174"/>
                <a:gd name="T47" fmla="*/ 115 h 152"/>
                <a:gd name="T48" fmla="*/ 148 w 174"/>
                <a:gd name="T49" fmla="*/ 118 h 152"/>
                <a:gd name="T50" fmla="*/ 148 w 174"/>
                <a:gd name="T51" fmla="*/ 122 h 152"/>
                <a:gd name="T52" fmla="*/ 145 w 174"/>
                <a:gd name="T53" fmla="*/ 126 h 152"/>
                <a:gd name="T54" fmla="*/ 141 w 174"/>
                <a:gd name="T55" fmla="*/ 130 h 152"/>
                <a:gd name="T56" fmla="*/ 141 w 174"/>
                <a:gd name="T57" fmla="*/ 137 h 152"/>
                <a:gd name="T58" fmla="*/ 130 w 174"/>
                <a:gd name="T59" fmla="*/ 148 h 152"/>
                <a:gd name="T60" fmla="*/ 126 w 174"/>
                <a:gd name="T61" fmla="*/ 152 h 152"/>
                <a:gd name="T62" fmla="*/ 104 w 174"/>
                <a:gd name="T63" fmla="*/ 137 h 152"/>
                <a:gd name="T64" fmla="*/ 104 w 174"/>
                <a:gd name="T65" fmla="*/ 133 h 152"/>
                <a:gd name="T66" fmla="*/ 41 w 174"/>
                <a:gd name="T67" fmla="*/ 96 h 152"/>
                <a:gd name="T68" fmla="*/ 41 w 174"/>
                <a:gd name="T69" fmla="*/ 81 h 152"/>
                <a:gd name="T70" fmla="*/ 45 w 174"/>
                <a:gd name="T71" fmla="*/ 74 h 152"/>
                <a:gd name="T72" fmla="*/ 49 w 174"/>
                <a:gd name="T73" fmla="*/ 70 h 152"/>
                <a:gd name="T74" fmla="*/ 52 w 174"/>
                <a:gd name="T75" fmla="*/ 67 h 152"/>
                <a:gd name="T76" fmla="*/ 60 w 174"/>
                <a:gd name="T77" fmla="*/ 63 h 152"/>
                <a:gd name="T78" fmla="*/ 60 w 174"/>
                <a:gd name="T79" fmla="*/ 59 h 152"/>
                <a:gd name="T80" fmla="*/ 63 w 174"/>
                <a:gd name="T81" fmla="*/ 52 h 152"/>
                <a:gd name="T82" fmla="*/ 60 w 174"/>
                <a:gd name="T83" fmla="*/ 44 h 152"/>
                <a:gd name="T84" fmla="*/ 60 w 174"/>
                <a:gd name="T85" fmla="*/ 44 h 152"/>
                <a:gd name="T86" fmla="*/ 56 w 174"/>
                <a:gd name="T87" fmla="*/ 37 h 152"/>
                <a:gd name="T88" fmla="*/ 52 w 174"/>
                <a:gd name="T89" fmla="*/ 29 h 152"/>
                <a:gd name="T90" fmla="*/ 49 w 174"/>
                <a:gd name="T91" fmla="*/ 26 h 152"/>
                <a:gd name="T92" fmla="*/ 49 w 174"/>
                <a:gd name="T93" fmla="*/ 22 h 152"/>
                <a:gd name="T94" fmla="*/ 45 w 174"/>
                <a:gd name="T95" fmla="*/ 18 h 152"/>
                <a:gd name="T96" fmla="*/ 45 w 174"/>
                <a:gd name="T97" fmla="*/ 18 h 152"/>
                <a:gd name="T98" fmla="*/ 0 w 174"/>
                <a:gd name="T99" fmla="*/ 96 h 152"/>
                <a:gd name="T100" fmla="*/ 15 w 174"/>
                <a:gd name="T101" fmla="*/ 96 h 152"/>
                <a:gd name="T102" fmla="*/ 0 w 174"/>
                <a:gd name="T103" fmla="*/ 9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52">
                  <a:moveTo>
                    <a:pt x="45" y="18"/>
                  </a:moveTo>
                  <a:lnTo>
                    <a:pt x="45" y="15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6" y="7"/>
                  </a:lnTo>
                  <a:lnTo>
                    <a:pt x="63" y="0"/>
                  </a:lnTo>
                  <a:lnTo>
                    <a:pt x="67" y="3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11"/>
                  </a:lnTo>
                  <a:lnTo>
                    <a:pt x="74" y="15"/>
                  </a:lnTo>
                  <a:lnTo>
                    <a:pt x="78" y="15"/>
                  </a:lnTo>
                  <a:lnTo>
                    <a:pt x="82" y="11"/>
                  </a:lnTo>
                  <a:lnTo>
                    <a:pt x="86" y="15"/>
                  </a:lnTo>
                  <a:lnTo>
                    <a:pt x="93" y="15"/>
                  </a:lnTo>
                  <a:lnTo>
                    <a:pt x="97" y="15"/>
                  </a:lnTo>
                  <a:lnTo>
                    <a:pt x="104" y="22"/>
                  </a:lnTo>
                  <a:lnTo>
                    <a:pt x="108" y="22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19" y="26"/>
                  </a:lnTo>
                  <a:lnTo>
                    <a:pt x="123" y="29"/>
                  </a:lnTo>
                  <a:lnTo>
                    <a:pt x="126" y="29"/>
                  </a:lnTo>
                  <a:lnTo>
                    <a:pt x="130" y="29"/>
                  </a:lnTo>
                  <a:lnTo>
                    <a:pt x="134" y="29"/>
                  </a:lnTo>
                  <a:lnTo>
                    <a:pt x="134" y="29"/>
                  </a:lnTo>
                  <a:lnTo>
                    <a:pt x="141" y="22"/>
                  </a:lnTo>
                  <a:lnTo>
                    <a:pt x="141" y="22"/>
                  </a:lnTo>
                  <a:lnTo>
                    <a:pt x="145" y="18"/>
                  </a:lnTo>
                  <a:lnTo>
                    <a:pt x="148" y="18"/>
                  </a:lnTo>
                  <a:lnTo>
                    <a:pt x="148" y="18"/>
                  </a:lnTo>
                  <a:lnTo>
                    <a:pt x="156" y="18"/>
                  </a:lnTo>
                  <a:lnTo>
                    <a:pt x="160" y="18"/>
                  </a:lnTo>
                  <a:lnTo>
                    <a:pt x="160" y="22"/>
                  </a:lnTo>
                  <a:lnTo>
                    <a:pt x="163" y="22"/>
                  </a:lnTo>
                  <a:lnTo>
                    <a:pt x="171" y="22"/>
                  </a:lnTo>
                  <a:lnTo>
                    <a:pt x="174" y="22"/>
                  </a:lnTo>
                  <a:lnTo>
                    <a:pt x="160" y="37"/>
                  </a:lnTo>
                  <a:lnTo>
                    <a:pt x="160" y="93"/>
                  </a:lnTo>
                  <a:lnTo>
                    <a:pt x="171" y="104"/>
                  </a:lnTo>
                  <a:lnTo>
                    <a:pt x="171" y="104"/>
                  </a:lnTo>
                  <a:lnTo>
                    <a:pt x="163" y="111"/>
                  </a:lnTo>
                  <a:lnTo>
                    <a:pt x="163" y="111"/>
                  </a:lnTo>
                  <a:lnTo>
                    <a:pt x="160" y="115"/>
                  </a:lnTo>
                  <a:lnTo>
                    <a:pt x="163" y="115"/>
                  </a:lnTo>
                  <a:lnTo>
                    <a:pt x="156" y="115"/>
                  </a:lnTo>
                  <a:lnTo>
                    <a:pt x="152" y="118"/>
                  </a:lnTo>
                  <a:lnTo>
                    <a:pt x="148" y="118"/>
                  </a:lnTo>
                  <a:lnTo>
                    <a:pt x="148" y="122"/>
                  </a:lnTo>
                  <a:lnTo>
                    <a:pt x="148" y="122"/>
                  </a:lnTo>
                  <a:lnTo>
                    <a:pt x="145" y="126"/>
                  </a:lnTo>
                  <a:lnTo>
                    <a:pt x="145" y="126"/>
                  </a:lnTo>
                  <a:lnTo>
                    <a:pt x="145" y="126"/>
                  </a:lnTo>
                  <a:lnTo>
                    <a:pt x="141" y="130"/>
                  </a:lnTo>
                  <a:lnTo>
                    <a:pt x="141" y="133"/>
                  </a:lnTo>
                  <a:lnTo>
                    <a:pt x="141" y="137"/>
                  </a:lnTo>
                  <a:lnTo>
                    <a:pt x="137" y="141"/>
                  </a:lnTo>
                  <a:lnTo>
                    <a:pt x="130" y="148"/>
                  </a:lnTo>
                  <a:lnTo>
                    <a:pt x="126" y="152"/>
                  </a:lnTo>
                  <a:lnTo>
                    <a:pt x="126" y="152"/>
                  </a:lnTo>
                  <a:lnTo>
                    <a:pt x="108" y="137"/>
                  </a:lnTo>
                  <a:lnTo>
                    <a:pt x="104" y="137"/>
                  </a:lnTo>
                  <a:lnTo>
                    <a:pt x="104" y="133"/>
                  </a:lnTo>
                  <a:lnTo>
                    <a:pt x="104" y="133"/>
                  </a:lnTo>
                  <a:lnTo>
                    <a:pt x="100" y="130"/>
                  </a:lnTo>
                  <a:lnTo>
                    <a:pt x="41" y="96"/>
                  </a:lnTo>
                  <a:lnTo>
                    <a:pt x="37" y="96"/>
                  </a:lnTo>
                  <a:lnTo>
                    <a:pt x="41" y="81"/>
                  </a:lnTo>
                  <a:lnTo>
                    <a:pt x="41" y="78"/>
                  </a:lnTo>
                  <a:lnTo>
                    <a:pt x="45" y="74"/>
                  </a:lnTo>
                  <a:lnTo>
                    <a:pt x="49" y="70"/>
                  </a:lnTo>
                  <a:lnTo>
                    <a:pt x="49" y="70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52" y="63"/>
                  </a:lnTo>
                  <a:lnTo>
                    <a:pt x="60" y="63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3" y="55"/>
                  </a:lnTo>
                  <a:lnTo>
                    <a:pt x="63" y="52"/>
                  </a:lnTo>
                  <a:lnTo>
                    <a:pt x="63" y="48"/>
                  </a:lnTo>
                  <a:lnTo>
                    <a:pt x="60" y="44"/>
                  </a:lnTo>
                  <a:lnTo>
                    <a:pt x="63" y="44"/>
                  </a:lnTo>
                  <a:lnTo>
                    <a:pt x="60" y="44"/>
                  </a:lnTo>
                  <a:lnTo>
                    <a:pt x="56" y="41"/>
                  </a:lnTo>
                  <a:lnTo>
                    <a:pt x="56" y="37"/>
                  </a:lnTo>
                  <a:lnTo>
                    <a:pt x="52" y="33"/>
                  </a:lnTo>
                  <a:lnTo>
                    <a:pt x="52" y="29"/>
                  </a:lnTo>
                  <a:lnTo>
                    <a:pt x="52" y="26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9" y="22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close/>
                  <a:moveTo>
                    <a:pt x="0" y="96"/>
                  </a:moveTo>
                  <a:lnTo>
                    <a:pt x="8" y="96"/>
                  </a:lnTo>
                  <a:lnTo>
                    <a:pt x="15" y="96"/>
                  </a:lnTo>
                  <a:lnTo>
                    <a:pt x="0" y="96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06" name="Freeform 108"/>
            <p:cNvSpPr/>
            <p:nvPr/>
          </p:nvSpPr>
          <p:spPr bwMode="auto">
            <a:xfrm>
              <a:off x="4917035" y="3094911"/>
              <a:ext cx="123517" cy="110650"/>
            </a:xfrm>
            <a:custGeom>
              <a:avLst/>
              <a:gdLst>
                <a:gd name="T0" fmla="*/ 74 w 96"/>
                <a:gd name="T1" fmla="*/ 60 h 86"/>
                <a:gd name="T2" fmla="*/ 82 w 96"/>
                <a:gd name="T3" fmla="*/ 52 h 86"/>
                <a:gd name="T4" fmla="*/ 85 w 96"/>
                <a:gd name="T5" fmla="*/ 49 h 86"/>
                <a:gd name="T6" fmla="*/ 85 w 96"/>
                <a:gd name="T7" fmla="*/ 45 h 86"/>
                <a:gd name="T8" fmla="*/ 93 w 96"/>
                <a:gd name="T9" fmla="*/ 41 h 86"/>
                <a:gd name="T10" fmla="*/ 96 w 96"/>
                <a:gd name="T11" fmla="*/ 37 h 86"/>
                <a:gd name="T12" fmla="*/ 96 w 96"/>
                <a:gd name="T13" fmla="*/ 30 h 86"/>
                <a:gd name="T14" fmla="*/ 96 w 96"/>
                <a:gd name="T15" fmla="*/ 26 h 86"/>
                <a:gd name="T16" fmla="*/ 89 w 96"/>
                <a:gd name="T17" fmla="*/ 23 h 86"/>
                <a:gd name="T18" fmla="*/ 85 w 96"/>
                <a:gd name="T19" fmla="*/ 15 h 86"/>
                <a:gd name="T20" fmla="*/ 85 w 96"/>
                <a:gd name="T21" fmla="*/ 8 h 86"/>
                <a:gd name="T22" fmla="*/ 82 w 96"/>
                <a:gd name="T23" fmla="*/ 8 h 86"/>
                <a:gd name="T24" fmla="*/ 78 w 96"/>
                <a:gd name="T25" fmla="*/ 0 h 86"/>
                <a:gd name="T26" fmla="*/ 74 w 96"/>
                <a:gd name="T27" fmla="*/ 4 h 86"/>
                <a:gd name="T28" fmla="*/ 67 w 96"/>
                <a:gd name="T29" fmla="*/ 8 h 86"/>
                <a:gd name="T30" fmla="*/ 59 w 96"/>
                <a:gd name="T31" fmla="*/ 4 h 86"/>
                <a:gd name="T32" fmla="*/ 52 w 96"/>
                <a:gd name="T33" fmla="*/ 8 h 86"/>
                <a:gd name="T34" fmla="*/ 48 w 96"/>
                <a:gd name="T35" fmla="*/ 8 h 86"/>
                <a:gd name="T36" fmla="*/ 48 w 96"/>
                <a:gd name="T37" fmla="*/ 11 h 86"/>
                <a:gd name="T38" fmla="*/ 41 w 96"/>
                <a:gd name="T39" fmla="*/ 11 h 86"/>
                <a:gd name="T40" fmla="*/ 37 w 96"/>
                <a:gd name="T41" fmla="*/ 8 h 86"/>
                <a:gd name="T42" fmla="*/ 30 w 96"/>
                <a:gd name="T43" fmla="*/ 8 h 86"/>
                <a:gd name="T44" fmla="*/ 26 w 96"/>
                <a:gd name="T45" fmla="*/ 8 h 86"/>
                <a:gd name="T46" fmla="*/ 26 w 96"/>
                <a:gd name="T47" fmla="*/ 11 h 86"/>
                <a:gd name="T48" fmla="*/ 26 w 96"/>
                <a:gd name="T49" fmla="*/ 11 h 86"/>
                <a:gd name="T50" fmla="*/ 22 w 96"/>
                <a:gd name="T51" fmla="*/ 15 h 86"/>
                <a:gd name="T52" fmla="*/ 22 w 96"/>
                <a:gd name="T53" fmla="*/ 26 h 86"/>
                <a:gd name="T54" fmla="*/ 22 w 96"/>
                <a:gd name="T55" fmla="*/ 30 h 86"/>
                <a:gd name="T56" fmla="*/ 26 w 96"/>
                <a:gd name="T57" fmla="*/ 34 h 86"/>
                <a:gd name="T58" fmla="*/ 19 w 96"/>
                <a:gd name="T59" fmla="*/ 45 h 86"/>
                <a:gd name="T60" fmla="*/ 11 w 96"/>
                <a:gd name="T61" fmla="*/ 52 h 86"/>
                <a:gd name="T62" fmla="*/ 4 w 96"/>
                <a:gd name="T63" fmla="*/ 67 h 86"/>
                <a:gd name="T64" fmla="*/ 4 w 96"/>
                <a:gd name="T65" fmla="*/ 75 h 86"/>
                <a:gd name="T66" fmla="*/ 0 w 96"/>
                <a:gd name="T67" fmla="*/ 86 h 86"/>
                <a:gd name="T68" fmla="*/ 0 w 96"/>
                <a:gd name="T69" fmla="*/ 86 h 86"/>
                <a:gd name="T70" fmla="*/ 7 w 96"/>
                <a:gd name="T71" fmla="*/ 82 h 86"/>
                <a:gd name="T72" fmla="*/ 11 w 96"/>
                <a:gd name="T73" fmla="*/ 86 h 86"/>
                <a:gd name="T74" fmla="*/ 15 w 96"/>
                <a:gd name="T75" fmla="*/ 82 h 86"/>
                <a:gd name="T76" fmla="*/ 15 w 96"/>
                <a:gd name="T77" fmla="*/ 82 h 86"/>
                <a:gd name="T78" fmla="*/ 19 w 96"/>
                <a:gd name="T79" fmla="*/ 82 h 86"/>
                <a:gd name="T80" fmla="*/ 22 w 96"/>
                <a:gd name="T81" fmla="*/ 78 h 86"/>
                <a:gd name="T82" fmla="*/ 33 w 96"/>
                <a:gd name="T83" fmla="*/ 78 h 86"/>
                <a:gd name="T84" fmla="*/ 70 w 96"/>
                <a:gd name="T85" fmla="*/ 7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6" h="86">
                  <a:moveTo>
                    <a:pt x="74" y="63"/>
                  </a:moveTo>
                  <a:lnTo>
                    <a:pt x="74" y="60"/>
                  </a:lnTo>
                  <a:lnTo>
                    <a:pt x="78" y="56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5" y="49"/>
                  </a:lnTo>
                  <a:lnTo>
                    <a:pt x="85" y="49"/>
                  </a:lnTo>
                  <a:lnTo>
                    <a:pt x="85" y="45"/>
                  </a:lnTo>
                  <a:lnTo>
                    <a:pt x="93" y="45"/>
                  </a:lnTo>
                  <a:lnTo>
                    <a:pt x="93" y="41"/>
                  </a:lnTo>
                  <a:lnTo>
                    <a:pt x="93" y="41"/>
                  </a:lnTo>
                  <a:lnTo>
                    <a:pt x="96" y="37"/>
                  </a:lnTo>
                  <a:lnTo>
                    <a:pt x="96" y="34"/>
                  </a:lnTo>
                  <a:lnTo>
                    <a:pt x="96" y="30"/>
                  </a:lnTo>
                  <a:lnTo>
                    <a:pt x="93" y="26"/>
                  </a:lnTo>
                  <a:lnTo>
                    <a:pt x="96" y="26"/>
                  </a:lnTo>
                  <a:lnTo>
                    <a:pt x="93" y="26"/>
                  </a:lnTo>
                  <a:lnTo>
                    <a:pt x="89" y="23"/>
                  </a:lnTo>
                  <a:lnTo>
                    <a:pt x="89" y="19"/>
                  </a:lnTo>
                  <a:lnTo>
                    <a:pt x="85" y="15"/>
                  </a:lnTo>
                  <a:lnTo>
                    <a:pt x="85" y="11"/>
                  </a:lnTo>
                  <a:lnTo>
                    <a:pt x="85" y="8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7" y="8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11"/>
                  </a:lnTo>
                  <a:lnTo>
                    <a:pt x="44" y="11"/>
                  </a:lnTo>
                  <a:lnTo>
                    <a:pt x="41" y="11"/>
                  </a:lnTo>
                  <a:lnTo>
                    <a:pt x="41" y="8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22" y="19"/>
                  </a:lnTo>
                  <a:lnTo>
                    <a:pt x="22" y="2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7"/>
                  </a:lnTo>
                  <a:lnTo>
                    <a:pt x="19" y="45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4" y="63"/>
                  </a:lnTo>
                  <a:lnTo>
                    <a:pt x="4" y="67"/>
                  </a:lnTo>
                  <a:lnTo>
                    <a:pt x="4" y="71"/>
                  </a:lnTo>
                  <a:lnTo>
                    <a:pt x="4" y="75"/>
                  </a:lnTo>
                  <a:lnTo>
                    <a:pt x="0" y="8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4" y="86"/>
                  </a:lnTo>
                  <a:lnTo>
                    <a:pt x="7" y="82"/>
                  </a:lnTo>
                  <a:lnTo>
                    <a:pt x="7" y="82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5" y="82"/>
                  </a:lnTo>
                  <a:lnTo>
                    <a:pt x="15" y="82"/>
                  </a:lnTo>
                  <a:lnTo>
                    <a:pt x="15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22" y="78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48" y="78"/>
                  </a:lnTo>
                  <a:lnTo>
                    <a:pt x="70" y="78"/>
                  </a:lnTo>
                  <a:lnTo>
                    <a:pt x="74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07" name="Freeform 109"/>
            <p:cNvSpPr/>
            <p:nvPr/>
          </p:nvSpPr>
          <p:spPr bwMode="auto">
            <a:xfrm>
              <a:off x="4597952" y="2961102"/>
              <a:ext cx="276626" cy="167262"/>
            </a:xfrm>
            <a:custGeom>
              <a:avLst/>
              <a:gdLst>
                <a:gd name="T0" fmla="*/ 137 w 215"/>
                <a:gd name="T1" fmla="*/ 4 h 130"/>
                <a:gd name="T2" fmla="*/ 148 w 215"/>
                <a:gd name="T3" fmla="*/ 19 h 130"/>
                <a:gd name="T4" fmla="*/ 148 w 215"/>
                <a:gd name="T5" fmla="*/ 30 h 130"/>
                <a:gd name="T6" fmla="*/ 155 w 215"/>
                <a:gd name="T7" fmla="*/ 34 h 130"/>
                <a:gd name="T8" fmla="*/ 159 w 215"/>
                <a:gd name="T9" fmla="*/ 41 h 130"/>
                <a:gd name="T10" fmla="*/ 174 w 215"/>
                <a:gd name="T11" fmla="*/ 45 h 130"/>
                <a:gd name="T12" fmla="*/ 181 w 215"/>
                <a:gd name="T13" fmla="*/ 52 h 130"/>
                <a:gd name="T14" fmla="*/ 178 w 215"/>
                <a:gd name="T15" fmla="*/ 56 h 130"/>
                <a:gd name="T16" fmla="*/ 185 w 215"/>
                <a:gd name="T17" fmla="*/ 64 h 130"/>
                <a:gd name="T18" fmla="*/ 196 w 215"/>
                <a:gd name="T19" fmla="*/ 71 h 130"/>
                <a:gd name="T20" fmla="*/ 200 w 215"/>
                <a:gd name="T21" fmla="*/ 78 h 130"/>
                <a:gd name="T22" fmla="*/ 207 w 215"/>
                <a:gd name="T23" fmla="*/ 82 h 130"/>
                <a:gd name="T24" fmla="*/ 215 w 215"/>
                <a:gd name="T25" fmla="*/ 93 h 130"/>
                <a:gd name="T26" fmla="*/ 207 w 215"/>
                <a:gd name="T27" fmla="*/ 89 h 130"/>
                <a:gd name="T28" fmla="*/ 193 w 215"/>
                <a:gd name="T29" fmla="*/ 89 h 130"/>
                <a:gd name="T30" fmla="*/ 185 w 215"/>
                <a:gd name="T31" fmla="*/ 89 h 130"/>
                <a:gd name="T32" fmla="*/ 181 w 215"/>
                <a:gd name="T33" fmla="*/ 89 h 130"/>
                <a:gd name="T34" fmla="*/ 170 w 215"/>
                <a:gd name="T35" fmla="*/ 93 h 130"/>
                <a:gd name="T36" fmla="*/ 167 w 215"/>
                <a:gd name="T37" fmla="*/ 93 h 130"/>
                <a:gd name="T38" fmla="*/ 152 w 215"/>
                <a:gd name="T39" fmla="*/ 97 h 130"/>
                <a:gd name="T40" fmla="*/ 141 w 215"/>
                <a:gd name="T41" fmla="*/ 97 h 130"/>
                <a:gd name="T42" fmla="*/ 130 w 215"/>
                <a:gd name="T43" fmla="*/ 101 h 130"/>
                <a:gd name="T44" fmla="*/ 126 w 215"/>
                <a:gd name="T45" fmla="*/ 104 h 130"/>
                <a:gd name="T46" fmla="*/ 118 w 215"/>
                <a:gd name="T47" fmla="*/ 104 h 130"/>
                <a:gd name="T48" fmla="*/ 104 w 215"/>
                <a:gd name="T49" fmla="*/ 101 h 130"/>
                <a:gd name="T50" fmla="*/ 93 w 215"/>
                <a:gd name="T51" fmla="*/ 97 h 130"/>
                <a:gd name="T52" fmla="*/ 81 w 215"/>
                <a:gd name="T53" fmla="*/ 93 h 130"/>
                <a:gd name="T54" fmla="*/ 74 w 215"/>
                <a:gd name="T55" fmla="*/ 93 h 130"/>
                <a:gd name="T56" fmla="*/ 74 w 215"/>
                <a:gd name="T57" fmla="*/ 101 h 130"/>
                <a:gd name="T58" fmla="*/ 70 w 215"/>
                <a:gd name="T59" fmla="*/ 108 h 130"/>
                <a:gd name="T60" fmla="*/ 67 w 215"/>
                <a:gd name="T61" fmla="*/ 112 h 130"/>
                <a:gd name="T62" fmla="*/ 59 w 215"/>
                <a:gd name="T63" fmla="*/ 112 h 130"/>
                <a:gd name="T64" fmla="*/ 44 w 215"/>
                <a:gd name="T65" fmla="*/ 115 h 130"/>
                <a:gd name="T66" fmla="*/ 30 w 215"/>
                <a:gd name="T67" fmla="*/ 130 h 130"/>
                <a:gd name="T68" fmla="*/ 30 w 215"/>
                <a:gd name="T69" fmla="*/ 123 h 130"/>
                <a:gd name="T70" fmla="*/ 15 w 215"/>
                <a:gd name="T71" fmla="*/ 108 h 130"/>
                <a:gd name="T72" fmla="*/ 4 w 215"/>
                <a:gd name="T73" fmla="*/ 101 h 130"/>
                <a:gd name="T74" fmla="*/ 4 w 215"/>
                <a:gd name="T75" fmla="*/ 82 h 130"/>
                <a:gd name="T76" fmla="*/ 4 w 215"/>
                <a:gd name="T77" fmla="*/ 75 h 130"/>
                <a:gd name="T78" fmla="*/ 15 w 215"/>
                <a:gd name="T79" fmla="*/ 56 h 130"/>
                <a:gd name="T80" fmla="*/ 22 w 215"/>
                <a:gd name="T81" fmla="*/ 52 h 130"/>
                <a:gd name="T82" fmla="*/ 33 w 215"/>
                <a:gd name="T83" fmla="*/ 56 h 130"/>
                <a:gd name="T84" fmla="*/ 37 w 215"/>
                <a:gd name="T85" fmla="*/ 49 h 130"/>
                <a:gd name="T86" fmla="*/ 48 w 215"/>
                <a:gd name="T87" fmla="*/ 52 h 130"/>
                <a:gd name="T88" fmla="*/ 70 w 215"/>
                <a:gd name="T89" fmla="*/ 45 h 130"/>
                <a:gd name="T90" fmla="*/ 74 w 215"/>
                <a:gd name="T91" fmla="*/ 38 h 130"/>
                <a:gd name="T92" fmla="*/ 78 w 215"/>
                <a:gd name="T93" fmla="*/ 30 h 130"/>
                <a:gd name="T94" fmla="*/ 93 w 215"/>
                <a:gd name="T95" fmla="*/ 34 h 130"/>
                <a:gd name="T96" fmla="*/ 107 w 215"/>
                <a:gd name="T97" fmla="*/ 26 h 130"/>
                <a:gd name="T98" fmla="*/ 107 w 215"/>
                <a:gd name="T99" fmla="*/ 19 h 130"/>
                <a:gd name="T100" fmla="*/ 115 w 215"/>
                <a:gd name="T101" fmla="*/ 12 h 130"/>
                <a:gd name="T102" fmla="*/ 122 w 215"/>
                <a:gd name="T103" fmla="*/ 4 h 130"/>
                <a:gd name="T104" fmla="*/ 137 w 215"/>
                <a:gd name="T10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5" h="130">
                  <a:moveTo>
                    <a:pt x="137" y="0"/>
                  </a:moveTo>
                  <a:lnTo>
                    <a:pt x="137" y="4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41" y="8"/>
                  </a:lnTo>
                  <a:lnTo>
                    <a:pt x="141" y="8"/>
                  </a:lnTo>
                  <a:lnTo>
                    <a:pt x="144" y="15"/>
                  </a:lnTo>
                  <a:lnTo>
                    <a:pt x="148" y="19"/>
                  </a:lnTo>
                  <a:lnTo>
                    <a:pt x="152" y="23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48" y="30"/>
                  </a:lnTo>
                  <a:lnTo>
                    <a:pt x="148" y="34"/>
                  </a:lnTo>
                  <a:lnTo>
                    <a:pt x="148" y="38"/>
                  </a:lnTo>
                  <a:lnTo>
                    <a:pt x="155" y="38"/>
                  </a:lnTo>
                  <a:lnTo>
                    <a:pt x="155" y="34"/>
                  </a:lnTo>
                  <a:lnTo>
                    <a:pt x="159" y="34"/>
                  </a:lnTo>
                  <a:lnTo>
                    <a:pt x="163" y="38"/>
                  </a:lnTo>
                  <a:lnTo>
                    <a:pt x="159" y="38"/>
                  </a:lnTo>
                  <a:lnTo>
                    <a:pt x="159" y="41"/>
                  </a:lnTo>
                  <a:lnTo>
                    <a:pt x="163" y="45"/>
                  </a:lnTo>
                  <a:lnTo>
                    <a:pt x="167" y="45"/>
                  </a:lnTo>
                  <a:lnTo>
                    <a:pt x="170" y="45"/>
                  </a:lnTo>
                  <a:lnTo>
                    <a:pt x="174" y="45"/>
                  </a:lnTo>
                  <a:lnTo>
                    <a:pt x="174" y="49"/>
                  </a:lnTo>
                  <a:lnTo>
                    <a:pt x="178" y="49"/>
                  </a:lnTo>
                  <a:lnTo>
                    <a:pt x="178" y="49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78" y="56"/>
                  </a:lnTo>
                  <a:lnTo>
                    <a:pt x="178" y="56"/>
                  </a:lnTo>
                  <a:lnTo>
                    <a:pt x="178" y="56"/>
                  </a:lnTo>
                  <a:lnTo>
                    <a:pt x="181" y="60"/>
                  </a:lnTo>
                  <a:lnTo>
                    <a:pt x="181" y="60"/>
                  </a:lnTo>
                  <a:lnTo>
                    <a:pt x="185" y="60"/>
                  </a:lnTo>
                  <a:lnTo>
                    <a:pt x="185" y="64"/>
                  </a:lnTo>
                  <a:lnTo>
                    <a:pt x="189" y="60"/>
                  </a:lnTo>
                  <a:lnTo>
                    <a:pt x="193" y="64"/>
                  </a:lnTo>
                  <a:lnTo>
                    <a:pt x="193" y="67"/>
                  </a:lnTo>
                  <a:lnTo>
                    <a:pt x="196" y="71"/>
                  </a:lnTo>
                  <a:lnTo>
                    <a:pt x="196" y="71"/>
                  </a:lnTo>
                  <a:lnTo>
                    <a:pt x="200" y="75"/>
                  </a:lnTo>
                  <a:lnTo>
                    <a:pt x="200" y="75"/>
                  </a:lnTo>
                  <a:lnTo>
                    <a:pt x="200" y="78"/>
                  </a:lnTo>
                  <a:lnTo>
                    <a:pt x="200" y="78"/>
                  </a:lnTo>
                  <a:lnTo>
                    <a:pt x="207" y="78"/>
                  </a:lnTo>
                  <a:lnTo>
                    <a:pt x="211" y="82"/>
                  </a:lnTo>
                  <a:lnTo>
                    <a:pt x="207" y="82"/>
                  </a:lnTo>
                  <a:lnTo>
                    <a:pt x="211" y="86"/>
                  </a:lnTo>
                  <a:lnTo>
                    <a:pt x="211" y="89"/>
                  </a:lnTo>
                  <a:lnTo>
                    <a:pt x="215" y="89"/>
                  </a:lnTo>
                  <a:lnTo>
                    <a:pt x="215" y="93"/>
                  </a:lnTo>
                  <a:lnTo>
                    <a:pt x="215" y="93"/>
                  </a:lnTo>
                  <a:lnTo>
                    <a:pt x="215" y="93"/>
                  </a:lnTo>
                  <a:lnTo>
                    <a:pt x="211" y="89"/>
                  </a:lnTo>
                  <a:lnTo>
                    <a:pt x="207" y="89"/>
                  </a:lnTo>
                  <a:lnTo>
                    <a:pt x="204" y="93"/>
                  </a:lnTo>
                  <a:lnTo>
                    <a:pt x="204" y="93"/>
                  </a:lnTo>
                  <a:lnTo>
                    <a:pt x="196" y="93"/>
                  </a:lnTo>
                  <a:lnTo>
                    <a:pt x="193" y="89"/>
                  </a:lnTo>
                  <a:lnTo>
                    <a:pt x="193" y="89"/>
                  </a:lnTo>
                  <a:lnTo>
                    <a:pt x="189" y="89"/>
                  </a:lnTo>
                  <a:lnTo>
                    <a:pt x="189" y="89"/>
                  </a:lnTo>
                  <a:lnTo>
                    <a:pt x="185" y="89"/>
                  </a:lnTo>
                  <a:lnTo>
                    <a:pt x="181" y="89"/>
                  </a:lnTo>
                  <a:lnTo>
                    <a:pt x="181" y="89"/>
                  </a:lnTo>
                  <a:lnTo>
                    <a:pt x="181" y="89"/>
                  </a:lnTo>
                  <a:lnTo>
                    <a:pt x="181" y="89"/>
                  </a:lnTo>
                  <a:lnTo>
                    <a:pt x="178" y="93"/>
                  </a:lnTo>
                  <a:lnTo>
                    <a:pt x="178" y="93"/>
                  </a:lnTo>
                  <a:lnTo>
                    <a:pt x="174" y="93"/>
                  </a:lnTo>
                  <a:lnTo>
                    <a:pt x="170" y="93"/>
                  </a:lnTo>
                  <a:lnTo>
                    <a:pt x="170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3" y="93"/>
                  </a:lnTo>
                  <a:lnTo>
                    <a:pt x="155" y="93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44" y="97"/>
                  </a:lnTo>
                  <a:lnTo>
                    <a:pt x="144" y="97"/>
                  </a:lnTo>
                  <a:lnTo>
                    <a:pt x="141" y="97"/>
                  </a:lnTo>
                  <a:lnTo>
                    <a:pt x="137" y="97"/>
                  </a:lnTo>
                  <a:lnTo>
                    <a:pt x="133" y="97"/>
                  </a:lnTo>
                  <a:lnTo>
                    <a:pt x="133" y="97"/>
                  </a:lnTo>
                  <a:lnTo>
                    <a:pt x="130" y="101"/>
                  </a:lnTo>
                  <a:lnTo>
                    <a:pt x="130" y="104"/>
                  </a:lnTo>
                  <a:lnTo>
                    <a:pt x="133" y="104"/>
                  </a:lnTo>
                  <a:lnTo>
                    <a:pt x="130" y="104"/>
                  </a:lnTo>
                  <a:lnTo>
                    <a:pt x="126" y="104"/>
                  </a:lnTo>
                  <a:lnTo>
                    <a:pt x="126" y="104"/>
                  </a:lnTo>
                  <a:lnTo>
                    <a:pt x="122" y="104"/>
                  </a:lnTo>
                  <a:lnTo>
                    <a:pt x="118" y="104"/>
                  </a:lnTo>
                  <a:lnTo>
                    <a:pt x="118" y="104"/>
                  </a:lnTo>
                  <a:lnTo>
                    <a:pt x="115" y="104"/>
                  </a:lnTo>
                  <a:lnTo>
                    <a:pt x="111" y="104"/>
                  </a:lnTo>
                  <a:lnTo>
                    <a:pt x="107" y="104"/>
                  </a:lnTo>
                  <a:lnTo>
                    <a:pt x="104" y="101"/>
                  </a:lnTo>
                  <a:lnTo>
                    <a:pt x="100" y="101"/>
                  </a:lnTo>
                  <a:lnTo>
                    <a:pt x="100" y="101"/>
                  </a:lnTo>
                  <a:lnTo>
                    <a:pt x="96" y="97"/>
                  </a:lnTo>
                  <a:lnTo>
                    <a:pt x="93" y="97"/>
                  </a:lnTo>
                  <a:lnTo>
                    <a:pt x="89" y="93"/>
                  </a:lnTo>
                  <a:lnTo>
                    <a:pt x="89" y="93"/>
                  </a:lnTo>
                  <a:lnTo>
                    <a:pt x="85" y="93"/>
                  </a:lnTo>
                  <a:lnTo>
                    <a:pt x="81" y="93"/>
                  </a:lnTo>
                  <a:lnTo>
                    <a:pt x="81" y="93"/>
                  </a:lnTo>
                  <a:lnTo>
                    <a:pt x="81" y="93"/>
                  </a:lnTo>
                  <a:lnTo>
                    <a:pt x="78" y="93"/>
                  </a:lnTo>
                  <a:lnTo>
                    <a:pt x="74" y="93"/>
                  </a:lnTo>
                  <a:lnTo>
                    <a:pt x="74" y="97"/>
                  </a:lnTo>
                  <a:lnTo>
                    <a:pt x="74" y="97"/>
                  </a:lnTo>
                  <a:lnTo>
                    <a:pt x="74" y="101"/>
                  </a:lnTo>
                  <a:lnTo>
                    <a:pt x="74" y="101"/>
                  </a:lnTo>
                  <a:lnTo>
                    <a:pt x="70" y="101"/>
                  </a:lnTo>
                  <a:lnTo>
                    <a:pt x="70" y="101"/>
                  </a:lnTo>
                  <a:lnTo>
                    <a:pt x="70" y="104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67" y="112"/>
                  </a:lnTo>
                  <a:lnTo>
                    <a:pt x="67" y="115"/>
                  </a:lnTo>
                  <a:lnTo>
                    <a:pt x="63" y="112"/>
                  </a:lnTo>
                  <a:lnTo>
                    <a:pt x="63" y="112"/>
                  </a:lnTo>
                  <a:lnTo>
                    <a:pt x="59" y="112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2" y="112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1" y="115"/>
                  </a:lnTo>
                  <a:lnTo>
                    <a:pt x="37" y="119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0" y="127"/>
                  </a:lnTo>
                  <a:lnTo>
                    <a:pt x="30" y="123"/>
                  </a:lnTo>
                  <a:lnTo>
                    <a:pt x="22" y="123"/>
                  </a:lnTo>
                  <a:lnTo>
                    <a:pt x="22" y="119"/>
                  </a:lnTo>
                  <a:lnTo>
                    <a:pt x="18" y="115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1" y="104"/>
                  </a:lnTo>
                  <a:lnTo>
                    <a:pt x="7" y="101"/>
                  </a:lnTo>
                  <a:lnTo>
                    <a:pt x="4" y="101"/>
                  </a:lnTo>
                  <a:lnTo>
                    <a:pt x="4" y="93"/>
                  </a:lnTo>
                  <a:lnTo>
                    <a:pt x="4" y="89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78"/>
                  </a:lnTo>
                  <a:lnTo>
                    <a:pt x="0" y="75"/>
                  </a:lnTo>
                  <a:lnTo>
                    <a:pt x="4" y="75"/>
                  </a:lnTo>
                  <a:lnTo>
                    <a:pt x="4" y="75"/>
                  </a:lnTo>
                  <a:lnTo>
                    <a:pt x="7" y="71"/>
                  </a:lnTo>
                  <a:lnTo>
                    <a:pt x="11" y="67"/>
                  </a:lnTo>
                  <a:lnTo>
                    <a:pt x="15" y="60"/>
                  </a:lnTo>
                  <a:lnTo>
                    <a:pt x="15" y="56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30" y="56"/>
                  </a:lnTo>
                  <a:lnTo>
                    <a:pt x="33" y="56"/>
                  </a:lnTo>
                  <a:lnTo>
                    <a:pt x="33" y="52"/>
                  </a:lnTo>
                  <a:lnTo>
                    <a:pt x="33" y="49"/>
                  </a:lnTo>
                  <a:lnTo>
                    <a:pt x="37" y="49"/>
                  </a:lnTo>
                  <a:lnTo>
                    <a:pt x="37" y="49"/>
                  </a:lnTo>
                  <a:lnTo>
                    <a:pt x="41" y="52"/>
                  </a:lnTo>
                  <a:lnTo>
                    <a:pt x="41" y="56"/>
                  </a:lnTo>
                  <a:lnTo>
                    <a:pt x="44" y="52"/>
                  </a:lnTo>
                  <a:lnTo>
                    <a:pt x="48" y="52"/>
                  </a:lnTo>
                  <a:lnTo>
                    <a:pt x="52" y="49"/>
                  </a:lnTo>
                  <a:lnTo>
                    <a:pt x="56" y="49"/>
                  </a:lnTo>
                  <a:lnTo>
                    <a:pt x="67" y="45"/>
                  </a:lnTo>
                  <a:lnTo>
                    <a:pt x="70" y="45"/>
                  </a:lnTo>
                  <a:lnTo>
                    <a:pt x="74" y="41"/>
                  </a:lnTo>
                  <a:lnTo>
                    <a:pt x="78" y="41"/>
                  </a:lnTo>
                  <a:lnTo>
                    <a:pt x="78" y="38"/>
                  </a:lnTo>
                  <a:lnTo>
                    <a:pt x="74" y="38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74" y="30"/>
                  </a:lnTo>
                  <a:lnTo>
                    <a:pt x="78" y="30"/>
                  </a:lnTo>
                  <a:lnTo>
                    <a:pt x="81" y="30"/>
                  </a:lnTo>
                  <a:lnTo>
                    <a:pt x="85" y="34"/>
                  </a:lnTo>
                  <a:lnTo>
                    <a:pt x="89" y="34"/>
                  </a:lnTo>
                  <a:lnTo>
                    <a:pt x="93" y="34"/>
                  </a:lnTo>
                  <a:lnTo>
                    <a:pt x="100" y="30"/>
                  </a:lnTo>
                  <a:lnTo>
                    <a:pt x="104" y="30"/>
                  </a:lnTo>
                  <a:lnTo>
                    <a:pt x="104" y="26"/>
                  </a:lnTo>
                  <a:lnTo>
                    <a:pt x="107" y="26"/>
                  </a:lnTo>
                  <a:lnTo>
                    <a:pt x="104" y="23"/>
                  </a:lnTo>
                  <a:lnTo>
                    <a:pt x="107" y="23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5" y="15"/>
                  </a:lnTo>
                  <a:lnTo>
                    <a:pt x="115" y="12"/>
                  </a:lnTo>
                  <a:lnTo>
                    <a:pt x="118" y="12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22" y="4"/>
                  </a:lnTo>
                  <a:lnTo>
                    <a:pt x="126" y="4"/>
                  </a:lnTo>
                  <a:lnTo>
                    <a:pt x="130" y="4"/>
                  </a:lnTo>
                  <a:lnTo>
                    <a:pt x="133" y="4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08" name="Freeform 110"/>
            <p:cNvSpPr/>
            <p:nvPr/>
          </p:nvSpPr>
          <p:spPr bwMode="auto">
            <a:xfrm>
              <a:off x="4488589" y="2517214"/>
              <a:ext cx="328091" cy="277912"/>
            </a:xfrm>
            <a:custGeom>
              <a:avLst/>
              <a:gdLst>
                <a:gd name="T0" fmla="*/ 237 w 255"/>
                <a:gd name="T1" fmla="*/ 208 h 216"/>
                <a:gd name="T2" fmla="*/ 248 w 255"/>
                <a:gd name="T3" fmla="*/ 60 h 216"/>
                <a:gd name="T4" fmla="*/ 244 w 255"/>
                <a:gd name="T5" fmla="*/ 49 h 216"/>
                <a:gd name="T6" fmla="*/ 248 w 255"/>
                <a:gd name="T7" fmla="*/ 41 h 216"/>
                <a:gd name="T8" fmla="*/ 244 w 255"/>
                <a:gd name="T9" fmla="*/ 34 h 216"/>
                <a:gd name="T10" fmla="*/ 248 w 255"/>
                <a:gd name="T11" fmla="*/ 23 h 216"/>
                <a:gd name="T12" fmla="*/ 244 w 255"/>
                <a:gd name="T13" fmla="*/ 19 h 216"/>
                <a:gd name="T14" fmla="*/ 237 w 255"/>
                <a:gd name="T15" fmla="*/ 19 h 216"/>
                <a:gd name="T16" fmla="*/ 226 w 255"/>
                <a:gd name="T17" fmla="*/ 15 h 216"/>
                <a:gd name="T18" fmla="*/ 215 w 255"/>
                <a:gd name="T19" fmla="*/ 12 h 216"/>
                <a:gd name="T20" fmla="*/ 215 w 255"/>
                <a:gd name="T21" fmla="*/ 12 h 216"/>
                <a:gd name="T22" fmla="*/ 207 w 255"/>
                <a:gd name="T23" fmla="*/ 4 h 216"/>
                <a:gd name="T24" fmla="*/ 200 w 255"/>
                <a:gd name="T25" fmla="*/ 4 h 216"/>
                <a:gd name="T26" fmla="*/ 196 w 255"/>
                <a:gd name="T27" fmla="*/ 4 h 216"/>
                <a:gd name="T28" fmla="*/ 189 w 255"/>
                <a:gd name="T29" fmla="*/ 4 h 216"/>
                <a:gd name="T30" fmla="*/ 178 w 255"/>
                <a:gd name="T31" fmla="*/ 4 h 216"/>
                <a:gd name="T32" fmla="*/ 166 w 255"/>
                <a:gd name="T33" fmla="*/ 12 h 216"/>
                <a:gd name="T34" fmla="*/ 163 w 255"/>
                <a:gd name="T35" fmla="*/ 19 h 216"/>
                <a:gd name="T36" fmla="*/ 166 w 255"/>
                <a:gd name="T37" fmla="*/ 30 h 216"/>
                <a:gd name="T38" fmla="*/ 166 w 255"/>
                <a:gd name="T39" fmla="*/ 38 h 216"/>
                <a:gd name="T40" fmla="*/ 163 w 255"/>
                <a:gd name="T41" fmla="*/ 45 h 216"/>
                <a:gd name="T42" fmla="*/ 152 w 255"/>
                <a:gd name="T43" fmla="*/ 49 h 216"/>
                <a:gd name="T44" fmla="*/ 141 w 255"/>
                <a:gd name="T45" fmla="*/ 41 h 216"/>
                <a:gd name="T46" fmla="*/ 126 w 255"/>
                <a:gd name="T47" fmla="*/ 34 h 216"/>
                <a:gd name="T48" fmla="*/ 107 w 255"/>
                <a:gd name="T49" fmla="*/ 30 h 216"/>
                <a:gd name="T50" fmla="*/ 100 w 255"/>
                <a:gd name="T51" fmla="*/ 30 h 216"/>
                <a:gd name="T52" fmla="*/ 89 w 255"/>
                <a:gd name="T53" fmla="*/ 19 h 216"/>
                <a:gd name="T54" fmla="*/ 85 w 255"/>
                <a:gd name="T55" fmla="*/ 12 h 216"/>
                <a:gd name="T56" fmla="*/ 70 w 255"/>
                <a:gd name="T57" fmla="*/ 4 h 216"/>
                <a:gd name="T58" fmla="*/ 55 w 255"/>
                <a:gd name="T59" fmla="*/ 4 h 216"/>
                <a:gd name="T60" fmla="*/ 37 w 255"/>
                <a:gd name="T61" fmla="*/ 4 h 216"/>
                <a:gd name="T62" fmla="*/ 29 w 255"/>
                <a:gd name="T63" fmla="*/ 0 h 216"/>
                <a:gd name="T64" fmla="*/ 29 w 255"/>
                <a:gd name="T65" fmla="*/ 8 h 216"/>
                <a:gd name="T66" fmla="*/ 29 w 255"/>
                <a:gd name="T67" fmla="*/ 15 h 216"/>
                <a:gd name="T68" fmla="*/ 18 w 255"/>
                <a:gd name="T69" fmla="*/ 23 h 216"/>
                <a:gd name="T70" fmla="*/ 11 w 255"/>
                <a:gd name="T71" fmla="*/ 23 h 216"/>
                <a:gd name="T72" fmla="*/ 7 w 255"/>
                <a:gd name="T73" fmla="*/ 26 h 216"/>
                <a:gd name="T74" fmla="*/ 11 w 255"/>
                <a:gd name="T75" fmla="*/ 34 h 216"/>
                <a:gd name="T76" fmla="*/ 11 w 255"/>
                <a:gd name="T77" fmla="*/ 38 h 216"/>
                <a:gd name="T78" fmla="*/ 7 w 255"/>
                <a:gd name="T79" fmla="*/ 41 h 216"/>
                <a:gd name="T80" fmla="*/ 4 w 255"/>
                <a:gd name="T81" fmla="*/ 45 h 216"/>
                <a:gd name="T82" fmla="*/ 0 w 255"/>
                <a:gd name="T83" fmla="*/ 45 h 216"/>
                <a:gd name="T84" fmla="*/ 0 w 255"/>
                <a:gd name="T85" fmla="*/ 49 h 216"/>
                <a:gd name="T86" fmla="*/ 0 w 255"/>
                <a:gd name="T87" fmla="*/ 52 h 216"/>
                <a:gd name="T88" fmla="*/ 4 w 255"/>
                <a:gd name="T89" fmla="*/ 67 h 216"/>
                <a:gd name="T90" fmla="*/ 4 w 255"/>
                <a:gd name="T91" fmla="*/ 75 h 216"/>
                <a:gd name="T92" fmla="*/ 7 w 255"/>
                <a:gd name="T93" fmla="*/ 86 h 216"/>
                <a:gd name="T94" fmla="*/ 4 w 255"/>
                <a:gd name="T95" fmla="*/ 97 h 216"/>
                <a:gd name="T96" fmla="*/ 7 w 255"/>
                <a:gd name="T97" fmla="*/ 104 h 216"/>
                <a:gd name="T98" fmla="*/ 0 w 255"/>
                <a:gd name="T99" fmla="*/ 108 h 216"/>
                <a:gd name="T100" fmla="*/ 0 w 255"/>
                <a:gd name="T101" fmla="*/ 112 h 216"/>
                <a:gd name="T102" fmla="*/ 4 w 255"/>
                <a:gd name="T103" fmla="*/ 119 h 216"/>
                <a:gd name="T104" fmla="*/ 7 w 255"/>
                <a:gd name="T105" fmla="*/ 127 h 216"/>
                <a:gd name="T106" fmla="*/ 11 w 255"/>
                <a:gd name="T107" fmla="*/ 130 h 216"/>
                <a:gd name="T108" fmla="*/ 11 w 255"/>
                <a:gd name="T109" fmla="*/ 138 h 216"/>
                <a:gd name="T110" fmla="*/ 15 w 255"/>
                <a:gd name="T111" fmla="*/ 141 h 216"/>
                <a:gd name="T112" fmla="*/ 26 w 255"/>
                <a:gd name="T113" fmla="*/ 141 h 216"/>
                <a:gd name="T114" fmla="*/ 33 w 255"/>
                <a:gd name="T115" fmla="*/ 145 h 216"/>
                <a:gd name="T116" fmla="*/ 37 w 255"/>
                <a:gd name="T117" fmla="*/ 153 h 216"/>
                <a:gd name="T118" fmla="*/ 41 w 255"/>
                <a:gd name="T119" fmla="*/ 156 h 216"/>
                <a:gd name="T120" fmla="*/ 74 w 255"/>
                <a:gd name="T121" fmla="*/ 167 h 216"/>
                <a:gd name="T122" fmla="*/ 237 w 255"/>
                <a:gd name="T123" fmla="*/ 216 h 216"/>
                <a:gd name="T124" fmla="*/ 237 w 255"/>
                <a:gd name="T125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5" h="216">
                  <a:moveTo>
                    <a:pt x="237" y="216"/>
                  </a:moveTo>
                  <a:lnTo>
                    <a:pt x="237" y="208"/>
                  </a:lnTo>
                  <a:lnTo>
                    <a:pt x="255" y="208"/>
                  </a:lnTo>
                  <a:lnTo>
                    <a:pt x="248" y="60"/>
                  </a:lnTo>
                  <a:lnTo>
                    <a:pt x="244" y="52"/>
                  </a:lnTo>
                  <a:lnTo>
                    <a:pt x="244" y="49"/>
                  </a:lnTo>
                  <a:lnTo>
                    <a:pt x="244" y="45"/>
                  </a:lnTo>
                  <a:lnTo>
                    <a:pt x="248" y="41"/>
                  </a:lnTo>
                  <a:lnTo>
                    <a:pt x="248" y="38"/>
                  </a:lnTo>
                  <a:lnTo>
                    <a:pt x="244" y="34"/>
                  </a:lnTo>
                  <a:lnTo>
                    <a:pt x="248" y="26"/>
                  </a:lnTo>
                  <a:lnTo>
                    <a:pt x="248" y="23"/>
                  </a:lnTo>
                  <a:lnTo>
                    <a:pt x="248" y="19"/>
                  </a:lnTo>
                  <a:lnTo>
                    <a:pt x="244" y="19"/>
                  </a:lnTo>
                  <a:lnTo>
                    <a:pt x="240" y="15"/>
                  </a:lnTo>
                  <a:lnTo>
                    <a:pt x="237" y="19"/>
                  </a:lnTo>
                  <a:lnTo>
                    <a:pt x="226" y="15"/>
                  </a:lnTo>
                  <a:lnTo>
                    <a:pt x="226" y="15"/>
                  </a:lnTo>
                  <a:lnTo>
                    <a:pt x="222" y="15"/>
                  </a:lnTo>
                  <a:lnTo>
                    <a:pt x="215" y="12"/>
                  </a:lnTo>
                  <a:lnTo>
                    <a:pt x="215" y="12"/>
                  </a:lnTo>
                  <a:lnTo>
                    <a:pt x="215" y="12"/>
                  </a:lnTo>
                  <a:lnTo>
                    <a:pt x="215" y="8"/>
                  </a:lnTo>
                  <a:lnTo>
                    <a:pt x="207" y="4"/>
                  </a:lnTo>
                  <a:lnTo>
                    <a:pt x="203" y="4"/>
                  </a:lnTo>
                  <a:lnTo>
                    <a:pt x="200" y="4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192" y="4"/>
                  </a:lnTo>
                  <a:lnTo>
                    <a:pt x="189" y="4"/>
                  </a:lnTo>
                  <a:lnTo>
                    <a:pt x="185" y="4"/>
                  </a:lnTo>
                  <a:lnTo>
                    <a:pt x="178" y="4"/>
                  </a:lnTo>
                  <a:lnTo>
                    <a:pt x="170" y="8"/>
                  </a:lnTo>
                  <a:lnTo>
                    <a:pt x="166" y="12"/>
                  </a:lnTo>
                  <a:lnTo>
                    <a:pt x="166" y="15"/>
                  </a:lnTo>
                  <a:lnTo>
                    <a:pt x="163" y="19"/>
                  </a:lnTo>
                  <a:lnTo>
                    <a:pt x="163" y="26"/>
                  </a:lnTo>
                  <a:lnTo>
                    <a:pt x="166" y="30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3" y="41"/>
                  </a:lnTo>
                  <a:lnTo>
                    <a:pt x="163" y="45"/>
                  </a:lnTo>
                  <a:lnTo>
                    <a:pt x="155" y="49"/>
                  </a:lnTo>
                  <a:lnTo>
                    <a:pt x="152" y="49"/>
                  </a:lnTo>
                  <a:lnTo>
                    <a:pt x="144" y="49"/>
                  </a:lnTo>
                  <a:lnTo>
                    <a:pt x="141" y="41"/>
                  </a:lnTo>
                  <a:lnTo>
                    <a:pt x="133" y="38"/>
                  </a:lnTo>
                  <a:lnTo>
                    <a:pt x="126" y="34"/>
                  </a:lnTo>
                  <a:lnTo>
                    <a:pt x="115" y="30"/>
                  </a:lnTo>
                  <a:lnTo>
                    <a:pt x="107" y="30"/>
                  </a:lnTo>
                  <a:lnTo>
                    <a:pt x="107" y="3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9" y="19"/>
                  </a:lnTo>
                  <a:lnTo>
                    <a:pt x="89" y="15"/>
                  </a:lnTo>
                  <a:lnTo>
                    <a:pt x="85" y="12"/>
                  </a:lnTo>
                  <a:lnTo>
                    <a:pt x="74" y="8"/>
                  </a:lnTo>
                  <a:lnTo>
                    <a:pt x="70" y="4"/>
                  </a:lnTo>
                  <a:lnTo>
                    <a:pt x="63" y="4"/>
                  </a:lnTo>
                  <a:lnTo>
                    <a:pt x="55" y="4"/>
                  </a:lnTo>
                  <a:lnTo>
                    <a:pt x="44" y="4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15"/>
                  </a:lnTo>
                  <a:lnTo>
                    <a:pt x="18" y="19"/>
                  </a:lnTo>
                  <a:lnTo>
                    <a:pt x="18" y="23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30"/>
                  </a:lnTo>
                  <a:lnTo>
                    <a:pt x="11" y="34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41"/>
                  </a:lnTo>
                  <a:lnTo>
                    <a:pt x="7" y="41"/>
                  </a:lnTo>
                  <a:lnTo>
                    <a:pt x="7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4" y="56"/>
                  </a:lnTo>
                  <a:lnTo>
                    <a:pt x="4" y="67"/>
                  </a:lnTo>
                  <a:lnTo>
                    <a:pt x="4" y="71"/>
                  </a:lnTo>
                  <a:lnTo>
                    <a:pt x="4" y="75"/>
                  </a:lnTo>
                  <a:lnTo>
                    <a:pt x="4" y="82"/>
                  </a:lnTo>
                  <a:lnTo>
                    <a:pt x="7" y="86"/>
                  </a:lnTo>
                  <a:lnTo>
                    <a:pt x="4" y="93"/>
                  </a:lnTo>
                  <a:lnTo>
                    <a:pt x="4" y="97"/>
                  </a:lnTo>
                  <a:lnTo>
                    <a:pt x="7" y="101"/>
                  </a:lnTo>
                  <a:lnTo>
                    <a:pt x="7" y="104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4" y="119"/>
                  </a:lnTo>
                  <a:lnTo>
                    <a:pt x="7" y="123"/>
                  </a:lnTo>
                  <a:lnTo>
                    <a:pt x="7" y="127"/>
                  </a:lnTo>
                  <a:lnTo>
                    <a:pt x="11" y="130"/>
                  </a:lnTo>
                  <a:lnTo>
                    <a:pt x="11" y="130"/>
                  </a:lnTo>
                  <a:lnTo>
                    <a:pt x="11" y="134"/>
                  </a:lnTo>
                  <a:lnTo>
                    <a:pt x="11" y="138"/>
                  </a:lnTo>
                  <a:lnTo>
                    <a:pt x="11" y="138"/>
                  </a:lnTo>
                  <a:lnTo>
                    <a:pt x="15" y="141"/>
                  </a:lnTo>
                  <a:lnTo>
                    <a:pt x="22" y="141"/>
                  </a:lnTo>
                  <a:lnTo>
                    <a:pt x="26" y="141"/>
                  </a:lnTo>
                  <a:lnTo>
                    <a:pt x="29" y="141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37" y="153"/>
                  </a:lnTo>
                  <a:lnTo>
                    <a:pt x="41" y="156"/>
                  </a:lnTo>
                  <a:lnTo>
                    <a:pt x="41" y="156"/>
                  </a:lnTo>
                  <a:lnTo>
                    <a:pt x="70" y="164"/>
                  </a:lnTo>
                  <a:lnTo>
                    <a:pt x="74" y="167"/>
                  </a:lnTo>
                  <a:lnTo>
                    <a:pt x="107" y="153"/>
                  </a:lnTo>
                  <a:lnTo>
                    <a:pt x="237" y="216"/>
                  </a:lnTo>
                  <a:lnTo>
                    <a:pt x="237" y="216"/>
                  </a:lnTo>
                  <a:lnTo>
                    <a:pt x="237" y="2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09" name="Freeform 111"/>
            <p:cNvSpPr>
              <a:spLocks noEditPoints="1"/>
            </p:cNvSpPr>
            <p:nvPr/>
          </p:nvSpPr>
          <p:spPr bwMode="auto">
            <a:xfrm>
              <a:off x="4444842" y="2427150"/>
              <a:ext cx="81058" cy="147963"/>
            </a:xfrm>
            <a:custGeom>
              <a:avLst/>
              <a:gdLst>
                <a:gd name="T0" fmla="*/ 38 w 63"/>
                <a:gd name="T1" fmla="*/ 115 h 115"/>
                <a:gd name="T2" fmla="*/ 41 w 63"/>
                <a:gd name="T3" fmla="*/ 115 h 115"/>
                <a:gd name="T4" fmla="*/ 45 w 63"/>
                <a:gd name="T5" fmla="*/ 111 h 115"/>
                <a:gd name="T6" fmla="*/ 45 w 63"/>
                <a:gd name="T7" fmla="*/ 108 h 115"/>
                <a:gd name="T8" fmla="*/ 41 w 63"/>
                <a:gd name="T9" fmla="*/ 100 h 115"/>
                <a:gd name="T10" fmla="*/ 41 w 63"/>
                <a:gd name="T11" fmla="*/ 96 h 115"/>
                <a:gd name="T12" fmla="*/ 49 w 63"/>
                <a:gd name="T13" fmla="*/ 93 h 115"/>
                <a:gd name="T14" fmla="*/ 52 w 63"/>
                <a:gd name="T15" fmla="*/ 89 h 115"/>
                <a:gd name="T16" fmla="*/ 63 w 63"/>
                <a:gd name="T17" fmla="*/ 78 h 115"/>
                <a:gd name="T18" fmla="*/ 63 w 63"/>
                <a:gd name="T19" fmla="*/ 70 h 115"/>
                <a:gd name="T20" fmla="*/ 60 w 63"/>
                <a:gd name="T21" fmla="*/ 70 h 115"/>
                <a:gd name="T22" fmla="*/ 56 w 63"/>
                <a:gd name="T23" fmla="*/ 67 h 115"/>
                <a:gd name="T24" fmla="*/ 52 w 63"/>
                <a:gd name="T25" fmla="*/ 63 h 115"/>
                <a:gd name="T26" fmla="*/ 52 w 63"/>
                <a:gd name="T27" fmla="*/ 63 h 115"/>
                <a:gd name="T28" fmla="*/ 49 w 63"/>
                <a:gd name="T29" fmla="*/ 63 h 115"/>
                <a:gd name="T30" fmla="*/ 45 w 63"/>
                <a:gd name="T31" fmla="*/ 63 h 115"/>
                <a:gd name="T32" fmla="*/ 38 w 63"/>
                <a:gd name="T33" fmla="*/ 56 h 115"/>
                <a:gd name="T34" fmla="*/ 49 w 63"/>
                <a:gd name="T35" fmla="*/ 44 h 115"/>
                <a:gd name="T36" fmla="*/ 52 w 63"/>
                <a:gd name="T37" fmla="*/ 41 h 115"/>
                <a:gd name="T38" fmla="*/ 56 w 63"/>
                <a:gd name="T39" fmla="*/ 37 h 115"/>
                <a:gd name="T40" fmla="*/ 52 w 63"/>
                <a:gd name="T41" fmla="*/ 33 h 115"/>
                <a:gd name="T42" fmla="*/ 49 w 63"/>
                <a:gd name="T43" fmla="*/ 26 h 115"/>
                <a:gd name="T44" fmla="*/ 45 w 63"/>
                <a:gd name="T45" fmla="*/ 19 h 115"/>
                <a:gd name="T46" fmla="*/ 49 w 63"/>
                <a:gd name="T47" fmla="*/ 15 h 115"/>
                <a:gd name="T48" fmla="*/ 52 w 63"/>
                <a:gd name="T49" fmla="*/ 7 h 115"/>
                <a:gd name="T50" fmla="*/ 45 w 63"/>
                <a:gd name="T51" fmla="*/ 11 h 115"/>
                <a:gd name="T52" fmla="*/ 41 w 63"/>
                <a:gd name="T53" fmla="*/ 11 h 115"/>
                <a:gd name="T54" fmla="*/ 38 w 63"/>
                <a:gd name="T55" fmla="*/ 4 h 115"/>
                <a:gd name="T56" fmla="*/ 34 w 63"/>
                <a:gd name="T57" fmla="*/ 0 h 115"/>
                <a:gd name="T58" fmla="*/ 30 w 63"/>
                <a:gd name="T59" fmla="*/ 4 h 115"/>
                <a:gd name="T60" fmla="*/ 26 w 63"/>
                <a:gd name="T61" fmla="*/ 4 h 115"/>
                <a:gd name="T62" fmla="*/ 15 w 63"/>
                <a:gd name="T63" fmla="*/ 7 h 115"/>
                <a:gd name="T64" fmla="*/ 15 w 63"/>
                <a:gd name="T65" fmla="*/ 11 h 115"/>
                <a:gd name="T66" fmla="*/ 15 w 63"/>
                <a:gd name="T67" fmla="*/ 15 h 115"/>
                <a:gd name="T68" fmla="*/ 12 w 63"/>
                <a:gd name="T69" fmla="*/ 30 h 115"/>
                <a:gd name="T70" fmla="*/ 15 w 63"/>
                <a:gd name="T71" fmla="*/ 33 h 115"/>
                <a:gd name="T72" fmla="*/ 15 w 63"/>
                <a:gd name="T73" fmla="*/ 37 h 115"/>
                <a:gd name="T74" fmla="*/ 15 w 63"/>
                <a:gd name="T75" fmla="*/ 41 h 115"/>
                <a:gd name="T76" fmla="*/ 12 w 63"/>
                <a:gd name="T77" fmla="*/ 48 h 115"/>
                <a:gd name="T78" fmla="*/ 8 w 63"/>
                <a:gd name="T79" fmla="*/ 52 h 115"/>
                <a:gd name="T80" fmla="*/ 4 w 63"/>
                <a:gd name="T81" fmla="*/ 56 h 115"/>
                <a:gd name="T82" fmla="*/ 0 w 63"/>
                <a:gd name="T83" fmla="*/ 63 h 115"/>
                <a:gd name="T84" fmla="*/ 4 w 63"/>
                <a:gd name="T85" fmla="*/ 67 h 115"/>
                <a:gd name="T86" fmla="*/ 8 w 63"/>
                <a:gd name="T87" fmla="*/ 70 h 115"/>
                <a:gd name="T88" fmla="*/ 12 w 63"/>
                <a:gd name="T89" fmla="*/ 78 h 115"/>
                <a:gd name="T90" fmla="*/ 19 w 63"/>
                <a:gd name="T91" fmla="*/ 82 h 115"/>
                <a:gd name="T92" fmla="*/ 26 w 63"/>
                <a:gd name="T93" fmla="*/ 85 h 115"/>
                <a:gd name="T94" fmla="*/ 34 w 63"/>
                <a:gd name="T95" fmla="*/ 115 h 115"/>
                <a:gd name="T96" fmla="*/ 49 w 63"/>
                <a:gd name="T97" fmla="*/ 59 h 115"/>
                <a:gd name="T98" fmla="*/ 56 w 63"/>
                <a:gd name="T99" fmla="*/ 59 h 115"/>
                <a:gd name="T100" fmla="*/ 49 w 63"/>
                <a:gd name="T101" fmla="*/ 5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115">
                  <a:moveTo>
                    <a:pt x="34" y="115"/>
                  </a:moveTo>
                  <a:lnTo>
                    <a:pt x="38" y="115"/>
                  </a:lnTo>
                  <a:lnTo>
                    <a:pt x="38" y="115"/>
                  </a:lnTo>
                  <a:lnTo>
                    <a:pt x="41" y="115"/>
                  </a:lnTo>
                  <a:lnTo>
                    <a:pt x="41" y="111"/>
                  </a:lnTo>
                  <a:lnTo>
                    <a:pt x="45" y="111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5" y="104"/>
                  </a:lnTo>
                  <a:lnTo>
                    <a:pt x="41" y="100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45" y="93"/>
                  </a:lnTo>
                  <a:lnTo>
                    <a:pt x="49" y="93"/>
                  </a:lnTo>
                  <a:lnTo>
                    <a:pt x="52" y="93"/>
                  </a:lnTo>
                  <a:lnTo>
                    <a:pt x="52" y="89"/>
                  </a:lnTo>
                  <a:lnTo>
                    <a:pt x="63" y="85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0" y="70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56" y="63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2" y="67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45" y="63"/>
                  </a:lnTo>
                  <a:lnTo>
                    <a:pt x="41" y="59"/>
                  </a:lnTo>
                  <a:lnTo>
                    <a:pt x="38" y="56"/>
                  </a:lnTo>
                  <a:lnTo>
                    <a:pt x="41" y="52"/>
                  </a:lnTo>
                  <a:lnTo>
                    <a:pt x="49" y="44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2" y="37"/>
                  </a:lnTo>
                  <a:lnTo>
                    <a:pt x="56" y="37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2" y="30"/>
                  </a:lnTo>
                  <a:lnTo>
                    <a:pt x="49" y="26"/>
                  </a:lnTo>
                  <a:lnTo>
                    <a:pt x="45" y="22"/>
                  </a:lnTo>
                  <a:lnTo>
                    <a:pt x="45" y="19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2" y="4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38" y="7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26" y="4"/>
                  </a:lnTo>
                  <a:lnTo>
                    <a:pt x="19" y="4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22"/>
                  </a:lnTo>
                  <a:lnTo>
                    <a:pt x="12" y="30"/>
                  </a:lnTo>
                  <a:lnTo>
                    <a:pt x="12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7"/>
                  </a:lnTo>
                  <a:lnTo>
                    <a:pt x="12" y="37"/>
                  </a:lnTo>
                  <a:lnTo>
                    <a:pt x="15" y="41"/>
                  </a:lnTo>
                  <a:lnTo>
                    <a:pt x="12" y="41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4" y="56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4" y="70"/>
                  </a:lnTo>
                  <a:lnTo>
                    <a:pt x="8" y="70"/>
                  </a:lnTo>
                  <a:lnTo>
                    <a:pt x="12" y="74"/>
                  </a:lnTo>
                  <a:lnTo>
                    <a:pt x="12" y="78"/>
                  </a:lnTo>
                  <a:lnTo>
                    <a:pt x="15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26" y="85"/>
                  </a:lnTo>
                  <a:lnTo>
                    <a:pt x="34" y="115"/>
                  </a:lnTo>
                  <a:lnTo>
                    <a:pt x="34" y="115"/>
                  </a:lnTo>
                  <a:close/>
                  <a:moveTo>
                    <a:pt x="49" y="59"/>
                  </a:moveTo>
                  <a:lnTo>
                    <a:pt x="49" y="59"/>
                  </a:lnTo>
                  <a:lnTo>
                    <a:pt x="52" y="59"/>
                  </a:lnTo>
                  <a:lnTo>
                    <a:pt x="56" y="59"/>
                  </a:lnTo>
                  <a:lnTo>
                    <a:pt x="52" y="63"/>
                  </a:lnTo>
                  <a:lnTo>
                    <a:pt x="49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10" name="Freeform 112"/>
            <p:cNvSpPr/>
            <p:nvPr/>
          </p:nvSpPr>
          <p:spPr bwMode="auto">
            <a:xfrm>
              <a:off x="4116753" y="2432297"/>
              <a:ext cx="424588" cy="371837"/>
            </a:xfrm>
            <a:custGeom>
              <a:avLst/>
              <a:gdLst>
                <a:gd name="T0" fmla="*/ 326 w 330"/>
                <a:gd name="T1" fmla="*/ 219 h 289"/>
                <a:gd name="T2" fmla="*/ 318 w 330"/>
                <a:gd name="T3" fmla="*/ 207 h 289"/>
                <a:gd name="T4" fmla="*/ 304 w 330"/>
                <a:gd name="T5" fmla="*/ 207 h 289"/>
                <a:gd name="T6" fmla="*/ 300 w 330"/>
                <a:gd name="T7" fmla="*/ 200 h 289"/>
                <a:gd name="T8" fmla="*/ 296 w 330"/>
                <a:gd name="T9" fmla="*/ 193 h 289"/>
                <a:gd name="T10" fmla="*/ 289 w 330"/>
                <a:gd name="T11" fmla="*/ 178 h 289"/>
                <a:gd name="T12" fmla="*/ 289 w 330"/>
                <a:gd name="T13" fmla="*/ 174 h 289"/>
                <a:gd name="T14" fmla="*/ 296 w 330"/>
                <a:gd name="T15" fmla="*/ 167 h 289"/>
                <a:gd name="T16" fmla="*/ 296 w 330"/>
                <a:gd name="T17" fmla="*/ 152 h 289"/>
                <a:gd name="T18" fmla="*/ 293 w 330"/>
                <a:gd name="T19" fmla="*/ 137 h 289"/>
                <a:gd name="T20" fmla="*/ 289 w 330"/>
                <a:gd name="T21" fmla="*/ 118 h 289"/>
                <a:gd name="T22" fmla="*/ 289 w 330"/>
                <a:gd name="T23" fmla="*/ 111 h 289"/>
                <a:gd name="T24" fmla="*/ 274 w 330"/>
                <a:gd name="T25" fmla="*/ 78 h 289"/>
                <a:gd name="T26" fmla="*/ 267 w 330"/>
                <a:gd name="T27" fmla="*/ 70 h 289"/>
                <a:gd name="T28" fmla="*/ 259 w 330"/>
                <a:gd name="T29" fmla="*/ 63 h 289"/>
                <a:gd name="T30" fmla="*/ 255 w 330"/>
                <a:gd name="T31" fmla="*/ 59 h 289"/>
                <a:gd name="T32" fmla="*/ 263 w 330"/>
                <a:gd name="T33" fmla="*/ 48 h 289"/>
                <a:gd name="T34" fmla="*/ 267 w 330"/>
                <a:gd name="T35" fmla="*/ 37 h 289"/>
                <a:gd name="T36" fmla="*/ 270 w 330"/>
                <a:gd name="T37" fmla="*/ 33 h 289"/>
                <a:gd name="T38" fmla="*/ 267 w 330"/>
                <a:gd name="T39" fmla="*/ 29 h 289"/>
                <a:gd name="T40" fmla="*/ 270 w 330"/>
                <a:gd name="T41" fmla="*/ 11 h 289"/>
                <a:gd name="T42" fmla="*/ 270 w 330"/>
                <a:gd name="T43" fmla="*/ 3 h 289"/>
                <a:gd name="T44" fmla="*/ 263 w 330"/>
                <a:gd name="T45" fmla="*/ 3 h 289"/>
                <a:gd name="T46" fmla="*/ 248 w 330"/>
                <a:gd name="T47" fmla="*/ 0 h 289"/>
                <a:gd name="T48" fmla="*/ 241 w 330"/>
                <a:gd name="T49" fmla="*/ 3 h 289"/>
                <a:gd name="T50" fmla="*/ 233 w 330"/>
                <a:gd name="T51" fmla="*/ 0 h 289"/>
                <a:gd name="T52" fmla="*/ 226 w 330"/>
                <a:gd name="T53" fmla="*/ 7 h 289"/>
                <a:gd name="T54" fmla="*/ 218 w 330"/>
                <a:gd name="T55" fmla="*/ 7 h 289"/>
                <a:gd name="T56" fmla="*/ 207 w 330"/>
                <a:gd name="T57" fmla="*/ 3 h 289"/>
                <a:gd name="T58" fmla="*/ 200 w 330"/>
                <a:gd name="T59" fmla="*/ 3 h 289"/>
                <a:gd name="T60" fmla="*/ 193 w 330"/>
                <a:gd name="T61" fmla="*/ 3 h 289"/>
                <a:gd name="T62" fmla="*/ 185 w 330"/>
                <a:gd name="T63" fmla="*/ 7 h 289"/>
                <a:gd name="T64" fmla="*/ 174 w 330"/>
                <a:gd name="T65" fmla="*/ 7 h 289"/>
                <a:gd name="T66" fmla="*/ 159 w 330"/>
                <a:gd name="T67" fmla="*/ 7 h 289"/>
                <a:gd name="T68" fmla="*/ 144 w 330"/>
                <a:gd name="T69" fmla="*/ 15 h 289"/>
                <a:gd name="T70" fmla="*/ 141 w 330"/>
                <a:gd name="T71" fmla="*/ 22 h 289"/>
                <a:gd name="T72" fmla="*/ 133 w 330"/>
                <a:gd name="T73" fmla="*/ 22 h 289"/>
                <a:gd name="T74" fmla="*/ 126 w 330"/>
                <a:gd name="T75" fmla="*/ 22 h 289"/>
                <a:gd name="T76" fmla="*/ 118 w 330"/>
                <a:gd name="T77" fmla="*/ 29 h 289"/>
                <a:gd name="T78" fmla="*/ 107 w 330"/>
                <a:gd name="T79" fmla="*/ 33 h 289"/>
                <a:gd name="T80" fmla="*/ 111 w 330"/>
                <a:gd name="T81" fmla="*/ 40 h 289"/>
                <a:gd name="T82" fmla="*/ 111 w 330"/>
                <a:gd name="T83" fmla="*/ 48 h 289"/>
                <a:gd name="T84" fmla="*/ 115 w 330"/>
                <a:gd name="T85" fmla="*/ 66 h 289"/>
                <a:gd name="T86" fmla="*/ 118 w 330"/>
                <a:gd name="T87" fmla="*/ 74 h 289"/>
                <a:gd name="T88" fmla="*/ 126 w 330"/>
                <a:gd name="T89" fmla="*/ 78 h 289"/>
                <a:gd name="T90" fmla="*/ 122 w 330"/>
                <a:gd name="T91" fmla="*/ 85 h 289"/>
                <a:gd name="T92" fmla="*/ 93 w 330"/>
                <a:gd name="T93" fmla="*/ 92 h 289"/>
                <a:gd name="T94" fmla="*/ 89 w 330"/>
                <a:gd name="T95" fmla="*/ 104 h 289"/>
                <a:gd name="T96" fmla="*/ 59 w 330"/>
                <a:gd name="T97" fmla="*/ 122 h 289"/>
                <a:gd name="T98" fmla="*/ 33 w 330"/>
                <a:gd name="T99" fmla="*/ 130 h 289"/>
                <a:gd name="T100" fmla="*/ 15 w 330"/>
                <a:gd name="T101" fmla="*/ 133 h 289"/>
                <a:gd name="T102" fmla="*/ 0 w 330"/>
                <a:gd name="T103" fmla="*/ 144 h 289"/>
                <a:gd name="T104" fmla="*/ 0 w 330"/>
                <a:gd name="T105" fmla="*/ 159 h 289"/>
                <a:gd name="T106" fmla="*/ 59 w 330"/>
                <a:gd name="T107" fmla="*/ 196 h 289"/>
                <a:gd name="T108" fmla="*/ 170 w 330"/>
                <a:gd name="T109" fmla="*/ 270 h 289"/>
                <a:gd name="T110" fmla="*/ 185 w 330"/>
                <a:gd name="T111" fmla="*/ 274 h 289"/>
                <a:gd name="T112" fmla="*/ 193 w 330"/>
                <a:gd name="T113" fmla="*/ 278 h 289"/>
                <a:gd name="T114" fmla="*/ 193 w 330"/>
                <a:gd name="T115" fmla="*/ 289 h 289"/>
                <a:gd name="T116" fmla="*/ 211 w 330"/>
                <a:gd name="T117" fmla="*/ 289 h 289"/>
                <a:gd name="T118" fmla="*/ 237 w 330"/>
                <a:gd name="T119" fmla="*/ 282 h 289"/>
                <a:gd name="T120" fmla="*/ 330 w 330"/>
                <a:gd name="T121" fmla="*/ 22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0" h="289">
                  <a:moveTo>
                    <a:pt x="330" y="222"/>
                  </a:moveTo>
                  <a:lnTo>
                    <a:pt x="330" y="222"/>
                  </a:lnTo>
                  <a:lnTo>
                    <a:pt x="326" y="219"/>
                  </a:lnTo>
                  <a:lnTo>
                    <a:pt x="326" y="219"/>
                  </a:lnTo>
                  <a:lnTo>
                    <a:pt x="322" y="211"/>
                  </a:lnTo>
                  <a:lnTo>
                    <a:pt x="318" y="207"/>
                  </a:lnTo>
                  <a:lnTo>
                    <a:pt x="315" y="207"/>
                  </a:lnTo>
                  <a:lnTo>
                    <a:pt x="311" y="207"/>
                  </a:lnTo>
                  <a:lnTo>
                    <a:pt x="304" y="207"/>
                  </a:lnTo>
                  <a:lnTo>
                    <a:pt x="300" y="204"/>
                  </a:lnTo>
                  <a:lnTo>
                    <a:pt x="300" y="204"/>
                  </a:lnTo>
                  <a:lnTo>
                    <a:pt x="300" y="200"/>
                  </a:lnTo>
                  <a:lnTo>
                    <a:pt x="300" y="196"/>
                  </a:lnTo>
                  <a:lnTo>
                    <a:pt x="300" y="196"/>
                  </a:lnTo>
                  <a:lnTo>
                    <a:pt x="296" y="193"/>
                  </a:lnTo>
                  <a:lnTo>
                    <a:pt x="296" y="189"/>
                  </a:lnTo>
                  <a:lnTo>
                    <a:pt x="293" y="185"/>
                  </a:lnTo>
                  <a:lnTo>
                    <a:pt x="289" y="178"/>
                  </a:lnTo>
                  <a:lnTo>
                    <a:pt x="289" y="178"/>
                  </a:lnTo>
                  <a:lnTo>
                    <a:pt x="289" y="178"/>
                  </a:lnTo>
                  <a:lnTo>
                    <a:pt x="289" y="174"/>
                  </a:lnTo>
                  <a:lnTo>
                    <a:pt x="293" y="170"/>
                  </a:lnTo>
                  <a:lnTo>
                    <a:pt x="296" y="170"/>
                  </a:lnTo>
                  <a:lnTo>
                    <a:pt x="296" y="167"/>
                  </a:lnTo>
                  <a:lnTo>
                    <a:pt x="293" y="163"/>
                  </a:lnTo>
                  <a:lnTo>
                    <a:pt x="293" y="159"/>
                  </a:lnTo>
                  <a:lnTo>
                    <a:pt x="296" y="152"/>
                  </a:lnTo>
                  <a:lnTo>
                    <a:pt x="293" y="148"/>
                  </a:lnTo>
                  <a:lnTo>
                    <a:pt x="293" y="141"/>
                  </a:lnTo>
                  <a:lnTo>
                    <a:pt x="293" y="137"/>
                  </a:lnTo>
                  <a:lnTo>
                    <a:pt x="293" y="133"/>
                  </a:lnTo>
                  <a:lnTo>
                    <a:pt x="293" y="122"/>
                  </a:lnTo>
                  <a:lnTo>
                    <a:pt x="289" y="118"/>
                  </a:lnTo>
                  <a:lnTo>
                    <a:pt x="289" y="118"/>
                  </a:lnTo>
                  <a:lnTo>
                    <a:pt x="289" y="115"/>
                  </a:lnTo>
                  <a:lnTo>
                    <a:pt x="289" y="111"/>
                  </a:lnTo>
                  <a:lnTo>
                    <a:pt x="281" y="81"/>
                  </a:lnTo>
                  <a:lnTo>
                    <a:pt x="274" y="78"/>
                  </a:lnTo>
                  <a:lnTo>
                    <a:pt x="274" y="78"/>
                  </a:lnTo>
                  <a:lnTo>
                    <a:pt x="270" y="78"/>
                  </a:lnTo>
                  <a:lnTo>
                    <a:pt x="267" y="74"/>
                  </a:lnTo>
                  <a:lnTo>
                    <a:pt x="267" y="70"/>
                  </a:lnTo>
                  <a:lnTo>
                    <a:pt x="263" y="66"/>
                  </a:lnTo>
                  <a:lnTo>
                    <a:pt x="259" y="66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55" y="59"/>
                  </a:lnTo>
                  <a:lnTo>
                    <a:pt x="255" y="59"/>
                  </a:lnTo>
                  <a:lnTo>
                    <a:pt x="259" y="52"/>
                  </a:lnTo>
                  <a:lnTo>
                    <a:pt x="263" y="48"/>
                  </a:lnTo>
                  <a:lnTo>
                    <a:pt x="263" y="48"/>
                  </a:lnTo>
                  <a:lnTo>
                    <a:pt x="267" y="44"/>
                  </a:lnTo>
                  <a:lnTo>
                    <a:pt x="267" y="44"/>
                  </a:lnTo>
                  <a:lnTo>
                    <a:pt x="267" y="37"/>
                  </a:lnTo>
                  <a:lnTo>
                    <a:pt x="270" y="37"/>
                  </a:lnTo>
                  <a:lnTo>
                    <a:pt x="267" y="33"/>
                  </a:lnTo>
                  <a:lnTo>
                    <a:pt x="270" y="33"/>
                  </a:lnTo>
                  <a:lnTo>
                    <a:pt x="270" y="29"/>
                  </a:lnTo>
                  <a:lnTo>
                    <a:pt x="270" y="29"/>
                  </a:lnTo>
                  <a:lnTo>
                    <a:pt x="267" y="29"/>
                  </a:lnTo>
                  <a:lnTo>
                    <a:pt x="267" y="26"/>
                  </a:lnTo>
                  <a:lnTo>
                    <a:pt x="270" y="18"/>
                  </a:lnTo>
                  <a:lnTo>
                    <a:pt x="270" y="11"/>
                  </a:lnTo>
                  <a:lnTo>
                    <a:pt x="270" y="7"/>
                  </a:lnTo>
                  <a:lnTo>
                    <a:pt x="270" y="7"/>
                  </a:lnTo>
                  <a:lnTo>
                    <a:pt x="270" y="3"/>
                  </a:lnTo>
                  <a:lnTo>
                    <a:pt x="270" y="3"/>
                  </a:lnTo>
                  <a:lnTo>
                    <a:pt x="267" y="3"/>
                  </a:lnTo>
                  <a:lnTo>
                    <a:pt x="263" y="3"/>
                  </a:lnTo>
                  <a:lnTo>
                    <a:pt x="255" y="7"/>
                  </a:lnTo>
                  <a:lnTo>
                    <a:pt x="252" y="3"/>
                  </a:lnTo>
                  <a:lnTo>
                    <a:pt x="248" y="0"/>
                  </a:lnTo>
                  <a:lnTo>
                    <a:pt x="248" y="3"/>
                  </a:lnTo>
                  <a:lnTo>
                    <a:pt x="244" y="3"/>
                  </a:lnTo>
                  <a:lnTo>
                    <a:pt x="241" y="3"/>
                  </a:lnTo>
                  <a:lnTo>
                    <a:pt x="237" y="3"/>
                  </a:lnTo>
                  <a:lnTo>
                    <a:pt x="237" y="0"/>
                  </a:lnTo>
                  <a:lnTo>
                    <a:pt x="233" y="0"/>
                  </a:lnTo>
                  <a:lnTo>
                    <a:pt x="233" y="3"/>
                  </a:lnTo>
                  <a:lnTo>
                    <a:pt x="230" y="3"/>
                  </a:lnTo>
                  <a:lnTo>
                    <a:pt x="226" y="7"/>
                  </a:lnTo>
                  <a:lnTo>
                    <a:pt x="226" y="7"/>
                  </a:lnTo>
                  <a:lnTo>
                    <a:pt x="222" y="7"/>
                  </a:lnTo>
                  <a:lnTo>
                    <a:pt x="218" y="7"/>
                  </a:lnTo>
                  <a:lnTo>
                    <a:pt x="215" y="7"/>
                  </a:lnTo>
                  <a:lnTo>
                    <a:pt x="215" y="3"/>
                  </a:lnTo>
                  <a:lnTo>
                    <a:pt x="207" y="3"/>
                  </a:lnTo>
                  <a:lnTo>
                    <a:pt x="207" y="3"/>
                  </a:lnTo>
                  <a:lnTo>
                    <a:pt x="204" y="3"/>
                  </a:lnTo>
                  <a:lnTo>
                    <a:pt x="200" y="3"/>
                  </a:lnTo>
                  <a:lnTo>
                    <a:pt x="196" y="3"/>
                  </a:lnTo>
                  <a:lnTo>
                    <a:pt x="196" y="3"/>
                  </a:lnTo>
                  <a:lnTo>
                    <a:pt x="193" y="3"/>
                  </a:lnTo>
                  <a:lnTo>
                    <a:pt x="193" y="7"/>
                  </a:lnTo>
                  <a:lnTo>
                    <a:pt x="189" y="7"/>
                  </a:lnTo>
                  <a:lnTo>
                    <a:pt x="185" y="7"/>
                  </a:lnTo>
                  <a:lnTo>
                    <a:pt x="181" y="11"/>
                  </a:lnTo>
                  <a:lnTo>
                    <a:pt x="178" y="11"/>
                  </a:lnTo>
                  <a:lnTo>
                    <a:pt x="174" y="7"/>
                  </a:lnTo>
                  <a:lnTo>
                    <a:pt x="170" y="7"/>
                  </a:lnTo>
                  <a:lnTo>
                    <a:pt x="163" y="11"/>
                  </a:lnTo>
                  <a:lnTo>
                    <a:pt x="159" y="7"/>
                  </a:lnTo>
                  <a:lnTo>
                    <a:pt x="152" y="15"/>
                  </a:lnTo>
                  <a:lnTo>
                    <a:pt x="148" y="15"/>
                  </a:lnTo>
                  <a:lnTo>
                    <a:pt x="144" y="15"/>
                  </a:lnTo>
                  <a:lnTo>
                    <a:pt x="141" y="18"/>
                  </a:lnTo>
                  <a:lnTo>
                    <a:pt x="141" y="18"/>
                  </a:lnTo>
                  <a:lnTo>
                    <a:pt x="141" y="22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30" y="22"/>
                  </a:lnTo>
                  <a:lnTo>
                    <a:pt x="126" y="22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18" y="29"/>
                  </a:lnTo>
                  <a:lnTo>
                    <a:pt x="118" y="33"/>
                  </a:lnTo>
                  <a:lnTo>
                    <a:pt x="111" y="33"/>
                  </a:lnTo>
                  <a:lnTo>
                    <a:pt x="107" y="33"/>
                  </a:lnTo>
                  <a:lnTo>
                    <a:pt x="107" y="33"/>
                  </a:lnTo>
                  <a:lnTo>
                    <a:pt x="111" y="37"/>
                  </a:lnTo>
                  <a:lnTo>
                    <a:pt x="111" y="40"/>
                  </a:lnTo>
                  <a:lnTo>
                    <a:pt x="111" y="40"/>
                  </a:lnTo>
                  <a:lnTo>
                    <a:pt x="111" y="44"/>
                  </a:lnTo>
                  <a:lnTo>
                    <a:pt x="111" y="48"/>
                  </a:lnTo>
                  <a:lnTo>
                    <a:pt x="111" y="52"/>
                  </a:lnTo>
                  <a:lnTo>
                    <a:pt x="115" y="55"/>
                  </a:lnTo>
                  <a:lnTo>
                    <a:pt x="115" y="66"/>
                  </a:lnTo>
                  <a:lnTo>
                    <a:pt x="118" y="70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22" y="78"/>
                  </a:lnTo>
                  <a:lnTo>
                    <a:pt x="122" y="78"/>
                  </a:lnTo>
                  <a:lnTo>
                    <a:pt x="126" y="78"/>
                  </a:lnTo>
                  <a:lnTo>
                    <a:pt x="122" y="81"/>
                  </a:lnTo>
                  <a:lnTo>
                    <a:pt x="122" y="81"/>
                  </a:lnTo>
                  <a:lnTo>
                    <a:pt x="122" y="85"/>
                  </a:lnTo>
                  <a:lnTo>
                    <a:pt x="104" y="85"/>
                  </a:lnTo>
                  <a:lnTo>
                    <a:pt x="100" y="85"/>
                  </a:lnTo>
                  <a:lnTo>
                    <a:pt x="93" y="92"/>
                  </a:lnTo>
                  <a:lnTo>
                    <a:pt x="93" y="92"/>
                  </a:lnTo>
                  <a:lnTo>
                    <a:pt x="89" y="96"/>
                  </a:lnTo>
                  <a:lnTo>
                    <a:pt x="89" y="104"/>
                  </a:lnTo>
                  <a:lnTo>
                    <a:pt x="89" y="104"/>
                  </a:lnTo>
                  <a:lnTo>
                    <a:pt x="78" y="111"/>
                  </a:lnTo>
                  <a:lnTo>
                    <a:pt x="59" y="122"/>
                  </a:lnTo>
                  <a:lnTo>
                    <a:pt x="44" y="130"/>
                  </a:lnTo>
                  <a:lnTo>
                    <a:pt x="41" y="130"/>
                  </a:lnTo>
                  <a:lnTo>
                    <a:pt x="33" y="130"/>
                  </a:lnTo>
                  <a:lnTo>
                    <a:pt x="30" y="130"/>
                  </a:lnTo>
                  <a:lnTo>
                    <a:pt x="26" y="130"/>
                  </a:lnTo>
                  <a:lnTo>
                    <a:pt x="15" y="133"/>
                  </a:lnTo>
                  <a:lnTo>
                    <a:pt x="11" y="137"/>
                  </a:lnTo>
                  <a:lnTo>
                    <a:pt x="7" y="141"/>
                  </a:lnTo>
                  <a:lnTo>
                    <a:pt x="0" y="144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59" y="196"/>
                  </a:lnTo>
                  <a:lnTo>
                    <a:pt x="59" y="196"/>
                  </a:lnTo>
                  <a:lnTo>
                    <a:pt x="167" y="263"/>
                  </a:lnTo>
                  <a:lnTo>
                    <a:pt x="170" y="270"/>
                  </a:lnTo>
                  <a:lnTo>
                    <a:pt x="174" y="270"/>
                  </a:lnTo>
                  <a:lnTo>
                    <a:pt x="178" y="270"/>
                  </a:lnTo>
                  <a:lnTo>
                    <a:pt x="185" y="274"/>
                  </a:lnTo>
                  <a:lnTo>
                    <a:pt x="185" y="274"/>
                  </a:lnTo>
                  <a:lnTo>
                    <a:pt x="189" y="278"/>
                  </a:lnTo>
                  <a:lnTo>
                    <a:pt x="193" y="278"/>
                  </a:lnTo>
                  <a:lnTo>
                    <a:pt x="193" y="282"/>
                  </a:lnTo>
                  <a:lnTo>
                    <a:pt x="193" y="285"/>
                  </a:lnTo>
                  <a:lnTo>
                    <a:pt x="193" y="289"/>
                  </a:lnTo>
                  <a:lnTo>
                    <a:pt x="196" y="289"/>
                  </a:lnTo>
                  <a:lnTo>
                    <a:pt x="204" y="289"/>
                  </a:lnTo>
                  <a:lnTo>
                    <a:pt x="211" y="289"/>
                  </a:lnTo>
                  <a:lnTo>
                    <a:pt x="211" y="289"/>
                  </a:lnTo>
                  <a:lnTo>
                    <a:pt x="211" y="289"/>
                  </a:lnTo>
                  <a:lnTo>
                    <a:pt x="237" y="282"/>
                  </a:lnTo>
                  <a:lnTo>
                    <a:pt x="255" y="267"/>
                  </a:lnTo>
                  <a:lnTo>
                    <a:pt x="330" y="222"/>
                  </a:lnTo>
                  <a:lnTo>
                    <a:pt x="330" y="2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11" name="Freeform 113"/>
            <p:cNvSpPr/>
            <p:nvPr/>
          </p:nvSpPr>
          <p:spPr bwMode="auto">
            <a:xfrm>
              <a:off x="4030547" y="2455455"/>
              <a:ext cx="248320" cy="176269"/>
            </a:xfrm>
            <a:custGeom>
              <a:avLst/>
              <a:gdLst>
                <a:gd name="T0" fmla="*/ 67 w 193"/>
                <a:gd name="T1" fmla="*/ 126 h 137"/>
                <a:gd name="T2" fmla="*/ 78 w 193"/>
                <a:gd name="T3" fmla="*/ 119 h 137"/>
                <a:gd name="T4" fmla="*/ 93 w 193"/>
                <a:gd name="T5" fmla="*/ 112 h 137"/>
                <a:gd name="T6" fmla="*/ 100 w 193"/>
                <a:gd name="T7" fmla="*/ 112 h 137"/>
                <a:gd name="T8" fmla="*/ 111 w 193"/>
                <a:gd name="T9" fmla="*/ 112 h 137"/>
                <a:gd name="T10" fmla="*/ 145 w 193"/>
                <a:gd name="T11" fmla="*/ 93 h 137"/>
                <a:gd name="T12" fmla="*/ 156 w 193"/>
                <a:gd name="T13" fmla="*/ 86 h 137"/>
                <a:gd name="T14" fmla="*/ 160 w 193"/>
                <a:gd name="T15" fmla="*/ 74 h 137"/>
                <a:gd name="T16" fmla="*/ 167 w 193"/>
                <a:gd name="T17" fmla="*/ 67 h 137"/>
                <a:gd name="T18" fmla="*/ 189 w 193"/>
                <a:gd name="T19" fmla="*/ 67 h 137"/>
                <a:gd name="T20" fmla="*/ 189 w 193"/>
                <a:gd name="T21" fmla="*/ 63 h 137"/>
                <a:gd name="T22" fmla="*/ 189 w 193"/>
                <a:gd name="T23" fmla="*/ 60 h 137"/>
                <a:gd name="T24" fmla="*/ 185 w 193"/>
                <a:gd name="T25" fmla="*/ 56 h 137"/>
                <a:gd name="T26" fmla="*/ 185 w 193"/>
                <a:gd name="T27" fmla="*/ 52 h 137"/>
                <a:gd name="T28" fmla="*/ 182 w 193"/>
                <a:gd name="T29" fmla="*/ 37 h 137"/>
                <a:gd name="T30" fmla="*/ 178 w 193"/>
                <a:gd name="T31" fmla="*/ 30 h 137"/>
                <a:gd name="T32" fmla="*/ 178 w 193"/>
                <a:gd name="T33" fmla="*/ 22 h 137"/>
                <a:gd name="T34" fmla="*/ 178 w 193"/>
                <a:gd name="T35" fmla="*/ 19 h 137"/>
                <a:gd name="T36" fmla="*/ 174 w 193"/>
                <a:gd name="T37" fmla="*/ 15 h 137"/>
                <a:gd name="T38" fmla="*/ 163 w 193"/>
                <a:gd name="T39" fmla="*/ 15 h 137"/>
                <a:gd name="T40" fmla="*/ 160 w 193"/>
                <a:gd name="T41" fmla="*/ 11 h 137"/>
                <a:gd name="T42" fmla="*/ 160 w 193"/>
                <a:gd name="T43" fmla="*/ 11 h 137"/>
                <a:gd name="T44" fmla="*/ 152 w 193"/>
                <a:gd name="T45" fmla="*/ 15 h 137"/>
                <a:gd name="T46" fmla="*/ 141 w 193"/>
                <a:gd name="T47" fmla="*/ 11 h 137"/>
                <a:gd name="T48" fmla="*/ 134 w 193"/>
                <a:gd name="T49" fmla="*/ 15 h 137"/>
                <a:gd name="T50" fmla="*/ 126 w 193"/>
                <a:gd name="T51" fmla="*/ 8 h 137"/>
                <a:gd name="T52" fmla="*/ 123 w 193"/>
                <a:gd name="T53" fmla="*/ 4 h 137"/>
                <a:gd name="T54" fmla="*/ 123 w 193"/>
                <a:gd name="T55" fmla="*/ 4 h 137"/>
                <a:gd name="T56" fmla="*/ 119 w 193"/>
                <a:gd name="T57" fmla="*/ 4 h 137"/>
                <a:gd name="T58" fmla="*/ 115 w 193"/>
                <a:gd name="T59" fmla="*/ 4 h 137"/>
                <a:gd name="T60" fmla="*/ 111 w 193"/>
                <a:gd name="T61" fmla="*/ 15 h 137"/>
                <a:gd name="T62" fmla="*/ 108 w 193"/>
                <a:gd name="T63" fmla="*/ 26 h 137"/>
                <a:gd name="T64" fmla="*/ 97 w 193"/>
                <a:gd name="T65" fmla="*/ 37 h 137"/>
                <a:gd name="T66" fmla="*/ 93 w 193"/>
                <a:gd name="T67" fmla="*/ 37 h 137"/>
                <a:gd name="T68" fmla="*/ 82 w 193"/>
                <a:gd name="T69" fmla="*/ 45 h 137"/>
                <a:gd name="T70" fmla="*/ 74 w 193"/>
                <a:gd name="T71" fmla="*/ 48 h 137"/>
                <a:gd name="T72" fmla="*/ 67 w 193"/>
                <a:gd name="T73" fmla="*/ 52 h 137"/>
                <a:gd name="T74" fmla="*/ 63 w 193"/>
                <a:gd name="T75" fmla="*/ 63 h 137"/>
                <a:gd name="T76" fmla="*/ 56 w 193"/>
                <a:gd name="T77" fmla="*/ 71 h 137"/>
                <a:gd name="T78" fmla="*/ 52 w 193"/>
                <a:gd name="T79" fmla="*/ 82 h 137"/>
                <a:gd name="T80" fmla="*/ 52 w 193"/>
                <a:gd name="T81" fmla="*/ 93 h 137"/>
                <a:gd name="T82" fmla="*/ 56 w 193"/>
                <a:gd name="T83" fmla="*/ 97 h 137"/>
                <a:gd name="T84" fmla="*/ 45 w 193"/>
                <a:gd name="T85" fmla="*/ 112 h 137"/>
                <a:gd name="T86" fmla="*/ 37 w 193"/>
                <a:gd name="T87" fmla="*/ 119 h 137"/>
                <a:gd name="T88" fmla="*/ 23 w 193"/>
                <a:gd name="T89" fmla="*/ 130 h 137"/>
                <a:gd name="T90" fmla="*/ 0 w 193"/>
                <a:gd name="T91" fmla="*/ 137 h 137"/>
                <a:gd name="T92" fmla="*/ 67 w 193"/>
                <a:gd name="T9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3" h="137">
                  <a:moveTo>
                    <a:pt x="67" y="137"/>
                  </a:moveTo>
                  <a:lnTo>
                    <a:pt x="67" y="126"/>
                  </a:lnTo>
                  <a:lnTo>
                    <a:pt x="74" y="123"/>
                  </a:lnTo>
                  <a:lnTo>
                    <a:pt x="78" y="119"/>
                  </a:lnTo>
                  <a:lnTo>
                    <a:pt x="82" y="115"/>
                  </a:lnTo>
                  <a:lnTo>
                    <a:pt x="93" y="112"/>
                  </a:lnTo>
                  <a:lnTo>
                    <a:pt x="97" y="112"/>
                  </a:lnTo>
                  <a:lnTo>
                    <a:pt x="100" y="112"/>
                  </a:lnTo>
                  <a:lnTo>
                    <a:pt x="108" y="112"/>
                  </a:lnTo>
                  <a:lnTo>
                    <a:pt x="111" y="112"/>
                  </a:lnTo>
                  <a:lnTo>
                    <a:pt x="126" y="104"/>
                  </a:lnTo>
                  <a:lnTo>
                    <a:pt x="145" y="93"/>
                  </a:lnTo>
                  <a:lnTo>
                    <a:pt x="156" y="86"/>
                  </a:lnTo>
                  <a:lnTo>
                    <a:pt x="156" y="86"/>
                  </a:lnTo>
                  <a:lnTo>
                    <a:pt x="156" y="78"/>
                  </a:lnTo>
                  <a:lnTo>
                    <a:pt x="160" y="74"/>
                  </a:lnTo>
                  <a:lnTo>
                    <a:pt x="160" y="74"/>
                  </a:lnTo>
                  <a:lnTo>
                    <a:pt x="167" y="67"/>
                  </a:lnTo>
                  <a:lnTo>
                    <a:pt x="171" y="67"/>
                  </a:lnTo>
                  <a:lnTo>
                    <a:pt x="189" y="67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93" y="60"/>
                  </a:lnTo>
                  <a:lnTo>
                    <a:pt x="189" y="60"/>
                  </a:lnTo>
                  <a:lnTo>
                    <a:pt x="189" y="60"/>
                  </a:lnTo>
                  <a:lnTo>
                    <a:pt x="185" y="56"/>
                  </a:lnTo>
                  <a:lnTo>
                    <a:pt x="185" y="56"/>
                  </a:lnTo>
                  <a:lnTo>
                    <a:pt x="185" y="52"/>
                  </a:lnTo>
                  <a:lnTo>
                    <a:pt x="182" y="48"/>
                  </a:lnTo>
                  <a:lnTo>
                    <a:pt x="182" y="37"/>
                  </a:lnTo>
                  <a:lnTo>
                    <a:pt x="178" y="34"/>
                  </a:lnTo>
                  <a:lnTo>
                    <a:pt x="178" y="30"/>
                  </a:lnTo>
                  <a:lnTo>
                    <a:pt x="178" y="26"/>
                  </a:lnTo>
                  <a:lnTo>
                    <a:pt x="178" y="22"/>
                  </a:lnTo>
                  <a:lnTo>
                    <a:pt x="178" y="22"/>
                  </a:lnTo>
                  <a:lnTo>
                    <a:pt x="178" y="19"/>
                  </a:lnTo>
                  <a:lnTo>
                    <a:pt x="174" y="15"/>
                  </a:lnTo>
                  <a:lnTo>
                    <a:pt x="174" y="15"/>
                  </a:lnTo>
                  <a:lnTo>
                    <a:pt x="171" y="15"/>
                  </a:lnTo>
                  <a:lnTo>
                    <a:pt x="163" y="15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56" y="11"/>
                  </a:lnTo>
                  <a:lnTo>
                    <a:pt x="152" y="15"/>
                  </a:lnTo>
                  <a:lnTo>
                    <a:pt x="145" y="11"/>
                  </a:lnTo>
                  <a:lnTo>
                    <a:pt x="141" y="11"/>
                  </a:lnTo>
                  <a:lnTo>
                    <a:pt x="137" y="15"/>
                  </a:lnTo>
                  <a:lnTo>
                    <a:pt x="134" y="15"/>
                  </a:lnTo>
                  <a:lnTo>
                    <a:pt x="130" y="15"/>
                  </a:lnTo>
                  <a:lnTo>
                    <a:pt x="126" y="8"/>
                  </a:lnTo>
                  <a:lnTo>
                    <a:pt x="123" y="8"/>
                  </a:lnTo>
                  <a:lnTo>
                    <a:pt x="123" y="4"/>
                  </a:lnTo>
                  <a:lnTo>
                    <a:pt x="123" y="4"/>
                  </a:lnTo>
                  <a:lnTo>
                    <a:pt x="123" y="4"/>
                  </a:lnTo>
                  <a:lnTo>
                    <a:pt x="123" y="0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5" y="4"/>
                  </a:lnTo>
                  <a:lnTo>
                    <a:pt x="111" y="8"/>
                  </a:lnTo>
                  <a:lnTo>
                    <a:pt x="111" y="15"/>
                  </a:lnTo>
                  <a:lnTo>
                    <a:pt x="108" y="19"/>
                  </a:lnTo>
                  <a:lnTo>
                    <a:pt x="108" y="26"/>
                  </a:lnTo>
                  <a:lnTo>
                    <a:pt x="104" y="30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3" y="37"/>
                  </a:lnTo>
                  <a:lnTo>
                    <a:pt x="86" y="41"/>
                  </a:lnTo>
                  <a:lnTo>
                    <a:pt x="82" y="45"/>
                  </a:lnTo>
                  <a:lnTo>
                    <a:pt x="82" y="45"/>
                  </a:lnTo>
                  <a:lnTo>
                    <a:pt x="74" y="48"/>
                  </a:lnTo>
                  <a:lnTo>
                    <a:pt x="71" y="48"/>
                  </a:lnTo>
                  <a:lnTo>
                    <a:pt x="67" y="52"/>
                  </a:lnTo>
                  <a:lnTo>
                    <a:pt x="60" y="56"/>
                  </a:lnTo>
                  <a:lnTo>
                    <a:pt x="63" y="63"/>
                  </a:lnTo>
                  <a:lnTo>
                    <a:pt x="63" y="67"/>
                  </a:lnTo>
                  <a:lnTo>
                    <a:pt x="56" y="71"/>
                  </a:lnTo>
                  <a:lnTo>
                    <a:pt x="52" y="78"/>
                  </a:lnTo>
                  <a:lnTo>
                    <a:pt x="52" y="82"/>
                  </a:lnTo>
                  <a:lnTo>
                    <a:pt x="56" y="89"/>
                  </a:lnTo>
                  <a:lnTo>
                    <a:pt x="52" y="93"/>
                  </a:lnTo>
                  <a:lnTo>
                    <a:pt x="52" y="93"/>
                  </a:lnTo>
                  <a:lnTo>
                    <a:pt x="56" y="97"/>
                  </a:lnTo>
                  <a:lnTo>
                    <a:pt x="56" y="100"/>
                  </a:lnTo>
                  <a:lnTo>
                    <a:pt x="45" y="112"/>
                  </a:lnTo>
                  <a:lnTo>
                    <a:pt x="41" y="115"/>
                  </a:lnTo>
                  <a:lnTo>
                    <a:pt x="37" y="119"/>
                  </a:lnTo>
                  <a:lnTo>
                    <a:pt x="34" y="119"/>
                  </a:lnTo>
                  <a:lnTo>
                    <a:pt x="23" y="130"/>
                  </a:lnTo>
                  <a:lnTo>
                    <a:pt x="4" y="134"/>
                  </a:lnTo>
                  <a:lnTo>
                    <a:pt x="0" y="137"/>
                  </a:lnTo>
                  <a:lnTo>
                    <a:pt x="67" y="137"/>
                  </a:lnTo>
                  <a:lnTo>
                    <a:pt x="67" y="137"/>
                  </a:lnTo>
                  <a:lnTo>
                    <a:pt x="67" y="1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12" name="Freeform 114"/>
            <p:cNvSpPr/>
            <p:nvPr/>
          </p:nvSpPr>
          <p:spPr bwMode="auto">
            <a:xfrm>
              <a:off x="3945629" y="2631723"/>
              <a:ext cx="171122" cy="129950"/>
            </a:xfrm>
            <a:custGeom>
              <a:avLst/>
              <a:gdLst>
                <a:gd name="T0" fmla="*/ 133 w 133"/>
                <a:gd name="T1" fmla="*/ 4 h 101"/>
                <a:gd name="T2" fmla="*/ 133 w 133"/>
                <a:gd name="T3" fmla="*/ 0 h 101"/>
                <a:gd name="T4" fmla="*/ 66 w 133"/>
                <a:gd name="T5" fmla="*/ 0 h 101"/>
                <a:gd name="T6" fmla="*/ 63 w 133"/>
                <a:gd name="T7" fmla="*/ 8 h 101"/>
                <a:gd name="T8" fmla="*/ 63 w 133"/>
                <a:gd name="T9" fmla="*/ 15 h 101"/>
                <a:gd name="T10" fmla="*/ 59 w 133"/>
                <a:gd name="T11" fmla="*/ 15 h 101"/>
                <a:gd name="T12" fmla="*/ 48 w 133"/>
                <a:gd name="T13" fmla="*/ 19 h 101"/>
                <a:gd name="T14" fmla="*/ 44 w 133"/>
                <a:gd name="T15" fmla="*/ 23 h 101"/>
                <a:gd name="T16" fmla="*/ 40 w 133"/>
                <a:gd name="T17" fmla="*/ 26 h 101"/>
                <a:gd name="T18" fmla="*/ 44 w 133"/>
                <a:gd name="T19" fmla="*/ 30 h 101"/>
                <a:gd name="T20" fmla="*/ 33 w 133"/>
                <a:gd name="T21" fmla="*/ 41 h 101"/>
                <a:gd name="T22" fmla="*/ 33 w 133"/>
                <a:gd name="T23" fmla="*/ 45 h 101"/>
                <a:gd name="T24" fmla="*/ 26 w 133"/>
                <a:gd name="T25" fmla="*/ 52 h 101"/>
                <a:gd name="T26" fmla="*/ 22 w 133"/>
                <a:gd name="T27" fmla="*/ 56 h 101"/>
                <a:gd name="T28" fmla="*/ 18 w 133"/>
                <a:gd name="T29" fmla="*/ 64 h 101"/>
                <a:gd name="T30" fmla="*/ 18 w 133"/>
                <a:gd name="T31" fmla="*/ 64 h 101"/>
                <a:gd name="T32" fmla="*/ 11 w 133"/>
                <a:gd name="T33" fmla="*/ 71 h 101"/>
                <a:gd name="T34" fmla="*/ 11 w 133"/>
                <a:gd name="T35" fmla="*/ 75 h 101"/>
                <a:gd name="T36" fmla="*/ 15 w 133"/>
                <a:gd name="T37" fmla="*/ 75 h 101"/>
                <a:gd name="T38" fmla="*/ 11 w 133"/>
                <a:gd name="T39" fmla="*/ 75 h 101"/>
                <a:gd name="T40" fmla="*/ 3 w 133"/>
                <a:gd name="T41" fmla="*/ 86 h 101"/>
                <a:gd name="T42" fmla="*/ 3 w 133"/>
                <a:gd name="T43" fmla="*/ 86 h 101"/>
                <a:gd name="T44" fmla="*/ 0 w 133"/>
                <a:gd name="T45" fmla="*/ 90 h 101"/>
                <a:gd name="T46" fmla="*/ 0 w 133"/>
                <a:gd name="T47" fmla="*/ 93 h 101"/>
                <a:gd name="T48" fmla="*/ 0 w 133"/>
                <a:gd name="T49" fmla="*/ 93 h 101"/>
                <a:gd name="T50" fmla="*/ 0 w 133"/>
                <a:gd name="T51" fmla="*/ 101 h 101"/>
                <a:gd name="T52" fmla="*/ 66 w 133"/>
                <a:gd name="T53" fmla="*/ 101 h 101"/>
                <a:gd name="T54" fmla="*/ 66 w 133"/>
                <a:gd name="T55" fmla="*/ 71 h 101"/>
                <a:gd name="T56" fmla="*/ 66 w 133"/>
                <a:gd name="T57" fmla="*/ 67 h 101"/>
                <a:gd name="T58" fmla="*/ 70 w 133"/>
                <a:gd name="T59" fmla="*/ 67 h 101"/>
                <a:gd name="T60" fmla="*/ 74 w 133"/>
                <a:gd name="T61" fmla="*/ 64 h 101"/>
                <a:gd name="T62" fmla="*/ 81 w 133"/>
                <a:gd name="T63" fmla="*/ 64 h 101"/>
                <a:gd name="T64" fmla="*/ 81 w 133"/>
                <a:gd name="T65" fmla="*/ 26 h 101"/>
                <a:gd name="T66" fmla="*/ 133 w 133"/>
                <a:gd name="T67" fmla="*/ 26 h 101"/>
                <a:gd name="T68" fmla="*/ 133 w 133"/>
                <a:gd name="T69" fmla="*/ 4 h 101"/>
                <a:gd name="T70" fmla="*/ 133 w 133"/>
                <a:gd name="T71" fmla="*/ 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3" h="101">
                  <a:moveTo>
                    <a:pt x="133" y="4"/>
                  </a:moveTo>
                  <a:lnTo>
                    <a:pt x="133" y="0"/>
                  </a:lnTo>
                  <a:lnTo>
                    <a:pt x="66" y="0"/>
                  </a:lnTo>
                  <a:lnTo>
                    <a:pt x="63" y="8"/>
                  </a:lnTo>
                  <a:lnTo>
                    <a:pt x="63" y="15"/>
                  </a:lnTo>
                  <a:lnTo>
                    <a:pt x="59" y="15"/>
                  </a:lnTo>
                  <a:lnTo>
                    <a:pt x="48" y="19"/>
                  </a:lnTo>
                  <a:lnTo>
                    <a:pt x="44" y="23"/>
                  </a:lnTo>
                  <a:lnTo>
                    <a:pt x="40" y="26"/>
                  </a:lnTo>
                  <a:lnTo>
                    <a:pt x="44" y="30"/>
                  </a:lnTo>
                  <a:lnTo>
                    <a:pt x="33" y="41"/>
                  </a:lnTo>
                  <a:lnTo>
                    <a:pt x="33" y="45"/>
                  </a:lnTo>
                  <a:lnTo>
                    <a:pt x="26" y="52"/>
                  </a:lnTo>
                  <a:lnTo>
                    <a:pt x="22" y="56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1" y="71"/>
                  </a:lnTo>
                  <a:lnTo>
                    <a:pt x="11" y="75"/>
                  </a:lnTo>
                  <a:lnTo>
                    <a:pt x="15" y="75"/>
                  </a:lnTo>
                  <a:lnTo>
                    <a:pt x="11" y="75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101"/>
                  </a:lnTo>
                  <a:lnTo>
                    <a:pt x="66" y="101"/>
                  </a:lnTo>
                  <a:lnTo>
                    <a:pt x="66" y="71"/>
                  </a:lnTo>
                  <a:lnTo>
                    <a:pt x="66" y="67"/>
                  </a:lnTo>
                  <a:lnTo>
                    <a:pt x="70" y="67"/>
                  </a:lnTo>
                  <a:lnTo>
                    <a:pt x="74" y="64"/>
                  </a:lnTo>
                  <a:lnTo>
                    <a:pt x="81" y="64"/>
                  </a:lnTo>
                  <a:lnTo>
                    <a:pt x="81" y="26"/>
                  </a:lnTo>
                  <a:lnTo>
                    <a:pt x="133" y="26"/>
                  </a:lnTo>
                  <a:lnTo>
                    <a:pt x="133" y="4"/>
                  </a:lnTo>
                  <a:lnTo>
                    <a:pt x="133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13" name="Freeform 115"/>
            <p:cNvSpPr/>
            <p:nvPr/>
          </p:nvSpPr>
          <p:spPr bwMode="auto">
            <a:xfrm>
              <a:off x="3945629" y="2636870"/>
              <a:ext cx="247033" cy="253467"/>
            </a:xfrm>
            <a:custGeom>
              <a:avLst/>
              <a:gdLst>
                <a:gd name="T0" fmla="*/ 66 w 192"/>
                <a:gd name="T1" fmla="*/ 97 h 197"/>
                <a:gd name="T2" fmla="*/ 66 w 192"/>
                <a:gd name="T3" fmla="*/ 63 h 197"/>
                <a:gd name="T4" fmla="*/ 74 w 192"/>
                <a:gd name="T5" fmla="*/ 60 h 197"/>
                <a:gd name="T6" fmla="*/ 81 w 192"/>
                <a:gd name="T7" fmla="*/ 22 h 197"/>
                <a:gd name="T8" fmla="*/ 133 w 192"/>
                <a:gd name="T9" fmla="*/ 0 h 197"/>
                <a:gd name="T10" fmla="*/ 192 w 192"/>
                <a:gd name="T11" fmla="*/ 37 h 197"/>
                <a:gd name="T12" fmla="*/ 174 w 192"/>
                <a:gd name="T13" fmla="*/ 37 h 197"/>
                <a:gd name="T14" fmla="*/ 192 w 192"/>
                <a:gd name="T15" fmla="*/ 171 h 197"/>
                <a:gd name="T16" fmla="*/ 126 w 192"/>
                <a:gd name="T17" fmla="*/ 186 h 197"/>
                <a:gd name="T18" fmla="*/ 122 w 192"/>
                <a:gd name="T19" fmla="*/ 182 h 197"/>
                <a:gd name="T20" fmla="*/ 118 w 192"/>
                <a:gd name="T21" fmla="*/ 186 h 197"/>
                <a:gd name="T22" fmla="*/ 118 w 192"/>
                <a:gd name="T23" fmla="*/ 178 h 197"/>
                <a:gd name="T24" fmla="*/ 103 w 192"/>
                <a:gd name="T25" fmla="*/ 182 h 197"/>
                <a:gd name="T26" fmla="*/ 100 w 192"/>
                <a:gd name="T27" fmla="*/ 189 h 197"/>
                <a:gd name="T28" fmla="*/ 96 w 192"/>
                <a:gd name="T29" fmla="*/ 178 h 197"/>
                <a:gd name="T30" fmla="*/ 85 w 192"/>
                <a:gd name="T31" fmla="*/ 182 h 197"/>
                <a:gd name="T32" fmla="*/ 85 w 192"/>
                <a:gd name="T33" fmla="*/ 189 h 197"/>
                <a:gd name="T34" fmla="*/ 81 w 192"/>
                <a:gd name="T35" fmla="*/ 193 h 197"/>
                <a:gd name="T36" fmla="*/ 77 w 192"/>
                <a:gd name="T37" fmla="*/ 197 h 197"/>
                <a:gd name="T38" fmla="*/ 70 w 192"/>
                <a:gd name="T39" fmla="*/ 189 h 197"/>
                <a:gd name="T40" fmla="*/ 66 w 192"/>
                <a:gd name="T41" fmla="*/ 186 h 197"/>
                <a:gd name="T42" fmla="*/ 63 w 192"/>
                <a:gd name="T43" fmla="*/ 182 h 197"/>
                <a:gd name="T44" fmla="*/ 59 w 192"/>
                <a:gd name="T45" fmla="*/ 175 h 197"/>
                <a:gd name="T46" fmla="*/ 55 w 192"/>
                <a:gd name="T47" fmla="*/ 175 h 197"/>
                <a:gd name="T48" fmla="*/ 52 w 192"/>
                <a:gd name="T49" fmla="*/ 175 h 197"/>
                <a:gd name="T50" fmla="*/ 48 w 192"/>
                <a:gd name="T51" fmla="*/ 175 h 197"/>
                <a:gd name="T52" fmla="*/ 40 w 192"/>
                <a:gd name="T53" fmla="*/ 167 h 197"/>
                <a:gd name="T54" fmla="*/ 29 w 192"/>
                <a:gd name="T55" fmla="*/ 167 h 197"/>
                <a:gd name="T56" fmla="*/ 15 w 192"/>
                <a:gd name="T57" fmla="*/ 171 h 197"/>
                <a:gd name="T58" fmla="*/ 7 w 192"/>
                <a:gd name="T59" fmla="*/ 175 h 197"/>
                <a:gd name="T60" fmla="*/ 7 w 192"/>
                <a:gd name="T61" fmla="*/ 167 h 197"/>
                <a:gd name="T62" fmla="*/ 11 w 192"/>
                <a:gd name="T63" fmla="*/ 156 h 197"/>
                <a:gd name="T64" fmla="*/ 11 w 192"/>
                <a:gd name="T65" fmla="*/ 130 h 197"/>
                <a:gd name="T66" fmla="*/ 7 w 192"/>
                <a:gd name="T67" fmla="*/ 123 h 197"/>
                <a:gd name="T68" fmla="*/ 11 w 192"/>
                <a:gd name="T69" fmla="*/ 115 h 197"/>
                <a:gd name="T70" fmla="*/ 11 w 192"/>
                <a:gd name="T71" fmla="*/ 111 h 197"/>
                <a:gd name="T72" fmla="*/ 3 w 192"/>
                <a:gd name="T73" fmla="*/ 104 h 197"/>
                <a:gd name="T74" fmla="*/ 3 w 192"/>
                <a:gd name="T75" fmla="*/ 100 h 197"/>
                <a:gd name="T76" fmla="*/ 0 w 192"/>
                <a:gd name="T77" fmla="*/ 100 h 197"/>
                <a:gd name="T78" fmla="*/ 0 w 192"/>
                <a:gd name="T79" fmla="*/ 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2" h="197">
                  <a:moveTo>
                    <a:pt x="0" y="97"/>
                  </a:moveTo>
                  <a:lnTo>
                    <a:pt x="66" y="97"/>
                  </a:lnTo>
                  <a:lnTo>
                    <a:pt x="66" y="67"/>
                  </a:lnTo>
                  <a:lnTo>
                    <a:pt x="66" y="63"/>
                  </a:lnTo>
                  <a:lnTo>
                    <a:pt x="70" y="63"/>
                  </a:lnTo>
                  <a:lnTo>
                    <a:pt x="74" y="60"/>
                  </a:lnTo>
                  <a:lnTo>
                    <a:pt x="81" y="60"/>
                  </a:lnTo>
                  <a:lnTo>
                    <a:pt x="81" y="22"/>
                  </a:lnTo>
                  <a:lnTo>
                    <a:pt x="133" y="22"/>
                  </a:lnTo>
                  <a:lnTo>
                    <a:pt x="133" y="0"/>
                  </a:lnTo>
                  <a:lnTo>
                    <a:pt x="192" y="37"/>
                  </a:lnTo>
                  <a:lnTo>
                    <a:pt x="192" y="37"/>
                  </a:lnTo>
                  <a:lnTo>
                    <a:pt x="192" y="37"/>
                  </a:lnTo>
                  <a:lnTo>
                    <a:pt x="174" y="37"/>
                  </a:lnTo>
                  <a:lnTo>
                    <a:pt x="185" y="171"/>
                  </a:lnTo>
                  <a:lnTo>
                    <a:pt x="192" y="171"/>
                  </a:lnTo>
                  <a:lnTo>
                    <a:pt x="185" y="186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18" y="186"/>
                  </a:lnTo>
                  <a:lnTo>
                    <a:pt x="118" y="186"/>
                  </a:lnTo>
                  <a:lnTo>
                    <a:pt x="118" y="178"/>
                  </a:lnTo>
                  <a:lnTo>
                    <a:pt x="111" y="178"/>
                  </a:lnTo>
                  <a:lnTo>
                    <a:pt x="103" y="182"/>
                  </a:lnTo>
                  <a:lnTo>
                    <a:pt x="100" y="189"/>
                  </a:lnTo>
                  <a:lnTo>
                    <a:pt x="100" y="189"/>
                  </a:lnTo>
                  <a:lnTo>
                    <a:pt x="96" y="182"/>
                  </a:lnTo>
                  <a:lnTo>
                    <a:pt x="96" y="178"/>
                  </a:lnTo>
                  <a:lnTo>
                    <a:pt x="92" y="178"/>
                  </a:lnTo>
                  <a:lnTo>
                    <a:pt x="85" y="182"/>
                  </a:lnTo>
                  <a:lnTo>
                    <a:pt x="85" y="186"/>
                  </a:lnTo>
                  <a:lnTo>
                    <a:pt x="85" y="189"/>
                  </a:lnTo>
                  <a:lnTo>
                    <a:pt x="85" y="193"/>
                  </a:lnTo>
                  <a:lnTo>
                    <a:pt x="81" y="193"/>
                  </a:lnTo>
                  <a:lnTo>
                    <a:pt x="77" y="197"/>
                  </a:lnTo>
                  <a:lnTo>
                    <a:pt x="77" y="197"/>
                  </a:lnTo>
                  <a:lnTo>
                    <a:pt x="74" y="193"/>
                  </a:lnTo>
                  <a:lnTo>
                    <a:pt x="70" y="189"/>
                  </a:lnTo>
                  <a:lnTo>
                    <a:pt x="66" y="189"/>
                  </a:lnTo>
                  <a:lnTo>
                    <a:pt x="66" y="186"/>
                  </a:lnTo>
                  <a:lnTo>
                    <a:pt x="63" y="186"/>
                  </a:lnTo>
                  <a:lnTo>
                    <a:pt x="63" y="182"/>
                  </a:lnTo>
                  <a:lnTo>
                    <a:pt x="59" y="178"/>
                  </a:lnTo>
                  <a:lnTo>
                    <a:pt x="59" y="175"/>
                  </a:lnTo>
                  <a:lnTo>
                    <a:pt x="59" y="175"/>
                  </a:lnTo>
                  <a:lnTo>
                    <a:pt x="55" y="175"/>
                  </a:lnTo>
                  <a:lnTo>
                    <a:pt x="55" y="175"/>
                  </a:lnTo>
                  <a:lnTo>
                    <a:pt x="52" y="175"/>
                  </a:lnTo>
                  <a:lnTo>
                    <a:pt x="48" y="175"/>
                  </a:lnTo>
                  <a:lnTo>
                    <a:pt x="48" y="175"/>
                  </a:lnTo>
                  <a:lnTo>
                    <a:pt x="44" y="171"/>
                  </a:lnTo>
                  <a:lnTo>
                    <a:pt x="40" y="167"/>
                  </a:lnTo>
                  <a:lnTo>
                    <a:pt x="33" y="167"/>
                  </a:lnTo>
                  <a:lnTo>
                    <a:pt x="29" y="167"/>
                  </a:lnTo>
                  <a:lnTo>
                    <a:pt x="22" y="167"/>
                  </a:lnTo>
                  <a:lnTo>
                    <a:pt x="15" y="171"/>
                  </a:lnTo>
                  <a:lnTo>
                    <a:pt x="11" y="175"/>
                  </a:lnTo>
                  <a:lnTo>
                    <a:pt x="7" y="175"/>
                  </a:lnTo>
                  <a:lnTo>
                    <a:pt x="3" y="175"/>
                  </a:lnTo>
                  <a:lnTo>
                    <a:pt x="7" y="167"/>
                  </a:lnTo>
                  <a:lnTo>
                    <a:pt x="7" y="160"/>
                  </a:lnTo>
                  <a:lnTo>
                    <a:pt x="11" y="156"/>
                  </a:lnTo>
                  <a:lnTo>
                    <a:pt x="15" y="145"/>
                  </a:lnTo>
                  <a:lnTo>
                    <a:pt x="11" y="130"/>
                  </a:lnTo>
                  <a:lnTo>
                    <a:pt x="7" y="123"/>
                  </a:lnTo>
                  <a:lnTo>
                    <a:pt x="7" y="123"/>
                  </a:lnTo>
                  <a:lnTo>
                    <a:pt x="11" y="123"/>
                  </a:lnTo>
                  <a:lnTo>
                    <a:pt x="11" y="115"/>
                  </a:lnTo>
                  <a:lnTo>
                    <a:pt x="11" y="111"/>
                  </a:lnTo>
                  <a:lnTo>
                    <a:pt x="11" y="111"/>
                  </a:lnTo>
                  <a:lnTo>
                    <a:pt x="7" y="104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3" y="100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7"/>
                  </a:lnTo>
                  <a:lnTo>
                    <a:pt x="0" y="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14" name="Freeform 116"/>
            <p:cNvSpPr/>
            <p:nvPr/>
          </p:nvSpPr>
          <p:spPr bwMode="auto">
            <a:xfrm>
              <a:off x="4044701" y="2684476"/>
              <a:ext cx="343531" cy="292066"/>
            </a:xfrm>
            <a:custGeom>
              <a:avLst/>
              <a:gdLst>
                <a:gd name="T0" fmla="*/ 8 w 267"/>
                <a:gd name="T1" fmla="*/ 156 h 227"/>
                <a:gd name="T2" fmla="*/ 8 w 267"/>
                <a:gd name="T3" fmla="*/ 145 h 227"/>
                <a:gd name="T4" fmla="*/ 19 w 267"/>
                <a:gd name="T5" fmla="*/ 145 h 227"/>
                <a:gd name="T6" fmla="*/ 26 w 267"/>
                <a:gd name="T7" fmla="*/ 145 h 227"/>
                <a:gd name="T8" fmla="*/ 41 w 267"/>
                <a:gd name="T9" fmla="*/ 149 h 227"/>
                <a:gd name="T10" fmla="*/ 45 w 267"/>
                <a:gd name="T11" fmla="*/ 145 h 227"/>
                <a:gd name="T12" fmla="*/ 108 w 267"/>
                <a:gd name="T13" fmla="*/ 149 h 227"/>
                <a:gd name="T14" fmla="*/ 97 w 267"/>
                <a:gd name="T15" fmla="*/ 0 h 227"/>
                <a:gd name="T16" fmla="*/ 226 w 267"/>
                <a:gd name="T17" fmla="*/ 74 h 227"/>
                <a:gd name="T18" fmla="*/ 241 w 267"/>
                <a:gd name="T19" fmla="*/ 78 h 227"/>
                <a:gd name="T20" fmla="*/ 249 w 267"/>
                <a:gd name="T21" fmla="*/ 82 h 227"/>
                <a:gd name="T22" fmla="*/ 249 w 267"/>
                <a:gd name="T23" fmla="*/ 93 h 227"/>
                <a:gd name="T24" fmla="*/ 267 w 267"/>
                <a:gd name="T25" fmla="*/ 93 h 227"/>
                <a:gd name="T26" fmla="*/ 263 w 267"/>
                <a:gd name="T27" fmla="*/ 134 h 227"/>
                <a:gd name="T28" fmla="*/ 260 w 267"/>
                <a:gd name="T29" fmla="*/ 145 h 227"/>
                <a:gd name="T30" fmla="*/ 241 w 267"/>
                <a:gd name="T31" fmla="*/ 149 h 227"/>
                <a:gd name="T32" fmla="*/ 226 w 267"/>
                <a:gd name="T33" fmla="*/ 152 h 227"/>
                <a:gd name="T34" fmla="*/ 208 w 267"/>
                <a:gd name="T35" fmla="*/ 156 h 227"/>
                <a:gd name="T36" fmla="*/ 204 w 267"/>
                <a:gd name="T37" fmla="*/ 156 h 227"/>
                <a:gd name="T38" fmla="*/ 189 w 267"/>
                <a:gd name="T39" fmla="*/ 152 h 227"/>
                <a:gd name="T40" fmla="*/ 174 w 267"/>
                <a:gd name="T41" fmla="*/ 160 h 227"/>
                <a:gd name="T42" fmla="*/ 152 w 267"/>
                <a:gd name="T43" fmla="*/ 175 h 227"/>
                <a:gd name="T44" fmla="*/ 134 w 267"/>
                <a:gd name="T45" fmla="*/ 178 h 227"/>
                <a:gd name="T46" fmla="*/ 130 w 267"/>
                <a:gd name="T47" fmla="*/ 186 h 227"/>
                <a:gd name="T48" fmla="*/ 119 w 267"/>
                <a:gd name="T49" fmla="*/ 201 h 227"/>
                <a:gd name="T50" fmla="*/ 115 w 267"/>
                <a:gd name="T51" fmla="*/ 208 h 227"/>
                <a:gd name="T52" fmla="*/ 112 w 267"/>
                <a:gd name="T53" fmla="*/ 215 h 227"/>
                <a:gd name="T54" fmla="*/ 112 w 267"/>
                <a:gd name="T55" fmla="*/ 223 h 227"/>
                <a:gd name="T56" fmla="*/ 100 w 267"/>
                <a:gd name="T57" fmla="*/ 223 h 227"/>
                <a:gd name="T58" fmla="*/ 93 w 267"/>
                <a:gd name="T59" fmla="*/ 223 h 227"/>
                <a:gd name="T60" fmla="*/ 82 w 267"/>
                <a:gd name="T61" fmla="*/ 227 h 227"/>
                <a:gd name="T62" fmla="*/ 75 w 267"/>
                <a:gd name="T63" fmla="*/ 227 h 227"/>
                <a:gd name="T64" fmla="*/ 67 w 267"/>
                <a:gd name="T65" fmla="*/ 223 h 227"/>
                <a:gd name="T66" fmla="*/ 67 w 267"/>
                <a:gd name="T67" fmla="*/ 215 h 227"/>
                <a:gd name="T68" fmla="*/ 60 w 267"/>
                <a:gd name="T69" fmla="*/ 219 h 227"/>
                <a:gd name="T70" fmla="*/ 63 w 267"/>
                <a:gd name="T71" fmla="*/ 208 h 227"/>
                <a:gd name="T72" fmla="*/ 60 w 267"/>
                <a:gd name="T73" fmla="*/ 204 h 227"/>
                <a:gd name="T74" fmla="*/ 52 w 267"/>
                <a:gd name="T75" fmla="*/ 197 h 227"/>
                <a:gd name="T76" fmla="*/ 45 w 267"/>
                <a:gd name="T77" fmla="*/ 197 h 227"/>
                <a:gd name="T78" fmla="*/ 37 w 267"/>
                <a:gd name="T79" fmla="*/ 201 h 227"/>
                <a:gd name="T80" fmla="*/ 26 w 267"/>
                <a:gd name="T81" fmla="*/ 201 h 227"/>
                <a:gd name="T82" fmla="*/ 19 w 267"/>
                <a:gd name="T83" fmla="*/ 201 h 227"/>
                <a:gd name="T84" fmla="*/ 19 w 267"/>
                <a:gd name="T85" fmla="*/ 193 h 227"/>
                <a:gd name="T86" fmla="*/ 15 w 267"/>
                <a:gd name="T87" fmla="*/ 189 h 227"/>
                <a:gd name="T88" fmla="*/ 12 w 267"/>
                <a:gd name="T89" fmla="*/ 182 h 227"/>
                <a:gd name="T90" fmla="*/ 8 w 267"/>
                <a:gd name="T91" fmla="*/ 178 h 227"/>
                <a:gd name="T92" fmla="*/ 0 w 267"/>
                <a:gd name="T93" fmla="*/ 171 h 227"/>
                <a:gd name="T94" fmla="*/ 0 w 267"/>
                <a:gd name="T95" fmla="*/ 16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7" h="227">
                  <a:moveTo>
                    <a:pt x="0" y="160"/>
                  </a:moveTo>
                  <a:lnTo>
                    <a:pt x="4" y="156"/>
                  </a:lnTo>
                  <a:lnTo>
                    <a:pt x="8" y="156"/>
                  </a:lnTo>
                  <a:lnTo>
                    <a:pt x="8" y="152"/>
                  </a:lnTo>
                  <a:lnTo>
                    <a:pt x="8" y="149"/>
                  </a:lnTo>
                  <a:lnTo>
                    <a:pt x="8" y="145"/>
                  </a:lnTo>
                  <a:lnTo>
                    <a:pt x="15" y="141"/>
                  </a:lnTo>
                  <a:lnTo>
                    <a:pt x="19" y="141"/>
                  </a:lnTo>
                  <a:lnTo>
                    <a:pt x="19" y="145"/>
                  </a:lnTo>
                  <a:lnTo>
                    <a:pt x="23" y="152"/>
                  </a:lnTo>
                  <a:lnTo>
                    <a:pt x="23" y="152"/>
                  </a:lnTo>
                  <a:lnTo>
                    <a:pt x="26" y="145"/>
                  </a:lnTo>
                  <a:lnTo>
                    <a:pt x="34" y="141"/>
                  </a:lnTo>
                  <a:lnTo>
                    <a:pt x="41" y="141"/>
                  </a:lnTo>
                  <a:lnTo>
                    <a:pt x="41" y="149"/>
                  </a:lnTo>
                  <a:lnTo>
                    <a:pt x="41" y="149"/>
                  </a:lnTo>
                  <a:lnTo>
                    <a:pt x="45" y="145"/>
                  </a:lnTo>
                  <a:lnTo>
                    <a:pt x="45" y="145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108" y="149"/>
                  </a:lnTo>
                  <a:lnTo>
                    <a:pt x="115" y="134"/>
                  </a:lnTo>
                  <a:lnTo>
                    <a:pt x="108" y="134"/>
                  </a:lnTo>
                  <a:lnTo>
                    <a:pt x="97" y="0"/>
                  </a:lnTo>
                  <a:lnTo>
                    <a:pt x="115" y="0"/>
                  </a:lnTo>
                  <a:lnTo>
                    <a:pt x="223" y="67"/>
                  </a:lnTo>
                  <a:lnTo>
                    <a:pt x="226" y="74"/>
                  </a:lnTo>
                  <a:lnTo>
                    <a:pt x="230" y="74"/>
                  </a:lnTo>
                  <a:lnTo>
                    <a:pt x="234" y="74"/>
                  </a:lnTo>
                  <a:lnTo>
                    <a:pt x="241" y="78"/>
                  </a:lnTo>
                  <a:lnTo>
                    <a:pt x="241" y="78"/>
                  </a:lnTo>
                  <a:lnTo>
                    <a:pt x="245" y="82"/>
                  </a:lnTo>
                  <a:lnTo>
                    <a:pt x="249" y="82"/>
                  </a:lnTo>
                  <a:lnTo>
                    <a:pt x="249" y="86"/>
                  </a:lnTo>
                  <a:lnTo>
                    <a:pt x="249" y="89"/>
                  </a:lnTo>
                  <a:lnTo>
                    <a:pt x="249" y="93"/>
                  </a:lnTo>
                  <a:lnTo>
                    <a:pt x="252" y="93"/>
                  </a:lnTo>
                  <a:lnTo>
                    <a:pt x="260" y="93"/>
                  </a:lnTo>
                  <a:lnTo>
                    <a:pt x="267" y="93"/>
                  </a:lnTo>
                  <a:lnTo>
                    <a:pt x="267" y="93"/>
                  </a:lnTo>
                  <a:lnTo>
                    <a:pt x="267" y="119"/>
                  </a:lnTo>
                  <a:lnTo>
                    <a:pt x="263" y="134"/>
                  </a:lnTo>
                  <a:lnTo>
                    <a:pt x="263" y="134"/>
                  </a:lnTo>
                  <a:lnTo>
                    <a:pt x="263" y="141"/>
                  </a:lnTo>
                  <a:lnTo>
                    <a:pt x="260" y="145"/>
                  </a:lnTo>
                  <a:lnTo>
                    <a:pt x="252" y="149"/>
                  </a:lnTo>
                  <a:lnTo>
                    <a:pt x="249" y="149"/>
                  </a:lnTo>
                  <a:lnTo>
                    <a:pt x="241" y="149"/>
                  </a:lnTo>
                  <a:lnTo>
                    <a:pt x="237" y="152"/>
                  </a:lnTo>
                  <a:lnTo>
                    <a:pt x="234" y="152"/>
                  </a:lnTo>
                  <a:lnTo>
                    <a:pt x="226" y="152"/>
                  </a:lnTo>
                  <a:lnTo>
                    <a:pt x="223" y="156"/>
                  </a:lnTo>
                  <a:lnTo>
                    <a:pt x="219" y="156"/>
                  </a:lnTo>
                  <a:lnTo>
                    <a:pt x="208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0" y="152"/>
                  </a:lnTo>
                  <a:lnTo>
                    <a:pt x="197" y="152"/>
                  </a:lnTo>
                  <a:lnTo>
                    <a:pt x="189" y="152"/>
                  </a:lnTo>
                  <a:lnTo>
                    <a:pt x="182" y="156"/>
                  </a:lnTo>
                  <a:lnTo>
                    <a:pt x="178" y="156"/>
                  </a:lnTo>
                  <a:lnTo>
                    <a:pt x="174" y="160"/>
                  </a:lnTo>
                  <a:lnTo>
                    <a:pt x="160" y="167"/>
                  </a:lnTo>
                  <a:lnTo>
                    <a:pt x="152" y="171"/>
                  </a:lnTo>
                  <a:lnTo>
                    <a:pt x="152" y="175"/>
                  </a:lnTo>
                  <a:lnTo>
                    <a:pt x="141" y="178"/>
                  </a:lnTo>
                  <a:lnTo>
                    <a:pt x="141" y="178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0" y="186"/>
                  </a:lnTo>
                  <a:lnTo>
                    <a:pt x="130" y="186"/>
                  </a:lnTo>
                  <a:lnTo>
                    <a:pt x="126" y="193"/>
                  </a:lnTo>
                  <a:lnTo>
                    <a:pt x="119" y="201"/>
                  </a:lnTo>
                  <a:lnTo>
                    <a:pt x="115" y="204"/>
                  </a:lnTo>
                  <a:lnTo>
                    <a:pt x="115" y="204"/>
                  </a:lnTo>
                  <a:lnTo>
                    <a:pt x="115" y="208"/>
                  </a:lnTo>
                  <a:lnTo>
                    <a:pt x="115" y="212"/>
                  </a:lnTo>
                  <a:lnTo>
                    <a:pt x="112" y="212"/>
                  </a:lnTo>
                  <a:lnTo>
                    <a:pt x="112" y="215"/>
                  </a:lnTo>
                  <a:lnTo>
                    <a:pt x="112" y="219"/>
                  </a:lnTo>
                  <a:lnTo>
                    <a:pt x="112" y="223"/>
                  </a:lnTo>
                  <a:lnTo>
                    <a:pt x="112" y="223"/>
                  </a:lnTo>
                  <a:lnTo>
                    <a:pt x="108" y="227"/>
                  </a:lnTo>
                  <a:lnTo>
                    <a:pt x="100" y="227"/>
                  </a:lnTo>
                  <a:lnTo>
                    <a:pt x="100" y="223"/>
                  </a:lnTo>
                  <a:lnTo>
                    <a:pt x="100" y="223"/>
                  </a:lnTo>
                  <a:lnTo>
                    <a:pt x="97" y="223"/>
                  </a:lnTo>
                  <a:lnTo>
                    <a:pt x="93" y="223"/>
                  </a:lnTo>
                  <a:lnTo>
                    <a:pt x="93" y="223"/>
                  </a:lnTo>
                  <a:lnTo>
                    <a:pt x="89" y="227"/>
                  </a:lnTo>
                  <a:lnTo>
                    <a:pt x="82" y="227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5" y="227"/>
                  </a:lnTo>
                  <a:lnTo>
                    <a:pt x="75" y="223"/>
                  </a:lnTo>
                  <a:lnTo>
                    <a:pt x="71" y="223"/>
                  </a:lnTo>
                  <a:lnTo>
                    <a:pt x="67" y="223"/>
                  </a:lnTo>
                  <a:lnTo>
                    <a:pt x="67" y="219"/>
                  </a:lnTo>
                  <a:lnTo>
                    <a:pt x="67" y="219"/>
                  </a:lnTo>
                  <a:lnTo>
                    <a:pt x="67" y="215"/>
                  </a:lnTo>
                  <a:lnTo>
                    <a:pt x="63" y="215"/>
                  </a:lnTo>
                  <a:lnTo>
                    <a:pt x="63" y="219"/>
                  </a:lnTo>
                  <a:lnTo>
                    <a:pt x="60" y="219"/>
                  </a:lnTo>
                  <a:lnTo>
                    <a:pt x="60" y="215"/>
                  </a:lnTo>
                  <a:lnTo>
                    <a:pt x="63" y="212"/>
                  </a:lnTo>
                  <a:lnTo>
                    <a:pt x="63" y="208"/>
                  </a:lnTo>
                  <a:lnTo>
                    <a:pt x="60" y="208"/>
                  </a:lnTo>
                  <a:lnTo>
                    <a:pt x="60" y="208"/>
                  </a:lnTo>
                  <a:lnTo>
                    <a:pt x="60" y="204"/>
                  </a:lnTo>
                  <a:lnTo>
                    <a:pt x="56" y="201"/>
                  </a:lnTo>
                  <a:lnTo>
                    <a:pt x="52" y="197"/>
                  </a:lnTo>
                  <a:lnTo>
                    <a:pt x="52" y="197"/>
                  </a:lnTo>
                  <a:lnTo>
                    <a:pt x="52" y="197"/>
                  </a:lnTo>
                  <a:lnTo>
                    <a:pt x="49" y="197"/>
                  </a:lnTo>
                  <a:lnTo>
                    <a:pt x="45" y="197"/>
                  </a:lnTo>
                  <a:lnTo>
                    <a:pt x="41" y="197"/>
                  </a:lnTo>
                  <a:lnTo>
                    <a:pt x="37" y="201"/>
                  </a:lnTo>
                  <a:lnTo>
                    <a:pt x="37" y="201"/>
                  </a:lnTo>
                  <a:lnTo>
                    <a:pt x="34" y="201"/>
                  </a:lnTo>
                  <a:lnTo>
                    <a:pt x="30" y="201"/>
                  </a:lnTo>
                  <a:lnTo>
                    <a:pt x="26" y="201"/>
                  </a:lnTo>
                  <a:lnTo>
                    <a:pt x="23" y="201"/>
                  </a:lnTo>
                  <a:lnTo>
                    <a:pt x="19" y="201"/>
                  </a:lnTo>
                  <a:lnTo>
                    <a:pt x="19" y="201"/>
                  </a:lnTo>
                  <a:lnTo>
                    <a:pt x="19" y="201"/>
                  </a:lnTo>
                  <a:lnTo>
                    <a:pt x="19" y="197"/>
                  </a:lnTo>
                  <a:lnTo>
                    <a:pt x="19" y="193"/>
                  </a:lnTo>
                  <a:lnTo>
                    <a:pt x="15" y="193"/>
                  </a:lnTo>
                  <a:lnTo>
                    <a:pt x="15" y="189"/>
                  </a:lnTo>
                  <a:lnTo>
                    <a:pt x="15" y="189"/>
                  </a:lnTo>
                  <a:lnTo>
                    <a:pt x="15" y="186"/>
                  </a:lnTo>
                  <a:lnTo>
                    <a:pt x="12" y="186"/>
                  </a:lnTo>
                  <a:lnTo>
                    <a:pt x="12" y="182"/>
                  </a:lnTo>
                  <a:lnTo>
                    <a:pt x="12" y="182"/>
                  </a:lnTo>
                  <a:lnTo>
                    <a:pt x="8" y="182"/>
                  </a:lnTo>
                  <a:lnTo>
                    <a:pt x="8" y="178"/>
                  </a:lnTo>
                  <a:lnTo>
                    <a:pt x="4" y="175"/>
                  </a:lnTo>
                  <a:lnTo>
                    <a:pt x="0" y="175"/>
                  </a:lnTo>
                  <a:lnTo>
                    <a:pt x="0" y="171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0"/>
                  </a:lnTo>
                  <a:lnTo>
                    <a:pt x="0" y="1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15" name="Freeform 117"/>
            <p:cNvSpPr/>
            <p:nvPr/>
          </p:nvSpPr>
          <p:spPr bwMode="auto">
            <a:xfrm>
              <a:off x="4188802" y="2880044"/>
              <a:ext cx="160829" cy="105504"/>
            </a:xfrm>
            <a:custGeom>
              <a:avLst/>
              <a:gdLst>
                <a:gd name="T0" fmla="*/ 0 w 125"/>
                <a:gd name="T1" fmla="*/ 67 h 82"/>
                <a:gd name="T2" fmla="*/ 0 w 125"/>
                <a:gd name="T3" fmla="*/ 60 h 82"/>
                <a:gd name="T4" fmla="*/ 3 w 125"/>
                <a:gd name="T5" fmla="*/ 56 h 82"/>
                <a:gd name="T6" fmla="*/ 3 w 125"/>
                <a:gd name="T7" fmla="*/ 52 h 82"/>
                <a:gd name="T8" fmla="*/ 14 w 125"/>
                <a:gd name="T9" fmla="*/ 41 h 82"/>
                <a:gd name="T10" fmla="*/ 18 w 125"/>
                <a:gd name="T11" fmla="*/ 34 h 82"/>
                <a:gd name="T12" fmla="*/ 22 w 125"/>
                <a:gd name="T13" fmla="*/ 26 h 82"/>
                <a:gd name="T14" fmla="*/ 29 w 125"/>
                <a:gd name="T15" fmla="*/ 26 h 82"/>
                <a:gd name="T16" fmla="*/ 40 w 125"/>
                <a:gd name="T17" fmla="*/ 23 h 82"/>
                <a:gd name="T18" fmla="*/ 48 w 125"/>
                <a:gd name="T19" fmla="*/ 15 h 82"/>
                <a:gd name="T20" fmla="*/ 66 w 125"/>
                <a:gd name="T21" fmla="*/ 4 h 82"/>
                <a:gd name="T22" fmla="*/ 77 w 125"/>
                <a:gd name="T23" fmla="*/ 0 h 82"/>
                <a:gd name="T24" fmla="*/ 88 w 125"/>
                <a:gd name="T25" fmla="*/ 0 h 82"/>
                <a:gd name="T26" fmla="*/ 92 w 125"/>
                <a:gd name="T27" fmla="*/ 4 h 82"/>
                <a:gd name="T28" fmla="*/ 92 w 125"/>
                <a:gd name="T29" fmla="*/ 8 h 82"/>
                <a:gd name="T30" fmla="*/ 88 w 125"/>
                <a:gd name="T31" fmla="*/ 15 h 82"/>
                <a:gd name="T32" fmla="*/ 103 w 125"/>
                <a:gd name="T33" fmla="*/ 30 h 82"/>
                <a:gd name="T34" fmla="*/ 118 w 125"/>
                <a:gd name="T35" fmla="*/ 34 h 82"/>
                <a:gd name="T36" fmla="*/ 118 w 125"/>
                <a:gd name="T37" fmla="*/ 34 h 82"/>
                <a:gd name="T38" fmla="*/ 122 w 125"/>
                <a:gd name="T39" fmla="*/ 37 h 82"/>
                <a:gd name="T40" fmla="*/ 122 w 125"/>
                <a:gd name="T41" fmla="*/ 45 h 82"/>
                <a:gd name="T42" fmla="*/ 125 w 125"/>
                <a:gd name="T43" fmla="*/ 49 h 82"/>
                <a:gd name="T44" fmla="*/ 118 w 125"/>
                <a:gd name="T45" fmla="*/ 52 h 82"/>
                <a:gd name="T46" fmla="*/ 111 w 125"/>
                <a:gd name="T47" fmla="*/ 52 h 82"/>
                <a:gd name="T48" fmla="*/ 107 w 125"/>
                <a:gd name="T49" fmla="*/ 56 h 82"/>
                <a:gd name="T50" fmla="*/ 107 w 125"/>
                <a:gd name="T51" fmla="*/ 63 h 82"/>
                <a:gd name="T52" fmla="*/ 100 w 125"/>
                <a:gd name="T53" fmla="*/ 63 h 82"/>
                <a:gd name="T54" fmla="*/ 81 w 125"/>
                <a:gd name="T55" fmla="*/ 60 h 82"/>
                <a:gd name="T56" fmla="*/ 81 w 125"/>
                <a:gd name="T57" fmla="*/ 60 h 82"/>
                <a:gd name="T58" fmla="*/ 74 w 125"/>
                <a:gd name="T59" fmla="*/ 63 h 82"/>
                <a:gd name="T60" fmla="*/ 59 w 125"/>
                <a:gd name="T61" fmla="*/ 63 h 82"/>
                <a:gd name="T62" fmla="*/ 44 w 125"/>
                <a:gd name="T63" fmla="*/ 63 h 82"/>
                <a:gd name="T64" fmla="*/ 40 w 125"/>
                <a:gd name="T65" fmla="*/ 67 h 82"/>
                <a:gd name="T66" fmla="*/ 40 w 125"/>
                <a:gd name="T67" fmla="*/ 75 h 82"/>
                <a:gd name="T68" fmla="*/ 44 w 125"/>
                <a:gd name="T69" fmla="*/ 82 h 82"/>
                <a:gd name="T70" fmla="*/ 37 w 125"/>
                <a:gd name="T71" fmla="*/ 78 h 82"/>
                <a:gd name="T72" fmla="*/ 33 w 125"/>
                <a:gd name="T73" fmla="*/ 82 h 82"/>
                <a:gd name="T74" fmla="*/ 22 w 125"/>
                <a:gd name="T75" fmla="*/ 78 h 82"/>
                <a:gd name="T76" fmla="*/ 18 w 125"/>
                <a:gd name="T77" fmla="*/ 75 h 82"/>
                <a:gd name="T78" fmla="*/ 14 w 125"/>
                <a:gd name="T79" fmla="*/ 75 h 82"/>
                <a:gd name="T80" fmla="*/ 7 w 125"/>
                <a:gd name="T81" fmla="*/ 71 h 82"/>
                <a:gd name="T82" fmla="*/ 0 w 125"/>
                <a:gd name="T83" fmla="*/ 7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" h="82">
                  <a:moveTo>
                    <a:pt x="0" y="71"/>
                  </a:moveTo>
                  <a:lnTo>
                    <a:pt x="0" y="67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3" y="60"/>
                  </a:lnTo>
                  <a:lnTo>
                    <a:pt x="3" y="56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7" y="49"/>
                  </a:lnTo>
                  <a:lnTo>
                    <a:pt x="14" y="41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40" y="23"/>
                  </a:lnTo>
                  <a:lnTo>
                    <a:pt x="40" y="19"/>
                  </a:lnTo>
                  <a:lnTo>
                    <a:pt x="48" y="15"/>
                  </a:lnTo>
                  <a:lnTo>
                    <a:pt x="62" y="8"/>
                  </a:lnTo>
                  <a:lnTo>
                    <a:pt x="66" y="4"/>
                  </a:lnTo>
                  <a:lnTo>
                    <a:pt x="70" y="4"/>
                  </a:lnTo>
                  <a:lnTo>
                    <a:pt x="77" y="0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8"/>
                  </a:lnTo>
                  <a:lnTo>
                    <a:pt x="88" y="12"/>
                  </a:lnTo>
                  <a:lnTo>
                    <a:pt x="88" y="15"/>
                  </a:lnTo>
                  <a:lnTo>
                    <a:pt x="103" y="26"/>
                  </a:lnTo>
                  <a:lnTo>
                    <a:pt x="103" y="30"/>
                  </a:lnTo>
                  <a:lnTo>
                    <a:pt x="111" y="34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22" y="37"/>
                  </a:lnTo>
                  <a:lnTo>
                    <a:pt x="122" y="37"/>
                  </a:lnTo>
                  <a:lnTo>
                    <a:pt x="118" y="41"/>
                  </a:lnTo>
                  <a:lnTo>
                    <a:pt x="122" y="45"/>
                  </a:lnTo>
                  <a:lnTo>
                    <a:pt x="125" y="45"/>
                  </a:lnTo>
                  <a:lnTo>
                    <a:pt x="125" y="49"/>
                  </a:lnTo>
                  <a:lnTo>
                    <a:pt x="122" y="52"/>
                  </a:lnTo>
                  <a:lnTo>
                    <a:pt x="118" y="52"/>
                  </a:lnTo>
                  <a:lnTo>
                    <a:pt x="111" y="52"/>
                  </a:lnTo>
                  <a:lnTo>
                    <a:pt x="111" y="52"/>
                  </a:lnTo>
                  <a:lnTo>
                    <a:pt x="107" y="56"/>
                  </a:lnTo>
                  <a:lnTo>
                    <a:pt x="107" y="56"/>
                  </a:lnTo>
                  <a:lnTo>
                    <a:pt x="103" y="60"/>
                  </a:lnTo>
                  <a:lnTo>
                    <a:pt x="107" y="63"/>
                  </a:lnTo>
                  <a:lnTo>
                    <a:pt x="100" y="63"/>
                  </a:lnTo>
                  <a:lnTo>
                    <a:pt x="100" y="63"/>
                  </a:lnTo>
                  <a:lnTo>
                    <a:pt x="85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77" y="63"/>
                  </a:lnTo>
                  <a:lnTo>
                    <a:pt x="74" y="63"/>
                  </a:lnTo>
                  <a:lnTo>
                    <a:pt x="66" y="63"/>
                  </a:lnTo>
                  <a:lnTo>
                    <a:pt x="59" y="63"/>
                  </a:lnTo>
                  <a:lnTo>
                    <a:pt x="59" y="63"/>
                  </a:lnTo>
                  <a:lnTo>
                    <a:pt x="44" y="63"/>
                  </a:lnTo>
                  <a:lnTo>
                    <a:pt x="40" y="63"/>
                  </a:lnTo>
                  <a:lnTo>
                    <a:pt x="40" y="67"/>
                  </a:lnTo>
                  <a:lnTo>
                    <a:pt x="40" y="71"/>
                  </a:lnTo>
                  <a:lnTo>
                    <a:pt x="40" y="75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0" y="82"/>
                  </a:lnTo>
                  <a:lnTo>
                    <a:pt x="37" y="78"/>
                  </a:lnTo>
                  <a:lnTo>
                    <a:pt x="37" y="78"/>
                  </a:lnTo>
                  <a:lnTo>
                    <a:pt x="33" y="82"/>
                  </a:lnTo>
                  <a:lnTo>
                    <a:pt x="29" y="82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18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1" y="75"/>
                  </a:lnTo>
                  <a:lnTo>
                    <a:pt x="7" y="71"/>
                  </a:lnTo>
                  <a:lnTo>
                    <a:pt x="0" y="67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16" name="Freeform 118"/>
            <p:cNvSpPr/>
            <p:nvPr/>
          </p:nvSpPr>
          <p:spPr bwMode="auto">
            <a:xfrm>
              <a:off x="3931478" y="2851738"/>
              <a:ext cx="137670" cy="91351"/>
            </a:xfrm>
            <a:custGeom>
              <a:avLst/>
              <a:gdLst>
                <a:gd name="T0" fmla="*/ 18 w 107"/>
                <a:gd name="T1" fmla="*/ 8 h 71"/>
                <a:gd name="T2" fmla="*/ 26 w 107"/>
                <a:gd name="T3" fmla="*/ 4 h 71"/>
                <a:gd name="T4" fmla="*/ 40 w 107"/>
                <a:gd name="T5" fmla="*/ 0 h 71"/>
                <a:gd name="T6" fmla="*/ 51 w 107"/>
                <a:gd name="T7" fmla="*/ 0 h 71"/>
                <a:gd name="T8" fmla="*/ 59 w 107"/>
                <a:gd name="T9" fmla="*/ 8 h 71"/>
                <a:gd name="T10" fmla="*/ 63 w 107"/>
                <a:gd name="T11" fmla="*/ 8 h 71"/>
                <a:gd name="T12" fmla="*/ 66 w 107"/>
                <a:gd name="T13" fmla="*/ 8 h 71"/>
                <a:gd name="T14" fmla="*/ 70 w 107"/>
                <a:gd name="T15" fmla="*/ 8 h 71"/>
                <a:gd name="T16" fmla="*/ 74 w 107"/>
                <a:gd name="T17" fmla="*/ 15 h 71"/>
                <a:gd name="T18" fmla="*/ 77 w 107"/>
                <a:gd name="T19" fmla="*/ 19 h 71"/>
                <a:gd name="T20" fmla="*/ 81 w 107"/>
                <a:gd name="T21" fmla="*/ 22 h 71"/>
                <a:gd name="T22" fmla="*/ 88 w 107"/>
                <a:gd name="T23" fmla="*/ 30 h 71"/>
                <a:gd name="T24" fmla="*/ 88 w 107"/>
                <a:gd name="T25" fmla="*/ 34 h 71"/>
                <a:gd name="T26" fmla="*/ 88 w 107"/>
                <a:gd name="T27" fmla="*/ 41 h 71"/>
                <a:gd name="T28" fmla="*/ 92 w 107"/>
                <a:gd name="T29" fmla="*/ 45 h 71"/>
                <a:gd name="T30" fmla="*/ 96 w 107"/>
                <a:gd name="T31" fmla="*/ 52 h 71"/>
                <a:gd name="T32" fmla="*/ 100 w 107"/>
                <a:gd name="T33" fmla="*/ 52 h 71"/>
                <a:gd name="T34" fmla="*/ 103 w 107"/>
                <a:gd name="T35" fmla="*/ 56 h 71"/>
                <a:gd name="T36" fmla="*/ 103 w 107"/>
                <a:gd name="T37" fmla="*/ 59 h 71"/>
                <a:gd name="T38" fmla="*/ 107 w 107"/>
                <a:gd name="T39" fmla="*/ 63 h 71"/>
                <a:gd name="T40" fmla="*/ 107 w 107"/>
                <a:gd name="T41" fmla="*/ 71 h 71"/>
                <a:gd name="T42" fmla="*/ 103 w 107"/>
                <a:gd name="T43" fmla="*/ 67 h 71"/>
                <a:gd name="T44" fmla="*/ 96 w 107"/>
                <a:gd name="T45" fmla="*/ 63 h 71"/>
                <a:gd name="T46" fmla="*/ 88 w 107"/>
                <a:gd name="T47" fmla="*/ 63 h 71"/>
                <a:gd name="T48" fmla="*/ 81 w 107"/>
                <a:gd name="T49" fmla="*/ 63 h 71"/>
                <a:gd name="T50" fmla="*/ 63 w 107"/>
                <a:gd name="T51" fmla="*/ 59 h 71"/>
                <a:gd name="T52" fmla="*/ 63 w 107"/>
                <a:gd name="T53" fmla="*/ 59 h 71"/>
                <a:gd name="T54" fmla="*/ 40 w 107"/>
                <a:gd name="T55" fmla="*/ 59 h 71"/>
                <a:gd name="T56" fmla="*/ 33 w 107"/>
                <a:gd name="T57" fmla="*/ 63 h 71"/>
                <a:gd name="T58" fmla="*/ 18 w 107"/>
                <a:gd name="T59" fmla="*/ 67 h 71"/>
                <a:gd name="T60" fmla="*/ 14 w 107"/>
                <a:gd name="T61" fmla="*/ 63 h 71"/>
                <a:gd name="T62" fmla="*/ 14 w 107"/>
                <a:gd name="T63" fmla="*/ 63 h 71"/>
                <a:gd name="T64" fmla="*/ 18 w 107"/>
                <a:gd name="T65" fmla="*/ 59 h 71"/>
                <a:gd name="T66" fmla="*/ 11 w 107"/>
                <a:gd name="T67" fmla="*/ 59 h 71"/>
                <a:gd name="T68" fmla="*/ 11 w 107"/>
                <a:gd name="T69" fmla="*/ 59 h 71"/>
                <a:gd name="T70" fmla="*/ 14 w 107"/>
                <a:gd name="T71" fmla="*/ 52 h 71"/>
                <a:gd name="T72" fmla="*/ 26 w 107"/>
                <a:gd name="T73" fmla="*/ 48 h 71"/>
                <a:gd name="T74" fmla="*/ 33 w 107"/>
                <a:gd name="T75" fmla="*/ 48 h 71"/>
                <a:gd name="T76" fmla="*/ 37 w 107"/>
                <a:gd name="T77" fmla="*/ 48 h 71"/>
                <a:gd name="T78" fmla="*/ 40 w 107"/>
                <a:gd name="T79" fmla="*/ 45 h 71"/>
                <a:gd name="T80" fmla="*/ 48 w 107"/>
                <a:gd name="T81" fmla="*/ 48 h 71"/>
                <a:gd name="T82" fmla="*/ 55 w 107"/>
                <a:gd name="T83" fmla="*/ 52 h 71"/>
                <a:gd name="T84" fmla="*/ 63 w 107"/>
                <a:gd name="T85" fmla="*/ 48 h 71"/>
                <a:gd name="T86" fmla="*/ 59 w 107"/>
                <a:gd name="T87" fmla="*/ 48 h 71"/>
                <a:gd name="T88" fmla="*/ 48 w 107"/>
                <a:gd name="T89" fmla="*/ 45 h 71"/>
                <a:gd name="T90" fmla="*/ 40 w 107"/>
                <a:gd name="T91" fmla="*/ 41 h 71"/>
                <a:gd name="T92" fmla="*/ 33 w 107"/>
                <a:gd name="T93" fmla="*/ 41 h 71"/>
                <a:gd name="T94" fmla="*/ 22 w 107"/>
                <a:gd name="T95" fmla="*/ 45 h 71"/>
                <a:gd name="T96" fmla="*/ 14 w 107"/>
                <a:gd name="T97" fmla="*/ 48 h 71"/>
                <a:gd name="T98" fmla="*/ 14 w 107"/>
                <a:gd name="T99" fmla="*/ 45 h 71"/>
                <a:gd name="T100" fmla="*/ 14 w 107"/>
                <a:gd name="T101" fmla="*/ 41 h 71"/>
                <a:gd name="T102" fmla="*/ 11 w 107"/>
                <a:gd name="T103" fmla="*/ 37 h 71"/>
                <a:gd name="T104" fmla="*/ 0 w 107"/>
                <a:gd name="T105" fmla="*/ 30 h 71"/>
                <a:gd name="T106" fmla="*/ 14 w 107"/>
                <a:gd name="T107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7" h="71">
                  <a:moveTo>
                    <a:pt x="14" y="8"/>
                  </a:moveTo>
                  <a:lnTo>
                    <a:pt x="18" y="8"/>
                  </a:lnTo>
                  <a:lnTo>
                    <a:pt x="22" y="8"/>
                  </a:lnTo>
                  <a:lnTo>
                    <a:pt x="26" y="4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5" y="4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0" y="11"/>
                  </a:lnTo>
                  <a:lnTo>
                    <a:pt x="74" y="15"/>
                  </a:lnTo>
                  <a:lnTo>
                    <a:pt x="74" y="19"/>
                  </a:lnTo>
                  <a:lnTo>
                    <a:pt x="77" y="19"/>
                  </a:lnTo>
                  <a:lnTo>
                    <a:pt x="77" y="22"/>
                  </a:lnTo>
                  <a:lnTo>
                    <a:pt x="81" y="22"/>
                  </a:lnTo>
                  <a:lnTo>
                    <a:pt x="85" y="26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8" y="34"/>
                  </a:lnTo>
                  <a:lnTo>
                    <a:pt x="88" y="34"/>
                  </a:lnTo>
                  <a:lnTo>
                    <a:pt x="88" y="41"/>
                  </a:lnTo>
                  <a:lnTo>
                    <a:pt x="88" y="45"/>
                  </a:lnTo>
                  <a:lnTo>
                    <a:pt x="92" y="45"/>
                  </a:lnTo>
                  <a:lnTo>
                    <a:pt x="96" y="48"/>
                  </a:lnTo>
                  <a:lnTo>
                    <a:pt x="96" y="52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0" y="56"/>
                  </a:lnTo>
                  <a:lnTo>
                    <a:pt x="103" y="56"/>
                  </a:lnTo>
                  <a:lnTo>
                    <a:pt x="103" y="59"/>
                  </a:lnTo>
                  <a:lnTo>
                    <a:pt x="103" y="59"/>
                  </a:lnTo>
                  <a:lnTo>
                    <a:pt x="103" y="63"/>
                  </a:lnTo>
                  <a:lnTo>
                    <a:pt x="107" y="63"/>
                  </a:lnTo>
                  <a:lnTo>
                    <a:pt x="107" y="67"/>
                  </a:lnTo>
                  <a:lnTo>
                    <a:pt x="107" y="71"/>
                  </a:lnTo>
                  <a:lnTo>
                    <a:pt x="107" y="67"/>
                  </a:lnTo>
                  <a:lnTo>
                    <a:pt x="103" y="67"/>
                  </a:lnTo>
                  <a:lnTo>
                    <a:pt x="100" y="67"/>
                  </a:lnTo>
                  <a:lnTo>
                    <a:pt x="96" y="63"/>
                  </a:lnTo>
                  <a:lnTo>
                    <a:pt x="96" y="67"/>
                  </a:lnTo>
                  <a:lnTo>
                    <a:pt x="88" y="63"/>
                  </a:lnTo>
                  <a:lnTo>
                    <a:pt x="85" y="63"/>
                  </a:lnTo>
                  <a:lnTo>
                    <a:pt x="81" y="63"/>
                  </a:lnTo>
                  <a:lnTo>
                    <a:pt x="74" y="59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55" y="59"/>
                  </a:lnTo>
                  <a:lnTo>
                    <a:pt x="40" y="59"/>
                  </a:lnTo>
                  <a:lnTo>
                    <a:pt x="37" y="59"/>
                  </a:lnTo>
                  <a:lnTo>
                    <a:pt x="33" y="63"/>
                  </a:lnTo>
                  <a:lnTo>
                    <a:pt x="22" y="63"/>
                  </a:lnTo>
                  <a:lnTo>
                    <a:pt x="18" y="67"/>
                  </a:lnTo>
                  <a:lnTo>
                    <a:pt x="14" y="67"/>
                  </a:lnTo>
                  <a:lnTo>
                    <a:pt x="14" y="63"/>
                  </a:lnTo>
                  <a:lnTo>
                    <a:pt x="11" y="59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8" y="59"/>
                  </a:lnTo>
                  <a:lnTo>
                    <a:pt x="14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1" y="56"/>
                  </a:lnTo>
                  <a:lnTo>
                    <a:pt x="14" y="52"/>
                  </a:lnTo>
                  <a:lnTo>
                    <a:pt x="22" y="52"/>
                  </a:lnTo>
                  <a:lnTo>
                    <a:pt x="26" y="48"/>
                  </a:lnTo>
                  <a:lnTo>
                    <a:pt x="29" y="48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40" y="45"/>
                  </a:lnTo>
                  <a:lnTo>
                    <a:pt x="44" y="48"/>
                  </a:lnTo>
                  <a:lnTo>
                    <a:pt x="48" y="48"/>
                  </a:lnTo>
                  <a:lnTo>
                    <a:pt x="51" y="48"/>
                  </a:lnTo>
                  <a:lnTo>
                    <a:pt x="55" y="52"/>
                  </a:lnTo>
                  <a:lnTo>
                    <a:pt x="59" y="52"/>
                  </a:lnTo>
                  <a:lnTo>
                    <a:pt x="63" y="48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1" y="45"/>
                  </a:lnTo>
                  <a:lnTo>
                    <a:pt x="48" y="45"/>
                  </a:lnTo>
                  <a:lnTo>
                    <a:pt x="44" y="41"/>
                  </a:lnTo>
                  <a:lnTo>
                    <a:pt x="40" y="41"/>
                  </a:lnTo>
                  <a:lnTo>
                    <a:pt x="37" y="41"/>
                  </a:lnTo>
                  <a:lnTo>
                    <a:pt x="33" y="41"/>
                  </a:lnTo>
                  <a:lnTo>
                    <a:pt x="26" y="45"/>
                  </a:lnTo>
                  <a:lnTo>
                    <a:pt x="22" y="45"/>
                  </a:lnTo>
                  <a:lnTo>
                    <a:pt x="22" y="48"/>
                  </a:lnTo>
                  <a:lnTo>
                    <a:pt x="14" y="48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1" y="41"/>
                  </a:lnTo>
                  <a:lnTo>
                    <a:pt x="14" y="41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7" y="34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14" y="11"/>
                  </a:lnTo>
                  <a:lnTo>
                    <a:pt x="14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17" name="Freeform 119"/>
            <p:cNvSpPr/>
            <p:nvPr/>
          </p:nvSpPr>
          <p:spPr bwMode="auto">
            <a:xfrm>
              <a:off x="3945629" y="2904490"/>
              <a:ext cx="66905" cy="19300"/>
            </a:xfrm>
            <a:custGeom>
              <a:avLst/>
              <a:gdLst>
                <a:gd name="T0" fmla="*/ 0 w 52"/>
                <a:gd name="T1" fmla="*/ 15 h 15"/>
                <a:gd name="T2" fmla="*/ 3 w 52"/>
                <a:gd name="T3" fmla="*/ 11 h 15"/>
                <a:gd name="T4" fmla="*/ 11 w 52"/>
                <a:gd name="T5" fmla="*/ 11 h 15"/>
                <a:gd name="T6" fmla="*/ 15 w 52"/>
                <a:gd name="T7" fmla="*/ 7 h 15"/>
                <a:gd name="T8" fmla="*/ 18 w 52"/>
                <a:gd name="T9" fmla="*/ 7 h 15"/>
                <a:gd name="T10" fmla="*/ 22 w 52"/>
                <a:gd name="T11" fmla="*/ 7 h 15"/>
                <a:gd name="T12" fmla="*/ 22 w 52"/>
                <a:gd name="T13" fmla="*/ 7 h 15"/>
                <a:gd name="T14" fmla="*/ 26 w 52"/>
                <a:gd name="T15" fmla="*/ 7 h 15"/>
                <a:gd name="T16" fmla="*/ 26 w 52"/>
                <a:gd name="T17" fmla="*/ 7 h 15"/>
                <a:gd name="T18" fmla="*/ 29 w 52"/>
                <a:gd name="T19" fmla="*/ 4 h 15"/>
                <a:gd name="T20" fmla="*/ 33 w 52"/>
                <a:gd name="T21" fmla="*/ 7 h 15"/>
                <a:gd name="T22" fmla="*/ 37 w 52"/>
                <a:gd name="T23" fmla="*/ 7 h 15"/>
                <a:gd name="T24" fmla="*/ 40 w 52"/>
                <a:gd name="T25" fmla="*/ 7 h 15"/>
                <a:gd name="T26" fmla="*/ 44 w 52"/>
                <a:gd name="T27" fmla="*/ 11 h 15"/>
                <a:gd name="T28" fmla="*/ 48 w 52"/>
                <a:gd name="T29" fmla="*/ 11 h 15"/>
                <a:gd name="T30" fmla="*/ 52 w 52"/>
                <a:gd name="T31" fmla="*/ 7 h 15"/>
                <a:gd name="T32" fmla="*/ 48 w 52"/>
                <a:gd name="T33" fmla="*/ 7 h 15"/>
                <a:gd name="T34" fmla="*/ 48 w 52"/>
                <a:gd name="T35" fmla="*/ 7 h 15"/>
                <a:gd name="T36" fmla="*/ 40 w 52"/>
                <a:gd name="T37" fmla="*/ 4 h 15"/>
                <a:gd name="T38" fmla="*/ 37 w 52"/>
                <a:gd name="T39" fmla="*/ 4 h 15"/>
                <a:gd name="T40" fmla="*/ 33 w 52"/>
                <a:gd name="T41" fmla="*/ 0 h 15"/>
                <a:gd name="T42" fmla="*/ 29 w 52"/>
                <a:gd name="T43" fmla="*/ 0 h 15"/>
                <a:gd name="T44" fmla="*/ 26 w 52"/>
                <a:gd name="T45" fmla="*/ 0 h 15"/>
                <a:gd name="T46" fmla="*/ 22 w 52"/>
                <a:gd name="T47" fmla="*/ 0 h 15"/>
                <a:gd name="T48" fmla="*/ 15 w 52"/>
                <a:gd name="T49" fmla="*/ 4 h 15"/>
                <a:gd name="T50" fmla="*/ 11 w 52"/>
                <a:gd name="T51" fmla="*/ 4 h 15"/>
                <a:gd name="T52" fmla="*/ 11 w 52"/>
                <a:gd name="T53" fmla="*/ 7 h 15"/>
                <a:gd name="T54" fmla="*/ 3 w 52"/>
                <a:gd name="T55" fmla="*/ 7 h 15"/>
                <a:gd name="T56" fmla="*/ 3 w 52"/>
                <a:gd name="T57" fmla="*/ 7 h 15"/>
                <a:gd name="T58" fmla="*/ 7 w 52"/>
                <a:gd name="T59" fmla="*/ 11 h 15"/>
                <a:gd name="T60" fmla="*/ 11 w 52"/>
                <a:gd name="T61" fmla="*/ 7 h 15"/>
                <a:gd name="T62" fmla="*/ 7 w 52"/>
                <a:gd name="T63" fmla="*/ 11 h 15"/>
                <a:gd name="T64" fmla="*/ 3 w 52"/>
                <a:gd name="T65" fmla="*/ 11 h 15"/>
                <a:gd name="T66" fmla="*/ 0 w 52"/>
                <a:gd name="T67" fmla="*/ 7 h 15"/>
                <a:gd name="T68" fmla="*/ 0 w 52"/>
                <a:gd name="T69" fmla="*/ 11 h 15"/>
                <a:gd name="T70" fmla="*/ 0 w 52"/>
                <a:gd name="T71" fmla="*/ 11 h 15"/>
                <a:gd name="T72" fmla="*/ 0 w 52"/>
                <a:gd name="T7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" h="15">
                  <a:moveTo>
                    <a:pt x="0" y="15"/>
                  </a:moveTo>
                  <a:lnTo>
                    <a:pt x="3" y="11"/>
                  </a:lnTo>
                  <a:lnTo>
                    <a:pt x="11" y="11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9" y="4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40" y="7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52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0" y="4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18" name="Freeform 120"/>
            <p:cNvSpPr/>
            <p:nvPr/>
          </p:nvSpPr>
          <p:spPr bwMode="auto">
            <a:xfrm>
              <a:off x="3949489" y="2927649"/>
              <a:ext cx="63045" cy="33452"/>
            </a:xfrm>
            <a:custGeom>
              <a:avLst/>
              <a:gdLst>
                <a:gd name="T0" fmla="*/ 0 w 49"/>
                <a:gd name="T1" fmla="*/ 8 h 26"/>
                <a:gd name="T2" fmla="*/ 4 w 49"/>
                <a:gd name="T3" fmla="*/ 8 h 26"/>
                <a:gd name="T4" fmla="*/ 8 w 49"/>
                <a:gd name="T5" fmla="*/ 4 h 26"/>
                <a:gd name="T6" fmla="*/ 19 w 49"/>
                <a:gd name="T7" fmla="*/ 4 h 26"/>
                <a:gd name="T8" fmla="*/ 23 w 49"/>
                <a:gd name="T9" fmla="*/ 0 h 26"/>
                <a:gd name="T10" fmla="*/ 26 w 49"/>
                <a:gd name="T11" fmla="*/ 0 h 26"/>
                <a:gd name="T12" fmla="*/ 41 w 49"/>
                <a:gd name="T13" fmla="*/ 0 h 26"/>
                <a:gd name="T14" fmla="*/ 49 w 49"/>
                <a:gd name="T15" fmla="*/ 0 h 26"/>
                <a:gd name="T16" fmla="*/ 49 w 49"/>
                <a:gd name="T17" fmla="*/ 4 h 26"/>
                <a:gd name="T18" fmla="*/ 49 w 49"/>
                <a:gd name="T19" fmla="*/ 8 h 26"/>
                <a:gd name="T20" fmla="*/ 49 w 49"/>
                <a:gd name="T21" fmla="*/ 12 h 26"/>
                <a:gd name="T22" fmla="*/ 49 w 49"/>
                <a:gd name="T23" fmla="*/ 15 h 26"/>
                <a:gd name="T24" fmla="*/ 49 w 49"/>
                <a:gd name="T25" fmla="*/ 19 h 26"/>
                <a:gd name="T26" fmla="*/ 45 w 49"/>
                <a:gd name="T27" fmla="*/ 19 h 26"/>
                <a:gd name="T28" fmla="*/ 41 w 49"/>
                <a:gd name="T29" fmla="*/ 19 h 26"/>
                <a:gd name="T30" fmla="*/ 37 w 49"/>
                <a:gd name="T31" fmla="*/ 23 h 26"/>
                <a:gd name="T32" fmla="*/ 34 w 49"/>
                <a:gd name="T33" fmla="*/ 23 h 26"/>
                <a:gd name="T34" fmla="*/ 30 w 49"/>
                <a:gd name="T35" fmla="*/ 26 h 26"/>
                <a:gd name="T36" fmla="*/ 26 w 49"/>
                <a:gd name="T37" fmla="*/ 26 h 26"/>
                <a:gd name="T38" fmla="*/ 26 w 49"/>
                <a:gd name="T39" fmla="*/ 26 h 26"/>
                <a:gd name="T40" fmla="*/ 26 w 49"/>
                <a:gd name="T41" fmla="*/ 23 h 26"/>
                <a:gd name="T42" fmla="*/ 19 w 49"/>
                <a:gd name="T43" fmla="*/ 26 h 26"/>
                <a:gd name="T44" fmla="*/ 23 w 49"/>
                <a:gd name="T45" fmla="*/ 23 h 26"/>
                <a:gd name="T46" fmla="*/ 23 w 49"/>
                <a:gd name="T47" fmla="*/ 23 h 26"/>
                <a:gd name="T48" fmla="*/ 23 w 49"/>
                <a:gd name="T49" fmla="*/ 19 h 26"/>
                <a:gd name="T50" fmla="*/ 19 w 49"/>
                <a:gd name="T51" fmla="*/ 19 h 26"/>
                <a:gd name="T52" fmla="*/ 19 w 49"/>
                <a:gd name="T53" fmla="*/ 19 h 26"/>
                <a:gd name="T54" fmla="*/ 15 w 49"/>
                <a:gd name="T55" fmla="*/ 15 h 26"/>
                <a:gd name="T56" fmla="*/ 26 w 49"/>
                <a:gd name="T57" fmla="*/ 15 h 26"/>
                <a:gd name="T58" fmla="*/ 26 w 49"/>
                <a:gd name="T59" fmla="*/ 15 h 26"/>
                <a:gd name="T60" fmla="*/ 23 w 49"/>
                <a:gd name="T61" fmla="*/ 15 h 26"/>
                <a:gd name="T62" fmla="*/ 19 w 49"/>
                <a:gd name="T63" fmla="*/ 15 h 26"/>
                <a:gd name="T64" fmla="*/ 15 w 49"/>
                <a:gd name="T65" fmla="*/ 15 h 26"/>
                <a:gd name="T66" fmla="*/ 12 w 49"/>
                <a:gd name="T67" fmla="*/ 15 h 26"/>
                <a:gd name="T68" fmla="*/ 12 w 49"/>
                <a:gd name="T69" fmla="*/ 15 h 26"/>
                <a:gd name="T70" fmla="*/ 8 w 49"/>
                <a:gd name="T71" fmla="*/ 15 h 26"/>
                <a:gd name="T72" fmla="*/ 4 w 49"/>
                <a:gd name="T73" fmla="*/ 12 h 26"/>
                <a:gd name="T74" fmla="*/ 8 w 49"/>
                <a:gd name="T75" fmla="*/ 8 h 26"/>
                <a:gd name="T76" fmla="*/ 4 w 49"/>
                <a:gd name="T77" fmla="*/ 8 h 26"/>
                <a:gd name="T78" fmla="*/ 0 w 49"/>
                <a:gd name="T79" fmla="*/ 8 h 26"/>
                <a:gd name="T80" fmla="*/ 0 w 49"/>
                <a:gd name="T81" fmla="*/ 8 h 26"/>
                <a:gd name="T82" fmla="*/ 0 w 49"/>
                <a:gd name="T83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" h="26">
                  <a:moveTo>
                    <a:pt x="0" y="8"/>
                  </a:moveTo>
                  <a:lnTo>
                    <a:pt x="4" y="8"/>
                  </a:lnTo>
                  <a:lnTo>
                    <a:pt x="8" y="4"/>
                  </a:lnTo>
                  <a:lnTo>
                    <a:pt x="19" y="4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49" y="4"/>
                  </a:lnTo>
                  <a:lnTo>
                    <a:pt x="49" y="8"/>
                  </a:lnTo>
                  <a:lnTo>
                    <a:pt x="49" y="12"/>
                  </a:lnTo>
                  <a:lnTo>
                    <a:pt x="49" y="15"/>
                  </a:lnTo>
                  <a:lnTo>
                    <a:pt x="49" y="19"/>
                  </a:lnTo>
                  <a:lnTo>
                    <a:pt x="45" y="19"/>
                  </a:lnTo>
                  <a:lnTo>
                    <a:pt x="41" y="19"/>
                  </a:lnTo>
                  <a:lnTo>
                    <a:pt x="37" y="23"/>
                  </a:lnTo>
                  <a:lnTo>
                    <a:pt x="34" y="23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3"/>
                  </a:lnTo>
                  <a:lnTo>
                    <a:pt x="19" y="26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4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19" name="Freeform 121"/>
            <p:cNvSpPr/>
            <p:nvPr/>
          </p:nvSpPr>
          <p:spPr bwMode="auto">
            <a:xfrm>
              <a:off x="3988089" y="2927649"/>
              <a:ext cx="153109" cy="133810"/>
            </a:xfrm>
            <a:custGeom>
              <a:avLst/>
              <a:gdLst>
                <a:gd name="T0" fmla="*/ 4 w 119"/>
                <a:gd name="T1" fmla="*/ 23 h 104"/>
                <a:gd name="T2" fmla="*/ 11 w 119"/>
                <a:gd name="T3" fmla="*/ 19 h 104"/>
                <a:gd name="T4" fmla="*/ 19 w 119"/>
                <a:gd name="T5" fmla="*/ 19 h 104"/>
                <a:gd name="T6" fmla="*/ 19 w 119"/>
                <a:gd name="T7" fmla="*/ 12 h 104"/>
                <a:gd name="T8" fmla="*/ 19 w 119"/>
                <a:gd name="T9" fmla="*/ 4 h 104"/>
                <a:gd name="T10" fmla="*/ 19 w 119"/>
                <a:gd name="T11" fmla="*/ 0 h 104"/>
                <a:gd name="T12" fmla="*/ 37 w 119"/>
                <a:gd name="T13" fmla="*/ 4 h 104"/>
                <a:gd name="T14" fmla="*/ 44 w 119"/>
                <a:gd name="T15" fmla="*/ 4 h 104"/>
                <a:gd name="T16" fmla="*/ 52 w 119"/>
                <a:gd name="T17" fmla="*/ 4 h 104"/>
                <a:gd name="T18" fmla="*/ 59 w 119"/>
                <a:gd name="T19" fmla="*/ 8 h 104"/>
                <a:gd name="T20" fmla="*/ 63 w 119"/>
                <a:gd name="T21" fmla="*/ 12 h 104"/>
                <a:gd name="T22" fmla="*/ 67 w 119"/>
                <a:gd name="T23" fmla="*/ 12 h 104"/>
                <a:gd name="T24" fmla="*/ 74 w 119"/>
                <a:gd name="T25" fmla="*/ 12 h 104"/>
                <a:gd name="T26" fmla="*/ 81 w 119"/>
                <a:gd name="T27" fmla="*/ 12 h 104"/>
                <a:gd name="T28" fmla="*/ 85 w 119"/>
                <a:gd name="T29" fmla="*/ 8 h 104"/>
                <a:gd name="T30" fmla="*/ 93 w 119"/>
                <a:gd name="T31" fmla="*/ 8 h 104"/>
                <a:gd name="T32" fmla="*/ 96 w 119"/>
                <a:gd name="T33" fmla="*/ 8 h 104"/>
                <a:gd name="T34" fmla="*/ 100 w 119"/>
                <a:gd name="T35" fmla="*/ 12 h 104"/>
                <a:gd name="T36" fmla="*/ 104 w 119"/>
                <a:gd name="T37" fmla="*/ 19 h 104"/>
                <a:gd name="T38" fmla="*/ 107 w 119"/>
                <a:gd name="T39" fmla="*/ 19 h 104"/>
                <a:gd name="T40" fmla="*/ 104 w 119"/>
                <a:gd name="T41" fmla="*/ 26 h 104"/>
                <a:gd name="T42" fmla="*/ 107 w 119"/>
                <a:gd name="T43" fmla="*/ 30 h 104"/>
                <a:gd name="T44" fmla="*/ 111 w 119"/>
                <a:gd name="T45" fmla="*/ 26 h 104"/>
                <a:gd name="T46" fmla="*/ 111 w 119"/>
                <a:gd name="T47" fmla="*/ 30 h 104"/>
                <a:gd name="T48" fmla="*/ 115 w 119"/>
                <a:gd name="T49" fmla="*/ 34 h 104"/>
                <a:gd name="T50" fmla="*/ 119 w 119"/>
                <a:gd name="T51" fmla="*/ 38 h 104"/>
                <a:gd name="T52" fmla="*/ 111 w 119"/>
                <a:gd name="T53" fmla="*/ 41 h 104"/>
                <a:gd name="T54" fmla="*/ 111 w 119"/>
                <a:gd name="T55" fmla="*/ 41 h 104"/>
                <a:gd name="T56" fmla="*/ 111 w 119"/>
                <a:gd name="T57" fmla="*/ 52 h 104"/>
                <a:gd name="T58" fmla="*/ 111 w 119"/>
                <a:gd name="T59" fmla="*/ 60 h 104"/>
                <a:gd name="T60" fmla="*/ 115 w 119"/>
                <a:gd name="T61" fmla="*/ 64 h 104"/>
                <a:gd name="T62" fmla="*/ 111 w 119"/>
                <a:gd name="T63" fmla="*/ 64 h 104"/>
                <a:gd name="T64" fmla="*/ 111 w 119"/>
                <a:gd name="T65" fmla="*/ 71 h 104"/>
                <a:gd name="T66" fmla="*/ 115 w 119"/>
                <a:gd name="T67" fmla="*/ 75 h 104"/>
                <a:gd name="T68" fmla="*/ 107 w 119"/>
                <a:gd name="T69" fmla="*/ 82 h 104"/>
                <a:gd name="T70" fmla="*/ 107 w 119"/>
                <a:gd name="T71" fmla="*/ 90 h 104"/>
                <a:gd name="T72" fmla="*/ 100 w 119"/>
                <a:gd name="T73" fmla="*/ 97 h 104"/>
                <a:gd name="T74" fmla="*/ 78 w 119"/>
                <a:gd name="T75" fmla="*/ 104 h 104"/>
                <a:gd name="T76" fmla="*/ 67 w 119"/>
                <a:gd name="T77" fmla="*/ 101 h 104"/>
                <a:gd name="T78" fmla="*/ 63 w 119"/>
                <a:gd name="T79" fmla="*/ 93 h 104"/>
                <a:gd name="T80" fmla="*/ 63 w 119"/>
                <a:gd name="T81" fmla="*/ 93 h 104"/>
                <a:gd name="T82" fmla="*/ 70 w 119"/>
                <a:gd name="T83" fmla="*/ 67 h 104"/>
                <a:gd name="T84" fmla="*/ 70 w 119"/>
                <a:gd name="T85" fmla="*/ 64 h 104"/>
                <a:gd name="T86" fmla="*/ 70 w 119"/>
                <a:gd name="T87" fmla="*/ 60 h 104"/>
                <a:gd name="T88" fmla="*/ 67 w 119"/>
                <a:gd name="T89" fmla="*/ 56 h 104"/>
                <a:gd name="T90" fmla="*/ 63 w 119"/>
                <a:gd name="T91" fmla="*/ 49 h 104"/>
                <a:gd name="T92" fmla="*/ 59 w 119"/>
                <a:gd name="T93" fmla="*/ 41 h 104"/>
                <a:gd name="T94" fmla="*/ 41 w 119"/>
                <a:gd name="T95" fmla="*/ 41 h 104"/>
                <a:gd name="T96" fmla="*/ 37 w 119"/>
                <a:gd name="T97" fmla="*/ 49 h 104"/>
                <a:gd name="T98" fmla="*/ 30 w 119"/>
                <a:gd name="T99" fmla="*/ 52 h 104"/>
                <a:gd name="T100" fmla="*/ 26 w 119"/>
                <a:gd name="T101" fmla="*/ 52 h 104"/>
                <a:gd name="T102" fmla="*/ 19 w 119"/>
                <a:gd name="T103" fmla="*/ 45 h 104"/>
                <a:gd name="T104" fmla="*/ 15 w 119"/>
                <a:gd name="T105" fmla="*/ 45 h 104"/>
                <a:gd name="T106" fmla="*/ 15 w 119"/>
                <a:gd name="T107" fmla="*/ 41 h 104"/>
                <a:gd name="T108" fmla="*/ 11 w 119"/>
                <a:gd name="T109" fmla="*/ 41 h 104"/>
                <a:gd name="T110" fmla="*/ 7 w 119"/>
                <a:gd name="T111" fmla="*/ 41 h 104"/>
                <a:gd name="T112" fmla="*/ 4 w 119"/>
                <a:gd name="T113" fmla="*/ 30 h 104"/>
                <a:gd name="T114" fmla="*/ 0 w 119"/>
                <a:gd name="T115" fmla="*/ 2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9" h="104">
                  <a:moveTo>
                    <a:pt x="0" y="26"/>
                  </a:moveTo>
                  <a:lnTo>
                    <a:pt x="4" y="23"/>
                  </a:lnTo>
                  <a:lnTo>
                    <a:pt x="7" y="23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19" y="15"/>
                  </a:lnTo>
                  <a:lnTo>
                    <a:pt x="19" y="12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52" y="8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7" y="12"/>
                  </a:lnTo>
                  <a:lnTo>
                    <a:pt x="70" y="12"/>
                  </a:lnTo>
                  <a:lnTo>
                    <a:pt x="74" y="12"/>
                  </a:lnTo>
                  <a:lnTo>
                    <a:pt x="78" y="12"/>
                  </a:lnTo>
                  <a:lnTo>
                    <a:pt x="81" y="12"/>
                  </a:lnTo>
                  <a:lnTo>
                    <a:pt x="81" y="12"/>
                  </a:lnTo>
                  <a:lnTo>
                    <a:pt x="85" y="8"/>
                  </a:lnTo>
                  <a:lnTo>
                    <a:pt x="89" y="8"/>
                  </a:lnTo>
                  <a:lnTo>
                    <a:pt x="93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0" y="12"/>
                  </a:lnTo>
                  <a:lnTo>
                    <a:pt x="104" y="15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7" y="19"/>
                  </a:lnTo>
                  <a:lnTo>
                    <a:pt x="107" y="23"/>
                  </a:lnTo>
                  <a:lnTo>
                    <a:pt x="104" y="26"/>
                  </a:lnTo>
                  <a:lnTo>
                    <a:pt x="104" y="30"/>
                  </a:lnTo>
                  <a:lnTo>
                    <a:pt x="107" y="30"/>
                  </a:lnTo>
                  <a:lnTo>
                    <a:pt x="107" y="26"/>
                  </a:lnTo>
                  <a:lnTo>
                    <a:pt x="111" y="26"/>
                  </a:lnTo>
                  <a:lnTo>
                    <a:pt x="111" y="30"/>
                  </a:lnTo>
                  <a:lnTo>
                    <a:pt x="111" y="30"/>
                  </a:lnTo>
                  <a:lnTo>
                    <a:pt x="111" y="34"/>
                  </a:lnTo>
                  <a:lnTo>
                    <a:pt x="115" y="34"/>
                  </a:lnTo>
                  <a:lnTo>
                    <a:pt x="119" y="34"/>
                  </a:lnTo>
                  <a:lnTo>
                    <a:pt x="119" y="38"/>
                  </a:lnTo>
                  <a:lnTo>
                    <a:pt x="115" y="38"/>
                  </a:lnTo>
                  <a:lnTo>
                    <a:pt x="111" y="41"/>
                  </a:lnTo>
                  <a:lnTo>
                    <a:pt x="111" y="41"/>
                  </a:lnTo>
                  <a:lnTo>
                    <a:pt x="111" y="41"/>
                  </a:lnTo>
                  <a:lnTo>
                    <a:pt x="111" y="49"/>
                  </a:lnTo>
                  <a:lnTo>
                    <a:pt x="111" y="52"/>
                  </a:lnTo>
                  <a:lnTo>
                    <a:pt x="111" y="56"/>
                  </a:lnTo>
                  <a:lnTo>
                    <a:pt x="111" y="60"/>
                  </a:lnTo>
                  <a:lnTo>
                    <a:pt x="115" y="60"/>
                  </a:lnTo>
                  <a:lnTo>
                    <a:pt x="115" y="64"/>
                  </a:lnTo>
                  <a:lnTo>
                    <a:pt x="111" y="64"/>
                  </a:lnTo>
                  <a:lnTo>
                    <a:pt x="111" y="64"/>
                  </a:lnTo>
                  <a:lnTo>
                    <a:pt x="111" y="67"/>
                  </a:lnTo>
                  <a:lnTo>
                    <a:pt x="111" y="71"/>
                  </a:lnTo>
                  <a:lnTo>
                    <a:pt x="115" y="71"/>
                  </a:lnTo>
                  <a:lnTo>
                    <a:pt x="115" y="75"/>
                  </a:lnTo>
                  <a:lnTo>
                    <a:pt x="107" y="82"/>
                  </a:lnTo>
                  <a:lnTo>
                    <a:pt x="107" y="82"/>
                  </a:lnTo>
                  <a:lnTo>
                    <a:pt x="104" y="86"/>
                  </a:lnTo>
                  <a:lnTo>
                    <a:pt x="107" y="90"/>
                  </a:lnTo>
                  <a:lnTo>
                    <a:pt x="104" y="93"/>
                  </a:lnTo>
                  <a:lnTo>
                    <a:pt x="100" y="97"/>
                  </a:lnTo>
                  <a:lnTo>
                    <a:pt x="104" y="97"/>
                  </a:lnTo>
                  <a:lnTo>
                    <a:pt x="78" y="104"/>
                  </a:lnTo>
                  <a:lnTo>
                    <a:pt x="70" y="101"/>
                  </a:lnTo>
                  <a:lnTo>
                    <a:pt x="67" y="101"/>
                  </a:lnTo>
                  <a:lnTo>
                    <a:pt x="63" y="97"/>
                  </a:lnTo>
                  <a:lnTo>
                    <a:pt x="63" y="93"/>
                  </a:lnTo>
                  <a:lnTo>
                    <a:pt x="63" y="93"/>
                  </a:lnTo>
                  <a:lnTo>
                    <a:pt x="63" y="93"/>
                  </a:lnTo>
                  <a:lnTo>
                    <a:pt x="70" y="86"/>
                  </a:lnTo>
                  <a:lnTo>
                    <a:pt x="70" y="67"/>
                  </a:lnTo>
                  <a:lnTo>
                    <a:pt x="70" y="67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70" y="60"/>
                  </a:lnTo>
                  <a:lnTo>
                    <a:pt x="70" y="60"/>
                  </a:lnTo>
                  <a:lnTo>
                    <a:pt x="67" y="56"/>
                  </a:lnTo>
                  <a:lnTo>
                    <a:pt x="70" y="52"/>
                  </a:lnTo>
                  <a:lnTo>
                    <a:pt x="63" y="49"/>
                  </a:lnTo>
                  <a:lnTo>
                    <a:pt x="63" y="45"/>
                  </a:lnTo>
                  <a:lnTo>
                    <a:pt x="59" y="41"/>
                  </a:lnTo>
                  <a:lnTo>
                    <a:pt x="48" y="41"/>
                  </a:lnTo>
                  <a:lnTo>
                    <a:pt x="41" y="41"/>
                  </a:lnTo>
                  <a:lnTo>
                    <a:pt x="41" y="45"/>
                  </a:lnTo>
                  <a:lnTo>
                    <a:pt x="37" y="49"/>
                  </a:lnTo>
                  <a:lnTo>
                    <a:pt x="37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6" y="52"/>
                  </a:lnTo>
                  <a:lnTo>
                    <a:pt x="22" y="49"/>
                  </a:lnTo>
                  <a:lnTo>
                    <a:pt x="19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38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7" y="41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20" name="Freeform 122"/>
            <p:cNvSpPr>
              <a:spLocks noEditPoints="1"/>
            </p:cNvSpPr>
            <p:nvPr/>
          </p:nvSpPr>
          <p:spPr bwMode="auto">
            <a:xfrm>
              <a:off x="4021540" y="2980401"/>
              <a:ext cx="56612" cy="66905"/>
            </a:xfrm>
            <a:custGeom>
              <a:avLst/>
              <a:gdLst>
                <a:gd name="T0" fmla="*/ 11 w 44"/>
                <a:gd name="T1" fmla="*/ 45 h 52"/>
                <a:gd name="T2" fmla="*/ 11 w 44"/>
                <a:gd name="T3" fmla="*/ 41 h 52"/>
                <a:gd name="T4" fmla="*/ 11 w 44"/>
                <a:gd name="T5" fmla="*/ 41 h 52"/>
                <a:gd name="T6" fmla="*/ 7 w 44"/>
                <a:gd name="T7" fmla="*/ 41 h 52"/>
                <a:gd name="T8" fmla="*/ 7 w 44"/>
                <a:gd name="T9" fmla="*/ 41 h 52"/>
                <a:gd name="T10" fmla="*/ 7 w 44"/>
                <a:gd name="T11" fmla="*/ 41 h 52"/>
                <a:gd name="T12" fmla="*/ 11 w 44"/>
                <a:gd name="T13" fmla="*/ 45 h 52"/>
                <a:gd name="T14" fmla="*/ 11 w 44"/>
                <a:gd name="T15" fmla="*/ 45 h 52"/>
                <a:gd name="T16" fmla="*/ 11 w 44"/>
                <a:gd name="T17" fmla="*/ 45 h 52"/>
                <a:gd name="T18" fmla="*/ 4 w 44"/>
                <a:gd name="T19" fmla="*/ 11 h 52"/>
                <a:gd name="T20" fmla="*/ 4 w 44"/>
                <a:gd name="T21" fmla="*/ 11 h 52"/>
                <a:gd name="T22" fmla="*/ 11 w 44"/>
                <a:gd name="T23" fmla="*/ 11 h 52"/>
                <a:gd name="T24" fmla="*/ 11 w 44"/>
                <a:gd name="T25" fmla="*/ 8 h 52"/>
                <a:gd name="T26" fmla="*/ 15 w 44"/>
                <a:gd name="T27" fmla="*/ 4 h 52"/>
                <a:gd name="T28" fmla="*/ 15 w 44"/>
                <a:gd name="T29" fmla="*/ 0 h 52"/>
                <a:gd name="T30" fmla="*/ 22 w 44"/>
                <a:gd name="T31" fmla="*/ 0 h 52"/>
                <a:gd name="T32" fmla="*/ 33 w 44"/>
                <a:gd name="T33" fmla="*/ 0 h 52"/>
                <a:gd name="T34" fmla="*/ 37 w 44"/>
                <a:gd name="T35" fmla="*/ 4 h 52"/>
                <a:gd name="T36" fmla="*/ 37 w 44"/>
                <a:gd name="T37" fmla="*/ 8 h 52"/>
                <a:gd name="T38" fmla="*/ 44 w 44"/>
                <a:gd name="T39" fmla="*/ 11 h 52"/>
                <a:gd name="T40" fmla="*/ 41 w 44"/>
                <a:gd name="T41" fmla="*/ 15 h 52"/>
                <a:gd name="T42" fmla="*/ 44 w 44"/>
                <a:gd name="T43" fmla="*/ 19 h 52"/>
                <a:gd name="T44" fmla="*/ 44 w 44"/>
                <a:gd name="T45" fmla="*/ 19 h 52"/>
                <a:gd name="T46" fmla="*/ 44 w 44"/>
                <a:gd name="T47" fmla="*/ 23 h 52"/>
                <a:gd name="T48" fmla="*/ 44 w 44"/>
                <a:gd name="T49" fmla="*/ 23 h 52"/>
                <a:gd name="T50" fmla="*/ 44 w 44"/>
                <a:gd name="T51" fmla="*/ 26 h 52"/>
                <a:gd name="T52" fmla="*/ 44 w 44"/>
                <a:gd name="T53" fmla="*/ 26 h 52"/>
                <a:gd name="T54" fmla="*/ 44 w 44"/>
                <a:gd name="T55" fmla="*/ 45 h 52"/>
                <a:gd name="T56" fmla="*/ 37 w 44"/>
                <a:gd name="T57" fmla="*/ 52 h 52"/>
                <a:gd name="T58" fmla="*/ 33 w 44"/>
                <a:gd name="T59" fmla="*/ 49 h 52"/>
                <a:gd name="T60" fmla="*/ 30 w 44"/>
                <a:gd name="T61" fmla="*/ 49 h 52"/>
                <a:gd name="T62" fmla="*/ 18 w 44"/>
                <a:gd name="T63" fmla="*/ 45 h 52"/>
                <a:gd name="T64" fmla="*/ 15 w 44"/>
                <a:gd name="T65" fmla="*/ 45 h 52"/>
                <a:gd name="T66" fmla="*/ 15 w 44"/>
                <a:gd name="T67" fmla="*/ 45 h 52"/>
                <a:gd name="T68" fmla="*/ 15 w 44"/>
                <a:gd name="T69" fmla="*/ 41 h 52"/>
                <a:gd name="T70" fmla="*/ 11 w 44"/>
                <a:gd name="T71" fmla="*/ 37 h 52"/>
                <a:gd name="T72" fmla="*/ 15 w 44"/>
                <a:gd name="T73" fmla="*/ 37 h 52"/>
                <a:gd name="T74" fmla="*/ 15 w 44"/>
                <a:gd name="T75" fmla="*/ 37 h 52"/>
                <a:gd name="T76" fmla="*/ 11 w 44"/>
                <a:gd name="T77" fmla="*/ 37 h 52"/>
                <a:gd name="T78" fmla="*/ 7 w 44"/>
                <a:gd name="T79" fmla="*/ 34 h 52"/>
                <a:gd name="T80" fmla="*/ 7 w 44"/>
                <a:gd name="T81" fmla="*/ 30 h 52"/>
                <a:gd name="T82" fmla="*/ 4 w 44"/>
                <a:gd name="T83" fmla="*/ 26 h 52"/>
                <a:gd name="T84" fmla="*/ 0 w 44"/>
                <a:gd name="T85" fmla="*/ 26 h 52"/>
                <a:gd name="T86" fmla="*/ 0 w 44"/>
                <a:gd name="T87" fmla="*/ 23 h 52"/>
                <a:gd name="T88" fmla="*/ 4 w 44"/>
                <a:gd name="T89" fmla="*/ 19 h 52"/>
                <a:gd name="T90" fmla="*/ 0 w 44"/>
                <a:gd name="T91" fmla="*/ 19 h 52"/>
                <a:gd name="T92" fmla="*/ 0 w 44"/>
                <a:gd name="T93" fmla="*/ 15 h 52"/>
                <a:gd name="T94" fmla="*/ 4 w 44"/>
                <a:gd name="T95" fmla="*/ 11 h 52"/>
                <a:gd name="T96" fmla="*/ 4 w 44"/>
                <a:gd name="T97" fmla="*/ 1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" h="52">
                  <a:moveTo>
                    <a:pt x="11" y="45"/>
                  </a:moveTo>
                  <a:lnTo>
                    <a:pt x="11" y="41"/>
                  </a:lnTo>
                  <a:lnTo>
                    <a:pt x="11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1" y="45"/>
                  </a:lnTo>
                  <a:close/>
                  <a:moveTo>
                    <a:pt x="4" y="11"/>
                  </a:moveTo>
                  <a:lnTo>
                    <a:pt x="4" y="11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37" y="4"/>
                  </a:lnTo>
                  <a:lnTo>
                    <a:pt x="37" y="8"/>
                  </a:lnTo>
                  <a:lnTo>
                    <a:pt x="44" y="11"/>
                  </a:lnTo>
                  <a:lnTo>
                    <a:pt x="41" y="15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45"/>
                  </a:lnTo>
                  <a:lnTo>
                    <a:pt x="37" y="52"/>
                  </a:lnTo>
                  <a:lnTo>
                    <a:pt x="33" y="49"/>
                  </a:lnTo>
                  <a:lnTo>
                    <a:pt x="30" y="49"/>
                  </a:lnTo>
                  <a:lnTo>
                    <a:pt x="18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1" y="37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4" y="11"/>
                  </a:lnTo>
                  <a:lnTo>
                    <a:pt x="4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21" name="Freeform 123"/>
            <p:cNvSpPr/>
            <p:nvPr/>
          </p:nvSpPr>
          <p:spPr bwMode="auto">
            <a:xfrm>
              <a:off x="4060141" y="3009994"/>
              <a:ext cx="84918" cy="81058"/>
            </a:xfrm>
            <a:custGeom>
              <a:avLst/>
              <a:gdLst>
                <a:gd name="T0" fmla="*/ 0 w 66"/>
                <a:gd name="T1" fmla="*/ 26 h 63"/>
                <a:gd name="T2" fmla="*/ 0 w 66"/>
                <a:gd name="T3" fmla="*/ 26 h 63"/>
                <a:gd name="T4" fmla="*/ 3 w 66"/>
                <a:gd name="T5" fmla="*/ 22 h 63"/>
                <a:gd name="T6" fmla="*/ 7 w 66"/>
                <a:gd name="T7" fmla="*/ 18 h 63"/>
                <a:gd name="T8" fmla="*/ 11 w 66"/>
                <a:gd name="T9" fmla="*/ 14 h 63"/>
                <a:gd name="T10" fmla="*/ 11 w 66"/>
                <a:gd name="T11" fmla="*/ 14 h 63"/>
                <a:gd name="T12" fmla="*/ 11 w 66"/>
                <a:gd name="T13" fmla="*/ 11 h 63"/>
                <a:gd name="T14" fmla="*/ 14 w 66"/>
                <a:gd name="T15" fmla="*/ 7 h 63"/>
                <a:gd name="T16" fmla="*/ 14 w 66"/>
                <a:gd name="T17" fmla="*/ 7 h 63"/>
                <a:gd name="T18" fmla="*/ 14 w 66"/>
                <a:gd name="T19" fmla="*/ 3 h 63"/>
                <a:gd name="T20" fmla="*/ 18 w 66"/>
                <a:gd name="T21" fmla="*/ 0 h 63"/>
                <a:gd name="T22" fmla="*/ 18 w 66"/>
                <a:gd name="T23" fmla="*/ 3 h 63"/>
                <a:gd name="T24" fmla="*/ 25 w 66"/>
                <a:gd name="T25" fmla="*/ 0 h 63"/>
                <a:gd name="T26" fmla="*/ 29 w 66"/>
                <a:gd name="T27" fmla="*/ 0 h 63"/>
                <a:gd name="T28" fmla="*/ 33 w 66"/>
                <a:gd name="T29" fmla="*/ 3 h 63"/>
                <a:gd name="T30" fmla="*/ 37 w 66"/>
                <a:gd name="T31" fmla="*/ 7 h 63"/>
                <a:gd name="T32" fmla="*/ 33 w 66"/>
                <a:gd name="T33" fmla="*/ 11 h 63"/>
                <a:gd name="T34" fmla="*/ 33 w 66"/>
                <a:gd name="T35" fmla="*/ 14 h 63"/>
                <a:gd name="T36" fmla="*/ 37 w 66"/>
                <a:gd name="T37" fmla="*/ 18 h 63"/>
                <a:gd name="T38" fmla="*/ 40 w 66"/>
                <a:gd name="T39" fmla="*/ 18 h 63"/>
                <a:gd name="T40" fmla="*/ 44 w 66"/>
                <a:gd name="T41" fmla="*/ 14 h 63"/>
                <a:gd name="T42" fmla="*/ 48 w 66"/>
                <a:gd name="T43" fmla="*/ 14 h 63"/>
                <a:gd name="T44" fmla="*/ 48 w 66"/>
                <a:gd name="T45" fmla="*/ 18 h 63"/>
                <a:gd name="T46" fmla="*/ 51 w 66"/>
                <a:gd name="T47" fmla="*/ 18 h 63"/>
                <a:gd name="T48" fmla="*/ 48 w 66"/>
                <a:gd name="T49" fmla="*/ 22 h 63"/>
                <a:gd name="T50" fmla="*/ 51 w 66"/>
                <a:gd name="T51" fmla="*/ 26 h 63"/>
                <a:gd name="T52" fmla="*/ 48 w 66"/>
                <a:gd name="T53" fmla="*/ 29 h 63"/>
                <a:gd name="T54" fmla="*/ 44 w 66"/>
                <a:gd name="T55" fmla="*/ 33 h 63"/>
                <a:gd name="T56" fmla="*/ 48 w 66"/>
                <a:gd name="T57" fmla="*/ 33 h 63"/>
                <a:gd name="T58" fmla="*/ 48 w 66"/>
                <a:gd name="T59" fmla="*/ 37 h 63"/>
                <a:gd name="T60" fmla="*/ 51 w 66"/>
                <a:gd name="T61" fmla="*/ 33 h 63"/>
                <a:gd name="T62" fmla="*/ 51 w 66"/>
                <a:gd name="T63" fmla="*/ 33 h 63"/>
                <a:gd name="T64" fmla="*/ 55 w 66"/>
                <a:gd name="T65" fmla="*/ 37 h 63"/>
                <a:gd name="T66" fmla="*/ 59 w 66"/>
                <a:gd name="T67" fmla="*/ 37 h 63"/>
                <a:gd name="T68" fmla="*/ 59 w 66"/>
                <a:gd name="T69" fmla="*/ 37 h 63"/>
                <a:gd name="T70" fmla="*/ 59 w 66"/>
                <a:gd name="T71" fmla="*/ 40 h 63"/>
                <a:gd name="T72" fmla="*/ 63 w 66"/>
                <a:gd name="T73" fmla="*/ 40 h 63"/>
                <a:gd name="T74" fmla="*/ 66 w 66"/>
                <a:gd name="T75" fmla="*/ 40 h 63"/>
                <a:gd name="T76" fmla="*/ 66 w 66"/>
                <a:gd name="T77" fmla="*/ 44 h 63"/>
                <a:gd name="T78" fmla="*/ 63 w 66"/>
                <a:gd name="T79" fmla="*/ 48 h 63"/>
                <a:gd name="T80" fmla="*/ 66 w 66"/>
                <a:gd name="T81" fmla="*/ 48 h 63"/>
                <a:gd name="T82" fmla="*/ 63 w 66"/>
                <a:gd name="T83" fmla="*/ 51 h 63"/>
                <a:gd name="T84" fmla="*/ 63 w 66"/>
                <a:gd name="T85" fmla="*/ 51 h 63"/>
                <a:gd name="T86" fmla="*/ 63 w 66"/>
                <a:gd name="T87" fmla="*/ 55 h 63"/>
                <a:gd name="T88" fmla="*/ 63 w 66"/>
                <a:gd name="T89" fmla="*/ 59 h 63"/>
                <a:gd name="T90" fmla="*/ 63 w 66"/>
                <a:gd name="T91" fmla="*/ 63 h 63"/>
                <a:gd name="T92" fmla="*/ 63 w 66"/>
                <a:gd name="T93" fmla="*/ 63 h 63"/>
                <a:gd name="T94" fmla="*/ 48 w 66"/>
                <a:gd name="T95" fmla="*/ 59 h 63"/>
                <a:gd name="T96" fmla="*/ 37 w 66"/>
                <a:gd name="T97" fmla="*/ 51 h 63"/>
                <a:gd name="T98" fmla="*/ 33 w 66"/>
                <a:gd name="T99" fmla="*/ 51 h 63"/>
                <a:gd name="T100" fmla="*/ 22 w 66"/>
                <a:gd name="T101" fmla="*/ 40 h 63"/>
                <a:gd name="T102" fmla="*/ 14 w 66"/>
                <a:gd name="T103" fmla="*/ 37 h 63"/>
                <a:gd name="T104" fmla="*/ 11 w 66"/>
                <a:gd name="T105" fmla="*/ 37 h 63"/>
                <a:gd name="T106" fmla="*/ 7 w 66"/>
                <a:gd name="T107" fmla="*/ 33 h 63"/>
                <a:gd name="T108" fmla="*/ 7 w 66"/>
                <a:gd name="T109" fmla="*/ 29 h 63"/>
                <a:gd name="T110" fmla="*/ 7 w 66"/>
                <a:gd name="T111" fmla="*/ 29 h 63"/>
                <a:gd name="T112" fmla="*/ 3 w 66"/>
                <a:gd name="T113" fmla="*/ 26 h 63"/>
                <a:gd name="T114" fmla="*/ 0 w 66"/>
                <a:gd name="T115" fmla="*/ 2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6" h="63">
                  <a:moveTo>
                    <a:pt x="0" y="26"/>
                  </a:moveTo>
                  <a:lnTo>
                    <a:pt x="0" y="26"/>
                  </a:lnTo>
                  <a:lnTo>
                    <a:pt x="3" y="22"/>
                  </a:lnTo>
                  <a:lnTo>
                    <a:pt x="7" y="18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3" y="3"/>
                  </a:lnTo>
                  <a:lnTo>
                    <a:pt x="37" y="7"/>
                  </a:lnTo>
                  <a:lnTo>
                    <a:pt x="33" y="11"/>
                  </a:lnTo>
                  <a:lnTo>
                    <a:pt x="33" y="14"/>
                  </a:lnTo>
                  <a:lnTo>
                    <a:pt x="37" y="18"/>
                  </a:lnTo>
                  <a:lnTo>
                    <a:pt x="40" y="18"/>
                  </a:lnTo>
                  <a:lnTo>
                    <a:pt x="44" y="14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1" y="18"/>
                  </a:lnTo>
                  <a:lnTo>
                    <a:pt x="48" y="22"/>
                  </a:lnTo>
                  <a:lnTo>
                    <a:pt x="51" y="26"/>
                  </a:lnTo>
                  <a:lnTo>
                    <a:pt x="48" y="29"/>
                  </a:lnTo>
                  <a:lnTo>
                    <a:pt x="44" y="33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51" y="33"/>
                  </a:lnTo>
                  <a:lnTo>
                    <a:pt x="51" y="33"/>
                  </a:lnTo>
                  <a:lnTo>
                    <a:pt x="55" y="37"/>
                  </a:lnTo>
                  <a:lnTo>
                    <a:pt x="59" y="37"/>
                  </a:lnTo>
                  <a:lnTo>
                    <a:pt x="59" y="37"/>
                  </a:lnTo>
                  <a:lnTo>
                    <a:pt x="59" y="40"/>
                  </a:lnTo>
                  <a:lnTo>
                    <a:pt x="63" y="40"/>
                  </a:lnTo>
                  <a:lnTo>
                    <a:pt x="66" y="40"/>
                  </a:lnTo>
                  <a:lnTo>
                    <a:pt x="66" y="44"/>
                  </a:lnTo>
                  <a:lnTo>
                    <a:pt x="63" y="48"/>
                  </a:lnTo>
                  <a:lnTo>
                    <a:pt x="66" y="48"/>
                  </a:lnTo>
                  <a:lnTo>
                    <a:pt x="63" y="51"/>
                  </a:lnTo>
                  <a:lnTo>
                    <a:pt x="63" y="51"/>
                  </a:lnTo>
                  <a:lnTo>
                    <a:pt x="63" y="55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63" y="63"/>
                  </a:lnTo>
                  <a:lnTo>
                    <a:pt x="48" y="59"/>
                  </a:lnTo>
                  <a:lnTo>
                    <a:pt x="37" y="51"/>
                  </a:lnTo>
                  <a:lnTo>
                    <a:pt x="33" y="51"/>
                  </a:lnTo>
                  <a:lnTo>
                    <a:pt x="22" y="40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7" y="33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3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22" name="Freeform 124"/>
            <p:cNvSpPr/>
            <p:nvPr/>
          </p:nvSpPr>
          <p:spPr bwMode="auto">
            <a:xfrm>
              <a:off x="4116751" y="2966247"/>
              <a:ext cx="133810" cy="128663"/>
            </a:xfrm>
            <a:custGeom>
              <a:avLst/>
              <a:gdLst>
                <a:gd name="T0" fmla="*/ 19 w 104"/>
                <a:gd name="T1" fmla="*/ 97 h 100"/>
                <a:gd name="T2" fmla="*/ 19 w 104"/>
                <a:gd name="T3" fmla="*/ 89 h 100"/>
                <a:gd name="T4" fmla="*/ 19 w 104"/>
                <a:gd name="T5" fmla="*/ 85 h 100"/>
                <a:gd name="T6" fmla="*/ 19 w 104"/>
                <a:gd name="T7" fmla="*/ 82 h 100"/>
                <a:gd name="T8" fmla="*/ 22 w 104"/>
                <a:gd name="T9" fmla="*/ 74 h 100"/>
                <a:gd name="T10" fmla="*/ 15 w 104"/>
                <a:gd name="T11" fmla="*/ 74 h 100"/>
                <a:gd name="T12" fmla="*/ 15 w 104"/>
                <a:gd name="T13" fmla="*/ 71 h 100"/>
                <a:gd name="T14" fmla="*/ 7 w 104"/>
                <a:gd name="T15" fmla="*/ 67 h 100"/>
                <a:gd name="T16" fmla="*/ 4 w 104"/>
                <a:gd name="T17" fmla="*/ 71 h 100"/>
                <a:gd name="T18" fmla="*/ 0 w 104"/>
                <a:gd name="T19" fmla="*/ 67 h 100"/>
                <a:gd name="T20" fmla="*/ 7 w 104"/>
                <a:gd name="T21" fmla="*/ 60 h 100"/>
                <a:gd name="T22" fmla="*/ 7 w 104"/>
                <a:gd name="T23" fmla="*/ 52 h 100"/>
                <a:gd name="T24" fmla="*/ 15 w 104"/>
                <a:gd name="T25" fmla="*/ 45 h 100"/>
                <a:gd name="T26" fmla="*/ 11 w 104"/>
                <a:gd name="T27" fmla="*/ 41 h 100"/>
                <a:gd name="T28" fmla="*/ 11 w 104"/>
                <a:gd name="T29" fmla="*/ 34 h 100"/>
                <a:gd name="T30" fmla="*/ 15 w 104"/>
                <a:gd name="T31" fmla="*/ 34 h 100"/>
                <a:gd name="T32" fmla="*/ 11 w 104"/>
                <a:gd name="T33" fmla="*/ 30 h 100"/>
                <a:gd name="T34" fmla="*/ 11 w 104"/>
                <a:gd name="T35" fmla="*/ 22 h 100"/>
                <a:gd name="T36" fmla="*/ 11 w 104"/>
                <a:gd name="T37" fmla="*/ 11 h 100"/>
                <a:gd name="T38" fmla="*/ 11 w 104"/>
                <a:gd name="T39" fmla="*/ 11 h 100"/>
                <a:gd name="T40" fmla="*/ 22 w 104"/>
                <a:gd name="T41" fmla="*/ 4 h 100"/>
                <a:gd name="T42" fmla="*/ 26 w 104"/>
                <a:gd name="T43" fmla="*/ 8 h 100"/>
                <a:gd name="T44" fmla="*/ 37 w 104"/>
                <a:gd name="T45" fmla="*/ 4 h 100"/>
                <a:gd name="T46" fmla="*/ 41 w 104"/>
                <a:gd name="T47" fmla="*/ 4 h 100"/>
                <a:gd name="T48" fmla="*/ 44 w 104"/>
                <a:gd name="T49" fmla="*/ 4 h 100"/>
                <a:gd name="T50" fmla="*/ 52 w 104"/>
                <a:gd name="T51" fmla="*/ 8 h 100"/>
                <a:gd name="T52" fmla="*/ 56 w 104"/>
                <a:gd name="T53" fmla="*/ 0 h 100"/>
                <a:gd name="T54" fmla="*/ 67 w 104"/>
                <a:gd name="T55" fmla="*/ 8 h 100"/>
                <a:gd name="T56" fmla="*/ 70 w 104"/>
                <a:gd name="T57" fmla="*/ 8 h 100"/>
                <a:gd name="T58" fmla="*/ 78 w 104"/>
                <a:gd name="T59" fmla="*/ 11 h 100"/>
                <a:gd name="T60" fmla="*/ 85 w 104"/>
                <a:gd name="T61" fmla="*/ 15 h 100"/>
                <a:gd name="T62" fmla="*/ 93 w 104"/>
                <a:gd name="T63" fmla="*/ 11 h 100"/>
                <a:gd name="T64" fmla="*/ 96 w 104"/>
                <a:gd name="T65" fmla="*/ 15 h 100"/>
                <a:gd name="T66" fmla="*/ 100 w 104"/>
                <a:gd name="T67" fmla="*/ 15 h 100"/>
                <a:gd name="T68" fmla="*/ 100 w 104"/>
                <a:gd name="T69" fmla="*/ 22 h 100"/>
                <a:gd name="T70" fmla="*/ 104 w 104"/>
                <a:gd name="T71" fmla="*/ 30 h 100"/>
                <a:gd name="T72" fmla="*/ 104 w 104"/>
                <a:gd name="T73" fmla="*/ 37 h 100"/>
                <a:gd name="T74" fmla="*/ 100 w 104"/>
                <a:gd name="T75" fmla="*/ 41 h 100"/>
                <a:gd name="T76" fmla="*/ 93 w 104"/>
                <a:gd name="T77" fmla="*/ 52 h 100"/>
                <a:gd name="T78" fmla="*/ 93 w 104"/>
                <a:gd name="T79" fmla="*/ 56 h 100"/>
                <a:gd name="T80" fmla="*/ 93 w 104"/>
                <a:gd name="T81" fmla="*/ 63 h 100"/>
                <a:gd name="T82" fmla="*/ 89 w 104"/>
                <a:gd name="T83" fmla="*/ 67 h 100"/>
                <a:gd name="T84" fmla="*/ 93 w 104"/>
                <a:gd name="T85" fmla="*/ 74 h 100"/>
                <a:gd name="T86" fmla="*/ 100 w 104"/>
                <a:gd name="T87" fmla="*/ 78 h 100"/>
                <a:gd name="T88" fmla="*/ 100 w 104"/>
                <a:gd name="T89" fmla="*/ 85 h 100"/>
                <a:gd name="T90" fmla="*/ 93 w 104"/>
                <a:gd name="T91" fmla="*/ 85 h 100"/>
                <a:gd name="T92" fmla="*/ 93 w 104"/>
                <a:gd name="T93" fmla="*/ 82 h 100"/>
                <a:gd name="T94" fmla="*/ 89 w 104"/>
                <a:gd name="T95" fmla="*/ 89 h 100"/>
                <a:gd name="T96" fmla="*/ 70 w 104"/>
                <a:gd name="T97" fmla="*/ 85 h 100"/>
                <a:gd name="T98" fmla="*/ 44 w 104"/>
                <a:gd name="T99" fmla="*/ 89 h 100"/>
                <a:gd name="T100" fmla="*/ 33 w 104"/>
                <a:gd name="T101" fmla="*/ 93 h 100"/>
                <a:gd name="T102" fmla="*/ 26 w 104"/>
                <a:gd name="T103" fmla="*/ 93 h 100"/>
                <a:gd name="T104" fmla="*/ 19 w 104"/>
                <a:gd name="T105" fmla="*/ 9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4" h="100">
                  <a:moveTo>
                    <a:pt x="19" y="97"/>
                  </a:moveTo>
                  <a:lnTo>
                    <a:pt x="19" y="97"/>
                  </a:lnTo>
                  <a:lnTo>
                    <a:pt x="19" y="93"/>
                  </a:lnTo>
                  <a:lnTo>
                    <a:pt x="19" y="89"/>
                  </a:lnTo>
                  <a:lnTo>
                    <a:pt x="19" y="85"/>
                  </a:lnTo>
                  <a:lnTo>
                    <a:pt x="19" y="85"/>
                  </a:lnTo>
                  <a:lnTo>
                    <a:pt x="22" y="82"/>
                  </a:lnTo>
                  <a:lnTo>
                    <a:pt x="19" y="82"/>
                  </a:lnTo>
                  <a:lnTo>
                    <a:pt x="22" y="78"/>
                  </a:lnTo>
                  <a:lnTo>
                    <a:pt x="22" y="74"/>
                  </a:lnTo>
                  <a:lnTo>
                    <a:pt x="19" y="74"/>
                  </a:lnTo>
                  <a:lnTo>
                    <a:pt x="15" y="74"/>
                  </a:lnTo>
                  <a:lnTo>
                    <a:pt x="15" y="71"/>
                  </a:lnTo>
                  <a:lnTo>
                    <a:pt x="15" y="71"/>
                  </a:lnTo>
                  <a:lnTo>
                    <a:pt x="11" y="71"/>
                  </a:lnTo>
                  <a:lnTo>
                    <a:pt x="7" y="67"/>
                  </a:lnTo>
                  <a:lnTo>
                    <a:pt x="7" y="67"/>
                  </a:lnTo>
                  <a:lnTo>
                    <a:pt x="4" y="71"/>
                  </a:lnTo>
                  <a:lnTo>
                    <a:pt x="4" y="67"/>
                  </a:lnTo>
                  <a:lnTo>
                    <a:pt x="0" y="67"/>
                  </a:lnTo>
                  <a:lnTo>
                    <a:pt x="4" y="63"/>
                  </a:lnTo>
                  <a:lnTo>
                    <a:pt x="7" y="60"/>
                  </a:lnTo>
                  <a:lnTo>
                    <a:pt x="4" y="56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5" y="34"/>
                  </a:lnTo>
                  <a:lnTo>
                    <a:pt x="15" y="30"/>
                  </a:lnTo>
                  <a:lnTo>
                    <a:pt x="11" y="30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11" y="19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33" y="8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8"/>
                  </a:lnTo>
                  <a:lnTo>
                    <a:pt x="52" y="8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4" y="8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85" y="15"/>
                  </a:lnTo>
                  <a:lnTo>
                    <a:pt x="89" y="15"/>
                  </a:lnTo>
                  <a:lnTo>
                    <a:pt x="93" y="11"/>
                  </a:lnTo>
                  <a:lnTo>
                    <a:pt x="93" y="11"/>
                  </a:lnTo>
                  <a:lnTo>
                    <a:pt x="96" y="15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0" y="26"/>
                  </a:lnTo>
                  <a:lnTo>
                    <a:pt x="104" y="30"/>
                  </a:lnTo>
                  <a:lnTo>
                    <a:pt x="104" y="34"/>
                  </a:lnTo>
                  <a:lnTo>
                    <a:pt x="104" y="37"/>
                  </a:lnTo>
                  <a:lnTo>
                    <a:pt x="104" y="37"/>
                  </a:lnTo>
                  <a:lnTo>
                    <a:pt x="100" y="41"/>
                  </a:lnTo>
                  <a:lnTo>
                    <a:pt x="93" y="48"/>
                  </a:lnTo>
                  <a:lnTo>
                    <a:pt x="93" y="52"/>
                  </a:lnTo>
                  <a:lnTo>
                    <a:pt x="93" y="52"/>
                  </a:lnTo>
                  <a:lnTo>
                    <a:pt x="93" y="56"/>
                  </a:lnTo>
                  <a:lnTo>
                    <a:pt x="93" y="60"/>
                  </a:lnTo>
                  <a:lnTo>
                    <a:pt x="93" y="63"/>
                  </a:lnTo>
                  <a:lnTo>
                    <a:pt x="89" y="67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3" y="74"/>
                  </a:lnTo>
                  <a:lnTo>
                    <a:pt x="96" y="78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5"/>
                  </a:lnTo>
                  <a:lnTo>
                    <a:pt x="96" y="85"/>
                  </a:lnTo>
                  <a:lnTo>
                    <a:pt x="93" y="85"/>
                  </a:lnTo>
                  <a:lnTo>
                    <a:pt x="93" y="85"/>
                  </a:lnTo>
                  <a:lnTo>
                    <a:pt x="93" y="82"/>
                  </a:lnTo>
                  <a:lnTo>
                    <a:pt x="89" y="85"/>
                  </a:lnTo>
                  <a:lnTo>
                    <a:pt x="89" y="89"/>
                  </a:lnTo>
                  <a:lnTo>
                    <a:pt x="78" y="85"/>
                  </a:lnTo>
                  <a:lnTo>
                    <a:pt x="70" y="85"/>
                  </a:lnTo>
                  <a:lnTo>
                    <a:pt x="48" y="85"/>
                  </a:lnTo>
                  <a:lnTo>
                    <a:pt x="44" y="89"/>
                  </a:lnTo>
                  <a:lnTo>
                    <a:pt x="44" y="89"/>
                  </a:lnTo>
                  <a:lnTo>
                    <a:pt x="33" y="93"/>
                  </a:lnTo>
                  <a:lnTo>
                    <a:pt x="30" y="93"/>
                  </a:lnTo>
                  <a:lnTo>
                    <a:pt x="26" y="93"/>
                  </a:lnTo>
                  <a:lnTo>
                    <a:pt x="22" y="100"/>
                  </a:lnTo>
                  <a:lnTo>
                    <a:pt x="19" y="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23" name="Freeform 125"/>
            <p:cNvSpPr/>
            <p:nvPr/>
          </p:nvSpPr>
          <p:spPr bwMode="auto">
            <a:xfrm>
              <a:off x="4231263" y="2957242"/>
              <a:ext cx="90064" cy="128663"/>
            </a:xfrm>
            <a:custGeom>
              <a:avLst/>
              <a:gdLst>
                <a:gd name="T0" fmla="*/ 4 w 70"/>
                <a:gd name="T1" fmla="*/ 92 h 100"/>
                <a:gd name="T2" fmla="*/ 11 w 70"/>
                <a:gd name="T3" fmla="*/ 92 h 100"/>
                <a:gd name="T4" fmla="*/ 11 w 70"/>
                <a:gd name="T5" fmla="*/ 85 h 100"/>
                <a:gd name="T6" fmla="*/ 4 w 70"/>
                <a:gd name="T7" fmla="*/ 81 h 100"/>
                <a:gd name="T8" fmla="*/ 0 w 70"/>
                <a:gd name="T9" fmla="*/ 74 h 100"/>
                <a:gd name="T10" fmla="*/ 4 w 70"/>
                <a:gd name="T11" fmla="*/ 70 h 100"/>
                <a:gd name="T12" fmla="*/ 4 w 70"/>
                <a:gd name="T13" fmla="*/ 63 h 100"/>
                <a:gd name="T14" fmla="*/ 4 w 70"/>
                <a:gd name="T15" fmla="*/ 59 h 100"/>
                <a:gd name="T16" fmla="*/ 11 w 70"/>
                <a:gd name="T17" fmla="*/ 48 h 100"/>
                <a:gd name="T18" fmla="*/ 15 w 70"/>
                <a:gd name="T19" fmla="*/ 44 h 100"/>
                <a:gd name="T20" fmla="*/ 15 w 70"/>
                <a:gd name="T21" fmla="*/ 37 h 100"/>
                <a:gd name="T22" fmla="*/ 11 w 70"/>
                <a:gd name="T23" fmla="*/ 29 h 100"/>
                <a:gd name="T24" fmla="*/ 11 w 70"/>
                <a:gd name="T25" fmla="*/ 22 h 100"/>
                <a:gd name="T26" fmla="*/ 7 w 70"/>
                <a:gd name="T27" fmla="*/ 15 h 100"/>
                <a:gd name="T28" fmla="*/ 7 w 70"/>
                <a:gd name="T29" fmla="*/ 7 h 100"/>
                <a:gd name="T30" fmla="*/ 11 w 70"/>
                <a:gd name="T31" fmla="*/ 3 h 100"/>
                <a:gd name="T32" fmla="*/ 26 w 70"/>
                <a:gd name="T33" fmla="*/ 3 h 100"/>
                <a:gd name="T34" fmla="*/ 41 w 70"/>
                <a:gd name="T35" fmla="*/ 3 h 100"/>
                <a:gd name="T36" fmla="*/ 48 w 70"/>
                <a:gd name="T37" fmla="*/ 0 h 100"/>
                <a:gd name="T38" fmla="*/ 52 w 70"/>
                <a:gd name="T39" fmla="*/ 3 h 100"/>
                <a:gd name="T40" fmla="*/ 52 w 70"/>
                <a:gd name="T41" fmla="*/ 7 h 100"/>
                <a:gd name="T42" fmla="*/ 59 w 70"/>
                <a:gd name="T43" fmla="*/ 15 h 100"/>
                <a:gd name="T44" fmla="*/ 59 w 70"/>
                <a:gd name="T45" fmla="*/ 18 h 100"/>
                <a:gd name="T46" fmla="*/ 63 w 70"/>
                <a:gd name="T47" fmla="*/ 26 h 100"/>
                <a:gd name="T48" fmla="*/ 63 w 70"/>
                <a:gd name="T49" fmla="*/ 33 h 100"/>
                <a:gd name="T50" fmla="*/ 63 w 70"/>
                <a:gd name="T51" fmla="*/ 37 h 100"/>
                <a:gd name="T52" fmla="*/ 63 w 70"/>
                <a:gd name="T53" fmla="*/ 41 h 100"/>
                <a:gd name="T54" fmla="*/ 63 w 70"/>
                <a:gd name="T55" fmla="*/ 44 h 100"/>
                <a:gd name="T56" fmla="*/ 63 w 70"/>
                <a:gd name="T57" fmla="*/ 52 h 100"/>
                <a:gd name="T58" fmla="*/ 63 w 70"/>
                <a:gd name="T59" fmla="*/ 63 h 100"/>
                <a:gd name="T60" fmla="*/ 63 w 70"/>
                <a:gd name="T61" fmla="*/ 70 h 100"/>
                <a:gd name="T62" fmla="*/ 63 w 70"/>
                <a:gd name="T63" fmla="*/ 78 h 100"/>
                <a:gd name="T64" fmla="*/ 67 w 70"/>
                <a:gd name="T65" fmla="*/ 78 h 100"/>
                <a:gd name="T66" fmla="*/ 63 w 70"/>
                <a:gd name="T67" fmla="*/ 81 h 100"/>
                <a:gd name="T68" fmla="*/ 44 w 70"/>
                <a:gd name="T69" fmla="*/ 92 h 100"/>
                <a:gd name="T70" fmla="*/ 22 w 70"/>
                <a:gd name="T71" fmla="*/ 100 h 100"/>
                <a:gd name="T72" fmla="*/ 4 w 70"/>
                <a:gd name="T73" fmla="*/ 9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0" h="100">
                  <a:moveTo>
                    <a:pt x="4" y="92"/>
                  </a:moveTo>
                  <a:lnTo>
                    <a:pt x="4" y="92"/>
                  </a:lnTo>
                  <a:lnTo>
                    <a:pt x="7" y="92"/>
                  </a:lnTo>
                  <a:lnTo>
                    <a:pt x="11" y="92"/>
                  </a:lnTo>
                  <a:lnTo>
                    <a:pt x="11" y="89"/>
                  </a:lnTo>
                  <a:lnTo>
                    <a:pt x="11" y="85"/>
                  </a:lnTo>
                  <a:lnTo>
                    <a:pt x="7" y="85"/>
                  </a:lnTo>
                  <a:lnTo>
                    <a:pt x="4" y="81"/>
                  </a:lnTo>
                  <a:lnTo>
                    <a:pt x="4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4" y="70"/>
                  </a:lnTo>
                  <a:lnTo>
                    <a:pt x="4" y="67"/>
                  </a:lnTo>
                  <a:lnTo>
                    <a:pt x="4" y="63"/>
                  </a:lnTo>
                  <a:lnTo>
                    <a:pt x="4" y="59"/>
                  </a:lnTo>
                  <a:lnTo>
                    <a:pt x="4" y="59"/>
                  </a:lnTo>
                  <a:lnTo>
                    <a:pt x="4" y="55"/>
                  </a:lnTo>
                  <a:lnTo>
                    <a:pt x="11" y="48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1"/>
                  </a:lnTo>
                  <a:lnTo>
                    <a:pt x="15" y="37"/>
                  </a:lnTo>
                  <a:lnTo>
                    <a:pt x="11" y="33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22"/>
                  </a:lnTo>
                  <a:lnTo>
                    <a:pt x="11" y="18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7" y="7"/>
                  </a:lnTo>
                  <a:lnTo>
                    <a:pt x="7" y="3"/>
                  </a:lnTo>
                  <a:lnTo>
                    <a:pt x="11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33" y="3"/>
                  </a:lnTo>
                  <a:lnTo>
                    <a:pt x="41" y="3"/>
                  </a:lnTo>
                  <a:lnTo>
                    <a:pt x="44" y="3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2" y="3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5" y="11"/>
                  </a:lnTo>
                  <a:lnTo>
                    <a:pt x="59" y="15"/>
                  </a:lnTo>
                  <a:lnTo>
                    <a:pt x="59" y="15"/>
                  </a:lnTo>
                  <a:lnTo>
                    <a:pt x="59" y="18"/>
                  </a:lnTo>
                  <a:lnTo>
                    <a:pt x="59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3" y="33"/>
                  </a:lnTo>
                  <a:lnTo>
                    <a:pt x="63" y="33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63" y="41"/>
                  </a:lnTo>
                  <a:lnTo>
                    <a:pt x="63" y="41"/>
                  </a:lnTo>
                  <a:lnTo>
                    <a:pt x="63" y="44"/>
                  </a:lnTo>
                  <a:lnTo>
                    <a:pt x="63" y="48"/>
                  </a:lnTo>
                  <a:lnTo>
                    <a:pt x="63" y="52"/>
                  </a:lnTo>
                  <a:lnTo>
                    <a:pt x="67" y="59"/>
                  </a:lnTo>
                  <a:lnTo>
                    <a:pt x="63" y="63"/>
                  </a:lnTo>
                  <a:lnTo>
                    <a:pt x="63" y="67"/>
                  </a:lnTo>
                  <a:lnTo>
                    <a:pt x="63" y="70"/>
                  </a:lnTo>
                  <a:lnTo>
                    <a:pt x="63" y="74"/>
                  </a:lnTo>
                  <a:lnTo>
                    <a:pt x="63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70" y="81"/>
                  </a:lnTo>
                  <a:lnTo>
                    <a:pt x="63" y="81"/>
                  </a:lnTo>
                  <a:lnTo>
                    <a:pt x="52" y="85"/>
                  </a:lnTo>
                  <a:lnTo>
                    <a:pt x="44" y="92"/>
                  </a:lnTo>
                  <a:lnTo>
                    <a:pt x="33" y="92"/>
                  </a:lnTo>
                  <a:lnTo>
                    <a:pt x="22" y="100"/>
                  </a:lnTo>
                  <a:lnTo>
                    <a:pt x="15" y="96"/>
                  </a:lnTo>
                  <a:lnTo>
                    <a:pt x="4" y="96"/>
                  </a:lnTo>
                  <a:lnTo>
                    <a:pt x="4" y="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24" name="Freeform 126"/>
            <p:cNvSpPr/>
            <p:nvPr/>
          </p:nvSpPr>
          <p:spPr bwMode="auto">
            <a:xfrm>
              <a:off x="4293020" y="2957242"/>
              <a:ext cx="42459" cy="104218"/>
            </a:xfrm>
            <a:custGeom>
              <a:avLst/>
              <a:gdLst>
                <a:gd name="T0" fmla="*/ 19 w 33"/>
                <a:gd name="T1" fmla="*/ 3 h 81"/>
                <a:gd name="T2" fmla="*/ 4 w 33"/>
                <a:gd name="T3" fmla="*/ 0 h 81"/>
                <a:gd name="T4" fmla="*/ 0 w 33"/>
                <a:gd name="T5" fmla="*/ 0 h 81"/>
                <a:gd name="T6" fmla="*/ 4 w 33"/>
                <a:gd name="T7" fmla="*/ 3 h 81"/>
                <a:gd name="T8" fmla="*/ 4 w 33"/>
                <a:gd name="T9" fmla="*/ 7 h 81"/>
                <a:gd name="T10" fmla="*/ 4 w 33"/>
                <a:gd name="T11" fmla="*/ 7 h 81"/>
                <a:gd name="T12" fmla="*/ 7 w 33"/>
                <a:gd name="T13" fmla="*/ 11 h 81"/>
                <a:gd name="T14" fmla="*/ 11 w 33"/>
                <a:gd name="T15" fmla="*/ 15 h 81"/>
                <a:gd name="T16" fmla="*/ 11 w 33"/>
                <a:gd name="T17" fmla="*/ 15 h 81"/>
                <a:gd name="T18" fmla="*/ 11 w 33"/>
                <a:gd name="T19" fmla="*/ 18 h 81"/>
                <a:gd name="T20" fmla="*/ 11 w 33"/>
                <a:gd name="T21" fmla="*/ 26 h 81"/>
                <a:gd name="T22" fmla="*/ 15 w 33"/>
                <a:gd name="T23" fmla="*/ 26 h 81"/>
                <a:gd name="T24" fmla="*/ 15 w 33"/>
                <a:gd name="T25" fmla="*/ 26 h 81"/>
                <a:gd name="T26" fmla="*/ 15 w 33"/>
                <a:gd name="T27" fmla="*/ 33 h 81"/>
                <a:gd name="T28" fmla="*/ 15 w 33"/>
                <a:gd name="T29" fmla="*/ 33 h 81"/>
                <a:gd name="T30" fmla="*/ 15 w 33"/>
                <a:gd name="T31" fmla="*/ 37 h 81"/>
                <a:gd name="T32" fmla="*/ 15 w 33"/>
                <a:gd name="T33" fmla="*/ 37 h 81"/>
                <a:gd name="T34" fmla="*/ 15 w 33"/>
                <a:gd name="T35" fmla="*/ 41 h 81"/>
                <a:gd name="T36" fmla="*/ 15 w 33"/>
                <a:gd name="T37" fmla="*/ 41 h 81"/>
                <a:gd name="T38" fmla="*/ 15 w 33"/>
                <a:gd name="T39" fmla="*/ 44 h 81"/>
                <a:gd name="T40" fmla="*/ 15 w 33"/>
                <a:gd name="T41" fmla="*/ 48 h 81"/>
                <a:gd name="T42" fmla="*/ 15 w 33"/>
                <a:gd name="T43" fmla="*/ 52 h 81"/>
                <a:gd name="T44" fmla="*/ 19 w 33"/>
                <a:gd name="T45" fmla="*/ 59 h 81"/>
                <a:gd name="T46" fmla="*/ 15 w 33"/>
                <a:gd name="T47" fmla="*/ 63 h 81"/>
                <a:gd name="T48" fmla="*/ 15 w 33"/>
                <a:gd name="T49" fmla="*/ 67 h 81"/>
                <a:gd name="T50" fmla="*/ 15 w 33"/>
                <a:gd name="T51" fmla="*/ 70 h 81"/>
                <a:gd name="T52" fmla="*/ 15 w 33"/>
                <a:gd name="T53" fmla="*/ 74 h 81"/>
                <a:gd name="T54" fmla="*/ 15 w 33"/>
                <a:gd name="T55" fmla="*/ 78 h 81"/>
                <a:gd name="T56" fmla="*/ 19 w 33"/>
                <a:gd name="T57" fmla="*/ 78 h 81"/>
                <a:gd name="T58" fmla="*/ 19 w 33"/>
                <a:gd name="T59" fmla="*/ 78 h 81"/>
                <a:gd name="T60" fmla="*/ 22 w 33"/>
                <a:gd name="T61" fmla="*/ 81 h 81"/>
                <a:gd name="T62" fmla="*/ 22 w 33"/>
                <a:gd name="T63" fmla="*/ 81 h 81"/>
                <a:gd name="T64" fmla="*/ 33 w 33"/>
                <a:gd name="T65" fmla="*/ 78 h 81"/>
                <a:gd name="T66" fmla="*/ 33 w 33"/>
                <a:gd name="T67" fmla="*/ 78 h 81"/>
                <a:gd name="T68" fmla="*/ 33 w 33"/>
                <a:gd name="T69" fmla="*/ 74 h 81"/>
                <a:gd name="T70" fmla="*/ 33 w 33"/>
                <a:gd name="T71" fmla="*/ 70 h 81"/>
                <a:gd name="T72" fmla="*/ 33 w 33"/>
                <a:gd name="T73" fmla="*/ 67 h 81"/>
                <a:gd name="T74" fmla="*/ 30 w 33"/>
                <a:gd name="T75" fmla="*/ 63 h 81"/>
                <a:gd name="T76" fmla="*/ 30 w 33"/>
                <a:gd name="T77" fmla="*/ 44 h 81"/>
                <a:gd name="T78" fmla="*/ 33 w 33"/>
                <a:gd name="T79" fmla="*/ 41 h 81"/>
                <a:gd name="T80" fmla="*/ 33 w 33"/>
                <a:gd name="T81" fmla="*/ 41 h 81"/>
                <a:gd name="T82" fmla="*/ 33 w 33"/>
                <a:gd name="T83" fmla="*/ 37 h 81"/>
                <a:gd name="T84" fmla="*/ 33 w 33"/>
                <a:gd name="T85" fmla="*/ 33 h 81"/>
                <a:gd name="T86" fmla="*/ 33 w 33"/>
                <a:gd name="T87" fmla="*/ 29 h 81"/>
                <a:gd name="T88" fmla="*/ 30 w 33"/>
                <a:gd name="T89" fmla="*/ 22 h 81"/>
                <a:gd name="T90" fmla="*/ 26 w 33"/>
                <a:gd name="T91" fmla="*/ 15 h 81"/>
                <a:gd name="T92" fmla="*/ 26 w 33"/>
                <a:gd name="T93" fmla="*/ 15 h 81"/>
                <a:gd name="T94" fmla="*/ 22 w 33"/>
                <a:gd name="T95" fmla="*/ 15 h 81"/>
                <a:gd name="T96" fmla="*/ 19 w 33"/>
                <a:gd name="T97" fmla="*/ 11 h 81"/>
                <a:gd name="T98" fmla="*/ 19 w 33"/>
                <a:gd name="T99" fmla="*/ 7 h 81"/>
                <a:gd name="T100" fmla="*/ 19 w 33"/>
                <a:gd name="T101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" h="81">
                  <a:moveTo>
                    <a:pt x="19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3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8"/>
                  </a:lnTo>
                  <a:lnTo>
                    <a:pt x="11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44"/>
                  </a:lnTo>
                  <a:lnTo>
                    <a:pt x="15" y="48"/>
                  </a:lnTo>
                  <a:lnTo>
                    <a:pt x="15" y="52"/>
                  </a:lnTo>
                  <a:lnTo>
                    <a:pt x="19" y="59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5" y="70"/>
                  </a:lnTo>
                  <a:lnTo>
                    <a:pt x="15" y="74"/>
                  </a:lnTo>
                  <a:lnTo>
                    <a:pt x="15" y="78"/>
                  </a:lnTo>
                  <a:lnTo>
                    <a:pt x="19" y="78"/>
                  </a:lnTo>
                  <a:lnTo>
                    <a:pt x="19" y="78"/>
                  </a:lnTo>
                  <a:lnTo>
                    <a:pt x="22" y="81"/>
                  </a:lnTo>
                  <a:lnTo>
                    <a:pt x="22" y="81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74"/>
                  </a:lnTo>
                  <a:lnTo>
                    <a:pt x="33" y="70"/>
                  </a:lnTo>
                  <a:lnTo>
                    <a:pt x="33" y="67"/>
                  </a:lnTo>
                  <a:lnTo>
                    <a:pt x="30" y="63"/>
                  </a:lnTo>
                  <a:lnTo>
                    <a:pt x="30" y="44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3" y="37"/>
                  </a:lnTo>
                  <a:lnTo>
                    <a:pt x="33" y="33"/>
                  </a:lnTo>
                  <a:lnTo>
                    <a:pt x="33" y="29"/>
                  </a:lnTo>
                  <a:lnTo>
                    <a:pt x="30" y="22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9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25" name="Freeform 127"/>
            <p:cNvSpPr/>
            <p:nvPr/>
          </p:nvSpPr>
          <p:spPr bwMode="auto">
            <a:xfrm>
              <a:off x="4317467" y="2932796"/>
              <a:ext cx="65619" cy="124804"/>
            </a:xfrm>
            <a:custGeom>
              <a:avLst/>
              <a:gdLst>
                <a:gd name="T0" fmla="*/ 25 w 51"/>
                <a:gd name="T1" fmla="*/ 8 h 97"/>
                <a:gd name="T2" fmla="*/ 18 w 51"/>
                <a:gd name="T3" fmla="*/ 11 h 97"/>
                <a:gd name="T4" fmla="*/ 11 w 51"/>
                <a:gd name="T5" fmla="*/ 11 h 97"/>
                <a:gd name="T6" fmla="*/ 7 w 51"/>
                <a:gd name="T7" fmla="*/ 15 h 97"/>
                <a:gd name="T8" fmla="*/ 7 w 51"/>
                <a:gd name="T9" fmla="*/ 22 h 97"/>
                <a:gd name="T10" fmla="*/ 0 w 51"/>
                <a:gd name="T11" fmla="*/ 26 h 97"/>
                <a:gd name="T12" fmla="*/ 3 w 51"/>
                <a:gd name="T13" fmla="*/ 34 h 97"/>
                <a:gd name="T14" fmla="*/ 7 w 51"/>
                <a:gd name="T15" fmla="*/ 34 h 97"/>
                <a:gd name="T16" fmla="*/ 14 w 51"/>
                <a:gd name="T17" fmla="*/ 48 h 97"/>
                <a:gd name="T18" fmla="*/ 14 w 51"/>
                <a:gd name="T19" fmla="*/ 56 h 97"/>
                <a:gd name="T20" fmla="*/ 14 w 51"/>
                <a:gd name="T21" fmla="*/ 60 h 97"/>
                <a:gd name="T22" fmla="*/ 11 w 51"/>
                <a:gd name="T23" fmla="*/ 82 h 97"/>
                <a:gd name="T24" fmla="*/ 14 w 51"/>
                <a:gd name="T25" fmla="*/ 89 h 97"/>
                <a:gd name="T26" fmla="*/ 14 w 51"/>
                <a:gd name="T27" fmla="*/ 97 h 97"/>
                <a:gd name="T28" fmla="*/ 33 w 51"/>
                <a:gd name="T29" fmla="*/ 93 h 97"/>
                <a:gd name="T30" fmla="*/ 33 w 51"/>
                <a:gd name="T31" fmla="*/ 89 h 97"/>
                <a:gd name="T32" fmla="*/ 33 w 51"/>
                <a:gd name="T33" fmla="*/ 78 h 97"/>
                <a:gd name="T34" fmla="*/ 33 w 51"/>
                <a:gd name="T35" fmla="*/ 71 h 97"/>
                <a:gd name="T36" fmla="*/ 33 w 51"/>
                <a:gd name="T37" fmla="*/ 67 h 97"/>
                <a:gd name="T38" fmla="*/ 33 w 51"/>
                <a:gd name="T39" fmla="*/ 67 h 97"/>
                <a:gd name="T40" fmla="*/ 33 w 51"/>
                <a:gd name="T41" fmla="*/ 63 h 97"/>
                <a:gd name="T42" fmla="*/ 33 w 51"/>
                <a:gd name="T43" fmla="*/ 56 h 97"/>
                <a:gd name="T44" fmla="*/ 33 w 51"/>
                <a:gd name="T45" fmla="*/ 52 h 97"/>
                <a:gd name="T46" fmla="*/ 37 w 51"/>
                <a:gd name="T47" fmla="*/ 52 h 97"/>
                <a:gd name="T48" fmla="*/ 40 w 51"/>
                <a:gd name="T49" fmla="*/ 48 h 97"/>
                <a:gd name="T50" fmla="*/ 44 w 51"/>
                <a:gd name="T51" fmla="*/ 41 h 97"/>
                <a:gd name="T52" fmla="*/ 48 w 51"/>
                <a:gd name="T53" fmla="*/ 41 h 97"/>
                <a:gd name="T54" fmla="*/ 44 w 51"/>
                <a:gd name="T55" fmla="*/ 34 h 97"/>
                <a:gd name="T56" fmla="*/ 48 w 51"/>
                <a:gd name="T57" fmla="*/ 30 h 97"/>
                <a:gd name="T58" fmla="*/ 51 w 51"/>
                <a:gd name="T59" fmla="*/ 30 h 97"/>
                <a:gd name="T60" fmla="*/ 48 w 51"/>
                <a:gd name="T61" fmla="*/ 19 h 97"/>
                <a:gd name="T62" fmla="*/ 44 w 51"/>
                <a:gd name="T63" fmla="*/ 15 h 97"/>
                <a:gd name="T64" fmla="*/ 44 w 51"/>
                <a:gd name="T65" fmla="*/ 11 h 97"/>
                <a:gd name="T66" fmla="*/ 37 w 51"/>
                <a:gd name="T67" fmla="*/ 8 h 97"/>
                <a:gd name="T68" fmla="*/ 29 w 51"/>
                <a:gd name="T69" fmla="*/ 0 h 97"/>
                <a:gd name="T70" fmla="*/ 29 w 51"/>
                <a:gd name="T71" fmla="*/ 4 h 97"/>
                <a:gd name="T72" fmla="*/ 25 w 51"/>
                <a:gd name="T73" fmla="*/ 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1" h="97">
                  <a:moveTo>
                    <a:pt x="25" y="4"/>
                  </a:moveTo>
                  <a:lnTo>
                    <a:pt x="25" y="8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3" y="19"/>
                  </a:lnTo>
                  <a:lnTo>
                    <a:pt x="7" y="22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3" y="34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11" y="41"/>
                  </a:lnTo>
                  <a:lnTo>
                    <a:pt x="14" y="48"/>
                  </a:lnTo>
                  <a:lnTo>
                    <a:pt x="14" y="52"/>
                  </a:lnTo>
                  <a:lnTo>
                    <a:pt x="14" y="56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1" y="63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4" y="89"/>
                  </a:lnTo>
                  <a:lnTo>
                    <a:pt x="14" y="93"/>
                  </a:lnTo>
                  <a:lnTo>
                    <a:pt x="14" y="97"/>
                  </a:lnTo>
                  <a:lnTo>
                    <a:pt x="22" y="97"/>
                  </a:lnTo>
                  <a:lnTo>
                    <a:pt x="33" y="93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33" y="82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71"/>
                  </a:lnTo>
                  <a:lnTo>
                    <a:pt x="33" y="71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3" y="60"/>
                  </a:lnTo>
                  <a:lnTo>
                    <a:pt x="33" y="56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4" y="45"/>
                  </a:lnTo>
                  <a:lnTo>
                    <a:pt x="44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37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8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48" y="22"/>
                  </a:lnTo>
                  <a:lnTo>
                    <a:pt x="48" y="19"/>
                  </a:lnTo>
                  <a:lnTo>
                    <a:pt x="44" y="19"/>
                  </a:lnTo>
                  <a:lnTo>
                    <a:pt x="44" y="15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0" y="8"/>
                  </a:lnTo>
                  <a:lnTo>
                    <a:pt x="37" y="8"/>
                  </a:lnTo>
                  <a:lnTo>
                    <a:pt x="37" y="4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25" y="4"/>
                  </a:lnTo>
                  <a:lnTo>
                    <a:pt x="2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26" name="Freeform 128"/>
            <p:cNvSpPr>
              <a:spLocks noEditPoints="1"/>
            </p:cNvSpPr>
            <p:nvPr/>
          </p:nvSpPr>
          <p:spPr bwMode="auto">
            <a:xfrm>
              <a:off x="4550346" y="2714068"/>
              <a:ext cx="247033" cy="319084"/>
            </a:xfrm>
            <a:custGeom>
              <a:avLst/>
              <a:gdLst>
                <a:gd name="T0" fmla="*/ 189 w 192"/>
                <a:gd name="T1" fmla="*/ 63 h 248"/>
                <a:gd name="T2" fmla="*/ 185 w 192"/>
                <a:gd name="T3" fmla="*/ 122 h 248"/>
                <a:gd name="T4" fmla="*/ 174 w 192"/>
                <a:gd name="T5" fmla="*/ 126 h 248"/>
                <a:gd name="T6" fmla="*/ 174 w 192"/>
                <a:gd name="T7" fmla="*/ 133 h 248"/>
                <a:gd name="T8" fmla="*/ 167 w 192"/>
                <a:gd name="T9" fmla="*/ 141 h 248"/>
                <a:gd name="T10" fmla="*/ 167 w 192"/>
                <a:gd name="T11" fmla="*/ 148 h 248"/>
                <a:gd name="T12" fmla="*/ 167 w 192"/>
                <a:gd name="T13" fmla="*/ 155 h 248"/>
                <a:gd name="T14" fmla="*/ 159 w 192"/>
                <a:gd name="T15" fmla="*/ 166 h 248"/>
                <a:gd name="T16" fmla="*/ 163 w 192"/>
                <a:gd name="T17" fmla="*/ 166 h 248"/>
                <a:gd name="T18" fmla="*/ 163 w 192"/>
                <a:gd name="T19" fmla="*/ 170 h 248"/>
                <a:gd name="T20" fmla="*/ 167 w 192"/>
                <a:gd name="T21" fmla="*/ 178 h 248"/>
                <a:gd name="T22" fmla="*/ 174 w 192"/>
                <a:gd name="T23" fmla="*/ 185 h 248"/>
                <a:gd name="T24" fmla="*/ 174 w 192"/>
                <a:gd name="T25" fmla="*/ 192 h 248"/>
                <a:gd name="T26" fmla="*/ 167 w 192"/>
                <a:gd name="T27" fmla="*/ 196 h 248"/>
                <a:gd name="T28" fmla="*/ 155 w 192"/>
                <a:gd name="T29" fmla="*/ 200 h 248"/>
                <a:gd name="T30" fmla="*/ 152 w 192"/>
                <a:gd name="T31" fmla="*/ 204 h 248"/>
                <a:gd name="T32" fmla="*/ 148 w 192"/>
                <a:gd name="T33" fmla="*/ 207 h 248"/>
                <a:gd name="T34" fmla="*/ 144 w 192"/>
                <a:gd name="T35" fmla="*/ 215 h 248"/>
                <a:gd name="T36" fmla="*/ 141 w 192"/>
                <a:gd name="T37" fmla="*/ 218 h 248"/>
                <a:gd name="T38" fmla="*/ 130 w 192"/>
                <a:gd name="T39" fmla="*/ 226 h 248"/>
                <a:gd name="T40" fmla="*/ 118 w 192"/>
                <a:gd name="T41" fmla="*/ 222 h 248"/>
                <a:gd name="T42" fmla="*/ 111 w 192"/>
                <a:gd name="T43" fmla="*/ 226 h 248"/>
                <a:gd name="T44" fmla="*/ 115 w 192"/>
                <a:gd name="T45" fmla="*/ 230 h 248"/>
                <a:gd name="T46" fmla="*/ 107 w 192"/>
                <a:gd name="T47" fmla="*/ 237 h 248"/>
                <a:gd name="T48" fmla="*/ 89 w 192"/>
                <a:gd name="T49" fmla="*/ 241 h 248"/>
                <a:gd name="T50" fmla="*/ 78 w 192"/>
                <a:gd name="T51" fmla="*/ 248 h 248"/>
                <a:gd name="T52" fmla="*/ 74 w 192"/>
                <a:gd name="T53" fmla="*/ 241 h 248"/>
                <a:gd name="T54" fmla="*/ 70 w 192"/>
                <a:gd name="T55" fmla="*/ 248 h 248"/>
                <a:gd name="T56" fmla="*/ 59 w 192"/>
                <a:gd name="T57" fmla="*/ 248 h 248"/>
                <a:gd name="T58" fmla="*/ 55 w 192"/>
                <a:gd name="T59" fmla="*/ 241 h 248"/>
                <a:gd name="T60" fmla="*/ 48 w 192"/>
                <a:gd name="T61" fmla="*/ 233 h 248"/>
                <a:gd name="T62" fmla="*/ 33 w 192"/>
                <a:gd name="T63" fmla="*/ 222 h 248"/>
                <a:gd name="T64" fmla="*/ 33 w 192"/>
                <a:gd name="T65" fmla="*/ 215 h 248"/>
                <a:gd name="T66" fmla="*/ 33 w 192"/>
                <a:gd name="T67" fmla="*/ 211 h 248"/>
                <a:gd name="T68" fmla="*/ 41 w 192"/>
                <a:gd name="T69" fmla="*/ 211 h 248"/>
                <a:gd name="T70" fmla="*/ 48 w 192"/>
                <a:gd name="T71" fmla="*/ 211 h 248"/>
                <a:gd name="T72" fmla="*/ 55 w 192"/>
                <a:gd name="T73" fmla="*/ 211 h 248"/>
                <a:gd name="T74" fmla="*/ 52 w 192"/>
                <a:gd name="T75" fmla="*/ 207 h 248"/>
                <a:gd name="T76" fmla="*/ 44 w 192"/>
                <a:gd name="T77" fmla="*/ 200 h 248"/>
                <a:gd name="T78" fmla="*/ 48 w 192"/>
                <a:gd name="T79" fmla="*/ 189 h 248"/>
                <a:gd name="T80" fmla="*/ 48 w 192"/>
                <a:gd name="T81" fmla="*/ 185 h 248"/>
                <a:gd name="T82" fmla="*/ 44 w 192"/>
                <a:gd name="T83" fmla="*/ 178 h 248"/>
                <a:gd name="T84" fmla="*/ 37 w 192"/>
                <a:gd name="T85" fmla="*/ 166 h 248"/>
                <a:gd name="T86" fmla="*/ 26 w 192"/>
                <a:gd name="T87" fmla="*/ 159 h 248"/>
                <a:gd name="T88" fmla="*/ 18 w 192"/>
                <a:gd name="T89" fmla="*/ 137 h 248"/>
                <a:gd name="T90" fmla="*/ 22 w 192"/>
                <a:gd name="T91" fmla="*/ 133 h 248"/>
                <a:gd name="T92" fmla="*/ 52 w 192"/>
                <a:gd name="T93" fmla="*/ 85 h 248"/>
                <a:gd name="T94" fmla="*/ 59 w 192"/>
                <a:gd name="T95" fmla="*/ 48 h 248"/>
                <a:gd name="T96" fmla="*/ 48 w 192"/>
                <a:gd name="T97" fmla="*/ 29 h 248"/>
                <a:gd name="T98" fmla="*/ 41 w 192"/>
                <a:gd name="T99" fmla="*/ 7 h 248"/>
                <a:gd name="T100" fmla="*/ 0 w 192"/>
                <a:gd name="T101" fmla="*/ 16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2" h="248">
                  <a:moveTo>
                    <a:pt x="41" y="7"/>
                  </a:moveTo>
                  <a:lnTo>
                    <a:pt x="59" y="0"/>
                  </a:lnTo>
                  <a:lnTo>
                    <a:pt x="189" y="63"/>
                  </a:lnTo>
                  <a:lnTo>
                    <a:pt x="192" y="122"/>
                  </a:lnTo>
                  <a:lnTo>
                    <a:pt x="189" y="122"/>
                  </a:lnTo>
                  <a:lnTo>
                    <a:pt x="185" y="122"/>
                  </a:lnTo>
                  <a:lnTo>
                    <a:pt x="181" y="122"/>
                  </a:lnTo>
                  <a:lnTo>
                    <a:pt x="178" y="122"/>
                  </a:lnTo>
                  <a:lnTo>
                    <a:pt x="174" y="126"/>
                  </a:lnTo>
                  <a:lnTo>
                    <a:pt x="174" y="129"/>
                  </a:lnTo>
                  <a:lnTo>
                    <a:pt x="178" y="129"/>
                  </a:lnTo>
                  <a:lnTo>
                    <a:pt x="174" y="133"/>
                  </a:lnTo>
                  <a:lnTo>
                    <a:pt x="170" y="141"/>
                  </a:lnTo>
                  <a:lnTo>
                    <a:pt x="167" y="141"/>
                  </a:lnTo>
                  <a:lnTo>
                    <a:pt x="167" y="141"/>
                  </a:lnTo>
                  <a:lnTo>
                    <a:pt x="167" y="144"/>
                  </a:lnTo>
                  <a:lnTo>
                    <a:pt x="167" y="144"/>
                  </a:lnTo>
                  <a:lnTo>
                    <a:pt x="167" y="148"/>
                  </a:lnTo>
                  <a:lnTo>
                    <a:pt x="163" y="152"/>
                  </a:lnTo>
                  <a:lnTo>
                    <a:pt x="163" y="152"/>
                  </a:lnTo>
                  <a:lnTo>
                    <a:pt x="167" y="155"/>
                  </a:lnTo>
                  <a:lnTo>
                    <a:pt x="167" y="159"/>
                  </a:lnTo>
                  <a:lnTo>
                    <a:pt x="163" y="159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59" y="170"/>
                  </a:lnTo>
                  <a:lnTo>
                    <a:pt x="163" y="166"/>
                  </a:lnTo>
                  <a:lnTo>
                    <a:pt x="167" y="166"/>
                  </a:lnTo>
                  <a:lnTo>
                    <a:pt x="167" y="170"/>
                  </a:lnTo>
                  <a:lnTo>
                    <a:pt x="163" y="170"/>
                  </a:lnTo>
                  <a:lnTo>
                    <a:pt x="167" y="174"/>
                  </a:lnTo>
                  <a:lnTo>
                    <a:pt x="167" y="174"/>
                  </a:lnTo>
                  <a:lnTo>
                    <a:pt x="167" y="178"/>
                  </a:lnTo>
                  <a:lnTo>
                    <a:pt x="167" y="181"/>
                  </a:lnTo>
                  <a:lnTo>
                    <a:pt x="167" y="185"/>
                  </a:lnTo>
                  <a:lnTo>
                    <a:pt x="174" y="185"/>
                  </a:lnTo>
                  <a:lnTo>
                    <a:pt x="174" y="189"/>
                  </a:lnTo>
                  <a:lnTo>
                    <a:pt x="174" y="189"/>
                  </a:lnTo>
                  <a:lnTo>
                    <a:pt x="174" y="192"/>
                  </a:lnTo>
                  <a:lnTo>
                    <a:pt x="174" y="192"/>
                  </a:lnTo>
                  <a:lnTo>
                    <a:pt x="170" y="196"/>
                  </a:lnTo>
                  <a:lnTo>
                    <a:pt x="167" y="196"/>
                  </a:lnTo>
                  <a:lnTo>
                    <a:pt x="163" y="196"/>
                  </a:lnTo>
                  <a:lnTo>
                    <a:pt x="159" y="196"/>
                  </a:lnTo>
                  <a:lnTo>
                    <a:pt x="155" y="200"/>
                  </a:lnTo>
                  <a:lnTo>
                    <a:pt x="155" y="200"/>
                  </a:lnTo>
                  <a:lnTo>
                    <a:pt x="155" y="204"/>
                  </a:lnTo>
                  <a:lnTo>
                    <a:pt x="152" y="204"/>
                  </a:lnTo>
                  <a:lnTo>
                    <a:pt x="152" y="207"/>
                  </a:lnTo>
                  <a:lnTo>
                    <a:pt x="148" y="207"/>
                  </a:lnTo>
                  <a:lnTo>
                    <a:pt x="148" y="207"/>
                  </a:lnTo>
                  <a:lnTo>
                    <a:pt x="144" y="211"/>
                  </a:lnTo>
                  <a:lnTo>
                    <a:pt x="144" y="211"/>
                  </a:lnTo>
                  <a:lnTo>
                    <a:pt x="144" y="215"/>
                  </a:lnTo>
                  <a:lnTo>
                    <a:pt x="141" y="215"/>
                  </a:lnTo>
                  <a:lnTo>
                    <a:pt x="144" y="218"/>
                  </a:lnTo>
                  <a:lnTo>
                    <a:pt x="141" y="218"/>
                  </a:lnTo>
                  <a:lnTo>
                    <a:pt x="141" y="222"/>
                  </a:lnTo>
                  <a:lnTo>
                    <a:pt x="137" y="222"/>
                  </a:lnTo>
                  <a:lnTo>
                    <a:pt x="130" y="226"/>
                  </a:lnTo>
                  <a:lnTo>
                    <a:pt x="126" y="226"/>
                  </a:lnTo>
                  <a:lnTo>
                    <a:pt x="122" y="226"/>
                  </a:lnTo>
                  <a:lnTo>
                    <a:pt x="118" y="222"/>
                  </a:lnTo>
                  <a:lnTo>
                    <a:pt x="115" y="222"/>
                  </a:lnTo>
                  <a:lnTo>
                    <a:pt x="111" y="222"/>
                  </a:lnTo>
                  <a:lnTo>
                    <a:pt x="111" y="226"/>
                  </a:lnTo>
                  <a:lnTo>
                    <a:pt x="111" y="226"/>
                  </a:lnTo>
                  <a:lnTo>
                    <a:pt x="111" y="230"/>
                  </a:lnTo>
                  <a:lnTo>
                    <a:pt x="115" y="230"/>
                  </a:lnTo>
                  <a:lnTo>
                    <a:pt x="115" y="233"/>
                  </a:lnTo>
                  <a:lnTo>
                    <a:pt x="111" y="233"/>
                  </a:lnTo>
                  <a:lnTo>
                    <a:pt x="107" y="237"/>
                  </a:lnTo>
                  <a:lnTo>
                    <a:pt x="104" y="237"/>
                  </a:lnTo>
                  <a:lnTo>
                    <a:pt x="93" y="241"/>
                  </a:lnTo>
                  <a:lnTo>
                    <a:pt x="89" y="241"/>
                  </a:lnTo>
                  <a:lnTo>
                    <a:pt x="85" y="244"/>
                  </a:lnTo>
                  <a:lnTo>
                    <a:pt x="81" y="244"/>
                  </a:lnTo>
                  <a:lnTo>
                    <a:pt x="78" y="248"/>
                  </a:lnTo>
                  <a:lnTo>
                    <a:pt x="78" y="244"/>
                  </a:lnTo>
                  <a:lnTo>
                    <a:pt x="74" y="241"/>
                  </a:lnTo>
                  <a:lnTo>
                    <a:pt x="74" y="241"/>
                  </a:lnTo>
                  <a:lnTo>
                    <a:pt x="70" y="241"/>
                  </a:lnTo>
                  <a:lnTo>
                    <a:pt x="70" y="244"/>
                  </a:lnTo>
                  <a:lnTo>
                    <a:pt x="70" y="248"/>
                  </a:lnTo>
                  <a:lnTo>
                    <a:pt x="67" y="248"/>
                  </a:lnTo>
                  <a:lnTo>
                    <a:pt x="63" y="248"/>
                  </a:lnTo>
                  <a:lnTo>
                    <a:pt x="59" y="248"/>
                  </a:lnTo>
                  <a:lnTo>
                    <a:pt x="59" y="244"/>
                  </a:lnTo>
                  <a:lnTo>
                    <a:pt x="55" y="244"/>
                  </a:lnTo>
                  <a:lnTo>
                    <a:pt x="55" y="241"/>
                  </a:lnTo>
                  <a:lnTo>
                    <a:pt x="55" y="237"/>
                  </a:lnTo>
                  <a:lnTo>
                    <a:pt x="52" y="233"/>
                  </a:lnTo>
                  <a:lnTo>
                    <a:pt x="48" y="233"/>
                  </a:lnTo>
                  <a:lnTo>
                    <a:pt x="44" y="226"/>
                  </a:lnTo>
                  <a:lnTo>
                    <a:pt x="37" y="222"/>
                  </a:lnTo>
                  <a:lnTo>
                    <a:pt x="33" y="222"/>
                  </a:lnTo>
                  <a:lnTo>
                    <a:pt x="33" y="218"/>
                  </a:lnTo>
                  <a:lnTo>
                    <a:pt x="33" y="218"/>
                  </a:lnTo>
                  <a:lnTo>
                    <a:pt x="33" y="215"/>
                  </a:lnTo>
                  <a:lnTo>
                    <a:pt x="33" y="215"/>
                  </a:lnTo>
                  <a:lnTo>
                    <a:pt x="33" y="211"/>
                  </a:lnTo>
                  <a:lnTo>
                    <a:pt x="33" y="211"/>
                  </a:lnTo>
                  <a:lnTo>
                    <a:pt x="37" y="211"/>
                  </a:lnTo>
                  <a:lnTo>
                    <a:pt x="37" y="211"/>
                  </a:lnTo>
                  <a:lnTo>
                    <a:pt x="41" y="211"/>
                  </a:lnTo>
                  <a:lnTo>
                    <a:pt x="44" y="211"/>
                  </a:lnTo>
                  <a:lnTo>
                    <a:pt x="44" y="211"/>
                  </a:lnTo>
                  <a:lnTo>
                    <a:pt x="48" y="211"/>
                  </a:lnTo>
                  <a:lnTo>
                    <a:pt x="52" y="211"/>
                  </a:lnTo>
                  <a:lnTo>
                    <a:pt x="52" y="211"/>
                  </a:lnTo>
                  <a:lnTo>
                    <a:pt x="55" y="211"/>
                  </a:lnTo>
                  <a:lnTo>
                    <a:pt x="55" y="211"/>
                  </a:lnTo>
                  <a:lnTo>
                    <a:pt x="55" y="211"/>
                  </a:lnTo>
                  <a:lnTo>
                    <a:pt x="52" y="207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44" y="200"/>
                  </a:lnTo>
                  <a:lnTo>
                    <a:pt x="44" y="196"/>
                  </a:lnTo>
                  <a:lnTo>
                    <a:pt x="44" y="192"/>
                  </a:lnTo>
                  <a:lnTo>
                    <a:pt x="48" y="189"/>
                  </a:lnTo>
                  <a:lnTo>
                    <a:pt x="44" y="189"/>
                  </a:lnTo>
                  <a:lnTo>
                    <a:pt x="44" y="185"/>
                  </a:lnTo>
                  <a:lnTo>
                    <a:pt x="48" y="185"/>
                  </a:lnTo>
                  <a:lnTo>
                    <a:pt x="48" y="181"/>
                  </a:lnTo>
                  <a:lnTo>
                    <a:pt x="44" y="178"/>
                  </a:lnTo>
                  <a:lnTo>
                    <a:pt x="44" y="178"/>
                  </a:lnTo>
                  <a:lnTo>
                    <a:pt x="44" y="174"/>
                  </a:lnTo>
                  <a:lnTo>
                    <a:pt x="41" y="170"/>
                  </a:lnTo>
                  <a:lnTo>
                    <a:pt x="37" y="166"/>
                  </a:lnTo>
                  <a:lnTo>
                    <a:pt x="30" y="163"/>
                  </a:lnTo>
                  <a:lnTo>
                    <a:pt x="30" y="163"/>
                  </a:lnTo>
                  <a:lnTo>
                    <a:pt x="26" y="159"/>
                  </a:lnTo>
                  <a:lnTo>
                    <a:pt x="22" y="155"/>
                  </a:lnTo>
                  <a:lnTo>
                    <a:pt x="22" y="155"/>
                  </a:lnTo>
                  <a:lnTo>
                    <a:pt x="18" y="137"/>
                  </a:lnTo>
                  <a:lnTo>
                    <a:pt x="18" y="133"/>
                  </a:lnTo>
                  <a:lnTo>
                    <a:pt x="22" y="133"/>
                  </a:lnTo>
                  <a:lnTo>
                    <a:pt x="22" y="133"/>
                  </a:lnTo>
                  <a:lnTo>
                    <a:pt x="26" y="129"/>
                  </a:lnTo>
                  <a:lnTo>
                    <a:pt x="52" y="107"/>
                  </a:lnTo>
                  <a:lnTo>
                    <a:pt x="52" y="85"/>
                  </a:lnTo>
                  <a:lnTo>
                    <a:pt x="55" y="55"/>
                  </a:lnTo>
                  <a:lnTo>
                    <a:pt x="59" y="55"/>
                  </a:lnTo>
                  <a:lnTo>
                    <a:pt x="59" y="48"/>
                  </a:lnTo>
                  <a:lnTo>
                    <a:pt x="48" y="37"/>
                  </a:lnTo>
                  <a:lnTo>
                    <a:pt x="48" y="33"/>
                  </a:lnTo>
                  <a:lnTo>
                    <a:pt x="48" y="29"/>
                  </a:lnTo>
                  <a:lnTo>
                    <a:pt x="41" y="11"/>
                  </a:lnTo>
                  <a:lnTo>
                    <a:pt x="41" y="7"/>
                  </a:lnTo>
                  <a:lnTo>
                    <a:pt x="41" y="7"/>
                  </a:lnTo>
                  <a:close/>
                  <a:moveTo>
                    <a:pt x="4" y="163"/>
                  </a:moveTo>
                  <a:lnTo>
                    <a:pt x="4" y="163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4" y="1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27" name="Freeform 129"/>
            <p:cNvSpPr/>
            <p:nvPr/>
          </p:nvSpPr>
          <p:spPr bwMode="auto">
            <a:xfrm>
              <a:off x="4302026" y="2717929"/>
              <a:ext cx="324231" cy="229020"/>
            </a:xfrm>
            <a:custGeom>
              <a:avLst/>
              <a:gdLst>
                <a:gd name="T0" fmla="*/ 52 w 252"/>
                <a:gd name="T1" fmla="*/ 175 h 178"/>
                <a:gd name="T2" fmla="*/ 49 w 252"/>
                <a:gd name="T3" fmla="*/ 171 h 178"/>
                <a:gd name="T4" fmla="*/ 41 w 252"/>
                <a:gd name="T5" fmla="*/ 167 h 178"/>
                <a:gd name="T6" fmla="*/ 37 w 252"/>
                <a:gd name="T7" fmla="*/ 171 h 178"/>
                <a:gd name="T8" fmla="*/ 30 w 252"/>
                <a:gd name="T9" fmla="*/ 167 h 178"/>
                <a:gd name="T10" fmla="*/ 34 w 252"/>
                <a:gd name="T11" fmla="*/ 163 h 178"/>
                <a:gd name="T12" fmla="*/ 30 w 252"/>
                <a:gd name="T13" fmla="*/ 160 h 178"/>
                <a:gd name="T14" fmla="*/ 23 w 252"/>
                <a:gd name="T15" fmla="*/ 160 h 178"/>
                <a:gd name="T16" fmla="*/ 15 w 252"/>
                <a:gd name="T17" fmla="*/ 152 h 178"/>
                <a:gd name="T18" fmla="*/ 0 w 252"/>
                <a:gd name="T19" fmla="*/ 138 h 178"/>
                <a:gd name="T20" fmla="*/ 4 w 252"/>
                <a:gd name="T21" fmla="*/ 130 h 178"/>
                <a:gd name="T22" fmla="*/ 8 w 252"/>
                <a:gd name="T23" fmla="*/ 130 h 178"/>
                <a:gd name="T24" fmla="*/ 23 w 252"/>
                <a:gd name="T25" fmla="*/ 130 h 178"/>
                <a:gd name="T26" fmla="*/ 34 w 252"/>
                <a:gd name="T27" fmla="*/ 126 h 178"/>
                <a:gd name="T28" fmla="*/ 41 w 252"/>
                <a:gd name="T29" fmla="*/ 123 h 178"/>
                <a:gd name="T30" fmla="*/ 52 w 252"/>
                <a:gd name="T31" fmla="*/ 123 h 178"/>
                <a:gd name="T32" fmla="*/ 63 w 252"/>
                <a:gd name="T33" fmla="*/ 115 h 178"/>
                <a:gd name="T34" fmla="*/ 63 w 252"/>
                <a:gd name="T35" fmla="*/ 108 h 178"/>
                <a:gd name="T36" fmla="*/ 67 w 252"/>
                <a:gd name="T37" fmla="*/ 67 h 178"/>
                <a:gd name="T38" fmla="*/ 111 w 252"/>
                <a:gd name="T39" fmla="*/ 45 h 178"/>
                <a:gd name="T40" fmla="*/ 215 w 252"/>
                <a:gd name="T41" fmla="*/ 8 h 178"/>
                <a:gd name="T42" fmla="*/ 234 w 252"/>
                <a:gd name="T43" fmla="*/ 4 h 178"/>
                <a:gd name="T44" fmla="*/ 241 w 252"/>
                <a:gd name="T45" fmla="*/ 26 h 178"/>
                <a:gd name="T46" fmla="*/ 241 w 252"/>
                <a:gd name="T47" fmla="*/ 34 h 178"/>
                <a:gd name="T48" fmla="*/ 252 w 252"/>
                <a:gd name="T49" fmla="*/ 52 h 178"/>
                <a:gd name="T50" fmla="*/ 245 w 252"/>
                <a:gd name="T51" fmla="*/ 82 h 178"/>
                <a:gd name="T52" fmla="*/ 219 w 252"/>
                <a:gd name="T53" fmla="*/ 126 h 178"/>
                <a:gd name="T54" fmla="*/ 215 w 252"/>
                <a:gd name="T55" fmla="*/ 130 h 178"/>
                <a:gd name="T56" fmla="*/ 211 w 252"/>
                <a:gd name="T57" fmla="*/ 134 h 178"/>
                <a:gd name="T58" fmla="*/ 211 w 252"/>
                <a:gd name="T59" fmla="*/ 149 h 178"/>
                <a:gd name="T60" fmla="*/ 208 w 252"/>
                <a:gd name="T61" fmla="*/ 156 h 178"/>
                <a:gd name="T62" fmla="*/ 204 w 252"/>
                <a:gd name="T63" fmla="*/ 156 h 178"/>
                <a:gd name="T64" fmla="*/ 200 w 252"/>
                <a:gd name="T65" fmla="*/ 156 h 178"/>
                <a:gd name="T66" fmla="*/ 197 w 252"/>
                <a:gd name="T67" fmla="*/ 160 h 178"/>
                <a:gd name="T68" fmla="*/ 189 w 252"/>
                <a:gd name="T69" fmla="*/ 160 h 178"/>
                <a:gd name="T70" fmla="*/ 182 w 252"/>
                <a:gd name="T71" fmla="*/ 156 h 178"/>
                <a:gd name="T72" fmla="*/ 171 w 252"/>
                <a:gd name="T73" fmla="*/ 156 h 178"/>
                <a:gd name="T74" fmla="*/ 156 w 252"/>
                <a:gd name="T75" fmla="*/ 156 h 178"/>
                <a:gd name="T76" fmla="*/ 149 w 252"/>
                <a:gd name="T77" fmla="*/ 163 h 178"/>
                <a:gd name="T78" fmla="*/ 141 w 252"/>
                <a:gd name="T79" fmla="*/ 163 h 178"/>
                <a:gd name="T80" fmla="*/ 130 w 252"/>
                <a:gd name="T81" fmla="*/ 160 h 178"/>
                <a:gd name="T82" fmla="*/ 126 w 252"/>
                <a:gd name="T83" fmla="*/ 156 h 178"/>
                <a:gd name="T84" fmla="*/ 123 w 252"/>
                <a:gd name="T85" fmla="*/ 156 h 178"/>
                <a:gd name="T86" fmla="*/ 115 w 252"/>
                <a:gd name="T87" fmla="*/ 156 h 178"/>
                <a:gd name="T88" fmla="*/ 111 w 252"/>
                <a:gd name="T89" fmla="*/ 156 h 178"/>
                <a:gd name="T90" fmla="*/ 108 w 252"/>
                <a:gd name="T91" fmla="*/ 160 h 178"/>
                <a:gd name="T92" fmla="*/ 100 w 252"/>
                <a:gd name="T93" fmla="*/ 152 h 178"/>
                <a:gd name="T94" fmla="*/ 97 w 252"/>
                <a:gd name="T95" fmla="*/ 149 h 178"/>
                <a:gd name="T96" fmla="*/ 89 w 252"/>
                <a:gd name="T97" fmla="*/ 149 h 178"/>
                <a:gd name="T98" fmla="*/ 86 w 252"/>
                <a:gd name="T99" fmla="*/ 149 h 178"/>
                <a:gd name="T100" fmla="*/ 82 w 252"/>
                <a:gd name="T101" fmla="*/ 149 h 178"/>
                <a:gd name="T102" fmla="*/ 74 w 252"/>
                <a:gd name="T103" fmla="*/ 149 h 178"/>
                <a:gd name="T104" fmla="*/ 67 w 252"/>
                <a:gd name="T105" fmla="*/ 149 h 178"/>
                <a:gd name="T106" fmla="*/ 63 w 252"/>
                <a:gd name="T107" fmla="*/ 152 h 178"/>
                <a:gd name="T108" fmla="*/ 60 w 252"/>
                <a:gd name="T109" fmla="*/ 156 h 178"/>
                <a:gd name="T110" fmla="*/ 60 w 252"/>
                <a:gd name="T111" fmla="*/ 156 h 178"/>
                <a:gd name="T112" fmla="*/ 60 w 252"/>
                <a:gd name="T113" fmla="*/ 160 h 178"/>
                <a:gd name="T114" fmla="*/ 63 w 252"/>
                <a:gd name="T115" fmla="*/ 163 h 178"/>
                <a:gd name="T116" fmla="*/ 56 w 252"/>
                <a:gd name="T117" fmla="*/ 167 h 178"/>
                <a:gd name="T118" fmla="*/ 56 w 252"/>
                <a:gd name="T119" fmla="*/ 171 h 178"/>
                <a:gd name="T120" fmla="*/ 60 w 252"/>
                <a:gd name="T121" fmla="*/ 175 h 178"/>
                <a:gd name="T122" fmla="*/ 56 w 252"/>
                <a:gd name="T123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2" h="178">
                  <a:moveTo>
                    <a:pt x="56" y="178"/>
                  </a:moveTo>
                  <a:lnTo>
                    <a:pt x="52" y="175"/>
                  </a:lnTo>
                  <a:lnTo>
                    <a:pt x="49" y="175"/>
                  </a:lnTo>
                  <a:lnTo>
                    <a:pt x="49" y="171"/>
                  </a:lnTo>
                  <a:lnTo>
                    <a:pt x="41" y="167"/>
                  </a:lnTo>
                  <a:lnTo>
                    <a:pt x="41" y="167"/>
                  </a:lnTo>
                  <a:lnTo>
                    <a:pt x="41" y="171"/>
                  </a:lnTo>
                  <a:lnTo>
                    <a:pt x="37" y="171"/>
                  </a:lnTo>
                  <a:lnTo>
                    <a:pt x="34" y="171"/>
                  </a:lnTo>
                  <a:lnTo>
                    <a:pt x="30" y="167"/>
                  </a:lnTo>
                  <a:lnTo>
                    <a:pt x="34" y="163"/>
                  </a:lnTo>
                  <a:lnTo>
                    <a:pt x="34" y="163"/>
                  </a:lnTo>
                  <a:lnTo>
                    <a:pt x="30" y="160"/>
                  </a:lnTo>
                  <a:lnTo>
                    <a:pt x="30" y="160"/>
                  </a:lnTo>
                  <a:lnTo>
                    <a:pt x="30" y="160"/>
                  </a:lnTo>
                  <a:lnTo>
                    <a:pt x="23" y="160"/>
                  </a:lnTo>
                  <a:lnTo>
                    <a:pt x="15" y="156"/>
                  </a:lnTo>
                  <a:lnTo>
                    <a:pt x="15" y="152"/>
                  </a:lnTo>
                  <a:lnTo>
                    <a:pt x="0" y="141"/>
                  </a:lnTo>
                  <a:lnTo>
                    <a:pt x="0" y="138"/>
                  </a:lnTo>
                  <a:lnTo>
                    <a:pt x="4" y="134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8" y="130"/>
                  </a:lnTo>
                  <a:lnTo>
                    <a:pt x="19" y="130"/>
                  </a:lnTo>
                  <a:lnTo>
                    <a:pt x="23" y="130"/>
                  </a:lnTo>
                  <a:lnTo>
                    <a:pt x="26" y="126"/>
                  </a:lnTo>
                  <a:lnTo>
                    <a:pt x="34" y="126"/>
                  </a:lnTo>
                  <a:lnTo>
                    <a:pt x="37" y="126"/>
                  </a:lnTo>
                  <a:lnTo>
                    <a:pt x="41" y="123"/>
                  </a:lnTo>
                  <a:lnTo>
                    <a:pt x="49" y="123"/>
                  </a:lnTo>
                  <a:lnTo>
                    <a:pt x="52" y="123"/>
                  </a:lnTo>
                  <a:lnTo>
                    <a:pt x="60" y="119"/>
                  </a:lnTo>
                  <a:lnTo>
                    <a:pt x="63" y="115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7" y="93"/>
                  </a:lnTo>
                  <a:lnTo>
                    <a:pt x="67" y="67"/>
                  </a:lnTo>
                  <a:lnTo>
                    <a:pt x="93" y="60"/>
                  </a:lnTo>
                  <a:lnTo>
                    <a:pt x="111" y="45"/>
                  </a:lnTo>
                  <a:lnTo>
                    <a:pt x="186" y="0"/>
                  </a:lnTo>
                  <a:lnTo>
                    <a:pt x="215" y="8"/>
                  </a:lnTo>
                  <a:lnTo>
                    <a:pt x="219" y="11"/>
                  </a:lnTo>
                  <a:lnTo>
                    <a:pt x="234" y="4"/>
                  </a:lnTo>
                  <a:lnTo>
                    <a:pt x="234" y="8"/>
                  </a:lnTo>
                  <a:lnTo>
                    <a:pt x="241" y="26"/>
                  </a:lnTo>
                  <a:lnTo>
                    <a:pt x="241" y="30"/>
                  </a:lnTo>
                  <a:lnTo>
                    <a:pt x="241" y="34"/>
                  </a:lnTo>
                  <a:lnTo>
                    <a:pt x="252" y="45"/>
                  </a:lnTo>
                  <a:lnTo>
                    <a:pt x="252" y="52"/>
                  </a:lnTo>
                  <a:lnTo>
                    <a:pt x="248" y="52"/>
                  </a:lnTo>
                  <a:lnTo>
                    <a:pt x="245" y="82"/>
                  </a:lnTo>
                  <a:lnTo>
                    <a:pt x="245" y="104"/>
                  </a:lnTo>
                  <a:lnTo>
                    <a:pt x="219" y="126"/>
                  </a:lnTo>
                  <a:lnTo>
                    <a:pt x="215" y="130"/>
                  </a:lnTo>
                  <a:lnTo>
                    <a:pt x="215" y="130"/>
                  </a:lnTo>
                  <a:lnTo>
                    <a:pt x="211" y="130"/>
                  </a:lnTo>
                  <a:lnTo>
                    <a:pt x="211" y="134"/>
                  </a:lnTo>
                  <a:lnTo>
                    <a:pt x="215" y="152"/>
                  </a:lnTo>
                  <a:lnTo>
                    <a:pt x="211" y="149"/>
                  </a:lnTo>
                  <a:lnTo>
                    <a:pt x="208" y="152"/>
                  </a:lnTo>
                  <a:lnTo>
                    <a:pt x="208" y="156"/>
                  </a:lnTo>
                  <a:lnTo>
                    <a:pt x="208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0" y="156"/>
                  </a:lnTo>
                  <a:lnTo>
                    <a:pt x="197" y="156"/>
                  </a:lnTo>
                  <a:lnTo>
                    <a:pt x="197" y="160"/>
                  </a:lnTo>
                  <a:lnTo>
                    <a:pt x="193" y="160"/>
                  </a:lnTo>
                  <a:lnTo>
                    <a:pt x="189" y="160"/>
                  </a:lnTo>
                  <a:lnTo>
                    <a:pt x="186" y="160"/>
                  </a:lnTo>
                  <a:lnTo>
                    <a:pt x="182" y="156"/>
                  </a:lnTo>
                  <a:lnTo>
                    <a:pt x="174" y="156"/>
                  </a:lnTo>
                  <a:lnTo>
                    <a:pt x="171" y="156"/>
                  </a:lnTo>
                  <a:lnTo>
                    <a:pt x="160" y="156"/>
                  </a:lnTo>
                  <a:lnTo>
                    <a:pt x="156" y="156"/>
                  </a:lnTo>
                  <a:lnTo>
                    <a:pt x="152" y="163"/>
                  </a:lnTo>
                  <a:lnTo>
                    <a:pt x="149" y="163"/>
                  </a:lnTo>
                  <a:lnTo>
                    <a:pt x="145" y="163"/>
                  </a:lnTo>
                  <a:lnTo>
                    <a:pt x="141" y="163"/>
                  </a:lnTo>
                  <a:lnTo>
                    <a:pt x="137" y="163"/>
                  </a:lnTo>
                  <a:lnTo>
                    <a:pt x="130" y="160"/>
                  </a:lnTo>
                  <a:lnTo>
                    <a:pt x="126" y="160"/>
                  </a:lnTo>
                  <a:lnTo>
                    <a:pt x="126" y="156"/>
                  </a:lnTo>
                  <a:lnTo>
                    <a:pt x="126" y="156"/>
                  </a:lnTo>
                  <a:lnTo>
                    <a:pt x="123" y="156"/>
                  </a:lnTo>
                  <a:lnTo>
                    <a:pt x="123" y="156"/>
                  </a:lnTo>
                  <a:lnTo>
                    <a:pt x="115" y="156"/>
                  </a:lnTo>
                  <a:lnTo>
                    <a:pt x="115" y="156"/>
                  </a:lnTo>
                  <a:lnTo>
                    <a:pt x="111" y="156"/>
                  </a:lnTo>
                  <a:lnTo>
                    <a:pt x="111" y="160"/>
                  </a:lnTo>
                  <a:lnTo>
                    <a:pt x="108" y="160"/>
                  </a:lnTo>
                  <a:lnTo>
                    <a:pt x="104" y="160"/>
                  </a:lnTo>
                  <a:lnTo>
                    <a:pt x="100" y="152"/>
                  </a:lnTo>
                  <a:lnTo>
                    <a:pt x="100" y="152"/>
                  </a:lnTo>
                  <a:lnTo>
                    <a:pt x="97" y="149"/>
                  </a:lnTo>
                  <a:lnTo>
                    <a:pt x="93" y="149"/>
                  </a:lnTo>
                  <a:lnTo>
                    <a:pt x="89" y="149"/>
                  </a:lnTo>
                  <a:lnTo>
                    <a:pt x="86" y="149"/>
                  </a:lnTo>
                  <a:lnTo>
                    <a:pt x="86" y="149"/>
                  </a:lnTo>
                  <a:lnTo>
                    <a:pt x="82" y="149"/>
                  </a:lnTo>
                  <a:lnTo>
                    <a:pt x="82" y="149"/>
                  </a:lnTo>
                  <a:lnTo>
                    <a:pt x="74" y="149"/>
                  </a:lnTo>
                  <a:lnTo>
                    <a:pt x="74" y="149"/>
                  </a:lnTo>
                  <a:lnTo>
                    <a:pt x="71" y="149"/>
                  </a:lnTo>
                  <a:lnTo>
                    <a:pt x="67" y="149"/>
                  </a:lnTo>
                  <a:lnTo>
                    <a:pt x="67" y="149"/>
                  </a:lnTo>
                  <a:lnTo>
                    <a:pt x="63" y="152"/>
                  </a:lnTo>
                  <a:lnTo>
                    <a:pt x="60" y="152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0" y="156"/>
                  </a:lnTo>
                  <a:lnTo>
                    <a:pt x="60" y="160"/>
                  </a:lnTo>
                  <a:lnTo>
                    <a:pt x="60" y="160"/>
                  </a:lnTo>
                  <a:lnTo>
                    <a:pt x="63" y="163"/>
                  </a:lnTo>
                  <a:lnTo>
                    <a:pt x="63" y="163"/>
                  </a:lnTo>
                  <a:lnTo>
                    <a:pt x="60" y="163"/>
                  </a:lnTo>
                  <a:lnTo>
                    <a:pt x="56" y="167"/>
                  </a:lnTo>
                  <a:lnTo>
                    <a:pt x="56" y="171"/>
                  </a:lnTo>
                  <a:lnTo>
                    <a:pt x="56" y="171"/>
                  </a:lnTo>
                  <a:lnTo>
                    <a:pt x="60" y="175"/>
                  </a:lnTo>
                  <a:lnTo>
                    <a:pt x="60" y="175"/>
                  </a:lnTo>
                  <a:lnTo>
                    <a:pt x="60" y="178"/>
                  </a:lnTo>
                  <a:lnTo>
                    <a:pt x="56" y="1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28" name="Freeform 130"/>
            <p:cNvSpPr/>
            <p:nvPr/>
          </p:nvSpPr>
          <p:spPr bwMode="auto">
            <a:xfrm>
              <a:off x="4359925" y="2909636"/>
              <a:ext cx="238027" cy="185275"/>
            </a:xfrm>
            <a:custGeom>
              <a:avLst/>
              <a:gdLst>
                <a:gd name="T0" fmla="*/ 174 w 185"/>
                <a:gd name="T1" fmla="*/ 7 h 144"/>
                <a:gd name="T2" fmla="*/ 163 w 185"/>
                <a:gd name="T3" fmla="*/ 3 h 144"/>
                <a:gd name="T4" fmla="*/ 159 w 185"/>
                <a:gd name="T5" fmla="*/ 7 h 144"/>
                <a:gd name="T6" fmla="*/ 152 w 185"/>
                <a:gd name="T7" fmla="*/ 7 h 144"/>
                <a:gd name="T8" fmla="*/ 144 w 185"/>
                <a:gd name="T9" fmla="*/ 11 h 144"/>
                <a:gd name="T10" fmla="*/ 129 w 185"/>
                <a:gd name="T11" fmla="*/ 7 h 144"/>
                <a:gd name="T12" fmla="*/ 111 w 185"/>
                <a:gd name="T13" fmla="*/ 7 h 144"/>
                <a:gd name="T14" fmla="*/ 100 w 185"/>
                <a:gd name="T15" fmla="*/ 14 h 144"/>
                <a:gd name="T16" fmla="*/ 85 w 185"/>
                <a:gd name="T17" fmla="*/ 11 h 144"/>
                <a:gd name="T18" fmla="*/ 81 w 185"/>
                <a:gd name="T19" fmla="*/ 7 h 144"/>
                <a:gd name="T20" fmla="*/ 70 w 185"/>
                <a:gd name="T21" fmla="*/ 7 h 144"/>
                <a:gd name="T22" fmla="*/ 66 w 185"/>
                <a:gd name="T23" fmla="*/ 11 h 144"/>
                <a:gd name="T24" fmla="*/ 55 w 185"/>
                <a:gd name="T25" fmla="*/ 3 h 144"/>
                <a:gd name="T26" fmla="*/ 48 w 185"/>
                <a:gd name="T27" fmla="*/ 0 h 144"/>
                <a:gd name="T28" fmla="*/ 41 w 185"/>
                <a:gd name="T29" fmla="*/ 0 h 144"/>
                <a:gd name="T30" fmla="*/ 29 w 185"/>
                <a:gd name="T31" fmla="*/ 0 h 144"/>
                <a:gd name="T32" fmla="*/ 22 w 185"/>
                <a:gd name="T33" fmla="*/ 0 h 144"/>
                <a:gd name="T34" fmla="*/ 15 w 185"/>
                <a:gd name="T35" fmla="*/ 3 h 144"/>
                <a:gd name="T36" fmla="*/ 15 w 185"/>
                <a:gd name="T37" fmla="*/ 7 h 144"/>
                <a:gd name="T38" fmla="*/ 18 w 185"/>
                <a:gd name="T39" fmla="*/ 14 h 144"/>
                <a:gd name="T40" fmla="*/ 11 w 185"/>
                <a:gd name="T41" fmla="*/ 18 h 144"/>
                <a:gd name="T42" fmla="*/ 15 w 185"/>
                <a:gd name="T43" fmla="*/ 26 h 144"/>
                <a:gd name="T44" fmla="*/ 11 w 185"/>
                <a:gd name="T45" fmla="*/ 29 h 144"/>
                <a:gd name="T46" fmla="*/ 15 w 185"/>
                <a:gd name="T47" fmla="*/ 37 h 144"/>
                <a:gd name="T48" fmla="*/ 18 w 185"/>
                <a:gd name="T49" fmla="*/ 48 h 144"/>
                <a:gd name="T50" fmla="*/ 11 w 185"/>
                <a:gd name="T51" fmla="*/ 52 h 144"/>
                <a:gd name="T52" fmla="*/ 15 w 185"/>
                <a:gd name="T53" fmla="*/ 59 h 144"/>
                <a:gd name="T54" fmla="*/ 7 w 185"/>
                <a:gd name="T55" fmla="*/ 66 h 144"/>
                <a:gd name="T56" fmla="*/ 4 w 185"/>
                <a:gd name="T57" fmla="*/ 70 h 144"/>
                <a:gd name="T58" fmla="*/ 0 w 185"/>
                <a:gd name="T59" fmla="*/ 74 h 144"/>
                <a:gd name="T60" fmla="*/ 0 w 185"/>
                <a:gd name="T61" fmla="*/ 81 h 144"/>
                <a:gd name="T62" fmla="*/ 0 w 185"/>
                <a:gd name="T63" fmla="*/ 85 h 144"/>
                <a:gd name="T64" fmla="*/ 0 w 185"/>
                <a:gd name="T65" fmla="*/ 96 h 144"/>
                <a:gd name="T66" fmla="*/ 0 w 185"/>
                <a:gd name="T67" fmla="*/ 107 h 144"/>
                <a:gd name="T68" fmla="*/ 11 w 185"/>
                <a:gd name="T69" fmla="*/ 111 h 144"/>
                <a:gd name="T70" fmla="*/ 33 w 185"/>
                <a:gd name="T71" fmla="*/ 129 h 144"/>
                <a:gd name="T72" fmla="*/ 37 w 185"/>
                <a:gd name="T73" fmla="*/ 141 h 144"/>
                <a:gd name="T74" fmla="*/ 63 w 185"/>
                <a:gd name="T75" fmla="*/ 144 h 144"/>
                <a:gd name="T76" fmla="*/ 78 w 185"/>
                <a:gd name="T77" fmla="*/ 141 h 144"/>
                <a:gd name="T78" fmla="*/ 85 w 185"/>
                <a:gd name="T79" fmla="*/ 137 h 144"/>
                <a:gd name="T80" fmla="*/ 89 w 185"/>
                <a:gd name="T81" fmla="*/ 141 h 144"/>
                <a:gd name="T82" fmla="*/ 96 w 185"/>
                <a:gd name="T83" fmla="*/ 129 h 144"/>
                <a:gd name="T84" fmla="*/ 96 w 185"/>
                <a:gd name="T85" fmla="*/ 122 h 144"/>
                <a:gd name="T86" fmla="*/ 104 w 185"/>
                <a:gd name="T87" fmla="*/ 115 h 144"/>
                <a:gd name="T88" fmla="*/ 107 w 185"/>
                <a:gd name="T89" fmla="*/ 107 h 144"/>
                <a:gd name="T90" fmla="*/ 115 w 185"/>
                <a:gd name="T91" fmla="*/ 104 h 144"/>
                <a:gd name="T92" fmla="*/ 122 w 185"/>
                <a:gd name="T93" fmla="*/ 104 h 144"/>
                <a:gd name="T94" fmla="*/ 129 w 185"/>
                <a:gd name="T95" fmla="*/ 111 h 144"/>
                <a:gd name="T96" fmla="*/ 137 w 185"/>
                <a:gd name="T97" fmla="*/ 107 h 144"/>
                <a:gd name="T98" fmla="*/ 141 w 185"/>
                <a:gd name="T99" fmla="*/ 104 h 144"/>
                <a:gd name="T100" fmla="*/ 144 w 185"/>
                <a:gd name="T101" fmla="*/ 96 h 144"/>
                <a:gd name="T102" fmla="*/ 148 w 185"/>
                <a:gd name="T103" fmla="*/ 85 h 144"/>
                <a:gd name="T104" fmla="*/ 159 w 185"/>
                <a:gd name="T105" fmla="*/ 78 h 144"/>
                <a:gd name="T106" fmla="*/ 159 w 185"/>
                <a:gd name="T107" fmla="*/ 66 h 144"/>
                <a:gd name="T108" fmla="*/ 166 w 185"/>
                <a:gd name="T109" fmla="*/ 63 h 144"/>
                <a:gd name="T110" fmla="*/ 170 w 185"/>
                <a:gd name="T111" fmla="*/ 52 h 144"/>
                <a:gd name="T112" fmla="*/ 174 w 185"/>
                <a:gd name="T113" fmla="*/ 44 h 144"/>
                <a:gd name="T114" fmla="*/ 181 w 185"/>
                <a:gd name="T115" fmla="*/ 40 h 144"/>
                <a:gd name="T116" fmla="*/ 185 w 185"/>
                <a:gd name="T117" fmla="*/ 33 h 144"/>
                <a:gd name="T118" fmla="*/ 185 w 185"/>
                <a:gd name="T119" fmla="*/ 26 h 144"/>
                <a:gd name="T120" fmla="*/ 181 w 185"/>
                <a:gd name="T121" fmla="*/ 18 h 144"/>
                <a:gd name="T122" fmla="*/ 178 w 185"/>
                <a:gd name="T123" fmla="*/ 1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5" h="144">
                  <a:moveTo>
                    <a:pt x="178" y="11"/>
                  </a:moveTo>
                  <a:lnTo>
                    <a:pt x="178" y="11"/>
                  </a:lnTo>
                  <a:lnTo>
                    <a:pt x="174" y="7"/>
                  </a:lnTo>
                  <a:lnTo>
                    <a:pt x="170" y="3"/>
                  </a:lnTo>
                  <a:lnTo>
                    <a:pt x="166" y="0"/>
                  </a:lnTo>
                  <a:lnTo>
                    <a:pt x="163" y="3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9" y="7"/>
                  </a:lnTo>
                  <a:lnTo>
                    <a:pt x="159" y="7"/>
                  </a:lnTo>
                  <a:lnTo>
                    <a:pt x="155" y="7"/>
                  </a:lnTo>
                  <a:lnTo>
                    <a:pt x="152" y="7"/>
                  </a:lnTo>
                  <a:lnTo>
                    <a:pt x="152" y="11"/>
                  </a:lnTo>
                  <a:lnTo>
                    <a:pt x="148" y="11"/>
                  </a:lnTo>
                  <a:lnTo>
                    <a:pt x="144" y="11"/>
                  </a:lnTo>
                  <a:lnTo>
                    <a:pt x="141" y="11"/>
                  </a:lnTo>
                  <a:lnTo>
                    <a:pt x="137" y="7"/>
                  </a:lnTo>
                  <a:lnTo>
                    <a:pt x="129" y="7"/>
                  </a:lnTo>
                  <a:lnTo>
                    <a:pt x="126" y="7"/>
                  </a:lnTo>
                  <a:lnTo>
                    <a:pt x="115" y="7"/>
                  </a:lnTo>
                  <a:lnTo>
                    <a:pt x="111" y="7"/>
                  </a:lnTo>
                  <a:lnTo>
                    <a:pt x="107" y="14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96" y="14"/>
                  </a:lnTo>
                  <a:lnTo>
                    <a:pt x="92" y="14"/>
                  </a:lnTo>
                  <a:lnTo>
                    <a:pt x="85" y="11"/>
                  </a:lnTo>
                  <a:lnTo>
                    <a:pt x="81" y="11"/>
                  </a:lnTo>
                  <a:lnTo>
                    <a:pt x="81" y="7"/>
                  </a:lnTo>
                  <a:lnTo>
                    <a:pt x="81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66" y="7"/>
                  </a:lnTo>
                  <a:lnTo>
                    <a:pt x="66" y="11"/>
                  </a:lnTo>
                  <a:lnTo>
                    <a:pt x="63" y="11"/>
                  </a:lnTo>
                  <a:lnTo>
                    <a:pt x="59" y="11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5" y="14"/>
                  </a:lnTo>
                  <a:lnTo>
                    <a:pt x="11" y="18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9"/>
                  </a:lnTo>
                  <a:lnTo>
                    <a:pt x="11" y="29"/>
                  </a:lnTo>
                  <a:lnTo>
                    <a:pt x="11" y="33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15" y="40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5" y="48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5" y="55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1" y="59"/>
                  </a:lnTo>
                  <a:lnTo>
                    <a:pt x="11" y="63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100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7" y="111"/>
                  </a:lnTo>
                  <a:lnTo>
                    <a:pt x="11" y="111"/>
                  </a:lnTo>
                  <a:lnTo>
                    <a:pt x="22" y="115"/>
                  </a:lnTo>
                  <a:lnTo>
                    <a:pt x="29" y="122"/>
                  </a:lnTo>
                  <a:lnTo>
                    <a:pt x="33" y="129"/>
                  </a:lnTo>
                  <a:lnTo>
                    <a:pt x="33" y="133"/>
                  </a:lnTo>
                  <a:lnTo>
                    <a:pt x="37" y="133"/>
                  </a:lnTo>
                  <a:lnTo>
                    <a:pt x="37" y="141"/>
                  </a:lnTo>
                  <a:lnTo>
                    <a:pt x="41" y="144"/>
                  </a:lnTo>
                  <a:lnTo>
                    <a:pt x="48" y="144"/>
                  </a:lnTo>
                  <a:lnTo>
                    <a:pt x="63" y="144"/>
                  </a:lnTo>
                  <a:lnTo>
                    <a:pt x="66" y="141"/>
                  </a:lnTo>
                  <a:lnTo>
                    <a:pt x="70" y="144"/>
                  </a:lnTo>
                  <a:lnTo>
                    <a:pt x="78" y="141"/>
                  </a:lnTo>
                  <a:lnTo>
                    <a:pt x="81" y="141"/>
                  </a:lnTo>
                  <a:lnTo>
                    <a:pt x="85" y="141"/>
                  </a:lnTo>
                  <a:lnTo>
                    <a:pt x="85" y="137"/>
                  </a:lnTo>
                  <a:lnTo>
                    <a:pt x="89" y="141"/>
                  </a:lnTo>
                  <a:lnTo>
                    <a:pt x="89" y="141"/>
                  </a:lnTo>
                  <a:lnTo>
                    <a:pt x="89" y="141"/>
                  </a:lnTo>
                  <a:lnTo>
                    <a:pt x="89" y="137"/>
                  </a:lnTo>
                  <a:lnTo>
                    <a:pt x="96" y="133"/>
                  </a:lnTo>
                  <a:lnTo>
                    <a:pt x="96" y="129"/>
                  </a:lnTo>
                  <a:lnTo>
                    <a:pt x="96" y="126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6" y="118"/>
                  </a:lnTo>
                  <a:lnTo>
                    <a:pt x="100" y="118"/>
                  </a:lnTo>
                  <a:lnTo>
                    <a:pt x="104" y="115"/>
                  </a:lnTo>
                  <a:lnTo>
                    <a:pt x="104" y="115"/>
                  </a:lnTo>
                  <a:lnTo>
                    <a:pt x="107" y="111"/>
                  </a:lnTo>
                  <a:lnTo>
                    <a:pt x="107" y="107"/>
                  </a:lnTo>
                  <a:lnTo>
                    <a:pt x="111" y="107"/>
                  </a:lnTo>
                  <a:lnTo>
                    <a:pt x="115" y="104"/>
                  </a:lnTo>
                  <a:lnTo>
                    <a:pt x="115" y="104"/>
                  </a:lnTo>
                  <a:lnTo>
                    <a:pt x="115" y="104"/>
                  </a:lnTo>
                  <a:lnTo>
                    <a:pt x="118" y="107"/>
                  </a:lnTo>
                  <a:lnTo>
                    <a:pt x="122" y="104"/>
                  </a:lnTo>
                  <a:lnTo>
                    <a:pt x="126" y="107"/>
                  </a:lnTo>
                  <a:lnTo>
                    <a:pt x="126" y="111"/>
                  </a:lnTo>
                  <a:lnTo>
                    <a:pt x="129" y="111"/>
                  </a:lnTo>
                  <a:lnTo>
                    <a:pt x="129" y="111"/>
                  </a:lnTo>
                  <a:lnTo>
                    <a:pt x="133" y="111"/>
                  </a:lnTo>
                  <a:lnTo>
                    <a:pt x="137" y="107"/>
                  </a:lnTo>
                  <a:lnTo>
                    <a:pt x="137" y="107"/>
                  </a:lnTo>
                  <a:lnTo>
                    <a:pt x="137" y="104"/>
                  </a:lnTo>
                  <a:lnTo>
                    <a:pt x="141" y="104"/>
                  </a:lnTo>
                  <a:lnTo>
                    <a:pt x="144" y="100"/>
                  </a:lnTo>
                  <a:lnTo>
                    <a:pt x="144" y="100"/>
                  </a:lnTo>
                  <a:lnTo>
                    <a:pt x="144" y="96"/>
                  </a:lnTo>
                  <a:lnTo>
                    <a:pt x="148" y="89"/>
                  </a:lnTo>
                  <a:lnTo>
                    <a:pt x="148" y="89"/>
                  </a:lnTo>
                  <a:lnTo>
                    <a:pt x="148" y="85"/>
                  </a:lnTo>
                  <a:lnTo>
                    <a:pt x="152" y="85"/>
                  </a:lnTo>
                  <a:lnTo>
                    <a:pt x="155" y="81"/>
                  </a:lnTo>
                  <a:lnTo>
                    <a:pt x="159" y="78"/>
                  </a:lnTo>
                  <a:lnTo>
                    <a:pt x="159" y="74"/>
                  </a:lnTo>
                  <a:lnTo>
                    <a:pt x="159" y="74"/>
                  </a:lnTo>
                  <a:lnTo>
                    <a:pt x="159" y="66"/>
                  </a:lnTo>
                  <a:lnTo>
                    <a:pt x="163" y="66"/>
                  </a:lnTo>
                  <a:lnTo>
                    <a:pt x="166" y="63"/>
                  </a:lnTo>
                  <a:lnTo>
                    <a:pt x="166" y="63"/>
                  </a:lnTo>
                  <a:lnTo>
                    <a:pt x="170" y="59"/>
                  </a:lnTo>
                  <a:lnTo>
                    <a:pt x="170" y="55"/>
                  </a:lnTo>
                  <a:lnTo>
                    <a:pt x="170" y="52"/>
                  </a:lnTo>
                  <a:lnTo>
                    <a:pt x="170" y="48"/>
                  </a:lnTo>
                  <a:lnTo>
                    <a:pt x="174" y="44"/>
                  </a:lnTo>
                  <a:lnTo>
                    <a:pt x="174" y="44"/>
                  </a:lnTo>
                  <a:lnTo>
                    <a:pt x="174" y="40"/>
                  </a:lnTo>
                  <a:lnTo>
                    <a:pt x="178" y="40"/>
                  </a:lnTo>
                  <a:lnTo>
                    <a:pt x="181" y="40"/>
                  </a:lnTo>
                  <a:lnTo>
                    <a:pt x="181" y="37"/>
                  </a:lnTo>
                  <a:lnTo>
                    <a:pt x="185" y="37"/>
                  </a:lnTo>
                  <a:lnTo>
                    <a:pt x="185" y="33"/>
                  </a:lnTo>
                  <a:lnTo>
                    <a:pt x="185" y="29"/>
                  </a:lnTo>
                  <a:lnTo>
                    <a:pt x="185" y="29"/>
                  </a:lnTo>
                  <a:lnTo>
                    <a:pt x="185" y="26"/>
                  </a:lnTo>
                  <a:lnTo>
                    <a:pt x="181" y="26"/>
                  </a:lnTo>
                  <a:lnTo>
                    <a:pt x="181" y="22"/>
                  </a:lnTo>
                  <a:lnTo>
                    <a:pt x="181" y="18"/>
                  </a:lnTo>
                  <a:lnTo>
                    <a:pt x="181" y="14"/>
                  </a:lnTo>
                  <a:lnTo>
                    <a:pt x="178" y="11"/>
                  </a:lnTo>
                  <a:lnTo>
                    <a:pt x="178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29" name="Freeform 131"/>
            <p:cNvSpPr/>
            <p:nvPr/>
          </p:nvSpPr>
          <p:spPr bwMode="auto">
            <a:xfrm>
              <a:off x="4430689" y="3172109"/>
              <a:ext cx="5147" cy="3860"/>
            </a:xfrm>
            <a:custGeom>
              <a:avLst/>
              <a:gdLst>
                <a:gd name="T0" fmla="*/ 0 w 4"/>
                <a:gd name="T1" fmla="*/ 3 h 3"/>
                <a:gd name="T2" fmla="*/ 0 w 4"/>
                <a:gd name="T3" fmla="*/ 0 h 3"/>
                <a:gd name="T4" fmla="*/ 0 w 4"/>
                <a:gd name="T5" fmla="*/ 0 h 3"/>
                <a:gd name="T6" fmla="*/ 4 w 4"/>
                <a:gd name="T7" fmla="*/ 0 h 3"/>
                <a:gd name="T8" fmla="*/ 4 w 4"/>
                <a:gd name="T9" fmla="*/ 3 h 3"/>
                <a:gd name="T10" fmla="*/ 0 w 4"/>
                <a:gd name="T11" fmla="*/ 3 h 3"/>
                <a:gd name="T12" fmla="*/ 0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30" name="Freeform 132"/>
            <p:cNvSpPr/>
            <p:nvPr/>
          </p:nvSpPr>
          <p:spPr bwMode="auto">
            <a:xfrm>
              <a:off x="4469289" y="3105203"/>
              <a:ext cx="9007" cy="14153"/>
            </a:xfrm>
            <a:custGeom>
              <a:avLst/>
              <a:gdLst>
                <a:gd name="T0" fmla="*/ 0 w 7"/>
                <a:gd name="T1" fmla="*/ 7 h 11"/>
                <a:gd name="T2" fmla="*/ 0 w 7"/>
                <a:gd name="T3" fmla="*/ 3 h 11"/>
                <a:gd name="T4" fmla="*/ 4 w 7"/>
                <a:gd name="T5" fmla="*/ 3 h 11"/>
                <a:gd name="T6" fmla="*/ 4 w 7"/>
                <a:gd name="T7" fmla="*/ 0 h 11"/>
                <a:gd name="T8" fmla="*/ 7 w 7"/>
                <a:gd name="T9" fmla="*/ 0 h 11"/>
                <a:gd name="T10" fmla="*/ 7 w 7"/>
                <a:gd name="T11" fmla="*/ 0 h 11"/>
                <a:gd name="T12" fmla="*/ 7 w 7"/>
                <a:gd name="T13" fmla="*/ 3 h 11"/>
                <a:gd name="T14" fmla="*/ 7 w 7"/>
                <a:gd name="T15" fmla="*/ 11 h 11"/>
                <a:gd name="T16" fmla="*/ 4 w 7"/>
                <a:gd name="T17" fmla="*/ 7 h 11"/>
                <a:gd name="T18" fmla="*/ 0 w 7"/>
                <a:gd name="T1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1">
                  <a:moveTo>
                    <a:pt x="0" y="7"/>
                  </a:moveTo>
                  <a:lnTo>
                    <a:pt x="0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11"/>
                  </a:lnTo>
                  <a:lnTo>
                    <a:pt x="4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31" name="Freeform 133"/>
            <p:cNvSpPr/>
            <p:nvPr/>
          </p:nvSpPr>
          <p:spPr bwMode="auto">
            <a:xfrm>
              <a:off x="4474436" y="2923790"/>
              <a:ext cx="162115" cy="218727"/>
            </a:xfrm>
            <a:custGeom>
              <a:avLst/>
              <a:gdLst>
                <a:gd name="T0" fmla="*/ 7 w 126"/>
                <a:gd name="T1" fmla="*/ 122 h 170"/>
                <a:gd name="T2" fmla="*/ 7 w 126"/>
                <a:gd name="T3" fmla="*/ 111 h 170"/>
                <a:gd name="T4" fmla="*/ 11 w 126"/>
                <a:gd name="T5" fmla="*/ 107 h 170"/>
                <a:gd name="T6" fmla="*/ 18 w 126"/>
                <a:gd name="T7" fmla="*/ 100 h 170"/>
                <a:gd name="T8" fmla="*/ 26 w 126"/>
                <a:gd name="T9" fmla="*/ 93 h 170"/>
                <a:gd name="T10" fmla="*/ 29 w 126"/>
                <a:gd name="T11" fmla="*/ 96 h 170"/>
                <a:gd name="T12" fmla="*/ 37 w 126"/>
                <a:gd name="T13" fmla="*/ 100 h 170"/>
                <a:gd name="T14" fmla="*/ 44 w 126"/>
                <a:gd name="T15" fmla="*/ 100 h 170"/>
                <a:gd name="T16" fmla="*/ 48 w 126"/>
                <a:gd name="T17" fmla="*/ 93 h 170"/>
                <a:gd name="T18" fmla="*/ 55 w 126"/>
                <a:gd name="T19" fmla="*/ 89 h 170"/>
                <a:gd name="T20" fmla="*/ 59 w 126"/>
                <a:gd name="T21" fmla="*/ 78 h 170"/>
                <a:gd name="T22" fmla="*/ 66 w 126"/>
                <a:gd name="T23" fmla="*/ 70 h 170"/>
                <a:gd name="T24" fmla="*/ 70 w 126"/>
                <a:gd name="T25" fmla="*/ 63 h 170"/>
                <a:gd name="T26" fmla="*/ 77 w 126"/>
                <a:gd name="T27" fmla="*/ 52 h 170"/>
                <a:gd name="T28" fmla="*/ 81 w 126"/>
                <a:gd name="T29" fmla="*/ 44 h 170"/>
                <a:gd name="T30" fmla="*/ 85 w 126"/>
                <a:gd name="T31" fmla="*/ 33 h 170"/>
                <a:gd name="T32" fmla="*/ 89 w 126"/>
                <a:gd name="T33" fmla="*/ 29 h 170"/>
                <a:gd name="T34" fmla="*/ 96 w 126"/>
                <a:gd name="T35" fmla="*/ 26 h 170"/>
                <a:gd name="T36" fmla="*/ 96 w 126"/>
                <a:gd name="T37" fmla="*/ 18 h 170"/>
                <a:gd name="T38" fmla="*/ 92 w 126"/>
                <a:gd name="T39" fmla="*/ 11 h 170"/>
                <a:gd name="T40" fmla="*/ 89 w 126"/>
                <a:gd name="T41" fmla="*/ 0 h 170"/>
                <a:gd name="T42" fmla="*/ 103 w 126"/>
                <a:gd name="T43" fmla="*/ 11 h 170"/>
                <a:gd name="T44" fmla="*/ 107 w 126"/>
                <a:gd name="T45" fmla="*/ 18 h 170"/>
                <a:gd name="T46" fmla="*/ 103 w 126"/>
                <a:gd name="T47" fmla="*/ 26 h 170"/>
                <a:gd name="T48" fmla="*/ 103 w 126"/>
                <a:gd name="T49" fmla="*/ 33 h 170"/>
                <a:gd name="T50" fmla="*/ 107 w 126"/>
                <a:gd name="T51" fmla="*/ 41 h 170"/>
                <a:gd name="T52" fmla="*/ 114 w 126"/>
                <a:gd name="T53" fmla="*/ 48 h 170"/>
                <a:gd name="T54" fmla="*/ 111 w 126"/>
                <a:gd name="T55" fmla="*/ 48 h 170"/>
                <a:gd name="T56" fmla="*/ 103 w 126"/>
                <a:gd name="T57" fmla="*/ 48 h 170"/>
                <a:gd name="T58" fmla="*/ 96 w 126"/>
                <a:gd name="T59" fmla="*/ 48 h 170"/>
                <a:gd name="T60" fmla="*/ 92 w 126"/>
                <a:gd name="T61" fmla="*/ 52 h 170"/>
                <a:gd name="T62" fmla="*/ 92 w 126"/>
                <a:gd name="T63" fmla="*/ 55 h 170"/>
                <a:gd name="T64" fmla="*/ 103 w 126"/>
                <a:gd name="T65" fmla="*/ 63 h 170"/>
                <a:gd name="T66" fmla="*/ 114 w 126"/>
                <a:gd name="T67" fmla="*/ 74 h 170"/>
                <a:gd name="T68" fmla="*/ 114 w 126"/>
                <a:gd name="T69" fmla="*/ 85 h 170"/>
                <a:gd name="T70" fmla="*/ 107 w 126"/>
                <a:gd name="T71" fmla="*/ 96 h 170"/>
                <a:gd name="T72" fmla="*/ 100 w 126"/>
                <a:gd name="T73" fmla="*/ 104 h 170"/>
                <a:gd name="T74" fmla="*/ 100 w 126"/>
                <a:gd name="T75" fmla="*/ 111 h 170"/>
                <a:gd name="T76" fmla="*/ 100 w 126"/>
                <a:gd name="T77" fmla="*/ 122 h 170"/>
                <a:gd name="T78" fmla="*/ 107 w 126"/>
                <a:gd name="T79" fmla="*/ 133 h 170"/>
                <a:gd name="T80" fmla="*/ 114 w 126"/>
                <a:gd name="T81" fmla="*/ 144 h 170"/>
                <a:gd name="T82" fmla="*/ 126 w 126"/>
                <a:gd name="T83" fmla="*/ 152 h 170"/>
                <a:gd name="T84" fmla="*/ 126 w 126"/>
                <a:gd name="T85" fmla="*/ 159 h 170"/>
                <a:gd name="T86" fmla="*/ 126 w 126"/>
                <a:gd name="T87" fmla="*/ 163 h 170"/>
                <a:gd name="T88" fmla="*/ 122 w 126"/>
                <a:gd name="T89" fmla="*/ 170 h 170"/>
                <a:gd name="T90" fmla="*/ 122 w 126"/>
                <a:gd name="T91" fmla="*/ 170 h 170"/>
                <a:gd name="T92" fmla="*/ 118 w 126"/>
                <a:gd name="T93" fmla="*/ 170 h 170"/>
                <a:gd name="T94" fmla="*/ 111 w 126"/>
                <a:gd name="T95" fmla="*/ 167 h 170"/>
                <a:gd name="T96" fmla="*/ 107 w 126"/>
                <a:gd name="T97" fmla="*/ 170 h 170"/>
                <a:gd name="T98" fmla="*/ 100 w 126"/>
                <a:gd name="T99" fmla="*/ 167 h 170"/>
                <a:gd name="T100" fmla="*/ 96 w 126"/>
                <a:gd name="T101" fmla="*/ 167 h 170"/>
                <a:gd name="T102" fmla="*/ 74 w 126"/>
                <a:gd name="T103" fmla="*/ 163 h 170"/>
                <a:gd name="T104" fmla="*/ 66 w 126"/>
                <a:gd name="T105" fmla="*/ 163 h 170"/>
                <a:gd name="T106" fmla="*/ 63 w 126"/>
                <a:gd name="T107" fmla="*/ 163 h 170"/>
                <a:gd name="T108" fmla="*/ 55 w 126"/>
                <a:gd name="T109" fmla="*/ 163 h 170"/>
                <a:gd name="T110" fmla="*/ 48 w 126"/>
                <a:gd name="T111" fmla="*/ 163 h 170"/>
                <a:gd name="T112" fmla="*/ 44 w 126"/>
                <a:gd name="T113" fmla="*/ 167 h 170"/>
                <a:gd name="T114" fmla="*/ 22 w 126"/>
                <a:gd name="T115" fmla="*/ 167 h 170"/>
                <a:gd name="T116" fmla="*/ 18 w 126"/>
                <a:gd name="T117" fmla="*/ 163 h 170"/>
                <a:gd name="T118" fmla="*/ 18 w 126"/>
                <a:gd name="T119" fmla="*/ 148 h 170"/>
                <a:gd name="T120" fmla="*/ 18 w 126"/>
                <a:gd name="T121" fmla="*/ 137 h 170"/>
                <a:gd name="T122" fmla="*/ 7 w 126"/>
                <a:gd name="T123" fmla="*/ 137 h 170"/>
                <a:gd name="T124" fmla="*/ 0 w 126"/>
                <a:gd name="T125" fmla="*/ 13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6" h="170">
                  <a:moveTo>
                    <a:pt x="0" y="130"/>
                  </a:moveTo>
                  <a:lnTo>
                    <a:pt x="0" y="126"/>
                  </a:lnTo>
                  <a:lnTo>
                    <a:pt x="7" y="122"/>
                  </a:lnTo>
                  <a:lnTo>
                    <a:pt x="7" y="118"/>
                  </a:lnTo>
                  <a:lnTo>
                    <a:pt x="7" y="115"/>
                  </a:lnTo>
                  <a:lnTo>
                    <a:pt x="7" y="111"/>
                  </a:lnTo>
                  <a:lnTo>
                    <a:pt x="7" y="111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5" y="104"/>
                  </a:lnTo>
                  <a:lnTo>
                    <a:pt x="15" y="104"/>
                  </a:lnTo>
                  <a:lnTo>
                    <a:pt x="18" y="100"/>
                  </a:lnTo>
                  <a:lnTo>
                    <a:pt x="18" y="96"/>
                  </a:lnTo>
                  <a:lnTo>
                    <a:pt x="22" y="96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29" y="96"/>
                  </a:lnTo>
                  <a:lnTo>
                    <a:pt x="33" y="93"/>
                  </a:lnTo>
                  <a:lnTo>
                    <a:pt x="37" y="96"/>
                  </a:lnTo>
                  <a:lnTo>
                    <a:pt x="37" y="100"/>
                  </a:lnTo>
                  <a:lnTo>
                    <a:pt x="40" y="100"/>
                  </a:lnTo>
                  <a:lnTo>
                    <a:pt x="40" y="100"/>
                  </a:lnTo>
                  <a:lnTo>
                    <a:pt x="44" y="100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3"/>
                  </a:lnTo>
                  <a:lnTo>
                    <a:pt x="52" y="93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5" y="85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4"/>
                  </a:lnTo>
                  <a:lnTo>
                    <a:pt x="63" y="74"/>
                  </a:lnTo>
                  <a:lnTo>
                    <a:pt x="66" y="70"/>
                  </a:lnTo>
                  <a:lnTo>
                    <a:pt x="70" y="67"/>
                  </a:lnTo>
                  <a:lnTo>
                    <a:pt x="70" y="63"/>
                  </a:lnTo>
                  <a:lnTo>
                    <a:pt x="70" y="63"/>
                  </a:lnTo>
                  <a:lnTo>
                    <a:pt x="70" y="55"/>
                  </a:lnTo>
                  <a:lnTo>
                    <a:pt x="74" y="55"/>
                  </a:lnTo>
                  <a:lnTo>
                    <a:pt x="77" y="52"/>
                  </a:lnTo>
                  <a:lnTo>
                    <a:pt x="77" y="52"/>
                  </a:lnTo>
                  <a:lnTo>
                    <a:pt x="81" y="48"/>
                  </a:lnTo>
                  <a:lnTo>
                    <a:pt x="81" y="44"/>
                  </a:lnTo>
                  <a:lnTo>
                    <a:pt x="81" y="41"/>
                  </a:lnTo>
                  <a:lnTo>
                    <a:pt x="81" y="37"/>
                  </a:lnTo>
                  <a:lnTo>
                    <a:pt x="85" y="33"/>
                  </a:lnTo>
                  <a:lnTo>
                    <a:pt x="85" y="33"/>
                  </a:lnTo>
                  <a:lnTo>
                    <a:pt x="85" y="29"/>
                  </a:lnTo>
                  <a:lnTo>
                    <a:pt x="89" y="29"/>
                  </a:lnTo>
                  <a:lnTo>
                    <a:pt x="92" y="29"/>
                  </a:lnTo>
                  <a:lnTo>
                    <a:pt x="92" y="26"/>
                  </a:lnTo>
                  <a:lnTo>
                    <a:pt x="96" y="26"/>
                  </a:lnTo>
                  <a:lnTo>
                    <a:pt x="96" y="22"/>
                  </a:lnTo>
                  <a:lnTo>
                    <a:pt x="96" y="18"/>
                  </a:lnTo>
                  <a:lnTo>
                    <a:pt x="96" y="18"/>
                  </a:lnTo>
                  <a:lnTo>
                    <a:pt x="96" y="15"/>
                  </a:lnTo>
                  <a:lnTo>
                    <a:pt x="92" y="15"/>
                  </a:lnTo>
                  <a:lnTo>
                    <a:pt x="92" y="11"/>
                  </a:lnTo>
                  <a:lnTo>
                    <a:pt x="92" y="7"/>
                  </a:lnTo>
                  <a:lnTo>
                    <a:pt x="92" y="3"/>
                  </a:lnTo>
                  <a:lnTo>
                    <a:pt x="89" y="0"/>
                  </a:lnTo>
                  <a:lnTo>
                    <a:pt x="96" y="3"/>
                  </a:lnTo>
                  <a:lnTo>
                    <a:pt x="100" y="7"/>
                  </a:lnTo>
                  <a:lnTo>
                    <a:pt x="103" y="11"/>
                  </a:lnTo>
                  <a:lnTo>
                    <a:pt x="103" y="15"/>
                  </a:lnTo>
                  <a:lnTo>
                    <a:pt x="103" y="15"/>
                  </a:lnTo>
                  <a:lnTo>
                    <a:pt x="107" y="18"/>
                  </a:lnTo>
                  <a:lnTo>
                    <a:pt x="107" y="22"/>
                  </a:lnTo>
                  <a:lnTo>
                    <a:pt x="103" y="22"/>
                  </a:lnTo>
                  <a:lnTo>
                    <a:pt x="103" y="26"/>
                  </a:lnTo>
                  <a:lnTo>
                    <a:pt x="107" y="26"/>
                  </a:lnTo>
                  <a:lnTo>
                    <a:pt x="103" y="29"/>
                  </a:lnTo>
                  <a:lnTo>
                    <a:pt x="103" y="33"/>
                  </a:lnTo>
                  <a:lnTo>
                    <a:pt x="103" y="37"/>
                  </a:lnTo>
                  <a:lnTo>
                    <a:pt x="107" y="41"/>
                  </a:lnTo>
                  <a:lnTo>
                    <a:pt x="107" y="41"/>
                  </a:lnTo>
                  <a:lnTo>
                    <a:pt x="111" y="44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1" y="48"/>
                  </a:lnTo>
                  <a:lnTo>
                    <a:pt x="111" y="48"/>
                  </a:lnTo>
                  <a:lnTo>
                    <a:pt x="107" y="48"/>
                  </a:lnTo>
                  <a:lnTo>
                    <a:pt x="103" y="48"/>
                  </a:lnTo>
                  <a:lnTo>
                    <a:pt x="103" y="48"/>
                  </a:lnTo>
                  <a:lnTo>
                    <a:pt x="100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2" y="52"/>
                  </a:lnTo>
                  <a:lnTo>
                    <a:pt x="92" y="52"/>
                  </a:lnTo>
                  <a:lnTo>
                    <a:pt x="92" y="55"/>
                  </a:lnTo>
                  <a:lnTo>
                    <a:pt x="92" y="55"/>
                  </a:lnTo>
                  <a:lnTo>
                    <a:pt x="92" y="59"/>
                  </a:lnTo>
                  <a:lnTo>
                    <a:pt x="96" y="59"/>
                  </a:lnTo>
                  <a:lnTo>
                    <a:pt x="103" y="63"/>
                  </a:lnTo>
                  <a:lnTo>
                    <a:pt x="107" y="70"/>
                  </a:lnTo>
                  <a:lnTo>
                    <a:pt x="111" y="70"/>
                  </a:lnTo>
                  <a:lnTo>
                    <a:pt x="114" y="74"/>
                  </a:lnTo>
                  <a:lnTo>
                    <a:pt x="114" y="78"/>
                  </a:lnTo>
                  <a:lnTo>
                    <a:pt x="114" y="81"/>
                  </a:lnTo>
                  <a:lnTo>
                    <a:pt x="114" y="85"/>
                  </a:lnTo>
                  <a:lnTo>
                    <a:pt x="111" y="85"/>
                  </a:lnTo>
                  <a:lnTo>
                    <a:pt x="111" y="89"/>
                  </a:lnTo>
                  <a:lnTo>
                    <a:pt x="107" y="96"/>
                  </a:lnTo>
                  <a:lnTo>
                    <a:pt x="103" y="100"/>
                  </a:lnTo>
                  <a:lnTo>
                    <a:pt x="100" y="104"/>
                  </a:lnTo>
                  <a:lnTo>
                    <a:pt x="100" y="104"/>
                  </a:lnTo>
                  <a:lnTo>
                    <a:pt x="96" y="104"/>
                  </a:lnTo>
                  <a:lnTo>
                    <a:pt x="100" y="107"/>
                  </a:lnTo>
                  <a:lnTo>
                    <a:pt x="100" y="111"/>
                  </a:lnTo>
                  <a:lnTo>
                    <a:pt x="100" y="115"/>
                  </a:lnTo>
                  <a:lnTo>
                    <a:pt x="100" y="118"/>
                  </a:lnTo>
                  <a:lnTo>
                    <a:pt x="100" y="122"/>
                  </a:lnTo>
                  <a:lnTo>
                    <a:pt x="100" y="130"/>
                  </a:lnTo>
                  <a:lnTo>
                    <a:pt x="103" y="130"/>
                  </a:lnTo>
                  <a:lnTo>
                    <a:pt x="107" y="133"/>
                  </a:lnTo>
                  <a:lnTo>
                    <a:pt x="111" y="137"/>
                  </a:lnTo>
                  <a:lnTo>
                    <a:pt x="111" y="137"/>
                  </a:lnTo>
                  <a:lnTo>
                    <a:pt x="114" y="144"/>
                  </a:lnTo>
                  <a:lnTo>
                    <a:pt x="118" y="148"/>
                  </a:lnTo>
                  <a:lnTo>
                    <a:pt x="118" y="152"/>
                  </a:lnTo>
                  <a:lnTo>
                    <a:pt x="126" y="152"/>
                  </a:lnTo>
                  <a:lnTo>
                    <a:pt x="126" y="156"/>
                  </a:lnTo>
                  <a:lnTo>
                    <a:pt x="126" y="159"/>
                  </a:lnTo>
                  <a:lnTo>
                    <a:pt x="126" y="159"/>
                  </a:lnTo>
                  <a:lnTo>
                    <a:pt x="126" y="159"/>
                  </a:lnTo>
                  <a:lnTo>
                    <a:pt x="126" y="159"/>
                  </a:lnTo>
                  <a:lnTo>
                    <a:pt x="126" y="163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18" y="170"/>
                  </a:lnTo>
                  <a:lnTo>
                    <a:pt x="118" y="170"/>
                  </a:lnTo>
                  <a:lnTo>
                    <a:pt x="118" y="170"/>
                  </a:lnTo>
                  <a:lnTo>
                    <a:pt x="114" y="170"/>
                  </a:lnTo>
                  <a:lnTo>
                    <a:pt x="111" y="170"/>
                  </a:lnTo>
                  <a:lnTo>
                    <a:pt x="111" y="167"/>
                  </a:lnTo>
                  <a:lnTo>
                    <a:pt x="107" y="167"/>
                  </a:lnTo>
                  <a:lnTo>
                    <a:pt x="107" y="170"/>
                  </a:lnTo>
                  <a:lnTo>
                    <a:pt x="107" y="170"/>
                  </a:lnTo>
                  <a:lnTo>
                    <a:pt x="103" y="167"/>
                  </a:lnTo>
                  <a:lnTo>
                    <a:pt x="103" y="167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74" y="167"/>
                  </a:lnTo>
                  <a:lnTo>
                    <a:pt x="74" y="163"/>
                  </a:lnTo>
                  <a:lnTo>
                    <a:pt x="74" y="163"/>
                  </a:lnTo>
                  <a:lnTo>
                    <a:pt x="70" y="167"/>
                  </a:lnTo>
                  <a:lnTo>
                    <a:pt x="66" y="163"/>
                  </a:lnTo>
                  <a:lnTo>
                    <a:pt x="66" y="163"/>
                  </a:lnTo>
                  <a:lnTo>
                    <a:pt x="66" y="163"/>
                  </a:lnTo>
                  <a:lnTo>
                    <a:pt x="63" y="163"/>
                  </a:lnTo>
                  <a:lnTo>
                    <a:pt x="59" y="163"/>
                  </a:lnTo>
                  <a:lnTo>
                    <a:pt x="55" y="163"/>
                  </a:lnTo>
                  <a:lnTo>
                    <a:pt x="55" y="163"/>
                  </a:lnTo>
                  <a:lnTo>
                    <a:pt x="48" y="163"/>
                  </a:lnTo>
                  <a:lnTo>
                    <a:pt x="48" y="163"/>
                  </a:lnTo>
                  <a:lnTo>
                    <a:pt x="48" y="163"/>
                  </a:lnTo>
                  <a:lnTo>
                    <a:pt x="44" y="167"/>
                  </a:lnTo>
                  <a:lnTo>
                    <a:pt x="44" y="167"/>
                  </a:lnTo>
                  <a:lnTo>
                    <a:pt x="44" y="167"/>
                  </a:lnTo>
                  <a:lnTo>
                    <a:pt x="26" y="167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18" y="167"/>
                  </a:lnTo>
                  <a:lnTo>
                    <a:pt x="22" y="163"/>
                  </a:lnTo>
                  <a:lnTo>
                    <a:pt x="18" y="163"/>
                  </a:lnTo>
                  <a:lnTo>
                    <a:pt x="22" y="156"/>
                  </a:lnTo>
                  <a:lnTo>
                    <a:pt x="22" y="152"/>
                  </a:lnTo>
                  <a:lnTo>
                    <a:pt x="18" y="148"/>
                  </a:lnTo>
                  <a:lnTo>
                    <a:pt x="18" y="141"/>
                  </a:lnTo>
                  <a:lnTo>
                    <a:pt x="18" y="141"/>
                  </a:lnTo>
                  <a:lnTo>
                    <a:pt x="18" y="137"/>
                  </a:lnTo>
                  <a:lnTo>
                    <a:pt x="11" y="137"/>
                  </a:lnTo>
                  <a:lnTo>
                    <a:pt x="11" y="137"/>
                  </a:lnTo>
                  <a:lnTo>
                    <a:pt x="7" y="137"/>
                  </a:lnTo>
                  <a:lnTo>
                    <a:pt x="7" y="126"/>
                  </a:lnTo>
                  <a:lnTo>
                    <a:pt x="3" y="130"/>
                  </a:lnTo>
                  <a:lnTo>
                    <a:pt x="0" y="1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32" name="Freeform 134"/>
            <p:cNvSpPr/>
            <p:nvPr/>
          </p:nvSpPr>
          <p:spPr bwMode="auto">
            <a:xfrm>
              <a:off x="4478295" y="3133509"/>
              <a:ext cx="119657" cy="119657"/>
            </a:xfrm>
            <a:custGeom>
              <a:avLst/>
              <a:gdLst>
                <a:gd name="T0" fmla="*/ 41 w 93"/>
                <a:gd name="T1" fmla="*/ 4 h 93"/>
                <a:gd name="T2" fmla="*/ 45 w 93"/>
                <a:gd name="T3" fmla="*/ 0 h 93"/>
                <a:gd name="T4" fmla="*/ 52 w 93"/>
                <a:gd name="T5" fmla="*/ 0 h 93"/>
                <a:gd name="T6" fmla="*/ 56 w 93"/>
                <a:gd name="T7" fmla="*/ 0 h 93"/>
                <a:gd name="T8" fmla="*/ 63 w 93"/>
                <a:gd name="T9" fmla="*/ 0 h 93"/>
                <a:gd name="T10" fmla="*/ 63 w 93"/>
                <a:gd name="T11" fmla="*/ 0 h 93"/>
                <a:gd name="T12" fmla="*/ 71 w 93"/>
                <a:gd name="T13" fmla="*/ 0 h 93"/>
                <a:gd name="T14" fmla="*/ 71 w 93"/>
                <a:gd name="T15" fmla="*/ 4 h 93"/>
                <a:gd name="T16" fmla="*/ 71 w 93"/>
                <a:gd name="T17" fmla="*/ 7 h 93"/>
                <a:gd name="T18" fmla="*/ 71 w 93"/>
                <a:gd name="T19" fmla="*/ 11 h 93"/>
                <a:gd name="T20" fmla="*/ 71 w 93"/>
                <a:gd name="T21" fmla="*/ 15 h 93"/>
                <a:gd name="T22" fmla="*/ 74 w 93"/>
                <a:gd name="T23" fmla="*/ 15 h 93"/>
                <a:gd name="T24" fmla="*/ 82 w 93"/>
                <a:gd name="T25" fmla="*/ 15 h 93"/>
                <a:gd name="T26" fmla="*/ 89 w 93"/>
                <a:gd name="T27" fmla="*/ 15 h 93"/>
                <a:gd name="T28" fmla="*/ 93 w 93"/>
                <a:gd name="T29" fmla="*/ 19 h 93"/>
                <a:gd name="T30" fmla="*/ 93 w 93"/>
                <a:gd name="T31" fmla="*/ 22 h 93"/>
                <a:gd name="T32" fmla="*/ 89 w 93"/>
                <a:gd name="T33" fmla="*/ 26 h 93"/>
                <a:gd name="T34" fmla="*/ 86 w 93"/>
                <a:gd name="T35" fmla="*/ 30 h 93"/>
                <a:gd name="T36" fmla="*/ 86 w 93"/>
                <a:gd name="T37" fmla="*/ 33 h 93"/>
                <a:gd name="T38" fmla="*/ 86 w 93"/>
                <a:gd name="T39" fmla="*/ 33 h 93"/>
                <a:gd name="T40" fmla="*/ 82 w 93"/>
                <a:gd name="T41" fmla="*/ 37 h 93"/>
                <a:gd name="T42" fmla="*/ 86 w 93"/>
                <a:gd name="T43" fmla="*/ 41 h 93"/>
                <a:gd name="T44" fmla="*/ 89 w 93"/>
                <a:gd name="T45" fmla="*/ 41 h 93"/>
                <a:gd name="T46" fmla="*/ 89 w 93"/>
                <a:gd name="T47" fmla="*/ 45 h 93"/>
                <a:gd name="T48" fmla="*/ 93 w 93"/>
                <a:gd name="T49" fmla="*/ 48 h 93"/>
                <a:gd name="T50" fmla="*/ 86 w 93"/>
                <a:gd name="T51" fmla="*/ 67 h 93"/>
                <a:gd name="T52" fmla="*/ 86 w 93"/>
                <a:gd name="T53" fmla="*/ 70 h 93"/>
                <a:gd name="T54" fmla="*/ 86 w 93"/>
                <a:gd name="T55" fmla="*/ 70 h 93"/>
                <a:gd name="T56" fmla="*/ 78 w 93"/>
                <a:gd name="T57" fmla="*/ 67 h 93"/>
                <a:gd name="T58" fmla="*/ 74 w 93"/>
                <a:gd name="T59" fmla="*/ 70 h 93"/>
                <a:gd name="T60" fmla="*/ 67 w 93"/>
                <a:gd name="T61" fmla="*/ 67 h 93"/>
                <a:gd name="T62" fmla="*/ 63 w 93"/>
                <a:gd name="T63" fmla="*/ 63 h 93"/>
                <a:gd name="T64" fmla="*/ 60 w 93"/>
                <a:gd name="T65" fmla="*/ 67 h 93"/>
                <a:gd name="T66" fmla="*/ 56 w 93"/>
                <a:gd name="T67" fmla="*/ 70 h 93"/>
                <a:gd name="T68" fmla="*/ 52 w 93"/>
                <a:gd name="T69" fmla="*/ 70 h 93"/>
                <a:gd name="T70" fmla="*/ 45 w 93"/>
                <a:gd name="T71" fmla="*/ 70 h 93"/>
                <a:gd name="T72" fmla="*/ 41 w 93"/>
                <a:gd name="T73" fmla="*/ 74 h 93"/>
                <a:gd name="T74" fmla="*/ 41 w 93"/>
                <a:gd name="T75" fmla="*/ 78 h 93"/>
                <a:gd name="T76" fmla="*/ 49 w 93"/>
                <a:gd name="T77" fmla="*/ 78 h 93"/>
                <a:gd name="T78" fmla="*/ 52 w 93"/>
                <a:gd name="T79" fmla="*/ 78 h 93"/>
                <a:gd name="T80" fmla="*/ 52 w 93"/>
                <a:gd name="T81" fmla="*/ 89 h 93"/>
                <a:gd name="T82" fmla="*/ 45 w 93"/>
                <a:gd name="T83" fmla="*/ 85 h 93"/>
                <a:gd name="T84" fmla="*/ 41 w 93"/>
                <a:gd name="T85" fmla="*/ 89 h 93"/>
                <a:gd name="T86" fmla="*/ 41 w 93"/>
                <a:gd name="T87" fmla="*/ 89 h 93"/>
                <a:gd name="T88" fmla="*/ 37 w 93"/>
                <a:gd name="T89" fmla="*/ 93 h 93"/>
                <a:gd name="T90" fmla="*/ 34 w 93"/>
                <a:gd name="T91" fmla="*/ 89 h 93"/>
                <a:gd name="T92" fmla="*/ 26 w 93"/>
                <a:gd name="T93" fmla="*/ 82 h 93"/>
                <a:gd name="T94" fmla="*/ 15 w 93"/>
                <a:gd name="T95" fmla="*/ 74 h 93"/>
                <a:gd name="T96" fmla="*/ 12 w 93"/>
                <a:gd name="T97" fmla="*/ 70 h 93"/>
                <a:gd name="T98" fmla="*/ 8 w 93"/>
                <a:gd name="T99" fmla="*/ 63 h 93"/>
                <a:gd name="T100" fmla="*/ 4 w 93"/>
                <a:gd name="T101" fmla="*/ 56 h 93"/>
                <a:gd name="T102" fmla="*/ 4 w 93"/>
                <a:gd name="T103" fmla="*/ 52 h 93"/>
                <a:gd name="T104" fmla="*/ 0 w 93"/>
                <a:gd name="T105" fmla="*/ 45 h 93"/>
                <a:gd name="T106" fmla="*/ 8 w 93"/>
                <a:gd name="T107" fmla="*/ 45 h 93"/>
                <a:gd name="T108" fmla="*/ 8 w 93"/>
                <a:gd name="T109" fmla="*/ 30 h 93"/>
                <a:gd name="T110" fmla="*/ 15 w 93"/>
                <a:gd name="T111" fmla="*/ 30 h 93"/>
                <a:gd name="T112" fmla="*/ 8 w 93"/>
                <a:gd name="T113" fmla="*/ 26 h 93"/>
                <a:gd name="T114" fmla="*/ 12 w 93"/>
                <a:gd name="T115" fmla="*/ 22 h 93"/>
                <a:gd name="T116" fmla="*/ 15 w 93"/>
                <a:gd name="T117" fmla="*/ 19 h 93"/>
                <a:gd name="T118" fmla="*/ 19 w 93"/>
                <a:gd name="T119" fmla="*/ 22 h 93"/>
                <a:gd name="T120" fmla="*/ 41 w 93"/>
                <a:gd name="T121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3">
                  <a:moveTo>
                    <a:pt x="41" y="4"/>
                  </a:moveTo>
                  <a:lnTo>
                    <a:pt x="41" y="4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7" y="4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4" y="19"/>
                  </a:lnTo>
                  <a:lnTo>
                    <a:pt x="74" y="15"/>
                  </a:lnTo>
                  <a:lnTo>
                    <a:pt x="78" y="15"/>
                  </a:lnTo>
                  <a:lnTo>
                    <a:pt x="82" y="15"/>
                  </a:lnTo>
                  <a:lnTo>
                    <a:pt x="86" y="15"/>
                  </a:lnTo>
                  <a:lnTo>
                    <a:pt x="89" y="15"/>
                  </a:lnTo>
                  <a:lnTo>
                    <a:pt x="93" y="15"/>
                  </a:lnTo>
                  <a:lnTo>
                    <a:pt x="93" y="19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26"/>
                  </a:lnTo>
                  <a:lnTo>
                    <a:pt x="89" y="26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2" y="37"/>
                  </a:lnTo>
                  <a:lnTo>
                    <a:pt x="82" y="37"/>
                  </a:lnTo>
                  <a:lnTo>
                    <a:pt x="86" y="37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9" y="41"/>
                  </a:lnTo>
                  <a:lnTo>
                    <a:pt x="89" y="45"/>
                  </a:lnTo>
                  <a:lnTo>
                    <a:pt x="89" y="45"/>
                  </a:lnTo>
                  <a:lnTo>
                    <a:pt x="93" y="45"/>
                  </a:lnTo>
                  <a:lnTo>
                    <a:pt x="93" y="48"/>
                  </a:lnTo>
                  <a:lnTo>
                    <a:pt x="89" y="56"/>
                  </a:lnTo>
                  <a:lnTo>
                    <a:pt x="86" y="67"/>
                  </a:lnTo>
                  <a:lnTo>
                    <a:pt x="89" y="70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2" y="67"/>
                  </a:lnTo>
                  <a:lnTo>
                    <a:pt x="78" y="67"/>
                  </a:lnTo>
                  <a:lnTo>
                    <a:pt x="74" y="70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7" y="67"/>
                  </a:lnTo>
                  <a:lnTo>
                    <a:pt x="67" y="63"/>
                  </a:lnTo>
                  <a:lnTo>
                    <a:pt x="63" y="63"/>
                  </a:lnTo>
                  <a:lnTo>
                    <a:pt x="60" y="63"/>
                  </a:lnTo>
                  <a:lnTo>
                    <a:pt x="60" y="67"/>
                  </a:lnTo>
                  <a:lnTo>
                    <a:pt x="60" y="70"/>
                  </a:lnTo>
                  <a:lnTo>
                    <a:pt x="56" y="70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49" y="74"/>
                  </a:lnTo>
                  <a:lnTo>
                    <a:pt x="45" y="70"/>
                  </a:lnTo>
                  <a:lnTo>
                    <a:pt x="45" y="70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41" y="78"/>
                  </a:lnTo>
                  <a:lnTo>
                    <a:pt x="45" y="78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52" y="78"/>
                  </a:lnTo>
                  <a:lnTo>
                    <a:pt x="52" y="85"/>
                  </a:lnTo>
                  <a:lnTo>
                    <a:pt x="52" y="89"/>
                  </a:lnTo>
                  <a:lnTo>
                    <a:pt x="49" y="85"/>
                  </a:lnTo>
                  <a:lnTo>
                    <a:pt x="45" y="85"/>
                  </a:lnTo>
                  <a:lnTo>
                    <a:pt x="45" y="89"/>
                  </a:lnTo>
                  <a:lnTo>
                    <a:pt x="41" y="89"/>
                  </a:lnTo>
                  <a:lnTo>
                    <a:pt x="41" y="89"/>
                  </a:lnTo>
                  <a:lnTo>
                    <a:pt x="41" y="89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34" y="93"/>
                  </a:lnTo>
                  <a:lnTo>
                    <a:pt x="34" y="89"/>
                  </a:lnTo>
                  <a:lnTo>
                    <a:pt x="26" y="85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5" y="74"/>
                  </a:lnTo>
                  <a:lnTo>
                    <a:pt x="15" y="74"/>
                  </a:lnTo>
                  <a:lnTo>
                    <a:pt x="12" y="70"/>
                  </a:lnTo>
                  <a:lnTo>
                    <a:pt x="8" y="67"/>
                  </a:lnTo>
                  <a:lnTo>
                    <a:pt x="8" y="63"/>
                  </a:lnTo>
                  <a:lnTo>
                    <a:pt x="8" y="59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4" y="45"/>
                  </a:lnTo>
                  <a:lnTo>
                    <a:pt x="8" y="45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8" y="33"/>
                  </a:lnTo>
                  <a:lnTo>
                    <a:pt x="15" y="30"/>
                  </a:lnTo>
                  <a:lnTo>
                    <a:pt x="12" y="30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41" y="22"/>
                  </a:lnTo>
                  <a:lnTo>
                    <a:pt x="41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33" name="Freeform 135"/>
            <p:cNvSpPr/>
            <p:nvPr/>
          </p:nvSpPr>
          <p:spPr bwMode="auto">
            <a:xfrm>
              <a:off x="4488588" y="3138657"/>
              <a:ext cx="42459" cy="23159"/>
            </a:xfrm>
            <a:custGeom>
              <a:avLst/>
              <a:gdLst>
                <a:gd name="T0" fmla="*/ 4 w 33"/>
                <a:gd name="T1" fmla="*/ 18 h 18"/>
                <a:gd name="T2" fmla="*/ 7 w 33"/>
                <a:gd name="T3" fmla="*/ 18 h 18"/>
                <a:gd name="T4" fmla="*/ 7 w 33"/>
                <a:gd name="T5" fmla="*/ 15 h 18"/>
                <a:gd name="T6" fmla="*/ 11 w 33"/>
                <a:gd name="T7" fmla="*/ 15 h 18"/>
                <a:gd name="T8" fmla="*/ 11 w 33"/>
                <a:gd name="T9" fmla="*/ 18 h 18"/>
                <a:gd name="T10" fmla="*/ 33 w 33"/>
                <a:gd name="T11" fmla="*/ 18 h 18"/>
                <a:gd name="T12" fmla="*/ 33 w 33"/>
                <a:gd name="T13" fmla="*/ 0 h 18"/>
                <a:gd name="T14" fmla="*/ 15 w 33"/>
                <a:gd name="T15" fmla="*/ 0 h 18"/>
                <a:gd name="T16" fmla="*/ 11 w 33"/>
                <a:gd name="T17" fmla="*/ 0 h 18"/>
                <a:gd name="T18" fmla="*/ 11 w 33"/>
                <a:gd name="T19" fmla="*/ 0 h 18"/>
                <a:gd name="T20" fmla="*/ 7 w 33"/>
                <a:gd name="T21" fmla="*/ 0 h 18"/>
                <a:gd name="T22" fmla="*/ 7 w 33"/>
                <a:gd name="T23" fmla="*/ 0 h 18"/>
                <a:gd name="T24" fmla="*/ 11 w 33"/>
                <a:gd name="T25" fmla="*/ 3 h 18"/>
                <a:gd name="T26" fmla="*/ 4 w 33"/>
                <a:gd name="T27" fmla="*/ 7 h 18"/>
                <a:gd name="T28" fmla="*/ 0 w 33"/>
                <a:gd name="T29" fmla="*/ 15 h 18"/>
                <a:gd name="T30" fmla="*/ 4 w 33"/>
                <a:gd name="T31" fmla="*/ 15 h 18"/>
                <a:gd name="T32" fmla="*/ 4 w 33"/>
                <a:gd name="T3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18">
                  <a:moveTo>
                    <a:pt x="4" y="18"/>
                  </a:moveTo>
                  <a:lnTo>
                    <a:pt x="7" y="18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1" y="18"/>
                  </a:lnTo>
                  <a:lnTo>
                    <a:pt x="33" y="18"/>
                  </a:lnTo>
                  <a:lnTo>
                    <a:pt x="33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3"/>
                  </a:lnTo>
                  <a:lnTo>
                    <a:pt x="4" y="7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34" name="Freeform 136"/>
            <p:cNvSpPr/>
            <p:nvPr/>
          </p:nvSpPr>
          <p:spPr bwMode="auto">
            <a:xfrm>
              <a:off x="4525901" y="3105204"/>
              <a:ext cx="162115" cy="171122"/>
            </a:xfrm>
            <a:custGeom>
              <a:avLst/>
              <a:gdLst>
                <a:gd name="T0" fmla="*/ 4 w 126"/>
                <a:gd name="T1" fmla="*/ 111 h 133"/>
                <a:gd name="T2" fmla="*/ 8 w 126"/>
                <a:gd name="T3" fmla="*/ 107 h 133"/>
                <a:gd name="T4" fmla="*/ 15 w 126"/>
                <a:gd name="T5" fmla="*/ 107 h 133"/>
                <a:gd name="T6" fmla="*/ 12 w 126"/>
                <a:gd name="T7" fmla="*/ 100 h 133"/>
                <a:gd name="T8" fmla="*/ 4 w 126"/>
                <a:gd name="T9" fmla="*/ 96 h 133"/>
                <a:gd name="T10" fmla="*/ 8 w 126"/>
                <a:gd name="T11" fmla="*/ 92 h 133"/>
                <a:gd name="T12" fmla="*/ 15 w 126"/>
                <a:gd name="T13" fmla="*/ 92 h 133"/>
                <a:gd name="T14" fmla="*/ 23 w 126"/>
                <a:gd name="T15" fmla="*/ 89 h 133"/>
                <a:gd name="T16" fmla="*/ 30 w 126"/>
                <a:gd name="T17" fmla="*/ 85 h 133"/>
                <a:gd name="T18" fmla="*/ 37 w 126"/>
                <a:gd name="T19" fmla="*/ 92 h 133"/>
                <a:gd name="T20" fmla="*/ 45 w 126"/>
                <a:gd name="T21" fmla="*/ 89 h 133"/>
                <a:gd name="T22" fmla="*/ 49 w 126"/>
                <a:gd name="T23" fmla="*/ 92 h 133"/>
                <a:gd name="T24" fmla="*/ 52 w 126"/>
                <a:gd name="T25" fmla="*/ 78 h 133"/>
                <a:gd name="T26" fmla="*/ 52 w 126"/>
                <a:gd name="T27" fmla="*/ 67 h 133"/>
                <a:gd name="T28" fmla="*/ 49 w 126"/>
                <a:gd name="T29" fmla="*/ 63 h 133"/>
                <a:gd name="T30" fmla="*/ 45 w 126"/>
                <a:gd name="T31" fmla="*/ 59 h 133"/>
                <a:gd name="T32" fmla="*/ 49 w 126"/>
                <a:gd name="T33" fmla="*/ 55 h 133"/>
                <a:gd name="T34" fmla="*/ 49 w 126"/>
                <a:gd name="T35" fmla="*/ 52 h 133"/>
                <a:gd name="T36" fmla="*/ 56 w 126"/>
                <a:gd name="T37" fmla="*/ 48 h 133"/>
                <a:gd name="T38" fmla="*/ 56 w 126"/>
                <a:gd name="T39" fmla="*/ 41 h 133"/>
                <a:gd name="T40" fmla="*/ 49 w 126"/>
                <a:gd name="T41" fmla="*/ 37 h 133"/>
                <a:gd name="T42" fmla="*/ 37 w 126"/>
                <a:gd name="T43" fmla="*/ 37 h 133"/>
                <a:gd name="T44" fmla="*/ 34 w 126"/>
                <a:gd name="T45" fmla="*/ 37 h 133"/>
                <a:gd name="T46" fmla="*/ 34 w 126"/>
                <a:gd name="T47" fmla="*/ 29 h 133"/>
                <a:gd name="T48" fmla="*/ 56 w 126"/>
                <a:gd name="T49" fmla="*/ 26 h 133"/>
                <a:gd name="T50" fmla="*/ 60 w 126"/>
                <a:gd name="T51" fmla="*/ 26 h 133"/>
                <a:gd name="T52" fmla="*/ 67 w 126"/>
                <a:gd name="T53" fmla="*/ 29 h 133"/>
                <a:gd name="T54" fmla="*/ 71 w 126"/>
                <a:gd name="T55" fmla="*/ 26 h 133"/>
                <a:gd name="T56" fmla="*/ 78 w 126"/>
                <a:gd name="T57" fmla="*/ 29 h 133"/>
                <a:gd name="T58" fmla="*/ 82 w 126"/>
                <a:gd name="T59" fmla="*/ 29 h 133"/>
                <a:gd name="T60" fmla="*/ 82 w 126"/>
                <a:gd name="T61" fmla="*/ 29 h 133"/>
                <a:gd name="T62" fmla="*/ 86 w 126"/>
                <a:gd name="T63" fmla="*/ 22 h 133"/>
                <a:gd name="T64" fmla="*/ 97 w 126"/>
                <a:gd name="T65" fmla="*/ 3 h 133"/>
                <a:gd name="T66" fmla="*/ 108 w 126"/>
                <a:gd name="T67" fmla="*/ 0 h 133"/>
                <a:gd name="T68" fmla="*/ 115 w 126"/>
                <a:gd name="T69" fmla="*/ 0 h 133"/>
                <a:gd name="T70" fmla="*/ 123 w 126"/>
                <a:gd name="T71" fmla="*/ 3 h 133"/>
                <a:gd name="T72" fmla="*/ 126 w 126"/>
                <a:gd name="T73" fmla="*/ 3 h 133"/>
                <a:gd name="T74" fmla="*/ 123 w 126"/>
                <a:gd name="T75" fmla="*/ 11 h 133"/>
                <a:gd name="T76" fmla="*/ 119 w 126"/>
                <a:gd name="T77" fmla="*/ 29 h 133"/>
                <a:gd name="T78" fmla="*/ 115 w 126"/>
                <a:gd name="T79" fmla="*/ 37 h 133"/>
                <a:gd name="T80" fmla="*/ 112 w 126"/>
                <a:gd name="T81" fmla="*/ 48 h 133"/>
                <a:gd name="T82" fmla="*/ 112 w 126"/>
                <a:gd name="T83" fmla="*/ 55 h 133"/>
                <a:gd name="T84" fmla="*/ 104 w 126"/>
                <a:gd name="T85" fmla="*/ 70 h 133"/>
                <a:gd name="T86" fmla="*/ 97 w 126"/>
                <a:gd name="T87" fmla="*/ 74 h 133"/>
                <a:gd name="T88" fmla="*/ 89 w 126"/>
                <a:gd name="T89" fmla="*/ 85 h 133"/>
                <a:gd name="T90" fmla="*/ 82 w 126"/>
                <a:gd name="T91" fmla="*/ 96 h 133"/>
                <a:gd name="T92" fmla="*/ 82 w 126"/>
                <a:gd name="T93" fmla="*/ 107 h 133"/>
                <a:gd name="T94" fmla="*/ 78 w 126"/>
                <a:gd name="T95" fmla="*/ 115 h 133"/>
                <a:gd name="T96" fmla="*/ 67 w 126"/>
                <a:gd name="T97" fmla="*/ 126 h 133"/>
                <a:gd name="T98" fmla="*/ 56 w 126"/>
                <a:gd name="T99" fmla="*/ 130 h 133"/>
                <a:gd name="T100" fmla="*/ 56 w 126"/>
                <a:gd name="T101" fmla="*/ 122 h 133"/>
                <a:gd name="T102" fmla="*/ 49 w 126"/>
                <a:gd name="T103" fmla="*/ 126 h 133"/>
                <a:gd name="T104" fmla="*/ 45 w 126"/>
                <a:gd name="T105" fmla="*/ 126 h 133"/>
                <a:gd name="T106" fmla="*/ 37 w 126"/>
                <a:gd name="T107" fmla="*/ 130 h 133"/>
                <a:gd name="T108" fmla="*/ 34 w 126"/>
                <a:gd name="T109" fmla="*/ 126 h 133"/>
                <a:gd name="T110" fmla="*/ 30 w 126"/>
                <a:gd name="T111" fmla="*/ 122 h 133"/>
                <a:gd name="T112" fmla="*/ 26 w 126"/>
                <a:gd name="T113" fmla="*/ 126 h 133"/>
                <a:gd name="T114" fmla="*/ 19 w 126"/>
                <a:gd name="T115" fmla="*/ 130 h 133"/>
                <a:gd name="T116" fmla="*/ 15 w 126"/>
                <a:gd name="T117" fmla="*/ 133 h 133"/>
                <a:gd name="T118" fmla="*/ 12 w 126"/>
                <a:gd name="T119" fmla="*/ 126 h 133"/>
                <a:gd name="T120" fmla="*/ 4 w 126"/>
                <a:gd name="T121" fmla="*/ 11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133">
                  <a:moveTo>
                    <a:pt x="0" y="115"/>
                  </a:moveTo>
                  <a:lnTo>
                    <a:pt x="4" y="111"/>
                  </a:lnTo>
                  <a:lnTo>
                    <a:pt x="4" y="111"/>
                  </a:lnTo>
                  <a:lnTo>
                    <a:pt x="4" y="111"/>
                  </a:lnTo>
                  <a:lnTo>
                    <a:pt x="8" y="111"/>
                  </a:lnTo>
                  <a:lnTo>
                    <a:pt x="8" y="107"/>
                  </a:lnTo>
                  <a:lnTo>
                    <a:pt x="12" y="107"/>
                  </a:lnTo>
                  <a:lnTo>
                    <a:pt x="15" y="111"/>
                  </a:lnTo>
                  <a:lnTo>
                    <a:pt x="15" y="107"/>
                  </a:lnTo>
                  <a:lnTo>
                    <a:pt x="15" y="100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8" y="100"/>
                  </a:lnTo>
                  <a:lnTo>
                    <a:pt x="4" y="100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8" y="92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15" y="92"/>
                  </a:lnTo>
                  <a:lnTo>
                    <a:pt x="15" y="92"/>
                  </a:lnTo>
                  <a:lnTo>
                    <a:pt x="19" y="92"/>
                  </a:lnTo>
                  <a:lnTo>
                    <a:pt x="23" y="92"/>
                  </a:lnTo>
                  <a:lnTo>
                    <a:pt x="23" y="89"/>
                  </a:lnTo>
                  <a:lnTo>
                    <a:pt x="23" y="85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0" y="89"/>
                  </a:lnTo>
                  <a:lnTo>
                    <a:pt x="34" y="92"/>
                  </a:lnTo>
                  <a:lnTo>
                    <a:pt x="37" y="92"/>
                  </a:lnTo>
                  <a:lnTo>
                    <a:pt x="37" y="92"/>
                  </a:lnTo>
                  <a:lnTo>
                    <a:pt x="41" y="89"/>
                  </a:lnTo>
                  <a:lnTo>
                    <a:pt x="45" y="89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52" y="92"/>
                  </a:lnTo>
                  <a:lnTo>
                    <a:pt x="49" y="89"/>
                  </a:lnTo>
                  <a:lnTo>
                    <a:pt x="52" y="78"/>
                  </a:lnTo>
                  <a:lnTo>
                    <a:pt x="56" y="70"/>
                  </a:lnTo>
                  <a:lnTo>
                    <a:pt x="56" y="67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52" y="63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49" y="59"/>
                  </a:lnTo>
                  <a:lnTo>
                    <a:pt x="45" y="59"/>
                  </a:lnTo>
                  <a:lnTo>
                    <a:pt x="45" y="59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1"/>
                  </a:lnTo>
                  <a:lnTo>
                    <a:pt x="56" y="37"/>
                  </a:lnTo>
                  <a:lnTo>
                    <a:pt x="52" y="37"/>
                  </a:lnTo>
                  <a:lnTo>
                    <a:pt x="49" y="37"/>
                  </a:lnTo>
                  <a:lnTo>
                    <a:pt x="45" y="37"/>
                  </a:lnTo>
                  <a:lnTo>
                    <a:pt x="41" y="37"/>
                  </a:lnTo>
                  <a:lnTo>
                    <a:pt x="37" y="37"/>
                  </a:lnTo>
                  <a:lnTo>
                    <a:pt x="37" y="41"/>
                  </a:lnTo>
                  <a:lnTo>
                    <a:pt x="34" y="37"/>
                  </a:lnTo>
                  <a:lnTo>
                    <a:pt x="34" y="37"/>
                  </a:lnTo>
                  <a:lnTo>
                    <a:pt x="34" y="33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6"/>
                  </a:lnTo>
                  <a:lnTo>
                    <a:pt x="71" y="26"/>
                  </a:lnTo>
                  <a:lnTo>
                    <a:pt x="71" y="29"/>
                  </a:lnTo>
                  <a:lnTo>
                    <a:pt x="74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93" y="7"/>
                  </a:lnTo>
                  <a:lnTo>
                    <a:pt x="97" y="3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23" y="3"/>
                  </a:lnTo>
                  <a:lnTo>
                    <a:pt x="123" y="0"/>
                  </a:lnTo>
                  <a:lnTo>
                    <a:pt x="126" y="0"/>
                  </a:lnTo>
                  <a:lnTo>
                    <a:pt x="126" y="3"/>
                  </a:lnTo>
                  <a:lnTo>
                    <a:pt x="126" y="3"/>
                  </a:lnTo>
                  <a:lnTo>
                    <a:pt x="126" y="11"/>
                  </a:lnTo>
                  <a:lnTo>
                    <a:pt x="123" y="11"/>
                  </a:lnTo>
                  <a:lnTo>
                    <a:pt x="123" y="15"/>
                  </a:lnTo>
                  <a:lnTo>
                    <a:pt x="115" y="22"/>
                  </a:lnTo>
                  <a:lnTo>
                    <a:pt x="119" y="29"/>
                  </a:lnTo>
                  <a:lnTo>
                    <a:pt x="115" y="33"/>
                  </a:lnTo>
                  <a:lnTo>
                    <a:pt x="115" y="33"/>
                  </a:lnTo>
                  <a:lnTo>
                    <a:pt x="115" y="37"/>
                  </a:lnTo>
                  <a:lnTo>
                    <a:pt x="112" y="41"/>
                  </a:lnTo>
                  <a:lnTo>
                    <a:pt x="115" y="44"/>
                  </a:lnTo>
                  <a:lnTo>
                    <a:pt x="112" y="48"/>
                  </a:lnTo>
                  <a:lnTo>
                    <a:pt x="115" y="48"/>
                  </a:lnTo>
                  <a:lnTo>
                    <a:pt x="112" y="52"/>
                  </a:lnTo>
                  <a:lnTo>
                    <a:pt x="112" y="55"/>
                  </a:lnTo>
                  <a:lnTo>
                    <a:pt x="108" y="59"/>
                  </a:lnTo>
                  <a:lnTo>
                    <a:pt x="108" y="63"/>
                  </a:lnTo>
                  <a:lnTo>
                    <a:pt x="104" y="70"/>
                  </a:lnTo>
                  <a:lnTo>
                    <a:pt x="100" y="74"/>
                  </a:lnTo>
                  <a:lnTo>
                    <a:pt x="97" y="74"/>
                  </a:lnTo>
                  <a:lnTo>
                    <a:pt x="97" y="74"/>
                  </a:lnTo>
                  <a:lnTo>
                    <a:pt x="93" y="78"/>
                  </a:lnTo>
                  <a:lnTo>
                    <a:pt x="89" y="81"/>
                  </a:lnTo>
                  <a:lnTo>
                    <a:pt x="89" y="85"/>
                  </a:lnTo>
                  <a:lnTo>
                    <a:pt x="86" y="89"/>
                  </a:lnTo>
                  <a:lnTo>
                    <a:pt x="82" y="92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2" y="104"/>
                  </a:lnTo>
                  <a:lnTo>
                    <a:pt x="82" y="107"/>
                  </a:lnTo>
                  <a:lnTo>
                    <a:pt x="82" y="111"/>
                  </a:lnTo>
                  <a:lnTo>
                    <a:pt x="78" y="115"/>
                  </a:lnTo>
                  <a:lnTo>
                    <a:pt x="78" y="115"/>
                  </a:lnTo>
                  <a:lnTo>
                    <a:pt x="74" y="118"/>
                  </a:lnTo>
                  <a:lnTo>
                    <a:pt x="74" y="118"/>
                  </a:lnTo>
                  <a:lnTo>
                    <a:pt x="67" y="126"/>
                  </a:lnTo>
                  <a:lnTo>
                    <a:pt x="63" y="130"/>
                  </a:lnTo>
                  <a:lnTo>
                    <a:pt x="60" y="130"/>
                  </a:lnTo>
                  <a:lnTo>
                    <a:pt x="56" y="130"/>
                  </a:lnTo>
                  <a:lnTo>
                    <a:pt x="56" y="126"/>
                  </a:lnTo>
                  <a:lnTo>
                    <a:pt x="52" y="126"/>
                  </a:lnTo>
                  <a:lnTo>
                    <a:pt x="56" y="122"/>
                  </a:lnTo>
                  <a:lnTo>
                    <a:pt x="56" y="122"/>
                  </a:lnTo>
                  <a:lnTo>
                    <a:pt x="52" y="122"/>
                  </a:lnTo>
                  <a:lnTo>
                    <a:pt x="49" y="126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1" y="130"/>
                  </a:lnTo>
                  <a:lnTo>
                    <a:pt x="37" y="130"/>
                  </a:lnTo>
                  <a:lnTo>
                    <a:pt x="37" y="130"/>
                  </a:lnTo>
                  <a:lnTo>
                    <a:pt x="37" y="126"/>
                  </a:lnTo>
                  <a:lnTo>
                    <a:pt x="34" y="126"/>
                  </a:lnTo>
                  <a:lnTo>
                    <a:pt x="34" y="126"/>
                  </a:lnTo>
                  <a:lnTo>
                    <a:pt x="34" y="130"/>
                  </a:lnTo>
                  <a:lnTo>
                    <a:pt x="34" y="126"/>
                  </a:lnTo>
                  <a:lnTo>
                    <a:pt x="30" y="122"/>
                  </a:lnTo>
                  <a:lnTo>
                    <a:pt x="30" y="122"/>
                  </a:lnTo>
                  <a:lnTo>
                    <a:pt x="26" y="122"/>
                  </a:lnTo>
                  <a:lnTo>
                    <a:pt x="26" y="126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15" y="133"/>
                  </a:lnTo>
                  <a:lnTo>
                    <a:pt x="15" y="133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26"/>
                  </a:lnTo>
                  <a:lnTo>
                    <a:pt x="12" y="122"/>
                  </a:lnTo>
                  <a:lnTo>
                    <a:pt x="4" y="118"/>
                  </a:lnTo>
                  <a:lnTo>
                    <a:pt x="4" y="118"/>
                  </a:ln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35" name="Freeform 137"/>
            <p:cNvSpPr/>
            <p:nvPr/>
          </p:nvSpPr>
          <p:spPr bwMode="auto">
            <a:xfrm>
              <a:off x="4545201" y="3262173"/>
              <a:ext cx="24446" cy="28306"/>
            </a:xfrm>
            <a:custGeom>
              <a:avLst/>
              <a:gdLst>
                <a:gd name="T0" fmla="*/ 19 w 19"/>
                <a:gd name="T1" fmla="*/ 8 h 22"/>
                <a:gd name="T2" fmla="*/ 19 w 19"/>
                <a:gd name="T3" fmla="*/ 4 h 22"/>
                <a:gd name="T4" fmla="*/ 15 w 19"/>
                <a:gd name="T5" fmla="*/ 0 h 22"/>
                <a:gd name="T6" fmla="*/ 15 w 19"/>
                <a:gd name="T7" fmla="*/ 0 h 22"/>
                <a:gd name="T8" fmla="*/ 11 w 19"/>
                <a:gd name="T9" fmla="*/ 0 h 22"/>
                <a:gd name="T10" fmla="*/ 11 w 19"/>
                <a:gd name="T11" fmla="*/ 4 h 22"/>
                <a:gd name="T12" fmla="*/ 8 w 19"/>
                <a:gd name="T13" fmla="*/ 4 h 22"/>
                <a:gd name="T14" fmla="*/ 8 w 19"/>
                <a:gd name="T15" fmla="*/ 4 h 22"/>
                <a:gd name="T16" fmla="*/ 4 w 19"/>
                <a:gd name="T17" fmla="*/ 8 h 22"/>
                <a:gd name="T18" fmla="*/ 4 w 19"/>
                <a:gd name="T19" fmla="*/ 8 h 22"/>
                <a:gd name="T20" fmla="*/ 0 w 19"/>
                <a:gd name="T21" fmla="*/ 11 h 22"/>
                <a:gd name="T22" fmla="*/ 0 w 19"/>
                <a:gd name="T23" fmla="*/ 11 h 22"/>
                <a:gd name="T24" fmla="*/ 0 w 19"/>
                <a:gd name="T25" fmla="*/ 11 h 22"/>
                <a:gd name="T26" fmla="*/ 4 w 19"/>
                <a:gd name="T27" fmla="*/ 19 h 22"/>
                <a:gd name="T28" fmla="*/ 0 w 19"/>
                <a:gd name="T29" fmla="*/ 19 h 22"/>
                <a:gd name="T30" fmla="*/ 0 w 19"/>
                <a:gd name="T31" fmla="*/ 22 h 22"/>
                <a:gd name="T32" fmla="*/ 4 w 19"/>
                <a:gd name="T33" fmla="*/ 19 h 22"/>
                <a:gd name="T34" fmla="*/ 8 w 19"/>
                <a:gd name="T35" fmla="*/ 19 h 22"/>
                <a:gd name="T36" fmla="*/ 11 w 19"/>
                <a:gd name="T37" fmla="*/ 19 h 22"/>
                <a:gd name="T38" fmla="*/ 8 w 19"/>
                <a:gd name="T39" fmla="*/ 11 h 22"/>
                <a:gd name="T40" fmla="*/ 11 w 19"/>
                <a:gd name="T41" fmla="*/ 11 h 22"/>
                <a:gd name="T42" fmla="*/ 15 w 19"/>
                <a:gd name="T43" fmla="*/ 8 h 22"/>
                <a:gd name="T44" fmla="*/ 19 w 19"/>
                <a:gd name="T4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22">
                  <a:moveTo>
                    <a:pt x="19" y="8"/>
                  </a:moveTo>
                  <a:lnTo>
                    <a:pt x="19" y="4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4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5" y="8"/>
                  </a:lnTo>
                  <a:lnTo>
                    <a:pt x="19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36" name="Freeform 138"/>
            <p:cNvSpPr/>
            <p:nvPr/>
          </p:nvSpPr>
          <p:spPr bwMode="auto">
            <a:xfrm>
              <a:off x="4911889" y="3195268"/>
              <a:ext cx="238027" cy="220014"/>
            </a:xfrm>
            <a:custGeom>
              <a:avLst/>
              <a:gdLst>
                <a:gd name="T0" fmla="*/ 23 w 185"/>
                <a:gd name="T1" fmla="*/ 4 h 171"/>
                <a:gd name="T2" fmla="*/ 78 w 185"/>
                <a:gd name="T3" fmla="*/ 0 h 171"/>
                <a:gd name="T4" fmla="*/ 141 w 185"/>
                <a:gd name="T5" fmla="*/ 37 h 171"/>
                <a:gd name="T6" fmla="*/ 163 w 185"/>
                <a:gd name="T7" fmla="*/ 56 h 171"/>
                <a:gd name="T8" fmla="*/ 163 w 185"/>
                <a:gd name="T9" fmla="*/ 60 h 171"/>
                <a:gd name="T10" fmla="*/ 156 w 185"/>
                <a:gd name="T11" fmla="*/ 74 h 171"/>
                <a:gd name="T12" fmla="*/ 163 w 185"/>
                <a:gd name="T13" fmla="*/ 86 h 171"/>
                <a:gd name="T14" fmla="*/ 167 w 185"/>
                <a:gd name="T15" fmla="*/ 93 h 171"/>
                <a:gd name="T16" fmla="*/ 163 w 185"/>
                <a:gd name="T17" fmla="*/ 97 h 171"/>
                <a:gd name="T18" fmla="*/ 167 w 185"/>
                <a:gd name="T19" fmla="*/ 108 h 171"/>
                <a:gd name="T20" fmla="*/ 167 w 185"/>
                <a:gd name="T21" fmla="*/ 119 h 171"/>
                <a:gd name="T22" fmla="*/ 167 w 185"/>
                <a:gd name="T23" fmla="*/ 123 h 171"/>
                <a:gd name="T24" fmla="*/ 171 w 185"/>
                <a:gd name="T25" fmla="*/ 126 h 171"/>
                <a:gd name="T26" fmla="*/ 174 w 185"/>
                <a:gd name="T27" fmla="*/ 141 h 171"/>
                <a:gd name="T28" fmla="*/ 185 w 185"/>
                <a:gd name="T29" fmla="*/ 145 h 171"/>
                <a:gd name="T30" fmla="*/ 182 w 185"/>
                <a:gd name="T31" fmla="*/ 145 h 171"/>
                <a:gd name="T32" fmla="*/ 174 w 185"/>
                <a:gd name="T33" fmla="*/ 149 h 171"/>
                <a:gd name="T34" fmla="*/ 167 w 185"/>
                <a:gd name="T35" fmla="*/ 152 h 171"/>
                <a:gd name="T36" fmla="*/ 160 w 185"/>
                <a:gd name="T37" fmla="*/ 152 h 171"/>
                <a:gd name="T38" fmla="*/ 148 w 185"/>
                <a:gd name="T39" fmla="*/ 156 h 171"/>
                <a:gd name="T40" fmla="*/ 141 w 185"/>
                <a:gd name="T41" fmla="*/ 156 h 171"/>
                <a:gd name="T42" fmla="*/ 141 w 185"/>
                <a:gd name="T43" fmla="*/ 160 h 171"/>
                <a:gd name="T44" fmla="*/ 130 w 185"/>
                <a:gd name="T45" fmla="*/ 160 h 171"/>
                <a:gd name="T46" fmla="*/ 126 w 185"/>
                <a:gd name="T47" fmla="*/ 160 h 171"/>
                <a:gd name="T48" fmla="*/ 119 w 185"/>
                <a:gd name="T49" fmla="*/ 163 h 171"/>
                <a:gd name="T50" fmla="*/ 111 w 185"/>
                <a:gd name="T51" fmla="*/ 160 h 171"/>
                <a:gd name="T52" fmla="*/ 108 w 185"/>
                <a:gd name="T53" fmla="*/ 160 h 171"/>
                <a:gd name="T54" fmla="*/ 104 w 185"/>
                <a:gd name="T55" fmla="*/ 160 h 171"/>
                <a:gd name="T56" fmla="*/ 82 w 185"/>
                <a:gd name="T57" fmla="*/ 171 h 171"/>
                <a:gd name="T58" fmla="*/ 74 w 185"/>
                <a:gd name="T59" fmla="*/ 134 h 171"/>
                <a:gd name="T60" fmla="*/ 71 w 185"/>
                <a:gd name="T61" fmla="*/ 130 h 171"/>
                <a:gd name="T62" fmla="*/ 67 w 185"/>
                <a:gd name="T63" fmla="*/ 130 h 171"/>
                <a:gd name="T64" fmla="*/ 63 w 185"/>
                <a:gd name="T65" fmla="*/ 130 h 171"/>
                <a:gd name="T66" fmla="*/ 60 w 185"/>
                <a:gd name="T67" fmla="*/ 126 h 171"/>
                <a:gd name="T68" fmla="*/ 56 w 185"/>
                <a:gd name="T69" fmla="*/ 123 h 171"/>
                <a:gd name="T70" fmla="*/ 52 w 185"/>
                <a:gd name="T71" fmla="*/ 119 h 171"/>
                <a:gd name="T72" fmla="*/ 37 w 185"/>
                <a:gd name="T73" fmla="*/ 119 h 171"/>
                <a:gd name="T74" fmla="*/ 34 w 185"/>
                <a:gd name="T75" fmla="*/ 112 h 171"/>
                <a:gd name="T76" fmla="*/ 26 w 185"/>
                <a:gd name="T77" fmla="*/ 112 h 171"/>
                <a:gd name="T78" fmla="*/ 8 w 185"/>
                <a:gd name="T79" fmla="*/ 86 h 171"/>
                <a:gd name="T80" fmla="*/ 8 w 185"/>
                <a:gd name="T81" fmla="*/ 52 h 171"/>
                <a:gd name="T82" fmla="*/ 23 w 185"/>
                <a:gd name="T83" fmla="*/ 45 h 171"/>
                <a:gd name="T84" fmla="*/ 26 w 185"/>
                <a:gd name="T85" fmla="*/ 37 h 171"/>
                <a:gd name="T86" fmla="*/ 26 w 185"/>
                <a:gd name="T87" fmla="*/ 34 h 171"/>
                <a:gd name="T88" fmla="*/ 23 w 185"/>
                <a:gd name="T89" fmla="*/ 26 h 171"/>
                <a:gd name="T90" fmla="*/ 23 w 185"/>
                <a:gd name="T91" fmla="*/ 26 h 171"/>
                <a:gd name="T92" fmla="*/ 26 w 185"/>
                <a:gd name="T93" fmla="*/ 22 h 171"/>
                <a:gd name="T94" fmla="*/ 26 w 185"/>
                <a:gd name="T95" fmla="*/ 15 h 171"/>
                <a:gd name="T96" fmla="*/ 26 w 185"/>
                <a:gd name="T97" fmla="*/ 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5" h="171">
                  <a:moveTo>
                    <a:pt x="23" y="4"/>
                  </a:moveTo>
                  <a:lnTo>
                    <a:pt x="23" y="4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45" y="0"/>
                  </a:lnTo>
                  <a:lnTo>
                    <a:pt x="78" y="0"/>
                  </a:lnTo>
                  <a:lnTo>
                    <a:pt x="137" y="34"/>
                  </a:lnTo>
                  <a:lnTo>
                    <a:pt x="141" y="37"/>
                  </a:lnTo>
                  <a:lnTo>
                    <a:pt x="141" y="37"/>
                  </a:lnTo>
                  <a:lnTo>
                    <a:pt x="141" y="41"/>
                  </a:lnTo>
                  <a:lnTo>
                    <a:pt x="145" y="41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60"/>
                  </a:lnTo>
                  <a:lnTo>
                    <a:pt x="163" y="60"/>
                  </a:lnTo>
                  <a:lnTo>
                    <a:pt x="160" y="71"/>
                  </a:lnTo>
                  <a:lnTo>
                    <a:pt x="156" y="74"/>
                  </a:lnTo>
                  <a:lnTo>
                    <a:pt x="156" y="78"/>
                  </a:lnTo>
                  <a:lnTo>
                    <a:pt x="163" y="82"/>
                  </a:lnTo>
                  <a:lnTo>
                    <a:pt x="163" y="86"/>
                  </a:lnTo>
                  <a:lnTo>
                    <a:pt x="167" y="86"/>
                  </a:lnTo>
                  <a:lnTo>
                    <a:pt x="171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3" y="93"/>
                  </a:lnTo>
                  <a:lnTo>
                    <a:pt x="163" y="97"/>
                  </a:lnTo>
                  <a:lnTo>
                    <a:pt x="163" y="104"/>
                  </a:lnTo>
                  <a:lnTo>
                    <a:pt x="167" y="104"/>
                  </a:lnTo>
                  <a:lnTo>
                    <a:pt x="167" y="108"/>
                  </a:lnTo>
                  <a:lnTo>
                    <a:pt x="163" y="112"/>
                  </a:lnTo>
                  <a:lnTo>
                    <a:pt x="163" y="115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7" y="123"/>
                  </a:lnTo>
                  <a:lnTo>
                    <a:pt x="171" y="123"/>
                  </a:lnTo>
                  <a:lnTo>
                    <a:pt x="167" y="126"/>
                  </a:lnTo>
                  <a:lnTo>
                    <a:pt x="171" y="126"/>
                  </a:lnTo>
                  <a:lnTo>
                    <a:pt x="171" y="134"/>
                  </a:lnTo>
                  <a:lnTo>
                    <a:pt x="171" y="134"/>
                  </a:lnTo>
                  <a:lnTo>
                    <a:pt x="174" y="141"/>
                  </a:lnTo>
                  <a:lnTo>
                    <a:pt x="182" y="141"/>
                  </a:lnTo>
                  <a:lnTo>
                    <a:pt x="185" y="141"/>
                  </a:lnTo>
                  <a:lnTo>
                    <a:pt x="185" y="145"/>
                  </a:lnTo>
                  <a:lnTo>
                    <a:pt x="185" y="145"/>
                  </a:lnTo>
                  <a:lnTo>
                    <a:pt x="185" y="145"/>
                  </a:lnTo>
                  <a:lnTo>
                    <a:pt x="182" y="145"/>
                  </a:lnTo>
                  <a:lnTo>
                    <a:pt x="178" y="145"/>
                  </a:lnTo>
                  <a:lnTo>
                    <a:pt x="178" y="149"/>
                  </a:lnTo>
                  <a:lnTo>
                    <a:pt x="174" y="149"/>
                  </a:lnTo>
                  <a:lnTo>
                    <a:pt x="171" y="149"/>
                  </a:lnTo>
                  <a:lnTo>
                    <a:pt x="171" y="152"/>
                  </a:lnTo>
                  <a:lnTo>
                    <a:pt x="167" y="152"/>
                  </a:lnTo>
                  <a:lnTo>
                    <a:pt x="163" y="152"/>
                  </a:lnTo>
                  <a:lnTo>
                    <a:pt x="163" y="156"/>
                  </a:lnTo>
                  <a:lnTo>
                    <a:pt x="160" y="152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48" y="156"/>
                  </a:lnTo>
                  <a:lnTo>
                    <a:pt x="145" y="156"/>
                  </a:lnTo>
                  <a:lnTo>
                    <a:pt x="145" y="156"/>
                  </a:lnTo>
                  <a:lnTo>
                    <a:pt x="141" y="156"/>
                  </a:lnTo>
                  <a:lnTo>
                    <a:pt x="141" y="156"/>
                  </a:lnTo>
                  <a:lnTo>
                    <a:pt x="141" y="160"/>
                  </a:lnTo>
                  <a:lnTo>
                    <a:pt x="141" y="160"/>
                  </a:lnTo>
                  <a:lnTo>
                    <a:pt x="134" y="160"/>
                  </a:lnTo>
                  <a:lnTo>
                    <a:pt x="130" y="163"/>
                  </a:lnTo>
                  <a:lnTo>
                    <a:pt x="130" y="160"/>
                  </a:lnTo>
                  <a:lnTo>
                    <a:pt x="126" y="160"/>
                  </a:lnTo>
                  <a:lnTo>
                    <a:pt x="126" y="160"/>
                  </a:lnTo>
                  <a:lnTo>
                    <a:pt x="126" y="160"/>
                  </a:lnTo>
                  <a:lnTo>
                    <a:pt x="123" y="160"/>
                  </a:lnTo>
                  <a:lnTo>
                    <a:pt x="123" y="160"/>
                  </a:lnTo>
                  <a:lnTo>
                    <a:pt x="119" y="163"/>
                  </a:lnTo>
                  <a:lnTo>
                    <a:pt x="115" y="163"/>
                  </a:lnTo>
                  <a:lnTo>
                    <a:pt x="115" y="163"/>
                  </a:lnTo>
                  <a:lnTo>
                    <a:pt x="111" y="160"/>
                  </a:lnTo>
                  <a:lnTo>
                    <a:pt x="111" y="160"/>
                  </a:lnTo>
                  <a:lnTo>
                    <a:pt x="108" y="160"/>
                  </a:lnTo>
                  <a:lnTo>
                    <a:pt x="108" y="160"/>
                  </a:lnTo>
                  <a:lnTo>
                    <a:pt x="108" y="156"/>
                  </a:lnTo>
                  <a:lnTo>
                    <a:pt x="104" y="156"/>
                  </a:lnTo>
                  <a:lnTo>
                    <a:pt x="104" y="160"/>
                  </a:lnTo>
                  <a:lnTo>
                    <a:pt x="100" y="160"/>
                  </a:lnTo>
                  <a:lnTo>
                    <a:pt x="86" y="160"/>
                  </a:lnTo>
                  <a:lnTo>
                    <a:pt x="82" y="171"/>
                  </a:lnTo>
                  <a:lnTo>
                    <a:pt x="82" y="145"/>
                  </a:lnTo>
                  <a:lnTo>
                    <a:pt x="82" y="141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3" y="130"/>
                  </a:lnTo>
                  <a:lnTo>
                    <a:pt x="63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52" y="123"/>
                  </a:lnTo>
                  <a:lnTo>
                    <a:pt x="52" y="119"/>
                  </a:lnTo>
                  <a:lnTo>
                    <a:pt x="48" y="119"/>
                  </a:lnTo>
                  <a:lnTo>
                    <a:pt x="41" y="119"/>
                  </a:lnTo>
                  <a:lnTo>
                    <a:pt x="37" y="119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0" y="112"/>
                  </a:lnTo>
                  <a:lnTo>
                    <a:pt x="26" y="112"/>
                  </a:lnTo>
                  <a:lnTo>
                    <a:pt x="23" y="112"/>
                  </a:lnTo>
                  <a:lnTo>
                    <a:pt x="19" y="97"/>
                  </a:lnTo>
                  <a:lnTo>
                    <a:pt x="8" y="86"/>
                  </a:lnTo>
                  <a:lnTo>
                    <a:pt x="4" y="67"/>
                  </a:lnTo>
                  <a:lnTo>
                    <a:pt x="0" y="52"/>
                  </a:lnTo>
                  <a:lnTo>
                    <a:pt x="8" y="52"/>
                  </a:lnTo>
                  <a:lnTo>
                    <a:pt x="15" y="52"/>
                  </a:lnTo>
                  <a:lnTo>
                    <a:pt x="15" y="48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6" y="41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3" y="30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2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0" y="19"/>
                  </a:lnTo>
                  <a:lnTo>
                    <a:pt x="26" y="15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23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37" name="Freeform 139"/>
            <p:cNvSpPr/>
            <p:nvPr/>
          </p:nvSpPr>
          <p:spPr bwMode="auto">
            <a:xfrm>
              <a:off x="4908029" y="3200415"/>
              <a:ext cx="42459" cy="33452"/>
            </a:xfrm>
            <a:custGeom>
              <a:avLst/>
              <a:gdLst>
                <a:gd name="T0" fmla="*/ 7 w 33"/>
                <a:gd name="T1" fmla="*/ 4 h 26"/>
                <a:gd name="T2" fmla="*/ 7 w 33"/>
                <a:gd name="T3" fmla="*/ 4 h 26"/>
                <a:gd name="T4" fmla="*/ 11 w 33"/>
                <a:gd name="T5" fmla="*/ 4 h 26"/>
                <a:gd name="T6" fmla="*/ 14 w 33"/>
                <a:gd name="T7" fmla="*/ 0 h 26"/>
                <a:gd name="T8" fmla="*/ 14 w 33"/>
                <a:gd name="T9" fmla="*/ 0 h 26"/>
                <a:gd name="T10" fmla="*/ 18 w 33"/>
                <a:gd name="T11" fmla="*/ 4 h 26"/>
                <a:gd name="T12" fmla="*/ 18 w 33"/>
                <a:gd name="T13" fmla="*/ 4 h 26"/>
                <a:gd name="T14" fmla="*/ 22 w 33"/>
                <a:gd name="T15" fmla="*/ 0 h 26"/>
                <a:gd name="T16" fmla="*/ 22 w 33"/>
                <a:gd name="T17" fmla="*/ 0 h 26"/>
                <a:gd name="T18" fmla="*/ 22 w 33"/>
                <a:gd name="T19" fmla="*/ 0 h 26"/>
                <a:gd name="T20" fmla="*/ 26 w 33"/>
                <a:gd name="T21" fmla="*/ 4 h 26"/>
                <a:gd name="T22" fmla="*/ 29 w 33"/>
                <a:gd name="T23" fmla="*/ 4 h 26"/>
                <a:gd name="T24" fmla="*/ 29 w 33"/>
                <a:gd name="T25" fmla="*/ 7 h 26"/>
                <a:gd name="T26" fmla="*/ 29 w 33"/>
                <a:gd name="T27" fmla="*/ 7 h 26"/>
                <a:gd name="T28" fmla="*/ 29 w 33"/>
                <a:gd name="T29" fmla="*/ 11 h 26"/>
                <a:gd name="T30" fmla="*/ 33 w 33"/>
                <a:gd name="T31" fmla="*/ 15 h 26"/>
                <a:gd name="T32" fmla="*/ 29 w 33"/>
                <a:gd name="T33" fmla="*/ 18 h 26"/>
                <a:gd name="T34" fmla="*/ 29 w 33"/>
                <a:gd name="T35" fmla="*/ 18 h 26"/>
                <a:gd name="T36" fmla="*/ 29 w 33"/>
                <a:gd name="T37" fmla="*/ 18 h 26"/>
                <a:gd name="T38" fmla="*/ 26 w 33"/>
                <a:gd name="T39" fmla="*/ 22 h 26"/>
                <a:gd name="T40" fmla="*/ 26 w 33"/>
                <a:gd name="T41" fmla="*/ 22 h 26"/>
                <a:gd name="T42" fmla="*/ 26 w 33"/>
                <a:gd name="T43" fmla="*/ 18 h 26"/>
                <a:gd name="T44" fmla="*/ 26 w 33"/>
                <a:gd name="T45" fmla="*/ 18 h 26"/>
                <a:gd name="T46" fmla="*/ 22 w 33"/>
                <a:gd name="T47" fmla="*/ 18 h 26"/>
                <a:gd name="T48" fmla="*/ 22 w 33"/>
                <a:gd name="T49" fmla="*/ 15 h 26"/>
                <a:gd name="T50" fmla="*/ 18 w 33"/>
                <a:gd name="T51" fmla="*/ 15 h 26"/>
                <a:gd name="T52" fmla="*/ 18 w 33"/>
                <a:gd name="T53" fmla="*/ 15 h 26"/>
                <a:gd name="T54" fmla="*/ 18 w 33"/>
                <a:gd name="T55" fmla="*/ 15 h 26"/>
                <a:gd name="T56" fmla="*/ 18 w 33"/>
                <a:gd name="T57" fmla="*/ 18 h 26"/>
                <a:gd name="T58" fmla="*/ 14 w 33"/>
                <a:gd name="T59" fmla="*/ 22 h 26"/>
                <a:gd name="T60" fmla="*/ 14 w 33"/>
                <a:gd name="T61" fmla="*/ 22 h 26"/>
                <a:gd name="T62" fmla="*/ 11 w 33"/>
                <a:gd name="T63" fmla="*/ 26 h 26"/>
                <a:gd name="T64" fmla="*/ 11 w 33"/>
                <a:gd name="T65" fmla="*/ 22 h 26"/>
                <a:gd name="T66" fmla="*/ 11 w 33"/>
                <a:gd name="T67" fmla="*/ 22 h 26"/>
                <a:gd name="T68" fmla="*/ 7 w 33"/>
                <a:gd name="T69" fmla="*/ 26 h 26"/>
                <a:gd name="T70" fmla="*/ 7 w 33"/>
                <a:gd name="T71" fmla="*/ 22 h 26"/>
                <a:gd name="T72" fmla="*/ 3 w 33"/>
                <a:gd name="T73" fmla="*/ 22 h 26"/>
                <a:gd name="T74" fmla="*/ 3 w 33"/>
                <a:gd name="T75" fmla="*/ 18 h 26"/>
                <a:gd name="T76" fmla="*/ 0 w 33"/>
                <a:gd name="T77" fmla="*/ 18 h 26"/>
                <a:gd name="T78" fmla="*/ 0 w 33"/>
                <a:gd name="T79" fmla="*/ 22 h 26"/>
                <a:gd name="T80" fmla="*/ 0 w 33"/>
                <a:gd name="T81" fmla="*/ 18 h 26"/>
                <a:gd name="T82" fmla="*/ 0 w 33"/>
                <a:gd name="T83" fmla="*/ 7 h 26"/>
                <a:gd name="T84" fmla="*/ 3 w 33"/>
                <a:gd name="T85" fmla="*/ 7 h 26"/>
                <a:gd name="T86" fmla="*/ 7 w 33"/>
                <a:gd name="T87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" h="26">
                  <a:moveTo>
                    <a:pt x="7" y="4"/>
                  </a:moveTo>
                  <a:lnTo>
                    <a:pt x="7" y="4"/>
                  </a:lnTo>
                  <a:lnTo>
                    <a:pt x="11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9" y="4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9" y="11"/>
                  </a:lnTo>
                  <a:lnTo>
                    <a:pt x="33" y="15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7" y="26"/>
                  </a:lnTo>
                  <a:lnTo>
                    <a:pt x="7" y="22"/>
                  </a:lnTo>
                  <a:lnTo>
                    <a:pt x="3" y="22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7"/>
                  </a:lnTo>
                  <a:lnTo>
                    <a:pt x="3" y="7"/>
                  </a:ln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38" name="Freeform 140"/>
            <p:cNvSpPr/>
            <p:nvPr/>
          </p:nvSpPr>
          <p:spPr bwMode="auto">
            <a:xfrm>
              <a:off x="4908029" y="3219715"/>
              <a:ext cx="42459" cy="42459"/>
            </a:xfrm>
            <a:custGeom>
              <a:avLst/>
              <a:gdLst>
                <a:gd name="T0" fmla="*/ 3 w 33"/>
                <a:gd name="T1" fmla="*/ 33 h 33"/>
                <a:gd name="T2" fmla="*/ 11 w 33"/>
                <a:gd name="T3" fmla="*/ 33 h 33"/>
                <a:gd name="T4" fmla="*/ 18 w 33"/>
                <a:gd name="T5" fmla="*/ 33 h 33"/>
                <a:gd name="T6" fmla="*/ 18 w 33"/>
                <a:gd name="T7" fmla="*/ 29 h 33"/>
                <a:gd name="T8" fmla="*/ 26 w 33"/>
                <a:gd name="T9" fmla="*/ 26 h 33"/>
                <a:gd name="T10" fmla="*/ 26 w 33"/>
                <a:gd name="T11" fmla="*/ 26 h 33"/>
                <a:gd name="T12" fmla="*/ 29 w 33"/>
                <a:gd name="T13" fmla="*/ 22 h 33"/>
                <a:gd name="T14" fmla="*/ 29 w 33"/>
                <a:gd name="T15" fmla="*/ 18 h 33"/>
                <a:gd name="T16" fmla="*/ 33 w 33"/>
                <a:gd name="T17" fmla="*/ 18 h 33"/>
                <a:gd name="T18" fmla="*/ 29 w 33"/>
                <a:gd name="T19" fmla="*/ 15 h 33"/>
                <a:gd name="T20" fmla="*/ 29 w 33"/>
                <a:gd name="T21" fmla="*/ 15 h 33"/>
                <a:gd name="T22" fmla="*/ 29 w 33"/>
                <a:gd name="T23" fmla="*/ 11 h 33"/>
                <a:gd name="T24" fmla="*/ 26 w 33"/>
                <a:gd name="T25" fmla="*/ 11 h 33"/>
                <a:gd name="T26" fmla="*/ 26 w 33"/>
                <a:gd name="T27" fmla="*/ 7 h 33"/>
                <a:gd name="T28" fmla="*/ 26 w 33"/>
                <a:gd name="T29" fmla="*/ 7 h 33"/>
                <a:gd name="T30" fmla="*/ 26 w 33"/>
                <a:gd name="T31" fmla="*/ 3 h 33"/>
                <a:gd name="T32" fmla="*/ 22 w 33"/>
                <a:gd name="T33" fmla="*/ 3 h 33"/>
                <a:gd name="T34" fmla="*/ 22 w 33"/>
                <a:gd name="T35" fmla="*/ 0 h 33"/>
                <a:gd name="T36" fmla="*/ 18 w 33"/>
                <a:gd name="T37" fmla="*/ 0 h 33"/>
                <a:gd name="T38" fmla="*/ 18 w 33"/>
                <a:gd name="T39" fmla="*/ 0 h 33"/>
                <a:gd name="T40" fmla="*/ 18 w 33"/>
                <a:gd name="T41" fmla="*/ 0 h 33"/>
                <a:gd name="T42" fmla="*/ 18 w 33"/>
                <a:gd name="T43" fmla="*/ 3 h 33"/>
                <a:gd name="T44" fmla="*/ 14 w 33"/>
                <a:gd name="T45" fmla="*/ 7 h 33"/>
                <a:gd name="T46" fmla="*/ 14 w 33"/>
                <a:gd name="T47" fmla="*/ 7 h 33"/>
                <a:gd name="T48" fmla="*/ 11 w 33"/>
                <a:gd name="T49" fmla="*/ 11 h 33"/>
                <a:gd name="T50" fmla="*/ 11 w 33"/>
                <a:gd name="T51" fmla="*/ 7 h 33"/>
                <a:gd name="T52" fmla="*/ 11 w 33"/>
                <a:gd name="T53" fmla="*/ 7 h 33"/>
                <a:gd name="T54" fmla="*/ 7 w 33"/>
                <a:gd name="T55" fmla="*/ 11 h 33"/>
                <a:gd name="T56" fmla="*/ 7 w 33"/>
                <a:gd name="T57" fmla="*/ 7 h 33"/>
                <a:gd name="T58" fmla="*/ 3 w 33"/>
                <a:gd name="T59" fmla="*/ 7 h 33"/>
                <a:gd name="T60" fmla="*/ 3 w 33"/>
                <a:gd name="T61" fmla="*/ 3 h 33"/>
                <a:gd name="T62" fmla="*/ 0 w 33"/>
                <a:gd name="T63" fmla="*/ 3 h 33"/>
                <a:gd name="T64" fmla="*/ 0 w 33"/>
                <a:gd name="T65" fmla="*/ 7 h 33"/>
                <a:gd name="T66" fmla="*/ 0 w 33"/>
                <a:gd name="T67" fmla="*/ 7 h 33"/>
                <a:gd name="T68" fmla="*/ 0 w 33"/>
                <a:gd name="T69" fmla="*/ 11 h 33"/>
                <a:gd name="T70" fmla="*/ 0 w 33"/>
                <a:gd name="T71" fmla="*/ 15 h 33"/>
                <a:gd name="T72" fmla="*/ 0 w 33"/>
                <a:gd name="T73" fmla="*/ 18 h 33"/>
                <a:gd name="T74" fmla="*/ 3 w 33"/>
                <a:gd name="T7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" h="33">
                  <a:moveTo>
                    <a:pt x="3" y="33"/>
                  </a:moveTo>
                  <a:lnTo>
                    <a:pt x="11" y="33"/>
                  </a:lnTo>
                  <a:lnTo>
                    <a:pt x="18" y="33"/>
                  </a:lnTo>
                  <a:lnTo>
                    <a:pt x="18" y="29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9" y="22"/>
                  </a:lnTo>
                  <a:lnTo>
                    <a:pt x="29" y="18"/>
                  </a:lnTo>
                  <a:lnTo>
                    <a:pt x="33" y="18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3"/>
                  </a:lnTo>
                  <a:lnTo>
                    <a:pt x="22" y="3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7" y="7"/>
                  </a:lnTo>
                  <a:lnTo>
                    <a:pt x="3" y="7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3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39" name="Freeform 141"/>
            <p:cNvSpPr/>
            <p:nvPr/>
          </p:nvSpPr>
          <p:spPr bwMode="auto">
            <a:xfrm>
              <a:off x="4545201" y="3075612"/>
              <a:ext cx="405289" cy="362830"/>
            </a:xfrm>
            <a:custGeom>
              <a:avLst/>
              <a:gdLst>
                <a:gd name="T0" fmla="*/ 11 w 315"/>
                <a:gd name="T1" fmla="*/ 156 h 282"/>
                <a:gd name="T2" fmla="*/ 22 w 315"/>
                <a:gd name="T3" fmla="*/ 153 h 282"/>
                <a:gd name="T4" fmla="*/ 37 w 315"/>
                <a:gd name="T5" fmla="*/ 145 h 282"/>
                <a:gd name="T6" fmla="*/ 45 w 315"/>
                <a:gd name="T7" fmla="*/ 153 h 282"/>
                <a:gd name="T8" fmla="*/ 63 w 315"/>
                <a:gd name="T9" fmla="*/ 138 h 282"/>
                <a:gd name="T10" fmla="*/ 67 w 315"/>
                <a:gd name="T11" fmla="*/ 115 h 282"/>
                <a:gd name="T12" fmla="*/ 82 w 315"/>
                <a:gd name="T13" fmla="*/ 97 h 282"/>
                <a:gd name="T14" fmla="*/ 97 w 315"/>
                <a:gd name="T15" fmla="*/ 75 h 282"/>
                <a:gd name="T16" fmla="*/ 100 w 315"/>
                <a:gd name="T17" fmla="*/ 56 h 282"/>
                <a:gd name="T18" fmla="*/ 111 w 315"/>
                <a:gd name="T19" fmla="*/ 34 h 282"/>
                <a:gd name="T20" fmla="*/ 111 w 315"/>
                <a:gd name="T21" fmla="*/ 15 h 282"/>
                <a:gd name="T22" fmla="*/ 115 w 315"/>
                <a:gd name="T23" fmla="*/ 8 h 282"/>
                <a:gd name="T24" fmla="*/ 126 w 315"/>
                <a:gd name="T25" fmla="*/ 4 h 282"/>
                <a:gd name="T26" fmla="*/ 141 w 315"/>
                <a:gd name="T27" fmla="*/ 12 h 282"/>
                <a:gd name="T28" fmla="*/ 159 w 315"/>
                <a:gd name="T29" fmla="*/ 15 h 282"/>
                <a:gd name="T30" fmla="*/ 171 w 315"/>
                <a:gd name="T31" fmla="*/ 15 h 282"/>
                <a:gd name="T32" fmla="*/ 185 w 315"/>
                <a:gd name="T33" fmla="*/ 8 h 282"/>
                <a:gd name="T34" fmla="*/ 208 w 315"/>
                <a:gd name="T35" fmla="*/ 4 h 282"/>
                <a:gd name="T36" fmla="*/ 215 w 315"/>
                <a:gd name="T37" fmla="*/ 4 h 282"/>
                <a:gd name="T38" fmla="*/ 222 w 315"/>
                <a:gd name="T39" fmla="*/ 0 h 282"/>
                <a:gd name="T40" fmla="*/ 237 w 315"/>
                <a:gd name="T41" fmla="*/ 4 h 282"/>
                <a:gd name="T42" fmla="*/ 256 w 315"/>
                <a:gd name="T43" fmla="*/ 4 h 282"/>
                <a:gd name="T44" fmla="*/ 271 w 315"/>
                <a:gd name="T45" fmla="*/ 15 h 282"/>
                <a:gd name="T46" fmla="*/ 282 w 315"/>
                <a:gd name="T47" fmla="*/ 12 h 282"/>
                <a:gd name="T48" fmla="*/ 293 w 315"/>
                <a:gd name="T49" fmla="*/ 8 h 282"/>
                <a:gd name="T50" fmla="*/ 308 w 315"/>
                <a:gd name="T51" fmla="*/ 19 h 282"/>
                <a:gd name="T52" fmla="*/ 315 w 315"/>
                <a:gd name="T53" fmla="*/ 26 h 282"/>
                <a:gd name="T54" fmla="*/ 311 w 315"/>
                <a:gd name="T55" fmla="*/ 45 h 282"/>
                <a:gd name="T56" fmla="*/ 300 w 315"/>
                <a:gd name="T57" fmla="*/ 67 h 282"/>
                <a:gd name="T58" fmla="*/ 289 w 315"/>
                <a:gd name="T59" fmla="*/ 101 h 282"/>
                <a:gd name="T60" fmla="*/ 282 w 315"/>
                <a:gd name="T61" fmla="*/ 127 h 282"/>
                <a:gd name="T62" fmla="*/ 304 w 315"/>
                <a:gd name="T63" fmla="*/ 201 h 282"/>
                <a:gd name="T64" fmla="*/ 274 w 315"/>
                <a:gd name="T65" fmla="*/ 227 h 282"/>
                <a:gd name="T66" fmla="*/ 274 w 315"/>
                <a:gd name="T67" fmla="*/ 238 h 282"/>
                <a:gd name="T68" fmla="*/ 271 w 315"/>
                <a:gd name="T69" fmla="*/ 256 h 282"/>
                <a:gd name="T70" fmla="*/ 285 w 315"/>
                <a:gd name="T71" fmla="*/ 268 h 282"/>
                <a:gd name="T72" fmla="*/ 289 w 315"/>
                <a:gd name="T73" fmla="*/ 282 h 282"/>
                <a:gd name="T74" fmla="*/ 278 w 315"/>
                <a:gd name="T75" fmla="*/ 282 h 282"/>
                <a:gd name="T76" fmla="*/ 256 w 315"/>
                <a:gd name="T77" fmla="*/ 264 h 282"/>
                <a:gd name="T78" fmla="*/ 245 w 315"/>
                <a:gd name="T79" fmla="*/ 253 h 282"/>
                <a:gd name="T80" fmla="*/ 234 w 315"/>
                <a:gd name="T81" fmla="*/ 260 h 282"/>
                <a:gd name="T82" fmla="*/ 219 w 315"/>
                <a:gd name="T83" fmla="*/ 256 h 282"/>
                <a:gd name="T84" fmla="*/ 211 w 315"/>
                <a:gd name="T85" fmla="*/ 249 h 282"/>
                <a:gd name="T86" fmla="*/ 204 w 315"/>
                <a:gd name="T87" fmla="*/ 253 h 282"/>
                <a:gd name="T88" fmla="*/ 196 w 315"/>
                <a:gd name="T89" fmla="*/ 245 h 282"/>
                <a:gd name="T90" fmla="*/ 182 w 315"/>
                <a:gd name="T91" fmla="*/ 249 h 282"/>
                <a:gd name="T92" fmla="*/ 171 w 315"/>
                <a:gd name="T93" fmla="*/ 249 h 282"/>
                <a:gd name="T94" fmla="*/ 167 w 315"/>
                <a:gd name="T95" fmla="*/ 242 h 282"/>
                <a:gd name="T96" fmla="*/ 163 w 315"/>
                <a:gd name="T97" fmla="*/ 230 h 282"/>
                <a:gd name="T98" fmla="*/ 163 w 315"/>
                <a:gd name="T99" fmla="*/ 223 h 282"/>
                <a:gd name="T100" fmla="*/ 159 w 315"/>
                <a:gd name="T101" fmla="*/ 208 h 282"/>
                <a:gd name="T102" fmla="*/ 159 w 315"/>
                <a:gd name="T103" fmla="*/ 197 h 282"/>
                <a:gd name="T104" fmla="*/ 141 w 315"/>
                <a:gd name="T105" fmla="*/ 186 h 282"/>
                <a:gd name="T106" fmla="*/ 122 w 315"/>
                <a:gd name="T107" fmla="*/ 190 h 282"/>
                <a:gd name="T108" fmla="*/ 104 w 315"/>
                <a:gd name="T109" fmla="*/ 201 h 282"/>
                <a:gd name="T110" fmla="*/ 85 w 315"/>
                <a:gd name="T111" fmla="*/ 193 h 282"/>
                <a:gd name="T112" fmla="*/ 82 w 315"/>
                <a:gd name="T113" fmla="*/ 182 h 282"/>
                <a:gd name="T114" fmla="*/ 78 w 315"/>
                <a:gd name="T115" fmla="*/ 171 h 282"/>
                <a:gd name="T116" fmla="*/ 37 w 315"/>
                <a:gd name="T117" fmla="*/ 167 h 282"/>
                <a:gd name="T118" fmla="*/ 19 w 315"/>
                <a:gd name="T119" fmla="*/ 167 h 282"/>
                <a:gd name="T120" fmla="*/ 11 w 315"/>
                <a:gd name="T121" fmla="*/ 1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5" h="282">
                  <a:moveTo>
                    <a:pt x="0" y="167"/>
                  </a:moveTo>
                  <a:lnTo>
                    <a:pt x="4" y="164"/>
                  </a:lnTo>
                  <a:lnTo>
                    <a:pt x="8" y="164"/>
                  </a:lnTo>
                  <a:lnTo>
                    <a:pt x="11" y="164"/>
                  </a:lnTo>
                  <a:lnTo>
                    <a:pt x="8" y="156"/>
                  </a:lnTo>
                  <a:lnTo>
                    <a:pt x="11" y="156"/>
                  </a:lnTo>
                  <a:lnTo>
                    <a:pt x="15" y="153"/>
                  </a:lnTo>
                  <a:lnTo>
                    <a:pt x="19" y="149"/>
                  </a:lnTo>
                  <a:lnTo>
                    <a:pt x="19" y="149"/>
                  </a:lnTo>
                  <a:lnTo>
                    <a:pt x="22" y="149"/>
                  </a:lnTo>
                  <a:lnTo>
                    <a:pt x="22" y="153"/>
                  </a:lnTo>
                  <a:lnTo>
                    <a:pt x="22" y="153"/>
                  </a:lnTo>
                  <a:lnTo>
                    <a:pt x="26" y="153"/>
                  </a:lnTo>
                  <a:lnTo>
                    <a:pt x="30" y="149"/>
                  </a:lnTo>
                  <a:lnTo>
                    <a:pt x="30" y="149"/>
                  </a:lnTo>
                  <a:lnTo>
                    <a:pt x="30" y="149"/>
                  </a:lnTo>
                  <a:lnTo>
                    <a:pt x="34" y="149"/>
                  </a:lnTo>
                  <a:lnTo>
                    <a:pt x="37" y="145"/>
                  </a:lnTo>
                  <a:lnTo>
                    <a:pt x="41" y="145"/>
                  </a:lnTo>
                  <a:lnTo>
                    <a:pt x="41" y="145"/>
                  </a:lnTo>
                  <a:lnTo>
                    <a:pt x="37" y="149"/>
                  </a:lnTo>
                  <a:lnTo>
                    <a:pt x="41" y="149"/>
                  </a:lnTo>
                  <a:lnTo>
                    <a:pt x="41" y="153"/>
                  </a:lnTo>
                  <a:lnTo>
                    <a:pt x="45" y="153"/>
                  </a:lnTo>
                  <a:lnTo>
                    <a:pt x="48" y="153"/>
                  </a:lnTo>
                  <a:lnTo>
                    <a:pt x="52" y="149"/>
                  </a:lnTo>
                  <a:lnTo>
                    <a:pt x="59" y="141"/>
                  </a:lnTo>
                  <a:lnTo>
                    <a:pt x="59" y="141"/>
                  </a:lnTo>
                  <a:lnTo>
                    <a:pt x="63" y="138"/>
                  </a:lnTo>
                  <a:lnTo>
                    <a:pt x="63" y="138"/>
                  </a:lnTo>
                  <a:lnTo>
                    <a:pt x="67" y="134"/>
                  </a:lnTo>
                  <a:lnTo>
                    <a:pt x="67" y="130"/>
                  </a:lnTo>
                  <a:lnTo>
                    <a:pt x="67" y="127"/>
                  </a:lnTo>
                  <a:lnTo>
                    <a:pt x="67" y="119"/>
                  </a:lnTo>
                  <a:lnTo>
                    <a:pt x="67" y="119"/>
                  </a:lnTo>
                  <a:lnTo>
                    <a:pt x="67" y="115"/>
                  </a:lnTo>
                  <a:lnTo>
                    <a:pt x="71" y="112"/>
                  </a:lnTo>
                  <a:lnTo>
                    <a:pt x="74" y="108"/>
                  </a:lnTo>
                  <a:lnTo>
                    <a:pt x="74" y="104"/>
                  </a:lnTo>
                  <a:lnTo>
                    <a:pt x="78" y="101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5" y="97"/>
                  </a:lnTo>
                  <a:lnTo>
                    <a:pt x="89" y="93"/>
                  </a:lnTo>
                  <a:lnTo>
                    <a:pt x="93" y="86"/>
                  </a:lnTo>
                  <a:lnTo>
                    <a:pt x="93" y="82"/>
                  </a:lnTo>
                  <a:lnTo>
                    <a:pt x="97" y="78"/>
                  </a:lnTo>
                  <a:lnTo>
                    <a:pt x="97" y="75"/>
                  </a:lnTo>
                  <a:lnTo>
                    <a:pt x="100" y="71"/>
                  </a:lnTo>
                  <a:lnTo>
                    <a:pt x="97" y="71"/>
                  </a:lnTo>
                  <a:lnTo>
                    <a:pt x="100" y="67"/>
                  </a:lnTo>
                  <a:lnTo>
                    <a:pt x="97" y="64"/>
                  </a:lnTo>
                  <a:lnTo>
                    <a:pt x="100" y="60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104" y="52"/>
                  </a:lnTo>
                  <a:lnTo>
                    <a:pt x="100" y="45"/>
                  </a:lnTo>
                  <a:lnTo>
                    <a:pt x="108" y="38"/>
                  </a:lnTo>
                  <a:lnTo>
                    <a:pt x="108" y="34"/>
                  </a:lnTo>
                  <a:lnTo>
                    <a:pt x="111" y="34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11" y="23"/>
                  </a:lnTo>
                  <a:lnTo>
                    <a:pt x="111" y="19"/>
                  </a:lnTo>
                  <a:lnTo>
                    <a:pt x="111" y="19"/>
                  </a:lnTo>
                  <a:lnTo>
                    <a:pt x="111" y="15"/>
                  </a:lnTo>
                  <a:lnTo>
                    <a:pt x="111" y="12"/>
                  </a:lnTo>
                  <a:lnTo>
                    <a:pt x="111" y="12"/>
                  </a:lnTo>
                  <a:lnTo>
                    <a:pt x="115" y="12"/>
                  </a:lnTo>
                  <a:lnTo>
                    <a:pt x="115" y="12"/>
                  </a:lnTo>
                  <a:lnTo>
                    <a:pt x="115" y="8"/>
                  </a:lnTo>
                  <a:lnTo>
                    <a:pt x="115" y="8"/>
                  </a:lnTo>
                  <a:lnTo>
                    <a:pt x="115" y="4"/>
                  </a:lnTo>
                  <a:lnTo>
                    <a:pt x="119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6" y="4"/>
                  </a:lnTo>
                  <a:lnTo>
                    <a:pt x="130" y="4"/>
                  </a:lnTo>
                  <a:lnTo>
                    <a:pt x="130" y="4"/>
                  </a:lnTo>
                  <a:lnTo>
                    <a:pt x="134" y="8"/>
                  </a:lnTo>
                  <a:lnTo>
                    <a:pt x="137" y="8"/>
                  </a:lnTo>
                  <a:lnTo>
                    <a:pt x="141" y="12"/>
                  </a:lnTo>
                  <a:lnTo>
                    <a:pt x="141" y="12"/>
                  </a:lnTo>
                  <a:lnTo>
                    <a:pt x="145" y="12"/>
                  </a:lnTo>
                  <a:lnTo>
                    <a:pt x="148" y="15"/>
                  </a:lnTo>
                  <a:lnTo>
                    <a:pt x="152" y="15"/>
                  </a:lnTo>
                  <a:lnTo>
                    <a:pt x="156" y="15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63" y="15"/>
                  </a:lnTo>
                  <a:lnTo>
                    <a:pt x="167" y="15"/>
                  </a:lnTo>
                  <a:lnTo>
                    <a:pt x="167" y="15"/>
                  </a:lnTo>
                  <a:lnTo>
                    <a:pt x="171" y="15"/>
                  </a:lnTo>
                  <a:lnTo>
                    <a:pt x="174" y="15"/>
                  </a:lnTo>
                  <a:lnTo>
                    <a:pt x="171" y="15"/>
                  </a:lnTo>
                  <a:lnTo>
                    <a:pt x="171" y="12"/>
                  </a:lnTo>
                  <a:lnTo>
                    <a:pt x="174" y="8"/>
                  </a:lnTo>
                  <a:lnTo>
                    <a:pt x="174" y="8"/>
                  </a:lnTo>
                  <a:lnTo>
                    <a:pt x="178" y="8"/>
                  </a:lnTo>
                  <a:lnTo>
                    <a:pt x="182" y="8"/>
                  </a:lnTo>
                  <a:lnTo>
                    <a:pt x="185" y="8"/>
                  </a:lnTo>
                  <a:lnTo>
                    <a:pt x="185" y="8"/>
                  </a:lnTo>
                  <a:lnTo>
                    <a:pt x="193" y="8"/>
                  </a:lnTo>
                  <a:lnTo>
                    <a:pt x="193" y="8"/>
                  </a:lnTo>
                  <a:lnTo>
                    <a:pt x="196" y="4"/>
                  </a:lnTo>
                  <a:lnTo>
                    <a:pt x="204" y="4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11" y="4"/>
                  </a:lnTo>
                  <a:lnTo>
                    <a:pt x="211" y="4"/>
                  </a:lnTo>
                  <a:lnTo>
                    <a:pt x="215" y="4"/>
                  </a:lnTo>
                  <a:lnTo>
                    <a:pt x="219" y="4"/>
                  </a:lnTo>
                  <a:lnTo>
                    <a:pt x="219" y="4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7" y="4"/>
                  </a:lnTo>
                  <a:lnTo>
                    <a:pt x="245" y="4"/>
                  </a:lnTo>
                  <a:lnTo>
                    <a:pt x="245" y="4"/>
                  </a:lnTo>
                  <a:lnTo>
                    <a:pt x="248" y="0"/>
                  </a:lnTo>
                  <a:lnTo>
                    <a:pt x="252" y="0"/>
                  </a:lnTo>
                  <a:lnTo>
                    <a:pt x="256" y="4"/>
                  </a:lnTo>
                  <a:lnTo>
                    <a:pt x="256" y="4"/>
                  </a:lnTo>
                  <a:lnTo>
                    <a:pt x="259" y="8"/>
                  </a:lnTo>
                  <a:lnTo>
                    <a:pt x="259" y="8"/>
                  </a:lnTo>
                  <a:lnTo>
                    <a:pt x="263" y="8"/>
                  </a:lnTo>
                  <a:lnTo>
                    <a:pt x="263" y="12"/>
                  </a:lnTo>
                  <a:lnTo>
                    <a:pt x="267" y="12"/>
                  </a:lnTo>
                  <a:lnTo>
                    <a:pt x="271" y="15"/>
                  </a:lnTo>
                  <a:lnTo>
                    <a:pt x="271" y="15"/>
                  </a:lnTo>
                  <a:lnTo>
                    <a:pt x="274" y="12"/>
                  </a:lnTo>
                  <a:lnTo>
                    <a:pt x="274" y="12"/>
                  </a:lnTo>
                  <a:lnTo>
                    <a:pt x="278" y="12"/>
                  </a:lnTo>
                  <a:lnTo>
                    <a:pt x="282" y="12"/>
                  </a:lnTo>
                  <a:lnTo>
                    <a:pt x="282" y="12"/>
                  </a:lnTo>
                  <a:lnTo>
                    <a:pt x="282" y="12"/>
                  </a:lnTo>
                  <a:lnTo>
                    <a:pt x="285" y="12"/>
                  </a:lnTo>
                  <a:lnTo>
                    <a:pt x="289" y="8"/>
                  </a:lnTo>
                  <a:lnTo>
                    <a:pt x="289" y="8"/>
                  </a:lnTo>
                  <a:lnTo>
                    <a:pt x="293" y="8"/>
                  </a:lnTo>
                  <a:lnTo>
                    <a:pt x="293" y="8"/>
                  </a:lnTo>
                  <a:lnTo>
                    <a:pt x="296" y="12"/>
                  </a:lnTo>
                  <a:lnTo>
                    <a:pt x="300" y="15"/>
                  </a:lnTo>
                  <a:lnTo>
                    <a:pt x="300" y="15"/>
                  </a:lnTo>
                  <a:lnTo>
                    <a:pt x="304" y="15"/>
                  </a:lnTo>
                  <a:lnTo>
                    <a:pt x="304" y="19"/>
                  </a:lnTo>
                  <a:lnTo>
                    <a:pt x="308" y="19"/>
                  </a:lnTo>
                  <a:lnTo>
                    <a:pt x="308" y="23"/>
                  </a:lnTo>
                  <a:lnTo>
                    <a:pt x="308" y="23"/>
                  </a:lnTo>
                  <a:lnTo>
                    <a:pt x="308" y="26"/>
                  </a:lnTo>
                  <a:lnTo>
                    <a:pt x="311" y="26"/>
                  </a:lnTo>
                  <a:lnTo>
                    <a:pt x="315" y="26"/>
                  </a:lnTo>
                  <a:lnTo>
                    <a:pt x="315" y="26"/>
                  </a:lnTo>
                  <a:lnTo>
                    <a:pt x="315" y="30"/>
                  </a:lnTo>
                  <a:lnTo>
                    <a:pt x="311" y="30"/>
                  </a:lnTo>
                  <a:lnTo>
                    <a:pt x="311" y="34"/>
                  </a:lnTo>
                  <a:lnTo>
                    <a:pt x="311" y="41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5" y="49"/>
                  </a:lnTo>
                  <a:lnTo>
                    <a:pt x="315" y="49"/>
                  </a:lnTo>
                  <a:lnTo>
                    <a:pt x="315" y="52"/>
                  </a:lnTo>
                  <a:lnTo>
                    <a:pt x="308" y="60"/>
                  </a:lnTo>
                  <a:lnTo>
                    <a:pt x="300" y="67"/>
                  </a:lnTo>
                  <a:lnTo>
                    <a:pt x="300" y="67"/>
                  </a:lnTo>
                  <a:lnTo>
                    <a:pt x="293" y="78"/>
                  </a:lnTo>
                  <a:lnTo>
                    <a:pt x="293" y="82"/>
                  </a:lnTo>
                  <a:lnTo>
                    <a:pt x="293" y="86"/>
                  </a:lnTo>
                  <a:lnTo>
                    <a:pt x="293" y="90"/>
                  </a:lnTo>
                  <a:lnTo>
                    <a:pt x="289" y="97"/>
                  </a:lnTo>
                  <a:lnTo>
                    <a:pt x="289" y="101"/>
                  </a:lnTo>
                  <a:lnTo>
                    <a:pt x="285" y="104"/>
                  </a:lnTo>
                  <a:lnTo>
                    <a:pt x="282" y="104"/>
                  </a:lnTo>
                  <a:lnTo>
                    <a:pt x="282" y="115"/>
                  </a:lnTo>
                  <a:lnTo>
                    <a:pt x="282" y="119"/>
                  </a:lnTo>
                  <a:lnTo>
                    <a:pt x="282" y="123"/>
                  </a:lnTo>
                  <a:lnTo>
                    <a:pt x="282" y="127"/>
                  </a:lnTo>
                  <a:lnTo>
                    <a:pt x="282" y="130"/>
                  </a:lnTo>
                  <a:lnTo>
                    <a:pt x="289" y="160"/>
                  </a:lnTo>
                  <a:lnTo>
                    <a:pt x="293" y="179"/>
                  </a:lnTo>
                  <a:lnTo>
                    <a:pt x="304" y="190"/>
                  </a:lnTo>
                  <a:lnTo>
                    <a:pt x="308" y="205"/>
                  </a:lnTo>
                  <a:lnTo>
                    <a:pt x="304" y="201"/>
                  </a:lnTo>
                  <a:lnTo>
                    <a:pt x="278" y="208"/>
                  </a:lnTo>
                  <a:lnTo>
                    <a:pt x="271" y="219"/>
                  </a:lnTo>
                  <a:lnTo>
                    <a:pt x="271" y="223"/>
                  </a:lnTo>
                  <a:lnTo>
                    <a:pt x="274" y="223"/>
                  </a:lnTo>
                  <a:lnTo>
                    <a:pt x="274" y="227"/>
                  </a:lnTo>
                  <a:lnTo>
                    <a:pt x="274" y="227"/>
                  </a:lnTo>
                  <a:lnTo>
                    <a:pt x="274" y="227"/>
                  </a:lnTo>
                  <a:lnTo>
                    <a:pt x="274" y="230"/>
                  </a:lnTo>
                  <a:lnTo>
                    <a:pt x="274" y="230"/>
                  </a:lnTo>
                  <a:lnTo>
                    <a:pt x="274" y="234"/>
                  </a:lnTo>
                  <a:lnTo>
                    <a:pt x="274" y="238"/>
                  </a:lnTo>
                  <a:lnTo>
                    <a:pt x="274" y="238"/>
                  </a:lnTo>
                  <a:lnTo>
                    <a:pt x="274" y="238"/>
                  </a:lnTo>
                  <a:lnTo>
                    <a:pt x="271" y="242"/>
                  </a:lnTo>
                  <a:lnTo>
                    <a:pt x="271" y="242"/>
                  </a:lnTo>
                  <a:lnTo>
                    <a:pt x="271" y="245"/>
                  </a:lnTo>
                  <a:lnTo>
                    <a:pt x="271" y="253"/>
                  </a:lnTo>
                  <a:lnTo>
                    <a:pt x="271" y="256"/>
                  </a:lnTo>
                  <a:lnTo>
                    <a:pt x="271" y="260"/>
                  </a:lnTo>
                  <a:lnTo>
                    <a:pt x="274" y="264"/>
                  </a:lnTo>
                  <a:lnTo>
                    <a:pt x="278" y="264"/>
                  </a:lnTo>
                  <a:lnTo>
                    <a:pt x="278" y="268"/>
                  </a:lnTo>
                  <a:lnTo>
                    <a:pt x="285" y="268"/>
                  </a:lnTo>
                  <a:lnTo>
                    <a:pt x="285" y="268"/>
                  </a:lnTo>
                  <a:lnTo>
                    <a:pt x="285" y="264"/>
                  </a:lnTo>
                  <a:lnTo>
                    <a:pt x="285" y="264"/>
                  </a:lnTo>
                  <a:lnTo>
                    <a:pt x="289" y="264"/>
                  </a:lnTo>
                  <a:lnTo>
                    <a:pt x="289" y="264"/>
                  </a:lnTo>
                  <a:lnTo>
                    <a:pt x="293" y="279"/>
                  </a:lnTo>
                  <a:lnTo>
                    <a:pt x="289" y="282"/>
                  </a:lnTo>
                  <a:lnTo>
                    <a:pt x="289" y="282"/>
                  </a:lnTo>
                  <a:lnTo>
                    <a:pt x="289" y="279"/>
                  </a:lnTo>
                  <a:lnTo>
                    <a:pt x="285" y="279"/>
                  </a:lnTo>
                  <a:lnTo>
                    <a:pt x="285" y="279"/>
                  </a:lnTo>
                  <a:lnTo>
                    <a:pt x="282" y="282"/>
                  </a:lnTo>
                  <a:lnTo>
                    <a:pt x="278" y="282"/>
                  </a:lnTo>
                  <a:lnTo>
                    <a:pt x="274" y="279"/>
                  </a:lnTo>
                  <a:lnTo>
                    <a:pt x="271" y="275"/>
                  </a:lnTo>
                  <a:lnTo>
                    <a:pt x="271" y="271"/>
                  </a:lnTo>
                  <a:lnTo>
                    <a:pt x="267" y="268"/>
                  </a:lnTo>
                  <a:lnTo>
                    <a:pt x="263" y="268"/>
                  </a:lnTo>
                  <a:lnTo>
                    <a:pt x="256" y="264"/>
                  </a:lnTo>
                  <a:lnTo>
                    <a:pt x="252" y="264"/>
                  </a:lnTo>
                  <a:lnTo>
                    <a:pt x="252" y="260"/>
                  </a:lnTo>
                  <a:lnTo>
                    <a:pt x="248" y="256"/>
                  </a:lnTo>
                  <a:lnTo>
                    <a:pt x="248" y="253"/>
                  </a:lnTo>
                  <a:lnTo>
                    <a:pt x="248" y="253"/>
                  </a:lnTo>
                  <a:lnTo>
                    <a:pt x="245" y="253"/>
                  </a:lnTo>
                  <a:lnTo>
                    <a:pt x="245" y="253"/>
                  </a:lnTo>
                  <a:lnTo>
                    <a:pt x="241" y="256"/>
                  </a:lnTo>
                  <a:lnTo>
                    <a:pt x="241" y="260"/>
                  </a:lnTo>
                  <a:lnTo>
                    <a:pt x="237" y="260"/>
                  </a:lnTo>
                  <a:lnTo>
                    <a:pt x="234" y="260"/>
                  </a:lnTo>
                  <a:lnTo>
                    <a:pt x="234" y="260"/>
                  </a:lnTo>
                  <a:lnTo>
                    <a:pt x="230" y="260"/>
                  </a:lnTo>
                  <a:lnTo>
                    <a:pt x="226" y="260"/>
                  </a:lnTo>
                  <a:lnTo>
                    <a:pt x="222" y="256"/>
                  </a:lnTo>
                  <a:lnTo>
                    <a:pt x="222" y="256"/>
                  </a:lnTo>
                  <a:lnTo>
                    <a:pt x="219" y="256"/>
                  </a:lnTo>
                  <a:lnTo>
                    <a:pt x="219" y="256"/>
                  </a:lnTo>
                  <a:lnTo>
                    <a:pt x="219" y="253"/>
                  </a:lnTo>
                  <a:lnTo>
                    <a:pt x="219" y="253"/>
                  </a:lnTo>
                  <a:lnTo>
                    <a:pt x="215" y="249"/>
                  </a:lnTo>
                  <a:lnTo>
                    <a:pt x="215" y="249"/>
                  </a:lnTo>
                  <a:lnTo>
                    <a:pt x="215" y="249"/>
                  </a:lnTo>
                  <a:lnTo>
                    <a:pt x="211" y="249"/>
                  </a:lnTo>
                  <a:lnTo>
                    <a:pt x="211" y="249"/>
                  </a:lnTo>
                  <a:lnTo>
                    <a:pt x="208" y="249"/>
                  </a:lnTo>
                  <a:lnTo>
                    <a:pt x="204" y="249"/>
                  </a:lnTo>
                  <a:lnTo>
                    <a:pt x="204" y="253"/>
                  </a:lnTo>
                  <a:lnTo>
                    <a:pt x="204" y="253"/>
                  </a:lnTo>
                  <a:lnTo>
                    <a:pt x="204" y="253"/>
                  </a:lnTo>
                  <a:lnTo>
                    <a:pt x="200" y="249"/>
                  </a:lnTo>
                  <a:lnTo>
                    <a:pt x="200" y="249"/>
                  </a:lnTo>
                  <a:lnTo>
                    <a:pt x="200" y="245"/>
                  </a:lnTo>
                  <a:lnTo>
                    <a:pt x="196" y="245"/>
                  </a:lnTo>
                  <a:lnTo>
                    <a:pt x="196" y="245"/>
                  </a:lnTo>
                  <a:lnTo>
                    <a:pt x="196" y="245"/>
                  </a:lnTo>
                  <a:lnTo>
                    <a:pt x="193" y="245"/>
                  </a:lnTo>
                  <a:lnTo>
                    <a:pt x="189" y="245"/>
                  </a:lnTo>
                  <a:lnTo>
                    <a:pt x="185" y="249"/>
                  </a:lnTo>
                  <a:lnTo>
                    <a:pt x="185" y="249"/>
                  </a:lnTo>
                  <a:lnTo>
                    <a:pt x="182" y="249"/>
                  </a:lnTo>
                  <a:lnTo>
                    <a:pt x="182" y="249"/>
                  </a:lnTo>
                  <a:lnTo>
                    <a:pt x="178" y="249"/>
                  </a:lnTo>
                  <a:lnTo>
                    <a:pt x="174" y="249"/>
                  </a:lnTo>
                  <a:lnTo>
                    <a:pt x="174" y="245"/>
                  </a:lnTo>
                  <a:lnTo>
                    <a:pt x="171" y="245"/>
                  </a:lnTo>
                  <a:lnTo>
                    <a:pt x="171" y="245"/>
                  </a:lnTo>
                  <a:lnTo>
                    <a:pt x="171" y="249"/>
                  </a:lnTo>
                  <a:lnTo>
                    <a:pt x="171" y="249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5"/>
                  </a:lnTo>
                  <a:lnTo>
                    <a:pt x="167" y="245"/>
                  </a:lnTo>
                  <a:lnTo>
                    <a:pt x="167" y="242"/>
                  </a:lnTo>
                  <a:lnTo>
                    <a:pt x="167" y="242"/>
                  </a:lnTo>
                  <a:lnTo>
                    <a:pt x="167" y="238"/>
                  </a:lnTo>
                  <a:lnTo>
                    <a:pt x="167" y="238"/>
                  </a:lnTo>
                  <a:lnTo>
                    <a:pt x="167" y="234"/>
                  </a:lnTo>
                  <a:lnTo>
                    <a:pt x="167" y="234"/>
                  </a:lnTo>
                  <a:lnTo>
                    <a:pt x="163" y="230"/>
                  </a:lnTo>
                  <a:lnTo>
                    <a:pt x="163" y="230"/>
                  </a:lnTo>
                  <a:lnTo>
                    <a:pt x="167" y="227"/>
                  </a:lnTo>
                  <a:lnTo>
                    <a:pt x="163" y="227"/>
                  </a:lnTo>
                  <a:lnTo>
                    <a:pt x="163" y="227"/>
                  </a:lnTo>
                  <a:lnTo>
                    <a:pt x="163" y="223"/>
                  </a:lnTo>
                  <a:lnTo>
                    <a:pt x="163" y="223"/>
                  </a:lnTo>
                  <a:lnTo>
                    <a:pt x="163" y="223"/>
                  </a:lnTo>
                  <a:lnTo>
                    <a:pt x="159" y="219"/>
                  </a:lnTo>
                  <a:lnTo>
                    <a:pt x="159" y="219"/>
                  </a:lnTo>
                  <a:lnTo>
                    <a:pt x="159" y="216"/>
                  </a:lnTo>
                  <a:lnTo>
                    <a:pt x="159" y="216"/>
                  </a:lnTo>
                  <a:lnTo>
                    <a:pt x="159" y="208"/>
                  </a:lnTo>
                  <a:lnTo>
                    <a:pt x="159" y="208"/>
                  </a:lnTo>
                  <a:lnTo>
                    <a:pt x="159" y="205"/>
                  </a:lnTo>
                  <a:lnTo>
                    <a:pt x="159" y="205"/>
                  </a:lnTo>
                  <a:lnTo>
                    <a:pt x="159" y="205"/>
                  </a:lnTo>
                  <a:lnTo>
                    <a:pt x="159" y="201"/>
                  </a:lnTo>
                  <a:lnTo>
                    <a:pt x="159" y="197"/>
                  </a:lnTo>
                  <a:lnTo>
                    <a:pt x="159" y="197"/>
                  </a:lnTo>
                  <a:lnTo>
                    <a:pt x="159" y="193"/>
                  </a:lnTo>
                  <a:lnTo>
                    <a:pt x="159" y="190"/>
                  </a:lnTo>
                  <a:lnTo>
                    <a:pt x="159" y="190"/>
                  </a:lnTo>
                  <a:lnTo>
                    <a:pt x="141" y="190"/>
                  </a:lnTo>
                  <a:lnTo>
                    <a:pt x="141" y="186"/>
                  </a:lnTo>
                  <a:lnTo>
                    <a:pt x="141" y="186"/>
                  </a:lnTo>
                  <a:lnTo>
                    <a:pt x="141" y="182"/>
                  </a:lnTo>
                  <a:lnTo>
                    <a:pt x="137" y="182"/>
                  </a:lnTo>
                  <a:lnTo>
                    <a:pt x="137" y="186"/>
                  </a:lnTo>
                  <a:lnTo>
                    <a:pt x="122" y="186"/>
                  </a:lnTo>
                  <a:lnTo>
                    <a:pt x="122" y="190"/>
                  </a:lnTo>
                  <a:lnTo>
                    <a:pt x="119" y="190"/>
                  </a:lnTo>
                  <a:lnTo>
                    <a:pt x="119" y="193"/>
                  </a:lnTo>
                  <a:lnTo>
                    <a:pt x="119" y="193"/>
                  </a:lnTo>
                  <a:lnTo>
                    <a:pt x="119" y="197"/>
                  </a:lnTo>
                  <a:lnTo>
                    <a:pt x="108" y="201"/>
                  </a:lnTo>
                  <a:lnTo>
                    <a:pt x="104" y="201"/>
                  </a:lnTo>
                  <a:lnTo>
                    <a:pt x="100" y="201"/>
                  </a:lnTo>
                  <a:lnTo>
                    <a:pt x="97" y="201"/>
                  </a:lnTo>
                  <a:lnTo>
                    <a:pt x="93" y="201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5" y="193"/>
                  </a:lnTo>
                  <a:lnTo>
                    <a:pt x="85" y="193"/>
                  </a:lnTo>
                  <a:lnTo>
                    <a:pt x="82" y="190"/>
                  </a:lnTo>
                  <a:lnTo>
                    <a:pt x="82" y="190"/>
                  </a:lnTo>
                  <a:lnTo>
                    <a:pt x="82" y="186"/>
                  </a:lnTo>
                  <a:lnTo>
                    <a:pt x="82" y="186"/>
                  </a:lnTo>
                  <a:lnTo>
                    <a:pt x="82" y="182"/>
                  </a:lnTo>
                  <a:lnTo>
                    <a:pt x="78" y="179"/>
                  </a:lnTo>
                  <a:lnTo>
                    <a:pt x="78" y="179"/>
                  </a:lnTo>
                  <a:lnTo>
                    <a:pt x="78" y="175"/>
                  </a:lnTo>
                  <a:lnTo>
                    <a:pt x="78" y="175"/>
                  </a:lnTo>
                  <a:lnTo>
                    <a:pt x="78" y="171"/>
                  </a:lnTo>
                  <a:lnTo>
                    <a:pt x="78" y="171"/>
                  </a:lnTo>
                  <a:lnTo>
                    <a:pt x="78" y="171"/>
                  </a:lnTo>
                  <a:lnTo>
                    <a:pt x="78" y="167"/>
                  </a:lnTo>
                  <a:lnTo>
                    <a:pt x="59" y="167"/>
                  </a:lnTo>
                  <a:lnTo>
                    <a:pt x="48" y="167"/>
                  </a:lnTo>
                  <a:lnTo>
                    <a:pt x="41" y="167"/>
                  </a:lnTo>
                  <a:lnTo>
                    <a:pt x="37" y="167"/>
                  </a:lnTo>
                  <a:lnTo>
                    <a:pt x="34" y="167"/>
                  </a:lnTo>
                  <a:lnTo>
                    <a:pt x="30" y="167"/>
                  </a:lnTo>
                  <a:lnTo>
                    <a:pt x="26" y="167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19" y="167"/>
                  </a:lnTo>
                  <a:lnTo>
                    <a:pt x="15" y="167"/>
                  </a:lnTo>
                  <a:lnTo>
                    <a:pt x="11" y="167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8" y="171"/>
                  </a:lnTo>
                  <a:lnTo>
                    <a:pt x="8" y="171"/>
                  </a:lnTo>
                  <a:lnTo>
                    <a:pt x="8" y="167"/>
                  </a:lnTo>
                  <a:lnTo>
                    <a:pt x="4" y="167"/>
                  </a:lnTo>
                  <a:lnTo>
                    <a:pt x="0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40" name="Freeform 142"/>
            <p:cNvSpPr/>
            <p:nvPr/>
          </p:nvSpPr>
          <p:spPr bwMode="auto">
            <a:xfrm>
              <a:off x="4983940" y="3357384"/>
              <a:ext cx="66905" cy="153109"/>
            </a:xfrm>
            <a:custGeom>
              <a:avLst/>
              <a:gdLst>
                <a:gd name="T0" fmla="*/ 4 w 52"/>
                <a:gd name="T1" fmla="*/ 0 h 119"/>
                <a:gd name="T2" fmla="*/ 7 w 52"/>
                <a:gd name="T3" fmla="*/ 4 h 119"/>
                <a:gd name="T4" fmla="*/ 11 w 52"/>
                <a:gd name="T5" fmla="*/ 4 h 119"/>
                <a:gd name="T6" fmla="*/ 15 w 52"/>
                <a:gd name="T7" fmla="*/ 4 h 119"/>
                <a:gd name="T8" fmla="*/ 15 w 52"/>
                <a:gd name="T9" fmla="*/ 4 h 119"/>
                <a:gd name="T10" fmla="*/ 18 w 52"/>
                <a:gd name="T11" fmla="*/ 8 h 119"/>
                <a:gd name="T12" fmla="*/ 26 w 52"/>
                <a:gd name="T13" fmla="*/ 15 h 119"/>
                <a:gd name="T14" fmla="*/ 26 w 52"/>
                <a:gd name="T15" fmla="*/ 45 h 119"/>
                <a:gd name="T16" fmla="*/ 26 w 52"/>
                <a:gd name="T17" fmla="*/ 60 h 119"/>
                <a:gd name="T18" fmla="*/ 33 w 52"/>
                <a:gd name="T19" fmla="*/ 63 h 119"/>
                <a:gd name="T20" fmla="*/ 37 w 52"/>
                <a:gd name="T21" fmla="*/ 67 h 119"/>
                <a:gd name="T22" fmla="*/ 44 w 52"/>
                <a:gd name="T23" fmla="*/ 75 h 119"/>
                <a:gd name="T24" fmla="*/ 48 w 52"/>
                <a:gd name="T25" fmla="*/ 82 h 119"/>
                <a:gd name="T26" fmla="*/ 52 w 52"/>
                <a:gd name="T27" fmla="*/ 86 h 119"/>
                <a:gd name="T28" fmla="*/ 48 w 52"/>
                <a:gd name="T29" fmla="*/ 89 h 119"/>
                <a:gd name="T30" fmla="*/ 44 w 52"/>
                <a:gd name="T31" fmla="*/ 89 h 119"/>
                <a:gd name="T32" fmla="*/ 44 w 52"/>
                <a:gd name="T33" fmla="*/ 93 h 119"/>
                <a:gd name="T34" fmla="*/ 48 w 52"/>
                <a:gd name="T35" fmla="*/ 100 h 119"/>
                <a:gd name="T36" fmla="*/ 44 w 52"/>
                <a:gd name="T37" fmla="*/ 104 h 119"/>
                <a:gd name="T38" fmla="*/ 41 w 52"/>
                <a:gd name="T39" fmla="*/ 108 h 119"/>
                <a:gd name="T40" fmla="*/ 37 w 52"/>
                <a:gd name="T41" fmla="*/ 115 h 119"/>
                <a:gd name="T42" fmla="*/ 37 w 52"/>
                <a:gd name="T43" fmla="*/ 119 h 119"/>
                <a:gd name="T44" fmla="*/ 33 w 52"/>
                <a:gd name="T45" fmla="*/ 119 h 119"/>
                <a:gd name="T46" fmla="*/ 33 w 52"/>
                <a:gd name="T47" fmla="*/ 115 h 119"/>
                <a:gd name="T48" fmla="*/ 30 w 52"/>
                <a:gd name="T49" fmla="*/ 112 h 119"/>
                <a:gd name="T50" fmla="*/ 22 w 52"/>
                <a:gd name="T51" fmla="*/ 108 h 119"/>
                <a:gd name="T52" fmla="*/ 22 w 52"/>
                <a:gd name="T53" fmla="*/ 100 h 119"/>
                <a:gd name="T54" fmla="*/ 22 w 52"/>
                <a:gd name="T55" fmla="*/ 97 h 119"/>
                <a:gd name="T56" fmla="*/ 26 w 52"/>
                <a:gd name="T57" fmla="*/ 89 h 119"/>
                <a:gd name="T58" fmla="*/ 30 w 52"/>
                <a:gd name="T59" fmla="*/ 82 h 119"/>
                <a:gd name="T60" fmla="*/ 22 w 52"/>
                <a:gd name="T61" fmla="*/ 78 h 119"/>
                <a:gd name="T62" fmla="*/ 18 w 52"/>
                <a:gd name="T63" fmla="*/ 78 h 119"/>
                <a:gd name="T64" fmla="*/ 15 w 52"/>
                <a:gd name="T65" fmla="*/ 78 h 119"/>
                <a:gd name="T66" fmla="*/ 11 w 52"/>
                <a:gd name="T67" fmla="*/ 78 h 119"/>
                <a:gd name="T68" fmla="*/ 7 w 52"/>
                <a:gd name="T69" fmla="*/ 75 h 119"/>
                <a:gd name="T70" fmla="*/ 4 w 52"/>
                <a:gd name="T71" fmla="*/ 75 h 119"/>
                <a:gd name="T72" fmla="*/ 0 w 52"/>
                <a:gd name="T73" fmla="*/ 67 h 119"/>
                <a:gd name="T74" fmla="*/ 0 w 52"/>
                <a:gd name="T75" fmla="*/ 63 h 119"/>
                <a:gd name="T76" fmla="*/ 4 w 52"/>
                <a:gd name="T77" fmla="*/ 60 h 119"/>
                <a:gd name="T78" fmla="*/ 4 w 52"/>
                <a:gd name="T79" fmla="*/ 56 h 119"/>
                <a:gd name="T80" fmla="*/ 4 w 52"/>
                <a:gd name="T81" fmla="*/ 56 h 119"/>
                <a:gd name="T82" fmla="*/ 7 w 52"/>
                <a:gd name="T83" fmla="*/ 52 h 119"/>
                <a:gd name="T84" fmla="*/ 11 w 52"/>
                <a:gd name="T85" fmla="*/ 49 h 119"/>
                <a:gd name="T86" fmla="*/ 11 w 52"/>
                <a:gd name="T87" fmla="*/ 49 h 119"/>
                <a:gd name="T88" fmla="*/ 11 w 52"/>
                <a:gd name="T89" fmla="*/ 45 h 119"/>
                <a:gd name="T90" fmla="*/ 11 w 52"/>
                <a:gd name="T91" fmla="*/ 41 h 119"/>
                <a:gd name="T92" fmla="*/ 7 w 52"/>
                <a:gd name="T93" fmla="*/ 37 h 119"/>
                <a:gd name="T94" fmla="*/ 11 w 52"/>
                <a:gd name="T95" fmla="*/ 34 h 119"/>
                <a:gd name="T96" fmla="*/ 7 w 52"/>
                <a:gd name="T97" fmla="*/ 30 h 119"/>
                <a:gd name="T98" fmla="*/ 11 w 52"/>
                <a:gd name="T99" fmla="*/ 23 h 119"/>
                <a:gd name="T100" fmla="*/ 15 w 52"/>
                <a:gd name="T101" fmla="*/ 23 h 119"/>
                <a:gd name="T102" fmla="*/ 11 w 52"/>
                <a:gd name="T103" fmla="*/ 15 h 119"/>
                <a:gd name="T104" fmla="*/ 7 w 52"/>
                <a:gd name="T105" fmla="*/ 11 h 119"/>
                <a:gd name="T106" fmla="*/ 11 w 52"/>
                <a:gd name="T107" fmla="*/ 8 h 119"/>
                <a:gd name="T108" fmla="*/ 7 w 52"/>
                <a:gd name="T109" fmla="*/ 8 h 119"/>
                <a:gd name="T110" fmla="*/ 4 w 52"/>
                <a:gd name="T111" fmla="*/ 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" h="119">
                  <a:moveTo>
                    <a:pt x="4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26" y="45"/>
                  </a:lnTo>
                  <a:lnTo>
                    <a:pt x="26" y="49"/>
                  </a:lnTo>
                  <a:lnTo>
                    <a:pt x="26" y="60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44" y="71"/>
                  </a:lnTo>
                  <a:lnTo>
                    <a:pt x="44" y="75"/>
                  </a:lnTo>
                  <a:lnTo>
                    <a:pt x="48" y="78"/>
                  </a:lnTo>
                  <a:lnTo>
                    <a:pt x="48" y="82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48" y="86"/>
                  </a:lnTo>
                  <a:lnTo>
                    <a:pt x="48" y="89"/>
                  </a:lnTo>
                  <a:lnTo>
                    <a:pt x="48" y="89"/>
                  </a:lnTo>
                  <a:lnTo>
                    <a:pt x="44" y="89"/>
                  </a:lnTo>
                  <a:lnTo>
                    <a:pt x="48" y="89"/>
                  </a:lnTo>
                  <a:lnTo>
                    <a:pt x="44" y="93"/>
                  </a:lnTo>
                  <a:lnTo>
                    <a:pt x="48" y="93"/>
                  </a:lnTo>
                  <a:lnTo>
                    <a:pt x="48" y="100"/>
                  </a:lnTo>
                  <a:lnTo>
                    <a:pt x="48" y="100"/>
                  </a:lnTo>
                  <a:lnTo>
                    <a:pt x="44" y="104"/>
                  </a:lnTo>
                  <a:lnTo>
                    <a:pt x="41" y="104"/>
                  </a:lnTo>
                  <a:lnTo>
                    <a:pt x="41" y="108"/>
                  </a:lnTo>
                  <a:lnTo>
                    <a:pt x="41" y="112"/>
                  </a:lnTo>
                  <a:lnTo>
                    <a:pt x="37" y="115"/>
                  </a:lnTo>
                  <a:lnTo>
                    <a:pt x="37" y="119"/>
                  </a:lnTo>
                  <a:lnTo>
                    <a:pt x="37" y="119"/>
                  </a:lnTo>
                  <a:lnTo>
                    <a:pt x="33" y="119"/>
                  </a:lnTo>
                  <a:lnTo>
                    <a:pt x="33" y="119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26" y="108"/>
                  </a:lnTo>
                  <a:lnTo>
                    <a:pt x="22" y="108"/>
                  </a:lnTo>
                  <a:lnTo>
                    <a:pt x="22" y="104"/>
                  </a:lnTo>
                  <a:lnTo>
                    <a:pt x="22" y="100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2" y="93"/>
                  </a:lnTo>
                  <a:lnTo>
                    <a:pt x="26" y="89"/>
                  </a:lnTo>
                  <a:lnTo>
                    <a:pt x="30" y="86"/>
                  </a:lnTo>
                  <a:lnTo>
                    <a:pt x="30" y="82"/>
                  </a:lnTo>
                  <a:lnTo>
                    <a:pt x="26" y="78"/>
                  </a:lnTo>
                  <a:lnTo>
                    <a:pt x="22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1" y="78"/>
                  </a:lnTo>
                  <a:lnTo>
                    <a:pt x="11" y="78"/>
                  </a:lnTo>
                  <a:lnTo>
                    <a:pt x="11" y="75"/>
                  </a:lnTo>
                  <a:lnTo>
                    <a:pt x="7" y="75"/>
                  </a:lnTo>
                  <a:lnTo>
                    <a:pt x="7" y="71"/>
                  </a:lnTo>
                  <a:lnTo>
                    <a:pt x="4" y="75"/>
                  </a:lnTo>
                  <a:lnTo>
                    <a:pt x="4" y="71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7" y="52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7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7" y="37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15" y="19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7" y="11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41" name="Freeform 143"/>
            <p:cNvSpPr/>
            <p:nvPr/>
          </p:nvSpPr>
          <p:spPr bwMode="auto">
            <a:xfrm>
              <a:off x="4749773" y="3334224"/>
              <a:ext cx="253467" cy="195568"/>
            </a:xfrm>
            <a:custGeom>
              <a:avLst/>
              <a:gdLst>
                <a:gd name="T0" fmla="*/ 41 w 197"/>
                <a:gd name="T1" fmla="*/ 48 h 152"/>
                <a:gd name="T2" fmla="*/ 45 w 197"/>
                <a:gd name="T3" fmla="*/ 52 h 152"/>
                <a:gd name="T4" fmla="*/ 52 w 197"/>
                <a:gd name="T5" fmla="*/ 48 h 152"/>
                <a:gd name="T6" fmla="*/ 60 w 197"/>
                <a:gd name="T7" fmla="*/ 52 h 152"/>
                <a:gd name="T8" fmla="*/ 63 w 197"/>
                <a:gd name="T9" fmla="*/ 55 h 152"/>
                <a:gd name="T10" fmla="*/ 75 w 197"/>
                <a:gd name="T11" fmla="*/ 59 h 152"/>
                <a:gd name="T12" fmla="*/ 82 w 197"/>
                <a:gd name="T13" fmla="*/ 55 h 152"/>
                <a:gd name="T14" fmla="*/ 89 w 197"/>
                <a:gd name="T15" fmla="*/ 52 h 152"/>
                <a:gd name="T16" fmla="*/ 97 w 197"/>
                <a:gd name="T17" fmla="*/ 63 h 152"/>
                <a:gd name="T18" fmla="*/ 112 w 197"/>
                <a:gd name="T19" fmla="*/ 74 h 152"/>
                <a:gd name="T20" fmla="*/ 126 w 197"/>
                <a:gd name="T21" fmla="*/ 78 h 152"/>
                <a:gd name="T22" fmla="*/ 130 w 197"/>
                <a:gd name="T23" fmla="*/ 81 h 152"/>
                <a:gd name="T24" fmla="*/ 126 w 197"/>
                <a:gd name="T25" fmla="*/ 63 h 152"/>
                <a:gd name="T26" fmla="*/ 119 w 197"/>
                <a:gd name="T27" fmla="*/ 67 h 152"/>
                <a:gd name="T28" fmla="*/ 112 w 197"/>
                <a:gd name="T29" fmla="*/ 55 h 152"/>
                <a:gd name="T30" fmla="*/ 112 w 197"/>
                <a:gd name="T31" fmla="*/ 41 h 152"/>
                <a:gd name="T32" fmla="*/ 115 w 197"/>
                <a:gd name="T33" fmla="*/ 33 h 152"/>
                <a:gd name="T34" fmla="*/ 115 w 197"/>
                <a:gd name="T35" fmla="*/ 26 h 152"/>
                <a:gd name="T36" fmla="*/ 112 w 197"/>
                <a:gd name="T37" fmla="*/ 18 h 152"/>
                <a:gd name="T38" fmla="*/ 156 w 197"/>
                <a:gd name="T39" fmla="*/ 4 h 152"/>
                <a:gd name="T40" fmla="*/ 163 w 197"/>
                <a:gd name="T41" fmla="*/ 7 h 152"/>
                <a:gd name="T42" fmla="*/ 178 w 197"/>
                <a:gd name="T43" fmla="*/ 11 h 152"/>
                <a:gd name="T44" fmla="*/ 186 w 197"/>
                <a:gd name="T45" fmla="*/ 18 h 152"/>
                <a:gd name="T46" fmla="*/ 189 w 197"/>
                <a:gd name="T47" fmla="*/ 26 h 152"/>
                <a:gd name="T48" fmla="*/ 189 w 197"/>
                <a:gd name="T49" fmla="*/ 29 h 152"/>
                <a:gd name="T50" fmla="*/ 197 w 197"/>
                <a:gd name="T51" fmla="*/ 41 h 152"/>
                <a:gd name="T52" fmla="*/ 189 w 197"/>
                <a:gd name="T53" fmla="*/ 48 h 152"/>
                <a:gd name="T54" fmla="*/ 189 w 197"/>
                <a:gd name="T55" fmla="*/ 55 h 152"/>
                <a:gd name="T56" fmla="*/ 193 w 197"/>
                <a:gd name="T57" fmla="*/ 63 h 152"/>
                <a:gd name="T58" fmla="*/ 193 w 197"/>
                <a:gd name="T59" fmla="*/ 67 h 152"/>
                <a:gd name="T60" fmla="*/ 186 w 197"/>
                <a:gd name="T61" fmla="*/ 74 h 152"/>
                <a:gd name="T62" fmla="*/ 186 w 197"/>
                <a:gd name="T63" fmla="*/ 78 h 152"/>
                <a:gd name="T64" fmla="*/ 182 w 197"/>
                <a:gd name="T65" fmla="*/ 85 h 152"/>
                <a:gd name="T66" fmla="*/ 182 w 197"/>
                <a:gd name="T67" fmla="*/ 93 h 152"/>
                <a:gd name="T68" fmla="*/ 149 w 197"/>
                <a:gd name="T69" fmla="*/ 104 h 152"/>
                <a:gd name="T70" fmla="*/ 141 w 197"/>
                <a:gd name="T71" fmla="*/ 115 h 152"/>
                <a:gd name="T72" fmla="*/ 134 w 197"/>
                <a:gd name="T73" fmla="*/ 115 h 152"/>
                <a:gd name="T74" fmla="*/ 123 w 197"/>
                <a:gd name="T75" fmla="*/ 115 h 152"/>
                <a:gd name="T76" fmla="*/ 115 w 197"/>
                <a:gd name="T77" fmla="*/ 122 h 152"/>
                <a:gd name="T78" fmla="*/ 112 w 197"/>
                <a:gd name="T79" fmla="*/ 126 h 152"/>
                <a:gd name="T80" fmla="*/ 86 w 197"/>
                <a:gd name="T81" fmla="*/ 148 h 152"/>
                <a:gd name="T82" fmla="*/ 75 w 197"/>
                <a:gd name="T83" fmla="*/ 148 h 152"/>
                <a:gd name="T84" fmla="*/ 67 w 197"/>
                <a:gd name="T85" fmla="*/ 148 h 152"/>
                <a:gd name="T86" fmla="*/ 60 w 197"/>
                <a:gd name="T87" fmla="*/ 148 h 152"/>
                <a:gd name="T88" fmla="*/ 49 w 197"/>
                <a:gd name="T89" fmla="*/ 144 h 152"/>
                <a:gd name="T90" fmla="*/ 45 w 197"/>
                <a:gd name="T91" fmla="*/ 141 h 152"/>
                <a:gd name="T92" fmla="*/ 23 w 197"/>
                <a:gd name="T93" fmla="*/ 144 h 152"/>
                <a:gd name="T94" fmla="*/ 15 w 197"/>
                <a:gd name="T95" fmla="*/ 137 h 152"/>
                <a:gd name="T96" fmla="*/ 8 w 197"/>
                <a:gd name="T97" fmla="*/ 130 h 152"/>
                <a:gd name="T98" fmla="*/ 0 w 197"/>
                <a:gd name="T99" fmla="*/ 122 h 152"/>
                <a:gd name="T100" fmla="*/ 37 w 197"/>
                <a:gd name="T101" fmla="*/ 70 h 152"/>
                <a:gd name="T102" fmla="*/ 37 w 197"/>
                <a:gd name="T103" fmla="*/ 59 h 152"/>
                <a:gd name="T104" fmla="*/ 37 w 197"/>
                <a:gd name="T105" fmla="*/ 4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7" h="152">
                  <a:moveTo>
                    <a:pt x="37" y="44"/>
                  </a:moveTo>
                  <a:lnTo>
                    <a:pt x="37" y="44"/>
                  </a:lnTo>
                  <a:lnTo>
                    <a:pt x="41" y="44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5" y="48"/>
                  </a:lnTo>
                  <a:lnTo>
                    <a:pt x="49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5"/>
                  </a:lnTo>
                  <a:lnTo>
                    <a:pt x="60" y="55"/>
                  </a:lnTo>
                  <a:lnTo>
                    <a:pt x="63" y="55"/>
                  </a:lnTo>
                  <a:lnTo>
                    <a:pt x="63" y="55"/>
                  </a:lnTo>
                  <a:lnTo>
                    <a:pt x="67" y="59"/>
                  </a:lnTo>
                  <a:lnTo>
                    <a:pt x="71" y="59"/>
                  </a:lnTo>
                  <a:lnTo>
                    <a:pt x="75" y="59"/>
                  </a:lnTo>
                  <a:lnTo>
                    <a:pt x="75" y="59"/>
                  </a:lnTo>
                  <a:lnTo>
                    <a:pt x="78" y="59"/>
                  </a:lnTo>
                  <a:lnTo>
                    <a:pt x="82" y="59"/>
                  </a:lnTo>
                  <a:lnTo>
                    <a:pt x="82" y="55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89" y="52"/>
                  </a:lnTo>
                  <a:lnTo>
                    <a:pt x="89" y="52"/>
                  </a:lnTo>
                  <a:lnTo>
                    <a:pt x="89" y="55"/>
                  </a:lnTo>
                  <a:lnTo>
                    <a:pt x="93" y="59"/>
                  </a:lnTo>
                  <a:lnTo>
                    <a:pt x="93" y="63"/>
                  </a:lnTo>
                  <a:lnTo>
                    <a:pt x="97" y="63"/>
                  </a:lnTo>
                  <a:lnTo>
                    <a:pt x="104" y="67"/>
                  </a:lnTo>
                  <a:lnTo>
                    <a:pt x="108" y="67"/>
                  </a:lnTo>
                  <a:lnTo>
                    <a:pt x="112" y="70"/>
                  </a:lnTo>
                  <a:lnTo>
                    <a:pt x="112" y="74"/>
                  </a:lnTo>
                  <a:lnTo>
                    <a:pt x="115" y="78"/>
                  </a:lnTo>
                  <a:lnTo>
                    <a:pt x="119" y="81"/>
                  </a:lnTo>
                  <a:lnTo>
                    <a:pt x="123" y="81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30" y="78"/>
                  </a:lnTo>
                  <a:lnTo>
                    <a:pt x="130" y="81"/>
                  </a:lnTo>
                  <a:lnTo>
                    <a:pt x="130" y="81"/>
                  </a:lnTo>
                  <a:lnTo>
                    <a:pt x="134" y="78"/>
                  </a:lnTo>
                  <a:lnTo>
                    <a:pt x="130" y="63"/>
                  </a:lnTo>
                  <a:lnTo>
                    <a:pt x="130" y="63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26" y="67"/>
                  </a:lnTo>
                  <a:lnTo>
                    <a:pt x="126" y="67"/>
                  </a:lnTo>
                  <a:lnTo>
                    <a:pt x="119" y="67"/>
                  </a:lnTo>
                  <a:lnTo>
                    <a:pt x="119" y="63"/>
                  </a:lnTo>
                  <a:lnTo>
                    <a:pt x="115" y="63"/>
                  </a:lnTo>
                  <a:lnTo>
                    <a:pt x="112" y="59"/>
                  </a:lnTo>
                  <a:lnTo>
                    <a:pt x="112" y="55"/>
                  </a:lnTo>
                  <a:lnTo>
                    <a:pt x="112" y="52"/>
                  </a:lnTo>
                  <a:lnTo>
                    <a:pt x="112" y="44"/>
                  </a:lnTo>
                  <a:lnTo>
                    <a:pt x="112" y="41"/>
                  </a:lnTo>
                  <a:lnTo>
                    <a:pt x="112" y="41"/>
                  </a:lnTo>
                  <a:lnTo>
                    <a:pt x="115" y="37"/>
                  </a:lnTo>
                  <a:lnTo>
                    <a:pt x="115" y="37"/>
                  </a:lnTo>
                  <a:lnTo>
                    <a:pt x="115" y="37"/>
                  </a:lnTo>
                  <a:lnTo>
                    <a:pt x="115" y="33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2"/>
                  </a:lnTo>
                  <a:lnTo>
                    <a:pt x="112" y="22"/>
                  </a:lnTo>
                  <a:lnTo>
                    <a:pt x="112" y="18"/>
                  </a:lnTo>
                  <a:lnTo>
                    <a:pt x="119" y="7"/>
                  </a:lnTo>
                  <a:lnTo>
                    <a:pt x="145" y="0"/>
                  </a:lnTo>
                  <a:lnTo>
                    <a:pt x="152" y="4"/>
                  </a:lnTo>
                  <a:lnTo>
                    <a:pt x="156" y="4"/>
                  </a:lnTo>
                  <a:lnTo>
                    <a:pt x="160" y="4"/>
                  </a:lnTo>
                  <a:lnTo>
                    <a:pt x="160" y="4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11"/>
                  </a:lnTo>
                  <a:lnTo>
                    <a:pt x="167" y="11"/>
                  </a:lnTo>
                  <a:lnTo>
                    <a:pt x="174" y="11"/>
                  </a:lnTo>
                  <a:lnTo>
                    <a:pt x="178" y="11"/>
                  </a:lnTo>
                  <a:lnTo>
                    <a:pt x="178" y="15"/>
                  </a:lnTo>
                  <a:lnTo>
                    <a:pt x="182" y="15"/>
                  </a:lnTo>
                  <a:lnTo>
                    <a:pt x="182" y="15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86" y="22"/>
                  </a:lnTo>
                  <a:lnTo>
                    <a:pt x="189" y="22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93" y="26"/>
                  </a:lnTo>
                  <a:lnTo>
                    <a:pt x="193" y="26"/>
                  </a:lnTo>
                  <a:lnTo>
                    <a:pt x="189" y="29"/>
                  </a:lnTo>
                  <a:lnTo>
                    <a:pt x="193" y="33"/>
                  </a:lnTo>
                  <a:lnTo>
                    <a:pt x="193" y="33"/>
                  </a:lnTo>
                  <a:lnTo>
                    <a:pt x="197" y="37"/>
                  </a:lnTo>
                  <a:lnTo>
                    <a:pt x="197" y="41"/>
                  </a:lnTo>
                  <a:lnTo>
                    <a:pt x="193" y="41"/>
                  </a:lnTo>
                  <a:lnTo>
                    <a:pt x="193" y="41"/>
                  </a:lnTo>
                  <a:lnTo>
                    <a:pt x="189" y="44"/>
                  </a:lnTo>
                  <a:lnTo>
                    <a:pt x="189" y="48"/>
                  </a:lnTo>
                  <a:lnTo>
                    <a:pt x="193" y="52"/>
                  </a:lnTo>
                  <a:lnTo>
                    <a:pt x="193" y="52"/>
                  </a:lnTo>
                  <a:lnTo>
                    <a:pt x="193" y="55"/>
                  </a:lnTo>
                  <a:lnTo>
                    <a:pt x="189" y="55"/>
                  </a:lnTo>
                  <a:lnTo>
                    <a:pt x="193" y="59"/>
                  </a:lnTo>
                  <a:lnTo>
                    <a:pt x="193" y="59"/>
                  </a:lnTo>
                  <a:lnTo>
                    <a:pt x="189" y="59"/>
                  </a:lnTo>
                  <a:lnTo>
                    <a:pt x="193" y="63"/>
                  </a:lnTo>
                  <a:lnTo>
                    <a:pt x="193" y="63"/>
                  </a:lnTo>
                  <a:lnTo>
                    <a:pt x="193" y="67"/>
                  </a:lnTo>
                  <a:lnTo>
                    <a:pt x="193" y="67"/>
                  </a:lnTo>
                  <a:lnTo>
                    <a:pt x="193" y="67"/>
                  </a:lnTo>
                  <a:lnTo>
                    <a:pt x="193" y="67"/>
                  </a:lnTo>
                  <a:lnTo>
                    <a:pt x="189" y="70"/>
                  </a:lnTo>
                  <a:lnTo>
                    <a:pt x="186" y="70"/>
                  </a:lnTo>
                  <a:lnTo>
                    <a:pt x="186" y="74"/>
                  </a:lnTo>
                  <a:lnTo>
                    <a:pt x="186" y="74"/>
                  </a:lnTo>
                  <a:lnTo>
                    <a:pt x="186" y="74"/>
                  </a:lnTo>
                  <a:lnTo>
                    <a:pt x="186" y="78"/>
                  </a:lnTo>
                  <a:lnTo>
                    <a:pt x="186" y="78"/>
                  </a:lnTo>
                  <a:lnTo>
                    <a:pt x="182" y="81"/>
                  </a:lnTo>
                  <a:lnTo>
                    <a:pt x="182" y="81"/>
                  </a:lnTo>
                  <a:lnTo>
                    <a:pt x="182" y="85"/>
                  </a:lnTo>
                  <a:lnTo>
                    <a:pt x="182" y="85"/>
                  </a:lnTo>
                  <a:lnTo>
                    <a:pt x="186" y="89"/>
                  </a:lnTo>
                  <a:lnTo>
                    <a:pt x="186" y="93"/>
                  </a:lnTo>
                  <a:lnTo>
                    <a:pt x="186" y="93"/>
                  </a:lnTo>
                  <a:lnTo>
                    <a:pt x="182" y="93"/>
                  </a:lnTo>
                  <a:lnTo>
                    <a:pt x="171" y="96"/>
                  </a:lnTo>
                  <a:lnTo>
                    <a:pt x="167" y="96"/>
                  </a:lnTo>
                  <a:lnTo>
                    <a:pt x="152" y="104"/>
                  </a:lnTo>
                  <a:lnTo>
                    <a:pt x="149" y="104"/>
                  </a:lnTo>
                  <a:lnTo>
                    <a:pt x="141" y="107"/>
                  </a:lnTo>
                  <a:lnTo>
                    <a:pt x="141" y="107"/>
                  </a:lnTo>
                  <a:lnTo>
                    <a:pt x="141" y="111"/>
                  </a:lnTo>
                  <a:lnTo>
                    <a:pt x="141" y="115"/>
                  </a:lnTo>
                  <a:lnTo>
                    <a:pt x="141" y="115"/>
                  </a:lnTo>
                  <a:lnTo>
                    <a:pt x="137" y="115"/>
                  </a:lnTo>
                  <a:lnTo>
                    <a:pt x="134" y="115"/>
                  </a:lnTo>
                  <a:lnTo>
                    <a:pt x="134" y="115"/>
                  </a:lnTo>
                  <a:lnTo>
                    <a:pt x="134" y="115"/>
                  </a:lnTo>
                  <a:lnTo>
                    <a:pt x="130" y="115"/>
                  </a:lnTo>
                  <a:lnTo>
                    <a:pt x="126" y="115"/>
                  </a:lnTo>
                  <a:lnTo>
                    <a:pt x="123" y="115"/>
                  </a:lnTo>
                  <a:lnTo>
                    <a:pt x="119" y="115"/>
                  </a:lnTo>
                  <a:lnTo>
                    <a:pt x="115" y="118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26"/>
                  </a:lnTo>
                  <a:lnTo>
                    <a:pt x="115" y="126"/>
                  </a:lnTo>
                  <a:lnTo>
                    <a:pt x="112" y="126"/>
                  </a:lnTo>
                  <a:lnTo>
                    <a:pt x="108" y="130"/>
                  </a:lnTo>
                  <a:lnTo>
                    <a:pt x="97" y="133"/>
                  </a:lnTo>
                  <a:lnTo>
                    <a:pt x="89" y="144"/>
                  </a:lnTo>
                  <a:lnTo>
                    <a:pt x="86" y="148"/>
                  </a:lnTo>
                  <a:lnTo>
                    <a:pt x="82" y="152"/>
                  </a:lnTo>
                  <a:lnTo>
                    <a:pt x="78" y="152"/>
                  </a:lnTo>
                  <a:lnTo>
                    <a:pt x="75" y="148"/>
                  </a:lnTo>
                  <a:lnTo>
                    <a:pt x="75" y="148"/>
                  </a:lnTo>
                  <a:lnTo>
                    <a:pt x="75" y="148"/>
                  </a:lnTo>
                  <a:lnTo>
                    <a:pt x="75" y="148"/>
                  </a:lnTo>
                  <a:lnTo>
                    <a:pt x="71" y="148"/>
                  </a:lnTo>
                  <a:lnTo>
                    <a:pt x="67" y="148"/>
                  </a:lnTo>
                  <a:lnTo>
                    <a:pt x="63" y="148"/>
                  </a:lnTo>
                  <a:lnTo>
                    <a:pt x="63" y="148"/>
                  </a:lnTo>
                  <a:lnTo>
                    <a:pt x="60" y="148"/>
                  </a:lnTo>
                  <a:lnTo>
                    <a:pt x="60" y="148"/>
                  </a:lnTo>
                  <a:lnTo>
                    <a:pt x="56" y="148"/>
                  </a:lnTo>
                  <a:lnTo>
                    <a:pt x="52" y="148"/>
                  </a:lnTo>
                  <a:lnTo>
                    <a:pt x="52" y="144"/>
                  </a:lnTo>
                  <a:lnTo>
                    <a:pt x="49" y="144"/>
                  </a:lnTo>
                  <a:lnTo>
                    <a:pt x="49" y="144"/>
                  </a:lnTo>
                  <a:lnTo>
                    <a:pt x="49" y="144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41" y="144"/>
                  </a:lnTo>
                  <a:lnTo>
                    <a:pt x="37" y="141"/>
                  </a:lnTo>
                  <a:lnTo>
                    <a:pt x="23" y="144"/>
                  </a:lnTo>
                  <a:lnTo>
                    <a:pt x="23" y="144"/>
                  </a:lnTo>
                  <a:lnTo>
                    <a:pt x="19" y="141"/>
                  </a:lnTo>
                  <a:lnTo>
                    <a:pt x="19" y="141"/>
                  </a:lnTo>
                  <a:lnTo>
                    <a:pt x="15" y="137"/>
                  </a:lnTo>
                  <a:lnTo>
                    <a:pt x="15" y="137"/>
                  </a:lnTo>
                  <a:lnTo>
                    <a:pt x="12" y="137"/>
                  </a:lnTo>
                  <a:lnTo>
                    <a:pt x="8" y="133"/>
                  </a:lnTo>
                  <a:lnTo>
                    <a:pt x="8" y="130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0" y="126"/>
                  </a:lnTo>
                  <a:lnTo>
                    <a:pt x="0" y="122"/>
                  </a:lnTo>
                  <a:lnTo>
                    <a:pt x="0" y="74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7" y="70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37" y="63"/>
                  </a:lnTo>
                  <a:lnTo>
                    <a:pt x="37" y="59"/>
                  </a:lnTo>
                  <a:lnTo>
                    <a:pt x="37" y="52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7" y="44"/>
                  </a:lnTo>
                  <a:lnTo>
                    <a:pt x="37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42" name="Freeform 144"/>
            <p:cNvSpPr/>
            <p:nvPr/>
          </p:nvSpPr>
          <p:spPr bwMode="auto">
            <a:xfrm>
              <a:off x="4531048" y="3290478"/>
              <a:ext cx="266333" cy="239313"/>
            </a:xfrm>
            <a:custGeom>
              <a:avLst/>
              <a:gdLst>
                <a:gd name="T0" fmla="*/ 189 w 207"/>
                <a:gd name="T1" fmla="*/ 175 h 186"/>
                <a:gd name="T2" fmla="*/ 178 w 207"/>
                <a:gd name="T3" fmla="*/ 167 h 186"/>
                <a:gd name="T4" fmla="*/ 170 w 207"/>
                <a:gd name="T5" fmla="*/ 160 h 186"/>
                <a:gd name="T6" fmla="*/ 207 w 207"/>
                <a:gd name="T7" fmla="*/ 108 h 186"/>
                <a:gd name="T8" fmla="*/ 207 w 207"/>
                <a:gd name="T9" fmla="*/ 97 h 186"/>
                <a:gd name="T10" fmla="*/ 207 w 207"/>
                <a:gd name="T11" fmla="*/ 82 h 186"/>
                <a:gd name="T12" fmla="*/ 200 w 207"/>
                <a:gd name="T13" fmla="*/ 78 h 186"/>
                <a:gd name="T14" fmla="*/ 193 w 207"/>
                <a:gd name="T15" fmla="*/ 82 h 186"/>
                <a:gd name="T16" fmla="*/ 182 w 207"/>
                <a:gd name="T17" fmla="*/ 78 h 186"/>
                <a:gd name="T18" fmla="*/ 178 w 207"/>
                <a:gd name="T19" fmla="*/ 82 h 186"/>
                <a:gd name="T20" fmla="*/ 178 w 207"/>
                <a:gd name="T21" fmla="*/ 75 h 186"/>
                <a:gd name="T22" fmla="*/ 178 w 207"/>
                <a:gd name="T23" fmla="*/ 67 h 186"/>
                <a:gd name="T24" fmla="*/ 178 w 207"/>
                <a:gd name="T25" fmla="*/ 60 h 186"/>
                <a:gd name="T26" fmla="*/ 174 w 207"/>
                <a:gd name="T27" fmla="*/ 56 h 186"/>
                <a:gd name="T28" fmla="*/ 170 w 207"/>
                <a:gd name="T29" fmla="*/ 49 h 186"/>
                <a:gd name="T30" fmla="*/ 170 w 207"/>
                <a:gd name="T31" fmla="*/ 38 h 186"/>
                <a:gd name="T32" fmla="*/ 170 w 207"/>
                <a:gd name="T33" fmla="*/ 30 h 186"/>
                <a:gd name="T34" fmla="*/ 170 w 207"/>
                <a:gd name="T35" fmla="*/ 23 h 186"/>
                <a:gd name="T36" fmla="*/ 152 w 207"/>
                <a:gd name="T37" fmla="*/ 15 h 186"/>
                <a:gd name="T38" fmla="*/ 133 w 207"/>
                <a:gd name="T39" fmla="*/ 23 h 186"/>
                <a:gd name="T40" fmla="*/ 130 w 207"/>
                <a:gd name="T41" fmla="*/ 30 h 186"/>
                <a:gd name="T42" fmla="*/ 108 w 207"/>
                <a:gd name="T43" fmla="*/ 34 h 186"/>
                <a:gd name="T44" fmla="*/ 96 w 207"/>
                <a:gd name="T45" fmla="*/ 26 h 186"/>
                <a:gd name="T46" fmla="*/ 93 w 207"/>
                <a:gd name="T47" fmla="*/ 19 h 186"/>
                <a:gd name="T48" fmla="*/ 89 w 207"/>
                <a:gd name="T49" fmla="*/ 12 h 186"/>
                <a:gd name="T50" fmla="*/ 89 w 207"/>
                <a:gd name="T51" fmla="*/ 4 h 186"/>
                <a:gd name="T52" fmla="*/ 59 w 207"/>
                <a:gd name="T53" fmla="*/ 0 h 186"/>
                <a:gd name="T54" fmla="*/ 41 w 207"/>
                <a:gd name="T55" fmla="*/ 0 h 186"/>
                <a:gd name="T56" fmla="*/ 30 w 207"/>
                <a:gd name="T57" fmla="*/ 0 h 186"/>
                <a:gd name="T58" fmla="*/ 22 w 207"/>
                <a:gd name="T59" fmla="*/ 4 h 186"/>
                <a:gd name="T60" fmla="*/ 15 w 207"/>
                <a:gd name="T61" fmla="*/ 4 h 186"/>
                <a:gd name="T62" fmla="*/ 26 w 207"/>
                <a:gd name="T63" fmla="*/ 30 h 186"/>
                <a:gd name="T64" fmla="*/ 30 w 207"/>
                <a:gd name="T65" fmla="*/ 49 h 186"/>
                <a:gd name="T66" fmla="*/ 37 w 207"/>
                <a:gd name="T67" fmla="*/ 71 h 186"/>
                <a:gd name="T68" fmla="*/ 33 w 207"/>
                <a:gd name="T69" fmla="*/ 101 h 186"/>
                <a:gd name="T70" fmla="*/ 15 w 207"/>
                <a:gd name="T71" fmla="*/ 115 h 186"/>
                <a:gd name="T72" fmla="*/ 8 w 207"/>
                <a:gd name="T73" fmla="*/ 141 h 186"/>
                <a:gd name="T74" fmla="*/ 4 w 207"/>
                <a:gd name="T75" fmla="*/ 160 h 186"/>
                <a:gd name="T76" fmla="*/ 0 w 207"/>
                <a:gd name="T77" fmla="*/ 175 h 186"/>
                <a:gd name="T78" fmla="*/ 8 w 207"/>
                <a:gd name="T79" fmla="*/ 171 h 186"/>
                <a:gd name="T80" fmla="*/ 15 w 207"/>
                <a:gd name="T81" fmla="*/ 171 h 186"/>
                <a:gd name="T82" fmla="*/ 26 w 207"/>
                <a:gd name="T83" fmla="*/ 167 h 186"/>
                <a:gd name="T84" fmla="*/ 30 w 207"/>
                <a:gd name="T85" fmla="*/ 167 h 186"/>
                <a:gd name="T86" fmla="*/ 33 w 207"/>
                <a:gd name="T87" fmla="*/ 171 h 186"/>
                <a:gd name="T88" fmla="*/ 45 w 207"/>
                <a:gd name="T89" fmla="*/ 175 h 186"/>
                <a:gd name="T90" fmla="*/ 111 w 207"/>
                <a:gd name="T91" fmla="*/ 175 h 186"/>
                <a:gd name="T92" fmla="*/ 119 w 207"/>
                <a:gd name="T93" fmla="*/ 178 h 186"/>
                <a:gd name="T94" fmla="*/ 126 w 207"/>
                <a:gd name="T95" fmla="*/ 182 h 186"/>
                <a:gd name="T96" fmla="*/ 137 w 207"/>
                <a:gd name="T97" fmla="*/ 182 h 186"/>
                <a:gd name="T98" fmla="*/ 145 w 207"/>
                <a:gd name="T99" fmla="*/ 182 h 186"/>
                <a:gd name="T100" fmla="*/ 156 w 207"/>
                <a:gd name="T101" fmla="*/ 186 h 186"/>
                <a:gd name="T102" fmla="*/ 159 w 207"/>
                <a:gd name="T103" fmla="*/ 182 h 186"/>
                <a:gd name="T104" fmla="*/ 163 w 207"/>
                <a:gd name="T105" fmla="*/ 186 h 186"/>
                <a:gd name="T106" fmla="*/ 193 w 207"/>
                <a:gd name="T107" fmla="*/ 17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7" h="186">
                  <a:moveTo>
                    <a:pt x="193" y="178"/>
                  </a:moveTo>
                  <a:lnTo>
                    <a:pt x="193" y="178"/>
                  </a:lnTo>
                  <a:lnTo>
                    <a:pt x="189" y="175"/>
                  </a:lnTo>
                  <a:lnTo>
                    <a:pt x="189" y="175"/>
                  </a:lnTo>
                  <a:lnTo>
                    <a:pt x="185" y="171"/>
                  </a:lnTo>
                  <a:lnTo>
                    <a:pt x="185" y="171"/>
                  </a:lnTo>
                  <a:lnTo>
                    <a:pt x="182" y="171"/>
                  </a:lnTo>
                  <a:lnTo>
                    <a:pt x="178" y="167"/>
                  </a:lnTo>
                  <a:lnTo>
                    <a:pt x="178" y="164"/>
                  </a:lnTo>
                  <a:lnTo>
                    <a:pt x="174" y="164"/>
                  </a:lnTo>
                  <a:lnTo>
                    <a:pt x="174" y="164"/>
                  </a:lnTo>
                  <a:lnTo>
                    <a:pt x="170" y="160"/>
                  </a:lnTo>
                  <a:lnTo>
                    <a:pt x="170" y="156"/>
                  </a:lnTo>
                  <a:lnTo>
                    <a:pt x="170" y="108"/>
                  </a:lnTo>
                  <a:lnTo>
                    <a:pt x="207" y="108"/>
                  </a:lnTo>
                  <a:lnTo>
                    <a:pt x="207" y="108"/>
                  </a:lnTo>
                  <a:lnTo>
                    <a:pt x="207" y="104"/>
                  </a:lnTo>
                  <a:lnTo>
                    <a:pt x="207" y="101"/>
                  </a:lnTo>
                  <a:lnTo>
                    <a:pt x="207" y="101"/>
                  </a:lnTo>
                  <a:lnTo>
                    <a:pt x="207" y="97"/>
                  </a:lnTo>
                  <a:lnTo>
                    <a:pt x="207" y="93"/>
                  </a:lnTo>
                  <a:lnTo>
                    <a:pt x="207" y="86"/>
                  </a:lnTo>
                  <a:lnTo>
                    <a:pt x="204" y="82"/>
                  </a:lnTo>
                  <a:lnTo>
                    <a:pt x="207" y="82"/>
                  </a:lnTo>
                  <a:lnTo>
                    <a:pt x="207" y="78"/>
                  </a:lnTo>
                  <a:lnTo>
                    <a:pt x="207" y="78"/>
                  </a:lnTo>
                  <a:lnTo>
                    <a:pt x="204" y="78"/>
                  </a:lnTo>
                  <a:lnTo>
                    <a:pt x="200" y="78"/>
                  </a:lnTo>
                  <a:lnTo>
                    <a:pt x="196" y="82"/>
                  </a:lnTo>
                  <a:lnTo>
                    <a:pt x="196" y="82"/>
                  </a:lnTo>
                  <a:lnTo>
                    <a:pt x="193" y="82"/>
                  </a:lnTo>
                  <a:lnTo>
                    <a:pt x="193" y="82"/>
                  </a:lnTo>
                  <a:lnTo>
                    <a:pt x="189" y="82"/>
                  </a:lnTo>
                  <a:lnTo>
                    <a:pt x="185" y="82"/>
                  </a:lnTo>
                  <a:lnTo>
                    <a:pt x="185" y="78"/>
                  </a:lnTo>
                  <a:lnTo>
                    <a:pt x="182" y="78"/>
                  </a:lnTo>
                  <a:lnTo>
                    <a:pt x="182" y="78"/>
                  </a:lnTo>
                  <a:lnTo>
                    <a:pt x="182" y="82"/>
                  </a:lnTo>
                  <a:lnTo>
                    <a:pt x="182" y="82"/>
                  </a:lnTo>
                  <a:lnTo>
                    <a:pt x="178" y="82"/>
                  </a:lnTo>
                  <a:lnTo>
                    <a:pt x="178" y="82"/>
                  </a:lnTo>
                  <a:lnTo>
                    <a:pt x="178" y="78"/>
                  </a:lnTo>
                  <a:lnTo>
                    <a:pt x="178" y="78"/>
                  </a:lnTo>
                  <a:lnTo>
                    <a:pt x="178" y="75"/>
                  </a:lnTo>
                  <a:lnTo>
                    <a:pt x="178" y="75"/>
                  </a:lnTo>
                  <a:lnTo>
                    <a:pt x="178" y="71"/>
                  </a:lnTo>
                  <a:lnTo>
                    <a:pt x="178" y="71"/>
                  </a:lnTo>
                  <a:lnTo>
                    <a:pt x="178" y="67"/>
                  </a:lnTo>
                  <a:lnTo>
                    <a:pt x="178" y="67"/>
                  </a:lnTo>
                  <a:lnTo>
                    <a:pt x="174" y="63"/>
                  </a:lnTo>
                  <a:lnTo>
                    <a:pt x="174" y="63"/>
                  </a:lnTo>
                  <a:lnTo>
                    <a:pt x="178" y="60"/>
                  </a:lnTo>
                  <a:lnTo>
                    <a:pt x="174" y="60"/>
                  </a:lnTo>
                  <a:lnTo>
                    <a:pt x="174" y="60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0" y="52"/>
                  </a:lnTo>
                  <a:lnTo>
                    <a:pt x="170" y="52"/>
                  </a:lnTo>
                  <a:lnTo>
                    <a:pt x="170" y="49"/>
                  </a:lnTo>
                  <a:lnTo>
                    <a:pt x="170" y="49"/>
                  </a:lnTo>
                  <a:lnTo>
                    <a:pt x="170" y="41"/>
                  </a:lnTo>
                  <a:lnTo>
                    <a:pt x="170" y="41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70" y="34"/>
                  </a:lnTo>
                  <a:lnTo>
                    <a:pt x="170" y="30"/>
                  </a:lnTo>
                  <a:lnTo>
                    <a:pt x="170" y="30"/>
                  </a:lnTo>
                  <a:lnTo>
                    <a:pt x="170" y="26"/>
                  </a:lnTo>
                  <a:lnTo>
                    <a:pt x="170" y="23"/>
                  </a:lnTo>
                  <a:lnTo>
                    <a:pt x="170" y="23"/>
                  </a:lnTo>
                  <a:lnTo>
                    <a:pt x="152" y="23"/>
                  </a:lnTo>
                  <a:lnTo>
                    <a:pt x="152" y="19"/>
                  </a:lnTo>
                  <a:lnTo>
                    <a:pt x="152" y="19"/>
                  </a:lnTo>
                  <a:lnTo>
                    <a:pt x="152" y="15"/>
                  </a:lnTo>
                  <a:lnTo>
                    <a:pt x="148" y="15"/>
                  </a:lnTo>
                  <a:lnTo>
                    <a:pt x="148" y="19"/>
                  </a:lnTo>
                  <a:lnTo>
                    <a:pt x="133" y="19"/>
                  </a:lnTo>
                  <a:lnTo>
                    <a:pt x="133" y="23"/>
                  </a:lnTo>
                  <a:lnTo>
                    <a:pt x="130" y="23"/>
                  </a:lnTo>
                  <a:lnTo>
                    <a:pt x="130" y="26"/>
                  </a:lnTo>
                  <a:lnTo>
                    <a:pt x="130" y="26"/>
                  </a:lnTo>
                  <a:lnTo>
                    <a:pt x="130" y="30"/>
                  </a:lnTo>
                  <a:lnTo>
                    <a:pt x="119" y="34"/>
                  </a:lnTo>
                  <a:lnTo>
                    <a:pt x="115" y="34"/>
                  </a:lnTo>
                  <a:lnTo>
                    <a:pt x="111" y="34"/>
                  </a:lnTo>
                  <a:lnTo>
                    <a:pt x="108" y="34"/>
                  </a:lnTo>
                  <a:lnTo>
                    <a:pt x="104" y="34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3" y="23"/>
                  </a:lnTo>
                  <a:lnTo>
                    <a:pt x="93" y="23"/>
                  </a:lnTo>
                  <a:lnTo>
                    <a:pt x="93" y="19"/>
                  </a:lnTo>
                  <a:lnTo>
                    <a:pt x="93" y="19"/>
                  </a:lnTo>
                  <a:lnTo>
                    <a:pt x="93" y="15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89" y="8"/>
                  </a:lnTo>
                  <a:lnTo>
                    <a:pt x="89" y="8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0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26" y="19"/>
                  </a:lnTo>
                  <a:lnTo>
                    <a:pt x="26" y="30"/>
                  </a:lnTo>
                  <a:lnTo>
                    <a:pt x="33" y="38"/>
                  </a:lnTo>
                  <a:lnTo>
                    <a:pt x="30" y="41"/>
                  </a:lnTo>
                  <a:lnTo>
                    <a:pt x="26" y="49"/>
                  </a:lnTo>
                  <a:lnTo>
                    <a:pt x="30" y="49"/>
                  </a:lnTo>
                  <a:lnTo>
                    <a:pt x="30" y="56"/>
                  </a:lnTo>
                  <a:lnTo>
                    <a:pt x="30" y="60"/>
                  </a:lnTo>
                  <a:lnTo>
                    <a:pt x="30" y="63"/>
                  </a:lnTo>
                  <a:lnTo>
                    <a:pt x="37" y="71"/>
                  </a:lnTo>
                  <a:lnTo>
                    <a:pt x="37" y="75"/>
                  </a:lnTo>
                  <a:lnTo>
                    <a:pt x="41" y="78"/>
                  </a:lnTo>
                  <a:lnTo>
                    <a:pt x="41" y="89"/>
                  </a:lnTo>
                  <a:lnTo>
                    <a:pt x="33" y="101"/>
                  </a:lnTo>
                  <a:lnTo>
                    <a:pt x="30" y="101"/>
                  </a:lnTo>
                  <a:lnTo>
                    <a:pt x="22" y="104"/>
                  </a:lnTo>
                  <a:lnTo>
                    <a:pt x="22" y="108"/>
                  </a:lnTo>
                  <a:lnTo>
                    <a:pt x="15" y="115"/>
                  </a:lnTo>
                  <a:lnTo>
                    <a:pt x="15" y="123"/>
                  </a:lnTo>
                  <a:lnTo>
                    <a:pt x="11" y="123"/>
                  </a:lnTo>
                  <a:lnTo>
                    <a:pt x="11" y="134"/>
                  </a:lnTo>
                  <a:lnTo>
                    <a:pt x="8" y="141"/>
                  </a:lnTo>
                  <a:lnTo>
                    <a:pt x="8" y="145"/>
                  </a:lnTo>
                  <a:lnTo>
                    <a:pt x="4" y="149"/>
                  </a:lnTo>
                  <a:lnTo>
                    <a:pt x="4" y="156"/>
                  </a:lnTo>
                  <a:lnTo>
                    <a:pt x="4" y="160"/>
                  </a:lnTo>
                  <a:lnTo>
                    <a:pt x="4" y="167"/>
                  </a:lnTo>
                  <a:lnTo>
                    <a:pt x="0" y="171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4" y="175"/>
                  </a:lnTo>
                  <a:lnTo>
                    <a:pt x="4" y="175"/>
                  </a:lnTo>
                  <a:lnTo>
                    <a:pt x="8" y="175"/>
                  </a:lnTo>
                  <a:lnTo>
                    <a:pt x="8" y="171"/>
                  </a:lnTo>
                  <a:lnTo>
                    <a:pt x="8" y="171"/>
                  </a:lnTo>
                  <a:lnTo>
                    <a:pt x="11" y="171"/>
                  </a:lnTo>
                  <a:lnTo>
                    <a:pt x="15" y="175"/>
                  </a:lnTo>
                  <a:lnTo>
                    <a:pt x="15" y="171"/>
                  </a:lnTo>
                  <a:lnTo>
                    <a:pt x="15" y="171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30" y="167"/>
                  </a:lnTo>
                  <a:lnTo>
                    <a:pt x="30" y="167"/>
                  </a:lnTo>
                  <a:lnTo>
                    <a:pt x="30" y="171"/>
                  </a:lnTo>
                  <a:lnTo>
                    <a:pt x="33" y="171"/>
                  </a:lnTo>
                  <a:lnTo>
                    <a:pt x="33" y="171"/>
                  </a:lnTo>
                  <a:lnTo>
                    <a:pt x="33" y="171"/>
                  </a:lnTo>
                  <a:lnTo>
                    <a:pt x="37" y="175"/>
                  </a:lnTo>
                  <a:lnTo>
                    <a:pt x="41" y="175"/>
                  </a:lnTo>
                  <a:lnTo>
                    <a:pt x="45" y="175"/>
                  </a:lnTo>
                  <a:lnTo>
                    <a:pt x="45" y="175"/>
                  </a:lnTo>
                  <a:lnTo>
                    <a:pt x="48" y="175"/>
                  </a:lnTo>
                  <a:lnTo>
                    <a:pt x="48" y="175"/>
                  </a:lnTo>
                  <a:lnTo>
                    <a:pt x="48" y="175"/>
                  </a:lnTo>
                  <a:lnTo>
                    <a:pt x="111" y="175"/>
                  </a:lnTo>
                  <a:lnTo>
                    <a:pt x="111" y="175"/>
                  </a:lnTo>
                  <a:lnTo>
                    <a:pt x="115" y="178"/>
                  </a:lnTo>
                  <a:lnTo>
                    <a:pt x="115" y="178"/>
                  </a:lnTo>
                  <a:lnTo>
                    <a:pt x="119" y="178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30" y="182"/>
                  </a:lnTo>
                  <a:lnTo>
                    <a:pt x="130" y="182"/>
                  </a:lnTo>
                  <a:lnTo>
                    <a:pt x="133" y="182"/>
                  </a:lnTo>
                  <a:lnTo>
                    <a:pt x="137" y="182"/>
                  </a:lnTo>
                  <a:lnTo>
                    <a:pt x="141" y="182"/>
                  </a:lnTo>
                  <a:lnTo>
                    <a:pt x="141" y="178"/>
                  </a:lnTo>
                  <a:lnTo>
                    <a:pt x="141" y="182"/>
                  </a:lnTo>
                  <a:lnTo>
                    <a:pt x="145" y="182"/>
                  </a:lnTo>
                  <a:lnTo>
                    <a:pt x="148" y="182"/>
                  </a:lnTo>
                  <a:lnTo>
                    <a:pt x="148" y="186"/>
                  </a:lnTo>
                  <a:lnTo>
                    <a:pt x="152" y="186"/>
                  </a:lnTo>
                  <a:lnTo>
                    <a:pt x="156" y="186"/>
                  </a:lnTo>
                  <a:lnTo>
                    <a:pt x="156" y="182"/>
                  </a:lnTo>
                  <a:lnTo>
                    <a:pt x="156" y="182"/>
                  </a:lnTo>
                  <a:lnTo>
                    <a:pt x="159" y="182"/>
                  </a:lnTo>
                  <a:lnTo>
                    <a:pt x="159" y="182"/>
                  </a:lnTo>
                  <a:lnTo>
                    <a:pt x="159" y="182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7" y="186"/>
                  </a:lnTo>
                  <a:lnTo>
                    <a:pt x="167" y="186"/>
                  </a:lnTo>
                  <a:lnTo>
                    <a:pt x="167" y="186"/>
                  </a:lnTo>
                  <a:lnTo>
                    <a:pt x="193" y="1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43" name="Freeform 145"/>
            <p:cNvSpPr/>
            <p:nvPr/>
          </p:nvSpPr>
          <p:spPr bwMode="auto">
            <a:xfrm>
              <a:off x="4816680" y="3482187"/>
              <a:ext cx="167262" cy="133810"/>
            </a:xfrm>
            <a:custGeom>
              <a:avLst/>
              <a:gdLst>
                <a:gd name="T0" fmla="*/ 8 w 130"/>
                <a:gd name="T1" fmla="*/ 33 h 104"/>
                <a:gd name="T2" fmla="*/ 11 w 130"/>
                <a:gd name="T3" fmla="*/ 33 h 104"/>
                <a:gd name="T4" fmla="*/ 23 w 130"/>
                <a:gd name="T5" fmla="*/ 33 h 104"/>
                <a:gd name="T6" fmla="*/ 23 w 130"/>
                <a:gd name="T7" fmla="*/ 33 h 104"/>
                <a:gd name="T8" fmla="*/ 34 w 130"/>
                <a:gd name="T9" fmla="*/ 33 h 104"/>
                <a:gd name="T10" fmla="*/ 56 w 130"/>
                <a:gd name="T11" fmla="*/ 15 h 104"/>
                <a:gd name="T12" fmla="*/ 63 w 130"/>
                <a:gd name="T13" fmla="*/ 11 h 104"/>
                <a:gd name="T14" fmla="*/ 63 w 130"/>
                <a:gd name="T15" fmla="*/ 7 h 104"/>
                <a:gd name="T16" fmla="*/ 71 w 130"/>
                <a:gd name="T17" fmla="*/ 0 h 104"/>
                <a:gd name="T18" fmla="*/ 82 w 130"/>
                <a:gd name="T19" fmla="*/ 0 h 104"/>
                <a:gd name="T20" fmla="*/ 85 w 130"/>
                <a:gd name="T21" fmla="*/ 0 h 104"/>
                <a:gd name="T22" fmla="*/ 89 w 130"/>
                <a:gd name="T23" fmla="*/ 3 h 104"/>
                <a:gd name="T24" fmla="*/ 97 w 130"/>
                <a:gd name="T25" fmla="*/ 7 h 104"/>
                <a:gd name="T26" fmla="*/ 104 w 130"/>
                <a:gd name="T27" fmla="*/ 7 h 104"/>
                <a:gd name="T28" fmla="*/ 115 w 130"/>
                <a:gd name="T29" fmla="*/ 11 h 104"/>
                <a:gd name="T30" fmla="*/ 126 w 130"/>
                <a:gd name="T31" fmla="*/ 18 h 104"/>
                <a:gd name="T32" fmla="*/ 130 w 130"/>
                <a:gd name="T33" fmla="*/ 22 h 104"/>
                <a:gd name="T34" fmla="*/ 130 w 130"/>
                <a:gd name="T35" fmla="*/ 29 h 104"/>
                <a:gd name="T36" fmla="*/ 126 w 130"/>
                <a:gd name="T37" fmla="*/ 37 h 104"/>
                <a:gd name="T38" fmla="*/ 130 w 130"/>
                <a:gd name="T39" fmla="*/ 41 h 104"/>
                <a:gd name="T40" fmla="*/ 126 w 130"/>
                <a:gd name="T41" fmla="*/ 48 h 104"/>
                <a:gd name="T42" fmla="*/ 122 w 130"/>
                <a:gd name="T43" fmla="*/ 52 h 104"/>
                <a:gd name="T44" fmla="*/ 126 w 130"/>
                <a:gd name="T45" fmla="*/ 59 h 104"/>
                <a:gd name="T46" fmla="*/ 126 w 130"/>
                <a:gd name="T47" fmla="*/ 63 h 104"/>
                <a:gd name="T48" fmla="*/ 122 w 130"/>
                <a:gd name="T49" fmla="*/ 70 h 104"/>
                <a:gd name="T50" fmla="*/ 119 w 130"/>
                <a:gd name="T51" fmla="*/ 74 h 104"/>
                <a:gd name="T52" fmla="*/ 119 w 130"/>
                <a:gd name="T53" fmla="*/ 85 h 104"/>
                <a:gd name="T54" fmla="*/ 97 w 130"/>
                <a:gd name="T55" fmla="*/ 104 h 104"/>
                <a:gd name="T56" fmla="*/ 85 w 130"/>
                <a:gd name="T57" fmla="*/ 104 h 104"/>
                <a:gd name="T58" fmla="*/ 78 w 130"/>
                <a:gd name="T59" fmla="*/ 100 h 104"/>
                <a:gd name="T60" fmla="*/ 67 w 130"/>
                <a:gd name="T61" fmla="*/ 100 h 104"/>
                <a:gd name="T62" fmla="*/ 63 w 130"/>
                <a:gd name="T63" fmla="*/ 96 h 104"/>
                <a:gd name="T64" fmla="*/ 56 w 130"/>
                <a:gd name="T65" fmla="*/ 93 h 104"/>
                <a:gd name="T66" fmla="*/ 48 w 130"/>
                <a:gd name="T67" fmla="*/ 93 h 104"/>
                <a:gd name="T68" fmla="*/ 41 w 130"/>
                <a:gd name="T69" fmla="*/ 85 h 104"/>
                <a:gd name="T70" fmla="*/ 37 w 130"/>
                <a:gd name="T71" fmla="*/ 78 h 104"/>
                <a:gd name="T72" fmla="*/ 34 w 130"/>
                <a:gd name="T73" fmla="*/ 74 h 104"/>
                <a:gd name="T74" fmla="*/ 34 w 130"/>
                <a:gd name="T75" fmla="*/ 70 h 104"/>
                <a:gd name="T76" fmla="*/ 26 w 130"/>
                <a:gd name="T77" fmla="*/ 67 h 104"/>
                <a:gd name="T78" fmla="*/ 19 w 130"/>
                <a:gd name="T79" fmla="*/ 55 h 104"/>
                <a:gd name="T80" fmla="*/ 15 w 130"/>
                <a:gd name="T81" fmla="*/ 52 h 104"/>
                <a:gd name="T82" fmla="*/ 11 w 130"/>
                <a:gd name="T83" fmla="*/ 44 h 104"/>
                <a:gd name="T84" fmla="*/ 8 w 130"/>
                <a:gd name="T85" fmla="*/ 41 h 104"/>
                <a:gd name="T86" fmla="*/ 0 w 130"/>
                <a:gd name="T87" fmla="*/ 37 h 104"/>
                <a:gd name="T88" fmla="*/ 0 w 130"/>
                <a:gd name="T89" fmla="*/ 33 h 104"/>
                <a:gd name="T90" fmla="*/ 0 w 130"/>
                <a:gd name="T91" fmla="*/ 3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0" h="104">
                  <a:moveTo>
                    <a:pt x="0" y="33"/>
                  </a:moveTo>
                  <a:lnTo>
                    <a:pt x="4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5" y="33"/>
                  </a:lnTo>
                  <a:lnTo>
                    <a:pt x="19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4" y="33"/>
                  </a:lnTo>
                  <a:lnTo>
                    <a:pt x="37" y="29"/>
                  </a:lnTo>
                  <a:lnTo>
                    <a:pt x="45" y="18"/>
                  </a:lnTo>
                  <a:lnTo>
                    <a:pt x="56" y="15"/>
                  </a:lnTo>
                  <a:lnTo>
                    <a:pt x="60" y="11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3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7" y="7"/>
                  </a:lnTo>
                  <a:lnTo>
                    <a:pt x="100" y="7"/>
                  </a:lnTo>
                  <a:lnTo>
                    <a:pt x="100" y="3"/>
                  </a:lnTo>
                  <a:lnTo>
                    <a:pt x="104" y="7"/>
                  </a:lnTo>
                  <a:lnTo>
                    <a:pt x="111" y="7"/>
                  </a:lnTo>
                  <a:lnTo>
                    <a:pt x="111" y="11"/>
                  </a:lnTo>
                  <a:lnTo>
                    <a:pt x="115" y="11"/>
                  </a:lnTo>
                  <a:lnTo>
                    <a:pt x="122" y="11"/>
                  </a:lnTo>
                  <a:lnTo>
                    <a:pt x="122" y="15"/>
                  </a:lnTo>
                  <a:lnTo>
                    <a:pt x="126" y="18"/>
                  </a:lnTo>
                  <a:lnTo>
                    <a:pt x="130" y="18"/>
                  </a:lnTo>
                  <a:lnTo>
                    <a:pt x="130" y="18"/>
                  </a:lnTo>
                  <a:lnTo>
                    <a:pt x="130" y="22"/>
                  </a:lnTo>
                  <a:lnTo>
                    <a:pt x="130" y="26"/>
                  </a:lnTo>
                  <a:lnTo>
                    <a:pt x="130" y="26"/>
                  </a:lnTo>
                  <a:lnTo>
                    <a:pt x="130" y="29"/>
                  </a:lnTo>
                  <a:lnTo>
                    <a:pt x="130" y="29"/>
                  </a:lnTo>
                  <a:lnTo>
                    <a:pt x="126" y="33"/>
                  </a:lnTo>
                  <a:lnTo>
                    <a:pt x="126" y="37"/>
                  </a:lnTo>
                  <a:lnTo>
                    <a:pt x="126" y="41"/>
                  </a:lnTo>
                  <a:lnTo>
                    <a:pt x="126" y="41"/>
                  </a:lnTo>
                  <a:lnTo>
                    <a:pt x="130" y="41"/>
                  </a:lnTo>
                  <a:lnTo>
                    <a:pt x="126" y="41"/>
                  </a:lnTo>
                  <a:lnTo>
                    <a:pt x="126" y="44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6" y="55"/>
                  </a:lnTo>
                  <a:lnTo>
                    <a:pt x="126" y="55"/>
                  </a:lnTo>
                  <a:lnTo>
                    <a:pt x="126" y="59"/>
                  </a:lnTo>
                  <a:lnTo>
                    <a:pt x="126" y="59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26" y="67"/>
                  </a:lnTo>
                  <a:lnTo>
                    <a:pt x="122" y="70"/>
                  </a:lnTo>
                  <a:lnTo>
                    <a:pt x="122" y="70"/>
                  </a:lnTo>
                  <a:lnTo>
                    <a:pt x="119" y="70"/>
                  </a:lnTo>
                  <a:lnTo>
                    <a:pt x="119" y="74"/>
                  </a:lnTo>
                  <a:lnTo>
                    <a:pt x="119" y="74"/>
                  </a:lnTo>
                  <a:lnTo>
                    <a:pt x="119" y="78"/>
                  </a:lnTo>
                  <a:lnTo>
                    <a:pt x="119" y="81"/>
                  </a:lnTo>
                  <a:lnTo>
                    <a:pt x="119" y="85"/>
                  </a:lnTo>
                  <a:lnTo>
                    <a:pt x="119" y="89"/>
                  </a:lnTo>
                  <a:lnTo>
                    <a:pt x="100" y="104"/>
                  </a:lnTo>
                  <a:lnTo>
                    <a:pt x="97" y="104"/>
                  </a:lnTo>
                  <a:lnTo>
                    <a:pt x="89" y="100"/>
                  </a:lnTo>
                  <a:lnTo>
                    <a:pt x="85" y="104"/>
                  </a:lnTo>
                  <a:lnTo>
                    <a:pt x="85" y="104"/>
                  </a:lnTo>
                  <a:lnTo>
                    <a:pt x="82" y="104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4" y="100"/>
                  </a:lnTo>
                  <a:lnTo>
                    <a:pt x="71" y="100"/>
                  </a:lnTo>
                  <a:lnTo>
                    <a:pt x="67" y="100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3" y="93"/>
                  </a:lnTo>
                  <a:lnTo>
                    <a:pt x="60" y="93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52" y="89"/>
                  </a:lnTo>
                  <a:lnTo>
                    <a:pt x="48" y="93"/>
                  </a:lnTo>
                  <a:lnTo>
                    <a:pt x="45" y="89"/>
                  </a:lnTo>
                  <a:lnTo>
                    <a:pt x="45" y="89"/>
                  </a:lnTo>
                  <a:lnTo>
                    <a:pt x="41" y="85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37" y="78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4" y="74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26" y="67"/>
                  </a:lnTo>
                  <a:lnTo>
                    <a:pt x="23" y="63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1"/>
                  </a:lnTo>
                  <a:lnTo>
                    <a:pt x="4" y="41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44" name="Freeform 146"/>
            <p:cNvSpPr/>
            <p:nvPr/>
          </p:nvSpPr>
          <p:spPr bwMode="auto">
            <a:xfrm>
              <a:off x="4702168" y="3524645"/>
              <a:ext cx="200714" cy="176269"/>
            </a:xfrm>
            <a:custGeom>
              <a:avLst/>
              <a:gdLst>
                <a:gd name="T0" fmla="*/ 89 w 156"/>
                <a:gd name="T1" fmla="*/ 0 h 137"/>
                <a:gd name="T2" fmla="*/ 93 w 156"/>
                <a:gd name="T3" fmla="*/ 4 h 137"/>
                <a:gd name="T4" fmla="*/ 97 w 156"/>
                <a:gd name="T5" fmla="*/ 11 h 137"/>
                <a:gd name="T6" fmla="*/ 100 w 156"/>
                <a:gd name="T7" fmla="*/ 15 h 137"/>
                <a:gd name="T8" fmla="*/ 104 w 156"/>
                <a:gd name="T9" fmla="*/ 19 h 137"/>
                <a:gd name="T10" fmla="*/ 108 w 156"/>
                <a:gd name="T11" fmla="*/ 22 h 137"/>
                <a:gd name="T12" fmla="*/ 119 w 156"/>
                <a:gd name="T13" fmla="*/ 34 h 137"/>
                <a:gd name="T14" fmla="*/ 123 w 156"/>
                <a:gd name="T15" fmla="*/ 37 h 137"/>
                <a:gd name="T16" fmla="*/ 126 w 156"/>
                <a:gd name="T17" fmla="*/ 41 h 137"/>
                <a:gd name="T18" fmla="*/ 126 w 156"/>
                <a:gd name="T19" fmla="*/ 48 h 137"/>
                <a:gd name="T20" fmla="*/ 134 w 156"/>
                <a:gd name="T21" fmla="*/ 56 h 137"/>
                <a:gd name="T22" fmla="*/ 141 w 156"/>
                <a:gd name="T23" fmla="*/ 56 h 137"/>
                <a:gd name="T24" fmla="*/ 149 w 156"/>
                <a:gd name="T25" fmla="*/ 60 h 137"/>
                <a:gd name="T26" fmla="*/ 152 w 156"/>
                <a:gd name="T27" fmla="*/ 63 h 137"/>
                <a:gd name="T28" fmla="*/ 152 w 156"/>
                <a:gd name="T29" fmla="*/ 67 h 137"/>
                <a:gd name="T30" fmla="*/ 149 w 156"/>
                <a:gd name="T31" fmla="*/ 67 h 137"/>
                <a:gd name="T32" fmla="*/ 145 w 156"/>
                <a:gd name="T33" fmla="*/ 74 h 137"/>
                <a:gd name="T34" fmla="*/ 137 w 156"/>
                <a:gd name="T35" fmla="*/ 74 h 137"/>
                <a:gd name="T36" fmla="*/ 130 w 156"/>
                <a:gd name="T37" fmla="*/ 78 h 137"/>
                <a:gd name="T38" fmla="*/ 126 w 156"/>
                <a:gd name="T39" fmla="*/ 82 h 137"/>
                <a:gd name="T40" fmla="*/ 119 w 156"/>
                <a:gd name="T41" fmla="*/ 85 h 137"/>
                <a:gd name="T42" fmla="*/ 112 w 156"/>
                <a:gd name="T43" fmla="*/ 93 h 137"/>
                <a:gd name="T44" fmla="*/ 112 w 156"/>
                <a:gd name="T45" fmla="*/ 97 h 137"/>
                <a:gd name="T46" fmla="*/ 108 w 156"/>
                <a:gd name="T47" fmla="*/ 100 h 137"/>
                <a:gd name="T48" fmla="*/ 104 w 156"/>
                <a:gd name="T49" fmla="*/ 104 h 137"/>
                <a:gd name="T50" fmla="*/ 97 w 156"/>
                <a:gd name="T51" fmla="*/ 108 h 137"/>
                <a:gd name="T52" fmla="*/ 93 w 156"/>
                <a:gd name="T53" fmla="*/ 115 h 137"/>
                <a:gd name="T54" fmla="*/ 93 w 156"/>
                <a:gd name="T55" fmla="*/ 123 h 137"/>
                <a:gd name="T56" fmla="*/ 86 w 156"/>
                <a:gd name="T57" fmla="*/ 123 h 137"/>
                <a:gd name="T58" fmla="*/ 74 w 156"/>
                <a:gd name="T59" fmla="*/ 123 h 137"/>
                <a:gd name="T60" fmla="*/ 63 w 156"/>
                <a:gd name="T61" fmla="*/ 119 h 137"/>
                <a:gd name="T62" fmla="*/ 56 w 156"/>
                <a:gd name="T63" fmla="*/ 115 h 137"/>
                <a:gd name="T64" fmla="*/ 45 w 156"/>
                <a:gd name="T65" fmla="*/ 126 h 137"/>
                <a:gd name="T66" fmla="*/ 34 w 156"/>
                <a:gd name="T67" fmla="*/ 134 h 137"/>
                <a:gd name="T68" fmla="*/ 26 w 156"/>
                <a:gd name="T69" fmla="*/ 137 h 137"/>
                <a:gd name="T70" fmla="*/ 15 w 156"/>
                <a:gd name="T71" fmla="*/ 137 h 137"/>
                <a:gd name="T72" fmla="*/ 12 w 156"/>
                <a:gd name="T73" fmla="*/ 130 h 137"/>
                <a:gd name="T74" fmla="*/ 8 w 156"/>
                <a:gd name="T75" fmla="*/ 115 h 137"/>
                <a:gd name="T76" fmla="*/ 0 w 156"/>
                <a:gd name="T77" fmla="*/ 111 h 137"/>
                <a:gd name="T78" fmla="*/ 19 w 156"/>
                <a:gd name="T79" fmla="*/ 63 h 137"/>
                <a:gd name="T80" fmla="*/ 49 w 156"/>
                <a:gd name="T81" fmla="*/ 8 h 137"/>
                <a:gd name="T82" fmla="*/ 56 w 156"/>
                <a:gd name="T83" fmla="*/ 4 h 137"/>
                <a:gd name="T84" fmla="*/ 60 w 156"/>
                <a:gd name="T85" fmla="*/ 8 h 137"/>
                <a:gd name="T86" fmla="*/ 60 w 156"/>
                <a:gd name="T87" fmla="*/ 11 h 137"/>
                <a:gd name="T88" fmla="*/ 74 w 156"/>
                <a:gd name="T89" fmla="*/ 0 h 137"/>
                <a:gd name="T90" fmla="*/ 78 w 156"/>
                <a:gd name="T91" fmla="*/ 4 h 137"/>
                <a:gd name="T92" fmla="*/ 89 w 156"/>
                <a:gd name="T9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6" h="137">
                  <a:moveTo>
                    <a:pt x="89" y="0"/>
                  </a:moveTo>
                  <a:lnTo>
                    <a:pt x="89" y="0"/>
                  </a:lnTo>
                  <a:lnTo>
                    <a:pt x="89" y="0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93" y="4"/>
                  </a:lnTo>
                  <a:lnTo>
                    <a:pt x="93" y="8"/>
                  </a:lnTo>
                  <a:lnTo>
                    <a:pt x="97" y="8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100" y="11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4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12" y="30"/>
                  </a:lnTo>
                  <a:lnTo>
                    <a:pt x="115" y="34"/>
                  </a:lnTo>
                  <a:lnTo>
                    <a:pt x="119" y="34"/>
                  </a:lnTo>
                  <a:lnTo>
                    <a:pt x="119" y="34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23" y="41"/>
                  </a:lnTo>
                  <a:lnTo>
                    <a:pt x="126" y="41"/>
                  </a:lnTo>
                  <a:lnTo>
                    <a:pt x="126" y="41"/>
                  </a:lnTo>
                  <a:lnTo>
                    <a:pt x="126" y="45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30" y="52"/>
                  </a:lnTo>
                  <a:lnTo>
                    <a:pt x="134" y="56"/>
                  </a:lnTo>
                  <a:lnTo>
                    <a:pt x="134" y="56"/>
                  </a:lnTo>
                  <a:lnTo>
                    <a:pt x="137" y="60"/>
                  </a:lnTo>
                  <a:lnTo>
                    <a:pt x="141" y="56"/>
                  </a:lnTo>
                  <a:lnTo>
                    <a:pt x="145" y="60"/>
                  </a:lnTo>
                  <a:lnTo>
                    <a:pt x="145" y="60"/>
                  </a:lnTo>
                  <a:lnTo>
                    <a:pt x="149" y="60"/>
                  </a:lnTo>
                  <a:lnTo>
                    <a:pt x="152" y="60"/>
                  </a:lnTo>
                  <a:lnTo>
                    <a:pt x="152" y="63"/>
                  </a:lnTo>
                  <a:lnTo>
                    <a:pt x="152" y="63"/>
                  </a:lnTo>
                  <a:lnTo>
                    <a:pt x="152" y="63"/>
                  </a:lnTo>
                  <a:lnTo>
                    <a:pt x="156" y="67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49" y="67"/>
                  </a:lnTo>
                  <a:lnTo>
                    <a:pt x="149" y="67"/>
                  </a:lnTo>
                  <a:lnTo>
                    <a:pt x="149" y="71"/>
                  </a:lnTo>
                  <a:lnTo>
                    <a:pt x="145" y="71"/>
                  </a:lnTo>
                  <a:lnTo>
                    <a:pt x="145" y="74"/>
                  </a:lnTo>
                  <a:lnTo>
                    <a:pt x="141" y="74"/>
                  </a:lnTo>
                  <a:lnTo>
                    <a:pt x="137" y="74"/>
                  </a:lnTo>
                  <a:lnTo>
                    <a:pt x="137" y="74"/>
                  </a:lnTo>
                  <a:lnTo>
                    <a:pt x="137" y="74"/>
                  </a:lnTo>
                  <a:lnTo>
                    <a:pt x="134" y="74"/>
                  </a:lnTo>
                  <a:lnTo>
                    <a:pt x="130" y="78"/>
                  </a:lnTo>
                  <a:lnTo>
                    <a:pt x="126" y="78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23" y="82"/>
                  </a:lnTo>
                  <a:lnTo>
                    <a:pt x="123" y="85"/>
                  </a:lnTo>
                  <a:lnTo>
                    <a:pt x="119" y="85"/>
                  </a:lnTo>
                  <a:lnTo>
                    <a:pt x="119" y="85"/>
                  </a:lnTo>
                  <a:lnTo>
                    <a:pt x="112" y="89"/>
                  </a:lnTo>
                  <a:lnTo>
                    <a:pt x="112" y="93"/>
                  </a:lnTo>
                  <a:lnTo>
                    <a:pt x="115" y="97"/>
                  </a:lnTo>
                  <a:lnTo>
                    <a:pt x="115" y="97"/>
                  </a:lnTo>
                  <a:lnTo>
                    <a:pt x="112" y="97"/>
                  </a:lnTo>
                  <a:lnTo>
                    <a:pt x="112" y="100"/>
                  </a:lnTo>
                  <a:lnTo>
                    <a:pt x="108" y="100"/>
                  </a:lnTo>
                  <a:lnTo>
                    <a:pt x="108" y="100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97" y="108"/>
                  </a:lnTo>
                  <a:lnTo>
                    <a:pt x="93" y="111"/>
                  </a:lnTo>
                  <a:lnTo>
                    <a:pt x="93" y="115"/>
                  </a:lnTo>
                  <a:lnTo>
                    <a:pt x="93" y="115"/>
                  </a:lnTo>
                  <a:lnTo>
                    <a:pt x="93" y="119"/>
                  </a:lnTo>
                  <a:lnTo>
                    <a:pt x="93" y="119"/>
                  </a:lnTo>
                  <a:lnTo>
                    <a:pt x="93" y="123"/>
                  </a:lnTo>
                  <a:lnTo>
                    <a:pt x="89" y="123"/>
                  </a:lnTo>
                  <a:lnTo>
                    <a:pt x="86" y="123"/>
                  </a:lnTo>
                  <a:lnTo>
                    <a:pt x="86" y="123"/>
                  </a:lnTo>
                  <a:lnTo>
                    <a:pt x="82" y="123"/>
                  </a:lnTo>
                  <a:lnTo>
                    <a:pt x="78" y="123"/>
                  </a:lnTo>
                  <a:lnTo>
                    <a:pt x="74" y="123"/>
                  </a:lnTo>
                  <a:lnTo>
                    <a:pt x="74" y="123"/>
                  </a:lnTo>
                  <a:lnTo>
                    <a:pt x="71" y="123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60" y="115"/>
                  </a:lnTo>
                  <a:lnTo>
                    <a:pt x="56" y="115"/>
                  </a:lnTo>
                  <a:lnTo>
                    <a:pt x="52" y="115"/>
                  </a:lnTo>
                  <a:lnTo>
                    <a:pt x="49" y="119"/>
                  </a:lnTo>
                  <a:lnTo>
                    <a:pt x="45" y="126"/>
                  </a:lnTo>
                  <a:lnTo>
                    <a:pt x="41" y="130"/>
                  </a:lnTo>
                  <a:lnTo>
                    <a:pt x="37" y="130"/>
                  </a:lnTo>
                  <a:lnTo>
                    <a:pt x="34" y="134"/>
                  </a:lnTo>
                  <a:lnTo>
                    <a:pt x="30" y="134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23" y="137"/>
                  </a:lnTo>
                  <a:lnTo>
                    <a:pt x="19" y="137"/>
                  </a:lnTo>
                  <a:lnTo>
                    <a:pt x="15" y="137"/>
                  </a:lnTo>
                  <a:lnTo>
                    <a:pt x="12" y="137"/>
                  </a:lnTo>
                  <a:lnTo>
                    <a:pt x="12" y="134"/>
                  </a:lnTo>
                  <a:lnTo>
                    <a:pt x="12" y="130"/>
                  </a:lnTo>
                  <a:lnTo>
                    <a:pt x="12" y="126"/>
                  </a:lnTo>
                  <a:lnTo>
                    <a:pt x="8" y="119"/>
                  </a:lnTo>
                  <a:lnTo>
                    <a:pt x="8" y="115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08"/>
                  </a:lnTo>
                  <a:lnTo>
                    <a:pt x="4" y="63"/>
                  </a:lnTo>
                  <a:lnTo>
                    <a:pt x="19" y="63"/>
                  </a:lnTo>
                  <a:lnTo>
                    <a:pt x="23" y="8"/>
                  </a:lnTo>
                  <a:lnTo>
                    <a:pt x="34" y="8"/>
                  </a:lnTo>
                  <a:lnTo>
                    <a:pt x="49" y="8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7" y="8"/>
                  </a:lnTo>
                  <a:lnTo>
                    <a:pt x="71" y="4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45" name="Freeform 147"/>
            <p:cNvSpPr/>
            <p:nvPr/>
          </p:nvSpPr>
          <p:spPr bwMode="auto">
            <a:xfrm>
              <a:off x="4531048" y="3505347"/>
              <a:ext cx="285632" cy="244460"/>
            </a:xfrm>
            <a:custGeom>
              <a:avLst/>
              <a:gdLst>
                <a:gd name="T0" fmla="*/ 137 w 222"/>
                <a:gd name="T1" fmla="*/ 78 h 190"/>
                <a:gd name="T2" fmla="*/ 167 w 222"/>
                <a:gd name="T3" fmla="*/ 23 h 190"/>
                <a:gd name="T4" fmla="*/ 189 w 222"/>
                <a:gd name="T5" fmla="*/ 19 h 190"/>
                <a:gd name="T6" fmla="*/ 193 w 222"/>
                <a:gd name="T7" fmla="*/ 23 h 190"/>
                <a:gd name="T8" fmla="*/ 193 w 222"/>
                <a:gd name="T9" fmla="*/ 26 h 190"/>
                <a:gd name="T10" fmla="*/ 204 w 222"/>
                <a:gd name="T11" fmla="*/ 19 h 190"/>
                <a:gd name="T12" fmla="*/ 211 w 222"/>
                <a:gd name="T13" fmla="*/ 19 h 190"/>
                <a:gd name="T14" fmla="*/ 219 w 222"/>
                <a:gd name="T15" fmla="*/ 15 h 190"/>
                <a:gd name="T16" fmla="*/ 219 w 222"/>
                <a:gd name="T17" fmla="*/ 11 h 190"/>
                <a:gd name="T18" fmla="*/ 215 w 222"/>
                <a:gd name="T19" fmla="*/ 8 h 190"/>
                <a:gd name="T20" fmla="*/ 211 w 222"/>
                <a:gd name="T21" fmla="*/ 11 h 190"/>
                <a:gd name="T22" fmla="*/ 167 w 222"/>
                <a:gd name="T23" fmla="*/ 19 h 190"/>
                <a:gd name="T24" fmla="*/ 163 w 222"/>
                <a:gd name="T25" fmla="*/ 19 h 190"/>
                <a:gd name="T26" fmla="*/ 159 w 222"/>
                <a:gd name="T27" fmla="*/ 15 h 190"/>
                <a:gd name="T28" fmla="*/ 156 w 222"/>
                <a:gd name="T29" fmla="*/ 15 h 190"/>
                <a:gd name="T30" fmla="*/ 148 w 222"/>
                <a:gd name="T31" fmla="*/ 19 h 190"/>
                <a:gd name="T32" fmla="*/ 141 w 222"/>
                <a:gd name="T33" fmla="*/ 15 h 190"/>
                <a:gd name="T34" fmla="*/ 137 w 222"/>
                <a:gd name="T35" fmla="*/ 15 h 190"/>
                <a:gd name="T36" fmla="*/ 130 w 222"/>
                <a:gd name="T37" fmla="*/ 15 h 190"/>
                <a:gd name="T38" fmla="*/ 122 w 222"/>
                <a:gd name="T39" fmla="*/ 15 h 190"/>
                <a:gd name="T40" fmla="*/ 115 w 222"/>
                <a:gd name="T41" fmla="*/ 11 h 190"/>
                <a:gd name="T42" fmla="*/ 111 w 222"/>
                <a:gd name="T43" fmla="*/ 8 h 190"/>
                <a:gd name="T44" fmla="*/ 48 w 222"/>
                <a:gd name="T45" fmla="*/ 8 h 190"/>
                <a:gd name="T46" fmla="*/ 41 w 222"/>
                <a:gd name="T47" fmla="*/ 8 h 190"/>
                <a:gd name="T48" fmla="*/ 33 w 222"/>
                <a:gd name="T49" fmla="*/ 4 h 190"/>
                <a:gd name="T50" fmla="*/ 30 w 222"/>
                <a:gd name="T51" fmla="*/ 0 h 190"/>
                <a:gd name="T52" fmla="*/ 26 w 222"/>
                <a:gd name="T53" fmla="*/ 0 h 190"/>
                <a:gd name="T54" fmla="*/ 22 w 222"/>
                <a:gd name="T55" fmla="*/ 0 h 190"/>
                <a:gd name="T56" fmla="*/ 15 w 222"/>
                <a:gd name="T57" fmla="*/ 8 h 190"/>
                <a:gd name="T58" fmla="*/ 8 w 222"/>
                <a:gd name="T59" fmla="*/ 4 h 190"/>
                <a:gd name="T60" fmla="*/ 4 w 222"/>
                <a:gd name="T61" fmla="*/ 8 h 190"/>
                <a:gd name="T62" fmla="*/ 4 w 222"/>
                <a:gd name="T63" fmla="*/ 19 h 190"/>
                <a:gd name="T64" fmla="*/ 26 w 222"/>
                <a:gd name="T65" fmla="*/ 52 h 190"/>
                <a:gd name="T66" fmla="*/ 33 w 222"/>
                <a:gd name="T67" fmla="*/ 75 h 190"/>
                <a:gd name="T68" fmla="*/ 41 w 222"/>
                <a:gd name="T69" fmla="*/ 93 h 190"/>
                <a:gd name="T70" fmla="*/ 48 w 222"/>
                <a:gd name="T71" fmla="*/ 123 h 190"/>
                <a:gd name="T72" fmla="*/ 48 w 222"/>
                <a:gd name="T73" fmla="*/ 134 h 190"/>
                <a:gd name="T74" fmla="*/ 52 w 222"/>
                <a:gd name="T75" fmla="*/ 145 h 190"/>
                <a:gd name="T76" fmla="*/ 52 w 222"/>
                <a:gd name="T77" fmla="*/ 152 h 190"/>
                <a:gd name="T78" fmla="*/ 59 w 222"/>
                <a:gd name="T79" fmla="*/ 167 h 190"/>
                <a:gd name="T80" fmla="*/ 67 w 222"/>
                <a:gd name="T81" fmla="*/ 178 h 190"/>
                <a:gd name="T82" fmla="*/ 78 w 222"/>
                <a:gd name="T83" fmla="*/ 178 h 190"/>
                <a:gd name="T84" fmla="*/ 82 w 222"/>
                <a:gd name="T85" fmla="*/ 175 h 190"/>
                <a:gd name="T86" fmla="*/ 89 w 222"/>
                <a:gd name="T87" fmla="*/ 175 h 190"/>
                <a:gd name="T88" fmla="*/ 96 w 222"/>
                <a:gd name="T89" fmla="*/ 186 h 190"/>
                <a:gd name="T90" fmla="*/ 104 w 222"/>
                <a:gd name="T91" fmla="*/ 186 h 190"/>
                <a:gd name="T92" fmla="*/ 111 w 222"/>
                <a:gd name="T93" fmla="*/ 186 h 190"/>
                <a:gd name="T94" fmla="*/ 115 w 222"/>
                <a:gd name="T95" fmla="*/ 190 h 190"/>
                <a:gd name="T96" fmla="*/ 119 w 222"/>
                <a:gd name="T97" fmla="*/ 182 h 190"/>
                <a:gd name="T98" fmla="*/ 130 w 222"/>
                <a:gd name="T99" fmla="*/ 178 h 190"/>
                <a:gd name="T100" fmla="*/ 133 w 222"/>
                <a:gd name="T101" fmla="*/ 12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2" h="190">
                  <a:moveTo>
                    <a:pt x="133" y="126"/>
                  </a:moveTo>
                  <a:lnTo>
                    <a:pt x="133" y="123"/>
                  </a:lnTo>
                  <a:lnTo>
                    <a:pt x="137" y="78"/>
                  </a:lnTo>
                  <a:lnTo>
                    <a:pt x="152" y="78"/>
                  </a:lnTo>
                  <a:lnTo>
                    <a:pt x="156" y="23"/>
                  </a:lnTo>
                  <a:lnTo>
                    <a:pt x="167" y="23"/>
                  </a:lnTo>
                  <a:lnTo>
                    <a:pt x="182" y="23"/>
                  </a:lnTo>
                  <a:lnTo>
                    <a:pt x="189" y="19"/>
                  </a:lnTo>
                  <a:lnTo>
                    <a:pt x="189" y="19"/>
                  </a:lnTo>
                  <a:lnTo>
                    <a:pt x="189" y="19"/>
                  </a:lnTo>
                  <a:lnTo>
                    <a:pt x="193" y="19"/>
                  </a:lnTo>
                  <a:lnTo>
                    <a:pt x="193" y="23"/>
                  </a:lnTo>
                  <a:lnTo>
                    <a:pt x="193" y="23"/>
                  </a:lnTo>
                  <a:lnTo>
                    <a:pt x="193" y="23"/>
                  </a:lnTo>
                  <a:lnTo>
                    <a:pt x="193" y="26"/>
                  </a:lnTo>
                  <a:lnTo>
                    <a:pt x="193" y="26"/>
                  </a:lnTo>
                  <a:lnTo>
                    <a:pt x="200" y="23"/>
                  </a:lnTo>
                  <a:lnTo>
                    <a:pt x="204" y="19"/>
                  </a:lnTo>
                  <a:lnTo>
                    <a:pt x="207" y="15"/>
                  </a:lnTo>
                  <a:lnTo>
                    <a:pt x="207" y="15"/>
                  </a:lnTo>
                  <a:lnTo>
                    <a:pt x="211" y="19"/>
                  </a:lnTo>
                  <a:lnTo>
                    <a:pt x="211" y="19"/>
                  </a:lnTo>
                  <a:lnTo>
                    <a:pt x="215" y="15"/>
                  </a:lnTo>
                  <a:lnTo>
                    <a:pt x="219" y="15"/>
                  </a:lnTo>
                  <a:lnTo>
                    <a:pt x="222" y="15"/>
                  </a:lnTo>
                  <a:lnTo>
                    <a:pt x="222" y="11"/>
                  </a:lnTo>
                  <a:lnTo>
                    <a:pt x="219" y="11"/>
                  </a:lnTo>
                  <a:lnTo>
                    <a:pt x="219" y="11"/>
                  </a:lnTo>
                  <a:lnTo>
                    <a:pt x="219" y="11"/>
                  </a:lnTo>
                  <a:lnTo>
                    <a:pt x="215" y="8"/>
                  </a:lnTo>
                  <a:lnTo>
                    <a:pt x="215" y="8"/>
                  </a:lnTo>
                  <a:lnTo>
                    <a:pt x="215" y="8"/>
                  </a:lnTo>
                  <a:lnTo>
                    <a:pt x="211" y="11"/>
                  </a:lnTo>
                  <a:lnTo>
                    <a:pt x="207" y="8"/>
                  </a:lnTo>
                  <a:lnTo>
                    <a:pt x="167" y="19"/>
                  </a:lnTo>
                  <a:lnTo>
                    <a:pt x="167" y="19"/>
                  </a:lnTo>
                  <a:lnTo>
                    <a:pt x="167" y="19"/>
                  </a:lnTo>
                  <a:lnTo>
                    <a:pt x="163" y="19"/>
                  </a:lnTo>
                  <a:lnTo>
                    <a:pt x="163" y="19"/>
                  </a:lnTo>
                  <a:lnTo>
                    <a:pt x="163" y="19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56" y="15"/>
                  </a:lnTo>
                  <a:lnTo>
                    <a:pt x="156" y="15"/>
                  </a:lnTo>
                  <a:lnTo>
                    <a:pt x="156" y="19"/>
                  </a:lnTo>
                  <a:lnTo>
                    <a:pt x="152" y="19"/>
                  </a:lnTo>
                  <a:lnTo>
                    <a:pt x="148" y="19"/>
                  </a:lnTo>
                  <a:lnTo>
                    <a:pt x="148" y="15"/>
                  </a:lnTo>
                  <a:lnTo>
                    <a:pt x="145" y="15"/>
                  </a:lnTo>
                  <a:lnTo>
                    <a:pt x="141" y="15"/>
                  </a:lnTo>
                  <a:lnTo>
                    <a:pt x="141" y="11"/>
                  </a:lnTo>
                  <a:lnTo>
                    <a:pt x="141" y="15"/>
                  </a:lnTo>
                  <a:lnTo>
                    <a:pt x="137" y="15"/>
                  </a:lnTo>
                  <a:lnTo>
                    <a:pt x="133" y="15"/>
                  </a:lnTo>
                  <a:lnTo>
                    <a:pt x="130" y="15"/>
                  </a:lnTo>
                  <a:lnTo>
                    <a:pt x="130" y="15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2" y="15"/>
                  </a:lnTo>
                  <a:lnTo>
                    <a:pt x="122" y="15"/>
                  </a:lnTo>
                  <a:lnTo>
                    <a:pt x="119" y="11"/>
                  </a:lnTo>
                  <a:lnTo>
                    <a:pt x="115" y="11"/>
                  </a:lnTo>
                  <a:lnTo>
                    <a:pt x="115" y="11"/>
                  </a:lnTo>
                  <a:lnTo>
                    <a:pt x="111" y="8"/>
                  </a:lnTo>
                  <a:lnTo>
                    <a:pt x="111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7" y="8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1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9"/>
                  </a:lnTo>
                  <a:lnTo>
                    <a:pt x="11" y="30"/>
                  </a:lnTo>
                  <a:lnTo>
                    <a:pt x="19" y="37"/>
                  </a:lnTo>
                  <a:lnTo>
                    <a:pt x="26" y="52"/>
                  </a:lnTo>
                  <a:lnTo>
                    <a:pt x="26" y="60"/>
                  </a:lnTo>
                  <a:lnTo>
                    <a:pt x="33" y="71"/>
                  </a:lnTo>
                  <a:lnTo>
                    <a:pt x="33" y="75"/>
                  </a:lnTo>
                  <a:lnTo>
                    <a:pt x="45" y="86"/>
                  </a:lnTo>
                  <a:lnTo>
                    <a:pt x="45" y="93"/>
                  </a:lnTo>
                  <a:lnTo>
                    <a:pt x="41" y="93"/>
                  </a:lnTo>
                  <a:lnTo>
                    <a:pt x="45" y="100"/>
                  </a:lnTo>
                  <a:lnTo>
                    <a:pt x="45" y="112"/>
                  </a:lnTo>
                  <a:lnTo>
                    <a:pt x="48" y="123"/>
                  </a:lnTo>
                  <a:lnTo>
                    <a:pt x="48" y="130"/>
                  </a:lnTo>
                  <a:lnTo>
                    <a:pt x="52" y="134"/>
                  </a:lnTo>
                  <a:lnTo>
                    <a:pt x="48" y="134"/>
                  </a:lnTo>
                  <a:lnTo>
                    <a:pt x="52" y="138"/>
                  </a:lnTo>
                  <a:lnTo>
                    <a:pt x="52" y="145"/>
                  </a:lnTo>
                  <a:lnTo>
                    <a:pt x="52" y="145"/>
                  </a:lnTo>
                  <a:lnTo>
                    <a:pt x="56" y="149"/>
                  </a:lnTo>
                  <a:lnTo>
                    <a:pt x="52" y="149"/>
                  </a:lnTo>
                  <a:lnTo>
                    <a:pt x="52" y="152"/>
                  </a:lnTo>
                  <a:lnTo>
                    <a:pt x="56" y="156"/>
                  </a:lnTo>
                  <a:lnTo>
                    <a:pt x="56" y="164"/>
                  </a:lnTo>
                  <a:lnTo>
                    <a:pt x="59" y="167"/>
                  </a:lnTo>
                  <a:lnTo>
                    <a:pt x="63" y="171"/>
                  </a:lnTo>
                  <a:lnTo>
                    <a:pt x="67" y="175"/>
                  </a:lnTo>
                  <a:lnTo>
                    <a:pt x="67" y="178"/>
                  </a:lnTo>
                  <a:lnTo>
                    <a:pt x="74" y="182"/>
                  </a:lnTo>
                  <a:lnTo>
                    <a:pt x="78" y="182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82" y="175"/>
                  </a:lnTo>
                  <a:lnTo>
                    <a:pt x="85" y="175"/>
                  </a:lnTo>
                  <a:lnTo>
                    <a:pt x="85" y="175"/>
                  </a:lnTo>
                  <a:lnTo>
                    <a:pt x="89" y="175"/>
                  </a:lnTo>
                  <a:lnTo>
                    <a:pt x="89" y="178"/>
                  </a:lnTo>
                  <a:lnTo>
                    <a:pt x="89" y="186"/>
                  </a:lnTo>
                  <a:lnTo>
                    <a:pt x="96" y="186"/>
                  </a:lnTo>
                  <a:lnTo>
                    <a:pt x="100" y="186"/>
                  </a:lnTo>
                  <a:lnTo>
                    <a:pt x="100" y="186"/>
                  </a:lnTo>
                  <a:lnTo>
                    <a:pt x="104" y="186"/>
                  </a:lnTo>
                  <a:lnTo>
                    <a:pt x="108" y="186"/>
                  </a:lnTo>
                  <a:lnTo>
                    <a:pt x="108" y="186"/>
                  </a:lnTo>
                  <a:lnTo>
                    <a:pt x="111" y="186"/>
                  </a:lnTo>
                  <a:lnTo>
                    <a:pt x="111" y="190"/>
                  </a:lnTo>
                  <a:lnTo>
                    <a:pt x="115" y="190"/>
                  </a:lnTo>
                  <a:lnTo>
                    <a:pt x="115" y="190"/>
                  </a:lnTo>
                  <a:lnTo>
                    <a:pt x="115" y="186"/>
                  </a:lnTo>
                  <a:lnTo>
                    <a:pt x="119" y="182"/>
                  </a:lnTo>
                  <a:lnTo>
                    <a:pt x="119" y="182"/>
                  </a:lnTo>
                  <a:lnTo>
                    <a:pt x="122" y="182"/>
                  </a:lnTo>
                  <a:lnTo>
                    <a:pt x="126" y="178"/>
                  </a:lnTo>
                  <a:lnTo>
                    <a:pt x="130" y="178"/>
                  </a:lnTo>
                  <a:lnTo>
                    <a:pt x="133" y="178"/>
                  </a:lnTo>
                  <a:lnTo>
                    <a:pt x="133" y="126"/>
                  </a:lnTo>
                  <a:lnTo>
                    <a:pt x="133" y="1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46" name="Freeform 148"/>
            <p:cNvSpPr/>
            <p:nvPr/>
          </p:nvSpPr>
          <p:spPr bwMode="auto">
            <a:xfrm>
              <a:off x="5450989" y="3586403"/>
              <a:ext cx="14153" cy="10293"/>
            </a:xfrm>
            <a:custGeom>
              <a:avLst/>
              <a:gdLst>
                <a:gd name="T0" fmla="*/ 0 w 11"/>
                <a:gd name="T1" fmla="*/ 0 h 8"/>
                <a:gd name="T2" fmla="*/ 0 w 11"/>
                <a:gd name="T3" fmla="*/ 4 h 8"/>
                <a:gd name="T4" fmla="*/ 3 w 11"/>
                <a:gd name="T5" fmla="*/ 8 h 8"/>
                <a:gd name="T6" fmla="*/ 3 w 11"/>
                <a:gd name="T7" fmla="*/ 8 h 8"/>
                <a:gd name="T8" fmla="*/ 11 w 11"/>
                <a:gd name="T9" fmla="*/ 4 h 8"/>
                <a:gd name="T10" fmla="*/ 7 w 11"/>
                <a:gd name="T11" fmla="*/ 4 h 8"/>
                <a:gd name="T12" fmla="*/ 7 w 11"/>
                <a:gd name="T13" fmla="*/ 0 h 8"/>
                <a:gd name="T14" fmla="*/ 3 w 11"/>
                <a:gd name="T15" fmla="*/ 0 h 8"/>
                <a:gd name="T16" fmla="*/ 0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0" y="4"/>
                  </a:lnTo>
                  <a:lnTo>
                    <a:pt x="3" y="8"/>
                  </a:lnTo>
                  <a:lnTo>
                    <a:pt x="3" y="8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47" name="Freeform 149"/>
            <p:cNvSpPr>
              <a:spLocks noEditPoints="1"/>
            </p:cNvSpPr>
            <p:nvPr/>
          </p:nvSpPr>
          <p:spPr bwMode="auto">
            <a:xfrm>
              <a:off x="5188516" y="3410136"/>
              <a:ext cx="162115" cy="272766"/>
            </a:xfrm>
            <a:custGeom>
              <a:avLst/>
              <a:gdLst>
                <a:gd name="T0" fmla="*/ 37 w 126"/>
                <a:gd name="T1" fmla="*/ 208 h 212"/>
                <a:gd name="T2" fmla="*/ 59 w 126"/>
                <a:gd name="T3" fmla="*/ 204 h 212"/>
                <a:gd name="T4" fmla="*/ 67 w 126"/>
                <a:gd name="T5" fmla="*/ 193 h 212"/>
                <a:gd name="T6" fmla="*/ 70 w 126"/>
                <a:gd name="T7" fmla="*/ 182 h 212"/>
                <a:gd name="T8" fmla="*/ 74 w 126"/>
                <a:gd name="T9" fmla="*/ 174 h 212"/>
                <a:gd name="T10" fmla="*/ 85 w 126"/>
                <a:gd name="T11" fmla="*/ 152 h 212"/>
                <a:gd name="T12" fmla="*/ 96 w 126"/>
                <a:gd name="T13" fmla="*/ 123 h 212"/>
                <a:gd name="T14" fmla="*/ 104 w 126"/>
                <a:gd name="T15" fmla="*/ 104 h 212"/>
                <a:gd name="T16" fmla="*/ 111 w 126"/>
                <a:gd name="T17" fmla="*/ 85 h 212"/>
                <a:gd name="T18" fmla="*/ 111 w 126"/>
                <a:gd name="T19" fmla="*/ 71 h 212"/>
                <a:gd name="T20" fmla="*/ 115 w 126"/>
                <a:gd name="T21" fmla="*/ 63 h 212"/>
                <a:gd name="T22" fmla="*/ 115 w 126"/>
                <a:gd name="T23" fmla="*/ 52 h 212"/>
                <a:gd name="T24" fmla="*/ 122 w 126"/>
                <a:gd name="T25" fmla="*/ 59 h 212"/>
                <a:gd name="T26" fmla="*/ 126 w 126"/>
                <a:gd name="T27" fmla="*/ 52 h 212"/>
                <a:gd name="T28" fmla="*/ 122 w 126"/>
                <a:gd name="T29" fmla="*/ 41 h 212"/>
                <a:gd name="T30" fmla="*/ 122 w 126"/>
                <a:gd name="T31" fmla="*/ 34 h 212"/>
                <a:gd name="T32" fmla="*/ 119 w 126"/>
                <a:gd name="T33" fmla="*/ 11 h 212"/>
                <a:gd name="T34" fmla="*/ 111 w 126"/>
                <a:gd name="T35" fmla="*/ 8 h 212"/>
                <a:gd name="T36" fmla="*/ 107 w 126"/>
                <a:gd name="T37" fmla="*/ 4 h 212"/>
                <a:gd name="T38" fmla="*/ 104 w 126"/>
                <a:gd name="T39" fmla="*/ 8 h 212"/>
                <a:gd name="T40" fmla="*/ 104 w 126"/>
                <a:gd name="T41" fmla="*/ 15 h 212"/>
                <a:gd name="T42" fmla="*/ 96 w 126"/>
                <a:gd name="T43" fmla="*/ 26 h 212"/>
                <a:gd name="T44" fmla="*/ 93 w 126"/>
                <a:gd name="T45" fmla="*/ 26 h 212"/>
                <a:gd name="T46" fmla="*/ 93 w 126"/>
                <a:gd name="T47" fmla="*/ 34 h 212"/>
                <a:gd name="T48" fmla="*/ 85 w 126"/>
                <a:gd name="T49" fmla="*/ 37 h 212"/>
                <a:gd name="T50" fmla="*/ 89 w 126"/>
                <a:gd name="T51" fmla="*/ 41 h 212"/>
                <a:gd name="T52" fmla="*/ 78 w 126"/>
                <a:gd name="T53" fmla="*/ 48 h 212"/>
                <a:gd name="T54" fmla="*/ 74 w 126"/>
                <a:gd name="T55" fmla="*/ 45 h 212"/>
                <a:gd name="T56" fmla="*/ 74 w 126"/>
                <a:gd name="T57" fmla="*/ 52 h 212"/>
                <a:gd name="T58" fmla="*/ 70 w 126"/>
                <a:gd name="T59" fmla="*/ 56 h 212"/>
                <a:gd name="T60" fmla="*/ 70 w 126"/>
                <a:gd name="T61" fmla="*/ 48 h 212"/>
                <a:gd name="T62" fmla="*/ 63 w 126"/>
                <a:gd name="T63" fmla="*/ 63 h 212"/>
                <a:gd name="T64" fmla="*/ 59 w 126"/>
                <a:gd name="T65" fmla="*/ 56 h 212"/>
                <a:gd name="T66" fmla="*/ 48 w 126"/>
                <a:gd name="T67" fmla="*/ 59 h 212"/>
                <a:gd name="T68" fmla="*/ 45 w 126"/>
                <a:gd name="T69" fmla="*/ 59 h 212"/>
                <a:gd name="T70" fmla="*/ 33 w 126"/>
                <a:gd name="T71" fmla="*/ 67 h 212"/>
                <a:gd name="T72" fmla="*/ 26 w 126"/>
                <a:gd name="T73" fmla="*/ 67 h 212"/>
                <a:gd name="T74" fmla="*/ 19 w 126"/>
                <a:gd name="T75" fmla="*/ 82 h 212"/>
                <a:gd name="T76" fmla="*/ 19 w 126"/>
                <a:gd name="T77" fmla="*/ 93 h 212"/>
                <a:gd name="T78" fmla="*/ 26 w 126"/>
                <a:gd name="T79" fmla="*/ 111 h 212"/>
                <a:gd name="T80" fmla="*/ 22 w 126"/>
                <a:gd name="T81" fmla="*/ 123 h 212"/>
                <a:gd name="T82" fmla="*/ 15 w 126"/>
                <a:gd name="T83" fmla="*/ 134 h 212"/>
                <a:gd name="T84" fmla="*/ 8 w 126"/>
                <a:gd name="T85" fmla="*/ 141 h 212"/>
                <a:gd name="T86" fmla="*/ 4 w 126"/>
                <a:gd name="T87" fmla="*/ 156 h 212"/>
                <a:gd name="T88" fmla="*/ 8 w 126"/>
                <a:gd name="T89" fmla="*/ 171 h 212"/>
                <a:gd name="T90" fmla="*/ 11 w 126"/>
                <a:gd name="T91" fmla="*/ 174 h 212"/>
                <a:gd name="T92" fmla="*/ 8 w 126"/>
                <a:gd name="T93" fmla="*/ 186 h 212"/>
                <a:gd name="T94" fmla="*/ 8 w 126"/>
                <a:gd name="T95" fmla="*/ 197 h 212"/>
                <a:gd name="T96" fmla="*/ 15 w 126"/>
                <a:gd name="T97" fmla="*/ 204 h 212"/>
                <a:gd name="T98" fmla="*/ 26 w 126"/>
                <a:gd name="T99" fmla="*/ 208 h 212"/>
                <a:gd name="T100" fmla="*/ 26 w 126"/>
                <a:gd name="T101" fmla="*/ 212 h 212"/>
                <a:gd name="T102" fmla="*/ 100 w 126"/>
                <a:gd name="T103" fmla="*/ 11 h 212"/>
                <a:gd name="T104" fmla="*/ 100 w 126"/>
                <a:gd name="T105" fmla="*/ 19 h 212"/>
                <a:gd name="T106" fmla="*/ 100 w 126"/>
                <a:gd name="T107" fmla="*/ 19 h 212"/>
                <a:gd name="T108" fmla="*/ 96 w 126"/>
                <a:gd name="T109" fmla="*/ 19 h 212"/>
                <a:gd name="T110" fmla="*/ 93 w 126"/>
                <a:gd name="T111" fmla="*/ 19 h 212"/>
                <a:gd name="T112" fmla="*/ 115 w 126"/>
                <a:gd name="T113" fmla="*/ 74 h 212"/>
                <a:gd name="T114" fmla="*/ 119 w 126"/>
                <a:gd name="T115" fmla="*/ 7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6" h="212">
                  <a:moveTo>
                    <a:pt x="26" y="212"/>
                  </a:moveTo>
                  <a:lnTo>
                    <a:pt x="30" y="212"/>
                  </a:lnTo>
                  <a:lnTo>
                    <a:pt x="33" y="212"/>
                  </a:lnTo>
                  <a:lnTo>
                    <a:pt x="37" y="208"/>
                  </a:lnTo>
                  <a:lnTo>
                    <a:pt x="41" y="204"/>
                  </a:lnTo>
                  <a:lnTo>
                    <a:pt x="52" y="204"/>
                  </a:lnTo>
                  <a:lnTo>
                    <a:pt x="56" y="204"/>
                  </a:lnTo>
                  <a:lnTo>
                    <a:pt x="59" y="204"/>
                  </a:lnTo>
                  <a:lnTo>
                    <a:pt x="59" y="200"/>
                  </a:lnTo>
                  <a:lnTo>
                    <a:pt x="63" y="200"/>
                  </a:lnTo>
                  <a:lnTo>
                    <a:pt x="67" y="197"/>
                  </a:lnTo>
                  <a:lnTo>
                    <a:pt x="67" y="193"/>
                  </a:lnTo>
                  <a:lnTo>
                    <a:pt x="67" y="189"/>
                  </a:lnTo>
                  <a:lnTo>
                    <a:pt x="70" y="186"/>
                  </a:lnTo>
                  <a:lnTo>
                    <a:pt x="70" y="182"/>
                  </a:lnTo>
                  <a:lnTo>
                    <a:pt x="70" y="182"/>
                  </a:lnTo>
                  <a:lnTo>
                    <a:pt x="70" y="182"/>
                  </a:lnTo>
                  <a:lnTo>
                    <a:pt x="74" y="174"/>
                  </a:lnTo>
                  <a:lnTo>
                    <a:pt x="74" y="174"/>
                  </a:lnTo>
                  <a:lnTo>
                    <a:pt x="74" y="174"/>
                  </a:lnTo>
                  <a:lnTo>
                    <a:pt x="78" y="171"/>
                  </a:lnTo>
                  <a:lnTo>
                    <a:pt x="82" y="160"/>
                  </a:lnTo>
                  <a:lnTo>
                    <a:pt x="82" y="156"/>
                  </a:lnTo>
                  <a:lnTo>
                    <a:pt x="85" y="152"/>
                  </a:lnTo>
                  <a:lnTo>
                    <a:pt x="85" y="145"/>
                  </a:lnTo>
                  <a:lnTo>
                    <a:pt x="89" y="137"/>
                  </a:lnTo>
                  <a:lnTo>
                    <a:pt x="93" y="126"/>
                  </a:lnTo>
                  <a:lnTo>
                    <a:pt x="96" y="123"/>
                  </a:lnTo>
                  <a:lnTo>
                    <a:pt x="96" y="119"/>
                  </a:lnTo>
                  <a:lnTo>
                    <a:pt x="100" y="111"/>
                  </a:lnTo>
                  <a:lnTo>
                    <a:pt x="100" y="111"/>
                  </a:lnTo>
                  <a:lnTo>
                    <a:pt x="104" y="104"/>
                  </a:lnTo>
                  <a:lnTo>
                    <a:pt x="107" y="97"/>
                  </a:lnTo>
                  <a:lnTo>
                    <a:pt x="107" y="89"/>
                  </a:lnTo>
                  <a:lnTo>
                    <a:pt x="111" y="89"/>
                  </a:lnTo>
                  <a:lnTo>
                    <a:pt x="111" y="85"/>
                  </a:lnTo>
                  <a:lnTo>
                    <a:pt x="107" y="82"/>
                  </a:lnTo>
                  <a:lnTo>
                    <a:pt x="111" y="78"/>
                  </a:lnTo>
                  <a:lnTo>
                    <a:pt x="115" y="74"/>
                  </a:lnTo>
                  <a:lnTo>
                    <a:pt x="111" y="71"/>
                  </a:lnTo>
                  <a:lnTo>
                    <a:pt x="115" y="71"/>
                  </a:lnTo>
                  <a:lnTo>
                    <a:pt x="115" y="67"/>
                  </a:lnTo>
                  <a:lnTo>
                    <a:pt x="115" y="63"/>
                  </a:lnTo>
                  <a:lnTo>
                    <a:pt x="115" y="63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5" y="56"/>
                  </a:lnTo>
                  <a:lnTo>
                    <a:pt x="115" y="52"/>
                  </a:lnTo>
                  <a:lnTo>
                    <a:pt x="119" y="56"/>
                  </a:lnTo>
                  <a:lnTo>
                    <a:pt x="119" y="56"/>
                  </a:lnTo>
                  <a:lnTo>
                    <a:pt x="122" y="59"/>
                  </a:lnTo>
                  <a:lnTo>
                    <a:pt x="122" y="59"/>
                  </a:lnTo>
                  <a:lnTo>
                    <a:pt x="122" y="59"/>
                  </a:lnTo>
                  <a:lnTo>
                    <a:pt x="122" y="56"/>
                  </a:lnTo>
                  <a:lnTo>
                    <a:pt x="126" y="56"/>
                  </a:lnTo>
                  <a:lnTo>
                    <a:pt x="126" y="52"/>
                  </a:lnTo>
                  <a:lnTo>
                    <a:pt x="126" y="52"/>
                  </a:lnTo>
                  <a:lnTo>
                    <a:pt x="126" y="48"/>
                  </a:lnTo>
                  <a:lnTo>
                    <a:pt x="122" y="45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122" y="37"/>
                  </a:lnTo>
                  <a:lnTo>
                    <a:pt x="122" y="34"/>
                  </a:lnTo>
                  <a:lnTo>
                    <a:pt x="122" y="34"/>
                  </a:lnTo>
                  <a:lnTo>
                    <a:pt x="122" y="26"/>
                  </a:lnTo>
                  <a:lnTo>
                    <a:pt x="122" y="22"/>
                  </a:lnTo>
                  <a:lnTo>
                    <a:pt x="122" y="15"/>
                  </a:lnTo>
                  <a:lnTo>
                    <a:pt x="119" y="11"/>
                  </a:lnTo>
                  <a:lnTo>
                    <a:pt x="119" y="15"/>
                  </a:lnTo>
                  <a:lnTo>
                    <a:pt x="115" y="11"/>
                  </a:lnTo>
                  <a:lnTo>
                    <a:pt x="115" y="8"/>
                  </a:lnTo>
                  <a:lnTo>
                    <a:pt x="111" y="8"/>
                  </a:lnTo>
                  <a:lnTo>
                    <a:pt x="115" y="4"/>
                  </a:lnTo>
                  <a:lnTo>
                    <a:pt x="111" y="0"/>
                  </a:lnTo>
                  <a:lnTo>
                    <a:pt x="107" y="4"/>
                  </a:lnTo>
                  <a:lnTo>
                    <a:pt x="107" y="4"/>
                  </a:lnTo>
                  <a:lnTo>
                    <a:pt x="107" y="8"/>
                  </a:lnTo>
                  <a:lnTo>
                    <a:pt x="104" y="4"/>
                  </a:lnTo>
                  <a:lnTo>
                    <a:pt x="100" y="4"/>
                  </a:lnTo>
                  <a:lnTo>
                    <a:pt x="104" y="8"/>
                  </a:lnTo>
                  <a:lnTo>
                    <a:pt x="104" y="11"/>
                  </a:lnTo>
                  <a:lnTo>
                    <a:pt x="107" y="11"/>
                  </a:lnTo>
                  <a:lnTo>
                    <a:pt x="107" y="15"/>
                  </a:lnTo>
                  <a:lnTo>
                    <a:pt x="104" y="15"/>
                  </a:lnTo>
                  <a:lnTo>
                    <a:pt x="104" y="22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96" y="26"/>
                  </a:lnTo>
                  <a:lnTo>
                    <a:pt x="96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3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9" y="30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89" y="34"/>
                  </a:lnTo>
                  <a:lnTo>
                    <a:pt x="89" y="34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5" y="41"/>
                  </a:lnTo>
                  <a:lnTo>
                    <a:pt x="85" y="41"/>
                  </a:lnTo>
                  <a:lnTo>
                    <a:pt x="85" y="45"/>
                  </a:lnTo>
                  <a:lnTo>
                    <a:pt x="78" y="48"/>
                  </a:lnTo>
                  <a:lnTo>
                    <a:pt x="78" y="45"/>
                  </a:lnTo>
                  <a:lnTo>
                    <a:pt x="82" y="45"/>
                  </a:lnTo>
                  <a:lnTo>
                    <a:pt x="78" y="41"/>
                  </a:lnTo>
                  <a:lnTo>
                    <a:pt x="74" y="45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74" y="48"/>
                  </a:lnTo>
                  <a:lnTo>
                    <a:pt x="74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74" y="52"/>
                  </a:lnTo>
                  <a:lnTo>
                    <a:pt x="70" y="56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0" y="48"/>
                  </a:lnTo>
                  <a:lnTo>
                    <a:pt x="63" y="56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6" y="59"/>
                  </a:lnTo>
                  <a:lnTo>
                    <a:pt x="48" y="56"/>
                  </a:lnTo>
                  <a:lnTo>
                    <a:pt x="48" y="59"/>
                  </a:lnTo>
                  <a:lnTo>
                    <a:pt x="48" y="59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45" y="63"/>
                  </a:lnTo>
                  <a:lnTo>
                    <a:pt x="45" y="59"/>
                  </a:lnTo>
                  <a:lnTo>
                    <a:pt x="45" y="59"/>
                  </a:lnTo>
                  <a:lnTo>
                    <a:pt x="41" y="63"/>
                  </a:lnTo>
                  <a:lnTo>
                    <a:pt x="41" y="59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0" y="63"/>
                  </a:lnTo>
                  <a:lnTo>
                    <a:pt x="26" y="63"/>
                  </a:lnTo>
                  <a:lnTo>
                    <a:pt x="26" y="67"/>
                  </a:lnTo>
                  <a:lnTo>
                    <a:pt x="26" y="71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19" y="82"/>
                  </a:lnTo>
                  <a:lnTo>
                    <a:pt x="19" y="85"/>
                  </a:lnTo>
                  <a:lnTo>
                    <a:pt x="19" y="89"/>
                  </a:lnTo>
                  <a:lnTo>
                    <a:pt x="19" y="89"/>
                  </a:lnTo>
                  <a:lnTo>
                    <a:pt x="19" y="93"/>
                  </a:lnTo>
                  <a:lnTo>
                    <a:pt x="19" y="97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2" y="123"/>
                  </a:lnTo>
                  <a:lnTo>
                    <a:pt x="19" y="126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15" y="134"/>
                  </a:lnTo>
                  <a:lnTo>
                    <a:pt x="15" y="134"/>
                  </a:lnTo>
                  <a:lnTo>
                    <a:pt x="15" y="141"/>
                  </a:lnTo>
                  <a:lnTo>
                    <a:pt x="11" y="141"/>
                  </a:lnTo>
                  <a:lnTo>
                    <a:pt x="8" y="141"/>
                  </a:lnTo>
                  <a:lnTo>
                    <a:pt x="4" y="145"/>
                  </a:lnTo>
                  <a:lnTo>
                    <a:pt x="4" y="149"/>
                  </a:lnTo>
                  <a:lnTo>
                    <a:pt x="0" y="152"/>
                  </a:lnTo>
                  <a:lnTo>
                    <a:pt x="4" y="156"/>
                  </a:lnTo>
                  <a:lnTo>
                    <a:pt x="0" y="160"/>
                  </a:lnTo>
                  <a:lnTo>
                    <a:pt x="4" y="160"/>
                  </a:lnTo>
                  <a:lnTo>
                    <a:pt x="4" y="167"/>
                  </a:lnTo>
                  <a:lnTo>
                    <a:pt x="8" y="171"/>
                  </a:lnTo>
                  <a:lnTo>
                    <a:pt x="8" y="174"/>
                  </a:lnTo>
                  <a:lnTo>
                    <a:pt x="8" y="174"/>
                  </a:lnTo>
                  <a:lnTo>
                    <a:pt x="8" y="178"/>
                  </a:lnTo>
                  <a:lnTo>
                    <a:pt x="11" y="174"/>
                  </a:lnTo>
                  <a:lnTo>
                    <a:pt x="8" y="178"/>
                  </a:lnTo>
                  <a:lnTo>
                    <a:pt x="4" y="178"/>
                  </a:lnTo>
                  <a:lnTo>
                    <a:pt x="4" y="182"/>
                  </a:lnTo>
                  <a:lnTo>
                    <a:pt x="8" y="186"/>
                  </a:lnTo>
                  <a:lnTo>
                    <a:pt x="4" y="193"/>
                  </a:lnTo>
                  <a:lnTo>
                    <a:pt x="8" y="193"/>
                  </a:lnTo>
                  <a:lnTo>
                    <a:pt x="8" y="197"/>
                  </a:lnTo>
                  <a:lnTo>
                    <a:pt x="8" y="197"/>
                  </a:lnTo>
                  <a:lnTo>
                    <a:pt x="11" y="200"/>
                  </a:lnTo>
                  <a:lnTo>
                    <a:pt x="11" y="200"/>
                  </a:lnTo>
                  <a:lnTo>
                    <a:pt x="15" y="204"/>
                  </a:lnTo>
                  <a:lnTo>
                    <a:pt x="15" y="204"/>
                  </a:lnTo>
                  <a:lnTo>
                    <a:pt x="19" y="204"/>
                  </a:lnTo>
                  <a:lnTo>
                    <a:pt x="19" y="204"/>
                  </a:lnTo>
                  <a:lnTo>
                    <a:pt x="22" y="204"/>
                  </a:lnTo>
                  <a:lnTo>
                    <a:pt x="26" y="208"/>
                  </a:lnTo>
                  <a:lnTo>
                    <a:pt x="26" y="208"/>
                  </a:lnTo>
                  <a:lnTo>
                    <a:pt x="26" y="212"/>
                  </a:lnTo>
                  <a:lnTo>
                    <a:pt x="26" y="212"/>
                  </a:lnTo>
                  <a:lnTo>
                    <a:pt x="26" y="212"/>
                  </a:lnTo>
                  <a:close/>
                  <a:moveTo>
                    <a:pt x="100" y="15"/>
                  </a:moveTo>
                  <a:lnTo>
                    <a:pt x="100" y="15"/>
                  </a:lnTo>
                  <a:lnTo>
                    <a:pt x="100" y="11"/>
                  </a:lnTo>
                  <a:lnTo>
                    <a:pt x="100" y="11"/>
                  </a:lnTo>
                  <a:lnTo>
                    <a:pt x="100" y="15"/>
                  </a:lnTo>
                  <a:lnTo>
                    <a:pt x="100" y="15"/>
                  </a:lnTo>
                  <a:close/>
                  <a:moveTo>
                    <a:pt x="100" y="19"/>
                  </a:moveTo>
                  <a:lnTo>
                    <a:pt x="100" y="19"/>
                  </a:lnTo>
                  <a:lnTo>
                    <a:pt x="100" y="19"/>
                  </a:lnTo>
                  <a:lnTo>
                    <a:pt x="100" y="22"/>
                  </a:lnTo>
                  <a:lnTo>
                    <a:pt x="100" y="19"/>
                  </a:lnTo>
                  <a:lnTo>
                    <a:pt x="100" y="19"/>
                  </a:lnTo>
                  <a:close/>
                  <a:moveTo>
                    <a:pt x="93" y="19"/>
                  </a:moveTo>
                  <a:lnTo>
                    <a:pt x="93" y="19"/>
                  </a:lnTo>
                  <a:lnTo>
                    <a:pt x="93" y="19"/>
                  </a:lnTo>
                  <a:lnTo>
                    <a:pt x="96" y="19"/>
                  </a:lnTo>
                  <a:lnTo>
                    <a:pt x="96" y="22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19"/>
                  </a:lnTo>
                  <a:lnTo>
                    <a:pt x="93" y="19"/>
                  </a:lnTo>
                  <a:close/>
                  <a:moveTo>
                    <a:pt x="115" y="78"/>
                  </a:moveTo>
                  <a:lnTo>
                    <a:pt x="115" y="78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9" y="74"/>
                  </a:lnTo>
                  <a:lnTo>
                    <a:pt x="119" y="71"/>
                  </a:lnTo>
                  <a:lnTo>
                    <a:pt x="119" y="74"/>
                  </a:lnTo>
                  <a:lnTo>
                    <a:pt x="119" y="74"/>
                  </a:lnTo>
                  <a:lnTo>
                    <a:pt x="115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48" name="Freeform 150"/>
            <p:cNvSpPr/>
            <p:nvPr/>
          </p:nvSpPr>
          <p:spPr bwMode="auto">
            <a:xfrm>
              <a:off x="4931190" y="3381830"/>
              <a:ext cx="218727" cy="319084"/>
            </a:xfrm>
            <a:custGeom>
              <a:avLst/>
              <a:gdLst>
                <a:gd name="T0" fmla="*/ 30 w 170"/>
                <a:gd name="T1" fmla="*/ 156 h 248"/>
                <a:gd name="T2" fmla="*/ 33 w 170"/>
                <a:gd name="T3" fmla="*/ 148 h 248"/>
                <a:gd name="T4" fmla="*/ 37 w 170"/>
                <a:gd name="T5" fmla="*/ 137 h 248"/>
                <a:gd name="T6" fmla="*/ 37 w 170"/>
                <a:gd name="T7" fmla="*/ 126 h 248"/>
                <a:gd name="T8" fmla="*/ 37 w 170"/>
                <a:gd name="T9" fmla="*/ 119 h 248"/>
                <a:gd name="T10" fmla="*/ 41 w 170"/>
                <a:gd name="T11" fmla="*/ 107 h 248"/>
                <a:gd name="T12" fmla="*/ 41 w 170"/>
                <a:gd name="T13" fmla="*/ 96 h 248"/>
                <a:gd name="T14" fmla="*/ 22 w 170"/>
                <a:gd name="T15" fmla="*/ 89 h 248"/>
                <a:gd name="T16" fmla="*/ 8 w 170"/>
                <a:gd name="T17" fmla="*/ 85 h 248"/>
                <a:gd name="T18" fmla="*/ 0 w 170"/>
                <a:gd name="T19" fmla="*/ 70 h 248"/>
                <a:gd name="T20" fmla="*/ 30 w 170"/>
                <a:gd name="T21" fmla="*/ 59 h 248"/>
                <a:gd name="T22" fmla="*/ 52 w 170"/>
                <a:gd name="T23" fmla="*/ 56 h 248"/>
                <a:gd name="T24" fmla="*/ 59 w 170"/>
                <a:gd name="T25" fmla="*/ 59 h 248"/>
                <a:gd name="T26" fmla="*/ 71 w 170"/>
                <a:gd name="T27" fmla="*/ 67 h 248"/>
                <a:gd name="T28" fmla="*/ 63 w 170"/>
                <a:gd name="T29" fmla="*/ 81 h 248"/>
                <a:gd name="T30" fmla="*/ 71 w 170"/>
                <a:gd name="T31" fmla="*/ 93 h 248"/>
                <a:gd name="T32" fmla="*/ 78 w 170"/>
                <a:gd name="T33" fmla="*/ 100 h 248"/>
                <a:gd name="T34" fmla="*/ 82 w 170"/>
                <a:gd name="T35" fmla="*/ 85 h 248"/>
                <a:gd name="T36" fmla="*/ 85 w 170"/>
                <a:gd name="T37" fmla="*/ 74 h 248"/>
                <a:gd name="T38" fmla="*/ 89 w 170"/>
                <a:gd name="T39" fmla="*/ 67 h 248"/>
                <a:gd name="T40" fmla="*/ 85 w 170"/>
                <a:gd name="T41" fmla="*/ 56 h 248"/>
                <a:gd name="T42" fmla="*/ 74 w 170"/>
                <a:gd name="T43" fmla="*/ 44 h 248"/>
                <a:gd name="T44" fmla="*/ 89 w 170"/>
                <a:gd name="T45" fmla="*/ 15 h 248"/>
                <a:gd name="T46" fmla="*/ 96 w 170"/>
                <a:gd name="T47" fmla="*/ 15 h 248"/>
                <a:gd name="T48" fmla="*/ 108 w 170"/>
                <a:gd name="T49" fmla="*/ 15 h 248"/>
                <a:gd name="T50" fmla="*/ 115 w 170"/>
                <a:gd name="T51" fmla="*/ 15 h 248"/>
                <a:gd name="T52" fmla="*/ 126 w 170"/>
                <a:gd name="T53" fmla="*/ 11 h 248"/>
                <a:gd name="T54" fmla="*/ 137 w 170"/>
                <a:gd name="T55" fmla="*/ 11 h 248"/>
                <a:gd name="T56" fmla="*/ 152 w 170"/>
                <a:gd name="T57" fmla="*/ 7 h 248"/>
                <a:gd name="T58" fmla="*/ 163 w 170"/>
                <a:gd name="T59" fmla="*/ 0 h 248"/>
                <a:gd name="T60" fmla="*/ 170 w 170"/>
                <a:gd name="T61" fmla="*/ 4 h 248"/>
                <a:gd name="T62" fmla="*/ 167 w 170"/>
                <a:gd name="T63" fmla="*/ 15 h 248"/>
                <a:gd name="T64" fmla="*/ 167 w 170"/>
                <a:gd name="T65" fmla="*/ 26 h 248"/>
                <a:gd name="T66" fmla="*/ 167 w 170"/>
                <a:gd name="T67" fmla="*/ 37 h 248"/>
                <a:gd name="T68" fmla="*/ 163 w 170"/>
                <a:gd name="T69" fmla="*/ 56 h 248"/>
                <a:gd name="T70" fmla="*/ 170 w 170"/>
                <a:gd name="T71" fmla="*/ 63 h 248"/>
                <a:gd name="T72" fmla="*/ 163 w 170"/>
                <a:gd name="T73" fmla="*/ 67 h 248"/>
                <a:gd name="T74" fmla="*/ 163 w 170"/>
                <a:gd name="T75" fmla="*/ 74 h 248"/>
                <a:gd name="T76" fmla="*/ 156 w 170"/>
                <a:gd name="T77" fmla="*/ 85 h 248"/>
                <a:gd name="T78" fmla="*/ 141 w 170"/>
                <a:gd name="T79" fmla="*/ 96 h 248"/>
                <a:gd name="T80" fmla="*/ 111 w 170"/>
                <a:gd name="T81" fmla="*/ 107 h 248"/>
                <a:gd name="T82" fmla="*/ 104 w 170"/>
                <a:gd name="T83" fmla="*/ 111 h 248"/>
                <a:gd name="T84" fmla="*/ 93 w 170"/>
                <a:gd name="T85" fmla="*/ 122 h 248"/>
                <a:gd name="T86" fmla="*/ 78 w 170"/>
                <a:gd name="T87" fmla="*/ 133 h 248"/>
                <a:gd name="T88" fmla="*/ 67 w 170"/>
                <a:gd name="T89" fmla="*/ 137 h 248"/>
                <a:gd name="T90" fmla="*/ 67 w 170"/>
                <a:gd name="T91" fmla="*/ 145 h 248"/>
                <a:gd name="T92" fmla="*/ 67 w 170"/>
                <a:gd name="T93" fmla="*/ 159 h 248"/>
                <a:gd name="T94" fmla="*/ 71 w 170"/>
                <a:gd name="T95" fmla="*/ 178 h 248"/>
                <a:gd name="T96" fmla="*/ 78 w 170"/>
                <a:gd name="T97" fmla="*/ 178 h 248"/>
                <a:gd name="T98" fmla="*/ 74 w 170"/>
                <a:gd name="T99" fmla="*/ 189 h 248"/>
                <a:gd name="T100" fmla="*/ 71 w 170"/>
                <a:gd name="T101" fmla="*/ 200 h 248"/>
                <a:gd name="T102" fmla="*/ 71 w 170"/>
                <a:gd name="T103" fmla="*/ 211 h 248"/>
                <a:gd name="T104" fmla="*/ 30 w 170"/>
                <a:gd name="T105" fmla="*/ 230 h 248"/>
                <a:gd name="T106" fmla="*/ 22 w 170"/>
                <a:gd name="T107" fmla="*/ 237 h 248"/>
                <a:gd name="T108" fmla="*/ 30 w 170"/>
                <a:gd name="T109" fmla="*/ 241 h 248"/>
                <a:gd name="T110" fmla="*/ 30 w 170"/>
                <a:gd name="T111" fmla="*/ 248 h 248"/>
                <a:gd name="T112" fmla="*/ 19 w 170"/>
                <a:gd name="T113" fmla="*/ 248 h 248"/>
                <a:gd name="T114" fmla="*/ 15 w 170"/>
                <a:gd name="T115" fmla="*/ 237 h 248"/>
                <a:gd name="T116" fmla="*/ 15 w 170"/>
                <a:gd name="T117" fmla="*/ 222 h 248"/>
                <a:gd name="T118" fmla="*/ 15 w 170"/>
                <a:gd name="T119" fmla="*/ 200 h 248"/>
                <a:gd name="T120" fmla="*/ 11 w 170"/>
                <a:gd name="T121" fmla="*/ 18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0" h="248">
                  <a:moveTo>
                    <a:pt x="11" y="182"/>
                  </a:moveTo>
                  <a:lnTo>
                    <a:pt x="30" y="167"/>
                  </a:lnTo>
                  <a:lnTo>
                    <a:pt x="30" y="163"/>
                  </a:lnTo>
                  <a:lnTo>
                    <a:pt x="30" y="159"/>
                  </a:lnTo>
                  <a:lnTo>
                    <a:pt x="30" y="156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30" y="148"/>
                  </a:lnTo>
                  <a:lnTo>
                    <a:pt x="33" y="148"/>
                  </a:lnTo>
                  <a:lnTo>
                    <a:pt x="33" y="148"/>
                  </a:lnTo>
                  <a:lnTo>
                    <a:pt x="37" y="145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37" y="133"/>
                  </a:lnTo>
                  <a:lnTo>
                    <a:pt x="37" y="133"/>
                  </a:lnTo>
                  <a:lnTo>
                    <a:pt x="33" y="130"/>
                  </a:lnTo>
                  <a:lnTo>
                    <a:pt x="33" y="130"/>
                  </a:lnTo>
                  <a:lnTo>
                    <a:pt x="37" y="126"/>
                  </a:lnTo>
                  <a:lnTo>
                    <a:pt x="37" y="126"/>
                  </a:lnTo>
                  <a:lnTo>
                    <a:pt x="37" y="122"/>
                  </a:lnTo>
                  <a:lnTo>
                    <a:pt x="37" y="119"/>
                  </a:lnTo>
                  <a:lnTo>
                    <a:pt x="41" y="119"/>
                  </a:lnTo>
                  <a:lnTo>
                    <a:pt x="37" y="119"/>
                  </a:lnTo>
                  <a:lnTo>
                    <a:pt x="37" y="119"/>
                  </a:lnTo>
                  <a:lnTo>
                    <a:pt x="37" y="115"/>
                  </a:lnTo>
                  <a:lnTo>
                    <a:pt x="37" y="111"/>
                  </a:lnTo>
                  <a:lnTo>
                    <a:pt x="41" y="107"/>
                  </a:lnTo>
                  <a:lnTo>
                    <a:pt x="41" y="107"/>
                  </a:lnTo>
                  <a:lnTo>
                    <a:pt x="41" y="104"/>
                  </a:lnTo>
                  <a:lnTo>
                    <a:pt x="41" y="104"/>
                  </a:lnTo>
                  <a:lnTo>
                    <a:pt x="41" y="100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37" y="96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26" y="89"/>
                  </a:lnTo>
                  <a:lnTo>
                    <a:pt x="22" y="89"/>
                  </a:lnTo>
                  <a:lnTo>
                    <a:pt x="22" y="85"/>
                  </a:lnTo>
                  <a:lnTo>
                    <a:pt x="15" y="85"/>
                  </a:lnTo>
                  <a:lnTo>
                    <a:pt x="11" y="81"/>
                  </a:lnTo>
                  <a:lnTo>
                    <a:pt x="11" y="85"/>
                  </a:lnTo>
                  <a:lnTo>
                    <a:pt x="8" y="85"/>
                  </a:lnTo>
                  <a:lnTo>
                    <a:pt x="8" y="81"/>
                  </a:lnTo>
                  <a:lnTo>
                    <a:pt x="8" y="81"/>
                  </a:lnTo>
                  <a:lnTo>
                    <a:pt x="0" y="81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8" y="67"/>
                  </a:lnTo>
                  <a:lnTo>
                    <a:pt x="11" y="67"/>
                  </a:lnTo>
                  <a:lnTo>
                    <a:pt x="26" y="59"/>
                  </a:lnTo>
                  <a:lnTo>
                    <a:pt x="30" y="59"/>
                  </a:lnTo>
                  <a:lnTo>
                    <a:pt x="41" y="56"/>
                  </a:lnTo>
                  <a:lnTo>
                    <a:pt x="45" y="56"/>
                  </a:lnTo>
                  <a:lnTo>
                    <a:pt x="48" y="52"/>
                  </a:lnTo>
                  <a:lnTo>
                    <a:pt x="48" y="56"/>
                  </a:lnTo>
                  <a:lnTo>
                    <a:pt x="52" y="56"/>
                  </a:lnTo>
                  <a:lnTo>
                    <a:pt x="52" y="59"/>
                  </a:lnTo>
                  <a:lnTo>
                    <a:pt x="52" y="59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63" y="59"/>
                  </a:lnTo>
                  <a:lnTo>
                    <a:pt x="67" y="59"/>
                  </a:lnTo>
                  <a:lnTo>
                    <a:pt x="71" y="63"/>
                  </a:lnTo>
                  <a:lnTo>
                    <a:pt x="71" y="67"/>
                  </a:lnTo>
                  <a:lnTo>
                    <a:pt x="67" y="70"/>
                  </a:lnTo>
                  <a:lnTo>
                    <a:pt x="63" y="74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81"/>
                  </a:lnTo>
                  <a:lnTo>
                    <a:pt x="63" y="85"/>
                  </a:lnTo>
                  <a:lnTo>
                    <a:pt x="63" y="89"/>
                  </a:lnTo>
                  <a:lnTo>
                    <a:pt x="67" y="89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4" y="100"/>
                  </a:lnTo>
                  <a:lnTo>
                    <a:pt x="74" y="100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82" y="93"/>
                  </a:lnTo>
                  <a:lnTo>
                    <a:pt x="82" y="89"/>
                  </a:lnTo>
                  <a:lnTo>
                    <a:pt x="82" y="85"/>
                  </a:lnTo>
                  <a:lnTo>
                    <a:pt x="85" y="85"/>
                  </a:lnTo>
                  <a:lnTo>
                    <a:pt x="89" y="81"/>
                  </a:lnTo>
                  <a:lnTo>
                    <a:pt x="89" y="81"/>
                  </a:lnTo>
                  <a:lnTo>
                    <a:pt x="89" y="74"/>
                  </a:lnTo>
                  <a:lnTo>
                    <a:pt x="85" y="74"/>
                  </a:lnTo>
                  <a:lnTo>
                    <a:pt x="89" y="70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89" y="63"/>
                  </a:lnTo>
                  <a:lnTo>
                    <a:pt x="89" y="59"/>
                  </a:lnTo>
                  <a:lnTo>
                    <a:pt x="85" y="56"/>
                  </a:lnTo>
                  <a:lnTo>
                    <a:pt x="85" y="52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67" y="41"/>
                  </a:lnTo>
                  <a:lnTo>
                    <a:pt x="67" y="30"/>
                  </a:lnTo>
                  <a:lnTo>
                    <a:pt x="71" y="15"/>
                  </a:lnTo>
                  <a:lnTo>
                    <a:pt x="85" y="15"/>
                  </a:lnTo>
                  <a:lnTo>
                    <a:pt x="89" y="15"/>
                  </a:lnTo>
                  <a:lnTo>
                    <a:pt x="89" y="11"/>
                  </a:lnTo>
                  <a:lnTo>
                    <a:pt x="93" y="11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6" y="15"/>
                  </a:lnTo>
                  <a:lnTo>
                    <a:pt x="96" y="15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104" y="18"/>
                  </a:lnTo>
                  <a:lnTo>
                    <a:pt x="108" y="15"/>
                  </a:lnTo>
                  <a:lnTo>
                    <a:pt x="108" y="15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5" y="15"/>
                  </a:lnTo>
                  <a:lnTo>
                    <a:pt x="115" y="18"/>
                  </a:lnTo>
                  <a:lnTo>
                    <a:pt x="119" y="15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6" y="11"/>
                  </a:lnTo>
                  <a:lnTo>
                    <a:pt x="126" y="11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3" y="11"/>
                  </a:lnTo>
                  <a:lnTo>
                    <a:pt x="137" y="11"/>
                  </a:lnTo>
                  <a:lnTo>
                    <a:pt x="137" y="11"/>
                  </a:lnTo>
                  <a:lnTo>
                    <a:pt x="145" y="7"/>
                  </a:lnTo>
                  <a:lnTo>
                    <a:pt x="148" y="11"/>
                  </a:lnTo>
                  <a:lnTo>
                    <a:pt x="148" y="7"/>
                  </a:lnTo>
                  <a:lnTo>
                    <a:pt x="152" y="7"/>
                  </a:lnTo>
                  <a:lnTo>
                    <a:pt x="156" y="7"/>
                  </a:lnTo>
                  <a:lnTo>
                    <a:pt x="156" y="4"/>
                  </a:lnTo>
                  <a:lnTo>
                    <a:pt x="159" y="4"/>
                  </a:lnTo>
                  <a:lnTo>
                    <a:pt x="163" y="4"/>
                  </a:lnTo>
                  <a:lnTo>
                    <a:pt x="163" y="0"/>
                  </a:lnTo>
                  <a:lnTo>
                    <a:pt x="167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0" y="4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67" y="11"/>
                  </a:lnTo>
                  <a:lnTo>
                    <a:pt x="167" y="11"/>
                  </a:lnTo>
                  <a:lnTo>
                    <a:pt x="167" y="15"/>
                  </a:lnTo>
                  <a:lnTo>
                    <a:pt x="167" y="15"/>
                  </a:lnTo>
                  <a:lnTo>
                    <a:pt x="167" y="15"/>
                  </a:lnTo>
                  <a:lnTo>
                    <a:pt x="167" y="22"/>
                  </a:lnTo>
                  <a:lnTo>
                    <a:pt x="167" y="22"/>
                  </a:lnTo>
                  <a:lnTo>
                    <a:pt x="167" y="26"/>
                  </a:lnTo>
                  <a:lnTo>
                    <a:pt x="167" y="30"/>
                  </a:lnTo>
                  <a:lnTo>
                    <a:pt x="167" y="30"/>
                  </a:lnTo>
                  <a:lnTo>
                    <a:pt x="167" y="33"/>
                  </a:lnTo>
                  <a:lnTo>
                    <a:pt x="167" y="33"/>
                  </a:lnTo>
                  <a:lnTo>
                    <a:pt x="167" y="37"/>
                  </a:lnTo>
                  <a:lnTo>
                    <a:pt x="167" y="44"/>
                  </a:lnTo>
                  <a:lnTo>
                    <a:pt x="167" y="44"/>
                  </a:lnTo>
                  <a:lnTo>
                    <a:pt x="167" y="48"/>
                  </a:lnTo>
                  <a:lnTo>
                    <a:pt x="167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7" y="56"/>
                  </a:lnTo>
                  <a:lnTo>
                    <a:pt x="170" y="56"/>
                  </a:lnTo>
                  <a:lnTo>
                    <a:pt x="170" y="63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63" y="67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7" y="70"/>
                  </a:lnTo>
                  <a:lnTo>
                    <a:pt x="163" y="74"/>
                  </a:lnTo>
                  <a:lnTo>
                    <a:pt x="163" y="78"/>
                  </a:lnTo>
                  <a:lnTo>
                    <a:pt x="163" y="78"/>
                  </a:lnTo>
                  <a:lnTo>
                    <a:pt x="159" y="81"/>
                  </a:lnTo>
                  <a:lnTo>
                    <a:pt x="159" y="81"/>
                  </a:lnTo>
                  <a:lnTo>
                    <a:pt x="156" y="85"/>
                  </a:lnTo>
                  <a:lnTo>
                    <a:pt x="152" y="85"/>
                  </a:lnTo>
                  <a:lnTo>
                    <a:pt x="152" y="89"/>
                  </a:lnTo>
                  <a:lnTo>
                    <a:pt x="141" y="96"/>
                  </a:lnTo>
                  <a:lnTo>
                    <a:pt x="141" y="96"/>
                  </a:lnTo>
                  <a:lnTo>
                    <a:pt x="141" y="96"/>
                  </a:lnTo>
                  <a:lnTo>
                    <a:pt x="130" y="104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19" y="104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08" y="115"/>
                  </a:lnTo>
                  <a:lnTo>
                    <a:pt x="104" y="115"/>
                  </a:lnTo>
                  <a:lnTo>
                    <a:pt x="104" y="111"/>
                  </a:lnTo>
                  <a:lnTo>
                    <a:pt x="104" y="115"/>
                  </a:lnTo>
                  <a:lnTo>
                    <a:pt x="100" y="115"/>
                  </a:lnTo>
                  <a:lnTo>
                    <a:pt x="100" y="119"/>
                  </a:lnTo>
                  <a:lnTo>
                    <a:pt x="93" y="122"/>
                  </a:lnTo>
                  <a:lnTo>
                    <a:pt x="93" y="122"/>
                  </a:lnTo>
                  <a:lnTo>
                    <a:pt x="93" y="126"/>
                  </a:lnTo>
                  <a:lnTo>
                    <a:pt x="93" y="126"/>
                  </a:lnTo>
                  <a:lnTo>
                    <a:pt x="93" y="126"/>
                  </a:lnTo>
                  <a:lnTo>
                    <a:pt x="89" y="126"/>
                  </a:lnTo>
                  <a:lnTo>
                    <a:pt x="78" y="133"/>
                  </a:lnTo>
                  <a:lnTo>
                    <a:pt x="78" y="137"/>
                  </a:lnTo>
                  <a:lnTo>
                    <a:pt x="78" y="137"/>
                  </a:lnTo>
                  <a:lnTo>
                    <a:pt x="71" y="137"/>
                  </a:lnTo>
                  <a:lnTo>
                    <a:pt x="71" y="141"/>
                  </a:lnTo>
                  <a:lnTo>
                    <a:pt x="67" y="137"/>
                  </a:lnTo>
                  <a:lnTo>
                    <a:pt x="67" y="137"/>
                  </a:lnTo>
                  <a:lnTo>
                    <a:pt x="67" y="141"/>
                  </a:lnTo>
                  <a:lnTo>
                    <a:pt x="67" y="141"/>
                  </a:lnTo>
                  <a:lnTo>
                    <a:pt x="67" y="145"/>
                  </a:lnTo>
                  <a:lnTo>
                    <a:pt x="67" y="145"/>
                  </a:lnTo>
                  <a:lnTo>
                    <a:pt x="67" y="148"/>
                  </a:lnTo>
                  <a:lnTo>
                    <a:pt x="63" y="148"/>
                  </a:lnTo>
                  <a:lnTo>
                    <a:pt x="71" y="156"/>
                  </a:lnTo>
                  <a:lnTo>
                    <a:pt x="71" y="159"/>
                  </a:lnTo>
                  <a:lnTo>
                    <a:pt x="67" y="159"/>
                  </a:lnTo>
                  <a:lnTo>
                    <a:pt x="71" y="159"/>
                  </a:lnTo>
                  <a:lnTo>
                    <a:pt x="71" y="163"/>
                  </a:lnTo>
                  <a:lnTo>
                    <a:pt x="71" y="167"/>
                  </a:lnTo>
                  <a:lnTo>
                    <a:pt x="74" y="171"/>
                  </a:lnTo>
                  <a:lnTo>
                    <a:pt x="71" y="178"/>
                  </a:lnTo>
                  <a:lnTo>
                    <a:pt x="74" y="182"/>
                  </a:lnTo>
                  <a:lnTo>
                    <a:pt x="74" y="182"/>
                  </a:lnTo>
                  <a:lnTo>
                    <a:pt x="74" y="178"/>
                  </a:lnTo>
                  <a:lnTo>
                    <a:pt x="74" y="174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8" y="182"/>
                  </a:lnTo>
                  <a:lnTo>
                    <a:pt x="74" y="185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4" y="193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71" y="200"/>
                  </a:lnTo>
                  <a:lnTo>
                    <a:pt x="71" y="200"/>
                  </a:lnTo>
                  <a:lnTo>
                    <a:pt x="71" y="204"/>
                  </a:lnTo>
                  <a:lnTo>
                    <a:pt x="74" y="200"/>
                  </a:lnTo>
                  <a:lnTo>
                    <a:pt x="74" y="204"/>
                  </a:lnTo>
                  <a:lnTo>
                    <a:pt x="74" y="208"/>
                  </a:lnTo>
                  <a:lnTo>
                    <a:pt x="71" y="211"/>
                  </a:lnTo>
                  <a:lnTo>
                    <a:pt x="67" y="215"/>
                  </a:lnTo>
                  <a:lnTo>
                    <a:pt x="56" y="219"/>
                  </a:lnTo>
                  <a:lnTo>
                    <a:pt x="41" y="222"/>
                  </a:lnTo>
                  <a:lnTo>
                    <a:pt x="37" y="226"/>
                  </a:lnTo>
                  <a:lnTo>
                    <a:pt x="30" y="230"/>
                  </a:lnTo>
                  <a:lnTo>
                    <a:pt x="30" y="230"/>
                  </a:lnTo>
                  <a:lnTo>
                    <a:pt x="30" y="234"/>
                  </a:lnTo>
                  <a:lnTo>
                    <a:pt x="26" y="237"/>
                  </a:lnTo>
                  <a:lnTo>
                    <a:pt x="26" y="237"/>
                  </a:lnTo>
                  <a:lnTo>
                    <a:pt x="22" y="237"/>
                  </a:lnTo>
                  <a:lnTo>
                    <a:pt x="22" y="237"/>
                  </a:lnTo>
                  <a:lnTo>
                    <a:pt x="26" y="241"/>
                  </a:lnTo>
                  <a:lnTo>
                    <a:pt x="26" y="241"/>
                  </a:lnTo>
                  <a:lnTo>
                    <a:pt x="26" y="241"/>
                  </a:lnTo>
                  <a:lnTo>
                    <a:pt x="30" y="241"/>
                  </a:lnTo>
                  <a:lnTo>
                    <a:pt x="30" y="241"/>
                  </a:lnTo>
                  <a:lnTo>
                    <a:pt x="30" y="237"/>
                  </a:lnTo>
                  <a:lnTo>
                    <a:pt x="30" y="241"/>
                  </a:lnTo>
                  <a:lnTo>
                    <a:pt x="30" y="245"/>
                  </a:lnTo>
                  <a:lnTo>
                    <a:pt x="30" y="248"/>
                  </a:lnTo>
                  <a:lnTo>
                    <a:pt x="30" y="248"/>
                  </a:lnTo>
                  <a:lnTo>
                    <a:pt x="26" y="248"/>
                  </a:lnTo>
                  <a:lnTo>
                    <a:pt x="19" y="248"/>
                  </a:lnTo>
                  <a:lnTo>
                    <a:pt x="19" y="248"/>
                  </a:lnTo>
                  <a:lnTo>
                    <a:pt x="19" y="248"/>
                  </a:lnTo>
                  <a:lnTo>
                    <a:pt x="19" y="245"/>
                  </a:lnTo>
                  <a:lnTo>
                    <a:pt x="19" y="245"/>
                  </a:lnTo>
                  <a:lnTo>
                    <a:pt x="19" y="241"/>
                  </a:lnTo>
                  <a:lnTo>
                    <a:pt x="19" y="241"/>
                  </a:lnTo>
                  <a:lnTo>
                    <a:pt x="15" y="237"/>
                  </a:lnTo>
                  <a:lnTo>
                    <a:pt x="15" y="237"/>
                  </a:lnTo>
                  <a:lnTo>
                    <a:pt x="15" y="237"/>
                  </a:lnTo>
                  <a:lnTo>
                    <a:pt x="15" y="234"/>
                  </a:lnTo>
                  <a:lnTo>
                    <a:pt x="15" y="226"/>
                  </a:lnTo>
                  <a:lnTo>
                    <a:pt x="15" y="222"/>
                  </a:lnTo>
                  <a:lnTo>
                    <a:pt x="15" y="211"/>
                  </a:lnTo>
                  <a:lnTo>
                    <a:pt x="15" y="208"/>
                  </a:lnTo>
                  <a:lnTo>
                    <a:pt x="15" y="204"/>
                  </a:lnTo>
                  <a:lnTo>
                    <a:pt x="15" y="204"/>
                  </a:lnTo>
                  <a:lnTo>
                    <a:pt x="15" y="200"/>
                  </a:lnTo>
                  <a:lnTo>
                    <a:pt x="15" y="196"/>
                  </a:lnTo>
                  <a:lnTo>
                    <a:pt x="11" y="193"/>
                  </a:lnTo>
                  <a:lnTo>
                    <a:pt x="11" y="185"/>
                  </a:lnTo>
                  <a:lnTo>
                    <a:pt x="11" y="182"/>
                  </a:lnTo>
                  <a:lnTo>
                    <a:pt x="11" y="1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49" name="Freeform 151"/>
            <p:cNvSpPr/>
            <p:nvPr/>
          </p:nvSpPr>
          <p:spPr bwMode="auto">
            <a:xfrm>
              <a:off x="4926044" y="3682902"/>
              <a:ext cx="29593" cy="28306"/>
            </a:xfrm>
            <a:custGeom>
              <a:avLst/>
              <a:gdLst>
                <a:gd name="T0" fmla="*/ 19 w 23"/>
                <a:gd name="T1" fmla="*/ 3 h 22"/>
                <a:gd name="T2" fmla="*/ 19 w 23"/>
                <a:gd name="T3" fmla="*/ 3 h 22"/>
                <a:gd name="T4" fmla="*/ 19 w 23"/>
                <a:gd name="T5" fmla="*/ 3 h 22"/>
                <a:gd name="T6" fmla="*/ 23 w 23"/>
                <a:gd name="T7" fmla="*/ 7 h 22"/>
                <a:gd name="T8" fmla="*/ 23 w 23"/>
                <a:gd name="T9" fmla="*/ 7 h 22"/>
                <a:gd name="T10" fmla="*/ 23 w 23"/>
                <a:gd name="T11" fmla="*/ 11 h 22"/>
                <a:gd name="T12" fmla="*/ 23 w 23"/>
                <a:gd name="T13" fmla="*/ 11 h 22"/>
                <a:gd name="T14" fmla="*/ 23 w 23"/>
                <a:gd name="T15" fmla="*/ 14 h 22"/>
                <a:gd name="T16" fmla="*/ 23 w 23"/>
                <a:gd name="T17" fmla="*/ 14 h 22"/>
                <a:gd name="T18" fmla="*/ 23 w 23"/>
                <a:gd name="T19" fmla="*/ 14 h 22"/>
                <a:gd name="T20" fmla="*/ 19 w 23"/>
                <a:gd name="T21" fmla="*/ 14 h 22"/>
                <a:gd name="T22" fmla="*/ 19 w 23"/>
                <a:gd name="T23" fmla="*/ 18 h 22"/>
                <a:gd name="T24" fmla="*/ 19 w 23"/>
                <a:gd name="T25" fmla="*/ 22 h 22"/>
                <a:gd name="T26" fmla="*/ 15 w 23"/>
                <a:gd name="T27" fmla="*/ 22 h 22"/>
                <a:gd name="T28" fmla="*/ 12 w 23"/>
                <a:gd name="T29" fmla="*/ 22 h 22"/>
                <a:gd name="T30" fmla="*/ 4 w 23"/>
                <a:gd name="T31" fmla="*/ 18 h 22"/>
                <a:gd name="T32" fmla="*/ 4 w 23"/>
                <a:gd name="T33" fmla="*/ 14 h 22"/>
                <a:gd name="T34" fmla="*/ 0 w 23"/>
                <a:gd name="T35" fmla="*/ 14 h 22"/>
                <a:gd name="T36" fmla="*/ 0 w 23"/>
                <a:gd name="T37" fmla="*/ 11 h 22"/>
                <a:gd name="T38" fmla="*/ 0 w 23"/>
                <a:gd name="T39" fmla="*/ 7 h 22"/>
                <a:gd name="T40" fmla="*/ 4 w 23"/>
                <a:gd name="T41" fmla="*/ 3 h 22"/>
                <a:gd name="T42" fmla="*/ 8 w 23"/>
                <a:gd name="T43" fmla="*/ 0 h 22"/>
                <a:gd name="T44" fmla="*/ 8 w 23"/>
                <a:gd name="T45" fmla="*/ 0 h 22"/>
                <a:gd name="T46" fmla="*/ 12 w 23"/>
                <a:gd name="T47" fmla="*/ 0 h 22"/>
                <a:gd name="T48" fmla="*/ 15 w 23"/>
                <a:gd name="T49" fmla="*/ 3 h 22"/>
                <a:gd name="T50" fmla="*/ 19 w 23"/>
                <a:gd name="T51" fmla="*/ 3 h 22"/>
                <a:gd name="T52" fmla="*/ 19 w 23"/>
                <a:gd name="T53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2">
                  <a:moveTo>
                    <a:pt x="19" y="3"/>
                  </a:moveTo>
                  <a:lnTo>
                    <a:pt x="19" y="3"/>
                  </a:lnTo>
                  <a:lnTo>
                    <a:pt x="19" y="3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19" y="14"/>
                  </a:lnTo>
                  <a:lnTo>
                    <a:pt x="19" y="18"/>
                  </a:lnTo>
                  <a:lnTo>
                    <a:pt x="19" y="22"/>
                  </a:lnTo>
                  <a:lnTo>
                    <a:pt x="15" y="22"/>
                  </a:lnTo>
                  <a:lnTo>
                    <a:pt x="12" y="22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50" name="Freeform 152"/>
            <p:cNvSpPr>
              <a:spLocks noEditPoints="1"/>
            </p:cNvSpPr>
            <p:nvPr/>
          </p:nvSpPr>
          <p:spPr bwMode="auto">
            <a:xfrm>
              <a:off x="4626258" y="3610850"/>
              <a:ext cx="343531" cy="262473"/>
            </a:xfrm>
            <a:custGeom>
              <a:avLst/>
              <a:gdLst>
                <a:gd name="T0" fmla="*/ 4 w 267"/>
                <a:gd name="T1" fmla="*/ 96 h 204"/>
                <a:gd name="T2" fmla="*/ 15 w 267"/>
                <a:gd name="T3" fmla="*/ 96 h 204"/>
                <a:gd name="T4" fmla="*/ 30 w 267"/>
                <a:gd name="T5" fmla="*/ 104 h 204"/>
                <a:gd name="T6" fmla="*/ 41 w 267"/>
                <a:gd name="T7" fmla="*/ 108 h 204"/>
                <a:gd name="T8" fmla="*/ 48 w 267"/>
                <a:gd name="T9" fmla="*/ 100 h 204"/>
                <a:gd name="T10" fmla="*/ 67 w 267"/>
                <a:gd name="T11" fmla="*/ 48 h 204"/>
                <a:gd name="T12" fmla="*/ 71 w 267"/>
                <a:gd name="T13" fmla="*/ 70 h 204"/>
                <a:gd name="T14" fmla="*/ 85 w 267"/>
                <a:gd name="T15" fmla="*/ 70 h 204"/>
                <a:gd name="T16" fmla="*/ 104 w 267"/>
                <a:gd name="T17" fmla="*/ 59 h 204"/>
                <a:gd name="T18" fmla="*/ 122 w 267"/>
                <a:gd name="T19" fmla="*/ 52 h 204"/>
                <a:gd name="T20" fmla="*/ 137 w 267"/>
                <a:gd name="T21" fmla="*/ 56 h 204"/>
                <a:gd name="T22" fmla="*/ 152 w 267"/>
                <a:gd name="T23" fmla="*/ 56 h 204"/>
                <a:gd name="T24" fmla="*/ 152 w 267"/>
                <a:gd name="T25" fmla="*/ 44 h 204"/>
                <a:gd name="T26" fmla="*/ 163 w 267"/>
                <a:gd name="T27" fmla="*/ 37 h 204"/>
                <a:gd name="T28" fmla="*/ 171 w 267"/>
                <a:gd name="T29" fmla="*/ 30 h 204"/>
                <a:gd name="T30" fmla="*/ 178 w 267"/>
                <a:gd name="T31" fmla="*/ 18 h 204"/>
                <a:gd name="T32" fmla="*/ 185 w 267"/>
                <a:gd name="T33" fmla="*/ 15 h 204"/>
                <a:gd name="T34" fmla="*/ 196 w 267"/>
                <a:gd name="T35" fmla="*/ 7 h 204"/>
                <a:gd name="T36" fmla="*/ 208 w 267"/>
                <a:gd name="T37" fmla="*/ 4 h 204"/>
                <a:gd name="T38" fmla="*/ 219 w 267"/>
                <a:gd name="T39" fmla="*/ 0 h 204"/>
                <a:gd name="T40" fmla="*/ 233 w 267"/>
                <a:gd name="T41" fmla="*/ 4 h 204"/>
                <a:gd name="T42" fmla="*/ 248 w 267"/>
                <a:gd name="T43" fmla="*/ 7 h 204"/>
                <a:gd name="T44" fmla="*/ 252 w 267"/>
                <a:gd name="T45" fmla="*/ 26 h 204"/>
                <a:gd name="T46" fmla="*/ 252 w 267"/>
                <a:gd name="T47" fmla="*/ 56 h 204"/>
                <a:gd name="T48" fmla="*/ 241 w 267"/>
                <a:gd name="T49" fmla="*/ 56 h 204"/>
                <a:gd name="T50" fmla="*/ 237 w 267"/>
                <a:gd name="T51" fmla="*/ 70 h 204"/>
                <a:gd name="T52" fmla="*/ 252 w 267"/>
                <a:gd name="T53" fmla="*/ 74 h 204"/>
                <a:gd name="T54" fmla="*/ 267 w 267"/>
                <a:gd name="T55" fmla="*/ 70 h 204"/>
                <a:gd name="T56" fmla="*/ 263 w 267"/>
                <a:gd name="T57" fmla="*/ 85 h 204"/>
                <a:gd name="T58" fmla="*/ 252 w 267"/>
                <a:gd name="T59" fmla="*/ 104 h 204"/>
                <a:gd name="T60" fmla="*/ 241 w 267"/>
                <a:gd name="T61" fmla="*/ 111 h 204"/>
                <a:gd name="T62" fmla="*/ 230 w 267"/>
                <a:gd name="T63" fmla="*/ 122 h 204"/>
                <a:gd name="T64" fmla="*/ 211 w 267"/>
                <a:gd name="T65" fmla="*/ 148 h 204"/>
                <a:gd name="T66" fmla="*/ 185 w 267"/>
                <a:gd name="T67" fmla="*/ 167 h 204"/>
                <a:gd name="T68" fmla="*/ 167 w 267"/>
                <a:gd name="T69" fmla="*/ 182 h 204"/>
                <a:gd name="T70" fmla="*/ 152 w 267"/>
                <a:gd name="T71" fmla="*/ 185 h 204"/>
                <a:gd name="T72" fmla="*/ 141 w 267"/>
                <a:gd name="T73" fmla="*/ 193 h 204"/>
                <a:gd name="T74" fmla="*/ 130 w 267"/>
                <a:gd name="T75" fmla="*/ 193 h 204"/>
                <a:gd name="T76" fmla="*/ 104 w 267"/>
                <a:gd name="T77" fmla="*/ 193 h 204"/>
                <a:gd name="T78" fmla="*/ 89 w 267"/>
                <a:gd name="T79" fmla="*/ 193 h 204"/>
                <a:gd name="T80" fmla="*/ 82 w 267"/>
                <a:gd name="T81" fmla="*/ 197 h 204"/>
                <a:gd name="T82" fmla="*/ 63 w 267"/>
                <a:gd name="T83" fmla="*/ 197 h 204"/>
                <a:gd name="T84" fmla="*/ 52 w 267"/>
                <a:gd name="T85" fmla="*/ 204 h 204"/>
                <a:gd name="T86" fmla="*/ 37 w 267"/>
                <a:gd name="T87" fmla="*/ 197 h 204"/>
                <a:gd name="T88" fmla="*/ 30 w 267"/>
                <a:gd name="T89" fmla="*/ 193 h 204"/>
                <a:gd name="T90" fmla="*/ 26 w 267"/>
                <a:gd name="T91" fmla="*/ 189 h 204"/>
                <a:gd name="T92" fmla="*/ 19 w 267"/>
                <a:gd name="T93" fmla="*/ 171 h 204"/>
                <a:gd name="T94" fmla="*/ 26 w 267"/>
                <a:gd name="T95" fmla="*/ 167 h 204"/>
                <a:gd name="T96" fmla="*/ 19 w 267"/>
                <a:gd name="T97" fmla="*/ 145 h 204"/>
                <a:gd name="T98" fmla="*/ 8 w 267"/>
                <a:gd name="T99" fmla="*/ 108 h 204"/>
                <a:gd name="T100" fmla="*/ 174 w 267"/>
                <a:gd name="T101" fmla="*/ 130 h 204"/>
                <a:gd name="T102" fmla="*/ 185 w 267"/>
                <a:gd name="T103" fmla="*/ 133 h 204"/>
                <a:gd name="T104" fmla="*/ 196 w 267"/>
                <a:gd name="T105" fmla="*/ 126 h 204"/>
                <a:gd name="T106" fmla="*/ 200 w 267"/>
                <a:gd name="T107" fmla="*/ 119 h 204"/>
                <a:gd name="T108" fmla="*/ 200 w 267"/>
                <a:gd name="T109" fmla="*/ 104 h 204"/>
                <a:gd name="T110" fmla="*/ 193 w 267"/>
                <a:gd name="T111" fmla="*/ 100 h 204"/>
                <a:gd name="T112" fmla="*/ 178 w 267"/>
                <a:gd name="T113" fmla="*/ 108 h 204"/>
                <a:gd name="T114" fmla="*/ 174 w 267"/>
                <a:gd name="T115" fmla="*/ 12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7" h="204">
                  <a:moveTo>
                    <a:pt x="0" y="100"/>
                  </a:moveTo>
                  <a:lnTo>
                    <a:pt x="4" y="100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8" y="93"/>
                  </a:lnTo>
                  <a:lnTo>
                    <a:pt x="11" y="93"/>
                  </a:lnTo>
                  <a:lnTo>
                    <a:pt x="11" y="93"/>
                  </a:lnTo>
                  <a:lnTo>
                    <a:pt x="15" y="93"/>
                  </a:lnTo>
                  <a:lnTo>
                    <a:pt x="15" y="96"/>
                  </a:lnTo>
                  <a:lnTo>
                    <a:pt x="15" y="104"/>
                  </a:lnTo>
                  <a:lnTo>
                    <a:pt x="22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30" y="104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37" y="104"/>
                  </a:lnTo>
                  <a:lnTo>
                    <a:pt x="37" y="108"/>
                  </a:lnTo>
                  <a:lnTo>
                    <a:pt x="41" y="108"/>
                  </a:lnTo>
                  <a:lnTo>
                    <a:pt x="41" y="108"/>
                  </a:lnTo>
                  <a:lnTo>
                    <a:pt x="41" y="104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8" y="100"/>
                  </a:lnTo>
                  <a:lnTo>
                    <a:pt x="52" y="96"/>
                  </a:lnTo>
                  <a:lnTo>
                    <a:pt x="56" y="96"/>
                  </a:lnTo>
                  <a:lnTo>
                    <a:pt x="59" y="96"/>
                  </a:lnTo>
                  <a:lnTo>
                    <a:pt x="59" y="44"/>
                  </a:lnTo>
                  <a:lnTo>
                    <a:pt x="67" y="48"/>
                  </a:lnTo>
                  <a:lnTo>
                    <a:pt x="67" y="52"/>
                  </a:lnTo>
                  <a:lnTo>
                    <a:pt x="71" y="59"/>
                  </a:lnTo>
                  <a:lnTo>
                    <a:pt x="71" y="63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4" y="70"/>
                  </a:lnTo>
                  <a:lnTo>
                    <a:pt x="78" y="70"/>
                  </a:lnTo>
                  <a:lnTo>
                    <a:pt x="82" y="70"/>
                  </a:lnTo>
                  <a:lnTo>
                    <a:pt x="85" y="70"/>
                  </a:lnTo>
                  <a:lnTo>
                    <a:pt x="85" y="70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6" y="63"/>
                  </a:lnTo>
                  <a:lnTo>
                    <a:pt x="100" y="63"/>
                  </a:lnTo>
                  <a:lnTo>
                    <a:pt x="104" y="59"/>
                  </a:lnTo>
                  <a:lnTo>
                    <a:pt x="108" y="52"/>
                  </a:lnTo>
                  <a:lnTo>
                    <a:pt x="111" y="48"/>
                  </a:lnTo>
                  <a:lnTo>
                    <a:pt x="115" y="48"/>
                  </a:lnTo>
                  <a:lnTo>
                    <a:pt x="119" y="48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30" y="56"/>
                  </a:lnTo>
                  <a:lnTo>
                    <a:pt x="133" y="56"/>
                  </a:lnTo>
                  <a:lnTo>
                    <a:pt x="133" y="56"/>
                  </a:lnTo>
                  <a:lnTo>
                    <a:pt x="137" y="56"/>
                  </a:lnTo>
                  <a:lnTo>
                    <a:pt x="141" y="56"/>
                  </a:lnTo>
                  <a:lnTo>
                    <a:pt x="145" y="56"/>
                  </a:lnTo>
                  <a:lnTo>
                    <a:pt x="145" y="56"/>
                  </a:lnTo>
                  <a:lnTo>
                    <a:pt x="148" y="56"/>
                  </a:lnTo>
                  <a:lnTo>
                    <a:pt x="152" y="56"/>
                  </a:lnTo>
                  <a:lnTo>
                    <a:pt x="152" y="52"/>
                  </a:lnTo>
                  <a:lnTo>
                    <a:pt x="152" y="52"/>
                  </a:lnTo>
                  <a:lnTo>
                    <a:pt x="152" y="48"/>
                  </a:lnTo>
                  <a:lnTo>
                    <a:pt x="152" y="48"/>
                  </a:lnTo>
                  <a:lnTo>
                    <a:pt x="152" y="44"/>
                  </a:lnTo>
                  <a:lnTo>
                    <a:pt x="156" y="41"/>
                  </a:lnTo>
                  <a:lnTo>
                    <a:pt x="159" y="41"/>
                  </a:lnTo>
                  <a:lnTo>
                    <a:pt x="159" y="41"/>
                  </a:lnTo>
                  <a:lnTo>
                    <a:pt x="163" y="37"/>
                  </a:lnTo>
                  <a:lnTo>
                    <a:pt x="163" y="37"/>
                  </a:lnTo>
                  <a:lnTo>
                    <a:pt x="163" y="37"/>
                  </a:lnTo>
                  <a:lnTo>
                    <a:pt x="167" y="33"/>
                  </a:lnTo>
                  <a:lnTo>
                    <a:pt x="167" y="33"/>
                  </a:lnTo>
                  <a:lnTo>
                    <a:pt x="171" y="33"/>
                  </a:lnTo>
                  <a:lnTo>
                    <a:pt x="171" y="30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71" y="26"/>
                  </a:lnTo>
                  <a:lnTo>
                    <a:pt x="171" y="22"/>
                  </a:lnTo>
                  <a:lnTo>
                    <a:pt x="178" y="18"/>
                  </a:lnTo>
                  <a:lnTo>
                    <a:pt x="178" y="18"/>
                  </a:lnTo>
                  <a:lnTo>
                    <a:pt x="182" y="18"/>
                  </a:lnTo>
                  <a:lnTo>
                    <a:pt x="182" y="15"/>
                  </a:lnTo>
                  <a:lnTo>
                    <a:pt x="185" y="15"/>
                  </a:lnTo>
                  <a:lnTo>
                    <a:pt x="185" y="15"/>
                  </a:lnTo>
                  <a:lnTo>
                    <a:pt x="185" y="11"/>
                  </a:lnTo>
                  <a:lnTo>
                    <a:pt x="189" y="11"/>
                  </a:lnTo>
                  <a:lnTo>
                    <a:pt x="193" y="7"/>
                  </a:lnTo>
                  <a:lnTo>
                    <a:pt x="196" y="7"/>
                  </a:lnTo>
                  <a:lnTo>
                    <a:pt x="196" y="7"/>
                  </a:lnTo>
                  <a:lnTo>
                    <a:pt x="196" y="7"/>
                  </a:lnTo>
                  <a:lnTo>
                    <a:pt x="200" y="7"/>
                  </a:lnTo>
                  <a:lnTo>
                    <a:pt x="204" y="7"/>
                  </a:lnTo>
                  <a:lnTo>
                    <a:pt x="204" y="4"/>
                  </a:lnTo>
                  <a:lnTo>
                    <a:pt x="208" y="4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0" y="4"/>
                  </a:lnTo>
                  <a:lnTo>
                    <a:pt x="233" y="4"/>
                  </a:lnTo>
                  <a:lnTo>
                    <a:pt x="233" y="4"/>
                  </a:lnTo>
                  <a:lnTo>
                    <a:pt x="237" y="0"/>
                  </a:lnTo>
                  <a:lnTo>
                    <a:pt x="245" y="4"/>
                  </a:lnTo>
                  <a:lnTo>
                    <a:pt x="248" y="4"/>
                  </a:lnTo>
                  <a:lnTo>
                    <a:pt x="248" y="7"/>
                  </a:lnTo>
                  <a:lnTo>
                    <a:pt x="248" y="15"/>
                  </a:lnTo>
                  <a:lnTo>
                    <a:pt x="252" y="18"/>
                  </a:lnTo>
                  <a:lnTo>
                    <a:pt x="252" y="22"/>
                  </a:lnTo>
                  <a:lnTo>
                    <a:pt x="252" y="26"/>
                  </a:lnTo>
                  <a:lnTo>
                    <a:pt x="252" y="26"/>
                  </a:lnTo>
                  <a:lnTo>
                    <a:pt x="252" y="30"/>
                  </a:lnTo>
                  <a:lnTo>
                    <a:pt x="252" y="33"/>
                  </a:lnTo>
                  <a:lnTo>
                    <a:pt x="252" y="44"/>
                  </a:lnTo>
                  <a:lnTo>
                    <a:pt x="252" y="48"/>
                  </a:lnTo>
                  <a:lnTo>
                    <a:pt x="252" y="56"/>
                  </a:lnTo>
                  <a:lnTo>
                    <a:pt x="252" y="59"/>
                  </a:lnTo>
                  <a:lnTo>
                    <a:pt x="248" y="59"/>
                  </a:lnTo>
                  <a:lnTo>
                    <a:pt x="245" y="56"/>
                  </a:lnTo>
                  <a:lnTo>
                    <a:pt x="241" y="56"/>
                  </a:lnTo>
                  <a:lnTo>
                    <a:pt x="241" y="56"/>
                  </a:lnTo>
                  <a:lnTo>
                    <a:pt x="237" y="59"/>
                  </a:lnTo>
                  <a:lnTo>
                    <a:pt x="233" y="63"/>
                  </a:lnTo>
                  <a:lnTo>
                    <a:pt x="233" y="67"/>
                  </a:lnTo>
                  <a:lnTo>
                    <a:pt x="233" y="70"/>
                  </a:lnTo>
                  <a:lnTo>
                    <a:pt x="237" y="70"/>
                  </a:lnTo>
                  <a:lnTo>
                    <a:pt x="237" y="74"/>
                  </a:lnTo>
                  <a:lnTo>
                    <a:pt x="245" y="78"/>
                  </a:lnTo>
                  <a:lnTo>
                    <a:pt x="248" y="78"/>
                  </a:lnTo>
                  <a:lnTo>
                    <a:pt x="252" y="78"/>
                  </a:lnTo>
                  <a:lnTo>
                    <a:pt x="252" y="74"/>
                  </a:lnTo>
                  <a:lnTo>
                    <a:pt x="252" y="70"/>
                  </a:lnTo>
                  <a:lnTo>
                    <a:pt x="256" y="70"/>
                  </a:lnTo>
                  <a:lnTo>
                    <a:pt x="256" y="70"/>
                  </a:lnTo>
                  <a:lnTo>
                    <a:pt x="263" y="70"/>
                  </a:lnTo>
                  <a:lnTo>
                    <a:pt x="267" y="70"/>
                  </a:lnTo>
                  <a:lnTo>
                    <a:pt x="267" y="70"/>
                  </a:lnTo>
                  <a:lnTo>
                    <a:pt x="263" y="74"/>
                  </a:lnTo>
                  <a:lnTo>
                    <a:pt x="267" y="74"/>
                  </a:lnTo>
                  <a:lnTo>
                    <a:pt x="263" y="82"/>
                  </a:lnTo>
                  <a:lnTo>
                    <a:pt x="263" y="85"/>
                  </a:lnTo>
                  <a:lnTo>
                    <a:pt x="259" y="89"/>
                  </a:lnTo>
                  <a:lnTo>
                    <a:pt x="259" y="96"/>
                  </a:lnTo>
                  <a:lnTo>
                    <a:pt x="256" y="96"/>
                  </a:lnTo>
                  <a:lnTo>
                    <a:pt x="256" y="100"/>
                  </a:lnTo>
                  <a:lnTo>
                    <a:pt x="252" y="104"/>
                  </a:lnTo>
                  <a:lnTo>
                    <a:pt x="248" y="104"/>
                  </a:lnTo>
                  <a:lnTo>
                    <a:pt x="248" y="108"/>
                  </a:lnTo>
                  <a:lnTo>
                    <a:pt x="245" y="108"/>
                  </a:lnTo>
                  <a:lnTo>
                    <a:pt x="245" y="111"/>
                  </a:lnTo>
                  <a:lnTo>
                    <a:pt x="241" y="111"/>
                  </a:lnTo>
                  <a:lnTo>
                    <a:pt x="237" y="115"/>
                  </a:lnTo>
                  <a:lnTo>
                    <a:pt x="233" y="119"/>
                  </a:lnTo>
                  <a:lnTo>
                    <a:pt x="233" y="119"/>
                  </a:lnTo>
                  <a:lnTo>
                    <a:pt x="233" y="122"/>
                  </a:lnTo>
                  <a:lnTo>
                    <a:pt x="230" y="122"/>
                  </a:lnTo>
                  <a:lnTo>
                    <a:pt x="226" y="126"/>
                  </a:lnTo>
                  <a:lnTo>
                    <a:pt x="219" y="137"/>
                  </a:lnTo>
                  <a:lnTo>
                    <a:pt x="215" y="141"/>
                  </a:lnTo>
                  <a:lnTo>
                    <a:pt x="215" y="148"/>
                  </a:lnTo>
                  <a:lnTo>
                    <a:pt x="211" y="148"/>
                  </a:lnTo>
                  <a:lnTo>
                    <a:pt x="208" y="152"/>
                  </a:lnTo>
                  <a:lnTo>
                    <a:pt x="208" y="152"/>
                  </a:lnTo>
                  <a:lnTo>
                    <a:pt x="204" y="152"/>
                  </a:lnTo>
                  <a:lnTo>
                    <a:pt x="189" y="167"/>
                  </a:lnTo>
                  <a:lnTo>
                    <a:pt x="185" y="167"/>
                  </a:lnTo>
                  <a:lnTo>
                    <a:pt x="185" y="171"/>
                  </a:lnTo>
                  <a:lnTo>
                    <a:pt x="185" y="171"/>
                  </a:lnTo>
                  <a:lnTo>
                    <a:pt x="171" y="178"/>
                  </a:lnTo>
                  <a:lnTo>
                    <a:pt x="171" y="182"/>
                  </a:lnTo>
                  <a:lnTo>
                    <a:pt x="167" y="182"/>
                  </a:lnTo>
                  <a:lnTo>
                    <a:pt x="167" y="182"/>
                  </a:lnTo>
                  <a:lnTo>
                    <a:pt x="159" y="185"/>
                  </a:lnTo>
                  <a:lnTo>
                    <a:pt x="156" y="185"/>
                  </a:lnTo>
                  <a:lnTo>
                    <a:pt x="152" y="185"/>
                  </a:lnTo>
                  <a:lnTo>
                    <a:pt x="152" y="185"/>
                  </a:lnTo>
                  <a:lnTo>
                    <a:pt x="145" y="185"/>
                  </a:lnTo>
                  <a:lnTo>
                    <a:pt x="141" y="185"/>
                  </a:lnTo>
                  <a:lnTo>
                    <a:pt x="141" y="189"/>
                  </a:lnTo>
                  <a:lnTo>
                    <a:pt x="141" y="193"/>
                  </a:lnTo>
                  <a:lnTo>
                    <a:pt x="141" y="193"/>
                  </a:lnTo>
                  <a:lnTo>
                    <a:pt x="137" y="193"/>
                  </a:lnTo>
                  <a:lnTo>
                    <a:pt x="133" y="189"/>
                  </a:lnTo>
                  <a:lnTo>
                    <a:pt x="130" y="189"/>
                  </a:lnTo>
                  <a:lnTo>
                    <a:pt x="126" y="193"/>
                  </a:lnTo>
                  <a:lnTo>
                    <a:pt x="130" y="193"/>
                  </a:lnTo>
                  <a:lnTo>
                    <a:pt x="126" y="197"/>
                  </a:lnTo>
                  <a:lnTo>
                    <a:pt x="119" y="193"/>
                  </a:lnTo>
                  <a:lnTo>
                    <a:pt x="119" y="193"/>
                  </a:lnTo>
                  <a:lnTo>
                    <a:pt x="111" y="189"/>
                  </a:lnTo>
                  <a:lnTo>
                    <a:pt x="104" y="193"/>
                  </a:lnTo>
                  <a:lnTo>
                    <a:pt x="104" y="193"/>
                  </a:lnTo>
                  <a:lnTo>
                    <a:pt x="104" y="193"/>
                  </a:lnTo>
                  <a:lnTo>
                    <a:pt x="100" y="193"/>
                  </a:lnTo>
                  <a:lnTo>
                    <a:pt x="89" y="193"/>
                  </a:lnTo>
                  <a:lnTo>
                    <a:pt x="89" y="193"/>
                  </a:lnTo>
                  <a:lnTo>
                    <a:pt x="85" y="197"/>
                  </a:lnTo>
                  <a:lnTo>
                    <a:pt x="85" y="193"/>
                  </a:lnTo>
                  <a:lnTo>
                    <a:pt x="82" y="193"/>
                  </a:lnTo>
                  <a:lnTo>
                    <a:pt x="82" y="197"/>
                  </a:lnTo>
                  <a:lnTo>
                    <a:pt x="82" y="197"/>
                  </a:lnTo>
                  <a:lnTo>
                    <a:pt x="74" y="197"/>
                  </a:lnTo>
                  <a:lnTo>
                    <a:pt x="74" y="197"/>
                  </a:lnTo>
                  <a:lnTo>
                    <a:pt x="67" y="197"/>
                  </a:lnTo>
                  <a:lnTo>
                    <a:pt x="63" y="197"/>
                  </a:lnTo>
                  <a:lnTo>
                    <a:pt x="63" y="197"/>
                  </a:lnTo>
                  <a:lnTo>
                    <a:pt x="59" y="197"/>
                  </a:lnTo>
                  <a:lnTo>
                    <a:pt x="56" y="200"/>
                  </a:lnTo>
                  <a:lnTo>
                    <a:pt x="52" y="200"/>
                  </a:lnTo>
                  <a:lnTo>
                    <a:pt x="52" y="204"/>
                  </a:lnTo>
                  <a:lnTo>
                    <a:pt x="52" y="204"/>
                  </a:lnTo>
                  <a:lnTo>
                    <a:pt x="48" y="204"/>
                  </a:lnTo>
                  <a:lnTo>
                    <a:pt x="41" y="200"/>
                  </a:lnTo>
                  <a:lnTo>
                    <a:pt x="41" y="200"/>
                  </a:lnTo>
                  <a:lnTo>
                    <a:pt x="37" y="197"/>
                  </a:lnTo>
                  <a:lnTo>
                    <a:pt x="37" y="197"/>
                  </a:lnTo>
                  <a:lnTo>
                    <a:pt x="34" y="197"/>
                  </a:lnTo>
                  <a:lnTo>
                    <a:pt x="34" y="197"/>
                  </a:lnTo>
                  <a:lnTo>
                    <a:pt x="34" y="197"/>
                  </a:lnTo>
                  <a:lnTo>
                    <a:pt x="34" y="193"/>
                  </a:lnTo>
                  <a:lnTo>
                    <a:pt x="30" y="193"/>
                  </a:lnTo>
                  <a:lnTo>
                    <a:pt x="26" y="193"/>
                  </a:lnTo>
                  <a:lnTo>
                    <a:pt x="26" y="197"/>
                  </a:lnTo>
                  <a:lnTo>
                    <a:pt x="22" y="197"/>
                  </a:lnTo>
                  <a:lnTo>
                    <a:pt x="22" y="193"/>
                  </a:lnTo>
                  <a:lnTo>
                    <a:pt x="26" y="189"/>
                  </a:lnTo>
                  <a:lnTo>
                    <a:pt x="22" y="185"/>
                  </a:lnTo>
                  <a:lnTo>
                    <a:pt x="26" y="182"/>
                  </a:lnTo>
                  <a:lnTo>
                    <a:pt x="22" y="178"/>
                  </a:lnTo>
                  <a:lnTo>
                    <a:pt x="22" y="174"/>
                  </a:lnTo>
                  <a:lnTo>
                    <a:pt x="19" y="171"/>
                  </a:lnTo>
                  <a:lnTo>
                    <a:pt x="19" y="167"/>
                  </a:lnTo>
                  <a:lnTo>
                    <a:pt x="19" y="167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26" y="167"/>
                  </a:lnTo>
                  <a:lnTo>
                    <a:pt x="26" y="163"/>
                  </a:lnTo>
                  <a:lnTo>
                    <a:pt x="22" y="156"/>
                  </a:lnTo>
                  <a:lnTo>
                    <a:pt x="26" y="156"/>
                  </a:lnTo>
                  <a:lnTo>
                    <a:pt x="19" y="148"/>
                  </a:lnTo>
                  <a:lnTo>
                    <a:pt x="19" y="145"/>
                  </a:lnTo>
                  <a:lnTo>
                    <a:pt x="15" y="137"/>
                  </a:lnTo>
                  <a:lnTo>
                    <a:pt x="11" y="130"/>
                  </a:lnTo>
                  <a:lnTo>
                    <a:pt x="8" y="122"/>
                  </a:lnTo>
                  <a:lnTo>
                    <a:pt x="11" y="119"/>
                  </a:lnTo>
                  <a:lnTo>
                    <a:pt x="8" y="108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174" y="130"/>
                  </a:moveTo>
                  <a:lnTo>
                    <a:pt x="178" y="130"/>
                  </a:lnTo>
                  <a:lnTo>
                    <a:pt x="178" y="133"/>
                  </a:lnTo>
                  <a:lnTo>
                    <a:pt x="182" y="133"/>
                  </a:lnTo>
                  <a:lnTo>
                    <a:pt x="185" y="133"/>
                  </a:lnTo>
                  <a:lnTo>
                    <a:pt x="185" y="133"/>
                  </a:lnTo>
                  <a:lnTo>
                    <a:pt x="189" y="130"/>
                  </a:lnTo>
                  <a:lnTo>
                    <a:pt x="189" y="126"/>
                  </a:lnTo>
                  <a:lnTo>
                    <a:pt x="193" y="126"/>
                  </a:lnTo>
                  <a:lnTo>
                    <a:pt x="193" y="126"/>
                  </a:lnTo>
                  <a:lnTo>
                    <a:pt x="196" y="126"/>
                  </a:lnTo>
                  <a:lnTo>
                    <a:pt x="200" y="126"/>
                  </a:lnTo>
                  <a:lnTo>
                    <a:pt x="204" y="122"/>
                  </a:lnTo>
                  <a:lnTo>
                    <a:pt x="204" y="122"/>
                  </a:lnTo>
                  <a:lnTo>
                    <a:pt x="200" y="119"/>
                  </a:lnTo>
                  <a:lnTo>
                    <a:pt x="200" y="119"/>
                  </a:lnTo>
                  <a:lnTo>
                    <a:pt x="204" y="119"/>
                  </a:lnTo>
                  <a:lnTo>
                    <a:pt x="208" y="115"/>
                  </a:lnTo>
                  <a:lnTo>
                    <a:pt x="208" y="111"/>
                  </a:lnTo>
                  <a:lnTo>
                    <a:pt x="204" y="104"/>
                  </a:lnTo>
                  <a:lnTo>
                    <a:pt x="200" y="104"/>
                  </a:lnTo>
                  <a:lnTo>
                    <a:pt x="196" y="104"/>
                  </a:lnTo>
                  <a:lnTo>
                    <a:pt x="196" y="104"/>
                  </a:lnTo>
                  <a:lnTo>
                    <a:pt x="196" y="104"/>
                  </a:lnTo>
                  <a:lnTo>
                    <a:pt x="193" y="100"/>
                  </a:lnTo>
                  <a:lnTo>
                    <a:pt x="193" y="100"/>
                  </a:lnTo>
                  <a:lnTo>
                    <a:pt x="189" y="104"/>
                  </a:lnTo>
                  <a:lnTo>
                    <a:pt x="189" y="104"/>
                  </a:lnTo>
                  <a:lnTo>
                    <a:pt x="185" y="104"/>
                  </a:lnTo>
                  <a:lnTo>
                    <a:pt x="182" y="108"/>
                  </a:lnTo>
                  <a:lnTo>
                    <a:pt x="178" y="108"/>
                  </a:lnTo>
                  <a:lnTo>
                    <a:pt x="174" y="115"/>
                  </a:lnTo>
                  <a:lnTo>
                    <a:pt x="171" y="115"/>
                  </a:lnTo>
                  <a:lnTo>
                    <a:pt x="171" y="119"/>
                  </a:lnTo>
                  <a:lnTo>
                    <a:pt x="171" y="119"/>
                  </a:lnTo>
                  <a:lnTo>
                    <a:pt x="174" y="122"/>
                  </a:lnTo>
                  <a:lnTo>
                    <a:pt x="174" y="122"/>
                  </a:lnTo>
                  <a:lnTo>
                    <a:pt x="174" y="126"/>
                  </a:lnTo>
                  <a:lnTo>
                    <a:pt x="174" y="1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51" name="Freeform 153"/>
            <p:cNvSpPr/>
            <p:nvPr/>
          </p:nvSpPr>
          <p:spPr bwMode="auto">
            <a:xfrm>
              <a:off x="4846271" y="3739514"/>
              <a:ext cx="47606" cy="42459"/>
            </a:xfrm>
            <a:custGeom>
              <a:avLst/>
              <a:gdLst>
                <a:gd name="T0" fmla="*/ 3 w 37"/>
                <a:gd name="T1" fmla="*/ 30 h 33"/>
                <a:gd name="T2" fmla="*/ 3 w 37"/>
                <a:gd name="T3" fmla="*/ 26 h 33"/>
                <a:gd name="T4" fmla="*/ 3 w 37"/>
                <a:gd name="T5" fmla="*/ 22 h 33"/>
                <a:gd name="T6" fmla="*/ 3 w 37"/>
                <a:gd name="T7" fmla="*/ 22 h 33"/>
                <a:gd name="T8" fmla="*/ 0 w 37"/>
                <a:gd name="T9" fmla="*/ 19 h 33"/>
                <a:gd name="T10" fmla="*/ 0 w 37"/>
                <a:gd name="T11" fmla="*/ 19 h 33"/>
                <a:gd name="T12" fmla="*/ 0 w 37"/>
                <a:gd name="T13" fmla="*/ 15 h 33"/>
                <a:gd name="T14" fmla="*/ 3 w 37"/>
                <a:gd name="T15" fmla="*/ 15 h 33"/>
                <a:gd name="T16" fmla="*/ 7 w 37"/>
                <a:gd name="T17" fmla="*/ 8 h 33"/>
                <a:gd name="T18" fmla="*/ 11 w 37"/>
                <a:gd name="T19" fmla="*/ 8 h 33"/>
                <a:gd name="T20" fmla="*/ 14 w 37"/>
                <a:gd name="T21" fmla="*/ 4 h 33"/>
                <a:gd name="T22" fmla="*/ 18 w 37"/>
                <a:gd name="T23" fmla="*/ 4 h 33"/>
                <a:gd name="T24" fmla="*/ 18 w 37"/>
                <a:gd name="T25" fmla="*/ 4 h 33"/>
                <a:gd name="T26" fmla="*/ 22 w 37"/>
                <a:gd name="T27" fmla="*/ 0 h 33"/>
                <a:gd name="T28" fmla="*/ 22 w 37"/>
                <a:gd name="T29" fmla="*/ 0 h 33"/>
                <a:gd name="T30" fmla="*/ 25 w 37"/>
                <a:gd name="T31" fmla="*/ 4 h 33"/>
                <a:gd name="T32" fmla="*/ 25 w 37"/>
                <a:gd name="T33" fmla="*/ 4 h 33"/>
                <a:gd name="T34" fmla="*/ 25 w 37"/>
                <a:gd name="T35" fmla="*/ 4 h 33"/>
                <a:gd name="T36" fmla="*/ 29 w 37"/>
                <a:gd name="T37" fmla="*/ 4 h 33"/>
                <a:gd name="T38" fmla="*/ 33 w 37"/>
                <a:gd name="T39" fmla="*/ 4 h 33"/>
                <a:gd name="T40" fmla="*/ 37 w 37"/>
                <a:gd name="T41" fmla="*/ 11 h 33"/>
                <a:gd name="T42" fmla="*/ 37 w 37"/>
                <a:gd name="T43" fmla="*/ 15 h 33"/>
                <a:gd name="T44" fmla="*/ 33 w 37"/>
                <a:gd name="T45" fmla="*/ 19 h 33"/>
                <a:gd name="T46" fmla="*/ 29 w 37"/>
                <a:gd name="T47" fmla="*/ 19 h 33"/>
                <a:gd name="T48" fmla="*/ 29 w 37"/>
                <a:gd name="T49" fmla="*/ 19 h 33"/>
                <a:gd name="T50" fmla="*/ 33 w 37"/>
                <a:gd name="T51" fmla="*/ 22 h 33"/>
                <a:gd name="T52" fmla="*/ 33 w 37"/>
                <a:gd name="T53" fmla="*/ 22 h 33"/>
                <a:gd name="T54" fmla="*/ 29 w 37"/>
                <a:gd name="T55" fmla="*/ 26 h 33"/>
                <a:gd name="T56" fmla="*/ 25 w 37"/>
                <a:gd name="T57" fmla="*/ 26 h 33"/>
                <a:gd name="T58" fmla="*/ 22 w 37"/>
                <a:gd name="T59" fmla="*/ 26 h 33"/>
                <a:gd name="T60" fmla="*/ 22 w 37"/>
                <a:gd name="T61" fmla="*/ 26 h 33"/>
                <a:gd name="T62" fmla="*/ 18 w 37"/>
                <a:gd name="T63" fmla="*/ 26 h 33"/>
                <a:gd name="T64" fmla="*/ 18 w 37"/>
                <a:gd name="T65" fmla="*/ 30 h 33"/>
                <a:gd name="T66" fmla="*/ 14 w 37"/>
                <a:gd name="T67" fmla="*/ 33 h 33"/>
                <a:gd name="T68" fmla="*/ 14 w 37"/>
                <a:gd name="T69" fmla="*/ 33 h 33"/>
                <a:gd name="T70" fmla="*/ 11 w 37"/>
                <a:gd name="T71" fmla="*/ 33 h 33"/>
                <a:gd name="T72" fmla="*/ 7 w 37"/>
                <a:gd name="T73" fmla="*/ 33 h 33"/>
                <a:gd name="T74" fmla="*/ 7 w 37"/>
                <a:gd name="T75" fmla="*/ 30 h 33"/>
                <a:gd name="T76" fmla="*/ 3 w 37"/>
                <a:gd name="T77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" h="33">
                  <a:moveTo>
                    <a:pt x="3" y="30"/>
                  </a:moveTo>
                  <a:lnTo>
                    <a:pt x="3" y="26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7" y="11"/>
                  </a:lnTo>
                  <a:lnTo>
                    <a:pt x="37" y="15"/>
                  </a:lnTo>
                  <a:lnTo>
                    <a:pt x="33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22"/>
                  </a:lnTo>
                  <a:lnTo>
                    <a:pt x="33" y="22"/>
                  </a:lnTo>
                  <a:lnTo>
                    <a:pt x="29" y="26"/>
                  </a:lnTo>
                  <a:lnTo>
                    <a:pt x="25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1" y="33"/>
                  </a:lnTo>
                  <a:lnTo>
                    <a:pt x="7" y="33"/>
                  </a:lnTo>
                  <a:lnTo>
                    <a:pt x="7" y="30"/>
                  </a:lnTo>
                  <a:lnTo>
                    <a:pt x="3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52" name="Freeform 154"/>
            <p:cNvSpPr>
              <a:spLocks noEditPoints="1"/>
            </p:cNvSpPr>
            <p:nvPr/>
          </p:nvSpPr>
          <p:spPr bwMode="auto">
            <a:xfrm>
              <a:off x="6646269" y="3386976"/>
              <a:ext cx="862043" cy="829877"/>
            </a:xfrm>
            <a:custGeom>
              <a:avLst/>
              <a:gdLst>
                <a:gd name="T0" fmla="*/ 179 w 181"/>
                <a:gd name="T1" fmla="*/ 73 h 174"/>
                <a:gd name="T2" fmla="*/ 154 w 181"/>
                <a:gd name="T3" fmla="*/ 37 h 174"/>
                <a:gd name="T4" fmla="*/ 123 w 181"/>
                <a:gd name="T5" fmla="*/ 29 h 174"/>
                <a:gd name="T6" fmla="*/ 111 w 181"/>
                <a:gd name="T7" fmla="*/ 16 h 174"/>
                <a:gd name="T8" fmla="*/ 112 w 181"/>
                <a:gd name="T9" fmla="*/ 17 h 174"/>
                <a:gd name="T10" fmla="*/ 110 w 181"/>
                <a:gd name="T11" fmla="*/ 7 h 174"/>
                <a:gd name="T12" fmla="*/ 86 w 181"/>
                <a:gd name="T13" fmla="*/ 4 h 174"/>
                <a:gd name="T14" fmla="*/ 86 w 181"/>
                <a:gd name="T15" fmla="*/ 4 h 174"/>
                <a:gd name="T16" fmla="*/ 58 w 181"/>
                <a:gd name="T17" fmla="*/ 22 h 174"/>
                <a:gd name="T18" fmla="*/ 1 w 181"/>
                <a:gd name="T19" fmla="*/ 65 h 174"/>
                <a:gd name="T20" fmla="*/ 98 w 181"/>
                <a:gd name="T21" fmla="*/ 124 h 174"/>
                <a:gd name="T22" fmla="*/ 133 w 181"/>
                <a:gd name="T23" fmla="*/ 144 h 174"/>
                <a:gd name="T24" fmla="*/ 122 w 181"/>
                <a:gd name="T25" fmla="*/ 154 h 174"/>
                <a:gd name="T26" fmla="*/ 137 w 181"/>
                <a:gd name="T27" fmla="*/ 150 h 174"/>
                <a:gd name="T28" fmla="*/ 132 w 181"/>
                <a:gd name="T29" fmla="*/ 168 h 174"/>
                <a:gd name="T30" fmla="*/ 120 w 181"/>
                <a:gd name="T31" fmla="*/ 167 h 174"/>
                <a:gd name="T32" fmla="*/ 123 w 181"/>
                <a:gd name="T33" fmla="*/ 156 h 174"/>
                <a:gd name="T34" fmla="*/ 135 w 181"/>
                <a:gd name="T35" fmla="*/ 157 h 174"/>
                <a:gd name="T36" fmla="*/ 130 w 181"/>
                <a:gd name="T37" fmla="*/ 169 h 174"/>
                <a:gd name="T38" fmla="*/ 125 w 181"/>
                <a:gd name="T39" fmla="*/ 173 h 174"/>
                <a:gd name="T40" fmla="*/ 9 w 181"/>
                <a:gd name="T41" fmla="*/ 115 h 174"/>
                <a:gd name="T42" fmla="*/ 22 w 181"/>
                <a:gd name="T43" fmla="*/ 111 h 174"/>
                <a:gd name="T44" fmla="*/ 38 w 181"/>
                <a:gd name="T45" fmla="*/ 110 h 174"/>
                <a:gd name="T46" fmla="*/ 58 w 181"/>
                <a:gd name="T47" fmla="*/ 102 h 174"/>
                <a:gd name="T48" fmla="*/ 83 w 181"/>
                <a:gd name="T49" fmla="*/ 102 h 174"/>
                <a:gd name="T50" fmla="*/ 91 w 181"/>
                <a:gd name="T51" fmla="*/ 115 h 174"/>
                <a:gd name="T52" fmla="*/ 99 w 181"/>
                <a:gd name="T53" fmla="*/ 111 h 174"/>
                <a:gd name="T54" fmla="*/ 100 w 181"/>
                <a:gd name="T55" fmla="*/ 116 h 174"/>
                <a:gd name="T56" fmla="*/ 102 w 181"/>
                <a:gd name="T57" fmla="*/ 123 h 174"/>
                <a:gd name="T58" fmla="*/ 106 w 181"/>
                <a:gd name="T59" fmla="*/ 133 h 174"/>
                <a:gd name="T60" fmla="*/ 120 w 181"/>
                <a:gd name="T61" fmla="*/ 143 h 174"/>
                <a:gd name="T62" fmla="*/ 130 w 181"/>
                <a:gd name="T63" fmla="*/ 141 h 174"/>
                <a:gd name="T64" fmla="*/ 139 w 181"/>
                <a:gd name="T65" fmla="*/ 140 h 174"/>
                <a:gd name="T66" fmla="*/ 153 w 181"/>
                <a:gd name="T67" fmla="*/ 129 h 174"/>
                <a:gd name="T68" fmla="*/ 167 w 181"/>
                <a:gd name="T69" fmla="*/ 110 h 174"/>
                <a:gd name="T70" fmla="*/ 176 w 181"/>
                <a:gd name="T71" fmla="*/ 92 h 174"/>
                <a:gd name="T72" fmla="*/ 178 w 181"/>
                <a:gd name="T73" fmla="*/ 71 h 174"/>
                <a:gd name="T74" fmla="*/ 170 w 181"/>
                <a:gd name="T75" fmla="*/ 59 h 174"/>
                <a:gd name="T76" fmla="*/ 166 w 181"/>
                <a:gd name="T77" fmla="*/ 53 h 174"/>
                <a:gd name="T78" fmla="*/ 159 w 181"/>
                <a:gd name="T79" fmla="*/ 43 h 174"/>
                <a:gd name="T80" fmla="*/ 152 w 181"/>
                <a:gd name="T81" fmla="*/ 31 h 174"/>
                <a:gd name="T82" fmla="*/ 146 w 181"/>
                <a:gd name="T83" fmla="*/ 18 h 174"/>
                <a:gd name="T84" fmla="*/ 141 w 181"/>
                <a:gd name="T85" fmla="*/ 5 h 174"/>
                <a:gd name="T86" fmla="*/ 135 w 181"/>
                <a:gd name="T87" fmla="*/ 13 h 174"/>
                <a:gd name="T88" fmla="*/ 130 w 181"/>
                <a:gd name="T89" fmla="*/ 33 h 174"/>
                <a:gd name="T90" fmla="*/ 113 w 181"/>
                <a:gd name="T91" fmla="*/ 25 h 174"/>
                <a:gd name="T92" fmla="*/ 110 w 181"/>
                <a:gd name="T93" fmla="*/ 13 h 174"/>
                <a:gd name="T94" fmla="*/ 112 w 181"/>
                <a:gd name="T95" fmla="*/ 9 h 174"/>
                <a:gd name="T96" fmla="*/ 105 w 181"/>
                <a:gd name="T97" fmla="*/ 7 h 174"/>
                <a:gd name="T98" fmla="*/ 93 w 181"/>
                <a:gd name="T99" fmla="*/ 4 h 174"/>
                <a:gd name="T100" fmla="*/ 88 w 181"/>
                <a:gd name="T101" fmla="*/ 9 h 174"/>
                <a:gd name="T102" fmla="*/ 82 w 181"/>
                <a:gd name="T103" fmla="*/ 15 h 174"/>
                <a:gd name="T104" fmla="*/ 79 w 181"/>
                <a:gd name="T105" fmla="*/ 20 h 174"/>
                <a:gd name="T106" fmla="*/ 74 w 181"/>
                <a:gd name="T107" fmla="*/ 22 h 174"/>
                <a:gd name="T108" fmla="*/ 65 w 181"/>
                <a:gd name="T109" fmla="*/ 17 h 174"/>
                <a:gd name="T110" fmla="*/ 60 w 181"/>
                <a:gd name="T111" fmla="*/ 22 h 174"/>
                <a:gd name="T112" fmla="*/ 56 w 181"/>
                <a:gd name="T113" fmla="*/ 27 h 174"/>
                <a:gd name="T114" fmla="*/ 51 w 181"/>
                <a:gd name="T115" fmla="*/ 28 h 174"/>
                <a:gd name="T116" fmla="*/ 43 w 181"/>
                <a:gd name="T117" fmla="*/ 37 h 174"/>
                <a:gd name="T118" fmla="*/ 21 w 181"/>
                <a:gd name="T119" fmla="*/ 45 h 174"/>
                <a:gd name="T120" fmla="*/ 7 w 181"/>
                <a:gd name="T121" fmla="*/ 52 h 174"/>
                <a:gd name="T122" fmla="*/ 4 w 181"/>
                <a:gd name="T123" fmla="*/ 69 h 174"/>
                <a:gd name="T124" fmla="*/ 7 w 181"/>
                <a:gd name="T125" fmla="*/ 9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1" h="174">
                  <a:moveTo>
                    <a:pt x="178" y="83"/>
                  </a:moveTo>
                  <a:cubicBezTo>
                    <a:pt x="179" y="81"/>
                    <a:pt x="179" y="81"/>
                    <a:pt x="179" y="81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78" y="83"/>
                    <a:pt x="178" y="83"/>
                    <a:pt x="178" y="83"/>
                  </a:cubicBezTo>
                  <a:close/>
                  <a:moveTo>
                    <a:pt x="179" y="73"/>
                  </a:moveTo>
                  <a:cubicBezTo>
                    <a:pt x="178" y="72"/>
                    <a:pt x="178" y="72"/>
                    <a:pt x="178" y="72"/>
                  </a:cubicBezTo>
                  <a:cubicBezTo>
                    <a:pt x="179" y="71"/>
                    <a:pt x="179" y="71"/>
                    <a:pt x="179" y="71"/>
                  </a:cubicBezTo>
                  <a:cubicBezTo>
                    <a:pt x="179" y="70"/>
                    <a:pt x="179" y="70"/>
                    <a:pt x="179" y="70"/>
                  </a:cubicBezTo>
                  <a:cubicBezTo>
                    <a:pt x="179" y="69"/>
                    <a:pt x="179" y="69"/>
                    <a:pt x="179" y="69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80" y="67"/>
                    <a:pt x="180" y="67"/>
                    <a:pt x="180" y="67"/>
                  </a:cubicBezTo>
                  <a:cubicBezTo>
                    <a:pt x="180" y="67"/>
                    <a:pt x="180" y="67"/>
                    <a:pt x="180" y="67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79" y="71"/>
                    <a:pt x="179" y="71"/>
                    <a:pt x="179" y="71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79" y="73"/>
                    <a:pt x="179" y="73"/>
                    <a:pt x="179" y="73"/>
                  </a:cubicBezTo>
                  <a:close/>
                  <a:moveTo>
                    <a:pt x="171" y="61"/>
                  </a:moveTo>
                  <a:cubicBezTo>
                    <a:pt x="172" y="62"/>
                    <a:pt x="172" y="62"/>
                    <a:pt x="172" y="62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3" y="62"/>
                    <a:pt x="173" y="62"/>
                    <a:pt x="173" y="62"/>
                  </a:cubicBezTo>
                  <a:cubicBezTo>
                    <a:pt x="173" y="62"/>
                    <a:pt x="173" y="62"/>
                    <a:pt x="173" y="62"/>
                  </a:cubicBezTo>
                  <a:cubicBezTo>
                    <a:pt x="173" y="61"/>
                    <a:pt x="173" y="61"/>
                    <a:pt x="173" y="61"/>
                  </a:cubicBezTo>
                  <a:cubicBezTo>
                    <a:pt x="172" y="61"/>
                    <a:pt x="172" y="61"/>
                    <a:pt x="172" y="61"/>
                  </a:cubicBezTo>
                  <a:cubicBezTo>
                    <a:pt x="172" y="61"/>
                    <a:pt x="172" y="61"/>
                    <a:pt x="172" y="61"/>
                  </a:cubicBezTo>
                  <a:cubicBezTo>
                    <a:pt x="171" y="61"/>
                    <a:pt x="171" y="61"/>
                    <a:pt x="171" y="61"/>
                  </a:cubicBezTo>
                  <a:close/>
                  <a:moveTo>
                    <a:pt x="170" y="55"/>
                  </a:moveTo>
                  <a:cubicBezTo>
                    <a:pt x="170" y="55"/>
                    <a:pt x="170" y="55"/>
                    <a:pt x="170" y="55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70" y="55"/>
                    <a:pt x="170" y="55"/>
                    <a:pt x="170" y="55"/>
                  </a:cubicBezTo>
                  <a:close/>
                  <a:moveTo>
                    <a:pt x="153" y="38"/>
                  </a:moveTo>
                  <a:cubicBezTo>
                    <a:pt x="154" y="37"/>
                    <a:pt x="154" y="37"/>
                    <a:pt x="154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4" y="38"/>
                    <a:pt x="154" y="38"/>
                    <a:pt x="154" y="38"/>
                  </a:cubicBezTo>
                  <a:cubicBezTo>
                    <a:pt x="153" y="38"/>
                    <a:pt x="153" y="38"/>
                    <a:pt x="153" y="38"/>
                  </a:cubicBezTo>
                  <a:close/>
                  <a:moveTo>
                    <a:pt x="139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lose/>
                  <a:moveTo>
                    <a:pt x="138" y="2"/>
                  </a:moveTo>
                  <a:cubicBezTo>
                    <a:pt x="138" y="3"/>
                    <a:pt x="138" y="3"/>
                    <a:pt x="138" y="3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8" y="2"/>
                    <a:pt x="138" y="2"/>
                    <a:pt x="138" y="2"/>
                  </a:cubicBezTo>
                  <a:close/>
                  <a:moveTo>
                    <a:pt x="124" y="30"/>
                  </a:moveTo>
                  <a:cubicBezTo>
                    <a:pt x="124" y="31"/>
                    <a:pt x="124" y="31"/>
                    <a:pt x="124" y="31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24" y="30"/>
                    <a:pt x="124" y="30"/>
                    <a:pt x="124" y="30"/>
                  </a:cubicBezTo>
                  <a:close/>
                  <a:moveTo>
                    <a:pt x="123" y="29"/>
                  </a:moveTo>
                  <a:cubicBezTo>
                    <a:pt x="123" y="29"/>
                    <a:pt x="123" y="29"/>
                    <a:pt x="123" y="29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3" y="28"/>
                    <a:pt x="123" y="29"/>
                    <a:pt x="123" y="29"/>
                  </a:cubicBezTo>
                  <a:close/>
                  <a:moveTo>
                    <a:pt x="114" y="25"/>
                  </a:moveTo>
                  <a:cubicBezTo>
                    <a:pt x="114" y="24"/>
                    <a:pt x="114" y="24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5"/>
                    <a:pt x="114" y="25"/>
                    <a:pt x="114" y="25"/>
                  </a:cubicBezTo>
                  <a:close/>
                  <a:moveTo>
                    <a:pt x="111" y="16"/>
                  </a:move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1" y="16"/>
                    <a:pt x="111" y="16"/>
                    <a:pt x="111" y="16"/>
                  </a:cubicBezTo>
                  <a:close/>
                  <a:moveTo>
                    <a:pt x="112" y="17"/>
                  </a:move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7"/>
                    <a:pt x="112" y="17"/>
                    <a:pt x="112" y="17"/>
                  </a:cubicBezTo>
                  <a:close/>
                  <a:moveTo>
                    <a:pt x="113" y="5"/>
                  </a:moveTo>
                  <a:cubicBezTo>
                    <a:pt x="113" y="5"/>
                    <a:pt x="113" y="5"/>
                    <a:pt x="113" y="5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3" y="5"/>
                    <a:pt x="113" y="5"/>
                    <a:pt x="113" y="5"/>
                  </a:cubicBezTo>
                  <a:close/>
                  <a:moveTo>
                    <a:pt x="112" y="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6"/>
                    <a:pt x="112" y="6"/>
                    <a:pt x="112" y="6"/>
                  </a:cubicBezTo>
                  <a:close/>
                  <a:moveTo>
                    <a:pt x="111" y="6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1" y="6"/>
                    <a:pt x="111" y="6"/>
                    <a:pt x="111" y="6"/>
                  </a:cubicBezTo>
                  <a:close/>
                  <a:moveTo>
                    <a:pt x="110" y="7"/>
                  </a:moveTo>
                  <a:cubicBezTo>
                    <a:pt x="110" y="7"/>
                    <a:pt x="110" y="7"/>
                    <a:pt x="110" y="7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7"/>
                    <a:pt x="110" y="7"/>
                    <a:pt x="110" y="7"/>
                  </a:cubicBezTo>
                  <a:close/>
                  <a:moveTo>
                    <a:pt x="108" y="8"/>
                  </a:moveTo>
                  <a:cubicBezTo>
                    <a:pt x="108" y="7"/>
                    <a:pt x="108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8"/>
                    <a:pt x="108" y="8"/>
                    <a:pt x="108" y="8"/>
                  </a:cubicBezTo>
                  <a:close/>
                  <a:moveTo>
                    <a:pt x="107" y="8"/>
                  </a:moveTo>
                  <a:cubicBezTo>
                    <a:pt x="107" y="8"/>
                    <a:pt x="107" y="8"/>
                    <a:pt x="107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8"/>
                    <a:pt x="107" y="8"/>
                    <a:pt x="107" y="8"/>
                  </a:cubicBezTo>
                  <a:close/>
                  <a:moveTo>
                    <a:pt x="96" y="5"/>
                  </a:moveTo>
                  <a:cubicBezTo>
                    <a:pt x="95" y="4"/>
                    <a:pt x="95" y="4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5"/>
                    <a:pt x="96" y="5"/>
                    <a:pt x="96" y="5"/>
                  </a:cubicBezTo>
                  <a:close/>
                  <a:moveTo>
                    <a:pt x="86" y="4"/>
                  </a:moveTo>
                  <a:cubicBezTo>
                    <a:pt x="86" y="5"/>
                    <a:pt x="86" y="5"/>
                    <a:pt x="86" y="5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lose/>
                  <a:moveTo>
                    <a:pt x="86" y="5"/>
                  </a:moveTo>
                  <a:cubicBezTo>
                    <a:pt x="86" y="6"/>
                    <a:pt x="86" y="6"/>
                    <a:pt x="86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5"/>
                    <a:pt x="86" y="5"/>
                    <a:pt x="86" y="5"/>
                  </a:cubicBezTo>
                  <a:close/>
                  <a:moveTo>
                    <a:pt x="57" y="22"/>
                  </a:moveTo>
                  <a:cubicBezTo>
                    <a:pt x="58" y="22"/>
                    <a:pt x="58" y="22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1"/>
                    <a:pt x="57" y="22"/>
                    <a:pt x="57" y="22"/>
                  </a:cubicBezTo>
                  <a:close/>
                  <a:moveTo>
                    <a:pt x="57" y="25"/>
                  </a:move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5"/>
                    <a:pt x="57" y="25"/>
                    <a:pt x="57" y="25"/>
                  </a:cubicBezTo>
                  <a:close/>
                  <a:moveTo>
                    <a:pt x="61" y="19"/>
                  </a:moveTo>
                  <a:cubicBezTo>
                    <a:pt x="61" y="19"/>
                    <a:pt x="61" y="19"/>
                    <a:pt x="61" y="19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9"/>
                    <a:pt x="61" y="19"/>
                    <a:pt x="61" y="19"/>
                  </a:cubicBezTo>
                  <a:close/>
                  <a:moveTo>
                    <a:pt x="14" y="46"/>
                  </a:moveTo>
                  <a:cubicBezTo>
                    <a:pt x="14" y="46"/>
                    <a:pt x="14" y="46"/>
                    <a:pt x="14" y="4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4" y="46"/>
                    <a:pt x="14" y="46"/>
                    <a:pt x="14" y="46"/>
                  </a:cubicBezTo>
                  <a:close/>
                  <a:moveTo>
                    <a:pt x="1" y="67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lose/>
                  <a:moveTo>
                    <a:pt x="1" y="7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1" y="70"/>
                    <a:pt x="1" y="70"/>
                    <a:pt x="1" y="70"/>
                  </a:cubicBezTo>
                  <a:close/>
                  <a:moveTo>
                    <a:pt x="99" y="122"/>
                  </a:moveTo>
                  <a:cubicBezTo>
                    <a:pt x="99" y="123"/>
                    <a:pt x="99" y="123"/>
                    <a:pt x="99" y="123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100" y="123"/>
                    <a:pt x="100" y="123"/>
                    <a:pt x="100" y="123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100" y="124"/>
                    <a:pt x="100" y="124"/>
                    <a:pt x="100" y="124"/>
                  </a:cubicBezTo>
                  <a:cubicBezTo>
                    <a:pt x="101" y="123"/>
                    <a:pt x="101" y="123"/>
                    <a:pt x="101" y="123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8" y="124"/>
                    <a:pt x="98" y="124"/>
                    <a:pt x="98" y="124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98" y="124"/>
                    <a:pt x="98" y="124"/>
                    <a:pt x="98" y="124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5" y="124"/>
                    <a:pt x="95" y="124"/>
                    <a:pt x="95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4" y="123"/>
                    <a:pt x="94" y="123"/>
                    <a:pt x="94" y="123"/>
                  </a:cubicBezTo>
                  <a:cubicBezTo>
                    <a:pt x="95" y="123"/>
                    <a:pt x="95" y="123"/>
                    <a:pt x="95" y="123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9" y="122"/>
                    <a:pt x="99" y="122"/>
                    <a:pt x="99" y="122"/>
                  </a:cubicBezTo>
                  <a:close/>
                  <a:moveTo>
                    <a:pt x="128" y="141"/>
                  </a:moveTo>
                  <a:cubicBezTo>
                    <a:pt x="129" y="141"/>
                    <a:pt x="129" y="141"/>
                    <a:pt x="129" y="141"/>
                  </a:cubicBezTo>
                  <a:cubicBezTo>
                    <a:pt x="129" y="141"/>
                    <a:pt x="129" y="141"/>
                    <a:pt x="129" y="141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28" y="141"/>
                    <a:pt x="128" y="141"/>
                    <a:pt x="128" y="141"/>
                  </a:cubicBezTo>
                  <a:close/>
                  <a:moveTo>
                    <a:pt x="133" y="144"/>
                  </a:moveTo>
                  <a:cubicBezTo>
                    <a:pt x="133" y="144"/>
                    <a:pt x="133" y="144"/>
                    <a:pt x="133" y="144"/>
                  </a:cubicBezTo>
                  <a:cubicBezTo>
                    <a:pt x="133" y="144"/>
                    <a:pt x="133" y="144"/>
                    <a:pt x="133" y="144"/>
                  </a:cubicBezTo>
                  <a:cubicBezTo>
                    <a:pt x="133" y="144"/>
                    <a:pt x="133" y="144"/>
                    <a:pt x="133" y="144"/>
                  </a:cubicBezTo>
                  <a:close/>
                  <a:moveTo>
                    <a:pt x="122" y="155"/>
                  </a:moveTo>
                  <a:cubicBezTo>
                    <a:pt x="122" y="155"/>
                    <a:pt x="122" y="155"/>
                    <a:pt x="122" y="155"/>
                  </a:cubicBezTo>
                  <a:cubicBezTo>
                    <a:pt x="123" y="155"/>
                    <a:pt x="123" y="155"/>
                    <a:pt x="123" y="155"/>
                  </a:cubicBezTo>
                  <a:cubicBezTo>
                    <a:pt x="123" y="155"/>
                    <a:pt x="123" y="155"/>
                    <a:pt x="123" y="155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2" y="155"/>
                    <a:pt x="122" y="155"/>
                    <a:pt x="122" y="155"/>
                  </a:cubicBezTo>
                  <a:close/>
                  <a:moveTo>
                    <a:pt x="122" y="153"/>
                  </a:moveTo>
                  <a:cubicBezTo>
                    <a:pt x="122" y="154"/>
                    <a:pt x="122" y="154"/>
                    <a:pt x="122" y="154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22" y="153"/>
                    <a:pt x="122" y="153"/>
                    <a:pt x="122" y="153"/>
                  </a:cubicBezTo>
                  <a:close/>
                  <a:moveTo>
                    <a:pt x="122" y="154"/>
                  </a:moveTo>
                  <a:cubicBezTo>
                    <a:pt x="121" y="154"/>
                    <a:pt x="121" y="154"/>
                    <a:pt x="121" y="154"/>
                  </a:cubicBezTo>
                  <a:cubicBezTo>
                    <a:pt x="121" y="153"/>
                    <a:pt x="121" y="153"/>
                    <a:pt x="121" y="153"/>
                  </a:cubicBezTo>
                  <a:cubicBezTo>
                    <a:pt x="122" y="153"/>
                    <a:pt x="122" y="153"/>
                    <a:pt x="122" y="153"/>
                  </a:cubicBezTo>
                  <a:cubicBezTo>
                    <a:pt x="122" y="154"/>
                    <a:pt x="122" y="154"/>
                    <a:pt x="122" y="154"/>
                  </a:cubicBezTo>
                  <a:cubicBezTo>
                    <a:pt x="122" y="154"/>
                    <a:pt x="122" y="154"/>
                    <a:pt x="122" y="154"/>
                  </a:cubicBezTo>
                  <a:close/>
                  <a:moveTo>
                    <a:pt x="119" y="151"/>
                  </a:moveTo>
                  <a:cubicBezTo>
                    <a:pt x="119" y="151"/>
                    <a:pt x="119" y="151"/>
                    <a:pt x="119" y="151"/>
                  </a:cubicBezTo>
                  <a:cubicBezTo>
                    <a:pt x="119" y="150"/>
                    <a:pt x="119" y="150"/>
                    <a:pt x="119" y="150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20" y="148"/>
                    <a:pt x="120" y="148"/>
                    <a:pt x="120" y="148"/>
                  </a:cubicBezTo>
                  <a:cubicBezTo>
                    <a:pt x="120" y="148"/>
                    <a:pt x="120" y="148"/>
                    <a:pt x="120" y="148"/>
                  </a:cubicBezTo>
                  <a:cubicBezTo>
                    <a:pt x="121" y="148"/>
                    <a:pt x="121" y="148"/>
                    <a:pt x="121" y="148"/>
                  </a:cubicBezTo>
                  <a:cubicBezTo>
                    <a:pt x="121" y="149"/>
                    <a:pt x="121" y="149"/>
                    <a:pt x="121" y="149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1"/>
                    <a:pt x="120" y="151"/>
                    <a:pt x="120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lose/>
                  <a:moveTo>
                    <a:pt x="136" y="153"/>
                  </a:moveTo>
                  <a:cubicBezTo>
                    <a:pt x="138" y="152"/>
                    <a:pt x="138" y="152"/>
                    <a:pt x="138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6" y="151"/>
                    <a:pt x="136" y="151"/>
                    <a:pt x="136" y="151"/>
                  </a:cubicBezTo>
                  <a:cubicBezTo>
                    <a:pt x="136" y="151"/>
                    <a:pt x="136" y="151"/>
                    <a:pt x="136" y="151"/>
                  </a:cubicBezTo>
                  <a:cubicBezTo>
                    <a:pt x="136" y="152"/>
                    <a:pt x="136" y="152"/>
                    <a:pt x="136" y="152"/>
                  </a:cubicBezTo>
                  <a:cubicBezTo>
                    <a:pt x="136" y="153"/>
                    <a:pt x="136" y="153"/>
                    <a:pt x="136" y="153"/>
                  </a:cubicBezTo>
                  <a:cubicBezTo>
                    <a:pt x="136" y="153"/>
                    <a:pt x="136" y="153"/>
                    <a:pt x="136" y="153"/>
                  </a:cubicBezTo>
                  <a:close/>
                  <a:moveTo>
                    <a:pt x="136" y="154"/>
                  </a:moveTo>
                  <a:cubicBezTo>
                    <a:pt x="136" y="155"/>
                    <a:pt x="136" y="155"/>
                    <a:pt x="136" y="155"/>
                  </a:cubicBezTo>
                  <a:cubicBezTo>
                    <a:pt x="137" y="155"/>
                    <a:pt x="137" y="155"/>
                    <a:pt x="137" y="155"/>
                  </a:cubicBezTo>
                  <a:cubicBezTo>
                    <a:pt x="138" y="155"/>
                    <a:pt x="138" y="155"/>
                    <a:pt x="138" y="155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lose/>
                  <a:moveTo>
                    <a:pt x="136" y="156"/>
                  </a:moveTo>
                  <a:cubicBezTo>
                    <a:pt x="136" y="156"/>
                    <a:pt x="136" y="156"/>
                    <a:pt x="136" y="156"/>
                  </a:cubicBezTo>
                  <a:cubicBezTo>
                    <a:pt x="137" y="155"/>
                    <a:pt x="137" y="155"/>
                    <a:pt x="137" y="155"/>
                  </a:cubicBezTo>
                  <a:cubicBezTo>
                    <a:pt x="136" y="156"/>
                    <a:pt x="136" y="156"/>
                    <a:pt x="136" y="156"/>
                  </a:cubicBezTo>
                  <a:close/>
                  <a:moveTo>
                    <a:pt x="132" y="169"/>
                  </a:moveTo>
                  <a:cubicBezTo>
                    <a:pt x="132" y="168"/>
                    <a:pt x="132" y="168"/>
                    <a:pt x="132" y="168"/>
                  </a:cubicBezTo>
                  <a:cubicBezTo>
                    <a:pt x="132" y="169"/>
                    <a:pt x="132" y="169"/>
                    <a:pt x="132" y="169"/>
                  </a:cubicBezTo>
                  <a:cubicBezTo>
                    <a:pt x="132" y="169"/>
                    <a:pt x="132" y="169"/>
                    <a:pt x="132" y="169"/>
                  </a:cubicBezTo>
                  <a:close/>
                  <a:moveTo>
                    <a:pt x="127" y="174"/>
                  </a:moveTo>
                  <a:cubicBezTo>
                    <a:pt x="126" y="173"/>
                    <a:pt x="126" y="173"/>
                    <a:pt x="126" y="173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4"/>
                    <a:pt x="127" y="174"/>
                    <a:pt x="127" y="174"/>
                  </a:cubicBezTo>
                  <a:close/>
                  <a:moveTo>
                    <a:pt x="121" y="173"/>
                  </a:moveTo>
                  <a:cubicBezTo>
                    <a:pt x="121" y="172"/>
                    <a:pt x="121" y="172"/>
                    <a:pt x="121" y="172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20" y="172"/>
                    <a:pt x="120" y="172"/>
                    <a:pt x="120" y="172"/>
                  </a:cubicBezTo>
                  <a:cubicBezTo>
                    <a:pt x="120" y="171"/>
                    <a:pt x="120" y="171"/>
                    <a:pt x="120" y="171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0" y="168"/>
                    <a:pt x="120" y="168"/>
                    <a:pt x="120" y="168"/>
                  </a:cubicBezTo>
                  <a:cubicBezTo>
                    <a:pt x="120" y="167"/>
                    <a:pt x="120" y="167"/>
                    <a:pt x="120" y="167"/>
                  </a:cubicBezTo>
                  <a:cubicBezTo>
                    <a:pt x="120" y="167"/>
                    <a:pt x="120" y="167"/>
                    <a:pt x="120" y="167"/>
                  </a:cubicBezTo>
                  <a:cubicBezTo>
                    <a:pt x="119" y="165"/>
                    <a:pt x="119" y="165"/>
                    <a:pt x="119" y="165"/>
                  </a:cubicBezTo>
                  <a:cubicBezTo>
                    <a:pt x="120" y="165"/>
                    <a:pt x="120" y="165"/>
                    <a:pt x="120" y="165"/>
                  </a:cubicBezTo>
                  <a:cubicBezTo>
                    <a:pt x="121" y="165"/>
                    <a:pt x="121" y="165"/>
                    <a:pt x="121" y="165"/>
                  </a:cubicBezTo>
                  <a:cubicBezTo>
                    <a:pt x="122" y="165"/>
                    <a:pt x="122" y="165"/>
                    <a:pt x="122" y="165"/>
                  </a:cubicBezTo>
                  <a:cubicBezTo>
                    <a:pt x="121" y="165"/>
                    <a:pt x="121" y="165"/>
                    <a:pt x="121" y="165"/>
                  </a:cubicBezTo>
                  <a:cubicBezTo>
                    <a:pt x="121" y="164"/>
                    <a:pt x="121" y="164"/>
                    <a:pt x="121" y="164"/>
                  </a:cubicBezTo>
                  <a:cubicBezTo>
                    <a:pt x="120" y="164"/>
                    <a:pt x="120" y="164"/>
                    <a:pt x="120" y="164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59"/>
                    <a:pt x="120" y="159"/>
                    <a:pt x="120" y="159"/>
                  </a:cubicBezTo>
                  <a:cubicBezTo>
                    <a:pt x="120" y="157"/>
                    <a:pt x="120" y="157"/>
                    <a:pt x="120" y="157"/>
                  </a:cubicBezTo>
                  <a:cubicBezTo>
                    <a:pt x="120" y="156"/>
                    <a:pt x="120" y="156"/>
                    <a:pt x="120" y="156"/>
                  </a:cubicBezTo>
                  <a:cubicBezTo>
                    <a:pt x="120" y="156"/>
                    <a:pt x="120" y="156"/>
                    <a:pt x="120" y="156"/>
                  </a:cubicBezTo>
                  <a:cubicBezTo>
                    <a:pt x="121" y="155"/>
                    <a:pt x="121" y="155"/>
                    <a:pt x="121" y="155"/>
                  </a:cubicBezTo>
                  <a:cubicBezTo>
                    <a:pt x="121" y="155"/>
                    <a:pt x="121" y="155"/>
                    <a:pt x="121" y="155"/>
                  </a:cubicBezTo>
                  <a:cubicBezTo>
                    <a:pt x="122" y="155"/>
                    <a:pt x="122" y="155"/>
                    <a:pt x="122" y="155"/>
                  </a:cubicBezTo>
                  <a:cubicBezTo>
                    <a:pt x="123" y="156"/>
                    <a:pt x="123" y="156"/>
                    <a:pt x="123" y="156"/>
                  </a:cubicBezTo>
                  <a:cubicBezTo>
                    <a:pt x="123" y="156"/>
                    <a:pt x="123" y="156"/>
                    <a:pt x="123" y="156"/>
                  </a:cubicBezTo>
                  <a:cubicBezTo>
                    <a:pt x="123" y="156"/>
                    <a:pt x="123" y="156"/>
                    <a:pt x="123" y="156"/>
                  </a:cubicBezTo>
                  <a:cubicBezTo>
                    <a:pt x="124" y="155"/>
                    <a:pt x="124" y="155"/>
                    <a:pt x="124" y="155"/>
                  </a:cubicBezTo>
                  <a:cubicBezTo>
                    <a:pt x="124" y="156"/>
                    <a:pt x="124" y="156"/>
                    <a:pt x="124" y="156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6" y="158"/>
                    <a:pt x="126" y="158"/>
                    <a:pt x="126" y="158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28" y="158"/>
                    <a:pt x="128" y="158"/>
                    <a:pt x="128" y="158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33" y="158"/>
                    <a:pt x="133" y="158"/>
                    <a:pt x="133" y="158"/>
                  </a:cubicBezTo>
                  <a:cubicBezTo>
                    <a:pt x="133" y="158"/>
                    <a:pt x="133" y="158"/>
                    <a:pt x="133" y="158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5" y="157"/>
                    <a:pt x="135" y="157"/>
                    <a:pt x="135" y="157"/>
                  </a:cubicBezTo>
                  <a:cubicBezTo>
                    <a:pt x="135" y="157"/>
                    <a:pt x="135" y="157"/>
                    <a:pt x="135" y="157"/>
                  </a:cubicBezTo>
                  <a:cubicBezTo>
                    <a:pt x="136" y="157"/>
                    <a:pt x="136" y="157"/>
                    <a:pt x="136" y="157"/>
                  </a:cubicBezTo>
                  <a:cubicBezTo>
                    <a:pt x="136" y="158"/>
                    <a:pt x="136" y="158"/>
                    <a:pt x="136" y="158"/>
                  </a:cubicBezTo>
                  <a:cubicBezTo>
                    <a:pt x="136" y="160"/>
                    <a:pt x="136" y="160"/>
                    <a:pt x="136" y="160"/>
                  </a:cubicBezTo>
                  <a:cubicBezTo>
                    <a:pt x="135" y="161"/>
                    <a:pt x="135" y="161"/>
                    <a:pt x="135" y="161"/>
                  </a:cubicBezTo>
                  <a:cubicBezTo>
                    <a:pt x="135" y="163"/>
                    <a:pt x="135" y="163"/>
                    <a:pt x="135" y="163"/>
                  </a:cubicBezTo>
                  <a:cubicBezTo>
                    <a:pt x="134" y="163"/>
                    <a:pt x="134" y="163"/>
                    <a:pt x="134" y="163"/>
                  </a:cubicBezTo>
                  <a:cubicBezTo>
                    <a:pt x="134" y="164"/>
                    <a:pt x="134" y="164"/>
                    <a:pt x="134" y="164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34" y="166"/>
                    <a:pt x="134" y="166"/>
                    <a:pt x="134" y="166"/>
                  </a:cubicBezTo>
                  <a:cubicBezTo>
                    <a:pt x="134" y="166"/>
                    <a:pt x="134" y="166"/>
                    <a:pt x="134" y="166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132" y="166"/>
                    <a:pt x="132" y="166"/>
                    <a:pt x="132" y="166"/>
                  </a:cubicBezTo>
                  <a:cubicBezTo>
                    <a:pt x="132" y="167"/>
                    <a:pt x="132" y="167"/>
                    <a:pt x="132" y="167"/>
                  </a:cubicBezTo>
                  <a:cubicBezTo>
                    <a:pt x="132" y="168"/>
                    <a:pt x="132" y="168"/>
                    <a:pt x="132" y="168"/>
                  </a:cubicBezTo>
                  <a:cubicBezTo>
                    <a:pt x="131" y="168"/>
                    <a:pt x="131" y="168"/>
                    <a:pt x="131" y="168"/>
                  </a:cubicBezTo>
                  <a:cubicBezTo>
                    <a:pt x="131" y="169"/>
                    <a:pt x="131" y="169"/>
                    <a:pt x="131" y="169"/>
                  </a:cubicBezTo>
                  <a:cubicBezTo>
                    <a:pt x="130" y="169"/>
                    <a:pt x="130" y="169"/>
                    <a:pt x="130" y="169"/>
                  </a:cubicBezTo>
                  <a:cubicBezTo>
                    <a:pt x="131" y="170"/>
                    <a:pt x="131" y="170"/>
                    <a:pt x="131" y="170"/>
                  </a:cubicBezTo>
                  <a:cubicBezTo>
                    <a:pt x="131" y="170"/>
                    <a:pt x="131" y="170"/>
                    <a:pt x="131" y="170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129" y="172"/>
                    <a:pt x="129" y="172"/>
                    <a:pt x="129" y="172"/>
                  </a:cubicBezTo>
                  <a:cubicBezTo>
                    <a:pt x="129" y="171"/>
                    <a:pt x="129" y="171"/>
                    <a:pt x="129" y="171"/>
                  </a:cubicBezTo>
                  <a:cubicBezTo>
                    <a:pt x="130" y="171"/>
                    <a:pt x="130" y="171"/>
                    <a:pt x="130" y="171"/>
                  </a:cubicBezTo>
                  <a:cubicBezTo>
                    <a:pt x="130" y="170"/>
                    <a:pt x="130" y="170"/>
                    <a:pt x="130" y="170"/>
                  </a:cubicBezTo>
                  <a:cubicBezTo>
                    <a:pt x="130" y="170"/>
                    <a:pt x="130" y="170"/>
                    <a:pt x="130" y="170"/>
                  </a:cubicBezTo>
                  <a:cubicBezTo>
                    <a:pt x="129" y="170"/>
                    <a:pt x="129" y="170"/>
                    <a:pt x="129" y="170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27" y="171"/>
                    <a:pt x="127" y="171"/>
                    <a:pt x="127" y="171"/>
                  </a:cubicBezTo>
                  <a:cubicBezTo>
                    <a:pt x="127" y="171"/>
                    <a:pt x="127" y="171"/>
                    <a:pt x="127" y="171"/>
                  </a:cubicBezTo>
                  <a:cubicBezTo>
                    <a:pt x="126" y="172"/>
                    <a:pt x="126" y="172"/>
                    <a:pt x="126" y="172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25" y="172"/>
                    <a:pt x="125" y="172"/>
                    <a:pt x="125" y="172"/>
                  </a:cubicBezTo>
                  <a:cubicBezTo>
                    <a:pt x="125" y="173"/>
                    <a:pt x="125" y="173"/>
                    <a:pt x="125" y="173"/>
                  </a:cubicBezTo>
                  <a:cubicBezTo>
                    <a:pt x="124" y="174"/>
                    <a:pt x="124" y="174"/>
                    <a:pt x="124" y="174"/>
                  </a:cubicBezTo>
                  <a:cubicBezTo>
                    <a:pt x="124" y="174"/>
                    <a:pt x="124" y="174"/>
                    <a:pt x="124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2" y="173"/>
                    <a:pt x="122" y="173"/>
                    <a:pt x="122" y="173"/>
                  </a:cubicBezTo>
                  <a:cubicBezTo>
                    <a:pt x="121" y="173"/>
                    <a:pt x="121" y="173"/>
                    <a:pt x="121" y="173"/>
                  </a:cubicBezTo>
                  <a:cubicBezTo>
                    <a:pt x="121" y="173"/>
                    <a:pt x="121" y="173"/>
                    <a:pt x="121" y="173"/>
                  </a:cubicBezTo>
                  <a:close/>
                  <a:moveTo>
                    <a:pt x="2" y="110"/>
                  </a:moveTo>
                  <a:cubicBezTo>
                    <a:pt x="3" y="111"/>
                    <a:pt x="3" y="111"/>
                    <a:pt x="3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3" y="115"/>
                    <a:pt x="13" y="115"/>
                    <a:pt x="13" y="115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2" y="109"/>
                    <a:pt x="32" y="109"/>
                    <a:pt x="32" y="109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44" y="105"/>
                    <a:pt x="44" y="105"/>
                    <a:pt x="44" y="105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6" y="105"/>
                    <a:pt x="46" y="105"/>
                    <a:pt x="46" y="105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51" y="102"/>
                    <a:pt x="51" y="102"/>
                    <a:pt x="51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5" y="99"/>
                    <a:pt x="65" y="99"/>
                    <a:pt x="65" y="99"/>
                  </a:cubicBezTo>
                  <a:cubicBezTo>
                    <a:pt x="67" y="99"/>
                    <a:pt x="67" y="99"/>
                    <a:pt x="67" y="99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5" y="99"/>
                    <a:pt x="75" y="99"/>
                    <a:pt x="75" y="99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77" y="99"/>
                    <a:pt x="77" y="99"/>
                    <a:pt x="77" y="99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81" y="102"/>
                    <a:pt x="81" y="102"/>
                    <a:pt x="81" y="102"/>
                  </a:cubicBezTo>
                  <a:cubicBezTo>
                    <a:pt x="81" y="101"/>
                    <a:pt x="81" y="101"/>
                    <a:pt x="81" y="101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83" y="102"/>
                    <a:pt x="83" y="102"/>
                    <a:pt x="83" y="102"/>
                  </a:cubicBezTo>
                  <a:cubicBezTo>
                    <a:pt x="84" y="103"/>
                    <a:pt x="84" y="103"/>
                    <a:pt x="84" y="103"/>
                  </a:cubicBezTo>
                  <a:cubicBezTo>
                    <a:pt x="85" y="103"/>
                    <a:pt x="85" y="103"/>
                    <a:pt x="85" y="103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90" y="109"/>
                    <a:pt x="90" y="109"/>
                    <a:pt x="90" y="109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6"/>
                    <a:pt x="91" y="116"/>
                    <a:pt x="91" y="116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4" y="116"/>
                    <a:pt x="94" y="116"/>
                    <a:pt x="94" y="116"/>
                  </a:cubicBezTo>
                  <a:cubicBezTo>
                    <a:pt x="94" y="115"/>
                    <a:pt x="94" y="115"/>
                    <a:pt x="94" y="115"/>
                  </a:cubicBezTo>
                  <a:cubicBezTo>
                    <a:pt x="95" y="115"/>
                    <a:pt x="95" y="115"/>
                    <a:pt x="95" y="115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6" y="114"/>
                    <a:pt x="96" y="114"/>
                    <a:pt x="96" y="114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1" y="110"/>
                    <a:pt x="101" y="110"/>
                    <a:pt x="101" y="110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4" y="106"/>
                    <a:pt x="104" y="106"/>
                    <a:pt x="104" y="106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3" y="111"/>
                    <a:pt x="103" y="111"/>
                    <a:pt x="103" y="111"/>
                  </a:cubicBezTo>
                  <a:cubicBezTo>
                    <a:pt x="102" y="112"/>
                    <a:pt x="102" y="112"/>
                    <a:pt x="102" y="112"/>
                  </a:cubicBezTo>
                  <a:cubicBezTo>
                    <a:pt x="101" y="113"/>
                    <a:pt x="101" y="113"/>
                    <a:pt x="101" y="113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99" y="118"/>
                    <a:pt x="99" y="118"/>
                    <a:pt x="99" y="118"/>
                  </a:cubicBezTo>
                  <a:cubicBezTo>
                    <a:pt x="97" y="118"/>
                    <a:pt x="97" y="118"/>
                    <a:pt x="97" y="118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8" y="120"/>
                    <a:pt x="98" y="120"/>
                    <a:pt x="98" y="120"/>
                  </a:cubicBezTo>
                  <a:cubicBezTo>
                    <a:pt x="99" y="120"/>
                    <a:pt x="99" y="120"/>
                    <a:pt x="99" y="120"/>
                  </a:cubicBezTo>
                  <a:cubicBezTo>
                    <a:pt x="100" y="120"/>
                    <a:pt x="100" y="120"/>
                    <a:pt x="100" y="120"/>
                  </a:cubicBezTo>
                  <a:cubicBezTo>
                    <a:pt x="102" y="118"/>
                    <a:pt x="102" y="118"/>
                    <a:pt x="102" y="118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7"/>
                    <a:pt x="104" y="117"/>
                    <a:pt x="104" y="117"/>
                  </a:cubicBezTo>
                  <a:cubicBezTo>
                    <a:pt x="104" y="118"/>
                    <a:pt x="104" y="118"/>
                    <a:pt x="104" y="118"/>
                  </a:cubicBezTo>
                  <a:cubicBezTo>
                    <a:pt x="104" y="118"/>
                    <a:pt x="104" y="118"/>
                    <a:pt x="104" y="118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03" y="122"/>
                    <a:pt x="103" y="122"/>
                    <a:pt x="103" y="122"/>
                  </a:cubicBezTo>
                  <a:cubicBezTo>
                    <a:pt x="101" y="122"/>
                    <a:pt x="101" y="122"/>
                    <a:pt x="101" y="122"/>
                  </a:cubicBezTo>
                  <a:cubicBezTo>
                    <a:pt x="102" y="123"/>
                    <a:pt x="102" y="123"/>
                    <a:pt x="102" y="123"/>
                  </a:cubicBezTo>
                  <a:cubicBezTo>
                    <a:pt x="103" y="123"/>
                    <a:pt x="103" y="123"/>
                    <a:pt x="103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5" y="122"/>
                    <a:pt x="105" y="122"/>
                    <a:pt x="105" y="122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7" y="121"/>
                    <a:pt x="107" y="121"/>
                    <a:pt x="107" y="121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6" y="123"/>
                    <a:pt x="106" y="123"/>
                    <a:pt x="106" y="123"/>
                  </a:cubicBezTo>
                  <a:cubicBezTo>
                    <a:pt x="106" y="123"/>
                    <a:pt x="106" y="123"/>
                    <a:pt x="106" y="123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07" y="126"/>
                    <a:pt x="107" y="126"/>
                    <a:pt x="107" y="126"/>
                  </a:cubicBezTo>
                  <a:cubicBezTo>
                    <a:pt x="107" y="128"/>
                    <a:pt x="107" y="128"/>
                    <a:pt x="107" y="128"/>
                  </a:cubicBezTo>
                  <a:cubicBezTo>
                    <a:pt x="107" y="130"/>
                    <a:pt x="107" y="130"/>
                    <a:pt x="107" y="130"/>
                  </a:cubicBezTo>
                  <a:cubicBezTo>
                    <a:pt x="106" y="131"/>
                    <a:pt x="106" y="131"/>
                    <a:pt x="106" y="131"/>
                  </a:cubicBezTo>
                  <a:cubicBezTo>
                    <a:pt x="106" y="131"/>
                    <a:pt x="106" y="131"/>
                    <a:pt x="106" y="131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7" y="134"/>
                    <a:pt x="107" y="134"/>
                    <a:pt x="107" y="134"/>
                  </a:cubicBezTo>
                  <a:cubicBezTo>
                    <a:pt x="108" y="136"/>
                    <a:pt x="108" y="136"/>
                    <a:pt x="108" y="136"/>
                  </a:cubicBezTo>
                  <a:cubicBezTo>
                    <a:pt x="109" y="138"/>
                    <a:pt x="109" y="138"/>
                    <a:pt x="109" y="138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11" y="138"/>
                    <a:pt x="111" y="138"/>
                    <a:pt x="111" y="138"/>
                  </a:cubicBezTo>
                  <a:cubicBezTo>
                    <a:pt x="112" y="139"/>
                    <a:pt x="112" y="139"/>
                    <a:pt x="112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7" y="141"/>
                    <a:pt x="117" y="141"/>
                    <a:pt x="117" y="141"/>
                  </a:cubicBezTo>
                  <a:cubicBezTo>
                    <a:pt x="118" y="142"/>
                    <a:pt x="118" y="142"/>
                    <a:pt x="118" y="142"/>
                  </a:cubicBezTo>
                  <a:cubicBezTo>
                    <a:pt x="118" y="142"/>
                    <a:pt x="118" y="142"/>
                    <a:pt x="118" y="142"/>
                  </a:cubicBezTo>
                  <a:cubicBezTo>
                    <a:pt x="119" y="143"/>
                    <a:pt x="119" y="143"/>
                    <a:pt x="119" y="143"/>
                  </a:cubicBezTo>
                  <a:cubicBezTo>
                    <a:pt x="120" y="143"/>
                    <a:pt x="120" y="143"/>
                    <a:pt x="120" y="143"/>
                  </a:cubicBezTo>
                  <a:cubicBezTo>
                    <a:pt x="120" y="143"/>
                    <a:pt x="120" y="143"/>
                    <a:pt x="120" y="143"/>
                  </a:cubicBezTo>
                  <a:cubicBezTo>
                    <a:pt x="122" y="142"/>
                    <a:pt x="122" y="142"/>
                    <a:pt x="122" y="142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5" y="140"/>
                    <a:pt x="125" y="140"/>
                    <a:pt x="125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5" y="139"/>
                    <a:pt x="125" y="139"/>
                    <a:pt x="125" y="139"/>
                  </a:cubicBezTo>
                  <a:cubicBezTo>
                    <a:pt x="125" y="139"/>
                    <a:pt x="125" y="139"/>
                    <a:pt x="125" y="139"/>
                  </a:cubicBezTo>
                  <a:cubicBezTo>
                    <a:pt x="127" y="138"/>
                    <a:pt x="127" y="138"/>
                    <a:pt x="127" y="138"/>
                  </a:cubicBezTo>
                  <a:cubicBezTo>
                    <a:pt x="128" y="139"/>
                    <a:pt x="128" y="139"/>
                    <a:pt x="128" y="139"/>
                  </a:cubicBezTo>
                  <a:cubicBezTo>
                    <a:pt x="128" y="140"/>
                    <a:pt x="128" y="140"/>
                    <a:pt x="128" y="140"/>
                  </a:cubicBezTo>
                  <a:cubicBezTo>
                    <a:pt x="127" y="140"/>
                    <a:pt x="127" y="140"/>
                    <a:pt x="127" y="140"/>
                  </a:cubicBezTo>
                  <a:cubicBezTo>
                    <a:pt x="127" y="141"/>
                    <a:pt x="127" y="141"/>
                    <a:pt x="127" y="141"/>
                  </a:cubicBezTo>
                  <a:cubicBezTo>
                    <a:pt x="127" y="141"/>
                    <a:pt x="127" y="141"/>
                    <a:pt x="127" y="141"/>
                  </a:cubicBezTo>
                  <a:cubicBezTo>
                    <a:pt x="128" y="141"/>
                    <a:pt x="128" y="141"/>
                    <a:pt x="128" y="141"/>
                  </a:cubicBezTo>
                  <a:cubicBezTo>
                    <a:pt x="129" y="140"/>
                    <a:pt x="129" y="140"/>
                    <a:pt x="129" y="140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29" y="141"/>
                    <a:pt x="129" y="141"/>
                    <a:pt x="129" y="141"/>
                  </a:cubicBezTo>
                  <a:cubicBezTo>
                    <a:pt x="128" y="142"/>
                    <a:pt x="128" y="142"/>
                    <a:pt x="128" y="142"/>
                  </a:cubicBezTo>
                  <a:cubicBezTo>
                    <a:pt x="130" y="143"/>
                    <a:pt x="130" y="143"/>
                    <a:pt x="130" y="143"/>
                  </a:cubicBezTo>
                  <a:cubicBezTo>
                    <a:pt x="130" y="145"/>
                    <a:pt x="130" y="145"/>
                    <a:pt x="130" y="145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32" y="146"/>
                    <a:pt x="132" y="146"/>
                    <a:pt x="132" y="146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31" y="144"/>
                    <a:pt x="131" y="144"/>
                    <a:pt x="131" y="144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6" y="142"/>
                    <a:pt x="136" y="142"/>
                    <a:pt x="136" y="142"/>
                  </a:cubicBezTo>
                  <a:cubicBezTo>
                    <a:pt x="138" y="141"/>
                    <a:pt x="138" y="141"/>
                    <a:pt x="138" y="141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7" y="140"/>
                    <a:pt x="137" y="140"/>
                    <a:pt x="137" y="140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41" y="139"/>
                    <a:pt x="141" y="139"/>
                    <a:pt x="141" y="139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7" y="139"/>
                    <a:pt x="147" y="139"/>
                    <a:pt x="147" y="139"/>
                  </a:cubicBezTo>
                  <a:cubicBezTo>
                    <a:pt x="148" y="138"/>
                    <a:pt x="148" y="138"/>
                    <a:pt x="148" y="138"/>
                  </a:cubicBezTo>
                  <a:cubicBezTo>
                    <a:pt x="148" y="138"/>
                    <a:pt x="148" y="138"/>
                    <a:pt x="148" y="138"/>
                  </a:cubicBezTo>
                  <a:cubicBezTo>
                    <a:pt x="149" y="138"/>
                    <a:pt x="149" y="138"/>
                    <a:pt x="149" y="138"/>
                  </a:cubicBezTo>
                  <a:cubicBezTo>
                    <a:pt x="150" y="137"/>
                    <a:pt x="150" y="137"/>
                    <a:pt x="150" y="137"/>
                  </a:cubicBezTo>
                  <a:cubicBezTo>
                    <a:pt x="151" y="136"/>
                    <a:pt x="151" y="136"/>
                    <a:pt x="151" y="136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0" y="133"/>
                    <a:pt x="150" y="133"/>
                    <a:pt x="150" y="133"/>
                  </a:cubicBezTo>
                  <a:cubicBezTo>
                    <a:pt x="152" y="132"/>
                    <a:pt x="152" y="132"/>
                    <a:pt x="152" y="132"/>
                  </a:cubicBezTo>
                  <a:cubicBezTo>
                    <a:pt x="152" y="130"/>
                    <a:pt x="152" y="130"/>
                    <a:pt x="152" y="130"/>
                  </a:cubicBezTo>
                  <a:cubicBezTo>
                    <a:pt x="153" y="129"/>
                    <a:pt x="153" y="129"/>
                    <a:pt x="153" y="129"/>
                  </a:cubicBezTo>
                  <a:cubicBezTo>
                    <a:pt x="153" y="127"/>
                    <a:pt x="153" y="127"/>
                    <a:pt x="153" y="127"/>
                  </a:cubicBezTo>
                  <a:cubicBezTo>
                    <a:pt x="154" y="127"/>
                    <a:pt x="154" y="127"/>
                    <a:pt x="154" y="127"/>
                  </a:cubicBezTo>
                  <a:cubicBezTo>
                    <a:pt x="154" y="126"/>
                    <a:pt x="154" y="126"/>
                    <a:pt x="154" y="126"/>
                  </a:cubicBezTo>
                  <a:cubicBezTo>
                    <a:pt x="156" y="123"/>
                    <a:pt x="156" y="123"/>
                    <a:pt x="156" y="123"/>
                  </a:cubicBezTo>
                  <a:cubicBezTo>
                    <a:pt x="157" y="123"/>
                    <a:pt x="157" y="123"/>
                    <a:pt x="157" y="123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59" y="120"/>
                    <a:pt x="159" y="120"/>
                    <a:pt x="159" y="120"/>
                  </a:cubicBezTo>
                  <a:cubicBezTo>
                    <a:pt x="159" y="118"/>
                    <a:pt x="159" y="118"/>
                    <a:pt x="159" y="118"/>
                  </a:cubicBezTo>
                  <a:cubicBezTo>
                    <a:pt x="161" y="117"/>
                    <a:pt x="161" y="117"/>
                    <a:pt x="161" y="117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61" y="116"/>
                    <a:pt x="161" y="116"/>
                    <a:pt x="161" y="116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1" y="114"/>
                    <a:pt x="161" y="114"/>
                    <a:pt x="161" y="114"/>
                  </a:cubicBezTo>
                  <a:cubicBezTo>
                    <a:pt x="163" y="113"/>
                    <a:pt x="163" y="113"/>
                    <a:pt x="163" y="113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5" y="110"/>
                    <a:pt x="165" y="110"/>
                    <a:pt x="165" y="110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9" y="108"/>
                    <a:pt x="169" y="108"/>
                    <a:pt x="169" y="108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4"/>
                    <a:pt x="171" y="104"/>
                    <a:pt x="171" y="104"/>
                  </a:cubicBezTo>
                  <a:cubicBezTo>
                    <a:pt x="172" y="104"/>
                    <a:pt x="172" y="104"/>
                    <a:pt x="172" y="104"/>
                  </a:cubicBezTo>
                  <a:cubicBezTo>
                    <a:pt x="173" y="102"/>
                    <a:pt x="173" y="102"/>
                    <a:pt x="173" y="102"/>
                  </a:cubicBezTo>
                  <a:cubicBezTo>
                    <a:pt x="173" y="102"/>
                    <a:pt x="173" y="102"/>
                    <a:pt x="173" y="102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5"/>
                    <a:pt x="174" y="95"/>
                    <a:pt x="174" y="95"/>
                  </a:cubicBezTo>
                  <a:cubicBezTo>
                    <a:pt x="176" y="93"/>
                    <a:pt x="176" y="93"/>
                    <a:pt x="176" y="93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77" y="90"/>
                    <a:pt x="177" y="90"/>
                    <a:pt x="177" y="90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8" y="82"/>
                    <a:pt x="178" y="82"/>
                    <a:pt x="178" y="82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8" y="80"/>
                    <a:pt x="178" y="80"/>
                    <a:pt x="178" y="80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78" y="77"/>
                    <a:pt x="178" y="77"/>
                    <a:pt x="178" y="77"/>
                  </a:cubicBezTo>
                  <a:cubicBezTo>
                    <a:pt x="178" y="75"/>
                    <a:pt x="178" y="75"/>
                    <a:pt x="178" y="75"/>
                  </a:cubicBezTo>
                  <a:cubicBezTo>
                    <a:pt x="179" y="74"/>
                    <a:pt x="179" y="74"/>
                    <a:pt x="179" y="74"/>
                  </a:cubicBezTo>
                  <a:cubicBezTo>
                    <a:pt x="178" y="74"/>
                    <a:pt x="178" y="74"/>
                    <a:pt x="178" y="74"/>
                  </a:cubicBezTo>
                  <a:cubicBezTo>
                    <a:pt x="178" y="73"/>
                    <a:pt x="178" y="73"/>
                    <a:pt x="178" y="73"/>
                  </a:cubicBezTo>
                  <a:cubicBezTo>
                    <a:pt x="178" y="71"/>
                    <a:pt x="178" y="71"/>
                    <a:pt x="178" y="71"/>
                  </a:cubicBezTo>
                  <a:cubicBezTo>
                    <a:pt x="178" y="71"/>
                    <a:pt x="178" y="71"/>
                    <a:pt x="178" y="71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7" y="70"/>
                    <a:pt x="177" y="70"/>
                    <a:pt x="177" y="70"/>
                  </a:cubicBezTo>
                  <a:cubicBezTo>
                    <a:pt x="177" y="69"/>
                    <a:pt x="177" y="69"/>
                    <a:pt x="177" y="69"/>
                  </a:cubicBezTo>
                  <a:cubicBezTo>
                    <a:pt x="177" y="68"/>
                    <a:pt x="177" y="68"/>
                    <a:pt x="177" y="68"/>
                  </a:cubicBezTo>
                  <a:cubicBezTo>
                    <a:pt x="176" y="68"/>
                    <a:pt x="176" y="68"/>
                    <a:pt x="176" y="68"/>
                  </a:cubicBezTo>
                  <a:cubicBezTo>
                    <a:pt x="175" y="66"/>
                    <a:pt x="175" y="66"/>
                    <a:pt x="175" y="66"/>
                  </a:cubicBezTo>
                  <a:cubicBezTo>
                    <a:pt x="175" y="65"/>
                    <a:pt x="175" y="65"/>
                    <a:pt x="175" y="65"/>
                  </a:cubicBezTo>
                  <a:cubicBezTo>
                    <a:pt x="175" y="64"/>
                    <a:pt x="175" y="64"/>
                    <a:pt x="175" y="64"/>
                  </a:cubicBezTo>
                  <a:cubicBezTo>
                    <a:pt x="174" y="64"/>
                    <a:pt x="174" y="64"/>
                    <a:pt x="174" y="64"/>
                  </a:cubicBezTo>
                  <a:cubicBezTo>
                    <a:pt x="173" y="65"/>
                    <a:pt x="173" y="65"/>
                    <a:pt x="173" y="65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2" y="63"/>
                    <a:pt x="172" y="63"/>
                    <a:pt x="172" y="63"/>
                  </a:cubicBezTo>
                  <a:cubicBezTo>
                    <a:pt x="172" y="62"/>
                    <a:pt x="172" y="62"/>
                    <a:pt x="172" y="62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71" y="60"/>
                    <a:pt x="171" y="60"/>
                    <a:pt x="171" y="60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1" y="58"/>
                    <a:pt x="171" y="58"/>
                    <a:pt x="171" y="58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6"/>
                    <a:pt x="167" y="56"/>
                    <a:pt x="167" y="56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7" y="56"/>
                    <a:pt x="167" y="56"/>
                    <a:pt x="167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5"/>
                    <a:pt x="166" y="55"/>
                    <a:pt x="166" y="55"/>
                  </a:cubicBezTo>
                  <a:cubicBezTo>
                    <a:pt x="166" y="55"/>
                    <a:pt x="166" y="55"/>
                    <a:pt x="166" y="55"/>
                  </a:cubicBezTo>
                  <a:cubicBezTo>
                    <a:pt x="166" y="53"/>
                    <a:pt x="166" y="53"/>
                    <a:pt x="166" y="53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0"/>
                    <a:pt x="165" y="50"/>
                    <a:pt x="165" y="50"/>
                  </a:cubicBezTo>
                  <a:cubicBezTo>
                    <a:pt x="165" y="49"/>
                    <a:pt x="165" y="49"/>
                    <a:pt x="165" y="49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3" y="47"/>
                    <a:pt x="163" y="47"/>
                    <a:pt x="163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61" y="44"/>
                    <a:pt x="161" y="44"/>
                    <a:pt x="161" y="44"/>
                  </a:cubicBezTo>
                  <a:cubicBezTo>
                    <a:pt x="160" y="44"/>
                    <a:pt x="160" y="44"/>
                    <a:pt x="160" y="44"/>
                  </a:cubicBezTo>
                  <a:cubicBezTo>
                    <a:pt x="160" y="43"/>
                    <a:pt x="160" y="43"/>
                    <a:pt x="160" y="43"/>
                  </a:cubicBezTo>
                  <a:cubicBezTo>
                    <a:pt x="159" y="44"/>
                    <a:pt x="159" y="44"/>
                    <a:pt x="159" y="44"/>
                  </a:cubicBezTo>
                  <a:cubicBezTo>
                    <a:pt x="159" y="43"/>
                    <a:pt x="159" y="43"/>
                    <a:pt x="159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7" y="41"/>
                    <a:pt x="157" y="41"/>
                    <a:pt x="157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3" y="34"/>
                    <a:pt x="153" y="34"/>
                    <a:pt x="153" y="34"/>
                  </a:cubicBezTo>
                  <a:cubicBezTo>
                    <a:pt x="153" y="32"/>
                    <a:pt x="153" y="32"/>
                    <a:pt x="153" y="32"/>
                  </a:cubicBezTo>
                  <a:cubicBezTo>
                    <a:pt x="152" y="31"/>
                    <a:pt x="152" y="31"/>
                    <a:pt x="152" y="31"/>
                  </a:cubicBezTo>
                  <a:cubicBezTo>
                    <a:pt x="153" y="30"/>
                    <a:pt x="153" y="30"/>
                    <a:pt x="153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1" y="28"/>
                    <a:pt x="151" y="28"/>
                    <a:pt x="151" y="28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1" y="22"/>
                    <a:pt x="151" y="22"/>
                    <a:pt x="151" y="22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1" y="20"/>
                    <a:pt x="151" y="20"/>
                    <a:pt x="151" y="20"/>
                  </a:cubicBezTo>
                  <a:cubicBezTo>
                    <a:pt x="149" y="19"/>
                    <a:pt x="149" y="19"/>
                    <a:pt x="149" y="1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8" y="17"/>
                    <a:pt x="148" y="17"/>
                    <a:pt x="148" y="17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4" y="17"/>
                    <a:pt x="144" y="17"/>
                    <a:pt x="144" y="17"/>
                  </a:cubicBezTo>
                  <a:cubicBezTo>
                    <a:pt x="144" y="17"/>
                    <a:pt x="144" y="17"/>
                    <a:pt x="144" y="17"/>
                  </a:cubicBezTo>
                  <a:cubicBezTo>
                    <a:pt x="144" y="15"/>
                    <a:pt x="144" y="15"/>
                    <a:pt x="144" y="15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3" y="12"/>
                    <a:pt x="143" y="12"/>
                    <a:pt x="143" y="12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3" y="9"/>
                    <a:pt x="143" y="9"/>
                    <a:pt x="143" y="9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41" y="5"/>
                    <a:pt x="141" y="5"/>
                    <a:pt x="141" y="5"/>
                  </a:cubicBezTo>
                  <a:cubicBezTo>
                    <a:pt x="141" y="5"/>
                    <a:pt x="141" y="5"/>
                    <a:pt x="141" y="5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39" y="3"/>
                    <a:pt x="139" y="3"/>
                    <a:pt x="139" y="3"/>
                  </a:cubicBezTo>
                  <a:cubicBezTo>
                    <a:pt x="138" y="4"/>
                    <a:pt x="138" y="4"/>
                    <a:pt x="138" y="4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37" y="8"/>
                    <a:pt x="137" y="8"/>
                    <a:pt x="137" y="8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6" y="11"/>
                    <a:pt x="136" y="11"/>
                    <a:pt x="136" y="11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5" y="17"/>
                    <a:pt x="135" y="17"/>
                    <a:pt x="135" y="17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33" y="28"/>
                    <a:pt x="133" y="28"/>
                    <a:pt x="133" y="28"/>
                  </a:cubicBezTo>
                  <a:cubicBezTo>
                    <a:pt x="132" y="30"/>
                    <a:pt x="132" y="30"/>
                    <a:pt x="132" y="30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1" y="32"/>
                    <a:pt x="131" y="32"/>
                    <a:pt x="131" y="32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4" y="32"/>
                    <a:pt x="124" y="32"/>
                    <a:pt x="124" y="32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0" y="16"/>
                    <a:pt x="110" y="16"/>
                    <a:pt x="110" y="16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115" y="10"/>
                    <a:pt x="115" y="10"/>
                    <a:pt x="115" y="10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2"/>
                    <a:pt x="7" y="102"/>
                    <a:pt x="7" y="102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2" y="108"/>
                    <a:pt x="2" y="108"/>
                    <a:pt x="2" y="108"/>
                  </a:cubicBezTo>
                  <a:lnTo>
                    <a:pt x="2" y="1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53" name="Freeform 155"/>
            <p:cNvSpPr>
              <a:spLocks noEditPoints="1"/>
            </p:cNvSpPr>
            <p:nvPr/>
          </p:nvSpPr>
          <p:spPr bwMode="auto">
            <a:xfrm>
              <a:off x="3868432" y="1644879"/>
              <a:ext cx="186562" cy="104218"/>
            </a:xfrm>
            <a:custGeom>
              <a:avLst/>
              <a:gdLst>
                <a:gd name="T0" fmla="*/ 52 w 145"/>
                <a:gd name="T1" fmla="*/ 81 h 81"/>
                <a:gd name="T2" fmla="*/ 49 w 145"/>
                <a:gd name="T3" fmla="*/ 70 h 81"/>
                <a:gd name="T4" fmla="*/ 63 w 145"/>
                <a:gd name="T5" fmla="*/ 78 h 81"/>
                <a:gd name="T6" fmla="*/ 78 w 145"/>
                <a:gd name="T7" fmla="*/ 74 h 81"/>
                <a:gd name="T8" fmla="*/ 93 w 145"/>
                <a:gd name="T9" fmla="*/ 70 h 81"/>
                <a:gd name="T10" fmla="*/ 97 w 145"/>
                <a:gd name="T11" fmla="*/ 66 h 81"/>
                <a:gd name="T12" fmla="*/ 104 w 145"/>
                <a:gd name="T13" fmla="*/ 66 h 81"/>
                <a:gd name="T14" fmla="*/ 123 w 145"/>
                <a:gd name="T15" fmla="*/ 55 h 81"/>
                <a:gd name="T16" fmla="*/ 134 w 145"/>
                <a:gd name="T17" fmla="*/ 52 h 81"/>
                <a:gd name="T18" fmla="*/ 134 w 145"/>
                <a:gd name="T19" fmla="*/ 44 h 81"/>
                <a:gd name="T20" fmla="*/ 141 w 145"/>
                <a:gd name="T21" fmla="*/ 44 h 81"/>
                <a:gd name="T22" fmla="*/ 137 w 145"/>
                <a:gd name="T23" fmla="*/ 29 h 81"/>
                <a:gd name="T24" fmla="*/ 137 w 145"/>
                <a:gd name="T25" fmla="*/ 26 h 81"/>
                <a:gd name="T26" fmla="*/ 130 w 145"/>
                <a:gd name="T27" fmla="*/ 22 h 81"/>
                <a:gd name="T28" fmla="*/ 134 w 145"/>
                <a:gd name="T29" fmla="*/ 11 h 81"/>
                <a:gd name="T30" fmla="*/ 130 w 145"/>
                <a:gd name="T31" fmla="*/ 7 h 81"/>
                <a:gd name="T32" fmla="*/ 123 w 145"/>
                <a:gd name="T33" fmla="*/ 7 h 81"/>
                <a:gd name="T34" fmla="*/ 119 w 145"/>
                <a:gd name="T35" fmla="*/ 3 h 81"/>
                <a:gd name="T36" fmla="*/ 108 w 145"/>
                <a:gd name="T37" fmla="*/ 3 h 81"/>
                <a:gd name="T38" fmla="*/ 100 w 145"/>
                <a:gd name="T39" fmla="*/ 7 h 81"/>
                <a:gd name="T40" fmla="*/ 89 w 145"/>
                <a:gd name="T41" fmla="*/ 7 h 81"/>
                <a:gd name="T42" fmla="*/ 86 w 145"/>
                <a:gd name="T43" fmla="*/ 18 h 81"/>
                <a:gd name="T44" fmla="*/ 78 w 145"/>
                <a:gd name="T45" fmla="*/ 11 h 81"/>
                <a:gd name="T46" fmla="*/ 71 w 145"/>
                <a:gd name="T47" fmla="*/ 14 h 81"/>
                <a:gd name="T48" fmla="*/ 63 w 145"/>
                <a:gd name="T49" fmla="*/ 7 h 81"/>
                <a:gd name="T50" fmla="*/ 56 w 145"/>
                <a:gd name="T51" fmla="*/ 22 h 81"/>
                <a:gd name="T52" fmla="*/ 49 w 145"/>
                <a:gd name="T53" fmla="*/ 26 h 81"/>
                <a:gd name="T54" fmla="*/ 41 w 145"/>
                <a:gd name="T55" fmla="*/ 26 h 81"/>
                <a:gd name="T56" fmla="*/ 41 w 145"/>
                <a:gd name="T57" fmla="*/ 14 h 81"/>
                <a:gd name="T58" fmla="*/ 45 w 145"/>
                <a:gd name="T59" fmla="*/ 11 h 81"/>
                <a:gd name="T60" fmla="*/ 34 w 145"/>
                <a:gd name="T61" fmla="*/ 3 h 81"/>
                <a:gd name="T62" fmla="*/ 23 w 145"/>
                <a:gd name="T63" fmla="*/ 0 h 81"/>
                <a:gd name="T64" fmla="*/ 30 w 145"/>
                <a:gd name="T65" fmla="*/ 3 h 81"/>
                <a:gd name="T66" fmla="*/ 26 w 145"/>
                <a:gd name="T67" fmla="*/ 3 h 81"/>
                <a:gd name="T68" fmla="*/ 30 w 145"/>
                <a:gd name="T69" fmla="*/ 11 h 81"/>
                <a:gd name="T70" fmla="*/ 19 w 145"/>
                <a:gd name="T71" fmla="*/ 7 h 81"/>
                <a:gd name="T72" fmla="*/ 15 w 145"/>
                <a:gd name="T73" fmla="*/ 7 h 81"/>
                <a:gd name="T74" fmla="*/ 15 w 145"/>
                <a:gd name="T75" fmla="*/ 14 h 81"/>
                <a:gd name="T76" fmla="*/ 15 w 145"/>
                <a:gd name="T77" fmla="*/ 18 h 81"/>
                <a:gd name="T78" fmla="*/ 8 w 145"/>
                <a:gd name="T79" fmla="*/ 14 h 81"/>
                <a:gd name="T80" fmla="*/ 4 w 145"/>
                <a:gd name="T81" fmla="*/ 18 h 81"/>
                <a:gd name="T82" fmla="*/ 12 w 145"/>
                <a:gd name="T83" fmla="*/ 26 h 81"/>
                <a:gd name="T84" fmla="*/ 19 w 145"/>
                <a:gd name="T85" fmla="*/ 22 h 81"/>
                <a:gd name="T86" fmla="*/ 26 w 145"/>
                <a:gd name="T87" fmla="*/ 22 h 81"/>
                <a:gd name="T88" fmla="*/ 34 w 145"/>
                <a:gd name="T89" fmla="*/ 22 h 81"/>
                <a:gd name="T90" fmla="*/ 37 w 145"/>
                <a:gd name="T91" fmla="*/ 26 h 81"/>
                <a:gd name="T92" fmla="*/ 26 w 145"/>
                <a:gd name="T93" fmla="*/ 33 h 81"/>
                <a:gd name="T94" fmla="*/ 37 w 145"/>
                <a:gd name="T95" fmla="*/ 33 h 81"/>
                <a:gd name="T96" fmla="*/ 23 w 145"/>
                <a:gd name="T97" fmla="*/ 37 h 81"/>
                <a:gd name="T98" fmla="*/ 19 w 145"/>
                <a:gd name="T99" fmla="*/ 33 h 81"/>
                <a:gd name="T100" fmla="*/ 8 w 145"/>
                <a:gd name="T101" fmla="*/ 37 h 81"/>
                <a:gd name="T102" fmla="*/ 12 w 145"/>
                <a:gd name="T103" fmla="*/ 44 h 81"/>
                <a:gd name="T104" fmla="*/ 26 w 145"/>
                <a:gd name="T105" fmla="*/ 44 h 81"/>
                <a:gd name="T106" fmla="*/ 30 w 145"/>
                <a:gd name="T107" fmla="*/ 52 h 81"/>
                <a:gd name="T108" fmla="*/ 30 w 145"/>
                <a:gd name="T109" fmla="*/ 55 h 81"/>
                <a:gd name="T110" fmla="*/ 34 w 145"/>
                <a:gd name="T111" fmla="*/ 55 h 81"/>
                <a:gd name="T112" fmla="*/ 26 w 145"/>
                <a:gd name="T113" fmla="*/ 59 h 81"/>
                <a:gd name="T114" fmla="*/ 19 w 145"/>
                <a:gd name="T115" fmla="*/ 59 h 81"/>
                <a:gd name="T116" fmla="*/ 23 w 145"/>
                <a:gd name="T117" fmla="*/ 70 h 81"/>
                <a:gd name="T118" fmla="*/ 37 w 145"/>
                <a:gd name="T119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5" h="81">
                  <a:moveTo>
                    <a:pt x="52" y="81"/>
                  </a:moveTo>
                  <a:lnTo>
                    <a:pt x="52" y="81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52" y="81"/>
                  </a:lnTo>
                  <a:close/>
                  <a:moveTo>
                    <a:pt x="45" y="70"/>
                  </a:moveTo>
                  <a:lnTo>
                    <a:pt x="49" y="66"/>
                  </a:lnTo>
                  <a:lnTo>
                    <a:pt x="49" y="70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6" y="74"/>
                  </a:lnTo>
                  <a:lnTo>
                    <a:pt x="60" y="74"/>
                  </a:lnTo>
                  <a:lnTo>
                    <a:pt x="63" y="78"/>
                  </a:lnTo>
                  <a:lnTo>
                    <a:pt x="71" y="78"/>
                  </a:lnTo>
                  <a:lnTo>
                    <a:pt x="75" y="78"/>
                  </a:lnTo>
                  <a:lnTo>
                    <a:pt x="78" y="78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82" y="78"/>
                  </a:lnTo>
                  <a:lnTo>
                    <a:pt x="86" y="74"/>
                  </a:lnTo>
                  <a:lnTo>
                    <a:pt x="86" y="70"/>
                  </a:lnTo>
                  <a:lnTo>
                    <a:pt x="93" y="70"/>
                  </a:lnTo>
                  <a:lnTo>
                    <a:pt x="89" y="70"/>
                  </a:lnTo>
                  <a:lnTo>
                    <a:pt x="89" y="70"/>
                  </a:lnTo>
                  <a:lnTo>
                    <a:pt x="93" y="70"/>
                  </a:lnTo>
                  <a:lnTo>
                    <a:pt x="93" y="70"/>
                  </a:lnTo>
                  <a:lnTo>
                    <a:pt x="97" y="66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12" y="63"/>
                  </a:lnTo>
                  <a:lnTo>
                    <a:pt x="115" y="59"/>
                  </a:lnTo>
                  <a:lnTo>
                    <a:pt x="123" y="55"/>
                  </a:lnTo>
                  <a:lnTo>
                    <a:pt x="123" y="55"/>
                  </a:lnTo>
                  <a:lnTo>
                    <a:pt x="123" y="55"/>
                  </a:lnTo>
                  <a:lnTo>
                    <a:pt x="123" y="52"/>
                  </a:lnTo>
                  <a:lnTo>
                    <a:pt x="126" y="52"/>
                  </a:lnTo>
                  <a:lnTo>
                    <a:pt x="126" y="55"/>
                  </a:lnTo>
                  <a:lnTo>
                    <a:pt x="130" y="55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0" y="52"/>
                  </a:lnTo>
                  <a:lnTo>
                    <a:pt x="130" y="48"/>
                  </a:lnTo>
                  <a:lnTo>
                    <a:pt x="134" y="48"/>
                  </a:lnTo>
                  <a:lnTo>
                    <a:pt x="134" y="44"/>
                  </a:lnTo>
                  <a:lnTo>
                    <a:pt x="134" y="44"/>
                  </a:lnTo>
                  <a:lnTo>
                    <a:pt x="137" y="44"/>
                  </a:lnTo>
                  <a:lnTo>
                    <a:pt x="137" y="48"/>
                  </a:lnTo>
                  <a:lnTo>
                    <a:pt x="141" y="48"/>
                  </a:lnTo>
                  <a:lnTo>
                    <a:pt x="141" y="44"/>
                  </a:lnTo>
                  <a:lnTo>
                    <a:pt x="141" y="40"/>
                  </a:lnTo>
                  <a:lnTo>
                    <a:pt x="137" y="37"/>
                  </a:lnTo>
                  <a:lnTo>
                    <a:pt x="137" y="37"/>
                  </a:lnTo>
                  <a:lnTo>
                    <a:pt x="137" y="33"/>
                  </a:lnTo>
                  <a:lnTo>
                    <a:pt x="137" y="29"/>
                  </a:lnTo>
                  <a:lnTo>
                    <a:pt x="141" y="29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45" y="26"/>
                  </a:lnTo>
                  <a:lnTo>
                    <a:pt x="137" y="26"/>
                  </a:lnTo>
                  <a:lnTo>
                    <a:pt x="134" y="26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4" y="22"/>
                  </a:lnTo>
                  <a:lnTo>
                    <a:pt x="130" y="22"/>
                  </a:lnTo>
                  <a:lnTo>
                    <a:pt x="130" y="18"/>
                  </a:lnTo>
                  <a:lnTo>
                    <a:pt x="134" y="18"/>
                  </a:lnTo>
                  <a:lnTo>
                    <a:pt x="134" y="14"/>
                  </a:lnTo>
                  <a:lnTo>
                    <a:pt x="134" y="11"/>
                  </a:lnTo>
                  <a:lnTo>
                    <a:pt x="134" y="11"/>
                  </a:lnTo>
                  <a:lnTo>
                    <a:pt x="130" y="11"/>
                  </a:lnTo>
                  <a:lnTo>
                    <a:pt x="126" y="11"/>
                  </a:lnTo>
                  <a:lnTo>
                    <a:pt x="126" y="7"/>
                  </a:lnTo>
                  <a:lnTo>
                    <a:pt x="130" y="7"/>
                  </a:lnTo>
                  <a:lnTo>
                    <a:pt x="130" y="7"/>
                  </a:lnTo>
                  <a:lnTo>
                    <a:pt x="130" y="3"/>
                  </a:lnTo>
                  <a:lnTo>
                    <a:pt x="134" y="3"/>
                  </a:lnTo>
                  <a:lnTo>
                    <a:pt x="130" y="3"/>
                  </a:lnTo>
                  <a:lnTo>
                    <a:pt x="130" y="3"/>
                  </a:lnTo>
                  <a:lnTo>
                    <a:pt x="123" y="7"/>
                  </a:lnTo>
                  <a:lnTo>
                    <a:pt x="123" y="11"/>
                  </a:lnTo>
                  <a:lnTo>
                    <a:pt x="119" y="11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19" y="3"/>
                  </a:lnTo>
                  <a:lnTo>
                    <a:pt x="119" y="0"/>
                  </a:lnTo>
                  <a:lnTo>
                    <a:pt x="115" y="0"/>
                  </a:lnTo>
                  <a:lnTo>
                    <a:pt x="112" y="3"/>
                  </a:lnTo>
                  <a:lnTo>
                    <a:pt x="112" y="0"/>
                  </a:lnTo>
                  <a:lnTo>
                    <a:pt x="108" y="3"/>
                  </a:lnTo>
                  <a:lnTo>
                    <a:pt x="108" y="7"/>
                  </a:lnTo>
                  <a:lnTo>
                    <a:pt x="108" y="7"/>
                  </a:lnTo>
                  <a:lnTo>
                    <a:pt x="104" y="7"/>
                  </a:lnTo>
                  <a:lnTo>
                    <a:pt x="100" y="11"/>
                  </a:lnTo>
                  <a:lnTo>
                    <a:pt x="100" y="7"/>
                  </a:lnTo>
                  <a:lnTo>
                    <a:pt x="100" y="7"/>
                  </a:lnTo>
                  <a:lnTo>
                    <a:pt x="97" y="11"/>
                  </a:lnTo>
                  <a:lnTo>
                    <a:pt x="97" y="14"/>
                  </a:lnTo>
                  <a:lnTo>
                    <a:pt x="93" y="14"/>
                  </a:lnTo>
                  <a:lnTo>
                    <a:pt x="89" y="7"/>
                  </a:lnTo>
                  <a:lnTo>
                    <a:pt x="89" y="7"/>
                  </a:lnTo>
                  <a:lnTo>
                    <a:pt x="86" y="7"/>
                  </a:lnTo>
                  <a:lnTo>
                    <a:pt x="86" y="7"/>
                  </a:lnTo>
                  <a:lnTo>
                    <a:pt x="82" y="14"/>
                  </a:lnTo>
                  <a:lnTo>
                    <a:pt x="86" y="18"/>
                  </a:lnTo>
                  <a:lnTo>
                    <a:pt x="82" y="26"/>
                  </a:lnTo>
                  <a:lnTo>
                    <a:pt x="86" y="18"/>
                  </a:lnTo>
                  <a:lnTo>
                    <a:pt x="82" y="14"/>
                  </a:lnTo>
                  <a:lnTo>
                    <a:pt x="82" y="11"/>
                  </a:lnTo>
                  <a:lnTo>
                    <a:pt x="78" y="11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1" y="11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67" y="18"/>
                  </a:lnTo>
                  <a:lnTo>
                    <a:pt x="63" y="18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63" y="7"/>
                  </a:lnTo>
                  <a:lnTo>
                    <a:pt x="60" y="7"/>
                  </a:lnTo>
                  <a:lnTo>
                    <a:pt x="56" y="11"/>
                  </a:lnTo>
                  <a:lnTo>
                    <a:pt x="56" y="18"/>
                  </a:lnTo>
                  <a:lnTo>
                    <a:pt x="60" y="18"/>
                  </a:lnTo>
                  <a:lnTo>
                    <a:pt x="56" y="22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52" y="22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5" y="29"/>
                  </a:lnTo>
                  <a:lnTo>
                    <a:pt x="45" y="33"/>
                  </a:lnTo>
                  <a:lnTo>
                    <a:pt x="45" y="29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1" y="22"/>
                  </a:lnTo>
                  <a:lnTo>
                    <a:pt x="41" y="18"/>
                  </a:lnTo>
                  <a:lnTo>
                    <a:pt x="41" y="14"/>
                  </a:lnTo>
                  <a:lnTo>
                    <a:pt x="41" y="18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37" y="7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30" y="7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30" y="11"/>
                  </a:lnTo>
                  <a:lnTo>
                    <a:pt x="26" y="7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9" y="3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5" y="11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5" y="14"/>
                  </a:lnTo>
                  <a:lnTo>
                    <a:pt x="12" y="11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5" y="22"/>
                  </a:lnTo>
                  <a:lnTo>
                    <a:pt x="19" y="18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23" y="22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0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4" y="26"/>
                  </a:lnTo>
                  <a:lnTo>
                    <a:pt x="34" y="29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33"/>
                  </a:lnTo>
                  <a:lnTo>
                    <a:pt x="30" y="33"/>
                  </a:lnTo>
                  <a:lnTo>
                    <a:pt x="34" y="33"/>
                  </a:lnTo>
                  <a:lnTo>
                    <a:pt x="34" y="29"/>
                  </a:lnTo>
                  <a:lnTo>
                    <a:pt x="37" y="29"/>
                  </a:lnTo>
                  <a:lnTo>
                    <a:pt x="37" y="33"/>
                  </a:lnTo>
                  <a:lnTo>
                    <a:pt x="34" y="33"/>
                  </a:lnTo>
                  <a:lnTo>
                    <a:pt x="30" y="37"/>
                  </a:lnTo>
                  <a:lnTo>
                    <a:pt x="26" y="33"/>
                  </a:lnTo>
                  <a:lnTo>
                    <a:pt x="26" y="37"/>
                  </a:lnTo>
                  <a:lnTo>
                    <a:pt x="23" y="37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2" y="37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5" y="44"/>
                  </a:lnTo>
                  <a:lnTo>
                    <a:pt x="23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3" y="44"/>
                  </a:lnTo>
                  <a:lnTo>
                    <a:pt x="23" y="48"/>
                  </a:lnTo>
                  <a:lnTo>
                    <a:pt x="26" y="48"/>
                  </a:lnTo>
                  <a:lnTo>
                    <a:pt x="26" y="52"/>
                  </a:lnTo>
                  <a:lnTo>
                    <a:pt x="30" y="52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0" y="52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4" y="52"/>
                  </a:lnTo>
                  <a:lnTo>
                    <a:pt x="37" y="52"/>
                  </a:lnTo>
                  <a:lnTo>
                    <a:pt x="41" y="55"/>
                  </a:lnTo>
                  <a:lnTo>
                    <a:pt x="37" y="55"/>
                  </a:lnTo>
                  <a:lnTo>
                    <a:pt x="34" y="55"/>
                  </a:lnTo>
                  <a:lnTo>
                    <a:pt x="34" y="55"/>
                  </a:lnTo>
                  <a:lnTo>
                    <a:pt x="30" y="55"/>
                  </a:lnTo>
                  <a:lnTo>
                    <a:pt x="30" y="59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3" y="63"/>
                  </a:lnTo>
                  <a:lnTo>
                    <a:pt x="23" y="59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70"/>
                  </a:lnTo>
                  <a:lnTo>
                    <a:pt x="23" y="70"/>
                  </a:lnTo>
                  <a:lnTo>
                    <a:pt x="23" y="66"/>
                  </a:lnTo>
                  <a:lnTo>
                    <a:pt x="26" y="70"/>
                  </a:lnTo>
                  <a:lnTo>
                    <a:pt x="30" y="70"/>
                  </a:lnTo>
                  <a:lnTo>
                    <a:pt x="37" y="66"/>
                  </a:lnTo>
                  <a:lnTo>
                    <a:pt x="37" y="66"/>
                  </a:lnTo>
                  <a:lnTo>
                    <a:pt x="41" y="66"/>
                  </a:lnTo>
                  <a:lnTo>
                    <a:pt x="41" y="70"/>
                  </a:lnTo>
                  <a:lnTo>
                    <a:pt x="45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54" name="Freeform 156"/>
            <p:cNvSpPr>
              <a:spLocks noEditPoints="1"/>
            </p:cNvSpPr>
            <p:nvPr/>
          </p:nvSpPr>
          <p:spPr bwMode="auto">
            <a:xfrm>
              <a:off x="2373366" y="3181116"/>
              <a:ext cx="42459" cy="24446"/>
            </a:xfrm>
            <a:custGeom>
              <a:avLst/>
              <a:gdLst>
                <a:gd name="T0" fmla="*/ 33 w 33"/>
                <a:gd name="T1" fmla="*/ 15 h 19"/>
                <a:gd name="T2" fmla="*/ 29 w 33"/>
                <a:gd name="T3" fmla="*/ 15 h 19"/>
                <a:gd name="T4" fmla="*/ 29 w 33"/>
                <a:gd name="T5" fmla="*/ 19 h 19"/>
                <a:gd name="T6" fmla="*/ 33 w 33"/>
                <a:gd name="T7" fmla="*/ 15 h 19"/>
                <a:gd name="T8" fmla="*/ 33 w 33"/>
                <a:gd name="T9" fmla="*/ 15 h 19"/>
                <a:gd name="T10" fmla="*/ 33 w 33"/>
                <a:gd name="T11" fmla="*/ 15 h 19"/>
                <a:gd name="T12" fmla="*/ 33 w 33"/>
                <a:gd name="T13" fmla="*/ 15 h 19"/>
                <a:gd name="T14" fmla="*/ 18 w 33"/>
                <a:gd name="T15" fmla="*/ 11 h 19"/>
                <a:gd name="T16" fmla="*/ 22 w 33"/>
                <a:gd name="T17" fmla="*/ 11 h 19"/>
                <a:gd name="T18" fmla="*/ 22 w 33"/>
                <a:gd name="T19" fmla="*/ 11 h 19"/>
                <a:gd name="T20" fmla="*/ 22 w 33"/>
                <a:gd name="T21" fmla="*/ 15 h 19"/>
                <a:gd name="T22" fmla="*/ 18 w 33"/>
                <a:gd name="T23" fmla="*/ 11 h 19"/>
                <a:gd name="T24" fmla="*/ 18 w 33"/>
                <a:gd name="T25" fmla="*/ 11 h 19"/>
                <a:gd name="T26" fmla="*/ 15 w 33"/>
                <a:gd name="T27" fmla="*/ 4 h 19"/>
                <a:gd name="T28" fmla="*/ 15 w 33"/>
                <a:gd name="T29" fmla="*/ 8 h 19"/>
                <a:gd name="T30" fmla="*/ 15 w 33"/>
                <a:gd name="T31" fmla="*/ 8 h 19"/>
                <a:gd name="T32" fmla="*/ 15 w 33"/>
                <a:gd name="T33" fmla="*/ 4 h 19"/>
                <a:gd name="T34" fmla="*/ 15 w 33"/>
                <a:gd name="T35" fmla="*/ 4 h 19"/>
                <a:gd name="T36" fmla="*/ 0 w 33"/>
                <a:gd name="T37" fmla="*/ 8 h 19"/>
                <a:gd name="T38" fmla="*/ 4 w 33"/>
                <a:gd name="T39" fmla="*/ 8 h 19"/>
                <a:gd name="T40" fmla="*/ 4 w 33"/>
                <a:gd name="T41" fmla="*/ 11 h 19"/>
                <a:gd name="T42" fmla="*/ 0 w 33"/>
                <a:gd name="T43" fmla="*/ 11 h 19"/>
                <a:gd name="T44" fmla="*/ 0 w 33"/>
                <a:gd name="T45" fmla="*/ 8 h 19"/>
                <a:gd name="T46" fmla="*/ 0 w 33"/>
                <a:gd name="T47" fmla="*/ 8 h 19"/>
                <a:gd name="T48" fmla="*/ 0 w 33"/>
                <a:gd name="T49" fmla="*/ 8 h 19"/>
                <a:gd name="T50" fmla="*/ 4 w 33"/>
                <a:gd name="T51" fmla="*/ 4 h 19"/>
                <a:gd name="T52" fmla="*/ 4 w 33"/>
                <a:gd name="T53" fmla="*/ 4 h 19"/>
                <a:gd name="T54" fmla="*/ 7 w 33"/>
                <a:gd name="T55" fmla="*/ 8 h 19"/>
                <a:gd name="T56" fmla="*/ 7 w 33"/>
                <a:gd name="T57" fmla="*/ 11 h 19"/>
                <a:gd name="T58" fmla="*/ 7 w 33"/>
                <a:gd name="T59" fmla="*/ 15 h 19"/>
                <a:gd name="T60" fmla="*/ 4 w 33"/>
                <a:gd name="T61" fmla="*/ 15 h 19"/>
                <a:gd name="T62" fmla="*/ 7 w 33"/>
                <a:gd name="T63" fmla="*/ 19 h 19"/>
                <a:gd name="T64" fmla="*/ 11 w 33"/>
                <a:gd name="T65" fmla="*/ 19 h 19"/>
                <a:gd name="T66" fmla="*/ 11 w 33"/>
                <a:gd name="T67" fmla="*/ 15 h 19"/>
                <a:gd name="T68" fmla="*/ 11 w 33"/>
                <a:gd name="T69" fmla="*/ 11 h 19"/>
                <a:gd name="T70" fmla="*/ 11 w 33"/>
                <a:gd name="T71" fmla="*/ 8 h 19"/>
                <a:gd name="T72" fmla="*/ 7 w 33"/>
                <a:gd name="T73" fmla="*/ 4 h 19"/>
                <a:gd name="T74" fmla="*/ 7 w 33"/>
                <a:gd name="T75" fmla="*/ 0 h 19"/>
                <a:gd name="T76" fmla="*/ 7 w 33"/>
                <a:gd name="T77" fmla="*/ 0 h 19"/>
                <a:gd name="T78" fmla="*/ 4 w 33"/>
                <a:gd name="T79" fmla="*/ 0 h 19"/>
                <a:gd name="T80" fmla="*/ 4 w 33"/>
                <a:gd name="T8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19">
                  <a:moveTo>
                    <a:pt x="33" y="15"/>
                  </a:moveTo>
                  <a:lnTo>
                    <a:pt x="29" y="15"/>
                  </a:lnTo>
                  <a:lnTo>
                    <a:pt x="29" y="19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5"/>
                  </a:lnTo>
                  <a:close/>
                  <a:moveTo>
                    <a:pt x="18" y="11"/>
                  </a:moveTo>
                  <a:lnTo>
                    <a:pt x="22" y="11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18" y="11"/>
                  </a:lnTo>
                  <a:lnTo>
                    <a:pt x="18" y="11"/>
                  </a:lnTo>
                  <a:close/>
                  <a:moveTo>
                    <a:pt x="15" y="4"/>
                  </a:moveTo>
                  <a:lnTo>
                    <a:pt x="15" y="8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5" y="4"/>
                  </a:lnTo>
                  <a:close/>
                  <a:moveTo>
                    <a:pt x="0" y="8"/>
                  </a:moveTo>
                  <a:lnTo>
                    <a:pt x="4" y="8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7" y="8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7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55" name="Freeform 157"/>
            <p:cNvSpPr>
              <a:spLocks noEditPoints="1"/>
            </p:cNvSpPr>
            <p:nvPr/>
          </p:nvSpPr>
          <p:spPr bwMode="auto">
            <a:xfrm>
              <a:off x="2949777" y="2818286"/>
              <a:ext cx="66905" cy="24446"/>
            </a:xfrm>
            <a:custGeom>
              <a:avLst/>
              <a:gdLst>
                <a:gd name="T0" fmla="*/ 44 w 52"/>
                <a:gd name="T1" fmla="*/ 15 h 19"/>
                <a:gd name="T2" fmla="*/ 52 w 52"/>
                <a:gd name="T3" fmla="*/ 19 h 19"/>
                <a:gd name="T4" fmla="*/ 48 w 52"/>
                <a:gd name="T5" fmla="*/ 19 h 19"/>
                <a:gd name="T6" fmla="*/ 44 w 52"/>
                <a:gd name="T7" fmla="*/ 19 h 19"/>
                <a:gd name="T8" fmla="*/ 44 w 52"/>
                <a:gd name="T9" fmla="*/ 15 h 19"/>
                <a:gd name="T10" fmla="*/ 44 w 52"/>
                <a:gd name="T11" fmla="*/ 15 h 19"/>
                <a:gd name="T12" fmla="*/ 48 w 52"/>
                <a:gd name="T13" fmla="*/ 8 h 19"/>
                <a:gd name="T14" fmla="*/ 44 w 52"/>
                <a:gd name="T15" fmla="*/ 8 h 19"/>
                <a:gd name="T16" fmla="*/ 48 w 52"/>
                <a:gd name="T17" fmla="*/ 11 h 19"/>
                <a:gd name="T18" fmla="*/ 48 w 52"/>
                <a:gd name="T19" fmla="*/ 8 h 19"/>
                <a:gd name="T20" fmla="*/ 48 w 52"/>
                <a:gd name="T21" fmla="*/ 8 h 19"/>
                <a:gd name="T22" fmla="*/ 48 w 52"/>
                <a:gd name="T23" fmla="*/ 8 h 19"/>
                <a:gd name="T24" fmla="*/ 29 w 52"/>
                <a:gd name="T25" fmla="*/ 11 h 19"/>
                <a:gd name="T26" fmla="*/ 29 w 52"/>
                <a:gd name="T27" fmla="*/ 11 h 19"/>
                <a:gd name="T28" fmla="*/ 29 w 52"/>
                <a:gd name="T29" fmla="*/ 15 h 19"/>
                <a:gd name="T30" fmla="*/ 33 w 52"/>
                <a:gd name="T31" fmla="*/ 15 h 19"/>
                <a:gd name="T32" fmla="*/ 29 w 52"/>
                <a:gd name="T33" fmla="*/ 11 h 19"/>
                <a:gd name="T34" fmla="*/ 29 w 52"/>
                <a:gd name="T35" fmla="*/ 11 h 19"/>
                <a:gd name="T36" fmla="*/ 22 w 52"/>
                <a:gd name="T37" fmla="*/ 0 h 19"/>
                <a:gd name="T38" fmla="*/ 26 w 52"/>
                <a:gd name="T39" fmla="*/ 0 h 19"/>
                <a:gd name="T40" fmla="*/ 29 w 52"/>
                <a:gd name="T41" fmla="*/ 0 h 19"/>
                <a:gd name="T42" fmla="*/ 29 w 52"/>
                <a:gd name="T43" fmla="*/ 4 h 19"/>
                <a:gd name="T44" fmla="*/ 29 w 52"/>
                <a:gd name="T45" fmla="*/ 4 h 19"/>
                <a:gd name="T46" fmla="*/ 26 w 52"/>
                <a:gd name="T47" fmla="*/ 4 h 19"/>
                <a:gd name="T48" fmla="*/ 22 w 52"/>
                <a:gd name="T49" fmla="*/ 0 h 19"/>
                <a:gd name="T50" fmla="*/ 22 w 52"/>
                <a:gd name="T51" fmla="*/ 0 h 19"/>
                <a:gd name="T52" fmla="*/ 4 w 52"/>
                <a:gd name="T53" fmla="*/ 8 h 19"/>
                <a:gd name="T54" fmla="*/ 4 w 52"/>
                <a:gd name="T55" fmla="*/ 8 h 19"/>
                <a:gd name="T56" fmla="*/ 0 w 52"/>
                <a:gd name="T57" fmla="*/ 8 h 19"/>
                <a:gd name="T58" fmla="*/ 4 w 52"/>
                <a:gd name="T5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" h="19">
                  <a:moveTo>
                    <a:pt x="44" y="15"/>
                  </a:moveTo>
                  <a:lnTo>
                    <a:pt x="52" y="19"/>
                  </a:lnTo>
                  <a:lnTo>
                    <a:pt x="48" y="19"/>
                  </a:lnTo>
                  <a:lnTo>
                    <a:pt x="44" y="19"/>
                  </a:lnTo>
                  <a:lnTo>
                    <a:pt x="44" y="15"/>
                  </a:lnTo>
                  <a:lnTo>
                    <a:pt x="44" y="15"/>
                  </a:lnTo>
                  <a:close/>
                  <a:moveTo>
                    <a:pt x="48" y="8"/>
                  </a:moveTo>
                  <a:lnTo>
                    <a:pt x="44" y="8"/>
                  </a:lnTo>
                  <a:lnTo>
                    <a:pt x="48" y="11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close/>
                  <a:moveTo>
                    <a:pt x="29" y="11"/>
                  </a:moveTo>
                  <a:lnTo>
                    <a:pt x="29" y="11"/>
                  </a:lnTo>
                  <a:lnTo>
                    <a:pt x="29" y="15"/>
                  </a:lnTo>
                  <a:lnTo>
                    <a:pt x="33" y="15"/>
                  </a:lnTo>
                  <a:lnTo>
                    <a:pt x="29" y="11"/>
                  </a:lnTo>
                  <a:lnTo>
                    <a:pt x="29" y="11"/>
                  </a:lnTo>
                  <a:close/>
                  <a:moveTo>
                    <a:pt x="22" y="0"/>
                  </a:moveTo>
                  <a:lnTo>
                    <a:pt x="26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6" y="4"/>
                  </a:lnTo>
                  <a:lnTo>
                    <a:pt x="22" y="0"/>
                  </a:lnTo>
                  <a:lnTo>
                    <a:pt x="22" y="0"/>
                  </a:lnTo>
                  <a:close/>
                  <a:moveTo>
                    <a:pt x="4" y="8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4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56" name="Freeform 158"/>
            <p:cNvSpPr>
              <a:spLocks noEditPoints="1"/>
            </p:cNvSpPr>
            <p:nvPr/>
          </p:nvSpPr>
          <p:spPr bwMode="auto">
            <a:xfrm>
              <a:off x="2897025" y="2813139"/>
              <a:ext cx="47606" cy="15440"/>
            </a:xfrm>
            <a:custGeom>
              <a:avLst/>
              <a:gdLst>
                <a:gd name="T0" fmla="*/ 30 w 37"/>
                <a:gd name="T1" fmla="*/ 8 h 12"/>
                <a:gd name="T2" fmla="*/ 30 w 37"/>
                <a:gd name="T3" fmla="*/ 8 h 12"/>
                <a:gd name="T4" fmla="*/ 37 w 37"/>
                <a:gd name="T5" fmla="*/ 8 h 12"/>
                <a:gd name="T6" fmla="*/ 33 w 37"/>
                <a:gd name="T7" fmla="*/ 8 h 12"/>
                <a:gd name="T8" fmla="*/ 30 w 37"/>
                <a:gd name="T9" fmla="*/ 8 h 12"/>
                <a:gd name="T10" fmla="*/ 30 w 37"/>
                <a:gd name="T11" fmla="*/ 8 h 12"/>
                <a:gd name="T12" fmla="*/ 26 w 37"/>
                <a:gd name="T13" fmla="*/ 0 h 12"/>
                <a:gd name="T14" fmla="*/ 22 w 37"/>
                <a:gd name="T15" fmla="*/ 0 h 12"/>
                <a:gd name="T16" fmla="*/ 15 w 37"/>
                <a:gd name="T17" fmla="*/ 0 h 12"/>
                <a:gd name="T18" fmla="*/ 4 w 37"/>
                <a:gd name="T19" fmla="*/ 0 h 12"/>
                <a:gd name="T20" fmla="*/ 4 w 37"/>
                <a:gd name="T21" fmla="*/ 4 h 12"/>
                <a:gd name="T22" fmla="*/ 0 w 37"/>
                <a:gd name="T23" fmla="*/ 4 h 12"/>
                <a:gd name="T24" fmla="*/ 0 w 37"/>
                <a:gd name="T25" fmla="*/ 4 h 12"/>
                <a:gd name="T26" fmla="*/ 0 w 37"/>
                <a:gd name="T27" fmla="*/ 8 h 12"/>
                <a:gd name="T28" fmla="*/ 0 w 37"/>
                <a:gd name="T29" fmla="*/ 12 h 12"/>
                <a:gd name="T30" fmla="*/ 11 w 37"/>
                <a:gd name="T31" fmla="*/ 12 h 12"/>
                <a:gd name="T32" fmla="*/ 11 w 37"/>
                <a:gd name="T33" fmla="*/ 12 h 12"/>
                <a:gd name="T34" fmla="*/ 19 w 37"/>
                <a:gd name="T35" fmla="*/ 8 h 12"/>
                <a:gd name="T36" fmla="*/ 19 w 37"/>
                <a:gd name="T37" fmla="*/ 12 h 12"/>
                <a:gd name="T38" fmla="*/ 26 w 37"/>
                <a:gd name="T39" fmla="*/ 8 h 12"/>
                <a:gd name="T40" fmla="*/ 30 w 37"/>
                <a:gd name="T41" fmla="*/ 4 h 12"/>
                <a:gd name="T42" fmla="*/ 26 w 37"/>
                <a:gd name="T43" fmla="*/ 4 h 12"/>
                <a:gd name="T44" fmla="*/ 26 w 37"/>
                <a:gd name="T4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12">
                  <a:moveTo>
                    <a:pt x="30" y="8"/>
                  </a:moveTo>
                  <a:lnTo>
                    <a:pt x="30" y="8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30" y="8"/>
                  </a:lnTo>
                  <a:close/>
                  <a:moveTo>
                    <a:pt x="26" y="0"/>
                  </a:moveTo>
                  <a:lnTo>
                    <a:pt x="22" y="0"/>
                  </a:lnTo>
                  <a:lnTo>
                    <a:pt x="15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26" y="8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57" name="Freeform 159"/>
            <p:cNvSpPr>
              <a:spLocks noEditPoints="1"/>
            </p:cNvSpPr>
            <p:nvPr/>
          </p:nvSpPr>
          <p:spPr bwMode="auto">
            <a:xfrm>
              <a:off x="2796669" y="2784834"/>
              <a:ext cx="81058" cy="47606"/>
            </a:xfrm>
            <a:custGeom>
              <a:avLst/>
              <a:gdLst>
                <a:gd name="T0" fmla="*/ 60 w 63"/>
                <a:gd name="T1" fmla="*/ 30 h 37"/>
                <a:gd name="T2" fmla="*/ 60 w 63"/>
                <a:gd name="T3" fmla="*/ 30 h 37"/>
                <a:gd name="T4" fmla="*/ 56 w 63"/>
                <a:gd name="T5" fmla="*/ 26 h 37"/>
                <a:gd name="T6" fmla="*/ 56 w 63"/>
                <a:gd name="T7" fmla="*/ 26 h 37"/>
                <a:gd name="T8" fmla="*/ 8 w 63"/>
                <a:gd name="T9" fmla="*/ 4 h 37"/>
                <a:gd name="T10" fmla="*/ 8 w 63"/>
                <a:gd name="T11" fmla="*/ 11 h 37"/>
                <a:gd name="T12" fmla="*/ 4 w 63"/>
                <a:gd name="T13" fmla="*/ 15 h 37"/>
                <a:gd name="T14" fmla="*/ 4 w 63"/>
                <a:gd name="T15" fmla="*/ 19 h 37"/>
                <a:gd name="T16" fmla="*/ 4 w 63"/>
                <a:gd name="T17" fmla="*/ 22 h 37"/>
                <a:gd name="T18" fmla="*/ 0 w 63"/>
                <a:gd name="T19" fmla="*/ 30 h 37"/>
                <a:gd name="T20" fmla="*/ 4 w 63"/>
                <a:gd name="T21" fmla="*/ 34 h 37"/>
                <a:gd name="T22" fmla="*/ 8 w 63"/>
                <a:gd name="T23" fmla="*/ 37 h 37"/>
                <a:gd name="T24" fmla="*/ 8 w 63"/>
                <a:gd name="T25" fmla="*/ 37 h 37"/>
                <a:gd name="T26" fmla="*/ 15 w 63"/>
                <a:gd name="T27" fmla="*/ 30 h 37"/>
                <a:gd name="T28" fmla="*/ 15 w 63"/>
                <a:gd name="T29" fmla="*/ 26 h 37"/>
                <a:gd name="T30" fmla="*/ 19 w 63"/>
                <a:gd name="T31" fmla="*/ 26 h 37"/>
                <a:gd name="T32" fmla="*/ 26 w 63"/>
                <a:gd name="T33" fmla="*/ 26 h 37"/>
                <a:gd name="T34" fmla="*/ 26 w 63"/>
                <a:gd name="T35" fmla="*/ 30 h 37"/>
                <a:gd name="T36" fmla="*/ 34 w 63"/>
                <a:gd name="T37" fmla="*/ 22 h 37"/>
                <a:gd name="T38" fmla="*/ 45 w 63"/>
                <a:gd name="T39" fmla="*/ 22 h 37"/>
                <a:gd name="T40" fmla="*/ 52 w 63"/>
                <a:gd name="T41" fmla="*/ 26 h 37"/>
                <a:gd name="T42" fmla="*/ 60 w 63"/>
                <a:gd name="T43" fmla="*/ 26 h 37"/>
                <a:gd name="T44" fmla="*/ 63 w 63"/>
                <a:gd name="T45" fmla="*/ 22 h 37"/>
                <a:gd name="T46" fmla="*/ 63 w 63"/>
                <a:gd name="T47" fmla="*/ 19 h 37"/>
                <a:gd name="T48" fmla="*/ 52 w 63"/>
                <a:gd name="T49" fmla="*/ 15 h 37"/>
                <a:gd name="T50" fmla="*/ 45 w 63"/>
                <a:gd name="T51" fmla="*/ 15 h 37"/>
                <a:gd name="T52" fmla="*/ 37 w 63"/>
                <a:gd name="T53" fmla="*/ 11 h 37"/>
                <a:gd name="T54" fmla="*/ 37 w 63"/>
                <a:gd name="T55" fmla="*/ 8 h 37"/>
                <a:gd name="T56" fmla="*/ 48 w 63"/>
                <a:gd name="T57" fmla="*/ 11 h 37"/>
                <a:gd name="T58" fmla="*/ 48 w 63"/>
                <a:gd name="T59" fmla="*/ 8 h 37"/>
                <a:gd name="T60" fmla="*/ 41 w 63"/>
                <a:gd name="T61" fmla="*/ 8 h 37"/>
                <a:gd name="T62" fmla="*/ 37 w 63"/>
                <a:gd name="T63" fmla="*/ 4 h 37"/>
                <a:gd name="T64" fmla="*/ 34 w 63"/>
                <a:gd name="T65" fmla="*/ 4 h 37"/>
                <a:gd name="T66" fmla="*/ 19 w 63"/>
                <a:gd name="T67" fmla="*/ 0 h 37"/>
                <a:gd name="T68" fmla="*/ 8 w 63"/>
                <a:gd name="T6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3" h="37">
                  <a:moveTo>
                    <a:pt x="56" y="26"/>
                  </a:move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close/>
                  <a:moveTo>
                    <a:pt x="8" y="4"/>
                  </a:moveTo>
                  <a:lnTo>
                    <a:pt x="8" y="4"/>
                  </a:lnTo>
                  <a:lnTo>
                    <a:pt x="4" y="8"/>
                  </a:lnTo>
                  <a:lnTo>
                    <a:pt x="8" y="11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1" y="34"/>
                  </a:lnTo>
                  <a:lnTo>
                    <a:pt x="15" y="30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23" y="22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8" y="22"/>
                  </a:lnTo>
                  <a:lnTo>
                    <a:pt x="52" y="26"/>
                  </a:lnTo>
                  <a:lnTo>
                    <a:pt x="56" y="26"/>
                  </a:lnTo>
                  <a:lnTo>
                    <a:pt x="60" y="26"/>
                  </a:lnTo>
                  <a:lnTo>
                    <a:pt x="60" y="22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3" y="19"/>
                  </a:lnTo>
                  <a:lnTo>
                    <a:pt x="56" y="15"/>
                  </a:lnTo>
                  <a:lnTo>
                    <a:pt x="52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1" y="11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7" y="8"/>
                  </a:lnTo>
                  <a:lnTo>
                    <a:pt x="41" y="11"/>
                  </a:lnTo>
                  <a:lnTo>
                    <a:pt x="48" y="11"/>
                  </a:lnTo>
                  <a:lnTo>
                    <a:pt x="52" y="11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1" y="8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58" name="Freeform 160"/>
            <p:cNvSpPr>
              <a:spLocks noEditPoints="1"/>
            </p:cNvSpPr>
            <p:nvPr/>
          </p:nvSpPr>
          <p:spPr bwMode="auto">
            <a:xfrm>
              <a:off x="3244415" y="799561"/>
              <a:ext cx="891636" cy="1040885"/>
            </a:xfrm>
            <a:custGeom>
              <a:avLst/>
              <a:gdLst>
                <a:gd name="T0" fmla="*/ 47 w 187"/>
                <a:gd name="T1" fmla="*/ 209 h 218"/>
                <a:gd name="T2" fmla="*/ 36 w 187"/>
                <a:gd name="T3" fmla="*/ 200 h 218"/>
                <a:gd name="T4" fmla="*/ 31 w 187"/>
                <a:gd name="T5" fmla="*/ 189 h 218"/>
                <a:gd name="T6" fmla="*/ 29 w 187"/>
                <a:gd name="T7" fmla="*/ 185 h 218"/>
                <a:gd name="T8" fmla="*/ 32 w 187"/>
                <a:gd name="T9" fmla="*/ 173 h 218"/>
                <a:gd name="T10" fmla="*/ 31 w 187"/>
                <a:gd name="T11" fmla="*/ 166 h 218"/>
                <a:gd name="T12" fmla="*/ 39 w 187"/>
                <a:gd name="T13" fmla="*/ 161 h 218"/>
                <a:gd name="T14" fmla="*/ 40 w 187"/>
                <a:gd name="T15" fmla="*/ 158 h 218"/>
                <a:gd name="T16" fmla="*/ 43 w 187"/>
                <a:gd name="T17" fmla="*/ 149 h 218"/>
                <a:gd name="T18" fmla="*/ 45 w 187"/>
                <a:gd name="T19" fmla="*/ 141 h 218"/>
                <a:gd name="T20" fmla="*/ 44 w 187"/>
                <a:gd name="T21" fmla="*/ 129 h 218"/>
                <a:gd name="T22" fmla="*/ 33 w 187"/>
                <a:gd name="T23" fmla="*/ 127 h 218"/>
                <a:gd name="T24" fmla="*/ 37 w 187"/>
                <a:gd name="T25" fmla="*/ 108 h 218"/>
                <a:gd name="T26" fmla="*/ 29 w 187"/>
                <a:gd name="T27" fmla="*/ 84 h 218"/>
                <a:gd name="T28" fmla="*/ 6 w 187"/>
                <a:gd name="T29" fmla="*/ 74 h 218"/>
                <a:gd name="T30" fmla="*/ 19 w 187"/>
                <a:gd name="T31" fmla="*/ 64 h 218"/>
                <a:gd name="T32" fmla="*/ 7 w 187"/>
                <a:gd name="T33" fmla="*/ 50 h 218"/>
                <a:gd name="T34" fmla="*/ 37 w 187"/>
                <a:gd name="T35" fmla="*/ 37 h 218"/>
                <a:gd name="T36" fmla="*/ 48 w 187"/>
                <a:gd name="T37" fmla="*/ 25 h 218"/>
                <a:gd name="T38" fmla="*/ 73 w 187"/>
                <a:gd name="T39" fmla="*/ 13 h 218"/>
                <a:gd name="T40" fmla="*/ 86 w 187"/>
                <a:gd name="T41" fmla="*/ 23 h 218"/>
                <a:gd name="T42" fmla="*/ 101 w 187"/>
                <a:gd name="T43" fmla="*/ 23 h 218"/>
                <a:gd name="T44" fmla="*/ 107 w 187"/>
                <a:gd name="T45" fmla="*/ 9 h 218"/>
                <a:gd name="T46" fmla="*/ 126 w 187"/>
                <a:gd name="T47" fmla="*/ 1 h 218"/>
                <a:gd name="T48" fmla="*/ 138 w 187"/>
                <a:gd name="T49" fmla="*/ 9 h 218"/>
                <a:gd name="T50" fmla="*/ 148 w 187"/>
                <a:gd name="T51" fmla="*/ 11 h 218"/>
                <a:gd name="T52" fmla="*/ 165 w 187"/>
                <a:gd name="T53" fmla="*/ 23 h 218"/>
                <a:gd name="T54" fmla="*/ 129 w 187"/>
                <a:gd name="T55" fmla="*/ 28 h 218"/>
                <a:gd name="T56" fmla="*/ 157 w 187"/>
                <a:gd name="T57" fmla="*/ 30 h 218"/>
                <a:gd name="T58" fmla="*/ 163 w 187"/>
                <a:gd name="T59" fmla="*/ 38 h 218"/>
                <a:gd name="T60" fmla="*/ 180 w 187"/>
                <a:gd name="T61" fmla="*/ 42 h 218"/>
                <a:gd name="T62" fmla="*/ 164 w 187"/>
                <a:gd name="T63" fmla="*/ 51 h 218"/>
                <a:gd name="T64" fmla="*/ 157 w 187"/>
                <a:gd name="T65" fmla="*/ 77 h 218"/>
                <a:gd name="T66" fmla="*/ 155 w 187"/>
                <a:gd name="T67" fmla="*/ 88 h 218"/>
                <a:gd name="T68" fmla="*/ 156 w 187"/>
                <a:gd name="T69" fmla="*/ 98 h 218"/>
                <a:gd name="T70" fmla="*/ 152 w 187"/>
                <a:gd name="T71" fmla="*/ 106 h 218"/>
                <a:gd name="T72" fmla="*/ 151 w 187"/>
                <a:gd name="T73" fmla="*/ 117 h 218"/>
                <a:gd name="T74" fmla="*/ 138 w 187"/>
                <a:gd name="T75" fmla="*/ 119 h 218"/>
                <a:gd name="T76" fmla="*/ 132 w 187"/>
                <a:gd name="T77" fmla="*/ 125 h 218"/>
                <a:gd name="T78" fmla="*/ 145 w 187"/>
                <a:gd name="T79" fmla="*/ 136 h 218"/>
                <a:gd name="T80" fmla="*/ 137 w 187"/>
                <a:gd name="T81" fmla="*/ 142 h 218"/>
                <a:gd name="T82" fmla="*/ 125 w 187"/>
                <a:gd name="T83" fmla="*/ 141 h 218"/>
                <a:gd name="T84" fmla="*/ 134 w 187"/>
                <a:gd name="T85" fmla="*/ 147 h 218"/>
                <a:gd name="T86" fmla="*/ 127 w 187"/>
                <a:gd name="T87" fmla="*/ 159 h 218"/>
                <a:gd name="T88" fmla="*/ 106 w 187"/>
                <a:gd name="T89" fmla="*/ 162 h 218"/>
                <a:gd name="T90" fmla="*/ 88 w 187"/>
                <a:gd name="T91" fmla="*/ 178 h 218"/>
                <a:gd name="T92" fmla="*/ 75 w 187"/>
                <a:gd name="T93" fmla="*/ 180 h 218"/>
                <a:gd name="T94" fmla="*/ 65 w 187"/>
                <a:gd name="T95" fmla="*/ 193 h 218"/>
                <a:gd name="T96" fmla="*/ 62 w 187"/>
                <a:gd name="T97" fmla="*/ 203 h 218"/>
                <a:gd name="T98" fmla="*/ 54 w 187"/>
                <a:gd name="T99" fmla="*/ 212 h 218"/>
                <a:gd name="T100" fmla="*/ 62 w 187"/>
                <a:gd name="T101" fmla="*/ 199 h 218"/>
                <a:gd name="T102" fmla="*/ 139 w 187"/>
                <a:gd name="T103" fmla="*/ 153 h 218"/>
                <a:gd name="T104" fmla="*/ 141 w 187"/>
                <a:gd name="T105" fmla="*/ 126 h 218"/>
                <a:gd name="T106" fmla="*/ 150 w 187"/>
                <a:gd name="T107" fmla="*/ 112 h 218"/>
                <a:gd name="T108" fmla="*/ 154 w 187"/>
                <a:gd name="T109" fmla="*/ 94 h 218"/>
                <a:gd name="T110" fmla="*/ 173 w 187"/>
                <a:gd name="T111" fmla="*/ 29 h 218"/>
                <a:gd name="T112" fmla="*/ 106 w 187"/>
                <a:gd name="T113" fmla="*/ 8 h 218"/>
                <a:gd name="T114" fmla="*/ 84 w 187"/>
                <a:gd name="T115" fmla="*/ 17 h 218"/>
                <a:gd name="T116" fmla="*/ 35 w 187"/>
                <a:gd name="T117" fmla="*/ 101 h 218"/>
                <a:gd name="T118" fmla="*/ 35 w 187"/>
                <a:gd name="T119" fmla="*/ 118 h 218"/>
                <a:gd name="T120" fmla="*/ 37 w 187"/>
                <a:gd name="T121" fmla="*/ 210 h 218"/>
                <a:gd name="T122" fmla="*/ 34 w 187"/>
                <a:gd name="T123" fmla="*/ 154 h 218"/>
                <a:gd name="T124" fmla="*/ 43 w 187"/>
                <a:gd name="T125" fmla="*/ 145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" h="218">
                  <a:moveTo>
                    <a:pt x="55" y="216"/>
                  </a:moveTo>
                  <a:cubicBezTo>
                    <a:pt x="53" y="215"/>
                    <a:pt x="53" y="215"/>
                    <a:pt x="53" y="215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3"/>
                    <a:pt x="53" y="213"/>
                    <a:pt x="53" y="213"/>
                  </a:cubicBezTo>
                  <a:cubicBezTo>
                    <a:pt x="52" y="213"/>
                    <a:pt x="52" y="213"/>
                    <a:pt x="52" y="213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51" y="214"/>
                    <a:pt x="51" y="214"/>
                    <a:pt x="51" y="214"/>
                  </a:cubicBezTo>
                  <a:cubicBezTo>
                    <a:pt x="51" y="215"/>
                    <a:pt x="51" y="215"/>
                    <a:pt x="51" y="215"/>
                  </a:cubicBezTo>
                  <a:cubicBezTo>
                    <a:pt x="51" y="215"/>
                    <a:pt x="51" y="215"/>
                    <a:pt x="51" y="215"/>
                  </a:cubicBezTo>
                  <a:cubicBezTo>
                    <a:pt x="50" y="215"/>
                    <a:pt x="50" y="215"/>
                    <a:pt x="50" y="215"/>
                  </a:cubicBezTo>
                  <a:cubicBezTo>
                    <a:pt x="50" y="215"/>
                    <a:pt x="50" y="215"/>
                    <a:pt x="50" y="215"/>
                  </a:cubicBezTo>
                  <a:cubicBezTo>
                    <a:pt x="50" y="216"/>
                    <a:pt x="50" y="216"/>
                    <a:pt x="50" y="216"/>
                  </a:cubicBezTo>
                  <a:cubicBezTo>
                    <a:pt x="50" y="216"/>
                    <a:pt x="50" y="216"/>
                    <a:pt x="50" y="216"/>
                  </a:cubicBezTo>
                  <a:cubicBezTo>
                    <a:pt x="50" y="216"/>
                    <a:pt x="50" y="216"/>
                    <a:pt x="50" y="216"/>
                  </a:cubicBezTo>
                  <a:cubicBezTo>
                    <a:pt x="50" y="215"/>
                    <a:pt x="50" y="215"/>
                    <a:pt x="50" y="215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51" y="213"/>
                    <a:pt x="51" y="213"/>
                    <a:pt x="51" y="213"/>
                  </a:cubicBezTo>
                  <a:cubicBezTo>
                    <a:pt x="51" y="213"/>
                    <a:pt x="51" y="213"/>
                    <a:pt x="51" y="213"/>
                  </a:cubicBezTo>
                  <a:cubicBezTo>
                    <a:pt x="50" y="213"/>
                    <a:pt x="50" y="213"/>
                    <a:pt x="50" y="213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49" y="214"/>
                    <a:pt x="49" y="214"/>
                    <a:pt x="49" y="214"/>
                  </a:cubicBezTo>
                  <a:cubicBezTo>
                    <a:pt x="49" y="214"/>
                    <a:pt x="49" y="214"/>
                    <a:pt x="49" y="214"/>
                  </a:cubicBezTo>
                  <a:cubicBezTo>
                    <a:pt x="50" y="213"/>
                    <a:pt x="50" y="213"/>
                    <a:pt x="50" y="213"/>
                  </a:cubicBezTo>
                  <a:cubicBezTo>
                    <a:pt x="50" y="212"/>
                    <a:pt x="50" y="212"/>
                    <a:pt x="50" y="212"/>
                  </a:cubicBezTo>
                  <a:cubicBezTo>
                    <a:pt x="50" y="212"/>
                    <a:pt x="50" y="212"/>
                    <a:pt x="50" y="212"/>
                  </a:cubicBezTo>
                  <a:cubicBezTo>
                    <a:pt x="49" y="212"/>
                    <a:pt x="49" y="212"/>
                    <a:pt x="49" y="212"/>
                  </a:cubicBezTo>
                  <a:cubicBezTo>
                    <a:pt x="49" y="213"/>
                    <a:pt x="49" y="213"/>
                    <a:pt x="49" y="213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48" y="212"/>
                    <a:pt x="48" y="212"/>
                    <a:pt x="48" y="212"/>
                  </a:cubicBezTo>
                  <a:cubicBezTo>
                    <a:pt x="49" y="212"/>
                    <a:pt x="49" y="212"/>
                    <a:pt x="49" y="212"/>
                  </a:cubicBezTo>
                  <a:cubicBezTo>
                    <a:pt x="49" y="212"/>
                    <a:pt x="49" y="212"/>
                    <a:pt x="49" y="212"/>
                  </a:cubicBezTo>
                  <a:cubicBezTo>
                    <a:pt x="48" y="212"/>
                    <a:pt x="48" y="212"/>
                    <a:pt x="48" y="212"/>
                  </a:cubicBezTo>
                  <a:cubicBezTo>
                    <a:pt x="48" y="212"/>
                    <a:pt x="48" y="212"/>
                    <a:pt x="48" y="212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7" y="211"/>
                    <a:pt x="47" y="211"/>
                    <a:pt x="47" y="211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8" y="210"/>
                    <a:pt x="48" y="210"/>
                    <a:pt x="48" y="210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48" y="210"/>
                    <a:pt x="48" y="210"/>
                    <a:pt x="48" y="210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8" y="210"/>
                    <a:pt x="48" y="210"/>
                    <a:pt x="48" y="210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9" y="209"/>
                    <a:pt x="49" y="209"/>
                    <a:pt x="49" y="209"/>
                  </a:cubicBezTo>
                  <a:cubicBezTo>
                    <a:pt x="50" y="209"/>
                    <a:pt x="50" y="209"/>
                    <a:pt x="50" y="209"/>
                  </a:cubicBezTo>
                  <a:cubicBezTo>
                    <a:pt x="50" y="208"/>
                    <a:pt x="50" y="208"/>
                    <a:pt x="50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46" y="210"/>
                    <a:pt x="46" y="210"/>
                    <a:pt x="46" y="210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7" y="207"/>
                    <a:pt x="47" y="207"/>
                    <a:pt x="47" y="207"/>
                  </a:cubicBezTo>
                  <a:cubicBezTo>
                    <a:pt x="47" y="207"/>
                    <a:pt x="47" y="207"/>
                    <a:pt x="47" y="207"/>
                  </a:cubicBezTo>
                  <a:cubicBezTo>
                    <a:pt x="46" y="207"/>
                    <a:pt x="46" y="207"/>
                    <a:pt x="46" y="207"/>
                  </a:cubicBezTo>
                  <a:cubicBezTo>
                    <a:pt x="46" y="207"/>
                    <a:pt x="46" y="207"/>
                    <a:pt x="46" y="207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6" y="208"/>
                    <a:pt x="46" y="208"/>
                    <a:pt x="46" y="208"/>
                  </a:cubicBezTo>
                  <a:cubicBezTo>
                    <a:pt x="45" y="208"/>
                    <a:pt x="45" y="208"/>
                    <a:pt x="45" y="208"/>
                  </a:cubicBezTo>
                  <a:cubicBezTo>
                    <a:pt x="45" y="208"/>
                    <a:pt x="45" y="208"/>
                    <a:pt x="45" y="208"/>
                  </a:cubicBezTo>
                  <a:cubicBezTo>
                    <a:pt x="44" y="208"/>
                    <a:pt x="44" y="208"/>
                    <a:pt x="44" y="208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210"/>
                    <a:pt x="40" y="210"/>
                    <a:pt x="40" y="210"/>
                  </a:cubicBezTo>
                  <a:cubicBezTo>
                    <a:pt x="40" y="210"/>
                    <a:pt x="40" y="210"/>
                    <a:pt x="40" y="210"/>
                  </a:cubicBezTo>
                  <a:cubicBezTo>
                    <a:pt x="40" y="210"/>
                    <a:pt x="40" y="210"/>
                    <a:pt x="40" y="210"/>
                  </a:cubicBezTo>
                  <a:cubicBezTo>
                    <a:pt x="39" y="210"/>
                    <a:pt x="39" y="210"/>
                    <a:pt x="39" y="210"/>
                  </a:cubicBezTo>
                  <a:cubicBezTo>
                    <a:pt x="39" y="210"/>
                    <a:pt x="39" y="210"/>
                    <a:pt x="39" y="210"/>
                  </a:cubicBezTo>
                  <a:cubicBezTo>
                    <a:pt x="39" y="209"/>
                    <a:pt x="39" y="209"/>
                    <a:pt x="39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208"/>
                    <a:pt x="40" y="208"/>
                    <a:pt x="40" y="208"/>
                  </a:cubicBezTo>
                  <a:cubicBezTo>
                    <a:pt x="39" y="208"/>
                    <a:pt x="39" y="208"/>
                    <a:pt x="39" y="208"/>
                  </a:cubicBezTo>
                  <a:cubicBezTo>
                    <a:pt x="39" y="207"/>
                    <a:pt x="39" y="207"/>
                    <a:pt x="39" y="207"/>
                  </a:cubicBezTo>
                  <a:cubicBezTo>
                    <a:pt x="39" y="207"/>
                    <a:pt x="39" y="207"/>
                    <a:pt x="39" y="207"/>
                  </a:cubicBezTo>
                  <a:cubicBezTo>
                    <a:pt x="38" y="207"/>
                    <a:pt x="38" y="207"/>
                    <a:pt x="38" y="207"/>
                  </a:cubicBezTo>
                  <a:cubicBezTo>
                    <a:pt x="38" y="207"/>
                    <a:pt x="38" y="207"/>
                    <a:pt x="38" y="207"/>
                  </a:cubicBezTo>
                  <a:cubicBezTo>
                    <a:pt x="37" y="207"/>
                    <a:pt x="37" y="207"/>
                    <a:pt x="37" y="207"/>
                  </a:cubicBezTo>
                  <a:cubicBezTo>
                    <a:pt x="36" y="207"/>
                    <a:pt x="36" y="207"/>
                    <a:pt x="36" y="207"/>
                  </a:cubicBezTo>
                  <a:cubicBezTo>
                    <a:pt x="36" y="207"/>
                    <a:pt x="36" y="207"/>
                    <a:pt x="36" y="207"/>
                  </a:cubicBezTo>
                  <a:cubicBezTo>
                    <a:pt x="37" y="206"/>
                    <a:pt x="37" y="206"/>
                    <a:pt x="37" y="206"/>
                  </a:cubicBezTo>
                  <a:cubicBezTo>
                    <a:pt x="37" y="206"/>
                    <a:pt x="37" y="206"/>
                    <a:pt x="37" y="206"/>
                  </a:cubicBezTo>
                  <a:cubicBezTo>
                    <a:pt x="36" y="206"/>
                    <a:pt x="36" y="206"/>
                    <a:pt x="36" y="206"/>
                  </a:cubicBezTo>
                  <a:cubicBezTo>
                    <a:pt x="36" y="206"/>
                    <a:pt x="36" y="206"/>
                    <a:pt x="36" y="206"/>
                  </a:cubicBezTo>
                  <a:cubicBezTo>
                    <a:pt x="37" y="205"/>
                    <a:pt x="37" y="205"/>
                    <a:pt x="37" y="205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38" y="204"/>
                    <a:pt x="38" y="204"/>
                    <a:pt x="38" y="204"/>
                  </a:cubicBezTo>
                  <a:cubicBezTo>
                    <a:pt x="37" y="204"/>
                    <a:pt x="37" y="204"/>
                    <a:pt x="37" y="204"/>
                  </a:cubicBezTo>
                  <a:cubicBezTo>
                    <a:pt x="36" y="205"/>
                    <a:pt x="36" y="205"/>
                    <a:pt x="36" y="205"/>
                  </a:cubicBezTo>
                  <a:cubicBezTo>
                    <a:pt x="36" y="205"/>
                    <a:pt x="36" y="205"/>
                    <a:pt x="36" y="205"/>
                  </a:cubicBezTo>
                  <a:cubicBezTo>
                    <a:pt x="35" y="205"/>
                    <a:pt x="35" y="205"/>
                    <a:pt x="35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35" y="204"/>
                    <a:pt x="35" y="204"/>
                    <a:pt x="35" y="204"/>
                  </a:cubicBezTo>
                  <a:cubicBezTo>
                    <a:pt x="35" y="204"/>
                    <a:pt x="35" y="204"/>
                    <a:pt x="35" y="204"/>
                  </a:cubicBezTo>
                  <a:cubicBezTo>
                    <a:pt x="35" y="203"/>
                    <a:pt x="35" y="203"/>
                    <a:pt x="35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36" y="202"/>
                    <a:pt x="36" y="202"/>
                    <a:pt x="36" y="202"/>
                  </a:cubicBezTo>
                  <a:cubicBezTo>
                    <a:pt x="36" y="202"/>
                    <a:pt x="36" y="202"/>
                    <a:pt x="36" y="202"/>
                  </a:cubicBezTo>
                  <a:cubicBezTo>
                    <a:pt x="35" y="203"/>
                    <a:pt x="35" y="203"/>
                    <a:pt x="35" y="203"/>
                  </a:cubicBezTo>
                  <a:cubicBezTo>
                    <a:pt x="34" y="203"/>
                    <a:pt x="34" y="203"/>
                    <a:pt x="34" y="203"/>
                  </a:cubicBezTo>
                  <a:cubicBezTo>
                    <a:pt x="34" y="203"/>
                    <a:pt x="34" y="203"/>
                    <a:pt x="34" y="203"/>
                  </a:cubicBezTo>
                  <a:cubicBezTo>
                    <a:pt x="34" y="202"/>
                    <a:pt x="34" y="202"/>
                    <a:pt x="34" y="202"/>
                  </a:cubicBezTo>
                  <a:cubicBezTo>
                    <a:pt x="35" y="202"/>
                    <a:pt x="35" y="202"/>
                    <a:pt x="35" y="202"/>
                  </a:cubicBezTo>
                  <a:cubicBezTo>
                    <a:pt x="35" y="202"/>
                    <a:pt x="35" y="202"/>
                    <a:pt x="35" y="202"/>
                  </a:cubicBezTo>
                  <a:cubicBezTo>
                    <a:pt x="36" y="202"/>
                    <a:pt x="36" y="202"/>
                    <a:pt x="36" y="202"/>
                  </a:cubicBezTo>
                  <a:cubicBezTo>
                    <a:pt x="36" y="201"/>
                    <a:pt x="36" y="201"/>
                    <a:pt x="36" y="201"/>
                  </a:cubicBezTo>
                  <a:cubicBezTo>
                    <a:pt x="36" y="201"/>
                    <a:pt x="36" y="201"/>
                    <a:pt x="36" y="201"/>
                  </a:cubicBezTo>
                  <a:cubicBezTo>
                    <a:pt x="37" y="201"/>
                    <a:pt x="37" y="201"/>
                    <a:pt x="37" y="201"/>
                  </a:cubicBezTo>
                  <a:cubicBezTo>
                    <a:pt x="36" y="200"/>
                    <a:pt x="36" y="200"/>
                    <a:pt x="36" y="200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5" y="200"/>
                    <a:pt x="35" y="200"/>
                    <a:pt x="35" y="200"/>
                  </a:cubicBezTo>
                  <a:cubicBezTo>
                    <a:pt x="34" y="200"/>
                    <a:pt x="34" y="200"/>
                    <a:pt x="34" y="200"/>
                  </a:cubicBezTo>
                  <a:cubicBezTo>
                    <a:pt x="35" y="200"/>
                    <a:pt x="35" y="200"/>
                    <a:pt x="35" y="200"/>
                  </a:cubicBezTo>
                  <a:cubicBezTo>
                    <a:pt x="35" y="199"/>
                    <a:pt x="35" y="199"/>
                    <a:pt x="35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8"/>
                    <a:pt x="34" y="198"/>
                    <a:pt x="34" y="198"/>
                  </a:cubicBezTo>
                  <a:cubicBezTo>
                    <a:pt x="33" y="198"/>
                    <a:pt x="33" y="198"/>
                    <a:pt x="33" y="198"/>
                  </a:cubicBezTo>
                  <a:cubicBezTo>
                    <a:pt x="33" y="198"/>
                    <a:pt x="33" y="198"/>
                    <a:pt x="33" y="198"/>
                  </a:cubicBezTo>
                  <a:cubicBezTo>
                    <a:pt x="33" y="198"/>
                    <a:pt x="33" y="198"/>
                    <a:pt x="33" y="198"/>
                  </a:cubicBezTo>
                  <a:cubicBezTo>
                    <a:pt x="32" y="198"/>
                    <a:pt x="32" y="198"/>
                    <a:pt x="32" y="198"/>
                  </a:cubicBezTo>
                  <a:cubicBezTo>
                    <a:pt x="33" y="197"/>
                    <a:pt x="33" y="197"/>
                    <a:pt x="33" y="197"/>
                  </a:cubicBezTo>
                  <a:cubicBezTo>
                    <a:pt x="33" y="197"/>
                    <a:pt x="33" y="197"/>
                    <a:pt x="33" y="197"/>
                  </a:cubicBezTo>
                  <a:cubicBezTo>
                    <a:pt x="34" y="197"/>
                    <a:pt x="34" y="197"/>
                    <a:pt x="34" y="197"/>
                  </a:cubicBezTo>
                  <a:cubicBezTo>
                    <a:pt x="34" y="196"/>
                    <a:pt x="34" y="196"/>
                    <a:pt x="34" y="196"/>
                  </a:cubicBezTo>
                  <a:cubicBezTo>
                    <a:pt x="34" y="196"/>
                    <a:pt x="34" y="196"/>
                    <a:pt x="34" y="196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3" y="195"/>
                    <a:pt x="33" y="195"/>
                    <a:pt x="33" y="195"/>
                  </a:cubicBezTo>
                  <a:cubicBezTo>
                    <a:pt x="33" y="195"/>
                    <a:pt x="33" y="195"/>
                    <a:pt x="33" y="195"/>
                  </a:cubicBezTo>
                  <a:cubicBezTo>
                    <a:pt x="32" y="195"/>
                    <a:pt x="32" y="195"/>
                    <a:pt x="32" y="195"/>
                  </a:cubicBezTo>
                  <a:cubicBezTo>
                    <a:pt x="32" y="195"/>
                    <a:pt x="32" y="195"/>
                    <a:pt x="32" y="195"/>
                  </a:cubicBezTo>
                  <a:cubicBezTo>
                    <a:pt x="32" y="194"/>
                    <a:pt x="32" y="194"/>
                    <a:pt x="32" y="194"/>
                  </a:cubicBezTo>
                  <a:cubicBezTo>
                    <a:pt x="32" y="194"/>
                    <a:pt x="32" y="194"/>
                    <a:pt x="32" y="194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32" y="193"/>
                    <a:pt x="32" y="193"/>
                    <a:pt x="32" y="193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0" y="191"/>
                    <a:pt x="30" y="191"/>
                    <a:pt x="30" y="191"/>
                  </a:cubicBezTo>
                  <a:cubicBezTo>
                    <a:pt x="31" y="191"/>
                    <a:pt x="31" y="191"/>
                    <a:pt x="31" y="191"/>
                  </a:cubicBezTo>
                  <a:cubicBezTo>
                    <a:pt x="32" y="191"/>
                    <a:pt x="32" y="191"/>
                    <a:pt x="32" y="191"/>
                  </a:cubicBezTo>
                  <a:cubicBezTo>
                    <a:pt x="33" y="191"/>
                    <a:pt x="33" y="191"/>
                    <a:pt x="33" y="191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3" y="189"/>
                    <a:pt x="33" y="189"/>
                    <a:pt x="33" y="189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89"/>
                    <a:pt x="32" y="189"/>
                    <a:pt x="32" y="189"/>
                  </a:cubicBezTo>
                  <a:cubicBezTo>
                    <a:pt x="31" y="189"/>
                    <a:pt x="31" y="189"/>
                    <a:pt x="31" y="189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30" y="190"/>
                    <a:pt x="30" y="190"/>
                    <a:pt x="30" y="190"/>
                  </a:cubicBezTo>
                  <a:cubicBezTo>
                    <a:pt x="30" y="190"/>
                    <a:pt x="30" y="190"/>
                    <a:pt x="30" y="190"/>
                  </a:cubicBezTo>
                  <a:cubicBezTo>
                    <a:pt x="30" y="189"/>
                    <a:pt x="30" y="189"/>
                    <a:pt x="30" y="189"/>
                  </a:cubicBezTo>
                  <a:cubicBezTo>
                    <a:pt x="30" y="189"/>
                    <a:pt x="30" y="189"/>
                    <a:pt x="30" y="189"/>
                  </a:cubicBezTo>
                  <a:cubicBezTo>
                    <a:pt x="31" y="189"/>
                    <a:pt x="31" y="189"/>
                    <a:pt x="31" y="189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1" y="188"/>
                    <a:pt x="31" y="188"/>
                    <a:pt x="31" y="188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0" y="187"/>
                    <a:pt x="30" y="187"/>
                    <a:pt x="30" y="187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2" y="187"/>
                    <a:pt x="32" y="187"/>
                    <a:pt x="32" y="187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3" y="186"/>
                    <a:pt x="33" y="186"/>
                    <a:pt x="33" y="186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0" y="187"/>
                    <a:pt x="30" y="187"/>
                    <a:pt x="30" y="187"/>
                  </a:cubicBezTo>
                  <a:cubicBezTo>
                    <a:pt x="30" y="186"/>
                    <a:pt x="30" y="186"/>
                    <a:pt x="30" y="186"/>
                  </a:cubicBezTo>
                  <a:cubicBezTo>
                    <a:pt x="30" y="186"/>
                    <a:pt x="30" y="186"/>
                    <a:pt x="30" y="186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5" y="184"/>
                    <a:pt x="35" y="184"/>
                    <a:pt x="35" y="184"/>
                  </a:cubicBezTo>
                  <a:cubicBezTo>
                    <a:pt x="35" y="184"/>
                    <a:pt x="35" y="184"/>
                    <a:pt x="35" y="184"/>
                  </a:cubicBezTo>
                  <a:cubicBezTo>
                    <a:pt x="35" y="184"/>
                    <a:pt x="35" y="184"/>
                    <a:pt x="35" y="184"/>
                  </a:cubicBezTo>
                  <a:cubicBezTo>
                    <a:pt x="36" y="185"/>
                    <a:pt x="36" y="185"/>
                    <a:pt x="36" y="185"/>
                  </a:cubicBezTo>
                  <a:cubicBezTo>
                    <a:pt x="36" y="185"/>
                    <a:pt x="36" y="185"/>
                    <a:pt x="36" y="185"/>
                  </a:cubicBezTo>
                  <a:cubicBezTo>
                    <a:pt x="37" y="185"/>
                    <a:pt x="37" y="185"/>
                    <a:pt x="37" y="185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0" y="185"/>
                    <a:pt x="30" y="185"/>
                    <a:pt x="30" y="185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84"/>
                    <a:pt x="29" y="184"/>
                    <a:pt x="29" y="184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9" y="180"/>
                    <a:pt x="29" y="180"/>
                    <a:pt x="29" y="180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28" y="179"/>
                    <a:pt x="28" y="179"/>
                    <a:pt x="28" y="179"/>
                  </a:cubicBezTo>
                  <a:cubicBezTo>
                    <a:pt x="28" y="178"/>
                    <a:pt x="28" y="178"/>
                    <a:pt x="28" y="178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30" y="178"/>
                    <a:pt x="30" y="178"/>
                    <a:pt x="30" y="178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3" y="176"/>
                    <a:pt x="33" y="176"/>
                    <a:pt x="33" y="176"/>
                  </a:cubicBezTo>
                  <a:cubicBezTo>
                    <a:pt x="33" y="176"/>
                    <a:pt x="33" y="176"/>
                    <a:pt x="33" y="176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5" y="176"/>
                    <a:pt x="35" y="176"/>
                    <a:pt x="35" y="176"/>
                  </a:cubicBezTo>
                  <a:cubicBezTo>
                    <a:pt x="36" y="176"/>
                    <a:pt x="36" y="176"/>
                    <a:pt x="36" y="176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1" y="176"/>
                    <a:pt x="31" y="176"/>
                    <a:pt x="31" y="176"/>
                  </a:cubicBezTo>
                  <a:cubicBezTo>
                    <a:pt x="31" y="176"/>
                    <a:pt x="31" y="176"/>
                    <a:pt x="31" y="176"/>
                  </a:cubicBezTo>
                  <a:cubicBezTo>
                    <a:pt x="31" y="176"/>
                    <a:pt x="31" y="176"/>
                    <a:pt x="31" y="176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8" y="176"/>
                    <a:pt x="28" y="176"/>
                    <a:pt x="28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5"/>
                    <a:pt x="29" y="175"/>
                    <a:pt x="29" y="175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7" y="175"/>
                    <a:pt x="27" y="175"/>
                    <a:pt x="27" y="175"/>
                  </a:cubicBezTo>
                  <a:cubicBezTo>
                    <a:pt x="27" y="174"/>
                    <a:pt x="27" y="174"/>
                    <a:pt x="27" y="174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3" y="173"/>
                    <a:pt x="33" y="173"/>
                    <a:pt x="33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2"/>
                    <a:pt x="32" y="172"/>
                    <a:pt x="32" y="172"/>
                  </a:cubicBezTo>
                  <a:cubicBezTo>
                    <a:pt x="31" y="173"/>
                    <a:pt x="31" y="173"/>
                    <a:pt x="31" y="173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8" y="172"/>
                    <a:pt x="28" y="172"/>
                    <a:pt x="28" y="172"/>
                  </a:cubicBezTo>
                  <a:cubicBezTo>
                    <a:pt x="30" y="172"/>
                    <a:pt x="30" y="172"/>
                    <a:pt x="30" y="172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32" y="171"/>
                    <a:pt x="32" y="171"/>
                    <a:pt x="32" y="171"/>
                  </a:cubicBezTo>
                  <a:cubicBezTo>
                    <a:pt x="32" y="171"/>
                    <a:pt x="32" y="171"/>
                    <a:pt x="32" y="171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7" y="168"/>
                    <a:pt x="37" y="168"/>
                    <a:pt x="37" y="168"/>
                  </a:cubicBezTo>
                  <a:cubicBezTo>
                    <a:pt x="37" y="168"/>
                    <a:pt x="37" y="168"/>
                    <a:pt x="37" y="168"/>
                  </a:cubicBezTo>
                  <a:cubicBezTo>
                    <a:pt x="37" y="168"/>
                    <a:pt x="37" y="168"/>
                    <a:pt x="37" y="168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2" y="170"/>
                    <a:pt x="32" y="170"/>
                    <a:pt x="32" y="170"/>
                  </a:cubicBezTo>
                  <a:cubicBezTo>
                    <a:pt x="32" y="170"/>
                    <a:pt x="32" y="170"/>
                    <a:pt x="32" y="170"/>
                  </a:cubicBezTo>
                  <a:cubicBezTo>
                    <a:pt x="31" y="171"/>
                    <a:pt x="31" y="171"/>
                    <a:pt x="31" y="171"/>
                  </a:cubicBezTo>
                  <a:cubicBezTo>
                    <a:pt x="29" y="171"/>
                    <a:pt x="29" y="171"/>
                    <a:pt x="29" y="171"/>
                  </a:cubicBezTo>
                  <a:cubicBezTo>
                    <a:pt x="29" y="171"/>
                    <a:pt x="29" y="171"/>
                    <a:pt x="29" y="171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7" y="169"/>
                    <a:pt x="27" y="169"/>
                    <a:pt x="27" y="169"/>
                  </a:cubicBezTo>
                  <a:cubicBezTo>
                    <a:pt x="27" y="169"/>
                    <a:pt x="27" y="169"/>
                    <a:pt x="27" y="169"/>
                  </a:cubicBezTo>
                  <a:cubicBezTo>
                    <a:pt x="28" y="170"/>
                    <a:pt x="28" y="170"/>
                    <a:pt x="28" y="170"/>
                  </a:cubicBezTo>
                  <a:cubicBezTo>
                    <a:pt x="29" y="170"/>
                    <a:pt x="29" y="170"/>
                    <a:pt x="29" y="170"/>
                  </a:cubicBezTo>
                  <a:cubicBezTo>
                    <a:pt x="30" y="170"/>
                    <a:pt x="30" y="170"/>
                    <a:pt x="30" y="170"/>
                  </a:cubicBezTo>
                  <a:cubicBezTo>
                    <a:pt x="30" y="170"/>
                    <a:pt x="30" y="170"/>
                    <a:pt x="30" y="170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29" y="169"/>
                    <a:pt x="29" y="169"/>
                    <a:pt x="29" y="169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9" y="169"/>
                    <a:pt x="29" y="169"/>
                    <a:pt x="29" y="169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0" y="168"/>
                    <a:pt x="30" y="168"/>
                    <a:pt x="30" y="168"/>
                  </a:cubicBezTo>
                  <a:cubicBezTo>
                    <a:pt x="30" y="168"/>
                    <a:pt x="30" y="168"/>
                    <a:pt x="30" y="168"/>
                  </a:cubicBezTo>
                  <a:cubicBezTo>
                    <a:pt x="29" y="168"/>
                    <a:pt x="29" y="168"/>
                    <a:pt x="29" y="168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32" y="167"/>
                    <a:pt x="32" y="167"/>
                    <a:pt x="32" y="167"/>
                  </a:cubicBezTo>
                  <a:cubicBezTo>
                    <a:pt x="32" y="167"/>
                    <a:pt x="32" y="167"/>
                    <a:pt x="32" y="167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28" y="166"/>
                    <a:pt x="28" y="166"/>
                    <a:pt x="28" y="166"/>
                  </a:cubicBezTo>
                  <a:cubicBezTo>
                    <a:pt x="27" y="166"/>
                    <a:pt x="27" y="166"/>
                    <a:pt x="27" y="166"/>
                  </a:cubicBezTo>
                  <a:cubicBezTo>
                    <a:pt x="27" y="166"/>
                    <a:pt x="27" y="166"/>
                    <a:pt x="27" y="166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4"/>
                    <a:pt x="27" y="164"/>
                    <a:pt x="27" y="164"/>
                  </a:cubicBezTo>
                  <a:cubicBezTo>
                    <a:pt x="29" y="164"/>
                    <a:pt x="29" y="164"/>
                    <a:pt x="29" y="164"/>
                  </a:cubicBezTo>
                  <a:cubicBezTo>
                    <a:pt x="29" y="164"/>
                    <a:pt x="29" y="164"/>
                    <a:pt x="29" y="164"/>
                  </a:cubicBezTo>
                  <a:cubicBezTo>
                    <a:pt x="30" y="164"/>
                    <a:pt x="30" y="164"/>
                    <a:pt x="30" y="164"/>
                  </a:cubicBezTo>
                  <a:cubicBezTo>
                    <a:pt x="33" y="164"/>
                    <a:pt x="33" y="164"/>
                    <a:pt x="33" y="164"/>
                  </a:cubicBezTo>
                  <a:cubicBezTo>
                    <a:pt x="33" y="164"/>
                    <a:pt x="33" y="164"/>
                    <a:pt x="33" y="164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34" y="163"/>
                    <a:pt x="34" y="163"/>
                    <a:pt x="34" y="163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1" y="164"/>
                    <a:pt x="31" y="164"/>
                    <a:pt x="31" y="164"/>
                  </a:cubicBezTo>
                  <a:cubicBezTo>
                    <a:pt x="30" y="164"/>
                    <a:pt x="30" y="164"/>
                    <a:pt x="30" y="164"/>
                  </a:cubicBezTo>
                  <a:cubicBezTo>
                    <a:pt x="30" y="164"/>
                    <a:pt x="30" y="164"/>
                    <a:pt x="30" y="164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8" y="163"/>
                    <a:pt x="28" y="163"/>
                    <a:pt x="28" y="163"/>
                  </a:cubicBezTo>
                  <a:cubicBezTo>
                    <a:pt x="28" y="163"/>
                    <a:pt x="28" y="163"/>
                    <a:pt x="28" y="163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2" y="161"/>
                    <a:pt x="32" y="161"/>
                    <a:pt x="32" y="161"/>
                  </a:cubicBezTo>
                  <a:cubicBezTo>
                    <a:pt x="33" y="161"/>
                    <a:pt x="33" y="161"/>
                    <a:pt x="33" y="161"/>
                  </a:cubicBezTo>
                  <a:cubicBezTo>
                    <a:pt x="33" y="160"/>
                    <a:pt x="33" y="160"/>
                    <a:pt x="33" y="160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4" y="161"/>
                    <a:pt x="34" y="161"/>
                    <a:pt x="34" y="161"/>
                  </a:cubicBezTo>
                  <a:cubicBezTo>
                    <a:pt x="35" y="161"/>
                    <a:pt x="35" y="161"/>
                    <a:pt x="35" y="161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3"/>
                    <a:pt x="38" y="163"/>
                    <a:pt x="38" y="163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41" y="164"/>
                    <a:pt x="41" y="164"/>
                    <a:pt x="41" y="164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1"/>
                    <a:pt x="39" y="161"/>
                    <a:pt x="39" y="161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41" y="161"/>
                    <a:pt x="41" y="161"/>
                    <a:pt x="41" y="161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39" y="161"/>
                    <a:pt x="39" y="161"/>
                    <a:pt x="39" y="161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9" y="160"/>
                    <a:pt x="39" y="160"/>
                    <a:pt x="39" y="160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35" y="160"/>
                    <a:pt x="35" y="160"/>
                    <a:pt x="35" y="160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4" y="159"/>
                    <a:pt x="34" y="159"/>
                    <a:pt x="34" y="159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3" y="160"/>
                    <a:pt x="33" y="160"/>
                    <a:pt x="33" y="160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30" y="160"/>
                    <a:pt x="30" y="160"/>
                    <a:pt x="30" y="160"/>
                  </a:cubicBezTo>
                  <a:cubicBezTo>
                    <a:pt x="30" y="160"/>
                    <a:pt x="30" y="160"/>
                    <a:pt x="30" y="160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8"/>
                    <a:pt x="31" y="158"/>
                    <a:pt x="31" y="158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5" y="159"/>
                    <a:pt x="35" y="159"/>
                    <a:pt x="35" y="159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32" y="157"/>
                    <a:pt x="32" y="157"/>
                    <a:pt x="32" y="157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3" y="157"/>
                    <a:pt x="33" y="157"/>
                    <a:pt x="33" y="157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40" y="158"/>
                    <a:pt x="40" y="158"/>
                    <a:pt x="40" y="158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7" y="155"/>
                    <a:pt x="37" y="155"/>
                    <a:pt x="37" y="155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6" y="156"/>
                    <a:pt x="36" y="156"/>
                    <a:pt x="36" y="156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3" y="155"/>
                    <a:pt x="33" y="155"/>
                    <a:pt x="33" y="155"/>
                  </a:cubicBezTo>
                  <a:cubicBezTo>
                    <a:pt x="33" y="155"/>
                    <a:pt x="33" y="155"/>
                    <a:pt x="33" y="155"/>
                  </a:cubicBezTo>
                  <a:cubicBezTo>
                    <a:pt x="34" y="154"/>
                    <a:pt x="34" y="154"/>
                    <a:pt x="34" y="154"/>
                  </a:cubicBezTo>
                  <a:cubicBezTo>
                    <a:pt x="35" y="154"/>
                    <a:pt x="35" y="154"/>
                    <a:pt x="35" y="154"/>
                  </a:cubicBezTo>
                  <a:cubicBezTo>
                    <a:pt x="36" y="154"/>
                    <a:pt x="36" y="154"/>
                    <a:pt x="36" y="154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1" y="153"/>
                    <a:pt x="41" y="153"/>
                    <a:pt x="41" y="153"/>
                  </a:cubicBezTo>
                  <a:cubicBezTo>
                    <a:pt x="41" y="152"/>
                    <a:pt x="41" y="152"/>
                    <a:pt x="41" y="152"/>
                  </a:cubicBezTo>
                  <a:cubicBezTo>
                    <a:pt x="41" y="152"/>
                    <a:pt x="41" y="152"/>
                    <a:pt x="41" y="152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1" y="150"/>
                    <a:pt x="41" y="150"/>
                    <a:pt x="41" y="150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3" y="151"/>
                    <a:pt x="43" y="151"/>
                    <a:pt x="43" y="151"/>
                  </a:cubicBezTo>
                  <a:cubicBezTo>
                    <a:pt x="43" y="151"/>
                    <a:pt x="43" y="151"/>
                    <a:pt x="43" y="151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4" y="149"/>
                    <a:pt x="44" y="149"/>
                    <a:pt x="44" y="149"/>
                  </a:cubicBezTo>
                  <a:cubicBezTo>
                    <a:pt x="44" y="149"/>
                    <a:pt x="44" y="149"/>
                    <a:pt x="44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5" y="144"/>
                    <a:pt x="45" y="144"/>
                    <a:pt x="45" y="144"/>
                  </a:cubicBezTo>
                  <a:cubicBezTo>
                    <a:pt x="45" y="144"/>
                    <a:pt x="45" y="144"/>
                    <a:pt x="45" y="144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43"/>
                    <a:pt x="43" y="143"/>
                    <a:pt x="43" y="143"/>
                  </a:cubicBezTo>
                  <a:cubicBezTo>
                    <a:pt x="43" y="143"/>
                    <a:pt x="43" y="143"/>
                    <a:pt x="43" y="143"/>
                  </a:cubicBezTo>
                  <a:cubicBezTo>
                    <a:pt x="42" y="143"/>
                    <a:pt x="42" y="143"/>
                    <a:pt x="42" y="143"/>
                  </a:cubicBezTo>
                  <a:cubicBezTo>
                    <a:pt x="42" y="143"/>
                    <a:pt x="42" y="143"/>
                    <a:pt x="42" y="143"/>
                  </a:cubicBezTo>
                  <a:cubicBezTo>
                    <a:pt x="41" y="143"/>
                    <a:pt x="41" y="143"/>
                    <a:pt x="41" y="143"/>
                  </a:cubicBezTo>
                  <a:cubicBezTo>
                    <a:pt x="41" y="143"/>
                    <a:pt x="41" y="143"/>
                    <a:pt x="41" y="143"/>
                  </a:cubicBezTo>
                  <a:cubicBezTo>
                    <a:pt x="40" y="143"/>
                    <a:pt x="40" y="143"/>
                    <a:pt x="40" y="143"/>
                  </a:cubicBezTo>
                  <a:cubicBezTo>
                    <a:pt x="40" y="142"/>
                    <a:pt x="40" y="142"/>
                    <a:pt x="40" y="142"/>
                  </a:cubicBezTo>
                  <a:cubicBezTo>
                    <a:pt x="39" y="142"/>
                    <a:pt x="39" y="142"/>
                    <a:pt x="39" y="142"/>
                  </a:cubicBezTo>
                  <a:cubicBezTo>
                    <a:pt x="38" y="142"/>
                    <a:pt x="38" y="142"/>
                    <a:pt x="38" y="142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7" y="140"/>
                    <a:pt x="37" y="140"/>
                    <a:pt x="37" y="140"/>
                  </a:cubicBezTo>
                  <a:cubicBezTo>
                    <a:pt x="36" y="139"/>
                    <a:pt x="36" y="139"/>
                    <a:pt x="36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33" y="136"/>
                    <a:pt x="33" y="136"/>
                    <a:pt x="33" y="136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4" y="135"/>
                    <a:pt x="34" y="135"/>
                    <a:pt x="34" y="135"/>
                  </a:cubicBezTo>
                  <a:cubicBezTo>
                    <a:pt x="34" y="135"/>
                    <a:pt x="34" y="135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40" y="136"/>
                    <a:pt x="40" y="136"/>
                    <a:pt x="40" y="136"/>
                  </a:cubicBezTo>
                  <a:cubicBezTo>
                    <a:pt x="40" y="137"/>
                    <a:pt x="40" y="137"/>
                    <a:pt x="40" y="137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3" y="139"/>
                    <a:pt x="43" y="139"/>
                    <a:pt x="43" y="139"/>
                  </a:cubicBezTo>
                  <a:cubicBezTo>
                    <a:pt x="43" y="140"/>
                    <a:pt x="43" y="140"/>
                    <a:pt x="43" y="140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43" y="139"/>
                    <a:pt x="43" y="139"/>
                    <a:pt x="43" y="139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44" y="139"/>
                    <a:pt x="44" y="139"/>
                    <a:pt x="44" y="139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44" y="138"/>
                    <a:pt x="44" y="138"/>
                    <a:pt x="44" y="138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5" y="137"/>
                    <a:pt x="45" y="137"/>
                    <a:pt x="45" y="137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6" y="134"/>
                    <a:pt x="46" y="134"/>
                    <a:pt x="46" y="134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42" y="132"/>
                    <a:pt x="42" y="132"/>
                    <a:pt x="42" y="132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3" y="130"/>
                    <a:pt x="43" y="130"/>
                    <a:pt x="43" y="130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5" y="129"/>
                    <a:pt x="45" y="129"/>
                    <a:pt x="45" y="129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5"/>
                    <a:pt x="43" y="125"/>
                    <a:pt x="43" y="125"/>
                  </a:cubicBezTo>
                  <a:cubicBezTo>
                    <a:pt x="43" y="125"/>
                    <a:pt x="43" y="125"/>
                    <a:pt x="43" y="125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125"/>
                    <a:pt x="40" y="125"/>
                    <a:pt x="40" y="125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2"/>
                    <a:pt x="40" y="122"/>
                    <a:pt x="40" y="122"/>
                  </a:cubicBezTo>
                  <a:cubicBezTo>
                    <a:pt x="40" y="122"/>
                    <a:pt x="40" y="122"/>
                    <a:pt x="40" y="122"/>
                  </a:cubicBezTo>
                  <a:cubicBezTo>
                    <a:pt x="39" y="123"/>
                    <a:pt x="39" y="123"/>
                    <a:pt x="39" y="123"/>
                  </a:cubicBezTo>
                  <a:cubicBezTo>
                    <a:pt x="39" y="124"/>
                    <a:pt x="39" y="124"/>
                    <a:pt x="39" y="124"/>
                  </a:cubicBezTo>
                  <a:cubicBezTo>
                    <a:pt x="39" y="125"/>
                    <a:pt x="39" y="125"/>
                    <a:pt x="39" y="125"/>
                  </a:cubicBezTo>
                  <a:cubicBezTo>
                    <a:pt x="40" y="125"/>
                    <a:pt x="40" y="125"/>
                    <a:pt x="40" y="125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5" y="131"/>
                    <a:pt x="35" y="131"/>
                    <a:pt x="35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32" y="126"/>
                    <a:pt x="32" y="126"/>
                    <a:pt x="32" y="126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38" y="124"/>
                    <a:pt x="38" y="124"/>
                    <a:pt x="38" y="124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7" y="123"/>
                    <a:pt x="37" y="123"/>
                    <a:pt x="37" y="123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6" y="125"/>
                    <a:pt x="36" y="125"/>
                    <a:pt x="36" y="125"/>
                  </a:cubicBezTo>
                  <a:cubicBezTo>
                    <a:pt x="35" y="125"/>
                    <a:pt x="35" y="125"/>
                    <a:pt x="35" y="125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8" y="111"/>
                    <a:pt x="38" y="111"/>
                    <a:pt x="38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8" y="108"/>
                    <a:pt x="38" y="108"/>
                    <a:pt x="38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4"/>
                    <a:pt x="37" y="104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6" y="99"/>
                    <a:pt x="36" y="99"/>
                    <a:pt x="36" y="99"/>
                  </a:cubicBezTo>
                  <a:cubicBezTo>
                    <a:pt x="36" y="98"/>
                    <a:pt x="36" y="98"/>
                    <a:pt x="36" y="98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4" y="93"/>
                    <a:pt x="34" y="93"/>
                    <a:pt x="34" y="93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5" y="24"/>
                    <a:pt x="75" y="24"/>
                    <a:pt x="75" y="24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3" y="15"/>
                    <a:pt x="93" y="15"/>
                    <a:pt x="93" y="15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5" y="24"/>
                    <a:pt x="95" y="24"/>
                    <a:pt x="95" y="24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9"/>
                    <a:pt x="123" y="9"/>
                    <a:pt x="123" y="9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20" y="6"/>
                    <a:pt x="120" y="6"/>
                    <a:pt x="120" y="6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1" y="5"/>
                    <a:pt x="121" y="5"/>
                    <a:pt x="121" y="5"/>
                  </a:cubicBezTo>
                  <a:cubicBezTo>
                    <a:pt x="122" y="5"/>
                    <a:pt x="122" y="5"/>
                    <a:pt x="122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2"/>
                    <a:pt x="128" y="2"/>
                    <a:pt x="128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34" y="1"/>
                    <a:pt x="134" y="1"/>
                    <a:pt x="134" y="1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6" y="1"/>
                    <a:pt x="136" y="1"/>
                    <a:pt x="136" y="1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7" y="3"/>
                    <a:pt x="147" y="3"/>
                    <a:pt x="147" y="3"/>
                  </a:cubicBezTo>
                  <a:cubicBezTo>
                    <a:pt x="147" y="4"/>
                    <a:pt x="147" y="4"/>
                    <a:pt x="147" y="4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3" y="6"/>
                    <a:pt x="153" y="6"/>
                    <a:pt x="153" y="6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3" y="8"/>
                    <a:pt x="153" y="8"/>
                    <a:pt x="153" y="8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5" y="8"/>
                    <a:pt x="145" y="8"/>
                    <a:pt x="145" y="8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7" y="7"/>
                    <a:pt x="137" y="7"/>
                    <a:pt x="137" y="7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4" y="7"/>
                    <a:pt x="134" y="7"/>
                    <a:pt x="134" y="7"/>
                  </a:cubicBezTo>
                  <a:cubicBezTo>
                    <a:pt x="134" y="8"/>
                    <a:pt x="134" y="8"/>
                    <a:pt x="134" y="8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0" y="9"/>
                    <a:pt x="130" y="9"/>
                    <a:pt x="130" y="9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8" y="10"/>
                    <a:pt x="128" y="10"/>
                    <a:pt x="128" y="10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26" y="14"/>
                    <a:pt x="126" y="14"/>
                    <a:pt x="126" y="14"/>
                  </a:cubicBezTo>
                  <a:cubicBezTo>
                    <a:pt x="126" y="14"/>
                    <a:pt x="126" y="14"/>
                    <a:pt x="126" y="14"/>
                  </a:cubicBezTo>
                  <a:cubicBezTo>
                    <a:pt x="127" y="14"/>
                    <a:pt x="127" y="14"/>
                    <a:pt x="127" y="14"/>
                  </a:cubicBezTo>
                  <a:cubicBezTo>
                    <a:pt x="127" y="13"/>
                    <a:pt x="127" y="13"/>
                    <a:pt x="127" y="13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30" y="12"/>
                    <a:pt x="130" y="11"/>
                    <a:pt x="130" y="11"/>
                  </a:cubicBezTo>
                  <a:cubicBezTo>
                    <a:pt x="130" y="11"/>
                    <a:pt x="131" y="11"/>
                    <a:pt x="131" y="11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5" y="11"/>
                    <a:pt x="135" y="11"/>
                    <a:pt x="135" y="11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1"/>
                    <a:pt x="136" y="11"/>
                    <a:pt x="136" y="11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44" y="9"/>
                    <a:pt x="144" y="9"/>
                    <a:pt x="144" y="9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48" y="11"/>
                    <a:pt x="148" y="11"/>
                    <a:pt x="148" y="11"/>
                  </a:cubicBezTo>
                  <a:cubicBezTo>
                    <a:pt x="148" y="11"/>
                    <a:pt x="148" y="11"/>
                    <a:pt x="148" y="11"/>
                  </a:cubicBezTo>
                  <a:cubicBezTo>
                    <a:pt x="149" y="11"/>
                    <a:pt x="149" y="11"/>
                    <a:pt x="149" y="11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51" y="11"/>
                    <a:pt x="151" y="11"/>
                    <a:pt x="151" y="11"/>
                  </a:cubicBezTo>
                  <a:cubicBezTo>
                    <a:pt x="151" y="12"/>
                    <a:pt x="151" y="12"/>
                    <a:pt x="151" y="12"/>
                  </a:cubicBezTo>
                  <a:cubicBezTo>
                    <a:pt x="151" y="12"/>
                    <a:pt x="151" y="12"/>
                    <a:pt x="151" y="12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56" y="10"/>
                    <a:pt x="156" y="10"/>
                    <a:pt x="156" y="10"/>
                  </a:cubicBezTo>
                  <a:cubicBezTo>
                    <a:pt x="156" y="10"/>
                    <a:pt x="156" y="10"/>
                    <a:pt x="156" y="10"/>
                  </a:cubicBezTo>
                  <a:cubicBezTo>
                    <a:pt x="157" y="11"/>
                    <a:pt x="157" y="11"/>
                    <a:pt x="157" y="11"/>
                  </a:cubicBezTo>
                  <a:cubicBezTo>
                    <a:pt x="157" y="11"/>
                    <a:pt x="157" y="11"/>
                    <a:pt x="157" y="11"/>
                  </a:cubicBezTo>
                  <a:cubicBezTo>
                    <a:pt x="157" y="11"/>
                    <a:pt x="157" y="11"/>
                    <a:pt x="157" y="11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8" y="13"/>
                    <a:pt x="158" y="13"/>
                    <a:pt x="158" y="13"/>
                  </a:cubicBezTo>
                  <a:cubicBezTo>
                    <a:pt x="158" y="13"/>
                    <a:pt x="158" y="13"/>
                    <a:pt x="158" y="13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3" y="15"/>
                    <a:pt x="153" y="15"/>
                    <a:pt x="153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16"/>
                    <a:pt x="157" y="16"/>
                    <a:pt x="157" y="16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8" y="15"/>
                    <a:pt x="158" y="15"/>
                    <a:pt x="158" y="15"/>
                  </a:cubicBezTo>
                  <a:cubicBezTo>
                    <a:pt x="160" y="15"/>
                    <a:pt x="160" y="15"/>
                    <a:pt x="160" y="15"/>
                  </a:cubicBezTo>
                  <a:cubicBezTo>
                    <a:pt x="160" y="15"/>
                    <a:pt x="160" y="15"/>
                    <a:pt x="160" y="15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2" y="16"/>
                    <a:pt x="162" y="16"/>
                    <a:pt x="162" y="16"/>
                  </a:cubicBezTo>
                  <a:cubicBezTo>
                    <a:pt x="162" y="16"/>
                    <a:pt x="162" y="16"/>
                    <a:pt x="162" y="16"/>
                  </a:cubicBezTo>
                  <a:cubicBezTo>
                    <a:pt x="163" y="17"/>
                    <a:pt x="163" y="17"/>
                    <a:pt x="163" y="17"/>
                  </a:cubicBezTo>
                  <a:cubicBezTo>
                    <a:pt x="164" y="17"/>
                    <a:pt x="164" y="17"/>
                    <a:pt x="164" y="17"/>
                  </a:cubicBezTo>
                  <a:cubicBezTo>
                    <a:pt x="165" y="17"/>
                    <a:pt x="165" y="17"/>
                    <a:pt x="165" y="17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7" y="19"/>
                    <a:pt x="167" y="19"/>
                    <a:pt x="167" y="19"/>
                  </a:cubicBezTo>
                  <a:cubicBezTo>
                    <a:pt x="167" y="19"/>
                    <a:pt x="167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2"/>
                    <a:pt x="167" y="22"/>
                    <a:pt x="167" y="22"/>
                  </a:cubicBezTo>
                  <a:cubicBezTo>
                    <a:pt x="166" y="22"/>
                    <a:pt x="166" y="22"/>
                    <a:pt x="166" y="22"/>
                  </a:cubicBezTo>
                  <a:cubicBezTo>
                    <a:pt x="166" y="22"/>
                    <a:pt x="166" y="22"/>
                    <a:pt x="166" y="22"/>
                  </a:cubicBezTo>
                  <a:cubicBezTo>
                    <a:pt x="165" y="23"/>
                    <a:pt x="165" y="23"/>
                    <a:pt x="165" y="23"/>
                  </a:cubicBezTo>
                  <a:cubicBezTo>
                    <a:pt x="165" y="22"/>
                    <a:pt x="165" y="22"/>
                    <a:pt x="165" y="22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2" y="24"/>
                    <a:pt x="162" y="24"/>
                    <a:pt x="162" y="2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5"/>
                    <a:pt x="159" y="25"/>
                    <a:pt x="159" y="25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56" y="25"/>
                    <a:pt x="156" y="25"/>
                    <a:pt x="156" y="25"/>
                  </a:cubicBezTo>
                  <a:cubicBezTo>
                    <a:pt x="156" y="25"/>
                    <a:pt x="156" y="25"/>
                    <a:pt x="156" y="25"/>
                  </a:cubicBezTo>
                  <a:cubicBezTo>
                    <a:pt x="155" y="25"/>
                    <a:pt x="155" y="25"/>
                    <a:pt x="155" y="25"/>
                  </a:cubicBezTo>
                  <a:cubicBezTo>
                    <a:pt x="154" y="25"/>
                    <a:pt x="154" y="25"/>
                    <a:pt x="154" y="25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141" y="24"/>
                    <a:pt x="141" y="24"/>
                    <a:pt x="141" y="24"/>
                  </a:cubicBezTo>
                  <a:cubicBezTo>
                    <a:pt x="141" y="24"/>
                    <a:pt x="141" y="24"/>
                    <a:pt x="141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37" y="26"/>
                    <a:pt x="137" y="26"/>
                    <a:pt x="137" y="26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34" y="26"/>
                    <a:pt x="134" y="26"/>
                    <a:pt x="134" y="26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2" y="27"/>
                    <a:pt x="132" y="27"/>
                    <a:pt x="132" y="27"/>
                  </a:cubicBezTo>
                  <a:cubicBezTo>
                    <a:pt x="132" y="27"/>
                    <a:pt x="132" y="27"/>
                    <a:pt x="132" y="27"/>
                  </a:cubicBezTo>
                  <a:cubicBezTo>
                    <a:pt x="131" y="27"/>
                    <a:pt x="131" y="27"/>
                    <a:pt x="131" y="27"/>
                  </a:cubicBezTo>
                  <a:cubicBezTo>
                    <a:pt x="131" y="27"/>
                    <a:pt x="131" y="27"/>
                    <a:pt x="131" y="27"/>
                  </a:cubicBezTo>
                  <a:cubicBezTo>
                    <a:pt x="130" y="28"/>
                    <a:pt x="130" y="28"/>
                    <a:pt x="130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9" y="30"/>
                    <a:pt x="129" y="30"/>
                    <a:pt x="129" y="30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31" y="29"/>
                    <a:pt x="131" y="29"/>
                    <a:pt x="131" y="29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5" y="28"/>
                    <a:pt x="135" y="28"/>
                    <a:pt x="135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8" y="27"/>
                    <a:pt x="148" y="27"/>
                    <a:pt x="148" y="27"/>
                  </a:cubicBezTo>
                  <a:cubicBezTo>
                    <a:pt x="149" y="27"/>
                    <a:pt x="149" y="27"/>
                    <a:pt x="149" y="27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1" y="31"/>
                    <a:pt x="151" y="31"/>
                    <a:pt x="151" y="31"/>
                  </a:cubicBezTo>
                  <a:cubicBezTo>
                    <a:pt x="149" y="31"/>
                    <a:pt x="149" y="31"/>
                    <a:pt x="149" y="31"/>
                  </a:cubicBezTo>
                  <a:cubicBezTo>
                    <a:pt x="148" y="31"/>
                    <a:pt x="148" y="31"/>
                    <a:pt x="148" y="31"/>
                  </a:cubicBezTo>
                  <a:cubicBezTo>
                    <a:pt x="148" y="31"/>
                    <a:pt x="148" y="31"/>
                    <a:pt x="148" y="31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9" y="33"/>
                    <a:pt x="149" y="33"/>
                    <a:pt x="149" y="33"/>
                  </a:cubicBezTo>
                  <a:cubicBezTo>
                    <a:pt x="150" y="32"/>
                    <a:pt x="150" y="32"/>
                    <a:pt x="150" y="32"/>
                  </a:cubicBezTo>
                  <a:cubicBezTo>
                    <a:pt x="150" y="32"/>
                    <a:pt x="152" y="32"/>
                    <a:pt x="152" y="32"/>
                  </a:cubicBezTo>
                  <a:cubicBezTo>
                    <a:pt x="152" y="32"/>
                    <a:pt x="153" y="33"/>
                    <a:pt x="153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7" y="30"/>
                    <a:pt x="157" y="30"/>
                    <a:pt x="157" y="30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62" y="28"/>
                    <a:pt x="162" y="28"/>
                    <a:pt x="162" y="28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63" y="29"/>
                    <a:pt x="163" y="29"/>
                    <a:pt x="163" y="29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63" y="31"/>
                    <a:pt x="163" y="31"/>
                    <a:pt x="163" y="31"/>
                  </a:cubicBezTo>
                  <a:cubicBezTo>
                    <a:pt x="162" y="32"/>
                    <a:pt x="162" y="32"/>
                    <a:pt x="162" y="32"/>
                  </a:cubicBezTo>
                  <a:cubicBezTo>
                    <a:pt x="161" y="34"/>
                    <a:pt x="161" y="34"/>
                    <a:pt x="161" y="34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7" y="37"/>
                    <a:pt x="157" y="37"/>
                    <a:pt x="157" y="37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7" y="46"/>
                    <a:pt x="147" y="46"/>
                    <a:pt x="147" y="46"/>
                  </a:cubicBezTo>
                  <a:cubicBezTo>
                    <a:pt x="147" y="46"/>
                    <a:pt x="147" y="46"/>
                    <a:pt x="147" y="46"/>
                  </a:cubicBezTo>
                  <a:cubicBezTo>
                    <a:pt x="146" y="46"/>
                    <a:pt x="146" y="46"/>
                    <a:pt x="146" y="46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2" y="43"/>
                    <a:pt x="152" y="43"/>
                    <a:pt x="152" y="43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4" y="41"/>
                    <a:pt x="154" y="41"/>
                    <a:pt x="154" y="41"/>
                  </a:cubicBezTo>
                  <a:cubicBezTo>
                    <a:pt x="155" y="41"/>
                    <a:pt x="155" y="41"/>
                    <a:pt x="155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61" y="39"/>
                    <a:pt x="161" y="39"/>
                    <a:pt x="161" y="39"/>
                  </a:cubicBezTo>
                  <a:cubicBezTo>
                    <a:pt x="162" y="39"/>
                    <a:pt x="162" y="39"/>
                    <a:pt x="162" y="39"/>
                  </a:cubicBezTo>
                  <a:cubicBezTo>
                    <a:pt x="163" y="38"/>
                    <a:pt x="163" y="38"/>
                    <a:pt x="163" y="38"/>
                  </a:cubicBezTo>
                  <a:cubicBezTo>
                    <a:pt x="163" y="38"/>
                    <a:pt x="163" y="38"/>
                    <a:pt x="163" y="38"/>
                  </a:cubicBezTo>
                  <a:cubicBezTo>
                    <a:pt x="164" y="38"/>
                    <a:pt x="164" y="38"/>
                    <a:pt x="164" y="38"/>
                  </a:cubicBezTo>
                  <a:cubicBezTo>
                    <a:pt x="164" y="37"/>
                    <a:pt x="164" y="37"/>
                    <a:pt x="164" y="37"/>
                  </a:cubicBezTo>
                  <a:cubicBezTo>
                    <a:pt x="165" y="36"/>
                    <a:pt x="165" y="36"/>
                    <a:pt x="165" y="36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4"/>
                    <a:pt x="166" y="34"/>
                    <a:pt x="166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5"/>
                    <a:pt x="167" y="35"/>
                    <a:pt x="167" y="35"/>
                  </a:cubicBezTo>
                  <a:cubicBezTo>
                    <a:pt x="167" y="35"/>
                    <a:pt x="167" y="35"/>
                    <a:pt x="167" y="35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7" y="38"/>
                    <a:pt x="167" y="38"/>
                    <a:pt x="167" y="38"/>
                  </a:cubicBezTo>
                  <a:cubicBezTo>
                    <a:pt x="167" y="38"/>
                    <a:pt x="167" y="38"/>
                    <a:pt x="167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68" y="35"/>
                    <a:pt x="168" y="35"/>
                    <a:pt x="168" y="35"/>
                  </a:cubicBezTo>
                  <a:cubicBezTo>
                    <a:pt x="168" y="35"/>
                    <a:pt x="168" y="35"/>
                    <a:pt x="168" y="35"/>
                  </a:cubicBezTo>
                  <a:cubicBezTo>
                    <a:pt x="169" y="35"/>
                    <a:pt x="169" y="35"/>
                    <a:pt x="169" y="35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2" y="33"/>
                    <a:pt x="172" y="33"/>
                    <a:pt x="172" y="33"/>
                  </a:cubicBezTo>
                  <a:cubicBezTo>
                    <a:pt x="172" y="32"/>
                    <a:pt x="172" y="32"/>
                    <a:pt x="172" y="32"/>
                  </a:cubicBezTo>
                  <a:cubicBezTo>
                    <a:pt x="172" y="32"/>
                    <a:pt x="172" y="32"/>
                    <a:pt x="172" y="32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9" y="32"/>
                    <a:pt x="179" y="32"/>
                    <a:pt x="179" y="32"/>
                  </a:cubicBezTo>
                  <a:cubicBezTo>
                    <a:pt x="180" y="32"/>
                    <a:pt x="180" y="32"/>
                    <a:pt x="180" y="32"/>
                  </a:cubicBezTo>
                  <a:cubicBezTo>
                    <a:pt x="181" y="33"/>
                    <a:pt x="181" y="33"/>
                    <a:pt x="181" y="33"/>
                  </a:cubicBezTo>
                  <a:cubicBezTo>
                    <a:pt x="182" y="33"/>
                    <a:pt x="182" y="33"/>
                    <a:pt x="182" y="33"/>
                  </a:cubicBezTo>
                  <a:cubicBezTo>
                    <a:pt x="183" y="33"/>
                    <a:pt x="183" y="33"/>
                    <a:pt x="183" y="33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6" y="36"/>
                    <a:pt x="186" y="36"/>
                    <a:pt x="186" y="36"/>
                  </a:cubicBezTo>
                  <a:cubicBezTo>
                    <a:pt x="186" y="37"/>
                    <a:pt x="186" y="37"/>
                    <a:pt x="186" y="37"/>
                  </a:cubicBezTo>
                  <a:cubicBezTo>
                    <a:pt x="187" y="37"/>
                    <a:pt x="187" y="37"/>
                    <a:pt x="187" y="37"/>
                  </a:cubicBezTo>
                  <a:cubicBezTo>
                    <a:pt x="187" y="38"/>
                    <a:pt x="187" y="38"/>
                    <a:pt x="187" y="38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7" y="40"/>
                    <a:pt x="187" y="40"/>
                    <a:pt x="187" y="40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85" y="40"/>
                    <a:pt x="185" y="40"/>
                    <a:pt x="185" y="40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2" y="43"/>
                    <a:pt x="182" y="43"/>
                    <a:pt x="182" y="43"/>
                  </a:cubicBezTo>
                  <a:cubicBezTo>
                    <a:pt x="182" y="43"/>
                    <a:pt x="182" y="43"/>
                    <a:pt x="182" y="43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9" y="45"/>
                    <a:pt x="179" y="45"/>
                    <a:pt x="179" y="45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77" y="47"/>
                    <a:pt x="177" y="47"/>
                    <a:pt x="177" y="47"/>
                  </a:cubicBezTo>
                  <a:cubicBezTo>
                    <a:pt x="176" y="47"/>
                    <a:pt x="176" y="47"/>
                    <a:pt x="176" y="47"/>
                  </a:cubicBezTo>
                  <a:cubicBezTo>
                    <a:pt x="176" y="47"/>
                    <a:pt x="176" y="47"/>
                    <a:pt x="176" y="47"/>
                  </a:cubicBezTo>
                  <a:cubicBezTo>
                    <a:pt x="175" y="48"/>
                    <a:pt x="175" y="48"/>
                    <a:pt x="175" y="48"/>
                  </a:cubicBezTo>
                  <a:cubicBezTo>
                    <a:pt x="174" y="47"/>
                    <a:pt x="174" y="47"/>
                    <a:pt x="174" y="47"/>
                  </a:cubicBezTo>
                  <a:cubicBezTo>
                    <a:pt x="174" y="47"/>
                    <a:pt x="174" y="47"/>
                    <a:pt x="174" y="47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72" y="47"/>
                    <a:pt x="172" y="47"/>
                    <a:pt x="172" y="47"/>
                  </a:cubicBezTo>
                  <a:cubicBezTo>
                    <a:pt x="172" y="46"/>
                    <a:pt x="172" y="46"/>
                    <a:pt x="172" y="46"/>
                  </a:cubicBezTo>
                  <a:cubicBezTo>
                    <a:pt x="172" y="46"/>
                    <a:pt x="172" y="46"/>
                    <a:pt x="172" y="46"/>
                  </a:cubicBezTo>
                  <a:cubicBezTo>
                    <a:pt x="171" y="47"/>
                    <a:pt x="171" y="47"/>
                    <a:pt x="171" y="47"/>
                  </a:cubicBezTo>
                  <a:cubicBezTo>
                    <a:pt x="171" y="47"/>
                    <a:pt x="171" y="47"/>
                    <a:pt x="171" y="47"/>
                  </a:cubicBezTo>
                  <a:cubicBezTo>
                    <a:pt x="171" y="47"/>
                    <a:pt x="171" y="47"/>
                    <a:pt x="171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69" y="47"/>
                    <a:pt x="169" y="47"/>
                    <a:pt x="169" y="47"/>
                  </a:cubicBezTo>
                  <a:cubicBezTo>
                    <a:pt x="169" y="47"/>
                    <a:pt x="169" y="47"/>
                    <a:pt x="169" y="47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7" y="48"/>
                    <a:pt x="167" y="48"/>
                    <a:pt x="167" y="48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7" y="48"/>
                    <a:pt x="167" y="48"/>
                    <a:pt x="167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9" y="48"/>
                    <a:pt x="169" y="48"/>
                    <a:pt x="169" y="48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4" y="49"/>
                    <a:pt x="174" y="49"/>
                    <a:pt x="174" y="49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68" y="53"/>
                    <a:pt x="168" y="53"/>
                    <a:pt x="168" y="53"/>
                  </a:cubicBezTo>
                  <a:cubicBezTo>
                    <a:pt x="168" y="52"/>
                    <a:pt x="168" y="52"/>
                    <a:pt x="168" y="52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3" y="52"/>
                    <a:pt x="163" y="52"/>
                    <a:pt x="163" y="52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61" y="53"/>
                    <a:pt x="161" y="53"/>
                    <a:pt x="161" y="53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2" y="56"/>
                    <a:pt x="162" y="56"/>
                    <a:pt x="162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4" y="55"/>
                    <a:pt x="164" y="55"/>
                    <a:pt x="164" y="55"/>
                  </a:cubicBezTo>
                  <a:cubicBezTo>
                    <a:pt x="165" y="54"/>
                    <a:pt x="165" y="54"/>
                    <a:pt x="165" y="54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8" y="53"/>
                    <a:pt x="168" y="53"/>
                    <a:pt x="168" y="53"/>
                  </a:cubicBezTo>
                  <a:cubicBezTo>
                    <a:pt x="169" y="53"/>
                    <a:pt x="169" y="53"/>
                    <a:pt x="169" y="53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1" y="55"/>
                    <a:pt x="171" y="55"/>
                    <a:pt x="171" y="55"/>
                  </a:cubicBezTo>
                  <a:cubicBezTo>
                    <a:pt x="171" y="55"/>
                    <a:pt x="171" y="55"/>
                    <a:pt x="171" y="55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68" y="58"/>
                    <a:pt x="168" y="58"/>
                    <a:pt x="168" y="58"/>
                  </a:cubicBezTo>
                  <a:cubicBezTo>
                    <a:pt x="167" y="59"/>
                    <a:pt x="167" y="59"/>
                    <a:pt x="167" y="59"/>
                  </a:cubicBezTo>
                  <a:cubicBezTo>
                    <a:pt x="166" y="60"/>
                    <a:pt x="166" y="60"/>
                    <a:pt x="166" y="60"/>
                  </a:cubicBezTo>
                  <a:cubicBezTo>
                    <a:pt x="165" y="62"/>
                    <a:pt x="165" y="62"/>
                    <a:pt x="165" y="62"/>
                  </a:cubicBezTo>
                  <a:cubicBezTo>
                    <a:pt x="165" y="63"/>
                    <a:pt x="165" y="63"/>
                    <a:pt x="165" y="63"/>
                  </a:cubicBezTo>
                  <a:cubicBezTo>
                    <a:pt x="164" y="63"/>
                    <a:pt x="164" y="63"/>
                    <a:pt x="164" y="63"/>
                  </a:cubicBezTo>
                  <a:cubicBezTo>
                    <a:pt x="164" y="64"/>
                    <a:pt x="164" y="64"/>
                    <a:pt x="164" y="64"/>
                  </a:cubicBezTo>
                  <a:cubicBezTo>
                    <a:pt x="164" y="65"/>
                    <a:pt x="164" y="65"/>
                    <a:pt x="164" y="65"/>
                  </a:cubicBezTo>
                  <a:cubicBezTo>
                    <a:pt x="164" y="65"/>
                    <a:pt x="164" y="65"/>
                    <a:pt x="164" y="65"/>
                  </a:cubicBezTo>
                  <a:cubicBezTo>
                    <a:pt x="163" y="66"/>
                    <a:pt x="163" y="66"/>
                    <a:pt x="163" y="66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68"/>
                    <a:pt x="163" y="68"/>
                    <a:pt x="163" y="68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63" y="71"/>
                    <a:pt x="163" y="71"/>
                    <a:pt x="163" y="71"/>
                  </a:cubicBezTo>
                  <a:cubicBezTo>
                    <a:pt x="162" y="72"/>
                    <a:pt x="162" y="72"/>
                    <a:pt x="162" y="72"/>
                  </a:cubicBezTo>
                  <a:cubicBezTo>
                    <a:pt x="162" y="72"/>
                    <a:pt x="162" y="72"/>
                    <a:pt x="162" y="72"/>
                  </a:cubicBezTo>
                  <a:cubicBezTo>
                    <a:pt x="161" y="73"/>
                    <a:pt x="161" y="73"/>
                    <a:pt x="161" y="73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1" y="74"/>
                    <a:pt x="161" y="74"/>
                    <a:pt x="161" y="74"/>
                  </a:cubicBezTo>
                  <a:cubicBezTo>
                    <a:pt x="161" y="75"/>
                    <a:pt x="161" y="75"/>
                    <a:pt x="161" y="75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60" y="77"/>
                    <a:pt x="160" y="77"/>
                    <a:pt x="160" y="77"/>
                  </a:cubicBezTo>
                  <a:cubicBezTo>
                    <a:pt x="160" y="77"/>
                    <a:pt x="160" y="77"/>
                    <a:pt x="160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7"/>
                    <a:pt x="157" y="77"/>
                    <a:pt x="157" y="77"/>
                  </a:cubicBezTo>
                  <a:cubicBezTo>
                    <a:pt x="157" y="77"/>
                    <a:pt x="157" y="77"/>
                    <a:pt x="157" y="77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80"/>
                    <a:pt x="159" y="80"/>
                    <a:pt x="159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1" y="81"/>
                    <a:pt x="161" y="81"/>
                    <a:pt x="161" y="81"/>
                  </a:cubicBezTo>
                  <a:cubicBezTo>
                    <a:pt x="162" y="82"/>
                    <a:pt x="162" y="82"/>
                    <a:pt x="162" y="82"/>
                  </a:cubicBezTo>
                  <a:cubicBezTo>
                    <a:pt x="161" y="82"/>
                    <a:pt x="161" y="82"/>
                    <a:pt x="161" y="82"/>
                  </a:cubicBezTo>
                  <a:cubicBezTo>
                    <a:pt x="161" y="83"/>
                    <a:pt x="161" y="83"/>
                    <a:pt x="161" y="83"/>
                  </a:cubicBezTo>
                  <a:cubicBezTo>
                    <a:pt x="160" y="82"/>
                    <a:pt x="160" y="82"/>
                    <a:pt x="160" y="82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8" y="80"/>
                    <a:pt x="158" y="80"/>
                    <a:pt x="158" y="80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59" y="84"/>
                    <a:pt x="159" y="84"/>
                    <a:pt x="159" y="84"/>
                  </a:cubicBezTo>
                  <a:cubicBezTo>
                    <a:pt x="159" y="84"/>
                    <a:pt x="159" y="84"/>
                    <a:pt x="159" y="84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3" y="84"/>
                    <a:pt x="163" y="84"/>
                    <a:pt x="163" y="84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4" y="85"/>
                    <a:pt x="164" y="85"/>
                    <a:pt x="164" y="85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3" y="88"/>
                    <a:pt x="163" y="88"/>
                    <a:pt x="163" y="88"/>
                  </a:cubicBezTo>
                  <a:cubicBezTo>
                    <a:pt x="163" y="89"/>
                    <a:pt x="163" y="89"/>
                    <a:pt x="163" y="89"/>
                  </a:cubicBezTo>
                  <a:cubicBezTo>
                    <a:pt x="163" y="89"/>
                    <a:pt x="163" y="89"/>
                    <a:pt x="163" y="89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2" y="92"/>
                    <a:pt x="162" y="92"/>
                    <a:pt x="162" y="92"/>
                  </a:cubicBezTo>
                  <a:cubicBezTo>
                    <a:pt x="162" y="91"/>
                    <a:pt x="162" y="91"/>
                    <a:pt x="162" y="91"/>
                  </a:cubicBezTo>
                  <a:cubicBezTo>
                    <a:pt x="162" y="91"/>
                    <a:pt x="162" y="91"/>
                    <a:pt x="162" y="91"/>
                  </a:cubicBezTo>
                  <a:cubicBezTo>
                    <a:pt x="161" y="91"/>
                    <a:pt x="161" y="91"/>
                    <a:pt x="161" y="91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59" y="89"/>
                    <a:pt x="159" y="89"/>
                    <a:pt x="159" y="89"/>
                  </a:cubicBezTo>
                  <a:cubicBezTo>
                    <a:pt x="158" y="88"/>
                    <a:pt x="158" y="88"/>
                    <a:pt x="158" y="88"/>
                  </a:cubicBezTo>
                  <a:cubicBezTo>
                    <a:pt x="158" y="88"/>
                    <a:pt x="158" y="88"/>
                    <a:pt x="158" y="88"/>
                  </a:cubicBezTo>
                  <a:cubicBezTo>
                    <a:pt x="158" y="89"/>
                    <a:pt x="158" y="89"/>
                    <a:pt x="158" y="89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4" y="88"/>
                    <a:pt x="154" y="88"/>
                    <a:pt x="154" y="88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54" y="89"/>
                    <a:pt x="154" y="89"/>
                    <a:pt x="154" y="89"/>
                  </a:cubicBezTo>
                  <a:cubicBezTo>
                    <a:pt x="154" y="89"/>
                    <a:pt x="154" y="89"/>
                    <a:pt x="154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5" y="90"/>
                    <a:pt x="155" y="90"/>
                    <a:pt x="155" y="90"/>
                  </a:cubicBezTo>
                  <a:cubicBezTo>
                    <a:pt x="155" y="90"/>
                    <a:pt x="155" y="90"/>
                    <a:pt x="155" y="90"/>
                  </a:cubicBezTo>
                  <a:cubicBezTo>
                    <a:pt x="154" y="91"/>
                    <a:pt x="154" y="91"/>
                    <a:pt x="154" y="91"/>
                  </a:cubicBezTo>
                  <a:cubicBezTo>
                    <a:pt x="153" y="91"/>
                    <a:pt x="153" y="91"/>
                    <a:pt x="153" y="91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1" y="90"/>
                    <a:pt x="151" y="90"/>
                    <a:pt x="151" y="90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1" y="91"/>
                    <a:pt x="151" y="91"/>
                    <a:pt x="151" y="91"/>
                  </a:cubicBezTo>
                  <a:cubicBezTo>
                    <a:pt x="152" y="92"/>
                    <a:pt x="152" y="92"/>
                    <a:pt x="152" y="92"/>
                  </a:cubicBezTo>
                  <a:cubicBezTo>
                    <a:pt x="152" y="92"/>
                    <a:pt x="152" y="92"/>
                    <a:pt x="152" y="92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1" y="93"/>
                    <a:pt x="151" y="93"/>
                    <a:pt x="151" y="93"/>
                  </a:cubicBezTo>
                  <a:cubicBezTo>
                    <a:pt x="151" y="93"/>
                    <a:pt x="151" y="93"/>
                    <a:pt x="151" y="93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4"/>
                    <a:pt x="150" y="94"/>
                    <a:pt x="150" y="94"/>
                  </a:cubicBezTo>
                  <a:cubicBezTo>
                    <a:pt x="151" y="94"/>
                    <a:pt x="151" y="94"/>
                    <a:pt x="151" y="94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2" y="95"/>
                    <a:pt x="152" y="95"/>
                    <a:pt x="152" y="95"/>
                  </a:cubicBezTo>
                  <a:cubicBezTo>
                    <a:pt x="152" y="95"/>
                    <a:pt x="152" y="95"/>
                    <a:pt x="152" y="95"/>
                  </a:cubicBezTo>
                  <a:cubicBezTo>
                    <a:pt x="152" y="95"/>
                    <a:pt x="152" y="95"/>
                    <a:pt x="152" y="95"/>
                  </a:cubicBezTo>
                  <a:cubicBezTo>
                    <a:pt x="153" y="95"/>
                    <a:pt x="153" y="95"/>
                    <a:pt x="153" y="95"/>
                  </a:cubicBezTo>
                  <a:cubicBezTo>
                    <a:pt x="153" y="95"/>
                    <a:pt x="153" y="95"/>
                    <a:pt x="153" y="95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55" y="95"/>
                    <a:pt x="155" y="95"/>
                    <a:pt x="155" y="95"/>
                  </a:cubicBezTo>
                  <a:cubicBezTo>
                    <a:pt x="156" y="95"/>
                    <a:pt x="156" y="95"/>
                    <a:pt x="156" y="95"/>
                  </a:cubicBezTo>
                  <a:cubicBezTo>
                    <a:pt x="156" y="96"/>
                    <a:pt x="156" y="96"/>
                    <a:pt x="156" y="96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7" y="96"/>
                    <a:pt x="157" y="96"/>
                    <a:pt x="157" y="96"/>
                  </a:cubicBezTo>
                  <a:cubicBezTo>
                    <a:pt x="157" y="96"/>
                    <a:pt x="157" y="96"/>
                    <a:pt x="157" y="96"/>
                  </a:cubicBezTo>
                  <a:cubicBezTo>
                    <a:pt x="158" y="97"/>
                    <a:pt x="158" y="97"/>
                    <a:pt x="158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6" y="97"/>
                    <a:pt x="156" y="97"/>
                    <a:pt x="156" y="97"/>
                  </a:cubicBezTo>
                  <a:cubicBezTo>
                    <a:pt x="155" y="97"/>
                    <a:pt x="155" y="97"/>
                    <a:pt x="155" y="97"/>
                  </a:cubicBezTo>
                  <a:cubicBezTo>
                    <a:pt x="155" y="97"/>
                    <a:pt x="155" y="97"/>
                    <a:pt x="155" y="97"/>
                  </a:cubicBezTo>
                  <a:cubicBezTo>
                    <a:pt x="154" y="97"/>
                    <a:pt x="154" y="97"/>
                    <a:pt x="154" y="97"/>
                  </a:cubicBezTo>
                  <a:cubicBezTo>
                    <a:pt x="153" y="97"/>
                    <a:pt x="153" y="97"/>
                    <a:pt x="153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6" y="98"/>
                    <a:pt x="156" y="98"/>
                    <a:pt x="156" y="98"/>
                  </a:cubicBezTo>
                  <a:cubicBezTo>
                    <a:pt x="156" y="98"/>
                    <a:pt x="156" y="98"/>
                    <a:pt x="156" y="98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7" y="100"/>
                    <a:pt x="157" y="100"/>
                    <a:pt x="157" y="100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8" y="102"/>
                    <a:pt x="158" y="102"/>
                    <a:pt x="158" y="102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58" y="104"/>
                    <a:pt x="158" y="104"/>
                    <a:pt x="158" y="104"/>
                  </a:cubicBezTo>
                  <a:cubicBezTo>
                    <a:pt x="158" y="104"/>
                    <a:pt x="158" y="104"/>
                    <a:pt x="158" y="104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7" y="106"/>
                    <a:pt x="157" y="106"/>
                    <a:pt x="157" y="106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5" y="106"/>
                    <a:pt x="155" y="106"/>
                    <a:pt x="155" y="106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5" y="104"/>
                    <a:pt x="155" y="104"/>
                    <a:pt x="155" y="104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1"/>
                    <a:pt x="150" y="101"/>
                    <a:pt x="150" y="101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8" y="100"/>
                    <a:pt x="148" y="100"/>
                    <a:pt x="148" y="100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50" y="103"/>
                    <a:pt x="150" y="103"/>
                    <a:pt x="150" y="103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3" y="106"/>
                    <a:pt x="153" y="106"/>
                    <a:pt x="153" y="106"/>
                  </a:cubicBezTo>
                  <a:cubicBezTo>
                    <a:pt x="153" y="105"/>
                    <a:pt x="153" y="105"/>
                    <a:pt x="153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0" y="106"/>
                    <a:pt x="150" y="106"/>
                    <a:pt x="150" y="106"/>
                  </a:cubicBezTo>
                  <a:cubicBezTo>
                    <a:pt x="150" y="106"/>
                    <a:pt x="150" y="106"/>
                    <a:pt x="150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50" y="105"/>
                    <a:pt x="150" y="105"/>
                    <a:pt x="150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1" y="107"/>
                    <a:pt x="151" y="107"/>
                    <a:pt x="151" y="107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3" y="106"/>
                    <a:pt x="153" y="106"/>
                    <a:pt x="153" y="106"/>
                  </a:cubicBezTo>
                  <a:cubicBezTo>
                    <a:pt x="153" y="107"/>
                    <a:pt x="153" y="107"/>
                    <a:pt x="153" y="107"/>
                  </a:cubicBezTo>
                  <a:cubicBezTo>
                    <a:pt x="153" y="107"/>
                    <a:pt x="153" y="107"/>
                    <a:pt x="153" y="107"/>
                  </a:cubicBezTo>
                  <a:cubicBezTo>
                    <a:pt x="153" y="108"/>
                    <a:pt x="153" y="108"/>
                    <a:pt x="153" y="108"/>
                  </a:cubicBezTo>
                  <a:cubicBezTo>
                    <a:pt x="153" y="109"/>
                    <a:pt x="153" y="109"/>
                    <a:pt x="153" y="109"/>
                  </a:cubicBezTo>
                  <a:cubicBezTo>
                    <a:pt x="152" y="109"/>
                    <a:pt x="152" y="109"/>
                    <a:pt x="152" y="109"/>
                  </a:cubicBezTo>
                  <a:cubicBezTo>
                    <a:pt x="152" y="109"/>
                    <a:pt x="152" y="109"/>
                    <a:pt x="152" y="109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3" y="109"/>
                    <a:pt x="153" y="109"/>
                    <a:pt x="153" y="109"/>
                  </a:cubicBezTo>
                  <a:cubicBezTo>
                    <a:pt x="154" y="110"/>
                    <a:pt x="154" y="110"/>
                    <a:pt x="154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6" y="111"/>
                    <a:pt x="156" y="111"/>
                    <a:pt x="156" y="111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7" y="112"/>
                    <a:pt x="157" y="112"/>
                    <a:pt x="157" y="112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3" y="112"/>
                    <a:pt x="153" y="112"/>
                    <a:pt x="153" y="112"/>
                  </a:cubicBezTo>
                  <a:cubicBezTo>
                    <a:pt x="153" y="111"/>
                    <a:pt x="153" y="111"/>
                    <a:pt x="153" y="111"/>
                  </a:cubicBezTo>
                  <a:cubicBezTo>
                    <a:pt x="152" y="111"/>
                    <a:pt x="152" y="111"/>
                    <a:pt x="152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1"/>
                    <a:pt x="149" y="111"/>
                    <a:pt x="149" y="111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148" y="114"/>
                    <a:pt x="148" y="114"/>
                    <a:pt x="148" y="114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49" y="118"/>
                    <a:pt x="149" y="118"/>
                    <a:pt x="149" y="118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50" y="116"/>
                    <a:pt x="150" y="116"/>
                    <a:pt x="150" y="116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2" y="117"/>
                    <a:pt x="152" y="117"/>
                    <a:pt x="152" y="117"/>
                  </a:cubicBezTo>
                  <a:cubicBezTo>
                    <a:pt x="152" y="117"/>
                    <a:pt x="152" y="117"/>
                    <a:pt x="152" y="117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2" y="119"/>
                    <a:pt x="152" y="119"/>
                    <a:pt x="152" y="119"/>
                  </a:cubicBezTo>
                  <a:cubicBezTo>
                    <a:pt x="152" y="120"/>
                    <a:pt x="152" y="120"/>
                    <a:pt x="152" y="120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49" y="121"/>
                    <a:pt x="149" y="121"/>
                    <a:pt x="149" y="121"/>
                  </a:cubicBezTo>
                  <a:cubicBezTo>
                    <a:pt x="149" y="121"/>
                    <a:pt x="149" y="121"/>
                    <a:pt x="149" y="121"/>
                  </a:cubicBezTo>
                  <a:cubicBezTo>
                    <a:pt x="148" y="121"/>
                    <a:pt x="148" y="121"/>
                    <a:pt x="148" y="121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3"/>
                    <a:pt x="147" y="123"/>
                    <a:pt x="147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4" y="122"/>
                    <a:pt x="144" y="122"/>
                    <a:pt x="144" y="122"/>
                  </a:cubicBezTo>
                  <a:cubicBezTo>
                    <a:pt x="143" y="121"/>
                    <a:pt x="143" y="121"/>
                    <a:pt x="143" y="121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5" y="120"/>
                    <a:pt x="145" y="120"/>
                    <a:pt x="145" y="120"/>
                  </a:cubicBezTo>
                  <a:cubicBezTo>
                    <a:pt x="145" y="120"/>
                    <a:pt x="145" y="120"/>
                    <a:pt x="145" y="120"/>
                  </a:cubicBezTo>
                  <a:cubicBezTo>
                    <a:pt x="146" y="120"/>
                    <a:pt x="146" y="120"/>
                    <a:pt x="146" y="120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145" y="119"/>
                    <a:pt x="145" y="119"/>
                    <a:pt x="145" y="119"/>
                  </a:cubicBezTo>
                  <a:cubicBezTo>
                    <a:pt x="145" y="119"/>
                    <a:pt x="145" y="119"/>
                    <a:pt x="145" y="119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8"/>
                    <a:pt x="140" y="118"/>
                    <a:pt x="140" y="118"/>
                  </a:cubicBezTo>
                  <a:cubicBezTo>
                    <a:pt x="140" y="119"/>
                    <a:pt x="140" y="119"/>
                    <a:pt x="140" y="119"/>
                  </a:cubicBezTo>
                  <a:cubicBezTo>
                    <a:pt x="140" y="120"/>
                    <a:pt x="140" y="120"/>
                    <a:pt x="140" y="120"/>
                  </a:cubicBezTo>
                  <a:cubicBezTo>
                    <a:pt x="139" y="120"/>
                    <a:pt x="139" y="120"/>
                    <a:pt x="139" y="120"/>
                  </a:cubicBezTo>
                  <a:cubicBezTo>
                    <a:pt x="139" y="120"/>
                    <a:pt x="139" y="120"/>
                    <a:pt x="139" y="120"/>
                  </a:cubicBezTo>
                  <a:cubicBezTo>
                    <a:pt x="138" y="118"/>
                    <a:pt x="138" y="118"/>
                    <a:pt x="138" y="118"/>
                  </a:cubicBezTo>
                  <a:cubicBezTo>
                    <a:pt x="137" y="117"/>
                    <a:pt x="137" y="117"/>
                    <a:pt x="137" y="117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7"/>
                    <a:pt x="136" y="117"/>
                    <a:pt x="136" y="117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37" y="119"/>
                    <a:pt x="137" y="119"/>
                    <a:pt x="137" y="119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37" y="120"/>
                    <a:pt x="137" y="120"/>
                    <a:pt x="137" y="120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6" y="121"/>
                    <a:pt x="136" y="121"/>
                    <a:pt x="136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3" y="121"/>
                    <a:pt x="133" y="121"/>
                    <a:pt x="133" y="121"/>
                  </a:cubicBezTo>
                  <a:cubicBezTo>
                    <a:pt x="133" y="121"/>
                    <a:pt x="133" y="121"/>
                    <a:pt x="133" y="121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29" y="122"/>
                    <a:pt x="129" y="122"/>
                    <a:pt x="129" y="122"/>
                  </a:cubicBezTo>
                  <a:cubicBezTo>
                    <a:pt x="129" y="122"/>
                    <a:pt x="129" y="122"/>
                    <a:pt x="129" y="122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0" y="123"/>
                    <a:pt x="131" y="123"/>
                    <a:pt x="131" y="123"/>
                  </a:cubicBezTo>
                  <a:cubicBezTo>
                    <a:pt x="131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7" y="123"/>
                    <a:pt x="137" y="123"/>
                    <a:pt x="137" y="123"/>
                  </a:cubicBezTo>
                  <a:cubicBezTo>
                    <a:pt x="137" y="124"/>
                    <a:pt x="137" y="124"/>
                    <a:pt x="137" y="124"/>
                  </a:cubicBezTo>
                  <a:cubicBezTo>
                    <a:pt x="137" y="124"/>
                    <a:pt x="137" y="124"/>
                    <a:pt x="137" y="124"/>
                  </a:cubicBezTo>
                  <a:cubicBezTo>
                    <a:pt x="137" y="124"/>
                    <a:pt x="137" y="124"/>
                    <a:pt x="137" y="124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5" y="125"/>
                    <a:pt x="135" y="125"/>
                    <a:pt x="135" y="125"/>
                  </a:cubicBezTo>
                  <a:cubicBezTo>
                    <a:pt x="135" y="125"/>
                    <a:pt x="135" y="125"/>
                    <a:pt x="135" y="125"/>
                  </a:cubicBezTo>
                  <a:cubicBezTo>
                    <a:pt x="134" y="125"/>
                    <a:pt x="134" y="125"/>
                    <a:pt x="134" y="125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8"/>
                    <a:pt x="137" y="128"/>
                    <a:pt x="137" y="128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6" y="129"/>
                    <a:pt x="136" y="129"/>
                    <a:pt x="136" y="129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2" y="129"/>
                    <a:pt x="132" y="129"/>
                    <a:pt x="132" y="129"/>
                  </a:cubicBezTo>
                  <a:cubicBezTo>
                    <a:pt x="132" y="129"/>
                    <a:pt x="132" y="129"/>
                    <a:pt x="132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7" y="130"/>
                    <a:pt x="137" y="130"/>
                    <a:pt x="137" y="130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9" y="130"/>
                    <a:pt x="139" y="130"/>
                    <a:pt x="139" y="130"/>
                  </a:cubicBezTo>
                  <a:cubicBezTo>
                    <a:pt x="140" y="131"/>
                    <a:pt x="140" y="131"/>
                    <a:pt x="140" y="131"/>
                  </a:cubicBezTo>
                  <a:cubicBezTo>
                    <a:pt x="140" y="131"/>
                    <a:pt x="140" y="131"/>
                    <a:pt x="140" y="131"/>
                  </a:cubicBezTo>
                  <a:cubicBezTo>
                    <a:pt x="140" y="132"/>
                    <a:pt x="140" y="132"/>
                    <a:pt x="140" y="132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3" y="133"/>
                    <a:pt x="143" y="133"/>
                    <a:pt x="143" y="133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3" y="135"/>
                    <a:pt x="143" y="135"/>
                    <a:pt x="143" y="135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142" y="137"/>
                    <a:pt x="142" y="137"/>
                    <a:pt x="142" y="137"/>
                  </a:cubicBezTo>
                  <a:cubicBezTo>
                    <a:pt x="143" y="137"/>
                    <a:pt x="143" y="137"/>
                    <a:pt x="143" y="137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7"/>
                    <a:pt x="144" y="137"/>
                    <a:pt x="144" y="137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5" y="136"/>
                    <a:pt x="145" y="136"/>
                    <a:pt x="145" y="136"/>
                  </a:cubicBezTo>
                  <a:cubicBezTo>
                    <a:pt x="145" y="136"/>
                    <a:pt x="145" y="136"/>
                    <a:pt x="145" y="136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44" y="138"/>
                    <a:pt x="144" y="138"/>
                    <a:pt x="144" y="138"/>
                  </a:cubicBezTo>
                  <a:cubicBezTo>
                    <a:pt x="144" y="138"/>
                    <a:pt x="144" y="138"/>
                    <a:pt x="144" y="138"/>
                  </a:cubicBezTo>
                  <a:cubicBezTo>
                    <a:pt x="144" y="139"/>
                    <a:pt x="144" y="139"/>
                    <a:pt x="144" y="139"/>
                  </a:cubicBezTo>
                  <a:cubicBezTo>
                    <a:pt x="144" y="139"/>
                    <a:pt x="144" y="139"/>
                    <a:pt x="144" y="139"/>
                  </a:cubicBezTo>
                  <a:cubicBezTo>
                    <a:pt x="144" y="139"/>
                    <a:pt x="144" y="139"/>
                    <a:pt x="144" y="139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5" y="138"/>
                    <a:pt x="145" y="138"/>
                    <a:pt x="145" y="13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146" y="139"/>
                    <a:pt x="146" y="139"/>
                    <a:pt x="146" y="139"/>
                  </a:cubicBezTo>
                  <a:cubicBezTo>
                    <a:pt x="145" y="140"/>
                    <a:pt x="145" y="140"/>
                    <a:pt x="145" y="140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5" y="141"/>
                    <a:pt x="145" y="141"/>
                    <a:pt x="145" y="141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3"/>
                    <a:pt x="146" y="143"/>
                    <a:pt x="146" y="143"/>
                  </a:cubicBezTo>
                  <a:cubicBezTo>
                    <a:pt x="146" y="143"/>
                    <a:pt x="146" y="143"/>
                    <a:pt x="146" y="143"/>
                  </a:cubicBezTo>
                  <a:cubicBezTo>
                    <a:pt x="146" y="143"/>
                    <a:pt x="146" y="143"/>
                    <a:pt x="146" y="143"/>
                  </a:cubicBezTo>
                  <a:cubicBezTo>
                    <a:pt x="146" y="144"/>
                    <a:pt x="146" y="144"/>
                    <a:pt x="146" y="144"/>
                  </a:cubicBezTo>
                  <a:cubicBezTo>
                    <a:pt x="146" y="144"/>
                    <a:pt x="146" y="144"/>
                    <a:pt x="146" y="144"/>
                  </a:cubicBezTo>
                  <a:cubicBezTo>
                    <a:pt x="146" y="145"/>
                    <a:pt x="146" y="145"/>
                    <a:pt x="146" y="145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6" y="147"/>
                    <a:pt x="146" y="147"/>
                    <a:pt x="146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4" y="147"/>
                    <a:pt x="144" y="147"/>
                    <a:pt x="144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43" y="145"/>
                    <a:pt x="143" y="145"/>
                    <a:pt x="143" y="145"/>
                  </a:cubicBezTo>
                  <a:cubicBezTo>
                    <a:pt x="143" y="145"/>
                    <a:pt x="143" y="145"/>
                    <a:pt x="143" y="145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2" y="143"/>
                    <a:pt x="142" y="143"/>
                    <a:pt x="142" y="143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5"/>
                    <a:pt x="142" y="145"/>
                    <a:pt x="142" y="145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42" y="147"/>
                    <a:pt x="142" y="147"/>
                    <a:pt x="142" y="147"/>
                  </a:cubicBezTo>
                  <a:cubicBezTo>
                    <a:pt x="142" y="147"/>
                    <a:pt x="142" y="147"/>
                    <a:pt x="142" y="147"/>
                  </a:cubicBezTo>
                  <a:cubicBezTo>
                    <a:pt x="141" y="147"/>
                    <a:pt x="141" y="147"/>
                    <a:pt x="141" y="147"/>
                  </a:cubicBezTo>
                  <a:cubicBezTo>
                    <a:pt x="141" y="147"/>
                    <a:pt x="141" y="147"/>
                    <a:pt x="141" y="147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8" y="145"/>
                    <a:pt x="138" y="145"/>
                    <a:pt x="138" y="145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2"/>
                    <a:pt x="137" y="142"/>
                    <a:pt x="137" y="142"/>
                  </a:cubicBezTo>
                  <a:cubicBezTo>
                    <a:pt x="136" y="142"/>
                    <a:pt x="136" y="142"/>
                    <a:pt x="136" y="142"/>
                  </a:cubicBezTo>
                  <a:cubicBezTo>
                    <a:pt x="136" y="141"/>
                    <a:pt x="136" y="141"/>
                    <a:pt x="136" y="141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36" y="139"/>
                    <a:pt x="136" y="139"/>
                    <a:pt x="136" y="139"/>
                  </a:cubicBezTo>
                  <a:cubicBezTo>
                    <a:pt x="136" y="139"/>
                    <a:pt x="136" y="139"/>
                    <a:pt x="136" y="139"/>
                  </a:cubicBezTo>
                  <a:cubicBezTo>
                    <a:pt x="136" y="139"/>
                    <a:pt x="136" y="139"/>
                    <a:pt x="136" y="139"/>
                  </a:cubicBezTo>
                  <a:cubicBezTo>
                    <a:pt x="135" y="139"/>
                    <a:pt x="135" y="139"/>
                    <a:pt x="135" y="139"/>
                  </a:cubicBezTo>
                  <a:cubicBezTo>
                    <a:pt x="135" y="139"/>
                    <a:pt x="135" y="139"/>
                    <a:pt x="135" y="139"/>
                  </a:cubicBezTo>
                  <a:cubicBezTo>
                    <a:pt x="134" y="139"/>
                    <a:pt x="134" y="139"/>
                    <a:pt x="134" y="139"/>
                  </a:cubicBezTo>
                  <a:cubicBezTo>
                    <a:pt x="133" y="137"/>
                    <a:pt x="133" y="137"/>
                    <a:pt x="133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1" y="137"/>
                    <a:pt x="131" y="137"/>
                    <a:pt x="131" y="137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29" y="136"/>
                    <a:pt x="129" y="136"/>
                    <a:pt x="129" y="136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28" y="135"/>
                    <a:pt x="128" y="135"/>
                    <a:pt x="128" y="135"/>
                  </a:cubicBezTo>
                  <a:cubicBezTo>
                    <a:pt x="127" y="135"/>
                    <a:pt x="127" y="135"/>
                    <a:pt x="127" y="135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7" y="133"/>
                    <a:pt x="127" y="133"/>
                    <a:pt x="127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6" y="133"/>
                    <a:pt x="126" y="133"/>
                    <a:pt x="126" y="133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5" y="134"/>
                    <a:pt x="125" y="134"/>
                    <a:pt x="125" y="134"/>
                  </a:cubicBezTo>
                  <a:cubicBezTo>
                    <a:pt x="125" y="134"/>
                    <a:pt x="125" y="134"/>
                    <a:pt x="125" y="134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7" y="137"/>
                    <a:pt x="127" y="137"/>
                    <a:pt x="127" y="137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28" y="137"/>
                    <a:pt x="128" y="137"/>
                    <a:pt x="128" y="137"/>
                  </a:cubicBezTo>
                  <a:cubicBezTo>
                    <a:pt x="128" y="137"/>
                    <a:pt x="128" y="137"/>
                    <a:pt x="128" y="137"/>
                  </a:cubicBezTo>
                  <a:cubicBezTo>
                    <a:pt x="128" y="138"/>
                    <a:pt x="128" y="138"/>
                    <a:pt x="128" y="138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3" y="138"/>
                    <a:pt x="133" y="138"/>
                    <a:pt x="133" y="138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40"/>
                    <a:pt x="133" y="140"/>
                    <a:pt x="133" y="140"/>
                  </a:cubicBezTo>
                  <a:cubicBezTo>
                    <a:pt x="132" y="140"/>
                    <a:pt x="132" y="140"/>
                    <a:pt x="132" y="140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1" y="141"/>
                    <a:pt x="131" y="141"/>
                    <a:pt x="131" y="141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28" y="142"/>
                    <a:pt x="128" y="142"/>
                    <a:pt x="128" y="142"/>
                  </a:cubicBezTo>
                  <a:cubicBezTo>
                    <a:pt x="127" y="142"/>
                    <a:pt x="127" y="142"/>
                    <a:pt x="127" y="142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5" y="140"/>
                    <a:pt x="125" y="140"/>
                    <a:pt x="125" y="140"/>
                  </a:cubicBezTo>
                  <a:cubicBezTo>
                    <a:pt x="125" y="141"/>
                    <a:pt x="125" y="141"/>
                    <a:pt x="125" y="141"/>
                  </a:cubicBezTo>
                  <a:cubicBezTo>
                    <a:pt x="125" y="141"/>
                    <a:pt x="125" y="141"/>
                    <a:pt x="125" y="141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5" y="143"/>
                    <a:pt x="125" y="143"/>
                    <a:pt x="125" y="143"/>
                  </a:cubicBezTo>
                  <a:cubicBezTo>
                    <a:pt x="125" y="143"/>
                    <a:pt x="125" y="143"/>
                    <a:pt x="125" y="143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3" y="144"/>
                    <a:pt x="123" y="144"/>
                    <a:pt x="123" y="144"/>
                  </a:cubicBezTo>
                  <a:cubicBezTo>
                    <a:pt x="123" y="145"/>
                    <a:pt x="123" y="145"/>
                    <a:pt x="123" y="145"/>
                  </a:cubicBezTo>
                  <a:cubicBezTo>
                    <a:pt x="123" y="145"/>
                    <a:pt x="123" y="145"/>
                    <a:pt x="123" y="145"/>
                  </a:cubicBezTo>
                  <a:cubicBezTo>
                    <a:pt x="121" y="146"/>
                    <a:pt x="121" y="146"/>
                    <a:pt x="121" y="146"/>
                  </a:cubicBezTo>
                  <a:cubicBezTo>
                    <a:pt x="121" y="145"/>
                    <a:pt x="121" y="145"/>
                    <a:pt x="121" y="145"/>
                  </a:cubicBezTo>
                  <a:cubicBezTo>
                    <a:pt x="120" y="145"/>
                    <a:pt x="120" y="145"/>
                    <a:pt x="120" y="145"/>
                  </a:cubicBezTo>
                  <a:cubicBezTo>
                    <a:pt x="119" y="146"/>
                    <a:pt x="119" y="146"/>
                    <a:pt x="119" y="146"/>
                  </a:cubicBezTo>
                  <a:cubicBezTo>
                    <a:pt x="119" y="147"/>
                    <a:pt x="119" y="147"/>
                    <a:pt x="119" y="147"/>
                  </a:cubicBezTo>
                  <a:cubicBezTo>
                    <a:pt x="119" y="147"/>
                    <a:pt x="119" y="147"/>
                    <a:pt x="119" y="147"/>
                  </a:cubicBezTo>
                  <a:cubicBezTo>
                    <a:pt x="121" y="146"/>
                    <a:pt x="121" y="146"/>
                    <a:pt x="121" y="146"/>
                  </a:cubicBezTo>
                  <a:cubicBezTo>
                    <a:pt x="122" y="146"/>
                    <a:pt x="122" y="146"/>
                    <a:pt x="122" y="146"/>
                  </a:cubicBezTo>
                  <a:cubicBezTo>
                    <a:pt x="122" y="146"/>
                    <a:pt x="122" y="146"/>
                    <a:pt x="122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4" y="147"/>
                    <a:pt x="124" y="147"/>
                    <a:pt x="124" y="147"/>
                  </a:cubicBezTo>
                  <a:cubicBezTo>
                    <a:pt x="125" y="147"/>
                    <a:pt x="125" y="147"/>
                    <a:pt x="125" y="147"/>
                  </a:cubicBezTo>
                  <a:cubicBezTo>
                    <a:pt x="126" y="146"/>
                    <a:pt x="126" y="146"/>
                    <a:pt x="126" y="146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8" y="147"/>
                    <a:pt x="128" y="147"/>
                    <a:pt x="128" y="147"/>
                  </a:cubicBezTo>
                  <a:cubicBezTo>
                    <a:pt x="128" y="146"/>
                    <a:pt x="128" y="146"/>
                    <a:pt x="128" y="146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29" y="148"/>
                    <a:pt x="129" y="148"/>
                    <a:pt x="129" y="148"/>
                  </a:cubicBezTo>
                  <a:cubicBezTo>
                    <a:pt x="129" y="148"/>
                    <a:pt x="129" y="148"/>
                    <a:pt x="129" y="148"/>
                  </a:cubicBezTo>
                  <a:cubicBezTo>
                    <a:pt x="128" y="148"/>
                    <a:pt x="128" y="148"/>
                    <a:pt x="128" y="148"/>
                  </a:cubicBezTo>
                  <a:cubicBezTo>
                    <a:pt x="127" y="148"/>
                    <a:pt x="127" y="148"/>
                    <a:pt x="127" y="148"/>
                  </a:cubicBezTo>
                  <a:cubicBezTo>
                    <a:pt x="126" y="148"/>
                    <a:pt x="126" y="148"/>
                    <a:pt x="126" y="148"/>
                  </a:cubicBezTo>
                  <a:cubicBezTo>
                    <a:pt x="125" y="148"/>
                    <a:pt x="125" y="148"/>
                    <a:pt x="125" y="148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4" y="148"/>
                    <a:pt x="124" y="148"/>
                    <a:pt x="124" y="148"/>
                  </a:cubicBezTo>
                  <a:cubicBezTo>
                    <a:pt x="124" y="148"/>
                    <a:pt x="124" y="148"/>
                    <a:pt x="124" y="148"/>
                  </a:cubicBezTo>
                  <a:cubicBezTo>
                    <a:pt x="123" y="148"/>
                    <a:pt x="123" y="148"/>
                    <a:pt x="123" y="148"/>
                  </a:cubicBezTo>
                  <a:cubicBezTo>
                    <a:pt x="122" y="149"/>
                    <a:pt x="122" y="149"/>
                    <a:pt x="122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6" y="149"/>
                    <a:pt x="126" y="149"/>
                    <a:pt x="126" y="149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6" y="149"/>
                    <a:pt x="126" y="149"/>
                    <a:pt x="126" y="149"/>
                  </a:cubicBezTo>
                  <a:cubicBezTo>
                    <a:pt x="127" y="148"/>
                    <a:pt x="127" y="148"/>
                    <a:pt x="127" y="148"/>
                  </a:cubicBezTo>
                  <a:cubicBezTo>
                    <a:pt x="127" y="148"/>
                    <a:pt x="128" y="148"/>
                    <a:pt x="128" y="148"/>
                  </a:cubicBezTo>
                  <a:cubicBezTo>
                    <a:pt x="128" y="148"/>
                    <a:pt x="129" y="148"/>
                    <a:pt x="129" y="148"/>
                  </a:cubicBezTo>
                  <a:cubicBezTo>
                    <a:pt x="129" y="148"/>
                    <a:pt x="129" y="148"/>
                    <a:pt x="129" y="148"/>
                  </a:cubicBezTo>
                  <a:cubicBezTo>
                    <a:pt x="129" y="149"/>
                    <a:pt x="129" y="149"/>
                    <a:pt x="129" y="149"/>
                  </a:cubicBezTo>
                  <a:cubicBezTo>
                    <a:pt x="130" y="148"/>
                    <a:pt x="130" y="148"/>
                    <a:pt x="130" y="148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32" y="148"/>
                    <a:pt x="132" y="148"/>
                    <a:pt x="132" y="148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8"/>
                    <a:pt x="133" y="148"/>
                    <a:pt x="133" y="148"/>
                  </a:cubicBezTo>
                  <a:cubicBezTo>
                    <a:pt x="134" y="147"/>
                    <a:pt x="134" y="147"/>
                    <a:pt x="134" y="147"/>
                  </a:cubicBezTo>
                  <a:cubicBezTo>
                    <a:pt x="134" y="147"/>
                    <a:pt x="134" y="147"/>
                    <a:pt x="134" y="147"/>
                  </a:cubicBezTo>
                  <a:cubicBezTo>
                    <a:pt x="135" y="148"/>
                    <a:pt x="135" y="148"/>
                    <a:pt x="135" y="148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7" y="149"/>
                    <a:pt x="137" y="149"/>
                    <a:pt x="137" y="149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39" y="149"/>
                    <a:pt x="139" y="149"/>
                    <a:pt x="139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1" y="149"/>
                    <a:pt x="141" y="149"/>
                    <a:pt x="141" y="149"/>
                  </a:cubicBezTo>
                  <a:cubicBezTo>
                    <a:pt x="141" y="149"/>
                    <a:pt x="141" y="149"/>
                    <a:pt x="141" y="149"/>
                  </a:cubicBezTo>
                  <a:cubicBezTo>
                    <a:pt x="142" y="149"/>
                    <a:pt x="142" y="149"/>
                    <a:pt x="142" y="149"/>
                  </a:cubicBezTo>
                  <a:cubicBezTo>
                    <a:pt x="143" y="149"/>
                    <a:pt x="143" y="149"/>
                    <a:pt x="143" y="149"/>
                  </a:cubicBezTo>
                  <a:cubicBezTo>
                    <a:pt x="143" y="149"/>
                    <a:pt x="143" y="149"/>
                    <a:pt x="143" y="149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42" y="150"/>
                    <a:pt x="142" y="150"/>
                    <a:pt x="142" y="150"/>
                  </a:cubicBezTo>
                  <a:cubicBezTo>
                    <a:pt x="141" y="151"/>
                    <a:pt x="141" y="151"/>
                    <a:pt x="141" y="151"/>
                  </a:cubicBezTo>
                  <a:cubicBezTo>
                    <a:pt x="141" y="151"/>
                    <a:pt x="141" y="151"/>
                    <a:pt x="141" y="151"/>
                  </a:cubicBezTo>
                  <a:cubicBezTo>
                    <a:pt x="140" y="151"/>
                    <a:pt x="140" y="151"/>
                    <a:pt x="140" y="151"/>
                  </a:cubicBezTo>
                  <a:cubicBezTo>
                    <a:pt x="140" y="151"/>
                    <a:pt x="140" y="151"/>
                    <a:pt x="140" y="151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6" y="153"/>
                    <a:pt x="136" y="153"/>
                    <a:pt x="136" y="153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55"/>
                    <a:pt x="133" y="155"/>
                    <a:pt x="133" y="155"/>
                  </a:cubicBezTo>
                  <a:cubicBezTo>
                    <a:pt x="132" y="156"/>
                    <a:pt x="132" y="156"/>
                    <a:pt x="132" y="156"/>
                  </a:cubicBezTo>
                  <a:cubicBezTo>
                    <a:pt x="132" y="156"/>
                    <a:pt x="132" y="156"/>
                    <a:pt x="132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57"/>
                    <a:pt x="133" y="157"/>
                    <a:pt x="133" y="157"/>
                  </a:cubicBezTo>
                  <a:cubicBezTo>
                    <a:pt x="132" y="157"/>
                    <a:pt x="132" y="157"/>
                    <a:pt x="132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28" y="159"/>
                    <a:pt x="128" y="159"/>
                    <a:pt x="128" y="159"/>
                  </a:cubicBezTo>
                  <a:cubicBezTo>
                    <a:pt x="128" y="159"/>
                    <a:pt x="128" y="159"/>
                    <a:pt x="128" y="159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26" y="159"/>
                    <a:pt x="126" y="159"/>
                    <a:pt x="126" y="159"/>
                  </a:cubicBezTo>
                  <a:cubicBezTo>
                    <a:pt x="126" y="160"/>
                    <a:pt x="126" y="160"/>
                    <a:pt x="126" y="160"/>
                  </a:cubicBezTo>
                  <a:cubicBezTo>
                    <a:pt x="125" y="160"/>
                    <a:pt x="125" y="160"/>
                    <a:pt x="125" y="160"/>
                  </a:cubicBezTo>
                  <a:cubicBezTo>
                    <a:pt x="125" y="160"/>
                    <a:pt x="125" y="160"/>
                    <a:pt x="125" y="160"/>
                  </a:cubicBezTo>
                  <a:cubicBezTo>
                    <a:pt x="124" y="160"/>
                    <a:pt x="124" y="160"/>
                    <a:pt x="124" y="160"/>
                  </a:cubicBezTo>
                  <a:cubicBezTo>
                    <a:pt x="124" y="160"/>
                    <a:pt x="124" y="160"/>
                    <a:pt x="124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2"/>
                    <a:pt x="119" y="162"/>
                    <a:pt x="119" y="162"/>
                  </a:cubicBezTo>
                  <a:cubicBezTo>
                    <a:pt x="118" y="162"/>
                    <a:pt x="118" y="162"/>
                    <a:pt x="118" y="162"/>
                  </a:cubicBezTo>
                  <a:cubicBezTo>
                    <a:pt x="118" y="161"/>
                    <a:pt x="118" y="161"/>
                    <a:pt x="118" y="161"/>
                  </a:cubicBezTo>
                  <a:cubicBezTo>
                    <a:pt x="118" y="162"/>
                    <a:pt x="118" y="162"/>
                    <a:pt x="118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6" y="163"/>
                    <a:pt x="116" y="163"/>
                    <a:pt x="116" y="163"/>
                  </a:cubicBezTo>
                  <a:cubicBezTo>
                    <a:pt x="116" y="163"/>
                    <a:pt x="116" y="163"/>
                    <a:pt x="116" y="163"/>
                  </a:cubicBezTo>
                  <a:cubicBezTo>
                    <a:pt x="115" y="163"/>
                    <a:pt x="115" y="163"/>
                    <a:pt x="115" y="163"/>
                  </a:cubicBezTo>
                  <a:cubicBezTo>
                    <a:pt x="115" y="163"/>
                    <a:pt x="115" y="163"/>
                    <a:pt x="115" y="163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1"/>
                    <a:pt x="114" y="161"/>
                    <a:pt x="114" y="161"/>
                  </a:cubicBezTo>
                  <a:cubicBezTo>
                    <a:pt x="113" y="162"/>
                    <a:pt x="113" y="162"/>
                    <a:pt x="113" y="162"/>
                  </a:cubicBezTo>
                  <a:cubicBezTo>
                    <a:pt x="113" y="162"/>
                    <a:pt x="113" y="162"/>
                    <a:pt x="113" y="162"/>
                  </a:cubicBezTo>
                  <a:cubicBezTo>
                    <a:pt x="113" y="162"/>
                    <a:pt x="113" y="162"/>
                    <a:pt x="113" y="162"/>
                  </a:cubicBezTo>
                  <a:cubicBezTo>
                    <a:pt x="113" y="163"/>
                    <a:pt x="113" y="163"/>
                    <a:pt x="113" y="163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1" y="163"/>
                    <a:pt x="111" y="163"/>
                    <a:pt x="111" y="163"/>
                  </a:cubicBezTo>
                  <a:cubicBezTo>
                    <a:pt x="111" y="163"/>
                    <a:pt x="111" y="163"/>
                    <a:pt x="111" y="163"/>
                  </a:cubicBezTo>
                  <a:cubicBezTo>
                    <a:pt x="110" y="163"/>
                    <a:pt x="110" y="163"/>
                    <a:pt x="110" y="163"/>
                  </a:cubicBezTo>
                  <a:cubicBezTo>
                    <a:pt x="110" y="163"/>
                    <a:pt x="110" y="163"/>
                    <a:pt x="110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08" y="163"/>
                    <a:pt x="108" y="163"/>
                    <a:pt x="108" y="163"/>
                  </a:cubicBezTo>
                  <a:cubicBezTo>
                    <a:pt x="108" y="163"/>
                    <a:pt x="108" y="163"/>
                    <a:pt x="108" y="163"/>
                  </a:cubicBezTo>
                  <a:cubicBezTo>
                    <a:pt x="107" y="162"/>
                    <a:pt x="107" y="162"/>
                    <a:pt x="107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07" y="161"/>
                    <a:pt x="107" y="161"/>
                    <a:pt x="107" y="161"/>
                  </a:cubicBezTo>
                  <a:cubicBezTo>
                    <a:pt x="107" y="161"/>
                    <a:pt x="107" y="161"/>
                    <a:pt x="107" y="161"/>
                  </a:cubicBezTo>
                  <a:cubicBezTo>
                    <a:pt x="106" y="161"/>
                    <a:pt x="106" y="161"/>
                    <a:pt x="106" y="161"/>
                  </a:cubicBezTo>
                  <a:cubicBezTo>
                    <a:pt x="106" y="160"/>
                    <a:pt x="106" y="160"/>
                    <a:pt x="106" y="160"/>
                  </a:cubicBezTo>
                  <a:cubicBezTo>
                    <a:pt x="106" y="159"/>
                    <a:pt x="106" y="159"/>
                    <a:pt x="106" y="159"/>
                  </a:cubicBezTo>
                  <a:cubicBezTo>
                    <a:pt x="106" y="159"/>
                    <a:pt x="106" y="159"/>
                    <a:pt x="106" y="159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6" y="160"/>
                    <a:pt x="106" y="160"/>
                    <a:pt x="106" y="160"/>
                  </a:cubicBezTo>
                  <a:cubicBezTo>
                    <a:pt x="106" y="160"/>
                    <a:pt x="106" y="160"/>
                    <a:pt x="106" y="160"/>
                  </a:cubicBezTo>
                  <a:cubicBezTo>
                    <a:pt x="106" y="161"/>
                    <a:pt x="106" y="161"/>
                    <a:pt x="106" y="161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7" y="162"/>
                    <a:pt x="107" y="162"/>
                    <a:pt x="107" y="162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6" y="165"/>
                    <a:pt x="106" y="165"/>
                    <a:pt x="106" y="165"/>
                  </a:cubicBezTo>
                  <a:cubicBezTo>
                    <a:pt x="106" y="165"/>
                    <a:pt x="106" y="165"/>
                    <a:pt x="106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4" y="165"/>
                    <a:pt x="104" y="165"/>
                    <a:pt x="104" y="165"/>
                  </a:cubicBezTo>
                  <a:cubicBezTo>
                    <a:pt x="104" y="166"/>
                    <a:pt x="104" y="166"/>
                    <a:pt x="104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70"/>
                    <a:pt x="100" y="170"/>
                    <a:pt x="100" y="170"/>
                  </a:cubicBezTo>
                  <a:cubicBezTo>
                    <a:pt x="100" y="170"/>
                    <a:pt x="100" y="170"/>
                    <a:pt x="100" y="170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98" y="172"/>
                    <a:pt x="98" y="172"/>
                    <a:pt x="98" y="172"/>
                  </a:cubicBezTo>
                  <a:cubicBezTo>
                    <a:pt x="98" y="172"/>
                    <a:pt x="98" y="172"/>
                    <a:pt x="98" y="172"/>
                  </a:cubicBezTo>
                  <a:cubicBezTo>
                    <a:pt x="98" y="173"/>
                    <a:pt x="98" y="173"/>
                    <a:pt x="98" y="173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5" y="174"/>
                    <a:pt x="95" y="174"/>
                    <a:pt x="95" y="174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6"/>
                    <a:pt x="94" y="176"/>
                    <a:pt x="94" y="176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2" y="175"/>
                    <a:pt x="92" y="175"/>
                    <a:pt x="92" y="175"/>
                  </a:cubicBezTo>
                  <a:cubicBezTo>
                    <a:pt x="92" y="174"/>
                    <a:pt x="92" y="174"/>
                    <a:pt x="92" y="174"/>
                  </a:cubicBezTo>
                  <a:cubicBezTo>
                    <a:pt x="91" y="174"/>
                    <a:pt x="91" y="174"/>
                    <a:pt x="91" y="174"/>
                  </a:cubicBezTo>
                  <a:cubicBezTo>
                    <a:pt x="91" y="175"/>
                    <a:pt x="91" y="175"/>
                    <a:pt x="91" y="175"/>
                  </a:cubicBezTo>
                  <a:cubicBezTo>
                    <a:pt x="91" y="175"/>
                    <a:pt x="91" y="175"/>
                    <a:pt x="91" y="175"/>
                  </a:cubicBezTo>
                  <a:cubicBezTo>
                    <a:pt x="92" y="175"/>
                    <a:pt x="92" y="175"/>
                    <a:pt x="92" y="175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92" y="177"/>
                    <a:pt x="92" y="177"/>
                    <a:pt x="92" y="177"/>
                  </a:cubicBezTo>
                  <a:cubicBezTo>
                    <a:pt x="91" y="177"/>
                    <a:pt x="91" y="177"/>
                    <a:pt x="91" y="177"/>
                  </a:cubicBezTo>
                  <a:cubicBezTo>
                    <a:pt x="90" y="177"/>
                    <a:pt x="90" y="177"/>
                    <a:pt x="90" y="177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88" y="178"/>
                    <a:pt x="88" y="178"/>
                    <a:pt x="88" y="178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9" y="177"/>
                    <a:pt x="89" y="177"/>
                    <a:pt x="89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8"/>
                    <a:pt x="88" y="178"/>
                    <a:pt x="88" y="178"/>
                  </a:cubicBezTo>
                  <a:cubicBezTo>
                    <a:pt x="87" y="178"/>
                    <a:pt x="87" y="178"/>
                    <a:pt x="87" y="178"/>
                  </a:cubicBezTo>
                  <a:cubicBezTo>
                    <a:pt x="87" y="178"/>
                    <a:pt x="87" y="178"/>
                    <a:pt x="87" y="178"/>
                  </a:cubicBezTo>
                  <a:cubicBezTo>
                    <a:pt x="86" y="178"/>
                    <a:pt x="86" y="178"/>
                    <a:pt x="86" y="178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6" y="176"/>
                    <a:pt x="86" y="176"/>
                    <a:pt x="86" y="176"/>
                  </a:cubicBezTo>
                  <a:cubicBezTo>
                    <a:pt x="86" y="176"/>
                    <a:pt x="86" y="176"/>
                    <a:pt x="86" y="176"/>
                  </a:cubicBezTo>
                  <a:cubicBezTo>
                    <a:pt x="85" y="176"/>
                    <a:pt x="85" y="176"/>
                    <a:pt x="85" y="176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4" y="176"/>
                    <a:pt x="84" y="176"/>
                    <a:pt x="84" y="176"/>
                  </a:cubicBezTo>
                  <a:cubicBezTo>
                    <a:pt x="84" y="176"/>
                    <a:pt x="84" y="176"/>
                    <a:pt x="84" y="176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3" y="176"/>
                    <a:pt x="83" y="176"/>
                    <a:pt x="83" y="176"/>
                  </a:cubicBezTo>
                  <a:cubicBezTo>
                    <a:pt x="83" y="177"/>
                    <a:pt x="83" y="177"/>
                    <a:pt x="83" y="177"/>
                  </a:cubicBezTo>
                  <a:cubicBezTo>
                    <a:pt x="82" y="177"/>
                    <a:pt x="82" y="177"/>
                    <a:pt x="82" y="177"/>
                  </a:cubicBezTo>
                  <a:cubicBezTo>
                    <a:pt x="82" y="177"/>
                    <a:pt x="82" y="177"/>
                    <a:pt x="82" y="177"/>
                  </a:cubicBezTo>
                  <a:cubicBezTo>
                    <a:pt x="81" y="176"/>
                    <a:pt x="81" y="176"/>
                    <a:pt x="81" y="176"/>
                  </a:cubicBezTo>
                  <a:cubicBezTo>
                    <a:pt x="81" y="176"/>
                    <a:pt x="81" y="176"/>
                    <a:pt x="81" y="176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1" y="178"/>
                    <a:pt x="81" y="178"/>
                    <a:pt x="81" y="178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81" y="180"/>
                    <a:pt x="81" y="180"/>
                    <a:pt x="81" y="180"/>
                  </a:cubicBezTo>
                  <a:cubicBezTo>
                    <a:pt x="80" y="180"/>
                    <a:pt x="80" y="180"/>
                    <a:pt x="80" y="180"/>
                  </a:cubicBezTo>
                  <a:cubicBezTo>
                    <a:pt x="80" y="179"/>
                    <a:pt x="80" y="179"/>
                    <a:pt x="80" y="179"/>
                  </a:cubicBezTo>
                  <a:cubicBezTo>
                    <a:pt x="79" y="180"/>
                    <a:pt x="79" y="180"/>
                    <a:pt x="79" y="180"/>
                  </a:cubicBezTo>
                  <a:cubicBezTo>
                    <a:pt x="79" y="180"/>
                    <a:pt x="79" y="180"/>
                    <a:pt x="79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8" y="179"/>
                    <a:pt x="78" y="179"/>
                    <a:pt x="78" y="179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7" y="180"/>
                    <a:pt x="77" y="180"/>
                    <a:pt x="77" y="180"/>
                  </a:cubicBezTo>
                  <a:cubicBezTo>
                    <a:pt x="77" y="180"/>
                    <a:pt x="77" y="180"/>
                    <a:pt x="77" y="180"/>
                  </a:cubicBezTo>
                  <a:cubicBezTo>
                    <a:pt x="76" y="180"/>
                    <a:pt x="76" y="180"/>
                    <a:pt x="76" y="180"/>
                  </a:cubicBezTo>
                  <a:cubicBezTo>
                    <a:pt x="76" y="179"/>
                    <a:pt x="76" y="179"/>
                    <a:pt x="76" y="179"/>
                  </a:cubicBezTo>
                  <a:cubicBezTo>
                    <a:pt x="76" y="179"/>
                    <a:pt x="76" y="179"/>
                    <a:pt x="76" y="179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4" y="180"/>
                    <a:pt x="74" y="180"/>
                    <a:pt x="74" y="180"/>
                  </a:cubicBezTo>
                  <a:cubicBezTo>
                    <a:pt x="74" y="180"/>
                    <a:pt x="74" y="180"/>
                    <a:pt x="74" y="180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181"/>
                    <a:pt x="75" y="181"/>
                    <a:pt x="75" y="181"/>
                  </a:cubicBezTo>
                  <a:cubicBezTo>
                    <a:pt x="74" y="182"/>
                    <a:pt x="74" y="182"/>
                    <a:pt x="74" y="182"/>
                  </a:cubicBezTo>
                  <a:cubicBezTo>
                    <a:pt x="73" y="183"/>
                    <a:pt x="73" y="183"/>
                    <a:pt x="73" y="183"/>
                  </a:cubicBezTo>
                  <a:cubicBezTo>
                    <a:pt x="73" y="183"/>
                    <a:pt x="73" y="183"/>
                    <a:pt x="73" y="183"/>
                  </a:cubicBezTo>
                  <a:cubicBezTo>
                    <a:pt x="72" y="183"/>
                    <a:pt x="72" y="183"/>
                    <a:pt x="72" y="183"/>
                  </a:cubicBezTo>
                  <a:cubicBezTo>
                    <a:pt x="72" y="182"/>
                    <a:pt x="72" y="182"/>
                    <a:pt x="72" y="182"/>
                  </a:cubicBezTo>
                  <a:cubicBezTo>
                    <a:pt x="72" y="182"/>
                    <a:pt x="72" y="182"/>
                    <a:pt x="72" y="182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3"/>
                    <a:pt x="70" y="183"/>
                    <a:pt x="70" y="183"/>
                  </a:cubicBezTo>
                  <a:cubicBezTo>
                    <a:pt x="70" y="183"/>
                    <a:pt x="70" y="183"/>
                    <a:pt x="70" y="183"/>
                  </a:cubicBezTo>
                  <a:cubicBezTo>
                    <a:pt x="70" y="184"/>
                    <a:pt x="70" y="184"/>
                    <a:pt x="70" y="184"/>
                  </a:cubicBezTo>
                  <a:cubicBezTo>
                    <a:pt x="70" y="184"/>
                    <a:pt x="70" y="184"/>
                    <a:pt x="70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85"/>
                    <a:pt x="71" y="185"/>
                    <a:pt x="71" y="185"/>
                  </a:cubicBezTo>
                  <a:cubicBezTo>
                    <a:pt x="71" y="186"/>
                    <a:pt x="71" y="186"/>
                    <a:pt x="71" y="186"/>
                  </a:cubicBezTo>
                  <a:cubicBezTo>
                    <a:pt x="71" y="187"/>
                    <a:pt x="71" y="187"/>
                    <a:pt x="71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69" y="187"/>
                    <a:pt x="69" y="187"/>
                    <a:pt x="69" y="187"/>
                  </a:cubicBezTo>
                  <a:cubicBezTo>
                    <a:pt x="68" y="187"/>
                    <a:pt x="68" y="187"/>
                    <a:pt x="68" y="187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68" y="188"/>
                    <a:pt x="68" y="188"/>
                    <a:pt x="68" y="188"/>
                  </a:cubicBezTo>
                  <a:cubicBezTo>
                    <a:pt x="69" y="188"/>
                    <a:pt x="69" y="188"/>
                    <a:pt x="69" y="188"/>
                  </a:cubicBezTo>
                  <a:cubicBezTo>
                    <a:pt x="69" y="189"/>
                    <a:pt x="69" y="189"/>
                    <a:pt x="69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69" y="190"/>
                    <a:pt x="69" y="190"/>
                    <a:pt x="69" y="190"/>
                  </a:cubicBezTo>
                  <a:cubicBezTo>
                    <a:pt x="69" y="190"/>
                    <a:pt x="69" y="190"/>
                    <a:pt x="69" y="190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70" y="191"/>
                    <a:pt x="70" y="191"/>
                    <a:pt x="70" y="191"/>
                  </a:cubicBezTo>
                  <a:cubicBezTo>
                    <a:pt x="70" y="191"/>
                    <a:pt x="70" y="191"/>
                    <a:pt x="70" y="191"/>
                  </a:cubicBezTo>
                  <a:cubicBezTo>
                    <a:pt x="70" y="192"/>
                    <a:pt x="70" y="192"/>
                    <a:pt x="70" y="192"/>
                  </a:cubicBezTo>
                  <a:cubicBezTo>
                    <a:pt x="70" y="192"/>
                    <a:pt x="70" y="192"/>
                    <a:pt x="70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8" y="191"/>
                    <a:pt x="68" y="191"/>
                    <a:pt x="68" y="191"/>
                  </a:cubicBezTo>
                  <a:cubicBezTo>
                    <a:pt x="68" y="191"/>
                    <a:pt x="68" y="191"/>
                    <a:pt x="68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6" y="190"/>
                    <a:pt x="66" y="190"/>
                    <a:pt x="66" y="190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8" y="192"/>
                    <a:pt x="68" y="192"/>
                    <a:pt x="68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9" y="193"/>
                    <a:pt x="69" y="193"/>
                    <a:pt x="69" y="193"/>
                  </a:cubicBezTo>
                  <a:cubicBezTo>
                    <a:pt x="69" y="193"/>
                    <a:pt x="69" y="193"/>
                    <a:pt x="69" y="193"/>
                  </a:cubicBezTo>
                  <a:cubicBezTo>
                    <a:pt x="68" y="193"/>
                    <a:pt x="68" y="193"/>
                    <a:pt x="68" y="193"/>
                  </a:cubicBezTo>
                  <a:cubicBezTo>
                    <a:pt x="68" y="193"/>
                    <a:pt x="68" y="193"/>
                    <a:pt x="68" y="193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7" y="193"/>
                    <a:pt x="67" y="193"/>
                    <a:pt x="67" y="193"/>
                  </a:cubicBezTo>
                  <a:cubicBezTo>
                    <a:pt x="66" y="193"/>
                    <a:pt x="66" y="193"/>
                    <a:pt x="66" y="193"/>
                  </a:cubicBezTo>
                  <a:cubicBezTo>
                    <a:pt x="66" y="192"/>
                    <a:pt x="66" y="192"/>
                    <a:pt x="66" y="192"/>
                  </a:cubicBezTo>
                  <a:cubicBezTo>
                    <a:pt x="65" y="192"/>
                    <a:pt x="65" y="192"/>
                    <a:pt x="65" y="192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5" y="194"/>
                    <a:pt x="65" y="194"/>
                    <a:pt x="65" y="194"/>
                  </a:cubicBezTo>
                  <a:cubicBezTo>
                    <a:pt x="65" y="194"/>
                    <a:pt x="65" y="194"/>
                    <a:pt x="65" y="194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6" y="196"/>
                    <a:pt x="66" y="196"/>
                    <a:pt x="66" y="196"/>
                  </a:cubicBezTo>
                  <a:cubicBezTo>
                    <a:pt x="66" y="196"/>
                    <a:pt x="66" y="196"/>
                    <a:pt x="66" y="196"/>
                  </a:cubicBezTo>
                  <a:cubicBezTo>
                    <a:pt x="65" y="196"/>
                    <a:pt x="65" y="196"/>
                    <a:pt x="65" y="196"/>
                  </a:cubicBezTo>
                  <a:cubicBezTo>
                    <a:pt x="64" y="196"/>
                    <a:pt x="64" y="196"/>
                    <a:pt x="64" y="196"/>
                  </a:cubicBezTo>
                  <a:cubicBezTo>
                    <a:pt x="64" y="196"/>
                    <a:pt x="64" y="196"/>
                    <a:pt x="64" y="196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6"/>
                    <a:pt x="63" y="196"/>
                    <a:pt x="63" y="196"/>
                  </a:cubicBezTo>
                  <a:cubicBezTo>
                    <a:pt x="63" y="196"/>
                    <a:pt x="63" y="196"/>
                    <a:pt x="63" y="196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65" y="197"/>
                    <a:pt x="65" y="197"/>
                    <a:pt x="65" y="197"/>
                  </a:cubicBezTo>
                  <a:cubicBezTo>
                    <a:pt x="65" y="197"/>
                    <a:pt x="65" y="197"/>
                    <a:pt x="65" y="197"/>
                  </a:cubicBezTo>
                  <a:cubicBezTo>
                    <a:pt x="65" y="197"/>
                    <a:pt x="65" y="197"/>
                    <a:pt x="65" y="197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4" y="198"/>
                    <a:pt x="64" y="198"/>
                    <a:pt x="64" y="198"/>
                  </a:cubicBezTo>
                  <a:cubicBezTo>
                    <a:pt x="64" y="198"/>
                    <a:pt x="64" y="198"/>
                    <a:pt x="64" y="198"/>
                  </a:cubicBezTo>
                  <a:cubicBezTo>
                    <a:pt x="63" y="198"/>
                    <a:pt x="63" y="198"/>
                    <a:pt x="63" y="198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1" y="198"/>
                    <a:pt x="61" y="198"/>
                    <a:pt x="61" y="198"/>
                  </a:cubicBezTo>
                  <a:cubicBezTo>
                    <a:pt x="61" y="198"/>
                    <a:pt x="61" y="198"/>
                    <a:pt x="61" y="198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59" y="198"/>
                    <a:pt x="59" y="198"/>
                    <a:pt x="59" y="198"/>
                  </a:cubicBezTo>
                  <a:cubicBezTo>
                    <a:pt x="59" y="198"/>
                    <a:pt x="59" y="198"/>
                    <a:pt x="59" y="198"/>
                  </a:cubicBezTo>
                  <a:cubicBezTo>
                    <a:pt x="59" y="199"/>
                    <a:pt x="59" y="199"/>
                    <a:pt x="59" y="199"/>
                  </a:cubicBezTo>
                  <a:cubicBezTo>
                    <a:pt x="61" y="199"/>
                    <a:pt x="61" y="199"/>
                    <a:pt x="61" y="199"/>
                  </a:cubicBezTo>
                  <a:cubicBezTo>
                    <a:pt x="62" y="199"/>
                    <a:pt x="62" y="199"/>
                    <a:pt x="62" y="199"/>
                  </a:cubicBezTo>
                  <a:cubicBezTo>
                    <a:pt x="62" y="200"/>
                    <a:pt x="62" y="200"/>
                    <a:pt x="62" y="200"/>
                  </a:cubicBezTo>
                  <a:cubicBezTo>
                    <a:pt x="62" y="201"/>
                    <a:pt x="62" y="201"/>
                    <a:pt x="62" y="201"/>
                  </a:cubicBezTo>
                  <a:cubicBezTo>
                    <a:pt x="62" y="201"/>
                    <a:pt x="62" y="201"/>
                    <a:pt x="62" y="201"/>
                  </a:cubicBezTo>
                  <a:cubicBezTo>
                    <a:pt x="62" y="201"/>
                    <a:pt x="62" y="201"/>
                    <a:pt x="62" y="201"/>
                  </a:cubicBezTo>
                  <a:cubicBezTo>
                    <a:pt x="61" y="201"/>
                    <a:pt x="61" y="201"/>
                    <a:pt x="61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1"/>
                    <a:pt x="61" y="201"/>
                    <a:pt x="61" y="201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1" y="203"/>
                    <a:pt x="61" y="203"/>
                    <a:pt x="61" y="203"/>
                  </a:cubicBezTo>
                  <a:cubicBezTo>
                    <a:pt x="62" y="203"/>
                    <a:pt x="62" y="203"/>
                    <a:pt x="62" y="203"/>
                  </a:cubicBezTo>
                  <a:cubicBezTo>
                    <a:pt x="62" y="203"/>
                    <a:pt x="62" y="203"/>
                    <a:pt x="62" y="203"/>
                  </a:cubicBezTo>
                  <a:cubicBezTo>
                    <a:pt x="61" y="204"/>
                    <a:pt x="61" y="204"/>
                    <a:pt x="61" y="204"/>
                  </a:cubicBezTo>
                  <a:cubicBezTo>
                    <a:pt x="61" y="204"/>
                    <a:pt x="61" y="204"/>
                    <a:pt x="61" y="204"/>
                  </a:cubicBezTo>
                  <a:cubicBezTo>
                    <a:pt x="61" y="205"/>
                    <a:pt x="61" y="205"/>
                    <a:pt x="61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59" y="204"/>
                    <a:pt x="59" y="204"/>
                    <a:pt x="59" y="204"/>
                  </a:cubicBezTo>
                  <a:cubicBezTo>
                    <a:pt x="59" y="204"/>
                    <a:pt x="59" y="204"/>
                    <a:pt x="59" y="204"/>
                  </a:cubicBezTo>
                  <a:cubicBezTo>
                    <a:pt x="58" y="204"/>
                    <a:pt x="58" y="204"/>
                    <a:pt x="58" y="204"/>
                  </a:cubicBezTo>
                  <a:cubicBezTo>
                    <a:pt x="59" y="204"/>
                    <a:pt x="59" y="204"/>
                    <a:pt x="59" y="204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60" y="206"/>
                    <a:pt x="60" y="206"/>
                    <a:pt x="60" y="206"/>
                  </a:cubicBezTo>
                  <a:cubicBezTo>
                    <a:pt x="59" y="206"/>
                    <a:pt x="59" y="206"/>
                    <a:pt x="59" y="206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58" y="206"/>
                    <a:pt x="58" y="206"/>
                    <a:pt x="58" y="206"/>
                  </a:cubicBezTo>
                  <a:cubicBezTo>
                    <a:pt x="59" y="206"/>
                    <a:pt x="59" y="206"/>
                    <a:pt x="59" y="206"/>
                  </a:cubicBezTo>
                  <a:cubicBezTo>
                    <a:pt x="59" y="206"/>
                    <a:pt x="59" y="206"/>
                    <a:pt x="59" y="206"/>
                  </a:cubicBezTo>
                  <a:cubicBezTo>
                    <a:pt x="59" y="207"/>
                    <a:pt x="59" y="207"/>
                    <a:pt x="59" y="207"/>
                  </a:cubicBezTo>
                  <a:cubicBezTo>
                    <a:pt x="59" y="207"/>
                    <a:pt x="59" y="207"/>
                    <a:pt x="59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7" y="209"/>
                    <a:pt x="57" y="209"/>
                    <a:pt x="57" y="209"/>
                  </a:cubicBezTo>
                  <a:cubicBezTo>
                    <a:pt x="58" y="209"/>
                    <a:pt x="58" y="209"/>
                    <a:pt x="58" y="209"/>
                  </a:cubicBezTo>
                  <a:cubicBezTo>
                    <a:pt x="59" y="209"/>
                    <a:pt x="59" y="209"/>
                    <a:pt x="59" y="209"/>
                  </a:cubicBezTo>
                  <a:cubicBezTo>
                    <a:pt x="59" y="209"/>
                    <a:pt x="59" y="209"/>
                    <a:pt x="59" y="209"/>
                  </a:cubicBezTo>
                  <a:cubicBezTo>
                    <a:pt x="59" y="210"/>
                    <a:pt x="59" y="210"/>
                    <a:pt x="59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211"/>
                    <a:pt x="57" y="211"/>
                    <a:pt x="57" y="211"/>
                  </a:cubicBezTo>
                  <a:cubicBezTo>
                    <a:pt x="57" y="211"/>
                    <a:pt x="57" y="211"/>
                    <a:pt x="57" y="211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7" y="211"/>
                    <a:pt x="57" y="211"/>
                    <a:pt x="57" y="211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58" y="212"/>
                    <a:pt x="58" y="212"/>
                    <a:pt x="58" y="212"/>
                  </a:cubicBezTo>
                  <a:cubicBezTo>
                    <a:pt x="57" y="212"/>
                    <a:pt x="57" y="212"/>
                    <a:pt x="57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7" y="212"/>
                    <a:pt x="57" y="212"/>
                    <a:pt x="57" y="212"/>
                  </a:cubicBezTo>
                  <a:cubicBezTo>
                    <a:pt x="58" y="212"/>
                    <a:pt x="58" y="212"/>
                    <a:pt x="58" y="212"/>
                  </a:cubicBezTo>
                  <a:cubicBezTo>
                    <a:pt x="58" y="213"/>
                    <a:pt x="58" y="213"/>
                    <a:pt x="58" y="213"/>
                  </a:cubicBezTo>
                  <a:cubicBezTo>
                    <a:pt x="57" y="213"/>
                    <a:pt x="57" y="213"/>
                    <a:pt x="57" y="213"/>
                  </a:cubicBezTo>
                  <a:cubicBezTo>
                    <a:pt x="56" y="213"/>
                    <a:pt x="56" y="213"/>
                    <a:pt x="56" y="213"/>
                  </a:cubicBezTo>
                  <a:cubicBezTo>
                    <a:pt x="56" y="213"/>
                    <a:pt x="56" y="213"/>
                    <a:pt x="56" y="213"/>
                  </a:cubicBezTo>
                  <a:cubicBezTo>
                    <a:pt x="55" y="213"/>
                    <a:pt x="55" y="213"/>
                    <a:pt x="55" y="213"/>
                  </a:cubicBezTo>
                  <a:cubicBezTo>
                    <a:pt x="55" y="212"/>
                    <a:pt x="55" y="212"/>
                    <a:pt x="55" y="212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3" y="212"/>
                    <a:pt x="53" y="212"/>
                    <a:pt x="53" y="212"/>
                  </a:cubicBezTo>
                  <a:cubicBezTo>
                    <a:pt x="53" y="212"/>
                    <a:pt x="53" y="212"/>
                    <a:pt x="53" y="212"/>
                  </a:cubicBezTo>
                  <a:cubicBezTo>
                    <a:pt x="53" y="213"/>
                    <a:pt x="53" y="213"/>
                    <a:pt x="53" y="213"/>
                  </a:cubicBezTo>
                  <a:cubicBezTo>
                    <a:pt x="55" y="213"/>
                    <a:pt x="55" y="213"/>
                    <a:pt x="55" y="213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6" y="214"/>
                    <a:pt x="56" y="214"/>
                    <a:pt x="56" y="214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6" y="216"/>
                    <a:pt x="56" y="216"/>
                    <a:pt x="56" y="216"/>
                  </a:cubicBezTo>
                  <a:cubicBezTo>
                    <a:pt x="55" y="216"/>
                    <a:pt x="55" y="216"/>
                    <a:pt x="55" y="216"/>
                  </a:cubicBezTo>
                  <a:close/>
                  <a:moveTo>
                    <a:pt x="54" y="216"/>
                  </a:moveTo>
                  <a:cubicBezTo>
                    <a:pt x="53" y="215"/>
                    <a:pt x="53" y="215"/>
                    <a:pt x="53" y="215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3" y="216"/>
                    <a:pt x="53" y="216"/>
                    <a:pt x="53" y="216"/>
                  </a:cubicBezTo>
                  <a:cubicBezTo>
                    <a:pt x="54" y="216"/>
                    <a:pt x="54" y="216"/>
                    <a:pt x="54" y="216"/>
                  </a:cubicBezTo>
                  <a:cubicBezTo>
                    <a:pt x="54" y="216"/>
                    <a:pt x="54" y="216"/>
                    <a:pt x="54" y="216"/>
                  </a:cubicBezTo>
                  <a:close/>
                  <a:moveTo>
                    <a:pt x="124" y="146"/>
                  </a:moveTo>
                  <a:cubicBezTo>
                    <a:pt x="124" y="146"/>
                    <a:pt x="124" y="146"/>
                    <a:pt x="124" y="146"/>
                  </a:cubicBezTo>
                  <a:cubicBezTo>
                    <a:pt x="125" y="146"/>
                    <a:pt x="125" y="146"/>
                    <a:pt x="125" y="146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9" y="146"/>
                    <a:pt x="129" y="146"/>
                    <a:pt x="129" y="146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30" y="145"/>
                    <a:pt x="130" y="145"/>
                    <a:pt x="130" y="145"/>
                  </a:cubicBezTo>
                  <a:cubicBezTo>
                    <a:pt x="131" y="146"/>
                    <a:pt x="131" y="146"/>
                    <a:pt x="131" y="146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134" y="145"/>
                    <a:pt x="134" y="145"/>
                    <a:pt x="134" y="145"/>
                  </a:cubicBezTo>
                  <a:cubicBezTo>
                    <a:pt x="134" y="143"/>
                    <a:pt x="134" y="143"/>
                    <a:pt x="134" y="143"/>
                  </a:cubicBezTo>
                  <a:cubicBezTo>
                    <a:pt x="133" y="142"/>
                    <a:pt x="133" y="142"/>
                    <a:pt x="133" y="142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0" y="142"/>
                    <a:pt x="130" y="142"/>
                    <a:pt x="130" y="142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6" y="144"/>
                    <a:pt x="126" y="144"/>
                    <a:pt x="126" y="144"/>
                  </a:cubicBezTo>
                  <a:cubicBezTo>
                    <a:pt x="125" y="145"/>
                    <a:pt x="125" y="145"/>
                    <a:pt x="125" y="145"/>
                  </a:cubicBezTo>
                  <a:cubicBezTo>
                    <a:pt x="124" y="145"/>
                    <a:pt x="124" y="145"/>
                    <a:pt x="124" y="145"/>
                  </a:cubicBezTo>
                  <a:cubicBezTo>
                    <a:pt x="124" y="145"/>
                    <a:pt x="124" y="145"/>
                    <a:pt x="124" y="145"/>
                  </a:cubicBezTo>
                  <a:cubicBezTo>
                    <a:pt x="124" y="146"/>
                    <a:pt x="124" y="146"/>
                    <a:pt x="124" y="146"/>
                  </a:cubicBezTo>
                  <a:close/>
                  <a:moveTo>
                    <a:pt x="57" y="211"/>
                  </a:moveTo>
                  <a:cubicBezTo>
                    <a:pt x="58" y="211"/>
                    <a:pt x="58" y="211"/>
                    <a:pt x="58" y="211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7" y="211"/>
                    <a:pt x="57" y="211"/>
                    <a:pt x="57" y="211"/>
                  </a:cubicBezTo>
                  <a:close/>
                  <a:moveTo>
                    <a:pt x="62" y="203"/>
                  </a:moveTo>
                  <a:cubicBezTo>
                    <a:pt x="62" y="203"/>
                    <a:pt x="62" y="203"/>
                    <a:pt x="62" y="203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2" y="203"/>
                    <a:pt x="62" y="203"/>
                    <a:pt x="62" y="203"/>
                  </a:cubicBezTo>
                  <a:close/>
                  <a:moveTo>
                    <a:pt x="62" y="202"/>
                  </a:moveTo>
                  <a:cubicBezTo>
                    <a:pt x="62" y="202"/>
                    <a:pt x="62" y="202"/>
                    <a:pt x="62" y="202"/>
                  </a:cubicBezTo>
                  <a:cubicBezTo>
                    <a:pt x="63" y="202"/>
                    <a:pt x="63" y="202"/>
                    <a:pt x="63" y="202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2" y="202"/>
                    <a:pt x="62" y="202"/>
                    <a:pt x="62" y="202"/>
                  </a:cubicBezTo>
                  <a:close/>
                  <a:moveTo>
                    <a:pt x="63" y="200"/>
                  </a:move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lose/>
                  <a:moveTo>
                    <a:pt x="62" y="198"/>
                  </a:moveTo>
                  <a:cubicBezTo>
                    <a:pt x="62" y="199"/>
                    <a:pt x="62" y="199"/>
                    <a:pt x="62" y="199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2" y="198"/>
                    <a:pt x="62" y="198"/>
                    <a:pt x="62" y="198"/>
                  </a:cubicBezTo>
                  <a:close/>
                  <a:moveTo>
                    <a:pt x="66" y="198"/>
                  </a:moveTo>
                  <a:cubicBezTo>
                    <a:pt x="66" y="198"/>
                    <a:pt x="66" y="198"/>
                    <a:pt x="66" y="198"/>
                  </a:cubicBezTo>
                  <a:cubicBezTo>
                    <a:pt x="66" y="197"/>
                    <a:pt x="66" y="197"/>
                    <a:pt x="66" y="197"/>
                  </a:cubicBezTo>
                  <a:cubicBezTo>
                    <a:pt x="66" y="197"/>
                    <a:pt x="66" y="197"/>
                    <a:pt x="66" y="197"/>
                  </a:cubicBezTo>
                  <a:cubicBezTo>
                    <a:pt x="66" y="198"/>
                    <a:pt x="66" y="198"/>
                    <a:pt x="66" y="198"/>
                  </a:cubicBezTo>
                  <a:close/>
                  <a:moveTo>
                    <a:pt x="65" y="193"/>
                  </a:moveTo>
                  <a:cubicBezTo>
                    <a:pt x="65" y="193"/>
                    <a:pt x="65" y="193"/>
                    <a:pt x="65" y="193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7" y="195"/>
                    <a:pt x="67" y="195"/>
                    <a:pt x="67" y="195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6" y="193"/>
                    <a:pt x="66" y="193"/>
                    <a:pt x="66" y="193"/>
                  </a:cubicBezTo>
                  <a:cubicBezTo>
                    <a:pt x="65" y="193"/>
                    <a:pt x="65" y="193"/>
                    <a:pt x="65" y="193"/>
                  </a:cubicBezTo>
                  <a:close/>
                  <a:moveTo>
                    <a:pt x="71" y="184"/>
                  </a:moveTo>
                  <a:cubicBezTo>
                    <a:pt x="71" y="185"/>
                    <a:pt x="71" y="185"/>
                    <a:pt x="71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1" y="186"/>
                    <a:pt x="71" y="186"/>
                    <a:pt x="71" y="186"/>
                  </a:cubicBezTo>
                  <a:cubicBezTo>
                    <a:pt x="72" y="187"/>
                    <a:pt x="72" y="187"/>
                    <a:pt x="72" y="187"/>
                  </a:cubicBezTo>
                  <a:cubicBezTo>
                    <a:pt x="72" y="187"/>
                    <a:pt x="72" y="187"/>
                    <a:pt x="72" y="187"/>
                  </a:cubicBezTo>
                  <a:cubicBezTo>
                    <a:pt x="72" y="186"/>
                    <a:pt x="72" y="186"/>
                    <a:pt x="72" y="186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84"/>
                    <a:pt x="71" y="184"/>
                    <a:pt x="71" y="184"/>
                  </a:cubicBezTo>
                  <a:close/>
                  <a:moveTo>
                    <a:pt x="75" y="181"/>
                  </a:moveTo>
                  <a:cubicBezTo>
                    <a:pt x="75" y="182"/>
                    <a:pt x="75" y="182"/>
                    <a:pt x="75" y="182"/>
                  </a:cubicBezTo>
                  <a:cubicBezTo>
                    <a:pt x="76" y="182"/>
                    <a:pt x="76" y="182"/>
                    <a:pt x="76" y="182"/>
                  </a:cubicBezTo>
                  <a:cubicBezTo>
                    <a:pt x="76" y="182"/>
                    <a:pt x="76" y="182"/>
                    <a:pt x="76" y="182"/>
                  </a:cubicBezTo>
                  <a:cubicBezTo>
                    <a:pt x="76" y="181"/>
                    <a:pt x="76" y="181"/>
                    <a:pt x="76" y="181"/>
                  </a:cubicBezTo>
                  <a:cubicBezTo>
                    <a:pt x="75" y="181"/>
                    <a:pt x="75" y="181"/>
                    <a:pt x="75" y="181"/>
                  </a:cubicBezTo>
                  <a:close/>
                  <a:moveTo>
                    <a:pt x="76" y="181"/>
                  </a:moveTo>
                  <a:cubicBezTo>
                    <a:pt x="77" y="181"/>
                    <a:pt x="77" y="181"/>
                    <a:pt x="77" y="181"/>
                  </a:cubicBezTo>
                  <a:cubicBezTo>
                    <a:pt x="77" y="181"/>
                    <a:pt x="77" y="181"/>
                    <a:pt x="77" y="181"/>
                  </a:cubicBezTo>
                  <a:cubicBezTo>
                    <a:pt x="76" y="180"/>
                    <a:pt x="76" y="180"/>
                    <a:pt x="76" y="180"/>
                  </a:cubicBezTo>
                  <a:cubicBezTo>
                    <a:pt x="76" y="181"/>
                    <a:pt x="76" y="181"/>
                    <a:pt x="76" y="181"/>
                  </a:cubicBezTo>
                  <a:close/>
                  <a:moveTo>
                    <a:pt x="83" y="180"/>
                  </a:moveTo>
                  <a:cubicBezTo>
                    <a:pt x="84" y="180"/>
                    <a:pt x="84" y="180"/>
                    <a:pt x="84" y="180"/>
                  </a:cubicBezTo>
                  <a:cubicBezTo>
                    <a:pt x="85" y="180"/>
                    <a:pt x="85" y="180"/>
                    <a:pt x="85" y="180"/>
                  </a:cubicBezTo>
                  <a:cubicBezTo>
                    <a:pt x="85" y="179"/>
                    <a:pt x="85" y="179"/>
                    <a:pt x="85" y="179"/>
                  </a:cubicBezTo>
                  <a:cubicBezTo>
                    <a:pt x="84" y="178"/>
                    <a:pt x="84" y="178"/>
                    <a:pt x="84" y="178"/>
                  </a:cubicBezTo>
                  <a:cubicBezTo>
                    <a:pt x="84" y="178"/>
                    <a:pt x="84" y="178"/>
                    <a:pt x="84" y="178"/>
                  </a:cubicBezTo>
                  <a:cubicBezTo>
                    <a:pt x="84" y="178"/>
                    <a:pt x="84" y="178"/>
                    <a:pt x="84" y="178"/>
                  </a:cubicBezTo>
                  <a:cubicBezTo>
                    <a:pt x="83" y="178"/>
                    <a:pt x="83" y="178"/>
                    <a:pt x="83" y="178"/>
                  </a:cubicBezTo>
                  <a:cubicBezTo>
                    <a:pt x="83" y="178"/>
                    <a:pt x="83" y="178"/>
                    <a:pt x="83" y="178"/>
                  </a:cubicBezTo>
                  <a:cubicBezTo>
                    <a:pt x="83" y="179"/>
                    <a:pt x="83" y="179"/>
                    <a:pt x="83" y="179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3" y="180"/>
                    <a:pt x="83" y="180"/>
                    <a:pt x="83" y="180"/>
                  </a:cubicBezTo>
                  <a:cubicBezTo>
                    <a:pt x="83" y="180"/>
                    <a:pt x="83" y="180"/>
                    <a:pt x="83" y="180"/>
                  </a:cubicBezTo>
                  <a:cubicBezTo>
                    <a:pt x="83" y="180"/>
                    <a:pt x="83" y="180"/>
                    <a:pt x="83" y="180"/>
                  </a:cubicBezTo>
                  <a:close/>
                  <a:moveTo>
                    <a:pt x="86" y="180"/>
                  </a:move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80"/>
                    <a:pt x="86" y="180"/>
                    <a:pt x="86" y="180"/>
                  </a:cubicBezTo>
                  <a:cubicBezTo>
                    <a:pt x="86" y="180"/>
                    <a:pt x="86" y="180"/>
                    <a:pt x="86" y="180"/>
                  </a:cubicBezTo>
                  <a:close/>
                  <a:moveTo>
                    <a:pt x="139" y="153"/>
                  </a:move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lose/>
                  <a:moveTo>
                    <a:pt x="129" y="146"/>
                  </a:move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29" y="146"/>
                    <a:pt x="129" y="146"/>
                  </a:cubicBezTo>
                  <a:close/>
                  <a:moveTo>
                    <a:pt x="125" y="143"/>
                  </a:moveTo>
                  <a:cubicBezTo>
                    <a:pt x="126" y="143"/>
                    <a:pt x="126" y="143"/>
                    <a:pt x="126" y="143"/>
                  </a:cubicBezTo>
                  <a:cubicBezTo>
                    <a:pt x="126" y="143"/>
                    <a:pt x="126" y="143"/>
                    <a:pt x="126" y="143"/>
                  </a:cubicBezTo>
                  <a:cubicBezTo>
                    <a:pt x="126" y="143"/>
                    <a:pt x="126" y="143"/>
                    <a:pt x="126" y="143"/>
                  </a:cubicBezTo>
                  <a:cubicBezTo>
                    <a:pt x="126" y="143"/>
                    <a:pt x="126" y="143"/>
                    <a:pt x="126" y="143"/>
                  </a:cubicBezTo>
                  <a:cubicBezTo>
                    <a:pt x="125" y="143"/>
                    <a:pt x="125" y="143"/>
                    <a:pt x="125" y="143"/>
                  </a:cubicBezTo>
                  <a:close/>
                  <a:moveTo>
                    <a:pt x="133" y="141"/>
                  </a:moveTo>
                  <a:cubicBezTo>
                    <a:pt x="133" y="141"/>
                    <a:pt x="133" y="141"/>
                    <a:pt x="133" y="141"/>
                  </a:cubicBezTo>
                  <a:cubicBezTo>
                    <a:pt x="134" y="142"/>
                    <a:pt x="134" y="142"/>
                    <a:pt x="134" y="142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3" y="141"/>
                    <a:pt x="133" y="141"/>
                    <a:pt x="133" y="141"/>
                  </a:cubicBezTo>
                  <a:close/>
                  <a:moveTo>
                    <a:pt x="139" y="126"/>
                  </a:moveTo>
                  <a:cubicBezTo>
                    <a:pt x="139" y="126"/>
                    <a:pt x="139" y="126"/>
                    <a:pt x="139" y="126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40" y="128"/>
                    <a:pt x="140" y="128"/>
                    <a:pt x="140" y="128"/>
                  </a:cubicBezTo>
                  <a:cubicBezTo>
                    <a:pt x="140" y="129"/>
                    <a:pt x="140" y="129"/>
                    <a:pt x="140" y="129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3" y="131"/>
                    <a:pt x="143" y="131"/>
                    <a:pt x="143" y="131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4" y="132"/>
                    <a:pt x="144" y="132"/>
                    <a:pt x="144" y="132"/>
                  </a:cubicBezTo>
                  <a:cubicBezTo>
                    <a:pt x="145" y="132"/>
                    <a:pt x="145" y="132"/>
                    <a:pt x="145" y="132"/>
                  </a:cubicBezTo>
                  <a:cubicBezTo>
                    <a:pt x="145" y="132"/>
                    <a:pt x="145" y="132"/>
                    <a:pt x="145" y="132"/>
                  </a:cubicBezTo>
                  <a:cubicBezTo>
                    <a:pt x="145" y="131"/>
                    <a:pt x="145" y="131"/>
                    <a:pt x="145" y="131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45" y="130"/>
                    <a:pt x="145" y="130"/>
                    <a:pt x="145" y="130"/>
                  </a:cubicBezTo>
                  <a:cubicBezTo>
                    <a:pt x="144" y="130"/>
                    <a:pt x="144" y="130"/>
                    <a:pt x="144" y="130"/>
                  </a:cubicBezTo>
                  <a:cubicBezTo>
                    <a:pt x="144" y="130"/>
                    <a:pt x="144" y="130"/>
                    <a:pt x="144" y="130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2" y="126"/>
                    <a:pt x="142" y="126"/>
                    <a:pt x="142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0" y="126"/>
                    <a:pt x="140" y="126"/>
                    <a:pt x="140" y="126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39" y="126"/>
                    <a:pt x="139" y="126"/>
                    <a:pt x="139" y="126"/>
                  </a:cubicBezTo>
                  <a:close/>
                  <a:moveTo>
                    <a:pt x="137" y="126"/>
                  </a:moveTo>
                  <a:cubicBezTo>
                    <a:pt x="137" y="126"/>
                    <a:pt x="137" y="126"/>
                    <a:pt x="137" y="126"/>
                  </a:cubicBezTo>
                  <a:cubicBezTo>
                    <a:pt x="137" y="125"/>
                    <a:pt x="137" y="125"/>
                    <a:pt x="137" y="125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6" y="126"/>
                    <a:pt x="136" y="126"/>
                    <a:pt x="136" y="126"/>
                  </a:cubicBezTo>
                  <a:cubicBezTo>
                    <a:pt x="137" y="126"/>
                    <a:pt x="137" y="126"/>
                    <a:pt x="137" y="126"/>
                  </a:cubicBezTo>
                  <a:close/>
                  <a:moveTo>
                    <a:pt x="139" y="125"/>
                  </a:moveTo>
                  <a:cubicBezTo>
                    <a:pt x="139" y="125"/>
                    <a:pt x="139" y="125"/>
                    <a:pt x="139" y="125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45" y="126"/>
                    <a:pt x="145" y="126"/>
                    <a:pt x="145" y="126"/>
                  </a:cubicBezTo>
                  <a:cubicBezTo>
                    <a:pt x="145" y="127"/>
                    <a:pt x="145" y="127"/>
                    <a:pt x="145" y="127"/>
                  </a:cubicBezTo>
                  <a:cubicBezTo>
                    <a:pt x="145" y="127"/>
                    <a:pt x="145" y="127"/>
                    <a:pt x="145" y="127"/>
                  </a:cubicBezTo>
                  <a:cubicBezTo>
                    <a:pt x="146" y="127"/>
                    <a:pt x="146" y="127"/>
                    <a:pt x="146" y="127"/>
                  </a:cubicBezTo>
                  <a:cubicBezTo>
                    <a:pt x="146" y="127"/>
                    <a:pt x="146" y="127"/>
                    <a:pt x="146" y="127"/>
                  </a:cubicBezTo>
                  <a:cubicBezTo>
                    <a:pt x="147" y="127"/>
                    <a:pt x="147" y="127"/>
                    <a:pt x="147" y="127"/>
                  </a:cubicBezTo>
                  <a:cubicBezTo>
                    <a:pt x="147" y="127"/>
                    <a:pt x="147" y="127"/>
                    <a:pt x="147" y="127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5" y="124"/>
                    <a:pt x="145" y="124"/>
                    <a:pt x="145" y="124"/>
                  </a:cubicBezTo>
                  <a:cubicBezTo>
                    <a:pt x="144" y="124"/>
                    <a:pt x="144" y="124"/>
                    <a:pt x="144" y="124"/>
                  </a:cubicBezTo>
                  <a:cubicBezTo>
                    <a:pt x="142" y="125"/>
                    <a:pt x="142" y="125"/>
                    <a:pt x="142" y="125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39" y="124"/>
                    <a:pt x="139" y="124"/>
                    <a:pt x="139" y="124"/>
                  </a:cubicBezTo>
                  <a:cubicBezTo>
                    <a:pt x="139" y="124"/>
                    <a:pt x="139" y="125"/>
                    <a:pt x="139" y="125"/>
                  </a:cubicBezTo>
                  <a:close/>
                  <a:moveTo>
                    <a:pt x="135" y="122"/>
                  </a:moveTo>
                  <a:cubicBezTo>
                    <a:pt x="136" y="122"/>
                    <a:pt x="136" y="122"/>
                    <a:pt x="136" y="122"/>
                  </a:cubicBezTo>
                  <a:cubicBezTo>
                    <a:pt x="137" y="123"/>
                    <a:pt x="137" y="123"/>
                    <a:pt x="137" y="123"/>
                  </a:cubicBezTo>
                  <a:cubicBezTo>
                    <a:pt x="138" y="124"/>
                    <a:pt x="138" y="124"/>
                    <a:pt x="138" y="124"/>
                  </a:cubicBezTo>
                  <a:cubicBezTo>
                    <a:pt x="139" y="124"/>
                    <a:pt x="139" y="124"/>
                    <a:pt x="139" y="124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43" y="124"/>
                    <a:pt x="143" y="124"/>
                    <a:pt x="143" y="124"/>
                  </a:cubicBezTo>
                  <a:cubicBezTo>
                    <a:pt x="145" y="124"/>
                    <a:pt x="145" y="124"/>
                    <a:pt x="145" y="124"/>
                  </a:cubicBezTo>
                  <a:cubicBezTo>
                    <a:pt x="144" y="123"/>
                    <a:pt x="144" y="123"/>
                    <a:pt x="144" y="123"/>
                  </a:cubicBezTo>
                  <a:cubicBezTo>
                    <a:pt x="143" y="123"/>
                    <a:pt x="143" y="123"/>
                    <a:pt x="143" y="123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39" y="122"/>
                    <a:pt x="139" y="122"/>
                    <a:pt x="139" y="122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9" y="122"/>
                    <a:pt x="139" y="122"/>
                    <a:pt x="139" y="122"/>
                  </a:cubicBezTo>
                  <a:cubicBezTo>
                    <a:pt x="140" y="122"/>
                    <a:pt x="140" y="122"/>
                    <a:pt x="140" y="122"/>
                  </a:cubicBezTo>
                  <a:cubicBezTo>
                    <a:pt x="142" y="123"/>
                    <a:pt x="142" y="123"/>
                    <a:pt x="142" y="123"/>
                  </a:cubicBezTo>
                  <a:cubicBezTo>
                    <a:pt x="142" y="123"/>
                    <a:pt x="142" y="123"/>
                    <a:pt x="142" y="123"/>
                  </a:cubicBezTo>
                  <a:cubicBezTo>
                    <a:pt x="142" y="122"/>
                    <a:pt x="142" y="122"/>
                    <a:pt x="142" y="122"/>
                  </a:cubicBezTo>
                  <a:cubicBezTo>
                    <a:pt x="140" y="121"/>
                    <a:pt x="140" y="121"/>
                    <a:pt x="140" y="121"/>
                  </a:cubicBezTo>
                  <a:cubicBezTo>
                    <a:pt x="138" y="121"/>
                    <a:pt x="138" y="121"/>
                    <a:pt x="138" y="121"/>
                  </a:cubicBezTo>
                  <a:cubicBezTo>
                    <a:pt x="137" y="121"/>
                    <a:pt x="137" y="121"/>
                    <a:pt x="137" y="121"/>
                  </a:cubicBezTo>
                  <a:cubicBezTo>
                    <a:pt x="137" y="121"/>
                    <a:pt x="137" y="121"/>
                    <a:pt x="137" y="121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5" y="122"/>
                    <a:pt x="135" y="122"/>
                    <a:pt x="135" y="122"/>
                  </a:cubicBezTo>
                  <a:close/>
                  <a:moveTo>
                    <a:pt x="149" y="124"/>
                  </a:moveTo>
                  <a:cubicBezTo>
                    <a:pt x="149" y="124"/>
                    <a:pt x="149" y="124"/>
                    <a:pt x="149" y="124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49" y="124"/>
                    <a:pt x="149" y="124"/>
                    <a:pt x="149" y="124"/>
                  </a:cubicBezTo>
                  <a:cubicBezTo>
                    <a:pt x="149" y="124"/>
                    <a:pt x="149" y="124"/>
                    <a:pt x="149" y="124"/>
                  </a:cubicBezTo>
                  <a:close/>
                  <a:moveTo>
                    <a:pt x="150" y="112"/>
                  </a:moveTo>
                  <a:cubicBezTo>
                    <a:pt x="149" y="113"/>
                    <a:pt x="149" y="113"/>
                    <a:pt x="149" y="113"/>
                  </a:cubicBezTo>
                  <a:cubicBezTo>
                    <a:pt x="149" y="114"/>
                    <a:pt x="149" y="114"/>
                    <a:pt x="149" y="114"/>
                  </a:cubicBezTo>
                  <a:cubicBezTo>
                    <a:pt x="149" y="114"/>
                    <a:pt x="149" y="114"/>
                    <a:pt x="149" y="114"/>
                  </a:cubicBezTo>
                  <a:cubicBezTo>
                    <a:pt x="150" y="114"/>
                    <a:pt x="150" y="114"/>
                    <a:pt x="150" y="114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2" y="115"/>
                    <a:pt x="152" y="115"/>
                    <a:pt x="152" y="115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2" y="112"/>
                    <a:pt x="152" y="112"/>
                    <a:pt x="152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0" y="112"/>
                    <a:pt x="150" y="112"/>
                    <a:pt x="150" y="112"/>
                  </a:cubicBezTo>
                  <a:close/>
                  <a:moveTo>
                    <a:pt x="158" y="111"/>
                  </a:moveTo>
                  <a:cubicBezTo>
                    <a:pt x="158" y="111"/>
                    <a:pt x="158" y="111"/>
                    <a:pt x="158" y="111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158" y="110"/>
                    <a:pt x="158" y="110"/>
                    <a:pt x="158" y="110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8" y="111"/>
                    <a:pt x="158" y="111"/>
                    <a:pt x="158" y="111"/>
                  </a:cubicBezTo>
                  <a:close/>
                  <a:moveTo>
                    <a:pt x="154" y="107"/>
                  </a:moveTo>
                  <a:cubicBezTo>
                    <a:pt x="154" y="107"/>
                    <a:pt x="154" y="107"/>
                    <a:pt x="154" y="107"/>
                  </a:cubicBezTo>
                  <a:cubicBezTo>
                    <a:pt x="154" y="108"/>
                    <a:pt x="154" y="108"/>
                    <a:pt x="154" y="108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6" y="108"/>
                    <a:pt x="156" y="108"/>
                    <a:pt x="156" y="108"/>
                  </a:cubicBezTo>
                  <a:cubicBezTo>
                    <a:pt x="156" y="107"/>
                    <a:pt x="156" y="107"/>
                    <a:pt x="156" y="107"/>
                  </a:cubicBezTo>
                  <a:cubicBezTo>
                    <a:pt x="155" y="107"/>
                    <a:pt x="155" y="107"/>
                    <a:pt x="155" y="107"/>
                  </a:cubicBezTo>
                  <a:cubicBezTo>
                    <a:pt x="154" y="107"/>
                    <a:pt x="154" y="107"/>
                    <a:pt x="154" y="107"/>
                  </a:cubicBezTo>
                  <a:close/>
                  <a:moveTo>
                    <a:pt x="160" y="104"/>
                  </a:moveTo>
                  <a:cubicBezTo>
                    <a:pt x="160" y="105"/>
                    <a:pt x="160" y="105"/>
                    <a:pt x="160" y="105"/>
                  </a:cubicBezTo>
                  <a:cubicBezTo>
                    <a:pt x="159" y="106"/>
                    <a:pt x="159" y="106"/>
                    <a:pt x="159" y="106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2" y="107"/>
                    <a:pt x="162" y="107"/>
                    <a:pt x="162" y="107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4" y="106"/>
                    <a:pt x="164" y="106"/>
                    <a:pt x="164" y="106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2" y="104"/>
                    <a:pt x="162" y="104"/>
                    <a:pt x="162" y="104"/>
                  </a:cubicBezTo>
                  <a:cubicBezTo>
                    <a:pt x="162" y="104"/>
                    <a:pt x="162" y="104"/>
                    <a:pt x="162" y="104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3" y="103"/>
                    <a:pt x="163" y="103"/>
                    <a:pt x="163" y="103"/>
                  </a:cubicBezTo>
                  <a:cubicBezTo>
                    <a:pt x="162" y="103"/>
                    <a:pt x="162" y="103"/>
                    <a:pt x="162" y="103"/>
                  </a:cubicBezTo>
                  <a:cubicBezTo>
                    <a:pt x="161" y="104"/>
                    <a:pt x="161" y="104"/>
                    <a:pt x="161" y="104"/>
                  </a:cubicBezTo>
                  <a:cubicBezTo>
                    <a:pt x="161" y="103"/>
                    <a:pt x="161" y="103"/>
                    <a:pt x="161" y="103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0" y="104"/>
                    <a:pt x="160" y="104"/>
                    <a:pt x="160" y="104"/>
                  </a:cubicBezTo>
                  <a:close/>
                  <a:moveTo>
                    <a:pt x="161" y="91"/>
                  </a:moveTo>
                  <a:cubicBezTo>
                    <a:pt x="160" y="91"/>
                    <a:pt x="160" y="91"/>
                    <a:pt x="160" y="91"/>
                  </a:cubicBezTo>
                  <a:cubicBezTo>
                    <a:pt x="160" y="92"/>
                    <a:pt x="160" y="92"/>
                    <a:pt x="160" y="92"/>
                  </a:cubicBezTo>
                  <a:cubicBezTo>
                    <a:pt x="161" y="92"/>
                    <a:pt x="161" y="92"/>
                    <a:pt x="161" y="92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61" y="95"/>
                    <a:pt x="161" y="95"/>
                    <a:pt x="161" y="95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62" y="96"/>
                    <a:pt x="162" y="96"/>
                    <a:pt x="162" y="96"/>
                  </a:cubicBezTo>
                  <a:cubicBezTo>
                    <a:pt x="162" y="95"/>
                    <a:pt x="162" y="95"/>
                    <a:pt x="162" y="95"/>
                  </a:cubicBezTo>
                  <a:cubicBezTo>
                    <a:pt x="161" y="94"/>
                    <a:pt x="161" y="94"/>
                    <a:pt x="161" y="94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1" y="92"/>
                    <a:pt x="161" y="92"/>
                    <a:pt x="161" y="92"/>
                  </a:cubicBezTo>
                  <a:cubicBezTo>
                    <a:pt x="161" y="91"/>
                    <a:pt x="161" y="91"/>
                    <a:pt x="161" y="91"/>
                  </a:cubicBezTo>
                  <a:cubicBezTo>
                    <a:pt x="161" y="91"/>
                    <a:pt x="161" y="91"/>
                    <a:pt x="161" y="91"/>
                  </a:cubicBezTo>
                  <a:close/>
                  <a:moveTo>
                    <a:pt x="154" y="93"/>
                  </a:moveTo>
                  <a:cubicBezTo>
                    <a:pt x="154" y="94"/>
                    <a:pt x="154" y="94"/>
                    <a:pt x="154" y="94"/>
                  </a:cubicBezTo>
                  <a:cubicBezTo>
                    <a:pt x="154" y="94"/>
                    <a:pt x="154" y="94"/>
                    <a:pt x="154" y="94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6" y="93"/>
                    <a:pt x="156" y="93"/>
                    <a:pt x="156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4" y="93"/>
                    <a:pt x="154" y="93"/>
                    <a:pt x="154" y="93"/>
                  </a:cubicBezTo>
                  <a:cubicBezTo>
                    <a:pt x="154" y="93"/>
                    <a:pt x="154" y="93"/>
                    <a:pt x="154" y="93"/>
                  </a:cubicBezTo>
                  <a:close/>
                  <a:moveTo>
                    <a:pt x="153" y="92"/>
                  </a:moveTo>
                  <a:cubicBezTo>
                    <a:pt x="153" y="92"/>
                    <a:pt x="153" y="92"/>
                    <a:pt x="153" y="92"/>
                  </a:cubicBezTo>
                  <a:cubicBezTo>
                    <a:pt x="154" y="92"/>
                    <a:pt x="154" y="92"/>
                    <a:pt x="154" y="92"/>
                  </a:cubicBezTo>
                  <a:cubicBezTo>
                    <a:pt x="154" y="91"/>
                    <a:pt x="154" y="91"/>
                    <a:pt x="154" y="91"/>
                  </a:cubicBezTo>
                  <a:cubicBezTo>
                    <a:pt x="153" y="91"/>
                    <a:pt x="153" y="91"/>
                    <a:pt x="153" y="91"/>
                  </a:cubicBezTo>
                  <a:cubicBezTo>
                    <a:pt x="153" y="92"/>
                    <a:pt x="153" y="92"/>
                    <a:pt x="153" y="92"/>
                  </a:cubicBezTo>
                  <a:close/>
                  <a:moveTo>
                    <a:pt x="159" y="78"/>
                  </a:moveTo>
                  <a:cubicBezTo>
                    <a:pt x="159" y="79"/>
                    <a:pt x="159" y="79"/>
                    <a:pt x="159" y="79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1" y="80"/>
                    <a:pt x="161" y="80"/>
                    <a:pt x="161" y="80"/>
                  </a:cubicBezTo>
                  <a:cubicBezTo>
                    <a:pt x="161" y="79"/>
                    <a:pt x="161" y="79"/>
                    <a:pt x="161" y="79"/>
                  </a:cubicBezTo>
                  <a:cubicBezTo>
                    <a:pt x="160" y="79"/>
                    <a:pt x="160" y="79"/>
                    <a:pt x="160" y="79"/>
                  </a:cubicBezTo>
                  <a:cubicBezTo>
                    <a:pt x="159" y="78"/>
                    <a:pt x="159" y="78"/>
                    <a:pt x="159" y="78"/>
                  </a:cubicBezTo>
                  <a:cubicBezTo>
                    <a:pt x="159" y="78"/>
                    <a:pt x="159" y="78"/>
                    <a:pt x="159" y="78"/>
                  </a:cubicBezTo>
                  <a:cubicBezTo>
                    <a:pt x="159" y="78"/>
                    <a:pt x="159" y="78"/>
                    <a:pt x="159" y="78"/>
                  </a:cubicBezTo>
                  <a:close/>
                  <a:moveTo>
                    <a:pt x="164" y="82"/>
                  </a:moveTo>
                  <a:cubicBezTo>
                    <a:pt x="164" y="82"/>
                    <a:pt x="165" y="82"/>
                    <a:pt x="165" y="82"/>
                  </a:cubicBezTo>
                  <a:cubicBezTo>
                    <a:pt x="165" y="82"/>
                    <a:pt x="165" y="82"/>
                    <a:pt x="165" y="82"/>
                  </a:cubicBezTo>
                  <a:cubicBezTo>
                    <a:pt x="165" y="82"/>
                    <a:pt x="165" y="82"/>
                    <a:pt x="165" y="82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5" y="80"/>
                    <a:pt x="165" y="80"/>
                    <a:pt x="165" y="80"/>
                  </a:cubicBezTo>
                  <a:cubicBezTo>
                    <a:pt x="166" y="80"/>
                    <a:pt x="166" y="80"/>
                    <a:pt x="166" y="80"/>
                  </a:cubicBezTo>
                  <a:cubicBezTo>
                    <a:pt x="166" y="79"/>
                    <a:pt x="166" y="79"/>
                    <a:pt x="166" y="79"/>
                  </a:cubicBezTo>
                  <a:cubicBezTo>
                    <a:pt x="165" y="80"/>
                    <a:pt x="165" y="80"/>
                    <a:pt x="165" y="80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4" y="82"/>
                    <a:pt x="164" y="82"/>
                    <a:pt x="164" y="82"/>
                  </a:cubicBezTo>
                  <a:close/>
                  <a:moveTo>
                    <a:pt x="162" y="77"/>
                  </a:moveTo>
                  <a:cubicBezTo>
                    <a:pt x="162" y="77"/>
                    <a:pt x="162" y="77"/>
                    <a:pt x="162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62" y="76"/>
                    <a:pt x="162" y="76"/>
                    <a:pt x="162" y="76"/>
                  </a:cubicBezTo>
                  <a:cubicBezTo>
                    <a:pt x="162" y="77"/>
                    <a:pt x="162" y="77"/>
                    <a:pt x="162" y="77"/>
                  </a:cubicBezTo>
                  <a:close/>
                  <a:moveTo>
                    <a:pt x="162" y="74"/>
                  </a:moveTo>
                  <a:cubicBezTo>
                    <a:pt x="162" y="74"/>
                    <a:pt x="162" y="74"/>
                    <a:pt x="162" y="74"/>
                  </a:cubicBezTo>
                  <a:cubicBezTo>
                    <a:pt x="163" y="75"/>
                    <a:pt x="163" y="75"/>
                    <a:pt x="163" y="75"/>
                  </a:cubicBezTo>
                  <a:cubicBezTo>
                    <a:pt x="163" y="74"/>
                    <a:pt x="163" y="74"/>
                    <a:pt x="163" y="74"/>
                  </a:cubicBezTo>
                  <a:cubicBezTo>
                    <a:pt x="163" y="74"/>
                    <a:pt x="163" y="74"/>
                    <a:pt x="163" y="74"/>
                  </a:cubicBezTo>
                  <a:cubicBezTo>
                    <a:pt x="162" y="74"/>
                    <a:pt x="162" y="74"/>
                    <a:pt x="162" y="74"/>
                  </a:cubicBezTo>
                  <a:close/>
                  <a:moveTo>
                    <a:pt x="166" y="65"/>
                  </a:moveTo>
                  <a:cubicBezTo>
                    <a:pt x="167" y="66"/>
                    <a:pt x="167" y="66"/>
                    <a:pt x="167" y="66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67" y="66"/>
                    <a:pt x="167" y="66"/>
                    <a:pt x="167" y="66"/>
                  </a:cubicBezTo>
                  <a:cubicBezTo>
                    <a:pt x="168" y="65"/>
                    <a:pt x="168" y="65"/>
                    <a:pt x="168" y="65"/>
                  </a:cubicBezTo>
                  <a:cubicBezTo>
                    <a:pt x="168" y="64"/>
                    <a:pt x="168" y="64"/>
                    <a:pt x="168" y="64"/>
                  </a:cubicBezTo>
                  <a:cubicBezTo>
                    <a:pt x="168" y="64"/>
                    <a:pt x="168" y="64"/>
                    <a:pt x="168" y="64"/>
                  </a:cubicBezTo>
                  <a:cubicBezTo>
                    <a:pt x="168" y="63"/>
                    <a:pt x="168" y="63"/>
                    <a:pt x="168" y="63"/>
                  </a:cubicBezTo>
                  <a:cubicBezTo>
                    <a:pt x="167" y="64"/>
                    <a:pt x="167" y="64"/>
                    <a:pt x="167" y="64"/>
                  </a:cubicBezTo>
                  <a:cubicBezTo>
                    <a:pt x="167" y="64"/>
                    <a:pt x="167" y="64"/>
                    <a:pt x="167" y="64"/>
                  </a:cubicBezTo>
                  <a:cubicBezTo>
                    <a:pt x="166" y="65"/>
                    <a:pt x="166" y="65"/>
                    <a:pt x="166" y="65"/>
                  </a:cubicBezTo>
                  <a:close/>
                  <a:moveTo>
                    <a:pt x="164" y="54"/>
                  </a:moveTo>
                  <a:cubicBezTo>
                    <a:pt x="164" y="54"/>
                    <a:pt x="164" y="54"/>
                    <a:pt x="164" y="54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65" y="53"/>
                    <a:pt x="165" y="53"/>
                    <a:pt x="165" y="53"/>
                  </a:cubicBezTo>
                  <a:cubicBezTo>
                    <a:pt x="166" y="53"/>
                    <a:pt x="166" y="53"/>
                    <a:pt x="166" y="53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64" y="54"/>
                    <a:pt x="164" y="54"/>
                    <a:pt x="164" y="54"/>
                  </a:cubicBezTo>
                  <a:close/>
                  <a:moveTo>
                    <a:pt x="173" y="32"/>
                  </a:moveTo>
                  <a:cubicBezTo>
                    <a:pt x="173" y="31"/>
                    <a:pt x="173" y="31"/>
                    <a:pt x="173" y="31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3" y="28"/>
                    <a:pt x="173" y="28"/>
                    <a:pt x="173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2" y="29"/>
                    <a:pt x="172" y="29"/>
                    <a:pt x="172" y="29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3" y="32"/>
                    <a:pt x="173" y="32"/>
                    <a:pt x="173" y="32"/>
                  </a:cubicBezTo>
                  <a:close/>
                  <a:moveTo>
                    <a:pt x="170" y="34"/>
                  </a:moveTo>
                  <a:cubicBezTo>
                    <a:pt x="170" y="34"/>
                    <a:pt x="170" y="34"/>
                    <a:pt x="170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71" y="32"/>
                    <a:pt x="171" y="32"/>
                    <a:pt x="171" y="32"/>
                  </a:cubicBezTo>
                  <a:cubicBezTo>
                    <a:pt x="170" y="32"/>
                    <a:pt x="170" y="32"/>
                    <a:pt x="170" y="32"/>
                  </a:cubicBezTo>
                  <a:cubicBezTo>
                    <a:pt x="170" y="32"/>
                    <a:pt x="170" y="32"/>
                    <a:pt x="170" y="32"/>
                  </a:cubicBezTo>
                  <a:cubicBezTo>
                    <a:pt x="170" y="33"/>
                    <a:pt x="170" y="33"/>
                    <a:pt x="170" y="33"/>
                  </a:cubicBezTo>
                  <a:cubicBezTo>
                    <a:pt x="170" y="34"/>
                    <a:pt x="170" y="34"/>
                    <a:pt x="170" y="34"/>
                  </a:cubicBezTo>
                  <a:close/>
                  <a:moveTo>
                    <a:pt x="169" y="32"/>
                  </a:moveTo>
                  <a:cubicBezTo>
                    <a:pt x="169" y="32"/>
                    <a:pt x="169" y="32"/>
                    <a:pt x="169" y="32"/>
                  </a:cubicBezTo>
                  <a:cubicBezTo>
                    <a:pt x="169" y="32"/>
                    <a:pt x="169" y="32"/>
                    <a:pt x="169" y="32"/>
                  </a:cubicBezTo>
                  <a:cubicBezTo>
                    <a:pt x="170" y="31"/>
                    <a:pt x="170" y="31"/>
                    <a:pt x="170" y="31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69" y="30"/>
                    <a:pt x="169" y="30"/>
                    <a:pt x="169" y="30"/>
                  </a:cubicBezTo>
                  <a:cubicBezTo>
                    <a:pt x="168" y="30"/>
                    <a:pt x="168" y="30"/>
                    <a:pt x="168" y="30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69" y="32"/>
                    <a:pt x="169" y="32"/>
                    <a:pt x="169" y="32"/>
                  </a:cubicBezTo>
                  <a:close/>
                  <a:moveTo>
                    <a:pt x="122" y="2"/>
                  </a:moveTo>
                  <a:cubicBezTo>
                    <a:pt x="122" y="2"/>
                    <a:pt x="122" y="2"/>
                    <a:pt x="122" y="2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lose/>
                  <a:moveTo>
                    <a:pt x="122" y="4"/>
                  </a:moveTo>
                  <a:cubicBezTo>
                    <a:pt x="122" y="4"/>
                    <a:pt x="122" y="4"/>
                    <a:pt x="122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2" y="4"/>
                    <a:pt x="122" y="4"/>
                    <a:pt x="122" y="4"/>
                  </a:cubicBezTo>
                  <a:close/>
                  <a:moveTo>
                    <a:pt x="118" y="4"/>
                  </a:moveTo>
                  <a:cubicBezTo>
                    <a:pt x="119" y="5"/>
                    <a:pt x="119" y="5"/>
                    <a:pt x="119" y="5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9" y="2"/>
                    <a:pt x="119" y="2"/>
                    <a:pt x="119" y="2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8" y="4"/>
                    <a:pt x="118" y="4"/>
                    <a:pt x="118" y="4"/>
                  </a:cubicBezTo>
                  <a:close/>
                  <a:moveTo>
                    <a:pt x="116" y="5"/>
                  </a:moveTo>
                  <a:cubicBezTo>
                    <a:pt x="116" y="5"/>
                    <a:pt x="116" y="5"/>
                    <a:pt x="116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5"/>
                    <a:pt x="116" y="5"/>
                    <a:pt x="116" y="5"/>
                  </a:cubicBezTo>
                  <a:close/>
                  <a:moveTo>
                    <a:pt x="103" y="8"/>
                  </a:moveTo>
                  <a:cubicBezTo>
                    <a:pt x="103" y="9"/>
                    <a:pt x="103" y="9"/>
                    <a:pt x="103" y="9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8"/>
                    <a:pt x="103" y="8"/>
                    <a:pt x="103" y="8"/>
                  </a:cubicBezTo>
                  <a:close/>
                  <a:moveTo>
                    <a:pt x="102" y="9"/>
                  </a:moveTo>
                  <a:cubicBezTo>
                    <a:pt x="103" y="10"/>
                    <a:pt x="103" y="10"/>
                    <a:pt x="103" y="1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9"/>
                    <a:pt x="102" y="9"/>
                    <a:pt x="102" y="9"/>
                  </a:cubicBezTo>
                  <a:close/>
                  <a:moveTo>
                    <a:pt x="98" y="8"/>
                  </a:moveTo>
                  <a:cubicBezTo>
                    <a:pt x="98" y="9"/>
                    <a:pt x="98" y="9"/>
                    <a:pt x="98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8" y="8"/>
                    <a:pt x="98" y="8"/>
                    <a:pt x="98" y="8"/>
                  </a:cubicBezTo>
                  <a:close/>
                  <a:moveTo>
                    <a:pt x="95" y="16"/>
                  </a:moveTo>
                  <a:cubicBezTo>
                    <a:pt x="95" y="16"/>
                    <a:pt x="95" y="16"/>
                    <a:pt x="95" y="16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5" y="16"/>
                    <a:pt x="95" y="16"/>
                    <a:pt x="95" y="16"/>
                  </a:cubicBezTo>
                  <a:close/>
                  <a:moveTo>
                    <a:pt x="96" y="23"/>
                  </a:moveTo>
                  <a:cubicBezTo>
                    <a:pt x="97" y="23"/>
                    <a:pt x="97" y="23"/>
                    <a:pt x="97" y="23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6" y="23"/>
                    <a:pt x="96" y="23"/>
                    <a:pt x="96" y="23"/>
                  </a:cubicBezTo>
                  <a:close/>
                  <a:moveTo>
                    <a:pt x="96" y="24"/>
                  </a:moveTo>
                  <a:cubicBezTo>
                    <a:pt x="96" y="25"/>
                    <a:pt x="96" y="25"/>
                    <a:pt x="96" y="25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6" y="24"/>
                    <a:pt x="96" y="24"/>
                    <a:pt x="96" y="24"/>
                  </a:cubicBezTo>
                  <a:close/>
                  <a:moveTo>
                    <a:pt x="84" y="17"/>
                  </a:move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4" y="17"/>
                    <a:pt x="84" y="17"/>
                    <a:pt x="84" y="17"/>
                  </a:cubicBezTo>
                  <a:close/>
                  <a:moveTo>
                    <a:pt x="82" y="22"/>
                  </a:moveTo>
                  <a:cubicBezTo>
                    <a:pt x="82" y="22"/>
                    <a:pt x="82" y="22"/>
                    <a:pt x="82" y="22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2" y="22"/>
                    <a:pt x="82" y="22"/>
                    <a:pt x="82" y="22"/>
                  </a:cubicBezTo>
                  <a:close/>
                  <a:moveTo>
                    <a:pt x="34" y="28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4" y="28"/>
                    <a:pt x="34" y="28"/>
                    <a:pt x="34" y="28"/>
                  </a:cubicBezTo>
                  <a:close/>
                  <a:moveTo>
                    <a:pt x="4" y="63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lose/>
                  <a:moveTo>
                    <a:pt x="0" y="63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lose/>
                  <a:moveTo>
                    <a:pt x="34" y="97"/>
                  </a:move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7"/>
                    <a:pt x="34" y="97"/>
                    <a:pt x="34" y="97"/>
                  </a:cubicBezTo>
                  <a:close/>
                  <a:moveTo>
                    <a:pt x="34" y="100"/>
                  </a:moveTo>
                  <a:cubicBezTo>
                    <a:pt x="34" y="100"/>
                    <a:pt x="34" y="100"/>
                    <a:pt x="34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0"/>
                    <a:pt x="34" y="100"/>
                    <a:pt x="34" y="100"/>
                  </a:cubicBezTo>
                  <a:close/>
                  <a:moveTo>
                    <a:pt x="35" y="101"/>
                  </a:moveTo>
                  <a:cubicBezTo>
                    <a:pt x="35" y="101"/>
                    <a:pt x="35" y="101"/>
                    <a:pt x="35" y="101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35" y="101"/>
                    <a:pt x="35" y="101"/>
                    <a:pt x="35" y="101"/>
                  </a:cubicBezTo>
                  <a:close/>
                  <a:moveTo>
                    <a:pt x="35" y="106"/>
                  </a:moveTo>
                  <a:cubicBezTo>
                    <a:pt x="35" y="107"/>
                    <a:pt x="35" y="107"/>
                    <a:pt x="35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5" y="106"/>
                    <a:pt x="35" y="106"/>
                    <a:pt x="35" y="106"/>
                  </a:cubicBezTo>
                  <a:close/>
                  <a:moveTo>
                    <a:pt x="34" y="108"/>
                  </a:moveTo>
                  <a:cubicBezTo>
                    <a:pt x="34" y="109"/>
                    <a:pt x="34" y="109"/>
                    <a:pt x="34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4" y="108"/>
                    <a:pt x="34" y="108"/>
                    <a:pt x="34" y="108"/>
                  </a:cubicBezTo>
                  <a:close/>
                  <a:moveTo>
                    <a:pt x="35" y="111"/>
                  </a:moveTo>
                  <a:cubicBezTo>
                    <a:pt x="36" y="111"/>
                    <a:pt x="36" y="111"/>
                    <a:pt x="36" y="111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1"/>
                    <a:pt x="35" y="111"/>
                    <a:pt x="35" y="111"/>
                  </a:cubicBezTo>
                  <a:close/>
                  <a:moveTo>
                    <a:pt x="37" y="112"/>
                  </a:moveTo>
                  <a:cubicBezTo>
                    <a:pt x="37" y="113"/>
                    <a:pt x="37" y="113"/>
                    <a:pt x="37" y="113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lose/>
                  <a:moveTo>
                    <a:pt x="34" y="113"/>
                  </a:moveTo>
                  <a:cubicBezTo>
                    <a:pt x="34" y="113"/>
                    <a:pt x="34" y="113"/>
                    <a:pt x="34" y="113"/>
                  </a:cubicBezTo>
                  <a:cubicBezTo>
                    <a:pt x="34" y="112"/>
                    <a:pt x="34" y="112"/>
                    <a:pt x="34" y="112"/>
                  </a:cubicBezTo>
                  <a:cubicBezTo>
                    <a:pt x="34" y="113"/>
                    <a:pt x="34" y="113"/>
                    <a:pt x="34" y="113"/>
                  </a:cubicBezTo>
                  <a:cubicBezTo>
                    <a:pt x="34" y="113"/>
                    <a:pt x="34" y="113"/>
                    <a:pt x="34" y="113"/>
                  </a:cubicBezTo>
                  <a:close/>
                  <a:moveTo>
                    <a:pt x="35" y="113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5" y="113"/>
                    <a:pt x="35" y="113"/>
                    <a:pt x="35" y="113"/>
                  </a:cubicBezTo>
                  <a:close/>
                  <a:moveTo>
                    <a:pt x="35" y="114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5" y="114"/>
                    <a:pt x="35" y="114"/>
                    <a:pt x="35" y="114"/>
                  </a:cubicBezTo>
                  <a:close/>
                  <a:moveTo>
                    <a:pt x="35" y="115"/>
                  </a:moveTo>
                  <a:cubicBezTo>
                    <a:pt x="36" y="115"/>
                    <a:pt x="36" y="115"/>
                    <a:pt x="36" y="115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35" y="115"/>
                    <a:pt x="35" y="115"/>
                    <a:pt x="35" y="115"/>
                  </a:cubicBezTo>
                  <a:close/>
                  <a:moveTo>
                    <a:pt x="36" y="116"/>
                  </a:moveTo>
                  <a:cubicBezTo>
                    <a:pt x="37" y="116"/>
                    <a:pt x="37" y="116"/>
                    <a:pt x="37" y="116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6"/>
                    <a:pt x="36" y="116"/>
                  </a:cubicBezTo>
                  <a:close/>
                  <a:moveTo>
                    <a:pt x="33" y="118"/>
                  </a:moveTo>
                  <a:cubicBezTo>
                    <a:pt x="34" y="117"/>
                    <a:pt x="34" y="117"/>
                    <a:pt x="34" y="117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3" y="118"/>
                    <a:pt x="33" y="118"/>
                    <a:pt x="33" y="118"/>
                  </a:cubicBezTo>
                  <a:close/>
                  <a:moveTo>
                    <a:pt x="35" y="119"/>
                  </a:moveTo>
                  <a:cubicBezTo>
                    <a:pt x="36" y="118"/>
                    <a:pt x="36" y="118"/>
                    <a:pt x="36" y="118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35" y="118"/>
                    <a:pt x="35" y="118"/>
                    <a:pt x="35" y="118"/>
                  </a:cubicBezTo>
                  <a:cubicBezTo>
                    <a:pt x="35" y="118"/>
                    <a:pt x="35" y="118"/>
                    <a:pt x="35" y="118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19"/>
                    <a:pt x="35" y="119"/>
                    <a:pt x="35" y="119"/>
                  </a:cubicBezTo>
                  <a:close/>
                  <a:moveTo>
                    <a:pt x="36" y="119"/>
                  </a:moveTo>
                  <a:cubicBezTo>
                    <a:pt x="36" y="119"/>
                    <a:pt x="36" y="119"/>
                    <a:pt x="36" y="119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6" y="119"/>
                    <a:pt x="36" y="119"/>
                    <a:pt x="36" y="119"/>
                  </a:cubicBezTo>
                  <a:close/>
                  <a:moveTo>
                    <a:pt x="36" y="120"/>
                  </a:moveTo>
                  <a:cubicBezTo>
                    <a:pt x="36" y="119"/>
                    <a:pt x="36" y="119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6" y="120"/>
                    <a:pt x="36" y="120"/>
                    <a:pt x="36" y="120"/>
                  </a:cubicBezTo>
                  <a:close/>
                  <a:moveTo>
                    <a:pt x="34" y="120"/>
                  </a:moveTo>
                  <a:cubicBezTo>
                    <a:pt x="35" y="120"/>
                    <a:pt x="35" y="120"/>
                    <a:pt x="35" y="120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4" y="120"/>
                    <a:pt x="34" y="120"/>
                    <a:pt x="34" y="120"/>
                  </a:cubicBezTo>
                  <a:close/>
                  <a:moveTo>
                    <a:pt x="33" y="123"/>
                  </a:moveTo>
                  <a:cubicBezTo>
                    <a:pt x="33" y="123"/>
                    <a:pt x="33" y="123"/>
                    <a:pt x="33" y="123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3" y="122"/>
                    <a:pt x="33" y="123"/>
                    <a:pt x="33" y="123"/>
                  </a:cubicBezTo>
                  <a:close/>
                  <a:moveTo>
                    <a:pt x="32" y="125"/>
                  </a:moveTo>
                  <a:cubicBezTo>
                    <a:pt x="32" y="126"/>
                    <a:pt x="32" y="126"/>
                    <a:pt x="32" y="126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2" y="125"/>
                    <a:pt x="32" y="125"/>
                    <a:pt x="32" y="125"/>
                  </a:cubicBezTo>
                  <a:close/>
                  <a:moveTo>
                    <a:pt x="52" y="218"/>
                  </a:moveTo>
                  <a:cubicBezTo>
                    <a:pt x="52" y="217"/>
                    <a:pt x="52" y="217"/>
                    <a:pt x="52" y="217"/>
                  </a:cubicBezTo>
                  <a:cubicBezTo>
                    <a:pt x="53" y="217"/>
                    <a:pt x="53" y="217"/>
                    <a:pt x="53" y="217"/>
                  </a:cubicBezTo>
                  <a:cubicBezTo>
                    <a:pt x="53" y="217"/>
                    <a:pt x="53" y="217"/>
                    <a:pt x="53" y="217"/>
                  </a:cubicBezTo>
                  <a:cubicBezTo>
                    <a:pt x="53" y="218"/>
                    <a:pt x="53" y="218"/>
                    <a:pt x="53" y="218"/>
                  </a:cubicBezTo>
                  <a:cubicBezTo>
                    <a:pt x="52" y="218"/>
                    <a:pt x="52" y="218"/>
                    <a:pt x="52" y="218"/>
                  </a:cubicBezTo>
                  <a:cubicBezTo>
                    <a:pt x="52" y="218"/>
                    <a:pt x="52" y="218"/>
                    <a:pt x="52" y="218"/>
                  </a:cubicBezTo>
                  <a:cubicBezTo>
                    <a:pt x="52" y="218"/>
                    <a:pt x="52" y="218"/>
                    <a:pt x="52" y="218"/>
                  </a:cubicBezTo>
                  <a:close/>
                  <a:moveTo>
                    <a:pt x="47" y="215"/>
                  </a:moveTo>
                  <a:cubicBezTo>
                    <a:pt x="47" y="215"/>
                    <a:pt x="47" y="215"/>
                    <a:pt x="47" y="215"/>
                  </a:cubicBezTo>
                  <a:cubicBezTo>
                    <a:pt x="47" y="215"/>
                    <a:pt x="47" y="215"/>
                    <a:pt x="47" y="215"/>
                  </a:cubicBezTo>
                  <a:cubicBezTo>
                    <a:pt x="48" y="214"/>
                    <a:pt x="48" y="214"/>
                    <a:pt x="48" y="214"/>
                  </a:cubicBezTo>
                  <a:cubicBezTo>
                    <a:pt x="48" y="214"/>
                    <a:pt x="48" y="214"/>
                    <a:pt x="48" y="214"/>
                  </a:cubicBezTo>
                  <a:cubicBezTo>
                    <a:pt x="47" y="214"/>
                    <a:pt x="47" y="214"/>
                    <a:pt x="47" y="214"/>
                  </a:cubicBezTo>
                  <a:cubicBezTo>
                    <a:pt x="47" y="214"/>
                    <a:pt x="47" y="214"/>
                    <a:pt x="47" y="214"/>
                  </a:cubicBezTo>
                  <a:cubicBezTo>
                    <a:pt x="47" y="214"/>
                    <a:pt x="47" y="214"/>
                    <a:pt x="47" y="214"/>
                  </a:cubicBezTo>
                  <a:cubicBezTo>
                    <a:pt x="47" y="215"/>
                    <a:pt x="47" y="215"/>
                    <a:pt x="47" y="215"/>
                  </a:cubicBezTo>
                  <a:close/>
                  <a:moveTo>
                    <a:pt x="44" y="210"/>
                  </a:moveTo>
                  <a:cubicBezTo>
                    <a:pt x="44" y="210"/>
                    <a:pt x="44" y="210"/>
                    <a:pt x="44" y="210"/>
                  </a:cubicBezTo>
                  <a:cubicBezTo>
                    <a:pt x="44" y="210"/>
                    <a:pt x="44" y="210"/>
                    <a:pt x="44" y="210"/>
                  </a:cubicBezTo>
                  <a:cubicBezTo>
                    <a:pt x="45" y="210"/>
                    <a:pt x="45" y="210"/>
                    <a:pt x="45" y="210"/>
                  </a:cubicBezTo>
                  <a:cubicBezTo>
                    <a:pt x="45" y="209"/>
                    <a:pt x="45" y="209"/>
                    <a:pt x="45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10"/>
                    <a:pt x="44" y="210"/>
                    <a:pt x="44" y="210"/>
                  </a:cubicBezTo>
                  <a:close/>
                  <a:moveTo>
                    <a:pt x="42" y="210"/>
                  </a:moveTo>
                  <a:cubicBezTo>
                    <a:pt x="42" y="210"/>
                    <a:pt x="42" y="210"/>
                    <a:pt x="42" y="210"/>
                  </a:cubicBezTo>
                  <a:cubicBezTo>
                    <a:pt x="43" y="210"/>
                    <a:pt x="43" y="210"/>
                    <a:pt x="43" y="210"/>
                  </a:cubicBezTo>
                  <a:cubicBezTo>
                    <a:pt x="43" y="210"/>
                    <a:pt x="43" y="210"/>
                    <a:pt x="43" y="210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2" y="210"/>
                    <a:pt x="42" y="210"/>
                    <a:pt x="42" y="210"/>
                  </a:cubicBezTo>
                  <a:close/>
                  <a:moveTo>
                    <a:pt x="37" y="210"/>
                  </a:moveTo>
                  <a:cubicBezTo>
                    <a:pt x="37" y="210"/>
                    <a:pt x="37" y="210"/>
                    <a:pt x="37" y="210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38" y="211"/>
                    <a:pt x="38" y="211"/>
                    <a:pt x="38" y="211"/>
                  </a:cubicBezTo>
                  <a:cubicBezTo>
                    <a:pt x="39" y="211"/>
                    <a:pt x="39" y="211"/>
                    <a:pt x="39" y="211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37" y="210"/>
                    <a:pt x="37" y="210"/>
                    <a:pt x="37" y="210"/>
                  </a:cubicBezTo>
                  <a:close/>
                  <a:moveTo>
                    <a:pt x="31" y="186"/>
                  </a:moveTo>
                  <a:cubicBezTo>
                    <a:pt x="31" y="186"/>
                    <a:pt x="31" y="186"/>
                    <a:pt x="31" y="186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1" y="186"/>
                    <a:pt x="31" y="186"/>
                    <a:pt x="31" y="186"/>
                  </a:cubicBezTo>
                  <a:close/>
                  <a:moveTo>
                    <a:pt x="31" y="185"/>
                  </a:move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1" y="185"/>
                    <a:pt x="31" y="185"/>
                    <a:pt x="31" y="185"/>
                  </a:cubicBezTo>
                  <a:close/>
                  <a:moveTo>
                    <a:pt x="27" y="177"/>
                  </a:moveTo>
                  <a:cubicBezTo>
                    <a:pt x="27" y="177"/>
                    <a:pt x="27" y="177"/>
                    <a:pt x="27" y="177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8" y="177"/>
                    <a:pt x="28" y="177"/>
                    <a:pt x="28" y="177"/>
                  </a:cubicBezTo>
                  <a:cubicBezTo>
                    <a:pt x="28" y="177"/>
                    <a:pt x="28" y="177"/>
                    <a:pt x="28" y="177"/>
                  </a:cubicBezTo>
                  <a:cubicBezTo>
                    <a:pt x="28" y="176"/>
                    <a:pt x="28" y="176"/>
                    <a:pt x="28" y="176"/>
                  </a:cubicBezTo>
                  <a:cubicBezTo>
                    <a:pt x="27" y="177"/>
                    <a:pt x="27" y="177"/>
                    <a:pt x="27" y="177"/>
                  </a:cubicBezTo>
                  <a:close/>
                  <a:moveTo>
                    <a:pt x="27" y="176"/>
                  </a:moveTo>
                  <a:cubicBezTo>
                    <a:pt x="27" y="176"/>
                    <a:pt x="27" y="176"/>
                    <a:pt x="27" y="176"/>
                  </a:cubicBezTo>
                  <a:cubicBezTo>
                    <a:pt x="28" y="176"/>
                    <a:pt x="28" y="176"/>
                    <a:pt x="28" y="176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7" y="175"/>
                    <a:pt x="27" y="175"/>
                    <a:pt x="27" y="175"/>
                  </a:cubicBezTo>
                  <a:cubicBezTo>
                    <a:pt x="27" y="176"/>
                    <a:pt x="27" y="176"/>
                    <a:pt x="27" y="176"/>
                  </a:cubicBezTo>
                  <a:close/>
                  <a:moveTo>
                    <a:pt x="27" y="168"/>
                  </a:moveTo>
                  <a:cubicBezTo>
                    <a:pt x="28" y="168"/>
                    <a:pt x="28" y="168"/>
                    <a:pt x="28" y="168"/>
                  </a:cubicBezTo>
                  <a:cubicBezTo>
                    <a:pt x="29" y="168"/>
                    <a:pt x="29" y="168"/>
                    <a:pt x="29" y="168"/>
                  </a:cubicBezTo>
                  <a:cubicBezTo>
                    <a:pt x="28" y="167"/>
                    <a:pt x="28" y="167"/>
                    <a:pt x="28" y="167"/>
                  </a:cubicBezTo>
                  <a:cubicBezTo>
                    <a:pt x="27" y="168"/>
                    <a:pt x="27" y="168"/>
                    <a:pt x="27" y="168"/>
                  </a:cubicBezTo>
                  <a:close/>
                  <a:moveTo>
                    <a:pt x="28" y="167"/>
                  </a:moveTo>
                  <a:cubicBezTo>
                    <a:pt x="28" y="167"/>
                    <a:pt x="28" y="167"/>
                    <a:pt x="28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8" y="167"/>
                    <a:pt x="28" y="167"/>
                    <a:pt x="28" y="167"/>
                  </a:cubicBezTo>
                  <a:cubicBezTo>
                    <a:pt x="28" y="167"/>
                    <a:pt x="28" y="167"/>
                    <a:pt x="28" y="167"/>
                  </a:cubicBezTo>
                  <a:close/>
                  <a:moveTo>
                    <a:pt x="26" y="167"/>
                  </a:moveTo>
                  <a:cubicBezTo>
                    <a:pt x="26" y="167"/>
                    <a:pt x="26" y="167"/>
                    <a:pt x="26" y="167"/>
                  </a:cubicBezTo>
                  <a:cubicBezTo>
                    <a:pt x="27" y="167"/>
                    <a:pt x="27" y="167"/>
                    <a:pt x="27" y="167"/>
                  </a:cubicBezTo>
                  <a:cubicBezTo>
                    <a:pt x="27" y="167"/>
                    <a:pt x="27" y="167"/>
                    <a:pt x="27" y="167"/>
                  </a:cubicBezTo>
                  <a:cubicBezTo>
                    <a:pt x="26" y="167"/>
                    <a:pt x="26" y="167"/>
                    <a:pt x="26" y="167"/>
                  </a:cubicBezTo>
                  <a:cubicBezTo>
                    <a:pt x="26" y="167"/>
                    <a:pt x="26" y="167"/>
                    <a:pt x="26" y="167"/>
                  </a:cubicBezTo>
                  <a:close/>
                  <a:moveTo>
                    <a:pt x="29" y="160"/>
                  </a:moveTo>
                  <a:cubicBezTo>
                    <a:pt x="28" y="160"/>
                    <a:pt x="28" y="160"/>
                    <a:pt x="28" y="160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29" y="159"/>
                    <a:pt x="29" y="159"/>
                    <a:pt x="29" y="159"/>
                  </a:cubicBezTo>
                  <a:cubicBezTo>
                    <a:pt x="29" y="160"/>
                    <a:pt x="29" y="160"/>
                    <a:pt x="29" y="160"/>
                  </a:cubicBezTo>
                  <a:close/>
                  <a:moveTo>
                    <a:pt x="36" y="157"/>
                  </a:moveTo>
                  <a:cubicBezTo>
                    <a:pt x="36" y="157"/>
                    <a:pt x="36" y="157"/>
                    <a:pt x="36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6" y="157"/>
                    <a:pt x="36" y="157"/>
                    <a:pt x="36" y="157"/>
                  </a:cubicBezTo>
                  <a:close/>
                  <a:moveTo>
                    <a:pt x="33" y="153"/>
                  </a:moveTo>
                  <a:cubicBezTo>
                    <a:pt x="33" y="154"/>
                    <a:pt x="33" y="154"/>
                    <a:pt x="33" y="154"/>
                  </a:cubicBezTo>
                  <a:cubicBezTo>
                    <a:pt x="33" y="154"/>
                    <a:pt x="33" y="154"/>
                    <a:pt x="33" y="154"/>
                  </a:cubicBezTo>
                  <a:cubicBezTo>
                    <a:pt x="34" y="154"/>
                    <a:pt x="34" y="154"/>
                    <a:pt x="34" y="154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33" y="153"/>
                    <a:pt x="33" y="153"/>
                    <a:pt x="33" y="153"/>
                  </a:cubicBezTo>
                  <a:cubicBezTo>
                    <a:pt x="33" y="153"/>
                    <a:pt x="33" y="153"/>
                    <a:pt x="33" y="153"/>
                  </a:cubicBezTo>
                  <a:close/>
                  <a:moveTo>
                    <a:pt x="36" y="153"/>
                  </a:moveTo>
                  <a:cubicBezTo>
                    <a:pt x="37" y="153"/>
                    <a:pt x="37" y="153"/>
                    <a:pt x="37" y="153"/>
                  </a:cubicBezTo>
                  <a:cubicBezTo>
                    <a:pt x="37" y="153"/>
                    <a:pt x="37" y="153"/>
                    <a:pt x="37" y="153"/>
                  </a:cubicBezTo>
                  <a:cubicBezTo>
                    <a:pt x="38" y="153"/>
                    <a:pt x="38" y="153"/>
                    <a:pt x="38" y="153"/>
                  </a:cubicBezTo>
                  <a:cubicBezTo>
                    <a:pt x="37" y="153"/>
                    <a:pt x="37" y="153"/>
                    <a:pt x="37" y="153"/>
                  </a:cubicBezTo>
                  <a:cubicBezTo>
                    <a:pt x="36" y="153"/>
                    <a:pt x="36" y="153"/>
                    <a:pt x="36" y="153"/>
                  </a:cubicBezTo>
                  <a:close/>
                  <a:moveTo>
                    <a:pt x="34" y="153"/>
                  </a:moveTo>
                  <a:cubicBezTo>
                    <a:pt x="35" y="153"/>
                    <a:pt x="35" y="153"/>
                    <a:pt x="35" y="153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36" y="152"/>
                    <a:pt x="36" y="152"/>
                    <a:pt x="36" y="152"/>
                  </a:cubicBezTo>
                  <a:cubicBezTo>
                    <a:pt x="35" y="152"/>
                    <a:pt x="35" y="152"/>
                    <a:pt x="35" y="152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34" y="153"/>
                    <a:pt x="34" y="153"/>
                    <a:pt x="34" y="153"/>
                  </a:cubicBezTo>
                  <a:close/>
                  <a:moveTo>
                    <a:pt x="42" y="137"/>
                  </a:moveTo>
                  <a:cubicBezTo>
                    <a:pt x="42" y="138"/>
                    <a:pt x="42" y="138"/>
                    <a:pt x="42" y="138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2" y="137"/>
                    <a:pt x="42" y="137"/>
                    <a:pt x="42" y="137"/>
                  </a:cubicBezTo>
                  <a:close/>
                  <a:moveTo>
                    <a:pt x="42" y="135"/>
                  </a:moveTo>
                  <a:cubicBezTo>
                    <a:pt x="41" y="135"/>
                    <a:pt x="41" y="135"/>
                    <a:pt x="41" y="135"/>
                  </a:cubicBezTo>
                  <a:cubicBezTo>
                    <a:pt x="42" y="136"/>
                    <a:pt x="42" y="136"/>
                    <a:pt x="42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42" y="135"/>
                    <a:pt x="42" y="135"/>
                    <a:pt x="42" y="135"/>
                  </a:cubicBezTo>
                  <a:close/>
                  <a:moveTo>
                    <a:pt x="39" y="130"/>
                  </a:moveTo>
                  <a:cubicBezTo>
                    <a:pt x="40" y="130"/>
                    <a:pt x="40" y="130"/>
                    <a:pt x="40" y="130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30"/>
                    <a:pt x="39" y="130"/>
                    <a:pt x="39" y="130"/>
                  </a:cubicBezTo>
                  <a:close/>
                  <a:moveTo>
                    <a:pt x="39" y="133"/>
                  </a:move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39" y="133"/>
                    <a:pt x="39" y="133"/>
                    <a:pt x="39" y="133"/>
                  </a:cubicBezTo>
                  <a:close/>
                  <a:moveTo>
                    <a:pt x="36" y="133"/>
                  </a:moveTo>
                  <a:cubicBezTo>
                    <a:pt x="37" y="133"/>
                    <a:pt x="37" y="133"/>
                    <a:pt x="37" y="133"/>
                  </a:cubicBezTo>
                  <a:cubicBezTo>
                    <a:pt x="38" y="133"/>
                    <a:pt x="38" y="133"/>
                    <a:pt x="38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7" y="132"/>
                    <a:pt x="37" y="132"/>
                    <a:pt x="37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3"/>
                    <a:pt x="36" y="133"/>
                    <a:pt x="36" y="133"/>
                  </a:cubicBezTo>
                  <a:close/>
                  <a:moveTo>
                    <a:pt x="31" y="137"/>
                  </a:moveTo>
                  <a:cubicBezTo>
                    <a:pt x="31" y="137"/>
                    <a:pt x="31" y="137"/>
                    <a:pt x="31" y="137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1" y="137"/>
                    <a:pt x="31" y="137"/>
                    <a:pt x="31" y="137"/>
                  </a:cubicBezTo>
                  <a:close/>
                  <a:moveTo>
                    <a:pt x="41" y="144"/>
                  </a:moveTo>
                  <a:cubicBezTo>
                    <a:pt x="41" y="145"/>
                    <a:pt x="41" y="145"/>
                    <a:pt x="41" y="145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5"/>
                    <a:pt x="43" y="145"/>
                    <a:pt x="43" y="145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41" y="144"/>
                    <a:pt x="41" y="144"/>
                    <a:pt x="41" y="144"/>
                  </a:cubicBezTo>
                  <a:close/>
                  <a:moveTo>
                    <a:pt x="31" y="147"/>
                  </a:moveTo>
                  <a:cubicBezTo>
                    <a:pt x="31" y="147"/>
                    <a:pt x="31" y="147"/>
                    <a:pt x="31" y="147"/>
                  </a:cubicBezTo>
                  <a:cubicBezTo>
                    <a:pt x="33" y="147"/>
                    <a:pt x="33" y="147"/>
                    <a:pt x="33" y="147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4" y="148"/>
                    <a:pt x="34" y="148"/>
                    <a:pt x="34" y="148"/>
                  </a:cubicBezTo>
                  <a:cubicBezTo>
                    <a:pt x="34" y="148"/>
                    <a:pt x="34" y="148"/>
                    <a:pt x="34" y="148"/>
                  </a:cubicBezTo>
                  <a:cubicBezTo>
                    <a:pt x="37" y="147"/>
                    <a:pt x="37" y="147"/>
                    <a:pt x="37" y="147"/>
                  </a:cubicBezTo>
                  <a:cubicBezTo>
                    <a:pt x="38" y="147"/>
                    <a:pt x="38" y="147"/>
                    <a:pt x="38" y="147"/>
                  </a:cubicBezTo>
                  <a:cubicBezTo>
                    <a:pt x="40" y="146"/>
                    <a:pt x="40" y="146"/>
                    <a:pt x="40" y="146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44"/>
                    <a:pt x="39" y="144"/>
                    <a:pt x="39" y="144"/>
                  </a:cubicBezTo>
                  <a:cubicBezTo>
                    <a:pt x="38" y="144"/>
                    <a:pt x="38" y="144"/>
                    <a:pt x="38" y="144"/>
                  </a:cubicBezTo>
                  <a:cubicBezTo>
                    <a:pt x="37" y="144"/>
                    <a:pt x="37" y="144"/>
                    <a:pt x="37" y="144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0" y="140"/>
                    <a:pt x="30" y="140"/>
                    <a:pt x="30" y="140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31" y="142"/>
                    <a:pt x="31" y="142"/>
                    <a:pt x="31" y="142"/>
                  </a:cubicBezTo>
                  <a:cubicBezTo>
                    <a:pt x="32" y="142"/>
                    <a:pt x="32" y="142"/>
                    <a:pt x="32" y="142"/>
                  </a:cubicBezTo>
                  <a:cubicBezTo>
                    <a:pt x="31" y="142"/>
                    <a:pt x="31" y="142"/>
                    <a:pt x="31" y="142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0" y="144"/>
                    <a:pt x="30" y="144"/>
                    <a:pt x="30" y="144"/>
                  </a:cubicBezTo>
                  <a:cubicBezTo>
                    <a:pt x="30" y="144"/>
                    <a:pt x="30" y="144"/>
                    <a:pt x="30" y="144"/>
                  </a:cubicBezTo>
                  <a:cubicBezTo>
                    <a:pt x="30" y="145"/>
                    <a:pt x="30" y="145"/>
                    <a:pt x="30" y="145"/>
                  </a:cubicBezTo>
                  <a:cubicBezTo>
                    <a:pt x="32" y="146"/>
                    <a:pt x="32" y="146"/>
                    <a:pt x="32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5" y="145"/>
                    <a:pt x="35" y="145"/>
                    <a:pt x="35" y="145"/>
                  </a:cubicBezTo>
                  <a:cubicBezTo>
                    <a:pt x="34" y="146"/>
                    <a:pt x="34" y="146"/>
                    <a:pt x="34" y="146"/>
                  </a:cubicBezTo>
                  <a:cubicBezTo>
                    <a:pt x="33" y="147"/>
                    <a:pt x="33" y="147"/>
                    <a:pt x="33" y="147"/>
                  </a:cubicBezTo>
                  <a:cubicBezTo>
                    <a:pt x="32" y="146"/>
                    <a:pt x="32" y="146"/>
                    <a:pt x="32" y="146"/>
                  </a:cubicBezTo>
                  <a:cubicBezTo>
                    <a:pt x="31" y="146"/>
                    <a:pt x="31" y="146"/>
                    <a:pt x="31" y="146"/>
                  </a:cubicBezTo>
                  <a:lnTo>
                    <a:pt x="31" y="1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59" name="Freeform 161"/>
            <p:cNvSpPr>
              <a:spLocks noEditPoints="1"/>
            </p:cNvSpPr>
            <p:nvPr/>
          </p:nvSpPr>
          <p:spPr bwMode="auto">
            <a:xfrm>
              <a:off x="1705606" y="742950"/>
              <a:ext cx="1834736" cy="1541384"/>
            </a:xfrm>
            <a:custGeom>
              <a:avLst/>
              <a:gdLst>
                <a:gd name="T0" fmla="*/ 282 w 385"/>
                <a:gd name="T1" fmla="*/ 23 h 323"/>
                <a:gd name="T2" fmla="*/ 282 w 385"/>
                <a:gd name="T3" fmla="*/ 55 h 323"/>
                <a:gd name="T4" fmla="*/ 281 w 385"/>
                <a:gd name="T5" fmla="*/ 61 h 323"/>
                <a:gd name="T6" fmla="*/ 300 w 385"/>
                <a:gd name="T7" fmla="*/ 38 h 323"/>
                <a:gd name="T8" fmla="*/ 301 w 385"/>
                <a:gd name="T9" fmla="*/ 22 h 323"/>
                <a:gd name="T10" fmla="*/ 325 w 385"/>
                <a:gd name="T11" fmla="*/ 10 h 323"/>
                <a:gd name="T12" fmla="*/ 379 w 385"/>
                <a:gd name="T13" fmla="*/ 12 h 323"/>
                <a:gd name="T14" fmla="*/ 330 w 385"/>
                <a:gd name="T15" fmla="*/ 46 h 323"/>
                <a:gd name="T16" fmla="*/ 296 w 385"/>
                <a:gd name="T17" fmla="*/ 67 h 323"/>
                <a:gd name="T18" fmla="*/ 308 w 385"/>
                <a:gd name="T19" fmla="*/ 151 h 323"/>
                <a:gd name="T20" fmla="*/ 270 w 385"/>
                <a:gd name="T21" fmla="*/ 63 h 323"/>
                <a:gd name="T22" fmla="*/ 241 w 385"/>
                <a:gd name="T23" fmla="*/ 43 h 323"/>
                <a:gd name="T24" fmla="*/ 201 w 385"/>
                <a:gd name="T25" fmla="*/ 40 h 323"/>
                <a:gd name="T26" fmla="*/ 263 w 385"/>
                <a:gd name="T27" fmla="*/ 71 h 323"/>
                <a:gd name="T28" fmla="*/ 273 w 385"/>
                <a:gd name="T29" fmla="*/ 98 h 323"/>
                <a:gd name="T30" fmla="*/ 165 w 385"/>
                <a:gd name="T31" fmla="*/ 52 h 323"/>
                <a:gd name="T32" fmla="*/ 239 w 385"/>
                <a:gd name="T33" fmla="*/ 81 h 323"/>
                <a:gd name="T34" fmla="*/ 222 w 385"/>
                <a:gd name="T35" fmla="*/ 71 h 323"/>
                <a:gd name="T36" fmla="*/ 213 w 385"/>
                <a:gd name="T37" fmla="*/ 74 h 323"/>
                <a:gd name="T38" fmla="*/ 201 w 385"/>
                <a:gd name="T39" fmla="*/ 63 h 323"/>
                <a:gd name="T40" fmla="*/ 145 w 385"/>
                <a:gd name="T41" fmla="*/ 70 h 323"/>
                <a:gd name="T42" fmla="*/ 207 w 385"/>
                <a:gd name="T43" fmla="*/ 101 h 323"/>
                <a:gd name="T44" fmla="*/ 221 w 385"/>
                <a:gd name="T45" fmla="*/ 106 h 323"/>
                <a:gd name="T46" fmla="*/ 277 w 385"/>
                <a:gd name="T47" fmla="*/ 112 h 323"/>
                <a:gd name="T48" fmla="*/ 266 w 385"/>
                <a:gd name="T49" fmla="*/ 145 h 323"/>
                <a:gd name="T50" fmla="*/ 191 w 385"/>
                <a:gd name="T51" fmla="*/ 148 h 323"/>
                <a:gd name="T52" fmla="*/ 188 w 385"/>
                <a:gd name="T53" fmla="*/ 109 h 323"/>
                <a:gd name="T54" fmla="*/ 162 w 385"/>
                <a:gd name="T55" fmla="*/ 87 h 323"/>
                <a:gd name="T56" fmla="*/ 142 w 385"/>
                <a:gd name="T57" fmla="*/ 130 h 323"/>
                <a:gd name="T58" fmla="*/ 182 w 385"/>
                <a:gd name="T59" fmla="*/ 139 h 323"/>
                <a:gd name="T60" fmla="*/ 277 w 385"/>
                <a:gd name="T61" fmla="*/ 194 h 323"/>
                <a:gd name="T62" fmla="*/ 280 w 385"/>
                <a:gd name="T63" fmla="*/ 154 h 323"/>
                <a:gd name="T64" fmla="*/ 242 w 385"/>
                <a:gd name="T65" fmla="*/ 135 h 323"/>
                <a:gd name="T66" fmla="*/ 258 w 385"/>
                <a:gd name="T67" fmla="*/ 120 h 323"/>
                <a:gd name="T68" fmla="*/ 287 w 385"/>
                <a:gd name="T69" fmla="*/ 120 h 323"/>
                <a:gd name="T70" fmla="*/ 296 w 385"/>
                <a:gd name="T71" fmla="*/ 143 h 323"/>
                <a:gd name="T72" fmla="*/ 305 w 385"/>
                <a:gd name="T73" fmla="*/ 158 h 323"/>
                <a:gd name="T74" fmla="*/ 320 w 385"/>
                <a:gd name="T75" fmla="*/ 177 h 323"/>
                <a:gd name="T76" fmla="*/ 306 w 385"/>
                <a:gd name="T77" fmla="*/ 178 h 323"/>
                <a:gd name="T78" fmla="*/ 298 w 385"/>
                <a:gd name="T79" fmla="*/ 202 h 323"/>
                <a:gd name="T80" fmla="*/ 241 w 385"/>
                <a:gd name="T81" fmla="*/ 185 h 323"/>
                <a:gd name="T82" fmla="*/ 283 w 385"/>
                <a:gd name="T83" fmla="*/ 220 h 323"/>
                <a:gd name="T84" fmla="*/ 229 w 385"/>
                <a:gd name="T85" fmla="*/ 245 h 323"/>
                <a:gd name="T86" fmla="*/ 305 w 385"/>
                <a:gd name="T87" fmla="*/ 297 h 323"/>
                <a:gd name="T88" fmla="*/ 326 w 385"/>
                <a:gd name="T89" fmla="*/ 297 h 323"/>
                <a:gd name="T90" fmla="*/ 318 w 385"/>
                <a:gd name="T91" fmla="*/ 278 h 323"/>
                <a:gd name="T92" fmla="*/ 35 w 385"/>
                <a:gd name="T93" fmla="*/ 268 h 323"/>
                <a:gd name="T94" fmla="*/ 20 w 385"/>
                <a:gd name="T95" fmla="*/ 240 h 323"/>
                <a:gd name="T96" fmla="*/ 65 w 385"/>
                <a:gd name="T97" fmla="*/ 112 h 323"/>
                <a:gd name="T98" fmla="*/ 28 w 385"/>
                <a:gd name="T99" fmla="*/ 245 h 323"/>
                <a:gd name="T100" fmla="*/ 68 w 385"/>
                <a:gd name="T101" fmla="*/ 116 h 323"/>
                <a:gd name="T102" fmla="*/ 112 w 385"/>
                <a:gd name="T103" fmla="*/ 117 h 323"/>
                <a:gd name="T104" fmla="*/ 169 w 385"/>
                <a:gd name="T105" fmla="*/ 137 h 323"/>
                <a:gd name="T106" fmla="*/ 201 w 385"/>
                <a:gd name="T107" fmla="*/ 156 h 323"/>
                <a:gd name="T108" fmla="*/ 225 w 385"/>
                <a:gd name="T109" fmla="*/ 132 h 323"/>
                <a:gd name="T110" fmla="*/ 258 w 385"/>
                <a:gd name="T111" fmla="*/ 148 h 323"/>
                <a:gd name="T112" fmla="*/ 216 w 385"/>
                <a:gd name="T113" fmla="*/ 185 h 323"/>
                <a:gd name="T114" fmla="*/ 178 w 385"/>
                <a:gd name="T115" fmla="*/ 234 h 323"/>
                <a:gd name="T116" fmla="*/ 246 w 385"/>
                <a:gd name="T117" fmla="*/ 222 h 323"/>
                <a:gd name="T118" fmla="*/ 293 w 385"/>
                <a:gd name="T119" fmla="*/ 224 h 323"/>
                <a:gd name="T120" fmla="*/ 312 w 385"/>
                <a:gd name="T121" fmla="*/ 258 h 323"/>
                <a:gd name="T122" fmla="*/ 275 w 385"/>
                <a:gd name="T123" fmla="*/ 281 h 323"/>
                <a:gd name="T124" fmla="*/ 281 w 385"/>
                <a:gd name="T125" fmla="*/ 309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5" h="323">
                  <a:moveTo>
                    <a:pt x="278" y="57"/>
                  </a:moveTo>
                  <a:cubicBezTo>
                    <a:pt x="279" y="56"/>
                    <a:pt x="279" y="56"/>
                    <a:pt x="279" y="56"/>
                  </a:cubicBezTo>
                  <a:cubicBezTo>
                    <a:pt x="280" y="56"/>
                    <a:pt x="280" y="56"/>
                    <a:pt x="280" y="56"/>
                  </a:cubicBezTo>
                  <a:cubicBezTo>
                    <a:pt x="281" y="54"/>
                    <a:pt x="281" y="54"/>
                    <a:pt x="281" y="54"/>
                  </a:cubicBezTo>
                  <a:cubicBezTo>
                    <a:pt x="282" y="52"/>
                    <a:pt x="282" y="52"/>
                    <a:pt x="282" y="52"/>
                  </a:cubicBezTo>
                  <a:cubicBezTo>
                    <a:pt x="282" y="52"/>
                    <a:pt x="282" y="52"/>
                    <a:pt x="282" y="52"/>
                  </a:cubicBezTo>
                  <a:cubicBezTo>
                    <a:pt x="282" y="53"/>
                    <a:pt x="282" y="53"/>
                    <a:pt x="282" y="53"/>
                  </a:cubicBezTo>
                  <a:cubicBezTo>
                    <a:pt x="282" y="54"/>
                    <a:pt x="282" y="54"/>
                    <a:pt x="282" y="54"/>
                  </a:cubicBezTo>
                  <a:cubicBezTo>
                    <a:pt x="282" y="54"/>
                    <a:pt x="282" y="54"/>
                    <a:pt x="282" y="54"/>
                  </a:cubicBezTo>
                  <a:cubicBezTo>
                    <a:pt x="283" y="54"/>
                    <a:pt x="283" y="54"/>
                    <a:pt x="283" y="54"/>
                  </a:cubicBezTo>
                  <a:cubicBezTo>
                    <a:pt x="283" y="53"/>
                    <a:pt x="283" y="53"/>
                    <a:pt x="283" y="53"/>
                  </a:cubicBezTo>
                  <a:cubicBezTo>
                    <a:pt x="284" y="53"/>
                    <a:pt x="284" y="53"/>
                    <a:pt x="284" y="53"/>
                  </a:cubicBezTo>
                  <a:cubicBezTo>
                    <a:pt x="284" y="52"/>
                    <a:pt x="284" y="52"/>
                    <a:pt x="284" y="52"/>
                  </a:cubicBezTo>
                  <a:cubicBezTo>
                    <a:pt x="283" y="52"/>
                    <a:pt x="283" y="52"/>
                    <a:pt x="283" y="52"/>
                  </a:cubicBezTo>
                  <a:cubicBezTo>
                    <a:pt x="283" y="52"/>
                    <a:pt x="283" y="52"/>
                    <a:pt x="283" y="52"/>
                  </a:cubicBezTo>
                  <a:cubicBezTo>
                    <a:pt x="284" y="51"/>
                    <a:pt x="284" y="51"/>
                    <a:pt x="284" y="51"/>
                  </a:cubicBezTo>
                  <a:cubicBezTo>
                    <a:pt x="284" y="50"/>
                    <a:pt x="284" y="50"/>
                    <a:pt x="284" y="50"/>
                  </a:cubicBezTo>
                  <a:cubicBezTo>
                    <a:pt x="284" y="50"/>
                    <a:pt x="284" y="50"/>
                    <a:pt x="284" y="50"/>
                  </a:cubicBezTo>
                  <a:cubicBezTo>
                    <a:pt x="284" y="49"/>
                    <a:pt x="284" y="49"/>
                    <a:pt x="284" y="49"/>
                  </a:cubicBezTo>
                  <a:cubicBezTo>
                    <a:pt x="285" y="48"/>
                    <a:pt x="285" y="48"/>
                    <a:pt x="285" y="48"/>
                  </a:cubicBezTo>
                  <a:cubicBezTo>
                    <a:pt x="285" y="47"/>
                    <a:pt x="285" y="47"/>
                    <a:pt x="285" y="47"/>
                  </a:cubicBezTo>
                  <a:cubicBezTo>
                    <a:pt x="286" y="47"/>
                    <a:pt x="286" y="47"/>
                    <a:pt x="286" y="47"/>
                  </a:cubicBezTo>
                  <a:cubicBezTo>
                    <a:pt x="287" y="46"/>
                    <a:pt x="287" y="46"/>
                    <a:pt x="287" y="46"/>
                  </a:cubicBezTo>
                  <a:cubicBezTo>
                    <a:pt x="287" y="47"/>
                    <a:pt x="287" y="47"/>
                    <a:pt x="287" y="47"/>
                  </a:cubicBezTo>
                  <a:cubicBezTo>
                    <a:pt x="287" y="47"/>
                    <a:pt x="287" y="47"/>
                    <a:pt x="287" y="47"/>
                  </a:cubicBezTo>
                  <a:cubicBezTo>
                    <a:pt x="286" y="47"/>
                    <a:pt x="286" y="47"/>
                    <a:pt x="286" y="47"/>
                  </a:cubicBezTo>
                  <a:cubicBezTo>
                    <a:pt x="286" y="49"/>
                    <a:pt x="286" y="49"/>
                    <a:pt x="286" y="49"/>
                  </a:cubicBezTo>
                  <a:cubicBezTo>
                    <a:pt x="285" y="50"/>
                    <a:pt x="285" y="50"/>
                    <a:pt x="285" y="50"/>
                  </a:cubicBezTo>
                  <a:cubicBezTo>
                    <a:pt x="285" y="51"/>
                    <a:pt x="285" y="51"/>
                    <a:pt x="285" y="51"/>
                  </a:cubicBezTo>
                  <a:cubicBezTo>
                    <a:pt x="285" y="51"/>
                    <a:pt x="285" y="51"/>
                    <a:pt x="285" y="51"/>
                  </a:cubicBezTo>
                  <a:cubicBezTo>
                    <a:pt x="285" y="52"/>
                    <a:pt x="285" y="52"/>
                    <a:pt x="285" y="52"/>
                  </a:cubicBezTo>
                  <a:cubicBezTo>
                    <a:pt x="286" y="52"/>
                    <a:pt x="286" y="52"/>
                    <a:pt x="286" y="52"/>
                  </a:cubicBezTo>
                  <a:cubicBezTo>
                    <a:pt x="287" y="51"/>
                    <a:pt x="287" y="51"/>
                    <a:pt x="287" y="51"/>
                  </a:cubicBezTo>
                  <a:cubicBezTo>
                    <a:pt x="288" y="49"/>
                    <a:pt x="288" y="49"/>
                    <a:pt x="288" y="49"/>
                  </a:cubicBezTo>
                  <a:cubicBezTo>
                    <a:pt x="289" y="48"/>
                    <a:pt x="289" y="48"/>
                    <a:pt x="289" y="48"/>
                  </a:cubicBezTo>
                  <a:cubicBezTo>
                    <a:pt x="289" y="47"/>
                    <a:pt x="289" y="47"/>
                    <a:pt x="289" y="47"/>
                  </a:cubicBezTo>
                  <a:cubicBezTo>
                    <a:pt x="289" y="47"/>
                    <a:pt x="289" y="47"/>
                    <a:pt x="289" y="47"/>
                  </a:cubicBezTo>
                  <a:cubicBezTo>
                    <a:pt x="290" y="46"/>
                    <a:pt x="290" y="46"/>
                    <a:pt x="290" y="46"/>
                  </a:cubicBezTo>
                  <a:cubicBezTo>
                    <a:pt x="290" y="47"/>
                    <a:pt x="290" y="47"/>
                    <a:pt x="290" y="47"/>
                  </a:cubicBezTo>
                  <a:cubicBezTo>
                    <a:pt x="290" y="47"/>
                    <a:pt x="290" y="47"/>
                    <a:pt x="290" y="47"/>
                  </a:cubicBezTo>
                  <a:cubicBezTo>
                    <a:pt x="290" y="48"/>
                    <a:pt x="290" y="48"/>
                    <a:pt x="290" y="48"/>
                  </a:cubicBezTo>
                  <a:cubicBezTo>
                    <a:pt x="290" y="48"/>
                    <a:pt x="290" y="48"/>
                    <a:pt x="290" y="48"/>
                  </a:cubicBezTo>
                  <a:cubicBezTo>
                    <a:pt x="291" y="47"/>
                    <a:pt x="291" y="47"/>
                    <a:pt x="291" y="47"/>
                  </a:cubicBezTo>
                  <a:cubicBezTo>
                    <a:pt x="292" y="47"/>
                    <a:pt x="292" y="47"/>
                    <a:pt x="292" y="47"/>
                  </a:cubicBezTo>
                  <a:cubicBezTo>
                    <a:pt x="293" y="47"/>
                    <a:pt x="293" y="47"/>
                    <a:pt x="293" y="47"/>
                  </a:cubicBezTo>
                  <a:cubicBezTo>
                    <a:pt x="295" y="46"/>
                    <a:pt x="295" y="46"/>
                    <a:pt x="295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7" y="46"/>
                    <a:pt x="297" y="46"/>
                    <a:pt x="297" y="46"/>
                  </a:cubicBezTo>
                  <a:cubicBezTo>
                    <a:pt x="297" y="45"/>
                    <a:pt x="297" y="45"/>
                    <a:pt x="297" y="45"/>
                  </a:cubicBezTo>
                  <a:cubicBezTo>
                    <a:pt x="297" y="44"/>
                    <a:pt x="297" y="44"/>
                    <a:pt x="297" y="44"/>
                  </a:cubicBezTo>
                  <a:cubicBezTo>
                    <a:pt x="298" y="44"/>
                    <a:pt x="298" y="44"/>
                    <a:pt x="298" y="44"/>
                  </a:cubicBezTo>
                  <a:cubicBezTo>
                    <a:pt x="297" y="43"/>
                    <a:pt x="297" y="43"/>
                    <a:pt x="297" y="43"/>
                  </a:cubicBezTo>
                  <a:cubicBezTo>
                    <a:pt x="297" y="42"/>
                    <a:pt x="297" y="42"/>
                    <a:pt x="297" y="42"/>
                  </a:cubicBezTo>
                  <a:cubicBezTo>
                    <a:pt x="297" y="40"/>
                    <a:pt x="297" y="40"/>
                    <a:pt x="297" y="40"/>
                  </a:cubicBezTo>
                  <a:cubicBezTo>
                    <a:pt x="297" y="40"/>
                    <a:pt x="297" y="40"/>
                    <a:pt x="297" y="40"/>
                  </a:cubicBezTo>
                  <a:cubicBezTo>
                    <a:pt x="296" y="41"/>
                    <a:pt x="296" y="41"/>
                    <a:pt x="296" y="41"/>
                  </a:cubicBezTo>
                  <a:cubicBezTo>
                    <a:pt x="295" y="43"/>
                    <a:pt x="295" y="43"/>
                    <a:pt x="295" y="43"/>
                  </a:cubicBezTo>
                  <a:cubicBezTo>
                    <a:pt x="295" y="43"/>
                    <a:pt x="295" y="43"/>
                    <a:pt x="295" y="43"/>
                  </a:cubicBezTo>
                  <a:cubicBezTo>
                    <a:pt x="295" y="42"/>
                    <a:pt x="295" y="42"/>
                    <a:pt x="295" y="42"/>
                  </a:cubicBezTo>
                  <a:cubicBezTo>
                    <a:pt x="296" y="41"/>
                    <a:pt x="296" y="41"/>
                    <a:pt x="296" y="41"/>
                  </a:cubicBezTo>
                  <a:cubicBezTo>
                    <a:pt x="297" y="41"/>
                    <a:pt x="297" y="41"/>
                    <a:pt x="297" y="41"/>
                  </a:cubicBezTo>
                  <a:cubicBezTo>
                    <a:pt x="297" y="40"/>
                    <a:pt x="297" y="40"/>
                    <a:pt x="297" y="40"/>
                  </a:cubicBezTo>
                  <a:cubicBezTo>
                    <a:pt x="296" y="39"/>
                    <a:pt x="296" y="39"/>
                    <a:pt x="296" y="39"/>
                  </a:cubicBezTo>
                  <a:cubicBezTo>
                    <a:pt x="295" y="39"/>
                    <a:pt x="295" y="39"/>
                    <a:pt x="295" y="39"/>
                  </a:cubicBezTo>
                  <a:cubicBezTo>
                    <a:pt x="295" y="39"/>
                    <a:pt x="295" y="39"/>
                    <a:pt x="295" y="39"/>
                  </a:cubicBezTo>
                  <a:cubicBezTo>
                    <a:pt x="295" y="39"/>
                    <a:pt x="295" y="39"/>
                    <a:pt x="295" y="39"/>
                  </a:cubicBezTo>
                  <a:cubicBezTo>
                    <a:pt x="294" y="39"/>
                    <a:pt x="294" y="39"/>
                    <a:pt x="294" y="39"/>
                  </a:cubicBezTo>
                  <a:cubicBezTo>
                    <a:pt x="294" y="39"/>
                    <a:pt x="294" y="39"/>
                    <a:pt x="294" y="39"/>
                  </a:cubicBezTo>
                  <a:cubicBezTo>
                    <a:pt x="293" y="39"/>
                    <a:pt x="293" y="39"/>
                    <a:pt x="293" y="39"/>
                  </a:cubicBezTo>
                  <a:cubicBezTo>
                    <a:pt x="292" y="40"/>
                    <a:pt x="292" y="40"/>
                    <a:pt x="292" y="40"/>
                  </a:cubicBezTo>
                  <a:cubicBezTo>
                    <a:pt x="292" y="39"/>
                    <a:pt x="292" y="39"/>
                    <a:pt x="292" y="39"/>
                  </a:cubicBezTo>
                  <a:cubicBezTo>
                    <a:pt x="292" y="39"/>
                    <a:pt x="292" y="39"/>
                    <a:pt x="292" y="39"/>
                  </a:cubicBezTo>
                  <a:cubicBezTo>
                    <a:pt x="294" y="38"/>
                    <a:pt x="294" y="38"/>
                    <a:pt x="294" y="38"/>
                  </a:cubicBezTo>
                  <a:cubicBezTo>
                    <a:pt x="295" y="38"/>
                    <a:pt x="295" y="38"/>
                    <a:pt x="295" y="38"/>
                  </a:cubicBezTo>
                  <a:cubicBezTo>
                    <a:pt x="296" y="37"/>
                    <a:pt x="296" y="37"/>
                    <a:pt x="296" y="37"/>
                  </a:cubicBezTo>
                  <a:cubicBezTo>
                    <a:pt x="297" y="36"/>
                    <a:pt x="297" y="36"/>
                    <a:pt x="297" y="36"/>
                  </a:cubicBezTo>
                  <a:cubicBezTo>
                    <a:pt x="298" y="35"/>
                    <a:pt x="298" y="35"/>
                    <a:pt x="298" y="35"/>
                  </a:cubicBezTo>
                  <a:cubicBezTo>
                    <a:pt x="298" y="33"/>
                    <a:pt x="298" y="33"/>
                    <a:pt x="298" y="33"/>
                  </a:cubicBezTo>
                  <a:cubicBezTo>
                    <a:pt x="298" y="33"/>
                    <a:pt x="298" y="33"/>
                    <a:pt x="298" y="33"/>
                  </a:cubicBezTo>
                  <a:cubicBezTo>
                    <a:pt x="297" y="33"/>
                    <a:pt x="297" y="33"/>
                    <a:pt x="297" y="33"/>
                  </a:cubicBezTo>
                  <a:cubicBezTo>
                    <a:pt x="297" y="34"/>
                    <a:pt x="297" y="34"/>
                    <a:pt x="297" y="34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7" y="33"/>
                    <a:pt x="297" y="33"/>
                    <a:pt x="297" y="33"/>
                  </a:cubicBezTo>
                  <a:cubicBezTo>
                    <a:pt x="297" y="33"/>
                    <a:pt x="297" y="33"/>
                    <a:pt x="297" y="33"/>
                  </a:cubicBezTo>
                  <a:cubicBezTo>
                    <a:pt x="298" y="33"/>
                    <a:pt x="298" y="33"/>
                    <a:pt x="298" y="33"/>
                  </a:cubicBezTo>
                  <a:cubicBezTo>
                    <a:pt x="298" y="32"/>
                    <a:pt x="298" y="32"/>
                    <a:pt x="298" y="32"/>
                  </a:cubicBezTo>
                  <a:cubicBezTo>
                    <a:pt x="298" y="31"/>
                    <a:pt x="298" y="31"/>
                    <a:pt x="298" y="31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299" y="29"/>
                    <a:pt x="299" y="29"/>
                    <a:pt x="299" y="29"/>
                  </a:cubicBezTo>
                  <a:cubicBezTo>
                    <a:pt x="299" y="29"/>
                    <a:pt x="299" y="29"/>
                    <a:pt x="299" y="29"/>
                  </a:cubicBezTo>
                  <a:cubicBezTo>
                    <a:pt x="298" y="28"/>
                    <a:pt x="298" y="28"/>
                    <a:pt x="298" y="28"/>
                  </a:cubicBezTo>
                  <a:cubicBezTo>
                    <a:pt x="297" y="29"/>
                    <a:pt x="297" y="29"/>
                    <a:pt x="297" y="29"/>
                  </a:cubicBezTo>
                  <a:cubicBezTo>
                    <a:pt x="296" y="30"/>
                    <a:pt x="296" y="30"/>
                    <a:pt x="296" y="30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2"/>
                    <a:pt x="297" y="32"/>
                    <a:pt x="297" y="32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5" y="33"/>
                    <a:pt x="295" y="33"/>
                    <a:pt x="295" y="33"/>
                  </a:cubicBezTo>
                  <a:cubicBezTo>
                    <a:pt x="295" y="32"/>
                    <a:pt x="295" y="32"/>
                    <a:pt x="295" y="32"/>
                  </a:cubicBezTo>
                  <a:cubicBezTo>
                    <a:pt x="295" y="32"/>
                    <a:pt x="295" y="32"/>
                    <a:pt x="295" y="32"/>
                  </a:cubicBezTo>
                  <a:cubicBezTo>
                    <a:pt x="295" y="31"/>
                    <a:pt x="295" y="31"/>
                    <a:pt x="295" y="31"/>
                  </a:cubicBezTo>
                  <a:cubicBezTo>
                    <a:pt x="296" y="30"/>
                    <a:pt x="296" y="30"/>
                    <a:pt x="296" y="30"/>
                  </a:cubicBezTo>
                  <a:cubicBezTo>
                    <a:pt x="296" y="29"/>
                    <a:pt x="296" y="29"/>
                    <a:pt x="296" y="29"/>
                  </a:cubicBezTo>
                  <a:cubicBezTo>
                    <a:pt x="296" y="29"/>
                    <a:pt x="296" y="29"/>
                    <a:pt x="296" y="29"/>
                  </a:cubicBezTo>
                  <a:cubicBezTo>
                    <a:pt x="296" y="29"/>
                    <a:pt x="296" y="29"/>
                    <a:pt x="296" y="29"/>
                  </a:cubicBezTo>
                  <a:cubicBezTo>
                    <a:pt x="297" y="29"/>
                    <a:pt x="297" y="29"/>
                    <a:pt x="297" y="29"/>
                  </a:cubicBezTo>
                  <a:cubicBezTo>
                    <a:pt x="296" y="28"/>
                    <a:pt x="296" y="28"/>
                    <a:pt x="296" y="28"/>
                  </a:cubicBezTo>
                  <a:cubicBezTo>
                    <a:pt x="296" y="27"/>
                    <a:pt x="296" y="27"/>
                    <a:pt x="296" y="27"/>
                  </a:cubicBezTo>
                  <a:cubicBezTo>
                    <a:pt x="295" y="27"/>
                    <a:pt x="295" y="27"/>
                    <a:pt x="295" y="27"/>
                  </a:cubicBezTo>
                  <a:cubicBezTo>
                    <a:pt x="294" y="27"/>
                    <a:pt x="294" y="27"/>
                    <a:pt x="294" y="27"/>
                  </a:cubicBezTo>
                  <a:cubicBezTo>
                    <a:pt x="294" y="28"/>
                    <a:pt x="294" y="28"/>
                    <a:pt x="294" y="28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3" y="26"/>
                    <a:pt x="293" y="26"/>
                    <a:pt x="293" y="26"/>
                  </a:cubicBezTo>
                  <a:cubicBezTo>
                    <a:pt x="293" y="25"/>
                    <a:pt x="293" y="25"/>
                    <a:pt x="293" y="25"/>
                  </a:cubicBezTo>
                  <a:cubicBezTo>
                    <a:pt x="293" y="23"/>
                    <a:pt x="293" y="23"/>
                    <a:pt x="293" y="23"/>
                  </a:cubicBezTo>
                  <a:cubicBezTo>
                    <a:pt x="293" y="22"/>
                    <a:pt x="293" y="22"/>
                    <a:pt x="293" y="22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3" y="19"/>
                    <a:pt x="293" y="19"/>
                    <a:pt x="293" y="19"/>
                  </a:cubicBezTo>
                  <a:cubicBezTo>
                    <a:pt x="294" y="17"/>
                    <a:pt x="294" y="17"/>
                    <a:pt x="294" y="17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3" y="16"/>
                    <a:pt x="293" y="16"/>
                    <a:pt x="293" y="16"/>
                  </a:cubicBezTo>
                  <a:cubicBezTo>
                    <a:pt x="293" y="15"/>
                    <a:pt x="293" y="15"/>
                    <a:pt x="293" y="15"/>
                  </a:cubicBezTo>
                  <a:cubicBezTo>
                    <a:pt x="292" y="14"/>
                    <a:pt x="292" y="14"/>
                    <a:pt x="292" y="14"/>
                  </a:cubicBezTo>
                  <a:cubicBezTo>
                    <a:pt x="292" y="13"/>
                    <a:pt x="292" y="13"/>
                    <a:pt x="292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4"/>
                    <a:pt x="290" y="14"/>
                    <a:pt x="290" y="14"/>
                  </a:cubicBezTo>
                  <a:cubicBezTo>
                    <a:pt x="289" y="13"/>
                    <a:pt x="289" y="13"/>
                    <a:pt x="289" y="13"/>
                  </a:cubicBezTo>
                  <a:cubicBezTo>
                    <a:pt x="288" y="13"/>
                    <a:pt x="288" y="13"/>
                    <a:pt x="288" y="13"/>
                  </a:cubicBezTo>
                  <a:cubicBezTo>
                    <a:pt x="288" y="14"/>
                    <a:pt x="288" y="14"/>
                    <a:pt x="288" y="14"/>
                  </a:cubicBezTo>
                  <a:cubicBezTo>
                    <a:pt x="287" y="15"/>
                    <a:pt x="287" y="15"/>
                    <a:pt x="287" y="15"/>
                  </a:cubicBezTo>
                  <a:cubicBezTo>
                    <a:pt x="288" y="15"/>
                    <a:pt x="288" y="15"/>
                    <a:pt x="288" y="15"/>
                  </a:cubicBezTo>
                  <a:cubicBezTo>
                    <a:pt x="288" y="15"/>
                    <a:pt x="288" y="15"/>
                    <a:pt x="288" y="15"/>
                  </a:cubicBezTo>
                  <a:cubicBezTo>
                    <a:pt x="289" y="15"/>
                    <a:pt x="289" y="15"/>
                    <a:pt x="289" y="15"/>
                  </a:cubicBezTo>
                  <a:cubicBezTo>
                    <a:pt x="290" y="15"/>
                    <a:pt x="290" y="15"/>
                    <a:pt x="290" y="15"/>
                  </a:cubicBezTo>
                  <a:cubicBezTo>
                    <a:pt x="291" y="16"/>
                    <a:pt x="291" y="16"/>
                    <a:pt x="291" y="16"/>
                  </a:cubicBezTo>
                  <a:cubicBezTo>
                    <a:pt x="291" y="16"/>
                    <a:pt x="291" y="16"/>
                    <a:pt x="291" y="16"/>
                  </a:cubicBezTo>
                  <a:cubicBezTo>
                    <a:pt x="291" y="17"/>
                    <a:pt x="291" y="17"/>
                    <a:pt x="291" y="17"/>
                  </a:cubicBezTo>
                  <a:cubicBezTo>
                    <a:pt x="290" y="18"/>
                    <a:pt x="290" y="18"/>
                    <a:pt x="290" y="18"/>
                  </a:cubicBezTo>
                  <a:cubicBezTo>
                    <a:pt x="289" y="18"/>
                    <a:pt x="289" y="18"/>
                    <a:pt x="289" y="18"/>
                  </a:cubicBezTo>
                  <a:cubicBezTo>
                    <a:pt x="288" y="17"/>
                    <a:pt x="288" y="17"/>
                    <a:pt x="288" y="17"/>
                  </a:cubicBezTo>
                  <a:cubicBezTo>
                    <a:pt x="288" y="17"/>
                    <a:pt x="288" y="17"/>
                    <a:pt x="288" y="17"/>
                  </a:cubicBezTo>
                  <a:cubicBezTo>
                    <a:pt x="287" y="17"/>
                    <a:pt x="287" y="17"/>
                    <a:pt x="287" y="17"/>
                  </a:cubicBezTo>
                  <a:cubicBezTo>
                    <a:pt x="287" y="18"/>
                    <a:pt x="287" y="18"/>
                    <a:pt x="287" y="18"/>
                  </a:cubicBezTo>
                  <a:cubicBezTo>
                    <a:pt x="288" y="18"/>
                    <a:pt x="288" y="18"/>
                    <a:pt x="288" y="18"/>
                  </a:cubicBezTo>
                  <a:cubicBezTo>
                    <a:pt x="287" y="19"/>
                    <a:pt x="287" y="19"/>
                    <a:pt x="287" y="19"/>
                  </a:cubicBezTo>
                  <a:cubicBezTo>
                    <a:pt x="286" y="19"/>
                    <a:pt x="286" y="19"/>
                    <a:pt x="286" y="19"/>
                  </a:cubicBezTo>
                  <a:cubicBezTo>
                    <a:pt x="285" y="18"/>
                    <a:pt x="285" y="18"/>
                    <a:pt x="285" y="18"/>
                  </a:cubicBezTo>
                  <a:cubicBezTo>
                    <a:pt x="284" y="18"/>
                    <a:pt x="284" y="18"/>
                    <a:pt x="284" y="18"/>
                  </a:cubicBezTo>
                  <a:cubicBezTo>
                    <a:pt x="283" y="19"/>
                    <a:pt x="283" y="19"/>
                    <a:pt x="283" y="19"/>
                  </a:cubicBezTo>
                  <a:cubicBezTo>
                    <a:pt x="283" y="20"/>
                    <a:pt x="283" y="20"/>
                    <a:pt x="283" y="20"/>
                  </a:cubicBezTo>
                  <a:cubicBezTo>
                    <a:pt x="283" y="20"/>
                    <a:pt x="283" y="20"/>
                    <a:pt x="283" y="20"/>
                  </a:cubicBezTo>
                  <a:cubicBezTo>
                    <a:pt x="284" y="20"/>
                    <a:pt x="284" y="20"/>
                    <a:pt x="284" y="20"/>
                  </a:cubicBezTo>
                  <a:cubicBezTo>
                    <a:pt x="284" y="21"/>
                    <a:pt x="284" y="21"/>
                    <a:pt x="284" y="21"/>
                  </a:cubicBezTo>
                  <a:cubicBezTo>
                    <a:pt x="285" y="22"/>
                    <a:pt x="285" y="22"/>
                    <a:pt x="285" y="22"/>
                  </a:cubicBezTo>
                  <a:cubicBezTo>
                    <a:pt x="285" y="22"/>
                    <a:pt x="285" y="22"/>
                    <a:pt x="285" y="22"/>
                  </a:cubicBezTo>
                  <a:cubicBezTo>
                    <a:pt x="284" y="22"/>
                    <a:pt x="284" y="22"/>
                    <a:pt x="284" y="22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85" y="23"/>
                    <a:pt x="285" y="23"/>
                    <a:pt x="285" y="23"/>
                  </a:cubicBezTo>
                  <a:cubicBezTo>
                    <a:pt x="285" y="24"/>
                    <a:pt x="285" y="24"/>
                    <a:pt x="285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3" y="23"/>
                    <a:pt x="283" y="23"/>
                    <a:pt x="283" y="23"/>
                  </a:cubicBezTo>
                  <a:cubicBezTo>
                    <a:pt x="282" y="23"/>
                    <a:pt x="282" y="23"/>
                    <a:pt x="282" y="23"/>
                  </a:cubicBezTo>
                  <a:cubicBezTo>
                    <a:pt x="282" y="23"/>
                    <a:pt x="282" y="23"/>
                    <a:pt x="282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0" y="23"/>
                    <a:pt x="280" y="23"/>
                    <a:pt x="280" y="23"/>
                  </a:cubicBezTo>
                  <a:cubicBezTo>
                    <a:pt x="280" y="24"/>
                    <a:pt x="280" y="24"/>
                    <a:pt x="280" y="24"/>
                  </a:cubicBezTo>
                  <a:cubicBezTo>
                    <a:pt x="280" y="24"/>
                    <a:pt x="280" y="24"/>
                    <a:pt x="280" y="24"/>
                  </a:cubicBezTo>
                  <a:cubicBezTo>
                    <a:pt x="280" y="25"/>
                    <a:pt x="280" y="25"/>
                    <a:pt x="280" y="25"/>
                  </a:cubicBezTo>
                  <a:cubicBezTo>
                    <a:pt x="280" y="25"/>
                    <a:pt x="280" y="25"/>
                    <a:pt x="280" y="25"/>
                  </a:cubicBezTo>
                  <a:cubicBezTo>
                    <a:pt x="280" y="24"/>
                    <a:pt x="280" y="24"/>
                    <a:pt x="280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8" y="24"/>
                    <a:pt x="278" y="24"/>
                    <a:pt x="278" y="24"/>
                  </a:cubicBezTo>
                  <a:cubicBezTo>
                    <a:pt x="278" y="24"/>
                    <a:pt x="278" y="24"/>
                    <a:pt x="278" y="24"/>
                  </a:cubicBezTo>
                  <a:cubicBezTo>
                    <a:pt x="277" y="23"/>
                    <a:pt x="277" y="23"/>
                    <a:pt x="277" y="23"/>
                  </a:cubicBezTo>
                  <a:cubicBezTo>
                    <a:pt x="277" y="23"/>
                    <a:pt x="277" y="23"/>
                    <a:pt x="277" y="23"/>
                  </a:cubicBezTo>
                  <a:cubicBezTo>
                    <a:pt x="276" y="23"/>
                    <a:pt x="276" y="23"/>
                    <a:pt x="276" y="23"/>
                  </a:cubicBezTo>
                  <a:cubicBezTo>
                    <a:pt x="277" y="24"/>
                    <a:pt x="277" y="24"/>
                    <a:pt x="277" y="24"/>
                  </a:cubicBezTo>
                  <a:cubicBezTo>
                    <a:pt x="277" y="25"/>
                    <a:pt x="277" y="25"/>
                    <a:pt x="277" y="25"/>
                  </a:cubicBezTo>
                  <a:cubicBezTo>
                    <a:pt x="277" y="26"/>
                    <a:pt x="277" y="26"/>
                    <a:pt x="277" y="26"/>
                  </a:cubicBezTo>
                  <a:cubicBezTo>
                    <a:pt x="278" y="27"/>
                    <a:pt x="278" y="27"/>
                    <a:pt x="278" y="27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78" y="27"/>
                    <a:pt x="278" y="27"/>
                    <a:pt x="278" y="27"/>
                  </a:cubicBezTo>
                  <a:cubicBezTo>
                    <a:pt x="279" y="28"/>
                    <a:pt x="279" y="28"/>
                    <a:pt x="279" y="28"/>
                  </a:cubicBezTo>
                  <a:cubicBezTo>
                    <a:pt x="279" y="29"/>
                    <a:pt x="279" y="29"/>
                    <a:pt x="279" y="29"/>
                  </a:cubicBezTo>
                  <a:cubicBezTo>
                    <a:pt x="280" y="29"/>
                    <a:pt x="280" y="29"/>
                    <a:pt x="280" y="29"/>
                  </a:cubicBezTo>
                  <a:cubicBezTo>
                    <a:pt x="281" y="29"/>
                    <a:pt x="281" y="29"/>
                    <a:pt x="281" y="29"/>
                  </a:cubicBezTo>
                  <a:cubicBezTo>
                    <a:pt x="282" y="28"/>
                    <a:pt x="282" y="28"/>
                    <a:pt x="282" y="28"/>
                  </a:cubicBezTo>
                  <a:cubicBezTo>
                    <a:pt x="282" y="29"/>
                    <a:pt x="282" y="29"/>
                    <a:pt x="282" y="29"/>
                  </a:cubicBezTo>
                  <a:cubicBezTo>
                    <a:pt x="282" y="29"/>
                    <a:pt x="282" y="29"/>
                    <a:pt x="282" y="29"/>
                  </a:cubicBezTo>
                  <a:cubicBezTo>
                    <a:pt x="282" y="30"/>
                    <a:pt x="282" y="30"/>
                    <a:pt x="282" y="30"/>
                  </a:cubicBezTo>
                  <a:cubicBezTo>
                    <a:pt x="281" y="31"/>
                    <a:pt x="281" y="31"/>
                    <a:pt x="281" y="31"/>
                  </a:cubicBezTo>
                  <a:cubicBezTo>
                    <a:pt x="281" y="31"/>
                    <a:pt x="281" y="31"/>
                    <a:pt x="281" y="31"/>
                  </a:cubicBezTo>
                  <a:cubicBezTo>
                    <a:pt x="280" y="30"/>
                    <a:pt x="280" y="30"/>
                    <a:pt x="280" y="30"/>
                  </a:cubicBezTo>
                  <a:cubicBezTo>
                    <a:pt x="277" y="30"/>
                    <a:pt x="277" y="30"/>
                    <a:pt x="277" y="30"/>
                  </a:cubicBezTo>
                  <a:cubicBezTo>
                    <a:pt x="276" y="28"/>
                    <a:pt x="276" y="28"/>
                    <a:pt x="276" y="28"/>
                  </a:cubicBezTo>
                  <a:cubicBezTo>
                    <a:pt x="276" y="28"/>
                    <a:pt x="276" y="28"/>
                    <a:pt x="276" y="28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5" y="29"/>
                    <a:pt x="275" y="29"/>
                    <a:pt x="275" y="29"/>
                  </a:cubicBezTo>
                  <a:cubicBezTo>
                    <a:pt x="275" y="29"/>
                    <a:pt x="275" y="29"/>
                    <a:pt x="275" y="29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5" y="31"/>
                    <a:pt x="275" y="31"/>
                    <a:pt x="275" y="31"/>
                  </a:cubicBezTo>
                  <a:cubicBezTo>
                    <a:pt x="274" y="31"/>
                    <a:pt x="274" y="31"/>
                    <a:pt x="274" y="31"/>
                  </a:cubicBezTo>
                  <a:cubicBezTo>
                    <a:pt x="274" y="31"/>
                    <a:pt x="274" y="31"/>
                    <a:pt x="274" y="31"/>
                  </a:cubicBezTo>
                  <a:cubicBezTo>
                    <a:pt x="274" y="32"/>
                    <a:pt x="274" y="32"/>
                    <a:pt x="274" y="32"/>
                  </a:cubicBezTo>
                  <a:cubicBezTo>
                    <a:pt x="273" y="32"/>
                    <a:pt x="273" y="32"/>
                    <a:pt x="273" y="32"/>
                  </a:cubicBezTo>
                  <a:cubicBezTo>
                    <a:pt x="273" y="34"/>
                    <a:pt x="273" y="34"/>
                    <a:pt x="273" y="34"/>
                  </a:cubicBezTo>
                  <a:cubicBezTo>
                    <a:pt x="274" y="34"/>
                    <a:pt x="274" y="34"/>
                    <a:pt x="274" y="34"/>
                  </a:cubicBezTo>
                  <a:cubicBezTo>
                    <a:pt x="275" y="34"/>
                    <a:pt x="275" y="34"/>
                    <a:pt x="275" y="34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7" y="35"/>
                    <a:pt x="277" y="35"/>
                    <a:pt x="277" y="35"/>
                  </a:cubicBezTo>
                  <a:cubicBezTo>
                    <a:pt x="277" y="35"/>
                    <a:pt x="277" y="35"/>
                    <a:pt x="277" y="35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5" y="35"/>
                    <a:pt x="275" y="35"/>
                    <a:pt x="275" y="35"/>
                  </a:cubicBezTo>
                  <a:cubicBezTo>
                    <a:pt x="274" y="35"/>
                    <a:pt x="274" y="35"/>
                    <a:pt x="274" y="35"/>
                  </a:cubicBezTo>
                  <a:cubicBezTo>
                    <a:pt x="273" y="35"/>
                    <a:pt x="273" y="35"/>
                    <a:pt x="273" y="35"/>
                  </a:cubicBezTo>
                  <a:cubicBezTo>
                    <a:pt x="272" y="35"/>
                    <a:pt x="272" y="35"/>
                    <a:pt x="272" y="35"/>
                  </a:cubicBezTo>
                  <a:cubicBezTo>
                    <a:pt x="271" y="36"/>
                    <a:pt x="271" y="36"/>
                    <a:pt x="271" y="36"/>
                  </a:cubicBezTo>
                  <a:cubicBezTo>
                    <a:pt x="271" y="37"/>
                    <a:pt x="271" y="37"/>
                    <a:pt x="271" y="37"/>
                  </a:cubicBezTo>
                  <a:cubicBezTo>
                    <a:pt x="272" y="37"/>
                    <a:pt x="272" y="37"/>
                    <a:pt x="272" y="37"/>
                  </a:cubicBezTo>
                  <a:cubicBezTo>
                    <a:pt x="271" y="38"/>
                    <a:pt x="271" y="38"/>
                    <a:pt x="271" y="38"/>
                  </a:cubicBezTo>
                  <a:cubicBezTo>
                    <a:pt x="271" y="38"/>
                    <a:pt x="271" y="38"/>
                    <a:pt x="271" y="38"/>
                  </a:cubicBezTo>
                  <a:cubicBezTo>
                    <a:pt x="271" y="39"/>
                    <a:pt x="271" y="39"/>
                    <a:pt x="271" y="39"/>
                  </a:cubicBezTo>
                  <a:cubicBezTo>
                    <a:pt x="271" y="39"/>
                    <a:pt x="271" y="39"/>
                    <a:pt x="271" y="39"/>
                  </a:cubicBezTo>
                  <a:cubicBezTo>
                    <a:pt x="272" y="39"/>
                    <a:pt x="272" y="39"/>
                    <a:pt x="272" y="39"/>
                  </a:cubicBezTo>
                  <a:cubicBezTo>
                    <a:pt x="273" y="39"/>
                    <a:pt x="273" y="39"/>
                    <a:pt x="273" y="39"/>
                  </a:cubicBezTo>
                  <a:cubicBezTo>
                    <a:pt x="274" y="38"/>
                    <a:pt x="274" y="38"/>
                    <a:pt x="274" y="38"/>
                  </a:cubicBezTo>
                  <a:cubicBezTo>
                    <a:pt x="274" y="38"/>
                    <a:pt x="274" y="38"/>
                    <a:pt x="274" y="38"/>
                  </a:cubicBezTo>
                  <a:cubicBezTo>
                    <a:pt x="274" y="39"/>
                    <a:pt x="274" y="39"/>
                    <a:pt x="274" y="39"/>
                  </a:cubicBezTo>
                  <a:cubicBezTo>
                    <a:pt x="273" y="39"/>
                    <a:pt x="273" y="39"/>
                    <a:pt x="273" y="39"/>
                  </a:cubicBezTo>
                  <a:cubicBezTo>
                    <a:pt x="273" y="40"/>
                    <a:pt x="273" y="40"/>
                    <a:pt x="273" y="40"/>
                  </a:cubicBezTo>
                  <a:cubicBezTo>
                    <a:pt x="273" y="40"/>
                    <a:pt x="273" y="40"/>
                    <a:pt x="273" y="40"/>
                  </a:cubicBezTo>
                  <a:cubicBezTo>
                    <a:pt x="274" y="40"/>
                    <a:pt x="274" y="40"/>
                    <a:pt x="274" y="40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6" y="39"/>
                    <a:pt x="276" y="39"/>
                    <a:pt x="276" y="39"/>
                  </a:cubicBezTo>
                  <a:cubicBezTo>
                    <a:pt x="276" y="40"/>
                    <a:pt x="276" y="40"/>
                    <a:pt x="276" y="40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6" y="40"/>
                    <a:pt x="276" y="40"/>
                    <a:pt x="276" y="40"/>
                  </a:cubicBezTo>
                  <a:cubicBezTo>
                    <a:pt x="277" y="40"/>
                    <a:pt x="277" y="40"/>
                    <a:pt x="277" y="40"/>
                  </a:cubicBezTo>
                  <a:cubicBezTo>
                    <a:pt x="278" y="41"/>
                    <a:pt x="278" y="41"/>
                    <a:pt x="278" y="41"/>
                  </a:cubicBezTo>
                  <a:cubicBezTo>
                    <a:pt x="277" y="41"/>
                    <a:pt x="277" y="41"/>
                    <a:pt x="277" y="41"/>
                  </a:cubicBezTo>
                  <a:cubicBezTo>
                    <a:pt x="277" y="41"/>
                    <a:pt x="277" y="41"/>
                    <a:pt x="277" y="41"/>
                  </a:cubicBezTo>
                  <a:cubicBezTo>
                    <a:pt x="277" y="42"/>
                    <a:pt x="277" y="42"/>
                    <a:pt x="277" y="42"/>
                  </a:cubicBezTo>
                  <a:cubicBezTo>
                    <a:pt x="278" y="41"/>
                    <a:pt x="278" y="41"/>
                    <a:pt x="278" y="41"/>
                  </a:cubicBezTo>
                  <a:cubicBezTo>
                    <a:pt x="279" y="42"/>
                    <a:pt x="279" y="42"/>
                    <a:pt x="279" y="42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3"/>
                    <a:pt x="282" y="43"/>
                    <a:pt x="282" y="43"/>
                  </a:cubicBezTo>
                  <a:cubicBezTo>
                    <a:pt x="280" y="43"/>
                    <a:pt x="280" y="43"/>
                    <a:pt x="280" y="43"/>
                  </a:cubicBezTo>
                  <a:cubicBezTo>
                    <a:pt x="279" y="43"/>
                    <a:pt x="279" y="43"/>
                    <a:pt x="279" y="43"/>
                  </a:cubicBezTo>
                  <a:cubicBezTo>
                    <a:pt x="278" y="42"/>
                    <a:pt x="278" y="42"/>
                    <a:pt x="278" y="42"/>
                  </a:cubicBezTo>
                  <a:cubicBezTo>
                    <a:pt x="277" y="42"/>
                    <a:pt x="277" y="42"/>
                    <a:pt x="277" y="42"/>
                  </a:cubicBezTo>
                  <a:cubicBezTo>
                    <a:pt x="277" y="43"/>
                    <a:pt x="277" y="43"/>
                    <a:pt x="277" y="43"/>
                  </a:cubicBezTo>
                  <a:cubicBezTo>
                    <a:pt x="278" y="43"/>
                    <a:pt x="278" y="43"/>
                    <a:pt x="278" y="43"/>
                  </a:cubicBezTo>
                  <a:cubicBezTo>
                    <a:pt x="280" y="44"/>
                    <a:pt x="280" y="44"/>
                    <a:pt x="280" y="44"/>
                  </a:cubicBezTo>
                  <a:cubicBezTo>
                    <a:pt x="281" y="44"/>
                    <a:pt x="281" y="44"/>
                    <a:pt x="281" y="4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0" y="44"/>
                    <a:pt x="280" y="44"/>
                    <a:pt x="280" y="44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78" y="44"/>
                    <a:pt x="278" y="44"/>
                    <a:pt x="278" y="44"/>
                  </a:cubicBezTo>
                  <a:cubicBezTo>
                    <a:pt x="277" y="44"/>
                    <a:pt x="277" y="44"/>
                    <a:pt x="277" y="44"/>
                  </a:cubicBezTo>
                  <a:cubicBezTo>
                    <a:pt x="276" y="43"/>
                    <a:pt x="276" y="43"/>
                    <a:pt x="276" y="43"/>
                  </a:cubicBezTo>
                  <a:cubicBezTo>
                    <a:pt x="275" y="43"/>
                    <a:pt x="275" y="43"/>
                    <a:pt x="275" y="43"/>
                  </a:cubicBezTo>
                  <a:cubicBezTo>
                    <a:pt x="274" y="42"/>
                    <a:pt x="274" y="42"/>
                    <a:pt x="274" y="42"/>
                  </a:cubicBezTo>
                  <a:cubicBezTo>
                    <a:pt x="273" y="42"/>
                    <a:pt x="273" y="42"/>
                    <a:pt x="273" y="42"/>
                  </a:cubicBezTo>
                  <a:cubicBezTo>
                    <a:pt x="273" y="43"/>
                    <a:pt x="273" y="43"/>
                    <a:pt x="273" y="43"/>
                  </a:cubicBezTo>
                  <a:cubicBezTo>
                    <a:pt x="272" y="43"/>
                    <a:pt x="272" y="43"/>
                    <a:pt x="272" y="43"/>
                  </a:cubicBezTo>
                  <a:cubicBezTo>
                    <a:pt x="271" y="43"/>
                    <a:pt x="271" y="43"/>
                    <a:pt x="271" y="43"/>
                  </a:cubicBezTo>
                  <a:cubicBezTo>
                    <a:pt x="271" y="45"/>
                    <a:pt x="271" y="45"/>
                    <a:pt x="271" y="45"/>
                  </a:cubicBezTo>
                  <a:cubicBezTo>
                    <a:pt x="272" y="46"/>
                    <a:pt x="272" y="46"/>
                    <a:pt x="272" y="46"/>
                  </a:cubicBezTo>
                  <a:cubicBezTo>
                    <a:pt x="272" y="47"/>
                    <a:pt x="272" y="47"/>
                    <a:pt x="272" y="47"/>
                  </a:cubicBezTo>
                  <a:cubicBezTo>
                    <a:pt x="271" y="47"/>
                    <a:pt x="271" y="47"/>
                    <a:pt x="271" y="47"/>
                  </a:cubicBezTo>
                  <a:cubicBezTo>
                    <a:pt x="271" y="46"/>
                    <a:pt x="271" y="46"/>
                    <a:pt x="271" y="46"/>
                  </a:cubicBezTo>
                  <a:cubicBezTo>
                    <a:pt x="270" y="46"/>
                    <a:pt x="270" y="46"/>
                    <a:pt x="270" y="46"/>
                  </a:cubicBezTo>
                  <a:cubicBezTo>
                    <a:pt x="270" y="47"/>
                    <a:pt x="270" y="47"/>
                    <a:pt x="270" y="47"/>
                  </a:cubicBezTo>
                  <a:cubicBezTo>
                    <a:pt x="270" y="48"/>
                    <a:pt x="270" y="48"/>
                    <a:pt x="270" y="48"/>
                  </a:cubicBezTo>
                  <a:cubicBezTo>
                    <a:pt x="270" y="49"/>
                    <a:pt x="270" y="49"/>
                    <a:pt x="270" y="49"/>
                  </a:cubicBezTo>
                  <a:cubicBezTo>
                    <a:pt x="271" y="48"/>
                    <a:pt x="271" y="48"/>
                    <a:pt x="271" y="48"/>
                  </a:cubicBezTo>
                  <a:cubicBezTo>
                    <a:pt x="271" y="48"/>
                    <a:pt x="271" y="48"/>
                    <a:pt x="271" y="48"/>
                  </a:cubicBezTo>
                  <a:cubicBezTo>
                    <a:pt x="272" y="49"/>
                    <a:pt x="272" y="49"/>
                    <a:pt x="272" y="49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72" y="50"/>
                    <a:pt x="272" y="50"/>
                    <a:pt x="272" y="50"/>
                  </a:cubicBezTo>
                  <a:cubicBezTo>
                    <a:pt x="271" y="50"/>
                    <a:pt x="271" y="50"/>
                    <a:pt x="271" y="50"/>
                  </a:cubicBezTo>
                  <a:cubicBezTo>
                    <a:pt x="271" y="49"/>
                    <a:pt x="271" y="49"/>
                    <a:pt x="271" y="49"/>
                  </a:cubicBezTo>
                  <a:cubicBezTo>
                    <a:pt x="269" y="49"/>
                    <a:pt x="269" y="49"/>
                    <a:pt x="269" y="49"/>
                  </a:cubicBezTo>
                  <a:cubicBezTo>
                    <a:pt x="269" y="51"/>
                    <a:pt x="269" y="51"/>
                    <a:pt x="269" y="51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3"/>
                    <a:pt x="270" y="53"/>
                    <a:pt x="270" y="53"/>
                  </a:cubicBezTo>
                  <a:cubicBezTo>
                    <a:pt x="270" y="53"/>
                    <a:pt x="270" y="53"/>
                    <a:pt x="270" y="53"/>
                  </a:cubicBezTo>
                  <a:cubicBezTo>
                    <a:pt x="271" y="53"/>
                    <a:pt x="271" y="53"/>
                    <a:pt x="271" y="53"/>
                  </a:cubicBezTo>
                  <a:cubicBezTo>
                    <a:pt x="271" y="54"/>
                    <a:pt x="271" y="54"/>
                    <a:pt x="271" y="54"/>
                  </a:cubicBezTo>
                  <a:cubicBezTo>
                    <a:pt x="272" y="54"/>
                    <a:pt x="272" y="54"/>
                    <a:pt x="272" y="54"/>
                  </a:cubicBezTo>
                  <a:cubicBezTo>
                    <a:pt x="274" y="56"/>
                    <a:pt x="274" y="56"/>
                    <a:pt x="274" y="56"/>
                  </a:cubicBezTo>
                  <a:cubicBezTo>
                    <a:pt x="275" y="55"/>
                    <a:pt x="275" y="55"/>
                    <a:pt x="275" y="55"/>
                  </a:cubicBezTo>
                  <a:cubicBezTo>
                    <a:pt x="275" y="55"/>
                    <a:pt x="275" y="55"/>
                    <a:pt x="275" y="55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76" y="54"/>
                    <a:pt x="276" y="54"/>
                    <a:pt x="276" y="54"/>
                  </a:cubicBezTo>
                  <a:cubicBezTo>
                    <a:pt x="277" y="55"/>
                    <a:pt x="277" y="55"/>
                    <a:pt x="277" y="55"/>
                  </a:cubicBezTo>
                  <a:cubicBezTo>
                    <a:pt x="276" y="55"/>
                    <a:pt x="276" y="55"/>
                    <a:pt x="276" y="55"/>
                  </a:cubicBezTo>
                  <a:cubicBezTo>
                    <a:pt x="276" y="56"/>
                    <a:pt x="276" y="56"/>
                    <a:pt x="276" y="56"/>
                  </a:cubicBezTo>
                  <a:cubicBezTo>
                    <a:pt x="277" y="56"/>
                    <a:pt x="277" y="56"/>
                    <a:pt x="277" y="56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78" y="51"/>
                    <a:pt x="278" y="51"/>
                    <a:pt x="278" y="51"/>
                  </a:cubicBezTo>
                  <a:cubicBezTo>
                    <a:pt x="279" y="50"/>
                    <a:pt x="279" y="50"/>
                    <a:pt x="279" y="50"/>
                  </a:cubicBezTo>
                  <a:cubicBezTo>
                    <a:pt x="279" y="50"/>
                    <a:pt x="279" y="50"/>
                    <a:pt x="279" y="50"/>
                  </a:cubicBezTo>
                  <a:cubicBezTo>
                    <a:pt x="279" y="51"/>
                    <a:pt x="279" y="51"/>
                    <a:pt x="279" y="51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78" y="53"/>
                    <a:pt x="278" y="53"/>
                    <a:pt x="278" y="53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5"/>
                    <a:pt x="278" y="55"/>
                    <a:pt x="278" y="55"/>
                  </a:cubicBezTo>
                  <a:cubicBezTo>
                    <a:pt x="278" y="56"/>
                    <a:pt x="278" y="56"/>
                    <a:pt x="278" y="56"/>
                  </a:cubicBezTo>
                  <a:cubicBezTo>
                    <a:pt x="278" y="57"/>
                    <a:pt x="278" y="57"/>
                    <a:pt x="278" y="57"/>
                  </a:cubicBezTo>
                  <a:cubicBezTo>
                    <a:pt x="278" y="57"/>
                    <a:pt x="278" y="57"/>
                    <a:pt x="278" y="57"/>
                  </a:cubicBezTo>
                  <a:close/>
                  <a:moveTo>
                    <a:pt x="281" y="22"/>
                  </a:moveTo>
                  <a:cubicBezTo>
                    <a:pt x="281" y="21"/>
                    <a:pt x="281" y="21"/>
                    <a:pt x="281" y="21"/>
                  </a:cubicBezTo>
                  <a:cubicBezTo>
                    <a:pt x="281" y="21"/>
                    <a:pt x="281" y="21"/>
                    <a:pt x="281" y="21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3" y="22"/>
                    <a:pt x="283" y="22"/>
                    <a:pt x="283" y="22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1" y="22"/>
                    <a:pt x="281" y="22"/>
                    <a:pt x="281" y="22"/>
                  </a:cubicBezTo>
                  <a:cubicBezTo>
                    <a:pt x="281" y="22"/>
                    <a:pt x="281" y="22"/>
                    <a:pt x="281" y="22"/>
                  </a:cubicBezTo>
                  <a:close/>
                  <a:moveTo>
                    <a:pt x="281" y="57"/>
                  </a:moveTo>
                  <a:cubicBezTo>
                    <a:pt x="281" y="56"/>
                    <a:pt x="281" y="56"/>
                    <a:pt x="281" y="56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3" y="55"/>
                    <a:pt x="283" y="55"/>
                    <a:pt x="283" y="55"/>
                  </a:cubicBezTo>
                  <a:cubicBezTo>
                    <a:pt x="283" y="55"/>
                    <a:pt x="283" y="55"/>
                    <a:pt x="283" y="55"/>
                  </a:cubicBezTo>
                  <a:cubicBezTo>
                    <a:pt x="283" y="55"/>
                    <a:pt x="283" y="55"/>
                    <a:pt x="283" y="55"/>
                  </a:cubicBezTo>
                  <a:cubicBezTo>
                    <a:pt x="282" y="56"/>
                    <a:pt x="282" y="56"/>
                    <a:pt x="282" y="56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81" y="57"/>
                    <a:pt x="281" y="57"/>
                    <a:pt x="281" y="57"/>
                  </a:cubicBezTo>
                  <a:close/>
                  <a:moveTo>
                    <a:pt x="290" y="49"/>
                  </a:moveTo>
                  <a:cubicBezTo>
                    <a:pt x="291" y="48"/>
                    <a:pt x="291" y="48"/>
                    <a:pt x="291" y="48"/>
                  </a:cubicBezTo>
                  <a:cubicBezTo>
                    <a:pt x="292" y="48"/>
                    <a:pt x="292" y="48"/>
                    <a:pt x="292" y="48"/>
                  </a:cubicBezTo>
                  <a:cubicBezTo>
                    <a:pt x="293" y="47"/>
                    <a:pt x="293" y="47"/>
                    <a:pt x="293" y="47"/>
                  </a:cubicBezTo>
                  <a:cubicBezTo>
                    <a:pt x="294" y="48"/>
                    <a:pt x="294" y="48"/>
                    <a:pt x="294" y="48"/>
                  </a:cubicBezTo>
                  <a:cubicBezTo>
                    <a:pt x="295" y="48"/>
                    <a:pt x="295" y="48"/>
                    <a:pt x="295" y="48"/>
                  </a:cubicBezTo>
                  <a:cubicBezTo>
                    <a:pt x="294" y="49"/>
                    <a:pt x="294" y="49"/>
                    <a:pt x="294" y="49"/>
                  </a:cubicBezTo>
                  <a:cubicBezTo>
                    <a:pt x="293" y="49"/>
                    <a:pt x="293" y="49"/>
                    <a:pt x="293" y="49"/>
                  </a:cubicBezTo>
                  <a:cubicBezTo>
                    <a:pt x="292" y="49"/>
                    <a:pt x="292" y="49"/>
                    <a:pt x="292" y="49"/>
                  </a:cubicBezTo>
                  <a:cubicBezTo>
                    <a:pt x="291" y="50"/>
                    <a:pt x="291" y="50"/>
                    <a:pt x="291" y="50"/>
                  </a:cubicBezTo>
                  <a:cubicBezTo>
                    <a:pt x="291" y="49"/>
                    <a:pt x="291" y="49"/>
                    <a:pt x="291" y="49"/>
                  </a:cubicBezTo>
                  <a:cubicBezTo>
                    <a:pt x="290" y="49"/>
                    <a:pt x="290" y="49"/>
                    <a:pt x="290" y="49"/>
                  </a:cubicBezTo>
                  <a:close/>
                  <a:moveTo>
                    <a:pt x="357" y="2"/>
                  </a:moveTo>
                  <a:cubicBezTo>
                    <a:pt x="357" y="1"/>
                    <a:pt x="357" y="1"/>
                    <a:pt x="357" y="1"/>
                  </a:cubicBezTo>
                  <a:cubicBezTo>
                    <a:pt x="358" y="1"/>
                    <a:pt x="358" y="1"/>
                    <a:pt x="358" y="1"/>
                  </a:cubicBezTo>
                  <a:cubicBezTo>
                    <a:pt x="358" y="2"/>
                    <a:pt x="358" y="2"/>
                    <a:pt x="358" y="2"/>
                  </a:cubicBezTo>
                  <a:cubicBezTo>
                    <a:pt x="358" y="2"/>
                    <a:pt x="358" y="2"/>
                    <a:pt x="358" y="2"/>
                  </a:cubicBezTo>
                  <a:cubicBezTo>
                    <a:pt x="357" y="2"/>
                    <a:pt x="357" y="2"/>
                    <a:pt x="357" y="2"/>
                  </a:cubicBezTo>
                  <a:close/>
                  <a:moveTo>
                    <a:pt x="325" y="58"/>
                  </a:moveTo>
                  <a:cubicBezTo>
                    <a:pt x="325" y="59"/>
                    <a:pt x="325" y="59"/>
                    <a:pt x="325" y="59"/>
                  </a:cubicBezTo>
                  <a:cubicBezTo>
                    <a:pt x="325" y="59"/>
                    <a:pt x="325" y="59"/>
                    <a:pt x="325" y="59"/>
                  </a:cubicBezTo>
                  <a:cubicBezTo>
                    <a:pt x="326" y="59"/>
                    <a:pt x="326" y="59"/>
                    <a:pt x="326" y="59"/>
                  </a:cubicBezTo>
                  <a:cubicBezTo>
                    <a:pt x="326" y="59"/>
                    <a:pt x="326" y="59"/>
                    <a:pt x="326" y="59"/>
                  </a:cubicBezTo>
                  <a:cubicBezTo>
                    <a:pt x="325" y="58"/>
                    <a:pt x="325" y="58"/>
                    <a:pt x="325" y="58"/>
                  </a:cubicBezTo>
                  <a:cubicBezTo>
                    <a:pt x="325" y="58"/>
                    <a:pt x="325" y="58"/>
                    <a:pt x="325" y="58"/>
                  </a:cubicBezTo>
                  <a:close/>
                  <a:moveTo>
                    <a:pt x="309" y="67"/>
                  </a:moveTo>
                  <a:cubicBezTo>
                    <a:pt x="309" y="68"/>
                    <a:pt x="309" y="68"/>
                    <a:pt x="309" y="68"/>
                  </a:cubicBezTo>
                  <a:cubicBezTo>
                    <a:pt x="310" y="68"/>
                    <a:pt x="310" y="68"/>
                    <a:pt x="310" y="68"/>
                  </a:cubicBezTo>
                  <a:cubicBezTo>
                    <a:pt x="310" y="67"/>
                    <a:pt x="310" y="67"/>
                    <a:pt x="310" y="67"/>
                  </a:cubicBezTo>
                  <a:cubicBezTo>
                    <a:pt x="309" y="67"/>
                    <a:pt x="309" y="67"/>
                    <a:pt x="309" y="67"/>
                  </a:cubicBezTo>
                  <a:close/>
                  <a:moveTo>
                    <a:pt x="287" y="67"/>
                  </a:moveTo>
                  <a:cubicBezTo>
                    <a:pt x="286" y="66"/>
                    <a:pt x="286" y="66"/>
                    <a:pt x="286" y="66"/>
                  </a:cubicBezTo>
                  <a:cubicBezTo>
                    <a:pt x="286" y="65"/>
                    <a:pt x="286" y="65"/>
                    <a:pt x="286" y="65"/>
                  </a:cubicBezTo>
                  <a:cubicBezTo>
                    <a:pt x="287" y="65"/>
                    <a:pt x="287" y="65"/>
                    <a:pt x="287" y="65"/>
                  </a:cubicBezTo>
                  <a:cubicBezTo>
                    <a:pt x="287" y="66"/>
                    <a:pt x="287" y="66"/>
                    <a:pt x="287" y="66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7"/>
                    <a:pt x="287" y="67"/>
                    <a:pt x="287" y="67"/>
                  </a:cubicBezTo>
                  <a:close/>
                  <a:moveTo>
                    <a:pt x="280" y="79"/>
                  </a:moveTo>
                  <a:cubicBezTo>
                    <a:pt x="280" y="78"/>
                    <a:pt x="280" y="78"/>
                    <a:pt x="280" y="78"/>
                  </a:cubicBezTo>
                  <a:cubicBezTo>
                    <a:pt x="280" y="78"/>
                    <a:pt x="280" y="78"/>
                    <a:pt x="280" y="78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79" y="77"/>
                    <a:pt x="279" y="77"/>
                    <a:pt x="279" y="77"/>
                  </a:cubicBezTo>
                  <a:cubicBezTo>
                    <a:pt x="279" y="78"/>
                    <a:pt x="279" y="78"/>
                    <a:pt x="279" y="78"/>
                  </a:cubicBezTo>
                  <a:cubicBezTo>
                    <a:pt x="279" y="79"/>
                    <a:pt x="279" y="79"/>
                    <a:pt x="279" y="79"/>
                  </a:cubicBezTo>
                  <a:cubicBezTo>
                    <a:pt x="280" y="80"/>
                    <a:pt x="280" y="80"/>
                    <a:pt x="280" y="80"/>
                  </a:cubicBezTo>
                  <a:cubicBezTo>
                    <a:pt x="280" y="81"/>
                    <a:pt x="280" y="81"/>
                    <a:pt x="280" y="81"/>
                  </a:cubicBezTo>
                  <a:cubicBezTo>
                    <a:pt x="279" y="81"/>
                    <a:pt x="279" y="81"/>
                    <a:pt x="279" y="81"/>
                  </a:cubicBezTo>
                  <a:cubicBezTo>
                    <a:pt x="279" y="80"/>
                    <a:pt x="279" y="80"/>
                    <a:pt x="279" y="80"/>
                  </a:cubicBezTo>
                  <a:cubicBezTo>
                    <a:pt x="277" y="80"/>
                    <a:pt x="277" y="80"/>
                    <a:pt x="277" y="80"/>
                  </a:cubicBezTo>
                  <a:cubicBezTo>
                    <a:pt x="277" y="80"/>
                    <a:pt x="277" y="80"/>
                    <a:pt x="277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5" y="79"/>
                    <a:pt x="275" y="79"/>
                    <a:pt x="275" y="79"/>
                  </a:cubicBezTo>
                  <a:cubicBezTo>
                    <a:pt x="275" y="79"/>
                    <a:pt x="275" y="79"/>
                    <a:pt x="275" y="79"/>
                  </a:cubicBezTo>
                  <a:cubicBezTo>
                    <a:pt x="274" y="79"/>
                    <a:pt x="274" y="79"/>
                    <a:pt x="274" y="79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7"/>
                    <a:pt x="274" y="77"/>
                    <a:pt x="274" y="77"/>
                  </a:cubicBezTo>
                  <a:cubicBezTo>
                    <a:pt x="274" y="77"/>
                    <a:pt x="274" y="77"/>
                    <a:pt x="274" y="77"/>
                  </a:cubicBezTo>
                  <a:cubicBezTo>
                    <a:pt x="275" y="77"/>
                    <a:pt x="275" y="77"/>
                    <a:pt x="275" y="77"/>
                  </a:cubicBezTo>
                  <a:cubicBezTo>
                    <a:pt x="275" y="76"/>
                    <a:pt x="275" y="76"/>
                    <a:pt x="275" y="76"/>
                  </a:cubicBezTo>
                  <a:cubicBezTo>
                    <a:pt x="274" y="75"/>
                    <a:pt x="274" y="75"/>
                    <a:pt x="274" y="75"/>
                  </a:cubicBezTo>
                  <a:cubicBezTo>
                    <a:pt x="274" y="75"/>
                    <a:pt x="274" y="75"/>
                    <a:pt x="274" y="75"/>
                  </a:cubicBezTo>
                  <a:cubicBezTo>
                    <a:pt x="274" y="75"/>
                    <a:pt x="274" y="75"/>
                    <a:pt x="274" y="75"/>
                  </a:cubicBezTo>
                  <a:cubicBezTo>
                    <a:pt x="274" y="76"/>
                    <a:pt x="274" y="76"/>
                    <a:pt x="274" y="76"/>
                  </a:cubicBezTo>
                  <a:cubicBezTo>
                    <a:pt x="274" y="76"/>
                    <a:pt x="274" y="76"/>
                    <a:pt x="274" y="76"/>
                  </a:cubicBezTo>
                  <a:cubicBezTo>
                    <a:pt x="274" y="77"/>
                    <a:pt x="274" y="77"/>
                    <a:pt x="274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72" y="78"/>
                    <a:pt x="272" y="78"/>
                    <a:pt x="272" y="78"/>
                  </a:cubicBezTo>
                  <a:cubicBezTo>
                    <a:pt x="272" y="77"/>
                    <a:pt x="272" y="77"/>
                    <a:pt x="272" y="77"/>
                  </a:cubicBezTo>
                  <a:cubicBezTo>
                    <a:pt x="272" y="77"/>
                    <a:pt x="272" y="77"/>
                    <a:pt x="272" y="77"/>
                  </a:cubicBezTo>
                  <a:cubicBezTo>
                    <a:pt x="272" y="76"/>
                    <a:pt x="272" y="76"/>
                    <a:pt x="272" y="76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4"/>
                    <a:pt x="272" y="74"/>
                    <a:pt x="272" y="74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1" y="75"/>
                    <a:pt x="271" y="75"/>
                    <a:pt x="271" y="75"/>
                  </a:cubicBezTo>
                  <a:cubicBezTo>
                    <a:pt x="271" y="76"/>
                    <a:pt x="271" y="76"/>
                    <a:pt x="271" y="76"/>
                  </a:cubicBezTo>
                  <a:cubicBezTo>
                    <a:pt x="271" y="76"/>
                    <a:pt x="271" y="76"/>
                    <a:pt x="271" y="76"/>
                  </a:cubicBezTo>
                  <a:cubicBezTo>
                    <a:pt x="271" y="77"/>
                    <a:pt x="271" y="77"/>
                    <a:pt x="271" y="77"/>
                  </a:cubicBezTo>
                  <a:cubicBezTo>
                    <a:pt x="270" y="77"/>
                    <a:pt x="270" y="77"/>
                    <a:pt x="270" y="7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69" y="76"/>
                    <a:pt x="269" y="76"/>
                    <a:pt x="269" y="76"/>
                  </a:cubicBezTo>
                  <a:cubicBezTo>
                    <a:pt x="269" y="76"/>
                    <a:pt x="269" y="76"/>
                    <a:pt x="269" y="76"/>
                  </a:cubicBezTo>
                  <a:cubicBezTo>
                    <a:pt x="269" y="75"/>
                    <a:pt x="269" y="75"/>
                    <a:pt x="269" y="75"/>
                  </a:cubicBezTo>
                  <a:cubicBezTo>
                    <a:pt x="269" y="74"/>
                    <a:pt x="269" y="74"/>
                    <a:pt x="269" y="74"/>
                  </a:cubicBezTo>
                  <a:cubicBezTo>
                    <a:pt x="269" y="74"/>
                    <a:pt x="269" y="74"/>
                    <a:pt x="269" y="74"/>
                  </a:cubicBezTo>
                  <a:cubicBezTo>
                    <a:pt x="270" y="72"/>
                    <a:pt x="270" y="72"/>
                    <a:pt x="270" y="72"/>
                  </a:cubicBezTo>
                  <a:cubicBezTo>
                    <a:pt x="270" y="72"/>
                    <a:pt x="270" y="72"/>
                    <a:pt x="270" y="72"/>
                  </a:cubicBezTo>
                  <a:cubicBezTo>
                    <a:pt x="269" y="73"/>
                    <a:pt x="269" y="73"/>
                    <a:pt x="269" y="73"/>
                  </a:cubicBezTo>
                  <a:cubicBezTo>
                    <a:pt x="269" y="74"/>
                    <a:pt x="269" y="74"/>
                    <a:pt x="269" y="74"/>
                  </a:cubicBezTo>
                  <a:cubicBezTo>
                    <a:pt x="269" y="75"/>
                    <a:pt x="269" y="75"/>
                    <a:pt x="269" y="75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8" y="75"/>
                    <a:pt x="268" y="75"/>
                    <a:pt x="268" y="75"/>
                  </a:cubicBezTo>
                  <a:cubicBezTo>
                    <a:pt x="268" y="75"/>
                    <a:pt x="268" y="75"/>
                    <a:pt x="268" y="75"/>
                  </a:cubicBezTo>
                  <a:cubicBezTo>
                    <a:pt x="268" y="75"/>
                    <a:pt x="268" y="75"/>
                    <a:pt x="268" y="75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66" y="75"/>
                    <a:pt x="266" y="75"/>
                    <a:pt x="266" y="75"/>
                  </a:cubicBezTo>
                  <a:cubicBezTo>
                    <a:pt x="266" y="74"/>
                    <a:pt x="266" y="74"/>
                    <a:pt x="266" y="74"/>
                  </a:cubicBezTo>
                  <a:cubicBezTo>
                    <a:pt x="266" y="74"/>
                    <a:pt x="266" y="74"/>
                    <a:pt x="266" y="74"/>
                  </a:cubicBezTo>
                  <a:cubicBezTo>
                    <a:pt x="266" y="73"/>
                    <a:pt x="266" y="73"/>
                    <a:pt x="266" y="73"/>
                  </a:cubicBezTo>
                  <a:cubicBezTo>
                    <a:pt x="267" y="73"/>
                    <a:pt x="267" y="73"/>
                    <a:pt x="267" y="73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7" y="72"/>
                    <a:pt x="267" y="72"/>
                    <a:pt x="267" y="72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0"/>
                    <a:pt x="268" y="70"/>
                    <a:pt x="268" y="70"/>
                  </a:cubicBezTo>
                  <a:cubicBezTo>
                    <a:pt x="269" y="70"/>
                    <a:pt x="269" y="70"/>
                    <a:pt x="269" y="70"/>
                  </a:cubicBezTo>
                  <a:cubicBezTo>
                    <a:pt x="269" y="70"/>
                    <a:pt x="269" y="70"/>
                    <a:pt x="269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3" y="68"/>
                    <a:pt x="273" y="68"/>
                    <a:pt x="273" y="68"/>
                  </a:cubicBezTo>
                  <a:cubicBezTo>
                    <a:pt x="274" y="68"/>
                    <a:pt x="274" y="68"/>
                    <a:pt x="274" y="68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6" y="69"/>
                    <a:pt x="276" y="69"/>
                    <a:pt x="276" y="69"/>
                  </a:cubicBezTo>
                  <a:cubicBezTo>
                    <a:pt x="277" y="68"/>
                    <a:pt x="277" y="68"/>
                    <a:pt x="277" y="68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78" y="69"/>
                    <a:pt x="278" y="69"/>
                    <a:pt x="278" y="69"/>
                  </a:cubicBezTo>
                  <a:cubicBezTo>
                    <a:pt x="278" y="69"/>
                    <a:pt x="278" y="69"/>
                    <a:pt x="278" y="69"/>
                  </a:cubicBezTo>
                  <a:cubicBezTo>
                    <a:pt x="278" y="69"/>
                    <a:pt x="278" y="69"/>
                    <a:pt x="278" y="69"/>
                  </a:cubicBezTo>
                  <a:cubicBezTo>
                    <a:pt x="279" y="69"/>
                    <a:pt x="279" y="69"/>
                    <a:pt x="279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79" y="68"/>
                    <a:pt x="279" y="68"/>
                    <a:pt x="279" y="68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80" y="67"/>
                    <a:pt x="280" y="67"/>
                    <a:pt x="280" y="67"/>
                  </a:cubicBezTo>
                  <a:cubicBezTo>
                    <a:pt x="279" y="67"/>
                    <a:pt x="279" y="67"/>
                    <a:pt x="279" y="67"/>
                  </a:cubicBezTo>
                  <a:cubicBezTo>
                    <a:pt x="280" y="67"/>
                    <a:pt x="280" y="67"/>
                    <a:pt x="280" y="67"/>
                  </a:cubicBezTo>
                  <a:cubicBezTo>
                    <a:pt x="280" y="67"/>
                    <a:pt x="280" y="67"/>
                    <a:pt x="280" y="67"/>
                  </a:cubicBezTo>
                  <a:cubicBezTo>
                    <a:pt x="281" y="67"/>
                    <a:pt x="281" y="67"/>
                    <a:pt x="281" y="67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79" y="66"/>
                    <a:pt x="279" y="66"/>
                    <a:pt x="279" y="66"/>
                  </a:cubicBezTo>
                  <a:cubicBezTo>
                    <a:pt x="279" y="67"/>
                    <a:pt x="279" y="67"/>
                    <a:pt x="279" y="67"/>
                  </a:cubicBezTo>
                  <a:cubicBezTo>
                    <a:pt x="278" y="66"/>
                    <a:pt x="278" y="66"/>
                    <a:pt x="278" y="66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62"/>
                    <a:pt x="279" y="62"/>
                    <a:pt x="279" y="62"/>
                  </a:cubicBezTo>
                  <a:cubicBezTo>
                    <a:pt x="279" y="62"/>
                    <a:pt x="279" y="62"/>
                    <a:pt x="279" y="62"/>
                  </a:cubicBezTo>
                  <a:cubicBezTo>
                    <a:pt x="279" y="61"/>
                    <a:pt x="279" y="61"/>
                    <a:pt x="279" y="61"/>
                  </a:cubicBezTo>
                  <a:cubicBezTo>
                    <a:pt x="279" y="61"/>
                    <a:pt x="279" y="61"/>
                    <a:pt x="279" y="61"/>
                  </a:cubicBezTo>
                  <a:cubicBezTo>
                    <a:pt x="279" y="61"/>
                    <a:pt x="279" y="61"/>
                    <a:pt x="279" y="61"/>
                  </a:cubicBezTo>
                  <a:cubicBezTo>
                    <a:pt x="280" y="60"/>
                    <a:pt x="280" y="60"/>
                    <a:pt x="280" y="60"/>
                  </a:cubicBezTo>
                  <a:cubicBezTo>
                    <a:pt x="281" y="61"/>
                    <a:pt x="281" y="61"/>
                    <a:pt x="281" y="61"/>
                  </a:cubicBezTo>
                  <a:cubicBezTo>
                    <a:pt x="282" y="60"/>
                    <a:pt x="282" y="60"/>
                    <a:pt x="282" y="60"/>
                  </a:cubicBezTo>
                  <a:cubicBezTo>
                    <a:pt x="283" y="61"/>
                    <a:pt x="283" y="61"/>
                    <a:pt x="283" y="61"/>
                  </a:cubicBezTo>
                  <a:cubicBezTo>
                    <a:pt x="283" y="61"/>
                    <a:pt x="283" y="61"/>
                    <a:pt x="283" y="61"/>
                  </a:cubicBezTo>
                  <a:cubicBezTo>
                    <a:pt x="284" y="62"/>
                    <a:pt x="284" y="62"/>
                    <a:pt x="284" y="62"/>
                  </a:cubicBezTo>
                  <a:cubicBezTo>
                    <a:pt x="285" y="63"/>
                    <a:pt x="285" y="63"/>
                    <a:pt x="285" y="63"/>
                  </a:cubicBezTo>
                  <a:cubicBezTo>
                    <a:pt x="285" y="66"/>
                    <a:pt x="285" y="66"/>
                    <a:pt x="285" y="66"/>
                  </a:cubicBezTo>
                  <a:cubicBezTo>
                    <a:pt x="284" y="67"/>
                    <a:pt x="284" y="67"/>
                    <a:pt x="284" y="67"/>
                  </a:cubicBezTo>
                  <a:cubicBezTo>
                    <a:pt x="285" y="67"/>
                    <a:pt x="285" y="67"/>
                    <a:pt x="285" y="67"/>
                  </a:cubicBezTo>
                  <a:cubicBezTo>
                    <a:pt x="285" y="67"/>
                    <a:pt x="285" y="67"/>
                    <a:pt x="285" y="67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8"/>
                    <a:pt x="287" y="68"/>
                    <a:pt x="287" y="68"/>
                  </a:cubicBezTo>
                  <a:cubicBezTo>
                    <a:pt x="288" y="69"/>
                    <a:pt x="288" y="69"/>
                    <a:pt x="288" y="69"/>
                  </a:cubicBezTo>
                  <a:cubicBezTo>
                    <a:pt x="288" y="68"/>
                    <a:pt x="288" y="68"/>
                    <a:pt x="288" y="68"/>
                  </a:cubicBezTo>
                  <a:cubicBezTo>
                    <a:pt x="290" y="68"/>
                    <a:pt x="290" y="68"/>
                    <a:pt x="290" y="68"/>
                  </a:cubicBezTo>
                  <a:cubicBezTo>
                    <a:pt x="291" y="69"/>
                    <a:pt x="291" y="69"/>
                    <a:pt x="291" y="69"/>
                  </a:cubicBezTo>
                  <a:cubicBezTo>
                    <a:pt x="291" y="69"/>
                    <a:pt x="291" y="69"/>
                    <a:pt x="291" y="69"/>
                  </a:cubicBezTo>
                  <a:cubicBezTo>
                    <a:pt x="291" y="68"/>
                    <a:pt x="291" y="68"/>
                    <a:pt x="291" y="68"/>
                  </a:cubicBezTo>
                  <a:cubicBezTo>
                    <a:pt x="292" y="68"/>
                    <a:pt x="292" y="68"/>
                    <a:pt x="292" y="68"/>
                  </a:cubicBezTo>
                  <a:cubicBezTo>
                    <a:pt x="293" y="67"/>
                    <a:pt x="293" y="67"/>
                    <a:pt x="293" y="67"/>
                  </a:cubicBezTo>
                  <a:cubicBezTo>
                    <a:pt x="294" y="66"/>
                    <a:pt x="294" y="66"/>
                    <a:pt x="294" y="66"/>
                  </a:cubicBezTo>
                  <a:cubicBezTo>
                    <a:pt x="295" y="65"/>
                    <a:pt x="295" y="65"/>
                    <a:pt x="295" y="65"/>
                  </a:cubicBezTo>
                  <a:cubicBezTo>
                    <a:pt x="297" y="64"/>
                    <a:pt x="297" y="64"/>
                    <a:pt x="297" y="64"/>
                  </a:cubicBezTo>
                  <a:cubicBezTo>
                    <a:pt x="297" y="63"/>
                    <a:pt x="297" y="63"/>
                    <a:pt x="297" y="63"/>
                  </a:cubicBezTo>
                  <a:cubicBezTo>
                    <a:pt x="298" y="62"/>
                    <a:pt x="298" y="62"/>
                    <a:pt x="298" y="62"/>
                  </a:cubicBezTo>
                  <a:cubicBezTo>
                    <a:pt x="297" y="62"/>
                    <a:pt x="297" y="62"/>
                    <a:pt x="297" y="62"/>
                  </a:cubicBezTo>
                  <a:cubicBezTo>
                    <a:pt x="296" y="63"/>
                    <a:pt x="296" y="63"/>
                    <a:pt x="296" y="63"/>
                  </a:cubicBezTo>
                  <a:cubicBezTo>
                    <a:pt x="296" y="63"/>
                    <a:pt x="296" y="63"/>
                    <a:pt x="296" y="63"/>
                  </a:cubicBezTo>
                  <a:cubicBezTo>
                    <a:pt x="295" y="65"/>
                    <a:pt x="295" y="65"/>
                    <a:pt x="295" y="65"/>
                  </a:cubicBezTo>
                  <a:cubicBezTo>
                    <a:pt x="294" y="65"/>
                    <a:pt x="294" y="65"/>
                    <a:pt x="294" y="65"/>
                  </a:cubicBezTo>
                  <a:cubicBezTo>
                    <a:pt x="294" y="66"/>
                    <a:pt x="294" y="66"/>
                    <a:pt x="294" y="66"/>
                  </a:cubicBezTo>
                  <a:cubicBezTo>
                    <a:pt x="293" y="67"/>
                    <a:pt x="293" y="67"/>
                    <a:pt x="293" y="67"/>
                  </a:cubicBezTo>
                  <a:cubicBezTo>
                    <a:pt x="291" y="67"/>
                    <a:pt x="291" y="67"/>
                    <a:pt x="291" y="67"/>
                  </a:cubicBezTo>
                  <a:cubicBezTo>
                    <a:pt x="291" y="67"/>
                    <a:pt x="291" y="67"/>
                    <a:pt x="291" y="67"/>
                  </a:cubicBezTo>
                  <a:cubicBezTo>
                    <a:pt x="290" y="67"/>
                    <a:pt x="290" y="67"/>
                    <a:pt x="290" y="67"/>
                  </a:cubicBezTo>
                  <a:cubicBezTo>
                    <a:pt x="290" y="67"/>
                    <a:pt x="290" y="67"/>
                    <a:pt x="290" y="67"/>
                  </a:cubicBezTo>
                  <a:cubicBezTo>
                    <a:pt x="289" y="67"/>
                    <a:pt x="289" y="67"/>
                    <a:pt x="289" y="67"/>
                  </a:cubicBezTo>
                  <a:cubicBezTo>
                    <a:pt x="288" y="66"/>
                    <a:pt x="288" y="66"/>
                    <a:pt x="288" y="66"/>
                  </a:cubicBezTo>
                  <a:cubicBezTo>
                    <a:pt x="288" y="66"/>
                    <a:pt x="288" y="66"/>
                    <a:pt x="288" y="66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90" y="64"/>
                    <a:pt x="290" y="64"/>
                    <a:pt x="290" y="64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88" y="65"/>
                    <a:pt x="288" y="65"/>
                    <a:pt x="288" y="65"/>
                  </a:cubicBezTo>
                  <a:cubicBezTo>
                    <a:pt x="287" y="65"/>
                    <a:pt x="287" y="65"/>
                    <a:pt x="287" y="65"/>
                  </a:cubicBezTo>
                  <a:cubicBezTo>
                    <a:pt x="287" y="64"/>
                    <a:pt x="287" y="64"/>
                    <a:pt x="287" y="64"/>
                  </a:cubicBezTo>
                  <a:cubicBezTo>
                    <a:pt x="287" y="64"/>
                    <a:pt x="287" y="64"/>
                    <a:pt x="287" y="64"/>
                  </a:cubicBezTo>
                  <a:cubicBezTo>
                    <a:pt x="288" y="64"/>
                    <a:pt x="288" y="64"/>
                    <a:pt x="288" y="64"/>
                  </a:cubicBezTo>
                  <a:cubicBezTo>
                    <a:pt x="288" y="64"/>
                    <a:pt x="288" y="64"/>
                    <a:pt x="288" y="64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9" y="63"/>
                    <a:pt x="289" y="63"/>
                    <a:pt x="289" y="63"/>
                  </a:cubicBezTo>
                  <a:cubicBezTo>
                    <a:pt x="289" y="63"/>
                    <a:pt x="289" y="63"/>
                    <a:pt x="289" y="63"/>
                  </a:cubicBezTo>
                  <a:cubicBezTo>
                    <a:pt x="289" y="62"/>
                    <a:pt x="289" y="62"/>
                    <a:pt x="289" y="62"/>
                  </a:cubicBezTo>
                  <a:cubicBezTo>
                    <a:pt x="289" y="62"/>
                    <a:pt x="289" y="62"/>
                    <a:pt x="289" y="62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87" y="61"/>
                    <a:pt x="287" y="61"/>
                    <a:pt x="287" y="61"/>
                  </a:cubicBezTo>
                  <a:cubicBezTo>
                    <a:pt x="288" y="61"/>
                    <a:pt x="288" y="61"/>
                    <a:pt x="288" y="61"/>
                  </a:cubicBezTo>
                  <a:cubicBezTo>
                    <a:pt x="288" y="61"/>
                    <a:pt x="288" y="61"/>
                    <a:pt x="288" y="61"/>
                  </a:cubicBezTo>
                  <a:cubicBezTo>
                    <a:pt x="289" y="61"/>
                    <a:pt x="289" y="61"/>
                    <a:pt x="289" y="61"/>
                  </a:cubicBezTo>
                  <a:cubicBezTo>
                    <a:pt x="290" y="61"/>
                    <a:pt x="290" y="61"/>
                    <a:pt x="290" y="61"/>
                  </a:cubicBezTo>
                  <a:cubicBezTo>
                    <a:pt x="291" y="61"/>
                    <a:pt x="291" y="61"/>
                    <a:pt x="291" y="61"/>
                  </a:cubicBezTo>
                  <a:cubicBezTo>
                    <a:pt x="290" y="61"/>
                    <a:pt x="290" y="61"/>
                    <a:pt x="290" y="61"/>
                  </a:cubicBezTo>
                  <a:cubicBezTo>
                    <a:pt x="290" y="60"/>
                    <a:pt x="290" y="60"/>
                    <a:pt x="290" y="60"/>
                  </a:cubicBezTo>
                  <a:cubicBezTo>
                    <a:pt x="290" y="60"/>
                    <a:pt x="290" y="60"/>
                    <a:pt x="290" y="60"/>
                  </a:cubicBezTo>
                  <a:cubicBezTo>
                    <a:pt x="291" y="60"/>
                    <a:pt x="291" y="60"/>
                    <a:pt x="291" y="60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1" y="58"/>
                    <a:pt x="291" y="58"/>
                    <a:pt x="291" y="58"/>
                  </a:cubicBezTo>
                  <a:cubicBezTo>
                    <a:pt x="292" y="58"/>
                    <a:pt x="292" y="58"/>
                    <a:pt x="292" y="58"/>
                  </a:cubicBezTo>
                  <a:cubicBezTo>
                    <a:pt x="292" y="57"/>
                    <a:pt x="292" y="57"/>
                    <a:pt x="292" y="57"/>
                  </a:cubicBezTo>
                  <a:cubicBezTo>
                    <a:pt x="293" y="56"/>
                    <a:pt x="293" y="56"/>
                    <a:pt x="293" y="56"/>
                  </a:cubicBezTo>
                  <a:cubicBezTo>
                    <a:pt x="293" y="56"/>
                    <a:pt x="293" y="56"/>
                    <a:pt x="293" y="56"/>
                  </a:cubicBezTo>
                  <a:cubicBezTo>
                    <a:pt x="294" y="55"/>
                    <a:pt x="294" y="55"/>
                    <a:pt x="294" y="55"/>
                  </a:cubicBezTo>
                  <a:cubicBezTo>
                    <a:pt x="293" y="55"/>
                    <a:pt x="293" y="55"/>
                    <a:pt x="293" y="55"/>
                  </a:cubicBezTo>
                  <a:cubicBezTo>
                    <a:pt x="292" y="57"/>
                    <a:pt x="292" y="57"/>
                    <a:pt x="292" y="57"/>
                  </a:cubicBezTo>
                  <a:cubicBezTo>
                    <a:pt x="291" y="58"/>
                    <a:pt x="291" y="58"/>
                    <a:pt x="291" y="58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88" y="60"/>
                    <a:pt x="288" y="60"/>
                    <a:pt x="288" y="60"/>
                  </a:cubicBezTo>
                  <a:cubicBezTo>
                    <a:pt x="288" y="60"/>
                    <a:pt x="288" y="60"/>
                    <a:pt x="288" y="60"/>
                  </a:cubicBezTo>
                  <a:cubicBezTo>
                    <a:pt x="286" y="60"/>
                    <a:pt x="286" y="60"/>
                    <a:pt x="286" y="60"/>
                  </a:cubicBezTo>
                  <a:cubicBezTo>
                    <a:pt x="286" y="59"/>
                    <a:pt x="286" y="59"/>
                    <a:pt x="286" y="59"/>
                  </a:cubicBezTo>
                  <a:cubicBezTo>
                    <a:pt x="287" y="59"/>
                    <a:pt x="287" y="59"/>
                    <a:pt x="287" y="59"/>
                  </a:cubicBezTo>
                  <a:cubicBezTo>
                    <a:pt x="288" y="58"/>
                    <a:pt x="288" y="58"/>
                    <a:pt x="288" y="58"/>
                  </a:cubicBezTo>
                  <a:cubicBezTo>
                    <a:pt x="288" y="57"/>
                    <a:pt x="288" y="57"/>
                    <a:pt x="288" y="57"/>
                  </a:cubicBezTo>
                  <a:cubicBezTo>
                    <a:pt x="287" y="58"/>
                    <a:pt x="287" y="58"/>
                    <a:pt x="287" y="58"/>
                  </a:cubicBezTo>
                  <a:cubicBezTo>
                    <a:pt x="285" y="58"/>
                    <a:pt x="285" y="58"/>
                    <a:pt x="285" y="58"/>
                  </a:cubicBezTo>
                  <a:cubicBezTo>
                    <a:pt x="285" y="59"/>
                    <a:pt x="285" y="59"/>
                    <a:pt x="285" y="59"/>
                  </a:cubicBezTo>
                  <a:cubicBezTo>
                    <a:pt x="285" y="59"/>
                    <a:pt x="285" y="59"/>
                    <a:pt x="285" y="59"/>
                  </a:cubicBezTo>
                  <a:cubicBezTo>
                    <a:pt x="284" y="59"/>
                    <a:pt x="284" y="59"/>
                    <a:pt x="284" y="59"/>
                  </a:cubicBezTo>
                  <a:cubicBezTo>
                    <a:pt x="282" y="58"/>
                    <a:pt x="282" y="58"/>
                    <a:pt x="282" y="58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4" y="58"/>
                    <a:pt x="284" y="58"/>
                    <a:pt x="284" y="58"/>
                  </a:cubicBezTo>
                  <a:cubicBezTo>
                    <a:pt x="284" y="57"/>
                    <a:pt x="284" y="57"/>
                    <a:pt x="284" y="57"/>
                  </a:cubicBezTo>
                  <a:cubicBezTo>
                    <a:pt x="283" y="57"/>
                    <a:pt x="283" y="57"/>
                    <a:pt x="283" y="57"/>
                  </a:cubicBezTo>
                  <a:cubicBezTo>
                    <a:pt x="283" y="56"/>
                    <a:pt x="283" y="56"/>
                    <a:pt x="283" y="56"/>
                  </a:cubicBezTo>
                  <a:cubicBezTo>
                    <a:pt x="284" y="56"/>
                    <a:pt x="284" y="56"/>
                    <a:pt x="284" y="56"/>
                  </a:cubicBezTo>
                  <a:cubicBezTo>
                    <a:pt x="284" y="55"/>
                    <a:pt x="284" y="55"/>
                    <a:pt x="284" y="55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286" y="54"/>
                    <a:pt x="286" y="54"/>
                    <a:pt x="286" y="5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8" y="52"/>
                    <a:pt x="288" y="52"/>
                    <a:pt x="288" y="52"/>
                  </a:cubicBezTo>
                  <a:cubicBezTo>
                    <a:pt x="289" y="51"/>
                    <a:pt x="289" y="51"/>
                    <a:pt x="289" y="51"/>
                  </a:cubicBezTo>
                  <a:cubicBezTo>
                    <a:pt x="290" y="51"/>
                    <a:pt x="290" y="51"/>
                    <a:pt x="290" y="51"/>
                  </a:cubicBezTo>
                  <a:cubicBezTo>
                    <a:pt x="291" y="51"/>
                    <a:pt x="291" y="51"/>
                    <a:pt x="291" y="51"/>
                  </a:cubicBezTo>
                  <a:cubicBezTo>
                    <a:pt x="293" y="51"/>
                    <a:pt x="293" y="51"/>
                    <a:pt x="293" y="51"/>
                  </a:cubicBezTo>
                  <a:cubicBezTo>
                    <a:pt x="293" y="51"/>
                    <a:pt x="293" y="51"/>
                    <a:pt x="293" y="51"/>
                  </a:cubicBezTo>
                  <a:cubicBezTo>
                    <a:pt x="294" y="51"/>
                    <a:pt x="294" y="51"/>
                    <a:pt x="294" y="51"/>
                  </a:cubicBezTo>
                  <a:cubicBezTo>
                    <a:pt x="295" y="50"/>
                    <a:pt x="295" y="50"/>
                    <a:pt x="295" y="50"/>
                  </a:cubicBezTo>
                  <a:cubicBezTo>
                    <a:pt x="296" y="50"/>
                    <a:pt x="296" y="50"/>
                    <a:pt x="296" y="50"/>
                  </a:cubicBezTo>
                  <a:cubicBezTo>
                    <a:pt x="296" y="50"/>
                    <a:pt x="296" y="50"/>
                    <a:pt x="296" y="50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299" y="52"/>
                    <a:pt x="299" y="52"/>
                    <a:pt x="299" y="52"/>
                  </a:cubicBezTo>
                  <a:cubicBezTo>
                    <a:pt x="300" y="53"/>
                    <a:pt x="300" y="53"/>
                    <a:pt x="300" y="53"/>
                  </a:cubicBezTo>
                  <a:cubicBezTo>
                    <a:pt x="300" y="54"/>
                    <a:pt x="300" y="54"/>
                    <a:pt x="300" y="54"/>
                  </a:cubicBezTo>
                  <a:cubicBezTo>
                    <a:pt x="301" y="54"/>
                    <a:pt x="301" y="54"/>
                    <a:pt x="301" y="54"/>
                  </a:cubicBezTo>
                  <a:cubicBezTo>
                    <a:pt x="302" y="55"/>
                    <a:pt x="302" y="55"/>
                    <a:pt x="302" y="55"/>
                  </a:cubicBezTo>
                  <a:cubicBezTo>
                    <a:pt x="302" y="54"/>
                    <a:pt x="302" y="54"/>
                    <a:pt x="302" y="54"/>
                  </a:cubicBezTo>
                  <a:cubicBezTo>
                    <a:pt x="303" y="54"/>
                    <a:pt x="303" y="54"/>
                    <a:pt x="303" y="54"/>
                  </a:cubicBezTo>
                  <a:cubicBezTo>
                    <a:pt x="302" y="54"/>
                    <a:pt x="302" y="54"/>
                    <a:pt x="302" y="54"/>
                  </a:cubicBezTo>
                  <a:cubicBezTo>
                    <a:pt x="301" y="54"/>
                    <a:pt x="301" y="54"/>
                    <a:pt x="301" y="54"/>
                  </a:cubicBezTo>
                  <a:cubicBezTo>
                    <a:pt x="301" y="53"/>
                    <a:pt x="301" y="53"/>
                    <a:pt x="301" y="53"/>
                  </a:cubicBezTo>
                  <a:cubicBezTo>
                    <a:pt x="301" y="53"/>
                    <a:pt x="301" y="53"/>
                    <a:pt x="301" y="53"/>
                  </a:cubicBezTo>
                  <a:cubicBezTo>
                    <a:pt x="302" y="52"/>
                    <a:pt x="302" y="52"/>
                    <a:pt x="302" y="52"/>
                  </a:cubicBezTo>
                  <a:cubicBezTo>
                    <a:pt x="304" y="52"/>
                    <a:pt x="304" y="52"/>
                    <a:pt x="304" y="52"/>
                  </a:cubicBezTo>
                  <a:cubicBezTo>
                    <a:pt x="305" y="53"/>
                    <a:pt x="305" y="53"/>
                    <a:pt x="305" y="53"/>
                  </a:cubicBezTo>
                  <a:cubicBezTo>
                    <a:pt x="305" y="53"/>
                    <a:pt x="305" y="53"/>
                    <a:pt x="305" y="53"/>
                  </a:cubicBezTo>
                  <a:cubicBezTo>
                    <a:pt x="305" y="52"/>
                    <a:pt x="305" y="52"/>
                    <a:pt x="305" y="52"/>
                  </a:cubicBezTo>
                  <a:cubicBezTo>
                    <a:pt x="305" y="51"/>
                    <a:pt x="305" y="51"/>
                    <a:pt x="305" y="51"/>
                  </a:cubicBezTo>
                  <a:cubicBezTo>
                    <a:pt x="305" y="50"/>
                    <a:pt x="305" y="50"/>
                    <a:pt x="305" y="50"/>
                  </a:cubicBezTo>
                  <a:cubicBezTo>
                    <a:pt x="305" y="50"/>
                    <a:pt x="305" y="50"/>
                    <a:pt x="305" y="50"/>
                  </a:cubicBezTo>
                  <a:cubicBezTo>
                    <a:pt x="305" y="51"/>
                    <a:pt x="305" y="51"/>
                    <a:pt x="305" y="51"/>
                  </a:cubicBezTo>
                  <a:cubicBezTo>
                    <a:pt x="304" y="52"/>
                    <a:pt x="304" y="52"/>
                    <a:pt x="304" y="52"/>
                  </a:cubicBezTo>
                  <a:cubicBezTo>
                    <a:pt x="303" y="52"/>
                    <a:pt x="303" y="52"/>
                    <a:pt x="303" y="52"/>
                  </a:cubicBezTo>
                  <a:cubicBezTo>
                    <a:pt x="301" y="52"/>
                    <a:pt x="301" y="52"/>
                    <a:pt x="301" y="52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00" y="51"/>
                    <a:pt x="300" y="51"/>
                    <a:pt x="300" y="51"/>
                  </a:cubicBezTo>
                  <a:cubicBezTo>
                    <a:pt x="299" y="51"/>
                    <a:pt x="299" y="51"/>
                    <a:pt x="299" y="51"/>
                  </a:cubicBezTo>
                  <a:cubicBezTo>
                    <a:pt x="298" y="51"/>
                    <a:pt x="298" y="51"/>
                    <a:pt x="298" y="51"/>
                  </a:cubicBezTo>
                  <a:cubicBezTo>
                    <a:pt x="297" y="49"/>
                    <a:pt x="297" y="49"/>
                    <a:pt x="297" y="49"/>
                  </a:cubicBezTo>
                  <a:cubicBezTo>
                    <a:pt x="296" y="48"/>
                    <a:pt x="296" y="48"/>
                    <a:pt x="296" y="48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98" y="48"/>
                    <a:pt x="298" y="48"/>
                    <a:pt x="298" y="48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299" y="48"/>
                    <a:pt x="299" y="48"/>
                    <a:pt x="299" y="48"/>
                  </a:cubicBezTo>
                  <a:cubicBezTo>
                    <a:pt x="299" y="47"/>
                    <a:pt x="299" y="47"/>
                    <a:pt x="299" y="47"/>
                  </a:cubicBezTo>
                  <a:cubicBezTo>
                    <a:pt x="299" y="47"/>
                    <a:pt x="299" y="47"/>
                    <a:pt x="299" y="47"/>
                  </a:cubicBezTo>
                  <a:cubicBezTo>
                    <a:pt x="298" y="47"/>
                    <a:pt x="298" y="47"/>
                    <a:pt x="298" y="47"/>
                  </a:cubicBezTo>
                  <a:cubicBezTo>
                    <a:pt x="298" y="46"/>
                    <a:pt x="298" y="46"/>
                    <a:pt x="298" y="46"/>
                  </a:cubicBezTo>
                  <a:cubicBezTo>
                    <a:pt x="299" y="45"/>
                    <a:pt x="299" y="45"/>
                    <a:pt x="299" y="45"/>
                  </a:cubicBezTo>
                  <a:cubicBezTo>
                    <a:pt x="299" y="44"/>
                    <a:pt x="299" y="44"/>
                    <a:pt x="299" y="44"/>
                  </a:cubicBezTo>
                  <a:cubicBezTo>
                    <a:pt x="300" y="43"/>
                    <a:pt x="300" y="43"/>
                    <a:pt x="300" y="43"/>
                  </a:cubicBezTo>
                  <a:cubicBezTo>
                    <a:pt x="299" y="40"/>
                    <a:pt x="299" y="40"/>
                    <a:pt x="299" y="40"/>
                  </a:cubicBezTo>
                  <a:cubicBezTo>
                    <a:pt x="299" y="39"/>
                    <a:pt x="299" y="39"/>
                    <a:pt x="299" y="39"/>
                  </a:cubicBezTo>
                  <a:cubicBezTo>
                    <a:pt x="298" y="39"/>
                    <a:pt x="298" y="39"/>
                    <a:pt x="298" y="39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299" y="37"/>
                    <a:pt x="299" y="37"/>
                    <a:pt x="299" y="37"/>
                  </a:cubicBezTo>
                  <a:cubicBezTo>
                    <a:pt x="299" y="37"/>
                    <a:pt x="299" y="37"/>
                    <a:pt x="299" y="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01" y="39"/>
                    <a:pt x="301" y="39"/>
                    <a:pt x="301" y="39"/>
                  </a:cubicBezTo>
                  <a:cubicBezTo>
                    <a:pt x="301" y="39"/>
                    <a:pt x="301" y="39"/>
                    <a:pt x="301" y="39"/>
                  </a:cubicBezTo>
                  <a:cubicBezTo>
                    <a:pt x="301" y="38"/>
                    <a:pt x="301" y="38"/>
                    <a:pt x="301" y="38"/>
                  </a:cubicBezTo>
                  <a:cubicBezTo>
                    <a:pt x="301" y="37"/>
                    <a:pt x="301" y="37"/>
                    <a:pt x="301" y="37"/>
                  </a:cubicBezTo>
                  <a:cubicBezTo>
                    <a:pt x="300" y="37"/>
                    <a:pt x="300" y="37"/>
                    <a:pt x="300" y="37"/>
                  </a:cubicBezTo>
                  <a:cubicBezTo>
                    <a:pt x="299" y="36"/>
                    <a:pt x="299" y="36"/>
                    <a:pt x="299" y="36"/>
                  </a:cubicBezTo>
                  <a:cubicBezTo>
                    <a:pt x="299" y="36"/>
                    <a:pt x="299" y="36"/>
                    <a:pt x="299" y="36"/>
                  </a:cubicBezTo>
                  <a:cubicBezTo>
                    <a:pt x="300" y="35"/>
                    <a:pt x="300" y="35"/>
                    <a:pt x="300" y="35"/>
                  </a:cubicBezTo>
                  <a:cubicBezTo>
                    <a:pt x="302" y="32"/>
                    <a:pt x="302" y="32"/>
                    <a:pt x="302" y="32"/>
                  </a:cubicBezTo>
                  <a:cubicBezTo>
                    <a:pt x="304" y="32"/>
                    <a:pt x="304" y="32"/>
                    <a:pt x="304" y="32"/>
                  </a:cubicBezTo>
                  <a:cubicBezTo>
                    <a:pt x="304" y="32"/>
                    <a:pt x="304" y="32"/>
                    <a:pt x="304" y="32"/>
                  </a:cubicBezTo>
                  <a:cubicBezTo>
                    <a:pt x="305" y="33"/>
                    <a:pt x="305" y="33"/>
                    <a:pt x="305" y="33"/>
                  </a:cubicBezTo>
                  <a:cubicBezTo>
                    <a:pt x="306" y="33"/>
                    <a:pt x="306" y="33"/>
                    <a:pt x="306" y="33"/>
                  </a:cubicBezTo>
                  <a:cubicBezTo>
                    <a:pt x="307" y="33"/>
                    <a:pt x="307" y="33"/>
                    <a:pt x="307" y="33"/>
                  </a:cubicBezTo>
                  <a:cubicBezTo>
                    <a:pt x="308" y="35"/>
                    <a:pt x="308" y="35"/>
                    <a:pt x="308" y="35"/>
                  </a:cubicBezTo>
                  <a:cubicBezTo>
                    <a:pt x="308" y="35"/>
                    <a:pt x="308" y="35"/>
                    <a:pt x="308" y="3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10" y="38"/>
                    <a:pt x="310" y="38"/>
                    <a:pt x="310" y="38"/>
                  </a:cubicBezTo>
                  <a:cubicBezTo>
                    <a:pt x="310" y="40"/>
                    <a:pt x="310" y="40"/>
                    <a:pt x="310" y="40"/>
                  </a:cubicBezTo>
                  <a:cubicBezTo>
                    <a:pt x="310" y="41"/>
                    <a:pt x="310" y="41"/>
                    <a:pt x="310" y="41"/>
                  </a:cubicBezTo>
                  <a:cubicBezTo>
                    <a:pt x="311" y="42"/>
                    <a:pt x="311" y="42"/>
                    <a:pt x="311" y="42"/>
                  </a:cubicBezTo>
                  <a:cubicBezTo>
                    <a:pt x="311" y="42"/>
                    <a:pt x="311" y="42"/>
                    <a:pt x="311" y="42"/>
                  </a:cubicBezTo>
                  <a:cubicBezTo>
                    <a:pt x="311" y="42"/>
                    <a:pt x="311" y="42"/>
                    <a:pt x="311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2" y="43"/>
                    <a:pt x="312" y="43"/>
                    <a:pt x="312" y="43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4" y="42"/>
                    <a:pt x="314" y="42"/>
                    <a:pt x="314" y="42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2" y="41"/>
                    <a:pt x="312" y="41"/>
                    <a:pt x="312" y="41"/>
                  </a:cubicBezTo>
                  <a:cubicBezTo>
                    <a:pt x="311" y="41"/>
                    <a:pt x="311" y="41"/>
                    <a:pt x="311" y="41"/>
                  </a:cubicBezTo>
                  <a:cubicBezTo>
                    <a:pt x="311" y="40"/>
                    <a:pt x="311" y="40"/>
                    <a:pt x="311" y="40"/>
                  </a:cubicBezTo>
                  <a:cubicBezTo>
                    <a:pt x="312" y="39"/>
                    <a:pt x="312" y="39"/>
                    <a:pt x="312" y="39"/>
                  </a:cubicBezTo>
                  <a:cubicBezTo>
                    <a:pt x="312" y="39"/>
                    <a:pt x="312" y="39"/>
                    <a:pt x="312" y="39"/>
                  </a:cubicBezTo>
                  <a:cubicBezTo>
                    <a:pt x="312" y="36"/>
                    <a:pt x="312" y="36"/>
                    <a:pt x="312" y="36"/>
                  </a:cubicBezTo>
                  <a:cubicBezTo>
                    <a:pt x="311" y="35"/>
                    <a:pt x="311" y="35"/>
                    <a:pt x="311" y="35"/>
                  </a:cubicBezTo>
                  <a:cubicBezTo>
                    <a:pt x="312" y="34"/>
                    <a:pt x="312" y="34"/>
                    <a:pt x="312" y="34"/>
                  </a:cubicBezTo>
                  <a:cubicBezTo>
                    <a:pt x="313" y="34"/>
                    <a:pt x="313" y="34"/>
                    <a:pt x="313" y="34"/>
                  </a:cubicBezTo>
                  <a:cubicBezTo>
                    <a:pt x="314" y="34"/>
                    <a:pt x="314" y="34"/>
                    <a:pt x="314" y="34"/>
                  </a:cubicBezTo>
                  <a:cubicBezTo>
                    <a:pt x="315" y="35"/>
                    <a:pt x="315" y="35"/>
                    <a:pt x="315" y="35"/>
                  </a:cubicBezTo>
                  <a:cubicBezTo>
                    <a:pt x="316" y="35"/>
                    <a:pt x="316" y="35"/>
                    <a:pt x="316" y="35"/>
                  </a:cubicBezTo>
                  <a:cubicBezTo>
                    <a:pt x="318" y="35"/>
                    <a:pt x="318" y="35"/>
                    <a:pt x="318" y="35"/>
                  </a:cubicBezTo>
                  <a:cubicBezTo>
                    <a:pt x="320" y="35"/>
                    <a:pt x="320" y="35"/>
                    <a:pt x="320" y="35"/>
                  </a:cubicBezTo>
                  <a:cubicBezTo>
                    <a:pt x="321" y="35"/>
                    <a:pt x="321" y="35"/>
                    <a:pt x="321" y="35"/>
                  </a:cubicBezTo>
                  <a:cubicBezTo>
                    <a:pt x="322" y="35"/>
                    <a:pt x="322" y="35"/>
                    <a:pt x="322" y="35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24" y="36"/>
                    <a:pt x="324" y="36"/>
                    <a:pt x="324" y="36"/>
                  </a:cubicBezTo>
                  <a:cubicBezTo>
                    <a:pt x="325" y="36"/>
                    <a:pt x="325" y="36"/>
                    <a:pt x="325" y="36"/>
                  </a:cubicBezTo>
                  <a:cubicBezTo>
                    <a:pt x="326" y="36"/>
                    <a:pt x="326" y="36"/>
                    <a:pt x="326" y="36"/>
                  </a:cubicBezTo>
                  <a:cubicBezTo>
                    <a:pt x="326" y="35"/>
                    <a:pt x="326" y="35"/>
                    <a:pt x="326" y="35"/>
                  </a:cubicBezTo>
                  <a:cubicBezTo>
                    <a:pt x="325" y="35"/>
                    <a:pt x="325" y="35"/>
                    <a:pt x="325" y="35"/>
                  </a:cubicBezTo>
                  <a:cubicBezTo>
                    <a:pt x="324" y="35"/>
                    <a:pt x="324" y="35"/>
                    <a:pt x="324" y="35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22" y="34"/>
                    <a:pt x="322" y="34"/>
                    <a:pt x="322" y="34"/>
                  </a:cubicBezTo>
                  <a:cubicBezTo>
                    <a:pt x="322" y="34"/>
                    <a:pt x="322" y="34"/>
                    <a:pt x="322" y="34"/>
                  </a:cubicBezTo>
                  <a:cubicBezTo>
                    <a:pt x="323" y="34"/>
                    <a:pt x="323" y="34"/>
                    <a:pt x="323" y="34"/>
                  </a:cubicBezTo>
                  <a:cubicBezTo>
                    <a:pt x="324" y="34"/>
                    <a:pt x="324" y="34"/>
                    <a:pt x="324" y="34"/>
                  </a:cubicBezTo>
                  <a:cubicBezTo>
                    <a:pt x="327" y="33"/>
                    <a:pt x="327" y="33"/>
                    <a:pt x="327" y="33"/>
                  </a:cubicBezTo>
                  <a:cubicBezTo>
                    <a:pt x="329" y="33"/>
                    <a:pt x="329" y="33"/>
                    <a:pt x="329" y="33"/>
                  </a:cubicBezTo>
                  <a:cubicBezTo>
                    <a:pt x="331" y="34"/>
                    <a:pt x="331" y="34"/>
                    <a:pt x="331" y="34"/>
                  </a:cubicBezTo>
                  <a:cubicBezTo>
                    <a:pt x="332" y="34"/>
                    <a:pt x="332" y="34"/>
                    <a:pt x="332" y="34"/>
                  </a:cubicBezTo>
                  <a:cubicBezTo>
                    <a:pt x="333" y="34"/>
                    <a:pt x="333" y="34"/>
                    <a:pt x="333" y="34"/>
                  </a:cubicBezTo>
                  <a:cubicBezTo>
                    <a:pt x="334" y="34"/>
                    <a:pt x="334" y="34"/>
                    <a:pt x="334" y="34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332" y="33"/>
                    <a:pt x="332" y="33"/>
                    <a:pt x="332" y="33"/>
                  </a:cubicBezTo>
                  <a:cubicBezTo>
                    <a:pt x="332" y="33"/>
                    <a:pt x="332" y="33"/>
                    <a:pt x="332" y="33"/>
                  </a:cubicBezTo>
                  <a:cubicBezTo>
                    <a:pt x="331" y="32"/>
                    <a:pt x="331" y="32"/>
                    <a:pt x="331" y="32"/>
                  </a:cubicBezTo>
                  <a:cubicBezTo>
                    <a:pt x="330" y="32"/>
                    <a:pt x="330" y="32"/>
                    <a:pt x="330" y="32"/>
                  </a:cubicBezTo>
                  <a:cubicBezTo>
                    <a:pt x="330" y="32"/>
                    <a:pt x="330" y="32"/>
                    <a:pt x="330" y="32"/>
                  </a:cubicBezTo>
                  <a:cubicBezTo>
                    <a:pt x="327" y="32"/>
                    <a:pt x="327" y="32"/>
                    <a:pt x="327" y="32"/>
                  </a:cubicBezTo>
                  <a:cubicBezTo>
                    <a:pt x="327" y="32"/>
                    <a:pt x="327" y="32"/>
                    <a:pt x="327" y="32"/>
                  </a:cubicBezTo>
                  <a:cubicBezTo>
                    <a:pt x="328" y="31"/>
                    <a:pt x="328" y="31"/>
                    <a:pt x="328" y="31"/>
                  </a:cubicBezTo>
                  <a:cubicBezTo>
                    <a:pt x="328" y="30"/>
                    <a:pt x="328" y="30"/>
                    <a:pt x="328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30" y="29"/>
                    <a:pt x="330" y="29"/>
                    <a:pt x="330" y="29"/>
                  </a:cubicBezTo>
                  <a:cubicBezTo>
                    <a:pt x="331" y="28"/>
                    <a:pt x="331" y="28"/>
                    <a:pt x="331" y="28"/>
                  </a:cubicBezTo>
                  <a:cubicBezTo>
                    <a:pt x="333" y="27"/>
                    <a:pt x="333" y="27"/>
                    <a:pt x="333" y="27"/>
                  </a:cubicBezTo>
                  <a:cubicBezTo>
                    <a:pt x="334" y="27"/>
                    <a:pt x="334" y="27"/>
                    <a:pt x="334" y="27"/>
                  </a:cubicBezTo>
                  <a:cubicBezTo>
                    <a:pt x="336" y="26"/>
                    <a:pt x="336" y="26"/>
                    <a:pt x="336" y="26"/>
                  </a:cubicBezTo>
                  <a:cubicBezTo>
                    <a:pt x="336" y="26"/>
                    <a:pt x="336" y="26"/>
                    <a:pt x="336" y="26"/>
                  </a:cubicBezTo>
                  <a:cubicBezTo>
                    <a:pt x="334" y="26"/>
                    <a:pt x="334" y="26"/>
                    <a:pt x="334" y="26"/>
                  </a:cubicBezTo>
                  <a:cubicBezTo>
                    <a:pt x="332" y="27"/>
                    <a:pt x="332" y="27"/>
                    <a:pt x="332" y="27"/>
                  </a:cubicBezTo>
                  <a:cubicBezTo>
                    <a:pt x="330" y="28"/>
                    <a:pt x="330" y="28"/>
                    <a:pt x="330" y="28"/>
                  </a:cubicBezTo>
                  <a:cubicBezTo>
                    <a:pt x="330" y="29"/>
                    <a:pt x="330" y="29"/>
                    <a:pt x="330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28" y="29"/>
                    <a:pt x="328" y="29"/>
                    <a:pt x="328" y="29"/>
                  </a:cubicBezTo>
                  <a:cubicBezTo>
                    <a:pt x="327" y="29"/>
                    <a:pt x="327" y="29"/>
                    <a:pt x="327" y="29"/>
                  </a:cubicBezTo>
                  <a:cubicBezTo>
                    <a:pt x="326" y="30"/>
                    <a:pt x="326" y="30"/>
                    <a:pt x="326" y="30"/>
                  </a:cubicBezTo>
                  <a:cubicBezTo>
                    <a:pt x="327" y="30"/>
                    <a:pt x="327" y="30"/>
                    <a:pt x="327" y="30"/>
                  </a:cubicBezTo>
                  <a:cubicBezTo>
                    <a:pt x="327" y="31"/>
                    <a:pt x="327" y="31"/>
                    <a:pt x="327" y="31"/>
                  </a:cubicBezTo>
                  <a:cubicBezTo>
                    <a:pt x="325" y="32"/>
                    <a:pt x="325" y="32"/>
                    <a:pt x="325" y="32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320" y="33"/>
                    <a:pt x="320" y="33"/>
                    <a:pt x="320" y="33"/>
                  </a:cubicBezTo>
                  <a:cubicBezTo>
                    <a:pt x="319" y="33"/>
                    <a:pt x="319" y="33"/>
                    <a:pt x="319" y="33"/>
                  </a:cubicBezTo>
                  <a:cubicBezTo>
                    <a:pt x="317" y="33"/>
                    <a:pt x="317" y="33"/>
                    <a:pt x="317" y="33"/>
                  </a:cubicBezTo>
                  <a:cubicBezTo>
                    <a:pt x="316" y="32"/>
                    <a:pt x="316" y="32"/>
                    <a:pt x="316" y="32"/>
                  </a:cubicBezTo>
                  <a:cubicBezTo>
                    <a:pt x="314" y="32"/>
                    <a:pt x="314" y="32"/>
                    <a:pt x="314" y="32"/>
                  </a:cubicBezTo>
                  <a:cubicBezTo>
                    <a:pt x="314" y="32"/>
                    <a:pt x="314" y="32"/>
                    <a:pt x="314" y="32"/>
                  </a:cubicBezTo>
                  <a:cubicBezTo>
                    <a:pt x="314" y="32"/>
                    <a:pt x="314" y="32"/>
                    <a:pt x="314" y="32"/>
                  </a:cubicBezTo>
                  <a:cubicBezTo>
                    <a:pt x="315" y="31"/>
                    <a:pt x="315" y="31"/>
                    <a:pt x="315" y="31"/>
                  </a:cubicBezTo>
                  <a:cubicBezTo>
                    <a:pt x="316" y="31"/>
                    <a:pt x="316" y="31"/>
                    <a:pt x="316" y="31"/>
                  </a:cubicBezTo>
                  <a:cubicBezTo>
                    <a:pt x="317" y="30"/>
                    <a:pt x="317" y="30"/>
                    <a:pt x="317" y="30"/>
                  </a:cubicBezTo>
                  <a:cubicBezTo>
                    <a:pt x="318" y="30"/>
                    <a:pt x="318" y="30"/>
                    <a:pt x="318" y="30"/>
                  </a:cubicBezTo>
                  <a:cubicBezTo>
                    <a:pt x="319" y="29"/>
                    <a:pt x="319" y="29"/>
                    <a:pt x="319" y="29"/>
                  </a:cubicBezTo>
                  <a:cubicBezTo>
                    <a:pt x="318" y="29"/>
                    <a:pt x="318" y="29"/>
                    <a:pt x="318" y="29"/>
                  </a:cubicBezTo>
                  <a:cubicBezTo>
                    <a:pt x="317" y="30"/>
                    <a:pt x="317" y="30"/>
                    <a:pt x="317" y="30"/>
                  </a:cubicBezTo>
                  <a:cubicBezTo>
                    <a:pt x="316" y="30"/>
                    <a:pt x="316" y="30"/>
                    <a:pt x="316" y="30"/>
                  </a:cubicBezTo>
                  <a:cubicBezTo>
                    <a:pt x="315" y="30"/>
                    <a:pt x="315" y="30"/>
                    <a:pt x="315" y="30"/>
                  </a:cubicBezTo>
                  <a:cubicBezTo>
                    <a:pt x="314" y="30"/>
                    <a:pt x="314" y="30"/>
                    <a:pt x="314" y="30"/>
                  </a:cubicBezTo>
                  <a:cubicBezTo>
                    <a:pt x="314" y="29"/>
                    <a:pt x="314" y="29"/>
                    <a:pt x="314" y="29"/>
                  </a:cubicBezTo>
                  <a:cubicBezTo>
                    <a:pt x="315" y="29"/>
                    <a:pt x="315" y="29"/>
                    <a:pt x="315" y="29"/>
                  </a:cubicBezTo>
                  <a:cubicBezTo>
                    <a:pt x="315" y="29"/>
                    <a:pt x="315" y="29"/>
                    <a:pt x="315" y="29"/>
                  </a:cubicBezTo>
                  <a:cubicBezTo>
                    <a:pt x="313" y="29"/>
                    <a:pt x="313" y="29"/>
                    <a:pt x="313" y="29"/>
                  </a:cubicBezTo>
                  <a:cubicBezTo>
                    <a:pt x="313" y="30"/>
                    <a:pt x="313" y="30"/>
                    <a:pt x="313" y="30"/>
                  </a:cubicBezTo>
                  <a:cubicBezTo>
                    <a:pt x="312" y="31"/>
                    <a:pt x="312" y="31"/>
                    <a:pt x="312" y="31"/>
                  </a:cubicBezTo>
                  <a:cubicBezTo>
                    <a:pt x="310" y="31"/>
                    <a:pt x="310" y="31"/>
                    <a:pt x="310" y="31"/>
                  </a:cubicBezTo>
                  <a:cubicBezTo>
                    <a:pt x="309" y="31"/>
                    <a:pt x="309" y="31"/>
                    <a:pt x="309" y="31"/>
                  </a:cubicBezTo>
                  <a:cubicBezTo>
                    <a:pt x="307" y="31"/>
                    <a:pt x="307" y="31"/>
                    <a:pt x="307" y="31"/>
                  </a:cubicBezTo>
                  <a:cubicBezTo>
                    <a:pt x="306" y="30"/>
                    <a:pt x="306" y="30"/>
                    <a:pt x="306" y="30"/>
                  </a:cubicBezTo>
                  <a:cubicBezTo>
                    <a:pt x="306" y="29"/>
                    <a:pt x="306" y="29"/>
                    <a:pt x="306" y="29"/>
                  </a:cubicBezTo>
                  <a:cubicBezTo>
                    <a:pt x="305" y="29"/>
                    <a:pt x="305" y="29"/>
                    <a:pt x="305" y="29"/>
                  </a:cubicBezTo>
                  <a:cubicBezTo>
                    <a:pt x="304" y="29"/>
                    <a:pt x="304" y="29"/>
                    <a:pt x="304" y="29"/>
                  </a:cubicBezTo>
                  <a:cubicBezTo>
                    <a:pt x="304" y="28"/>
                    <a:pt x="304" y="28"/>
                    <a:pt x="304" y="28"/>
                  </a:cubicBezTo>
                  <a:cubicBezTo>
                    <a:pt x="305" y="28"/>
                    <a:pt x="305" y="28"/>
                    <a:pt x="305" y="28"/>
                  </a:cubicBezTo>
                  <a:cubicBezTo>
                    <a:pt x="306" y="27"/>
                    <a:pt x="306" y="27"/>
                    <a:pt x="306" y="27"/>
                  </a:cubicBezTo>
                  <a:cubicBezTo>
                    <a:pt x="307" y="26"/>
                    <a:pt x="307" y="26"/>
                    <a:pt x="307" y="26"/>
                  </a:cubicBezTo>
                  <a:cubicBezTo>
                    <a:pt x="308" y="25"/>
                    <a:pt x="308" y="25"/>
                    <a:pt x="308" y="25"/>
                  </a:cubicBezTo>
                  <a:cubicBezTo>
                    <a:pt x="309" y="24"/>
                    <a:pt x="309" y="24"/>
                    <a:pt x="309" y="24"/>
                  </a:cubicBezTo>
                  <a:cubicBezTo>
                    <a:pt x="309" y="24"/>
                    <a:pt x="309" y="24"/>
                    <a:pt x="309" y="24"/>
                  </a:cubicBezTo>
                  <a:cubicBezTo>
                    <a:pt x="310" y="24"/>
                    <a:pt x="310" y="24"/>
                    <a:pt x="310" y="24"/>
                  </a:cubicBezTo>
                  <a:cubicBezTo>
                    <a:pt x="312" y="24"/>
                    <a:pt x="312" y="24"/>
                    <a:pt x="312" y="24"/>
                  </a:cubicBezTo>
                  <a:cubicBezTo>
                    <a:pt x="313" y="24"/>
                    <a:pt x="313" y="24"/>
                    <a:pt x="313" y="24"/>
                  </a:cubicBezTo>
                  <a:cubicBezTo>
                    <a:pt x="313" y="24"/>
                    <a:pt x="313" y="24"/>
                    <a:pt x="313" y="24"/>
                  </a:cubicBezTo>
                  <a:cubicBezTo>
                    <a:pt x="315" y="25"/>
                    <a:pt x="315" y="25"/>
                    <a:pt x="315" y="25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9" y="25"/>
                    <a:pt x="319" y="25"/>
                    <a:pt x="319" y="25"/>
                  </a:cubicBezTo>
                  <a:cubicBezTo>
                    <a:pt x="319" y="25"/>
                    <a:pt x="319" y="25"/>
                    <a:pt x="319" y="25"/>
                  </a:cubicBezTo>
                  <a:cubicBezTo>
                    <a:pt x="318" y="24"/>
                    <a:pt x="318" y="24"/>
                    <a:pt x="318" y="24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5" y="24"/>
                    <a:pt x="315" y="24"/>
                    <a:pt x="315" y="24"/>
                  </a:cubicBezTo>
                  <a:cubicBezTo>
                    <a:pt x="314" y="24"/>
                    <a:pt x="314" y="24"/>
                    <a:pt x="314" y="24"/>
                  </a:cubicBezTo>
                  <a:cubicBezTo>
                    <a:pt x="313" y="24"/>
                    <a:pt x="313" y="24"/>
                    <a:pt x="313" y="24"/>
                  </a:cubicBezTo>
                  <a:cubicBezTo>
                    <a:pt x="311" y="24"/>
                    <a:pt x="311" y="24"/>
                    <a:pt x="311" y="24"/>
                  </a:cubicBezTo>
                  <a:cubicBezTo>
                    <a:pt x="309" y="23"/>
                    <a:pt x="309" y="23"/>
                    <a:pt x="309" y="23"/>
                  </a:cubicBezTo>
                  <a:cubicBezTo>
                    <a:pt x="308" y="23"/>
                    <a:pt x="308" y="23"/>
                    <a:pt x="308" y="23"/>
                  </a:cubicBezTo>
                  <a:cubicBezTo>
                    <a:pt x="308" y="24"/>
                    <a:pt x="308" y="24"/>
                    <a:pt x="308" y="24"/>
                  </a:cubicBezTo>
                  <a:cubicBezTo>
                    <a:pt x="307" y="25"/>
                    <a:pt x="307" y="25"/>
                    <a:pt x="307" y="25"/>
                  </a:cubicBezTo>
                  <a:cubicBezTo>
                    <a:pt x="306" y="26"/>
                    <a:pt x="306" y="26"/>
                    <a:pt x="306" y="26"/>
                  </a:cubicBezTo>
                  <a:cubicBezTo>
                    <a:pt x="304" y="26"/>
                    <a:pt x="304" y="26"/>
                    <a:pt x="304" y="26"/>
                  </a:cubicBezTo>
                  <a:cubicBezTo>
                    <a:pt x="303" y="28"/>
                    <a:pt x="303" y="28"/>
                    <a:pt x="303" y="28"/>
                  </a:cubicBezTo>
                  <a:cubicBezTo>
                    <a:pt x="303" y="28"/>
                    <a:pt x="303" y="28"/>
                    <a:pt x="303" y="28"/>
                  </a:cubicBezTo>
                  <a:cubicBezTo>
                    <a:pt x="302" y="27"/>
                    <a:pt x="302" y="27"/>
                    <a:pt x="302" y="27"/>
                  </a:cubicBezTo>
                  <a:cubicBezTo>
                    <a:pt x="301" y="26"/>
                    <a:pt x="301" y="26"/>
                    <a:pt x="301" y="26"/>
                  </a:cubicBezTo>
                  <a:cubicBezTo>
                    <a:pt x="300" y="26"/>
                    <a:pt x="300" y="26"/>
                    <a:pt x="300" y="26"/>
                  </a:cubicBezTo>
                  <a:cubicBezTo>
                    <a:pt x="300" y="25"/>
                    <a:pt x="300" y="25"/>
                    <a:pt x="300" y="25"/>
                  </a:cubicBezTo>
                  <a:cubicBezTo>
                    <a:pt x="299" y="24"/>
                    <a:pt x="299" y="24"/>
                    <a:pt x="299" y="24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299" y="22"/>
                    <a:pt x="299" y="22"/>
                    <a:pt x="299" y="22"/>
                  </a:cubicBezTo>
                  <a:cubicBezTo>
                    <a:pt x="299" y="21"/>
                    <a:pt x="299" y="21"/>
                    <a:pt x="299" y="21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301" y="22"/>
                    <a:pt x="301" y="22"/>
                    <a:pt x="301" y="22"/>
                  </a:cubicBezTo>
                  <a:cubicBezTo>
                    <a:pt x="304" y="22"/>
                    <a:pt x="304" y="22"/>
                    <a:pt x="304" y="22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7" y="23"/>
                    <a:pt x="307" y="23"/>
                    <a:pt x="307" y="23"/>
                  </a:cubicBezTo>
                  <a:cubicBezTo>
                    <a:pt x="308" y="22"/>
                    <a:pt x="308" y="22"/>
                    <a:pt x="308" y="22"/>
                  </a:cubicBezTo>
                  <a:cubicBezTo>
                    <a:pt x="309" y="23"/>
                    <a:pt x="309" y="23"/>
                    <a:pt x="309" y="23"/>
                  </a:cubicBezTo>
                  <a:cubicBezTo>
                    <a:pt x="310" y="22"/>
                    <a:pt x="310" y="22"/>
                    <a:pt x="310" y="22"/>
                  </a:cubicBezTo>
                  <a:cubicBezTo>
                    <a:pt x="311" y="22"/>
                    <a:pt x="311" y="22"/>
                    <a:pt x="311" y="22"/>
                  </a:cubicBezTo>
                  <a:cubicBezTo>
                    <a:pt x="311" y="22"/>
                    <a:pt x="311" y="22"/>
                    <a:pt x="311" y="22"/>
                  </a:cubicBezTo>
                  <a:cubicBezTo>
                    <a:pt x="313" y="22"/>
                    <a:pt x="313" y="22"/>
                    <a:pt x="313" y="22"/>
                  </a:cubicBezTo>
                  <a:cubicBezTo>
                    <a:pt x="315" y="21"/>
                    <a:pt x="315" y="21"/>
                    <a:pt x="315" y="21"/>
                  </a:cubicBezTo>
                  <a:cubicBezTo>
                    <a:pt x="315" y="21"/>
                    <a:pt x="315" y="21"/>
                    <a:pt x="315" y="21"/>
                  </a:cubicBezTo>
                  <a:cubicBezTo>
                    <a:pt x="315" y="20"/>
                    <a:pt x="315" y="20"/>
                    <a:pt x="315" y="20"/>
                  </a:cubicBezTo>
                  <a:cubicBezTo>
                    <a:pt x="314" y="21"/>
                    <a:pt x="314" y="21"/>
                    <a:pt x="314" y="21"/>
                  </a:cubicBezTo>
                  <a:cubicBezTo>
                    <a:pt x="314" y="21"/>
                    <a:pt x="314" y="21"/>
                    <a:pt x="314" y="21"/>
                  </a:cubicBezTo>
                  <a:cubicBezTo>
                    <a:pt x="313" y="21"/>
                    <a:pt x="313" y="21"/>
                    <a:pt x="313" y="21"/>
                  </a:cubicBezTo>
                  <a:cubicBezTo>
                    <a:pt x="312" y="21"/>
                    <a:pt x="312" y="21"/>
                    <a:pt x="312" y="21"/>
                  </a:cubicBezTo>
                  <a:cubicBezTo>
                    <a:pt x="310" y="21"/>
                    <a:pt x="310" y="21"/>
                    <a:pt x="310" y="21"/>
                  </a:cubicBezTo>
                  <a:cubicBezTo>
                    <a:pt x="309" y="22"/>
                    <a:pt x="309" y="22"/>
                    <a:pt x="309" y="22"/>
                  </a:cubicBezTo>
                  <a:cubicBezTo>
                    <a:pt x="308" y="22"/>
                    <a:pt x="308" y="22"/>
                    <a:pt x="308" y="22"/>
                  </a:cubicBezTo>
                  <a:cubicBezTo>
                    <a:pt x="307" y="22"/>
                    <a:pt x="307" y="22"/>
                    <a:pt x="307" y="22"/>
                  </a:cubicBezTo>
                  <a:cubicBezTo>
                    <a:pt x="307" y="22"/>
                    <a:pt x="307" y="22"/>
                    <a:pt x="307" y="22"/>
                  </a:cubicBezTo>
                  <a:cubicBezTo>
                    <a:pt x="306" y="22"/>
                    <a:pt x="306" y="22"/>
                    <a:pt x="306" y="22"/>
                  </a:cubicBezTo>
                  <a:cubicBezTo>
                    <a:pt x="305" y="21"/>
                    <a:pt x="305" y="21"/>
                    <a:pt x="305" y="21"/>
                  </a:cubicBezTo>
                  <a:cubicBezTo>
                    <a:pt x="304" y="21"/>
                    <a:pt x="304" y="21"/>
                    <a:pt x="304" y="21"/>
                  </a:cubicBezTo>
                  <a:cubicBezTo>
                    <a:pt x="304" y="21"/>
                    <a:pt x="304" y="21"/>
                    <a:pt x="304" y="21"/>
                  </a:cubicBezTo>
                  <a:cubicBezTo>
                    <a:pt x="303" y="21"/>
                    <a:pt x="303" y="21"/>
                    <a:pt x="303" y="21"/>
                  </a:cubicBezTo>
                  <a:cubicBezTo>
                    <a:pt x="301" y="20"/>
                    <a:pt x="301" y="20"/>
                    <a:pt x="301" y="20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299" y="20"/>
                    <a:pt x="299" y="20"/>
                    <a:pt x="299" y="20"/>
                  </a:cubicBezTo>
                  <a:cubicBezTo>
                    <a:pt x="299" y="20"/>
                    <a:pt x="299" y="20"/>
                    <a:pt x="299" y="20"/>
                  </a:cubicBezTo>
                  <a:cubicBezTo>
                    <a:pt x="300" y="19"/>
                    <a:pt x="300" y="19"/>
                    <a:pt x="300" y="19"/>
                  </a:cubicBezTo>
                  <a:cubicBezTo>
                    <a:pt x="300" y="18"/>
                    <a:pt x="300" y="18"/>
                    <a:pt x="300" y="18"/>
                  </a:cubicBezTo>
                  <a:cubicBezTo>
                    <a:pt x="300" y="18"/>
                    <a:pt x="300" y="18"/>
                    <a:pt x="300" y="18"/>
                  </a:cubicBezTo>
                  <a:cubicBezTo>
                    <a:pt x="301" y="18"/>
                    <a:pt x="301" y="18"/>
                    <a:pt x="301" y="18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302" y="18"/>
                    <a:pt x="302" y="18"/>
                    <a:pt x="302" y="18"/>
                  </a:cubicBezTo>
                  <a:cubicBezTo>
                    <a:pt x="302" y="18"/>
                    <a:pt x="302" y="18"/>
                    <a:pt x="302" y="18"/>
                  </a:cubicBezTo>
                  <a:cubicBezTo>
                    <a:pt x="301" y="17"/>
                    <a:pt x="301" y="17"/>
                    <a:pt x="301" y="17"/>
                  </a:cubicBezTo>
                  <a:cubicBezTo>
                    <a:pt x="301" y="17"/>
                    <a:pt x="301" y="17"/>
                    <a:pt x="301" y="17"/>
                  </a:cubicBezTo>
                  <a:cubicBezTo>
                    <a:pt x="303" y="17"/>
                    <a:pt x="303" y="17"/>
                    <a:pt x="303" y="17"/>
                  </a:cubicBezTo>
                  <a:cubicBezTo>
                    <a:pt x="304" y="16"/>
                    <a:pt x="304" y="16"/>
                    <a:pt x="304" y="16"/>
                  </a:cubicBezTo>
                  <a:cubicBezTo>
                    <a:pt x="305" y="16"/>
                    <a:pt x="305" y="16"/>
                    <a:pt x="305" y="16"/>
                  </a:cubicBezTo>
                  <a:cubicBezTo>
                    <a:pt x="306" y="15"/>
                    <a:pt x="306" y="15"/>
                    <a:pt x="306" y="15"/>
                  </a:cubicBezTo>
                  <a:cubicBezTo>
                    <a:pt x="307" y="15"/>
                    <a:pt x="307" y="15"/>
                    <a:pt x="307" y="15"/>
                  </a:cubicBezTo>
                  <a:cubicBezTo>
                    <a:pt x="307" y="16"/>
                    <a:pt x="307" y="16"/>
                    <a:pt x="307" y="16"/>
                  </a:cubicBezTo>
                  <a:cubicBezTo>
                    <a:pt x="308" y="15"/>
                    <a:pt x="308" y="15"/>
                    <a:pt x="308" y="15"/>
                  </a:cubicBezTo>
                  <a:cubicBezTo>
                    <a:pt x="308" y="15"/>
                    <a:pt x="308" y="15"/>
                    <a:pt x="308" y="15"/>
                  </a:cubicBezTo>
                  <a:cubicBezTo>
                    <a:pt x="308" y="15"/>
                    <a:pt x="308" y="15"/>
                    <a:pt x="308" y="15"/>
                  </a:cubicBezTo>
                  <a:cubicBezTo>
                    <a:pt x="306" y="15"/>
                    <a:pt x="306" y="15"/>
                    <a:pt x="306" y="15"/>
                  </a:cubicBezTo>
                  <a:cubicBezTo>
                    <a:pt x="304" y="15"/>
                    <a:pt x="304" y="15"/>
                    <a:pt x="304" y="15"/>
                  </a:cubicBezTo>
                  <a:cubicBezTo>
                    <a:pt x="303" y="15"/>
                    <a:pt x="303" y="15"/>
                    <a:pt x="303" y="15"/>
                  </a:cubicBezTo>
                  <a:cubicBezTo>
                    <a:pt x="302" y="15"/>
                    <a:pt x="302" y="15"/>
                    <a:pt x="302" y="15"/>
                  </a:cubicBezTo>
                  <a:cubicBezTo>
                    <a:pt x="302" y="16"/>
                    <a:pt x="302" y="16"/>
                    <a:pt x="302" y="16"/>
                  </a:cubicBezTo>
                  <a:cubicBezTo>
                    <a:pt x="301" y="16"/>
                    <a:pt x="301" y="16"/>
                    <a:pt x="301" y="16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2" y="14"/>
                    <a:pt x="302" y="14"/>
                    <a:pt x="302" y="14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4" y="13"/>
                    <a:pt x="304" y="13"/>
                    <a:pt x="304" y="13"/>
                  </a:cubicBezTo>
                  <a:cubicBezTo>
                    <a:pt x="305" y="13"/>
                    <a:pt x="305" y="13"/>
                    <a:pt x="305" y="13"/>
                  </a:cubicBezTo>
                  <a:cubicBezTo>
                    <a:pt x="304" y="13"/>
                    <a:pt x="304" y="13"/>
                    <a:pt x="304" y="13"/>
                  </a:cubicBezTo>
                  <a:cubicBezTo>
                    <a:pt x="304" y="13"/>
                    <a:pt x="304" y="13"/>
                    <a:pt x="304" y="13"/>
                  </a:cubicBezTo>
                  <a:cubicBezTo>
                    <a:pt x="304" y="11"/>
                    <a:pt x="304" y="11"/>
                    <a:pt x="304" y="11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1" y="12"/>
                    <a:pt x="301" y="12"/>
                    <a:pt x="301" y="12"/>
                  </a:cubicBezTo>
                  <a:cubicBezTo>
                    <a:pt x="301" y="13"/>
                    <a:pt x="301" y="13"/>
                    <a:pt x="301" y="13"/>
                  </a:cubicBezTo>
                  <a:cubicBezTo>
                    <a:pt x="300" y="14"/>
                    <a:pt x="300" y="14"/>
                    <a:pt x="300" y="14"/>
                  </a:cubicBezTo>
                  <a:cubicBezTo>
                    <a:pt x="299" y="14"/>
                    <a:pt x="299" y="14"/>
                    <a:pt x="299" y="14"/>
                  </a:cubicBezTo>
                  <a:cubicBezTo>
                    <a:pt x="299" y="13"/>
                    <a:pt x="299" y="13"/>
                    <a:pt x="299" y="13"/>
                  </a:cubicBezTo>
                  <a:cubicBezTo>
                    <a:pt x="299" y="12"/>
                    <a:pt x="299" y="12"/>
                    <a:pt x="299" y="12"/>
                  </a:cubicBezTo>
                  <a:cubicBezTo>
                    <a:pt x="299" y="12"/>
                    <a:pt x="299" y="12"/>
                    <a:pt x="299" y="12"/>
                  </a:cubicBezTo>
                  <a:cubicBezTo>
                    <a:pt x="299" y="11"/>
                    <a:pt x="299" y="11"/>
                    <a:pt x="299" y="11"/>
                  </a:cubicBezTo>
                  <a:cubicBezTo>
                    <a:pt x="299" y="11"/>
                    <a:pt x="299" y="11"/>
                    <a:pt x="299" y="11"/>
                  </a:cubicBezTo>
                  <a:cubicBezTo>
                    <a:pt x="300" y="12"/>
                    <a:pt x="300" y="12"/>
                    <a:pt x="300" y="12"/>
                  </a:cubicBezTo>
                  <a:cubicBezTo>
                    <a:pt x="300" y="11"/>
                    <a:pt x="300" y="11"/>
                    <a:pt x="300" y="11"/>
                  </a:cubicBezTo>
                  <a:cubicBezTo>
                    <a:pt x="300" y="10"/>
                    <a:pt x="300" y="10"/>
                    <a:pt x="300" y="10"/>
                  </a:cubicBezTo>
                  <a:cubicBezTo>
                    <a:pt x="301" y="10"/>
                    <a:pt x="301" y="10"/>
                    <a:pt x="301" y="10"/>
                  </a:cubicBezTo>
                  <a:cubicBezTo>
                    <a:pt x="302" y="10"/>
                    <a:pt x="302" y="10"/>
                    <a:pt x="302" y="10"/>
                  </a:cubicBezTo>
                  <a:cubicBezTo>
                    <a:pt x="303" y="9"/>
                    <a:pt x="303" y="9"/>
                    <a:pt x="303" y="9"/>
                  </a:cubicBezTo>
                  <a:cubicBezTo>
                    <a:pt x="304" y="9"/>
                    <a:pt x="304" y="9"/>
                    <a:pt x="304" y="9"/>
                  </a:cubicBezTo>
                  <a:cubicBezTo>
                    <a:pt x="305" y="9"/>
                    <a:pt x="305" y="9"/>
                    <a:pt x="305" y="9"/>
                  </a:cubicBezTo>
                  <a:cubicBezTo>
                    <a:pt x="307" y="8"/>
                    <a:pt x="307" y="8"/>
                    <a:pt x="307" y="8"/>
                  </a:cubicBezTo>
                  <a:cubicBezTo>
                    <a:pt x="307" y="8"/>
                    <a:pt x="307" y="8"/>
                    <a:pt x="307" y="8"/>
                  </a:cubicBezTo>
                  <a:cubicBezTo>
                    <a:pt x="308" y="8"/>
                    <a:pt x="308" y="8"/>
                    <a:pt x="308" y="8"/>
                  </a:cubicBezTo>
                  <a:cubicBezTo>
                    <a:pt x="308" y="9"/>
                    <a:pt x="308" y="9"/>
                    <a:pt x="308" y="9"/>
                  </a:cubicBezTo>
                  <a:cubicBezTo>
                    <a:pt x="308" y="9"/>
                    <a:pt x="308" y="9"/>
                    <a:pt x="308" y="9"/>
                  </a:cubicBezTo>
                  <a:cubicBezTo>
                    <a:pt x="308" y="11"/>
                    <a:pt x="308" y="11"/>
                    <a:pt x="308" y="11"/>
                  </a:cubicBezTo>
                  <a:cubicBezTo>
                    <a:pt x="308" y="11"/>
                    <a:pt x="308" y="11"/>
                    <a:pt x="308" y="11"/>
                  </a:cubicBezTo>
                  <a:cubicBezTo>
                    <a:pt x="309" y="10"/>
                    <a:pt x="309" y="10"/>
                    <a:pt x="309" y="10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10" y="10"/>
                    <a:pt x="310" y="10"/>
                    <a:pt x="310" y="10"/>
                  </a:cubicBezTo>
                  <a:cubicBezTo>
                    <a:pt x="309" y="10"/>
                    <a:pt x="309" y="10"/>
                    <a:pt x="309" y="10"/>
                  </a:cubicBezTo>
                  <a:cubicBezTo>
                    <a:pt x="309" y="11"/>
                    <a:pt x="309" y="11"/>
                    <a:pt x="309" y="11"/>
                  </a:cubicBezTo>
                  <a:cubicBezTo>
                    <a:pt x="310" y="10"/>
                    <a:pt x="310" y="10"/>
                    <a:pt x="310" y="10"/>
                  </a:cubicBezTo>
                  <a:cubicBezTo>
                    <a:pt x="310" y="10"/>
                    <a:pt x="310" y="10"/>
                    <a:pt x="310" y="10"/>
                  </a:cubicBezTo>
                  <a:cubicBezTo>
                    <a:pt x="310" y="9"/>
                    <a:pt x="310" y="9"/>
                    <a:pt x="310" y="9"/>
                  </a:cubicBezTo>
                  <a:cubicBezTo>
                    <a:pt x="310" y="9"/>
                    <a:pt x="310" y="9"/>
                    <a:pt x="310" y="9"/>
                  </a:cubicBezTo>
                  <a:cubicBezTo>
                    <a:pt x="310" y="8"/>
                    <a:pt x="310" y="8"/>
                    <a:pt x="310" y="8"/>
                  </a:cubicBezTo>
                  <a:cubicBezTo>
                    <a:pt x="311" y="8"/>
                    <a:pt x="311" y="8"/>
                    <a:pt x="311" y="8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2" y="8"/>
                    <a:pt x="312" y="8"/>
                    <a:pt x="312" y="8"/>
                  </a:cubicBezTo>
                  <a:cubicBezTo>
                    <a:pt x="312" y="9"/>
                    <a:pt x="312" y="9"/>
                    <a:pt x="312" y="9"/>
                  </a:cubicBezTo>
                  <a:cubicBezTo>
                    <a:pt x="313" y="9"/>
                    <a:pt x="313" y="9"/>
                    <a:pt x="313" y="9"/>
                  </a:cubicBezTo>
                  <a:cubicBezTo>
                    <a:pt x="313" y="10"/>
                    <a:pt x="313" y="10"/>
                    <a:pt x="313" y="10"/>
                  </a:cubicBezTo>
                  <a:cubicBezTo>
                    <a:pt x="313" y="11"/>
                    <a:pt x="313" y="11"/>
                    <a:pt x="313" y="11"/>
                  </a:cubicBezTo>
                  <a:cubicBezTo>
                    <a:pt x="313" y="11"/>
                    <a:pt x="313" y="11"/>
                    <a:pt x="313" y="11"/>
                  </a:cubicBezTo>
                  <a:cubicBezTo>
                    <a:pt x="313" y="12"/>
                    <a:pt x="313" y="12"/>
                    <a:pt x="313" y="12"/>
                  </a:cubicBezTo>
                  <a:cubicBezTo>
                    <a:pt x="314" y="12"/>
                    <a:pt x="314" y="12"/>
                    <a:pt x="314" y="12"/>
                  </a:cubicBezTo>
                  <a:cubicBezTo>
                    <a:pt x="314" y="12"/>
                    <a:pt x="314" y="12"/>
                    <a:pt x="314" y="12"/>
                  </a:cubicBezTo>
                  <a:cubicBezTo>
                    <a:pt x="314" y="11"/>
                    <a:pt x="314" y="11"/>
                    <a:pt x="314" y="11"/>
                  </a:cubicBezTo>
                  <a:cubicBezTo>
                    <a:pt x="314" y="10"/>
                    <a:pt x="314" y="10"/>
                    <a:pt x="314" y="10"/>
                  </a:cubicBezTo>
                  <a:cubicBezTo>
                    <a:pt x="314" y="10"/>
                    <a:pt x="314" y="10"/>
                    <a:pt x="314" y="10"/>
                  </a:cubicBezTo>
                  <a:cubicBezTo>
                    <a:pt x="315" y="9"/>
                    <a:pt x="315" y="9"/>
                    <a:pt x="315" y="9"/>
                  </a:cubicBezTo>
                  <a:cubicBezTo>
                    <a:pt x="316" y="9"/>
                    <a:pt x="316" y="9"/>
                    <a:pt x="316" y="9"/>
                  </a:cubicBezTo>
                  <a:cubicBezTo>
                    <a:pt x="317" y="10"/>
                    <a:pt x="317" y="10"/>
                    <a:pt x="317" y="10"/>
                  </a:cubicBezTo>
                  <a:cubicBezTo>
                    <a:pt x="317" y="11"/>
                    <a:pt x="317" y="11"/>
                    <a:pt x="317" y="11"/>
                  </a:cubicBezTo>
                  <a:cubicBezTo>
                    <a:pt x="316" y="12"/>
                    <a:pt x="316" y="12"/>
                    <a:pt x="316" y="12"/>
                  </a:cubicBezTo>
                  <a:cubicBezTo>
                    <a:pt x="317" y="12"/>
                    <a:pt x="317" y="12"/>
                    <a:pt x="317" y="12"/>
                  </a:cubicBezTo>
                  <a:cubicBezTo>
                    <a:pt x="317" y="13"/>
                    <a:pt x="317" y="13"/>
                    <a:pt x="317" y="13"/>
                  </a:cubicBezTo>
                  <a:cubicBezTo>
                    <a:pt x="317" y="12"/>
                    <a:pt x="317" y="12"/>
                    <a:pt x="317" y="12"/>
                  </a:cubicBezTo>
                  <a:cubicBezTo>
                    <a:pt x="317" y="11"/>
                    <a:pt x="317" y="11"/>
                    <a:pt x="317" y="11"/>
                  </a:cubicBezTo>
                  <a:cubicBezTo>
                    <a:pt x="318" y="11"/>
                    <a:pt x="318" y="11"/>
                    <a:pt x="318" y="11"/>
                  </a:cubicBezTo>
                  <a:cubicBezTo>
                    <a:pt x="318" y="11"/>
                    <a:pt x="318" y="11"/>
                    <a:pt x="318" y="11"/>
                  </a:cubicBezTo>
                  <a:cubicBezTo>
                    <a:pt x="319" y="11"/>
                    <a:pt x="319" y="11"/>
                    <a:pt x="319" y="11"/>
                  </a:cubicBezTo>
                  <a:cubicBezTo>
                    <a:pt x="318" y="12"/>
                    <a:pt x="318" y="12"/>
                    <a:pt x="318" y="12"/>
                  </a:cubicBezTo>
                  <a:cubicBezTo>
                    <a:pt x="318" y="12"/>
                    <a:pt x="318" y="12"/>
                    <a:pt x="318" y="12"/>
                  </a:cubicBezTo>
                  <a:cubicBezTo>
                    <a:pt x="319" y="13"/>
                    <a:pt x="319" y="13"/>
                    <a:pt x="319" y="13"/>
                  </a:cubicBezTo>
                  <a:cubicBezTo>
                    <a:pt x="319" y="12"/>
                    <a:pt x="319" y="12"/>
                    <a:pt x="319" y="12"/>
                  </a:cubicBezTo>
                  <a:cubicBezTo>
                    <a:pt x="320" y="12"/>
                    <a:pt x="320" y="12"/>
                    <a:pt x="320" y="12"/>
                  </a:cubicBezTo>
                  <a:cubicBezTo>
                    <a:pt x="320" y="13"/>
                    <a:pt x="320" y="13"/>
                    <a:pt x="320" y="13"/>
                  </a:cubicBezTo>
                  <a:cubicBezTo>
                    <a:pt x="320" y="12"/>
                    <a:pt x="320" y="12"/>
                    <a:pt x="320" y="12"/>
                  </a:cubicBezTo>
                  <a:cubicBezTo>
                    <a:pt x="320" y="11"/>
                    <a:pt x="320" y="11"/>
                    <a:pt x="320" y="11"/>
                  </a:cubicBezTo>
                  <a:cubicBezTo>
                    <a:pt x="319" y="10"/>
                    <a:pt x="319" y="10"/>
                    <a:pt x="319" y="10"/>
                  </a:cubicBezTo>
                  <a:cubicBezTo>
                    <a:pt x="319" y="10"/>
                    <a:pt x="319" y="10"/>
                    <a:pt x="319" y="10"/>
                  </a:cubicBezTo>
                  <a:cubicBezTo>
                    <a:pt x="319" y="10"/>
                    <a:pt x="319" y="10"/>
                    <a:pt x="319" y="10"/>
                  </a:cubicBezTo>
                  <a:cubicBezTo>
                    <a:pt x="319" y="9"/>
                    <a:pt x="319" y="9"/>
                    <a:pt x="319" y="9"/>
                  </a:cubicBezTo>
                  <a:cubicBezTo>
                    <a:pt x="318" y="8"/>
                    <a:pt x="318" y="8"/>
                    <a:pt x="318" y="8"/>
                  </a:cubicBezTo>
                  <a:cubicBezTo>
                    <a:pt x="318" y="8"/>
                    <a:pt x="318" y="8"/>
                    <a:pt x="318" y="8"/>
                  </a:cubicBezTo>
                  <a:cubicBezTo>
                    <a:pt x="317" y="7"/>
                    <a:pt x="317" y="7"/>
                    <a:pt x="317" y="7"/>
                  </a:cubicBezTo>
                  <a:cubicBezTo>
                    <a:pt x="317" y="6"/>
                    <a:pt x="317" y="6"/>
                    <a:pt x="317" y="6"/>
                  </a:cubicBezTo>
                  <a:cubicBezTo>
                    <a:pt x="318" y="6"/>
                    <a:pt x="318" y="6"/>
                    <a:pt x="318" y="6"/>
                  </a:cubicBezTo>
                  <a:cubicBezTo>
                    <a:pt x="319" y="7"/>
                    <a:pt x="319" y="7"/>
                    <a:pt x="319" y="7"/>
                  </a:cubicBezTo>
                  <a:cubicBezTo>
                    <a:pt x="320" y="7"/>
                    <a:pt x="320" y="7"/>
                    <a:pt x="320" y="7"/>
                  </a:cubicBezTo>
                  <a:cubicBezTo>
                    <a:pt x="321" y="7"/>
                    <a:pt x="321" y="7"/>
                    <a:pt x="321" y="7"/>
                  </a:cubicBezTo>
                  <a:cubicBezTo>
                    <a:pt x="321" y="6"/>
                    <a:pt x="321" y="6"/>
                    <a:pt x="321" y="6"/>
                  </a:cubicBezTo>
                  <a:cubicBezTo>
                    <a:pt x="321" y="5"/>
                    <a:pt x="321" y="5"/>
                    <a:pt x="321" y="5"/>
                  </a:cubicBezTo>
                  <a:cubicBezTo>
                    <a:pt x="320" y="4"/>
                    <a:pt x="320" y="4"/>
                    <a:pt x="320" y="4"/>
                  </a:cubicBezTo>
                  <a:cubicBezTo>
                    <a:pt x="321" y="4"/>
                    <a:pt x="321" y="4"/>
                    <a:pt x="321" y="4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2" y="4"/>
                    <a:pt x="322" y="4"/>
                    <a:pt x="322" y="4"/>
                  </a:cubicBezTo>
                  <a:cubicBezTo>
                    <a:pt x="324" y="4"/>
                    <a:pt x="324" y="4"/>
                    <a:pt x="324" y="4"/>
                  </a:cubicBezTo>
                  <a:cubicBezTo>
                    <a:pt x="324" y="4"/>
                    <a:pt x="324" y="4"/>
                    <a:pt x="324" y="4"/>
                  </a:cubicBezTo>
                  <a:cubicBezTo>
                    <a:pt x="324" y="5"/>
                    <a:pt x="324" y="5"/>
                    <a:pt x="324" y="5"/>
                  </a:cubicBezTo>
                  <a:cubicBezTo>
                    <a:pt x="324" y="5"/>
                    <a:pt x="324" y="5"/>
                    <a:pt x="324" y="5"/>
                  </a:cubicBezTo>
                  <a:cubicBezTo>
                    <a:pt x="324" y="6"/>
                    <a:pt x="324" y="6"/>
                    <a:pt x="324" y="6"/>
                  </a:cubicBezTo>
                  <a:cubicBezTo>
                    <a:pt x="325" y="6"/>
                    <a:pt x="325" y="6"/>
                    <a:pt x="325" y="6"/>
                  </a:cubicBezTo>
                  <a:cubicBezTo>
                    <a:pt x="325" y="7"/>
                    <a:pt x="325" y="7"/>
                    <a:pt x="325" y="7"/>
                  </a:cubicBezTo>
                  <a:cubicBezTo>
                    <a:pt x="325" y="8"/>
                    <a:pt x="325" y="8"/>
                    <a:pt x="325" y="8"/>
                  </a:cubicBezTo>
                  <a:cubicBezTo>
                    <a:pt x="325" y="10"/>
                    <a:pt x="325" y="10"/>
                    <a:pt x="325" y="10"/>
                  </a:cubicBezTo>
                  <a:cubicBezTo>
                    <a:pt x="326" y="9"/>
                    <a:pt x="326" y="9"/>
                    <a:pt x="326" y="9"/>
                  </a:cubicBezTo>
                  <a:cubicBezTo>
                    <a:pt x="327" y="9"/>
                    <a:pt x="327" y="9"/>
                    <a:pt x="327" y="9"/>
                  </a:cubicBezTo>
                  <a:cubicBezTo>
                    <a:pt x="327" y="9"/>
                    <a:pt x="327" y="9"/>
                    <a:pt x="327" y="9"/>
                  </a:cubicBezTo>
                  <a:cubicBezTo>
                    <a:pt x="327" y="9"/>
                    <a:pt x="327" y="9"/>
                    <a:pt x="327" y="9"/>
                  </a:cubicBezTo>
                  <a:cubicBezTo>
                    <a:pt x="327" y="10"/>
                    <a:pt x="327" y="10"/>
                    <a:pt x="327" y="10"/>
                  </a:cubicBezTo>
                  <a:cubicBezTo>
                    <a:pt x="328" y="9"/>
                    <a:pt x="328" y="9"/>
                    <a:pt x="328" y="9"/>
                  </a:cubicBezTo>
                  <a:cubicBezTo>
                    <a:pt x="328" y="9"/>
                    <a:pt x="328" y="9"/>
                    <a:pt x="328" y="9"/>
                  </a:cubicBezTo>
                  <a:cubicBezTo>
                    <a:pt x="329" y="8"/>
                    <a:pt x="329" y="8"/>
                    <a:pt x="329" y="8"/>
                  </a:cubicBezTo>
                  <a:cubicBezTo>
                    <a:pt x="330" y="8"/>
                    <a:pt x="330" y="8"/>
                    <a:pt x="330" y="8"/>
                  </a:cubicBezTo>
                  <a:cubicBezTo>
                    <a:pt x="329" y="6"/>
                    <a:pt x="329" y="6"/>
                    <a:pt x="329" y="6"/>
                  </a:cubicBezTo>
                  <a:cubicBezTo>
                    <a:pt x="330" y="6"/>
                    <a:pt x="330" y="6"/>
                    <a:pt x="330" y="6"/>
                  </a:cubicBezTo>
                  <a:cubicBezTo>
                    <a:pt x="330" y="6"/>
                    <a:pt x="330" y="6"/>
                    <a:pt x="330" y="6"/>
                  </a:cubicBezTo>
                  <a:cubicBezTo>
                    <a:pt x="331" y="6"/>
                    <a:pt x="331" y="6"/>
                    <a:pt x="331" y="6"/>
                  </a:cubicBezTo>
                  <a:cubicBezTo>
                    <a:pt x="332" y="6"/>
                    <a:pt x="332" y="6"/>
                    <a:pt x="332" y="6"/>
                  </a:cubicBezTo>
                  <a:cubicBezTo>
                    <a:pt x="332" y="6"/>
                    <a:pt x="332" y="6"/>
                    <a:pt x="332" y="6"/>
                  </a:cubicBezTo>
                  <a:cubicBezTo>
                    <a:pt x="331" y="5"/>
                    <a:pt x="331" y="5"/>
                    <a:pt x="331" y="5"/>
                  </a:cubicBezTo>
                  <a:cubicBezTo>
                    <a:pt x="330" y="4"/>
                    <a:pt x="330" y="4"/>
                    <a:pt x="330" y="4"/>
                  </a:cubicBezTo>
                  <a:cubicBezTo>
                    <a:pt x="331" y="3"/>
                    <a:pt x="331" y="3"/>
                    <a:pt x="331" y="3"/>
                  </a:cubicBezTo>
                  <a:cubicBezTo>
                    <a:pt x="331" y="3"/>
                    <a:pt x="331" y="3"/>
                    <a:pt x="331" y="3"/>
                  </a:cubicBezTo>
                  <a:cubicBezTo>
                    <a:pt x="331" y="3"/>
                    <a:pt x="331" y="3"/>
                    <a:pt x="331" y="3"/>
                  </a:cubicBezTo>
                  <a:cubicBezTo>
                    <a:pt x="333" y="3"/>
                    <a:pt x="333" y="3"/>
                    <a:pt x="333" y="3"/>
                  </a:cubicBezTo>
                  <a:cubicBezTo>
                    <a:pt x="333" y="5"/>
                    <a:pt x="333" y="5"/>
                    <a:pt x="333" y="5"/>
                  </a:cubicBezTo>
                  <a:cubicBezTo>
                    <a:pt x="334" y="5"/>
                    <a:pt x="334" y="5"/>
                    <a:pt x="334" y="5"/>
                  </a:cubicBezTo>
                  <a:cubicBezTo>
                    <a:pt x="333" y="6"/>
                    <a:pt x="333" y="6"/>
                    <a:pt x="333" y="6"/>
                  </a:cubicBezTo>
                  <a:cubicBezTo>
                    <a:pt x="334" y="7"/>
                    <a:pt x="334" y="7"/>
                    <a:pt x="334" y="7"/>
                  </a:cubicBezTo>
                  <a:cubicBezTo>
                    <a:pt x="334" y="8"/>
                    <a:pt x="334" y="8"/>
                    <a:pt x="334" y="8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5" y="8"/>
                    <a:pt x="335" y="8"/>
                    <a:pt x="335" y="8"/>
                  </a:cubicBezTo>
                  <a:cubicBezTo>
                    <a:pt x="335" y="7"/>
                    <a:pt x="335" y="7"/>
                    <a:pt x="335" y="7"/>
                  </a:cubicBezTo>
                  <a:cubicBezTo>
                    <a:pt x="335" y="7"/>
                    <a:pt x="335" y="7"/>
                    <a:pt x="335" y="7"/>
                  </a:cubicBezTo>
                  <a:cubicBezTo>
                    <a:pt x="335" y="6"/>
                    <a:pt x="335" y="6"/>
                    <a:pt x="335" y="6"/>
                  </a:cubicBezTo>
                  <a:cubicBezTo>
                    <a:pt x="334" y="5"/>
                    <a:pt x="334" y="5"/>
                    <a:pt x="334" y="5"/>
                  </a:cubicBezTo>
                  <a:cubicBezTo>
                    <a:pt x="334" y="3"/>
                    <a:pt x="334" y="3"/>
                    <a:pt x="334" y="3"/>
                  </a:cubicBezTo>
                  <a:cubicBezTo>
                    <a:pt x="334" y="2"/>
                    <a:pt x="334" y="2"/>
                    <a:pt x="334" y="2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36" y="2"/>
                    <a:pt x="336" y="2"/>
                    <a:pt x="336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3"/>
                    <a:pt x="337" y="3"/>
                    <a:pt x="337" y="3"/>
                  </a:cubicBezTo>
                  <a:cubicBezTo>
                    <a:pt x="337" y="4"/>
                    <a:pt x="337" y="4"/>
                    <a:pt x="337" y="4"/>
                  </a:cubicBezTo>
                  <a:cubicBezTo>
                    <a:pt x="337" y="5"/>
                    <a:pt x="337" y="5"/>
                    <a:pt x="337" y="5"/>
                  </a:cubicBezTo>
                  <a:cubicBezTo>
                    <a:pt x="337" y="6"/>
                    <a:pt x="337" y="6"/>
                    <a:pt x="337" y="6"/>
                  </a:cubicBezTo>
                  <a:cubicBezTo>
                    <a:pt x="338" y="6"/>
                    <a:pt x="338" y="6"/>
                    <a:pt x="338" y="6"/>
                  </a:cubicBezTo>
                  <a:cubicBezTo>
                    <a:pt x="338" y="6"/>
                    <a:pt x="338" y="6"/>
                    <a:pt x="338" y="6"/>
                  </a:cubicBezTo>
                  <a:cubicBezTo>
                    <a:pt x="338" y="5"/>
                    <a:pt x="338" y="5"/>
                    <a:pt x="338" y="5"/>
                  </a:cubicBezTo>
                  <a:cubicBezTo>
                    <a:pt x="338" y="5"/>
                    <a:pt x="338" y="5"/>
                    <a:pt x="338" y="5"/>
                  </a:cubicBezTo>
                  <a:cubicBezTo>
                    <a:pt x="340" y="7"/>
                    <a:pt x="340" y="7"/>
                    <a:pt x="340" y="7"/>
                  </a:cubicBezTo>
                  <a:cubicBezTo>
                    <a:pt x="340" y="6"/>
                    <a:pt x="340" y="6"/>
                    <a:pt x="340" y="6"/>
                  </a:cubicBezTo>
                  <a:cubicBezTo>
                    <a:pt x="341" y="6"/>
                    <a:pt x="341" y="6"/>
                    <a:pt x="341" y="6"/>
                  </a:cubicBezTo>
                  <a:cubicBezTo>
                    <a:pt x="341" y="6"/>
                    <a:pt x="341" y="6"/>
                    <a:pt x="341" y="6"/>
                  </a:cubicBezTo>
                  <a:cubicBezTo>
                    <a:pt x="340" y="6"/>
                    <a:pt x="340" y="6"/>
                    <a:pt x="340" y="6"/>
                  </a:cubicBezTo>
                  <a:cubicBezTo>
                    <a:pt x="340" y="5"/>
                    <a:pt x="340" y="5"/>
                    <a:pt x="340" y="5"/>
                  </a:cubicBezTo>
                  <a:cubicBezTo>
                    <a:pt x="340" y="4"/>
                    <a:pt x="340" y="4"/>
                    <a:pt x="340" y="4"/>
                  </a:cubicBezTo>
                  <a:cubicBezTo>
                    <a:pt x="340" y="4"/>
                    <a:pt x="340" y="4"/>
                    <a:pt x="340" y="4"/>
                  </a:cubicBezTo>
                  <a:cubicBezTo>
                    <a:pt x="339" y="3"/>
                    <a:pt x="339" y="3"/>
                    <a:pt x="339" y="3"/>
                  </a:cubicBezTo>
                  <a:cubicBezTo>
                    <a:pt x="339" y="3"/>
                    <a:pt x="339" y="3"/>
                    <a:pt x="339" y="3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40" y="2"/>
                    <a:pt x="340" y="2"/>
                    <a:pt x="340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3" y="1"/>
                    <a:pt x="343" y="1"/>
                    <a:pt x="343" y="1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2" y="2"/>
                    <a:pt x="342" y="2"/>
                    <a:pt x="342" y="2"/>
                  </a:cubicBezTo>
                  <a:cubicBezTo>
                    <a:pt x="342" y="3"/>
                    <a:pt x="342" y="3"/>
                    <a:pt x="342" y="3"/>
                  </a:cubicBezTo>
                  <a:cubicBezTo>
                    <a:pt x="343" y="3"/>
                    <a:pt x="343" y="3"/>
                    <a:pt x="343" y="3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4" y="3"/>
                    <a:pt x="344" y="3"/>
                    <a:pt x="344" y="3"/>
                  </a:cubicBezTo>
                  <a:cubicBezTo>
                    <a:pt x="344" y="3"/>
                    <a:pt x="344" y="3"/>
                    <a:pt x="344" y="3"/>
                  </a:cubicBezTo>
                  <a:cubicBezTo>
                    <a:pt x="345" y="3"/>
                    <a:pt x="345" y="3"/>
                    <a:pt x="345" y="3"/>
                  </a:cubicBezTo>
                  <a:cubicBezTo>
                    <a:pt x="345" y="3"/>
                    <a:pt x="345" y="3"/>
                    <a:pt x="345" y="3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3"/>
                    <a:pt x="346" y="3"/>
                    <a:pt x="346" y="3"/>
                  </a:cubicBezTo>
                  <a:cubicBezTo>
                    <a:pt x="346" y="4"/>
                    <a:pt x="346" y="4"/>
                    <a:pt x="346" y="4"/>
                  </a:cubicBezTo>
                  <a:cubicBezTo>
                    <a:pt x="346" y="5"/>
                    <a:pt x="346" y="5"/>
                    <a:pt x="346" y="5"/>
                  </a:cubicBezTo>
                  <a:cubicBezTo>
                    <a:pt x="346" y="6"/>
                    <a:pt x="346" y="6"/>
                    <a:pt x="346" y="6"/>
                  </a:cubicBezTo>
                  <a:cubicBezTo>
                    <a:pt x="346" y="6"/>
                    <a:pt x="346" y="6"/>
                    <a:pt x="346" y="6"/>
                  </a:cubicBezTo>
                  <a:cubicBezTo>
                    <a:pt x="347" y="6"/>
                    <a:pt x="347" y="6"/>
                    <a:pt x="347" y="6"/>
                  </a:cubicBezTo>
                  <a:cubicBezTo>
                    <a:pt x="348" y="6"/>
                    <a:pt x="348" y="6"/>
                    <a:pt x="348" y="6"/>
                  </a:cubicBezTo>
                  <a:cubicBezTo>
                    <a:pt x="348" y="6"/>
                    <a:pt x="348" y="6"/>
                    <a:pt x="348" y="6"/>
                  </a:cubicBezTo>
                  <a:cubicBezTo>
                    <a:pt x="348" y="5"/>
                    <a:pt x="348" y="5"/>
                    <a:pt x="348" y="5"/>
                  </a:cubicBezTo>
                  <a:cubicBezTo>
                    <a:pt x="349" y="3"/>
                    <a:pt x="349" y="3"/>
                    <a:pt x="349" y="3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3" y="1"/>
                    <a:pt x="353" y="1"/>
                    <a:pt x="353" y="1"/>
                  </a:cubicBezTo>
                  <a:cubicBezTo>
                    <a:pt x="353" y="1"/>
                    <a:pt x="353" y="1"/>
                    <a:pt x="353" y="1"/>
                  </a:cubicBezTo>
                  <a:cubicBezTo>
                    <a:pt x="354" y="2"/>
                    <a:pt x="354" y="2"/>
                    <a:pt x="354" y="2"/>
                  </a:cubicBezTo>
                  <a:cubicBezTo>
                    <a:pt x="355" y="1"/>
                    <a:pt x="355" y="1"/>
                    <a:pt x="355" y="1"/>
                  </a:cubicBezTo>
                  <a:cubicBezTo>
                    <a:pt x="357" y="2"/>
                    <a:pt x="357" y="2"/>
                    <a:pt x="357" y="2"/>
                  </a:cubicBezTo>
                  <a:cubicBezTo>
                    <a:pt x="357" y="3"/>
                    <a:pt x="357" y="3"/>
                    <a:pt x="357" y="3"/>
                  </a:cubicBezTo>
                  <a:cubicBezTo>
                    <a:pt x="357" y="3"/>
                    <a:pt x="357" y="3"/>
                    <a:pt x="357" y="3"/>
                  </a:cubicBezTo>
                  <a:cubicBezTo>
                    <a:pt x="357" y="4"/>
                    <a:pt x="357" y="4"/>
                    <a:pt x="357" y="4"/>
                  </a:cubicBezTo>
                  <a:cubicBezTo>
                    <a:pt x="357" y="5"/>
                    <a:pt x="357" y="5"/>
                    <a:pt x="357" y="5"/>
                  </a:cubicBezTo>
                  <a:cubicBezTo>
                    <a:pt x="357" y="5"/>
                    <a:pt x="357" y="5"/>
                    <a:pt x="357" y="5"/>
                  </a:cubicBezTo>
                  <a:cubicBezTo>
                    <a:pt x="358" y="5"/>
                    <a:pt x="358" y="5"/>
                    <a:pt x="358" y="5"/>
                  </a:cubicBezTo>
                  <a:cubicBezTo>
                    <a:pt x="359" y="4"/>
                    <a:pt x="359" y="4"/>
                    <a:pt x="359" y="4"/>
                  </a:cubicBezTo>
                  <a:cubicBezTo>
                    <a:pt x="360" y="3"/>
                    <a:pt x="360" y="3"/>
                    <a:pt x="360" y="3"/>
                  </a:cubicBezTo>
                  <a:cubicBezTo>
                    <a:pt x="361" y="3"/>
                    <a:pt x="361" y="3"/>
                    <a:pt x="361" y="3"/>
                  </a:cubicBezTo>
                  <a:cubicBezTo>
                    <a:pt x="361" y="3"/>
                    <a:pt x="361" y="3"/>
                    <a:pt x="361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4" y="3"/>
                    <a:pt x="364" y="3"/>
                    <a:pt x="364" y="3"/>
                  </a:cubicBezTo>
                  <a:cubicBezTo>
                    <a:pt x="363" y="4"/>
                    <a:pt x="363" y="4"/>
                    <a:pt x="363" y="4"/>
                  </a:cubicBezTo>
                  <a:cubicBezTo>
                    <a:pt x="362" y="5"/>
                    <a:pt x="362" y="5"/>
                    <a:pt x="362" y="5"/>
                  </a:cubicBezTo>
                  <a:cubicBezTo>
                    <a:pt x="363" y="5"/>
                    <a:pt x="363" y="5"/>
                    <a:pt x="363" y="5"/>
                  </a:cubicBezTo>
                  <a:cubicBezTo>
                    <a:pt x="363" y="5"/>
                    <a:pt x="363" y="5"/>
                    <a:pt x="363" y="5"/>
                  </a:cubicBezTo>
                  <a:cubicBezTo>
                    <a:pt x="364" y="4"/>
                    <a:pt x="364" y="4"/>
                    <a:pt x="364" y="4"/>
                  </a:cubicBezTo>
                  <a:cubicBezTo>
                    <a:pt x="365" y="4"/>
                    <a:pt x="365" y="4"/>
                    <a:pt x="365" y="4"/>
                  </a:cubicBezTo>
                  <a:cubicBezTo>
                    <a:pt x="365" y="4"/>
                    <a:pt x="365" y="4"/>
                    <a:pt x="365" y="4"/>
                  </a:cubicBezTo>
                  <a:cubicBezTo>
                    <a:pt x="367" y="4"/>
                    <a:pt x="367" y="4"/>
                    <a:pt x="367" y="4"/>
                  </a:cubicBezTo>
                  <a:cubicBezTo>
                    <a:pt x="368" y="4"/>
                    <a:pt x="368" y="4"/>
                    <a:pt x="368" y="4"/>
                  </a:cubicBezTo>
                  <a:cubicBezTo>
                    <a:pt x="369" y="5"/>
                    <a:pt x="369" y="5"/>
                    <a:pt x="369" y="5"/>
                  </a:cubicBezTo>
                  <a:cubicBezTo>
                    <a:pt x="369" y="5"/>
                    <a:pt x="369" y="5"/>
                    <a:pt x="369" y="5"/>
                  </a:cubicBezTo>
                  <a:cubicBezTo>
                    <a:pt x="368" y="5"/>
                    <a:pt x="368" y="5"/>
                    <a:pt x="368" y="5"/>
                  </a:cubicBezTo>
                  <a:cubicBezTo>
                    <a:pt x="368" y="6"/>
                    <a:pt x="368" y="6"/>
                    <a:pt x="368" y="6"/>
                  </a:cubicBezTo>
                  <a:cubicBezTo>
                    <a:pt x="368" y="6"/>
                    <a:pt x="368" y="6"/>
                    <a:pt x="368" y="6"/>
                  </a:cubicBezTo>
                  <a:cubicBezTo>
                    <a:pt x="368" y="7"/>
                    <a:pt x="368" y="7"/>
                    <a:pt x="368" y="7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70" y="6"/>
                    <a:pt x="370" y="6"/>
                    <a:pt x="370" y="6"/>
                  </a:cubicBezTo>
                  <a:cubicBezTo>
                    <a:pt x="370" y="7"/>
                    <a:pt x="370" y="7"/>
                    <a:pt x="370" y="7"/>
                  </a:cubicBezTo>
                  <a:cubicBezTo>
                    <a:pt x="370" y="7"/>
                    <a:pt x="370" y="7"/>
                    <a:pt x="370" y="7"/>
                  </a:cubicBezTo>
                  <a:cubicBezTo>
                    <a:pt x="371" y="7"/>
                    <a:pt x="371" y="7"/>
                    <a:pt x="371" y="7"/>
                  </a:cubicBezTo>
                  <a:cubicBezTo>
                    <a:pt x="372" y="6"/>
                    <a:pt x="372" y="6"/>
                    <a:pt x="372" y="6"/>
                  </a:cubicBezTo>
                  <a:cubicBezTo>
                    <a:pt x="372" y="7"/>
                    <a:pt x="372" y="7"/>
                    <a:pt x="372" y="7"/>
                  </a:cubicBezTo>
                  <a:cubicBezTo>
                    <a:pt x="372" y="8"/>
                    <a:pt x="372" y="8"/>
                    <a:pt x="372" y="8"/>
                  </a:cubicBezTo>
                  <a:cubicBezTo>
                    <a:pt x="372" y="8"/>
                    <a:pt x="372" y="8"/>
                    <a:pt x="372" y="8"/>
                  </a:cubicBezTo>
                  <a:cubicBezTo>
                    <a:pt x="373" y="8"/>
                    <a:pt x="373" y="8"/>
                    <a:pt x="373" y="8"/>
                  </a:cubicBezTo>
                  <a:cubicBezTo>
                    <a:pt x="373" y="8"/>
                    <a:pt x="373" y="8"/>
                    <a:pt x="373" y="8"/>
                  </a:cubicBezTo>
                  <a:cubicBezTo>
                    <a:pt x="374" y="7"/>
                    <a:pt x="374" y="7"/>
                    <a:pt x="374" y="7"/>
                  </a:cubicBezTo>
                  <a:cubicBezTo>
                    <a:pt x="374" y="7"/>
                    <a:pt x="374" y="7"/>
                    <a:pt x="374" y="7"/>
                  </a:cubicBezTo>
                  <a:cubicBezTo>
                    <a:pt x="374" y="8"/>
                    <a:pt x="374" y="8"/>
                    <a:pt x="374" y="8"/>
                  </a:cubicBezTo>
                  <a:cubicBezTo>
                    <a:pt x="376" y="9"/>
                    <a:pt x="376" y="9"/>
                    <a:pt x="376" y="9"/>
                  </a:cubicBezTo>
                  <a:cubicBezTo>
                    <a:pt x="377" y="9"/>
                    <a:pt x="377" y="9"/>
                    <a:pt x="377" y="9"/>
                  </a:cubicBezTo>
                  <a:cubicBezTo>
                    <a:pt x="377" y="9"/>
                    <a:pt x="377" y="9"/>
                    <a:pt x="377" y="9"/>
                  </a:cubicBezTo>
                  <a:cubicBezTo>
                    <a:pt x="377" y="10"/>
                    <a:pt x="377" y="10"/>
                    <a:pt x="377" y="10"/>
                  </a:cubicBezTo>
                  <a:cubicBezTo>
                    <a:pt x="375" y="10"/>
                    <a:pt x="375" y="10"/>
                    <a:pt x="375" y="10"/>
                  </a:cubicBezTo>
                  <a:cubicBezTo>
                    <a:pt x="374" y="11"/>
                    <a:pt x="374" y="11"/>
                    <a:pt x="374" y="11"/>
                  </a:cubicBezTo>
                  <a:cubicBezTo>
                    <a:pt x="373" y="12"/>
                    <a:pt x="373" y="12"/>
                    <a:pt x="373" y="12"/>
                  </a:cubicBezTo>
                  <a:cubicBezTo>
                    <a:pt x="372" y="12"/>
                    <a:pt x="372" y="12"/>
                    <a:pt x="372" y="12"/>
                  </a:cubicBezTo>
                  <a:cubicBezTo>
                    <a:pt x="371" y="12"/>
                    <a:pt x="371" y="12"/>
                    <a:pt x="371" y="12"/>
                  </a:cubicBezTo>
                  <a:cubicBezTo>
                    <a:pt x="370" y="12"/>
                    <a:pt x="370" y="12"/>
                    <a:pt x="370" y="12"/>
                  </a:cubicBezTo>
                  <a:cubicBezTo>
                    <a:pt x="370" y="12"/>
                    <a:pt x="370" y="12"/>
                    <a:pt x="370" y="12"/>
                  </a:cubicBezTo>
                  <a:cubicBezTo>
                    <a:pt x="369" y="13"/>
                    <a:pt x="369" y="13"/>
                    <a:pt x="369" y="13"/>
                  </a:cubicBezTo>
                  <a:cubicBezTo>
                    <a:pt x="371" y="13"/>
                    <a:pt x="371" y="13"/>
                    <a:pt x="371" y="13"/>
                  </a:cubicBezTo>
                  <a:cubicBezTo>
                    <a:pt x="372" y="13"/>
                    <a:pt x="372" y="13"/>
                    <a:pt x="372" y="13"/>
                  </a:cubicBezTo>
                  <a:cubicBezTo>
                    <a:pt x="373" y="13"/>
                    <a:pt x="373" y="13"/>
                    <a:pt x="373" y="13"/>
                  </a:cubicBezTo>
                  <a:cubicBezTo>
                    <a:pt x="374" y="13"/>
                    <a:pt x="374" y="13"/>
                    <a:pt x="374" y="13"/>
                  </a:cubicBezTo>
                  <a:cubicBezTo>
                    <a:pt x="374" y="12"/>
                    <a:pt x="374" y="12"/>
                    <a:pt x="374" y="12"/>
                  </a:cubicBezTo>
                  <a:cubicBezTo>
                    <a:pt x="375" y="12"/>
                    <a:pt x="375" y="12"/>
                    <a:pt x="375" y="12"/>
                  </a:cubicBezTo>
                  <a:cubicBezTo>
                    <a:pt x="375" y="12"/>
                    <a:pt x="375" y="12"/>
                    <a:pt x="375" y="12"/>
                  </a:cubicBezTo>
                  <a:cubicBezTo>
                    <a:pt x="376" y="11"/>
                    <a:pt x="376" y="11"/>
                    <a:pt x="376" y="11"/>
                  </a:cubicBezTo>
                  <a:cubicBezTo>
                    <a:pt x="377" y="11"/>
                    <a:pt x="377" y="11"/>
                    <a:pt x="377" y="11"/>
                  </a:cubicBezTo>
                  <a:cubicBezTo>
                    <a:pt x="378" y="11"/>
                    <a:pt x="378" y="11"/>
                    <a:pt x="378" y="11"/>
                  </a:cubicBezTo>
                  <a:cubicBezTo>
                    <a:pt x="378" y="11"/>
                    <a:pt x="378" y="11"/>
                    <a:pt x="378" y="11"/>
                  </a:cubicBezTo>
                  <a:cubicBezTo>
                    <a:pt x="378" y="12"/>
                    <a:pt x="378" y="12"/>
                    <a:pt x="378" y="12"/>
                  </a:cubicBezTo>
                  <a:cubicBezTo>
                    <a:pt x="378" y="13"/>
                    <a:pt x="378" y="13"/>
                    <a:pt x="378" y="13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380" y="11"/>
                    <a:pt x="380" y="11"/>
                    <a:pt x="380" y="11"/>
                  </a:cubicBezTo>
                  <a:cubicBezTo>
                    <a:pt x="380" y="11"/>
                    <a:pt x="380" y="11"/>
                    <a:pt x="380" y="11"/>
                  </a:cubicBezTo>
                  <a:cubicBezTo>
                    <a:pt x="380" y="12"/>
                    <a:pt x="380" y="12"/>
                    <a:pt x="380" y="12"/>
                  </a:cubicBezTo>
                  <a:cubicBezTo>
                    <a:pt x="380" y="12"/>
                    <a:pt x="380" y="12"/>
                    <a:pt x="380" y="12"/>
                  </a:cubicBezTo>
                  <a:cubicBezTo>
                    <a:pt x="380" y="13"/>
                    <a:pt x="380" y="13"/>
                    <a:pt x="380" y="13"/>
                  </a:cubicBezTo>
                  <a:cubicBezTo>
                    <a:pt x="380" y="13"/>
                    <a:pt x="380" y="13"/>
                    <a:pt x="380" y="13"/>
                  </a:cubicBezTo>
                  <a:cubicBezTo>
                    <a:pt x="381" y="13"/>
                    <a:pt x="381" y="13"/>
                    <a:pt x="381" y="13"/>
                  </a:cubicBezTo>
                  <a:cubicBezTo>
                    <a:pt x="381" y="13"/>
                    <a:pt x="381" y="13"/>
                    <a:pt x="381" y="13"/>
                  </a:cubicBezTo>
                  <a:cubicBezTo>
                    <a:pt x="381" y="12"/>
                    <a:pt x="381" y="12"/>
                    <a:pt x="381" y="12"/>
                  </a:cubicBezTo>
                  <a:cubicBezTo>
                    <a:pt x="382" y="12"/>
                    <a:pt x="382" y="12"/>
                    <a:pt x="382" y="12"/>
                  </a:cubicBezTo>
                  <a:cubicBezTo>
                    <a:pt x="383" y="12"/>
                    <a:pt x="383" y="12"/>
                    <a:pt x="383" y="12"/>
                  </a:cubicBezTo>
                  <a:cubicBezTo>
                    <a:pt x="382" y="14"/>
                    <a:pt x="382" y="14"/>
                    <a:pt x="382" y="14"/>
                  </a:cubicBezTo>
                  <a:cubicBezTo>
                    <a:pt x="382" y="14"/>
                    <a:pt x="382" y="14"/>
                    <a:pt x="382" y="14"/>
                  </a:cubicBezTo>
                  <a:cubicBezTo>
                    <a:pt x="382" y="14"/>
                    <a:pt x="382" y="14"/>
                    <a:pt x="382" y="14"/>
                  </a:cubicBezTo>
                  <a:cubicBezTo>
                    <a:pt x="382" y="15"/>
                    <a:pt x="382" y="15"/>
                    <a:pt x="382" y="15"/>
                  </a:cubicBezTo>
                  <a:cubicBezTo>
                    <a:pt x="382" y="16"/>
                    <a:pt x="382" y="16"/>
                    <a:pt x="382" y="16"/>
                  </a:cubicBezTo>
                  <a:cubicBezTo>
                    <a:pt x="382" y="17"/>
                    <a:pt x="382" y="17"/>
                    <a:pt x="382" y="17"/>
                  </a:cubicBezTo>
                  <a:cubicBezTo>
                    <a:pt x="381" y="17"/>
                    <a:pt x="381" y="17"/>
                    <a:pt x="381" y="17"/>
                  </a:cubicBezTo>
                  <a:cubicBezTo>
                    <a:pt x="380" y="18"/>
                    <a:pt x="380" y="18"/>
                    <a:pt x="380" y="18"/>
                  </a:cubicBezTo>
                  <a:cubicBezTo>
                    <a:pt x="381" y="19"/>
                    <a:pt x="381" y="19"/>
                    <a:pt x="381" y="19"/>
                  </a:cubicBezTo>
                  <a:cubicBezTo>
                    <a:pt x="381" y="19"/>
                    <a:pt x="381" y="19"/>
                    <a:pt x="381" y="19"/>
                  </a:cubicBezTo>
                  <a:cubicBezTo>
                    <a:pt x="382" y="18"/>
                    <a:pt x="382" y="18"/>
                    <a:pt x="382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4" y="18"/>
                    <a:pt x="384" y="18"/>
                    <a:pt x="384" y="18"/>
                  </a:cubicBezTo>
                  <a:cubicBezTo>
                    <a:pt x="385" y="19"/>
                    <a:pt x="385" y="19"/>
                    <a:pt x="385" y="19"/>
                  </a:cubicBezTo>
                  <a:cubicBezTo>
                    <a:pt x="385" y="20"/>
                    <a:pt x="385" y="20"/>
                    <a:pt x="385" y="20"/>
                  </a:cubicBezTo>
                  <a:cubicBezTo>
                    <a:pt x="385" y="22"/>
                    <a:pt x="385" y="22"/>
                    <a:pt x="385" y="22"/>
                  </a:cubicBezTo>
                  <a:cubicBezTo>
                    <a:pt x="384" y="24"/>
                    <a:pt x="384" y="24"/>
                    <a:pt x="384" y="24"/>
                  </a:cubicBezTo>
                  <a:cubicBezTo>
                    <a:pt x="382" y="25"/>
                    <a:pt x="382" y="25"/>
                    <a:pt x="382" y="25"/>
                  </a:cubicBezTo>
                  <a:cubicBezTo>
                    <a:pt x="382" y="25"/>
                    <a:pt x="382" y="25"/>
                    <a:pt x="382" y="25"/>
                  </a:cubicBezTo>
                  <a:cubicBezTo>
                    <a:pt x="381" y="25"/>
                    <a:pt x="381" y="25"/>
                    <a:pt x="381" y="25"/>
                  </a:cubicBezTo>
                  <a:cubicBezTo>
                    <a:pt x="380" y="25"/>
                    <a:pt x="380" y="25"/>
                    <a:pt x="380" y="25"/>
                  </a:cubicBezTo>
                  <a:cubicBezTo>
                    <a:pt x="380" y="26"/>
                    <a:pt x="380" y="26"/>
                    <a:pt x="380" y="26"/>
                  </a:cubicBezTo>
                  <a:cubicBezTo>
                    <a:pt x="379" y="26"/>
                    <a:pt x="379" y="26"/>
                    <a:pt x="379" y="26"/>
                  </a:cubicBezTo>
                  <a:cubicBezTo>
                    <a:pt x="377" y="27"/>
                    <a:pt x="377" y="27"/>
                    <a:pt x="377" y="27"/>
                  </a:cubicBezTo>
                  <a:cubicBezTo>
                    <a:pt x="376" y="28"/>
                    <a:pt x="376" y="28"/>
                    <a:pt x="376" y="28"/>
                  </a:cubicBezTo>
                  <a:cubicBezTo>
                    <a:pt x="375" y="28"/>
                    <a:pt x="375" y="28"/>
                    <a:pt x="375" y="28"/>
                  </a:cubicBezTo>
                  <a:cubicBezTo>
                    <a:pt x="374" y="29"/>
                    <a:pt x="374" y="29"/>
                    <a:pt x="374" y="29"/>
                  </a:cubicBezTo>
                  <a:cubicBezTo>
                    <a:pt x="372" y="29"/>
                    <a:pt x="372" y="29"/>
                    <a:pt x="372" y="29"/>
                  </a:cubicBezTo>
                  <a:cubicBezTo>
                    <a:pt x="372" y="28"/>
                    <a:pt x="372" y="28"/>
                    <a:pt x="372" y="28"/>
                  </a:cubicBezTo>
                  <a:cubicBezTo>
                    <a:pt x="371" y="29"/>
                    <a:pt x="371" y="29"/>
                    <a:pt x="371" y="29"/>
                  </a:cubicBezTo>
                  <a:cubicBezTo>
                    <a:pt x="371" y="29"/>
                    <a:pt x="371" y="29"/>
                    <a:pt x="371" y="29"/>
                  </a:cubicBezTo>
                  <a:cubicBezTo>
                    <a:pt x="370" y="28"/>
                    <a:pt x="370" y="28"/>
                    <a:pt x="370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68" y="28"/>
                    <a:pt x="368" y="28"/>
                    <a:pt x="368" y="28"/>
                  </a:cubicBezTo>
                  <a:cubicBezTo>
                    <a:pt x="368" y="28"/>
                    <a:pt x="368" y="28"/>
                    <a:pt x="368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69" y="29"/>
                    <a:pt x="369" y="29"/>
                    <a:pt x="369" y="29"/>
                  </a:cubicBezTo>
                  <a:cubicBezTo>
                    <a:pt x="368" y="29"/>
                    <a:pt x="368" y="29"/>
                    <a:pt x="368" y="29"/>
                  </a:cubicBezTo>
                  <a:cubicBezTo>
                    <a:pt x="367" y="29"/>
                    <a:pt x="367" y="29"/>
                    <a:pt x="367" y="29"/>
                  </a:cubicBezTo>
                  <a:cubicBezTo>
                    <a:pt x="367" y="29"/>
                    <a:pt x="367" y="29"/>
                    <a:pt x="367" y="29"/>
                  </a:cubicBezTo>
                  <a:cubicBezTo>
                    <a:pt x="366" y="29"/>
                    <a:pt x="366" y="29"/>
                    <a:pt x="366" y="29"/>
                  </a:cubicBezTo>
                  <a:cubicBezTo>
                    <a:pt x="364" y="28"/>
                    <a:pt x="364" y="28"/>
                    <a:pt x="364" y="28"/>
                  </a:cubicBezTo>
                  <a:cubicBezTo>
                    <a:pt x="364" y="28"/>
                    <a:pt x="364" y="28"/>
                    <a:pt x="364" y="28"/>
                  </a:cubicBezTo>
                  <a:cubicBezTo>
                    <a:pt x="363" y="28"/>
                    <a:pt x="363" y="28"/>
                    <a:pt x="363" y="28"/>
                  </a:cubicBezTo>
                  <a:cubicBezTo>
                    <a:pt x="363" y="28"/>
                    <a:pt x="363" y="28"/>
                    <a:pt x="363" y="28"/>
                  </a:cubicBezTo>
                  <a:cubicBezTo>
                    <a:pt x="362" y="27"/>
                    <a:pt x="362" y="27"/>
                    <a:pt x="362" y="27"/>
                  </a:cubicBezTo>
                  <a:cubicBezTo>
                    <a:pt x="361" y="26"/>
                    <a:pt x="361" y="26"/>
                    <a:pt x="361" y="26"/>
                  </a:cubicBezTo>
                  <a:cubicBezTo>
                    <a:pt x="361" y="27"/>
                    <a:pt x="361" y="27"/>
                    <a:pt x="361" y="27"/>
                  </a:cubicBezTo>
                  <a:cubicBezTo>
                    <a:pt x="362" y="28"/>
                    <a:pt x="362" y="28"/>
                    <a:pt x="362" y="28"/>
                  </a:cubicBezTo>
                  <a:cubicBezTo>
                    <a:pt x="362" y="28"/>
                    <a:pt x="362" y="28"/>
                    <a:pt x="362" y="28"/>
                  </a:cubicBezTo>
                  <a:cubicBezTo>
                    <a:pt x="361" y="28"/>
                    <a:pt x="361" y="28"/>
                    <a:pt x="361" y="28"/>
                  </a:cubicBezTo>
                  <a:cubicBezTo>
                    <a:pt x="360" y="28"/>
                    <a:pt x="360" y="28"/>
                    <a:pt x="360" y="28"/>
                  </a:cubicBezTo>
                  <a:cubicBezTo>
                    <a:pt x="361" y="28"/>
                    <a:pt x="361" y="28"/>
                    <a:pt x="361" y="28"/>
                  </a:cubicBezTo>
                  <a:cubicBezTo>
                    <a:pt x="363" y="29"/>
                    <a:pt x="363" y="29"/>
                    <a:pt x="363" y="29"/>
                  </a:cubicBezTo>
                  <a:cubicBezTo>
                    <a:pt x="365" y="29"/>
                    <a:pt x="365" y="29"/>
                    <a:pt x="365" y="29"/>
                  </a:cubicBezTo>
                  <a:cubicBezTo>
                    <a:pt x="366" y="30"/>
                    <a:pt x="366" y="30"/>
                    <a:pt x="366" y="30"/>
                  </a:cubicBezTo>
                  <a:cubicBezTo>
                    <a:pt x="365" y="30"/>
                    <a:pt x="365" y="30"/>
                    <a:pt x="365" y="30"/>
                  </a:cubicBezTo>
                  <a:cubicBezTo>
                    <a:pt x="361" y="32"/>
                    <a:pt x="361" y="32"/>
                    <a:pt x="361" y="32"/>
                  </a:cubicBezTo>
                  <a:cubicBezTo>
                    <a:pt x="359" y="32"/>
                    <a:pt x="359" y="32"/>
                    <a:pt x="359" y="32"/>
                  </a:cubicBezTo>
                  <a:cubicBezTo>
                    <a:pt x="358" y="32"/>
                    <a:pt x="358" y="32"/>
                    <a:pt x="358" y="32"/>
                  </a:cubicBezTo>
                  <a:cubicBezTo>
                    <a:pt x="356" y="32"/>
                    <a:pt x="356" y="32"/>
                    <a:pt x="356" y="32"/>
                  </a:cubicBezTo>
                  <a:cubicBezTo>
                    <a:pt x="355" y="32"/>
                    <a:pt x="355" y="32"/>
                    <a:pt x="355" y="32"/>
                  </a:cubicBezTo>
                  <a:cubicBezTo>
                    <a:pt x="355" y="32"/>
                    <a:pt x="355" y="32"/>
                    <a:pt x="355" y="32"/>
                  </a:cubicBezTo>
                  <a:cubicBezTo>
                    <a:pt x="354" y="32"/>
                    <a:pt x="354" y="32"/>
                    <a:pt x="354" y="32"/>
                  </a:cubicBezTo>
                  <a:cubicBezTo>
                    <a:pt x="354" y="32"/>
                    <a:pt x="354" y="32"/>
                    <a:pt x="354" y="32"/>
                  </a:cubicBezTo>
                  <a:cubicBezTo>
                    <a:pt x="353" y="32"/>
                    <a:pt x="353" y="32"/>
                    <a:pt x="353" y="32"/>
                  </a:cubicBezTo>
                  <a:cubicBezTo>
                    <a:pt x="352" y="33"/>
                    <a:pt x="352" y="33"/>
                    <a:pt x="352" y="33"/>
                  </a:cubicBezTo>
                  <a:cubicBezTo>
                    <a:pt x="353" y="32"/>
                    <a:pt x="353" y="32"/>
                    <a:pt x="353" y="32"/>
                  </a:cubicBezTo>
                  <a:cubicBezTo>
                    <a:pt x="353" y="33"/>
                    <a:pt x="353" y="33"/>
                    <a:pt x="353" y="33"/>
                  </a:cubicBezTo>
                  <a:cubicBezTo>
                    <a:pt x="354" y="33"/>
                    <a:pt x="354" y="33"/>
                    <a:pt x="354" y="33"/>
                  </a:cubicBezTo>
                  <a:cubicBezTo>
                    <a:pt x="357" y="33"/>
                    <a:pt x="357" y="33"/>
                    <a:pt x="357" y="33"/>
                  </a:cubicBezTo>
                  <a:cubicBezTo>
                    <a:pt x="358" y="33"/>
                    <a:pt x="358" y="33"/>
                    <a:pt x="358" y="33"/>
                  </a:cubicBezTo>
                  <a:cubicBezTo>
                    <a:pt x="361" y="33"/>
                    <a:pt x="361" y="33"/>
                    <a:pt x="361" y="33"/>
                  </a:cubicBezTo>
                  <a:cubicBezTo>
                    <a:pt x="364" y="32"/>
                    <a:pt x="364" y="32"/>
                    <a:pt x="364" y="32"/>
                  </a:cubicBezTo>
                  <a:cubicBezTo>
                    <a:pt x="365" y="31"/>
                    <a:pt x="365" y="31"/>
                    <a:pt x="365" y="31"/>
                  </a:cubicBezTo>
                  <a:cubicBezTo>
                    <a:pt x="366" y="31"/>
                    <a:pt x="366" y="31"/>
                    <a:pt x="366" y="31"/>
                  </a:cubicBezTo>
                  <a:cubicBezTo>
                    <a:pt x="367" y="31"/>
                    <a:pt x="367" y="31"/>
                    <a:pt x="367" y="31"/>
                  </a:cubicBezTo>
                  <a:cubicBezTo>
                    <a:pt x="368" y="31"/>
                    <a:pt x="368" y="31"/>
                    <a:pt x="368" y="31"/>
                  </a:cubicBezTo>
                  <a:cubicBezTo>
                    <a:pt x="369" y="31"/>
                    <a:pt x="369" y="31"/>
                    <a:pt x="369" y="31"/>
                  </a:cubicBezTo>
                  <a:cubicBezTo>
                    <a:pt x="369" y="32"/>
                    <a:pt x="369" y="32"/>
                    <a:pt x="369" y="32"/>
                  </a:cubicBezTo>
                  <a:cubicBezTo>
                    <a:pt x="368" y="33"/>
                    <a:pt x="368" y="33"/>
                    <a:pt x="368" y="33"/>
                  </a:cubicBezTo>
                  <a:cubicBezTo>
                    <a:pt x="366" y="34"/>
                    <a:pt x="366" y="34"/>
                    <a:pt x="366" y="34"/>
                  </a:cubicBezTo>
                  <a:cubicBezTo>
                    <a:pt x="366" y="34"/>
                    <a:pt x="366" y="34"/>
                    <a:pt x="366" y="34"/>
                  </a:cubicBezTo>
                  <a:cubicBezTo>
                    <a:pt x="364" y="35"/>
                    <a:pt x="364" y="35"/>
                    <a:pt x="364" y="35"/>
                  </a:cubicBezTo>
                  <a:cubicBezTo>
                    <a:pt x="364" y="35"/>
                    <a:pt x="364" y="35"/>
                    <a:pt x="364" y="35"/>
                  </a:cubicBezTo>
                  <a:cubicBezTo>
                    <a:pt x="363" y="36"/>
                    <a:pt x="363" y="36"/>
                    <a:pt x="363" y="36"/>
                  </a:cubicBezTo>
                  <a:cubicBezTo>
                    <a:pt x="362" y="36"/>
                    <a:pt x="362" y="36"/>
                    <a:pt x="362" y="36"/>
                  </a:cubicBezTo>
                  <a:cubicBezTo>
                    <a:pt x="361" y="37"/>
                    <a:pt x="361" y="37"/>
                    <a:pt x="361" y="37"/>
                  </a:cubicBezTo>
                  <a:cubicBezTo>
                    <a:pt x="360" y="37"/>
                    <a:pt x="360" y="37"/>
                    <a:pt x="360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58" y="37"/>
                    <a:pt x="358" y="37"/>
                    <a:pt x="358" y="37"/>
                  </a:cubicBezTo>
                  <a:cubicBezTo>
                    <a:pt x="357" y="38"/>
                    <a:pt x="357" y="38"/>
                    <a:pt x="357" y="38"/>
                  </a:cubicBezTo>
                  <a:cubicBezTo>
                    <a:pt x="356" y="38"/>
                    <a:pt x="356" y="38"/>
                    <a:pt x="356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53" y="39"/>
                    <a:pt x="353" y="39"/>
                    <a:pt x="353" y="39"/>
                  </a:cubicBezTo>
                  <a:cubicBezTo>
                    <a:pt x="352" y="40"/>
                    <a:pt x="352" y="40"/>
                    <a:pt x="352" y="40"/>
                  </a:cubicBezTo>
                  <a:cubicBezTo>
                    <a:pt x="352" y="39"/>
                    <a:pt x="352" y="39"/>
                    <a:pt x="352" y="39"/>
                  </a:cubicBezTo>
                  <a:cubicBezTo>
                    <a:pt x="351" y="40"/>
                    <a:pt x="351" y="40"/>
                    <a:pt x="351" y="40"/>
                  </a:cubicBezTo>
                  <a:cubicBezTo>
                    <a:pt x="350" y="40"/>
                    <a:pt x="350" y="40"/>
                    <a:pt x="350" y="40"/>
                  </a:cubicBezTo>
                  <a:cubicBezTo>
                    <a:pt x="350" y="40"/>
                    <a:pt x="350" y="40"/>
                    <a:pt x="350" y="40"/>
                  </a:cubicBezTo>
                  <a:cubicBezTo>
                    <a:pt x="350" y="41"/>
                    <a:pt x="350" y="41"/>
                    <a:pt x="350" y="41"/>
                  </a:cubicBezTo>
                  <a:cubicBezTo>
                    <a:pt x="349" y="42"/>
                    <a:pt x="349" y="42"/>
                    <a:pt x="349" y="42"/>
                  </a:cubicBezTo>
                  <a:cubicBezTo>
                    <a:pt x="349" y="43"/>
                    <a:pt x="349" y="43"/>
                    <a:pt x="349" y="43"/>
                  </a:cubicBezTo>
                  <a:cubicBezTo>
                    <a:pt x="347" y="43"/>
                    <a:pt x="347" y="43"/>
                    <a:pt x="347" y="43"/>
                  </a:cubicBezTo>
                  <a:cubicBezTo>
                    <a:pt x="346" y="43"/>
                    <a:pt x="346" y="43"/>
                    <a:pt x="346" y="43"/>
                  </a:cubicBezTo>
                  <a:cubicBezTo>
                    <a:pt x="345" y="43"/>
                    <a:pt x="345" y="43"/>
                    <a:pt x="345" y="43"/>
                  </a:cubicBezTo>
                  <a:cubicBezTo>
                    <a:pt x="345" y="42"/>
                    <a:pt x="345" y="42"/>
                    <a:pt x="345" y="42"/>
                  </a:cubicBezTo>
                  <a:cubicBezTo>
                    <a:pt x="346" y="42"/>
                    <a:pt x="346" y="42"/>
                    <a:pt x="346" y="42"/>
                  </a:cubicBezTo>
                  <a:cubicBezTo>
                    <a:pt x="346" y="41"/>
                    <a:pt x="346" y="41"/>
                    <a:pt x="346" y="41"/>
                  </a:cubicBezTo>
                  <a:cubicBezTo>
                    <a:pt x="345" y="41"/>
                    <a:pt x="345" y="41"/>
                    <a:pt x="345" y="41"/>
                  </a:cubicBezTo>
                  <a:cubicBezTo>
                    <a:pt x="345" y="42"/>
                    <a:pt x="345" y="42"/>
                    <a:pt x="345" y="42"/>
                  </a:cubicBezTo>
                  <a:cubicBezTo>
                    <a:pt x="345" y="42"/>
                    <a:pt x="345" y="42"/>
                    <a:pt x="345" y="42"/>
                  </a:cubicBezTo>
                  <a:cubicBezTo>
                    <a:pt x="344" y="43"/>
                    <a:pt x="344" y="43"/>
                    <a:pt x="344" y="43"/>
                  </a:cubicBezTo>
                  <a:cubicBezTo>
                    <a:pt x="345" y="43"/>
                    <a:pt x="345" y="43"/>
                    <a:pt x="345" y="43"/>
                  </a:cubicBezTo>
                  <a:cubicBezTo>
                    <a:pt x="346" y="44"/>
                    <a:pt x="346" y="44"/>
                    <a:pt x="346" y="44"/>
                  </a:cubicBezTo>
                  <a:cubicBezTo>
                    <a:pt x="345" y="45"/>
                    <a:pt x="345" y="45"/>
                    <a:pt x="345" y="45"/>
                  </a:cubicBezTo>
                  <a:cubicBezTo>
                    <a:pt x="344" y="45"/>
                    <a:pt x="344" y="45"/>
                    <a:pt x="344" y="45"/>
                  </a:cubicBezTo>
                  <a:cubicBezTo>
                    <a:pt x="343" y="44"/>
                    <a:pt x="343" y="44"/>
                    <a:pt x="343" y="44"/>
                  </a:cubicBezTo>
                  <a:cubicBezTo>
                    <a:pt x="343" y="45"/>
                    <a:pt x="343" y="45"/>
                    <a:pt x="343" y="45"/>
                  </a:cubicBezTo>
                  <a:cubicBezTo>
                    <a:pt x="341" y="44"/>
                    <a:pt x="341" y="44"/>
                    <a:pt x="341" y="44"/>
                  </a:cubicBezTo>
                  <a:cubicBezTo>
                    <a:pt x="341" y="44"/>
                    <a:pt x="341" y="44"/>
                    <a:pt x="341" y="44"/>
                  </a:cubicBezTo>
                  <a:cubicBezTo>
                    <a:pt x="340" y="45"/>
                    <a:pt x="340" y="45"/>
                    <a:pt x="340" y="45"/>
                  </a:cubicBezTo>
                  <a:cubicBezTo>
                    <a:pt x="340" y="44"/>
                    <a:pt x="340" y="44"/>
                    <a:pt x="340" y="44"/>
                  </a:cubicBezTo>
                  <a:cubicBezTo>
                    <a:pt x="340" y="44"/>
                    <a:pt x="340" y="44"/>
                    <a:pt x="340" y="44"/>
                  </a:cubicBezTo>
                  <a:cubicBezTo>
                    <a:pt x="339" y="44"/>
                    <a:pt x="339" y="44"/>
                    <a:pt x="339" y="44"/>
                  </a:cubicBezTo>
                  <a:cubicBezTo>
                    <a:pt x="339" y="44"/>
                    <a:pt x="339" y="44"/>
                    <a:pt x="339" y="44"/>
                  </a:cubicBezTo>
                  <a:cubicBezTo>
                    <a:pt x="339" y="45"/>
                    <a:pt x="339" y="45"/>
                    <a:pt x="339" y="45"/>
                  </a:cubicBezTo>
                  <a:cubicBezTo>
                    <a:pt x="340" y="45"/>
                    <a:pt x="340" y="45"/>
                    <a:pt x="340" y="45"/>
                  </a:cubicBezTo>
                  <a:cubicBezTo>
                    <a:pt x="343" y="45"/>
                    <a:pt x="343" y="45"/>
                    <a:pt x="343" y="45"/>
                  </a:cubicBezTo>
                  <a:cubicBezTo>
                    <a:pt x="343" y="46"/>
                    <a:pt x="343" y="46"/>
                    <a:pt x="343" y="46"/>
                  </a:cubicBezTo>
                  <a:cubicBezTo>
                    <a:pt x="343" y="46"/>
                    <a:pt x="343" y="46"/>
                    <a:pt x="343" y="46"/>
                  </a:cubicBezTo>
                  <a:cubicBezTo>
                    <a:pt x="342" y="47"/>
                    <a:pt x="342" y="47"/>
                    <a:pt x="342" y="47"/>
                  </a:cubicBezTo>
                  <a:cubicBezTo>
                    <a:pt x="341" y="47"/>
                    <a:pt x="341" y="47"/>
                    <a:pt x="341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39" y="47"/>
                    <a:pt x="339" y="47"/>
                    <a:pt x="339" y="47"/>
                  </a:cubicBezTo>
                  <a:cubicBezTo>
                    <a:pt x="340" y="48"/>
                    <a:pt x="340" y="48"/>
                    <a:pt x="340" y="48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41" y="48"/>
                    <a:pt x="341" y="48"/>
                    <a:pt x="341" y="48"/>
                  </a:cubicBezTo>
                  <a:cubicBezTo>
                    <a:pt x="341" y="48"/>
                    <a:pt x="341" y="48"/>
                    <a:pt x="341" y="48"/>
                  </a:cubicBezTo>
                  <a:cubicBezTo>
                    <a:pt x="339" y="50"/>
                    <a:pt x="339" y="50"/>
                    <a:pt x="339" y="50"/>
                  </a:cubicBezTo>
                  <a:cubicBezTo>
                    <a:pt x="338" y="50"/>
                    <a:pt x="338" y="50"/>
                    <a:pt x="338" y="50"/>
                  </a:cubicBezTo>
                  <a:cubicBezTo>
                    <a:pt x="336" y="49"/>
                    <a:pt x="336" y="49"/>
                    <a:pt x="336" y="49"/>
                  </a:cubicBezTo>
                  <a:cubicBezTo>
                    <a:pt x="336" y="49"/>
                    <a:pt x="336" y="49"/>
                    <a:pt x="336" y="49"/>
                  </a:cubicBezTo>
                  <a:cubicBezTo>
                    <a:pt x="335" y="49"/>
                    <a:pt x="335" y="49"/>
                    <a:pt x="335" y="49"/>
                  </a:cubicBezTo>
                  <a:cubicBezTo>
                    <a:pt x="334" y="49"/>
                    <a:pt x="334" y="49"/>
                    <a:pt x="334" y="49"/>
                  </a:cubicBezTo>
                  <a:cubicBezTo>
                    <a:pt x="334" y="47"/>
                    <a:pt x="334" y="47"/>
                    <a:pt x="334" y="47"/>
                  </a:cubicBezTo>
                  <a:cubicBezTo>
                    <a:pt x="333" y="47"/>
                    <a:pt x="333" y="47"/>
                    <a:pt x="333" y="47"/>
                  </a:cubicBezTo>
                  <a:cubicBezTo>
                    <a:pt x="333" y="47"/>
                    <a:pt x="333" y="47"/>
                    <a:pt x="333" y="47"/>
                  </a:cubicBezTo>
                  <a:cubicBezTo>
                    <a:pt x="333" y="46"/>
                    <a:pt x="333" y="46"/>
                    <a:pt x="333" y="46"/>
                  </a:cubicBezTo>
                  <a:cubicBezTo>
                    <a:pt x="332" y="46"/>
                    <a:pt x="332" y="46"/>
                    <a:pt x="332" y="46"/>
                  </a:cubicBezTo>
                  <a:cubicBezTo>
                    <a:pt x="332" y="46"/>
                    <a:pt x="332" y="46"/>
                    <a:pt x="332" y="46"/>
                  </a:cubicBezTo>
                  <a:cubicBezTo>
                    <a:pt x="331" y="46"/>
                    <a:pt x="331" y="46"/>
                    <a:pt x="331" y="46"/>
                  </a:cubicBezTo>
                  <a:cubicBezTo>
                    <a:pt x="330" y="46"/>
                    <a:pt x="330" y="46"/>
                    <a:pt x="330" y="46"/>
                  </a:cubicBezTo>
                  <a:cubicBezTo>
                    <a:pt x="329" y="46"/>
                    <a:pt x="329" y="46"/>
                    <a:pt x="329" y="46"/>
                  </a:cubicBezTo>
                  <a:cubicBezTo>
                    <a:pt x="330" y="46"/>
                    <a:pt x="330" y="46"/>
                    <a:pt x="330" y="46"/>
                  </a:cubicBezTo>
                  <a:cubicBezTo>
                    <a:pt x="330" y="46"/>
                    <a:pt x="330" y="46"/>
                    <a:pt x="330" y="46"/>
                  </a:cubicBezTo>
                  <a:cubicBezTo>
                    <a:pt x="331" y="46"/>
                    <a:pt x="331" y="46"/>
                    <a:pt x="331" y="46"/>
                  </a:cubicBezTo>
                  <a:cubicBezTo>
                    <a:pt x="333" y="48"/>
                    <a:pt x="333" y="48"/>
                    <a:pt x="333" y="48"/>
                  </a:cubicBezTo>
                  <a:cubicBezTo>
                    <a:pt x="333" y="50"/>
                    <a:pt x="333" y="50"/>
                    <a:pt x="333" y="50"/>
                  </a:cubicBezTo>
                  <a:cubicBezTo>
                    <a:pt x="333" y="51"/>
                    <a:pt x="333" y="51"/>
                    <a:pt x="333" y="51"/>
                  </a:cubicBezTo>
                  <a:cubicBezTo>
                    <a:pt x="332" y="50"/>
                    <a:pt x="332" y="50"/>
                    <a:pt x="332" y="50"/>
                  </a:cubicBezTo>
                  <a:cubicBezTo>
                    <a:pt x="331" y="50"/>
                    <a:pt x="331" y="50"/>
                    <a:pt x="331" y="50"/>
                  </a:cubicBezTo>
                  <a:cubicBezTo>
                    <a:pt x="330" y="50"/>
                    <a:pt x="330" y="50"/>
                    <a:pt x="330" y="50"/>
                  </a:cubicBezTo>
                  <a:cubicBezTo>
                    <a:pt x="330" y="50"/>
                    <a:pt x="330" y="50"/>
                    <a:pt x="330" y="50"/>
                  </a:cubicBezTo>
                  <a:cubicBezTo>
                    <a:pt x="330" y="51"/>
                    <a:pt x="330" y="51"/>
                    <a:pt x="330" y="51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28" y="50"/>
                    <a:pt x="328" y="50"/>
                    <a:pt x="328" y="50"/>
                  </a:cubicBezTo>
                  <a:cubicBezTo>
                    <a:pt x="328" y="51"/>
                    <a:pt x="328" y="51"/>
                    <a:pt x="328" y="51"/>
                  </a:cubicBezTo>
                  <a:cubicBezTo>
                    <a:pt x="327" y="51"/>
                    <a:pt x="327" y="51"/>
                    <a:pt x="327" y="51"/>
                  </a:cubicBezTo>
                  <a:cubicBezTo>
                    <a:pt x="327" y="50"/>
                    <a:pt x="327" y="50"/>
                    <a:pt x="327" y="50"/>
                  </a:cubicBezTo>
                  <a:cubicBezTo>
                    <a:pt x="326" y="50"/>
                    <a:pt x="326" y="50"/>
                    <a:pt x="326" y="50"/>
                  </a:cubicBezTo>
                  <a:cubicBezTo>
                    <a:pt x="326" y="49"/>
                    <a:pt x="326" y="49"/>
                    <a:pt x="326" y="49"/>
                  </a:cubicBezTo>
                  <a:cubicBezTo>
                    <a:pt x="325" y="49"/>
                    <a:pt x="325" y="49"/>
                    <a:pt x="325" y="49"/>
                  </a:cubicBezTo>
                  <a:cubicBezTo>
                    <a:pt x="325" y="48"/>
                    <a:pt x="325" y="48"/>
                    <a:pt x="325" y="48"/>
                  </a:cubicBezTo>
                  <a:cubicBezTo>
                    <a:pt x="324" y="48"/>
                    <a:pt x="324" y="48"/>
                    <a:pt x="324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7"/>
                    <a:pt x="323" y="47"/>
                    <a:pt x="323" y="47"/>
                  </a:cubicBezTo>
                  <a:cubicBezTo>
                    <a:pt x="322" y="48"/>
                    <a:pt x="322" y="48"/>
                    <a:pt x="322" y="48"/>
                  </a:cubicBezTo>
                  <a:cubicBezTo>
                    <a:pt x="322" y="48"/>
                    <a:pt x="322" y="48"/>
                    <a:pt x="322" y="48"/>
                  </a:cubicBezTo>
                  <a:cubicBezTo>
                    <a:pt x="323" y="49"/>
                    <a:pt x="323" y="49"/>
                    <a:pt x="323" y="49"/>
                  </a:cubicBezTo>
                  <a:cubicBezTo>
                    <a:pt x="324" y="49"/>
                    <a:pt x="324" y="49"/>
                    <a:pt x="324" y="49"/>
                  </a:cubicBezTo>
                  <a:cubicBezTo>
                    <a:pt x="325" y="50"/>
                    <a:pt x="325" y="50"/>
                    <a:pt x="325" y="50"/>
                  </a:cubicBezTo>
                  <a:cubicBezTo>
                    <a:pt x="325" y="51"/>
                    <a:pt x="325" y="51"/>
                    <a:pt x="325" y="51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22" y="50"/>
                    <a:pt x="322" y="50"/>
                    <a:pt x="322" y="50"/>
                  </a:cubicBezTo>
                  <a:cubicBezTo>
                    <a:pt x="322" y="49"/>
                    <a:pt x="322" y="49"/>
                    <a:pt x="322" y="49"/>
                  </a:cubicBezTo>
                  <a:cubicBezTo>
                    <a:pt x="321" y="49"/>
                    <a:pt x="321" y="49"/>
                    <a:pt x="321" y="49"/>
                  </a:cubicBezTo>
                  <a:cubicBezTo>
                    <a:pt x="321" y="49"/>
                    <a:pt x="321" y="49"/>
                    <a:pt x="321" y="49"/>
                  </a:cubicBezTo>
                  <a:cubicBezTo>
                    <a:pt x="321" y="49"/>
                    <a:pt x="321" y="49"/>
                    <a:pt x="321" y="49"/>
                  </a:cubicBezTo>
                  <a:cubicBezTo>
                    <a:pt x="321" y="50"/>
                    <a:pt x="321" y="50"/>
                    <a:pt x="321" y="50"/>
                  </a:cubicBezTo>
                  <a:cubicBezTo>
                    <a:pt x="320" y="50"/>
                    <a:pt x="320" y="50"/>
                    <a:pt x="320" y="50"/>
                  </a:cubicBezTo>
                  <a:cubicBezTo>
                    <a:pt x="320" y="49"/>
                    <a:pt x="320" y="49"/>
                    <a:pt x="320" y="49"/>
                  </a:cubicBezTo>
                  <a:cubicBezTo>
                    <a:pt x="319" y="49"/>
                    <a:pt x="319" y="49"/>
                    <a:pt x="319" y="49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0" y="50"/>
                    <a:pt x="320" y="50"/>
                    <a:pt x="320" y="50"/>
                  </a:cubicBezTo>
                  <a:cubicBezTo>
                    <a:pt x="320" y="51"/>
                    <a:pt x="320" y="51"/>
                    <a:pt x="320" y="51"/>
                  </a:cubicBezTo>
                  <a:cubicBezTo>
                    <a:pt x="321" y="51"/>
                    <a:pt x="321" y="51"/>
                    <a:pt x="321" y="51"/>
                  </a:cubicBezTo>
                  <a:cubicBezTo>
                    <a:pt x="321" y="51"/>
                    <a:pt x="321" y="51"/>
                    <a:pt x="321" y="51"/>
                  </a:cubicBezTo>
                  <a:cubicBezTo>
                    <a:pt x="322" y="51"/>
                    <a:pt x="322" y="51"/>
                    <a:pt x="322" y="51"/>
                  </a:cubicBezTo>
                  <a:cubicBezTo>
                    <a:pt x="322" y="51"/>
                    <a:pt x="322" y="51"/>
                    <a:pt x="322" y="51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4" y="52"/>
                    <a:pt x="324" y="52"/>
                    <a:pt x="324" y="52"/>
                  </a:cubicBezTo>
                  <a:cubicBezTo>
                    <a:pt x="324" y="52"/>
                    <a:pt x="324" y="52"/>
                    <a:pt x="324" y="52"/>
                  </a:cubicBezTo>
                  <a:cubicBezTo>
                    <a:pt x="325" y="52"/>
                    <a:pt x="325" y="52"/>
                    <a:pt x="325" y="52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7" y="54"/>
                    <a:pt x="327" y="54"/>
                    <a:pt x="327" y="54"/>
                  </a:cubicBezTo>
                  <a:cubicBezTo>
                    <a:pt x="328" y="54"/>
                    <a:pt x="328" y="54"/>
                    <a:pt x="328" y="54"/>
                  </a:cubicBezTo>
                  <a:cubicBezTo>
                    <a:pt x="327" y="55"/>
                    <a:pt x="327" y="55"/>
                    <a:pt x="327" y="55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5"/>
                    <a:pt x="326" y="55"/>
                    <a:pt x="326" y="55"/>
                  </a:cubicBezTo>
                  <a:cubicBezTo>
                    <a:pt x="325" y="55"/>
                    <a:pt x="325" y="55"/>
                    <a:pt x="325" y="55"/>
                  </a:cubicBezTo>
                  <a:cubicBezTo>
                    <a:pt x="324" y="54"/>
                    <a:pt x="324" y="54"/>
                    <a:pt x="324" y="54"/>
                  </a:cubicBezTo>
                  <a:cubicBezTo>
                    <a:pt x="324" y="54"/>
                    <a:pt x="324" y="54"/>
                    <a:pt x="324" y="54"/>
                  </a:cubicBezTo>
                  <a:cubicBezTo>
                    <a:pt x="324" y="53"/>
                    <a:pt x="324" y="53"/>
                    <a:pt x="324" y="53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2" y="52"/>
                    <a:pt x="322" y="52"/>
                    <a:pt x="322" y="52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319" y="51"/>
                    <a:pt x="319" y="51"/>
                    <a:pt x="319" y="51"/>
                  </a:cubicBezTo>
                  <a:cubicBezTo>
                    <a:pt x="318" y="51"/>
                    <a:pt x="318" y="51"/>
                    <a:pt x="318" y="51"/>
                  </a:cubicBezTo>
                  <a:cubicBezTo>
                    <a:pt x="318" y="52"/>
                    <a:pt x="318" y="52"/>
                    <a:pt x="318" y="52"/>
                  </a:cubicBezTo>
                  <a:cubicBezTo>
                    <a:pt x="319" y="52"/>
                    <a:pt x="319" y="52"/>
                    <a:pt x="319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3" y="53"/>
                    <a:pt x="323" y="53"/>
                    <a:pt x="323" y="53"/>
                  </a:cubicBezTo>
                  <a:cubicBezTo>
                    <a:pt x="323" y="54"/>
                    <a:pt x="323" y="54"/>
                    <a:pt x="323" y="54"/>
                  </a:cubicBezTo>
                  <a:cubicBezTo>
                    <a:pt x="323" y="54"/>
                    <a:pt x="323" y="54"/>
                    <a:pt x="323" y="54"/>
                  </a:cubicBezTo>
                  <a:cubicBezTo>
                    <a:pt x="322" y="53"/>
                    <a:pt x="322" y="53"/>
                    <a:pt x="322" y="53"/>
                  </a:cubicBezTo>
                  <a:cubicBezTo>
                    <a:pt x="320" y="53"/>
                    <a:pt x="320" y="53"/>
                    <a:pt x="320" y="53"/>
                  </a:cubicBezTo>
                  <a:cubicBezTo>
                    <a:pt x="319" y="54"/>
                    <a:pt x="319" y="54"/>
                    <a:pt x="319" y="54"/>
                  </a:cubicBezTo>
                  <a:cubicBezTo>
                    <a:pt x="319" y="53"/>
                    <a:pt x="319" y="53"/>
                    <a:pt x="319" y="53"/>
                  </a:cubicBezTo>
                  <a:cubicBezTo>
                    <a:pt x="318" y="53"/>
                    <a:pt x="318" y="53"/>
                    <a:pt x="318" y="53"/>
                  </a:cubicBezTo>
                  <a:cubicBezTo>
                    <a:pt x="317" y="52"/>
                    <a:pt x="317" y="52"/>
                    <a:pt x="317" y="52"/>
                  </a:cubicBezTo>
                  <a:cubicBezTo>
                    <a:pt x="316" y="52"/>
                    <a:pt x="316" y="52"/>
                    <a:pt x="316" y="52"/>
                  </a:cubicBezTo>
                  <a:cubicBezTo>
                    <a:pt x="316" y="53"/>
                    <a:pt x="316" y="53"/>
                    <a:pt x="316" y="53"/>
                  </a:cubicBezTo>
                  <a:cubicBezTo>
                    <a:pt x="318" y="53"/>
                    <a:pt x="318" y="53"/>
                    <a:pt x="318" y="53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9" y="54"/>
                    <a:pt x="319" y="54"/>
                    <a:pt x="319" y="54"/>
                  </a:cubicBezTo>
                  <a:cubicBezTo>
                    <a:pt x="320" y="54"/>
                    <a:pt x="320" y="54"/>
                    <a:pt x="320" y="54"/>
                  </a:cubicBezTo>
                  <a:cubicBezTo>
                    <a:pt x="320" y="54"/>
                    <a:pt x="320" y="54"/>
                    <a:pt x="320" y="54"/>
                  </a:cubicBezTo>
                  <a:cubicBezTo>
                    <a:pt x="320" y="54"/>
                    <a:pt x="320" y="54"/>
                    <a:pt x="320" y="54"/>
                  </a:cubicBezTo>
                  <a:cubicBezTo>
                    <a:pt x="321" y="54"/>
                    <a:pt x="321" y="54"/>
                    <a:pt x="321" y="54"/>
                  </a:cubicBezTo>
                  <a:cubicBezTo>
                    <a:pt x="322" y="54"/>
                    <a:pt x="322" y="54"/>
                    <a:pt x="322" y="54"/>
                  </a:cubicBezTo>
                  <a:cubicBezTo>
                    <a:pt x="323" y="55"/>
                    <a:pt x="323" y="55"/>
                    <a:pt x="323" y="55"/>
                  </a:cubicBezTo>
                  <a:cubicBezTo>
                    <a:pt x="323" y="56"/>
                    <a:pt x="323" y="56"/>
                    <a:pt x="323" y="56"/>
                  </a:cubicBezTo>
                  <a:cubicBezTo>
                    <a:pt x="322" y="56"/>
                    <a:pt x="322" y="56"/>
                    <a:pt x="322" y="56"/>
                  </a:cubicBezTo>
                  <a:cubicBezTo>
                    <a:pt x="321" y="56"/>
                    <a:pt x="321" y="56"/>
                    <a:pt x="321" y="56"/>
                  </a:cubicBezTo>
                  <a:cubicBezTo>
                    <a:pt x="321" y="56"/>
                    <a:pt x="321" y="56"/>
                    <a:pt x="321" y="56"/>
                  </a:cubicBezTo>
                  <a:cubicBezTo>
                    <a:pt x="322" y="56"/>
                    <a:pt x="322" y="56"/>
                    <a:pt x="322" y="56"/>
                  </a:cubicBezTo>
                  <a:cubicBezTo>
                    <a:pt x="322" y="56"/>
                    <a:pt x="322" y="56"/>
                    <a:pt x="322" y="56"/>
                  </a:cubicBezTo>
                  <a:cubicBezTo>
                    <a:pt x="323" y="56"/>
                    <a:pt x="323" y="56"/>
                    <a:pt x="323" y="56"/>
                  </a:cubicBezTo>
                  <a:cubicBezTo>
                    <a:pt x="324" y="57"/>
                    <a:pt x="324" y="57"/>
                    <a:pt x="324" y="57"/>
                  </a:cubicBezTo>
                  <a:cubicBezTo>
                    <a:pt x="325" y="57"/>
                    <a:pt x="325" y="57"/>
                    <a:pt x="325" y="57"/>
                  </a:cubicBezTo>
                  <a:cubicBezTo>
                    <a:pt x="325" y="58"/>
                    <a:pt x="325" y="58"/>
                    <a:pt x="325" y="58"/>
                  </a:cubicBezTo>
                  <a:cubicBezTo>
                    <a:pt x="324" y="59"/>
                    <a:pt x="324" y="59"/>
                    <a:pt x="324" y="59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2" y="62"/>
                    <a:pt x="322" y="62"/>
                    <a:pt x="322" y="62"/>
                  </a:cubicBezTo>
                  <a:cubicBezTo>
                    <a:pt x="321" y="61"/>
                    <a:pt x="321" y="61"/>
                    <a:pt x="321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19" y="60"/>
                    <a:pt x="319" y="60"/>
                    <a:pt x="319" y="60"/>
                  </a:cubicBezTo>
                  <a:cubicBezTo>
                    <a:pt x="318" y="60"/>
                    <a:pt x="318" y="60"/>
                    <a:pt x="318" y="60"/>
                  </a:cubicBezTo>
                  <a:cubicBezTo>
                    <a:pt x="318" y="61"/>
                    <a:pt x="318" y="61"/>
                    <a:pt x="318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21" y="62"/>
                    <a:pt x="321" y="62"/>
                    <a:pt x="321" y="62"/>
                  </a:cubicBezTo>
                  <a:cubicBezTo>
                    <a:pt x="321" y="63"/>
                    <a:pt x="321" y="63"/>
                    <a:pt x="321" y="63"/>
                  </a:cubicBezTo>
                  <a:cubicBezTo>
                    <a:pt x="321" y="64"/>
                    <a:pt x="321" y="64"/>
                    <a:pt x="321" y="64"/>
                  </a:cubicBezTo>
                  <a:cubicBezTo>
                    <a:pt x="320" y="64"/>
                    <a:pt x="320" y="64"/>
                    <a:pt x="320" y="64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18" y="65"/>
                    <a:pt x="318" y="65"/>
                    <a:pt x="318" y="65"/>
                  </a:cubicBezTo>
                  <a:cubicBezTo>
                    <a:pt x="317" y="64"/>
                    <a:pt x="317" y="64"/>
                    <a:pt x="317" y="64"/>
                  </a:cubicBezTo>
                  <a:cubicBezTo>
                    <a:pt x="316" y="64"/>
                    <a:pt x="316" y="64"/>
                    <a:pt x="316" y="64"/>
                  </a:cubicBezTo>
                  <a:cubicBezTo>
                    <a:pt x="316" y="63"/>
                    <a:pt x="316" y="63"/>
                    <a:pt x="316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4" y="64"/>
                    <a:pt x="314" y="64"/>
                    <a:pt x="314" y="64"/>
                  </a:cubicBezTo>
                  <a:cubicBezTo>
                    <a:pt x="315" y="64"/>
                    <a:pt x="315" y="64"/>
                    <a:pt x="315" y="64"/>
                  </a:cubicBezTo>
                  <a:cubicBezTo>
                    <a:pt x="317" y="65"/>
                    <a:pt x="317" y="65"/>
                    <a:pt x="317" y="65"/>
                  </a:cubicBezTo>
                  <a:cubicBezTo>
                    <a:pt x="318" y="65"/>
                    <a:pt x="318" y="65"/>
                    <a:pt x="318" y="65"/>
                  </a:cubicBezTo>
                  <a:cubicBezTo>
                    <a:pt x="318" y="66"/>
                    <a:pt x="318" y="66"/>
                    <a:pt x="318" y="66"/>
                  </a:cubicBezTo>
                  <a:cubicBezTo>
                    <a:pt x="317" y="66"/>
                    <a:pt x="317" y="66"/>
                    <a:pt x="317" y="66"/>
                  </a:cubicBezTo>
                  <a:cubicBezTo>
                    <a:pt x="317" y="67"/>
                    <a:pt x="317" y="67"/>
                    <a:pt x="317" y="67"/>
                  </a:cubicBezTo>
                  <a:cubicBezTo>
                    <a:pt x="316" y="67"/>
                    <a:pt x="316" y="67"/>
                    <a:pt x="316" y="67"/>
                  </a:cubicBezTo>
                  <a:cubicBezTo>
                    <a:pt x="315" y="66"/>
                    <a:pt x="315" y="66"/>
                    <a:pt x="315" y="66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4" y="67"/>
                    <a:pt x="314" y="67"/>
                    <a:pt x="314" y="67"/>
                  </a:cubicBezTo>
                  <a:cubicBezTo>
                    <a:pt x="312" y="67"/>
                    <a:pt x="312" y="67"/>
                    <a:pt x="312" y="67"/>
                  </a:cubicBezTo>
                  <a:cubicBezTo>
                    <a:pt x="312" y="66"/>
                    <a:pt x="312" y="66"/>
                    <a:pt x="312" y="66"/>
                  </a:cubicBezTo>
                  <a:cubicBezTo>
                    <a:pt x="310" y="66"/>
                    <a:pt x="310" y="66"/>
                    <a:pt x="310" y="66"/>
                  </a:cubicBezTo>
                  <a:cubicBezTo>
                    <a:pt x="309" y="66"/>
                    <a:pt x="309" y="66"/>
                    <a:pt x="309" y="66"/>
                  </a:cubicBezTo>
                  <a:cubicBezTo>
                    <a:pt x="309" y="68"/>
                    <a:pt x="309" y="68"/>
                    <a:pt x="309" y="68"/>
                  </a:cubicBezTo>
                  <a:cubicBezTo>
                    <a:pt x="308" y="69"/>
                    <a:pt x="308" y="69"/>
                    <a:pt x="308" y="69"/>
                  </a:cubicBezTo>
                  <a:cubicBezTo>
                    <a:pt x="309" y="68"/>
                    <a:pt x="309" y="68"/>
                    <a:pt x="309" y="68"/>
                  </a:cubicBezTo>
                  <a:cubicBezTo>
                    <a:pt x="309" y="69"/>
                    <a:pt x="309" y="69"/>
                    <a:pt x="309" y="69"/>
                  </a:cubicBezTo>
                  <a:cubicBezTo>
                    <a:pt x="309" y="69"/>
                    <a:pt x="309" y="69"/>
                    <a:pt x="309" y="69"/>
                  </a:cubicBezTo>
                  <a:cubicBezTo>
                    <a:pt x="308" y="70"/>
                    <a:pt x="308" y="70"/>
                    <a:pt x="308" y="70"/>
                  </a:cubicBezTo>
                  <a:cubicBezTo>
                    <a:pt x="308" y="71"/>
                    <a:pt x="308" y="71"/>
                    <a:pt x="308" y="71"/>
                  </a:cubicBezTo>
                  <a:cubicBezTo>
                    <a:pt x="307" y="71"/>
                    <a:pt x="307" y="71"/>
                    <a:pt x="307" y="71"/>
                  </a:cubicBezTo>
                  <a:cubicBezTo>
                    <a:pt x="306" y="71"/>
                    <a:pt x="306" y="71"/>
                    <a:pt x="306" y="71"/>
                  </a:cubicBezTo>
                  <a:cubicBezTo>
                    <a:pt x="306" y="71"/>
                    <a:pt x="306" y="71"/>
                    <a:pt x="306" y="71"/>
                  </a:cubicBezTo>
                  <a:cubicBezTo>
                    <a:pt x="306" y="72"/>
                    <a:pt x="306" y="72"/>
                    <a:pt x="306" y="72"/>
                  </a:cubicBezTo>
                  <a:cubicBezTo>
                    <a:pt x="305" y="72"/>
                    <a:pt x="305" y="72"/>
                    <a:pt x="305" y="72"/>
                  </a:cubicBezTo>
                  <a:cubicBezTo>
                    <a:pt x="304" y="72"/>
                    <a:pt x="304" y="72"/>
                    <a:pt x="304" y="72"/>
                  </a:cubicBezTo>
                  <a:cubicBezTo>
                    <a:pt x="305" y="72"/>
                    <a:pt x="305" y="72"/>
                    <a:pt x="305" y="72"/>
                  </a:cubicBezTo>
                  <a:cubicBezTo>
                    <a:pt x="304" y="72"/>
                    <a:pt x="304" y="72"/>
                    <a:pt x="304" y="72"/>
                  </a:cubicBezTo>
                  <a:cubicBezTo>
                    <a:pt x="304" y="72"/>
                    <a:pt x="304" y="72"/>
                    <a:pt x="304" y="72"/>
                  </a:cubicBezTo>
                  <a:cubicBezTo>
                    <a:pt x="303" y="73"/>
                    <a:pt x="303" y="73"/>
                    <a:pt x="303" y="73"/>
                  </a:cubicBezTo>
                  <a:cubicBezTo>
                    <a:pt x="303" y="73"/>
                    <a:pt x="303" y="73"/>
                    <a:pt x="303" y="73"/>
                  </a:cubicBezTo>
                  <a:cubicBezTo>
                    <a:pt x="301" y="72"/>
                    <a:pt x="301" y="72"/>
                    <a:pt x="301" y="72"/>
                  </a:cubicBezTo>
                  <a:cubicBezTo>
                    <a:pt x="300" y="72"/>
                    <a:pt x="300" y="72"/>
                    <a:pt x="300" y="72"/>
                  </a:cubicBezTo>
                  <a:cubicBezTo>
                    <a:pt x="299" y="73"/>
                    <a:pt x="299" y="73"/>
                    <a:pt x="299" y="73"/>
                  </a:cubicBezTo>
                  <a:cubicBezTo>
                    <a:pt x="298" y="73"/>
                    <a:pt x="298" y="73"/>
                    <a:pt x="298" y="73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6" y="69"/>
                    <a:pt x="296" y="69"/>
                    <a:pt x="296" y="69"/>
                  </a:cubicBezTo>
                  <a:cubicBezTo>
                    <a:pt x="297" y="68"/>
                    <a:pt x="297" y="68"/>
                    <a:pt x="297" y="68"/>
                  </a:cubicBezTo>
                  <a:cubicBezTo>
                    <a:pt x="297" y="68"/>
                    <a:pt x="297" y="68"/>
                    <a:pt x="297" y="68"/>
                  </a:cubicBezTo>
                  <a:cubicBezTo>
                    <a:pt x="296" y="67"/>
                    <a:pt x="296" y="67"/>
                    <a:pt x="296" y="67"/>
                  </a:cubicBezTo>
                  <a:cubicBezTo>
                    <a:pt x="296" y="67"/>
                    <a:pt x="296" y="67"/>
                    <a:pt x="296" y="67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5" y="69"/>
                    <a:pt x="295" y="69"/>
                    <a:pt x="295" y="69"/>
                  </a:cubicBezTo>
                  <a:cubicBezTo>
                    <a:pt x="295" y="70"/>
                    <a:pt x="295" y="70"/>
                    <a:pt x="295" y="70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4" y="71"/>
                    <a:pt x="294" y="71"/>
                    <a:pt x="294" y="71"/>
                  </a:cubicBezTo>
                  <a:cubicBezTo>
                    <a:pt x="294" y="71"/>
                    <a:pt x="294" y="71"/>
                    <a:pt x="294" y="71"/>
                  </a:cubicBezTo>
                  <a:cubicBezTo>
                    <a:pt x="293" y="71"/>
                    <a:pt x="293" y="71"/>
                    <a:pt x="293" y="71"/>
                  </a:cubicBezTo>
                  <a:cubicBezTo>
                    <a:pt x="294" y="72"/>
                    <a:pt x="294" y="72"/>
                    <a:pt x="294" y="72"/>
                  </a:cubicBezTo>
                  <a:cubicBezTo>
                    <a:pt x="293" y="73"/>
                    <a:pt x="293" y="73"/>
                    <a:pt x="293" y="73"/>
                  </a:cubicBezTo>
                  <a:cubicBezTo>
                    <a:pt x="294" y="73"/>
                    <a:pt x="294" y="73"/>
                    <a:pt x="294" y="73"/>
                  </a:cubicBezTo>
                  <a:cubicBezTo>
                    <a:pt x="295" y="72"/>
                    <a:pt x="295" y="72"/>
                    <a:pt x="295" y="72"/>
                  </a:cubicBezTo>
                  <a:cubicBezTo>
                    <a:pt x="295" y="72"/>
                    <a:pt x="295" y="72"/>
                    <a:pt x="295" y="72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7" y="72"/>
                    <a:pt x="297" y="72"/>
                    <a:pt x="297" y="72"/>
                  </a:cubicBezTo>
                  <a:cubicBezTo>
                    <a:pt x="298" y="73"/>
                    <a:pt x="298" y="73"/>
                    <a:pt x="298" y="73"/>
                  </a:cubicBezTo>
                  <a:cubicBezTo>
                    <a:pt x="297" y="74"/>
                    <a:pt x="297" y="74"/>
                    <a:pt x="297" y="74"/>
                  </a:cubicBezTo>
                  <a:cubicBezTo>
                    <a:pt x="298" y="73"/>
                    <a:pt x="298" y="73"/>
                    <a:pt x="298" y="73"/>
                  </a:cubicBezTo>
                  <a:cubicBezTo>
                    <a:pt x="300" y="73"/>
                    <a:pt x="300" y="73"/>
                    <a:pt x="300" y="73"/>
                  </a:cubicBezTo>
                  <a:cubicBezTo>
                    <a:pt x="301" y="73"/>
                    <a:pt x="301" y="73"/>
                    <a:pt x="301" y="73"/>
                  </a:cubicBezTo>
                  <a:cubicBezTo>
                    <a:pt x="301" y="74"/>
                    <a:pt x="301" y="74"/>
                    <a:pt x="301" y="74"/>
                  </a:cubicBezTo>
                  <a:cubicBezTo>
                    <a:pt x="301" y="75"/>
                    <a:pt x="301" y="75"/>
                    <a:pt x="301" y="75"/>
                  </a:cubicBezTo>
                  <a:cubicBezTo>
                    <a:pt x="300" y="76"/>
                    <a:pt x="300" y="76"/>
                    <a:pt x="300" y="76"/>
                  </a:cubicBezTo>
                  <a:cubicBezTo>
                    <a:pt x="300" y="76"/>
                    <a:pt x="300" y="76"/>
                    <a:pt x="300" y="76"/>
                  </a:cubicBezTo>
                  <a:cubicBezTo>
                    <a:pt x="300" y="77"/>
                    <a:pt x="300" y="77"/>
                    <a:pt x="300" y="77"/>
                  </a:cubicBezTo>
                  <a:cubicBezTo>
                    <a:pt x="300" y="77"/>
                    <a:pt x="300" y="77"/>
                    <a:pt x="300" y="77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300" y="78"/>
                    <a:pt x="300" y="78"/>
                    <a:pt x="300" y="78"/>
                  </a:cubicBezTo>
                  <a:cubicBezTo>
                    <a:pt x="301" y="78"/>
                    <a:pt x="301" y="78"/>
                    <a:pt x="301" y="78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302" y="77"/>
                    <a:pt x="302" y="77"/>
                    <a:pt x="302" y="77"/>
                  </a:cubicBezTo>
                  <a:cubicBezTo>
                    <a:pt x="303" y="77"/>
                    <a:pt x="303" y="77"/>
                    <a:pt x="303" y="77"/>
                  </a:cubicBezTo>
                  <a:cubicBezTo>
                    <a:pt x="303" y="77"/>
                    <a:pt x="303" y="77"/>
                    <a:pt x="303" y="77"/>
                  </a:cubicBezTo>
                  <a:cubicBezTo>
                    <a:pt x="304" y="77"/>
                    <a:pt x="304" y="77"/>
                    <a:pt x="304" y="77"/>
                  </a:cubicBezTo>
                  <a:cubicBezTo>
                    <a:pt x="303" y="78"/>
                    <a:pt x="303" y="78"/>
                    <a:pt x="303" y="78"/>
                  </a:cubicBezTo>
                  <a:cubicBezTo>
                    <a:pt x="304" y="78"/>
                    <a:pt x="304" y="78"/>
                    <a:pt x="304" y="78"/>
                  </a:cubicBezTo>
                  <a:cubicBezTo>
                    <a:pt x="303" y="80"/>
                    <a:pt x="303" y="80"/>
                    <a:pt x="303" y="80"/>
                  </a:cubicBezTo>
                  <a:cubicBezTo>
                    <a:pt x="302" y="81"/>
                    <a:pt x="302" y="81"/>
                    <a:pt x="302" y="81"/>
                  </a:cubicBezTo>
                  <a:cubicBezTo>
                    <a:pt x="302" y="81"/>
                    <a:pt x="302" y="81"/>
                    <a:pt x="302" y="81"/>
                  </a:cubicBezTo>
                  <a:cubicBezTo>
                    <a:pt x="301" y="82"/>
                    <a:pt x="301" y="82"/>
                    <a:pt x="301" y="82"/>
                  </a:cubicBezTo>
                  <a:cubicBezTo>
                    <a:pt x="300" y="82"/>
                    <a:pt x="300" y="82"/>
                    <a:pt x="300" y="82"/>
                  </a:cubicBezTo>
                  <a:cubicBezTo>
                    <a:pt x="299" y="83"/>
                    <a:pt x="299" y="83"/>
                    <a:pt x="299" y="83"/>
                  </a:cubicBezTo>
                  <a:cubicBezTo>
                    <a:pt x="299" y="83"/>
                    <a:pt x="299" y="83"/>
                    <a:pt x="299" y="83"/>
                  </a:cubicBezTo>
                  <a:cubicBezTo>
                    <a:pt x="299" y="82"/>
                    <a:pt x="299" y="82"/>
                    <a:pt x="299" y="82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298" y="82"/>
                    <a:pt x="298" y="82"/>
                    <a:pt x="298" y="82"/>
                  </a:cubicBezTo>
                  <a:cubicBezTo>
                    <a:pt x="297" y="82"/>
                    <a:pt x="297" y="82"/>
                    <a:pt x="297" y="82"/>
                  </a:cubicBezTo>
                  <a:cubicBezTo>
                    <a:pt x="296" y="83"/>
                    <a:pt x="296" y="83"/>
                    <a:pt x="296" y="83"/>
                  </a:cubicBezTo>
                  <a:cubicBezTo>
                    <a:pt x="296" y="83"/>
                    <a:pt x="296" y="83"/>
                    <a:pt x="296" y="83"/>
                  </a:cubicBezTo>
                  <a:cubicBezTo>
                    <a:pt x="295" y="83"/>
                    <a:pt x="295" y="83"/>
                    <a:pt x="295" y="83"/>
                  </a:cubicBezTo>
                  <a:cubicBezTo>
                    <a:pt x="293" y="84"/>
                    <a:pt x="293" y="84"/>
                    <a:pt x="293" y="84"/>
                  </a:cubicBezTo>
                  <a:cubicBezTo>
                    <a:pt x="293" y="84"/>
                    <a:pt x="293" y="84"/>
                    <a:pt x="293" y="84"/>
                  </a:cubicBezTo>
                  <a:cubicBezTo>
                    <a:pt x="292" y="84"/>
                    <a:pt x="292" y="84"/>
                    <a:pt x="292" y="84"/>
                  </a:cubicBezTo>
                  <a:cubicBezTo>
                    <a:pt x="291" y="84"/>
                    <a:pt x="291" y="84"/>
                    <a:pt x="291" y="84"/>
                  </a:cubicBezTo>
                  <a:cubicBezTo>
                    <a:pt x="291" y="84"/>
                    <a:pt x="291" y="84"/>
                    <a:pt x="291" y="84"/>
                  </a:cubicBezTo>
                  <a:cubicBezTo>
                    <a:pt x="291" y="83"/>
                    <a:pt x="291" y="83"/>
                    <a:pt x="291" y="83"/>
                  </a:cubicBezTo>
                  <a:cubicBezTo>
                    <a:pt x="291" y="83"/>
                    <a:pt x="291" y="83"/>
                    <a:pt x="291" y="83"/>
                  </a:cubicBezTo>
                  <a:cubicBezTo>
                    <a:pt x="292" y="82"/>
                    <a:pt x="292" y="82"/>
                    <a:pt x="292" y="82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1" y="80"/>
                    <a:pt x="291" y="80"/>
                    <a:pt x="291" y="80"/>
                  </a:cubicBezTo>
                  <a:cubicBezTo>
                    <a:pt x="291" y="81"/>
                    <a:pt x="291" y="81"/>
                    <a:pt x="291" y="81"/>
                  </a:cubicBezTo>
                  <a:cubicBezTo>
                    <a:pt x="289" y="80"/>
                    <a:pt x="289" y="80"/>
                    <a:pt x="289" y="80"/>
                  </a:cubicBezTo>
                  <a:cubicBezTo>
                    <a:pt x="289" y="80"/>
                    <a:pt x="289" y="80"/>
                    <a:pt x="289" y="80"/>
                  </a:cubicBezTo>
                  <a:cubicBezTo>
                    <a:pt x="290" y="79"/>
                    <a:pt x="290" y="79"/>
                    <a:pt x="290" y="79"/>
                  </a:cubicBezTo>
                  <a:cubicBezTo>
                    <a:pt x="290" y="79"/>
                    <a:pt x="290" y="79"/>
                    <a:pt x="290" y="79"/>
                  </a:cubicBezTo>
                  <a:cubicBezTo>
                    <a:pt x="290" y="79"/>
                    <a:pt x="290" y="79"/>
                    <a:pt x="290" y="79"/>
                  </a:cubicBezTo>
                  <a:cubicBezTo>
                    <a:pt x="289" y="78"/>
                    <a:pt x="289" y="78"/>
                    <a:pt x="289" y="78"/>
                  </a:cubicBezTo>
                  <a:cubicBezTo>
                    <a:pt x="289" y="77"/>
                    <a:pt x="289" y="77"/>
                    <a:pt x="289" y="77"/>
                  </a:cubicBezTo>
                  <a:cubicBezTo>
                    <a:pt x="289" y="77"/>
                    <a:pt x="289" y="77"/>
                    <a:pt x="289" y="77"/>
                  </a:cubicBezTo>
                  <a:cubicBezTo>
                    <a:pt x="289" y="76"/>
                    <a:pt x="289" y="76"/>
                    <a:pt x="289" y="76"/>
                  </a:cubicBezTo>
                  <a:cubicBezTo>
                    <a:pt x="289" y="75"/>
                    <a:pt x="289" y="75"/>
                    <a:pt x="289" y="75"/>
                  </a:cubicBezTo>
                  <a:cubicBezTo>
                    <a:pt x="289" y="76"/>
                    <a:pt x="289" y="76"/>
                    <a:pt x="289" y="76"/>
                  </a:cubicBezTo>
                  <a:cubicBezTo>
                    <a:pt x="288" y="77"/>
                    <a:pt x="288" y="77"/>
                    <a:pt x="288" y="77"/>
                  </a:cubicBezTo>
                  <a:cubicBezTo>
                    <a:pt x="289" y="79"/>
                    <a:pt x="289" y="79"/>
                    <a:pt x="289" y="79"/>
                  </a:cubicBezTo>
                  <a:cubicBezTo>
                    <a:pt x="289" y="79"/>
                    <a:pt x="289" y="79"/>
                    <a:pt x="289" y="79"/>
                  </a:cubicBezTo>
                  <a:cubicBezTo>
                    <a:pt x="288" y="80"/>
                    <a:pt x="288" y="80"/>
                    <a:pt x="288" y="80"/>
                  </a:cubicBezTo>
                  <a:cubicBezTo>
                    <a:pt x="288" y="80"/>
                    <a:pt x="288" y="80"/>
                    <a:pt x="288" y="80"/>
                  </a:cubicBezTo>
                  <a:cubicBezTo>
                    <a:pt x="288" y="81"/>
                    <a:pt x="288" y="81"/>
                    <a:pt x="288" y="81"/>
                  </a:cubicBezTo>
                  <a:cubicBezTo>
                    <a:pt x="287" y="81"/>
                    <a:pt x="287" y="81"/>
                    <a:pt x="287" y="81"/>
                  </a:cubicBezTo>
                  <a:cubicBezTo>
                    <a:pt x="286" y="81"/>
                    <a:pt x="286" y="81"/>
                    <a:pt x="286" y="81"/>
                  </a:cubicBezTo>
                  <a:cubicBezTo>
                    <a:pt x="286" y="80"/>
                    <a:pt x="286" y="80"/>
                    <a:pt x="286" y="80"/>
                  </a:cubicBezTo>
                  <a:cubicBezTo>
                    <a:pt x="285" y="80"/>
                    <a:pt x="285" y="80"/>
                    <a:pt x="285" y="80"/>
                  </a:cubicBezTo>
                  <a:cubicBezTo>
                    <a:pt x="286" y="78"/>
                    <a:pt x="286" y="78"/>
                    <a:pt x="286" y="78"/>
                  </a:cubicBezTo>
                  <a:cubicBezTo>
                    <a:pt x="286" y="77"/>
                    <a:pt x="286" y="77"/>
                    <a:pt x="286" y="77"/>
                  </a:cubicBezTo>
                  <a:cubicBezTo>
                    <a:pt x="286" y="77"/>
                    <a:pt x="286" y="77"/>
                    <a:pt x="286" y="77"/>
                  </a:cubicBezTo>
                  <a:cubicBezTo>
                    <a:pt x="287" y="76"/>
                    <a:pt x="287" y="76"/>
                    <a:pt x="287" y="76"/>
                  </a:cubicBezTo>
                  <a:cubicBezTo>
                    <a:pt x="286" y="76"/>
                    <a:pt x="286" y="76"/>
                    <a:pt x="286" y="76"/>
                  </a:cubicBezTo>
                  <a:cubicBezTo>
                    <a:pt x="285" y="77"/>
                    <a:pt x="285" y="77"/>
                    <a:pt x="285" y="77"/>
                  </a:cubicBezTo>
                  <a:cubicBezTo>
                    <a:pt x="285" y="78"/>
                    <a:pt x="285" y="78"/>
                    <a:pt x="285" y="78"/>
                  </a:cubicBezTo>
                  <a:cubicBezTo>
                    <a:pt x="285" y="78"/>
                    <a:pt x="285" y="78"/>
                    <a:pt x="285" y="78"/>
                  </a:cubicBezTo>
                  <a:cubicBezTo>
                    <a:pt x="285" y="80"/>
                    <a:pt x="285" y="80"/>
                    <a:pt x="285" y="80"/>
                  </a:cubicBezTo>
                  <a:cubicBezTo>
                    <a:pt x="284" y="80"/>
                    <a:pt x="284" y="80"/>
                    <a:pt x="284" y="80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8"/>
                    <a:pt x="283" y="78"/>
                    <a:pt x="283" y="78"/>
                  </a:cubicBezTo>
                  <a:cubicBezTo>
                    <a:pt x="283" y="78"/>
                    <a:pt x="283" y="78"/>
                    <a:pt x="283" y="78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3" y="76"/>
                    <a:pt x="283" y="76"/>
                    <a:pt x="283" y="76"/>
                  </a:cubicBezTo>
                  <a:cubicBezTo>
                    <a:pt x="283" y="76"/>
                    <a:pt x="283" y="76"/>
                    <a:pt x="283" y="76"/>
                  </a:cubicBezTo>
                  <a:cubicBezTo>
                    <a:pt x="283" y="76"/>
                    <a:pt x="283" y="76"/>
                    <a:pt x="283" y="76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2" y="78"/>
                    <a:pt x="282" y="78"/>
                    <a:pt x="282" y="78"/>
                  </a:cubicBezTo>
                  <a:cubicBezTo>
                    <a:pt x="282" y="78"/>
                    <a:pt x="282" y="78"/>
                    <a:pt x="282" y="78"/>
                  </a:cubicBezTo>
                  <a:cubicBezTo>
                    <a:pt x="282" y="79"/>
                    <a:pt x="282" y="79"/>
                    <a:pt x="282" y="79"/>
                  </a:cubicBezTo>
                  <a:cubicBezTo>
                    <a:pt x="281" y="79"/>
                    <a:pt x="281" y="79"/>
                    <a:pt x="281" y="79"/>
                  </a:cubicBezTo>
                  <a:cubicBezTo>
                    <a:pt x="281" y="79"/>
                    <a:pt x="281" y="79"/>
                    <a:pt x="281" y="79"/>
                  </a:cubicBezTo>
                  <a:cubicBezTo>
                    <a:pt x="280" y="79"/>
                    <a:pt x="280" y="79"/>
                    <a:pt x="280" y="79"/>
                  </a:cubicBezTo>
                  <a:close/>
                  <a:moveTo>
                    <a:pt x="304" y="198"/>
                  </a:moveTo>
                  <a:cubicBezTo>
                    <a:pt x="304" y="199"/>
                    <a:pt x="304" y="199"/>
                    <a:pt x="304" y="199"/>
                  </a:cubicBezTo>
                  <a:cubicBezTo>
                    <a:pt x="304" y="200"/>
                    <a:pt x="304" y="200"/>
                    <a:pt x="304" y="200"/>
                  </a:cubicBezTo>
                  <a:cubicBezTo>
                    <a:pt x="304" y="201"/>
                    <a:pt x="304" y="201"/>
                    <a:pt x="304" y="201"/>
                  </a:cubicBezTo>
                  <a:cubicBezTo>
                    <a:pt x="305" y="200"/>
                    <a:pt x="305" y="200"/>
                    <a:pt x="305" y="200"/>
                  </a:cubicBezTo>
                  <a:cubicBezTo>
                    <a:pt x="304" y="200"/>
                    <a:pt x="304" y="200"/>
                    <a:pt x="304" y="200"/>
                  </a:cubicBezTo>
                  <a:cubicBezTo>
                    <a:pt x="305" y="199"/>
                    <a:pt x="305" y="199"/>
                    <a:pt x="305" y="199"/>
                  </a:cubicBezTo>
                  <a:cubicBezTo>
                    <a:pt x="305" y="198"/>
                    <a:pt x="305" y="198"/>
                    <a:pt x="305" y="198"/>
                  </a:cubicBezTo>
                  <a:cubicBezTo>
                    <a:pt x="304" y="198"/>
                    <a:pt x="304" y="198"/>
                    <a:pt x="304" y="198"/>
                  </a:cubicBezTo>
                  <a:close/>
                  <a:moveTo>
                    <a:pt x="303" y="194"/>
                  </a:moveTo>
                  <a:cubicBezTo>
                    <a:pt x="303" y="193"/>
                    <a:pt x="303" y="193"/>
                    <a:pt x="303" y="193"/>
                  </a:cubicBezTo>
                  <a:cubicBezTo>
                    <a:pt x="304" y="193"/>
                    <a:pt x="304" y="193"/>
                    <a:pt x="304" y="193"/>
                  </a:cubicBezTo>
                  <a:cubicBezTo>
                    <a:pt x="304" y="193"/>
                    <a:pt x="304" y="193"/>
                    <a:pt x="304" y="193"/>
                  </a:cubicBezTo>
                  <a:cubicBezTo>
                    <a:pt x="304" y="194"/>
                    <a:pt x="304" y="194"/>
                    <a:pt x="304" y="194"/>
                  </a:cubicBezTo>
                  <a:cubicBezTo>
                    <a:pt x="303" y="194"/>
                    <a:pt x="303" y="194"/>
                    <a:pt x="303" y="194"/>
                  </a:cubicBezTo>
                  <a:close/>
                  <a:moveTo>
                    <a:pt x="302" y="191"/>
                  </a:moveTo>
                  <a:cubicBezTo>
                    <a:pt x="303" y="190"/>
                    <a:pt x="303" y="190"/>
                    <a:pt x="303" y="190"/>
                  </a:cubicBezTo>
                  <a:cubicBezTo>
                    <a:pt x="303" y="190"/>
                    <a:pt x="303" y="190"/>
                    <a:pt x="303" y="190"/>
                  </a:cubicBezTo>
                  <a:cubicBezTo>
                    <a:pt x="304" y="190"/>
                    <a:pt x="304" y="190"/>
                    <a:pt x="304" y="190"/>
                  </a:cubicBezTo>
                  <a:cubicBezTo>
                    <a:pt x="303" y="191"/>
                    <a:pt x="303" y="191"/>
                    <a:pt x="303" y="191"/>
                  </a:cubicBezTo>
                  <a:cubicBezTo>
                    <a:pt x="303" y="191"/>
                    <a:pt x="303" y="191"/>
                    <a:pt x="303" y="191"/>
                  </a:cubicBezTo>
                  <a:cubicBezTo>
                    <a:pt x="302" y="191"/>
                    <a:pt x="302" y="191"/>
                    <a:pt x="302" y="191"/>
                  </a:cubicBezTo>
                  <a:close/>
                  <a:moveTo>
                    <a:pt x="295" y="131"/>
                  </a:moveTo>
                  <a:cubicBezTo>
                    <a:pt x="295" y="131"/>
                    <a:pt x="295" y="131"/>
                    <a:pt x="295" y="131"/>
                  </a:cubicBezTo>
                  <a:cubicBezTo>
                    <a:pt x="295" y="130"/>
                    <a:pt x="295" y="130"/>
                    <a:pt x="295" y="130"/>
                  </a:cubicBezTo>
                  <a:cubicBezTo>
                    <a:pt x="295" y="131"/>
                    <a:pt x="295" y="131"/>
                    <a:pt x="295" y="131"/>
                  </a:cubicBezTo>
                  <a:cubicBezTo>
                    <a:pt x="295" y="131"/>
                    <a:pt x="295" y="131"/>
                    <a:pt x="295" y="131"/>
                  </a:cubicBezTo>
                  <a:close/>
                  <a:moveTo>
                    <a:pt x="296" y="132"/>
                  </a:moveTo>
                  <a:cubicBezTo>
                    <a:pt x="296" y="131"/>
                    <a:pt x="296" y="131"/>
                    <a:pt x="296" y="131"/>
                  </a:cubicBezTo>
                  <a:cubicBezTo>
                    <a:pt x="296" y="131"/>
                    <a:pt x="296" y="131"/>
                    <a:pt x="296" y="131"/>
                  </a:cubicBezTo>
                  <a:cubicBezTo>
                    <a:pt x="297" y="131"/>
                    <a:pt x="297" y="131"/>
                    <a:pt x="297" y="131"/>
                  </a:cubicBezTo>
                  <a:cubicBezTo>
                    <a:pt x="297" y="131"/>
                    <a:pt x="297" y="131"/>
                    <a:pt x="297" y="131"/>
                  </a:cubicBezTo>
                  <a:cubicBezTo>
                    <a:pt x="297" y="132"/>
                    <a:pt x="297" y="132"/>
                    <a:pt x="297" y="132"/>
                  </a:cubicBezTo>
                  <a:cubicBezTo>
                    <a:pt x="296" y="132"/>
                    <a:pt x="296" y="132"/>
                    <a:pt x="296" y="132"/>
                  </a:cubicBezTo>
                  <a:close/>
                  <a:moveTo>
                    <a:pt x="295" y="134"/>
                  </a:moveTo>
                  <a:cubicBezTo>
                    <a:pt x="295" y="133"/>
                    <a:pt x="295" y="133"/>
                    <a:pt x="295" y="133"/>
                  </a:cubicBezTo>
                  <a:cubicBezTo>
                    <a:pt x="295" y="133"/>
                    <a:pt x="295" y="133"/>
                    <a:pt x="295" y="133"/>
                  </a:cubicBezTo>
                  <a:cubicBezTo>
                    <a:pt x="295" y="132"/>
                    <a:pt x="295" y="132"/>
                    <a:pt x="295" y="132"/>
                  </a:cubicBezTo>
                  <a:cubicBezTo>
                    <a:pt x="295" y="132"/>
                    <a:pt x="295" y="132"/>
                    <a:pt x="295" y="132"/>
                  </a:cubicBezTo>
                  <a:cubicBezTo>
                    <a:pt x="295" y="132"/>
                    <a:pt x="295" y="132"/>
                    <a:pt x="295" y="132"/>
                  </a:cubicBezTo>
                  <a:cubicBezTo>
                    <a:pt x="296" y="132"/>
                    <a:pt x="296" y="132"/>
                    <a:pt x="296" y="132"/>
                  </a:cubicBezTo>
                  <a:cubicBezTo>
                    <a:pt x="296" y="133"/>
                    <a:pt x="296" y="133"/>
                    <a:pt x="296" y="133"/>
                  </a:cubicBezTo>
                  <a:cubicBezTo>
                    <a:pt x="295" y="133"/>
                    <a:pt x="295" y="133"/>
                    <a:pt x="295" y="133"/>
                  </a:cubicBezTo>
                  <a:cubicBezTo>
                    <a:pt x="295" y="134"/>
                    <a:pt x="295" y="134"/>
                    <a:pt x="295" y="134"/>
                  </a:cubicBezTo>
                  <a:cubicBezTo>
                    <a:pt x="295" y="134"/>
                    <a:pt x="295" y="134"/>
                    <a:pt x="295" y="134"/>
                  </a:cubicBezTo>
                  <a:close/>
                  <a:moveTo>
                    <a:pt x="308" y="152"/>
                  </a:moveTo>
                  <a:cubicBezTo>
                    <a:pt x="309" y="151"/>
                    <a:pt x="309" y="151"/>
                    <a:pt x="309" y="151"/>
                  </a:cubicBezTo>
                  <a:cubicBezTo>
                    <a:pt x="309" y="152"/>
                    <a:pt x="309" y="152"/>
                    <a:pt x="309" y="152"/>
                  </a:cubicBezTo>
                  <a:cubicBezTo>
                    <a:pt x="309" y="152"/>
                    <a:pt x="309" y="152"/>
                    <a:pt x="309" y="152"/>
                  </a:cubicBezTo>
                  <a:cubicBezTo>
                    <a:pt x="308" y="152"/>
                    <a:pt x="308" y="152"/>
                    <a:pt x="308" y="152"/>
                  </a:cubicBezTo>
                  <a:cubicBezTo>
                    <a:pt x="308" y="152"/>
                    <a:pt x="308" y="152"/>
                    <a:pt x="308" y="152"/>
                  </a:cubicBezTo>
                  <a:close/>
                  <a:moveTo>
                    <a:pt x="307" y="152"/>
                  </a:moveTo>
                  <a:cubicBezTo>
                    <a:pt x="307" y="151"/>
                    <a:pt x="307" y="151"/>
                    <a:pt x="307" y="151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07" y="152"/>
                    <a:pt x="307" y="152"/>
                    <a:pt x="307" y="152"/>
                  </a:cubicBezTo>
                  <a:cubicBezTo>
                    <a:pt x="307" y="152"/>
                    <a:pt x="307" y="152"/>
                    <a:pt x="307" y="152"/>
                  </a:cubicBezTo>
                  <a:cubicBezTo>
                    <a:pt x="307" y="152"/>
                    <a:pt x="307" y="152"/>
                    <a:pt x="307" y="152"/>
                  </a:cubicBezTo>
                  <a:close/>
                  <a:moveTo>
                    <a:pt x="304" y="160"/>
                  </a:moveTo>
                  <a:cubicBezTo>
                    <a:pt x="305" y="160"/>
                    <a:pt x="305" y="160"/>
                    <a:pt x="305" y="160"/>
                  </a:cubicBezTo>
                  <a:cubicBezTo>
                    <a:pt x="305" y="160"/>
                    <a:pt x="305" y="160"/>
                    <a:pt x="305" y="160"/>
                  </a:cubicBezTo>
                  <a:cubicBezTo>
                    <a:pt x="305" y="160"/>
                    <a:pt x="305" y="160"/>
                    <a:pt x="305" y="160"/>
                  </a:cubicBezTo>
                  <a:cubicBezTo>
                    <a:pt x="304" y="160"/>
                    <a:pt x="304" y="160"/>
                    <a:pt x="304" y="160"/>
                  </a:cubicBezTo>
                  <a:close/>
                  <a:moveTo>
                    <a:pt x="308" y="163"/>
                  </a:moveTo>
                  <a:cubicBezTo>
                    <a:pt x="308" y="164"/>
                    <a:pt x="308" y="164"/>
                    <a:pt x="308" y="164"/>
                  </a:cubicBezTo>
                  <a:cubicBezTo>
                    <a:pt x="309" y="164"/>
                    <a:pt x="309" y="164"/>
                    <a:pt x="309" y="164"/>
                  </a:cubicBezTo>
                  <a:cubicBezTo>
                    <a:pt x="309" y="163"/>
                    <a:pt x="309" y="163"/>
                    <a:pt x="309" y="163"/>
                  </a:cubicBezTo>
                  <a:cubicBezTo>
                    <a:pt x="308" y="163"/>
                    <a:pt x="308" y="163"/>
                    <a:pt x="308" y="163"/>
                  </a:cubicBezTo>
                  <a:cubicBezTo>
                    <a:pt x="308" y="163"/>
                    <a:pt x="308" y="163"/>
                    <a:pt x="308" y="163"/>
                  </a:cubicBezTo>
                  <a:close/>
                  <a:moveTo>
                    <a:pt x="315" y="170"/>
                  </a:moveTo>
                  <a:cubicBezTo>
                    <a:pt x="314" y="169"/>
                    <a:pt x="314" y="169"/>
                    <a:pt x="314" y="169"/>
                  </a:cubicBezTo>
                  <a:cubicBezTo>
                    <a:pt x="315" y="168"/>
                    <a:pt x="315" y="168"/>
                    <a:pt x="315" y="168"/>
                  </a:cubicBezTo>
                  <a:cubicBezTo>
                    <a:pt x="315" y="169"/>
                    <a:pt x="315" y="169"/>
                    <a:pt x="315" y="169"/>
                  </a:cubicBezTo>
                  <a:cubicBezTo>
                    <a:pt x="315" y="169"/>
                    <a:pt x="315" y="169"/>
                    <a:pt x="315" y="169"/>
                  </a:cubicBezTo>
                  <a:cubicBezTo>
                    <a:pt x="315" y="170"/>
                    <a:pt x="315" y="170"/>
                    <a:pt x="315" y="170"/>
                  </a:cubicBezTo>
                  <a:cubicBezTo>
                    <a:pt x="315" y="170"/>
                    <a:pt x="315" y="170"/>
                    <a:pt x="315" y="170"/>
                  </a:cubicBezTo>
                  <a:close/>
                  <a:moveTo>
                    <a:pt x="318" y="173"/>
                  </a:moveTo>
                  <a:cubicBezTo>
                    <a:pt x="318" y="173"/>
                    <a:pt x="318" y="173"/>
                    <a:pt x="318" y="173"/>
                  </a:cubicBezTo>
                  <a:cubicBezTo>
                    <a:pt x="319" y="172"/>
                    <a:pt x="319" y="172"/>
                    <a:pt x="319" y="172"/>
                  </a:cubicBezTo>
                  <a:cubicBezTo>
                    <a:pt x="319" y="172"/>
                    <a:pt x="319" y="172"/>
                    <a:pt x="319" y="172"/>
                  </a:cubicBezTo>
                  <a:cubicBezTo>
                    <a:pt x="319" y="172"/>
                    <a:pt x="319" y="172"/>
                    <a:pt x="319" y="172"/>
                  </a:cubicBezTo>
                  <a:cubicBezTo>
                    <a:pt x="319" y="173"/>
                    <a:pt x="319" y="173"/>
                    <a:pt x="319" y="173"/>
                  </a:cubicBezTo>
                  <a:cubicBezTo>
                    <a:pt x="318" y="173"/>
                    <a:pt x="318" y="173"/>
                    <a:pt x="318" y="173"/>
                  </a:cubicBezTo>
                  <a:cubicBezTo>
                    <a:pt x="318" y="173"/>
                    <a:pt x="318" y="173"/>
                    <a:pt x="318" y="173"/>
                  </a:cubicBezTo>
                  <a:close/>
                  <a:moveTo>
                    <a:pt x="293" y="88"/>
                  </a:moveTo>
                  <a:cubicBezTo>
                    <a:pt x="293" y="87"/>
                    <a:pt x="293" y="87"/>
                    <a:pt x="293" y="87"/>
                  </a:cubicBezTo>
                  <a:cubicBezTo>
                    <a:pt x="294" y="87"/>
                    <a:pt x="294" y="87"/>
                    <a:pt x="294" y="87"/>
                  </a:cubicBezTo>
                  <a:cubicBezTo>
                    <a:pt x="294" y="86"/>
                    <a:pt x="294" y="86"/>
                    <a:pt x="294" y="86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97" y="85"/>
                    <a:pt x="297" y="85"/>
                    <a:pt x="297" y="85"/>
                  </a:cubicBezTo>
                  <a:cubicBezTo>
                    <a:pt x="297" y="85"/>
                    <a:pt x="297" y="85"/>
                    <a:pt x="297" y="85"/>
                  </a:cubicBezTo>
                  <a:cubicBezTo>
                    <a:pt x="295" y="86"/>
                    <a:pt x="295" y="86"/>
                    <a:pt x="295" y="86"/>
                  </a:cubicBezTo>
                  <a:cubicBezTo>
                    <a:pt x="295" y="87"/>
                    <a:pt x="295" y="87"/>
                    <a:pt x="295" y="87"/>
                  </a:cubicBezTo>
                  <a:cubicBezTo>
                    <a:pt x="295" y="87"/>
                    <a:pt x="295" y="87"/>
                    <a:pt x="295" y="87"/>
                  </a:cubicBezTo>
                  <a:cubicBezTo>
                    <a:pt x="295" y="88"/>
                    <a:pt x="295" y="88"/>
                    <a:pt x="295" y="88"/>
                  </a:cubicBezTo>
                  <a:cubicBezTo>
                    <a:pt x="295" y="88"/>
                    <a:pt x="295" y="88"/>
                    <a:pt x="295" y="88"/>
                  </a:cubicBezTo>
                  <a:cubicBezTo>
                    <a:pt x="295" y="87"/>
                    <a:pt x="295" y="87"/>
                    <a:pt x="295" y="87"/>
                  </a:cubicBezTo>
                  <a:cubicBezTo>
                    <a:pt x="294" y="87"/>
                    <a:pt x="294" y="87"/>
                    <a:pt x="294" y="87"/>
                  </a:cubicBezTo>
                  <a:cubicBezTo>
                    <a:pt x="294" y="88"/>
                    <a:pt x="294" y="88"/>
                    <a:pt x="294" y="88"/>
                  </a:cubicBezTo>
                  <a:cubicBezTo>
                    <a:pt x="293" y="88"/>
                    <a:pt x="293" y="88"/>
                    <a:pt x="293" y="88"/>
                  </a:cubicBezTo>
                  <a:close/>
                  <a:moveTo>
                    <a:pt x="289" y="84"/>
                  </a:moveTo>
                  <a:cubicBezTo>
                    <a:pt x="289" y="84"/>
                    <a:pt x="289" y="84"/>
                    <a:pt x="289" y="84"/>
                  </a:cubicBezTo>
                  <a:cubicBezTo>
                    <a:pt x="290" y="84"/>
                    <a:pt x="290" y="84"/>
                    <a:pt x="290" y="84"/>
                  </a:cubicBezTo>
                  <a:cubicBezTo>
                    <a:pt x="290" y="84"/>
                    <a:pt x="290" y="84"/>
                    <a:pt x="290" y="84"/>
                  </a:cubicBezTo>
                  <a:cubicBezTo>
                    <a:pt x="290" y="84"/>
                    <a:pt x="290" y="84"/>
                    <a:pt x="290" y="84"/>
                  </a:cubicBezTo>
                  <a:cubicBezTo>
                    <a:pt x="289" y="84"/>
                    <a:pt x="289" y="84"/>
                    <a:pt x="289" y="84"/>
                  </a:cubicBezTo>
                  <a:close/>
                  <a:moveTo>
                    <a:pt x="265" y="74"/>
                  </a:moveTo>
                  <a:cubicBezTo>
                    <a:pt x="264" y="74"/>
                    <a:pt x="264" y="74"/>
                    <a:pt x="264" y="74"/>
                  </a:cubicBezTo>
                  <a:cubicBezTo>
                    <a:pt x="264" y="73"/>
                    <a:pt x="264" y="73"/>
                    <a:pt x="264" y="73"/>
                  </a:cubicBezTo>
                  <a:cubicBezTo>
                    <a:pt x="264" y="72"/>
                    <a:pt x="264" y="72"/>
                    <a:pt x="264" y="72"/>
                  </a:cubicBezTo>
                  <a:cubicBezTo>
                    <a:pt x="264" y="71"/>
                    <a:pt x="264" y="71"/>
                    <a:pt x="264" y="71"/>
                  </a:cubicBezTo>
                  <a:cubicBezTo>
                    <a:pt x="264" y="70"/>
                    <a:pt x="264" y="70"/>
                    <a:pt x="264" y="70"/>
                  </a:cubicBezTo>
                  <a:cubicBezTo>
                    <a:pt x="264" y="70"/>
                    <a:pt x="264" y="70"/>
                    <a:pt x="264" y="70"/>
                  </a:cubicBezTo>
                  <a:cubicBezTo>
                    <a:pt x="265" y="70"/>
                    <a:pt x="265" y="70"/>
                    <a:pt x="265" y="70"/>
                  </a:cubicBezTo>
                  <a:cubicBezTo>
                    <a:pt x="266" y="70"/>
                    <a:pt x="266" y="70"/>
                    <a:pt x="266" y="70"/>
                  </a:cubicBezTo>
                  <a:cubicBezTo>
                    <a:pt x="266" y="71"/>
                    <a:pt x="266" y="71"/>
                    <a:pt x="266" y="71"/>
                  </a:cubicBezTo>
                  <a:cubicBezTo>
                    <a:pt x="265" y="73"/>
                    <a:pt x="265" y="73"/>
                    <a:pt x="265" y="73"/>
                  </a:cubicBezTo>
                  <a:cubicBezTo>
                    <a:pt x="265" y="73"/>
                    <a:pt x="265" y="73"/>
                    <a:pt x="265" y="73"/>
                  </a:cubicBezTo>
                  <a:cubicBezTo>
                    <a:pt x="265" y="74"/>
                    <a:pt x="265" y="74"/>
                    <a:pt x="265" y="74"/>
                  </a:cubicBezTo>
                  <a:cubicBezTo>
                    <a:pt x="266" y="74"/>
                    <a:pt x="266" y="74"/>
                    <a:pt x="266" y="74"/>
                  </a:cubicBezTo>
                  <a:cubicBezTo>
                    <a:pt x="265" y="74"/>
                    <a:pt x="265" y="74"/>
                    <a:pt x="265" y="74"/>
                  </a:cubicBezTo>
                  <a:close/>
                  <a:moveTo>
                    <a:pt x="265" y="30"/>
                  </a:moveTo>
                  <a:cubicBezTo>
                    <a:pt x="266" y="29"/>
                    <a:pt x="266" y="29"/>
                    <a:pt x="266" y="29"/>
                  </a:cubicBezTo>
                  <a:cubicBezTo>
                    <a:pt x="266" y="28"/>
                    <a:pt x="266" y="28"/>
                    <a:pt x="266" y="28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68" y="27"/>
                    <a:pt x="268" y="27"/>
                    <a:pt x="268" y="27"/>
                  </a:cubicBezTo>
                  <a:cubicBezTo>
                    <a:pt x="268" y="26"/>
                    <a:pt x="268" y="26"/>
                    <a:pt x="268" y="26"/>
                  </a:cubicBezTo>
                  <a:cubicBezTo>
                    <a:pt x="268" y="25"/>
                    <a:pt x="268" y="25"/>
                    <a:pt x="268" y="25"/>
                  </a:cubicBezTo>
                  <a:cubicBezTo>
                    <a:pt x="267" y="25"/>
                    <a:pt x="267" y="25"/>
                    <a:pt x="267" y="25"/>
                  </a:cubicBezTo>
                  <a:cubicBezTo>
                    <a:pt x="266" y="25"/>
                    <a:pt x="266" y="25"/>
                    <a:pt x="266" y="25"/>
                  </a:cubicBezTo>
                  <a:cubicBezTo>
                    <a:pt x="267" y="24"/>
                    <a:pt x="267" y="24"/>
                    <a:pt x="267" y="24"/>
                  </a:cubicBezTo>
                  <a:cubicBezTo>
                    <a:pt x="266" y="24"/>
                    <a:pt x="266" y="24"/>
                    <a:pt x="266" y="24"/>
                  </a:cubicBezTo>
                  <a:cubicBezTo>
                    <a:pt x="265" y="25"/>
                    <a:pt x="265" y="25"/>
                    <a:pt x="265" y="25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3" y="26"/>
                    <a:pt x="263" y="26"/>
                    <a:pt x="263" y="26"/>
                  </a:cubicBezTo>
                  <a:cubicBezTo>
                    <a:pt x="263" y="27"/>
                    <a:pt x="263" y="27"/>
                    <a:pt x="263" y="27"/>
                  </a:cubicBezTo>
                  <a:cubicBezTo>
                    <a:pt x="264" y="27"/>
                    <a:pt x="264" y="27"/>
                    <a:pt x="264" y="27"/>
                  </a:cubicBezTo>
                  <a:cubicBezTo>
                    <a:pt x="265" y="27"/>
                    <a:pt x="265" y="27"/>
                    <a:pt x="265" y="27"/>
                  </a:cubicBezTo>
                  <a:cubicBezTo>
                    <a:pt x="265" y="28"/>
                    <a:pt x="265" y="28"/>
                    <a:pt x="265" y="28"/>
                  </a:cubicBezTo>
                  <a:cubicBezTo>
                    <a:pt x="264" y="28"/>
                    <a:pt x="264" y="28"/>
                    <a:pt x="264" y="28"/>
                  </a:cubicBezTo>
                  <a:cubicBezTo>
                    <a:pt x="264" y="29"/>
                    <a:pt x="264" y="29"/>
                    <a:pt x="264" y="29"/>
                  </a:cubicBezTo>
                  <a:cubicBezTo>
                    <a:pt x="265" y="29"/>
                    <a:pt x="265" y="29"/>
                    <a:pt x="265" y="29"/>
                  </a:cubicBezTo>
                  <a:cubicBezTo>
                    <a:pt x="265" y="30"/>
                    <a:pt x="265" y="30"/>
                    <a:pt x="265" y="30"/>
                  </a:cubicBezTo>
                  <a:close/>
                  <a:moveTo>
                    <a:pt x="253" y="54"/>
                  </a:moveTo>
                  <a:cubicBezTo>
                    <a:pt x="253" y="53"/>
                    <a:pt x="253" y="53"/>
                    <a:pt x="253" y="53"/>
                  </a:cubicBezTo>
                  <a:cubicBezTo>
                    <a:pt x="254" y="53"/>
                    <a:pt x="254" y="53"/>
                    <a:pt x="254" y="53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3" y="50"/>
                    <a:pt x="253" y="50"/>
                    <a:pt x="253" y="50"/>
                  </a:cubicBezTo>
                  <a:cubicBezTo>
                    <a:pt x="253" y="50"/>
                    <a:pt x="253" y="50"/>
                    <a:pt x="253" y="50"/>
                  </a:cubicBezTo>
                  <a:cubicBezTo>
                    <a:pt x="254" y="50"/>
                    <a:pt x="254" y="50"/>
                    <a:pt x="254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5" y="49"/>
                    <a:pt x="255" y="49"/>
                    <a:pt x="255" y="49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54" y="47"/>
                    <a:pt x="254" y="47"/>
                    <a:pt x="254" y="47"/>
                  </a:cubicBezTo>
                  <a:cubicBezTo>
                    <a:pt x="255" y="46"/>
                    <a:pt x="255" y="46"/>
                    <a:pt x="255" y="46"/>
                  </a:cubicBezTo>
                  <a:cubicBezTo>
                    <a:pt x="255" y="45"/>
                    <a:pt x="255" y="45"/>
                    <a:pt x="255" y="45"/>
                  </a:cubicBezTo>
                  <a:cubicBezTo>
                    <a:pt x="255" y="44"/>
                    <a:pt x="255" y="44"/>
                    <a:pt x="255" y="4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6" y="42"/>
                    <a:pt x="256" y="42"/>
                    <a:pt x="256" y="42"/>
                  </a:cubicBezTo>
                  <a:cubicBezTo>
                    <a:pt x="257" y="42"/>
                    <a:pt x="257" y="42"/>
                    <a:pt x="257" y="42"/>
                  </a:cubicBezTo>
                  <a:cubicBezTo>
                    <a:pt x="258" y="41"/>
                    <a:pt x="258" y="41"/>
                    <a:pt x="258" y="41"/>
                  </a:cubicBezTo>
                  <a:cubicBezTo>
                    <a:pt x="259" y="41"/>
                    <a:pt x="259" y="41"/>
                    <a:pt x="259" y="41"/>
                  </a:cubicBezTo>
                  <a:cubicBezTo>
                    <a:pt x="260" y="42"/>
                    <a:pt x="260" y="42"/>
                    <a:pt x="260" y="42"/>
                  </a:cubicBezTo>
                  <a:cubicBezTo>
                    <a:pt x="260" y="43"/>
                    <a:pt x="260" y="43"/>
                    <a:pt x="260" y="43"/>
                  </a:cubicBezTo>
                  <a:cubicBezTo>
                    <a:pt x="260" y="44"/>
                    <a:pt x="260" y="44"/>
                    <a:pt x="260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45"/>
                    <a:pt x="261" y="45"/>
                    <a:pt x="261" y="45"/>
                  </a:cubicBezTo>
                  <a:cubicBezTo>
                    <a:pt x="262" y="46"/>
                    <a:pt x="262" y="46"/>
                    <a:pt x="262" y="46"/>
                  </a:cubicBezTo>
                  <a:cubicBezTo>
                    <a:pt x="262" y="46"/>
                    <a:pt x="262" y="46"/>
                    <a:pt x="262" y="46"/>
                  </a:cubicBezTo>
                  <a:cubicBezTo>
                    <a:pt x="262" y="47"/>
                    <a:pt x="262" y="47"/>
                    <a:pt x="262" y="47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3" y="48"/>
                    <a:pt x="263" y="48"/>
                    <a:pt x="263" y="48"/>
                  </a:cubicBezTo>
                  <a:cubicBezTo>
                    <a:pt x="264" y="50"/>
                    <a:pt x="264" y="50"/>
                    <a:pt x="264" y="50"/>
                  </a:cubicBezTo>
                  <a:cubicBezTo>
                    <a:pt x="263" y="50"/>
                    <a:pt x="263" y="50"/>
                    <a:pt x="263" y="50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61" y="51"/>
                    <a:pt x="261" y="51"/>
                    <a:pt x="261" y="51"/>
                  </a:cubicBezTo>
                  <a:cubicBezTo>
                    <a:pt x="261" y="51"/>
                    <a:pt x="261" y="51"/>
                    <a:pt x="261" y="51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62" y="52"/>
                    <a:pt x="262" y="52"/>
                    <a:pt x="262" y="52"/>
                  </a:cubicBezTo>
                  <a:cubicBezTo>
                    <a:pt x="262" y="53"/>
                    <a:pt x="262" y="53"/>
                    <a:pt x="262" y="53"/>
                  </a:cubicBezTo>
                  <a:cubicBezTo>
                    <a:pt x="260" y="54"/>
                    <a:pt x="260" y="54"/>
                    <a:pt x="260" y="54"/>
                  </a:cubicBezTo>
                  <a:cubicBezTo>
                    <a:pt x="260" y="55"/>
                    <a:pt x="260" y="55"/>
                    <a:pt x="260" y="55"/>
                  </a:cubicBezTo>
                  <a:cubicBezTo>
                    <a:pt x="259" y="54"/>
                    <a:pt x="259" y="54"/>
                    <a:pt x="259" y="54"/>
                  </a:cubicBezTo>
                  <a:cubicBezTo>
                    <a:pt x="259" y="54"/>
                    <a:pt x="259" y="54"/>
                    <a:pt x="259" y="54"/>
                  </a:cubicBezTo>
                  <a:cubicBezTo>
                    <a:pt x="259" y="53"/>
                    <a:pt x="259" y="53"/>
                    <a:pt x="259" y="53"/>
                  </a:cubicBezTo>
                  <a:cubicBezTo>
                    <a:pt x="258" y="54"/>
                    <a:pt x="258" y="54"/>
                    <a:pt x="258" y="54"/>
                  </a:cubicBezTo>
                  <a:cubicBezTo>
                    <a:pt x="257" y="54"/>
                    <a:pt x="257" y="54"/>
                    <a:pt x="257" y="54"/>
                  </a:cubicBezTo>
                  <a:cubicBezTo>
                    <a:pt x="256" y="54"/>
                    <a:pt x="256" y="54"/>
                    <a:pt x="256" y="54"/>
                  </a:cubicBezTo>
                  <a:cubicBezTo>
                    <a:pt x="255" y="54"/>
                    <a:pt x="255" y="54"/>
                    <a:pt x="255" y="54"/>
                  </a:cubicBezTo>
                  <a:cubicBezTo>
                    <a:pt x="255" y="53"/>
                    <a:pt x="255" y="53"/>
                    <a:pt x="255" y="53"/>
                  </a:cubicBezTo>
                  <a:cubicBezTo>
                    <a:pt x="255" y="53"/>
                    <a:pt x="255" y="53"/>
                    <a:pt x="255" y="53"/>
                  </a:cubicBezTo>
                  <a:cubicBezTo>
                    <a:pt x="254" y="54"/>
                    <a:pt x="254" y="54"/>
                    <a:pt x="254" y="54"/>
                  </a:cubicBezTo>
                  <a:cubicBezTo>
                    <a:pt x="253" y="54"/>
                    <a:pt x="253" y="54"/>
                    <a:pt x="253" y="54"/>
                  </a:cubicBezTo>
                  <a:close/>
                  <a:moveTo>
                    <a:pt x="264" y="53"/>
                  </a:moveTo>
                  <a:cubicBezTo>
                    <a:pt x="264" y="53"/>
                    <a:pt x="264" y="53"/>
                    <a:pt x="264" y="53"/>
                  </a:cubicBezTo>
                  <a:cubicBezTo>
                    <a:pt x="264" y="52"/>
                    <a:pt x="264" y="52"/>
                    <a:pt x="264" y="52"/>
                  </a:cubicBezTo>
                  <a:cubicBezTo>
                    <a:pt x="264" y="51"/>
                    <a:pt x="264" y="51"/>
                    <a:pt x="264" y="51"/>
                  </a:cubicBezTo>
                  <a:cubicBezTo>
                    <a:pt x="264" y="51"/>
                    <a:pt x="264" y="51"/>
                    <a:pt x="264" y="51"/>
                  </a:cubicBezTo>
                  <a:cubicBezTo>
                    <a:pt x="263" y="51"/>
                    <a:pt x="263" y="51"/>
                    <a:pt x="263" y="51"/>
                  </a:cubicBezTo>
                  <a:cubicBezTo>
                    <a:pt x="263" y="52"/>
                    <a:pt x="263" y="52"/>
                    <a:pt x="263" y="52"/>
                  </a:cubicBezTo>
                  <a:cubicBezTo>
                    <a:pt x="264" y="53"/>
                    <a:pt x="264" y="53"/>
                    <a:pt x="264" y="53"/>
                  </a:cubicBezTo>
                  <a:close/>
                  <a:moveTo>
                    <a:pt x="267" y="65"/>
                  </a:moveTo>
                  <a:cubicBezTo>
                    <a:pt x="267" y="66"/>
                    <a:pt x="267" y="66"/>
                    <a:pt x="267" y="66"/>
                  </a:cubicBezTo>
                  <a:cubicBezTo>
                    <a:pt x="268" y="66"/>
                    <a:pt x="268" y="66"/>
                    <a:pt x="268" y="66"/>
                  </a:cubicBezTo>
                  <a:cubicBezTo>
                    <a:pt x="269" y="66"/>
                    <a:pt x="269" y="66"/>
                    <a:pt x="269" y="66"/>
                  </a:cubicBezTo>
                  <a:cubicBezTo>
                    <a:pt x="270" y="66"/>
                    <a:pt x="270" y="66"/>
                    <a:pt x="270" y="66"/>
                  </a:cubicBezTo>
                  <a:cubicBezTo>
                    <a:pt x="270" y="65"/>
                    <a:pt x="270" y="65"/>
                    <a:pt x="270" y="65"/>
                  </a:cubicBezTo>
                  <a:cubicBezTo>
                    <a:pt x="271" y="64"/>
                    <a:pt x="271" y="64"/>
                    <a:pt x="271" y="64"/>
                  </a:cubicBezTo>
                  <a:cubicBezTo>
                    <a:pt x="270" y="64"/>
                    <a:pt x="270" y="64"/>
                    <a:pt x="270" y="64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69" y="63"/>
                    <a:pt x="269" y="63"/>
                    <a:pt x="269" y="63"/>
                  </a:cubicBezTo>
                  <a:cubicBezTo>
                    <a:pt x="269" y="62"/>
                    <a:pt x="269" y="62"/>
                    <a:pt x="269" y="62"/>
                  </a:cubicBezTo>
                  <a:cubicBezTo>
                    <a:pt x="268" y="62"/>
                    <a:pt x="268" y="62"/>
                    <a:pt x="268" y="62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4"/>
                    <a:pt x="267" y="64"/>
                    <a:pt x="267" y="64"/>
                  </a:cubicBezTo>
                  <a:cubicBezTo>
                    <a:pt x="267" y="65"/>
                    <a:pt x="267" y="65"/>
                    <a:pt x="267" y="65"/>
                  </a:cubicBezTo>
                  <a:close/>
                  <a:moveTo>
                    <a:pt x="266" y="65"/>
                  </a:moveTo>
                  <a:cubicBezTo>
                    <a:pt x="266" y="66"/>
                    <a:pt x="266" y="66"/>
                    <a:pt x="266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7"/>
                    <a:pt x="266" y="67"/>
                    <a:pt x="266" y="67"/>
                  </a:cubicBezTo>
                  <a:cubicBezTo>
                    <a:pt x="267" y="66"/>
                    <a:pt x="267" y="66"/>
                    <a:pt x="267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5"/>
                    <a:pt x="266" y="65"/>
                    <a:pt x="266" y="65"/>
                  </a:cubicBezTo>
                  <a:cubicBezTo>
                    <a:pt x="266" y="65"/>
                    <a:pt x="266" y="65"/>
                    <a:pt x="266" y="65"/>
                  </a:cubicBezTo>
                  <a:close/>
                  <a:moveTo>
                    <a:pt x="253" y="59"/>
                  </a:moveTo>
                  <a:cubicBezTo>
                    <a:pt x="253" y="58"/>
                    <a:pt x="253" y="58"/>
                    <a:pt x="253" y="58"/>
                  </a:cubicBezTo>
                  <a:cubicBezTo>
                    <a:pt x="253" y="57"/>
                    <a:pt x="253" y="57"/>
                    <a:pt x="253" y="57"/>
                  </a:cubicBezTo>
                  <a:cubicBezTo>
                    <a:pt x="254" y="56"/>
                    <a:pt x="254" y="56"/>
                    <a:pt x="254" y="56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57" y="56"/>
                    <a:pt x="257" y="56"/>
                    <a:pt x="257" y="56"/>
                  </a:cubicBezTo>
                  <a:cubicBezTo>
                    <a:pt x="257" y="56"/>
                    <a:pt x="257" y="56"/>
                    <a:pt x="257" y="56"/>
                  </a:cubicBezTo>
                  <a:cubicBezTo>
                    <a:pt x="257" y="57"/>
                    <a:pt x="257" y="57"/>
                    <a:pt x="257" y="57"/>
                  </a:cubicBezTo>
                  <a:cubicBezTo>
                    <a:pt x="258" y="57"/>
                    <a:pt x="258" y="57"/>
                    <a:pt x="258" y="57"/>
                  </a:cubicBezTo>
                  <a:cubicBezTo>
                    <a:pt x="258" y="56"/>
                    <a:pt x="258" y="56"/>
                    <a:pt x="258" y="56"/>
                  </a:cubicBezTo>
                  <a:cubicBezTo>
                    <a:pt x="259" y="57"/>
                    <a:pt x="259" y="57"/>
                    <a:pt x="259" y="57"/>
                  </a:cubicBezTo>
                  <a:cubicBezTo>
                    <a:pt x="260" y="57"/>
                    <a:pt x="260" y="57"/>
                    <a:pt x="260" y="57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61" y="58"/>
                    <a:pt x="261" y="58"/>
                    <a:pt x="261" y="58"/>
                  </a:cubicBezTo>
                  <a:cubicBezTo>
                    <a:pt x="261" y="58"/>
                    <a:pt x="261" y="58"/>
                    <a:pt x="261" y="58"/>
                  </a:cubicBezTo>
                  <a:cubicBezTo>
                    <a:pt x="261" y="59"/>
                    <a:pt x="261" y="59"/>
                    <a:pt x="261" y="59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3" y="59"/>
                    <a:pt x="263" y="59"/>
                    <a:pt x="263" y="59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1"/>
                    <a:pt x="263" y="61"/>
                    <a:pt x="263" y="61"/>
                  </a:cubicBezTo>
                  <a:cubicBezTo>
                    <a:pt x="262" y="61"/>
                    <a:pt x="262" y="61"/>
                    <a:pt x="262" y="61"/>
                  </a:cubicBezTo>
                  <a:cubicBezTo>
                    <a:pt x="261" y="61"/>
                    <a:pt x="261" y="61"/>
                    <a:pt x="261" y="61"/>
                  </a:cubicBezTo>
                  <a:cubicBezTo>
                    <a:pt x="260" y="62"/>
                    <a:pt x="260" y="62"/>
                    <a:pt x="260" y="62"/>
                  </a:cubicBezTo>
                  <a:cubicBezTo>
                    <a:pt x="259" y="61"/>
                    <a:pt x="259" y="61"/>
                    <a:pt x="259" y="61"/>
                  </a:cubicBezTo>
                  <a:cubicBezTo>
                    <a:pt x="258" y="61"/>
                    <a:pt x="258" y="61"/>
                    <a:pt x="258" y="61"/>
                  </a:cubicBezTo>
                  <a:cubicBezTo>
                    <a:pt x="257" y="60"/>
                    <a:pt x="257" y="60"/>
                    <a:pt x="257" y="60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5" y="60"/>
                    <a:pt x="255" y="60"/>
                    <a:pt x="255" y="60"/>
                  </a:cubicBezTo>
                  <a:cubicBezTo>
                    <a:pt x="254" y="59"/>
                    <a:pt x="254" y="59"/>
                    <a:pt x="254" y="59"/>
                  </a:cubicBezTo>
                  <a:cubicBezTo>
                    <a:pt x="253" y="59"/>
                    <a:pt x="253" y="59"/>
                    <a:pt x="253" y="59"/>
                  </a:cubicBezTo>
                  <a:cubicBezTo>
                    <a:pt x="253" y="59"/>
                    <a:pt x="253" y="59"/>
                    <a:pt x="253" y="59"/>
                  </a:cubicBezTo>
                  <a:close/>
                  <a:moveTo>
                    <a:pt x="242" y="46"/>
                  </a:moveTo>
                  <a:cubicBezTo>
                    <a:pt x="242" y="45"/>
                    <a:pt x="242" y="45"/>
                    <a:pt x="242" y="45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3" y="46"/>
                    <a:pt x="243" y="46"/>
                    <a:pt x="243" y="46"/>
                  </a:cubicBezTo>
                  <a:cubicBezTo>
                    <a:pt x="242" y="46"/>
                    <a:pt x="242" y="46"/>
                    <a:pt x="242" y="46"/>
                  </a:cubicBezTo>
                  <a:cubicBezTo>
                    <a:pt x="242" y="46"/>
                    <a:pt x="242" y="46"/>
                    <a:pt x="242" y="46"/>
                  </a:cubicBezTo>
                  <a:close/>
                  <a:moveTo>
                    <a:pt x="243" y="50"/>
                  </a:moveTo>
                  <a:cubicBezTo>
                    <a:pt x="243" y="52"/>
                    <a:pt x="243" y="52"/>
                    <a:pt x="243" y="52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45" y="52"/>
                    <a:pt x="245" y="52"/>
                    <a:pt x="245" y="52"/>
                  </a:cubicBezTo>
                  <a:cubicBezTo>
                    <a:pt x="245" y="53"/>
                    <a:pt x="245" y="53"/>
                    <a:pt x="245" y="53"/>
                  </a:cubicBezTo>
                  <a:cubicBezTo>
                    <a:pt x="246" y="53"/>
                    <a:pt x="246" y="53"/>
                    <a:pt x="246" y="53"/>
                  </a:cubicBezTo>
                  <a:cubicBezTo>
                    <a:pt x="247" y="52"/>
                    <a:pt x="247" y="52"/>
                    <a:pt x="247" y="52"/>
                  </a:cubicBezTo>
                  <a:cubicBezTo>
                    <a:pt x="247" y="51"/>
                    <a:pt x="247" y="51"/>
                    <a:pt x="247" y="51"/>
                  </a:cubicBezTo>
                  <a:cubicBezTo>
                    <a:pt x="248" y="51"/>
                    <a:pt x="248" y="51"/>
                    <a:pt x="248" y="51"/>
                  </a:cubicBezTo>
                  <a:cubicBezTo>
                    <a:pt x="249" y="50"/>
                    <a:pt x="249" y="50"/>
                    <a:pt x="249" y="50"/>
                  </a:cubicBezTo>
                  <a:cubicBezTo>
                    <a:pt x="249" y="49"/>
                    <a:pt x="249" y="49"/>
                    <a:pt x="249" y="49"/>
                  </a:cubicBezTo>
                  <a:cubicBezTo>
                    <a:pt x="249" y="48"/>
                    <a:pt x="249" y="48"/>
                    <a:pt x="249" y="48"/>
                  </a:cubicBezTo>
                  <a:cubicBezTo>
                    <a:pt x="250" y="47"/>
                    <a:pt x="250" y="47"/>
                    <a:pt x="250" y="47"/>
                  </a:cubicBezTo>
                  <a:cubicBezTo>
                    <a:pt x="249" y="46"/>
                    <a:pt x="249" y="46"/>
                    <a:pt x="249" y="46"/>
                  </a:cubicBezTo>
                  <a:cubicBezTo>
                    <a:pt x="249" y="46"/>
                    <a:pt x="249" y="46"/>
                    <a:pt x="249" y="46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0" y="45"/>
                    <a:pt x="250" y="45"/>
                    <a:pt x="250" y="4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2" y="44"/>
                    <a:pt x="252" y="44"/>
                    <a:pt x="252" y="44"/>
                  </a:cubicBezTo>
                  <a:cubicBezTo>
                    <a:pt x="253" y="43"/>
                    <a:pt x="253" y="43"/>
                    <a:pt x="253" y="43"/>
                  </a:cubicBezTo>
                  <a:cubicBezTo>
                    <a:pt x="253" y="42"/>
                    <a:pt x="253" y="42"/>
                    <a:pt x="253" y="42"/>
                  </a:cubicBezTo>
                  <a:cubicBezTo>
                    <a:pt x="253" y="41"/>
                    <a:pt x="253" y="41"/>
                    <a:pt x="253" y="41"/>
                  </a:cubicBezTo>
                  <a:cubicBezTo>
                    <a:pt x="253" y="41"/>
                    <a:pt x="253" y="41"/>
                    <a:pt x="253" y="41"/>
                  </a:cubicBezTo>
                  <a:cubicBezTo>
                    <a:pt x="254" y="40"/>
                    <a:pt x="254" y="40"/>
                    <a:pt x="254" y="40"/>
                  </a:cubicBezTo>
                  <a:cubicBezTo>
                    <a:pt x="253" y="40"/>
                    <a:pt x="253" y="40"/>
                    <a:pt x="253" y="40"/>
                  </a:cubicBezTo>
                  <a:cubicBezTo>
                    <a:pt x="253" y="39"/>
                    <a:pt x="253" y="39"/>
                    <a:pt x="253" y="39"/>
                  </a:cubicBezTo>
                  <a:cubicBezTo>
                    <a:pt x="253" y="39"/>
                    <a:pt x="253" y="39"/>
                    <a:pt x="253" y="39"/>
                  </a:cubicBezTo>
                  <a:cubicBezTo>
                    <a:pt x="252" y="38"/>
                    <a:pt x="252" y="38"/>
                    <a:pt x="252" y="38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0" y="38"/>
                    <a:pt x="250" y="38"/>
                    <a:pt x="250" y="38"/>
                  </a:cubicBezTo>
                  <a:cubicBezTo>
                    <a:pt x="251" y="37"/>
                    <a:pt x="251" y="37"/>
                    <a:pt x="251" y="37"/>
                  </a:cubicBezTo>
                  <a:cubicBezTo>
                    <a:pt x="252" y="37"/>
                    <a:pt x="252" y="37"/>
                    <a:pt x="252" y="37"/>
                  </a:cubicBezTo>
                  <a:cubicBezTo>
                    <a:pt x="252" y="36"/>
                    <a:pt x="252" y="36"/>
                    <a:pt x="252" y="36"/>
                  </a:cubicBezTo>
                  <a:cubicBezTo>
                    <a:pt x="252" y="36"/>
                    <a:pt x="252" y="36"/>
                    <a:pt x="252" y="36"/>
                  </a:cubicBezTo>
                  <a:cubicBezTo>
                    <a:pt x="252" y="35"/>
                    <a:pt x="252" y="35"/>
                    <a:pt x="252" y="35"/>
                  </a:cubicBezTo>
                  <a:cubicBezTo>
                    <a:pt x="252" y="34"/>
                    <a:pt x="252" y="34"/>
                    <a:pt x="252" y="34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49" y="34"/>
                    <a:pt x="249" y="34"/>
                    <a:pt x="249" y="34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48" y="35"/>
                    <a:pt x="248" y="35"/>
                    <a:pt x="248" y="35"/>
                  </a:cubicBezTo>
                  <a:cubicBezTo>
                    <a:pt x="247" y="36"/>
                    <a:pt x="247" y="36"/>
                    <a:pt x="247" y="36"/>
                  </a:cubicBezTo>
                  <a:cubicBezTo>
                    <a:pt x="247" y="35"/>
                    <a:pt x="247" y="35"/>
                    <a:pt x="247" y="35"/>
                  </a:cubicBezTo>
                  <a:cubicBezTo>
                    <a:pt x="247" y="35"/>
                    <a:pt x="247" y="35"/>
                    <a:pt x="247" y="35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48" y="33"/>
                    <a:pt x="248" y="33"/>
                    <a:pt x="248" y="33"/>
                  </a:cubicBezTo>
                  <a:cubicBezTo>
                    <a:pt x="248" y="31"/>
                    <a:pt x="248" y="31"/>
                    <a:pt x="248" y="31"/>
                  </a:cubicBezTo>
                  <a:cubicBezTo>
                    <a:pt x="248" y="30"/>
                    <a:pt x="248" y="30"/>
                    <a:pt x="248" y="30"/>
                  </a:cubicBezTo>
                  <a:cubicBezTo>
                    <a:pt x="247" y="30"/>
                    <a:pt x="247" y="30"/>
                    <a:pt x="247" y="30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6" y="29"/>
                    <a:pt x="246" y="29"/>
                    <a:pt x="246" y="29"/>
                  </a:cubicBezTo>
                  <a:cubicBezTo>
                    <a:pt x="245" y="29"/>
                    <a:pt x="245" y="29"/>
                    <a:pt x="245" y="29"/>
                  </a:cubicBezTo>
                  <a:cubicBezTo>
                    <a:pt x="244" y="29"/>
                    <a:pt x="244" y="29"/>
                    <a:pt x="244" y="29"/>
                  </a:cubicBezTo>
                  <a:cubicBezTo>
                    <a:pt x="243" y="30"/>
                    <a:pt x="243" y="30"/>
                    <a:pt x="243" y="30"/>
                  </a:cubicBezTo>
                  <a:cubicBezTo>
                    <a:pt x="243" y="29"/>
                    <a:pt x="243" y="29"/>
                    <a:pt x="243" y="29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40" y="30"/>
                    <a:pt x="240" y="30"/>
                    <a:pt x="240" y="30"/>
                  </a:cubicBezTo>
                  <a:cubicBezTo>
                    <a:pt x="240" y="30"/>
                    <a:pt x="240" y="30"/>
                    <a:pt x="240" y="30"/>
                  </a:cubicBezTo>
                  <a:cubicBezTo>
                    <a:pt x="239" y="31"/>
                    <a:pt x="239" y="31"/>
                    <a:pt x="239" y="31"/>
                  </a:cubicBezTo>
                  <a:cubicBezTo>
                    <a:pt x="239" y="32"/>
                    <a:pt x="239" y="32"/>
                    <a:pt x="239" y="32"/>
                  </a:cubicBezTo>
                  <a:cubicBezTo>
                    <a:pt x="240" y="33"/>
                    <a:pt x="240" y="33"/>
                    <a:pt x="240" y="33"/>
                  </a:cubicBezTo>
                  <a:cubicBezTo>
                    <a:pt x="240" y="32"/>
                    <a:pt x="240" y="32"/>
                    <a:pt x="240" y="32"/>
                  </a:cubicBezTo>
                  <a:cubicBezTo>
                    <a:pt x="241" y="32"/>
                    <a:pt x="241" y="32"/>
                    <a:pt x="241" y="32"/>
                  </a:cubicBezTo>
                  <a:cubicBezTo>
                    <a:pt x="242" y="32"/>
                    <a:pt x="242" y="32"/>
                    <a:pt x="242" y="32"/>
                  </a:cubicBezTo>
                  <a:cubicBezTo>
                    <a:pt x="241" y="33"/>
                    <a:pt x="241" y="33"/>
                    <a:pt x="241" y="33"/>
                  </a:cubicBezTo>
                  <a:cubicBezTo>
                    <a:pt x="239" y="34"/>
                    <a:pt x="239" y="34"/>
                    <a:pt x="239" y="34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40" y="35"/>
                    <a:pt x="240" y="35"/>
                    <a:pt x="240" y="35"/>
                  </a:cubicBezTo>
                  <a:cubicBezTo>
                    <a:pt x="241" y="34"/>
                    <a:pt x="241" y="34"/>
                    <a:pt x="241" y="34"/>
                  </a:cubicBezTo>
                  <a:cubicBezTo>
                    <a:pt x="242" y="34"/>
                    <a:pt x="242" y="34"/>
                    <a:pt x="242" y="34"/>
                  </a:cubicBezTo>
                  <a:cubicBezTo>
                    <a:pt x="242" y="33"/>
                    <a:pt x="242" y="33"/>
                    <a:pt x="242" y="33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2" y="35"/>
                    <a:pt x="242" y="35"/>
                    <a:pt x="242" y="35"/>
                  </a:cubicBezTo>
                  <a:cubicBezTo>
                    <a:pt x="242" y="35"/>
                    <a:pt x="242" y="35"/>
                    <a:pt x="242" y="35"/>
                  </a:cubicBezTo>
                  <a:cubicBezTo>
                    <a:pt x="241" y="36"/>
                    <a:pt x="241" y="36"/>
                    <a:pt x="241" y="36"/>
                  </a:cubicBezTo>
                  <a:cubicBezTo>
                    <a:pt x="241" y="36"/>
                    <a:pt x="241" y="36"/>
                    <a:pt x="241" y="36"/>
                  </a:cubicBezTo>
                  <a:cubicBezTo>
                    <a:pt x="241" y="37"/>
                    <a:pt x="241" y="37"/>
                    <a:pt x="241" y="37"/>
                  </a:cubicBezTo>
                  <a:cubicBezTo>
                    <a:pt x="242" y="37"/>
                    <a:pt x="242" y="37"/>
                    <a:pt x="242" y="37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2" y="38"/>
                    <a:pt x="242" y="38"/>
                    <a:pt x="242" y="38"/>
                  </a:cubicBezTo>
                  <a:cubicBezTo>
                    <a:pt x="241" y="38"/>
                    <a:pt x="241" y="38"/>
                    <a:pt x="241" y="38"/>
                  </a:cubicBezTo>
                  <a:cubicBezTo>
                    <a:pt x="240" y="38"/>
                    <a:pt x="240" y="38"/>
                    <a:pt x="240" y="38"/>
                  </a:cubicBezTo>
                  <a:cubicBezTo>
                    <a:pt x="240" y="38"/>
                    <a:pt x="240" y="38"/>
                    <a:pt x="240" y="38"/>
                  </a:cubicBezTo>
                  <a:cubicBezTo>
                    <a:pt x="241" y="39"/>
                    <a:pt x="241" y="39"/>
                    <a:pt x="241" y="39"/>
                  </a:cubicBezTo>
                  <a:cubicBezTo>
                    <a:pt x="241" y="39"/>
                    <a:pt x="241" y="39"/>
                    <a:pt x="241" y="39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39"/>
                    <a:pt x="239" y="39"/>
                    <a:pt x="239" y="39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37" y="38"/>
                    <a:pt x="237" y="38"/>
                    <a:pt x="237" y="38"/>
                  </a:cubicBezTo>
                  <a:cubicBezTo>
                    <a:pt x="235" y="39"/>
                    <a:pt x="235" y="39"/>
                    <a:pt x="235" y="39"/>
                  </a:cubicBezTo>
                  <a:cubicBezTo>
                    <a:pt x="235" y="39"/>
                    <a:pt x="235" y="39"/>
                    <a:pt x="235" y="39"/>
                  </a:cubicBezTo>
                  <a:cubicBezTo>
                    <a:pt x="235" y="40"/>
                    <a:pt x="235" y="40"/>
                    <a:pt x="235" y="40"/>
                  </a:cubicBezTo>
                  <a:cubicBezTo>
                    <a:pt x="235" y="41"/>
                    <a:pt x="235" y="41"/>
                    <a:pt x="235" y="41"/>
                  </a:cubicBezTo>
                  <a:cubicBezTo>
                    <a:pt x="235" y="42"/>
                    <a:pt x="235" y="42"/>
                    <a:pt x="235" y="42"/>
                  </a:cubicBezTo>
                  <a:cubicBezTo>
                    <a:pt x="236" y="43"/>
                    <a:pt x="236" y="43"/>
                    <a:pt x="236" y="43"/>
                  </a:cubicBezTo>
                  <a:cubicBezTo>
                    <a:pt x="237" y="42"/>
                    <a:pt x="237" y="42"/>
                    <a:pt x="237" y="42"/>
                  </a:cubicBezTo>
                  <a:cubicBezTo>
                    <a:pt x="237" y="42"/>
                    <a:pt x="237" y="42"/>
                    <a:pt x="237" y="42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40" y="42"/>
                    <a:pt x="240" y="42"/>
                    <a:pt x="240" y="42"/>
                  </a:cubicBezTo>
                  <a:cubicBezTo>
                    <a:pt x="240" y="43"/>
                    <a:pt x="240" y="43"/>
                    <a:pt x="240" y="43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2" y="43"/>
                    <a:pt x="242" y="43"/>
                    <a:pt x="242" y="43"/>
                  </a:cubicBezTo>
                  <a:cubicBezTo>
                    <a:pt x="241" y="43"/>
                    <a:pt x="241" y="43"/>
                    <a:pt x="241" y="43"/>
                  </a:cubicBezTo>
                  <a:cubicBezTo>
                    <a:pt x="241" y="44"/>
                    <a:pt x="241" y="44"/>
                    <a:pt x="241" y="44"/>
                  </a:cubicBezTo>
                  <a:cubicBezTo>
                    <a:pt x="241" y="44"/>
                    <a:pt x="241" y="44"/>
                    <a:pt x="241" y="44"/>
                  </a:cubicBezTo>
                  <a:cubicBezTo>
                    <a:pt x="242" y="44"/>
                    <a:pt x="242" y="44"/>
                    <a:pt x="242" y="44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3" y="46"/>
                    <a:pt x="243" y="46"/>
                    <a:pt x="243" y="46"/>
                  </a:cubicBezTo>
                  <a:cubicBezTo>
                    <a:pt x="244" y="46"/>
                    <a:pt x="244" y="46"/>
                    <a:pt x="244" y="46"/>
                  </a:cubicBezTo>
                  <a:cubicBezTo>
                    <a:pt x="244" y="46"/>
                    <a:pt x="244" y="46"/>
                    <a:pt x="244" y="46"/>
                  </a:cubicBezTo>
                  <a:cubicBezTo>
                    <a:pt x="244" y="47"/>
                    <a:pt x="244" y="47"/>
                    <a:pt x="244" y="47"/>
                  </a:cubicBezTo>
                  <a:cubicBezTo>
                    <a:pt x="244" y="48"/>
                    <a:pt x="244" y="48"/>
                    <a:pt x="244" y="48"/>
                  </a:cubicBezTo>
                  <a:cubicBezTo>
                    <a:pt x="243" y="50"/>
                    <a:pt x="243" y="50"/>
                    <a:pt x="243" y="50"/>
                  </a:cubicBezTo>
                  <a:close/>
                  <a:moveTo>
                    <a:pt x="238" y="44"/>
                  </a:moveTo>
                  <a:cubicBezTo>
                    <a:pt x="238" y="44"/>
                    <a:pt x="238" y="44"/>
                    <a:pt x="238" y="44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40" y="43"/>
                    <a:pt x="240" y="43"/>
                    <a:pt x="240" y="43"/>
                  </a:cubicBezTo>
                  <a:cubicBezTo>
                    <a:pt x="240" y="44"/>
                    <a:pt x="240" y="44"/>
                    <a:pt x="240" y="44"/>
                  </a:cubicBezTo>
                  <a:cubicBezTo>
                    <a:pt x="239" y="44"/>
                    <a:pt x="239" y="44"/>
                    <a:pt x="239" y="44"/>
                  </a:cubicBezTo>
                  <a:cubicBezTo>
                    <a:pt x="238" y="45"/>
                    <a:pt x="238" y="45"/>
                    <a:pt x="238" y="45"/>
                  </a:cubicBezTo>
                  <a:cubicBezTo>
                    <a:pt x="238" y="44"/>
                    <a:pt x="238" y="44"/>
                    <a:pt x="238" y="44"/>
                  </a:cubicBezTo>
                  <a:close/>
                  <a:moveTo>
                    <a:pt x="236" y="49"/>
                  </a:moveTo>
                  <a:cubicBezTo>
                    <a:pt x="237" y="48"/>
                    <a:pt x="237" y="48"/>
                    <a:pt x="237" y="48"/>
                  </a:cubicBezTo>
                  <a:cubicBezTo>
                    <a:pt x="238" y="48"/>
                    <a:pt x="238" y="48"/>
                    <a:pt x="238" y="48"/>
                  </a:cubicBezTo>
                  <a:cubicBezTo>
                    <a:pt x="239" y="48"/>
                    <a:pt x="239" y="48"/>
                    <a:pt x="239" y="48"/>
                  </a:cubicBezTo>
                  <a:cubicBezTo>
                    <a:pt x="241" y="50"/>
                    <a:pt x="241" y="50"/>
                    <a:pt x="241" y="50"/>
                  </a:cubicBezTo>
                  <a:cubicBezTo>
                    <a:pt x="240" y="50"/>
                    <a:pt x="240" y="50"/>
                    <a:pt x="240" y="50"/>
                  </a:cubicBezTo>
                  <a:cubicBezTo>
                    <a:pt x="241" y="52"/>
                    <a:pt x="241" y="52"/>
                    <a:pt x="241" y="52"/>
                  </a:cubicBezTo>
                  <a:cubicBezTo>
                    <a:pt x="240" y="52"/>
                    <a:pt x="240" y="52"/>
                    <a:pt x="240" y="52"/>
                  </a:cubicBezTo>
                  <a:cubicBezTo>
                    <a:pt x="239" y="51"/>
                    <a:pt x="239" y="51"/>
                    <a:pt x="239" y="51"/>
                  </a:cubicBezTo>
                  <a:cubicBezTo>
                    <a:pt x="238" y="52"/>
                    <a:pt x="238" y="52"/>
                    <a:pt x="238" y="52"/>
                  </a:cubicBezTo>
                  <a:cubicBezTo>
                    <a:pt x="238" y="52"/>
                    <a:pt x="238" y="52"/>
                    <a:pt x="238" y="52"/>
                  </a:cubicBezTo>
                  <a:cubicBezTo>
                    <a:pt x="237" y="51"/>
                    <a:pt x="237" y="51"/>
                    <a:pt x="237" y="51"/>
                  </a:cubicBezTo>
                  <a:cubicBezTo>
                    <a:pt x="236" y="50"/>
                    <a:pt x="236" y="50"/>
                    <a:pt x="236" y="50"/>
                  </a:cubicBezTo>
                  <a:cubicBezTo>
                    <a:pt x="236" y="49"/>
                    <a:pt x="236" y="49"/>
                    <a:pt x="236" y="49"/>
                  </a:cubicBezTo>
                  <a:close/>
                  <a:moveTo>
                    <a:pt x="225" y="56"/>
                  </a:moveTo>
                  <a:cubicBezTo>
                    <a:pt x="226" y="55"/>
                    <a:pt x="226" y="55"/>
                    <a:pt x="226" y="55"/>
                  </a:cubicBezTo>
                  <a:cubicBezTo>
                    <a:pt x="227" y="55"/>
                    <a:pt x="227" y="55"/>
                    <a:pt x="227" y="55"/>
                  </a:cubicBezTo>
                  <a:cubicBezTo>
                    <a:pt x="227" y="56"/>
                    <a:pt x="227" y="56"/>
                    <a:pt x="227" y="56"/>
                  </a:cubicBezTo>
                  <a:cubicBezTo>
                    <a:pt x="226" y="56"/>
                    <a:pt x="226" y="56"/>
                    <a:pt x="226" y="56"/>
                  </a:cubicBezTo>
                  <a:cubicBezTo>
                    <a:pt x="225" y="56"/>
                    <a:pt x="225" y="56"/>
                    <a:pt x="225" y="56"/>
                  </a:cubicBezTo>
                  <a:close/>
                  <a:moveTo>
                    <a:pt x="224" y="55"/>
                  </a:moveTo>
                  <a:cubicBezTo>
                    <a:pt x="224" y="54"/>
                    <a:pt x="224" y="54"/>
                    <a:pt x="224" y="54"/>
                  </a:cubicBezTo>
                  <a:cubicBezTo>
                    <a:pt x="224" y="53"/>
                    <a:pt x="224" y="53"/>
                    <a:pt x="224" y="53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4" y="51"/>
                    <a:pt x="224" y="51"/>
                    <a:pt x="224" y="51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6" y="50"/>
                    <a:pt x="226" y="50"/>
                    <a:pt x="226" y="50"/>
                  </a:cubicBezTo>
                  <a:cubicBezTo>
                    <a:pt x="226" y="49"/>
                    <a:pt x="226" y="49"/>
                    <a:pt x="226" y="49"/>
                  </a:cubicBezTo>
                  <a:cubicBezTo>
                    <a:pt x="226" y="48"/>
                    <a:pt x="226" y="48"/>
                    <a:pt x="226" y="48"/>
                  </a:cubicBezTo>
                  <a:cubicBezTo>
                    <a:pt x="226" y="47"/>
                    <a:pt x="226" y="47"/>
                    <a:pt x="226" y="47"/>
                  </a:cubicBezTo>
                  <a:cubicBezTo>
                    <a:pt x="227" y="47"/>
                    <a:pt x="227" y="47"/>
                    <a:pt x="227" y="47"/>
                  </a:cubicBezTo>
                  <a:cubicBezTo>
                    <a:pt x="227" y="47"/>
                    <a:pt x="227" y="47"/>
                    <a:pt x="227" y="47"/>
                  </a:cubicBezTo>
                  <a:cubicBezTo>
                    <a:pt x="228" y="48"/>
                    <a:pt x="228" y="48"/>
                    <a:pt x="228" y="48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7" y="50"/>
                    <a:pt x="227" y="50"/>
                    <a:pt x="227" y="50"/>
                  </a:cubicBezTo>
                  <a:cubicBezTo>
                    <a:pt x="227" y="51"/>
                    <a:pt x="227" y="51"/>
                    <a:pt x="227" y="51"/>
                  </a:cubicBezTo>
                  <a:cubicBezTo>
                    <a:pt x="227" y="52"/>
                    <a:pt x="227" y="52"/>
                    <a:pt x="227" y="52"/>
                  </a:cubicBezTo>
                  <a:cubicBezTo>
                    <a:pt x="227" y="52"/>
                    <a:pt x="227" y="52"/>
                    <a:pt x="227" y="52"/>
                  </a:cubicBezTo>
                  <a:cubicBezTo>
                    <a:pt x="227" y="54"/>
                    <a:pt x="227" y="54"/>
                    <a:pt x="227" y="54"/>
                  </a:cubicBezTo>
                  <a:cubicBezTo>
                    <a:pt x="225" y="55"/>
                    <a:pt x="225" y="55"/>
                    <a:pt x="225" y="55"/>
                  </a:cubicBezTo>
                  <a:cubicBezTo>
                    <a:pt x="224" y="55"/>
                    <a:pt x="224" y="55"/>
                    <a:pt x="224" y="55"/>
                  </a:cubicBezTo>
                  <a:close/>
                  <a:moveTo>
                    <a:pt x="214" y="36"/>
                  </a:moveTo>
                  <a:cubicBezTo>
                    <a:pt x="214" y="36"/>
                    <a:pt x="214" y="36"/>
                    <a:pt x="214" y="36"/>
                  </a:cubicBezTo>
                  <a:cubicBezTo>
                    <a:pt x="213" y="35"/>
                    <a:pt x="213" y="35"/>
                    <a:pt x="213" y="35"/>
                  </a:cubicBezTo>
                  <a:cubicBezTo>
                    <a:pt x="214" y="34"/>
                    <a:pt x="214" y="34"/>
                    <a:pt x="214" y="34"/>
                  </a:cubicBezTo>
                  <a:cubicBezTo>
                    <a:pt x="213" y="34"/>
                    <a:pt x="213" y="34"/>
                    <a:pt x="213" y="34"/>
                  </a:cubicBezTo>
                  <a:cubicBezTo>
                    <a:pt x="212" y="34"/>
                    <a:pt x="212" y="34"/>
                    <a:pt x="212" y="34"/>
                  </a:cubicBezTo>
                  <a:cubicBezTo>
                    <a:pt x="212" y="34"/>
                    <a:pt x="212" y="34"/>
                    <a:pt x="212" y="34"/>
                  </a:cubicBezTo>
                  <a:cubicBezTo>
                    <a:pt x="211" y="34"/>
                    <a:pt x="211" y="34"/>
                    <a:pt x="211" y="34"/>
                  </a:cubicBezTo>
                  <a:cubicBezTo>
                    <a:pt x="210" y="34"/>
                    <a:pt x="210" y="34"/>
                    <a:pt x="210" y="34"/>
                  </a:cubicBezTo>
                  <a:cubicBezTo>
                    <a:pt x="210" y="34"/>
                    <a:pt x="210" y="34"/>
                    <a:pt x="210" y="34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2" y="32"/>
                    <a:pt x="212" y="32"/>
                    <a:pt x="212" y="32"/>
                  </a:cubicBezTo>
                  <a:cubicBezTo>
                    <a:pt x="215" y="31"/>
                    <a:pt x="215" y="31"/>
                    <a:pt x="215" y="31"/>
                  </a:cubicBezTo>
                  <a:cubicBezTo>
                    <a:pt x="216" y="31"/>
                    <a:pt x="216" y="31"/>
                    <a:pt x="216" y="31"/>
                  </a:cubicBezTo>
                  <a:cubicBezTo>
                    <a:pt x="217" y="32"/>
                    <a:pt x="217" y="32"/>
                    <a:pt x="217" y="32"/>
                  </a:cubicBezTo>
                  <a:cubicBezTo>
                    <a:pt x="217" y="32"/>
                    <a:pt x="217" y="32"/>
                    <a:pt x="217" y="32"/>
                  </a:cubicBezTo>
                  <a:cubicBezTo>
                    <a:pt x="218" y="32"/>
                    <a:pt x="218" y="32"/>
                    <a:pt x="218" y="32"/>
                  </a:cubicBezTo>
                  <a:cubicBezTo>
                    <a:pt x="219" y="31"/>
                    <a:pt x="219" y="31"/>
                    <a:pt x="219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2" y="31"/>
                    <a:pt x="222" y="31"/>
                    <a:pt x="222" y="31"/>
                  </a:cubicBezTo>
                  <a:cubicBezTo>
                    <a:pt x="222" y="32"/>
                    <a:pt x="222" y="32"/>
                    <a:pt x="222" y="32"/>
                  </a:cubicBezTo>
                  <a:cubicBezTo>
                    <a:pt x="223" y="32"/>
                    <a:pt x="223" y="32"/>
                    <a:pt x="223" y="32"/>
                  </a:cubicBezTo>
                  <a:cubicBezTo>
                    <a:pt x="223" y="33"/>
                    <a:pt x="223" y="33"/>
                    <a:pt x="223" y="33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37"/>
                    <a:pt x="222" y="37"/>
                    <a:pt x="222" y="37"/>
                  </a:cubicBezTo>
                  <a:cubicBezTo>
                    <a:pt x="221" y="37"/>
                    <a:pt x="221" y="37"/>
                    <a:pt x="221" y="37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7" y="38"/>
                    <a:pt x="217" y="38"/>
                    <a:pt x="217" y="38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5" y="36"/>
                    <a:pt x="215" y="36"/>
                    <a:pt x="215" y="36"/>
                  </a:cubicBezTo>
                  <a:cubicBezTo>
                    <a:pt x="214" y="36"/>
                    <a:pt x="214" y="36"/>
                    <a:pt x="214" y="36"/>
                  </a:cubicBezTo>
                  <a:close/>
                  <a:moveTo>
                    <a:pt x="202" y="42"/>
                  </a:moveTo>
                  <a:cubicBezTo>
                    <a:pt x="203" y="42"/>
                    <a:pt x="203" y="42"/>
                    <a:pt x="203" y="42"/>
                  </a:cubicBezTo>
                  <a:cubicBezTo>
                    <a:pt x="203" y="41"/>
                    <a:pt x="203" y="41"/>
                    <a:pt x="203" y="41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5" y="39"/>
                    <a:pt x="205" y="39"/>
                    <a:pt x="205" y="39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8" y="38"/>
                    <a:pt x="208" y="38"/>
                    <a:pt x="208" y="38"/>
                  </a:cubicBezTo>
                  <a:cubicBezTo>
                    <a:pt x="209" y="38"/>
                    <a:pt x="209" y="38"/>
                    <a:pt x="209" y="3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12" y="39"/>
                    <a:pt x="212" y="39"/>
                    <a:pt x="212" y="39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4" y="39"/>
                    <a:pt x="214" y="39"/>
                    <a:pt x="214" y="39"/>
                  </a:cubicBezTo>
                  <a:cubicBezTo>
                    <a:pt x="215" y="39"/>
                    <a:pt x="215" y="39"/>
                    <a:pt x="215" y="39"/>
                  </a:cubicBezTo>
                  <a:cubicBezTo>
                    <a:pt x="216" y="40"/>
                    <a:pt x="216" y="40"/>
                    <a:pt x="216" y="40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16" y="41"/>
                    <a:pt x="216" y="41"/>
                    <a:pt x="216" y="41"/>
                  </a:cubicBezTo>
                  <a:cubicBezTo>
                    <a:pt x="215" y="41"/>
                    <a:pt x="215" y="41"/>
                    <a:pt x="215" y="41"/>
                  </a:cubicBezTo>
                  <a:cubicBezTo>
                    <a:pt x="213" y="42"/>
                    <a:pt x="213" y="42"/>
                    <a:pt x="213" y="42"/>
                  </a:cubicBezTo>
                  <a:cubicBezTo>
                    <a:pt x="213" y="42"/>
                    <a:pt x="213" y="42"/>
                    <a:pt x="213" y="42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2" y="43"/>
                    <a:pt x="212" y="43"/>
                    <a:pt x="212" y="43"/>
                  </a:cubicBezTo>
                  <a:cubicBezTo>
                    <a:pt x="213" y="43"/>
                    <a:pt x="213" y="43"/>
                    <a:pt x="213" y="43"/>
                  </a:cubicBezTo>
                  <a:cubicBezTo>
                    <a:pt x="213" y="44"/>
                    <a:pt x="213" y="44"/>
                    <a:pt x="213" y="44"/>
                  </a:cubicBezTo>
                  <a:cubicBezTo>
                    <a:pt x="212" y="45"/>
                    <a:pt x="212" y="45"/>
                    <a:pt x="212" y="45"/>
                  </a:cubicBezTo>
                  <a:cubicBezTo>
                    <a:pt x="212" y="46"/>
                    <a:pt x="212" y="46"/>
                    <a:pt x="212" y="46"/>
                  </a:cubicBezTo>
                  <a:cubicBezTo>
                    <a:pt x="211" y="46"/>
                    <a:pt x="211" y="46"/>
                    <a:pt x="211" y="46"/>
                  </a:cubicBezTo>
                  <a:cubicBezTo>
                    <a:pt x="211" y="46"/>
                    <a:pt x="211" y="46"/>
                    <a:pt x="211" y="46"/>
                  </a:cubicBezTo>
                  <a:cubicBezTo>
                    <a:pt x="210" y="47"/>
                    <a:pt x="210" y="47"/>
                    <a:pt x="210" y="47"/>
                  </a:cubicBezTo>
                  <a:cubicBezTo>
                    <a:pt x="209" y="47"/>
                    <a:pt x="209" y="47"/>
                    <a:pt x="209" y="47"/>
                  </a:cubicBezTo>
                  <a:cubicBezTo>
                    <a:pt x="208" y="47"/>
                    <a:pt x="208" y="47"/>
                    <a:pt x="208" y="47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6" y="47"/>
                    <a:pt x="206" y="47"/>
                    <a:pt x="206" y="47"/>
                  </a:cubicBezTo>
                  <a:cubicBezTo>
                    <a:pt x="205" y="47"/>
                    <a:pt x="205" y="47"/>
                    <a:pt x="205" y="47"/>
                  </a:cubicBezTo>
                  <a:cubicBezTo>
                    <a:pt x="204" y="47"/>
                    <a:pt x="204" y="47"/>
                    <a:pt x="204" y="47"/>
                  </a:cubicBezTo>
                  <a:cubicBezTo>
                    <a:pt x="204" y="46"/>
                    <a:pt x="204" y="46"/>
                    <a:pt x="204" y="46"/>
                  </a:cubicBezTo>
                  <a:cubicBezTo>
                    <a:pt x="204" y="46"/>
                    <a:pt x="204" y="46"/>
                    <a:pt x="204" y="46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3" y="44"/>
                    <a:pt x="203" y="44"/>
                    <a:pt x="203" y="44"/>
                  </a:cubicBezTo>
                  <a:cubicBezTo>
                    <a:pt x="202" y="44"/>
                    <a:pt x="202" y="44"/>
                    <a:pt x="202" y="44"/>
                  </a:cubicBezTo>
                  <a:cubicBezTo>
                    <a:pt x="202" y="43"/>
                    <a:pt x="202" y="43"/>
                    <a:pt x="202" y="43"/>
                  </a:cubicBezTo>
                  <a:cubicBezTo>
                    <a:pt x="202" y="42"/>
                    <a:pt x="202" y="42"/>
                    <a:pt x="202" y="42"/>
                  </a:cubicBezTo>
                  <a:close/>
                  <a:moveTo>
                    <a:pt x="201" y="40"/>
                  </a:moveTo>
                  <a:cubicBezTo>
                    <a:pt x="201" y="40"/>
                    <a:pt x="201" y="40"/>
                    <a:pt x="201" y="40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4" y="37"/>
                    <a:pt x="204" y="37"/>
                    <a:pt x="204" y="37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4" y="36"/>
                    <a:pt x="204" y="36"/>
                    <a:pt x="204" y="36"/>
                  </a:cubicBezTo>
                  <a:cubicBezTo>
                    <a:pt x="203" y="36"/>
                    <a:pt x="203" y="36"/>
                    <a:pt x="203" y="36"/>
                  </a:cubicBezTo>
                  <a:cubicBezTo>
                    <a:pt x="203" y="36"/>
                    <a:pt x="203" y="36"/>
                    <a:pt x="203" y="36"/>
                  </a:cubicBezTo>
                  <a:cubicBezTo>
                    <a:pt x="202" y="35"/>
                    <a:pt x="202" y="35"/>
                    <a:pt x="202" y="35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0" y="37"/>
                    <a:pt x="200" y="37"/>
                    <a:pt x="200" y="37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1" y="40"/>
                    <a:pt x="201" y="40"/>
                    <a:pt x="201" y="40"/>
                  </a:cubicBezTo>
                  <a:close/>
                  <a:moveTo>
                    <a:pt x="276" y="99"/>
                  </a:moveTo>
                  <a:cubicBezTo>
                    <a:pt x="277" y="99"/>
                    <a:pt x="277" y="99"/>
                    <a:pt x="277" y="99"/>
                  </a:cubicBezTo>
                  <a:cubicBezTo>
                    <a:pt x="277" y="99"/>
                    <a:pt x="277" y="99"/>
                    <a:pt x="277" y="99"/>
                  </a:cubicBezTo>
                  <a:cubicBezTo>
                    <a:pt x="278" y="99"/>
                    <a:pt x="278" y="99"/>
                    <a:pt x="278" y="99"/>
                  </a:cubicBezTo>
                  <a:cubicBezTo>
                    <a:pt x="278" y="99"/>
                    <a:pt x="278" y="99"/>
                    <a:pt x="278" y="99"/>
                  </a:cubicBezTo>
                  <a:cubicBezTo>
                    <a:pt x="279" y="100"/>
                    <a:pt x="279" y="100"/>
                    <a:pt x="279" y="100"/>
                  </a:cubicBezTo>
                  <a:cubicBezTo>
                    <a:pt x="279" y="100"/>
                    <a:pt x="279" y="100"/>
                    <a:pt x="279" y="100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82" y="99"/>
                    <a:pt x="282" y="99"/>
                    <a:pt x="282" y="99"/>
                  </a:cubicBezTo>
                  <a:cubicBezTo>
                    <a:pt x="283" y="99"/>
                    <a:pt x="283" y="99"/>
                    <a:pt x="283" y="99"/>
                  </a:cubicBezTo>
                  <a:cubicBezTo>
                    <a:pt x="284" y="99"/>
                    <a:pt x="284" y="99"/>
                    <a:pt x="284" y="99"/>
                  </a:cubicBezTo>
                  <a:cubicBezTo>
                    <a:pt x="284" y="100"/>
                    <a:pt x="284" y="100"/>
                    <a:pt x="284" y="100"/>
                  </a:cubicBezTo>
                  <a:cubicBezTo>
                    <a:pt x="285" y="99"/>
                    <a:pt x="285" y="99"/>
                    <a:pt x="285" y="99"/>
                  </a:cubicBezTo>
                  <a:cubicBezTo>
                    <a:pt x="285" y="99"/>
                    <a:pt x="285" y="99"/>
                    <a:pt x="285" y="99"/>
                  </a:cubicBezTo>
                  <a:cubicBezTo>
                    <a:pt x="285" y="98"/>
                    <a:pt x="285" y="98"/>
                    <a:pt x="285" y="98"/>
                  </a:cubicBezTo>
                  <a:cubicBezTo>
                    <a:pt x="286" y="98"/>
                    <a:pt x="286" y="98"/>
                    <a:pt x="286" y="98"/>
                  </a:cubicBezTo>
                  <a:cubicBezTo>
                    <a:pt x="286" y="97"/>
                    <a:pt x="286" y="97"/>
                    <a:pt x="286" y="97"/>
                  </a:cubicBezTo>
                  <a:cubicBezTo>
                    <a:pt x="285" y="96"/>
                    <a:pt x="285" y="96"/>
                    <a:pt x="285" y="96"/>
                  </a:cubicBezTo>
                  <a:cubicBezTo>
                    <a:pt x="285" y="95"/>
                    <a:pt x="285" y="95"/>
                    <a:pt x="285" y="95"/>
                  </a:cubicBezTo>
                  <a:cubicBezTo>
                    <a:pt x="286" y="96"/>
                    <a:pt x="286" y="96"/>
                    <a:pt x="286" y="96"/>
                  </a:cubicBezTo>
                  <a:cubicBezTo>
                    <a:pt x="286" y="96"/>
                    <a:pt x="286" y="96"/>
                    <a:pt x="286" y="96"/>
                  </a:cubicBezTo>
                  <a:cubicBezTo>
                    <a:pt x="287" y="97"/>
                    <a:pt x="287" y="97"/>
                    <a:pt x="287" y="97"/>
                  </a:cubicBezTo>
                  <a:cubicBezTo>
                    <a:pt x="287" y="97"/>
                    <a:pt x="287" y="97"/>
                    <a:pt x="287" y="97"/>
                  </a:cubicBezTo>
                  <a:cubicBezTo>
                    <a:pt x="288" y="97"/>
                    <a:pt x="288" y="97"/>
                    <a:pt x="288" y="97"/>
                  </a:cubicBezTo>
                  <a:cubicBezTo>
                    <a:pt x="288" y="97"/>
                    <a:pt x="288" y="97"/>
                    <a:pt x="288" y="97"/>
                  </a:cubicBezTo>
                  <a:cubicBezTo>
                    <a:pt x="289" y="97"/>
                    <a:pt x="289" y="97"/>
                    <a:pt x="289" y="97"/>
                  </a:cubicBezTo>
                  <a:cubicBezTo>
                    <a:pt x="289" y="97"/>
                    <a:pt x="289" y="97"/>
                    <a:pt x="289" y="97"/>
                  </a:cubicBezTo>
                  <a:cubicBezTo>
                    <a:pt x="289" y="96"/>
                    <a:pt x="289" y="96"/>
                    <a:pt x="289" y="96"/>
                  </a:cubicBezTo>
                  <a:cubicBezTo>
                    <a:pt x="289" y="95"/>
                    <a:pt x="289" y="95"/>
                    <a:pt x="289" y="95"/>
                  </a:cubicBezTo>
                  <a:cubicBezTo>
                    <a:pt x="288" y="95"/>
                    <a:pt x="288" y="95"/>
                    <a:pt x="288" y="95"/>
                  </a:cubicBezTo>
                  <a:cubicBezTo>
                    <a:pt x="287" y="95"/>
                    <a:pt x="287" y="95"/>
                    <a:pt x="287" y="95"/>
                  </a:cubicBezTo>
                  <a:cubicBezTo>
                    <a:pt x="286" y="95"/>
                    <a:pt x="286" y="95"/>
                    <a:pt x="286" y="95"/>
                  </a:cubicBezTo>
                  <a:cubicBezTo>
                    <a:pt x="286" y="95"/>
                    <a:pt x="286" y="95"/>
                    <a:pt x="286" y="95"/>
                  </a:cubicBezTo>
                  <a:cubicBezTo>
                    <a:pt x="286" y="94"/>
                    <a:pt x="286" y="94"/>
                    <a:pt x="286" y="94"/>
                  </a:cubicBezTo>
                  <a:cubicBezTo>
                    <a:pt x="287" y="94"/>
                    <a:pt x="287" y="94"/>
                    <a:pt x="287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3"/>
                    <a:pt x="288" y="93"/>
                    <a:pt x="288" y="93"/>
                  </a:cubicBezTo>
                  <a:cubicBezTo>
                    <a:pt x="289" y="94"/>
                    <a:pt x="289" y="94"/>
                    <a:pt x="289" y="94"/>
                  </a:cubicBezTo>
                  <a:cubicBezTo>
                    <a:pt x="289" y="94"/>
                    <a:pt x="289" y="94"/>
                    <a:pt x="289" y="94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0" y="92"/>
                    <a:pt x="290" y="92"/>
                    <a:pt x="290" y="92"/>
                  </a:cubicBezTo>
                  <a:cubicBezTo>
                    <a:pt x="290" y="91"/>
                    <a:pt x="290" y="91"/>
                    <a:pt x="290" y="91"/>
                  </a:cubicBezTo>
                  <a:cubicBezTo>
                    <a:pt x="290" y="91"/>
                    <a:pt x="290" y="91"/>
                    <a:pt x="290" y="91"/>
                  </a:cubicBezTo>
                  <a:cubicBezTo>
                    <a:pt x="291" y="91"/>
                    <a:pt x="291" y="91"/>
                    <a:pt x="291" y="91"/>
                  </a:cubicBezTo>
                  <a:cubicBezTo>
                    <a:pt x="289" y="91"/>
                    <a:pt x="289" y="91"/>
                    <a:pt x="289" y="91"/>
                  </a:cubicBezTo>
                  <a:cubicBezTo>
                    <a:pt x="289" y="91"/>
                    <a:pt x="289" y="91"/>
                    <a:pt x="289" y="91"/>
                  </a:cubicBezTo>
                  <a:cubicBezTo>
                    <a:pt x="289" y="90"/>
                    <a:pt x="289" y="90"/>
                    <a:pt x="289" y="90"/>
                  </a:cubicBezTo>
                  <a:cubicBezTo>
                    <a:pt x="289" y="90"/>
                    <a:pt x="289" y="90"/>
                    <a:pt x="289" y="90"/>
                  </a:cubicBezTo>
                  <a:cubicBezTo>
                    <a:pt x="290" y="89"/>
                    <a:pt x="290" y="89"/>
                    <a:pt x="290" y="89"/>
                  </a:cubicBezTo>
                  <a:cubicBezTo>
                    <a:pt x="289" y="89"/>
                    <a:pt x="289" y="89"/>
                    <a:pt x="289" y="89"/>
                  </a:cubicBezTo>
                  <a:cubicBezTo>
                    <a:pt x="287" y="89"/>
                    <a:pt x="287" y="89"/>
                    <a:pt x="287" y="89"/>
                  </a:cubicBezTo>
                  <a:cubicBezTo>
                    <a:pt x="287" y="88"/>
                    <a:pt x="287" y="88"/>
                    <a:pt x="287" y="88"/>
                  </a:cubicBezTo>
                  <a:cubicBezTo>
                    <a:pt x="287" y="88"/>
                    <a:pt x="287" y="88"/>
                    <a:pt x="287" y="88"/>
                  </a:cubicBezTo>
                  <a:cubicBezTo>
                    <a:pt x="287" y="88"/>
                    <a:pt x="287" y="88"/>
                    <a:pt x="287" y="88"/>
                  </a:cubicBezTo>
                  <a:cubicBezTo>
                    <a:pt x="287" y="87"/>
                    <a:pt x="287" y="87"/>
                    <a:pt x="287" y="87"/>
                  </a:cubicBezTo>
                  <a:cubicBezTo>
                    <a:pt x="286" y="86"/>
                    <a:pt x="286" y="86"/>
                    <a:pt x="286" y="86"/>
                  </a:cubicBezTo>
                  <a:cubicBezTo>
                    <a:pt x="285" y="86"/>
                    <a:pt x="285" y="86"/>
                    <a:pt x="285" y="86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3" y="86"/>
                    <a:pt x="283" y="86"/>
                    <a:pt x="283" y="86"/>
                  </a:cubicBezTo>
                  <a:cubicBezTo>
                    <a:pt x="282" y="87"/>
                    <a:pt x="282" y="87"/>
                    <a:pt x="282" y="87"/>
                  </a:cubicBezTo>
                  <a:cubicBezTo>
                    <a:pt x="280" y="86"/>
                    <a:pt x="280" y="86"/>
                    <a:pt x="280" y="86"/>
                  </a:cubicBezTo>
                  <a:cubicBezTo>
                    <a:pt x="280" y="85"/>
                    <a:pt x="280" y="85"/>
                    <a:pt x="280" y="85"/>
                  </a:cubicBezTo>
                  <a:cubicBezTo>
                    <a:pt x="279" y="85"/>
                    <a:pt x="279" y="85"/>
                    <a:pt x="279" y="85"/>
                  </a:cubicBezTo>
                  <a:cubicBezTo>
                    <a:pt x="279" y="85"/>
                    <a:pt x="279" y="85"/>
                    <a:pt x="279" y="85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277" y="85"/>
                    <a:pt x="277" y="85"/>
                    <a:pt x="277" y="85"/>
                  </a:cubicBezTo>
                  <a:cubicBezTo>
                    <a:pt x="276" y="86"/>
                    <a:pt x="276" y="86"/>
                    <a:pt x="276" y="86"/>
                  </a:cubicBezTo>
                  <a:cubicBezTo>
                    <a:pt x="276" y="86"/>
                    <a:pt x="276" y="86"/>
                    <a:pt x="276" y="86"/>
                  </a:cubicBezTo>
                  <a:cubicBezTo>
                    <a:pt x="275" y="85"/>
                    <a:pt x="275" y="85"/>
                    <a:pt x="275" y="85"/>
                  </a:cubicBezTo>
                  <a:cubicBezTo>
                    <a:pt x="274" y="86"/>
                    <a:pt x="274" y="86"/>
                    <a:pt x="274" y="86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3" y="87"/>
                    <a:pt x="273" y="87"/>
                    <a:pt x="273" y="87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2" y="86"/>
                    <a:pt x="272" y="86"/>
                    <a:pt x="272" y="86"/>
                  </a:cubicBezTo>
                  <a:cubicBezTo>
                    <a:pt x="270" y="86"/>
                    <a:pt x="270" y="86"/>
                    <a:pt x="270" y="86"/>
                  </a:cubicBezTo>
                  <a:cubicBezTo>
                    <a:pt x="270" y="86"/>
                    <a:pt x="270" y="86"/>
                    <a:pt x="270" y="86"/>
                  </a:cubicBezTo>
                  <a:cubicBezTo>
                    <a:pt x="270" y="86"/>
                    <a:pt x="270" y="86"/>
                    <a:pt x="270" y="86"/>
                  </a:cubicBezTo>
                  <a:cubicBezTo>
                    <a:pt x="270" y="87"/>
                    <a:pt x="270" y="87"/>
                    <a:pt x="270" y="87"/>
                  </a:cubicBezTo>
                  <a:cubicBezTo>
                    <a:pt x="271" y="88"/>
                    <a:pt x="271" y="88"/>
                    <a:pt x="271" y="88"/>
                  </a:cubicBezTo>
                  <a:cubicBezTo>
                    <a:pt x="270" y="87"/>
                    <a:pt x="270" y="87"/>
                    <a:pt x="270" y="87"/>
                  </a:cubicBezTo>
                  <a:cubicBezTo>
                    <a:pt x="270" y="87"/>
                    <a:pt x="270" y="87"/>
                    <a:pt x="270" y="87"/>
                  </a:cubicBezTo>
                  <a:cubicBezTo>
                    <a:pt x="269" y="87"/>
                    <a:pt x="269" y="87"/>
                    <a:pt x="269" y="87"/>
                  </a:cubicBezTo>
                  <a:cubicBezTo>
                    <a:pt x="268" y="87"/>
                    <a:pt x="268" y="87"/>
                    <a:pt x="268" y="87"/>
                  </a:cubicBezTo>
                  <a:cubicBezTo>
                    <a:pt x="267" y="87"/>
                    <a:pt x="267" y="87"/>
                    <a:pt x="267" y="87"/>
                  </a:cubicBezTo>
                  <a:cubicBezTo>
                    <a:pt x="268" y="86"/>
                    <a:pt x="268" y="86"/>
                    <a:pt x="268" y="86"/>
                  </a:cubicBezTo>
                  <a:cubicBezTo>
                    <a:pt x="268" y="86"/>
                    <a:pt x="268" y="86"/>
                    <a:pt x="268" y="86"/>
                  </a:cubicBezTo>
                  <a:cubicBezTo>
                    <a:pt x="267" y="85"/>
                    <a:pt x="267" y="85"/>
                    <a:pt x="267" y="85"/>
                  </a:cubicBezTo>
                  <a:cubicBezTo>
                    <a:pt x="267" y="84"/>
                    <a:pt x="267" y="84"/>
                    <a:pt x="267" y="84"/>
                  </a:cubicBezTo>
                  <a:cubicBezTo>
                    <a:pt x="267" y="84"/>
                    <a:pt x="267" y="84"/>
                    <a:pt x="267" y="84"/>
                  </a:cubicBezTo>
                  <a:cubicBezTo>
                    <a:pt x="266" y="84"/>
                    <a:pt x="266" y="84"/>
                    <a:pt x="266" y="84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5" y="85"/>
                    <a:pt x="265" y="85"/>
                    <a:pt x="265" y="85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6" y="84"/>
                    <a:pt x="266" y="84"/>
                    <a:pt x="266" y="84"/>
                  </a:cubicBezTo>
                  <a:cubicBezTo>
                    <a:pt x="265" y="84"/>
                    <a:pt x="265" y="84"/>
                    <a:pt x="265" y="84"/>
                  </a:cubicBezTo>
                  <a:cubicBezTo>
                    <a:pt x="264" y="84"/>
                    <a:pt x="264" y="84"/>
                    <a:pt x="264" y="84"/>
                  </a:cubicBezTo>
                  <a:cubicBezTo>
                    <a:pt x="264" y="84"/>
                    <a:pt x="264" y="84"/>
                    <a:pt x="264" y="84"/>
                  </a:cubicBezTo>
                  <a:cubicBezTo>
                    <a:pt x="264" y="84"/>
                    <a:pt x="264" y="84"/>
                    <a:pt x="264" y="84"/>
                  </a:cubicBezTo>
                  <a:cubicBezTo>
                    <a:pt x="264" y="83"/>
                    <a:pt x="264" y="83"/>
                    <a:pt x="264" y="83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3" y="83"/>
                    <a:pt x="263" y="83"/>
                    <a:pt x="263" y="83"/>
                  </a:cubicBezTo>
                  <a:cubicBezTo>
                    <a:pt x="262" y="84"/>
                    <a:pt x="262" y="84"/>
                    <a:pt x="262" y="84"/>
                  </a:cubicBezTo>
                  <a:cubicBezTo>
                    <a:pt x="262" y="85"/>
                    <a:pt x="262" y="85"/>
                    <a:pt x="262" y="85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84"/>
                    <a:pt x="261" y="84"/>
                    <a:pt x="261" y="84"/>
                  </a:cubicBezTo>
                  <a:cubicBezTo>
                    <a:pt x="261" y="83"/>
                    <a:pt x="261" y="83"/>
                    <a:pt x="261" y="83"/>
                  </a:cubicBezTo>
                  <a:cubicBezTo>
                    <a:pt x="261" y="83"/>
                    <a:pt x="261" y="83"/>
                    <a:pt x="261" y="83"/>
                  </a:cubicBezTo>
                  <a:cubicBezTo>
                    <a:pt x="262" y="82"/>
                    <a:pt x="262" y="82"/>
                    <a:pt x="262" y="82"/>
                  </a:cubicBezTo>
                  <a:cubicBezTo>
                    <a:pt x="261" y="81"/>
                    <a:pt x="261" y="81"/>
                    <a:pt x="261" y="81"/>
                  </a:cubicBezTo>
                  <a:cubicBezTo>
                    <a:pt x="260" y="81"/>
                    <a:pt x="260" y="81"/>
                    <a:pt x="260" y="81"/>
                  </a:cubicBezTo>
                  <a:cubicBezTo>
                    <a:pt x="260" y="81"/>
                    <a:pt x="260" y="81"/>
                    <a:pt x="260" y="81"/>
                  </a:cubicBezTo>
                  <a:cubicBezTo>
                    <a:pt x="261" y="81"/>
                    <a:pt x="261" y="81"/>
                    <a:pt x="261" y="81"/>
                  </a:cubicBezTo>
                  <a:cubicBezTo>
                    <a:pt x="261" y="80"/>
                    <a:pt x="261" y="80"/>
                    <a:pt x="261" y="80"/>
                  </a:cubicBezTo>
                  <a:cubicBezTo>
                    <a:pt x="261" y="79"/>
                    <a:pt x="261" y="79"/>
                    <a:pt x="261" y="79"/>
                  </a:cubicBezTo>
                  <a:cubicBezTo>
                    <a:pt x="261" y="79"/>
                    <a:pt x="261" y="79"/>
                    <a:pt x="261" y="79"/>
                  </a:cubicBezTo>
                  <a:cubicBezTo>
                    <a:pt x="260" y="79"/>
                    <a:pt x="260" y="79"/>
                    <a:pt x="260" y="79"/>
                  </a:cubicBezTo>
                  <a:cubicBezTo>
                    <a:pt x="260" y="79"/>
                    <a:pt x="260" y="79"/>
                    <a:pt x="260" y="79"/>
                  </a:cubicBezTo>
                  <a:cubicBezTo>
                    <a:pt x="259" y="79"/>
                    <a:pt x="259" y="79"/>
                    <a:pt x="259" y="79"/>
                  </a:cubicBezTo>
                  <a:cubicBezTo>
                    <a:pt x="259" y="79"/>
                    <a:pt x="259" y="79"/>
                    <a:pt x="259" y="79"/>
                  </a:cubicBezTo>
                  <a:cubicBezTo>
                    <a:pt x="259" y="79"/>
                    <a:pt x="259" y="79"/>
                    <a:pt x="259" y="79"/>
                  </a:cubicBezTo>
                  <a:cubicBezTo>
                    <a:pt x="258" y="79"/>
                    <a:pt x="258" y="79"/>
                    <a:pt x="258" y="79"/>
                  </a:cubicBezTo>
                  <a:cubicBezTo>
                    <a:pt x="258" y="79"/>
                    <a:pt x="258" y="79"/>
                    <a:pt x="258" y="79"/>
                  </a:cubicBezTo>
                  <a:cubicBezTo>
                    <a:pt x="257" y="79"/>
                    <a:pt x="257" y="79"/>
                    <a:pt x="257" y="79"/>
                  </a:cubicBezTo>
                  <a:cubicBezTo>
                    <a:pt x="257" y="79"/>
                    <a:pt x="257" y="79"/>
                    <a:pt x="257" y="79"/>
                  </a:cubicBezTo>
                  <a:cubicBezTo>
                    <a:pt x="257" y="79"/>
                    <a:pt x="257" y="79"/>
                    <a:pt x="257" y="79"/>
                  </a:cubicBezTo>
                  <a:cubicBezTo>
                    <a:pt x="258" y="78"/>
                    <a:pt x="258" y="78"/>
                    <a:pt x="258" y="78"/>
                  </a:cubicBezTo>
                  <a:cubicBezTo>
                    <a:pt x="258" y="77"/>
                    <a:pt x="258" y="77"/>
                    <a:pt x="258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59" y="78"/>
                    <a:pt x="259" y="78"/>
                    <a:pt x="259" y="78"/>
                  </a:cubicBezTo>
                  <a:cubicBezTo>
                    <a:pt x="261" y="78"/>
                    <a:pt x="261" y="78"/>
                    <a:pt x="261" y="78"/>
                  </a:cubicBezTo>
                  <a:cubicBezTo>
                    <a:pt x="260" y="78"/>
                    <a:pt x="260" y="78"/>
                    <a:pt x="260" y="78"/>
                  </a:cubicBezTo>
                  <a:cubicBezTo>
                    <a:pt x="260" y="77"/>
                    <a:pt x="260" y="77"/>
                    <a:pt x="260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58" y="76"/>
                    <a:pt x="258" y="76"/>
                    <a:pt x="258" y="76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9" y="75"/>
                    <a:pt x="259" y="75"/>
                    <a:pt x="259" y="75"/>
                  </a:cubicBezTo>
                  <a:cubicBezTo>
                    <a:pt x="260" y="76"/>
                    <a:pt x="260" y="76"/>
                    <a:pt x="260" y="76"/>
                  </a:cubicBezTo>
                  <a:cubicBezTo>
                    <a:pt x="261" y="76"/>
                    <a:pt x="261" y="76"/>
                    <a:pt x="261" y="76"/>
                  </a:cubicBezTo>
                  <a:cubicBezTo>
                    <a:pt x="261" y="77"/>
                    <a:pt x="261" y="77"/>
                    <a:pt x="261" y="77"/>
                  </a:cubicBezTo>
                  <a:cubicBezTo>
                    <a:pt x="262" y="77"/>
                    <a:pt x="262" y="77"/>
                    <a:pt x="262" y="77"/>
                  </a:cubicBezTo>
                  <a:cubicBezTo>
                    <a:pt x="262" y="77"/>
                    <a:pt x="262" y="77"/>
                    <a:pt x="262" y="77"/>
                  </a:cubicBezTo>
                  <a:cubicBezTo>
                    <a:pt x="264" y="77"/>
                    <a:pt x="264" y="77"/>
                    <a:pt x="264" y="77"/>
                  </a:cubicBezTo>
                  <a:cubicBezTo>
                    <a:pt x="265" y="77"/>
                    <a:pt x="265" y="77"/>
                    <a:pt x="265" y="77"/>
                  </a:cubicBezTo>
                  <a:cubicBezTo>
                    <a:pt x="265" y="77"/>
                    <a:pt x="265" y="77"/>
                    <a:pt x="265" y="77"/>
                  </a:cubicBezTo>
                  <a:cubicBezTo>
                    <a:pt x="265" y="76"/>
                    <a:pt x="265" y="76"/>
                    <a:pt x="265" y="76"/>
                  </a:cubicBezTo>
                  <a:cubicBezTo>
                    <a:pt x="263" y="75"/>
                    <a:pt x="263" y="75"/>
                    <a:pt x="263" y="75"/>
                  </a:cubicBezTo>
                  <a:cubicBezTo>
                    <a:pt x="262" y="74"/>
                    <a:pt x="262" y="74"/>
                    <a:pt x="262" y="74"/>
                  </a:cubicBezTo>
                  <a:cubicBezTo>
                    <a:pt x="262" y="74"/>
                    <a:pt x="262" y="74"/>
                    <a:pt x="262" y="74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0" y="73"/>
                    <a:pt x="260" y="73"/>
                    <a:pt x="260" y="73"/>
                  </a:cubicBezTo>
                  <a:cubicBezTo>
                    <a:pt x="260" y="72"/>
                    <a:pt x="260" y="72"/>
                    <a:pt x="260" y="72"/>
                  </a:cubicBezTo>
                  <a:cubicBezTo>
                    <a:pt x="260" y="72"/>
                    <a:pt x="260" y="72"/>
                    <a:pt x="260" y="72"/>
                  </a:cubicBezTo>
                  <a:cubicBezTo>
                    <a:pt x="261" y="72"/>
                    <a:pt x="261" y="72"/>
                    <a:pt x="261" y="72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2" y="73"/>
                    <a:pt x="262" y="73"/>
                    <a:pt x="262" y="73"/>
                  </a:cubicBezTo>
                  <a:cubicBezTo>
                    <a:pt x="262" y="73"/>
                    <a:pt x="262" y="73"/>
                    <a:pt x="262" y="73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3" y="71"/>
                    <a:pt x="263" y="71"/>
                    <a:pt x="263" y="71"/>
                  </a:cubicBezTo>
                  <a:cubicBezTo>
                    <a:pt x="262" y="70"/>
                    <a:pt x="262" y="70"/>
                    <a:pt x="262" y="70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0" y="70"/>
                    <a:pt x="260" y="70"/>
                    <a:pt x="260" y="70"/>
                  </a:cubicBezTo>
                  <a:cubicBezTo>
                    <a:pt x="259" y="71"/>
                    <a:pt x="259" y="71"/>
                    <a:pt x="259" y="71"/>
                  </a:cubicBezTo>
                  <a:cubicBezTo>
                    <a:pt x="258" y="71"/>
                    <a:pt x="258" y="71"/>
                    <a:pt x="258" y="71"/>
                  </a:cubicBezTo>
                  <a:cubicBezTo>
                    <a:pt x="257" y="70"/>
                    <a:pt x="257" y="70"/>
                    <a:pt x="257" y="70"/>
                  </a:cubicBezTo>
                  <a:cubicBezTo>
                    <a:pt x="257" y="70"/>
                    <a:pt x="257" y="70"/>
                    <a:pt x="257" y="70"/>
                  </a:cubicBezTo>
                  <a:cubicBezTo>
                    <a:pt x="256" y="70"/>
                    <a:pt x="256" y="70"/>
                    <a:pt x="256" y="70"/>
                  </a:cubicBezTo>
                  <a:cubicBezTo>
                    <a:pt x="255" y="71"/>
                    <a:pt x="255" y="71"/>
                    <a:pt x="255" y="71"/>
                  </a:cubicBezTo>
                  <a:cubicBezTo>
                    <a:pt x="254" y="71"/>
                    <a:pt x="254" y="71"/>
                    <a:pt x="254" y="71"/>
                  </a:cubicBezTo>
                  <a:cubicBezTo>
                    <a:pt x="254" y="72"/>
                    <a:pt x="254" y="72"/>
                    <a:pt x="254" y="72"/>
                  </a:cubicBezTo>
                  <a:cubicBezTo>
                    <a:pt x="253" y="72"/>
                    <a:pt x="253" y="72"/>
                    <a:pt x="253" y="72"/>
                  </a:cubicBezTo>
                  <a:cubicBezTo>
                    <a:pt x="253" y="72"/>
                    <a:pt x="253" y="72"/>
                    <a:pt x="253" y="72"/>
                  </a:cubicBezTo>
                  <a:cubicBezTo>
                    <a:pt x="254" y="71"/>
                    <a:pt x="254" y="71"/>
                    <a:pt x="254" y="71"/>
                  </a:cubicBezTo>
                  <a:cubicBezTo>
                    <a:pt x="254" y="71"/>
                    <a:pt x="254" y="71"/>
                    <a:pt x="254" y="71"/>
                  </a:cubicBezTo>
                  <a:cubicBezTo>
                    <a:pt x="256" y="69"/>
                    <a:pt x="256" y="69"/>
                    <a:pt x="256" y="69"/>
                  </a:cubicBezTo>
                  <a:cubicBezTo>
                    <a:pt x="256" y="69"/>
                    <a:pt x="256" y="69"/>
                    <a:pt x="256" y="69"/>
                  </a:cubicBezTo>
                  <a:cubicBezTo>
                    <a:pt x="256" y="68"/>
                    <a:pt x="256" y="68"/>
                    <a:pt x="256" y="68"/>
                  </a:cubicBezTo>
                  <a:cubicBezTo>
                    <a:pt x="256" y="66"/>
                    <a:pt x="256" y="66"/>
                    <a:pt x="256" y="66"/>
                  </a:cubicBezTo>
                  <a:cubicBezTo>
                    <a:pt x="256" y="66"/>
                    <a:pt x="256" y="66"/>
                    <a:pt x="256" y="66"/>
                  </a:cubicBezTo>
                  <a:cubicBezTo>
                    <a:pt x="255" y="65"/>
                    <a:pt x="255" y="65"/>
                    <a:pt x="255" y="65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254" y="66"/>
                    <a:pt x="254" y="66"/>
                    <a:pt x="254" y="66"/>
                  </a:cubicBezTo>
                  <a:cubicBezTo>
                    <a:pt x="254" y="65"/>
                    <a:pt x="254" y="65"/>
                    <a:pt x="254" y="65"/>
                  </a:cubicBezTo>
                  <a:cubicBezTo>
                    <a:pt x="254" y="65"/>
                    <a:pt x="254" y="65"/>
                    <a:pt x="254" y="65"/>
                  </a:cubicBezTo>
                  <a:cubicBezTo>
                    <a:pt x="253" y="64"/>
                    <a:pt x="253" y="64"/>
                    <a:pt x="253" y="64"/>
                  </a:cubicBezTo>
                  <a:cubicBezTo>
                    <a:pt x="252" y="64"/>
                    <a:pt x="252" y="64"/>
                    <a:pt x="252" y="64"/>
                  </a:cubicBezTo>
                  <a:cubicBezTo>
                    <a:pt x="251" y="63"/>
                    <a:pt x="251" y="63"/>
                    <a:pt x="251" y="63"/>
                  </a:cubicBezTo>
                  <a:cubicBezTo>
                    <a:pt x="250" y="63"/>
                    <a:pt x="250" y="63"/>
                    <a:pt x="250" y="63"/>
                  </a:cubicBezTo>
                  <a:cubicBezTo>
                    <a:pt x="250" y="63"/>
                    <a:pt x="250" y="63"/>
                    <a:pt x="250" y="63"/>
                  </a:cubicBezTo>
                  <a:cubicBezTo>
                    <a:pt x="249" y="63"/>
                    <a:pt x="249" y="63"/>
                    <a:pt x="249" y="63"/>
                  </a:cubicBezTo>
                  <a:cubicBezTo>
                    <a:pt x="248" y="63"/>
                    <a:pt x="248" y="63"/>
                    <a:pt x="248" y="63"/>
                  </a:cubicBezTo>
                  <a:cubicBezTo>
                    <a:pt x="247" y="63"/>
                    <a:pt x="247" y="63"/>
                    <a:pt x="247" y="63"/>
                  </a:cubicBezTo>
                  <a:cubicBezTo>
                    <a:pt x="247" y="63"/>
                    <a:pt x="247" y="63"/>
                    <a:pt x="247" y="63"/>
                  </a:cubicBezTo>
                  <a:cubicBezTo>
                    <a:pt x="247" y="64"/>
                    <a:pt x="247" y="64"/>
                    <a:pt x="247" y="64"/>
                  </a:cubicBezTo>
                  <a:cubicBezTo>
                    <a:pt x="247" y="65"/>
                    <a:pt x="247" y="65"/>
                    <a:pt x="247" y="65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46" y="65"/>
                    <a:pt x="246" y="65"/>
                    <a:pt x="246" y="65"/>
                  </a:cubicBezTo>
                  <a:cubicBezTo>
                    <a:pt x="246" y="66"/>
                    <a:pt x="246" y="66"/>
                    <a:pt x="246" y="66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8" y="68"/>
                    <a:pt x="248" y="68"/>
                    <a:pt x="248" y="68"/>
                  </a:cubicBezTo>
                  <a:cubicBezTo>
                    <a:pt x="249" y="68"/>
                    <a:pt x="249" y="68"/>
                    <a:pt x="249" y="68"/>
                  </a:cubicBezTo>
                  <a:cubicBezTo>
                    <a:pt x="248" y="68"/>
                    <a:pt x="248" y="68"/>
                    <a:pt x="248" y="68"/>
                  </a:cubicBezTo>
                  <a:cubicBezTo>
                    <a:pt x="247" y="68"/>
                    <a:pt x="247" y="68"/>
                    <a:pt x="247" y="68"/>
                  </a:cubicBezTo>
                  <a:cubicBezTo>
                    <a:pt x="247" y="69"/>
                    <a:pt x="247" y="69"/>
                    <a:pt x="247" y="69"/>
                  </a:cubicBezTo>
                  <a:cubicBezTo>
                    <a:pt x="248" y="70"/>
                    <a:pt x="248" y="70"/>
                    <a:pt x="248" y="70"/>
                  </a:cubicBezTo>
                  <a:cubicBezTo>
                    <a:pt x="249" y="70"/>
                    <a:pt x="249" y="70"/>
                    <a:pt x="249" y="70"/>
                  </a:cubicBezTo>
                  <a:cubicBezTo>
                    <a:pt x="249" y="71"/>
                    <a:pt x="249" y="71"/>
                    <a:pt x="249" y="71"/>
                  </a:cubicBezTo>
                  <a:cubicBezTo>
                    <a:pt x="249" y="71"/>
                    <a:pt x="249" y="71"/>
                    <a:pt x="249" y="71"/>
                  </a:cubicBezTo>
                  <a:cubicBezTo>
                    <a:pt x="247" y="71"/>
                    <a:pt x="247" y="71"/>
                    <a:pt x="247" y="71"/>
                  </a:cubicBezTo>
                  <a:cubicBezTo>
                    <a:pt x="247" y="71"/>
                    <a:pt x="247" y="71"/>
                    <a:pt x="247" y="71"/>
                  </a:cubicBezTo>
                  <a:cubicBezTo>
                    <a:pt x="247" y="71"/>
                    <a:pt x="247" y="71"/>
                    <a:pt x="247" y="71"/>
                  </a:cubicBezTo>
                  <a:cubicBezTo>
                    <a:pt x="247" y="72"/>
                    <a:pt x="247" y="72"/>
                    <a:pt x="247" y="72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50" y="71"/>
                    <a:pt x="250" y="71"/>
                    <a:pt x="250" y="71"/>
                  </a:cubicBezTo>
                  <a:cubicBezTo>
                    <a:pt x="250" y="72"/>
                    <a:pt x="250" y="72"/>
                    <a:pt x="250" y="72"/>
                  </a:cubicBezTo>
                  <a:cubicBezTo>
                    <a:pt x="251" y="72"/>
                    <a:pt x="251" y="72"/>
                    <a:pt x="251" y="72"/>
                  </a:cubicBezTo>
                  <a:cubicBezTo>
                    <a:pt x="251" y="73"/>
                    <a:pt x="251" y="73"/>
                    <a:pt x="251" y="73"/>
                  </a:cubicBezTo>
                  <a:cubicBezTo>
                    <a:pt x="252" y="74"/>
                    <a:pt x="252" y="74"/>
                    <a:pt x="252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73"/>
                    <a:pt x="253" y="73"/>
                    <a:pt x="253" y="73"/>
                  </a:cubicBezTo>
                  <a:cubicBezTo>
                    <a:pt x="253" y="73"/>
                    <a:pt x="253" y="73"/>
                    <a:pt x="253" y="73"/>
                  </a:cubicBezTo>
                  <a:cubicBezTo>
                    <a:pt x="254" y="73"/>
                    <a:pt x="254" y="73"/>
                    <a:pt x="254" y="73"/>
                  </a:cubicBezTo>
                  <a:cubicBezTo>
                    <a:pt x="254" y="73"/>
                    <a:pt x="254" y="73"/>
                    <a:pt x="254" y="73"/>
                  </a:cubicBezTo>
                  <a:cubicBezTo>
                    <a:pt x="255" y="74"/>
                    <a:pt x="255" y="74"/>
                    <a:pt x="255" y="74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54" y="76"/>
                    <a:pt x="254" y="76"/>
                    <a:pt x="254" y="76"/>
                  </a:cubicBezTo>
                  <a:cubicBezTo>
                    <a:pt x="254" y="77"/>
                    <a:pt x="254" y="77"/>
                    <a:pt x="254" y="77"/>
                  </a:cubicBezTo>
                  <a:cubicBezTo>
                    <a:pt x="254" y="77"/>
                    <a:pt x="254" y="77"/>
                    <a:pt x="254" y="77"/>
                  </a:cubicBezTo>
                  <a:cubicBezTo>
                    <a:pt x="255" y="78"/>
                    <a:pt x="255" y="78"/>
                    <a:pt x="255" y="78"/>
                  </a:cubicBezTo>
                  <a:cubicBezTo>
                    <a:pt x="254" y="79"/>
                    <a:pt x="254" y="79"/>
                    <a:pt x="254" y="79"/>
                  </a:cubicBezTo>
                  <a:cubicBezTo>
                    <a:pt x="254" y="80"/>
                    <a:pt x="254" y="80"/>
                    <a:pt x="254" y="80"/>
                  </a:cubicBezTo>
                  <a:cubicBezTo>
                    <a:pt x="254" y="81"/>
                    <a:pt x="254" y="81"/>
                    <a:pt x="254" y="81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2" y="82"/>
                    <a:pt x="252" y="82"/>
                    <a:pt x="252" y="82"/>
                  </a:cubicBezTo>
                  <a:cubicBezTo>
                    <a:pt x="251" y="82"/>
                    <a:pt x="251" y="82"/>
                    <a:pt x="251" y="82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1" y="84"/>
                    <a:pt x="251" y="84"/>
                    <a:pt x="251" y="84"/>
                  </a:cubicBezTo>
                  <a:cubicBezTo>
                    <a:pt x="250" y="84"/>
                    <a:pt x="250" y="84"/>
                    <a:pt x="250" y="84"/>
                  </a:cubicBezTo>
                  <a:cubicBezTo>
                    <a:pt x="249" y="85"/>
                    <a:pt x="249" y="85"/>
                    <a:pt x="249" y="85"/>
                  </a:cubicBezTo>
                  <a:cubicBezTo>
                    <a:pt x="249" y="86"/>
                    <a:pt x="249" y="86"/>
                    <a:pt x="249" y="86"/>
                  </a:cubicBezTo>
                  <a:cubicBezTo>
                    <a:pt x="250" y="86"/>
                    <a:pt x="250" y="86"/>
                    <a:pt x="250" y="86"/>
                  </a:cubicBezTo>
                  <a:cubicBezTo>
                    <a:pt x="250" y="86"/>
                    <a:pt x="250" y="86"/>
                    <a:pt x="250" y="86"/>
                  </a:cubicBezTo>
                  <a:cubicBezTo>
                    <a:pt x="249" y="87"/>
                    <a:pt x="249" y="87"/>
                    <a:pt x="249" y="87"/>
                  </a:cubicBezTo>
                  <a:cubicBezTo>
                    <a:pt x="249" y="87"/>
                    <a:pt x="249" y="87"/>
                    <a:pt x="249" y="87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9" y="90"/>
                    <a:pt x="249" y="90"/>
                    <a:pt x="249" y="90"/>
                  </a:cubicBezTo>
                  <a:cubicBezTo>
                    <a:pt x="249" y="90"/>
                    <a:pt x="249" y="90"/>
                    <a:pt x="249" y="90"/>
                  </a:cubicBezTo>
                  <a:cubicBezTo>
                    <a:pt x="249" y="91"/>
                    <a:pt x="249" y="91"/>
                    <a:pt x="249" y="91"/>
                  </a:cubicBezTo>
                  <a:cubicBezTo>
                    <a:pt x="250" y="91"/>
                    <a:pt x="250" y="91"/>
                    <a:pt x="250" y="91"/>
                  </a:cubicBezTo>
                  <a:cubicBezTo>
                    <a:pt x="251" y="91"/>
                    <a:pt x="251" y="91"/>
                    <a:pt x="251" y="91"/>
                  </a:cubicBezTo>
                  <a:cubicBezTo>
                    <a:pt x="251" y="90"/>
                    <a:pt x="251" y="90"/>
                    <a:pt x="251" y="90"/>
                  </a:cubicBezTo>
                  <a:cubicBezTo>
                    <a:pt x="251" y="90"/>
                    <a:pt x="251" y="90"/>
                    <a:pt x="251" y="90"/>
                  </a:cubicBezTo>
                  <a:cubicBezTo>
                    <a:pt x="251" y="90"/>
                    <a:pt x="251" y="90"/>
                    <a:pt x="251" y="90"/>
                  </a:cubicBezTo>
                  <a:cubicBezTo>
                    <a:pt x="252" y="90"/>
                    <a:pt x="252" y="90"/>
                    <a:pt x="252" y="90"/>
                  </a:cubicBezTo>
                  <a:cubicBezTo>
                    <a:pt x="253" y="89"/>
                    <a:pt x="253" y="89"/>
                    <a:pt x="253" y="89"/>
                  </a:cubicBezTo>
                  <a:cubicBezTo>
                    <a:pt x="253" y="90"/>
                    <a:pt x="253" y="90"/>
                    <a:pt x="253" y="90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3" y="93"/>
                    <a:pt x="253" y="93"/>
                    <a:pt x="253" y="93"/>
                  </a:cubicBezTo>
                  <a:cubicBezTo>
                    <a:pt x="254" y="93"/>
                    <a:pt x="254" y="93"/>
                    <a:pt x="254" y="93"/>
                  </a:cubicBezTo>
                  <a:cubicBezTo>
                    <a:pt x="254" y="93"/>
                    <a:pt x="254" y="93"/>
                    <a:pt x="254" y="93"/>
                  </a:cubicBezTo>
                  <a:cubicBezTo>
                    <a:pt x="255" y="93"/>
                    <a:pt x="255" y="93"/>
                    <a:pt x="255" y="93"/>
                  </a:cubicBezTo>
                  <a:cubicBezTo>
                    <a:pt x="255" y="93"/>
                    <a:pt x="255" y="93"/>
                    <a:pt x="255" y="93"/>
                  </a:cubicBezTo>
                  <a:cubicBezTo>
                    <a:pt x="256" y="92"/>
                    <a:pt x="256" y="92"/>
                    <a:pt x="256" y="92"/>
                  </a:cubicBezTo>
                  <a:cubicBezTo>
                    <a:pt x="256" y="92"/>
                    <a:pt x="256" y="92"/>
                    <a:pt x="256" y="92"/>
                  </a:cubicBezTo>
                  <a:cubicBezTo>
                    <a:pt x="257" y="91"/>
                    <a:pt x="257" y="91"/>
                    <a:pt x="257" y="91"/>
                  </a:cubicBezTo>
                  <a:cubicBezTo>
                    <a:pt x="257" y="91"/>
                    <a:pt x="257" y="91"/>
                    <a:pt x="257" y="91"/>
                  </a:cubicBezTo>
                  <a:cubicBezTo>
                    <a:pt x="257" y="92"/>
                    <a:pt x="257" y="92"/>
                    <a:pt x="257" y="92"/>
                  </a:cubicBezTo>
                  <a:cubicBezTo>
                    <a:pt x="257" y="92"/>
                    <a:pt x="257" y="92"/>
                    <a:pt x="257" y="92"/>
                  </a:cubicBezTo>
                  <a:cubicBezTo>
                    <a:pt x="257" y="92"/>
                    <a:pt x="257" y="92"/>
                    <a:pt x="257" y="92"/>
                  </a:cubicBezTo>
                  <a:cubicBezTo>
                    <a:pt x="258" y="92"/>
                    <a:pt x="258" y="92"/>
                    <a:pt x="258" y="92"/>
                  </a:cubicBezTo>
                  <a:cubicBezTo>
                    <a:pt x="258" y="91"/>
                    <a:pt x="258" y="91"/>
                    <a:pt x="258" y="91"/>
                  </a:cubicBezTo>
                  <a:cubicBezTo>
                    <a:pt x="259" y="91"/>
                    <a:pt x="259" y="91"/>
                    <a:pt x="259" y="91"/>
                  </a:cubicBezTo>
                  <a:cubicBezTo>
                    <a:pt x="259" y="91"/>
                    <a:pt x="259" y="91"/>
                    <a:pt x="259" y="91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58" y="94"/>
                    <a:pt x="258" y="94"/>
                    <a:pt x="258" y="94"/>
                  </a:cubicBezTo>
                  <a:cubicBezTo>
                    <a:pt x="257" y="94"/>
                    <a:pt x="257" y="94"/>
                    <a:pt x="257" y="94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8" y="95"/>
                    <a:pt x="258" y="95"/>
                    <a:pt x="258" y="95"/>
                  </a:cubicBezTo>
                  <a:cubicBezTo>
                    <a:pt x="259" y="95"/>
                    <a:pt x="259" y="95"/>
                    <a:pt x="259" y="95"/>
                  </a:cubicBezTo>
                  <a:cubicBezTo>
                    <a:pt x="260" y="95"/>
                    <a:pt x="260" y="95"/>
                    <a:pt x="260" y="95"/>
                  </a:cubicBezTo>
                  <a:cubicBezTo>
                    <a:pt x="260" y="96"/>
                    <a:pt x="260" y="96"/>
                    <a:pt x="260" y="96"/>
                  </a:cubicBezTo>
                  <a:cubicBezTo>
                    <a:pt x="261" y="96"/>
                    <a:pt x="261" y="96"/>
                    <a:pt x="261" y="96"/>
                  </a:cubicBezTo>
                  <a:cubicBezTo>
                    <a:pt x="261" y="95"/>
                    <a:pt x="261" y="95"/>
                    <a:pt x="261" y="95"/>
                  </a:cubicBezTo>
                  <a:cubicBezTo>
                    <a:pt x="262" y="95"/>
                    <a:pt x="262" y="95"/>
                    <a:pt x="262" y="95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3" y="97"/>
                    <a:pt x="263" y="97"/>
                    <a:pt x="263" y="97"/>
                  </a:cubicBezTo>
                  <a:cubicBezTo>
                    <a:pt x="264" y="96"/>
                    <a:pt x="264" y="96"/>
                    <a:pt x="264" y="96"/>
                  </a:cubicBezTo>
                  <a:cubicBezTo>
                    <a:pt x="263" y="96"/>
                    <a:pt x="263" y="96"/>
                    <a:pt x="263" y="96"/>
                  </a:cubicBezTo>
                  <a:cubicBezTo>
                    <a:pt x="263" y="95"/>
                    <a:pt x="263" y="95"/>
                    <a:pt x="263" y="95"/>
                  </a:cubicBezTo>
                  <a:cubicBezTo>
                    <a:pt x="264" y="95"/>
                    <a:pt x="264" y="95"/>
                    <a:pt x="264" y="95"/>
                  </a:cubicBezTo>
                  <a:cubicBezTo>
                    <a:pt x="264" y="95"/>
                    <a:pt x="264" y="95"/>
                    <a:pt x="264" y="95"/>
                  </a:cubicBezTo>
                  <a:cubicBezTo>
                    <a:pt x="264" y="96"/>
                    <a:pt x="264" y="96"/>
                    <a:pt x="264" y="96"/>
                  </a:cubicBezTo>
                  <a:cubicBezTo>
                    <a:pt x="264" y="97"/>
                    <a:pt x="264" y="97"/>
                    <a:pt x="264" y="97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5" y="96"/>
                    <a:pt x="265" y="96"/>
                    <a:pt x="265" y="96"/>
                  </a:cubicBezTo>
                  <a:cubicBezTo>
                    <a:pt x="265" y="95"/>
                    <a:pt x="265" y="95"/>
                    <a:pt x="265" y="95"/>
                  </a:cubicBezTo>
                  <a:cubicBezTo>
                    <a:pt x="266" y="95"/>
                    <a:pt x="266" y="95"/>
                    <a:pt x="266" y="95"/>
                  </a:cubicBezTo>
                  <a:cubicBezTo>
                    <a:pt x="266" y="96"/>
                    <a:pt x="266" y="96"/>
                    <a:pt x="266" y="96"/>
                  </a:cubicBezTo>
                  <a:cubicBezTo>
                    <a:pt x="265" y="96"/>
                    <a:pt x="265" y="96"/>
                    <a:pt x="265" y="96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7" y="97"/>
                    <a:pt x="267" y="97"/>
                    <a:pt x="267" y="97"/>
                  </a:cubicBezTo>
                  <a:cubicBezTo>
                    <a:pt x="267" y="96"/>
                    <a:pt x="267" y="96"/>
                    <a:pt x="267" y="96"/>
                  </a:cubicBezTo>
                  <a:cubicBezTo>
                    <a:pt x="268" y="95"/>
                    <a:pt x="268" y="95"/>
                    <a:pt x="268" y="95"/>
                  </a:cubicBezTo>
                  <a:cubicBezTo>
                    <a:pt x="268" y="96"/>
                    <a:pt x="268" y="96"/>
                    <a:pt x="268" y="96"/>
                  </a:cubicBezTo>
                  <a:cubicBezTo>
                    <a:pt x="268" y="96"/>
                    <a:pt x="268" y="96"/>
                    <a:pt x="268" y="96"/>
                  </a:cubicBezTo>
                  <a:cubicBezTo>
                    <a:pt x="268" y="97"/>
                    <a:pt x="268" y="97"/>
                    <a:pt x="268" y="97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69" y="96"/>
                    <a:pt x="269" y="96"/>
                    <a:pt x="269" y="96"/>
                  </a:cubicBezTo>
                  <a:cubicBezTo>
                    <a:pt x="269" y="95"/>
                    <a:pt x="269" y="95"/>
                    <a:pt x="269" y="95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70" y="97"/>
                    <a:pt x="270" y="97"/>
                    <a:pt x="270" y="97"/>
                  </a:cubicBezTo>
                  <a:cubicBezTo>
                    <a:pt x="271" y="98"/>
                    <a:pt x="271" y="98"/>
                    <a:pt x="271" y="98"/>
                  </a:cubicBezTo>
                  <a:cubicBezTo>
                    <a:pt x="272" y="98"/>
                    <a:pt x="272" y="98"/>
                    <a:pt x="272" y="98"/>
                  </a:cubicBezTo>
                  <a:cubicBezTo>
                    <a:pt x="273" y="98"/>
                    <a:pt x="273" y="98"/>
                    <a:pt x="273" y="98"/>
                  </a:cubicBezTo>
                  <a:cubicBezTo>
                    <a:pt x="273" y="98"/>
                    <a:pt x="273" y="98"/>
                    <a:pt x="273" y="98"/>
                  </a:cubicBezTo>
                  <a:cubicBezTo>
                    <a:pt x="274" y="98"/>
                    <a:pt x="274" y="98"/>
                    <a:pt x="274" y="98"/>
                  </a:cubicBezTo>
                  <a:cubicBezTo>
                    <a:pt x="274" y="97"/>
                    <a:pt x="274" y="97"/>
                    <a:pt x="274" y="97"/>
                  </a:cubicBezTo>
                  <a:cubicBezTo>
                    <a:pt x="274" y="97"/>
                    <a:pt x="274" y="97"/>
                    <a:pt x="274" y="97"/>
                  </a:cubicBezTo>
                  <a:cubicBezTo>
                    <a:pt x="275" y="96"/>
                    <a:pt x="275" y="96"/>
                    <a:pt x="275" y="96"/>
                  </a:cubicBezTo>
                  <a:cubicBezTo>
                    <a:pt x="276" y="95"/>
                    <a:pt x="276" y="95"/>
                    <a:pt x="276" y="95"/>
                  </a:cubicBezTo>
                  <a:cubicBezTo>
                    <a:pt x="275" y="95"/>
                    <a:pt x="275" y="95"/>
                    <a:pt x="275" y="95"/>
                  </a:cubicBezTo>
                  <a:cubicBezTo>
                    <a:pt x="276" y="94"/>
                    <a:pt x="276" y="94"/>
                    <a:pt x="276" y="94"/>
                  </a:cubicBezTo>
                  <a:cubicBezTo>
                    <a:pt x="276" y="94"/>
                    <a:pt x="276" y="94"/>
                    <a:pt x="276" y="94"/>
                  </a:cubicBezTo>
                  <a:cubicBezTo>
                    <a:pt x="276" y="95"/>
                    <a:pt x="276" y="95"/>
                    <a:pt x="276" y="95"/>
                  </a:cubicBezTo>
                  <a:cubicBezTo>
                    <a:pt x="277" y="95"/>
                    <a:pt x="277" y="95"/>
                    <a:pt x="277" y="95"/>
                  </a:cubicBezTo>
                  <a:cubicBezTo>
                    <a:pt x="277" y="95"/>
                    <a:pt x="277" y="95"/>
                    <a:pt x="277" y="95"/>
                  </a:cubicBezTo>
                  <a:cubicBezTo>
                    <a:pt x="276" y="96"/>
                    <a:pt x="276" y="96"/>
                    <a:pt x="276" y="96"/>
                  </a:cubicBezTo>
                  <a:cubicBezTo>
                    <a:pt x="276" y="97"/>
                    <a:pt x="276" y="97"/>
                    <a:pt x="276" y="97"/>
                  </a:cubicBezTo>
                  <a:cubicBezTo>
                    <a:pt x="276" y="99"/>
                    <a:pt x="276" y="99"/>
                    <a:pt x="276" y="99"/>
                  </a:cubicBezTo>
                  <a:close/>
                  <a:moveTo>
                    <a:pt x="245" y="62"/>
                  </a:moveTo>
                  <a:cubicBezTo>
                    <a:pt x="246" y="62"/>
                    <a:pt x="246" y="62"/>
                    <a:pt x="246" y="62"/>
                  </a:cubicBezTo>
                  <a:cubicBezTo>
                    <a:pt x="246" y="62"/>
                    <a:pt x="246" y="62"/>
                    <a:pt x="246" y="62"/>
                  </a:cubicBezTo>
                  <a:cubicBezTo>
                    <a:pt x="245" y="62"/>
                    <a:pt x="245" y="62"/>
                    <a:pt x="245" y="62"/>
                  </a:cubicBezTo>
                  <a:cubicBezTo>
                    <a:pt x="245" y="62"/>
                    <a:pt x="245" y="62"/>
                    <a:pt x="245" y="62"/>
                  </a:cubicBezTo>
                  <a:cubicBezTo>
                    <a:pt x="245" y="62"/>
                    <a:pt x="245" y="62"/>
                    <a:pt x="245" y="62"/>
                  </a:cubicBezTo>
                  <a:close/>
                  <a:moveTo>
                    <a:pt x="244" y="67"/>
                  </a:moveTo>
                  <a:cubicBezTo>
                    <a:pt x="244" y="67"/>
                    <a:pt x="244" y="67"/>
                    <a:pt x="244" y="67"/>
                  </a:cubicBezTo>
                  <a:cubicBezTo>
                    <a:pt x="244" y="66"/>
                    <a:pt x="244" y="66"/>
                    <a:pt x="244" y="66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lose/>
                  <a:moveTo>
                    <a:pt x="222" y="74"/>
                  </a:moveTo>
                  <a:cubicBezTo>
                    <a:pt x="222" y="75"/>
                    <a:pt x="222" y="75"/>
                    <a:pt x="222" y="75"/>
                  </a:cubicBezTo>
                  <a:cubicBezTo>
                    <a:pt x="223" y="75"/>
                    <a:pt x="223" y="75"/>
                    <a:pt x="223" y="75"/>
                  </a:cubicBezTo>
                  <a:cubicBezTo>
                    <a:pt x="223" y="75"/>
                    <a:pt x="223" y="75"/>
                    <a:pt x="223" y="75"/>
                  </a:cubicBezTo>
                  <a:cubicBezTo>
                    <a:pt x="222" y="74"/>
                    <a:pt x="222" y="74"/>
                    <a:pt x="222" y="74"/>
                  </a:cubicBezTo>
                  <a:close/>
                  <a:moveTo>
                    <a:pt x="236" y="62"/>
                  </a:moveTo>
                  <a:cubicBezTo>
                    <a:pt x="236" y="62"/>
                    <a:pt x="236" y="62"/>
                    <a:pt x="236" y="62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37" y="64"/>
                    <a:pt x="237" y="64"/>
                    <a:pt x="237" y="64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37" y="62"/>
                    <a:pt x="237" y="62"/>
                    <a:pt x="237" y="62"/>
                  </a:cubicBezTo>
                  <a:cubicBezTo>
                    <a:pt x="236" y="62"/>
                    <a:pt x="236" y="62"/>
                    <a:pt x="236" y="62"/>
                  </a:cubicBezTo>
                  <a:close/>
                  <a:moveTo>
                    <a:pt x="230" y="62"/>
                  </a:moveTo>
                  <a:cubicBezTo>
                    <a:pt x="230" y="63"/>
                    <a:pt x="230" y="63"/>
                    <a:pt x="230" y="63"/>
                  </a:cubicBezTo>
                  <a:cubicBezTo>
                    <a:pt x="230" y="63"/>
                    <a:pt x="230" y="63"/>
                    <a:pt x="230" y="63"/>
                  </a:cubicBezTo>
                  <a:cubicBezTo>
                    <a:pt x="231" y="63"/>
                    <a:pt x="231" y="63"/>
                    <a:pt x="231" y="63"/>
                  </a:cubicBezTo>
                  <a:cubicBezTo>
                    <a:pt x="231" y="63"/>
                    <a:pt x="231" y="63"/>
                    <a:pt x="231" y="63"/>
                  </a:cubicBezTo>
                  <a:cubicBezTo>
                    <a:pt x="232" y="63"/>
                    <a:pt x="232" y="63"/>
                    <a:pt x="232" y="63"/>
                  </a:cubicBezTo>
                  <a:cubicBezTo>
                    <a:pt x="233" y="62"/>
                    <a:pt x="233" y="62"/>
                    <a:pt x="233" y="62"/>
                  </a:cubicBezTo>
                  <a:cubicBezTo>
                    <a:pt x="234" y="62"/>
                    <a:pt x="234" y="62"/>
                    <a:pt x="234" y="62"/>
                  </a:cubicBezTo>
                  <a:cubicBezTo>
                    <a:pt x="235" y="62"/>
                    <a:pt x="235" y="62"/>
                    <a:pt x="235" y="62"/>
                  </a:cubicBezTo>
                  <a:cubicBezTo>
                    <a:pt x="235" y="62"/>
                    <a:pt x="235" y="62"/>
                    <a:pt x="235" y="62"/>
                  </a:cubicBezTo>
                  <a:cubicBezTo>
                    <a:pt x="233" y="61"/>
                    <a:pt x="233" y="61"/>
                    <a:pt x="233" y="61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31" y="62"/>
                    <a:pt x="231" y="62"/>
                    <a:pt x="231" y="62"/>
                  </a:cubicBezTo>
                  <a:cubicBezTo>
                    <a:pt x="230" y="62"/>
                    <a:pt x="230" y="62"/>
                    <a:pt x="230" y="62"/>
                  </a:cubicBezTo>
                  <a:cubicBezTo>
                    <a:pt x="230" y="62"/>
                    <a:pt x="230" y="62"/>
                    <a:pt x="230" y="62"/>
                  </a:cubicBezTo>
                  <a:close/>
                  <a:moveTo>
                    <a:pt x="223" y="65"/>
                  </a:moveTo>
                  <a:cubicBezTo>
                    <a:pt x="222" y="64"/>
                    <a:pt x="222" y="64"/>
                    <a:pt x="222" y="64"/>
                  </a:cubicBezTo>
                  <a:cubicBezTo>
                    <a:pt x="221" y="64"/>
                    <a:pt x="221" y="64"/>
                    <a:pt x="221" y="64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220" y="63"/>
                    <a:pt x="220" y="63"/>
                    <a:pt x="220" y="63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221" y="61"/>
                    <a:pt x="221" y="61"/>
                    <a:pt x="221" y="61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22" y="60"/>
                    <a:pt x="222" y="60"/>
                    <a:pt x="222" y="60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3" y="61"/>
                    <a:pt x="223" y="61"/>
                    <a:pt x="223" y="61"/>
                  </a:cubicBezTo>
                  <a:cubicBezTo>
                    <a:pt x="223" y="61"/>
                    <a:pt x="223" y="61"/>
                    <a:pt x="223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2"/>
                    <a:pt x="223" y="62"/>
                    <a:pt x="223" y="62"/>
                  </a:cubicBezTo>
                  <a:cubicBezTo>
                    <a:pt x="224" y="62"/>
                    <a:pt x="224" y="62"/>
                    <a:pt x="224" y="62"/>
                  </a:cubicBezTo>
                  <a:cubicBezTo>
                    <a:pt x="224" y="62"/>
                    <a:pt x="224" y="62"/>
                    <a:pt x="224" y="62"/>
                  </a:cubicBezTo>
                  <a:cubicBezTo>
                    <a:pt x="223" y="62"/>
                    <a:pt x="223" y="62"/>
                    <a:pt x="223" y="62"/>
                  </a:cubicBezTo>
                  <a:cubicBezTo>
                    <a:pt x="224" y="63"/>
                    <a:pt x="224" y="63"/>
                    <a:pt x="224" y="63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23" y="64"/>
                    <a:pt x="223" y="64"/>
                    <a:pt x="223" y="64"/>
                  </a:cubicBezTo>
                  <a:cubicBezTo>
                    <a:pt x="223" y="65"/>
                    <a:pt x="223" y="65"/>
                    <a:pt x="223" y="65"/>
                  </a:cubicBezTo>
                  <a:close/>
                  <a:moveTo>
                    <a:pt x="222" y="67"/>
                  </a:moveTo>
                  <a:cubicBezTo>
                    <a:pt x="223" y="68"/>
                    <a:pt x="223" y="68"/>
                    <a:pt x="223" y="68"/>
                  </a:cubicBezTo>
                  <a:cubicBezTo>
                    <a:pt x="224" y="67"/>
                    <a:pt x="224" y="67"/>
                    <a:pt x="224" y="67"/>
                  </a:cubicBezTo>
                  <a:cubicBezTo>
                    <a:pt x="225" y="66"/>
                    <a:pt x="225" y="66"/>
                    <a:pt x="225" y="66"/>
                  </a:cubicBezTo>
                  <a:cubicBezTo>
                    <a:pt x="224" y="65"/>
                    <a:pt x="224" y="65"/>
                    <a:pt x="224" y="65"/>
                  </a:cubicBezTo>
                  <a:cubicBezTo>
                    <a:pt x="223" y="65"/>
                    <a:pt x="223" y="65"/>
                    <a:pt x="223" y="65"/>
                  </a:cubicBezTo>
                  <a:cubicBezTo>
                    <a:pt x="222" y="65"/>
                    <a:pt x="222" y="65"/>
                    <a:pt x="222" y="65"/>
                  </a:cubicBezTo>
                  <a:cubicBezTo>
                    <a:pt x="221" y="65"/>
                    <a:pt x="221" y="65"/>
                    <a:pt x="221" y="65"/>
                  </a:cubicBezTo>
                  <a:cubicBezTo>
                    <a:pt x="220" y="65"/>
                    <a:pt x="220" y="65"/>
                    <a:pt x="220" y="65"/>
                  </a:cubicBezTo>
                  <a:cubicBezTo>
                    <a:pt x="220" y="65"/>
                    <a:pt x="220" y="65"/>
                    <a:pt x="220" y="65"/>
                  </a:cubicBezTo>
                  <a:cubicBezTo>
                    <a:pt x="219" y="65"/>
                    <a:pt x="219" y="65"/>
                    <a:pt x="219" y="65"/>
                  </a:cubicBezTo>
                  <a:cubicBezTo>
                    <a:pt x="219" y="65"/>
                    <a:pt x="219" y="65"/>
                    <a:pt x="219" y="65"/>
                  </a:cubicBezTo>
                  <a:cubicBezTo>
                    <a:pt x="218" y="66"/>
                    <a:pt x="218" y="66"/>
                    <a:pt x="218" y="66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19" y="67"/>
                    <a:pt x="219" y="67"/>
                    <a:pt x="219" y="67"/>
                  </a:cubicBezTo>
                  <a:cubicBezTo>
                    <a:pt x="220" y="67"/>
                    <a:pt x="220" y="67"/>
                    <a:pt x="220" y="67"/>
                  </a:cubicBezTo>
                  <a:cubicBezTo>
                    <a:pt x="221" y="67"/>
                    <a:pt x="221" y="67"/>
                    <a:pt x="221" y="67"/>
                  </a:cubicBezTo>
                  <a:cubicBezTo>
                    <a:pt x="222" y="67"/>
                    <a:pt x="222" y="67"/>
                    <a:pt x="222" y="67"/>
                  </a:cubicBezTo>
                  <a:close/>
                  <a:moveTo>
                    <a:pt x="218" y="69"/>
                  </a:moveTo>
                  <a:cubicBezTo>
                    <a:pt x="220" y="69"/>
                    <a:pt x="220" y="69"/>
                    <a:pt x="220" y="69"/>
                  </a:cubicBezTo>
                  <a:cubicBezTo>
                    <a:pt x="221" y="69"/>
                    <a:pt x="221" y="69"/>
                    <a:pt x="221" y="69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23" y="69"/>
                    <a:pt x="223" y="69"/>
                    <a:pt x="223" y="69"/>
                  </a:cubicBezTo>
                  <a:cubicBezTo>
                    <a:pt x="224" y="69"/>
                    <a:pt x="224" y="69"/>
                    <a:pt x="224" y="69"/>
                  </a:cubicBezTo>
                  <a:cubicBezTo>
                    <a:pt x="224" y="68"/>
                    <a:pt x="224" y="68"/>
                    <a:pt x="224" y="68"/>
                  </a:cubicBezTo>
                  <a:cubicBezTo>
                    <a:pt x="223" y="68"/>
                    <a:pt x="223" y="68"/>
                    <a:pt x="223" y="68"/>
                  </a:cubicBezTo>
                  <a:cubicBezTo>
                    <a:pt x="221" y="68"/>
                    <a:pt x="221" y="68"/>
                    <a:pt x="221" y="68"/>
                  </a:cubicBezTo>
                  <a:cubicBezTo>
                    <a:pt x="220" y="68"/>
                    <a:pt x="220" y="68"/>
                    <a:pt x="220" y="68"/>
                  </a:cubicBezTo>
                  <a:cubicBezTo>
                    <a:pt x="220" y="68"/>
                    <a:pt x="220" y="68"/>
                    <a:pt x="220" y="68"/>
                  </a:cubicBezTo>
                  <a:cubicBezTo>
                    <a:pt x="219" y="68"/>
                    <a:pt x="219" y="68"/>
                    <a:pt x="219" y="68"/>
                  </a:cubicBezTo>
                  <a:cubicBezTo>
                    <a:pt x="218" y="68"/>
                    <a:pt x="218" y="68"/>
                    <a:pt x="218" y="68"/>
                  </a:cubicBezTo>
                  <a:cubicBezTo>
                    <a:pt x="218" y="69"/>
                    <a:pt x="218" y="69"/>
                    <a:pt x="218" y="69"/>
                  </a:cubicBezTo>
                  <a:close/>
                  <a:moveTo>
                    <a:pt x="218" y="71"/>
                  </a:moveTo>
                  <a:cubicBezTo>
                    <a:pt x="219" y="70"/>
                    <a:pt x="219" y="70"/>
                    <a:pt x="219" y="70"/>
                  </a:cubicBezTo>
                  <a:cubicBezTo>
                    <a:pt x="219" y="70"/>
                    <a:pt x="219" y="70"/>
                    <a:pt x="219" y="70"/>
                  </a:cubicBezTo>
                  <a:cubicBezTo>
                    <a:pt x="220" y="70"/>
                    <a:pt x="220" y="70"/>
                    <a:pt x="220" y="70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23" y="70"/>
                    <a:pt x="223" y="70"/>
                    <a:pt x="223" y="70"/>
                  </a:cubicBezTo>
                  <a:cubicBezTo>
                    <a:pt x="223" y="69"/>
                    <a:pt x="223" y="69"/>
                    <a:pt x="223" y="69"/>
                  </a:cubicBezTo>
                  <a:cubicBezTo>
                    <a:pt x="224" y="69"/>
                    <a:pt x="224" y="69"/>
                    <a:pt x="224" y="69"/>
                  </a:cubicBezTo>
                  <a:cubicBezTo>
                    <a:pt x="224" y="70"/>
                    <a:pt x="224" y="70"/>
                    <a:pt x="224" y="70"/>
                  </a:cubicBezTo>
                  <a:cubicBezTo>
                    <a:pt x="223" y="70"/>
                    <a:pt x="223" y="70"/>
                    <a:pt x="223" y="70"/>
                  </a:cubicBezTo>
                  <a:cubicBezTo>
                    <a:pt x="222" y="70"/>
                    <a:pt x="222" y="70"/>
                    <a:pt x="222" y="70"/>
                  </a:cubicBezTo>
                  <a:cubicBezTo>
                    <a:pt x="221" y="70"/>
                    <a:pt x="221" y="70"/>
                    <a:pt x="221" y="70"/>
                  </a:cubicBezTo>
                  <a:cubicBezTo>
                    <a:pt x="221" y="71"/>
                    <a:pt x="221" y="71"/>
                    <a:pt x="221" y="71"/>
                  </a:cubicBezTo>
                  <a:cubicBezTo>
                    <a:pt x="220" y="71"/>
                    <a:pt x="220" y="71"/>
                    <a:pt x="220" y="71"/>
                  </a:cubicBezTo>
                  <a:cubicBezTo>
                    <a:pt x="219" y="71"/>
                    <a:pt x="219" y="71"/>
                    <a:pt x="219" y="71"/>
                  </a:cubicBezTo>
                  <a:cubicBezTo>
                    <a:pt x="219" y="71"/>
                    <a:pt x="219" y="71"/>
                    <a:pt x="219" y="71"/>
                  </a:cubicBezTo>
                  <a:cubicBezTo>
                    <a:pt x="218" y="71"/>
                    <a:pt x="218" y="71"/>
                    <a:pt x="218" y="71"/>
                  </a:cubicBezTo>
                  <a:cubicBezTo>
                    <a:pt x="218" y="71"/>
                    <a:pt x="218" y="71"/>
                    <a:pt x="218" y="71"/>
                  </a:cubicBezTo>
                  <a:cubicBezTo>
                    <a:pt x="218" y="71"/>
                    <a:pt x="218" y="71"/>
                    <a:pt x="218" y="71"/>
                  </a:cubicBezTo>
                  <a:close/>
                  <a:moveTo>
                    <a:pt x="197" y="47"/>
                  </a:moveTo>
                  <a:cubicBezTo>
                    <a:pt x="197" y="46"/>
                    <a:pt x="197" y="46"/>
                    <a:pt x="197" y="46"/>
                  </a:cubicBezTo>
                  <a:cubicBezTo>
                    <a:pt x="197" y="46"/>
                    <a:pt x="197" y="46"/>
                    <a:pt x="197" y="46"/>
                  </a:cubicBezTo>
                  <a:cubicBezTo>
                    <a:pt x="198" y="46"/>
                    <a:pt x="198" y="46"/>
                    <a:pt x="198" y="46"/>
                  </a:cubicBezTo>
                  <a:cubicBezTo>
                    <a:pt x="198" y="46"/>
                    <a:pt x="198" y="46"/>
                    <a:pt x="198" y="46"/>
                  </a:cubicBezTo>
                  <a:cubicBezTo>
                    <a:pt x="197" y="47"/>
                    <a:pt x="197" y="47"/>
                    <a:pt x="197" y="47"/>
                  </a:cubicBezTo>
                  <a:close/>
                  <a:moveTo>
                    <a:pt x="191" y="49"/>
                  </a:moveTo>
                  <a:cubicBezTo>
                    <a:pt x="192" y="49"/>
                    <a:pt x="192" y="49"/>
                    <a:pt x="192" y="49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4" y="49"/>
                    <a:pt x="194" y="49"/>
                    <a:pt x="194" y="49"/>
                  </a:cubicBezTo>
                  <a:cubicBezTo>
                    <a:pt x="194" y="49"/>
                    <a:pt x="194" y="49"/>
                    <a:pt x="194" y="49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0"/>
                    <a:pt x="195" y="50"/>
                    <a:pt x="195" y="50"/>
                  </a:cubicBezTo>
                  <a:cubicBezTo>
                    <a:pt x="195" y="50"/>
                    <a:pt x="195" y="50"/>
                    <a:pt x="195" y="50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94" y="51"/>
                    <a:pt x="194" y="51"/>
                    <a:pt x="194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1" y="49"/>
                    <a:pt x="191" y="49"/>
                    <a:pt x="191" y="49"/>
                  </a:cubicBezTo>
                  <a:close/>
                  <a:moveTo>
                    <a:pt x="160" y="50"/>
                  </a:moveTo>
                  <a:cubicBezTo>
                    <a:pt x="159" y="50"/>
                    <a:pt x="159" y="50"/>
                    <a:pt x="159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60" y="50"/>
                    <a:pt x="160" y="50"/>
                    <a:pt x="160" y="50"/>
                  </a:cubicBezTo>
                  <a:cubicBezTo>
                    <a:pt x="160" y="50"/>
                    <a:pt x="160" y="50"/>
                    <a:pt x="160" y="50"/>
                  </a:cubicBezTo>
                  <a:cubicBezTo>
                    <a:pt x="160" y="50"/>
                    <a:pt x="160" y="50"/>
                    <a:pt x="160" y="50"/>
                  </a:cubicBezTo>
                  <a:close/>
                  <a:moveTo>
                    <a:pt x="163" y="54"/>
                  </a:moveTo>
                  <a:cubicBezTo>
                    <a:pt x="164" y="54"/>
                    <a:pt x="164" y="54"/>
                    <a:pt x="164" y="54"/>
                  </a:cubicBezTo>
                  <a:cubicBezTo>
                    <a:pt x="164" y="54"/>
                    <a:pt x="164" y="54"/>
                    <a:pt x="164" y="54"/>
                  </a:cubicBezTo>
                  <a:cubicBezTo>
                    <a:pt x="163" y="55"/>
                    <a:pt x="163" y="55"/>
                    <a:pt x="163" y="55"/>
                  </a:cubicBezTo>
                  <a:cubicBezTo>
                    <a:pt x="163" y="55"/>
                    <a:pt x="163" y="54"/>
                    <a:pt x="163" y="54"/>
                  </a:cubicBezTo>
                  <a:close/>
                  <a:moveTo>
                    <a:pt x="165" y="53"/>
                  </a:moveTo>
                  <a:cubicBezTo>
                    <a:pt x="165" y="53"/>
                    <a:pt x="165" y="53"/>
                    <a:pt x="165" y="53"/>
                  </a:cubicBezTo>
                  <a:cubicBezTo>
                    <a:pt x="165" y="52"/>
                    <a:pt x="165" y="52"/>
                    <a:pt x="165" y="52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3" y="50"/>
                    <a:pt x="173" y="50"/>
                    <a:pt x="173" y="50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7" y="48"/>
                    <a:pt x="177" y="48"/>
                    <a:pt x="177" y="48"/>
                  </a:cubicBezTo>
                  <a:cubicBezTo>
                    <a:pt x="178" y="48"/>
                    <a:pt x="178" y="48"/>
                    <a:pt x="178" y="48"/>
                  </a:cubicBezTo>
                  <a:cubicBezTo>
                    <a:pt x="179" y="47"/>
                    <a:pt x="179" y="47"/>
                    <a:pt x="179" y="47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1" y="46"/>
                    <a:pt x="181" y="46"/>
                    <a:pt x="181" y="46"/>
                  </a:cubicBezTo>
                  <a:cubicBezTo>
                    <a:pt x="181" y="45"/>
                    <a:pt x="181" y="45"/>
                    <a:pt x="181" y="45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1" y="47"/>
                    <a:pt x="181" y="47"/>
                    <a:pt x="181" y="47"/>
                  </a:cubicBezTo>
                  <a:cubicBezTo>
                    <a:pt x="180" y="48"/>
                    <a:pt x="180" y="48"/>
                    <a:pt x="180" y="48"/>
                  </a:cubicBezTo>
                  <a:cubicBezTo>
                    <a:pt x="180" y="49"/>
                    <a:pt x="180" y="49"/>
                    <a:pt x="180" y="49"/>
                  </a:cubicBezTo>
                  <a:cubicBezTo>
                    <a:pt x="180" y="49"/>
                    <a:pt x="180" y="49"/>
                    <a:pt x="180" y="49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80" y="53"/>
                    <a:pt x="180" y="53"/>
                    <a:pt x="180" y="53"/>
                  </a:cubicBezTo>
                  <a:cubicBezTo>
                    <a:pt x="181" y="53"/>
                    <a:pt x="181" y="53"/>
                    <a:pt x="181" y="53"/>
                  </a:cubicBezTo>
                  <a:cubicBezTo>
                    <a:pt x="181" y="52"/>
                    <a:pt x="181" y="52"/>
                    <a:pt x="181" y="52"/>
                  </a:cubicBezTo>
                  <a:cubicBezTo>
                    <a:pt x="181" y="52"/>
                    <a:pt x="181" y="52"/>
                    <a:pt x="181" y="52"/>
                  </a:cubicBezTo>
                  <a:cubicBezTo>
                    <a:pt x="182" y="51"/>
                    <a:pt x="182" y="51"/>
                    <a:pt x="182" y="51"/>
                  </a:cubicBezTo>
                  <a:cubicBezTo>
                    <a:pt x="182" y="50"/>
                    <a:pt x="182" y="50"/>
                    <a:pt x="182" y="50"/>
                  </a:cubicBezTo>
                  <a:cubicBezTo>
                    <a:pt x="183" y="50"/>
                    <a:pt x="183" y="50"/>
                    <a:pt x="183" y="50"/>
                  </a:cubicBezTo>
                  <a:cubicBezTo>
                    <a:pt x="183" y="50"/>
                    <a:pt x="183" y="50"/>
                    <a:pt x="183" y="50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6" y="50"/>
                    <a:pt x="186" y="50"/>
                    <a:pt x="186" y="50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187" y="48"/>
                    <a:pt x="187" y="48"/>
                    <a:pt x="187" y="48"/>
                  </a:cubicBezTo>
                  <a:cubicBezTo>
                    <a:pt x="188" y="47"/>
                    <a:pt x="188" y="47"/>
                    <a:pt x="188" y="47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90" y="47"/>
                    <a:pt x="190" y="47"/>
                    <a:pt x="190" y="47"/>
                  </a:cubicBezTo>
                  <a:cubicBezTo>
                    <a:pt x="190" y="46"/>
                    <a:pt x="190" y="46"/>
                    <a:pt x="190" y="46"/>
                  </a:cubicBezTo>
                  <a:cubicBezTo>
                    <a:pt x="190" y="46"/>
                    <a:pt x="190" y="46"/>
                    <a:pt x="190" y="46"/>
                  </a:cubicBezTo>
                  <a:cubicBezTo>
                    <a:pt x="189" y="45"/>
                    <a:pt x="189" y="45"/>
                    <a:pt x="189" y="45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90" y="44"/>
                    <a:pt x="190" y="44"/>
                    <a:pt x="190" y="44"/>
                  </a:cubicBezTo>
                  <a:cubicBezTo>
                    <a:pt x="191" y="43"/>
                    <a:pt x="191" y="43"/>
                    <a:pt x="191" y="43"/>
                  </a:cubicBezTo>
                  <a:cubicBezTo>
                    <a:pt x="192" y="43"/>
                    <a:pt x="192" y="43"/>
                    <a:pt x="192" y="43"/>
                  </a:cubicBezTo>
                  <a:cubicBezTo>
                    <a:pt x="192" y="43"/>
                    <a:pt x="192" y="43"/>
                    <a:pt x="192" y="43"/>
                  </a:cubicBezTo>
                  <a:cubicBezTo>
                    <a:pt x="193" y="43"/>
                    <a:pt x="193" y="43"/>
                    <a:pt x="193" y="43"/>
                  </a:cubicBezTo>
                  <a:cubicBezTo>
                    <a:pt x="194" y="42"/>
                    <a:pt x="194" y="42"/>
                    <a:pt x="194" y="42"/>
                  </a:cubicBezTo>
                  <a:cubicBezTo>
                    <a:pt x="193" y="42"/>
                    <a:pt x="193" y="42"/>
                    <a:pt x="193" y="42"/>
                  </a:cubicBezTo>
                  <a:cubicBezTo>
                    <a:pt x="193" y="40"/>
                    <a:pt x="193" y="40"/>
                    <a:pt x="193" y="40"/>
                  </a:cubicBezTo>
                  <a:cubicBezTo>
                    <a:pt x="194" y="40"/>
                    <a:pt x="194" y="40"/>
                    <a:pt x="194" y="40"/>
                  </a:cubicBezTo>
                  <a:cubicBezTo>
                    <a:pt x="193" y="39"/>
                    <a:pt x="193" y="39"/>
                    <a:pt x="193" y="39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92" y="38"/>
                    <a:pt x="192" y="38"/>
                    <a:pt x="192" y="38"/>
                  </a:cubicBezTo>
                  <a:cubicBezTo>
                    <a:pt x="191" y="39"/>
                    <a:pt x="191" y="39"/>
                    <a:pt x="191" y="39"/>
                  </a:cubicBezTo>
                  <a:cubicBezTo>
                    <a:pt x="191" y="40"/>
                    <a:pt x="191" y="40"/>
                    <a:pt x="191" y="40"/>
                  </a:cubicBezTo>
                  <a:cubicBezTo>
                    <a:pt x="191" y="40"/>
                    <a:pt x="191" y="40"/>
                    <a:pt x="191" y="40"/>
                  </a:cubicBezTo>
                  <a:cubicBezTo>
                    <a:pt x="191" y="41"/>
                    <a:pt x="191" y="41"/>
                    <a:pt x="191" y="41"/>
                  </a:cubicBezTo>
                  <a:cubicBezTo>
                    <a:pt x="190" y="41"/>
                    <a:pt x="190" y="41"/>
                    <a:pt x="190" y="41"/>
                  </a:cubicBezTo>
                  <a:cubicBezTo>
                    <a:pt x="190" y="40"/>
                    <a:pt x="190" y="40"/>
                    <a:pt x="190" y="40"/>
                  </a:cubicBezTo>
                  <a:cubicBezTo>
                    <a:pt x="190" y="40"/>
                    <a:pt x="190" y="40"/>
                    <a:pt x="190" y="40"/>
                  </a:cubicBezTo>
                  <a:cubicBezTo>
                    <a:pt x="190" y="41"/>
                    <a:pt x="190" y="41"/>
                    <a:pt x="190" y="41"/>
                  </a:cubicBezTo>
                  <a:cubicBezTo>
                    <a:pt x="189" y="41"/>
                    <a:pt x="189" y="41"/>
                    <a:pt x="189" y="41"/>
                  </a:cubicBezTo>
                  <a:cubicBezTo>
                    <a:pt x="189" y="41"/>
                    <a:pt x="189" y="41"/>
                    <a:pt x="189" y="41"/>
                  </a:cubicBezTo>
                  <a:cubicBezTo>
                    <a:pt x="189" y="39"/>
                    <a:pt x="189" y="39"/>
                    <a:pt x="189" y="39"/>
                  </a:cubicBezTo>
                  <a:cubicBezTo>
                    <a:pt x="188" y="39"/>
                    <a:pt x="188" y="39"/>
                    <a:pt x="188" y="39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6" y="39"/>
                    <a:pt x="186" y="39"/>
                    <a:pt x="186" y="39"/>
                  </a:cubicBezTo>
                  <a:cubicBezTo>
                    <a:pt x="185" y="39"/>
                    <a:pt x="185" y="39"/>
                    <a:pt x="185" y="39"/>
                  </a:cubicBezTo>
                  <a:cubicBezTo>
                    <a:pt x="185" y="39"/>
                    <a:pt x="185" y="39"/>
                    <a:pt x="185" y="39"/>
                  </a:cubicBezTo>
                  <a:cubicBezTo>
                    <a:pt x="183" y="39"/>
                    <a:pt x="183" y="39"/>
                    <a:pt x="183" y="39"/>
                  </a:cubicBezTo>
                  <a:cubicBezTo>
                    <a:pt x="182" y="39"/>
                    <a:pt x="182" y="39"/>
                    <a:pt x="182" y="39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76" y="43"/>
                    <a:pt x="176" y="43"/>
                    <a:pt x="176" y="43"/>
                  </a:cubicBezTo>
                  <a:cubicBezTo>
                    <a:pt x="175" y="43"/>
                    <a:pt x="175" y="43"/>
                    <a:pt x="175" y="43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2" y="44"/>
                    <a:pt x="172" y="44"/>
                    <a:pt x="172" y="44"/>
                  </a:cubicBezTo>
                  <a:cubicBezTo>
                    <a:pt x="172" y="44"/>
                    <a:pt x="172" y="44"/>
                    <a:pt x="172" y="44"/>
                  </a:cubicBezTo>
                  <a:cubicBezTo>
                    <a:pt x="171" y="44"/>
                    <a:pt x="171" y="44"/>
                    <a:pt x="171" y="44"/>
                  </a:cubicBezTo>
                  <a:cubicBezTo>
                    <a:pt x="171" y="45"/>
                    <a:pt x="171" y="45"/>
                    <a:pt x="171" y="45"/>
                  </a:cubicBezTo>
                  <a:cubicBezTo>
                    <a:pt x="170" y="45"/>
                    <a:pt x="170" y="45"/>
                    <a:pt x="170" y="45"/>
                  </a:cubicBezTo>
                  <a:cubicBezTo>
                    <a:pt x="169" y="46"/>
                    <a:pt x="169" y="46"/>
                    <a:pt x="169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67" y="46"/>
                    <a:pt x="167" y="46"/>
                    <a:pt x="167" y="46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1" y="51"/>
                    <a:pt x="161" y="51"/>
                    <a:pt x="161" y="51"/>
                  </a:cubicBezTo>
                  <a:cubicBezTo>
                    <a:pt x="160" y="51"/>
                    <a:pt x="160" y="51"/>
                    <a:pt x="160" y="51"/>
                  </a:cubicBezTo>
                  <a:cubicBezTo>
                    <a:pt x="160" y="51"/>
                    <a:pt x="160" y="51"/>
                    <a:pt x="160" y="51"/>
                  </a:cubicBezTo>
                  <a:cubicBezTo>
                    <a:pt x="161" y="52"/>
                    <a:pt x="161" y="52"/>
                    <a:pt x="161" y="52"/>
                  </a:cubicBezTo>
                  <a:cubicBezTo>
                    <a:pt x="162" y="51"/>
                    <a:pt x="162" y="51"/>
                    <a:pt x="162" y="51"/>
                  </a:cubicBezTo>
                  <a:cubicBezTo>
                    <a:pt x="162" y="51"/>
                    <a:pt x="162" y="51"/>
                    <a:pt x="162" y="51"/>
                  </a:cubicBezTo>
                  <a:cubicBezTo>
                    <a:pt x="163" y="51"/>
                    <a:pt x="163" y="51"/>
                    <a:pt x="163" y="51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65" y="53"/>
                    <a:pt x="165" y="53"/>
                    <a:pt x="165" y="53"/>
                  </a:cubicBezTo>
                  <a:close/>
                  <a:moveTo>
                    <a:pt x="250" y="98"/>
                  </a:moveTo>
                  <a:cubicBezTo>
                    <a:pt x="250" y="98"/>
                    <a:pt x="250" y="98"/>
                    <a:pt x="250" y="98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50" y="98"/>
                    <a:pt x="250" y="98"/>
                    <a:pt x="250" y="98"/>
                  </a:cubicBezTo>
                  <a:close/>
                  <a:moveTo>
                    <a:pt x="240" y="81"/>
                  </a:moveTo>
                  <a:cubicBezTo>
                    <a:pt x="239" y="80"/>
                    <a:pt x="239" y="80"/>
                    <a:pt x="239" y="80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9" y="80"/>
                    <a:pt x="239" y="80"/>
                    <a:pt x="239" y="80"/>
                  </a:cubicBezTo>
                  <a:cubicBezTo>
                    <a:pt x="239" y="81"/>
                    <a:pt x="239" y="81"/>
                    <a:pt x="239" y="81"/>
                  </a:cubicBezTo>
                  <a:cubicBezTo>
                    <a:pt x="239" y="81"/>
                    <a:pt x="239" y="81"/>
                    <a:pt x="239" y="81"/>
                  </a:cubicBezTo>
                  <a:cubicBezTo>
                    <a:pt x="238" y="81"/>
                    <a:pt x="238" y="81"/>
                    <a:pt x="238" y="81"/>
                  </a:cubicBezTo>
                  <a:cubicBezTo>
                    <a:pt x="237" y="81"/>
                    <a:pt x="237" y="81"/>
                    <a:pt x="237" y="81"/>
                  </a:cubicBezTo>
                  <a:cubicBezTo>
                    <a:pt x="238" y="82"/>
                    <a:pt x="238" y="82"/>
                    <a:pt x="238" y="82"/>
                  </a:cubicBezTo>
                  <a:cubicBezTo>
                    <a:pt x="238" y="82"/>
                    <a:pt x="238" y="82"/>
                    <a:pt x="238" y="82"/>
                  </a:cubicBezTo>
                  <a:cubicBezTo>
                    <a:pt x="238" y="83"/>
                    <a:pt x="238" y="83"/>
                    <a:pt x="238" y="83"/>
                  </a:cubicBezTo>
                  <a:cubicBezTo>
                    <a:pt x="237" y="82"/>
                    <a:pt x="237" y="82"/>
                    <a:pt x="237" y="82"/>
                  </a:cubicBezTo>
                  <a:cubicBezTo>
                    <a:pt x="236" y="83"/>
                    <a:pt x="236" y="83"/>
                    <a:pt x="236" y="83"/>
                  </a:cubicBezTo>
                  <a:cubicBezTo>
                    <a:pt x="235" y="83"/>
                    <a:pt x="235" y="83"/>
                    <a:pt x="235" y="8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6" y="85"/>
                    <a:pt x="236" y="85"/>
                    <a:pt x="236" y="85"/>
                  </a:cubicBezTo>
                  <a:cubicBezTo>
                    <a:pt x="236" y="85"/>
                    <a:pt x="236" y="85"/>
                    <a:pt x="236" y="85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7" y="86"/>
                    <a:pt x="237" y="86"/>
                    <a:pt x="237" y="86"/>
                  </a:cubicBezTo>
                  <a:cubicBezTo>
                    <a:pt x="237" y="86"/>
                    <a:pt x="237" y="86"/>
                    <a:pt x="237" y="86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38" y="87"/>
                    <a:pt x="238" y="87"/>
                    <a:pt x="238" y="87"/>
                  </a:cubicBezTo>
                  <a:cubicBezTo>
                    <a:pt x="238" y="87"/>
                    <a:pt x="238" y="87"/>
                    <a:pt x="238" y="87"/>
                  </a:cubicBezTo>
                  <a:cubicBezTo>
                    <a:pt x="238" y="88"/>
                    <a:pt x="238" y="88"/>
                    <a:pt x="238" y="88"/>
                  </a:cubicBezTo>
                  <a:cubicBezTo>
                    <a:pt x="238" y="88"/>
                    <a:pt x="238" y="88"/>
                    <a:pt x="238" y="88"/>
                  </a:cubicBezTo>
                  <a:cubicBezTo>
                    <a:pt x="239" y="88"/>
                    <a:pt x="239" y="88"/>
                    <a:pt x="239" y="88"/>
                  </a:cubicBezTo>
                  <a:cubicBezTo>
                    <a:pt x="239" y="89"/>
                    <a:pt x="239" y="89"/>
                    <a:pt x="239" y="89"/>
                  </a:cubicBezTo>
                  <a:cubicBezTo>
                    <a:pt x="240" y="89"/>
                    <a:pt x="240" y="89"/>
                    <a:pt x="240" y="89"/>
                  </a:cubicBezTo>
                  <a:cubicBezTo>
                    <a:pt x="241" y="89"/>
                    <a:pt x="241" y="89"/>
                    <a:pt x="241" y="89"/>
                  </a:cubicBezTo>
                  <a:cubicBezTo>
                    <a:pt x="242" y="89"/>
                    <a:pt x="242" y="89"/>
                    <a:pt x="242" y="89"/>
                  </a:cubicBezTo>
                  <a:cubicBezTo>
                    <a:pt x="242" y="90"/>
                    <a:pt x="242" y="90"/>
                    <a:pt x="242" y="90"/>
                  </a:cubicBezTo>
                  <a:cubicBezTo>
                    <a:pt x="243" y="89"/>
                    <a:pt x="243" y="89"/>
                    <a:pt x="243" y="89"/>
                  </a:cubicBezTo>
                  <a:cubicBezTo>
                    <a:pt x="242" y="89"/>
                    <a:pt x="242" y="89"/>
                    <a:pt x="242" y="89"/>
                  </a:cubicBezTo>
                  <a:cubicBezTo>
                    <a:pt x="243" y="89"/>
                    <a:pt x="243" y="89"/>
                    <a:pt x="243" y="89"/>
                  </a:cubicBezTo>
                  <a:cubicBezTo>
                    <a:pt x="244" y="88"/>
                    <a:pt x="244" y="88"/>
                    <a:pt x="244" y="88"/>
                  </a:cubicBezTo>
                  <a:cubicBezTo>
                    <a:pt x="243" y="87"/>
                    <a:pt x="243" y="87"/>
                    <a:pt x="243" y="87"/>
                  </a:cubicBezTo>
                  <a:cubicBezTo>
                    <a:pt x="244" y="86"/>
                    <a:pt x="244" y="86"/>
                    <a:pt x="244" y="86"/>
                  </a:cubicBezTo>
                  <a:cubicBezTo>
                    <a:pt x="244" y="85"/>
                    <a:pt x="244" y="85"/>
                    <a:pt x="244" y="85"/>
                  </a:cubicBezTo>
                  <a:cubicBezTo>
                    <a:pt x="245" y="84"/>
                    <a:pt x="245" y="84"/>
                    <a:pt x="245" y="84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5" y="82"/>
                    <a:pt x="245" y="82"/>
                    <a:pt x="245" y="82"/>
                  </a:cubicBezTo>
                  <a:cubicBezTo>
                    <a:pt x="244" y="81"/>
                    <a:pt x="244" y="81"/>
                    <a:pt x="244" y="81"/>
                  </a:cubicBezTo>
                  <a:cubicBezTo>
                    <a:pt x="244" y="81"/>
                    <a:pt x="244" y="81"/>
                    <a:pt x="244" y="81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3" y="79"/>
                    <a:pt x="243" y="79"/>
                    <a:pt x="243" y="79"/>
                  </a:cubicBezTo>
                  <a:cubicBezTo>
                    <a:pt x="242" y="79"/>
                    <a:pt x="242" y="79"/>
                    <a:pt x="242" y="79"/>
                  </a:cubicBezTo>
                  <a:cubicBezTo>
                    <a:pt x="241" y="79"/>
                    <a:pt x="241" y="79"/>
                    <a:pt x="241" y="79"/>
                  </a:cubicBezTo>
                  <a:cubicBezTo>
                    <a:pt x="240" y="79"/>
                    <a:pt x="240" y="79"/>
                    <a:pt x="240" y="79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40" y="81"/>
                    <a:pt x="240" y="81"/>
                    <a:pt x="240" y="81"/>
                  </a:cubicBezTo>
                  <a:cubicBezTo>
                    <a:pt x="240" y="81"/>
                    <a:pt x="240" y="81"/>
                    <a:pt x="240" y="81"/>
                  </a:cubicBezTo>
                  <a:close/>
                  <a:moveTo>
                    <a:pt x="245" y="74"/>
                  </a:moveTo>
                  <a:cubicBezTo>
                    <a:pt x="245" y="74"/>
                    <a:pt x="245" y="74"/>
                    <a:pt x="245" y="74"/>
                  </a:cubicBezTo>
                  <a:cubicBezTo>
                    <a:pt x="245" y="74"/>
                    <a:pt x="245" y="74"/>
                    <a:pt x="245" y="74"/>
                  </a:cubicBezTo>
                  <a:cubicBezTo>
                    <a:pt x="246" y="74"/>
                    <a:pt x="246" y="74"/>
                    <a:pt x="246" y="74"/>
                  </a:cubicBezTo>
                  <a:cubicBezTo>
                    <a:pt x="246" y="74"/>
                    <a:pt x="246" y="74"/>
                    <a:pt x="245" y="74"/>
                  </a:cubicBezTo>
                  <a:close/>
                  <a:moveTo>
                    <a:pt x="244" y="78"/>
                  </a:moveTo>
                  <a:cubicBezTo>
                    <a:pt x="244" y="78"/>
                    <a:pt x="244" y="78"/>
                    <a:pt x="244" y="78"/>
                  </a:cubicBezTo>
                  <a:cubicBezTo>
                    <a:pt x="244" y="78"/>
                    <a:pt x="244" y="78"/>
                    <a:pt x="244" y="78"/>
                  </a:cubicBezTo>
                  <a:cubicBezTo>
                    <a:pt x="244" y="77"/>
                    <a:pt x="244" y="77"/>
                    <a:pt x="244" y="77"/>
                  </a:cubicBezTo>
                  <a:cubicBezTo>
                    <a:pt x="244" y="77"/>
                    <a:pt x="244" y="77"/>
                    <a:pt x="244" y="77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46" y="76"/>
                    <a:pt x="246" y="76"/>
                    <a:pt x="246" y="76"/>
                  </a:cubicBezTo>
                  <a:cubicBezTo>
                    <a:pt x="245" y="77"/>
                    <a:pt x="245" y="77"/>
                    <a:pt x="245" y="77"/>
                  </a:cubicBezTo>
                  <a:cubicBezTo>
                    <a:pt x="245" y="78"/>
                    <a:pt x="245" y="78"/>
                    <a:pt x="245" y="78"/>
                  </a:cubicBezTo>
                  <a:cubicBezTo>
                    <a:pt x="245" y="78"/>
                    <a:pt x="244" y="78"/>
                    <a:pt x="244" y="78"/>
                  </a:cubicBezTo>
                  <a:close/>
                  <a:moveTo>
                    <a:pt x="238" y="77"/>
                  </a:moveTo>
                  <a:cubicBezTo>
                    <a:pt x="238" y="76"/>
                    <a:pt x="238" y="76"/>
                    <a:pt x="238" y="76"/>
                  </a:cubicBezTo>
                  <a:cubicBezTo>
                    <a:pt x="238" y="76"/>
                    <a:pt x="238" y="76"/>
                    <a:pt x="238" y="76"/>
                  </a:cubicBezTo>
                  <a:cubicBezTo>
                    <a:pt x="239" y="76"/>
                    <a:pt x="239" y="76"/>
                    <a:pt x="239" y="76"/>
                  </a:cubicBezTo>
                  <a:cubicBezTo>
                    <a:pt x="239" y="76"/>
                    <a:pt x="239" y="76"/>
                    <a:pt x="239" y="76"/>
                  </a:cubicBezTo>
                  <a:cubicBezTo>
                    <a:pt x="239" y="76"/>
                    <a:pt x="239" y="76"/>
                    <a:pt x="239" y="76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8" y="77"/>
                    <a:pt x="238" y="77"/>
                    <a:pt x="238" y="77"/>
                  </a:cubicBezTo>
                  <a:close/>
                  <a:moveTo>
                    <a:pt x="237" y="78"/>
                  </a:moveTo>
                  <a:cubicBezTo>
                    <a:pt x="237" y="77"/>
                    <a:pt x="237" y="77"/>
                    <a:pt x="237" y="77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37" y="78"/>
                    <a:pt x="237" y="78"/>
                    <a:pt x="237" y="78"/>
                  </a:cubicBezTo>
                  <a:close/>
                  <a:moveTo>
                    <a:pt x="238" y="79"/>
                  </a:moveTo>
                  <a:cubicBezTo>
                    <a:pt x="238" y="79"/>
                    <a:pt x="238" y="79"/>
                    <a:pt x="238" y="79"/>
                  </a:cubicBezTo>
                  <a:cubicBezTo>
                    <a:pt x="238" y="79"/>
                    <a:pt x="238" y="79"/>
                    <a:pt x="238" y="79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9" y="78"/>
                    <a:pt x="239" y="78"/>
                    <a:pt x="239" y="78"/>
                  </a:cubicBezTo>
                  <a:cubicBezTo>
                    <a:pt x="239" y="79"/>
                    <a:pt x="239" y="79"/>
                    <a:pt x="239" y="79"/>
                  </a:cubicBezTo>
                  <a:cubicBezTo>
                    <a:pt x="238" y="79"/>
                    <a:pt x="238" y="79"/>
                    <a:pt x="238" y="79"/>
                  </a:cubicBezTo>
                  <a:cubicBezTo>
                    <a:pt x="238" y="79"/>
                    <a:pt x="238" y="79"/>
                    <a:pt x="238" y="79"/>
                  </a:cubicBezTo>
                  <a:close/>
                  <a:moveTo>
                    <a:pt x="236" y="80"/>
                  </a:moveTo>
                  <a:cubicBezTo>
                    <a:pt x="236" y="80"/>
                    <a:pt x="236" y="80"/>
                    <a:pt x="236" y="80"/>
                  </a:cubicBezTo>
                  <a:cubicBezTo>
                    <a:pt x="235" y="79"/>
                    <a:pt x="235" y="79"/>
                    <a:pt x="235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36" y="78"/>
                    <a:pt x="236" y="78"/>
                    <a:pt x="236" y="78"/>
                  </a:cubicBezTo>
                  <a:cubicBezTo>
                    <a:pt x="237" y="78"/>
                    <a:pt x="237" y="78"/>
                    <a:pt x="237" y="78"/>
                  </a:cubicBezTo>
                  <a:cubicBezTo>
                    <a:pt x="237" y="78"/>
                    <a:pt x="237" y="78"/>
                    <a:pt x="237" y="78"/>
                  </a:cubicBezTo>
                  <a:cubicBezTo>
                    <a:pt x="237" y="79"/>
                    <a:pt x="237" y="79"/>
                    <a:pt x="237" y="79"/>
                  </a:cubicBezTo>
                  <a:cubicBezTo>
                    <a:pt x="237" y="79"/>
                    <a:pt x="237" y="79"/>
                    <a:pt x="237" y="79"/>
                  </a:cubicBezTo>
                  <a:cubicBezTo>
                    <a:pt x="237" y="80"/>
                    <a:pt x="237" y="80"/>
                    <a:pt x="237" y="80"/>
                  </a:cubicBezTo>
                  <a:cubicBezTo>
                    <a:pt x="237" y="80"/>
                    <a:pt x="237" y="80"/>
                    <a:pt x="237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lose/>
                  <a:moveTo>
                    <a:pt x="234" y="81"/>
                  </a:moveTo>
                  <a:cubicBezTo>
                    <a:pt x="234" y="80"/>
                    <a:pt x="234" y="80"/>
                    <a:pt x="234" y="80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34" y="81"/>
                    <a:pt x="234" y="81"/>
                    <a:pt x="234" y="81"/>
                  </a:cubicBezTo>
                  <a:close/>
                  <a:moveTo>
                    <a:pt x="225" y="82"/>
                  </a:moveTo>
                  <a:cubicBezTo>
                    <a:pt x="224" y="81"/>
                    <a:pt x="224" y="81"/>
                    <a:pt x="224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9"/>
                    <a:pt x="224" y="79"/>
                    <a:pt x="224" y="79"/>
                  </a:cubicBezTo>
                  <a:cubicBezTo>
                    <a:pt x="224" y="79"/>
                    <a:pt x="224" y="79"/>
                    <a:pt x="224" y="79"/>
                  </a:cubicBezTo>
                  <a:cubicBezTo>
                    <a:pt x="225" y="79"/>
                    <a:pt x="225" y="79"/>
                    <a:pt x="225" y="79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4" y="77"/>
                    <a:pt x="224" y="77"/>
                    <a:pt x="224" y="77"/>
                  </a:cubicBezTo>
                  <a:cubicBezTo>
                    <a:pt x="224" y="77"/>
                    <a:pt x="224" y="77"/>
                    <a:pt x="224" y="77"/>
                  </a:cubicBezTo>
                  <a:cubicBezTo>
                    <a:pt x="224" y="76"/>
                    <a:pt x="224" y="76"/>
                    <a:pt x="224" y="76"/>
                  </a:cubicBezTo>
                  <a:cubicBezTo>
                    <a:pt x="225" y="76"/>
                    <a:pt x="225" y="76"/>
                    <a:pt x="225" y="76"/>
                  </a:cubicBezTo>
                  <a:cubicBezTo>
                    <a:pt x="225" y="76"/>
                    <a:pt x="225" y="76"/>
                    <a:pt x="225" y="76"/>
                  </a:cubicBezTo>
                  <a:cubicBezTo>
                    <a:pt x="227" y="77"/>
                    <a:pt x="227" y="77"/>
                    <a:pt x="227" y="77"/>
                  </a:cubicBezTo>
                  <a:cubicBezTo>
                    <a:pt x="227" y="76"/>
                    <a:pt x="227" y="76"/>
                    <a:pt x="227" y="76"/>
                  </a:cubicBezTo>
                  <a:cubicBezTo>
                    <a:pt x="227" y="76"/>
                    <a:pt x="227" y="76"/>
                    <a:pt x="227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8" y="76"/>
                    <a:pt x="228" y="76"/>
                    <a:pt x="228" y="76"/>
                  </a:cubicBezTo>
                  <a:cubicBezTo>
                    <a:pt x="228" y="75"/>
                    <a:pt x="228" y="75"/>
                    <a:pt x="228" y="75"/>
                  </a:cubicBezTo>
                  <a:cubicBezTo>
                    <a:pt x="230" y="75"/>
                    <a:pt x="230" y="75"/>
                    <a:pt x="230" y="75"/>
                  </a:cubicBezTo>
                  <a:cubicBezTo>
                    <a:pt x="230" y="75"/>
                    <a:pt x="230" y="75"/>
                    <a:pt x="230" y="75"/>
                  </a:cubicBezTo>
                  <a:cubicBezTo>
                    <a:pt x="231" y="75"/>
                    <a:pt x="231" y="75"/>
                    <a:pt x="231" y="75"/>
                  </a:cubicBezTo>
                  <a:cubicBezTo>
                    <a:pt x="231" y="75"/>
                    <a:pt x="231" y="75"/>
                    <a:pt x="231" y="75"/>
                  </a:cubicBezTo>
                  <a:cubicBezTo>
                    <a:pt x="227" y="74"/>
                    <a:pt x="227" y="74"/>
                    <a:pt x="227" y="74"/>
                  </a:cubicBezTo>
                  <a:cubicBezTo>
                    <a:pt x="226" y="74"/>
                    <a:pt x="226" y="74"/>
                    <a:pt x="226" y="74"/>
                  </a:cubicBezTo>
                  <a:cubicBezTo>
                    <a:pt x="226" y="74"/>
                    <a:pt x="226" y="74"/>
                    <a:pt x="226" y="74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23" y="74"/>
                    <a:pt x="223" y="74"/>
                    <a:pt x="223" y="74"/>
                  </a:cubicBezTo>
                  <a:cubicBezTo>
                    <a:pt x="223" y="74"/>
                    <a:pt x="223" y="74"/>
                    <a:pt x="223" y="74"/>
                  </a:cubicBezTo>
                  <a:cubicBezTo>
                    <a:pt x="222" y="73"/>
                    <a:pt x="222" y="73"/>
                    <a:pt x="222" y="73"/>
                  </a:cubicBezTo>
                  <a:cubicBezTo>
                    <a:pt x="221" y="73"/>
                    <a:pt x="221" y="73"/>
                    <a:pt x="221" y="73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0" y="74"/>
                    <a:pt x="220" y="74"/>
                    <a:pt x="220" y="74"/>
                  </a:cubicBezTo>
                  <a:cubicBezTo>
                    <a:pt x="220" y="73"/>
                    <a:pt x="220" y="73"/>
                    <a:pt x="220" y="73"/>
                  </a:cubicBezTo>
                  <a:cubicBezTo>
                    <a:pt x="220" y="72"/>
                    <a:pt x="220" y="72"/>
                    <a:pt x="220" y="72"/>
                  </a:cubicBezTo>
                  <a:cubicBezTo>
                    <a:pt x="220" y="73"/>
                    <a:pt x="220" y="73"/>
                    <a:pt x="220" y="73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22" y="72"/>
                    <a:pt x="222" y="72"/>
                    <a:pt x="222" y="72"/>
                  </a:cubicBezTo>
                  <a:cubicBezTo>
                    <a:pt x="222" y="72"/>
                    <a:pt x="222" y="72"/>
                    <a:pt x="222" y="72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3" y="71"/>
                    <a:pt x="223" y="71"/>
                    <a:pt x="223" y="71"/>
                  </a:cubicBezTo>
                  <a:cubicBezTo>
                    <a:pt x="224" y="71"/>
                    <a:pt x="224" y="71"/>
                    <a:pt x="224" y="71"/>
                  </a:cubicBezTo>
                  <a:cubicBezTo>
                    <a:pt x="224" y="71"/>
                    <a:pt x="224" y="71"/>
                    <a:pt x="224" y="71"/>
                  </a:cubicBezTo>
                  <a:cubicBezTo>
                    <a:pt x="224" y="72"/>
                    <a:pt x="224" y="72"/>
                    <a:pt x="224" y="72"/>
                  </a:cubicBezTo>
                  <a:cubicBezTo>
                    <a:pt x="224" y="73"/>
                    <a:pt x="224" y="73"/>
                    <a:pt x="224" y="73"/>
                  </a:cubicBezTo>
                  <a:cubicBezTo>
                    <a:pt x="225" y="73"/>
                    <a:pt x="225" y="73"/>
                    <a:pt x="225" y="73"/>
                  </a:cubicBezTo>
                  <a:cubicBezTo>
                    <a:pt x="225" y="72"/>
                    <a:pt x="225" y="72"/>
                    <a:pt x="225" y="72"/>
                  </a:cubicBezTo>
                  <a:cubicBezTo>
                    <a:pt x="225" y="72"/>
                    <a:pt x="225" y="72"/>
                    <a:pt x="225" y="72"/>
                  </a:cubicBezTo>
                  <a:cubicBezTo>
                    <a:pt x="224" y="71"/>
                    <a:pt x="224" y="71"/>
                    <a:pt x="224" y="71"/>
                  </a:cubicBezTo>
                  <a:cubicBezTo>
                    <a:pt x="225" y="70"/>
                    <a:pt x="225" y="70"/>
                    <a:pt x="225" y="70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25" y="69"/>
                    <a:pt x="225" y="69"/>
                    <a:pt x="225" y="69"/>
                  </a:cubicBezTo>
                  <a:cubicBezTo>
                    <a:pt x="225" y="68"/>
                    <a:pt x="225" y="68"/>
                    <a:pt x="225" y="68"/>
                  </a:cubicBezTo>
                  <a:cubicBezTo>
                    <a:pt x="226" y="68"/>
                    <a:pt x="226" y="68"/>
                    <a:pt x="226" y="68"/>
                  </a:cubicBezTo>
                  <a:cubicBezTo>
                    <a:pt x="226" y="68"/>
                    <a:pt x="226" y="68"/>
                    <a:pt x="226" y="68"/>
                  </a:cubicBezTo>
                  <a:cubicBezTo>
                    <a:pt x="227" y="67"/>
                    <a:pt x="227" y="67"/>
                    <a:pt x="227" y="67"/>
                  </a:cubicBezTo>
                  <a:cubicBezTo>
                    <a:pt x="227" y="67"/>
                    <a:pt x="227" y="67"/>
                    <a:pt x="227" y="67"/>
                  </a:cubicBezTo>
                  <a:cubicBezTo>
                    <a:pt x="226" y="67"/>
                    <a:pt x="226" y="67"/>
                    <a:pt x="226" y="67"/>
                  </a:cubicBezTo>
                  <a:cubicBezTo>
                    <a:pt x="226" y="67"/>
                    <a:pt x="226" y="67"/>
                    <a:pt x="226" y="67"/>
                  </a:cubicBezTo>
                  <a:cubicBezTo>
                    <a:pt x="226" y="66"/>
                    <a:pt x="226" y="66"/>
                    <a:pt x="226" y="66"/>
                  </a:cubicBezTo>
                  <a:cubicBezTo>
                    <a:pt x="227" y="66"/>
                    <a:pt x="227" y="66"/>
                    <a:pt x="227" y="66"/>
                  </a:cubicBezTo>
                  <a:cubicBezTo>
                    <a:pt x="227" y="65"/>
                    <a:pt x="227" y="65"/>
                    <a:pt x="227" y="65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28" y="66"/>
                    <a:pt x="228" y="66"/>
                    <a:pt x="228" y="66"/>
                  </a:cubicBezTo>
                  <a:cubicBezTo>
                    <a:pt x="229" y="66"/>
                    <a:pt x="229" y="66"/>
                    <a:pt x="229" y="66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29" y="68"/>
                    <a:pt x="229" y="68"/>
                    <a:pt x="229" y="68"/>
                  </a:cubicBezTo>
                  <a:cubicBezTo>
                    <a:pt x="229" y="68"/>
                    <a:pt x="229" y="68"/>
                    <a:pt x="229" y="68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29" y="71"/>
                    <a:pt x="229" y="71"/>
                    <a:pt x="229" y="71"/>
                  </a:cubicBezTo>
                  <a:cubicBezTo>
                    <a:pt x="229" y="72"/>
                    <a:pt x="229" y="72"/>
                    <a:pt x="229" y="72"/>
                  </a:cubicBezTo>
                  <a:cubicBezTo>
                    <a:pt x="230" y="72"/>
                    <a:pt x="230" y="72"/>
                    <a:pt x="230" y="72"/>
                  </a:cubicBezTo>
                  <a:cubicBezTo>
                    <a:pt x="231" y="72"/>
                    <a:pt x="231" y="72"/>
                    <a:pt x="231" y="72"/>
                  </a:cubicBezTo>
                  <a:cubicBezTo>
                    <a:pt x="231" y="71"/>
                    <a:pt x="231" y="71"/>
                    <a:pt x="231" y="71"/>
                  </a:cubicBezTo>
                  <a:cubicBezTo>
                    <a:pt x="231" y="70"/>
                    <a:pt x="231" y="70"/>
                    <a:pt x="231" y="70"/>
                  </a:cubicBezTo>
                  <a:cubicBezTo>
                    <a:pt x="232" y="70"/>
                    <a:pt x="232" y="70"/>
                    <a:pt x="232" y="70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30" y="68"/>
                    <a:pt x="230" y="68"/>
                    <a:pt x="230" y="68"/>
                  </a:cubicBezTo>
                  <a:cubicBezTo>
                    <a:pt x="230" y="68"/>
                    <a:pt x="230" y="68"/>
                    <a:pt x="230" y="68"/>
                  </a:cubicBezTo>
                  <a:cubicBezTo>
                    <a:pt x="231" y="68"/>
                    <a:pt x="231" y="68"/>
                    <a:pt x="231" y="68"/>
                  </a:cubicBezTo>
                  <a:cubicBezTo>
                    <a:pt x="232" y="68"/>
                    <a:pt x="232" y="68"/>
                    <a:pt x="232" y="68"/>
                  </a:cubicBezTo>
                  <a:cubicBezTo>
                    <a:pt x="232" y="68"/>
                    <a:pt x="232" y="68"/>
                    <a:pt x="232" y="68"/>
                  </a:cubicBezTo>
                  <a:cubicBezTo>
                    <a:pt x="231" y="67"/>
                    <a:pt x="231" y="67"/>
                    <a:pt x="231" y="67"/>
                  </a:cubicBezTo>
                  <a:cubicBezTo>
                    <a:pt x="231" y="66"/>
                    <a:pt x="231" y="66"/>
                    <a:pt x="231" y="66"/>
                  </a:cubicBezTo>
                  <a:cubicBezTo>
                    <a:pt x="231" y="65"/>
                    <a:pt x="231" y="65"/>
                    <a:pt x="231" y="65"/>
                  </a:cubicBezTo>
                  <a:cubicBezTo>
                    <a:pt x="231" y="64"/>
                    <a:pt x="231" y="64"/>
                    <a:pt x="231" y="64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33" y="64"/>
                    <a:pt x="233" y="64"/>
                    <a:pt x="233" y="64"/>
                  </a:cubicBezTo>
                  <a:cubicBezTo>
                    <a:pt x="233" y="64"/>
                    <a:pt x="233" y="64"/>
                    <a:pt x="233" y="64"/>
                  </a:cubicBezTo>
                  <a:cubicBezTo>
                    <a:pt x="233" y="64"/>
                    <a:pt x="234" y="63"/>
                    <a:pt x="234" y="63"/>
                  </a:cubicBezTo>
                  <a:cubicBezTo>
                    <a:pt x="234" y="63"/>
                    <a:pt x="235" y="63"/>
                    <a:pt x="235" y="63"/>
                  </a:cubicBezTo>
                  <a:cubicBezTo>
                    <a:pt x="235" y="64"/>
                    <a:pt x="235" y="64"/>
                    <a:pt x="235" y="64"/>
                  </a:cubicBezTo>
                  <a:cubicBezTo>
                    <a:pt x="236" y="64"/>
                    <a:pt x="236" y="64"/>
                    <a:pt x="236" y="64"/>
                  </a:cubicBezTo>
                  <a:cubicBezTo>
                    <a:pt x="236" y="64"/>
                    <a:pt x="236" y="64"/>
                    <a:pt x="236" y="64"/>
                  </a:cubicBezTo>
                  <a:cubicBezTo>
                    <a:pt x="237" y="64"/>
                    <a:pt x="237" y="64"/>
                    <a:pt x="237" y="64"/>
                  </a:cubicBezTo>
                  <a:cubicBezTo>
                    <a:pt x="237" y="66"/>
                    <a:pt x="237" y="66"/>
                    <a:pt x="237" y="66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7" y="67"/>
                    <a:pt x="237" y="67"/>
                    <a:pt x="237" y="67"/>
                  </a:cubicBezTo>
                  <a:cubicBezTo>
                    <a:pt x="237" y="67"/>
                    <a:pt x="237" y="67"/>
                    <a:pt x="237" y="67"/>
                  </a:cubicBezTo>
                  <a:cubicBezTo>
                    <a:pt x="237" y="67"/>
                    <a:pt x="237" y="67"/>
                    <a:pt x="237" y="67"/>
                  </a:cubicBezTo>
                  <a:cubicBezTo>
                    <a:pt x="238" y="66"/>
                    <a:pt x="238" y="66"/>
                    <a:pt x="238" y="66"/>
                  </a:cubicBezTo>
                  <a:cubicBezTo>
                    <a:pt x="238" y="65"/>
                    <a:pt x="238" y="65"/>
                    <a:pt x="238" y="65"/>
                  </a:cubicBezTo>
                  <a:cubicBezTo>
                    <a:pt x="238" y="65"/>
                    <a:pt x="238" y="65"/>
                    <a:pt x="238" y="65"/>
                  </a:cubicBezTo>
                  <a:cubicBezTo>
                    <a:pt x="239" y="65"/>
                    <a:pt x="239" y="65"/>
                    <a:pt x="239" y="65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4"/>
                    <a:pt x="240" y="64"/>
                    <a:pt x="240" y="64"/>
                  </a:cubicBezTo>
                  <a:cubicBezTo>
                    <a:pt x="239" y="64"/>
                    <a:pt x="239" y="64"/>
                    <a:pt x="239" y="64"/>
                  </a:cubicBezTo>
                  <a:cubicBezTo>
                    <a:pt x="240" y="64"/>
                    <a:pt x="240" y="64"/>
                    <a:pt x="240" y="64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6"/>
                    <a:pt x="240" y="66"/>
                    <a:pt x="240" y="66"/>
                  </a:cubicBezTo>
                  <a:cubicBezTo>
                    <a:pt x="240" y="66"/>
                    <a:pt x="240" y="66"/>
                    <a:pt x="240" y="66"/>
                  </a:cubicBezTo>
                  <a:cubicBezTo>
                    <a:pt x="240" y="66"/>
                    <a:pt x="240" y="66"/>
                    <a:pt x="240" y="66"/>
                  </a:cubicBezTo>
                  <a:cubicBezTo>
                    <a:pt x="241" y="67"/>
                    <a:pt x="241" y="67"/>
                    <a:pt x="241" y="67"/>
                  </a:cubicBezTo>
                  <a:cubicBezTo>
                    <a:pt x="241" y="67"/>
                    <a:pt x="241" y="67"/>
                    <a:pt x="241" y="67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0" y="69"/>
                    <a:pt x="240" y="69"/>
                    <a:pt x="240" y="69"/>
                  </a:cubicBezTo>
                  <a:cubicBezTo>
                    <a:pt x="240" y="70"/>
                    <a:pt x="240" y="70"/>
                    <a:pt x="240" y="70"/>
                  </a:cubicBezTo>
                  <a:cubicBezTo>
                    <a:pt x="240" y="71"/>
                    <a:pt x="240" y="71"/>
                    <a:pt x="240" y="71"/>
                  </a:cubicBezTo>
                  <a:cubicBezTo>
                    <a:pt x="239" y="71"/>
                    <a:pt x="239" y="71"/>
                    <a:pt x="239" y="71"/>
                  </a:cubicBezTo>
                  <a:cubicBezTo>
                    <a:pt x="239" y="72"/>
                    <a:pt x="239" y="72"/>
                    <a:pt x="239" y="72"/>
                  </a:cubicBezTo>
                  <a:cubicBezTo>
                    <a:pt x="238" y="73"/>
                    <a:pt x="238" y="73"/>
                    <a:pt x="238" y="73"/>
                  </a:cubicBezTo>
                  <a:cubicBezTo>
                    <a:pt x="237" y="73"/>
                    <a:pt x="237" y="73"/>
                    <a:pt x="237" y="73"/>
                  </a:cubicBezTo>
                  <a:cubicBezTo>
                    <a:pt x="237" y="74"/>
                    <a:pt x="237" y="74"/>
                    <a:pt x="237" y="74"/>
                  </a:cubicBezTo>
                  <a:cubicBezTo>
                    <a:pt x="237" y="74"/>
                    <a:pt x="237" y="74"/>
                    <a:pt x="237" y="74"/>
                  </a:cubicBezTo>
                  <a:cubicBezTo>
                    <a:pt x="236" y="75"/>
                    <a:pt x="236" y="75"/>
                    <a:pt x="236" y="75"/>
                  </a:cubicBezTo>
                  <a:cubicBezTo>
                    <a:pt x="236" y="75"/>
                    <a:pt x="236" y="75"/>
                    <a:pt x="236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35" y="76"/>
                    <a:pt x="235" y="76"/>
                    <a:pt x="235" y="76"/>
                  </a:cubicBezTo>
                  <a:cubicBezTo>
                    <a:pt x="236" y="76"/>
                    <a:pt x="236" y="76"/>
                    <a:pt x="236" y="76"/>
                  </a:cubicBezTo>
                  <a:cubicBezTo>
                    <a:pt x="236" y="77"/>
                    <a:pt x="236" y="77"/>
                    <a:pt x="236" y="77"/>
                  </a:cubicBezTo>
                  <a:cubicBezTo>
                    <a:pt x="235" y="78"/>
                    <a:pt x="235" y="78"/>
                    <a:pt x="235" y="78"/>
                  </a:cubicBezTo>
                  <a:cubicBezTo>
                    <a:pt x="234" y="78"/>
                    <a:pt x="234" y="78"/>
                    <a:pt x="234" y="78"/>
                  </a:cubicBezTo>
                  <a:cubicBezTo>
                    <a:pt x="234" y="78"/>
                    <a:pt x="234" y="78"/>
                    <a:pt x="234" y="78"/>
                  </a:cubicBezTo>
                  <a:cubicBezTo>
                    <a:pt x="234" y="77"/>
                    <a:pt x="234" y="77"/>
                    <a:pt x="234" y="77"/>
                  </a:cubicBezTo>
                  <a:cubicBezTo>
                    <a:pt x="234" y="77"/>
                    <a:pt x="234" y="77"/>
                    <a:pt x="234" y="77"/>
                  </a:cubicBezTo>
                  <a:cubicBezTo>
                    <a:pt x="233" y="77"/>
                    <a:pt x="233" y="77"/>
                    <a:pt x="233" y="77"/>
                  </a:cubicBezTo>
                  <a:cubicBezTo>
                    <a:pt x="233" y="78"/>
                    <a:pt x="233" y="78"/>
                    <a:pt x="233" y="78"/>
                  </a:cubicBezTo>
                  <a:cubicBezTo>
                    <a:pt x="233" y="78"/>
                    <a:pt x="233" y="78"/>
                    <a:pt x="233" y="78"/>
                  </a:cubicBezTo>
                  <a:cubicBezTo>
                    <a:pt x="232" y="79"/>
                    <a:pt x="232" y="79"/>
                    <a:pt x="232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2" y="81"/>
                    <a:pt x="232" y="81"/>
                    <a:pt x="232" y="81"/>
                  </a:cubicBezTo>
                  <a:cubicBezTo>
                    <a:pt x="232" y="81"/>
                    <a:pt x="232" y="81"/>
                    <a:pt x="232" y="81"/>
                  </a:cubicBezTo>
                  <a:cubicBezTo>
                    <a:pt x="232" y="82"/>
                    <a:pt x="232" y="82"/>
                    <a:pt x="232" y="82"/>
                  </a:cubicBezTo>
                  <a:cubicBezTo>
                    <a:pt x="232" y="82"/>
                    <a:pt x="232" y="82"/>
                    <a:pt x="232" y="82"/>
                  </a:cubicBezTo>
                  <a:cubicBezTo>
                    <a:pt x="231" y="81"/>
                    <a:pt x="231" y="81"/>
                    <a:pt x="231" y="81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0" y="80"/>
                    <a:pt x="230" y="80"/>
                    <a:pt x="230" y="80"/>
                  </a:cubicBezTo>
                  <a:cubicBezTo>
                    <a:pt x="230" y="81"/>
                    <a:pt x="230" y="81"/>
                    <a:pt x="230" y="81"/>
                  </a:cubicBezTo>
                  <a:cubicBezTo>
                    <a:pt x="231" y="82"/>
                    <a:pt x="231" y="82"/>
                    <a:pt x="231" y="82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28" y="82"/>
                    <a:pt x="228" y="82"/>
                    <a:pt x="228" y="82"/>
                  </a:cubicBezTo>
                  <a:cubicBezTo>
                    <a:pt x="227" y="82"/>
                    <a:pt x="227" y="82"/>
                    <a:pt x="227" y="82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7" y="82"/>
                    <a:pt x="227" y="82"/>
                    <a:pt x="227" y="82"/>
                  </a:cubicBezTo>
                  <a:cubicBezTo>
                    <a:pt x="226" y="82"/>
                    <a:pt x="226" y="82"/>
                    <a:pt x="226" y="82"/>
                  </a:cubicBezTo>
                  <a:cubicBezTo>
                    <a:pt x="226" y="81"/>
                    <a:pt x="226" y="81"/>
                    <a:pt x="226" y="81"/>
                  </a:cubicBezTo>
                  <a:cubicBezTo>
                    <a:pt x="226" y="80"/>
                    <a:pt x="226" y="80"/>
                    <a:pt x="226" y="80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25" y="82"/>
                    <a:pt x="225" y="82"/>
                    <a:pt x="225" y="82"/>
                  </a:cubicBezTo>
                  <a:close/>
                  <a:moveTo>
                    <a:pt x="167" y="60"/>
                  </a:moveTo>
                  <a:cubicBezTo>
                    <a:pt x="167" y="59"/>
                    <a:pt x="167" y="59"/>
                    <a:pt x="167" y="59"/>
                  </a:cubicBezTo>
                  <a:cubicBezTo>
                    <a:pt x="167" y="58"/>
                    <a:pt x="167" y="58"/>
                    <a:pt x="167" y="58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4" y="57"/>
                    <a:pt x="174" y="57"/>
                    <a:pt x="174" y="57"/>
                  </a:cubicBezTo>
                  <a:cubicBezTo>
                    <a:pt x="171" y="59"/>
                    <a:pt x="171" y="59"/>
                    <a:pt x="171" y="59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69" y="60"/>
                    <a:pt x="169" y="60"/>
                    <a:pt x="169" y="60"/>
                  </a:cubicBezTo>
                  <a:cubicBezTo>
                    <a:pt x="169" y="60"/>
                    <a:pt x="169" y="60"/>
                    <a:pt x="169" y="60"/>
                  </a:cubicBezTo>
                  <a:cubicBezTo>
                    <a:pt x="168" y="61"/>
                    <a:pt x="168" y="61"/>
                    <a:pt x="168" y="61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7" y="60"/>
                    <a:pt x="167" y="60"/>
                    <a:pt x="167" y="60"/>
                  </a:cubicBezTo>
                  <a:close/>
                  <a:moveTo>
                    <a:pt x="210" y="76"/>
                  </a:moveTo>
                  <a:cubicBezTo>
                    <a:pt x="210" y="76"/>
                    <a:pt x="210" y="76"/>
                    <a:pt x="210" y="76"/>
                  </a:cubicBezTo>
                  <a:cubicBezTo>
                    <a:pt x="210" y="75"/>
                    <a:pt x="210" y="75"/>
                    <a:pt x="210" y="75"/>
                  </a:cubicBezTo>
                  <a:cubicBezTo>
                    <a:pt x="211" y="75"/>
                    <a:pt x="211" y="75"/>
                    <a:pt x="211" y="75"/>
                  </a:cubicBezTo>
                  <a:cubicBezTo>
                    <a:pt x="211" y="75"/>
                    <a:pt x="211" y="75"/>
                    <a:pt x="211" y="75"/>
                  </a:cubicBezTo>
                  <a:cubicBezTo>
                    <a:pt x="211" y="74"/>
                    <a:pt x="211" y="74"/>
                    <a:pt x="211" y="74"/>
                  </a:cubicBezTo>
                  <a:cubicBezTo>
                    <a:pt x="212" y="74"/>
                    <a:pt x="212" y="74"/>
                    <a:pt x="212" y="74"/>
                  </a:cubicBezTo>
                  <a:cubicBezTo>
                    <a:pt x="213" y="73"/>
                    <a:pt x="213" y="73"/>
                    <a:pt x="213" y="73"/>
                  </a:cubicBezTo>
                  <a:cubicBezTo>
                    <a:pt x="213" y="73"/>
                    <a:pt x="213" y="73"/>
                    <a:pt x="213" y="73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14" y="74"/>
                    <a:pt x="214" y="74"/>
                    <a:pt x="214" y="74"/>
                  </a:cubicBezTo>
                  <a:cubicBezTo>
                    <a:pt x="214" y="75"/>
                    <a:pt x="214" y="75"/>
                    <a:pt x="214" y="75"/>
                  </a:cubicBezTo>
                  <a:cubicBezTo>
                    <a:pt x="213" y="76"/>
                    <a:pt x="213" y="76"/>
                    <a:pt x="213" y="76"/>
                  </a:cubicBezTo>
                  <a:cubicBezTo>
                    <a:pt x="213" y="77"/>
                    <a:pt x="213" y="77"/>
                    <a:pt x="213" y="77"/>
                  </a:cubicBezTo>
                  <a:cubicBezTo>
                    <a:pt x="212" y="77"/>
                    <a:pt x="212" y="77"/>
                    <a:pt x="212" y="77"/>
                  </a:cubicBezTo>
                  <a:cubicBezTo>
                    <a:pt x="211" y="77"/>
                    <a:pt x="211" y="77"/>
                    <a:pt x="211" y="77"/>
                  </a:cubicBezTo>
                  <a:cubicBezTo>
                    <a:pt x="211" y="77"/>
                    <a:pt x="211" y="77"/>
                    <a:pt x="211" y="77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10" y="76"/>
                    <a:pt x="210" y="76"/>
                    <a:pt x="210" y="76"/>
                  </a:cubicBezTo>
                  <a:close/>
                  <a:moveTo>
                    <a:pt x="176" y="75"/>
                  </a:moveTo>
                  <a:cubicBezTo>
                    <a:pt x="176" y="74"/>
                    <a:pt x="176" y="74"/>
                    <a:pt x="176" y="74"/>
                  </a:cubicBezTo>
                  <a:cubicBezTo>
                    <a:pt x="176" y="73"/>
                    <a:pt x="176" y="73"/>
                    <a:pt x="176" y="73"/>
                  </a:cubicBezTo>
                  <a:cubicBezTo>
                    <a:pt x="176" y="72"/>
                    <a:pt x="176" y="72"/>
                    <a:pt x="176" y="72"/>
                  </a:cubicBezTo>
                  <a:cubicBezTo>
                    <a:pt x="177" y="72"/>
                    <a:pt x="177" y="72"/>
                    <a:pt x="177" y="72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80" y="72"/>
                    <a:pt x="180" y="72"/>
                    <a:pt x="180" y="72"/>
                  </a:cubicBezTo>
                  <a:cubicBezTo>
                    <a:pt x="181" y="72"/>
                    <a:pt x="181" y="72"/>
                    <a:pt x="181" y="72"/>
                  </a:cubicBezTo>
                  <a:cubicBezTo>
                    <a:pt x="182" y="71"/>
                    <a:pt x="182" y="71"/>
                    <a:pt x="182" y="71"/>
                  </a:cubicBezTo>
                  <a:cubicBezTo>
                    <a:pt x="184" y="71"/>
                    <a:pt x="184" y="71"/>
                    <a:pt x="184" y="71"/>
                  </a:cubicBezTo>
                  <a:cubicBezTo>
                    <a:pt x="185" y="72"/>
                    <a:pt x="185" y="72"/>
                    <a:pt x="185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87" y="72"/>
                    <a:pt x="187" y="72"/>
                    <a:pt x="187" y="72"/>
                  </a:cubicBezTo>
                  <a:cubicBezTo>
                    <a:pt x="187" y="71"/>
                    <a:pt x="187" y="71"/>
                    <a:pt x="187" y="71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90" y="71"/>
                    <a:pt x="190" y="71"/>
                    <a:pt x="190" y="71"/>
                  </a:cubicBezTo>
                  <a:cubicBezTo>
                    <a:pt x="190" y="70"/>
                    <a:pt x="190" y="70"/>
                    <a:pt x="190" y="70"/>
                  </a:cubicBezTo>
                  <a:cubicBezTo>
                    <a:pt x="190" y="70"/>
                    <a:pt x="190" y="70"/>
                    <a:pt x="190" y="70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88" y="71"/>
                    <a:pt x="188" y="71"/>
                    <a:pt x="188" y="71"/>
                  </a:cubicBezTo>
                  <a:cubicBezTo>
                    <a:pt x="188" y="70"/>
                    <a:pt x="188" y="70"/>
                    <a:pt x="188" y="70"/>
                  </a:cubicBezTo>
                  <a:cubicBezTo>
                    <a:pt x="187" y="71"/>
                    <a:pt x="187" y="71"/>
                    <a:pt x="187" y="71"/>
                  </a:cubicBezTo>
                  <a:cubicBezTo>
                    <a:pt x="186" y="71"/>
                    <a:pt x="186" y="71"/>
                    <a:pt x="186" y="71"/>
                  </a:cubicBezTo>
                  <a:cubicBezTo>
                    <a:pt x="186" y="70"/>
                    <a:pt x="186" y="70"/>
                    <a:pt x="186" y="70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84" y="70"/>
                    <a:pt x="184" y="70"/>
                    <a:pt x="184" y="70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2" y="70"/>
                    <a:pt x="182" y="70"/>
                    <a:pt x="182" y="70"/>
                  </a:cubicBezTo>
                  <a:cubicBezTo>
                    <a:pt x="181" y="70"/>
                    <a:pt x="181" y="70"/>
                    <a:pt x="181" y="70"/>
                  </a:cubicBezTo>
                  <a:cubicBezTo>
                    <a:pt x="180" y="70"/>
                    <a:pt x="180" y="70"/>
                    <a:pt x="180" y="70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82" y="68"/>
                    <a:pt x="182" y="68"/>
                    <a:pt x="182" y="68"/>
                  </a:cubicBezTo>
                  <a:cubicBezTo>
                    <a:pt x="182" y="68"/>
                    <a:pt x="182" y="68"/>
                    <a:pt x="182" y="68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9"/>
                    <a:pt x="179" y="69"/>
                    <a:pt x="179" y="69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7" y="70"/>
                    <a:pt x="177" y="70"/>
                    <a:pt x="177" y="70"/>
                  </a:cubicBezTo>
                  <a:cubicBezTo>
                    <a:pt x="176" y="70"/>
                    <a:pt x="176" y="70"/>
                    <a:pt x="176" y="70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5" y="68"/>
                    <a:pt x="175" y="68"/>
                    <a:pt x="175" y="68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4" y="69"/>
                    <a:pt x="174" y="69"/>
                    <a:pt x="174" y="69"/>
                  </a:cubicBezTo>
                  <a:cubicBezTo>
                    <a:pt x="174" y="68"/>
                    <a:pt x="174" y="68"/>
                    <a:pt x="174" y="6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173" y="67"/>
                    <a:pt x="173" y="67"/>
                    <a:pt x="173" y="67"/>
                  </a:cubicBezTo>
                  <a:cubicBezTo>
                    <a:pt x="173" y="67"/>
                    <a:pt x="173" y="67"/>
                    <a:pt x="173" y="67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71" y="67"/>
                    <a:pt x="171" y="67"/>
                    <a:pt x="171" y="67"/>
                  </a:cubicBezTo>
                  <a:cubicBezTo>
                    <a:pt x="169" y="66"/>
                    <a:pt x="169" y="66"/>
                    <a:pt x="169" y="66"/>
                  </a:cubicBezTo>
                  <a:cubicBezTo>
                    <a:pt x="169" y="65"/>
                    <a:pt x="169" y="65"/>
                    <a:pt x="169" y="65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0" y="64"/>
                    <a:pt x="170" y="64"/>
                    <a:pt x="170" y="64"/>
                  </a:cubicBezTo>
                  <a:cubicBezTo>
                    <a:pt x="172" y="63"/>
                    <a:pt x="172" y="63"/>
                    <a:pt x="172" y="63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5" y="63"/>
                    <a:pt x="175" y="63"/>
                    <a:pt x="175" y="63"/>
                  </a:cubicBezTo>
                  <a:cubicBezTo>
                    <a:pt x="176" y="64"/>
                    <a:pt x="176" y="64"/>
                    <a:pt x="176" y="64"/>
                  </a:cubicBezTo>
                  <a:cubicBezTo>
                    <a:pt x="177" y="64"/>
                    <a:pt x="177" y="64"/>
                    <a:pt x="177" y="64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79" y="63"/>
                    <a:pt x="179" y="63"/>
                    <a:pt x="179" y="63"/>
                  </a:cubicBezTo>
                  <a:cubicBezTo>
                    <a:pt x="180" y="63"/>
                    <a:pt x="180" y="63"/>
                    <a:pt x="180" y="63"/>
                  </a:cubicBezTo>
                  <a:cubicBezTo>
                    <a:pt x="179" y="62"/>
                    <a:pt x="179" y="62"/>
                    <a:pt x="179" y="62"/>
                  </a:cubicBezTo>
                  <a:cubicBezTo>
                    <a:pt x="179" y="62"/>
                    <a:pt x="179" y="62"/>
                    <a:pt x="179" y="62"/>
                  </a:cubicBezTo>
                  <a:cubicBezTo>
                    <a:pt x="178" y="62"/>
                    <a:pt x="178" y="62"/>
                    <a:pt x="178" y="62"/>
                  </a:cubicBezTo>
                  <a:cubicBezTo>
                    <a:pt x="177" y="62"/>
                    <a:pt x="177" y="62"/>
                    <a:pt x="177" y="62"/>
                  </a:cubicBezTo>
                  <a:cubicBezTo>
                    <a:pt x="175" y="62"/>
                    <a:pt x="175" y="62"/>
                    <a:pt x="175" y="62"/>
                  </a:cubicBezTo>
                  <a:cubicBezTo>
                    <a:pt x="174" y="62"/>
                    <a:pt x="174" y="62"/>
                    <a:pt x="174" y="62"/>
                  </a:cubicBezTo>
                  <a:cubicBezTo>
                    <a:pt x="174" y="61"/>
                    <a:pt x="174" y="61"/>
                    <a:pt x="174" y="61"/>
                  </a:cubicBezTo>
                  <a:cubicBezTo>
                    <a:pt x="175" y="60"/>
                    <a:pt x="175" y="60"/>
                    <a:pt x="175" y="60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78" y="59"/>
                    <a:pt x="178" y="59"/>
                    <a:pt x="178" y="59"/>
                  </a:cubicBezTo>
                  <a:cubicBezTo>
                    <a:pt x="180" y="59"/>
                    <a:pt x="180" y="59"/>
                    <a:pt x="180" y="59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2" y="59"/>
                    <a:pt x="182" y="59"/>
                    <a:pt x="182" y="59"/>
                  </a:cubicBezTo>
                  <a:cubicBezTo>
                    <a:pt x="181" y="58"/>
                    <a:pt x="181" y="58"/>
                    <a:pt x="181" y="5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79" y="58"/>
                    <a:pt x="179" y="58"/>
                    <a:pt x="179" y="58"/>
                  </a:cubicBezTo>
                  <a:cubicBezTo>
                    <a:pt x="178" y="57"/>
                    <a:pt x="178" y="57"/>
                    <a:pt x="178" y="57"/>
                  </a:cubicBezTo>
                  <a:cubicBezTo>
                    <a:pt x="179" y="56"/>
                    <a:pt x="179" y="56"/>
                    <a:pt x="179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80" y="55"/>
                    <a:pt x="180" y="55"/>
                    <a:pt x="180" y="55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82" y="55"/>
                    <a:pt x="182" y="55"/>
                    <a:pt x="182" y="55"/>
                  </a:cubicBezTo>
                  <a:cubicBezTo>
                    <a:pt x="183" y="55"/>
                    <a:pt x="183" y="55"/>
                    <a:pt x="183" y="55"/>
                  </a:cubicBezTo>
                  <a:cubicBezTo>
                    <a:pt x="183" y="55"/>
                    <a:pt x="183" y="55"/>
                    <a:pt x="183" y="55"/>
                  </a:cubicBezTo>
                  <a:cubicBezTo>
                    <a:pt x="184" y="55"/>
                    <a:pt x="184" y="55"/>
                    <a:pt x="184" y="55"/>
                  </a:cubicBezTo>
                  <a:cubicBezTo>
                    <a:pt x="185" y="56"/>
                    <a:pt x="185" y="56"/>
                    <a:pt x="185" y="56"/>
                  </a:cubicBezTo>
                  <a:cubicBezTo>
                    <a:pt x="185" y="56"/>
                    <a:pt x="185" y="56"/>
                    <a:pt x="185" y="56"/>
                  </a:cubicBezTo>
                  <a:cubicBezTo>
                    <a:pt x="185" y="55"/>
                    <a:pt x="185" y="55"/>
                    <a:pt x="185" y="55"/>
                  </a:cubicBezTo>
                  <a:cubicBezTo>
                    <a:pt x="184" y="55"/>
                    <a:pt x="184" y="55"/>
                    <a:pt x="184" y="55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184" y="53"/>
                    <a:pt x="184" y="53"/>
                    <a:pt x="184" y="53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7" y="53"/>
                    <a:pt x="187" y="53"/>
                    <a:pt x="187" y="53"/>
                  </a:cubicBezTo>
                  <a:cubicBezTo>
                    <a:pt x="188" y="53"/>
                    <a:pt x="188" y="53"/>
                    <a:pt x="188" y="53"/>
                  </a:cubicBezTo>
                  <a:cubicBezTo>
                    <a:pt x="189" y="54"/>
                    <a:pt x="189" y="54"/>
                    <a:pt x="189" y="54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189" y="55"/>
                    <a:pt x="189" y="55"/>
                    <a:pt x="189" y="55"/>
                  </a:cubicBezTo>
                  <a:cubicBezTo>
                    <a:pt x="188" y="56"/>
                    <a:pt x="188" y="56"/>
                    <a:pt x="188" y="56"/>
                  </a:cubicBezTo>
                  <a:cubicBezTo>
                    <a:pt x="189" y="57"/>
                    <a:pt x="189" y="57"/>
                    <a:pt x="189" y="57"/>
                  </a:cubicBezTo>
                  <a:cubicBezTo>
                    <a:pt x="190" y="57"/>
                    <a:pt x="190" y="57"/>
                    <a:pt x="190" y="57"/>
                  </a:cubicBezTo>
                  <a:cubicBezTo>
                    <a:pt x="191" y="57"/>
                    <a:pt x="191" y="57"/>
                    <a:pt x="191" y="57"/>
                  </a:cubicBezTo>
                  <a:cubicBezTo>
                    <a:pt x="191" y="57"/>
                    <a:pt x="191" y="57"/>
                    <a:pt x="191" y="57"/>
                  </a:cubicBezTo>
                  <a:cubicBezTo>
                    <a:pt x="192" y="57"/>
                    <a:pt x="192" y="57"/>
                    <a:pt x="192" y="57"/>
                  </a:cubicBezTo>
                  <a:cubicBezTo>
                    <a:pt x="192" y="57"/>
                    <a:pt x="192" y="57"/>
                    <a:pt x="192" y="57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93" y="59"/>
                    <a:pt x="193" y="59"/>
                    <a:pt x="193" y="59"/>
                  </a:cubicBezTo>
                  <a:cubicBezTo>
                    <a:pt x="192" y="59"/>
                    <a:pt x="192" y="59"/>
                    <a:pt x="192" y="59"/>
                  </a:cubicBezTo>
                  <a:cubicBezTo>
                    <a:pt x="192" y="60"/>
                    <a:pt x="192" y="60"/>
                    <a:pt x="192" y="60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2"/>
                    <a:pt x="192" y="62"/>
                    <a:pt x="192" y="62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5"/>
                    <a:pt x="193" y="65"/>
                    <a:pt x="193" y="65"/>
                  </a:cubicBezTo>
                  <a:cubicBezTo>
                    <a:pt x="192" y="66"/>
                    <a:pt x="192" y="66"/>
                    <a:pt x="192" y="66"/>
                  </a:cubicBezTo>
                  <a:cubicBezTo>
                    <a:pt x="192" y="67"/>
                    <a:pt x="192" y="67"/>
                    <a:pt x="192" y="67"/>
                  </a:cubicBezTo>
                  <a:cubicBezTo>
                    <a:pt x="192" y="67"/>
                    <a:pt x="192" y="67"/>
                    <a:pt x="192" y="6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5" y="67"/>
                    <a:pt x="195" y="67"/>
                    <a:pt x="195" y="67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196" y="67"/>
                    <a:pt x="196" y="67"/>
                    <a:pt x="196" y="67"/>
                  </a:cubicBezTo>
                  <a:cubicBezTo>
                    <a:pt x="198" y="68"/>
                    <a:pt x="198" y="68"/>
                    <a:pt x="198" y="68"/>
                  </a:cubicBezTo>
                  <a:cubicBezTo>
                    <a:pt x="198" y="69"/>
                    <a:pt x="198" y="69"/>
                    <a:pt x="198" y="69"/>
                  </a:cubicBezTo>
                  <a:cubicBezTo>
                    <a:pt x="199" y="69"/>
                    <a:pt x="199" y="69"/>
                    <a:pt x="199" y="69"/>
                  </a:cubicBezTo>
                  <a:cubicBezTo>
                    <a:pt x="199" y="68"/>
                    <a:pt x="199" y="68"/>
                    <a:pt x="199" y="68"/>
                  </a:cubicBezTo>
                  <a:cubicBezTo>
                    <a:pt x="198" y="68"/>
                    <a:pt x="198" y="68"/>
                    <a:pt x="198" y="68"/>
                  </a:cubicBezTo>
                  <a:cubicBezTo>
                    <a:pt x="200" y="67"/>
                    <a:pt x="200" y="67"/>
                    <a:pt x="200" y="67"/>
                  </a:cubicBezTo>
                  <a:cubicBezTo>
                    <a:pt x="199" y="66"/>
                    <a:pt x="199" y="66"/>
                    <a:pt x="199" y="66"/>
                  </a:cubicBezTo>
                  <a:cubicBezTo>
                    <a:pt x="199" y="65"/>
                    <a:pt x="199" y="65"/>
                    <a:pt x="199" y="65"/>
                  </a:cubicBezTo>
                  <a:cubicBezTo>
                    <a:pt x="199" y="65"/>
                    <a:pt x="199" y="65"/>
                    <a:pt x="199" y="65"/>
                  </a:cubicBezTo>
                  <a:cubicBezTo>
                    <a:pt x="198" y="64"/>
                    <a:pt x="198" y="64"/>
                    <a:pt x="198" y="64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1" y="63"/>
                    <a:pt x="201" y="63"/>
                    <a:pt x="201" y="63"/>
                  </a:cubicBezTo>
                  <a:cubicBezTo>
                    <a:pt x="202" y="62"/>
                    <a:pt x="202" y="62"/>
                    <a:pt x="202" y="62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201" y="60"/>
                    <a:pt x="201" y="60"/>
                    <a:pt x="201" y="60"/>
                  </a:cubicBezTo>
                  <a:cubicBezTo>
                    <a:pt x="201" y="59"/>
                    <a:pt x="201" y="59"/>
                    <a:pt x="201" y="59"/>
                  </a:cubicBezTo>
                  <a:cubicBezTo>
                    <a:pt x="200" y="58"/>
                    <a:pt x="200" y="58"/>
                    <a:pt x="200" y="58"/>
                  </a:cubicBezTo>
                  <a:cubicBezTo>
                    <a:pt x="201" y="57"/>
                    <a:pt x="201" y="57"/>
                    <a:pt x="201" y="57"/>
                  </a:cubicBezTo>
                  <a:cubicBezTo>
                    <a:pt x="202" y="57"/>
                    <a:pt x="202" y="57"/>
                    <a:pt x="202" y="57"/>
                  </a:cubicBezTo>
                  <a:cubicBezTo>
                    <a:pt x="202" y="57"/>
                    <a:pt x="202" y="57"/>
                    <a:pt x="202" y="57"/>
                  </a:cubicBezTo>
                  <a:cubicBezTo>
                    <a:pt x="203" y="57"/>
                    <a:pt x="203" y="57"/>
                    <a:pt x="203" y="57"/>
                  </a:cubicBezTo>
                  <a:cubicBezTo>
                    <a:pt x="203" y="57"/>
                    <a:pt x="203" y="57"/>
                    <a:pt x="203" y="57"/>
                  </a:cubicBezTo>
                  <a:cubicBezTo>
                    <a:pt x="203" y="56"/>
                    <a:pt x="203" y="56"/>
                    <a:pt x="203" y="56"/>
                  </a:cubicBezTo>
                  <a:cubicBezTo>
                    <a:pt x="204" y="56"/>
                    <a:pt x="204" y="56"/>
                    <a:pt x="204" y="56"/>
                  </a:cubicBezTo>
                  <a:cubicBezTo>
                    <a:pt x="206" y="54"/>
                    <a:pt x="206" y="54"/>
                    <a:pt x="206" y="54"/>
                  </a:cubicBezTo>
                  <a:cubicBezTo>
                    <a:pt x="207" y="54"/>
                    <a:pt x="207" y="54"/>
                    <a:pt x="207" y="54"/>
                  </a:cubicBezTo>
                  <a:cubicBezTo>
                    <a:pt x="208" y="55"/>
                    <a:pt x="208" y="55"/>
                    <a:pt x="208" y="55"/>
                  </a:cubicBezTo>
                  <a:cubicBezTo>
                    <a:pt x="208" y="55"/>
                    <a:pt x="208" y="55"/>
                    <a:pt x="208" y="55"/>
                  </a:cubicBezTo>
                  <a:cubicBezTo>
                    <a:pt x="208" y="56"/>
                    <a:pt x="208" y="56"/>
                    <a:pt x="208" y="56"/>
                  </a:cubicBezTo>
                  <a:cubicBezTo>
                    <a:pt x="208" y="56"/>
                    <a:pt x="208" y="56"/>
                    <a:pt x="208" y="56"/>
                  </a:cubicBezTo>
                  <a:cubicBezTo>
                    <a:pt x="207" y="56"/>
                    <a:pt x="207" y="56"/>
                    <a:pt x="207" y="56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207" y="58"/>
                    <a:pt x="207" y="58"/>
                    <a:pt x="207" y="58"/>
                  </a:cubicBezTo>
                  <a:cubicBezTo>
                    <a:pt x="207" y="59"/>
                    <a:pt x="207" y="59"/>
                    <a:pt x="207" y="59"/>
                  </a:cubicBezTo>
                  <a:cubicBezTo>
                    <a:pt x="207" y="59"/>
                    <a:pt x="207" y="59"/>
                    <a:pt x="207" y="59"/>
                  </a:cubicBezTo>
                  <a:cubicBezTo>
                    <a:pt x="207" y="61"/>
                    <a:pt x="207" y="61"/>
                    <a:pt x="207" y="61"/>
                  </a:cubicBezTo>
                  <a:cubicBezTo>
                    <a:pt x="206" y="62"/>
                    <a:pt x="206" y="62"/>
                    <a:pt x="206" y="62"/>
                  </a:cubicBezTo>
                  <a:cubicBezTo>
                    <a:pt x="206" y="62"/>
                    <a:pt x="206" y="62"/>
                    <a:pt x="206" y="62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4" y="63"/>
                    <a:pt x="204" y="63"/>
                    <a:pt x="204" y="63"/>
                  </a:cubicBezTo>
                  <a:cubicBezTo>
                    <a:pt x="204" y="64"/>
                    <a:pt x="204" y="64"/>
                    <a:pt x="204" y="64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7" y="63"/>
                    <a:pt x="207" y="63"/>
                    <a:pt x="207" y="63"/>
                  </a:cubicBezTo>
                  <a:cubicBezTo>
                    <a:pt x="207" y="64"/>
                    <a:pt x="207" y="64"/>
                    <a:pt x="207" y="64"/>
                  </a:cubicBezTo>
                  <a:cubicBezTo>
                    <a:pt x="206" y="65"/>
                    <a:pt x="206" y="65"/>
                    <a:pt x="206" y="65"/>
                  </a:cubicBezTo>
                  <a:cubicBezTo>
                    <a:pt x="205" y="65"/>
                    <a:pt x="205" y="65"/>
                    <a:pt x="205" y="65"/>
                  </a:cubicBezTo>
                  <a:cubicBezTo>
                    <a:pt x="204" y="66"/>
                    <a:pt x="204" y="66"/>
                    <a:pt x="204" y="66"/>
                  </a:cubicBezTo>
                  <a:cubicBezTo>
                    <a:pt x="203" y="67"/>
                    <a:pt x="203" y="67"/>
                    <a:pt x="203" y="67"/>
                  </a:cubicBezTo>
                  <a:cubicBezTo>
                    <a:pt x="204" y="68"/>
                    <a:pt x="204" y="68"/>
                    <a:pt x="204" y="68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7" y="65"/>
                    <a:pt x="207" y="65"/>
                    <a:pt x="207" y="65"/>
                  </a:cubicBezTo>
                  <a:cubicBezTo>
                    <a:pt x="208" y="66"/>
                    <a:pt x="208" y="66"/>
                    <a:pt x="208" y="66"/>
                  </a:cubicBezTo>
                  <a:cubicBezTo>
                    <a:pt x="208" y="67"/>
                    <a:pt x="208" y="67"/>
                    <a:pt x="208" y="67"/>
                  </a:cubicBezTo>
                  <a:cubicBezTo>
                    <a:pt x="207" y="68"/>
                    <a:pt x="207" y="68"/>
                    <a:pt x="207" y="68"/>
                  </a:cubicBezTo>
                  <a:cubicBezTo>
                    <a:pt x="207" y="69"/>
                    <a:pt x="207" y="69"/>
                    <a:pt x="207" y="69"/>
                  </a:cubicBezTo>
                  <a:cubicBezTo>
                    <a:pt x="208" y="68"/>
                    <a:pt x="208" y="68"/>
                    <a:pt x="208" y="68"/>
                  </a:cubicBezTo>
                  <a:cubicBezTo>
                    <a:pt x="209" y="68"/>
                    <a:pt x="209" y="68"/>
                    <a:pt x="209" y="68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11" y="65"/>
                    <a:pt x="211" y="65"/>
                    <a:pt x="211" y="65"/>
                  </a:cubicBezTo>
                  <a:cubicBezTo>
                    <a:pt x="211" y="65"/>
                    <a:pt x="211" y="65"/>
                    <a:pt x="211" y="65"/>
                  </a:cubicBezTo>
                  <a:cubicBezTo>
                    <a:pt x="212" y="65"/>
                    <a:pt x="212" y="65"/>
                    <a:pt x="212" y="65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8"/>
                    <a:pt x="213" y="68"/>
                    <a:pt x="213" y="68"/>
                  </a:cubicBezTo>
                  <a:cubicBezTo>
                    <a:pt x="212" y="70"/>
                    <a:pt x="212" y="70"/>
                    <a:pt x="212" y="70"/>
                  </a:cubicBezTo>
                  <a:cubicBezTo>
                    <a:pt x="211" y="71"/>
                    <a:pt x="211" y="71"/>
                    <a:pt x="211" y="71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09" y="71"/>
                    <a:pt x="209" y="71"/>
                    <a:pt x="209" y="71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8" y="74"/>
                    <a:pt x="208" y="74"/>
                    <a:pt x="208" y="74"/>
                  </a:cubicBezTo>
                  <a:cubicBezTo>
                    <a:pt x="208" y="74"/>
                    <a:pt x="208" y="74"/>
                    <a:pt x="208" y="74"/>
                  </a:cubicBezTo>
                  <a:cubicBezTo>
                    <a:pt x="207" y="74"/>
                    <a:pt x="207" y="74"/>
                    <a:pt x="207" y="74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4" y="76"/>
                    <a:pt x="204" y="76"/>
                    <a:pt x="204" y="76"/>
                  </a:cubicBezTo>
                  <a:cubicBezTo>
                    <a:pt x="203" y="76"/>
                    <a:pt x="203" y="76"/>
                    <a:pt x="203" y="76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01" y="77"/>
                    <a:pt x="201" y="77"/>
                    <a:pt x="201" y="77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200" y="75"/>
                    <a:pt x="200" y="75"/>
                    <a:pt x="200" y="75"/>
                  </a:cubicBezTo>
                  <a:cubicBezTo>
                    <a:pt x="200" y="75"/>
                    <a:pt x="200" y="75"/>
                    <a:pt x="200" y="75"/>
                  </a:cubicBezTo>
                  <a:cubicBezTo>
                    <a:pt x="199" y="74"/>
                    <a:pt x="199" y="74"/>
                    <a:pt x="199" y="74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196" y="75"/>
                    <a:pt x="196" y="75"/>
                    <a:pt x="196" y="75"/>
                  </a:cubicBezTo>
                  <a:cubicBezTo>
                    <a:pt x="196" y="75"/>
                    <a:pt x="196" y="75"/>
                    <a:pt x="196" y="75"/>
                  </a:cubicBezTo>
                  <a:cubicBezTo>
                    <a:pt x="197" y="74"/>
                    <a:pt x="197" y="74"/>
                    <a:pt x="197" y="74"/>
                  </a:cubicBezTo>
                  <a:cubicBezTo>
                    <a:pt x="197" y="74"/>
                    <a:pt x="197" y="74"/>
                    <a:pt x="197" y="74"/>
                  </a:cubicBezTo>
                  <a:cubicBezTo>
                    <a:pt x="196" y="74"/>
                    <a:pt x="196" y="74"/>
                    <a:pt x="196" y="74"/>
                  </a:cubicBezTo>
                  <a:cubicBezTo>
                    <a:pt x="196" y="74"/>
                    <a:pt x="196" y="74"/>
                    <a:pt x="196" y="74"/>
                  </a:cubicBezTo>
                  <a:cubicBezTo>
                    <a:pt x="195" y="74"/>
                    <a:pt x="195" y="74"/>
                    <a:pt x="195" y="74"/>
                  </a:cubicBezTo>
                  <a:cubicBezTo>
                    <a:pt x="195" y="74"/>
                    <a:pt x="195" y="74"/>
                    <a:pt x="195" y="74"/>
                  </a:cubicBezTo>
                  <a:cubicBezTo>
                    <a:pt x="193" y="75"/>
                    <a:pt x="193" y="75"/>
                    <a:pt x="193" y="75"/>
                  </a:cubicBezTo>
                  <a:cubicBezTo>
                    <a:pt x="193" y="75"/>
                    <a:pt x="193" y="75"/>
                    <a:pt x="193" y="75"/>
                  </a:cubicBezTo>
                  <a:cubicBezTo>
                    <a:pt x="192" y="75"/>
                    <a:pt x="192" y="75"/>
                    <a:pt x="192" y="75"/>
                  </a:cubicBezTo>
                  <a:cubicBezTo>
                    <a:pt x="192" y="75"/>
                    <a:pt x="192" y="75"/>
                    <a:pt x="192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0" y="75"/>
                    <a:pt x="190" y="75"/>
                    <a:pt x="190" y="75"/>
                  </a:cubicBezTo>
                  <a:cubicBezTo>
                    <a:pt x="190" y="75"/>
                    <a:pt x="190" y="75"/>
                    <a:pt x="190" y="75"/>
                  </a:cubicBezTo>
                  <a:cubicBezTo>
                    <a:pt x="189" y="75"/>
                    <a:pt x="189" y="75"/>
                    <a:pt x="189" y="75"/>
                  </a:cubicBezTo>
                  <a:cubicBezTo>
                    <a:pt x="188" y="75"/>
                    <a:pt x="188" y="75"/>
                    <a:pt x="188" y="75"/>
                  </a:cubicBezTo>
                  <a:cubicBezTo>
                    <a:pt x="188" y="76"/>
                    <a:pt x="188" y="76"/>
                    <a:pt x="188" y="76"/>
                  </a:cubicBezTo>
                  <a:cubicBezTo>
                    <a:pt x="188" y="76"/>
                    <a:pt x="188" y="76"/>
                    <a:pt x="188" y="76"/>
                  </a:cubicBezTo>
                  <a:cubicBezTo>
                    <a:pt x="187" y="76"/>
                    <a:pt x="187" y="76"/>
                    <a:pt x="187" y="76"/>
                  </a:cubicBezTo>
                  <a:cubicBezTo>
                    <a:pt x="187" y="77"/>
                    <a:pt x="187" y="77"/>
                    <a:pt x="187" y="77"/>
                  </a:cubicBezTo>
                  <a:cubicBezTo>
                    <a:pt x="186" y="77"/>
                    <a:pt x="186" y="77"/>
                    <a:pt x="186" y="77"/>
                  </a:cubicBezTo>
                  <a:cubicBezTo>
                    <a:pt x="185" y="77"/>
                    <a:pt x="185" y="77"/>
                    <a:pt x="185" y="77"/>
                  </a:cubicBezTo>
                  <a:cubicBezTo>
                    <a:pt x="184" y="77"/>
                    <a:pt x="184" y="77"/>
                    <a:pt x="184" y="77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82" y="77"/>
                    <a:pt x="182" y="77"/>
                    <a:pt x="182" y="77"/>
                  </a:cubicBezTo>
                  <a:cubicBezTo>
                    <a:pt x="181" y="77"/>
                    <a:pt x="181" y="77"/>
                    <a:pt x="181" y="77"/>
                  </a:cubicBezTo>
                  <a:cubicBezTo>
                    <a:pt x="179" y="77"/>
                    <a:pt x="179" y="77"/>
                    <a:pt x="179" y="77"/>
                  </a:cubicBezTo>
                  <a:cubicBezTo>
                    <a:pt x="178" y="77"/>
                    <a:pt x="178" y="77"/>
                    <a:pt x="178" y="77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6" y="76"/>
                    <a:pt x="176" y="76"/>
                    <a:pt x="176" y="76"/>
                  </a:cubicBezTo>
                  <a:cubicBezTo>
                    <a:pt x="176" y="75"/>
                    <a:pt x="176" y="75"/>
                    <a:pt x="176" y="75"/>
                  </a:cubicBezTo>
                  <a:close/>
                  <a:moveTo>
                    <a:pt x="123" y="100"/>
                  </a:moveTo>
                  <a:cubicBezTo>
                    <a:pt x="123" y="98"/>
                    <a:pt x="123" y="98"/>
                    <a:pt x="123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24" y="95"/>
                    <a:pt x="124" y="95"/>
                    <a:pt x="124" y="95"/>
                  </a:cubicBezTo>
                  <a:cubicBezTo>
                    <a:pt x="124" y="94"/>
                    <a:pt x="124" y="94"/>
                    <a:pt x="124" y="94"/>
                  </a:cubicBezTo>
                  <a:cubicBezTo>
                    <a:pt x="123" y="94"/>
                    <a:pt x="123" y="94"/>
                    <a:pt x="123" y="94"/>
                  </a:cubicBezTo>
                  <a:cubicBezTo>
                    <a:pt x="122" y="92"/>
                    <a:pt x="122" y="92"/>
                    <a:pt x="122" y="92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3" y="91"/>
                    <a:pt x="123" y="91"/>
                    <a:pt x="123" y="91"/>
                  </a:cubicBezTo>
                  <a:cubicBezTo>
                    <a:pt x="122" y="91"/>
                    <a:pt x="122" y="91"/>
                    <a:pt x="122" y="91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0"/>
                    <a:pt x="120" y="90"/>
                    <a:pt x="120" y="90"/>
                  </a:cubicBezTo>
                  <a:cubicBezTo>
                    <a:pt x="121" y="90"/>
                    <a:pt x="121" y="90"/>
                    <a:pt x="121" y="90"/>
                  </a:cubicBezTo>
                  <a:cubicBezTo>
                    <a:pt x="122" y="90"/>
                    <a:pt x="122" y="90"/>
                    <a:pt x="122" y="90"/>
                  </a:cubicBezTo>
                  <a:cubicBezTo>
                    <a:pt x="123" y="89"/>
                    <a:pt x="123" y="89"/>
                    <a:pt x="123" y="89"/>
                  </a:cubicBezTo>
                  <a:cubicBezTo>
                    <a:pt x="123" y="88"/>
                    <a:pt x="123" y="88"/>
                    <a:pt x="123" y="88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25" y="88"/>
                    <a:pt x="125" y="88"/>
                    <a:pt x="125" y="88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28" y="85"/>
                    <a:pt x="128" y="85"/>
                    <a:pt x="128" y="85"/>
                  </a:cubicBezTo>
                  <a:cubicBezTo>
                    <a:pt x="129" y="84"/>
                    <a:pt x="129" y="84"/>
                    <a:pt x="129" y="84"/>
                  </a:cubicBezTo>
                  <a:cubicBezTo>
                    <a:pt x="129" y="83"/>
                    <a:pt x="129" y="83"/>
                    <a:pt x="129" y="83"/>
                  </a:cubicBezTo>
                  <a:cubicBezTo>
                    <a:pt x="129" y="84"/>
                    <a:pt x="129" y="84"/>
                    <a:pt x="129" y="84"/>
                  </a:cubicBezTo>
                  <a:cubicBezTo>
                    <a:pt x="132" y="84"/>
                    <a:pt x="132" y="84"/>
                    <a:pt x="132" y="84"/>
                  </a:cubicBezTo>
                  <a:cubicBezTo>
                    <a:pt x="132" y="83"/>
                    <a:pt x="132" y="83"/>
                    <a:pt x="132" y="83"/>
                  </a:cubicBezTo>
                  <a:cubicBezTo>
                    <a:pt x="131" y="82"/>
                    <a:pt x="131" y="82"/>
                    <a:pt x="131" y="82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2" y="81"/>
                    <a:pt x="132" y="81"/>
                    <a:pt x="132" y="81"/>
                  </a:cubicBezTo>
                  <a:cubicBezTo>
                    <a:pt x="134" y="79"/>
                    <a:pt x="134" y="79"/>
                    <a:pt x="134" y="79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7" y="78"/>
                    <a:pt x="137" y="78"/>
                    <a:pt x="137" y="78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8" y="76"/>
                    <a:pt x="138" y="76"/>
                    <a:pt x="138" y="76"/>
                  </a:cubicBezTo>
                  <a:cubicBezTo>
                    <a:pt x="139" y="76"/>
                    <a:pt x="139" y="76"/>
                    <a:pt x="139" y="76"/>
                  </a:cubicBezTo>
                  <a:cubicBezTo>
                    <a:pt x="140" y="75"/>
                    <a:pt x="140" y="75"/>
                    <a:pt x="140" y="75"/>
                  </a:cubicBezTo>
                  <a:cubicBezTo>
                    <a:pt x="139" y="75"/>
                    <a:pt x="139" y="75"/>
                    <a:pt x="139" y="75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42" y="70"/>
                    <a:pt x="142" y="70"/>
                    <a:pt x="142" y="70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8" y="70"/>
                    <a:pt x="148" y="70"/>
                    <a:pt x="148" y="70"/>
                  </a:cubicBezTo>
                  <a:cubicBezTo>
                    <a:pt x="150" y="69"/>
                    <a:pt x="150" y="69"/>
                    <a:pt x="150" y="69"/>
                  </a:cubicBezTo>
                  <a:cubicBezTo>
                    <a:pt x="153" y="70"/>
                    <a:pt x="153" y="70"/>
                    <a:pt x="153" y="70"/>
                  </a:cubicBezTo>
                  <a:cubicBezTo>
                    <a:pt x="152" y="71"/>
                    <a:pt x="152" y="71"/>
                    <a:pt x="152" y="71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5" y="74"/>
                    <a:pt x="155" y="74"/>
                    <a:pt x="155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56" y="77"/>
                    <a:pt x="156" y="77"/>
                    <a:pt x="156" y="77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60" y="75"/>
                    <a:pt x="160" y="75"/>
                    <a:pt x="160" y="75"/>
                  </a:cubicBezTo>
                  <a:cubicBezTo>
                    <a:pt x="161" y="74"/>
                    <a:pt x="161" y="74"/>
                    <a:pt x="161" y="74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64" y="79"/>
                    <a:pt x="164" y="79"/>
                    <a:pt x="164" y="79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164" y="81"/>
                    <a:pt x="164" y="81"/>
                    <a:pt x="164" y="81"/>
                  </a:cubicBezTo>
                  <a:cubicBezTo>
                    <a:pt x="164" y="82"/>
                    <a:pt x="164" y="82"/>
                    <a:pt x="164" y="82"/>
                  </a:cubicBezTo>
                  <a:cubicBezTo>
                    <a:pt x="164" y="82"/>
                    <a:pt x="164" y="82"/>
                    <a:pt x="164" y="82"/>
                  </a:cubicBezTo>
                  <a:cubicBezTo>
                    <a:pt x="164" y="83"/>
                    <a:pt x="164" y="83"/>
                    <a:pt x="164" y="83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1" y="86"/>
                    <a:pt x="161" y="86"/>
                    <a:pt x="161" y="86"/>
                  </a:cubicBezTo>
                  <a:cubicBezTo>
                    <a:pt x="159" y="86"/>
                    <a:pt x="159" y="86"/>
                    <a:pt x="159" y="86"/>
                  </a:cubicBezTo>
                  <a:cubicBezTo>
                    <a:pt x="158" y="86"/>
                    <a:pt x="158" y="86"/>
                    <a:pt x="158" y="86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51" y="88"/>
                    <a:pt x="151" y="88"/>
                    <a:pt x="151" y="88"/>
                  </a:cubicBezTo>
                  <a:cubicBezTo>
                    <a:pt x="150" y="89"/>
                    <a:pt x="150" y="89"/>
                    <a:pt x="150" y="89"/>
                  </a:cubicBezTo>
                  <a:cubicBezTo>
                    <a:pt x="149" y="89"/>
                    <a:pt x="149" y="89"/>
                    <a:pt x="149" y="89"/>
                  </a:cubicBezTo>
                  <a:cubicBezTo>
                    <a:pt x="148" y="89"/>
                    <a:pt x="148" y="89"/>
                    <a:pt x="148" y="89"/>
                  </a:cubicBezTo>
                  <a:cubicBezTo>
                    <a:pt x="148" y="89"/>
                    <a:pt x="148" y="89"/>
                    <a:pt x="148" y="89"/>
                  </a:cubicBezTo>
                  <a:cubicBezTo>
                    <a:pt x="147" y="89"/>
                    <a:pt x="147" y="89"/>
                    <a:pt x="147" y="89"/>
                  </a:cubicBezTo>
                  <a:cubicBezTo>
                    <a:pt x="146" y="89"/>
                    <a:pt x="146" y="89"/>
                    <a:pt x="146" y="89"/>
                  </a:cubicBezTo>
                  <a:cubicBezTo>
                    <a:pt x="145" y="90"/>
                    <a:pt x="145" y="90"/>
                    <a:pt x="145" y="90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44" y="92"/>
                    <a:pt x="144" y="92"/>
                    <a:pt x="144" y="92"/>
                  </a:cubicBezTo>
                  <a:cubicBezTo>
                    <a:pt x="142" y="92"/>
                    <a:pt x="142" y="92"/>
                    <a:pt x="142" y="92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40" y="93"/>
                    <a:pt x="140" y="93"/>
                    <a:pt x="140" y="93"/>
                  </a:cubicBezTo>
                  <a:cubicBezTo>
                    <a:pt x="139" y="92"/>
                    <a:pt x="139" y="92"/>
                    <a:pt x="139" y="92"/>
                  </a:cubicBezTo>
                  <a:cubicBezTo>
                    <a:pt x="139" y="93"/>
                    <a:pt x="139" y="93"/>
                    <a:pt x="139" y="93"/>
                  </a:cubicBezTo>
                  <a:cubicBezTo>
                    <a:pt x="139" y="94"/>
                    <a:pt x="139" y="94"/>
                    <a:pt x="139" y="94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36" y="96"/>
                    <a:pt x="136" y="96"/>
                    <a:pt x="136" y="96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6" y="97"/>
                    <a:pt x="136" y="97"/>
                    <a:pt x="136" y="97"/>
                  </a:cubicBezTo>
                  <a:cubicBezTo>
                    <a:pt x="134" y="99"/>
                    <a:pt x="134" y="99"/>
                    <a:pt x="134" y="99"/>
                  </a:cubicBezTo>
                  <a:cubicBezTo>
                    <a:pt x="134" y="99"/>
                    <a:pt x="134" y="99"/>
                    <a:pt x="134" y="99"/>
                  </a:cubicBezTo>
                  <a:cubicBezTo>
                    <a:pt x="132" y="99"/>
                    <a:pt x="132" y="99"/>
                    <a:pt x="132" y="99"/>
                  </a:cubicBezTo>
                  <a:cubicBezTo>
                    <a:pt x="131" y="100"/>
                    <a:pt x="131" y="100"/>
                    <a:pt x="131" y="100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0" y="99"/>
                    <a:pt x="130" y="99"/>
                    <a:pt x="130" y="99"/>
                  </a:cubicBezTo>
                  <a:cubicBezTo>
                    <a:pt x="130" y="99"/>
                    <a:pt x="130" y="99"/>
                    <a:pt x="130" y="99"/>
                  </a:cubicBezTo>
                  <a:cubicBezTo>
                    <a:pt x="130" y="98"/>
                    <a:pt x="130" y="98"/>
                    <a:pt x="130" y="98"/>
                  </a:cubicBezTo>
                  <a:cubicBezTo>
                    <a:pt x="130" y="97"/>
                    <a:pt x="130" y="97"/>
                    <a:pt x="130" y="97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7" y="100"/>
                    <a:pt x="127" y="100"/>
                    <a:pt x="127" y="100"/>
                  </a:cubicBezTo>
                  <a:cubicBezTo>
                    <a:pt x="126" y="100"/>
                    <a:pt x="126" y="100"/>
                    <a:pt x="126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3" y="100"/>
                    <a:pt x="123" y="100"/>
                    <a:pt x="123" y="100"/>
                  </a:cubicBezTo>
                  <a:close/>
                  <a:moveTo>
                    <a:pt x="236" y="88"/>
                  </a:moveTo>
                  <a:cubicBezTo>
                    <a:pt x="236" y="88"/>
                    <a:pt x="236" y="88"/>
                    <a:pt x="236" y="88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36" y="90"/>
                    <a:pt x="236" y="90"/>
                    <a:pt x="236" y="90"/>
                  </a:cubicBezTo>
                  <a:cubicBezTo>
                    <a:pt x="235" y="89"/>
                    <a:pt x="235" y="89"/>
                    <a:pt x="235" y="89"/>
                  </a:cubicBezTo>
                  <a:cubicBezTo>
                    <a:pt x="235" y="88"/>
                    <a:pt x="235" y="88"/>
                    <a:pt x="235" y="88"/>
                  </a:cubicBezTo>
                  <a:cubicBezTo>
                    <a:pt x="236" y="88"/>
                    <a:pt x="236" y="88"/>
                    <a:pt x="236" y="88"/>
                  </a:cubicBezTo>
                  <a:close/>
                  <a:moveTo>
                    <a:pt x="227" y="88"/>
                  </a:moveTo>
                  <a:cubicBezTo>
                    <a:pt x="227" y="87"/>
                    <a:pt x="227" y="87"/>
                    <a:pt x="227" y="87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9" y="88"/>
                    <a:pt x="229" y="88"/>
                    <a:pt x="229" y="88"/>
                  </a:cubicBezTo>
                  <a:cubicBezTo>
                    <a:pt x="228" y="88"/>
                    <a:pt x="228" y="88"/>
                    <a:pt x="228" y="88"/>
                  </a:cubicBezTo>
                  <a:cubicBezTo>
                    <a:pt x="228" y="88"/>
                    <a:pt x="228" y="88"/>
                    <a:pt x="228" y="88"/>
                  </a:cubicBezTo>
                  <a:cubicBezTo>
                    <a:pt x="227" y="88"/>
                    <a:pt x="227" y="88"/>
                    <a:pt x="227" y="88"/>
                  </a:cubicBezTo>
                  <a:close/>
                  <a:moveTo>
                    <a:pt x="218" y="92"/>
                  </a:moveTo>
                  <a:cubicBezTo>
                    <a:pt x="219" y="93"/>
                    <a:pt x="219" y="93"/>
                    <a:pt x="219" y="93"/>
                  </a:cubicBezTo>
                  <a:cubicBezTo>
                    <a:pt x="220" y="93"/>
                    <a:pt x="220" y="93"/>
                    <a:pt x="220" y="93"/>
                  </a:cubicBezTo>
                  <a:cubicBezTo>
                    <a:pt x="221" y="94"/>
                    <a:pt x="221" y="94"/>
                    <a:pt x="221" y="94"/>
                  </a:cubicBezTo>
                  <a:cubicBezTo>
                    <a:pt x="221" y="94"/>
                    <a:pt x="221" y="94"/>
                    <a:pt x="221" y="94"/>
                  </a:cubicBezTo>
                  <a:cubicBezTo>
                    <a:pt x="222" y="94"/>
                    <a:pt x="222" y="94"/>
                    <a:pt x="222" y="94"/>
                  </a:cubicBezTo>
                  <a:cubicBezTo>
                    <a:pt x="223" y="93"/>
                    <a:pt x="223" y="93"/>
                    <a:pt x="223" y="93"/>
                  </a:cubicBezTo>
                  <a:cubicBezTo>
                    <a:pt x="224" y="94"/>
                    <a:pt x="224" y="94"/>
                    <a:pt x="224" y="94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6" y="93"/>
                    <a:pt x="226" y="93"/>
                    <a:pt x="226" y="93"/>
                  </a:cubicBezTo>
                  <a:cubicBezTo>
                    <a:pt x="226" y="92"/>
                    <a:pt x="226" y="92"/>
                    <a:pt x="226" y="92"/>
                  </a:cubicBezTo>
                  <a:cubicBezTo>
                    <a:pt x="225" y="92"/>
                    <a:pt x="225" y="92"/>
                    <a:pt x="225" y="92"/>
                  </a:cubicBezTo>
                  <a:cubicBezTo>
                    <a:pt x="224" y="92"/>
                    <a:pt x="224" y="92"/>
                    <a:pt x="224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1" y="92"/>
                    <a:pt x="221" y="92"/>
                    <a:pt x="221" y="92"/>
                  </a:cubicBezTo>
                  <a:cubicBezTo>
                    <a:pt x="220" y="92"/>
                    <a:pt x="220" y="92"/>
                    <a:pt x="220" y="92"/>
                  </a:cubicBezTo>
                  <a:cubicBezTo>
                    <a:pt x="219" y="92"/>
                    <a:pt x="219" y="92"/>
                    <a:pt x="219" y="92"/>
                  </a:cubicBezTo>
                  <a:cubicBezTo>
                    <a:pt x="218" y="92"/>
                    <a:pt x="218" y="92"/>
                    <a:pt x="218" y="92"/>
                  </a:cubicBezTo>
                  <a:close/>
                  <a:moveTo>
                    <a:pt x="214" y="120"/>
                  </a:moveTo>
                  <a:cubicBezTo>
                    <a:pt x="213" y="120"/>
                    <a:pt x="213" y="120"/>
                    <a:pt x="213" y="120"/>
                  </a:cubicBezTo>
                  <a:cubicBezTo>
                    <a:pt x="213" y="120"/>
                    <a:pt x="213" y="120"/>
                    <a:pt x="213" y="120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4" y="120"/>
                    <a:pt x="214" y="120"/>
                    <a:pt x="214" y="120"/>
                  </a:cubicBezTo>
                  <a:close/>
                  <a:moveTo>
                    <a:pt x="208" y="120"/>
                  </a:moveTo>
                  <a:cubicBezTo>
                    <a:pt x="208" y="119"/>
                    <a:pt x="208" y="119"/>
                    <a:pt x="208" y="119"/>
                  </a:cubicBezTo>
                  <a:cubicBezTo>
                    <a:pt x="208" y="118"/>
                    <a:pt x="208" y="118"/>
                    <a:pt x="208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7" y="116"/>
                    <a:pt x="207" y="116"/>
                    <a:pt x="207" y="116"/>
                  </a:cubicBezTo>
                  <a:cubicBezTo>
                    <a:pt x="206" y="116"/>
                    <a:pt x="206" y="116"/>
                    <a:pt x="206" y="116"/>
                  </a:cubicBezTo>
                  <a:cubicBezTo>
                    <a:pt x="207" y="115"/>
                    <a:pt x="207" y="115"/>
                    <a:pt x="207" y="115"/>
                  </a:cubicBezTo>
                  <a:cubicBezTo>
                    <a:pt x="206" y="114"/>
                    <a:pt x="206" y="114"/>
                    <a:pt x="206" y="114"/>
                  </a:cubicBezTo>
                  <a:cubicBezTo>
                    <a:pt x="207" y="113"/>
                    <a:pt x="207" y="113"/>
                    <a:pt x="207" y="113"/>
                  </a:cubicBezTo>
                  <a:cubicBezTo>
                    <a:pt x="206" y="113"/>
                    <a:pt x="206" y="113"/>
                    <a:pt x="206" y="113"/>
                  </a:cubicBezTo>
                  <a:cubicBezTo>
                    <a:pt x="206" y="112"/>
                    <a:pt x="206" y="112"/>
                    <a:pt x="206" y="112"/>
                  </a:cubicBezTo>
                  <a:cubicBezTo>
                    <a:pt x="206" y="112"/>
                    <a:pt x="206" y="112"/>
                    <a:pt x="206" y="112"/>
                  </a:cubicBezTo>
                  <a:cubicBezTo>
                    <a:pt x="205" y="111"/>
                    <a:pt x="205" y="111"/>
                    <a:pt x="205" y="111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4" y="109"/>
                    <a:pt x="204" y="109"/>
                    <a:pt x="204" y="109"/>
                  </a:cubicBezTo>
                  <a:cubicBezTo>
                    <a:pt x="204" y="109"/>
                    <a:pt x="204" y="109"/>
                    <a:pt x="204" y="109"/>
                  </a:cubicBezTo>
                  <a:cubicBezTo>
                    <a:pt x="204" y="108"/>
                    <a:pt x="204" y="108"/>
                    <a:pt x="204" y="108"/>
                  </a:cubicBezTo>
                  <a:cubicBezTo>
                    <a:pt x="204" y="107"/>
                    <a:pt x="204" y="107"/>
                    <a:pt x="204" y="107"/>
                  </a:cubicBezTo>
                  <a:cubicBezTo>
                    <a:pt x="203" y="107"/>
                    <a:pt x="203" y="107"/>
                    <a:pt x="203" y="107"/>
                  </a:cubicBezTo>
                  <a:cubicBezTo>
                    <a:pt x="203" y="107"/>
                    <a:pt x="203" y="107"/>
                    <a:pt x="203" y="107"/>
                  </a:cubicBezTo>
                  <a:cubicBezTo>
                    <a:pt x="202" y="107"/>
                    <a:pt x="202" y="107"/>
                    <a:pt x="202" y="107"/>
                  </a:cubicBezTo>
                  <a:cubicBezTo>
                    <a:pt x="202" y="107"/>
                    <a:pt x="202" y="107"/>
                    <a:pt x="202" y="107"/>
                  </a:cubicBezTo>
                  <a:cubicBezTo>
                    <a:pt x="201" y="107"/>
                    <a:pt x="201" y="107"/>
                    <a:pt x="201" y="107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202" y="106"/>
                    <a:pt x="202" y="106"/>
                    <a:pt x="202" y="106"/>
                  </a:cubicBezTo>
                  <a:cubicBezTo>
                    <a:pt x="202" y="104"/>
                    <a:pt x="202" y="104"/>
                    <a:pt x="202" y="104"/>
                  </a:cubicBezTo>
                  <a:cubicBezTo>
                    <a:pt x="202" y="104"/>
                    <a:pt x="202" y="104"/>
                    <a:pt x="202" y="104"/>
                  </a:cubicBezTo>
                  <a:cubicBezTo>
                    <a:pt x="202" y="103"/>
                    <a:pt x="202" y="103"/>
                    <a:pt x="202" y="103"/>
                  </a:cubicBezTo>
                  <a:cubicBezTo>
                    <a:pt x="202" y="102"/>
                    <a:pt x="202" y="102"/>
                    <a:pt x="202" y="102"/>
                  </a:cubicBezTo>
                  <a:cubicBezTo>
                    <a:pt x="202" y="102"/>
                    <a:pt x="202" y="102"/>
                    <a:pt x="202" y="102"/>
                  </a:cubicBezTo>
                  <a:cubicBezTo>
                    <a:pt x="203" y="100"/>
                    <a:pt x="203" y="100"/>
                    <a:pt x="203" y="100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4" y="99"/>
                    <a:pt x="204" y="99"/>
                    <a:pt x="204" y="99"/>
                  </a:cubicBezTo>
                  <a:cubicBezTo>
                    <a:pt x="205" y="100"/>
                    <a:pt x="205" y="100"/>
                    <a:pt x="205" y="100"/>
                  </a:cubicBezTo>
                  <a:cubicBezTo>
                    <a:pt x="206" y="99"/>
                    <a:pt x="206" y="99"/>
                    <a:pt x="206" y="99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7" y="101"/>
                    <a:pt x="207" y="101"/>
                    <a:pt x="207" y="101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8" y="103"/>
                    <a:pt x="208" y="103"/>
                    <a:pt x="208" y="103"/>
                  </a:cubicBezTo>
                  <a:cubicBezTo>
                    <a:pt x="208" y="104"/>
                    <a:pt x="208" y="104"/>
                    <a:pt x="208" y="104"/>
                  </a:cubicBezTo>
                  <a:cubicBezTo>
                    <a:pt x="209" y="105"/>
                    <a:pt x="209" y="105"/>
                    <a:pt x="209" y="105"/>
                  </a:cubicBezTo>
                  <a:cubicBezTo>
                    <a:pt x="210" y="105"/>
                    <a:pt x="210" y="105"/>
                    <a:pt x="210" y="105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11" y="103"/>
                    <a:pt x="211" y="103"/>
                    <a:pt x="211" y="103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11" y="101"/>
                    <a:pt x="211" y="101"/>
                    <a:pt x="211" y="101"/>
                  </a:cubicBezTo>
                  <a:cubicBezTo>
                    <a:pt x="211" y="100"/>
                    <a:pt x="211" y="100"/>
                    <a:pt x="211" y="100"/>
                  </a:cubicBezTo>
                  <a:cubicBezTo>
                    <a:pt x="211" y="100"/>
                    <a:pt x="211" y="100"/>
                    <a:pt x="211" y="100"/>
                  </a:cubicBezTo>
                  <a:cubicBezTo>
                    <a:pt x="212" y="100"/>
                    <a:pt x="212" y="100"/>
                    <a:pt x="212" y="100"/>
                  </a:cubicBezTo>
                  <a:cubicBezTo>
                    <a:pt x="213" y="100"/>
                    <a:pt x="213" y="100"/>
                    <a:pt x="213" y="100"/>
                  </a:cubicBezTo>
                  <a:cubicBezTo>
                    <a:pt x="213" y="101"/>
                    <a:pt x="213" y="101"/>
                    <a:pt x="213" y="101"/>
                  </a:cubicBezTo>
                  <a:cubicBezTo>
                    <a:pt x="214" y="101"/>
                    <a:pt x="214" y="101"/>
                    <a:pt x="214" y="101"/>
                  </a:cubicBezTo>
                  <a:cubicBezTo>
                    <a:pt x="214" y="100"/>
                    <a:pt x="214" y="100"/>
                    <a:pt x="214" y="100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2" y="99"/>
                    <a:pt x="212" y="99"/>
                    <a:pt x="212" y="99"/>
                  </a:cubicBezTo>
                  <a:cubicBezTo>
                    <a:pt x="211" y="99"/>
                    <a:pt x="211" y="99"/>
                    <a:pt x="211" y="99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10" y="97"/>
                    <a:pt x="210" y="97"/>
                    <a:pt x="210" y="97"/>
                  </a:cubicBezTo>
                  <a:cubicBezTo>
                    <a:pt x="210" y="96"/>
                    <a:pt x="210" y="96"/>
                    <a:pt x="210" y="96"/>
                  </a:cubicBezTo>
                  <a:cubicBezTo>
                    <a:pt x="210" y="96"/>
                    <a:pt x="210" y="96"/>
                    <a:pt x="210" y="96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1" y="95"/>
                    <a:pt x="211" y="95"/>
                    <a:pt x="211" y="95"/>
                  </a:cubicBezTo>
                  <a:cubicBezTo>
                    <a:pt x="212" y="96"/>
                    <a:pt x="212" y="96"/>
                    <a:pt x="212" y="96"/>
                  </a:cubicBezTo>
                  <a:cubicBezTo>
                    <a:pt x="212" y="96"/>
                    <a:pt x="212" y="96"/>
                    <a:pt x="212" y="96"/>
                  </a:cubicBezTo>
                  <a:cubicBezTo>
                    <a:pt x="213" y="98"/>
                    <a:pt x="213" y="98"/>
                    <a:pt x="213" y="98"/>
                  </a:cubicBezTo>
                  <a:cubicBezTo>
                    <a:pt x="213" y="98"/>
                    <a:pt x="213" y="98"/>
                    <a:pt x="213" y="98"/>
                  </a:cubicBezTo>
                  <a:cubicBezTo>
                    <a:pt x="213" y="97"/>
                    <a:pt x="213" y="97"/>
                    <a:pt x="213" y="97"/>
                  </a:cubicBezTo>
                  <a:cubicBezTo>
                    <a:pt x="213" y="97"/>
                    <a:pt x="213" y="97"/>
                    <a:pt x="213" y="97"/>
                  </a:cubicBezTo>
                  <a:cubicBezTo>
                    <a:pt x="213" y="96"/>
                    <a:pt x="213" y="96"/>
                    <a:pt x="213" y="96"/>
                  </a:cubicBezTo>
                  <a:cubicBezTo>
                    <a:pt x="213" y="95"/>
                    <a:pt x="213" y="95"/>
                    <a:pt x="213" y="95"/>
                  </a:cubicBezTo>
                  <a:cubicBezTo>
                    <a:pt x="212" y="95"/>
                    <a:pt x="212" y="95"/>
                    <a:pt x="212" y="95"/>
                  </a:cubicBezTo>
                  <a:cubicBezTo>
                    <a:pt x="212" y="94"/>
                    <a:pt x="212" y="94"/>
                    <a:pt x="212" y="94"/>
                  </a:cubicBezTo>
                  <a:cubicBezTo>
                    <a:pt x="213" y="94"/>
                    <a:pt x="213" y="94"/>
                    <a:pt x="213" y="94"/>
                  </a:cubicBezTo>
                  <a:cubicBezTo>
                    <a:pt x="213" y="93"/>
                    <a:pt x="213" y="93"/>
                    <a:pt x="213" y="93"/>
                  </a:cubicBezTo>
                  <a:cubicBezTo>
                    <a:pt x="214" y="93"/>
                    <a:pt x="214" y="93"/>
                    <a:pt x="214" y="93"/>
                  </a:cubicBezTo>
                  <a:cubicBezTo>
                    <a:pt x="214" y="93"/>
                    <a:pt x="214" y="93"/>
                    <a:pt x="214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5" y="94"/>
                    <a:pt x="215" y="94"/>
                    <a:pt x="215" y="94"/>
                  </a:cubicBezTo>
                  <a:cubicBezTo>
                    <a:pt x="216" y="94"/>
                    <a:pt x="216" y="94"/>
                    <a:pt x="216" y="94"/>
                  </a:cubicBezTo>
                  <a:cubicBezTo>
                    <a:pt x="217" y="93"/>
                    <a:pt x="217" y="93"/>
                    <a:pt x="217" y="93"/>
                  </a:cubicBezTo>
                  <a:cubicBezTo>
                    <a:pt x="216" y="93"/>
                    <a:pt x="216" y="93"/>
                    <a:pt x="216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6" y="92"/>
                    <a:pt x="216" y="92"/>
                    <a:pt x="216" y="92"/>
                  </a:cubicBezTo>
                  <a:cubicBezTo>
                    <a:pt x="217" y="92"/>
                    <a:pt x="217" y="92"/>
                    <a:pt x="217" y="92"/>
                  </a:cubicBezTo>
                  <a:cubicBezTo>
                    <a:pt x="218" y="92"/>
                    <a:pt x="218" y="92"/>
                    <a:pt x="218" y="92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218" y="94"/>
                    <a:pt x="218" y="94"/>
                    <a:pt x="218" y="94"/>
                  </a:cubicBezTo>
                  <a:cubicBezTo>
                    <a:pt x="219" y="95"/>
                    <a:pt x="219" y="95"/>
                    <a:pt x="219" y="95"/>
                  </a:cubicBezTo>
                  <a:cubicBezTo>
                    <a:pt x="219" y="94"/>
                    <a:pt x="219" y="94"/>
                    <a:pt x="219" y="94"/>
                  </a:cubicBezTo>
                  <a:cubicBezTo>
                    <a:pt x="220" y="95"/>
                    <a:pt x="220" y="95"/>
                    <a:pt x="220" y="95"/>
                  </a:cubicBezTo>
                  <a:cubicBezTo>
                    <a:pt x="221" y="95"/>
                    <a:pt x="221" y="95"/>
                    <a:pt x="221" y="95"/>
                  </a:cubicBezTo>
                  <a:cubicBezTo>
                    <a:pt x="222" y="94"/>
                    <a:pt x="222" y="94"/>
                    <a:pt x="222" y="94"/>
                  </a:cubicBezTo>
                  <a:cubicBezTo>
                    <a:pt x="223" y="94"/>
                    <a:pt x="223" y="94"/>
                    <a:pt x="223" y="94"/>
                  </a:cubicBezTo>
                  <a:cubicBezTo>
                    <a:pt x="225" y="94"/>
                    <a:pt x="225" y="94"/>
                    <a:pt x="225" y="94"/>
                  </a:cubicBezTo>
                  <a:cubicBezTo>
                    <a:pt x="225" y="95"/>
                    <a:pt x="225" y="95"/>
                    <a:pt x="225" y="95"/>
                  </a:cubicBezTo>
                  <a:cubicBezTo>
                    <a:pt x="226" y="95"/>
                    <a:pt x="226" y="95"/>
                    <a:pt x="226" y="95"/>
                  </a:cubicBezTo>
                  <a:cubicBezTo>
                    <a:pt x="226" y="95"/>
                    <a:pt x="226" y="95"/>
                    <a:pt x="226" y="95"/>
                  </a:cubicBezTo>
                  <a:cubicBezTo>
                    <a:pt x="226" y="96"/>
                    <a:pt x="226" y="96"/>
                    <a:pt x="226" y="96"/>
                  </a:cubicBezTo>
                  <a:cubicBezTo>
                    <a:pt x="226" y="96"/>
                    <a:pt x="226" y="96"/>
                    <a:pt x="226" y="96"/>
                  </a:cubicBezTo>
                  <a:cubicBezTo>
                    <a:pt x="226" y="97"/>
                    <a:pt x="226" y="97"/>
                    <a:pt x="226" y="97"/>
                  </a:cubicBezTo>
                  <a:cubicBezTo>
                    <a:pt x="225" y="98"/>
                    <a:pt x="225" y="98"/>
                    <a:pt x="225" y="98"/>
                  </a:cubicBezTo>
                  <a:cubicBezTo>
                    <a:pt x="224" y="97"/>
                    <a:pt x="224" y="97"/>
                    <a:pt x="224" y="97"/>
                  </a:cubicBezTo>
                  <a:cubicBezTo>
                    <a:pt x="224" y="97"/>
                    <a:pt x="224" y="97"/>
                    <a:pt x="224" y="97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2" y="100"/>
                    <a:pt x="222" y="100"/>
                    <a:pt x="222" y="100"/>
                  </a:cubicBezTo>
                  <a:cubicBezTo>
                    <a:pt x="221" y="100"/>
                    <a:pt x="221" y="100"/>
                    <a:pt x="221" y="100"/>
                  </a:cubicBezTo>
                  <a:cubicBezTo>
                    <a:pt x="221" y="101"/>
                    <a:pt x="221" y="101"/>
                    <a:pt x="221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8" y="102"/>
                    <a:pt x="218" y="102"/>
                    <a:pt x="218" y="102"/>
                  </a:cubicBezTo>
                  <a:cubicBezTo>
                    <a:pt x="218" y="102"/>
                    <a:pt x="218" y="102"/>
                    <a:pt x="218" y="102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8" y="103"/>
                    <a:pt x="218" y="103"/>
                    <a:pt x="218" y="103"/>
                  </a:cubicBezTo>
                  <a:cubicBezTo>
                    <a:pt x="219" y="103"/>
                    <a:pt x="219" y="103"/>
                    <a:pt x="219" y="103"/>
                  </a:cubicBezTo>
                  <a:cubicBezTo>
                    <a:pt x="219" y="103"/>
                    <a:pt x="219" y="103"/>
                    <a:pt x="219" y="103"/>
                  </a:cubicBezTo>
                  <a:cubicBezTo>
                    <a:pt x="221" y="103"/>
                    <a:pt x="221" y="103"/>
                    <a:pt x="221" y="103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20" y="104"/>
                    <a:pt x="220" y="104"/>
                    <a:pt x="220" y="104"/>
                  </a:cubicBezTo>
                  <a:cubicBezTo>
                    <a:pt x="221" y="105"/>
                    <a:pt x="221" y="105"/>
                    <a:pt x="221" y="105"/>
                  </a:cubicBezTo>
                  <a:cubicBezTo>
                    <a:pt x="221" y="105"/>
                    <a:pt x="221" y="105"/>
                    <a:pt x="221" y="105"/>
                  </a:cubicBezTo>
                  <a:cubicBezTo>
                    <a:pt x="221" y="106"/>
                    <a:pt x="221" y="106"/>
                    <a:pt x="221" y="106"/>
                  </a:cubicBezTo>
                  <a:cubicBezTo>
                    <a:pt x="220" y="106"/>
                    <a:pt x="220" y="106"/>
                    <a:pt x="220" y="106"/>
                  </a:cubicBezTo>
                  <a:cubicBezTo>
                    <a:pt x="220" y="107"/>
                    <a:pt x="220" y="107"/>
                    <a:pt x="220" y="107"/>
                  </a:cubicBezTo>
                  <a:cubicBezTo>
                    <a:pt x="220" y="108"/>
                    <a:pt x="220" y="108"/>
                    <a:pt x="220" y="108"/>
                  </a:cubicBezTo>
                  <a:cubicBezTo>
                    <a:pt x="221" y="107"/>
                    <a:pt x="221" y="107"/>
                    <a:pt x="221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6"/>
                    <a:pt x="223" y="106"/>
                    <a:pt x="223" y="106"/>
                  </a:cubicBezTo>
                  <a:cubicBezTo>
                    <a:pt x="222" y="107"/>
                    <a:pt x="222" y="107"/>
                    <a:pt x="222" y="107"/>
                  </a:cubicBezTo>
                  <a:cubicBezTo>
                    <a:pt x="222" y="108"/>
                    <a:pt x="222" y="108"/>
                    <a:pt x="222" y="108"/>
                  </a:cubicBezTo>
                  <a:cubicBezTo>
                    <a:pt x="222" y="109"/>
                    <a:pt x="222" y="109"/>
                    <a:pt x="222" y="109"/>
                  </a:cubicBezTo>
                  <a:cubicBezTo>
                    <a:pt x="222" y="110"/>
                    <a:pt x="222" y="110"/>
                    <a:pt x="222" y="110"/>
                  </a:cubicBezTo>
                  <a:cubicBezTo>
                    <a:pt x="220" y="110"/>
                    <a:pt x="220" y="110"/>
                    <a:pt x="220" y="110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19" y="111"/>
                    <a:pt x="219" y="111"/>
                    <a:pt x="219" y="111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19" y="112"/>
                    <a:pt x="219" y="112"/>
                    <a:pt x="219" y="112"/>
                  </a:cubicBezTo>
                  <a:cubicBezTo>
                    <a:pt x="219" y="112"/>
                    <a:pt x="219" y="112"/>
                    <a:pt x="219" y="112"/>
                  </a:cubicBezTo>
                  <a:cubicBezTo>
                    <a:pt x="219" y="112"/>
                    <a:pt x="219" y="112"/>
                    <a:pt x="219" y="112"/>
                  </a:cubicBezTo>
                  <a:cubicBezTo>
                    <a:pt x="218" y="112"/>
                    <a:pt x="218" y="112"/>
                    <a:pt x="218" y="112"/>
                  </a:cubicBezTo>
                  <a:cubicBezTo>
                    <a:pt x="218" y="113"/>
                    <a:pt x="218" y="113"/>
                    <a:pt x="218" y="113"/>
                  </a:cubicBezTo>
                  <a:cubicBezTo>
                    <a:pt x="219" y="113"/>
                    <a:pt x="219" y="113"/>
                    <a:pt x="219" y="113"/>
                  </a:cubicBezTo>
                  <a:cubicBezTo>
                    <a:pt x="219" y="114"/>
                    <a:pt x="219" y="114"/>
                    <a:pt x="219" y="114"/>
                  </a:cubicBezTo>
                  <a:cubicBezTo>
                    <a:pt x="218" y="114"/>
                    <a:pt x="218" y="114"/>
                    <a:pt x="218" y="114"/>
                  </a:cubicBezTo>
                  <a:cubicBezTo>
                    <a:pt x="219" y="115"/>
                    <a:pt x="219" y="115"/>
                    <a:pt x="219" y="115"/>
                  </a:cubicBezTo>
                  <a:cubicBezTo>
                    <a:pt x="218" y="115"/>
                    <a:pt x="218" y="115"/>
                    <a:pt x="218" y="115"/>
                  </a:cubicBezTo>
                  <a:cubicBezTo>
                    <a:pt x="217" y="115"/>
                    <a:pt x="217" y="115"/>
                    <a:pt x="217" y="115"/>
                  </a:cubicBezTo>
                  <a:cubicBezTo>
                    <a:pt x="217" y="115"/>
                    <a:pt x="217" y="115"/>
                    <a:pt x="217" y="115"/>
                  </a:cubicBezTo>
                  <a:cubicBezTo>
                    <a:pt x="216" y="115"/>
                    <a:pt x="216" y="115"/>
                    <a:pt x="216" y="115"/>
                  </a:cubicBezTo>
                  <a:cubicBezTo>
                    <a:pt x="215" y="116"/>
                    <a:pt x="215" y="116"/>
                    <a:pt x="215" y="116"/>
                  </a:cubicBezTo>
                  <a:cubicBezTo>
                    <a:pt x="215" y="116"/>
                    <a:pt x="215" y="116"/>
                    <a:pt x="215" y="116"/>
                  </a:cubicBezTo>
                  <a:cubicBezTo>
                    <a:pt x="214" y="117"/>
                    <a:pt x="214" y="117"/>
                    <a:pt x="214" y="117"/>
                  </a:cubicBezTo>
                  <a:cubicBezTo>
                    <a:pt x="213" y="116"/>
                    <a:pt x="213" y="116"/>
                    <a:pt x="213" y="116"/>
                  </a:cubicBezTo>
                  <a:cubicBezTo>
                    <a:pt x="212" y="117"/>
                    <a:pt x="212" y="117"/>
                    <a:pt x="212" y="117"/>
                  </a:cubicBezTo>
                  <a:cubicBezTo>
                    <a:pt x="211" y="116"/>
                    <a:pt x="211" y="116"/>
                    <a:pt x="211" y="116"/>
                  </a:cubicBezTo>
                  <a:cubicBezTo>
                    <a:pt x="211" y="115"/>
                    <a:pt x="211" y="115"/>
                    <a:pt x="211" y="115"/>
                  </a:cubicBezTo>
                  <a:cubicBezTo>
                    <a:pt x="212" y="114"/>
                    <a:pt x="212" y="114"/>
                    <a:pt x="212" y="114"/>
                  </a:cubicBezTo>
                  <a:cubicBezTo>
                    <a:pt x="212" y="113"/>
                    <a:pt x="212" y="113"/>
                    <a:pt x="212" y="113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5"/>
                    <a:pt x="210" y="115"/>
                    <a:pt x="210" y="115"/>
                  </a:cubicBezTo>
                  <a:cubicBezTo>
                    <a:pt x="211" y="117"/>
                    <a:pt x="211" y="117"/>
                    <a:pt x="211" y="117"/>
                  </a:cubicBezTo>
                  <a:cubicBezTo>
                    <a:pt x="211" y="117"/>
                    <a:pt x="211" y="117"/>
                    <a:pt x="211" y="117"/>
                  </a:cubicBezTo>
                  <a:cubicBezTo>
                    <a:pt x="211" y="118"/>
                    <a:pt x="211" y="118"/>
                    <a:pt x="211" y="118"/>
                  </a:cubicBezTo>
                  <a:cubicBezTo>
                    <a:pt x="210" y="118"/>
                    <a:pt x="210" y="118"/>
                    <a:pt x="210" y="118"/>
                  </a:cubicBezTo>
                  <a:cubicBezTo>
                    <a:pt x="209" y="119"/>
                    <a:pt x="209" y="119"/>
                    <a:pt x="209" y="119"/>
                  </a:cubicBezTo>
                  <a:cubicBezTo>
                    <a:pt x="209" y="119"/>
                    <a:pt x="208" y="120"/>
                    <a:pt x="208" y="120"/>
                  </a:cubicBezTo>
                  <a:close/>
                  <a:moveTo>
                    <a:pt x="223" y="101"/>
                  </a:moveTo>
                  <a:cubicBezTo>
                    <a:pt x="223" y="101"/>
                    <a:pt x="223" y="101"/>
                    <a:pt x="223" y="101"/>
                  </a:cubicBezTo>
                  <a:cubicBezTo>
                    <a:pt x="223" y="101"/>
                    <a:pt x="223" y="101"/>
                    <a:pt x="223" y="101"/>
                  </a:cubicBezTo>
                  <a:cubicBezTo>
                    <a:pt x="224" y="101"/>
                    <a:pt x="224" y="101"/>
                    <a:pt x="224" y="101"/>
                  </a:cubicBezTo>
                  <a:cubicBezTo>
                    <a:pt x="223" y="101"/>
                    <a:pt x="223" y="101"/>
                    <a:pt x="223" y="101"/>
                  </a:cubicBezTo>
                  <a:close/>
                  <a:moveTo>
                    <a:pt x="222" y="104"/>
                  </a:moveTo>
                  <a:cubicBezTo>
                    <a:pt x="223" y="104"/>
                    <a:pt x="223" y="104"/>
                    <a:pt x="223" y="10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3" y="102"/>
                    <a:pt x="223" y="102"/>
                    <a:pt x="223" y="102"/>
                  </a:cubicBezTo>
                  <a:cubicBezTo>
                    <a:pt x="223" y="102"/>
                    <a:pt x="223" y="102"/>
                    <a:pt x="223" y="102"/>
                  </a:cubicBezTo>
                  <a:cubicBezTo>
                    <a:pt x="223" y="102"/>
                    <a:pt x="223" y="102"/>
                    <a:pt x="223" y="102"/>
                  </a:cubicBezTo>
                  <a:cubicBezTo>
                    <a:pt x="222" y="103"/>
                    <a:pt x="222" y="103"/>
                    <a:pt x="222" y="103"/>
                  </a:cubicBezTo>
                  <a:cubicBezTo>
                    <a:pt x="222" y="103"/>
                    <a:pt x="222" y="103"/>
                    <a:pt x="222" y="103"/>
                  </a:cubicBezTo>
                  <a:cubicBezTo>
                    <a:pt x="222" y="104"/>
                    <a:pt x="222" y="104"/>
                    <a:pt x="222" y="104"/>
                  </a:cubicBezTo>
                  <a:cubicBezTo>
                    <a:pt x="222" y="104"/>
                    <a:pt x="222" y="104"/>
                    <a:pt x="222" y="104"/>
                  </a:cubicBezTo>
                  <a:close/>
                  <a:moveTo>
                    <a:pt x="222" y="106"/>
                  </a:move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5"/>
                  </a:cubicBezTo>
                  <a:cubicBezTo>
                    <a:pt x="222" y="105"/>
                    <a:pt x="222" y="105"/>
                    <a:pt x="222" y="105"/>
                  </a:cubicBezTo>
                  <a:cubicBezTo>
                    <a:pt x="221" y="105"/>
                    <a:pt x="221" y="105"/>
                    <a:pt x="221" y="105"/>
                  </a:cubicBezTo>
                  <a:cubicBezTo>
                    <a:pt x="221" y="106"/>
                    <a:pt x="221" y="106"/>
                    <a:pt x="221" y="106"/>
                  </a:cubicBezTo>
                  <a:cubicBezTo>
                    <a:pt x="222" y="106"/>
                    <a:pt x="222" y="106"/>
                    <a:pt x="222" y="106"/>
                  </a:cubicBezTo>
                  <a:close/>
                  <a:moveTo>
                    <a:pt x="188" y="89"/>
                  </a:moveTo>
                  <a:cubicBezTo>
                    <a:pt x="188" y="89"/>
                    <a:pt x="188" y="89"/>
                    <a:pt x="188" y="89"/>
                  </a:cubicBezTo>
                  <a:cubicBezTo>
                    <a:pt x="188" y="90"/>
                    <a:pt x="188" y="90"/>
                    <a:pt x="188" y="90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90" y="90"/>
                    <a:pt x="190" y="90"/>
                    <a:pt x="190" y="90"/>
                  </a:cubicBezTo>
                  <a:cubicBezTo>
                    <a:pt x="190" y="89"/>
                    <a:pt x="190" y="89"/>
                    <a:pt x="190" y="89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88" y="89"/>
                    <a:pt x="188" y="89"/>
                    <a:pt x="188" y="89"/>
                  </a:cubicBezTo>
                  <a:close/>
                  <a:moveTo>
                    <a:pt x="194" y="99"/>
                  </a:moveTo>
                  <a:cubicBezTo>
                    <a:pt x="193" y="98"/>
                    <a:pt x="193" y="98"/>
                    <a:pt x="193" y="98"/>
                  </a:cubicBezTo>
                  <a:cubicBezTo>
                    <a:pt x="193" y="96"/>
                    <a:pt x="193" y="96"/>
                    <a:pt x="193" y="96"/>
                  </a:cubicBezTo>
                  <a:cubicBezTo>
                    <a:pt x="193" y="96"/>
                    <a:pt x="193" y="96"/>
                    <a:pt x="193" y="96"/>
                  </a:cubicBezTo>
                  <a:cubicBezTo>
                    <a:pt x="193" y="95"/>
                    <a:pt x="193" y="95"/>
                    <a:pt x="193" y="95"/>
                  </a:cubicBezTo>
                  <a:cubicBezTo>
                    <a:pt x="193" y="95"/>
                    <a:pt x="193" y="95"/>
                    <a:pt x="193" y="95"/>
                  </a:cubicBezTo>
                  <a:cubicBezTo>
                    <a:pt x="192" y="94"/>
                    <a:pt x="192" y="94"/>
                    <a:pt x="192" y="94"/>
                  </a:cubicBezTo>
                  <a:cubicBezTo>
                    <a:pt x="192" y="93"/>
                    <a:pt x="192" y="93"/>
                    <a:pt x="192" y="93"/>
                  </a:cubicBezTo>
                  <a:cubicBezTo>
                    <a:pt x="192" y="92"/>
                    <a:pt x="192" y="92"/>
                    <a:pt x="192" y="92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90"/>
                    <a:pt x="192" y="90"/>
                    <a:pt x="192" y="90"/>
                  </a:cubicBezTo>
                  <a:cubicBezTo>
                    <a:pt x="193" y="90"/>
                    <a:pt x="193" y="90"/>
                    <a:pt x="193" y="90"/>
                  </a:cubicBezTo>
                  <a:cubicBezTo>
                    <a:pt x="194" y="89"/>
                    <a:pt x="194" y="89"/>
                    <a:pt x="194" y="89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7" y="90"/>
                    <a:pt x="197" y="90"/>
                    <a:pt x="197" y="90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199" y="90"/>
                    <a:pt x="199" y="90"/>
                    <a:pt x="199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0" y="91"/>
                    <a:pt x="200" y="91"/>
                    <a:pt x="200" y="91"/>
                  </a:cubicBezTo>
                  <a:cubicBezTo>
                    <a:pt x="200" y="91"/>
                    <a:pt x="200" y="91"/>
                    <a:pt x="200" y="91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201" y="92"/>
                    <a:pt x="201" y="92"/>
                    <a:pt x="201" y="92"/>
                  </a:cubicBezTo>
                  <a:cubicBezTo>
                    <a:pt x="201" y="93"/>
                    <a:pt x="201" y="93"/>
                    <a:pt x="201" y="93"/>
                  </a:cubicBezTo>
                  <a:cubicBezTo>
                    <a:pt x="200" y="93"/>
                    <a:pt x="200" y="93"/>
                    <a:pt x="200" y="93"/>
                  </a:cubicBezTo>
                  <a:cubicBezTo>
                    <a:pt x="200" y="94"/>
                    <a:pt x="200" y="94"/>
                    <a:pt x="200" y="94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198" y="96"/>
                    <a:pt x="198" y="96"/>
                    <a:pt x="198" y="96"/>
                  </a:cubicBezTo>
                  <a:cubicBezTo>
                    <a:pt x="196" y="97"/>
                    <a:pt x="196" y="97"/>
                    <a:pt x="196" y="97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194" y="98"/>
                    <a:pt x="194" y="98"/>
                    <a:pt x="194" y="98"/>
                  </a:cubicBezTo>
                  <a:cubicBezTo>
                    <a:pt x="194" y="99"/>
                    <a:pt x="194" y="99"/>
                    <a:pt x="194" y="99"/>
                  </a:cubicBezTo>
                  <a:cubicBezTo>
                    <a:pt x="194" y="99"/>
                    <a:pt x="194" y="99"/>
                    <a:pt x="194" y="99"/>
                  </a:cubicBezTo>
                  <a:close/>
                  <a:moveTo>
                    <a:pt x="226" y="115"/>
                  </a:moveTo>
                  <a:cubicBezTo>
                    <a:pt x="224" y="114"/>
                    <a:pt x="224" y="114"/>
                    <a:pt x="224" y="114"/>
                  </a:cubicBezTo>
                  <a:cubicBezTo>
                    <a:pt x="224" y="114"/>
                    <a:pt x="224" y="114"/>
                    <a:pt x="224" y="114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23" y="113"/>
                    <a:pt x="223" y="113"/>
                    <a:pt x="223" y="113"/>
                  </a:cubicBezTo>
                  <a:cubicBezTo>
                    <a:pt x="223" y="113"/>
                    <a:pt x="223" y="113"/>
                    <a:pt x="223" y="113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23" y="113"/>
                    <a:pt x="223" y="113"/>
                    <a:pt x="223" y="113"/>
                  </a:cubicBezTo>
                  <a:cubicBezTo>
                    <a:pt x="223" y="112"/>
                    <a:pt x="223" y="112"/>
                    <a:pt x="223" y="112"/>
                  </a:cubicBezTo>
                  <a:cubicBezTo>
                    <a:pt x="224" y="111"/>
                    <a:pt x="224" y="111"/>
                    <a:pt x="224" y="111"/>
                  </a:cubicBezTo>
                  <a:cubicBezTo>
                    <a:pt x="225" y="110"/>
                    <a:pt x="225" y="110"/>
                    <a:pt x="225" y="110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25" y="108"/>
                    <a:pt x="225" y="108"/>
                    <a:pt x="225" y="108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25" y="106"/>
                    <a:pt x="225" y="106"/>
                    <a:pt x="225" y="106"/>
                  </a:cubicBezTo>
                  <a:cubicBezTo>
                    <a:pt x="226" y="105"/>
                    <a:pt x="226" y="105"/>
                    <a:pt x="226" y="105"/>
                  </a:cubicBezTo>
                  <a:cubicBezTo>
                    <a:pt x="226" y="104"/>
                    <a:pt x="226" y="104"/>
                    <a:pt x="226" y="104"/>
                  </a:cubicBezTo>
                  <a:cubicBezTo>
                    <a:pt x="226" y="104"/>
                    <a:pt x="226" y="104"/>
                    <a:pt x="226" y="104"/>
                  </a:cubicBezTo>
                  <a:cubicBezTo>
                    <a:pt x="227" y="103"/>
                    <a:pt x="227" y="103"/>
                    <a:pt x="227" y="103"/>
                  </a:cubicBezTo>
                  <a:cubicBezTo>
                    <a:pt x="227" y="102"/>
                    <a:pt x="227" y="102"/>
                    <a:pt x="227" y="102"/>
                  </a:cubicBezTo>
                  <a:cubicBezTo>
                    <a:pt x="228" y="102"/>
                    <a:pt x="228" y="102"/>
                    <a:pt x="228" y="102"/>
                  </a:cubicBezTo>
                  <a:cubicBezTo>
                    <a:pt x="228" y="101"/>
                    <a:pt x="228" y="101"/>
                    <a:pt x="228" y="101"/>
                  </a:cubicBezTo>
                  <a:cubicBezTo>
                    <a:pt x="229" y="100"/>
                    <a:pt x="229" y="100"/>
                    <a:pt x="229" y="100"/>
                  </a:cubicBezTo>
                  <a:cubicBezTo>
                    <a:pt x="229" y="99"/>
                    <a:pt x="229" y="99"/>
                    <a:pt x="229" y="99"/>
                  </a:cubicBezTo>
                  <a:cubicBezTo>
                    <a:pt x="230" y="99"/>
                    <a:pt x="230" y="99"/>
                    <a:pt x="230" y="99"/>
                  </a:cubicBezTo>
                  <a:cubicBezTo>
                    <a:pt x="230" y="98"/>
                    <a:pt x="230" y="98"/>
                    <a:pt x="230" y="98"/>
                  </a:cubicBezTo>
                  <a:cubicBezTo>
                    <a:pt x="230" y="98"/>
                    <a:pt x="230" y="98"/>
                    <a:pt x="230" y="98"/>
                  </a:cubicBezTo>
                  <a:cubicBezTo>
                    <a:pt x="230" y="97"/>
                    <a:pt x="230" y="97"/>
                    <a:pt x="230" y="97"/>
                  </a:cubicBezTo>
                  <a:cubicBezTo>
                    <a:pt x="231" y="97"/>
                    <a:pt x="231" y="97"/>
                    <a:pt x="231" y="97"/>
                  </a:cubicBezTo>
                  <a:cubicBezTo>
                    <a:pt x="232" y="98"/>
                    <a:pt x="232" y="98"/>
                    <a:pt x="232" y="98"/>
                  </a:cubicBezTo>
                  <a:cubicBezTo>
                    <a:pt x="232" y="99"/>
                    <a:pt x="232" y="99"/>
                    <a:pt x="232" y="99"/>
                  </a:cubicBezTo>
                  <a:cubicBezTo>
                    <a:pt x="233" y="99"/>
                    <a:pt x="233" y="99"/>
                    <a:pt x="233" y="99"/>
                  </a:cubicBezTo>
                  <a:cubicBezTo>
                    <a:pt x="233" y="98"/>
                    <a:pt x="233" y="98"/>
                    <a:pt x="233" y="98"/>
                  </a:cubicBezTo>
                  <a:cubicBezTo>
                    <a:pt x="232" y="97"/>
                    <a:pt x="232" y="97"/>
                    <a:pt x="232" y="97"/>
                  </a:cubicBezTo>
                  <a:cubicBezTo>
                    <a:pt x="232" y="97"/>
                    <a:pt x="232" y="97"/>
                    <a:pt x="232" y="97"/>
                  </a:cubicBezTo>
                  <a:cubicBezTo>
                    <a:pt x="233" y="97"/>
                    <a:pt x="233" y="97"/>
                    <a:pt x="233" y="97"/>
                  </a:cubicBezTo>
                  <a:cubicBezTo>
                    <a:pt x="232" y="96"/>
                    <a:pt x="232" y="96"/>
                    <a:pt x="232" y="96"/>
                  </a:cubicBezTo>
                  <a:cubicBezTo>
                    <a:pt x="233" y="95"/>
                    <a:pt x="233" y="95"/>
                    <a:pt x="233" y="95"/>
                  </a:cubicBezTo>
                  <a:cubicBezTo>
                    <a:pt x="235" y="94"/>
                    <a:pt x="235" y="94"/>
                    <a:pt x="235" y="94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37" y="95"/>
                    <a:pt x="237" y="95"/>
                    <a:pt x="237" y="95"/>
                  </a:cubicBezTo>
                  <a:cubicBezTo>
                    <a:pt x="238" y="94"/>
                    <a:pt x="238" y="94"/>
                    <a:pt x="238" y="94"/>
                  </a:cubicBezTo>
                  <a:cubicBezTo>
                    <a:pt x="238" y="95"/>
                    <a:pt x="238" y="95"/>
                    <a:pt x="238" y="95"/>
                  </a:cubicBezTo>
                  <a:cubicBezTo>
                    <a:pt x="239" y="95"/>
                    <a:pt x="239" y="95"/>
                    <a:pt x="239" y="95"/>
                  </a:cubicBezTo>
                  <a:cubicBezTo>
                    <a:pt x="240" y="95"/>
                    <a:pt x="240" y="95"/>
                    <a:pt x="240" y="95"/>
                  </a:cubicBezTo>
                  <a:cubicBezTo>
                    <a:pt x="241" y="95"/>
                    <a:pt x="241" y="95"/>
                    <a:pt x="241" y="95"/>
                  </a:cubicBezTo>
                  <a:cubicBezTo>
                    <a:pt x="241" y="96"/>
                    <a:pt x="241" y="96"/>
                    <a:pt x="241" y="96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3" y="97"/>
                    <a:pt x="243" y="97"/>
                    <a:pt x="243" y="97"/>
                  </a:cubicBezTo>
                  <a:cubicBezTo>
                    <a:pt x="242" y="97"/>
                    <a:pt x="242" y="97"/>
                    <a:pt x="242" y="97"/>
                  </a:cubicBezTo>
                  <a:cubicBezTo>
                    <a:pt x="243" y="98"/>
                    <a:pt x="243" y="98"/>
                    <a:pt x="243" y="98"/>
                  </a:cubicBezTo>
                  <a:cubicBezTo>
                    <a:pt x="243" y="97"/>
                    <a:pt x="243" y="97"/>
                    <a:pt x="243" y="97"/>
                  </a:cubicBezTo>
                  <a:cubicBezTo>
                    <a:pt x="245" y="97"/>
                    <a:pt x="245" y="97"/>
                    <a:pt x="245" y="97"/>
                  </a:cubicBezTo>
                  <a:cubicBezTo>
                    <a:pt x="247" y="98"/>
                    <a:pt x="247" y="98"/>
                    <a:pt x="247" y="98"/>
                  </a:cubicBezTo>
                  <a:cubicBezTo>
                    <a:pt x="248" y="98"/>
                    <a:pt x="248" y="98"/>
                    <a:pt x="248" y="98"/>
                  </a:cubicBezTo>
                  <a:cubicBezTo>
                    <a:pt x="248" y="99"/>
                    <a:pt x="248" y="99"/>
                    <a:pt x="248" y="99"/>
                  </a:cubicBezTo>
                  <a:cubicBezTo>
                    <a:pt x="248" y="99"/>
                    <a:pt x="248" y="99"/>
                    <a:pt x="248" y="99"/>
                  </a:cubicBezTo>
                  <a:cubicBezTo>
                    <a:pt x="249" y="100"/>
                    <a:pt x="249" y="100"/>
                    <a:pt x="249" y="100"/>
                  </a:cubicBezTo>
                  <a:cubicBezTo>
                    <a:pt x="248" y="100"/>
                    <a:pt x="248" y="100"/>
                    <a:pt x="248" y="100"/>
                  </a:cubicBezTo>
                  <a:cubicBezTo>
                    <a:pt x="248" y="100"/>
                    <a:pt x="248" y="100"/>
                    <a:pt x="248" y="100"/>
                  </a:cubicBezTo>
                  <a:cubicBezTo>
                    <a:pt x="247" y="101"/>
                    <a:pt x="247" y="101"/>
                    <a:pt x="247" y="101"/>
                  </a:cubicBezTo>
                  <a:cubicBezTo>
                    <a:pt x="246" y="102"/>
                    <a:pt x="246" y="102"/>
                    <a:pt x="246" y="102"/>
                  </a:cubicBezTo>
                  <a:cubicBezTo>
                    <a:pt x="246" y="103"/>
                    <a:pt x="246" y="103"/>
                    <a:pt x="246" y="103"/>
                  </a:cubicBezTo>
                  <a:cubicBezTo>
                    <a:pt x="245" y="103"/>
                    <a:pt x="245" y="103"/>
                    <a:pt x="245" y="103"/>
                  </a:cubicBezTo>
                  <a:cubicBezTo>
                    <a:pt x="245" y="103"/>
                    <a:pt x="245" y="103"/>
                    <a:pt x="245" y="103"/>
                  </a:cubicBezTo>
                  <a:cubicBezTo>
                    <a:pt x="243" y="104"/>
                    <a:pt x="243" y="104"/>
                    <a:pt x="243" y="104"/>
                  </a:cubicBezTo>
                  <a:cubicBezTo>
                    <a:pt x="242" y="106"/>
                    <a:pt x="242" y="106"/>
                    <a:pt x="242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7"/>
                    <a:pt x="241" y="107"/>
                    <a:pt x="241" y="107"/>
                  </a:cubicBezTo>
                  <a:cubicBezTo>
                    <a:pt x="239" y="108"/>
                    <a:pt x="239" y="108"/>
                    <a:pt x="239" y="108"/>
                  </a:cubicBezTo>
                  <a:cubicBezTo>
                    <a:pt x="238" y="109"/>
                    <a:pt x="238" y="109"/>
                    <a:pt x="238" y="109"/>
                  </a:cubicBezTo>
                  <a:cubicBezTo>
                    <a:pt x="237" y="110"/>
                    <a:pt x="237" y="110"/>
                    <a:pt x="237" y="110"/>
                  </a:cubicBezTo>
                  <a:cubicBezTo>
                    <a:pt x="236" y="110"/>
                    <a:pt x="236" y="110"/>
                    <a:pt x="236" y="110"/>
                  </a:cubicBezTo>
                  <a:cubicBezTo>
                    <a:pt x="235" y="110"/>
                    <a:pt x="235" y="110"/>
                    <a:pt x="235" y="110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4" y="110"/>
                    <a:pt x="234" y="110"/>
                    <a:pt x="234" y="110"/>
                  </a:cubicBezTo>
                  <a:cubicBezTo>
                    <a:pt x="233" y="109"/>
                    <a:pt x="233" y="109"/>
                    <a:pt x="233" y="109"/>
                  </a:cubicBezTo>
                  <a:cubicBezTo>
                    <a:pt x="233" y="108"/>
                    <a:pt x="233" y="108"/>
                    <a:pt x="233" y="108"/>
                  </a:cubicBezTo>
                  <a:cubicBezTo>
                    <a:pt x="233" y="108"/>
                    <a:pt x="233" y="108"/>
                    <a:pt x="233" y="108"/>
                  </a:cubicBezTo>
                  <a:cubicBezTo>
                    <a:pt x="232" y="108"/>
                    <a:pt x="232" y="108"/>
                    <a:pt x="232" y="108"/>
                  </a:cubicBezTo>
                  <a:cubicBezTo>
                    <a:pt x="231" y="108"/>
                    <a:pt x="231" y="108"/>
                    <a:pt x="231" y="108"/>
                  </a:cubicBezTo>
                  <a:cubicBezTo>
                    <a:pt x="230" y="108"/>
                    <a:pt x="230" y="108"/>
                    <a:pt x="230" y="108"/>
                  </a:cubicBezTo>
                  <a:cubicBezTo>
                    <a:pt x="230" y="108"/>
                    <a:pt x="230" y="108"/>
                    <a:pt x="230" y="108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31" y="108"/>
                    <a:pt x="231" y="108"/>
                    <a:pt x="231" y="108"/>
                  </a:cubicBezTo>
                  <a:cubicBezTo>
                    <a:pt x="231" y="109"/>
                    <a:pt x="231" y="109"/>
                    <a:pt x="231" y="109"/>
                  </a:cubicBezTo>
                  <a:cubicBezTo>
                    <a:pt x="230" y="110"/>
                    <a:pt x="230" y="110"/>
                    <a:pt x="230" y="110"/>
                  </a:cubicBezTo>
                  <a:cubicBezTo>
                    <a:pt x="231" y="110"/>
                    <a:pt x="231" y="110"/>
                    <a:pt x="231" y="110"/>
                  </a:cubicBezTo>
                  <a:cubicBezTo>
                    <a:pt x="231" y="111"/>
                    <a:pt x="231" y="111"/>
                    <a:pt x="231" y="111"/>
                  </a:cubicBezTo>
                  <a:cubicBezTo>
                    <a:pt x="230" y="112"/>
                    <a:pt x="230" y="112"/>
                    <a:pt x="230" y="112"/>
                  </a:cubicBezTo>
                  <a:cubicBezTo>
                    <a:pt x="230" y="112"/>
                    <a:pt x="230" y="112"/>
                    <a:pt x="230" y="112"/>
                  </a:cubicBezTo>
                  <a:cubicBezTo>
                    <a:pt x="229" y="113"/>
                    <a:pt x="229" y="113"/>
                    <a:pt x="229" y="113"/>
                  </a:cubicBezTo>
                  <a:cubicBezTo>
                    <a:pt x="228" y="113"/>
                    <a:pt x="228" y="113"/>
                    <a:pt x="228" y="113"/>
                  </a:cubicBezTo>
                  <a:cubicBezTo>
                    <a:pt x="228" y="113"/>
                    <a:pt x="228" y="113"/>
                    <a:pt x="228" y="113"/>
                  </a:cubicBezTo>
                  <a:cubicBezTo>
                    <a:pt x="227" y="114"/>
                    <a:pt x="227" y="114"/>
                    <a:pt x="227" y="114"/>
                  </a:cubicBezTo>
                  <a:cubicBezTo>
                    <a:pt x="227" y="114"/>
                    <a:pt x="227" y="114"/>
                    <a:pt x="227" y="114"/>
                  </a:cubicBezTo>
                  <a:cubicBezTo>
                    <a:pt x="226" y="114"/>
                    <a:pt x="226" y="114"/>
                    <a:pt x="226" y="114"/>
                  </a:cubicBezTo>
                  <a:cubicBezTo>
                    <a:pt x="226" y="115"/>
                    <a:pt x="226" y="115"/>
                    <a:pt x="226" y="115"/>
                  </a:cubicBezTo>
                  <a:cubicBezTo>
                    <a:pt x="226" y="115"/>
                    <a:pt x="226" y="115"/>
                    <a:pt x="226" y="115"/>
                  </a:cubicBezTo>
                  <a:close/>
                  <a:moveTo>
                    <a:pt x="280" y="119"/>
                  </a:moveTo>
                  <a:cubicBezTo>
                    <a:pt x="279" y="118"/>
                    <a:pt x="279" y="118"/>
                    <a:pt x="279" y="118"/>
                  </a:cubicBezTo>
                  <a:cubicBezTo>
                    <a:pt x="278" y="118"/>
                    <a:pt x="278" y="118"/>
                    <a:pt x="278" y="118"/>
                  </a:cubicBezTo>
                  <a:cubicBezTo>
                    <a:pt x="278" y="117"/>
                    <a:pt x="278" y="117"/>
                    <a:pt x="278" y="117"/>
                  </a:cubicBezTo>
                  <a:cubicBezTo>
                    <a:pt x="277" y="117"/>
                    <a:pt x="277" y="117"/>
                    <a:pt x="277" y="117"/>
                  </a:cubicBezTo>
                  <a:cubicBezTo>
                    <a:pt x="277" y="116"/>
                    <a:pt x="277" y="116"/>
                    <a:pt x="277" y="116"/>
                  </a:cubicBezTo>
                  <a:cubicBezTo>
                    <a:pt x="277" y="115"/>
                    <a:pt x="277" y="115"/>
                    <a:pt x="277" y="115"/>
                  </a:cubicBezTo>
                  <a:cubicBezTo>
                    <a:pt x="278" y="114"/>
                    <a:pt x="278" y="114"/>
                    <a:pt x="278" y="114"/>
                  </a:cubicBezTo>
                  <a:cubicBezTo>
                    <a:pt x="278" y="114"/>
                    <a:pt x="278" y="114"/>
                    <a:pt x="278" y="114"/>
                  </a:cubicBezTo>
                  <a:cubicBezTo>
                    <a:pt x="278" y="113"/>
                    <a:pt x="278" y="113"/>
                    <a:pt x="278" y="113"/>
                  </a:cubicBezTo>
                  <a:cubicBezTo>
                    <a:pt x="278" y="113"/>
                    <a:pt x="278" y="113"/>
                    <a:pt x="278" y="113"/>
                  </a:cubicBezTo>
                  <a:cubicBezTo>
                    <a:pt x="277" y="112"/>
                    <a:pt x="277" y="112"/>
                    <a:pt x="277" y="112"/>
                  </a:cubicBezTo>
                  <a:cubicBezTo>
                    <a:pt x="277" y="112"/>
                    <a:pt x="277" y="112"/>
                    <a:pt x="277" y="112"/>
                  </a:cubicBezTo>
                  <a:cubicBezTo>
                    <a:pt x="277" y="110"/>
                    <a:pt x="277" y="110"/>
                    <a:pt x="277" y="110"/>
                  </a:cubicBezTo>
                  <a:cubicBezTo>
                    <a:pt x="278" y="110"/>
                    <a:pt x="278" y="110"/>
                    <a:pt x="278" y="110"/>
                  </a:cubicBezTo>
                  <a:cubicBezTo>
                    <a:pt x="278" y="110"/>
                    <a:pt x="278" y="110"/>
                    <a:pt x="278" y="110"/>
                  </a:cubicBezTo>
                  <a:cubicBezTo>
                    <a:pt x="278" y="109"/>
                    <a:pt x="278" y="109"/>
                    <a:pt x="278" y="109"/>
                  </a:cubicBezTo>
                  <a:cubicBezTo>
                    <a:pt x="279" y="108"/>
                    <a:pt x="279" y="108"/>
                    <a:pt x="279" y="108"/>
                  </a:cubicBezTo>
                  <a:cubicBezTo>
                    <a:pt x="279" y="107"/>
                    <a:pt x="279" y="107"/>
                    <a:pt x="279" y="107"/>
                  </a:cubicBezTo>
                  <a:cubicBezTo>
                    <a:pt x="280" y="107"/>
                    <a:pt x="280" y="107"/>
                    <a:pt x="280" y="107"/>
                  </a:cubicBezTo>
                  <a:cubicBezTo>
                    <a:pt x="280" y="108"/>
                    <a:pt x="280" y="108"/>
                    <a:pt x="280" y="108"/>
                  </a:cubicBezTo>
                  <a:cubicBezTo>
                    <a:pt x="280" y="108"/>
                    <a:pt x="280" y="108"/>
                    <a:pt x="280" y="108"/>
                  </a:cubicBezTo>
                  <a:cubicBezTo>
                    <a:pt x="282" y="109"/>
                    <a:pt x="282" y="109"/>
                    <a:pt x="282" y="109"/>
                  </a:cubicBezTo>
                  <a:cubicBezTo>
                    <a:pt x="283" y="109"/>
                    <a:pt x="283" y="109"/>
                    <a:pt x="283" y="109"/>
                  </a:cubicBezTo>
                  <a:cubicBezTo>
                    <a:pt x="284" y="110"/>
                    <a:pt x="284" y="110"/>
                    <a:pt x="284" y="110"/>
                  </a:cubicBezTo>
                  <a:cubicBezTo>
                    <a:pt x="284" y="109"/>
                    <a:pt x="284" y="109"/>
                    <a:pt x="284" y="109"/>
                  </a:cubicBezTo>
                  <a:cubicBezTo>
                    <a:pt x="286" y="110"/>
                    <a:pt x="286" y="110"/>
                    <a:pt x="286" y="110"/>
                  </a:cubicBezTo>
                  <a:cubicBezTo>
                    <a:pt x="287" y="110"/>
                    <a:pt x="287" y="110"/>
                    <a:pt x="287" y="110"/>
                  </a:cubicBezTo>
                  <a:cubicBezTo>
                    <a:pt x="287" y="110"/>
                    <a:pt x="287" y="110"/>
                    <a:pt x="287" y="110"/>
                  </a:cubicBezTo>
                  <a:cubicBezTo>
                    <a:pt x="288" y="111"/>
                    <a:pt x="288" y="111"/>
                    <a:pt x="288" y="111"/>
                  </a:cubicBezTo>
                  <a:cubicBezTo>
                    <a:pt x="289" y="112"/>
                    <a:pt x="289" y="112"/>
                    <a:pt x="289" y="112"/>
                  </a:cubicBezTo>
                  <a:cubicBezTo>
                    <a:pt x="289" y="112"/>
                    <a:pt x="289" y="112"/>
                    <a:pt x="289" y="112"/>
                  </a:cubicBezTo>
                  <a:cubicBezTo>
                    <a:pt x="289" y="113"/>
                    <a:pt x="289" y="113"/>
                    <a:pt x="289" y="113"/>
                  </a:cubicBezTo>
                  <a:cubicBezTo>
                    <a:pt x="289" y="114"/>
                    <a:pt x="289" y="114"/>
                    <a:pt x="289" y="114"/>
                  </a:cubicBezTo>
                  <a:cubicBezTo>
                    <a:pt x="290" y="114"/>
                    <a:pt x="290" y="114"/>
                    <a:pt x="290" y="114"/>
                  </a:cubicBezTo>
                  <a:cubicBezTo>
                    <a:pt x="290" y="115"/>
                    <a:pt x="290" y="115"/>
                    <a:pt x="290" y="115"/>
                  </a:cubicBezTo>
                  <a:cubicBezTo>
                    <a:pt x="290" y="115"/>
                    <a:pt x="290" y="115"/>
                    <a:pt x="290" y="115"/>
                  </a:cubicBezTo>
                  <a:cubicBezTo>
                    <a:pt x="290" y="116"/>
                    <a:pt x="290" y="116"/>
                    <a:pt x="290" y="116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118"/>
                    <a:pt x="290" y="118"/>
                    <a:pt x="290" y="118"/>
                  </a:cubicBezTo>
                  <a:cubicBezTo>
                    <a:pt x="291" y="118"/>
                    <a:pt x="291" y="118"/>
                    <a:pt x="291" y="118"/>
                  </a:cubicBezTo>
                  <a:cubicBezTo>
                    <a:pt x="291" y="119"/>
                    <a:pt x="291" y="119"/>
                    <a:pt x="291" y="119"/>
                  </a:cubicBezTo>
                  <a:cubicBezTo>
                    <a:pt x="290" y="119"/>
                    <a:pt x="290" y="119"/>
                    <a:pt x="290" y="119"/>
                  </a:cubicBezTo>
                  <a:cubicBezTo>
                    <a:pt x="290" y="119"/>
                    <a:pt x="290" y="119"/>
                    <a:pt x="290" y="119"/>
                  </a:cubicBezTo>
                  <a:cubicBezTo>
                    <a:pt x="288" y="119"/>
                    <a:pt x="288" y="119"/>
                    <a:pt x="288" y="119"/>
                  </a:cubicBezTo>
                  <a:cubicBezTo>
                    <a:pt x="288" y="119"/>
                    <a:pt x="288" y="119"/>
                    <a:pt x="288" y="119"/>
                  </a:cubicBezTo>
                  <a:cubicBezTo>
                    <a:pt x="286" y="118"/>
                    <a:pt x="286" y="118"/>
                    <a:pt x="286" y="118"/>
                  </a:cubicBezTo>
                  <a:cubicBezTo>
                    <a:pt x="286" y="118"/>
                    <a:pt x="286" y="118"/>
                    <a:pt x="286" y="118"/>
                  </a:cubicBezTo>
                  <a:cubicBezTo>
                    <a:pt x="285" y="118"/>
                    <a:pt x="285" y="118"/>
                    <a:pt x="285" y="118"/>
                  </a:cubicBezTo>
                  <a:cubicBezTo>
                    <a:pt x="284" y="118"/>
                    <a:pt x="284" y="118"/>
                    <a:pt x="284" y="118"/>
                  </a:cubicBezTo>
                  <a:cubicBezTo>
                    <a:pt x="284" y="117"/>
                    <a:pt x="284" y="117"/>
                    <a:pt x="284" y="117"/>
                  </a:cubicBezTo>
                  <a:cubicBezTo>
                    <a:pt x="282" y="118"/>
                    <a:pt x="282" y="118"/>
                    <a:pt x="282" y="118"/>
                  </a:cubicBezTo>
                  <a:cubicBezTo>
                    <a:pt x="282" y="118"/>
                    <a:pt x="282" y="118"/>
                    <a:pt x="282" y="118"/>
                  </a:cubicBezTo>
                  <a:cubicBezTo>
                    <a:pt x="281" y="119"/>
                    <a:pt x="281" y="119"/>
                    <a:pt x="281" y="119"/>
                  </a:cubicBezTo>
                  <a:cubicBezTo>
                    <a:pt x="280" y="119"/>
                    <a:pt x="280" y="119"/>
                    <a:pt x="280" y="119"/>
                  </a:cubicBezTo>
                  <a:close/>
                  <a:moveTo>
                    <a:pt x="275" y="120"/>
                  </a:moveTo>
                  <a:cubicBezTo>
                    <a:pt x="275" y="119"/>
                    <a:pt x="275" y="119"/>
                    <a:pt x="275" y="119"/>
                  </a:cubicBezTo>
                  <a:cubicBezTo>
                    <a:pt x="275" y="119"/>
                    <a:pt x="275" y="119"/>
                    <a:pt x="275" y="119"/>
                  </a:cubicBezTo>
                  <a:cubicBezTo>
                    <a:pt x="276" y="119"/>
                    <a:pt x="276" y="119"/>
                    <a:pt x="276" y="119"/>
                  </a:cubicBezTo>
                  <a:cubicBezTo>
                    <a:pt x="276" y="119"/>
                    <a:pt x="276" y="119"/>
                    <a:pt x="276" y="119"/>
                  </a:cubicBezTo>
                  <a:cubicBezTo>
                    <a:pt x="275" y="120"/>
                    <a:pt x="275" y="120"/>
                    <a:pt x="275" y="120"/>
                  </a:cubicBezTo>
                  <a:close/>
                  <a:moveTo>
                    <a:pt x="276" y="121"/>
                  </a:moveTo>
                  <a:cubicBezTo>
                    <a:pt x="276" y="120"/>
                    <a:pt x="276" y="120"/>
                    <a:pt x="276" y="120"/>
                  </a:cubicBezTo>
                  <a:cubicBezTo>
                    <a:pt x="276" y="120"/>
                    <a:pt x="276" y="120"/>
                    <a:pt x="276" y="120"/>
                  </a:cubicBezTo>
                  <a:cubicBezTo>
                    <a:pt x="277" y="120"/>
                    <a:pt x="277" y="120"/>
                    <a:pt x="277" y="120"/>
                  </a:cubicBezTo>
                  <a:cubicBezTo>
                    <a:pt x="277" y="120"/>
                    <a:pt x="277" y="120"/>
                    <a:pt x="277" y="120"/>
                  </a:cubicBezTo>
                  <a:cubicBezTo>
                    <a:pt x="276" y="121"/>
                    <a:pt x="276" y="121"/>
                    <a:pt x="276" y="121"/>
                  </a:cubicBezTo>
                  <a:close/>
                  <a:moveTo>
                    <a:pt x="279" y="121"/>
                  </a:moveTo>
                  <a:cubicBezTo>
                    <a:pt x="278" y="120"/>
                    <a:pt x="278" y="120"/>
                    <a:pt x="278" y="120"/>
                  </a:cubicBezTo>
                  <a:cubicBezTo>
                    <a:pt x="278" y="120"/>
                    <a:pt x="278" y="120"/>
                    <a:pt x="278" y="120"/>
                  </a:cubicBezTo>
                  <a:cubicBezTo>
                    <a:pt x="278" y="120"/>
                    <a:pt x="278" y="120"/>
                    <a:pt x="278" y="120"/>
                  </a:cubicBezTo>
                  <a:cubicBezTo>
                    <a:pt x="279" y="120"/>
                    <a:pt x="279" y="120"/>
                    <a:pt x="279" y="120"/>
                  </a:cubicBezTo>
                  <a:cubicBezTo>
                    <a:pt x="279" y="121"/>
                    <a:pt x="279" y="121"/>
                    <a:pt x="279" y="121"/>
                  </a:cubicBezTo>
                  <a:close/>
                  <a:moveTo>
                    <a:pt x="224" y="138"/>
                  </a:moveTo>
                  <a:cubicBezTo>
                    <a:pt x="224" y="137"/>
                    <a:pt x="224" y="137"/>
                    <a:pt x="224" y="137"/>
                  </a:cubicBezTo>
                  <a:cubicBezTo>
                    <a:pt x="224" y="137"/>
                    <a:pt x="224" y="137"/>
                    <a:pt x="224" y="137"/>
                  </a:cubicBezTo>
                  <a:cubicBezTo>
                    <a:pt x="224" y="137"/>
                    <a:pt x="224" y="137"/>
                    <a:pt x="224" y="137"/>
                  </a:cubicBezTo>
                  <a:cubicBezTo>
                    <a:pt x="225" y="137"/>
                    <a:pt x="225" y="137"/>
                    <a:pt x="225" y="137"/>
                  </a:cubicBezTo>
                  <a:cubicBezTo>
                    <a:pt x="225" y="137"/>
                    <a:pt x="225" y="137"/>
                    <a:pt x="225" y="137"/>
                  </a:cubicBezTo>
                  <a:cubicBezTo>
                    <a:pt x="224" y="137"/>
                    <a:pt x="224" y="137"/>
                    <a:pt x="224" y="137"/>
                  </a:cubicBezTo>
                  <a:cubicBezTo>
                    <a:pt x="224" y="138"/>
                    <a:pt x="224" y="138"/>
                    <a:pt x="224" y="138"/>
                  </a:cubicBezTo>
                  <a:close/>
                  <a:moveTo>
                    <a:pt x="226" y="142"/>
                  </a:moveTo>
                  <a:cubicBezTo>
                    <a:pt x="226" y="143"/>
                    <a:pt x="226" y="143"/>
                    <a:pt x="226" y="143"/>
                  </a:cubicBezTo>
                  <a:cubicBezTo>
                    <a:pt x="227" y="142"/>
                    <a:pt x="227" y="142"/>
                    <a:pt x="227" y="142"/>
                  </a:cubicBezTo>
                  <a:cubicBezTo>
                    <a:pt x="227" y="142"/>
                    <a:pt x="227" y="142"/>
                    <a:pt x="227" y="142"/>
                  </a:cubicBezTo>
                  <a:cubicBezTo>
                    <a:pt x="227" y="141"/>
                    <a:pt x="227" y="141"/>
                    <a:pt x="227" y="141"/>
                  </a:cubicBezTo>
                  <a:cubicBezTo>
                    <a:pt x="227" y="141"/>
                    <a:pt x="227" y="141"/>
                    <a:pt x="227" y="141"/>
                  </a:cubicBezTo>
                  <a:cubicBezTo>
                    <a:pt x="226" y="142"/>
                    <a:pt x="226" y="142"/>
                    <a:pt x="226" y="142"/>
                  </a:cubicBezTo>
                  <a:close/>
                  <a:moveTo>
                    <a:pt x="226" y="142"/>
                  </a:moveTo>
                  <a:cubicBezTo>
                    <a:pt x="225" y="142"/>
                    <a:pt x="225" y="142"/>
                    <a:pt x="225" y="142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2"/>
                    <a:pt x="226" y="142"/>
                    <a:pt x="226" y="142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6" y="142"/>
                    <a:pt x="226" y="142"/>
                    <a:pt x="226" y="142"/>
                  </a:cubicBezTo>
                  <a:close/>
                  <a:moveTo>
                    <a:pt x="243" y="139"/>
                  </a:moveTo>
                  <a:cubicBezTo>
                    <a:pt x="242" y="139"/>
                    <a:pt x="242" y="139"/>
                    <a:pt x="242" y="139"/>
                  </a:cubicBezTo>
                  <a:cubicBezTo>
                    <a:pt x="242" y="138"/>
                    <a:pt x="242" y="138"/>
                    <a:pt x="242" y="138"/>
                  </a:cubicBezTo>
                  <a:cubicBezTo>
                    <a:pt x="241" y="138"/>
                    <a:pt x="241" y="138"/>
                    <a:pt x="241" y="138"/>
                  </a:cubicBezTo>
                  <a:cubicBezTo>
                    <a:pt x="241" y="138"/>
                    <a:pt x="241" y="138"/>
                    <a:pt x="241" y="138"/>
                  </a:cubicBezTo>
                  <a:cubicBezTo>
                    <a:pt x="241" y="138"/>
                    <a:pt x="241" y="138"/>
                    <a:pt x="241" y="138"/>
                  </a:cubicBezTo>
                  <a:cubicBezTo>
                    <a:pt x="240" y="138"/>
                    <a:pt x="240" y="138"/>
                    <a:pt x="240" y="138"/>
                  </a:cubicBezTo>
                  <a:cubicBezTo>
                    <a:pt x="240" y="137"/>
                    <a:pt x="240" y="137"/>
                    <a:pt x="240" y="137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43" y="138"/>
                    <a:pt x="243" y="138"/>
                    <a:pt x="243" y="138"/>
                  </a:cubicBezTo>
                  <a:cubicBezTo>
                    <a:pt x="243" y="138"/>
                    <a:pt x="243" y="138"/>
                    <a:pt x="243" y="138"/>
                  </a:cubicBezTo>
                  <a:cubicBezTo>
                    <a:pt x="243" y="139"/>
                    <a:pt x="243" y="139"/>
                    <a:pt x="243" y="139"/>
                  </a:cubicBezTo>
                  <a:cubicBezTo>
                    <a:pt x="243" y="139"/>
                    <a:pt x="243" y="139"/>
                    <a:pt x="243" y="139"/>
                  </a:cubicBezTo>
                  <a:close/>
                  <a:moveTo>
                    <a:pt x="252" y="142"/>
                  </a:moveTo>
                  <a:cubicBezTo>
                    <a:pt x="252" y="142"/>
                    <a:pt x="252" y="142"/>
                    <a:pt x="252" y="142"/>
                  </a:cubicBezTo>
                  <a:cubicBezTo>
                    <a:pt x="251" y="142"/>
                    <a:pt x="251" y="142"/>
                    <a:pt x="251" y="142"/>
                  </a:cubicBezTo>
                  <a:cubicBezTo>
                    <a:pt x="252" y="142"/>
                    <a:pt x="252" y="142"/>
                    <a:pt x="252" y="142"/>
                  </a:cubicBezTo>
                  <a:cubicBezTo>
                    <a:pt x="252" y="142"/>
                    <a:pt x="252" y="142"/>
                    <a:pt x="252" y="142"/>
                  </a:cubicBezTo>
                  <a:cubicBezTo>
                    <a:pt x="253" y="142"/>
                    <a:pt x="253" y="142"/>
                    <a:pt x="253" y="142"/>
                  </a:cubicBezTo>
                  <a:cubicBezTo>
                    <a:pt x="252" y="142"/>
                    <a:pt x="252" y="142"/>
                    <a:pt x="252" y="142"/>
                  </a:cubicBezTo>
                  <a:close/>
                  <a:moveTo>
                    <a:pt x="253" y="142"/>
                  </a:moveTo>
                  <a:cubicBezTo>
                    <a:pt x="254" y="143"/>
                    <a:pt x="254" y="143"/>
                    <a:pt x="254" y="143"/>
                  </a:cubicBezTo>
                  <a:cubicBezTo>
                    <a:pt x="254" y="142"/>
                    <a:pt x="254" y="142"/>
                    <a:pt x="254" y="142"/>
                  </a:cubicBezTo>
                  <a:cubicBezTo>
                    <a:pt x="253" y="142"/>
                    <a:pt x="253" y="142"/>
                    <a:pt x="253" y="142"/>
                  </a:cubicBezTo>
                  <a:close/>
                  <a:moveTo>
                    <a:pt x="255" y="143"/>
                  </a:moveTo>
                  <a:cubicBezTo>
                    <a:pt x="255" y="143"/>
                    <a:pt x="255" y="143"/>
                    <a:pt x="255" y="143"/>
                  </a:cubicBezTo>
                  <a:cubicBezTo>
                    <a:pt x="256" y="143"/>
                    <a:pt x="256" y="143"/>
                    <a:pt x="256" y="143"/>
                  </a:cubicBezTo>
                  <a:cubicBezTo>
                    <a:pt x="256" y="143"/>
                    <a:pt x="256" y="143"/>
                    <a:pt x="256" y="143"/>
                  </a:cubicBezTo>
                  <a:cubicBezTo>
                    <a:pt x="256" y="143"/>
                    <a:pt x="256" y="143"/>
                    <a:pt x="256" y="143"/>
                  </a:cubicBezTo>
                  <a:cubicBezTo>
                    <a:pt x="255" y="143"/>
                    <a:pt x="255" y="143"/>
                    <a:pt x="255" y="143"/>
                  </a:cubicBezTo>
                  <a:cubicBezTo>
                    <a:pt x="255" y="142"/>
                    <a:pt x="255" y="142"/>
                    <a:pt x="255" y="142"/>
                  </a:cubicBezTo>
                  <a:cubicBezTo>
                    <a:pt x="255" y="142"/>
                    <a:pt x="255" y="142"/>
                    <a:pt x="255" y="142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5" y="143"/>
                    <a:pt x="255" y="143"/>
                    <a:pt x="255" y="143"/>
                  </a:cubicBezTo>
                  <a:close/>
                  <a:moveTo>
                    <a:pt x="265" y="155"/>
                  </a:moveTo>
                  <a:cubicBezTo>
                    <a:pt x="265" y="155"/>
                    <a:pt x="265" y="155"/>
                    <a:pt x="265" y="155"/>
                  </a:cubicBezTo>
                  <a:cubicBezTo>
                    <a:pt x="265" y="155"/>
                    <a:pt x="265" y="155"/>
                    <a:pt x="265" y="155"/>
                  </a:cubicBezTo>
                  <a:cubicBezTo>
                    <a:pt x="265" y="154"/>
                    <a:pt x="265" y="154"/>
                    <a:pt x="265" y="154"/>
                  </a:cubicBezTo>
                  <a:cubicBezTo>
                    <a:pt x="265" y="154"/>
                    <a:pt x="265" y="154"/>
                    <a:pt x="265" y="154"/>
                  </a:cubicBezTo>
                  <a:cubicBezTo>
                    <a:pt x="266" y="154"/>
                    <a:pt x="266" y="154"/>
                    <a:pt x="266" y="154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5" y="155"/>
                    <a:pt x="265" y="155"/>
                    <a:pt x="265" y="155"/>
                  </a:cubicBezTo>
                  <a:close/>
                  <a:moveTo>
                    <a:pt x="264" y="158"/>
                  </a:moveTo>
                  <a:cubicBezTo>
                    <a:pt x="264" y="157"/>
                    <a:pt x="264" y="157"/>
                    <a:pt x="264" y="157"/>
                  </a:cubicBezTo>
                  <a:cubicBezTo>
                    <a:pt x="264" y="156"/>
                    <a:pt x="264" y="156"/>
                    <a:pt x="264" y="156"/>
                  </a:cubicBezTo>
                  <a:cubicBezTo>
                    <a:pt x="264" y="156"/>
                    <a:pt x="264" y="156"/>
                    <a:pt x="264" y="156"/>
                  </a:cubicBezTo>
                  <a:cubicBezTo>
                    <a:pt x="265" y="156"/>
                    <a:pt x="265" y="156"/>
                    <a:pt x="265" y="156"/>
                  </a:cubicBezTo>
                  <a:cubicBezTo>
                    <a:pt x="265" y="157"/>
                    <a:pt x="265" y="157"/>
                    <a:pt x="265" y="157"/>
                  </a:cubicBezTo>
                  <a:cubicBezTo>
                    <a:pt x="265" y="157"/>
                    <a:pt x="265" y="157"/>
                    <a:pt x="265" y="157"/>
                  </a:cubicBezTo>
                  <a:cubicBezTo>
                    <a:pt x="264" y="158"/>
                    <a:pt x="264" y="158"/>
                    <a:pt x="264" y="158"/>
                  </a:cubicBezTo>
                  <a:cubicBezTo>
                    <a:pt x="264" y="158"/>
                    <a:pt x="264" y="158"/>
                    <a:pt x="264" y="158"/>
                  </a:cubicBezTo>
                  <a:close/>
                  <a:moveTo>
                    <a:pt x="258" y="146"/>
                  </a:moveTo>
                  <a:cubicBezTo>
                    <a:pt x="258" y="145"/>
                    <a:pt x="258" y="145"/>
                    <a:pt x="258" y="145"/>
                  </a:cubicBezTo>
                  <a:cubicBezTo>
                    <a:pt x="258" y="145"/>
                    <a:pt x="258" y="145"/>
                    <a:pt x="258" y="145"/>
                  </a:cubicBezTo>
                  <a:cubicBezTo>
                    <a:pt x="258" y="146"/>
                    <a:pt x="258" y="146"/>
                    <a:pt x="258" y="146"/>
                  </a:cubicBezTo>
                  <a:close/>
                  <a:moveTo>
                    <a:pt x="257" y="146"/>
                  </a:moveTo>
                  <a:cubicBezTo>
                    <a:pt x="256" y="145"/>
                    <a:pt x="256" y="145"/>
                    <a:pt x="256" y="145"/>
                  </a:cubicBezTo>
                  <a:cubicBezTo>
                    <a:pt x="257" y="145"/>
                    <a:pt x="257" y="145"/>
                    <a:pt x="257" y="145"/>
                  </a:cubicBezTo>
                  <a:cubicBezTo>
                    <a:pt x="257" y="146"/>
                    <a:pt x="257" y="146"/>
                    <a:pt x="257" y="146"/>
                  </a:cubicBezTo>
                  <a:cubicBezTo>
                    <a:pt x="257" y="146"/>
                    <a:pt x="257" y="146"/>
                    <a:pt x="257" y="146"/>
                  </a:cubicBezTo>
                  <a:close/>
                  <a:moveTo>
                    <a:pt x="257" y="146"/>
                  </a:moveTo>
                  <a:cubicBezTo>
                    <a:pt x="257" y="147"/>
                    <a:pt x="257" y="147"/>
                    <a:pt x="257" y="147"/>
                  </a:cubicBezTo>
                  <a:cubicBezTo>
                    <a:pt x="258" y="147"/>
                    <a:pt x="258" y="147"/>
                    <a:pt x="258" y="147"/>
                  </a:cubicBezTo>
                  <a:cubicBezTo>
                    <a:pt x="258" y="147"/>
                    <a:pt x="258" y="147"/>
                    <a:pt x="258" y="147"/>
                  </a:cubicBezTo>
                  <a:cubicBezTo>
                    <a:pt x="258" y="146"/>
                    <a:pt x="258" y="146"/>
                    <a:pt x="258" y="146"/>
                  </a:cubicBezTo>
                  <a:cubicBezTo>
                    <a:pt x="258" y="146"/>
                    <a:pt x="258" y="146"/>
                    <a:pt x="258" y="146"/>
                  </a:cubicBezTo>
                  <a:cubicBezTo>
                    <a:pt x="257" y="146"/>
                    <a:pt x="257" y="146"/>
                    <a:pt x="257" y="146"/>
                  </a:cubicBezTo>
                  <a:cubicBezTo>
                    <a:pt x="257" y="146"/>
                    <a:pt x="257" y="146"/>
                    <a:pt x="257" y="146"/>
                  </a:cubicBezTo>
                  <a:close/>
                  <a:moveTo>
                    <a:pt x="263" y="144"/>
                  </a:moveTo>
                  <a:cubicBezTo>
                    <a:pt x="263" y="144"/>
                    <a:pt x="263" y="144"/>
                    <a:pt x="263" y="144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4" y="146"/>
                    <a:pt x="264" y="146"/>
                    <a:pt x="264" y="146"/>
                  </a:cubicBezTo>
                  <a:cubicBezTo>
                    <a:pt x="264" y="146"/>
                    <a:pt x="264" y="146"/>
                    <a:pt x="264" y="146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5" y="145"/>
                    <a:pt x="265" y="145"/>
                    <a:pt x="265" y="145"/>
                  </a:cubicBezTo>
                  <a:cubicBezTo>
                    <a:pt x="266" y="145"/>
                    <a:pt x="266" y="145"/>
                    <a:pt x="266" y="145"/>
                  </a:cubicBezTo>
                  <a:cubicBezTo>
                    <a:pt x="266" y="145"/>
                    <a:pt x="266" y="145"/>
                    <a:pt x="266" y="145"/>
                  </a:cubicBezTo>
                  <a:cubicBezTo>
                    <a:pt x="266" y="145"/>
                    <a:pt x="266" y="145"/>
                    <a:pt x="266" y="145"/>
                  </a:cubicBezTo>
                  <a:cubicBezTo>
                    <a:pt x="266" y="144"/>
                    <a:pt x="266" y="144"/>
                    <a:pt x="266" y="144"/>
                  </a:cubicBezTo>
                  <a:cubicBezTo>
                    <a:pt x="265" y="144"/>
                    <a:pt x="265" y="144"/>
                    <a:pt x="265" y="144"/>
                  </a:cubicBezTo>
                  <a:cubicBezTo>
                    <a:pt x="264" y="144"/>
                    <a:pt x="264" y="144"/>
                    <a:pt x="264" y="144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3" y="144"/>
                    <a:pt x="263" y="144"/>
                    <a:pt x="263" y="144"/>
                  </a:cubicBezTo>
                  <a:cubicBezTo>
                    <a:pt x="263" y="144"/>
                    <a:pt x="263" y="144"/>
                    <a:pt x="263" y="144"/>
                  </a:cubicBezTo>
                  <a:close/>
                  <a:moveTo>
                    <a:pt x="273" y="144"/>
                  </a:moveTo>
                  <a:cubicBezTo>
                    <a:pt x="273" y="143"/>
                    <a:pt x="273" y="143"/>
                    <a:pt x="273" y="143"/>
                  </a:cubicBezTo>
                  <a:cubicBezTo>
                    <a:pt x="273" y="143"/>
                    <a:pt x="273" y="143"/>
                    <a:pt x="273" y="143"/>
                  </a:cubicBezTo>
                  <a:cubicBezTo>
                    <a:pt x="273" y="144"/>
                    <a:pt x="273" y="144"/>
                    <a:pt x="273" y="144"/>
                  </a:cubicBezTo>
                  <a:cubicBezTo>
                    <a:pt x="273" y="144"/>
                    <a:pt x="273" y="144"/>
                    <a:pt x="273" y="144"/>
                  </a:cubicBezTo>
                  <a:close/>
                  <a:moveTo>
                    <a:pt x="269" y="147"/>
                  </a:moveTo>
                  <a:cubicBezTo>
                    <a:pt x="270" y="147"/>
                    <a:pt x="270" y="147"/>
                    <a:pt x="270" y="147"/>
                  </a:cubicBezTo>
                  <a:cubicBezTo>
                    <a:pt x="270" y="146"/>
                    <a:pt x="270" y="146"/>
                    <a:pt x="270" y="146"/>
                  </a:cubicBezTo>
                  <a:cubicBezTo>
                    <a:pt x="271" y="146"/>
                    <a:pt x="271" y="146"/>
                    <a:pt x="271" y="146"/>
                  </a:cubicBezTo>
                  <a:cubicBezTo>
                    <a:pt x="271" y="146"/>
                    <a:pt x="271" y="146"/>
                    <a:pt x="271" y="146"/>
                  </a:cubicBezTo>
                  <a:cubicBezTo>
                    <a:pt x="272" y="146"/>
                    <a:pt x="272" y="146"/>
                    <a:pt x="272" y="146"/>
                  </a:cubicBezTo>
                  <a:cubicBezTo>
                    <a:pt x="272" y="146"/>
                    <a:pt x="272" y="146"/>
                    <a:pt x="272" y="146"/>
                  </a:cubicBezTo>
                  <a:cubicBezTo>
                    <a:pt x="272" y="146"/>
                    <a:pt x="272" y="146"/>
                    <a:pt x="272" y="146"/>
                  </a:cubicBezTo>
                  <a:cubicBezTo>
                    <a:pt x="271" y="147"/>
                    <a:pt x="271" y="147"/>
                    <a:pt x="271" y="147"/>
                  </a:cubicBezTo>
                  <a:cubicBezTo>
                    <a:pt x="270" y="147"/>
                    <a:pt x="270" y="147"/>
                    <a:pt x="270" y="147"/>
                  </a:cubicBezTo>
                  <a:cubicBezTo>
                    <a:pt x="270" y="147"/>
                    <a:pt x="270" y="147"/>
                    <a:pt x="270" y="147"/>
                  </a:cubicBezTo>
                  <a:cubicBezTo>
                    <a:pt x="269" y="147"/>
                    <a:pt x="269" y="147"/>
                    <a:pt x="269" y="147"/>
                  </a:cubicBezTo>
                  <a:close/>
                  <a:moveTo>
                    <a:pt x="266" y="152"/>
                  </a:moveTo>
                  <a:cubicBezTo>
                    <a:pt x="268" y="151"/>
                    <a:pt x="268" y="151"/>
                    <a:pt x="268" y="151"/>
                  </a:cubicBezTo>
                  <a:cubicBezTo>
                    <a:pt x="268" y="150"/>
                    <a:pt x="268" y="150"/>
                    <a:pt x="268" y="150"/>
                  </a:cubicBezTo>
                  <a:cubicBezTo>
                    <a:pt x="268" y="150"/>
                    <a:pt x="268" y="150"/>
                    <a:pt x="268" y="150"/>
                  </a:cubicBezTo>
                  <a:cubicBezTo>
                    <a:pt x="269" y="150"/>
                    <a:pt x="269" y="150"/>
                    <a:pt x="269" y="150"/>
                  </a:cubicBezTo>
                  <a:cubicBezTo>
                    <a:pt x="270" y="149"/>
                    <a:pt x="270" y="149"/>
                    <a:pt x="270" y="149"/>
                  </a:cubicBezTo>
                  <a:cubicBezTo>
                    <a:pt x="270" y="148"/>
                    <a:pt x="270" y="148"/>
                    <a:pt x="270" y="148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69" y="149"/>
                    <a:pt x="269" y="149"/>
                    <a:pt x="269" y="149"/>
                  </a:cubicBezTo>
                  <a:cubicBezTo>
                    <a:pt x="268" y="149"/>
                    <a:pt x="268" y="149"/>
                    <a:pt x="268" y="149"/>
                  </a:cubicBezTo>
                  <a:cubicBezTo>
                    <a:pt x="267" y="150"/>
                    <a:pt x="267" y="150"/>
                    <a:pt x="267" y="150"/>
                  </a:cubicBezTo>
                  <a:cubicBezTo>
                    <a:pt x="267" y="150"/>
                    <a:pt x="267" y="150"/>
                    <a:pt x="267" y="150"/>
                  </a:cubicBezTo>
                  <a:cubicBezTo>
                    <a:pt x="266" y="150"/>
                    <a:pt x="266" y="150"/>
                    <a:pt x="266" y="150"/>
                  </a:cubicBezTo>
                  <a:cubicBezTo>
                    <a:pt x="265" y="150"/>
                    <a:pt x="265" y="150"/>
                    <a:pt x="265" y="150"/>
                  </a:cubicBezTo>
                  <a:cubicBezTo>
                    <a:pt x="265" y="151"/>
                    <a:pt x="265" y="151"/>
                    <a:pt x="265" y="151"/>
                  </a:cubicBezTo>
                  <a:cubicBezTo>
                    <a:pt x="264" y="151"/>
                    <a:pt x="264" y="151"/>
                    <a:pt x="264" y="151"/>
                  </a:cubicBezTo>
                  <a:cubicBezTo>
                    <a:pt x="264" y="152"/>
                    <a:pt x="264" y="152"/>
                    <a:pt x="264" y="152"/>
                  </a:cubicBezTo>
                  <a:cubicBezTo>
                    <a:pt x="265" y="152"/>
                    <a:pt x="265" y="152"/>
                    <a:pt x="265" y="152"/>
                  </a:cubicBezTo>
                  <a:cubicBezTo>
                    <a:pt x="265" y="152"/>
                    <a:pt x="265" y="152"/>
                    <a:pt x="265" y="152"/>
                  </a:cubicBezTo>
                  <a:cubicBezTo>
                    <a:pt x="266" y="152"/>
                    <a:pt x="266" y="152"/>
                    <a:pt x="266" y="152"/>
                  </a:cubicBezTo>
                  <a:close/>
                  <a:moveTo>
                    <a:pt x="273" y="152"/>
                  </a:moveTo>
                  <a:cubicBezTo>
                    <a:pt x="273" y="150"/>
                    <a:pt x="273" y="150"/>
                    <a:pt x="273" y="150"/>
                  </a:cubicBezTo>
                  <a:cubicBezTo>
                    <a:pt x="273" y="150"/>
                    <a:pt x="273" y="150"/>
                    <a:pt x="273" y="150"/>
                  </a:cubicBezTo>
                  <a:cubicBezTo>
                    <a:pt x="274" y="149"/>
                    <a:pt x="274" y="149"/>
                    <a:pt x="274" y="149"/>
                  </a:cubicBezTo>
                  <a:cubicBezTo>
                    <a:pt x="274" y="149"/>
                    <a:pt x="274" y="149"/>
                    <a:pt x="274" y="149"/>
                  </a:cubicBezTo>
                  <a:cubicBezTo>
                    <a:pt x="275" y="149"/>
                    <a:pt x="275" y="149"/>
                    <a:pt x="275" y="149"/>
                  </a:cubicBezTo>
                  <a:cubicBezTo>
                    <a:pt x="275" y="150"/>
                    <a:pt x="275" y="150"/>
                    <a:pt x="275" y="150"/>
                  </a:cubicBezTo>
                  <a:cubicBezTo>
                    <a:pt x="275" y="151"/>
                    <a:pt x="275" y="151"/>
                    <a:pt x="275" y="151"/>
                  </a:cubicBezTo>
                  <a:cubicBezTo>
                    <a:pt x="274" y="151"/>
                    <a:pt x="274" y="151"/>
                    <a:pt x="274" y="151"/>
                  </a:cubicBezTo>
                  <a:cubicBezTo>
                    <a:pt x="274" y="152"/>
                    <a:pt x="274" y="152"/>
                    <a:pt x="274" y="152"/>
                  </a:cubicBezTo>
                  <a:cubicBezTo>
                    <a:pt x="273" y="152"/>
                    <a:pt x="273" y="152"/>
                    <a:pt x="273" y="152"/>
                  </a:cubicBezTo>
                  <a:close/>
                  <a:moveTo>
                    <a:pt x="279" y="158"/>
                  </a:moveTo>
                  <a:cubicBezTo>
                    <a:pt x="279" y="157"/>
                    <a:pt x="279" y="157"/>
                    <a:pt x="279" y="157"/>
                  </a:cubicBezTo>
                  <a:cubicBezTo>
                    <a:pt x="279" y="156"/>
                    <a:pt x="279" y="156"/>
                    <a:pt x="279" y="156"/>
                  </a:cubicBezTo>
                  <a:cubicBezTo>
                    <a:pt x="278" y="155"/>
                    <a:pt x="278" y="155"/>
                    <a:pt x="278" y="155"/>
                  </a:cubicBezTo>
                  <a:cubicBezTo>
                    <a:pt x="278" y="155"/>
                    <a:pt x="278" y="155"/>
                    <a:pt x="278" y="155"/>
                  </a:cubicBezTo>
                  <a:cubicBezTo>
                    <a:pt x="278" y="156"/>
                    <a:pt x="278" y="156"/>
                    <a:pt x="278" y="156"/>
                  </a:cubicBezTo>
                  <a:cubicBezTo>
                    <a:pt x="278" y="157"/>
                    <a:pt x="278" y="157"/>
                    <a:pt x="278" y="157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79" y="158"/>
                    <a:pt x="279" y="158"/>
                    <a:pt x="279" y="158"/>
                  </a:cubicBezTo>
                  <a:cubicBezTo>
                    <a:pt x="279" y="158"/>
                    <a:pt x="279" y="158"/>
                    <a:pt x="279" y="158"/>
                  </a:cubicBezTo>
                  <a:close/>
                  <a:moveTo>
                    <a:pt x="280" y="157"/>
                  </a:moveTo>
                  <a:cubicBezTo>
                    <a:pt x="279" y="157"/>
                    <a:pt x="279" y="157"/>
                    <a:pt x="279" y="157"/>
                  </a:cubicBezTo>
                  <a:cubicBezTo>
                    <a:pt x="280" y="156"/>
                    <a:pt x="280" y="156"/>
                    <a:pt x="280" y="156"/>
                  </a:cubicBezTo>
                  <a:cubicBezTo>
                    <a:pt x="280" y="157"/>
                    <a:pt x="280" y="157"/>
                    <a:pt x="280" y="157"/>
                  </a:cubicBezTo>
                  <a:cubicBezTo>
                    <a:pt x="280" y="157"/>
                    <a:pt x="280" y="157"/>
                    <a:pt x="280" y="157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80" y="157"/>
                    <a:pt x="280" y="157"/>
                    <a:pt x="280" y="157"/>
                  </a:cubicBezTo>
                  <a:close/>
                  <a:moveTo>
                    <a:pt x="281" y="159"/>
                  </a:moveTo>
                  <a:cubicBezTo>
                    <a:pt x="280" y="159"/>
                    <a:pt x="280" y="159"/>
                    <a:pt x="280" y="159"/>
                  </a:cubicBezTo>
                  <a:cubicBezTo>
                    <a:pt x="281" y="158"/>
                    <a:pt x="281" y="158"/>
                    <a:pt x="281" y="158"/>
                  </a:cubicBezTo>
                  <a:cubicBezTo>
                    <a:pt x="281" y="158"/>
                    <a:pt x="281" y="158"/>
                    <a:pt x="281" y="158"/>
                  </a:cubicBezTo>
                  <a:cubicBezTo>
                    <a:pt x="281" y="159"/>
                    <a:pt x="281" y="159"/>
                    <a:pt x="281" y="159"/>
                  </a:cubicBezTo>
                  <a:cubicBezTo>
                    <a:pt x="281" y="159"/>
                    <a:pt x="281" y="159"/>
                    <a:pt x="281" y="159"/>
                  </a:cubicBezTo>
                  <a:close/>
                  <a:moveTo>
                    <a:pt x="278" y="161"/>
                  </a:moveTo>
                  <a:cubicBezTo>
                    <a:pt x="278" y="161"/>
                    <a:pt x="278" y="161"/>
                    <a:pt x="278" y="161"/>
                  </a:cubicBezTo>
                  <a:cubicBezTo>
                    <a:pt x="278" y="162"/>
                    <a:pt x="278" y="162"/>
                    <a:pt x="278" y="162"/>
                  </a:cubicBezTo>
                  <a:cubicBezTo>
                    <a:pt x="278" y="163"/>
                    <a:pt x="278" y="163"/>
                    <a:pt x="278" y="163"/>
                  </a:cubicBezTo>
                  <a:cubicBezTo>
                    <a:pt x="278" y="163"/>
                    <a:pt x="278" y="163"/>
                    <a:pt x="278" y="163"/>
                  </a:cubicBezTo>
                  <a:cubicBezTo>
                    <a:pt x="279" y="163"/>
                    <a:pt x="279" y="163"/>
                    <a:pt x="279" y="163"/>
                  </a:cubicBezTo>
                  <a:cubicBezTo>
                    <a:pt x="280" y="163"/>
                    <a:pt x="280" y="163"/>
                    <a:pt x="280" y="163"/>
                  </a:cubicBezTo>
                  <a:cubicBezTo>
                    <a:pt x="280" y="163"/>
                    <a:pt x="280" y="163"/>
                    <a:pt x="280" y="163"/>
                  </a:cubicBezTo>
                  <a:cubicBezTo>
                    <a:pt x="281" y="163"/>
                    <a:pt x="281" y="163"/>
                    <a:pt x="281" y="163"/>
                  </a:cubicBezTo>
                  <a:cubicBezTo>
                    <a:pt x="282" y="163"/>
                    <a:pt x="282" y="163"/>
                    <a:pt x="282" y="163"/>
                  </a:cubicBezTo>
                  <a:cubicBezTo>
                    <a:pt x="282" y="163"/>
                    <a:pt x="282" y="163"/>
                    <a:pt x="282" y="163"/>
                  </a:cubicBezTo>
                  <a:cubicBezTo>
                    <a:pt x="282" y="162"/>
                    <a:pt x="282" y="162"/>
                    <a:pt x="282" y="162"/>
                  </a:cubicBezTo>
                  <a:cubicBezTo>
                    <a:pt x="282" y="162"/>
                    <a:pt x="282" y="162"/>
                    <a:pt x="282" y="162"/>
                  </a:cubicBezTo>
                  <a:cubicBezTo>
                    <a:pt x="281" y="161"/>
                    <a:pt x="281" y="161"/>
                    <a:pt x="281" y="161"/>
                  </a:cubicBezTo>
                  <a:cubicBezTo>
                    <a:pt x="281" y="161"/>
                    <a:pt x="281" y="161"/>
                    <a:pt x="281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280" y="160"/>
                    <a:pt x="280" y="160"/>
                    <a:pt x="280" y="160"/>
                  </a:cubicBezTo>
                  <a:cubicBezTo>
                    <a:pt x="279" y="160"/>
                    <a:pt x="279" y="160"/>
                    <a:pt x="279" y="160"/>
                  </a:cubicBezTo>
                  <a:cubicBezTo>
                    <a:pt x="279" y="161"/>
                    <a:pt x="279" y="161"/>
                    <a:pt x="279" y="161"/>
                  </a:cubicBezTo>
                  <a:cubicBezTo>
                    <a:pt x="278" y="161"/>
                    <a:pt x="278" y="161"/>
                    <a:pt x="278" y="161"/>
                  </a:cubicBezTo>
                  <a:cubicBezTo>
                    <a:pt x="278" y="161"/>
                    <a:pt x="278" y="161"/>
                    <a:pt x="278" y="161"/>
                  </a:cubicBezTo>
                  <a:close/>
                  <a:moveTo>
                    <a:pt x="255" y="190"/>
                  </a:moveTo>
                  <a:cubicBezTo>
                    <a:pt x="256" y="190"/>
                    <a:pt x="256" y="190"/>
                    <a:pt x="256" y="190"/>
                  </a:cubicBezTo>
                  <a:cubicBezTo>
                    <a:pt x="256" y="190"/>
                    <a:pt x="256" y="190"/>
                    <a:pt x="256" y="190"/>
                  </a:cubicBezTo>
                  <a:cubicBezTo>
                    <a:pt x="256" y="190"/>
                    <a:pt x="256" y="190"/>
                    <a:pt x="256" y="190"/>
                  </a:cubicBezTo>
                  <a:cubicBezTo>
                    <a:pt x="255" y="190"/>
                    <a:pt x="255" y="190"/>
                    <a:pt x="255" y="190"/>
                  </a:cubicBezTo>
                  <a:cubicBezTo>
                    <a:pt x="255" y="190"/>
                    <a:pt x="255" y="190"/>
                    <a:pt x="255" y="190"/>
                  </a:cubicBezTo>
                  <a:close/>
                  <a:moveTo>
                    <a:pt x="242" y="171"/>
                  </a:moveTo>
                  <a:cubicBezTo>
                    <a:pt x="242" y="171"/>
                    <a:pt x="242" y="171"/>
                    <a:pt x="242" y="171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2" y="171"/>
                    <a:pt x="242" y="171"/>
                    <a:pt x="242" y="171"/>
                  </a:cubicBezTo>
                  <a:cubicBezTo>
                    <a:pt x="242" y="171"/>
                    <a:pt x="242" y="171"/>
                    <a:pt x="242" y="171"/>
                  </a:cubicBezTo>
                  <a:cubicBezTo>
                    <a:pt x="242" y="171"/>
                    <a:pt x="242" y="171"/>
                    <a:pt x="242" y="171"/>
                  </a:cubicBezTo>
                  <a:close/>
                  <a:moveTo>
                    <a:pt x="239" y="175"/>
                  </a:moveTo>
                  <a:cubicBezTo>
                    <a:pt x="239" y="175"/>
                    <a:pt x="239" y="175"/>
                    <a:pt x="239" y="175"/>
                  </a:cubicBezTo>
                  <a:cubicBezTo>
                    <a:pt x="238" y="174"/>
                    <a:pt x="238" y="174"/>
                    <a:pt x="238" y="174"/>
                  </a:cubicBezTo>
                  <a:cubicBezTo>
                    <a:pt x="237" y="174"/>
                    <a:pt x="237" y="174"/>
                    <a:pt x="237" y="174"/>
                  </a:cubicBezTo>
                  <a:cubicBezTo>
                    <a:pt x="238" y="173"/>
                    <a:pt x="238" y="173"/>
                    <a:pt x="238" y="173"/>
                  </a:cubicBezTo>
                  <a:cubicBezTo>
                    <a:pt x="237" y="173"/>
                    <a:pt x="237" y="173"/>
                    <a:pt x="237" y="173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7" y="171"/>
                    <a:pt x="237" y="171"/>
                    <a:pt x="237" y="171"/>
                  </a:cubicBezTo>
                  <a:cubicBezTo>
                    <a:pt x="237" y="171"/>
                    <a:pt x="237" y="171"/>
                    <a:pt x="237" y="171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8" y="172"/>
                    <a:pt x="238" y="172"/>
                    <a:pt x="238" y="172"/>
                  </a:cubicBezTo>
                  <a:cubicBezTo>
                    <a:pt x="238" y="172"/>
                    <a:pt x="238" y="172"/>
                    <a:pt x="238" y="172"/>
                  </a:cubicBezTo>
                  <a:cubicBezTo>
                    <a:pt x="239" y="173"/>
                    <a:pt x="239" y="173"/>
                    <a:pt x="239" y="173"/>
                  </a:cubicBezTo>
                  <a:cubicBezTo>
                    <a:pt x="239" y="174"/>
                    <a:pt x="239" y="174"/>
                    <a:pt x="239" y="174"/>
                  </a:cubicBezTo>
                  <a:cubicBezTo>
                    <a:pt x="240" y="174"/>
                    <a:pt x="240" y="174"/>
                    <a:pt x="240" y="174"/>
                  </a:cubicBezTo>
                  <a:cubicBezTo>
                    <a:pt x="240" y="174"/>
                    <a:pt x="240" y="174"/>
                    <a:pt x="240" y="174"/>
                  </a:cubicBezTo>
                  <a:cubicBezTo>
                    <a:pt x="240" y="175"/>
                    <a:pt x="240" y="175"/>
                    <a:pt x="240" y="175"/>
                  </a:cubicBezTo>
                  <a:cubicBezTo>
                    <a:pt x="239" y="175"/>
                    <a:pt x="239" y="175"/>
                    <a:pt x="239" y="175"/>
                  </a:cubicBezTo>
                  <a:cubicBezTo>
                    <a:pt x="239" y="175"/>
                    <a:pt x="239" y="175"/>
                    <a:pt x="239" y="175"/>
                  </a:cubicBezTo>
                  <a:close/>
                  <a:moveTo>
                    <a:pt x="234" y="175"/>
                  </a:moveTo>
                  <a:cubicBezTo>
                    <a:pt x="234" y="174"/>
                    <a:pt x="234" y="174"/>
                    <a:pt x="234" y="174"/>
                  </a:cubicBezTo>
                  <a:cubicBezTo>
                    <a:pt x="234" y="174"/>
                    <a:pt x="234" y="174"/>
                    <a:pt x="234" y="174"/>
                  </a:cubicBezTo>
                  <a:cubicBezTo>
                    <a:pt x="234" y="173"/>
                    <a:pt x="234" y="173"/>
                    <a:pt x="234" y="173"/>
                  </a:cubicBezTo>
                  <a:cubicBezTo>
                    <a:pt x="234" y="172"/>
                    <a:pt x="234" y="172"/>
                    <a:pt x="234" y="172"/>
                  </a:cubicBezTo>
                  <a:cubicBezTo>
                    <a:pt x="234" y="171"/>
                    <a:pt x="234" y="171"/>
                    <a:pt x="234" y="171"/>
                  </a:cubicBezTo>
                  <a:cubicBezTo>
                    <a:pt x="234" y="171"/>
                    <a:pt x="234" y="171"/>
                    <a:pt x="234" y="171"/>
                  </a:cubicBezTo>
                  <a:cubicBezTo>
                    <a:pt x="235" y="172"/>
                    <a:pt x="235" y="172"/>
                    <a:pt x="235" y="172"/>
                  </a:cubicBezTo>
                  <a:cubicBezTo>
                    <a:pt x="234" y="172"/>
                    <a:pt x="234" y="172"/>
                    <a:pt x="234" y="172"/>
                  </a:cubicBezTo>
                  <a:cubicBezTo>
                    <a:pt x="234" y="173"/>
                    <a:pt x="234" y="173"/>
                    <a:pt x="234" y="173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4" y="175"/>
                    <a:pt x="234" y="175"/>
                    <a:pt x="234" y="175"/>
                  </a:cubicBezTo>
                  <a:cubicBezTo>
                    <a:pt x="234" y="175"/>
                    <a:pt x="234" y="175"/>
                    <a:pt x="234" y="175"/>
                  </a:cubicBezTo>
                  <a:close/>
                  <a:moveTo>
                    <a:pt x="233" y="156"/>
                  </a:moveTo>
                  <a:cubicBezTo>
                    <a:pt x="233" y="157"/>
                    <a:pt x="233" y="157"/>
                    <a:pt x="233" y="157"/>
                  </a:cubicBezTo>
                  <a:cubicBezTo>
                    <a:pt x="233" y="157"/>
                    <a:pt x="233" y="157"/>
                    <a:pt x="233" y="157"/>
                  </a:cubicBezTo>
                  <a:cubicBezTo>
                    <a:pt x="234" y="157"/>
                    <a:pt x="234" y="157"/>
                    <a:pt x="234" y="157"/>
                  </a:cubicBezTo>
                  <a:cubicBezTo>
                    <a:pt x="235" y="156"/>
                    <a:pt x="235" y="156"/>
                    <a:pt x="235" y="156"/>
                  </a:cubicBezTo>
                  <a:cubicBezTo>
                    <a:pt x="235" y="156"/>
                    <a:pt x="235" y="156"/>
                    <a:pt x="235" y="156"/>
                  </a:cubicBezTo>
                  <a:cubicBezTo>
                    <a:pt x="234" y="156"/>
                    <a:pt x="234" y="156"/>
                    <a:pt x="234" y="156"/>
                  </a:cubicBezTo>
                  <a:cubicBezTo>
                    <a:pt x="233" y="156"/>
                    <a:pt x="233" y="156"/>
                    <a:pt x="233" y="156"/>
                  </a:cubicBezTo>
                  <a:close/>
                  <a:moveTo>
                    <a:pt x="233" y="156"/>
                  </a:moveTo>
                  <a:cubicBezTo>
                    <a:pt x="234" y="155"/>
                    <a:pt x="234" y="155"/>
                    <a:pt x="234" y="155"/>
                  </a:cubicBezTo>
                  <a:cubicBezTo>
                    <a:pt x="234" y="154"/>
                    <a:pt x="234" y="154"/>
                    <a:pt x="234" y="154"/>
                  </a:cubicBezTo>
                  <a:cubicBezTo>
                    <a:pt x="235" y="153"/>
                    <a:pt x="235" y="153"/>
                    <a:pt x="235" y="153"/>
                  </a:cubicBezTo>
                  <a:cubicBezTo>
                    <a:pt x="235" y="153"/>
                    <a:pt x="235" y="153"/>
                    <a:pt x="235" y="153"/>
                  </a:cubicBezTo>
                  <a:cubicBezTo>
                    <a:pt x="236" y="153"/>
                    <a:pt x="236" y="153"/>
                    <a:pt x="236" y="153"/>
                  </a:cubicBezTo>
                  <a:cubicBezTo>
                    <a:pt x="236" y="154"/>
                    <a:pt x="236" y="154"/>
                    <a:pt x="236" y="154"/>
                  </a:cubicBezTo>
                  <a:cubicBezTo>
                    <a:pt x="235" y="155"/>
                    <a:pt x="235" y="155"/>
                    <a:pt x="235" y="155"/>
                  </a:cubicBezTo>
                  <a:cubicBezTo>
                    <a:pt x="235" y="155"/>
                    <a:pt x="235" y="155"/>
                    <a:pt x="235" y="155"/>
                  </a:cubicBezTo>
                  <a:cubicBezTo>
                    <a:pt x="235" y="156"/>
                    <a:pt x="235" y="156"/>
                    <a:pt x="235" y="156"/>
                  </a:cubicBezTo>
                  <a:cubicBezTo>
                    <a:pt x="233" y="156"/>
                    <a:pt x="233" y="156"/>
                    <a:pt x="233" y="156"/>
                  </a:cubicBezTo>
                  <a:close/>
                  <a:moveTo>
                    <a:pt x="191" y="148"/>
                  </a:moveTo>
                  <a:cubicBezTo>
                    <a:pt x="191" y="147"/>
                    <a:pt x="191" y="147"/>
                    <a:pt x="191" y="147"/>
                  </a:cubicBezTo>
                  <a:cubicBezTo>
                    <a:pt x="191" y="147"/>
                    <a:pt x="191" y="147"/>
                    <a:pt x="191" y="147"/>
                  </a:cubicBezTo>
                  <a:cubicBezTo>
                    <a:pt x="191" y="147"/>
                    <a:pt x="191" y="147"/>
                    <a:pt x="191" y="147"/>
                  </a:cubicBezTo>
                  <a:cubicBezTo>
                    <a:pt x="191" y="147"/>
                    <a:pt x="191" y="147"/>
                    <a:pt x="191" y="147"/>
                  </a:cubicBezTo>
                  <a:cubicBezTo>
                    <a:pt x="191" y="148"/>
                    <a:pt x="191" y="148"/>
                    <a:pt x="191" y="148"/>
                  </a:cubicBezTo>
                  <a:close/>
                  <a:moveTo>
                    <a:pt x="155" y="138"/>
                  </a:moveTo>
                  <a:cubicBezTo>
                    <a:pt x="155" y="138"/>
                    <a:pt x="155" y="138"/>
                    <a:pt x="155" y="138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5" y="138"/>
                    <a:pt x="155" y="138"/>
                    <a:pt x="155" y="138"/>
                  </a:cubicBezTo>
                  <a:cubicBezTo>
                    <a:pt x="155" y="138"/>
                    <a:pt x="155" y="138"/>
                    <a:pt x="155" y="138"/>
                  </a:cubicBezTo>
                  <a:close/>
                  <a:moveTo>
                    <a:pt x="152" y="140"/>
                  </a:moveTo>
                  <a:cubicBezTo>
                    <a:pt x="153" y="140"/>
                    <a:pt x="153" y="140"/>
                    <a:pt x="153" y="140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2" y="140"/>
                    <a:pt x="152" y="140"/>
                    <a:pt x="152" y="140"/>
                  </a:cubicBezTo>
                  <a:close/>
                  <a:moveTo>
                    <a:pt x="153" y="142"/>
                  </a:move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3" y="142"/>
                    <a:pt x="153" y="142"/>
                  </a:cubicBezTo>
                  <a:close/>
                  <a:moveTo>
                    <a:pt x="153" y="143"/>
                  </a:moveTo>
                  <a:cubicBezTo>
                    <a:pt x="152" y="142"/>
                    <a:pt x="152" y="142"/>
                    <a:pt x="152" y="142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3" y="143"/>
                    <a:pt x="153" y="143"/>
                    <a:pt x="153" y="143"/>
                  </a:cubicBezTo>
                  <a:close/>
                  <a:moveTo>
                    <a:pt x="154" y="145"/>
                  </a:moveTo>
                  <a:cubicBezTo>
                    <a:pt x="155" y="146"/>
                    <a:pt x="155" y="146"/>
                    <a:pt x="155" y="146"/>
                  </a:cubicBezTo>
                  <a:cubicBezTo>
                    <a:pt x="155" y="146"/>
                    <a:pt x="155" y="146"/>
                    <a:pt x="155" y="146"/>
                  </a:cubicBezTo>
                  <a:cubicBezTo>
                    <a:pt x="156" y="145"/>
                    <a:pt x="156" y="145"/>
                    <a:pt x="156" y="145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6" y="144"/>
                    <a:pt x="156" y="144"/>
                    <a:pt x="156" y="144"/>
                  </a:cubicBezTo>
                  <a:cubicBezTo>
                    <a:pt x="155" y="144"/>
                    <a:pt x="155" y="144"/>
                    <a:pt x="155" y="144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4" y="145"/>
                    <a:pt x="154" y="145"/>
                    <a:pt x="154" y="145"/>
                  </a:cubicBezTo>
                  <a:close/>
                  <a:moveTo>
                    <a:pt x="153" y="149"/>
                  </a:moveTo>
                  <a:cubicBezTo>
                    <a:pt x="153" y="148"/>
                    <a:pt x="153" y="148"/>
                    <a:pt x="153" y="148"/>
                  </a:cubicBezTo>
                  <a:cubicBezTo>
                    <a:pt x="153" y="148"/>
                    <a:pt x="153" y="148"/>
                    <a:pt x="153" y="148"/>
                  </a:cubicBezTo>
                  <a:cubicBezTo>
                    <a:pt x="153" y="147"/>
                    <a:pt x="153" y="147"/>
                    <a:pt x="153" y="147"/>
                  </a:cubicBezTo>
                  <a:cubicBezTo>
                    <a:pt x="154" y="146"/>
                    <a:pt x="154" y="146"/>
                    <a:pt x="154" y="146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54" y="149"/>
                    <a:pt x="154" y="149"/>
                    <a:pt x="154" y="149"/>
                  </a:cubicBezTo>
                  <a:cubicBezTo>
                    <a:pt x="154" y="149"/>
                    <a:pt x="154" y="149"/>
                    <a:pt x="154" y="149"/>
                  </a:cubicBezTo>
                  <a:cubicBezTo>
                    <a:pt x="154" y="149"/>
                    <a:pt x="154" y="149"/>
                    <a:pt x="154" y="149"/>
                  </a:cubicBezTo>
                  <a:cubicBezTo>
                    <a:pt x="153" y="149"/>
                    <a:pt x="153" y="149"/>
                    <a:pt x="153" y="149"/>
                  </a:cubicBezTo>
                  <a:close/>
                  <a:moveTo>
                    <a:pt x="186" y="131"/>
                  </a:moveTo>
                  <a:cubicBezTo>
                    <a:pt x="186" y="131"/>
                    <a:pt x="186" y="131"/>
                    <a:pt x="186" y="131"/>
                  </a:cubicBezTo>
                  <a:cubicBezTo>
                    <a:pt x="186" y="131"/>
                    <a:pt x="186" y="131"/>
                    <a:pt x="186" y="131"/>
                  </a:cubicBezTo>
                  <a:cubicBezTo>
                    <a:pt x="187" y="131"/>
                    <a:pt x="187" y="131"/>
                    <a:pt x="187" y="131"/>
                  </a:cubicBezTo>
                  <a:cubicBezTo>
                    <a:pt x="186" y="131"/>
                    <a:pt x="186" y="131"/>
                    <a:pt x="186" y="131"/>
                  </a:cubicBezTo>
                  <a:cubicBezTo>
                    <a:pt x="186" y="131"/>
                    <a:pt x="186" y="131"/>
                    <a:pt x="186" y="131"/>
                  </a:cubicBezTo>
                  <a:close/>
                  <a:moveTo>
                    <a:pt x="197" y="125"/>
                  </a:moveTo>
                  <a:cubicBezTo>
                    <a:pt x="197" y="124"/>
                    <a:pt x="197" y="124"/>
                    <a:pt x="197" y="124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197" y="123"/>
                    <a:pt x="197" y="123"/>
                    <a:pt x="197" y="123"/>
                  </a:cubicBezTo>
                  <a:cubicBezTo>
                    <a:pt x="197" y="123"/>
                    <a:pt x="197" y="123"/>
                    <a:pt x="197" y="123"/>
                  </a:cubicBezTo>
                  <a:cubicBezTo>
                    <a:pt x="198" y="123"/>
                    <a:pt x="198" y="123"/>
                    <a:pt x="198" y="123"/>
                  </a:cubicBezTo>
                  <a:cubicBezTo>
                    <a:pt x="198" y="123"/>
                    <a:pt x="198" y="123"/>
                    <a:pt x="198" y="123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7" y="125"/>
                    <a:pt x="197" y="125"/>
                    <a:pt x="197" y="125"/>
                  </a:cubicBezTo>
                  <a:cubicBezTo>
                    <a:pt x="197" y="125"/>
                    <a:pt x="197" y="125"/>
                    <a:pt x="197" y="125"/>
                  </a:cubicBezTo>
                  <a:close/>
                  <a:moveTo>
                    <a:pt x="185" y="137"/>
                  </a:moveTo>
                  <a:cubicBezTo>
                    <a:pt x="185" y="137"/>
                    <a:pt x="185" y="137"/>
                    <a:pt x="185" y="137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86" y="135"/>
                    <a:pt x="186" y="135"/>
                    <a:pt x="186" y="135"/>
                  </a:cubicBezTo>
                  <a:cubicBezTo>
                    <a:pt x="186" y="135"/>
                    <a:pt x="186" y="135"/>
                    <a:pt x="186" y="135"/>
                  </a:cubicBezTo>
                  <a:cubicBezTo>
                    <a:pt x="185" y="135"/>
                    <a:pt x="185" y="135"/>
                    <a:pt x="185" y="135"/>
                  </a:cubicBezTo>
                  <a:cubicBezTo>
                    <a:pt x="185" y="134"/>
                    <a:pt x="185" y="134"/>
                    <a:pt x="185" y="134"/>
                  </a:cubicBezTo>
                  <a:cubicBezTo>
                    <a:pt x="185" y="133"/>
                    <a:pt x="185" y="133"/>
                    <a:pt x="185" y="133"/>
                  </a:cubicBezTo>
                  <a:cubicBezTo>
                    <a:pt x="186" y="133"/>
                    <a:pt x="186" y="133"/>
                    <a:pt x="186" y="133"/>
                  </a:cubicBezTo>
                  <a:cubicBezTo>
                    <a:pt x="186" y="133"/>
                    <a:pt x="186" y="133"/>
                    <a:pt x="186" y="133"/>
                  </a:cubicBezTo>
                  <a:cubicBezTo>
                    <a:pt x="185" y="132"/>
                    <a:pt x="185" y="132"/>
                    <a:pt x="185" y="132"/>
                  </a:cubicBezTo>
                  <a:cubicBezTo>
                    <a:pt x="184" y="132"/>
                    <a:pt x="184" y="132"/>
                    <a:pt x="184" y="132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3" y="133"/>
                    <a:pt x="183" y="133"/>
                    <a:pt x="183" y="133"/>
                  </a:cubicBezTo>
                  <a:cubicBezTo>
                    <a:pt x="182" y="133"/>
                    <a:pt x="182" y="133"/>
                    <a:pt x="182" y="133"/>
                  </a:cubicBezTo>
                  <a:cubicBezTo>
                    <a:pt x="181" y="134"/>
                    <a:pt x="181" y="134"/>
                    <a:pt x="181" y="134"/>
                  </a:cubicBezTo>
                  <a:cubicBezTo>
                    <a:pt x="180" y="134"/>
                    <a:pt x="180" y="134"/>
                    <a:pt x="180" y="134"/>
                  </a:cubicBezTo>
                  <a:cubicBezTo>
                    <a:pt x="180" y="134"/>
                    <a:pt x="180" y="134"/>
                    <a:pt x="180" y="134"/>
                  </a:cubicBezTo>
                  <a:cubicBezTo>
                    <a:pt x="181" y="133"/>
                    <a:pt x="181" y="133"/>
                    <a:pt x="181" y="133"/>
                  </a:cubicBezTo>
                  <a:cubicBezTo>
                    <a:pt x="182" y="133"/>
                    <a:pt x="182" y="133"/>
                    <a:pt x="182" y="133"/>
                  </a:cubicBezTo>
                  <a:cubicBezTo>
                    <a:pt x="182" y="132"/>
                    <a:pt x="182" y="132"/>
                    <a:pt x="182" y="132"/>
                  </a:cubicBezTo>
                  <a:cubicBezTo>
                    <a:pt x="182" y="132"/>
                    <a:pt x="182" y="132"/>
                    <a:pt x="182" y="132"/>
                  </a:cubicBezTo>
                  <a:cubicBezTo>
                    <a:pt x="181" y="132"/>
                    <a:pt x="181" y="132"/>
                    <a:pt x="181" y="132"/>
                  </a:cubicBezTo>
                  <a:cubicBezTo>
                    <a:pt x="181" y="132"/>
                    <a:pt x="181" y="132"/>
                    <a:pt x="181" y="132"/>
                  </a:cubicBezTo>
                  <a:cubicBezTo>
                    <a:pt x="182" y="131"/>
                    <a:pt x="182" y="131"/>
                    <a:pt x="182" y="131"/>
                  </a:cubicBezTo>
                  <a:cubicBezTo>
                    <a:pt x="181" y="130"/>
                    <a:pt x="181" y="130"/>
                    <a:pt x="181" y="130"/>
                  </a:cubicBezTo>
                  <a:cubicBezTo>
                    <a:pt x="182" y="130"/>
                    <a:pt x="182" y="130"/>
                    <a:pt x="182" y="130"/>
                  </a:cubicBezTo>
                  <a:cubicBezTo>
                    <a:pt x="182" y="130"/>
                    <a:pt x="182" y="130"/>
                    <a:pt x="182" y="130"/>
                  </a:cubicBezTo>
                  <a:cubicBezTo>
                    <a:pt x="182" y="130"/>
                    <a:pt x="182" y="130"/>
                    <a:pt x="182" y="130"/>
                  </a:cubicBezTo>
                  <a:cubicBezTo>
                    <a:pt x="183" y="131"/>
                    <a:pt x="183" y="131"/>
                    <a:pt x="183" y="131"/>
                  </a:cubicBezTo>
                  <a:cubicBezTo>
                    <a:pt x="183" y="132"/>
                    <a:pt x="183" y="132"/>
                    <a:pt x="183" y="132"/>
                  </a:cubicBezTo>
                  <a:cubicBezTo>
                    <a:pt x="184" y="131"/>
                    <a:pt x="184" y="131"/>
                    <a:pt x="184" y="131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186" y="130"/>
                    <a:pt x="186" y="130"/>
                    <a:pt x="186" y="130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8" y="129"/>
                    <a:pt x="188" y="129"/>
                    <a:pt x="188" y="129"/>
                  </a:cubicBezTo>
                  <a:cubicBezTo>
                    <a:pt x="187" y="130"/>
                    <a:pt x="187" y="130"/>
                    <a:pt x="187" y="130"/>
                  </a:cubicBezTo>
                  <a:cubicBezTo>
                    <a:pt x="187" y="131"/>
                    <a:pt x="187" y="131"/>
                    <a:pt x="187" y="131"/>
                  </a:cubicBezTo>
                  <a:cubicBezTo>
                    <a:pt x="188" y="131"/>
                    <a:pt x="188" y="131"/>
                    <a:pt x="188" y="131"/>
                  </a:cubicBezTo>
                  <a:cubicBezTo>
                    <a:pt x="188" y="131"/>
                    <a:pt x="188" y="131"/>
                    <a:pt x="188" y="131"/>
                  </a:cubicBezTo>
                  <a:cubicBezTo>
                    <a:pt x="188" y="132"/>
                    <a:pt x="188" y="132"/>
                    <a:pt x="188" y="132"/>
                  </a:cubicBezTo>
                  <a:cubicBezTo>
                    <a:pt x="188" y="132"/>
                    <a:pt x="188" y="132"/>
                    <a:pt x="188" y="132"/>
                  </a:cubicBezTo>
                  <a:cubicBezTo>
                    <a:pt x="189" y="131"/>
                    <a:pt x="189" y="131"/>
                    <a:pt x="189" y="131"/>
                  </a:cubicBezTo>
                  <a:cubicBezTo>
                    <a:pt x="189" y="130"/>
                    <a:pt x="189" y="130"/>
                    <a:pt x="189" y="130"/>
                  </a:cubicBezTo>
                  <a:cubicBezTo>
                    <a:pt x="190" y="129"/>
                    <a:pt x="190" y="129"/>
                    <a:pt x="190" y="129"/>
                  </a:cubicBezTo>
                  <a:cubicBezTo>
                    <a:pt x="190" y="129"/>
                    <a:pt x="190" y="129"/>
                    <a:pt x="190" y="129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0" y="132"/>
                    <a:pt x="190" y="132"/>
                    <a:pt x="190" y="132"/>
                  </a:cubicBezTo>
                  <a:cubicBezTo>
                    <a:pt x="190" y="132"/>
                    <a:pt x="190" y="132"/>
                    <a:pt x="190" y="132"/>
                  </a:cubicBezTo>
                  <a:cubicBezTo>
                    <a:pt x="191" y="132"/>
                    <a:pt x="191" y="132"/>
                    <a:pt x="191" y="132"/>
                  </a:cubicBezTo>
                  <a:cubicBezTo>
                    <a:pt x="191" y="132"/>
                    <a:pt x="191" y="132"/>
                    <a:pt x="191" y="132"/>
                  </a:cubicBezTo>
                  <a:cubicBezTo>
                    <a:pt x="192" y="131"/>
                    <a:pt x="192" y="131"/>
                    <a:pt x="192" y="131"/>
                  </a:cubicBezTo>
                  <a:cubicBezTo>
                    <a:pt x="193" y="130"/>
                    <a:pt x="193" y="130"/>
                    <a:pt x="193" y="130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1" y="127"/>
                    <a:pt x="191" y="127"/>
                    <a:pt x="191" y="127"/>
                  </a:cubicBezTo>
                  <a:cubicBezTo>
                    <a:pt x="191" y="127"/>
                    <a:pt x="191" y="127"/>
                    <a:pt x="191" y="127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9" y="122"/>
                    <a:pt x="189" y="122"/>
                    <a:pt x="189" y="122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89" y="120"/>
                    <a:pt x="189" y="120"/>
                    <a:pt x="189" y="120"/>
                  </a:cubicBezTo>
                  <a:cubicBezTo>
                    <a:pt x="189" y="121"/>
                    <a:pt x="189" y="121"/>
                    <a:pt x="189" y="121"/>
                  </a:cubicBezTo>
                  <a:cubicBezTo>
                    <a:pt x="189" y="122"/>
                    <a:pt x="189" y="122"/>
                    <a:pt x="189" y="122"/>
                  </a:cubicBezTo>
                  <a:cubicBezTo>
                    <a:pt x="188" y="121"/>
                    <a:pt x="188" y="121"/>
                    <a:pt x="188" y="121"/>
                  </a:cubicBezTo>
                  <a:cubicBezTo>
                    <a:pt x="187" y="121"/>
                    <a:pt x="187" y="121"/>
                    <a:pt x="187" y="121"/>
                  </a:cubicBezTo>
                  <a:cubicBezTo>
                    <a:pt x="187" y="119"/>
                    <a:pt x="187" y="119"/>
                    <a:pt x="187" y="119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6" y="117"/>
                    <a:pt x="186" y="117"/>
                    <a:pt x="186" y="117"/>
                  </a:cubicBezTo>
                  <a:cubicBezTo>
                    <a:pt x="185" y="117"/>
                    <a:pt x="185" y="117"/>
                    <a:pt x="185" y="117"/>
                  </a:cubicBezTo>
                  <a:cubicBezTo>
                    <a:pt x="185" y="116"/>
                    <a:pt x="185" y="116"/>
                    <a:pt x="185" y="116"/>
                  </a:cubicBezTo>
                  <a:cubicBezTo>
                    <a:pt x="185" y="115"/>
                    <a:pt x="185" y="115"/>
                    <a:pt x="185" y="115"/>
                  </a:cubicBezTo>
                  <a:cubicBezTo>
                    <a:pt x="185" y="115"/>
                    <a:pt x="185" y="115"/>
                    <a:pt x="185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7" y="114"/>
                    <a:pt x="187" y="114"/>
                    <a:pt x="187" y="114"/>
                  </a:cubicBezTo>
                  <a:cubicBezTo>
                    <a:pt x="187" y="114"/>
                    <a:pt x="187" y="114"/>
                    <a:pt x="187" y="114"/>
                  </a:cubicBezTo>
                  <a:cubicBezTo>
                    <a:pt x="188" y="114"/>
                    <a:pt x="188" y="114"/>
                    <a:pt x="188" y="114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8" y="112"/>
                    <a:pt x="188" y="112"/>
                    <a:pt x="188" y="112"/>
                  </a:cubicBezTo>
                  <a:cubicBezTo>
                    <a:pt x="188" y="111"/>
                    <a:pt x="188" y="111"/>
                    <a:pt x="188" y="111"/>
                  </a:cubicBezTo>
                  <a:cubicBezTo>
                    <a:pt x="189" y="110"/>
                    <a:pt x="189" y="110"/>
                    <a:pt x="189" y="110"/>
                  </a:cubicBezTo>
                  <a:cubicBezTo>
                    <a:pt x="188" y="109"/>
                    <a:pt x="188" y="109"/>
                    <a:pt x="188" y="109"/>
                  </a:cubicBezTo>
                  <a:cubicBezTo>
                    <a:pt x="188" y="108"/>
                    <a:pt x="188" y="108"/>
                    <a:pt x="188" y="108"/>
                  </a:cubicBezTo>
                  <a:cubicBezTo>
                    <a:pt x="189" y="108"/>
                    <a:pt x="189" y="108"/>
                    <a:pt x="189" y="108"/>
                  </a:cubicBezTo>
                  <a:cubicBezTo>
                    <a:pt x="189" y="107"/>
                    <a:pt x="189" y="107"/>
                    <a:pt x="189" y="107"/>
                  </a:cubicBezTo>
                  <a:cubicBezTo>
                    <a:pt x="190" y="106"/>
                    <a:pt x="190" y="106"/>
                    <a:pt x="190" y="106"/>
                  </a:cubicBezTo>
                  <a:cubicBezTo>
                    <a:pt x="190" y="105"/>
                    <a:pt x="190" y="105"/>
                    <a:pt x="190" y="105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90" y="103"/>
                    <a:pt x="190" y="103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2"/>
                    <a:pt x="191" y="102"/>
                    <a:pt x="191" y="102"/>
                  </a:cubicBezTo>
                  <a:cubicBezTo>
                    <a:pt x="192" y="101"/>
                    <a:pt x="192" y="101"/>
                    <a:pt x="192" y="101"/>
                  </a:cubicBezTo>
                  <a:cubicBezTo>
                    <a:pt x="192" y="100"/>
                    <a:pt x="192" y="100"/>
                    <a:pt x="192" y="100"/>
                  </a:cubicBezTo>
                  <a:cubicBezTo>
                    <a:pt x="192" y="100"/>
                    <a:pt x="192" y="100"/>
                    <a:pt x="192" y="100"/>
                  </a:cubicBezTo>
                  <a:cubicBezTo>
                    <a:pt x="192" y="99"/>
                    <a:pt x="192" y="99"/>
                    <a:pt x="192" y="99"/>
                  </a:cubicBezTo>
                  <a:cubicBezTo>
                    <a:pt x="193" y="99"/>
                    <a:pt x="193" y="99"/>
                    <a:pt x="193" y="99"/>
                  </a:cubicBezTo>
                  <a:cubicBezTo>
                    <a:pt x="192" y="98"/>
                    <a:pt x="192" y="98"/>
                    <a:pt x="192" y="98"/>
                  </a:cubicBezTo>
                  <a:cubicBezTo>
                    <a:pt x="192" y="97"/>
                    <a:pt x="192" y="97"/>
                    <a:pt x="192" y="97"/>
                  </a:cubicBezTo>
                  <a:cubicBezTo>
                    <a:pt x="192" y="97"/>
                    <a:pt x="192" y="97"/>
                    <a:pt x="192" y="97"/>
                  </a:cubicBezTo>
                  <a:cubicBezTo>
                    <a:pt x="191" y="96"/>
                    <a:pt x="191" y="96"/>
                    <a:pt x="191" y="96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1" y="93"/>
                    <a:pt x="191" y="93"/>
                    <a:pt x="191" y="93"/>
                  </a:cubicBezTo>
                  <a:cubicBezTo>
                    <a:pt x="190" y="93"/>
                    <a:pt x="190" y="93"/>
                    <a:pt x="190" y="93"/>
                  </a:cubicBezTo>
                  <a:cubicBezTo>
                    <a:pt x="190" y="93"/>
                    <a:pt x="190" y="93"/>
                    <a:pt x="190" y="93"/>
                  </a:cubicBezTo>
                  <a:cubicBezTo>
                    <a:pt x="189" y="93"/>
                    <a:pt x="189" y="93"/>
                    <a:pt x="189" y="93"/>
                  </a:cubicBezTo>
                  <a:cubicBezTo>
                    <a:pt x="189" y="94"/>
                    <a:pt x="189" y="94"/>
                    <a:pt x="189" y="94"/>
                  </a:cubicBezTo>
                  <a:cubicBezTo>
                    <a:pt x="189" y="94"/>
                    <a:pt x="189" y="94"/>
                    <a:pt x="189" y="94"/>
                  </a:cubicBezTo>
                  <a:cubicBezTo>
                    <a:pt x="188" y="92"/>
                    <a:pt x="188" y="92"/>
                    <a:pt x="188" y="92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6" y="93"/>
                    <a:pt x="186" y="93"/>
                    <a:pt x="186" y="93"/>
                  </a:cubicBezTo>
                  <a:cubicBezTo>
                    <a:pt x="186" y="93"/>
                    <a:pt x="186" y="93"/>
                    <a:pt x="186" y="93"/>
                  </a:cubicBezTo>
                  <a:cubicBezTo>
                    <a:pt x="185" y="93"/>
                    <a:pt x="185" y="93"/>
                    <a:pt x="185" y="93"/>
                  </a:cubicBezTo>
                  <a:cubicBezTo>
                    <a:pt x="185" y="94"/>
                    <a:pt x="185" y="94"/>
                    <a:pt x="185" y="94"/>
                  </a:cubicBezTo>
                  <a:cubicBezTo>
                    <a:pt x="185" y="95"/>
                    <a:pt x="185" y="95"/>
                    <a:pt x="185" y="95"/>
                  </a:cubicBezTo>
                  <a:cubicBezTo>
                    <a:pt x="184" y="95"/>
                    <a:pt x="184" y="95"/>
                    <a:pt x="184" y="95"/>
                  </a:cubicBezTo>
                  <a:cubicBezTo>
                    <a:pt x="184" y="97"/>
                    <a:pt x="184" y="97"/>
                    <a:pt x="184" y="97"/>
                  </a:cubicBezTo>
                  <a:cubicBezTo>
                    <a:pt x="184" y="98"/>
                    <a:pt x="184" y="98"/>
                    <a:pt x="184" y="98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83" y="100"/>
                    <a:pt x="183" y="100"/>
                    <a:pt x="183" y="100"/>
                  </a:cubicBezTo>
                  <a:cubicBezTo>
                    <a:pt x="182" y="100"/>
                    <a:pt x="182" y="100"/>
                    <a:pt x="182" y="100"/>
                  </a:cubicBezTo>
                  <a:cubicBezTo>
                    <a:pt x="182" y="102"/>
                    <a:pt x="182" y="102"/>
                    <a:pt x="182" y="102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1" y="104"/>
                    <a:pt x="181" y="104"/>
                    <a:pt x="181" y="104"/>
                  </a:cubicBezTo>
                  <a:cubicBezTo>
                    <a:pt x="180" y="105"/>
                    <a:pt x="180" y="105"/>
                    <a:pt x="180" y="105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7"/>
                    <a:pt x="180" y="107"/>
                    <a:pt x="180" y="107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79" y="108"/>
                    <a:pt x="179" y="108"/>
                    <a:pt x="179" y="108"/>
                  </a:cubicBezTo>
                  <a:cubicBezTo>
                    <a:pt x="179" y="108"/>
                    <a:pt x="179" y="108"/>
                    <a:pt x="179" y="108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80" y="109"/>
                    <a:pt x="180" y="109"/>
                    <a:pt x="180" y="109"/>
                  </a:cubicBezTo>
                  <a:cubicBezTo>
                    <a:pt x="180" y="109"/>
                    <a:pt x="180" y="109"/>
                    <a:pt x="180" y="109"/>
                  </a:cubicBezTo>
                  <a:cubicBezTo>
                    <a:pt x="179" y="109"/>
                    <a:pt x="179" y="109"/>
                    <a:pt x="179" y="109"/>
                  </a:cubicBezTo>
                  <a:cubicBezTo>
                    <a:pt x="178" y="109"/>
                    <a:pt x="178" y="109"/>
                    <a:pt x="178" y="109"/>
                  </a:cubicBezTo>
                  <a:cubicBezTo>
                    <a:pt x="178" y="109"/>
                    <a:pt x="178" y="109"/>
                    <a:pt x="178" y="109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7" y="111"/>
                    <a:pt x="177" y="111"/>
                    <a:pt x="177" y="111"/>
                  </a:cubicBezTo>
                  <a:cubicBezTo>
                    <a:pt x="176" y="110"/>
                    <a:pt x="176" y="110"/>
                    <a:pt x="176" y="110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76" y="107"/>
                    <a:pt x="176" y="107"/>
                    <a:pt x="176" y="107"/>
                  </a:cubicBezTo>
                  <a:cubicBezTo>
                    <a:pt x="177" y="106"/>
                    <a:pt x="177" y="106"/>
                    <a:pt x="177" y="106"/>
                  </a:cubicBezTo>
                  <a:cubicBezTo>
                    <a:pt x="177" y="105"/>
                    <a:pt x="177" y="105"/>
                    <a:pt x="177" y="105"/>
                  </a:cubicBezTo>
                  <a:cubicBezTo>
                    <a:pt x="177" y="105"/>
                    <a:pt x="177" y="105"/>
                    <a:pt x="177" y="105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8" y="102"/>
                    <a:pt x="178" y="102"/>
                    <a:pt x="178" y="102"/>
                  </a:cubicBezTo>
                  <a:cubicBezTo>
                    <a:pt x="179" y="101"/>
                    <a:pt x="179" y="101"/>
                    <a:pt x="179" y="101"/>
                  </a:cubicBezTo>
                  <a:cubicBezTo>
                    <a:pt x="179" y="100"/>
                    <a:pt x="179" y="100"/>
                    <a:pt x="179" y="100"/>
                  </a:cubicBezTo>
                  <a:cubicBezTo>
                    <a:pt x="179" y="100"/>
                    <a:pt x="179" y="100"/>
                    <a:pt x="179" y="100"/>
                  </a:cubicBezTo>
                  <a:cubicBezTo>
                    <a:pt x="178" y="100"/>
                    <a:pt x="178" y="100"/>
                    <a:pt x="178" y="100"/>
                  </a:cubicBezTo>
                  <a:cubicBezTo>
                    <a:pt x="178" y="100"/>
                    <a:pt x="178" y="100"/>
                    <a:pt x="178" y="100"/>
                  </a:cubicBezTo>
                  <a:cubicBezTo>
                    <a:pt x="179" y="99"/>
                    <a:pt x="179" y="99"/>
                    <a:pt x="179" y="99"/>
                  </a:cubicBezTo>
                  <a:cubicBezTo>
                    <a:pt x="179" y="97"/>
                    <a:pt x="179" y="97"/>
                    <a:pt x="179" y="97"/>
                  </a:cubicBezTo>
                  <a:cubicBezTo>
                    <a:pt x="179" y="97"/>
                    <a:pt x="179" y="97"/>
                    <a:pt x="179" y="97"/>
                  </a:cubicBezTo>
                  <a:cubicBezTo>
                    <a:pt x="178" y="96"/>
                    <a:pt x="178" y="96"/>
                    <a:pt x="178" y="96"/>
                  </a:cubicBezTo>
                  <a:cubicBezTo>
                    <a:pt x="179" y="96"/>
                    <a:pt x="179" y="96"/>
                    <a:pt x="179" y="96"/>
                  </a:cubicBezTo>
                  <a:cubicBezTo>
                    <a:pt x="179" y="95"/>
                    <a:pt x="179" y="95"/>
                    <a:pt x="179" y="95"/>
                  </a:cubicBezTo>
                  <a:cubicBezTo>
                    <a:pt x="178" y="95"/>
                    <a:pt x="178" y="95"/>
                    <a:pt x="178" y="95"/>
                  </a:cubicBezTo>
                  <a:cubicBezTo>
                    <a:pt x="177" y="94"/>
                    <a:pt x="177" y="94"/>
                    <a:pt x="177" y="94"/>
                  </a:cubicBezTo>
                  <a:cubicBezTo>
                    <a:pt x="176" y="94"/>
                    <a:pt x="176" y="94"/>
                    <a:pt x="176" y="94"/>
                  </a:cubicBezTo>
                  <a:cubicBezTo>
                    <a:pt x="176" y="95"/>
                    <a:pt x="176" y="95"/>
                    <a:pt x="176" y="95"/>
                  </a:cubicBezTo>
                  <a:cubicBezTo>
                    <a:pt x="177" y="96"/>
                    <a:pt x="177" y="96"/>
                    <a:pt x="177" y="96"/>
                  </a:cubicBezTo>
                  <a:cubicBezTo>
                    <a:pt x="177" y="96"/>
                    <a:pt x="177" y="96"/>
                    <a:pt x="177" y="96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6" y="97"/>
                    <a:pt x="176" y="97"/>
                    <a:pt x="176" y="97"/>
                  </a:cubicBezTo>
                  <a:cubicBezTo>
                    <a:pt x="176" y="97"/>
                    <a:pt x="176" y="97"/>
                    <a:pt x="176" y="97"/>
                  </a:cubicBezTo>
                  <a:cubicBezTo>
                    <a:pt x="175" y="97"/>
                    <a:pt x="175" y="97"/>
                    <a:pt x="175" y="97"/>
                  </a:cubicBezTo>
                  <a:cubicBezTo>
                    <a:pt x="175" y="98"/>
                    <a:pt x="175" y="98"/>
                    <a:pt x="175" y="98"/>
                  </a:cubicBezTo>
                  <a:cubicBezTo>
                    <a:pt x="176" y="98"/>
                    <a:pt x="176" y="98"/>
                    <a:pt x="176" y="98"/>
                  </a:cubicBezTo>
                  <a:cubicBezTo>
                    <a:pt x="176" y="98"/>
                    <a:pt x="176" y="98"/>
                    <a:pt x="176" y="98"/>
                  </a:cubicBezTo>
                  <a:cubicBezTo>
                    <a:pt x="176" y="99"/>
                    <a:pt x="176" y="99"/>
                    <a:pt x="176" y="99"/>
                  </a:cubicBezTo>
                  <a:cubicBezTo>
                    <a:pt x="176" y="100"/>
                    <a:pt x="176" y="100"/>
                    <a:pt x="176" y="100"/>
                  </a:cubicBezTo>
                  <a:cubicBezTo>
                    <a:pt x="176" y="99"/>
                    <a:pt x="176" y="99"/>
                    <a:pt x="176" y="99"/>
                  </a:cubicBezTo>
                  <a:cubicBezTo>
                    <a:pt x="175" y="99"/>
                    <a:pt x="175" y="99"/>
                    <a:pt x="175" y="99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72" y="98"/>
                    <a:pt x="172" y="98"/>
                    <a:pt x="172" y="98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69" y="99"/>
                    <a:pt x="169" y="99"/>
                    <a:pt x="169" y="99"/>
                  </a:cubicBezTo>
                  <a:cubicBezTo>
                    <a:pt x="168" y="99"/>
                    <a:pt x="168" y="99"/>
                    <a:pt x="168" y="99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7" y="99"/>
                    <a:pt x="167" y="99"/>
                    <a:pt x="167" y="99"/>
                  </a:cubicBezTo>
                  <a:cubicBezTo>
                    <a:pt x="167" y="98"/>
                    <a:pt x="167" y="98"/>
                    <a:pt x="167" y="98"/>
                  </a:cubicBezTo>
                  <a:cubicBezTo>
                    <a:pt x="167" y="98"/>
                    <a:pt x="167" y="98"/>
                    <a:pt x="167" y="98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9" y="98"/>
                    <a:pt x="169" y="98"/>
                    <a:pt x="169" y="98"/>
                  </a:cubicBezTo>
                  <a:cubicBezTo>
                    <a:pt x="170" y="97"/>
                    <a:pt x="170" y="97"/>
                    <a:pt x="170" y="97"/>
                  </a:cubicBezTo>
                  <a:cubicBezTo>
                    <a:pt x="170" y="97"/>
                    <a:pt x="170" y="97"/>
                    <a:pt x="170" y="97"/>
                  </a:cubicBezTo>
                  <a:cubicBezTo>
                    <a:pt x="171" y="97"/>
                    <a:pt x="171" y="97"/>
                    <a:pt x="171" y="97"/>
                  </a:cubicBezTo>
                  <a:cubicBezTo>
                    <a:pt x="171" y="97"/>
                    <a:pt x="171" y="97"/>
                    <a:pt x="171" y="97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5"/>
                    <a:pt x="172" y="95"/>
                    <a:pt x="172" y="95"/>
                  </a:cubicBezTo>
                  <a:cubicBezTo>
                    <a:pt x="172" y="95"/>
                    <a:pt x="172" y="95"/>
                    <a:pt x="172" y="95"/>
                  </a:cubicBezTo>
                  <a:cubicBezTo>
                    <a:pt x="171" y="93"/>
                    <a:pt x="171" y="93"/>
                    <a:pt x="171" y="93"/>
                  </a:cubicBezTo>
                  <a:cubicBezTo>
                    <a:pt x="170" y="93"/>
                    <a:pt x="170" y="93"/>
                    <a:pt x="170" y="93"/>
                  </a:cubicBezTo>
                  <a:cubicBezTo>
                    <a:pt x="170" y="93"/>
                    <a:pt x="170" y="93"/>
                    <a:pt x="170" y="93"/>
                  </a:cubicBezTo>
                  <a:cubicBezTo>
                    <a:pt x="169" y="91"/>
                    <a:pt x="169" y="91"/>
                    <a:pt x="169" y="91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67" y="92"/>
                    <a:pt x="167" y="92"/>
                    <a:pt x="167" y="92"/>
                  </a:cubicBezTo>
                  <a:cubicBezTo>
                    <a:pt x="166" y="92"/>
                    <a:pt x="166" y="92"/>
                    <a:pt x="166" y="92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5" y="94"/>
                    <a:pt x="165" y="94"/>
                    <a:pt x="165" y="94"/>
                  </a:cubicBezTo>
                  <a:cubicBezTo>
                    <a:pt x="164" y="94"/>
                    <a:pt x="164" y="94"/>
                    <a:pt x="164" y="94"/>
                  </a:cubicBezTo>
                  <a:cubicBezTo>
                    <a:pt x="164" y="94"/>
                    <a:pt x="164" y="94"/>
                    <a:pt x="164" y="94"/>
                  </a:cubicBezTo>
                  <a:cubicBezTo>
                    <a:pt x="164" y="94"/>
                    <a:pt x="164" y="94"/>
                    <a:pt x="164" y="94"/>
                  </a:cubicBezTo>
                  <a:cubicBezTo>
                    <a:pt x="163" y="94"/>
                    <a:pt x="163" y="94"/>
                    <a:pt x="163" y="94"/>
                  </a:cubicBezTo>
                  <a:cubicBezTo>
                    <a:pt x="162" y="94"/>
                    <a:pt x="162" y="94"/>
                    <a:pt x="162" y="94"/>
                  </a:cubicBezTo>
                  <a:cubicBezTo>
                    <a:pt x="162" y="94"/>
                    <a:pt x="162" y="94"/>
                    <a:pt x="162" y="94"/>
                  </a:cubicBezTo>
                  <a:cubicBezTo>
                    <a:pt x="161" y="94"/>
                    <a:pt x="161" y="94"/>
                    <a:pt x="161" y="94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62" y="93"/>
                    <a:pt x="162" y="93"/>
                    <a:pt x="162" y="93"/>
                  </a:cubicBezTo>
                  <a:cubicBezTo>
                    <a:pt x="162" y="92"/>
                    <a:pt x="162" y="92"/>
                    <a:pt x="162" y="92"/>
                  </a:cubicBezTo>
                  <a:cubicBezTo>
                    <a:pt x="163" y="92"/>
                    <a:pt x="163" y="92"/>
                    <a:pt x="163" y="92"/>
                  </a:cubicBezTo>
                  <a:cubicBezTo>
                    <a:pt x="163" y="92"/>
                    <a:pt x="163" y="92"/>
                    <a:pt x="163" y="92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4" y="90"/>
                    <a:pt x="164" y="90"/>
                    <a:pt x="164" y="90"/>
                  </a:cubicBezTo>
                  <a:cubicBezTo>
                    <a:pt x="165" y="90"/>
                    <a:pt x="165" y="90"/>
                    <a:pt x="165" y="90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6" y="88"/>
                    <a:pt x="166" y="88"/>
                    <a:pt x="166" y="88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65" y="86"/>
                    <a:pt x="165" y="86"/>
                    <a:pt x="165" y="86"/>
                  </a:cubicBezTo>
                  <a:cubicBezTo>
                    <a:pt x="165" y="86"/>
                    <a:pt x="165" y="86"/>
                    <a:pt x="165" y="86"/>
                  </a:cubicBezTo>
                  <a:cubicBezTo>
                    <a:pt x="163" y="87"/>
                    <a:pt x="163" y="87"/>
                    <a:pt x="163" y="87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3" y="90"/>
                    <a:pt x="153" y="90"/>
                    <a:pt x="153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49" y="91"/>
                    <a:pt x="149" y="91"/>
                    <a:pt x="149" y="91"/>
                  </a:cubicBezTo>
                  <a:cubicBezTo>
                    <a:pt x="146" y="92"/>
                    <a:pt x="146" y="92"/>
                    <a:pt x="146" y="92"/>
                  </a:cubicBezTo>
                  <a:cubicBezTo>
                    <a:pt x="145" y="93"/>
                    <a:pt x="145" y="93"/>
                    <a:pt x="145" y="93"/>
                  </a:cubicBezTo>
                  <a:cubicBezTo>
                    <a:pt x="145" y="94"/>
                    <a:pt x="145" y="94"/>
                    <a:pt x="145" y="94"/>
                  </a:cubicBezTo>
                  <a:cubicBezTo>
                    <a:pt x="146" y="94"/>
                    <a:pt x="146" y="94"/>
                    <a:pt x="146" y="94"/>
                  </a:cubicBezTo>
                  <a:cubicBezTo>
                    <a:pt x="146" y="94"/>
                    <a:pt x="146" y="94"/>
                    <a:pt x="146" y="94"/>
                  </a:cubicBezTo>
                  <a:cubicBezTo>
                    <a:pt x="145" y="95"/>
                    <a:pt x="145" y="95"/>
                    <a:pt x="145" y="95"/>
                  </a:cubicBezTo>
                  <a:cubicBezTo>
                    <a:pt x="144" y="95"/>
                    <a:pt x="144" y="95"/>
                    <a:pt x="144" y="95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2" y="96"/>
                    <a:pt x="142" y="96"/>
                    <a:pt x="142" y="96"/>
                  </a:cubicBezTo>
                  <a:cubicBezTo>
                    <a:pt x="141" y="96"/>
                    <a:pt x="141" y="96"/>
                    <a:pt x="141" y="96"/>
                  </a:cubicBezTo>
                  <a:cubicBezTo>
                    <a:pt x="141" y="97"/>
                    <a:pt x="141" y="97"/>
                    <a:pt x="141" y="97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39" y="99"/>
                    <a:pt x="139" y="99"/>
                    <a:pt x="139" y="99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40" y="99"/>
                    <a:pt x="140" y="99"/>
                    <a:pt x="140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3" y="101"/>
                    <a:pt x="143" y="101"/>
                    <a:pt x="143" y="101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41" y="101"/>
                    <a:pt x="141" y="101"/>
                    <a:pt x="141" y="101"/>
                  </a:cubicBezTo>
                  <a:cubicBezTo>
                    <a:pt x="140" y="101"/>
                    <a:pt x="140" y="101"/>
                    <a:pt x="140" y="101"/>
                  </a:cubicBezTo>
                  <a:cubicBezTo>
                    <a:pt x="140" y="102"/>
                    <a:pt x="140" y="102"/>
                    <a:pt x="140" y="102"/>
                  </a:cubicBezTo>
                  <a:cubicBezTo>
                    <a:pt x="142" y="103"/>
                    <a:pt x="142" y="103"/>
                    <a:pt x="142" y="103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3"/>
                    <a:pt x="143" y="103"/>
                    <a:pt x="143" y="103"/>
                  </a:cubicBezTo>
                  <a:cubicBezTo>
                    <a:pt x="144" y="103"/>
                    <a:pt x="144" y="103"/>
                    <a:pt x="144" y="103"/>
                  </a:cubicBezTo>
                  <a:cubicBezTo>
                    <a:pt x="145" y="103"/>
                    <a:pt x="145" y="103"/>
                    <a:pt x="145" y="103"/>
                  </a:cubicBezTo>
                  <a:cubicBezTo>
                    <a:pt x="147" y="102"/>
                    <a:pt x="147" y="102"/>
                    <a:pt x="147" y="102"/>
                  </a:cubicBezTo>
                  <a:cubicBezTo>
                    <a:pt x="148" y="102"/>
                    <a:pt x="148" y="102"/>
                    <a:pt x="148" y="102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50" y="103"/>
                    <a:pt x="150" y="103"/>
                    <a:pt x="150" y="103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0" y="104"/>
                    <a:pt x="150" y="104"/>
                    <a:pt x="150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9" y="104"/>
                    <a:pt x="149" y="104"/>
                    <a:pt x="149" y="104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8" y="105"/>
                    <a:pt x="148" y="105"/>
                    <a:pt x="148" y="105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5" y="104"/>
                    <a:pt x="145" y="104"/>
                    <a:pt x="145" y="104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43" y="104"/>
                    <a:pt x="143" y="104"/>
                    <a:pt x="143" y="104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42" y="105"/>
                    <a:pt x="142" y="105"/>
                    <a:pt x="142" y="105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8" y="106"/>
                    <a:pt x="138" y="106"/>
                    <a:pt x="138" y="106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1"/>
                    <a:pt x="138" y="111"/>
                    <a:pt x="138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5" y="112"/>
                    <a:pt x="145" y="112"/>
                    <a:pt x="145" y="112"/>
                  </a:cubicBezTo>
                  <a:cubicBezTo>
                    <a:pt x="145" y="112"/>
                    <a:pt x="145" y="112"/>
                    <a:pt x="145" y="112"/>
                  </a:cubicBezTo>
                  <a:cubicBezTo>
                    <a:pt x="146" y="112"/>
                    <a:pt x="146" y="112"/>
                    <a:pt x="146" y="112"/>
                  </a:cubicBezTo>
                  <a:cubicBezTo>
                    <a:pt x="147" y="112"/>
                    <a:pt x="147" y="112"/>
                    <a:pt x="147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6" y="117"/>
                    <a:pt x="156" y="117"/>
                    <a:pt x="156" y="117"/>
                  </a:cubicBezTo>
                  <a:cubicBezTo>
                    <a:pt x="157" y="117"/>
                    <a:pt x="157" y="117"/>
                    <a:pt x="157" y="117"/>
                  </a:cubicBezTo>
                  <a:cubicBezTo>
                    <a:pt x="158" y="118"/>
                    <a:pt x="158" y="118"/>
                    <a:pt x="158" y="118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57" y="119"/>
                    <a:pt x="157" y="119"/>
                    <a:pt x="157" y="119"/>
                  </a:cubicBezTo>
                  <a:cubicBezTo>
                    <a:pt x="156" y="119"/>
                    <a:pt x="156" y="119"/>
                    <a:pt x="156" y="119"/>
                  </a:cubicBezTo>
                  <a:cubicBezTo>
                    <a:pt x="154" y="118"/>
                    <a:pt x="154" y="118"/>
                    <a:pt x="154" y="118"/>
                  </a:cubicBezTo>
                  <a:cubicBezTo>
                    <a:pt x="154" y="119"/>
                    <a:pt x="154" y="119"/>
                    <a:pt x="154" y="119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3" y="119"/>
                    <a:pt x="153" y="119"/>
                    <a:pt x="153" y="119"/>
                  </a:cubicBezTo>
                  <a:cubicBezTo>
                    <a:pt x="152" y="119"/>
                    <a:pt x="152" y="119"/>
                    <a:pt x="152" y="119"/>
                  </a:cubicBezTo>
                  <a:cubicBezTo>
                    <a:pt x="152" y="118"/>
                    <a:pt x="152" y="118"/>
                    <a:pt x="152" y="118"/>
                  </a:cubicBezTo>
                  <a:cubicBezTo>
                    <a:pt x="151" y="118"/>
                    <a:pt x="151" y="118"/>
                    <a:pt x="151" y="118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5" y="117"/>
                    <a:pt x="135" y="117"/>
                    <a:pt x="135" y="117"/>
                  </a:cubicBezTo>
                  <a:cubicBezTo>
                    <a:pt x="135" y="118"/>
                    <a:pt x="135" y="118"/>
                    <a:pt x="135" y="118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40" y="125"/>
                    <a:pt x="140" y="125"/>
                    <a:pt x="140" y="125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2" y="126"/>
                    <a:pt x="142" y="126"/>
                    <a:pt x="142" y="126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3" y="128"/>
                    <a:pt x="143" y="128"/>
                    <a:pt x="143" y="128"/>
                  </a:cubicBezTo>
                  <a:cubicBezTo>
                    <a:pt x="143" y="128"/>
                    <a:pt x="143" y="128"/>
                    <a:pt x="143" y="128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1" y="131"/>
                    <a:pt x="141" y="131"/>
                    <a:pt x="141" y="131"/>
                  </a:cubicBezTo>
                  <a:cubicBezTo>
                    <a:pt x="142" y="131"/>
                    <a:pt x="142" y="131"/>
                    <a:pt x="142" y="131"/>
                  </a:cubicBezTo>
                  <a:cubicBezTo>
                    <a:pt x="142" y="132"/>
                    <a:pt x="142" y="132"/>
                    <a:pt x="142" y="132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34"/>
                    <a:pt x="146" y="134"/>
                    <a:pt x="146" y="134"/>
                  </a:cubicBezTo>
                  <a:cubicBezTo>
                    <a:pt x="147" y="134"/>
                    <a:pt x="147" y="134"/>
                    <a:pt x="147" y="134"/>
                  </a:cubicBezTo>
                  <a:cubicBezTo>
                    <a:pt x="148" y="135"/>
                    <a:pt x="148" y="135"/>
                    <a:pt x="148" y="135"/>
                  </a:cubicBezTo>
                  <a:cubicBezTo>
                    <a:pt x="149" y="134"/>
                    <a:pt x="149" y="134"/>
                    <a:pt x="149" y="134"/>
                  </a:cubicBezTo>
                  <a:cubicBezTo>
                    <a:pt x="150" y="134"/>
                    <a:pt x="150" y="134"/>
                    <a:pt x="150" y="134"/>
                  </a:cubicBezTo>
                  <a:cubicBezTo>
                    <a:pt x="150" y="135"/>
                    <a:pt x="150" y="135"/>
                    <a:pt x="150" y="135"/>
                  </a:cubicBezTo>
                  <a:cubicBezTo>
                    <a:pt x="150" y="135"/>
                    <a:pt x="150" y="135"/>
                    <a:pt x="150" y="135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3" y="135"/>
                    <a:pt x="153" y="135"/>
                    <a:pt x="153" y="135"/>
                  </a:cubicBezTo>
                  <a:cubicBezTo>
                    <a:pt x="153" y="135"/>
                    <a:pt x="153" y="135"/>
                    <a:pt x="153" y="135"/>
                  </a:cubicBezTo>
                  <a:cubicBezTo>
                    <a:pt x="154" y="135"/>
                    <a:pt x="154" y="135"/>
                    <a:pt x="154" y="135"/>
                  </a:cubicBezTo>
                  <a:cubicBezTo>
                    <a:pt x="154" y="135"/>
                    <a:pt x="154" y="135"/>
                    <a:pt x="154" y="135"/>
                  </a:cubicBezTo>
                  <a:cubicBezTo>
                    <a:pt x="155" y="135"/>
                    <a:pt x="155" y="135"/>
                    <a:pt x="155" y="135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56" y="134"/>
                    <a:pt x="156" y="134"/>
                    <a:pt x="156" y="134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58" y="133"/>
                    <a:pt x="158" y="133"/>
                    <a:pt x="158" y="133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1" y="133"/>
                    <a:pt x="161" y="133"/>
                    <a:pt x="161" y="133"/>
                  </a:cubicBezTo>
                  <a:cubicBezTo>
                    <a:pt x="162" y="133"/>
                    <a:pt x="162" y="133"/>
                    <a:pt x="162" y="133"/>
                  </a:cubicBezTo>
                  <a:cubicBezTo>
                    <a:pt x="162" y="133"/>
                    <a:pt x="162" y="133"/>
                    <a:pt x="162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6" y="132"/>
                    <a:pt x="166" y="132"/>
                    <a:pt x="166" y="132"/>
                  </a:cubicBezTo>
                  <a:cubicBezTo>
                    <a:pt x="166" y="131"/>
                    <a:pt x="166" y="131"/>
                    <a:pt x="166" y="131"/>
                  </a:cubicBezTo>
                  <a:cubicBezTo>
                    <a:pt x="166" y="131"/>
                    <a:pt x="166" y="131"/>
                    <a:pt x="166" y="131"/>
                  </a:cubicBezTo>
                  <a:cubicBezTo>
                    <a:pt x="167" y="132"/>
                    <a:pt x="167" y="132"/>
                    <a:pt x="167" y="132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1"/>
                    <a:pt x="168" y="131"/>
                    <a:pt x="168" y="131"/>
                  </a:cubicBezTo>
                  <a:cubicBezTo>
                    <a:pt x="168" y="130"/>
                    <a:pt x="168" y="130"/>
                    <a:pt x="168" y="130"/>
                  </a:cubicBezTo>
                  <a:cubicBezTo>
                    <a:pt x="168" y="130"/>
                    <a:pt x="168" y="130"/>
                    <a:pt x="168" y="130"/>
                  </a:cubicBezTo>
                  <a:cubicBezTo>
                    <a:pt x="168" y="130"/>
                    <a:pt x="168" y="130"/>
                    <a:pt x="168" y="130"/>
                  </a:cubicBezTo>
                  <a:cubicBezTo>
                    <a:pt x="169" y="130"/>
                    <a:pt x="169" y="130"/>
                    <a:pt x="169" y="130"/>
                  </a:cubicBezTo>
                  <a:cubicBezTo>
                    <a:pt x="169" y="130"/>
                    <a:pt x="169" y="130"/>
                    <a:pt x="169" y="130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70" y="129"/>
                    <a:pt x="170" y="129"/>
                    <a:pt x="170" y="129"/>
                  </a:cubicBezTo>
                  <a:cubicBezTo>
                    <a:pt x="170" y="130"/>
                    <a:pt x="170" y="130"/>
                    <a:pt x="170" y="130"/>
                  </a:cubicBezTo>
                  <a:cubicBezTo>
                    <a:pt x="170" y="130"/>
                    <a:pt x="170" y="130"/>
                    <a:pt x="170" y="130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70" y="133"/>
                    <a:pt x="170" y="133"/>
                    <a:pt x="170" y="133"/>
                  </a:cubicBezTo>
                  <a:cubicBezTo>
                    <a:pt x="170" y="133"/>
                    <a:pt x="170" y="133"/>
                    <a:pt x="170" y="133"/>
                  </a:cubicBezTo>
                  <a:cubicBezTo>
                    <a:pt x="171" y="133"/>
                    <a:pt x="171" y="133"/>
                    <a:pt x="171" y="133"/>
                  </a:cubicBezTo>
                  <a:cubicBezTo>
                    <a:pt x="171" y="133"/>
                    <a:pt x="171" y="133"/>
                    <a:pt x="171" y="133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172" y="134"/>
                    <a:pt x="172" y="134"/>
                    <a:pt x="172" y="134"/>
                  </a:cubicBezTo>
                  <a:cubicBezTo>
                    <a:pt x="172" y="134"/>
                    <a:pt x="172" y="134"/>
                    <a:pt x="172" y="134"/>
                  </a:cubicBezTo>
                  <a:cubicBezTo>
                    <a:pt x="172" y="134"/>
                    <a:pt x="172" y="134"/>
                    <a:pt x="172" y="134"/>
                  </a:cubicBezTo>
                  <a:cubicBezTo>
                    <a:pt x="173" y="134"/>
                    <a:pt x="173" y="134"/>
                    <a:pt x="173" y="134"/>
                  </a:cubicBezTo>
                  <a:cubicBezTo>
                    <a:pt x="173" y="134"/>
                    <a:pt x="173" y="134"/>
                    <a:pt x="173" y="134"/>
                  </a:cubicBezTo>
                  <a:cubicBezTo>
                    <a:pt x="173" y="134"/>
                    <a:pt x="173" y="134"/>
                    <a:pt x="173" y="134"/>
                  </a:cubicBezTo>
                  <a:cubicBezTo>
                    <a:pt x="173" y="135"/>
                    <a:pt x="173" y="135"/>
                    <a:pt x="173" y="135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172" y="136"/>
                    <a:pt x="172" y="136"/>
                    <a:pt x="172" y="136"/>
                  </a:cubicBezTo>
                  <a:cubicBezTo>
                    <a:pt x="172" y="136"/>
                    <a:pt x="172" y="136"/>
                    <a:pt x="172" y="136"/>
                  </a:cubicBezTo>
                  <a:cubicBezTo>
                    <a:pt x="173" y="136"/>
                    <a:pt x="173" y="136"/>
                    <a:pt x="173" y="136"/>
                  </a:cubicBezTo>
                  <a:cubicBezTo>
                    <a:pt x="173" y="136"/>
                    <a:pt x="173" y="136"/>
                    <a:pt x="173" y="136"/>
                  </a:cubicBezTo>
                  <a:cubicBezTo>
                    <a:pt x="174" y="136"/>
                    <a:pt x="174" y="136"/>
                    <a:pt x="174" y="136"/>
                  </a:cubicBezTo>
                  <a:cubicBezTo>
                    <a:pt x="175" y="135"/>
                    <a:pt x="175" y="135"/>
                    <a:pt x="175" y="135"/>
                  </a:cubicBezTo>
                  <a:cubicBezTo>
                    <a:pt x="175" y="135"/>
                    <a:pt x="175" y="135"/>
                    <a:pt x="175" y="135"/>
                  </a:cubicBezTo>
                  <a:cubicBezTo>
                    <a:pt x="175" y="136"/>
                    <a:pt x="175" y="136"/>
                    <a:pt x="175" y="136"/>
                  </a:cubicBezTo>
                  <a:cubicBezTo>
                    <a:pt x="175" y="137"/>
                    <a:pt x="175" y="137"/>
                    <a:pt x="175" y="137"/>
                  </a:cubicBezTo>
                  <a:cubicBezTo>
                    <a:pt x="176" y="137"/>
                    <a:pt x="176" y="137"/>
                    <a:pt x="176" y="137"/>
                  </a:cubicBezTo>
                  <a:cubicBezTo>
                    <a:pt x="176" y="137"/>
                    <a:pt x="176" y="137"/>
                    <a:pt x="176" y="137"/>
                  </a:cubicBezTo>
                  <a:cubicBezTo>
                    <a:pt x="177" y="137"/>
                    <a:pt x="177" y="137"/>
                    <a:pt x="177" y="137"/>
                  </a:cubicBezTo>
                  <a:cubicBezTo>
                    <a:pt x="177" y="137"/>
                    <a:pt x="177" y="137"/>
                    <a:pt x="177" y="137"/>
                  </a:cubicBezTo>
                  <a:cubicBezTo>
                    <a:pt x="178" y="137"/>
                    <a:pt x="178" y="137"/>
                    <a:pt x="178" y="137"/>
                  </a:cubicBezTo>
                  <a:cubicBezTo>
                    <a:pt x="178" y="138"/>
                    <a:pt x="178" y="138"/>
                    <a:pt x="178" y="138"/>
                  </a:cubicBezTo>
                  <a:cubicBezTo>
                    <a:pt x="179" y="138"/>
                    <a:pt x="179" y="138"/>
                    <a:pt x="179" y="138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180" y="137"/>
                    <a:pt x="180" y="137"/>
                    <a:pt x="180" y="137"/>
                  </a:cubicBezTo>
                  <a:cubicBezTo>
                    <a:pt x="180" y="137"/>
                    <a:pt x="180" y="137"/>
                    <a:pt x="180" y="137"/>
                  </a:cubicBezTo>
                  <a:cubicBezTo>
                    <a:pt x="180" y="138"/>
                    <a:pt x="180" y="138"/>
                    <a:pt x="180" y="138"/>
                  </a:cubicBezTo>
                  <a:cubicBezTo>
                    <a:pt x="180" y="138"/>
                    <a:pt x="180" y="138"/>
                    <a:pt x="180" y="138"/>
                  </a:cubicBezTo>
                  <a:cubicBezTo>
                    <a:pt x="181" y="138"/>
                    <a:pt x="181" y="138"/>
                    <a:pt x="181" y="138"/>
                  </a:cubicBezTo>
                  <a:cubicBezTo>
                    <a:pt x="181" y="137"/>
                    <a:pt x="181" y="137"/>
                    <a:pt x="181" y="137"/>
                  </a:cubicBezTo>
                  <a:cubicBezTo>
                    <a:pt x="182" y="137"/>
                    <a:pt x="182" y="137"/>
                    <a:pt x="182" y="137"/>
                  </a:cubicBezTo>
                  <a:cubicBezTo>
                    <a:pt x="182" y="138"/>
                    <a:pt x="182" y="138"/>
                    <a:pt x="182" y="138"/>
                  </a:cubicBezTo>
                  <a:cubicBezTo>
                    <a:pt x="182" y="138"/>
                    <a:pt x="182" y="138"/>
                    <a:pt x="182" y="138"/>
                  </a:cubicBezTo>
                  <a:cubicBezTo>
                    <a:pt x="183" y="137"/>
                    <a:pt x="183" y="137"/>
                    <a:pt x="183" y="137"/>
                  </a:cubicBezTo>
                  <a:cubicBezTo>
                    <a:pt x="183" y="137"/>
                    <a:pt x="183" y="137"/>
                    <a:pt x="183" y="137"/>
                  </a:cubicBezTo>
                  <a:cubicBezTo>
                    <a:pt x="183" y="137"/>
                    <a:pt x="183" y="137"/>
                    <a:pt x="183" y="137"/>
                  </a:cubicBezTo>
                  <a:cubicBezTo>
                    <a:pt x="184" y="137"/>
                    <a:pt x="184" y="137"/>
                    <a:pt x="184" y="137"/>
                  </a:cubicBezTo>
                  <a:cubicBezTo>
                    <a:pt x="184" y="137"/>
                    <a:pt x="184" y="137"/>
                    <a:pt x="184" y="137"/>
                  </a:cubicBezTo>
                  <a:cubicBezTo>
                    <a:pt x="184" y="137"/>
                    <a:pt x="184" y="137"/>
                    <a:pt x="184" y="137"/>
                  </a:cubicBezTo>
                  <a:cubicBezTo>
                    <a:pt x="185" y="137"/>
                    <a:pt x="185" y="137"/>
                    <a:pt x="185" y="137"/>
                  </a:cubicBezTo>
                  <a:close/>
                  <a:moveTo>
                    <a:pt x="267" y="165"/>
                  </a:moveTo>
                  <a:cubicBezTo>
                    <a:pt x="268" y="165"/>
                    <a:pt x="268" y="165"/>
                    <a:pt x="268" y="165"/>
                  </a:cubicBezTo>
                  <a:cubicBezTo>
                    <a:pt x="268" y="164"/>
                    <a:pt x="268" y="164"/>
                    <a:pt x="268" y="164"/>
                  </a:cubicBezTo>
                  <a:cubicBezTo>
                    <a:pt x="268" y="163"/>
                    <a:pt x="268" y="163"/>
                    <a:pt x="268" y="163"/>
                  </a:cubicBezTo>
                  <a:cubicBezTo>
                    <a:pt x="268" y="162"/>
                    <a:pt x="268" y="162"/>
                    <a:pt x="268" y="162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0" y="160"/>
                    <a:pt x="270" y="160"/>
                    <a:pt x="270" y="160"/>
                  </a:cubicBezTo>
                  <a:cubicBezTo>
                    <a:pt x="271" y="158"/>
                    <a:pt x="271" y="158"/>
                    <a:pt x="271" y="158"/>
                  </a:cubicBezTo>
                  <a:cubicBezTo>
                    <a:pt x="272" y="158"/>
                    <a:pt x="272" y="158"/>
                    <a:pt x="272" y="158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74" y="157"/>
                    <a:pt x="274" y="157"/>
                    <a:pt x="274" y="157"/>
                  </a:cubicBezTo>
                  <a:cubicBezTo>
                    <a:pt x="275" y="158"/>
                    <a:pt x="275" y="158"/>
                    <a:pt x="275" y="158"/>
                  </a:cubicBezTo>
                  <a:cubicBezTo>
                    <a:pt x="276" y="158"/>
                    <a:pt x="276" y="158"/>
                    <a:pt x="276" y="158"/>
                  </a:cubicBezTo>
                  <a:cubicBezTo>
                    <a:pt x="276" y="158"/>
                    <a:pt x="276" y="158"/>
                    <a:pt x="276" y="158"/>
                  </a:cubicBezTo>
                  <a:cubicBezTo>
                    <a:pt x="277" y="159"/>
                    <a:pt x="277" y="159"/>
                    <a:pt x="277" y="159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76" y="161"/>
                    <a:pt x="276" y="161"/>
                    <a:pt x="276" y="161"/>
                  </a:cubicBezTo>
                  <a:cubicBezTo>
                    <a:pt x="276" y="162"/>
                    <a:pt x="276" y="162"/>
                    <a:pt x="276" y="162"/>
                  </a:cubicBezTo>
                  <a:cubicBezTo>
                    <a:pt x="276" y="162"/>
                    <a:pt x="276" y="162"/>
                    <a:pt x="276" y="162"/>
                  </a:cubicBezTo>
                  <a:cubicBezTo>
                    <a:pt x="275" y="164"/>
                    <a:pt x="275" y="164"/>
                    <a:pt x="275" y="164"/>
                  </a:cubicBezTo>
                  <a:cubicBezTo>
                    <a:pt x="274" y="165"/>
                    <a:pt x="274" y="165"/>
                    <a:pt x="274" y="165"/>
                  </a:cubicBezTo>
                  <a:cubicBezTo>
                    <a:pt x="274" y="165"/>
                    <a:pt x="274" y="165"/>
                    <a:pt x="274" y="165"/>
                  </a:cubicBezTo>
                  <a:cubicBezTo>
                    <a:pt x="272" y="165"/>
                    <a:pt x="272" y="165"/>
                    <a:pt x="272" y="165"/>
                  </a:cubicBezTo>
                  <a:cubicBezTo>
                    <a:pt x="272" y="166"/>
                    <a:pt x="272" y="166"/>
                    <a:pt x="272" y="166"/>
                  </a:cubicBezTo>
                  <a:cubicBezTo>
                    <a:pt x="272" y="166"/>
                    <a:pt x="272" y="166"/>
                    <a:pt x="272" y="166"/>
                  </a:cubicBezTo>
                  <a:cubicBezTo>
                    <a:pt x="271" y="166"/>
                    <a:pt x="271" y="166"/>
                    <a:pt x="271" y="166"/>
                  </a:cubicBezTo>
                  <a:cubicBezTo>
                    <a:pt x="270" y="166"/>
                    <a:pt x="270" y="166"/>
                    <a:pt x="270" y="166"/>
                  </a:cubicBezTo>
                  <a:cubicBezTo>
                    <a:pt x="269" y="166"/>
                    <a:pt x="269" y="166"/>
                    <a:pt x="269" y="166"/>
                  </a:cubicBezTo>
                  <a:cubicBezTo>
                    <a:pt x="268" y="166"/>
                    <a:pt x="268" y="166"/>
                    <a:pt x="268" y="166"/>
                  </a:cubicBezTo>
                  <a:cubicBezTo>
                    <a:pt x="268" y="166"/>
                    <a:pt x="268" y="166"/>
                    <a:pt x="268" y="166"/>
                  </a:cubicBezTo>
                  <a:cubicBezTo>
                    <a:pt x="267" y="165"/>
                    <a:pt x="267" y="165"/>
                    <a:pt x="267" y="165"/>
                  </a:cubicBezTo>
                  <a:close/>
                  <a:moveTo>
                    <a:pt x="189" y="135"/>
                  </a:moveTo>
                  <a:cubicBezTo>
                    <a:pt x="189" y="134"/>
                    <a:pt x="189" y="134"/>
                    <a:pt x="189" y="134"/>
                  </a:cubicBezTo>
                  <a:cubicBezTo>
                    <a:pt x="189" y="134"/>
                    <a:pt x="189" y="134"/>
                    <a:pt x="189" y="134"/>
                  </a:cubicBezTo>
                  <a:cubicBezTo>
                    <a:pt x="189" y="134"/>
                    <a:pt x="189" y="134"/>
                    <a:pt x="189" y="134"/>
                  </a:cubicBezTo>
                  <a:cubicBezTo>
                    <a:pt x="189" y="133"/>
                    <a:pt x="189" y="133"/>
                    <a:pt x="189" y="133"/>
                  </a:cubicBezTo>
                  <a:cubicBezTo>
                    <a:pt x="189" y="133"/>
                    <a:pt x="189" y="133"/>
                    <a:pt x="189" y="133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89" y="134"/>
                    <a:pt x="189" y="134"/>
                    <a:pt x="189" y="134"/>
                  </a:cubicBezTo>
                  <a:cubicBezTo>
                    <a:pt x="189" y="135"/>
                    <a:pt x="189" y="135"/>
                    <a:pt x="189" y="135"/>
                  </a:cubicBezTo>
                  <a:cubicBezTo>
                    <a:pt x="189" y="135"/>
                    <a:pt x="189" y="135"/>
                    <a:pt x="189" y="135"/>
                  </a:cubicBezTo>
                  <a:close/>
                  <a:moveTo>
                    <a:pt x="181" y="141"/>
                  </a:moveTo>
                  <a:cubicBezTo>
                    <a:pt x="182" y="141"/>
                    <a:pt x="182" y="141"/>
                    <a:pt x="182" y="141"/>
                  </a:cubicBezTo>
                  <a:cubicBezTo>
                    <a:pt x="182" y="140"/>
                    <a:pt x="182" y="140"/>
                    <a:pt x="182" y="140"/>
                  </a:cubicBezTo>
                  <a:cubicBezTo>
                    <a:pt x="182" y="140"/>
                    <a:pt x="182" y="140"/>
                    <a:pt x="182" y="140"/>
                  </a:cubicBezTo>
                  <a:cubicBezTo>
                    <a:pt x="182" y="139"/>
                    <a:pt x="182" y="139"/>
                    <a:pt x="182" y="139"/>
                  </a:cubicBezTo>
                  <a:cubicBezTo>
                    <a:pt x="182" y="139"/>
                    <a:pt x="182" y="139"/>
                    <a:pt x="182" y="139"/>
                  </a:cubicBezTo>
                  <a:cubicBezTo>
                    <a:pt x="182" y="139"/>
                    <a:pt x="182" y="139"/>
                    <a:pt x="182" y="139"/>
                  </a:cubicBezTo>
                  <a:cubicBezTo>
                    <a:pt x="181" y="140"/>
                    <a:pt x="181" y="140"/>
                    <a:pt x="181" y="140"/>
                  </a:cubicBezTo>
                  <a:cubicBezTo>
                    <a:pt x="181" y="140"/>
                    <a:pt x="181" y="140"/>
                    <a:pt x="181" y="140"/>
                  </a:cubicBezTo>
                  <a:cubicBezTo>
                    <a:pt x="180" y="140"/>
                    <a:pt x="180" y="140"/>
                    <a:pt x="180" y="140"/>
                  </a:cubicBezTo>
                  <a:cubicBezTo>
                    <a:pt x="181" y="141"/>
                    <a:pt x="181" y="141"/>
                    <a:pt x="181" y="141"/>
                  </a:cubicBezTo>
                  <a:cubicBezTo>
                    <a:pt x="181" y="141"/>
                    <a:pt x="181" y="141"/>
                    <a:pt x="181" y="141"/>
                  </a:cubicBezTo>
                  <a:close/>
                  <a:moveTo>
                    <a:pt x="190" y="140"/>
                  </a:moveTo>
                  <a:cubicBezTo>
                    <a:pt x="189" y="140"/>
                    <a:pt x="189" y="140"/>
                    <a:pt x="189" y="140"/>
                  </a:cubicBezTo>
                  <a:cubicBezTo>
                    <a:pt x="189" y="140"/>
                    <a:pt x="189" y="140"/>
                    <a:pt x="189" y="140"/>
                  </a:cubicBezTo>
                  <a:cubicBezTo>
                    <a:pt x="189" y="141"/>
                    <a:pt x="189" y="141"/>
                    <a:pt x="189" y="141"/>
                  </a:cubicBezTo>
                  <a:cubicBezTo>
                    <a:pt x="188" y="140"/>
                    <a:pt x="188" y="140"/>
                    <a:pt x="188" y="140"/>
                  </a:cubicBezTo>
                  <a:cubicBezTo>
                    <a:pt x="188" y="140"/>
                    <a:pt x="188" y="140"/>
                    <a:pt x="188" y="140"/>
                  </a:cubicBezTo>
                  <a:cubicBezTo>
                    <a:pt x="189" y="139"/>
                    <a:pt x="189" y="139"/>
                    <a:pt x="189" y="139"/>
                  </a:cubicBezTo>
                  <a:cubicBezTo>
                    <a:pt x="189" y="138"/>
                    <a:pt x="189" y="138"/>
                    <a:pt x="189" y="138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191" y="139"/>
                    <a:pt x="191" y="139"/>
                    <a:pt x="191" y="139"/>
                  </a:cubicBezTo>
                  <a:cubicBezTo>
                    <a:pt x="190" y="140"/>
                    <a:pt x="190" y="140"/>
                    <a:pt x="190" y="140"/>
                  </a:cubicBezTo>
                  <a:close/>
                  <a:moveTo>
                    <a:pt x="191" y="139"/>
                  </a:moveTo>
                  <a:cubicBezTo>
                    <a:pt x="191" y="138"/>
                    <a:pt x="191" y="138"/>
                    <a:pt x="191" y="138"/>
                  </a:cubicBezTo>
                  <a:cubicBezTo>
                    <a:pt x="191" y="138"/>
                    <a:pt x="191" y="138"/>
                    <a:pt x="191" y="138"/>
                  </a:cubicBezTo>
                  <a:cubicBezTo>
                    <a:pt x="191" y="137"/>
                    <a:pt x="191" y="137"/>
                    <a:pt x="191" y="137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192" y="138"/>
                    <a:pt x="191" y="139"/>
                    <a:pt x="191" y="139"/>
                  </a:cubicBezTo>
                  <a:close/>
                  <a:moveTo>
                    <a:pt x="208" y="139"/>
                  </a:moveTo>
                  <a:cubicBezTo>
                    <a:pt x="208" y="137"/>
                    <a:pt x="208" y="137"/>
                    <a:pt x="208" y="137"/>
                  </a:cubicBezTo>
                  <a:cubicBezTo>
                    <a:pt x="209" y="137"/>
                    <a:pt x="209" y="137"/>
                    <a:pt x="209" y="137"/>
                  </a:cubicBezTo>
                  <a:cubicBezTo>
                    <a:pt x="210" y="137"/>
                    <a:pt x="210" y="137"/>
                    <a:pt x="210" y="137"/>
                  </a:cubicBezTo>
                  <a:cubicBezTo>
                    <a:pt x="210" y="138"/>
                    <a:pt x="210" y="138"/>
                    <a:pt x="210" y="138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09" y="138"/>
                    <a:pt x="209" y="138"/>
                    <a:pt x="209" y="138"/>
                  </a:cubicBezTo>
                  <a:cubicBezTo>
                    <a:pt x="208" y="138"/>
                    <a:pt x="208" y="138"/>
                    <a:pt x="208" y="138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208" y="139"/>
                    <a:pt x="208" y="139"/>
                    <a:pt x="208" y="139"/>
                  </a:cubicBezTo>
                  <a:close/>
                  <a:moveTo>
                    <a:pt x="207" y="138"/>
                  </a:moveTo>
                  <a:cubicBezTo>
                    <a:pt x="207" y="138"/>
                    <a:pt x="207" y="138"/>
                    <a:pt x="207" y="138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7" y="136"/>
                    <a:pt x="207" y="136"/>
                    <a:pt x="207" y="136"/>
                  </a:cubicBezTo>
                  <a:cubicBezTo>
                    <a:pt x="207" y="137"/>
                    <a:pt x="207" y="137"/>
                    <a:pt x="207" y="137"/>
                  </a:cubicBezTo>
                  <a:cubicBezTo>
                    <a:pt x="207" y="138"/>
                    <a:pt x="207" y="138"/>
                    <a:pt x="207" y="138"/>
                  </a:cubicBezTo>
                  <a:close/>
                  <a:moveTo>
                    <a:pt x="206" y="145"/>
                  </a:moveTo>
                  <a:cubicBezTo>
                    <a:pt x="207" y="144"/>
                    <a:pt x="207" y="144"/>
                    <a:pt x="207" y="144"/>
                  </a:cubicBezTo>
                  <a:cubicBezTo>
                    <a:pt x="208" y="144"/>
                    <a:pt x="208" y="144"/>
                    <a:pt x="208" y="144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1"/>
                    <a:pt x="207" y="141"/>
                    <a:pt x="207" y="141"/>
                  </a:cubicBezTo>
                  <a:cubicBezTo>
                    <a:pt x="208" y="140"/>
                    <a:pt x="208" y="140"/>
                    <a:pt x="208" y="140"/>
                  </a:cubicBezTo>
                  <a:cubicBezTo>
                    <a:pt x="207" y="141"/>
                    <a:pt x="207" y="141"/>
                    <a:pt x="207" y="141"/>
                  </a:cubicBezTo>
                  <a:cubicBezTo>
                    <a:pt x="206" y="142"/>
                    <a:pt x="206" y="142"/>
                    <a:pt x="206" y="142"/>
                  </a:cubicBezTo>
                  <a:cubicBezTo>
                    <a:pt x="206" y="141"/>
                    <a:pt x="206" y="141"/>
                    <a:pt x="206" y="141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6" y="137"/>
                    <a:pt x="206" y="137"/>
                    <a:pt x="206" y="137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5" y="135"/>
                    <a:pt x="205" y="135"/>
                    <a:pt x="205" y="135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204" y="133"/>
                    <a:pt x="204" y="133"/>
                    <a:pt x="204" y="133"/>
                  </a:cubicBezTo>
                  <a:cubicBezTo>
                    <a:pt x="204" y="132"/>
                    <a:pt x="204" y="132"/>
                    <a:pt x="204" y="132"/>
                  </a:cubicBezTo>
                  <a:cubicBezTo>
                    <a:pt x="203" y="132"/>
                    <a:pt x="203" y="132"/>
                    <a:pt x="203" y="132"/>
                  </a:cubicBezTo>
                  <a:cubicBezTo>
                    <a:pt x="202" y="133"/>
                    <a:pt x="202" y="133"/>
                    <a:pt x="202" y="133"/>
                  </a:cubicBezTo>
                  <a:cubicBezTo>
                    <a:pt x="201" y="135"/>
                    <a:pt x="201" y="135"/>
                    <a:pt x="201" y="135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8" y="138"/>
                    <a:pt x="198" y="138"/>
                    <a:pt x="198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5" y="138"/>
                    <a:pt x="195" y="138"/>
                    <a:pt x="195" y="138"/>
                  </a:cubicBezTo>
                  <a:cubicBezTo>
                    <a:pt x="193" y="139"/>
                    <a:pt x="193" y="139"/>
                    <a:pt x="193" y="139"/>
                  </a:cubicBezTo>
                  <a:cubicBezTo>
                    <a:pt x="193" y="140"/>
                    <a:pt x="193" y="140"/>
                    <a:pt x="193" y="140"/>
                  </a:cubicBezTo>
                  <a:cubicBezTo>
                    <a:pt x="194" y="141"/>
                    <a:pt x="194" y="141"/>
                    <a:pt x="194" y="141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5" y="139"/>
                    <a:pt x="195" y="139"/>
                    <a:pt x="195" y="139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196" y="141"/>
                    <a:pt x="196" y="141"/>
                    <a:pt x="196" y="141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8" y="143"/>
                    <a:pt x="198" y="143"/>
                    <a:pt x="198" y="143"/>
                  </a:cubicBezTo>
                  <a:cubicBezTo>
                    <a:pt x="199" y="143"/>
                    <a:pt x="199" y="143"/>
                    <a:pt x="199" y="143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200" y="145"/>
                    <a:pt x="200" y="145"/>
                    <a:pt x="200" y="145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1" y="145"/>
                    <a:pt x="201" y="145"/>
                    <a:pt x="201" y="145"/>
                  </a:cubicBezTo>
                  <a:cubicBezTo>
                    <a:pt x="202" y="146"/>
                    <a:pt x="202" y="146"/>
                    <a:pt x="202" y="146"/>
                  </a:cubicBezTo>
                  <a:cubicBezTo>
                    <a:pt x="203" y="146"/>
                    <a:pt x="203" y="146"/>
                    <a:pt x="203" y="146"/>
                  </a:cubicBezTo>
                  <a:cubicBezTo>
                    <a:pt x="203" y="146"/>
                    <a:pt x="203" y="146"/>
                    <a:pt x="203" y="146"/>
                  </a:cubicBezTo>
                  <a:cubicBezTo>
                    <a:pt x="204" y="145"/>
                    <a:pt x="204" y="145"/>
                    <a:pt x="204" y="145"/>
                  </a:cubicBezTo>
                  <a:cubicBezTo>
                    <a:pt x="205" y="145"/>
                    <a:pt x="205" y="145"/>
                    <a:pt x="205" y="145"/>
                  </a:cubicBezTo>
                  <a:cubicBezTo>
                    <a:pt x="206" y="144"/>
                    <a:pt x="206" y="144"/>
                    <a:pt x="206" y="144"/>
                  </a:cubicBezTo>
                  <a:cubicBezTo>
                    <a:pt x="206" y="145"/>
                    <a:pt x="206" y="145"/>
                    <a:pt x="206" y="145"/>
                  </a:cubicBezTo>
                  <a:close/>
                  <a:moveTo>
                    <a:pt x="297" y="139"/>
                  </a:moveTo>
                  <a:cubicBezTo>
                    <a:pt x="297" y="139"/>
                    <a:pt x="297" y="139"/>
                    <a:pt x="297" y="139"/>
                  </a:cubicBezTo>
                  <a:cubicBezTo>
                    <a:pt x="297" y="138"/>
                    <a:pt x="297" y="138"/>
                    <a:pt x="297" y="138"/>
                  </a:cubicBezTo>
                  <a:cubicBezTo>
                    <a:pt x="297" y="137"/>
                    <a:pt x="297" y="137"/>
                    <a:pt x="297" y="137"/>
                  </a:cubicBezTo>
                  <a:cubicBezTo>
                    <a:pt x="298" y="137"/>
                    <a:pt x="298" y="137"/>
                    <a:pt x="298" y="137"/>
                  </a:cubicBezTo>
                  <a:cubicBezTo>
                    <a:pt x="299" y="137"/>
                    <a:pt x="299" y="137"/>
                    <a:pt x="299" y="137"/>
                  </a:cubicBezTo>
                  <a:cubicBezTo>
                    <a:pt x="299" y="138"/>
                    <a:pt x="299" y="138"/>
                    <a:pt x="299" y="138"/>
                  </a:cubicBezTo>
                  <a:cubicBezTo>
                    <a:pt x="299" y="138"/>
                    <a:pt x="299" y="138"/>
                    <a:pt x="299" y="138"/>
                  </a:cubicBezTo>
                  <a:cubicBezTo>
                    <a:pt x="300" y="138"/>
                    <a:pt x="300" y="138"/>
                    <a:pt x="300" y="138"/>
                  </a:cubicBezTo>
                  <a:cubicBezTo>
                    <a:pt x="299" y="139"/>
                    <a:pt x="299" y="139"/>
                    <a:pt x="299" y="139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7" y="139"/>
                    <a:pt x="297" y="139"/>
                    <a:pt x="297" y="139"/>
                  </a:cubicBezTo>
                  <a:cubicBezTo>
                    <a:pt x="297" y="139"/>
                    <a:pt x="297" y="139"/>
                    <a:pt x="297" y="139"/>
                  </a:cubicBezTo>
                  <a:close/>
                  <a:moveTo>
                    <a:pt x="295" y="209"/>
                  </a:moveTo>
                  <a:cubicBezTo>
                    <a:pt x="294" y="209"/>
                    <a:pt x="294" y="209"/>
                    <a:pt x="294" y="209"/>
                  </a:cubicBezTo>
                  <a:cubicBezTo>
                    <a:pt x="293" y="209"/>
                    <a:pt x="293" y="209"/>
                    <a:pt x="293" y="209"/>
                  </a:cubicBezTo>
                  <a:cubicBezTo>
                    <a:pt x="292" y="209"/>
                    <a:pt x="292" y="209"/>
                    <a:pt x="292" y="209"/>
                  </a:cubicBezTo>
                  <a:cubicBezTo>
                    <a:pt x="291" y="208"/>
                    <a:pt x="291" y="208"/>
                    <a:pt x="291" y="208"/>
                  </a:cubicBezTo>
                  <a:cubicBezTo>
                    <a:pt x="291" y="208"/>
                    <a:pt x="291" y="208"/>
                    <a:pt x="291" y="208"/>
                  </a:cubicBezTo>
                  <a:cubicBezTo>
                    <a:pt x="290" y="207"/>
                    <a:pt x="290" y="207"/>
                    <a:pt x="290" y="207"/>
                  </a:cubicBezTo>
                  <a:cubicBezTo>
                    <a:pt x="289" y="207"/>
                    <a:pt x="289" y="207"/>
                    <a:pt x="289" y="207"/>
                  </a:cubicBezTo>
                  <a:cubicBezTo>
                    <a:pt x="289" y="206"/>
                    <a:pt x="289" y="206"/>
                    <a:pt x="289" y="206"/>
                  </a:cubicBezTo>
                  <a:cubicBezTo>
                    <a:pt x="288" y="206"/>
                    <a:pt x="288" y="206"/>
                    <a:pt x="288" y="206"/>
                  </a:cubicBezTo>
                  <a:cubicBezTo>
                    <a:pt x="288" y="206"/>
                    <a:pt x="288" y="206"/>
                    <a:pt x="288" y="206"/>
                  </a:cubicBezTo>
                  <a:cubicBezTo>
                    <a:pt x="287" y="206"/>
                    <a:pt x="287" y="206"/>
                    <a:pt x="287" y="206"/>
                  </a:cubicBezTo>
                  <a:cubicBezTo>
                    <a:pt x="286" y="206"/>
                    <a:pt x="286" y="206"/>
                    <a:pt x="286" y="206"/>
                  </a:cubicBezTo>
                  <a:cubicBezTo>
                    <a:pt x="286" y="205"/>
                    <a:pt x="286" y="205"/>
                    <a:pt x="286" y="205"/>
                  </a:cubicBezTo>
                  <a:cubicBezTo>
                    <a:pt x="285" y="205"/>
                    <a:pt x="285" y="205"/>
                    <a:pt x="285" y="205"/>
                  </a:cubicBezTo>
                  <a:cubicBezTo>
                    <a:pt x="285" y="205"/>
                    <a:pt x="285" y="205"/>
                    <a:pt x="285" y="205"/>
                  </a:cubicBezTo>
                  <a:cubicBezTo>
                    <a:pt x="284" y="204"/>
                    <a:pt x="284" y="204"/>
                    <a:pt x="284" y="204"/>
                  </a:cubicBezTo>
                  <a:cubicBezTo>
                    <a:pt x="284" y="204"/>
                    <a:pt x="284" y="204"/>
                    <a:pt x="284" y="204"/>
                  </a:cubicBezTo>
                  <a:cubicBezTo>
                    <a:pt x="284" y="204"/>
                    <a:pt x="284" y="204"/>
                    <a:pt x="284" y="204"/>
                  </a:cubicBezTo>
                  <a:cubicBezTo>
                    <a:pt x="283" y="203"/>
                    <a:pt x="283" y="203"/>
                    <a:pt x="283" y="203"/>
                  </a:cubicBezTo>
                  <a:cubicBezTo>
                    <a:pt x="283" y="203"/>
                    <a:pt x="283" y="203"/>
                    <a:pt x="283" y="203"/>
                  </a:cubicBezTo>
                  <a:cubicBezTo>
                    <a:pt x="283" y="202"/>
                    <a:pt x="283" y="202"/>
                    <a:pt x="283" y="202"/>
                  </a:cubicBezTo>
                  <a:cubicBezTo>
                    <a:pt x="283" y="202"/>
                    <a:pt x="283" y="202"/>
                    <a:pt x="283" y="202"/>
                  </a:cubicBezTo>
                  <a:cubicBezTo>
                    <a:pt x="283" y="202"/>
                    <a:pt x="283" y="202"/>
                    <a:pt x="283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1" y="202"/>
                    <a:pt x="281" y="202"/>
                    <a:pt x="281" y="202"/>
                  </a:cubicBezTo>
                  <a:cubicBezTo>
                    <a:pt x="280" y="201"/>
                    <a:pt x="280" y="201"/>
                    <a:pt x="280" y="201"/>
                  </a:cubicBezTo>
                  <a:cubicBezTo>
                    <a:pt x="279" y="201"/>
                    <a:pt x="279" y="201"/>
                    <a:pt x="279" y="201"/>
                  </a:cubicBezTo>
                  <a:cubicBezTo>
                    <a:pt x="279" y="200"/>
                    <a:pt x="279" y="200"/>
                    <a:pt x="279" y="200"/>
                  </a:cubicBezTo>
                  <a:cubicBezTo>
                    <a:pt x="278" y="200"/>
                    <a:pt x="278" y="200"/>
                    <a:pt x="278" y="200"/>
                  </a:cubicBezTo>
                  <a:cubicBezTo>
                    <a:pt x="278" y="199"/>
                    <a:pt x="278" y="199"/>
                    <a:pt x="278" y="199"/>
                  </a:cubicBezTo>
                  <a:cubicBezTo>
                    <a:pt x="277" y="199"/>
                    <a:pt x="277" y="199"/>
                    <a:pt x="277" y="199"/>
                  </a:cubicBezTo>
                  <a:cubicBezTo>
                    <a:pt x="277" y="199"/>
                    <a:pt x="277" y="199"/>
                    <a:pt x="277" y="199"/>
                  </a:cubicBezTo>
                  <a:cubicBezTo>
                    <a:pt x="276" y="198"/>
                    <a:pt x="276" y="198"/>
                    <a:pt x="276" y="198"/>
                  </a:cubicBezTo>
                  <a:cubicBezTo>
                    <a:pt x="276" y="197"/>
                    <a:pt x="276" y="197"/>
                    <a:pt x="276" y="197"/>
                  </a:cubicBezTo>
                  <a:cubicBezTo>
                    <a:pt x="275" y="197"/>
                    <a:pt x="275" y="197"/>
                    <a:pt x="275" y="197"/>
                  </a:cubicBezTo>
                  <a:cubicBezTo>
                    <a:pt x="276" y="196"/>
                    <a:pt x="276" y="196"/>
                    <a:pt x="276" y="196"/>
                  </a:cubicBezTo>
                  <a:cubicBezTo>
                    <a:pt x="277" y="197"/>
                    <a:pt x="277" y="197"/>
                    <a:pt x="277" y="197"/>
                  </a:cubicBezTo>
                  <a:cubicBezTo>
                    <a:pt x="278" y="196"/>
                    <a:pt x="278" y="196"/>
                    <a:pt x="278" y="196"/>
                  </a:cubicBezTo>
                  <a:cubicBezTo>
                    <a:pt x="279" y="195"/>
                    <a:pt x="279" y="195"/>
                    <a:pt x="279" y="195"/>
                  </a:cubicBezTo>
                  <a:cubicBezTo>
                    <a:pt x="277" y="195"/>
                    <a:pt x="277" y="195"/>
                    <a:pt x="277" y="195"/>
                  </a:cubicBezTo>
                  <a:cubicBezTo>
                    <a:pt x="277" y="194"/>
                    <a:pt x="277" y="194"/>
                    <a:pt x="277" y="194"/>
                  </a:cubicBezTo>
                  <a:cubicBezTo>
                    <a:pt x="277" y="194"/>
                    <a:pt x="277" y="194"/>
                    <a:pt x="277" y="194"/>
                  </a:cubicBezTo>
                  <a:cubicBezTo>
                    <a:pt x="277" y="193"/>
                    <a:pt x="277" y="193"/>
                    <a:pt x="277" y="193"/>
                  </a:cubicBezTo>
                  <a:cubicBezTo>
                    <a:pt x="276" y="193"/>
                    <a:pt x="276" y="193"/>
                    <a:pt x="276" y="193"/>
                  </a:cubicBezTo>
                  <a:cubicBezTo>
                    <a:pt x="276" y="194"/>
                    <a:pt x="276" y="194"/>
                    <a:pt x="276" y="194"/>
                  </a:cubicBezTo>
                  <a:cubicBezTo>
                    <a:pt x="276" y="195"/>
                    <a:pt x="276" y="195"/>
                    <a:pt x="276" y="195"/>
                  </a:cubicBezTo>
                  <a:cubicBezTo>
                    <a:pt x="275" y="194"/>
                    <a:pt x="275" y="194"/>
                    <a:pt x="275" y="194"/>
                  </a:cubicBezTo>
                  <a:cubicBezTo>
                    <a:pt x="276" y="193"/>
                    <a:pt x="276" y="193"/>
                    <a:pt x="276" y="193"/>
                  </a:cubicBezTo>
                  <a:cubicBezTo>
                    <a:pt x="276" y="192"/>
                    <a:pt x="276" y="192"/>
                    <a:pt x="276" y="192"/>
                  </a:cubicBezTo>
                  <a:cubicBezTo>
                    <a:pt x="275" y="193"/>
                    <a:pt x="275" y="193"/>
                    <a:pt x="275" y="193"/>
                  </a:cubicBezTo>
                  <a:cubicBezTo>
                    <a:pt x="275" y="193"/>
                    <a:pt x="275" y="193"/>
                    <a:pt x="275" y="193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4" y="192"/>
                    <a:pt x="274" y="192"/>
                    <a:pt x="274" y="192"/>
                  </a:cubicBezTo>
                  <a:cubicBezTo>
                    <a:pt x="274" y="191"/>
                    <a:pt x="274" y="191"/>
                    <a:pt x="274" y="191"/>
                  </a:cubicBezTo>
                  <a:cubicBezTo>
                    <a:pt x="274" y="191"/>
                    <a:pt x="274" y="191"/>
                    <a:pt x="274" y="191"/>
                  </a:cubicBezTo>
                  <a:cubicBezTo>
                    <a:pt x="274" y="190"/>
                    <a:pt x="274" y="190"/>
                    <a:pt x="274" y="190"/>
                  </a:cubicBezTo>
                  <a:cubicBezTo>
                    <a:pt x="273" y="189"/>
                    <a:pt x="273" y="189"/>
                    <a:pt x="273" y="189"/>
                  </a:cubicBezTo>
                  <a:cubicBezTo>
                    <a:pt x="273" y="189"/>
                    <a:pt x="273" y="189"/>
                    <a:pt x="273" y="189"/>
                  </a:cubicBezTo>
                  <a:cubicBezTo>
                    <a:pt x="274" y="188"/>
                    <a:pt x="274" y="188"/>
                    <a:pt x="274" y="188"/>
                  </a:cubicBezTo>
                  <a:cubicBezTo>
                    <a:pt x="274" y="187"/>
                    <a:pt x="274" y="187"/>
                    <a:pt x="274" y="187"/>
                  </a:cubicBezTo>
                  <a:cubicBezTo>
                    <a:pt x="272" y="189"/>
                    <a:pt x="272" y="189"/>
                    <a:pt x="272" y="189"/>
                  </a:cubicBezTo>
                  <a:cubicBezTo>
                    <a:pt x="272" y="189"/>
                    <a:pt x="272" y="189"/>
                    <a:pt x="272" y="189"/>
                  </a:cubicBezTo>
                  <a:cubicBezTo>
                    <a:pt x="272" y="189"/>
                    <a:pt x="272" y="189"/>
                    <a:pt x="272" y="189"/>
                  </a:cubicBezTo>
                  <a:cubicBezTo>
                    <a:pt x="272" y="188"/>
                    <a:pt x="272" y="188"/>
                    <a:pt x="272" y="188"/>
                  </a:cubicBezTo>
                  <a:cubicBezTo>
                    <a:pt x="272" y="188"/>
                    <a:pt x="272" y="188"/>
                    <a:pt x="272" y="188"/>
                  </a:cubicBezTo>
                  <a:cubicBezTo>
                    <a:pt x="271" y="188"/>
                    <a:pt x="271" y="188"/>
                    <a:pt x="271" y="188"/>
                  </a:cubicBezTo>
                  <a:cubicBezTo>
                    <a:pt x="271" y="188"/>
                    <a:pt x="271" y="188"/>
                    <a:pt x="271" y="188"/>
                  </a:cubicBezTo>
                  <a:cubicBezTo>
                    <a:pt x="270" y="189"/>
                    <a:pt x="270" y="189"/>
                    <a:pt x="270" y="189"/>
                  </a:cubicBezTo>
                  <a:cubicBezTo>
                    <a:pt x="270" y="189"/>
                    <a:pt x="270" y="189"/>
                    <a:pt x="270" y="189"/>
                  </a:cubicBezTo>
                  <a:cubicBezTo>
                    <a:pt x="270" y="189"/>
                    <a:pt x="270" y="189"/>
                    <a:pt x="270" y="189"/>
                  </a:cubicBezTo>
                  <a:cubicBezTo>
                    <a:pt x="270" y="188"/>
                    <a:pt x="270" y="188"/>
                    <a:pt x="270" y="188"/>
                  </a:cubicBezTo>
                  <a:cubicBezTo>
                    <a:pt x="270" y="187"/>
                    <a:pt x="270" y="187"/>
                    <a:pt x="270" y="187"/>
                  </a:cubicBezTo>
                  <a:cubicBezTo>
                    <a:pt x="270" y="187"/>
                    <a:pt x="270" y="187"/>
                    <a:pt x="270" y="187"/>
                  </a:cubicBezTo>
                  <a:cubicBezTo>
                    <a:pt x="270" y="187"/>
                    <a:pt x="270" y="187"/>
                    <a:pt x="270" y="187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8" y="188"/>
                    <a:pt x="268" y="188"/>
                    <a:pt x="268" y="188"/>
                  </a:cubicBezTo>
                  <a:cubicBezTo>
                    <a:pt x="268" y="189"/>
                    <a:pt x="268" y="189"/>
                    <a:pt x="268" y="189"/>
                  </a:cubicBezTo>
                  <a:cubicBezTo>
                    <a:pt x="267" y="188"/>
                    <a:pt x="267" y="188"/>
                    <a:pt x="267" y="188"/>
                  </a:cubicBezTo>
                  <a:cubicBezTo>
                    <a:pt x="266" y="188"/>
                    <a:pt x="266" y="188"/>
                    <a:pt x="266" y="188"/>
                  </a:cubicBezTo>
                  <a:cubicBezTo>
                    <a:pt x="266" y="188"/>
                    <a:pt x="266" y="188"/>
                    <a:pt x="266" y="188"/>
                  </a:cubicBezTo>
                  <a:cubicBezTo>
                    <a:pt x="265" y="187"/>
                    <a:pt x="265" y="187"/>
                    <a:pt x="265" y="187"/>
                  </a:cubicBezTo>
                  <a:cubicBezTo>
                    <a:pt x="264" y="186"/>
                    <a:pt x="264" y="186"/>
                    <a:pt x="264" y="186"/>
                  </a:cubicBezTo>
                  <a:cubicBezTo>
                    <a:pt x="264" y="187"/>
                    <a:pt x="264" y="187"/>
                    <a:pt x="264" y="187"/>
                  </a:cubicBezTo>
                  <a:cubicBezTo>
                    <a:pt x="264" y="188"/>
                    <a:pt x="264" y="188"/>
                    <a:pt x="264" y="188"/>
                  </a:cubicBezTo>
                  <a:cubicBezTo>
                    <a:pt x="264" y="188"/>
                    <a:pt x="264" y="188"/>
                    <a:pt x="264" y="188"/>
                  </a:cubicBezTo>
                  <a:cubicBezTo>
                    <a:pt x="263" y="188"/>
                    <a:pt x="263" y="188"/>
                    <a:pt x="263" y="188"/>
                  </a:cubicBezTo>
                  <a:cubicBezTo>
                    <a:pt x="262" y="188"/>
                    <a:pt x="262" y="188"/>
                    <a:pt x="262" y="188"/>
                  </a:cubicBezTo>
                  <a:cubicBezTo>
                    <a:pt x="261" y="188"/>
                    <a:pt x="261" y="188"/>
                    <a:pt x="261" y="188"/>
                  </a:cubicBezTo>
                  <a:cubicBezTo>
                    <a:pt x="261" y="189"/>
                    <a:pt x="261" y="189"/>
                    <a:pt x="261" y="189"/>
                  </a:cubicBezTo>
                  <a:cubicBezTo>
                    <a:pt x="260" y="189"/>
                    <a:pt x="260" y="189"/>
                    <a:pt x="260" y="189"/>
                  </a:cubicBezTo>
                  <a:cubicBezTo>
                    <a:pt x="260" y="189"/>
                    <a:pt x="260" y="189"/>
                    <a:pt x="260" y="189"/>
                  </a:cubicBezTo>
                  <a:cubicBezTo>
                    <a:pt x="259" y="189"/>
                    <a:pt x="259" y="189"/>
                    <a:pt x="259" y="189"/>
                  </a:cubicBezTo>
                  <a:cubicBezTo>
                    <a:pt x="258" y="189"/>
                    <a:pt x="258" y="189"/>
                    <a:pt x="258" y="189"/>
                  </a:cubicBezTo>
                  <a:cubicBezTo>
                    <a:pt x="258" y="188"/>
                    <a:pt x="258" y="188"/>
                    <a:pt x="258" y="188"/>
                  </a:cubicBezTo>
                  <a:cubicBezTo>
                    <a:pt x="257" y="187"/>
                    <a:pt x="257" y="187"/>
                    <a:pt x="257" y="187"/>
                  </a:cubicBezTo>
                  <a:cubicBezTo>
                    <a:pt x="257" y="187"/>
                    <a:pt x="257" y="187"/>
                    <a:pt x="257" y="187"/>
                  </a:cubicBezTo>
                  <a:cubicBezTo>
                    <a:pt x="256" y="187"/>
                    <a:pt x="256" y="187"/>
                    <a:pt x="256" y="187"/>
                  </a:cubicBezTo>
                  <a:cubicBezTo>
                    <a:pt x="255" y="185"/>
                    <a:pt x="255" y="185"/>
                    <a:pt x="255" y="185"/>
                  </a:cubicBezTo>
                  <a:cubicBezTo>
                    <a:pt x="256" y="184"/>
                    <a:pt x="256" y="184"/>
                    <a:pt x="256" y="184"/>
                  </a:cubicBezTo>
                  <a:cubicBezTo>
                    <a:pt x="256" y="184"/>
                    <a:pt x="256" y="184"/>
                    <a:pt x="256" y="184"/>
                  </a:cubicBezTo>
                  <a:cubicBezTo>
                    <a:pt x="256" y="183"/>
                    <a:pt x="256" y="183"/>
                    <a:pt x="256" y="183"/>
                  </a:cubicBezTo>
                  <a:cubicBezTo>
                    <a:pt x="257" y="183"/>
                    <a:pt x="257" y="183"/>
                    <a:pt x="257" y="183"/>
                  </a:cubicBezTo>
                  <a:cubicBezTo>
                    <a:pt x="258" y="182"/>
                    <a:pt x="258" y="182"/>
                    <a:pt x="258" y="182"/>
                  </a:cubicBezTo>
                  <a:cubicBezTo>
                    <a:pt x="258" y="182"/>
                    <a:pt x="258" y="182"/>
                    <a:pt x="258" y="182"/>
                  </a:cubicBezTo>
                  <a:cubicBezTo>
                    <a:pt x="259" y="182"/>
                    <a:pt x="259" y="182"/>
                    <a:pt x="259" y="182"/>
                  </a:cubicBezTo>
                  <a:cubicBezTo>
                    <a:pt x="260" y="182"/>
                    <a:pt x="260" y="182"/>
                    <a:pt x="260" y="182"/>
                  </a:cubicBezTo>
                  <a:cubicBezTo>
                    <a:pt x="260" y="181"/>
                    <a:pt x="260" y="181"/>
                    <a:pt x="260" y="181"/>
                  </a:cubicBezTo>
                  <a:cubicBezTo>
                    <a:pt x="259" y="181"/>
                    <a:pt x="259" y="181"/>
                    <a:pt x="259" y="181"/>
                  </a:cubicBezTo>
                  <a:cubicBezTo>
                    <a:pt x="259" y="180"/>
                    <a:pt x="259" y="180"/>
                    <a:pt x="259" y="180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80"/>
                    <a:pt x="261" y="180"/>
                    <a:pt x="261" y="180"/>
                  </a:cubicBezTo>
                  <a:cubicBezTo>
                    <a:pt x="262" y="180"/>
                    <a:pt x="262" y="180"/>
                    <a:pt x="262" y="180"/>
                  </a:cubicBezTo>
                  <a:cubicBezTo>
                    <a:pt x="263" y="181"/>
                    <a:pt x="263" y="181"/>
                    <a:pt x="263" y="181"/>
                  </a:cubicBezTo>
                  <a:cubicBezTo>
                    <a:pt x="264" y="182"/>
                    <a:pt x="264" y="182"/>
                    <a:pt x="264" y="182"/>
                  </a:cubicBezTo>
                  <a:cubicBezTo>
                    <a:pt x="264" y="182"/>
                    <a:pt x="264" y="182"/>
                    <a:pt x="264" y="182"/>
                  </a:cubicBezTo>
                  <a:cubicBezTo>
                    <a:pt x="265" y="182"/>
                    <a:pt x="265" y="182"/>
                    <a:pt x="265" y="182"/>
                  </a:cubicBezTo>
                  <a:cubicBezTo>
                    <a:pt x="266" y="182"/>
                    <a:pt x="266" y="182"/>
                    <a:pt x="266" y="182"/>
                  </a:cubicBezTo>
                  <a:cubicBezTo>
                    <a:pt x="266" y="182"/>
                    <a:pt x="266" y="182"/>
                    <a:pt x="266" y="182"/>
                  </a:cubicBezTo>
                  <a:cubicBezTo>
                    <a:pt x="267" y="182"/>
                    <a:pt x="267" y="182"/>
                    <a:pt x="267" y="182"/>
                  </a:cubicBezTo>
                  <a:cubicBezTo>
                    <a:pt x="267" y="182"/>
                    <a:pt x="267" y="182"/>
                    <a:pt x="267" y="182"/>
                  </a:cubicBezTo>
                  <a:cubicBezTo>
                    <a:pt x="268" y="182"/>
                    <a:pt x="268" y="182"/>
                    <a:pt x="268" y="182"/>
                  </a:cubicBezTo>
                  <a:cubicBezTo>
                    <a:pt x="269" y="182"/>
                    <a:pt x="269" y="182"/>
                    <a:pt x="269" y="182"/>
                  </a:cubicBezTo>
                  <a:cubicBezTo>
                    <a:pt x="269" y="181"/>
                    <a:pt x="269" y="181"/>
                    <a:pt x="269" y="181"/>
                  </a:cubicBezTo>
                  <a:cubicBezTo>
                    <a:pt x="270" y="181"/>
                    <a:pt x="270" y="181"/>
                    <a:pt x="270" y="181"/>
                  </a:cubicBezTo>
                  <a:cubicBezTo>
                    <a:pt x="270" y="181"/>
                    <a:pt x="270" y="181"/>
                    <a:pt x="270" y="181"/>
                  </a:cubicBezTo>
                  <a:cubicBezTo>
                    <a:pt x="270" y="182"/>
                    <a:pt x="270" y="182"/>
                    <a:pt x="270" y="182"/>
                  </a:cubicBezTo>
                  <a:cubicBezTo>
                    <a:pt x="271" y="182"/>
                    <a:pt x="271" y="182"/>
                    <a:pt x="271" y="182"/>
                  </a:cubicBezTo>
                  <a:cubicBezTo>
                    <a:pt x="272" y="181"/>
                    <a:pt x="272" y="181"/>
                    <a:pt x="272" y="181"/>
                  </a:cubicBezTo>
                  <a:cubicBezTo>
                    <a:pt x="272" y="181"/>
                    <a:pt x="272" y="181"/>
                    <a:pt x="272" y="181"/>
                  </a:cubicBezTo>
                  <a:cubicBezTo>
                    <a:pt x="273" y="180"/>
                    <a:pt x="273" y="180"/>
                    <a:pt x="273" y="180"/>
                  </a:cubicBezTo>
                  <a:cubicBezTo>
                    <a:pt x="273" y="181"/>
                    <a:pt x="273" y="181"/>
                    <a:pt x="273" y="181"/>
                  </a:cubicBezTo>
                  <a:cubicBezTo>
                    <a:pt x="273" y="182"/>
                    <a:pt x="273" y="182"/>
                    <a:pt x="273" y="182"/>
                  </a:cubicBezTo>
                  <a:cubicBezTo>
                    <a:pt x="273" y="182"/>
                    <a:pt x="273" y="182"/>
                    <a:pt x="273" y="182"/>
                  </a:cubicBezTo>
                  <a:cubicBezTo>
                    <a:pt x="274" y="182"/>
                    <a:pt x="274" y="182"/>
                    <a:pt x="274" y="182"/>
                  </a:cubicBezTo>
                  <a:cubicBezTo>
                    <a:pt x="274" y="181"/>
                    <a:pt x="274" y="181"/>
                    <a:pt x="274" y="181"/>
                  </a:cubicBezTo>
                  <a:cubicBezTo>
                    <a:pt x="275" y="182"/>
                    <a:pt x="275" y="182"/>
                    <a:pt x="275" y="182"/>
                  </a:cubicBezTo>
                  <a:cubicBezTo>
                    <a:pt x="275" y="181"/>
                    <a:pt x="275" y="181"/>
                    <a:pt x="275" y="181"/>
                  </a:cubicBezTo>
                  <a:cubicBezTo>
                    <a:pt x="275" y="179"/>
                    <a:pt x="275" y="179"/>
                    <a:pt x="275" y="179"/>
                  </a:cubicBezTo>
                  <a:cubicBezTo>
                    <a:pt x="274" y="178"/>
                    <a:pt x="274" y="178"/>
                    <a:pt x="274" y="178"/>
                  </a:cubicBezTo>
                  <a:cubicBezTo>
                    <a:pt x="274" y="177"/>
                    <a:pt x="274" y="177"/>
                    <a:pt x="274" y="177"/>
                  </a:cubicBezTo>
                  <a:cubicBezTo>
                    <a:pt x="273" y="177"/>
                    <a:pt x="273" y="177"/>
                    <a:pt x="273" y="177"/>
                  </a:cubicBezTo>
                  <a:cubicBezTo>
                    <a:pt x="274" y="176"/>
                    <a:pt x="274" y="176"/>
                    <a:pt x="274" y="176"/>
                  </a:cubicBezTo>
                  <a:cubicBezTo>
                    <a:pt x="274" y="175"/>
                    <a:pt x="274" y="175"/>
                    <a:pt x="274" y="175"/>
                  </a:cubicBezTo>
                  <a:cubicBezTo>
                    <a:pt x="274" y="175"/>
                    <a:pt x="274" y="175"/>
                    <a:pt x="274" y="175"/>
                  </a:cubicBezTo>
                  <a:cubicBezTo>
                    <a:pt x="276" y="175"/>
                    <a:pt x="276" y="175"/>
                    <a:pt x="276" y="175"/>
                  </a:cubicBezTo>
                  <a:cubicBezTo>
                    <a:pt x="277" y="174"/>
                    <a:pt x="277" y="174"/>
                    <a:pt x="277" y="174"/>
                  </a:cubicBezTo>
                  <a:cubicBezTo>
                    <a:pt x="278" y="173"/>
                    <a:pt x="278" y="173"/>
                    <a:pt x="278" y="173"/>
                  </a:cubicBezTo>
                  <a:cubicBezTo>
                    <a:pt x="279" y="172"/>
                    <a:pt x="279" y="172"/>
                    <a:pt x="279" y="172"/>
                  </a:cubicBezTo>
                  <a:cubicBezTo>
                    <a:pt x="279" y="172"/>
                    <a:pt x="279" y="172"/>
                    <a:pt x="279" y="172"/>
                  </a:cubicBezTo>
                  <a:cubicBezTo>
                    <a:pt x="280" y="173"/>
                    <a:pt x="280" y="173"/>
                    <a:pt x="280" y="173"/>
                  </a:cubicBezTo>
                  <a:cubicBezTo>
                    <a:pt x="281" y="173"/>
                    <a:pt x="281" y="173"/>
                    <a:pt x="281" y="173"/>
                  </a:cubicBezTo>
                  <a:cubicBezTo>
                    <a:pt x="281" y="173"/>
                    <a:pt x="281" y="173"/>
                    <a:pt x="281" y="173"/>
                  </a:cubicBezTo>
                  <a:cubicBezTo>
                    <a:pt x="280" y="172"/>
                    <a:pt x="280" y="172"/>
                    <a:pt x="280" y="172"/>
                  </a:cubicBezTo>
                  <a:cubicBezTo>
                    <a:pt x="280" y="171"/>
                    <a:pt x="280" y="171"/>
                    <a:pt x="280" y="171"/>
                  </a:cubicBezTo>
                  <a:cubicBezTo>
                    <a:pt x="281" y="170"/>
                    <a:pt x="281" y="170"/>
                    <a:pt x="281" y="170"/>
                  </a:cubicBezTo>
                  <a:cubicBezTo>
                    <a:pt x="282" y="170"/>
                    <a:pt x="282" y="170"/>
                    <a:pt x="282" y="170"/>
                  </a:cubicBezTo>
                  <a:cubicBezTo>
                    <a:pt x="282" y="169"/>
                    <a:pt x="282" y="169"/>
                    <a:pt x="282" y="169"/>
                  </a:cubicBezTo>
                  <a:cubicBezTo>
                    <a:pt x="283" y="170"/>
                    <a:pt x="283" y="170"/>
                    <a:pt x="283" y="170"/>
                  </a:cubicBezTo>
                  <a:cubicBezTo>
                    <a:pt x="285" y="169"/>
                    <a:pt x="285" y="169"/>
                    <a:pt x="285" y="169"/>
                  </a:cubicBezTo>
                  <a:cubicBezTo>
                    <a:pt x="285" y="169"/>
                    <a:pt x="285" y="169"/>
                    <a:pt x="285" y="169"/>
                  </a:cubicBezTo>
                  <a:cubicBezTo>
                    <a:pt x="284" y="168"/>
                    <a:pt x="284" y="168"/>
                    <a:pt x="284" y="168"/>
                  </a:cubicBezTo>
                  <a:cubicBezTo>
                    <a:pt x="285" y="167"/>
                    <a:pt x="285" y="167"/>
                    <a:pt x="285" y="167"/>
                  </a:cubicBezTo>
                  <a:cubicBezTo>
                    <a:pt x="285" y="166"/>
                    <a:pt x="285" y="166"/>
                    <a:pt x="285" y="166"/>
                  </a:cubicBezTo>
                  <a:cubicBezTo>
                    <a:pt x="285" y="166"/>
                    <a:pt x="285" y="166"/>
                    <a:pt x="285" y="166"/>
                  </a:cubicBezTo>
                  <a:cubicBezTo>
                    <a:pt x="285" y="165"/>
                    <a:pt x="285" y="165"/>
                    <a:pt x="285" y="165"/>
                  </a:cubicBezTo>
                  <a:cubicBezTo>
                    <a:pt x="285" y="165"/>
                    <a:pt x="285" y="165"/>
                    <a:pt x="285" y="165"/>
                  </a:cubicBezTo>
                  <a:cubicBezTo>
                    <a:pt x="285" y="164"/>
                    <a:pt x="285" y="164"/>
                    <a:pt x="285" y="164"/>
                  </a:cubicBezTo>
                  <a:cubicBezTo>
                    <a:pt x="285" y="163"/>
                    <a:pt x="285" y="163"/>
                    <a:pt x="285" y="163"/>
                  </a:cubicBezTo>
                  <a:cubicBezTo>
                    <a:pt x="285" y="163"/>
                    <a:pt x="285" y="163"/>
                    <a:pt x="285" y="163"/>
                  </a:cubicBezTo>
                  <a:cubicBezTo>
                    <a:pt x="285" y="163"/>
                    <a:pt x="285" y="163"/>
                    <a:pt x="285" y="163"/>
                  </a:cubicBezTo>
                  <a:cubicBezTo>
                    <a:pt x="285" y="162"/>
                    <a:pt x="285" y="162"/>
                    <a:pt x="285" y="162"/>
                  </a:cubicBezTo>
                  <a:cubicBezTo>
                    <a:pt x="286" y="162"/>
                    <a:pt x="286" y="162"/>
                    <a:pt x="286" y="162"/>
                  </a:cubicBezTo>
                  <a:cubicBezTo>
                    <a:pt x="286" y="161"/>
                    <a:pt x="286" y="161"/>
                    <a:pt x="286" y="161"/>
                  </a:cubicBezTo>
                  <a:cubicBezTo>
                    <a:pt x="286" y="160"/>
                    <a:pt x="286" y="160"/>
                    <a:pt x="286" y="160"/>
                  </a:cubicBezTo>
                  <a:cubicBezTo>
                    <a:pt x="286" y="160"/>
                    <a:pt x="286" y="160"/>
                    <a:pt x="286" y="160"/>
                  </a:cubicBezTo>
                  <a:cubicBezTo>
                    <a:pt x="286" y="160"/>
                    <a:pt x="286" y="160"/>
                    <a:pt x="286" y="160"/>
                  </a:cubicBezTo>
                  <a:cubicBezTo>
                    <a:pt x="285" y="160"/>
                    <a:pt x="285" y="160"/>
                    <a:pt x="285" y="160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5" y="160"/>
                    <a:pt x="285" y="160"/>
                    <a:pt x="285" y="160"/>
                  </a:cubicBezTo>
                  <a:cubicBezTo>
                    <a:pt x="284" y="160"/>
                    <a:pt x="284" y="160"/>
                    <a:pt x="284" y="160"/>
                  </a:cubicBezTo>
                  <a:cubicBezTo>
                    <a:pt x="283" y="160"/>
                    <a:pt x="283" y="160"/>
                    <a:pt x="283" y="160"/>
                  </a:cubicBezTo>
                  <a:cubicBezTo>
                    <a:pt x="282" y="159"/>
                    <a:pt x="282" y="159"/>
                    <a:pt x="282" y="159"/>
                  </a:cubicBezTo>
                  <a:cubicBezTo>
                    <a:pt x="282" y="159"/>
                    <a:pt x="282" y="159"/>
                    <a:pt x="282" y="159"/>
                  </a:cubicBezTo>
                  <a:cubicBezTo>
                    <a:pt x="284" y="158"/>
                    <a:pt x="284" y="158"/>
                    <a:pt x="284" y="158"/>
                  </a:cubicBezTo>
                  <a:cubicBezTo>
                    <a:pt x="283" y="158"/>
                    <a:pt x="283" y="158"/>
                    <a:pt x="283" y="158"/>
                  </a:cubicBezTo>
                  <a:cubicBezTo>
                    <a:pt x="283" y="158"/>
                    <a:pt x="283" y="158"/>
                    <a:pt x="283" y="158"/>
                  </a:cubicBezTo>
                  <a:cubicBezTo>
                    <a:pt x="283" y="157"/>
                    <a:pt x="283" y="157"/>
                    <a:pt x="283" y="157"/>
                  </a:cubicBezTo>
                  <a:cubicBezTo>
                    <a:pt x="283" y="156"/>
                    <a:pt x="283" y="156"/>
                    <a:pt x="283" y="156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82" y="157"/>
                    <a:pt x="282" y="157"/>
                    <a:pt x="282" y="157"/>
                  </a:cubicBezTo>
                  <a:cubicBezTo>
                    <a:pt x="282" y="157"/>
                    <a:pt x="282" y="157"/>
                    <a:pt x="282" y="157"/>
                  </a:cubicBezTo>
                  <a:cubicBezTo>
                    <a:pt x="281" y="157"/>
                    <a:pt x="281" y="157"/>
                    <a:pt x="281" y="157"/>
                  </a:cubicBezTo>
                  <a:cubicBezTo>
                    <a:pt x="281" y="157"/>
                    <a:pt x="281" y="157"/>
                    <a:pt x="281" y="157"/>
                  </a:cubicBezTo>
                  <a:cubicBezTo>
                    <a:pt x="280" y="157"/>
                    <a:pt x="280" y="157"/>
                    <a:pt x="280" y="157"/>
                  </a:cubicBezTo>
                  <a:cubicBezTo>
                    <a:pt x="280" y="156"/>
                    <a:pt x="280" y="156"/>
                    <a:pt x="280" y="156"/>
                  </a:cubicBezTo>
                  <a:cubicBezTo>
                    <a:pt x="281" y="155"/>
                    <a:pt x="281" y="155"/>
                    <a:pt x="281" y="155"/>
                  </a:cubicBezTo>
                  <a:cubicBezTo>
                    <a:pt x="281" y="155"/>
                    <a:pt x="281" y="155"/>
                    <a:pt x="281" y="155"/>
                  </a:cubicBezTo>
                  <a:cubicBezTo>
                    <a:pt x="279" y="155"/>
                    <a:pt x="279" y="155"/>
                    <a:pt x="279" y="155"/>
                  </a:cubicBezTo>
                  <a:cubicBezTo>
                    <a:pt x="279" y="154"/>
                    <a:pt x="279" y="154"/>
                    <a:pt x="279" y="154"/>
                  </a:cubicBezTo>
                  <a:cubicBezTo>
                    <a:pt x="280" y="154"/>
                    <a:pt x="280" y="154"/>
                    <a:pt x="280" y="154"/>
                  </a:cubicBezTo>
                  <a:cubicBezTo>
                    <a:pt x="280" y="154"/>
                    <a:pt x="280" y="154"/>
                    <a:pt x="280" y="154"/>
                  </a:cubicBezTo>
                  <a:cubicBezTo>
                    <a:pt x="280" y="154"/>
                    <a:pt x="280" y="154"/>
                    <a:pt x="280" y="154"/>
                  </a:cubicBezTo>
                  <a:cubicBezTo>
                    <a:pt x="280" y="153"/>
                    <a:pt x="280" y="153"/>
                    <a:pt x="280" y="153"/>
                  </a:cubicBezTo>
                  <a:cubicBezTo>
                    <a:pt x="281" y="153"/>
                    <a:pt x="281" y="153"/>
                    <a:pt x="281" y="153"/>
                  </a:cubicBezTo>
                  <a:cubicBezTo>
                    <a:pt x="281" y="153"/>
                    <a:pt x="281" y="153"/>
                    <a:pt x="281" y="153"/>
                  </a:cubicBezTo>
                  <a:cubicBezTo>
                    <a:pt x="281" y="152"/>
                    <a:pt x="281" y="152"/>
                    <a:pt x="281" y="152"/>
                  </a:cubicBezTo>
                  <a:cubicBezTo>
                    <a:pt x="280" y="153"/>
                    <a:pt x="280" y="153"/>
                    <a:pt x="280" y="153"/>
                  </a:cubicBezTo>
                  <a:cubicBezTo>
                    <a:pt x="279" y="154"/>
                    <a:pt x="279" y="154"/>
                    <a:pt x="279" y="154"/>
                  </a:cubicBezTo>
                  <a:cubicBezTo>
                    <a:pt x="279" y="154"/>
                    <a:pt x="279" y="154"/>
                    <a:pt x="279" y="154"/>
                  </a:cubicBezTo>
                  <a:cubicBezTo>
                    <a:pt x="278" y="154"/>
                    <a:pt x="278" y="154"/>
                    <a:pt x="278" y="154"/>
                  </a:cubicBezTo>
                  <a:cubicBezTo>
                    <a:pt x="278" y="153"/>
                    <a:pt x="278" y="153"/>
                    <a:pt x="278" y="153"/>
                  </a:cubicBezTo>
                  <a:cubicBezTo>
                    <a:pt x="278" y="153"/>
                    <a:pt x="278" y="153"/>
                    <a:pt x="278" y="153"/>
                  </a:cubicBezTo>
                  <a:cubicBezTo>
                    <a:pt x="277" y="154"/>
                    <a:pt x="277" y="154"/>
                    <a:pt x="277" y="154"/>
                  </a:cubicBezTo>
                  <a:cubicBezTo>
                    <a:pt x="277" y="154"/>
                    <a:pt x="277" y="154"/>
                    <a:pt x="277" y="154"/>
                  </a:cubicBezTo>
                  <a:cubicBezTo>
                    <a:pt x="276" y="154"/>
                    <a:pt x="276" y="154"/>
                    <a:pt x="276" y="154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5" y="155"/>
                    <a:pt x="275" y="155"/>
                    <a:pt x="275" y="155"/>
                  </a:cubicBezTo>
                  <a:cubicBezTo>
                    <a:pt x="274" y="155"/>
                    <a:pt x="274" y="155"/>
                    <a:pt x="274" y="155"/>
                  </a:cubicBezTo>
                  <a:cubicBezTo>
                    <a:pt x="274" y="154"/>
                    <a:pt x="274" y="154"/>
                    <a:pt x="274" y="154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5" y="153"/>
                    <a:pt x="275" y="153"/>
                    <a:pt x="275" y="153"/>
                  </a:cubicBezTo>
                  <a:cubicBezTo>
                    <a:pt x="274" y="153"/>
                    <a:pt x="274" y="153"/>
                    <a:pt x="274" y="153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76" y="152"/>
                    <a:pt x="276" y="152"/>
                    <a:pt x="276" y="152"/>
                  </a:cubicBezTo>
                  <a:cubicBezTo>
                    <a:pt x="276" y="153"/>
                    <a:pt x="276" y="153"/>
                    <a:pt x="276" y="153"/>
                  </a:cubicBezTo>
                  <a:cubicBezTo>
                    <a:pt x="277" y="153"/>
                    <a:pt x="277" y="153"/>
                    <a:pt x="277" y="153"/>
                  </a:cubicBezTo>
                  <a:cubicBezTo>
                    <a:pt x="277" y="152"/>
                    <a:pt x="277" y="152"/>
                    <a:pt x="277" y="152"/>
                  </a:cubicBezTo>
                  <a:cubicBezTo>
                    <a:pt x="278" y="152"/>
                    <a:pt x="278" y="152"/>
                    <a:pt x="278" y="152"/>
                  </a:cubicBezTo>
                  <a:cubicBezTo>
                    <a:pt x="278" y="151"/>
                    <a:pt x="278" y="151"/>
                    <a:pt x="278" y="151"/>
                  </a:cubicBezTo>
                  <a:cubicBezTo>
                    <a:pt x="278" y="151"/>
                    <a:pt x="278" y="151"/>
                    <a:pt x="278" y="151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6" y="148"/>
                    <a:pt x="276" y="148"/>
                    <a:pt x="276" y="148"/>
                  </a:cubicBezTo>
                  <a:cubicBezTo>
                    <a:pt x="275" y="148"/>
                    <a:pt x="275" y="148"/>
                    <a:pt x="275" y="148"/>
                  </a:cubicBezTo>
                  <a:cubicBezTo>
                    <a:pt x="275" y="148"/>
                    <a:pt x="275" y="148"/>
                    <a:pt x="275" y="148"/>
                  </a:cubicBezTo>
                  <a:cubicBezTo>
                    <a:pt x="274" y="148"/>
                    <a:pt x="274" y="148"/>
                    <a:pt x="274" y="148"/>
                  </a:cubicBezTo>
                  <a:cubicBezTo>
                    <a:pt x="274" y="147"/>
                    <a:pt x="274" y="147"/>
                    <a:pt x="274" y="147"/>
                  </a:cubicBezTo>
                  <a:cubicBezTo>
                    <a:pt x="275" y="147"/>
                    <a:pt x="275" y="147"/>
                    <a:pt x="275" y="147"/>
                  </a:cubicBezTo>
                  <a:cubicBezTo>
                    <a:pt x="275" y="147"/>
                    <a:pt x="275" y="147"/>
                    <a:pt x="275" y="147"/>
                  </a:cubicBezTo>
                  <a:cubicBezTo>
                    <a:pt x="276" y="147"/>
                    <a:pt x="276" y="147"/>
                    <a:pt x="276" y="147"/>
                  </a:cubicBezTo>
                  <a:cubicBezTo>
                    <a:pt x="276" y="147"/>
                    <a:pt x="276" y="147"/>
                    <a:pt x="276" y="147"/>
                  </a:cubicBezTo>
                  <a:cubicBezTo>
                    <a:pt x="276" y="146"/>
                    <a:pt x="276" y="146"/>
                    <a:pt x="276" y="146"/>
                  </a:cubicBezTo>
                  <a:cubicBezTo>
                    <a:pt x="275" y="146"/>
                    <a:pt x="275" y="146"/>
                    <a:pt x="275" y="146"/>
                  </a:cubicBezTo>
                  <a:cubicBezTo>
                    <a:pt x="275" y="145"/>
                    <a:pt x="275" y="145"/>
                    <a:pt x="275" y="145"/>
                  </a:cubicBezTo>
                  <a:cubicBezTo>
                    <a:pt x="274" y="145"/>
                    <a:pt x="274" y="145"/>
                    <a:pt x="274" y="145"/>
                  </a:cubicBezTo>
                  <a:cubicBezTo>
                    <a:pt x="274" y="145"/>
                    <a:pt x="274" y="145"/>
                    <a:pt x="274" y="145"/>
                  </a:cubicBezTo>
                  <a:cubicBezTo>
                    <a:pt x="274" y="145"/>
                    <a:pt x="274" y="145"/>
                    <a:pt x="274" y="145"/>
                  </a:cubicBezTo>
                  <a:cubicBezTo>
                    <a:pt x="273" y="146"/>
                    <a:pt x="273" y="146"/>
                    <a:pt x="273" y="146"/>
                  </a:cubicBezTo>
                  <a:cubicBezTo>
                    <a:pt x="273" y="146"/>
                    <a:pt x="273" y="146"/>
                    <a:pt x="273" y="146"/>
                  </a:cubicBezTo>
                  <a:cubicBezTo>
                    <a:pt x="273" y="145"/>
                    <a:pt x="273" y="145"/>
                    <a:pt x="273" y="145"/>
                  </a:cubicBezTo>
                  <a:cubicBezTo>
                    <a:pt x="274" y="144"/>
                    <a:pt x="274" y="144"/>
                    <a:pt x="274" y="144"/>
                  </a:cubicBezTo>
                  <a:cubicBezTo>
                    <a:pt x="274" y="143"/>
                    <a:pt x="274" y="143"/>
                    <a:pt x="274" y="143"/>
                  </a:cubicBezTo>
                  <a:cubicBezTo>
                    <a:pt x="274" y="143"/>
                    <a:pt x="274" y="143"/>
                    <a:pt x="274" y="143"/>
                  </a:cubicBezTo>
                  <a:cubicBezTo>
                    <a:pt x="275" y="142"/>
                    <a:pt x="275" y="142"/>
                    <a:pt x="275" y="142"/>
                  </a:cubicBezTo>
                  <a:cubicBezTo>
                    <a:pt x="275" y="141"/>
                    <a:pt x="275" y="141"/>
                    <a:pt x="275" y="141"/>
                  </a:cubicBezTo>
                  <a:cubicBezTo>
                    <a:pt x="275" y="140"/>
                    <a:pt x="275" y="140"/>
                    <a:pt x="275" y="140"/>
                  </a:cubicBezTo>
                  <a:cubicBezTo>
                    <a:pt x="275" y="140"/>
                    <a:pt x="275" y="140"/>
                    <a:pt x="275" y="140"/>
                  </a:cubicBezTo>
                  <a:cubicBezTo>
                    <a:pt x="274" y="140"/>
                    <a:pt x="274" y="140"/>
                    <a:pt x="274" y="140"/>
                  </a:cubicBezTo>
                  <a:cubicBezTo>
                    <a:pt x="274" y="140"/>
                    <a:pt x="274" y="140"/>
                    <a:pt x="274" y="140"/>
                  </a:cubicBezTo>
                  <a:cubicBezTo>
                    <a:pt x="273" y="140"/>
                    <a:pt x="273" y="140"/>
                    <a:pt x="273" y="140"/>
                  </a:cubicBezTo>
                  <a:cubicBezTo>
                    <a:pt x="273" y="141"/>
                    <a:pt x="273" y="141"/>
                    <a:pt x="273" y="141"/>
                  </a:cubicBezTo>
                  <a:cubicBezTo>
                    <a:pt x="273" y="141"/>
                    <a:pt x="273" y="141"/>
                    <a:pt x="273" y="141"/>
                  </a:cubicBezTo>
                  <a:cubicBezTo>
                    <a:pt x="272" y="140"/>
                    <a:pt x="272" y="140"/>
                    <a:pt x="272" y="140"/>
                  </a:cubicBezTo>
                  <a:cubicBezTo>
                    <a:pt x="272" y="139"/>
                    <a:pt x="272" y="139"/>
                    <a:pt x="272" y="139"/>
                  </a:cubicBezTo>
                  <a:cubicBezTo>
                    <a:pt x="271" y="139"/>
                    <a:pt x="271" y="139"/>
                    <a:pt x="271" y="139"/>
                  </a:cubicBezTo>
                  <a:cubicBezTo>
                    <a:pt x="271" y="138"/>
                    <a:pt x="271" y="138"/>
                    <a:pt x="271" y="138"/>
                  </a:cubicBezTo>
                  <a:cubicBezTo>
                    <a:pt x="271" y="137"/>
                    <a:pt x="271" y="137"/>
                    <a:pt x="271" y="137"/>
                  </a:cubicBezTo>
                  <a:cubicBezTo>
                    <a:pt x="272" y="137"/>
                    <a:pt x="272" y="137"/>
                    <a:pt x="272" y="137"/>
                  </a:cubicBezTo>
                  <a:cubicBezTo>
                    <a:pt x="272" y="137"/>
                    <a:pt x="272" y="137"/>
                    <a:pt x="272" y="137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1" y="136"/>
                    <a:pt x="271" y="136"/>
                    <a:pt x="271" y="136"/>
                  </a:cubicBezTo>
                  <a:cubicBezTo>
                    <a:pt x="271" y="136"/>
                    <a:pt x="271" y="136"/>
                    <a:pt x="271" y="136"/>
                  </a:cubicBezTo>
                  <a:cubicBezTo>
                    <a:pt x="271" y="137"/>
                    <a:pt x="271" y="137"/>
                    <a:pt x="271" y="137"/>
                  </a:cubicBezTo>
                  <a:cubicBezTo>
                    <a:pt x="270" y="138"/>
                    <a:pt x="270" y="138"/>
                    <a:pt x="270" y="138"/>
                  </a:cubicBezTo>
                  <a:cubicBezTo>
                    <a:pt x="270" y="137"/>
                    <a:pt x="270" y="137"/>
                    <a:pt x="270" y="137"/>
                  </a:cubicBezTo>
                  <a:cubicBezTo>
                    <a:pt x="269" y="137"/>
                    <a:pt x="269" y="137"/>
                    <a:pt x="269" y="137"/>
                  </a:cubicBezTo>
                  <a:cubicBezTo>
                    <a:pt x="269" y="137"/>
                    <a:pt x="269" y="137"/>
                    <a:pt x="269" y="137"/>
                  </a:cubicBezTo>
                  <a:cubicBezTo>
                    <a:pt x="269" y="138"/>
                    <a:pt x="269" y="138"/>
                    <a:pt x="269" y="138"/>
                  </a:cubicBezTo>
                  <a:cubicBezTo>
                    <a:pt x="269" y="138"/>
                    <a:pt x="269" y="138"/>
                    <a:pt x="269" y="138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70" y="139"/>
                    <a:pt x="270" y="139"/>
                    <a:pt x="270" y="139"/>
                  </a:cubicBezTo>
                  <a:cubicBezTo>
                    <a:pt x="270" y="141"/>
                    <a:pt x="270" y="141"/>
                    <a:pt x="270" y="141"/>
                  </a:cubicBezTo>
                  <a:cubicBezTo>
                    <a:pt x="271" y="141"/>
                    <a:pt x="271" y="141"/>
                    <a:pt x="271" y="141"/>
                  </a:cubicBezTo>
                  <a:cubicBezTo>
                    <a:pt x="271" y="142"/>
                    <a:pt x="271" y="142"/>
                    <a:pt x="271" y="142"/>
                  </a:cubicBezTo>
                  <a:cubicBezTo>
                    <a:pt x="271" y="143"/>
                    <a:pt x="271" y="143"/>
                    <a:pt x="271" y="143"/>
                  </a:cubicBezTo>
                  <a:cubicBezTo>
                    <a:pt x="270" y="143"/>
                    <a:pt x="270" y="143"/>
                    <a:pt x="270" y="143"/>
                  </a:cubicBezTo>
                  <a:cubicBezTo>
                    <a:pt x="269" y="144"/>
                    <a:pt x="269" y="144"/>
                    <a:pt x="269" y="144"/>
                  </a:cubicBezTo>
                  <a:cubicBezTo>
                    <a:pt x="267" y="144"/>
                    <a:pt x="267" y="144"/>
                    <a:pt x="267" y="144"/>
                  </a:cubicBezTo>
                  <a:cubicBezTo>
                    <a:pt x="267" y="144"/>
                    <a:pt x="267" y="144"/>
                    <a:pt x="267" y="144"/>
                  </a:cubicBezTo>
                  <a:cubicBezTo>
                    <a:pt x="266" y="144"/>
                    <a:pt x="266" y="144"/>
                    <a:pt x="266" y="144"/>
                  </a:cubicBezTo>
                  <a:cubicBezTo>
                    <a:pt x="266" y="143"/>
                    <a:pt x="266" y="143"/>
                    <a:pt x="266" y="143"/>
                  </a:cubicBezTo>
                  <a:cubicBezTo>
                    <a:pt x="266" y="143"/>
                    <a:pt x="266" y="143"/>
                    <a:pt x="266" y="143"/>
                  </a:cubicBezTo>
                  <a:cubicBezTo>
                    <a:pt x="266" y="142"/>
                    <a:pt x="266" y="142"/>
                    <a:pt x="266" y="142"/>
                  </a:cubicBezTo>
                  <a:cubicBezTo>
                    <a:pt x="264" y="142"/>
                    <a:pt x="264" y="142"/>
                    <a:pt x="264" y="142"/>
                  </a:cubicBezTo>
                  <a:cubicBezTo>
                    <a:pt x="263" y="141"/>
                    <a:pt x="263" y="141"/>
                    <a:pt x="263" y="141"/>
                  </a:cubicBezTo>
                  <a:cubicBezTo>
                    <a:pt x="262" y="141"/>
                    <a:pt x="262" y="141"/>
                    <a:pt x="262" y="141"/>
                  </a:cubicBezTo>
                  <a:cubicBezTo>
                    <a:pt x="262" y="143"/>
                    <a:pt x="262" y="143"/>
                    <a:pt x="262" y="143"/>
                  </a:cubicBezTo>
                  <a:cubicBezTo>
                    <a:pt x="263" y="144"/>
                    <a:pt x="263" y="144"/>
                    <a:pt x="263" y="144"/>
                  </a:cubicBezTo>
                  <a:cubicBezTo>
                    <a:pt x="262" y="144"/>
                    <a:pt x="262" y="144"/>
                    <a:pt x="262" y="144"/>
                  </a:cubicBezTo>
                  <a:cubicBezTo>
                    <a:pt x="262" y="144"/>
                    <a:pt x="262" y="144"/>
                    <a:pt x="262" y="144"/>
                  </a:cubicBezTo>
                  <a:cubicBezTo>
                    <a:pt x="261" y="143"/>
                    <a:pt x="261" y="143"/>
                    <a:pt x="261" y="143"/>
                  </a:cubicBezTo>
                  <a:cubicBezTo>
                    <a:pt x="261" y="142"/>
                    <a:pt x="261" y="142"/>
                    <a:pt x="261" y="142"/>
                  </a:cubicBezTo>
                  <a:cubicBezTo>
                    <a:pt x="260" y="142"/>
                    <a:pt x="260" y="142"/>
                    <a:pt x="260" y="142"/>
                  </a:cubicBezTo>
                  <a:cubicBezTo>
                    <a:pt x="260" y="142"/>
                    <a:pt x="260" y="142"/>
                    <a:pt x="260" y="142"/>
                  </a:cubicBezTo>
                  <a:cubicBezTo>
                    <a:pt x="259" y="141"/>
                    <a:pt x="259" y="141"/>
                    <a:pt x="259" y="141"/>
                  </a:cubicBezTo>
                  <a:cubicBezTo>
                    <a:pt x="259" y="140"/>
                    <a:pt x="259" y="140"/>
                    <a:pt x="259" y="140"/>
                  </a:cubicBezTo>
                  <a:cubicBezTo>
                    <a:pt x="259" y="140"/>
                    <a:pt x="259" y="140"/>
                    <a:pt x="259" y="140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57" y="139"/>
                    <a:pt x="257" y="139"/>
                    <a:pt x="257" y="139"/>
                  </a:cubicBezTo>
                  <a:cubicBezTo>
                    <a:pt x="257" y="139"/>
                    <a:pt x="257" y="139"/>
                    <a:pt x="257" y="139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59" y="141"/>
                    <a:pt x="259" y="141"/>
                    <a:pt x="259" y="141"/>
                  </a:cubicBezTo>
                  <a:cubicBezTo>
                    <a:pt x="259" y="141"/>
                    <a:pt x="259" y="141"/>
                    <a:pt x="259" y="141"/>
                  </a:cubicBezTo>
                  <a:cubicBezTo>
                    <a:pt x="259" y="142"/>
                    <a:pt x="259" y="142"/>
                    <a:pt x="259" y="142"/>
                  </a:cubicBezTo>
                  <a:cubicBezTo>
                    <a:pt x="259" y="142"/>
                    <a:pt x="259" y="142"/>
                    <a:pt x="259" y="142"/>
                  </a:cubicBezTo>
                  <a:cubicBezTo>
                    <a:pt x="259" y="142"/>
                    <a:pt x="259" y="142"/>
                    <a:pt x="259" y="142"/>
                  </a:cubicBezTo>
                  <a:cubicBezTo>
                    <a:pt x="258" y="143"/>
                    <a:pt x="258" y="143"/>
                    <a:pt x="258" y="143"/>
                  </a:cubicBezTo>
                  <a:cubicBezTo>
                    <a:pt x="257" y="142"/>
                    <a:pt x="257" y="142"/>
                    <a:pt x="257" y="142"/>
                  </a:cubicBezTo>
                  <a:cubicBezTo>
                    <a:pt x="256" y="142"/>
                    <a:pt x="256" y="142"/>
                    <a:pt x="256" y="142"/>
                  </a:cubicBezTo>
                  <a:cubicBezTo>
                    <a:pt x="256" y="141"/>
                    <a:pt x="256" y="141"/>
                    <a:pt x="256" y="141"/>
                  </a:cubicBezTo>
                  <a:cubicBezTo>
                    <a:pt x="255" y="141"/>
                    <a:pt x="255" y="141"/>
                    <a:pt x="255" y="141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54" y="141"/>
                    <a:pt x="254" y="141"/>
                    <a:pt x="254" y="141"/>
                  </a:cubicBezTo>
                  <a:cubicBezTo>
                    <a:pt x="253" y="141"/>
                    <a:pt x="253" y="141"/>
                    <a:pt x="253" y="141"/>
                  </a:cubicBezTo>
                  <a:cubicBezTo>
                    <a:pt x="252" y="141"/>
                    <a:pt x="252" y="141"/>
                    <a:pt x="252" y="141"/>
                  </a:cubicBezTo>
                  <a:cubicBezTo>
                    <a:pt x="251" y="140"/>
                    <a:pt x="251" y="140"/>
                    <a:pt x="251" y="140"/>
                  </a:cubicBezTo>
                  <a:cubicBezTo>
                    <a:pt x="250" y="140"/>
                    <a:pt x="250" y="140"/>
                    <a:pt x="250" y="140"/>
                  </a:cubicBezTo>
                  <a:cubicBezTo>
                    <a:pt x="250" y="140"/>
                    <a:pt x="250" y="140"/>
                    <a:pt x="250" y="140"/>
                  </a:cubicBezTo>
                  <a:cubicBezTo>
                    <a:pt x="249" y="139"/>
                    <a:pt x="249" y="139"/>
                    <a:pt x="249" y="139"/>
                  </a:cubicBezTo>
                  <a:cubicBezTo>
                    <a:pt x="249" y="139"/>
                    <a:pt x="249" y="139"/>
                    <a:pt x="249" y="139"/>
                  </a:cubicBezTo>
                  <a:cubicBezTo>
                    <a:pt x="250" y="138"/>
                    <a:pt x="250" y="138"/>
                    <a:pt x="250" y="138"/>
                  </a:cubicBezTo>
                  <a:cubicBezTo>
                    <a:pt x="251" y="137"/>
                    <a:pt x="251" y="137"/>
                    <a:pt x="251" y="137"/>
                  </a:cubicBezTo>
                  <a:cubicBezTo>
                    <a:pt x="251" y="137"/>
                    <a:pt x="251" y="137"/>
                    <a:pt x="251" y="137"/>
                  </a:cubicBezTo>
                  <a:cubicBezTo>
                    <a:pt x="250" y="137"/>
                    <a:pt x="250" y="137"/>
                    <a:pt x="250" y="137"/>
                  </a:cubicBezTo>
                  <a:cubicBezTo>
                    <a:pt x="249" y="138"/>
                    <a:pt x="249" y="138"/>
                    <a:pt x="249" y="138"/>
                  </a:cubicBezTo>
                  <a:cubicBezTo>
                    <a:pt x="249" y="139"/>
                    <a:pt x="249" y="139"/>
                    <a:pt x="249" y="139"/>
                  </a:cubicBezTo>
                  <a:cubicBezTo>
                    <a:pt x="248" y="139"/>
                    <a:pt x="248" y="139"/>
                    <a:pt x="248" y="139"/>
                  </a:cubicBezTo>
                  <a:cubicBezTo>
                    <a:pt x="248" y="138"/>
                    <a:pt x="248" y="138"/>
                    <a:pt x="248" y="138"/>
                  </a:cubicBezTo>
                  <a:cubicBezTo>
                    <a:pt x="247" y="138"/>
                    <a:pt x="247" y="138"/>
                    <a:pt x="247" y="138"/>
                  </a:cubicBezTo>
                  <a:cubicBezTo>
                    <a:pt x="246" y="138"/>
                    <a:pt x="246" y="138"/>
                    <a:pt x="246" y="138"/>
                  </a:cubicBezTo>
                  <a:cubicBezTo>
                    <a:pt x="247" y="139"/>
                    <a:pt x="247" y="139"/>
                    <a:pt x="247" y="139"/>
                  </a:cubicBezTo>
                  <a:cubicBezTo>
                    <a:pt x="247" y="139"/>
                    <a:pt x="247" y="139"/>
                    <a:pt x="247" y="139"/>
                  </a:cubicBezTo>
                  <a:cubicBezTo>
                    <a:pt x="246" y="139"/>
                    <a:pt x="246" y="139"/>
                    <a:pt x="246" y="139"/>
                  </a:cubicBezTo>
                  <a:cubicBezTo>
                    <a:pt x="244" y="138"/>
                    <a:pt x="244" y="138"/>
                    <a:pt x="244" y="138"/>
                  </a:cubicBezTo>
                  <a:cubicBezTo>
                    <a:pt x="244" y="137"/>
                    <a:pt x="244" y="137"/>
                    <a:pt x="244" y="137"/>
                  </a:cubicBezTo>
                  <a:cubicBezTo>
                    <a:pt x="243" y="136"/>
                    <a:pt x="243" y="136"/>
                    <a:pt x="243" y="136"/>
                  </a:cubicBezTo>
                  <a:cubicBezTo>
                    <a:pt x="244" y="136"/>
                    <a:pt x="244" y="136"/>
                    <a:pt x="244" y="136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45" y="134"/>
                    <a:pt x="245" y="134"/>
                    <a:pt x="245" y="134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43" y="135"/>
                    <a:pt x="243" y="135"/>
                    <a:pt x="243" y="135"/>
                  </a:cubicBezTo>
                  <a:cubicBezTo>
                    <a:pt x="243" y="136"/>
                    <a:pt x="243" y="136"/>
                    <a:pt x="243" y="136"/>
                  </a:cubicBezTo>
                  <a:cubicBezTo>
                    <a:pt x="243" y="136"/>
                    <a:pt x="243" y="136"/>
                    <a:pt x="243" y="136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3" y="135"/>
                    <a:pt x="243" y="135"/>
                    <a:pt x="243" y="135"/>
                  </a:cubicBezTo>
                  <a:cubicBezTo>
                    <a:pt x="242" y="134"/>
                    <a:pt x="242" y="134"/>
                    <a:pt x="242" y="134"/>
                  </a:cubicBezTo>
                  <a:cubicBezTo>
                    <a:pt x="242" y="134"/>
                    <a:pt x="242" y="134"/>
                    <a:pt x="242" y="134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2" y="136"/>
                    <a:pt x="242" y="136"/>
                    <a:pt x="242" y="136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40" y="135"/>
                    <a:pt x="240" y="135"/>
                    <a:pt x="240" y="135"/>
                  </a:cubicBezTo>
                  <a:cubicBezTo>
                    <a:pt x="240" y="135"/>
                    <a:pt x="240" y="135"/>
                    <a:pt x="240" y="135"/>
                  </a:cubicBezTo>
                  <a:cubicBezTo>
                    <a:pt x="239" y="135"/>
                    <a:pt x="239" y="135"/>
                    <a:pt x="239" y="135"/>
                  </a:cubicBezTo>
                  <a:cubicBezTo>
                    <a:pt x="239" y="136"/>
                    <a:pt x="239" y="136"/>
                    <a:pt x="239" y="136"/>
                  </a:cubicBezTo>
                  <a:cubicBezTo>
                    <a:pt x="239" y="136"/>
                    <a:pt x="239" y="136"/>
                    <a:pt x="239" y="136"/>
                  </a:cubicBezTo>
                  <a:cubicBezTo>
                    <a:pt x="238" y="135"/>
                    <a:pt x="238" y="135"/>
                    <a:pt x="238" y="135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9" y="135"/>
                    <a:pt x="239" y="135"/>
                    <a:pt x="239" y="135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7" y="133"/>
                    <a:pt x="237" y="133"/>
                    <a:pt x="237" y="133"/>
                  </a:cubicBezTo>
                  <a:cubicBezTo>
                    <a:pt x="236" y="132"/>
                    <a:pt x="236" y="132"/>
                    <a:pt x="236" y="132"/>
                  </a:cubicBezTo>
                  <a:cubicBezTo>
                    <a:pt x="237" y="132"/>
                    <a:pt x="237" y="132"/>
                    <a:pt x="237" y="132"/>
                  </a:cubicBezTo>
                  <a:cubicBezTo>
                    <a:pt x="237" y="131"/>
                    <a:pt x="237" y="131"/>
                    <a:pt x="237" y="131"/>
                  </a:cubicBezTo>
                  <a:cubicBezTo>
                    <a:pt x="236" y="129"/>
                    <a:pt x="236" y="129"/>
                    <a:pt x="236" y="129"/>
                  </a:cubicBezTo>
                  <a:cubicBezTo>
                    <a:pt x="236" y="129"/>
                    <a:pt x="236" y="129"/>
                    <a:pt x="236" y="129"/>
                  </a:cubicBezTo>
                  <a:cubicBezTo>
                    <a:pt x="237" y="129"/>
                    <a:pt x="237" y="129"/>
                    <a:pt x="237" y="129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37" y="127"/>
                    <a:pt x="237" y="127"/>
                    <a:pt x="237" y="127"/>
                  </a:cubicBezTo>
                  <a:cubicBezTo>
                    <a:pt x="237" y="127"/>
                    <a:pt x="237" y="127"/>
                    <a:pt x="237" y="127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8" y="128"/>
                    <a:pt x="238" y="128"/>
                    <a:pt x="238" y="128"/>
                  </a:cubicBezTo>
                  <a:cubicBezTo>
                    <a:pt x="239" y="128"/>
                    <a:pt x="239" y="128"/>
                    <a:pt x="239" y="128"/>
                  </a:cubicBezTo>
                  <a:cubicBezTo>
                    <a:pt x="240" y="128"/>
                    <a:pt x="240" y="128"/>
                    <a:pt x="240" y="128"/>
                  </a:cubicBezTo>
                  <a:cubicBezTo>
                    <a:pt x="240" y="129"/>
                    <a:pt x="240" y="129"/>
                    <a:pt x="240" y="129"/>
                  </a:cubicBezTo>
                  <a:cubicBezTo>
                    <a:pt x="242" y="130"/>
                    <a:pt x="242" y="130"/>
                    <a:pt x="242" y="130"/>
                  </a:cubicBezTo>
                  <a:cubicBezTo>
                    <a:pt x="243" y="130"/>
                    <a:pt x="243" y="130"/>
                    <a:pt x="243" y="130"/>
                  </a:cubicBezTo>
                  <a:cubicBezTo>
                    <a:pt x="244" y="129"/>
                    <a:pt x="244" y="129"/>
                    <a:pt x="244" y="129"/>
                  </a:cubicBezTo>
                  <a:cubicBezTo>
                    <a:pt x="245" y="129"/>
                    <a:pt x="245" y="129"/>
                    <a:pt x="245" y="129"/>
                  </a:cubicBezTo>
                  <a:cubicBezTo>
                    <a:pt x="244" y="129"/>
                    <a:pt x="244" y="129"/>
                    <a:pt x="244" y="129"/>
                  </a:cubicBezTo>
                  <a:cubicBezTo>
                    <a:pt x="244" y="128"/>
                    <a:pt x="244" y="128"/>
                    <a:pt x="244" y="128"/>
                  </a:cubicBezTo>
                  <a:cubicBezTo>
                    <a:pt x="243" y="128"/>
                    <a:pt x="243" y="128"/>
                    <a:pt x="243" y="128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2" y="127"/>
                    <a:pt x="242" y="127"/>
                    <a:pt x="242" y="127"/>
                  </a:cubicBezTo>
                  <a:cubicBezTo>
                    <a:pt x="241" y="126"/>
                    <a:pt x="241" y="126"/>
                    <a:pt x="241" y="126"/>
                  </a:cubicBezTo>
                  <a:cubicBezTo>
                    <a:pt x="240" y="126"/>
                    <a:pt x="240" y="126"/>
                    <a:pt x="240" y="126"/>
                  </a:cubicBezTo>
                  <a:cubicBezTo>
                    <a:pt x="239" y="126"/>
                    <a:pt x="239" y="126"/>
                    <a:pt x="239" y="126"/>
                  </a:cubicBezTo>
                  <a:cubicBezTo>
                    <a:pt x="238" y="126"/>
                    <a:pt x="238" y="126"/>
                    <a:pt x="238" y="126"/>
                  </a:cubicBezTo>
                  <a:cubicBezTo>
                    <a:pt x="237" y="125"/>
                    <a:pt x="237" y="125"/>
                    <a:pt x="237" y="125"/>
                  </a:cubicBezTo>
                  <a:cubicBezTo>
                    <a:pt x="236" y="124"/>
                    <a:pt x="236" y="124"/>
                    <a:pt x="236" y="124"/>
                  </a:cubicBezTo>
                  <a:cubicBezTo>
                    <a:pt x="237" y="123"/>
                    <a:pt x="237" y="123"/>
                    <a:pt x="237" y="123"/>
                  </a:cubicBezTo>
                  <a:cubicBezTo>
                    <a:pt x="237" y="122"/>
                    <a:pt x="237" y="122"/>
                    <a:pt x="237" y="122"/>
                  </a:cubicBezTo>
                  <a:cubicBezTo>
                    <a:pt x="237" y="122"/>
                    <a:pt x="237" y="122"/>
                    <a:pt x="237" y="122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9" y="120"/>
                    <a:pt x="239" y="120"/>
                    <a:pt x="239" y="120"/>
                  </a:cubicBezTo>
                  <a:cubicBezTo>
                    <a:pt x="239" y="119"/>
                    <a:pt x="239" y="119"/>
                    <a:pt x="239" y="119"/>
                  </a:cubicBezTo>
                  <a:cubicBezTo>
                    <a:pt x="239" y="118"/>
                    <a:pt x="239" y="118"/>
                    <a:pt x="239" y="118"/>
                  </a:cubicBezTo>
                  <a:cubicBezTo>
                    <a:pt x="240" y="118"/>
                    <a:pt x="240" y="118"/>
                    <a:pt x="240" y="118"/>
                  </a:cubicBezTo>
                  <a:cubicBezTo>
                    <a:pt x="240" y="117"/>
                    <a:pt x="240" y="117"/>
                    <a:pt x="240" y="117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2" y="117"/>
                    <a:pt x="242" y="117"/>
                    <a:pt x="242" y="117"/>
                  </a:cubicBezTo>
                  <a:cubicBezTo>
                    <a:pt x="242" y="116"/>
                    <a:pt x="242" y="116"/>
                    <a:pt x="242" y="116"/>
                  </a:cubicBezTo>
                  <a:cubicBezTo>
                    <a:pt x="242" y="116"/>
                    <a:pt x="242" y="116"/>
                    <a:pt x="242" y="116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2" y="114"/>
                    <a:pt x="242" y="114"/>
                    <a:pt x="242" y="114"/>
                  </a:cubicBezTo>
                  <a:cubicBezTo>
                    <a:pt x="243" y="113"/>
                    <a:pt x="243" y="113"/>
                    <a:pt x="243" y="113"/>
                  </a:cubicBezTo>
                  <a:cubicBezTo>
                    <a:pt x="243" y="113"/>
                    <a:pt x="243" y="113"/>
                    <a:pt x="243" y="113"/>
                  </a:cubicBezTo>
                  <a:cubicBezTo>
                    <a:pt x="244" y="112"/>
                    <a:pt x="244" y="112"/>
                    <a:pt x="244" y="112"/>
                  </a:cubicBezTo>
                  <a:cubicBezTo>
                    <a:pt x="244" y="112"/>
                    <a:pt x="244" y="112"/>
                    <a:pt x="244" y="112"/>
                  </a:cubicBezTo>
                  <a:cubicBezTo>
                    <a:pt x="245" y="112"/>
                    <a:pt x="245" y="112"/>
                    <a:pt x="245" y="112"/>
                  </a:cubicBezTo>
                  <a:cubicBezTo>
                    <a:pt x="245" y="111"/>
                    <a:pt x="245" y="111"/>
                    <a:pt x="245" y="111"/>
                  </a:cubicBezTo>
                  <a:cubicBezTo>
                    <a:pt x="246" y="111"/>
                    <a:pt x="246" y="111"/>
                    <a:pt x="246" y="111"/>
                  </a:cubicBezTo>
                  <a:cubicBezTo>
                    <a:pt x="246" y="112"/>
                    <a:pt x="246" y="112"/>
                    <a:pt x="246" y="112"/>
                  </a:cubicBezTo>
                  <a:cubicBezTo>
                    <a:pt x="246" y="111"/>
                    <a:pt x="246" y="111"/>
                    <a:pt x="246" y="111"/>
                  </a:cubicBezTo>
                  <a:cubicBezTo>
                    <a:pt x="246" y="111"/>
                    <a:pt x="246" y="111"/>
                    <a:pt x="246" y="111"/>
                  </a:cubicBezTo>
                  <a:cubicBezTo>
                    <a:pt x="247" y="109"/>
                    <a:pt x="247" y="109"/>
                    <a:pt x="247" y="109"/>
                  </a:cubicBezTo>
                  <a:cubicBezTo>
                    <a:pt x="248" y="109"/>
                    <a:pt x="248" y="109"/>
                    <a:pt x="248" y="109"/>
                  </a:cubicBezTo>
                  <a:cubicBezTo>
                    <a:pt x="248" y="109"/>
                    <a:pt x="248" y="109"/>
                    <a:pt x="248" y="109"/>
                  </a:cubicBezTo>
                  <a:cubicBezTo>
                    <a:pt x="248" y="108"/>
                    <a:pt x="248" y="108"/>
                    <a:pt x="248" y="108"/>
                  </a:cubicBezTo>
                  <a:cubicBezTo>
                    <a:pt x="249" y="108"/>
                    <a:pt x="249" y="108"/>
                    <a:pt x="249" y="108"/>
                  </a:cubicBezTo>
                  <a:cubicBezTo>
                    <a:pt x="250" y="107"/>
                    <a:pt x="250" y="107"/>
                    <a:pt x="250" y="107"/>
                  </a:cubicBezTo>
                  <a:cubicBezTo>
                    <a:pt x="250" y="107"/>
                    <a:pt x="250" y="107"/>
                    <a:pt x="250" y="107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106"/>
                    <a:pt x="251" y="106"/>
                    <a:pt x="251" y="106"/>
                  </a:cubicBezTo>
                  <a:cubicBezTo>
                    <a:pt x="251" y="106"/>
                    <a:pt x="251" y="106"/>
                    <a:pt x="251" y="106"/>
                  </a:cubicBezTo>
                  <a:cubicBezTo>
                    <a:pt x="253" y="105"/>
                    <a:pt x="253" y="105"/>
                    <a:pt x="253" y="105"/>
                  </a:cubicBezTo>
                  <a:cubicBezTo>
                    <a:pt x="254" y="104"/>
                    <a:pt x="254" y="104"/>
                    <a:pt x="254" y="104"/>
                  </a:cubicBezTo>
                  <a:cubicBezTo>
                    <a:pt x="256" y="103"/>
                    <a:pt x="256" y="103"/>
                    <a:pt x="256" y="103"/>
                  </a:cubicBezTo>
                  <a:cubicBezTo>
                    <a:pt x="258" y="103"/>
                    <a:pt x="258" y="103"/>
                    <a:pt x="258" y="103"/>
                  </a:cubicBezTo>
                  <a:cubicBezTo>
                    <a:pt x="259" y="103"/>
                    <a:pt x="259" y="103"/>
                    <a:pt x="259" y="103"/>
                  </a:cubicBezTo>
                  <a:cubicBezTo>
                    <a:pt x="260" y="103"/>
                    <a:pt x="260" y="103"/>
                    <a:pt x="260" y="103"/>
                  </a:cubicBezTo>
                  <a:cubicBezTo>
                    <a:pt x="261" y="103"/>
                    <a:pt x="261" y="103"/>
                    <a:pt x="261" y="103"/>
                  </a:cubicBezTo>
                  <a:cubicBezTo>
                    <a:pt x="261" y="103"/>
                    <a:pt x="261" y="103"/>
                    <a:pt x="261" y="103"/>
                  </a:cubicBezTo>
                  <a:cubicBezTo>
                    <a:pt x="262" y="103"/>
                    <a:pt x="262" y="103"/>
                    <a:pt x="262" y="103"/>
                  </a:cubicBezTo>
                  <a:cubicBezTo>
                    <a:pt x="263" y="104"/>
                    <a:pt x="263" y="104"/>
                    <a:pt x="263" y="104"/>
                  </a:cubicBezTo>
                  <a:cubicBezTo>
                    <a:pt x="265" y="104"/>
                    <a:pt x="265" y="104"/>
                    <a:pt x="265" y="104"/>
                  </a:cubicBezTo>
                  <a:cubicBezTo>
                    <a:pt x="265" y="105"/>
                    <a:pt x="265" y="105"/>
                    <a:pt x="265" y="105"/>
                  </a:cubicBezTo>
                  <a:cubicBezTo>
                    <a:pt x="265" y="106"/>
                    <a:pt x="265" y="106"/>
                    <a:pt x="265" y="106"/>
                  </a:cubicBezTo>
                  <a:cubicBezTo>
                    <a:pt x="264" y="106"/>
                    <a:pt x="264" y="106"/>
                    <a:pt x="264" y="106"/>
                  </a:cubicBezTo>
                  <a:cubicBezTo>
                    <a:pt x="263" y="106"/>
                    <a:pt x="263" y="106"/>
                    <a:pt x="263" y="106"/>
                  </a:cubicBezTo>
                  <a:cubicBezTo>
                    <a:pt x="262" y="106"/>
                    <a:pt x="262" y="106"/>
                    <a:pt x="262" y="106"/>
                  </a:cubicBezTo>
                  <a:cubicBezTo>
                    <a:pt x="261" y="107"/>
                    <a:pt x="261" y="107"/>
                    <a:pt x="261" y="107"/>
                  </a:cubicBezTo>
                  <a:cubicBezTo>
                    <a:pt x="261" y="108"/>
                    <a:pt x="261" y="108"/>
                    <a:pt x="261" y="108"/>
                  </a:cubicBezTo>
                  <a:cubicBezTo>
                    <a:pt x="260" y="108"/>
                    <a:pt x="260" y="108"/>
                    <a:pt x="260" y="108"/>
                  </a:cubicBezTo>
                  <a:cubicBezTo>
                    <a:pt x="258" y="110"/>
                    <a:pt x="258" y="110"/>
                    <a:pt x="258" y="110"/>
                  </a:cubicBezTo>
                  <a:cubicBezTo>
                    <a:pt x="256" y="111"/>
                    <a:pt x="256" y="111"/>
                    <a:pt x="256" y="111"/>
                  </a:cubicBezTo>
                  <a:cubicBezTo>
                    <a:pt x="255" y="112"/>
                    <a:pt x="255" y="112"/>
                    <a:pt x="255" y="112"/>
                  </a:cubicBezTo>
                  <a:cubicBezTo>
                    <a:pt x="255" y="112"/>
                    <a:pt x="255" y="112"/>
                    <a:pt x="255" y="112"/>
                  </a:cubicBezTo>
                  <a:cubicBezTo>
                    <a:pt x="254" y="114"/>
                    <a:pt x="254" y="114"/>
                    <a:pt x="254" y="114"/>
                  </a:cubicBezTo>
                  <a:cubicBezTo>
                    <a:pt x="254" y="115"/>
                    <a:pt x="254" y="115"/>
                    <a:pt x="254" y="115"/>
                  </a:cubicBezTo>
                  <a:cubicBezTo>
                    <a:pt x="254" y="116"/>
                    <a:pt x="254" y="116"/>
                    <a:pt x="254" y="116"/>
                  </a:cubicBezTo>
                  <a:cubicBezTo>
                    <a:pt x="254" y="116"/>
                    <a:pt x="254" y="116"/>
                    <a:pt x="254" y="116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53" y="118"/>
                    <a:pt x="253" y="118"/>
                    <a:pt x="253" y="118"/>
                  </a:cubicBezTo>
                  <a:cubicBezTo>
                    <a:pt x="252" y="119"/>
                    <a:pt x="252" y="119"/>
                    <a:pt x="252" y="119"/>
                  </a:cubicBezTo>
                  <a:cubicBezTo>
                    <a:pt x="252" y="120"/>
                    <a:pt x="252" y="120"/>
                    <a:pt x="252" y="120"/>
                  </a:cubicBezTo>
                  <a:cubicBezTo>
                    <a:pt x="252" y="121"/>
                    <a:pt x="252" y="121"/>
                    <a:pt x="252" y="121"/>
                  </a:cubicBezTo>
                  <a:cubicBezTo>
                    <a:pt x="251" y="121"/>
                    <a:pt x="251" y="121"/>
                    <a:pt x="251" y="121"/>
                  </a:cubicBezTo>
                  <a:cubicBezTo>
                    <a:pt x="251" y="121"/>
                    <a:pt x="251" y="121"/>
                    <a:pt x="251" y="121"/>
                  </a:cubicBezTo>
                  <a:cubicBezTo>
                    <a:pt x="252" y="122"/>
                    <a:pt x="252" y="122"/>
                    <a:pt x="252" y="122"/>
                  </a:cubicBezTo>
                  <a:cubicBezTo>
                    <a:pt x="252" y="123"/>
                    <a:pt x="252" y="123"/>
                    <a:pt x="252" y="123"/>
                  </a:cubicBezTo>
                  <a:cubicBezTo>
                    <a:pt x="252" y="124"/>
                    <a:pt x="252" y="124"/>
                    <a:pt x="252" y="124"/>
                  </a:cubicBezTo>
                  <a:cubicBezTo>
                    <a:pt x="252" y="125"/>
                    <a:pt x="252" y="125"/>
                    <a:pt x="252" y="125"/>
                  </a:cubicBezTo>
                  <a:cubicBezTo>
                    <a:pt x="253" y="126"/>
                    <a:pt x="253" y="126"/>
                    <a:pt x="253" y="126"/>
                  </a:cubicBezTo>
                  <a:cubicBezTo>
                    <a:pt x="253" y="126"/>
                    <a:pt x="253" y="126"/>
                    <a:pt x="253" y="126"/>
                  </a:cubicBezTo>
                  <a:cubicBezTo>
                    <a:pt x="254" y="127"/>
                    <a:pt x="254" y="127"/>
                    <a:pt x="254" y="127"/>
                  </a:cubicBezTo>
                  <a:cubicBezTo>
                    <a:pt x="254" y="127"/>
                    <a:pt x="254" y="127"/>
                    <a:pt x="254" y="127"/>
                  </a:cubicBezTo>
                  <a:cubicBezTo>
                    <a:pt x="253" y="128"/>
                    <a:pt x="253" y="128"/>
                    <a:pt x="253" y="128"/>
                  </a:cubicBezTo>
                  <a:cubicBezTo>
                    <a:pt x="253" y="127"/>
                    <a:pt x="253" y="127"/>
                    <a:pt x="253" y="127"/>
                  </a:cubicBezTo>
                  <a:cubicBezTo>
                    <a:pt x="253" y="127"/>
                    <a:pt x="253" y="127"/>
                    <a:pt x="253" y="127"/>
                  </a:cubicBezTo>
                  <a:cubicBezTo>
                    <a:pt x="253" y="128"/>
                    <a:pt x="253" y="128"/>
                    <a:pt x="253" y="128"/>
                  </a:cubicBezTo>
                  <a:cubicBezTo>
                    <a:pt x="252" y="128"/>
                    <a:pt x="252" y="128"/>
                    <a:pt x="252" y="128"/>
                  </a:cubicBezTo>
                  <a:cubicBezTo>
                    <a:pt x="252" y="128"/>
                    <a:pt x="252" y="128"/>
                    <a:pt x="252" y="128"/>
                  </a:cubicBezTo>
                  <a:cubicBezTo>
                    <a:pt x="251" y="128"/>
                    <a:pt x="251" y="128"/>
                    <a:pt x="251" y="128"/>
                  </a:cubicBezTo>
                  <a:cubicBezTo>
                    <a:pt x="251" y="128"/>
                    <a:pt x="251" y="128"/>
                    <a:pt x="251" y="128"/>
                  </a:cubicBezTo>
                  <a:cubicBezTo>
                    <a:pt x="252" y="129"/>
                    <a:pt x="252" y="129"/>
                    <a:pt x="252" y="129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2" y="130"/>
                    <a:pt x="252" y="130"/>
                    <a:pt x="252" y="130"/>
                  </a:cubicBezTo>
                  <a:cubicBezTo>
                    <a:pt x="252" y="131"/>
                    <a:pt x="252" y="131"/>
                    <a:pt x="252" y="131"/>
                  </a:cubicBezTo>
                  <a:cubicBezTo>
                    <a:pt x="252" y="132"/>
                    <a:pt x="252" y="132"/>
                    <a:pt x="252" y="132"/>
                  </a:cubicBezTo>
                  <a:cubicBezTo>
                    <a:pt x="252" y="132"/>
                    <a:pt x="252" y="132"/>
                    <a:pt x="252" y="132"/>
                  </a:cubicBezTo>
                  <a:cubicBezTo>
                    <a:pt x="253" y="131"/>
                    <a:pt x="253" y="131"/>
                    <a:pt x="253" y="131"/>
                  </a:cubicBezTo>
                  <a:cubicBezTo>
                    <a:pt x="253" y="131"/>
                    <a:pt x="253" y="131"/>
                    <a:pt x="253" y="131"/>
                  </a:cubicBezTo>
                  <a:cubicBezTo>
                    <a:pt x="254" y="129"/>
                    <a:pt x="254" y="129"/>
                    <a:pt x="254" y="129"/>
                  </a:cubicBezTo>
                  <a:cubicBezTo>
                    <a:pt x="254" y="129"/>
                    <a:pt x="254" y="129"/>
                    <a:pt x="254" y="129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6" y="126"/>
                    <a:pt x="256" y="126"/>
                    <a:pt x="256" y="126"/>
                  </a:cubicBezTo>
                  <a:cubicBezTo>
                    <a:pt x="256" y="126"/>
                    <a:pt x="256" y="126"/>
                    <a:pt x="256" y="126"/>
                  </a:cubicBezTo>
                  <a:cubicBezTo>
                    <a:pt x="255" y="125"/>
                    <a:pt x="255" y="125"/>
                    <a:pt x="255" y="125"/>
                  </a:cubicBezTo>
                  <a:cubicBezTo>
                    <a:pt x="256" y="125"/>
                    <a:pt x="256" y="125"/>
                    <a:pt x="256" y="125"/>
                  </a:cubicBezTo>
                  <a:cubicBezTo>
                    <a:pt x="255" y="124"/>
                    <a:pt x="255" y="124"/>
                    <a:pt x="255" y="124"/>
                  </a:cubicBezTo>
                  <a:cubicBezTo>
                    <a:pt x="254" y="124"/>
                    <a:pt x="254" y="124"/>
                    <a:pt x="254" y="124"/>
                  </a:cubicBezTo>
                  <a:cubicBezTo>
                    <a:pt x="254" y="123"/>
                    <a:pt x="254" y="123"/>
                    <a:pt x="254" y="123"/>
                  </a:cubicBezTo>
                  <a:cubicBezTo>
                    <a:pt x="254" y="123"/>
                    <a:pt x="254" y="123"/>
                    <a:pt x="254" y="123"/>
                  </a:cubicBezTo>
                  <a:cubicBezTo>
                    <a:pt x="254" y="122"/>
                    <a:pt x="254" y="122"/>
                    <a:pt x="254" y="122"/>
                  </a:cubicBezTo>
                  <a:cubicBezTo>
                    <a:pt x="254" y="121"/>
                    <a:pt x="254" y="121"/>
                    <a:pt x="254" y="121"/>
                  </a:cubicBezTo>
                  <a:cubicBezTo>
                    <a:pt x="254" y="120"/>
                    <a:pt x="254" y="120"/>
                    <a:pt x="254" y="120"/>
                  </a:cubicBezTo>
                  <a:cubicBezTo>
                    <a:pt x="254" y="120"/>
                    <a:pt x="254" y="120"/>
                    <a:pt x="254" y="120"/>
                  </a:cubicBezTo>
                  <a:cubicBezTo>
                    <a:pt x="254" y="121"/>
                    <a:pt x="254" y="121"/>
                    <a:pt x="254" y="121"/>
                  </a:cubicBezTo>
                  <a:cubicBezTo>
                    <a:pt x="255" y="120"/>
                    <a:pt x="255" y="120"/>
                    <a:pt x="255" y="120"/>
                  </a:cubicBezTo>
                  <a:cubicBezTo>
                    <a:pt x="256" y="120"/>
                    <a:pt x="256" y="120"/>
                    <a:pt x="256" y="120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56" y="118"/>
                    <a:pt x="256" y="118"/>
                    <a:pt x="256" y="118"/>
                  </a:cubicBezTo>
                  <a:cubicBezTo>
                    <a:pt x="257" y="119"/>
                    <a:pt x="257" y="119"/>
                    <a:pt x="257" y="119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7" y="120"/>
                    <a:pt x="257" y="120"/>
                    <a:pt x="257" y="120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8" y="119"/>
                    <a:pt x="258" y="119"/>
                    <a:pt x="258" y="119"/>
                  </a:cubicBezTo>
                  <a:cubicBezTo>
                    <a:pt x="259" y="118"/>
                    <a:pt x="259" y="118"/>
                    <a:pt x="259" y="118"/>
                  </a:cubicBezTo>
                  <a:cubicBezTo>
                    <a:pt x="259" y="118"/>
                    <a:pt x="259" y="118"/>
                    <a:pt x="259" y="118"/>
                  </a:cubicBezTo>
                  <a:cubicBezTo>
                    <a:pt x="259" y="118"/>
                    <a:pt x="259" y="118"/>
                    <a:pt x="259" y="118"/>
                  </a:cubicBezTo>
                  <a:cubicBezTo>
                    <a:pt x="260" y="118"/>
                    <a:pt x="260" y="118"/>
                    <a:pt x="260" y="118"/>
                  </a:cubicBezTo>
                  <a:cubicBezTo>
                    <a:pt x="261" y="117"/>
                    <a:pt x="261" y="117"/>
                    <a:pt x="261" y="117"/>
                  </a:cubicBezTo>
                  <a:cubicBezTo>
                    <a:pt x="260" y="117"/>
                    <a:pt x="260" y="117"/>
                    <a:pt x="260" y="117"/>
                  </a:cubicBezTo>
                  <a:cubicBezTo>
                    <a:pt x="260" y="117"/>
                    <a:pt x="260" y="117"/>
                    <a:pt x="260" y="117"/>
                  </a:cubicBezTo>
                  <a:cubicBezTo>
                    <a:pt x="258" y="118"/>
                    <a:pt x="258" y="118"/>
                    <a:pt x="258" y="118"/>
                  </a:cubicBezTo>
                  <a:cubicBezTo>
                    <a:pt x="258" y="118"/>
                    <a:pt x="258" y="118"/>
                    <a:pt x="258" y="118"/>
                  </a:cubicBezTo>
                  <a:cubicBezTo>
                    <a:pt x="257" y="117"/>
                    <a:pt x="257" y="117"/>
                    <a:pt x="257" y="117"/>
                  </a:cubicBezTo>
                  <a:cubicBezTo>
                    <a:pt x="257" y="117"/>
                    <a:pt x="257" y="117"/>
                    <a:pt x="257" y="117"/>
                  </a:cubicBezTo>
                  <a:cubicBezTo>
                    <a:pt x="257" y="116"/>
                    <a:pt x="257" y="116"/>
                    <a:pt x="257" y="116"/>
                  </a:cubicBezTo>
                  <a:cubicBezTo>
                    <a:pt x="258" y="116"/>
                    <a:pt x="258" y="116"/>
                    <a:pt x="258" y="116"/>
                  </a:cubicBezTo>
                  <a:cubicBezTo>
                    <a:pt x="257" y="115"/>
                    <a:pt x="257" y="115"/>
                    <a:pt x="257" y="115"/>
                  </a:cubicBezTo>
                  <a:cubicBezTo>
                    <a:pt x="258" y="114"/>
                    <a:pt x="258" y="114"/>
                    <a:pt x="258" y="114"/>
                  </a:cubicBezTo>
                  <a:cubicBezTo>
                    <a:pt x="258" y="113"/>
                    <a:pt x="258" y="113"/>
                    <a:pt x="258" y="113"/>
                  </a:cubicBezTo>
                  <a:cubicBezTo>
                    <a:pt x="258" y="112"/>
                    <a:pt x="258" y="112"/>
                    <a:pt x="258" y="112"/>
                  </a:cubicBezTo>
                  <a:cubicBezTo>
                    <a:pt x="259" y="112"/>
                    <a:pt x="259" y="112"/>
                    <a:pt x="259" y="112"/>
                  </a:cubicBezTo>
                  <a:cubicBezTo>
                    <a:pt x="260" y="112"/>
                    <a:pt x="260" y="112"/>
                    <a:pt x="260" y="112"/>
                  </a:cubicBezTo>
                  <a:cubicBezTo>
                    <a:pt x="261" y="113"/>
                    <a:pt x="261" y="113"/>
                    <a:pt x="261" y="113"/>
                  </a:cubicBezTo>
                  <a:cubicBezTo>
                    <a:pt x="261" y="113"/>
                    <a:pt x="261" y="113"/>
                    <a:pt x="261" y="113"/>
                  </a:cubicBezTo>
                  <a:cubicBezTo>
                    <a:pt x="262" y="114"/>
                    <a:pt x="262" y="114"/>
                    <a:pt x="262" y="114"/>
                  </a:cubicBezTo>
                  <a:cubicBezTo>
                    <a:pt x="263" y="114"/>
                    <a:pt x="263" y="114"/>
                    <a:pt x="263" y="114"/>
                  </a:cubicBezTo>
                  <a:cubicBezTo>
                    <a:pt x="263" y="114"/>
                    <a:pt x="263" y="114"/>
                    <a:pt x="263" y="114"/>
                  </a:cubicBezTo>
                  <a:cubicBezTo>
                    <a:pt x="263" y="114"/>
                    <a:pt x="263" y="114"/>
                    <a:pt x="263" y="114"/>
                  </a:cubicBezTo>
                  <a:cubicBezTo>
                    <a:pt x="263" y="113"/>
                    <a:pt x="263" y="113"/>
                    <a:pt x="263" y="113"/>
                  </a:cubicBezTo>
                  <a:cubicBezTo>
                    <a:pt x="261" y="113"/>
                    <a:pt x="261" y="113"/>
                    <a:pt x="261" y="113"/>
                  </a:cubicBezTo>
                  <a:cubicBezTo>
                    <a:pt x="261" y="112"/>
                    <a:pt x="261" y="112"/>
                    <a:pt x="261" y="112"/>
                  </a:cubicBezTo>
                  <a:cubicBezTo>
                    <a:pt x="261" y="111"/>
                    <a:pt x="261" y="111"/>
                    <a:pt x="261" y="111"/>
                  </a:cubicBezTo>
                  <a:cubicBezTo>
                    <a:pt x="260" y="111"/>
                    <a:pt x="260" y="111"/>
                    <a:pt x="260" y="111"/>
                  </a:cubicBezTo>
                  <a:cubicBezTo>
                    <a:pt x="260" y="111"/>
                    <a:pt x="260" y="111"/>
                    <a:pt x="260" y="111"/>
                  </a:cubicBezTo>
                  <a:cubicBezTo>
                    <a:pt x="260" y="111"/>
                    <a:pt x="260" y="111"/>
                    <a:pt x="260" y="111"/>
                  </a:cubicBezTo>
                  <a:cubicBezTo>
                    <a:pt x="261" y="111"/>
                    <a:pt x="261" y="111"/>
                    <a:pt x="261" y="111"/>
                  </a:cubicBezTo>
                  <a:cubicBezTo>
                    <a:pt x="262" y="110"/>
                    <a:pt x="262" y="110"/>
                    <a:pt x="262" y="110"/>
                  </a:cubicBezTo>
                  <a:cubicBezTo>
                    <a:pt x="262" y="110"/>
                    <a:pt x="262" y="110"/>
                    <a:pt x="262" y="110"/>
                  </a:cubicBezTo>
                  <a:cubicBezTo>
                    <a:pt x="263" y="112"/>
                    <a:pt x="263" y="112"/>
                    <a:pt x="263" y="112"/>
                  </a:cubicBezTo>
                  <a:cubicBezTo>
                    <a:pt x="265" y="112"/>
                    <a:pt x="265" y="112"/>
                    <a:pt x="265" y="112"/>
                  </a:cubicBezTo>
                  <a:cubicBezTo>
                    <a:pt x="265" y="112"/>
                    <a:pt x="265" y="112"/>
                    <a:pt x="265" y="112"/>
                  </a:cubicBezTo>
                  <a:cubicBezTo>
                    <a:pt x="264" y="112"/>
                    <a:pt x="264" y="112"/>
                    <a:pt x="264" y="112"/>
                  </a:cubicBezTo>
                  <a:cubicBezTo>
                    <a:pt x="263" y="111"/>
                    <a:pt x="263" y="111"/>
                    <a:pt x="263" y="111"/>
                  </a:cubicBezTo>
                  <a:cubicBezTo>
                    <a:pt x="262" y="110"/>
                    <a:pt x="262" y="110"/>
                    <a:pt x="262" y="110"/>
                  </a:cubicBezTo>
                  <a:cubicBezTo>
                    <a:pt x="262" y="109"/>
                    <a:pt x="262" y="109"/>
                    <a:pt x="262" y="109"/>
                  </a:cubicBezTo>
                  <a:cubicBezTo>
                    <a:pt x="263" y="109"/>
                    <a:pt x="263" y="109"/>
                    <a:pt x="263" y="109"/>
                  </a:cubicBezTo>
                  <a:cubicBezTo>
                    <a:pt x="264" y="109"/>
                    <a:pt x="264" y="109"/>
                    <a:pt x="264" y="109"/>
                  </a:cubicBezTo>
                  <a:cubicBezTo>
                    <a:pt x="264" y="109"/>
                    <a:pt x="264" y="109"/>
                    <a:pt x="264" y="109"/>
                  </a:cubicBezTo>
                  <a:cubicBezTo>
                    <a:pt x="264" y="109"/>
                    <a:pt x="264" y="109"/>
                    <a:pt x="264" y="109"/>
                  </a:cubicBezTo>
                  <a:cubicBezTo>
                    <a:pt x="264" y="110"/>
                    <a:pt x="264" y="110"/>
                    <a:pt x="264" y="110"/>
                  </a:cubicBezTo>
                  <a:cubicBezTo>
                    <a:pt x="265" y="110"/>
                    <a:pt x="265" y="110"/>
                    <a:pt x="265" y="110"/>
                  </a:cubicBezTo>
                  <a:cubicBezTo>
                    <a:pt x="265" y="109"/>
                    <a:pt x="265" y="109"/>
                    <a:pt x="265" y="109"/>
                  </a:cubicBezTo>
                  <a:cubicBezTo>
                    <a:pt x="265" y="108"/>
                    <a:pt x="265" y="108"/>
                    <a:pt x="265" y="108"/>
                  </a:cubicBezTo>
                  <a:cubicBezTo>
                    <a:pt x="266" y="108"/>
                    <a:pt x="266" y="108"/>
                    <a:pt x="266" y="108"/>
                  </a:cubicBezTo>
                  <a:cubicBezTo>
                    <a:pt x="267" y="109"/>
                    <a:pt x="267" y="109"/>
                    <a:pt x="267" y="109"/>
                  </a:cubicBezTo>
                  <a:cubicBezTo>
                    <a:pt x="267" y="110"/>
                    <a:pt x="267" y="110"/>
                    <a:pt x="267" y="110"/>
                  </a:cubicBezTo>
                  <a:cubicBezTo>
                    <a:pt x="267" y="111"/>
                    <a:pt x="267" y="111"/>
                    <a:pt x="267" y="111"/>
                  </a:cubicBezTo>
                  <a:cubicBezTo>
                    <a:pt x="268" y="110"/>
                    <a:pt x="268" y="110"/>
                    <a:pt x="268" y="110"/>
                  </a:cubicBezTo>
                  <a:cubicBezTo>
                    <a:pt x="268" y="110"/>
                    <a:pt x="268" y="110"/>
                    <a:pt x="268" y="110"/>
                  </a:cubicBezTo>
                  <a:cubicBezTo>
                    <a:pt x="267" y="109"/>
                    <a:pt x="267" y="109"/>
                    <a:pt x="267" y="109"/>
                  </a:cubicBezTo>
                  <a:cubicBezTo>
                    <a:pt x="267" y="108"/>
                    <a:pt x="267" y="108"/>
                    <a:pt x="267" y="108"/>
                  </a:cubicBezTo>
                  <a:cubicBezTo>
                    <a:pt x="269" y="108"/>
                    <a:pt x="269" y="108"/>
                    <a:pt x="269" y="108"/>
                  </a:cubicBezTo>
                  <a:cubicBezTo>
                    <a:pt x="271" y="107"/>
                    <a:pt x="271" y="107"/>
                    <a:pt x="271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3" y="107"/>
                    <a:pt x="273" y="107"/>
                    <a:pt x="273" y="107"/>
                  </a:cubicBezTo>
                  <a:cubicBezTo>
                    <a:pt x="274" y="107"/>
                    <a:pt x="274" y="107"/>
                    <a:pt x="274" y="107"/>
                  </a:cubicBezTo>
                  <a:cubicBezTo>
                    <a:pt x="275" y="107"/>
                    <a:pt x="275" y="107"/>
                    <a:pt x="275" y="107"/>
                  </a:cubicBezTo>
                  <a:cubicBezTo>
                    <a:pt x="277" y="107"/>
                    <a:pt x="277" y="107"/>
                    <a:pt x="277" y="107"/>
                  </a:cubicBezTo>
                  <a:cubicBezTo>
                    <a:pt x="277" y="108"/>
                    <a:pt x="277" y="108"/>
                    <a:pt x="277" y="108"/>
                  </a:cubicBezTo>
                  <a:cubicBezTo>
                    <a:pt x="277" y="108"/>
                    <a:pt x="277" y="108"/>
                    <a:pt x="277" y="108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11"/>
                    <a:pt x="276" y="111"/>
                    <a:pt x="276" y="111"/>
                  </a:cubicBezTo>
                  <a:cubicBezTo>
                    <a:pt x="275" y="112"/>
                    <a:pt x="275" y="112"/>
                    <a:pt x="275" y="112"/>
                  </a:cubicBezTo>
                  <a:cubicBezTo>
                    <a:pt x="275" y="112"/>
                    <a:pt x="275" y="112"/>
                    <a:pt x="275" y="112"/>
                  </a:cubicBezTo>
                  <a:cubicBezTo>
                    <a:pt x="276" y="113"/>
                    <a:pt x="276" y="113"/>
                    <a:pt x="276" y="113"/>
                  </a:cubicBezTo>
                  <a:cubicBezTo>
                    <a:pt x="276" y="113"/>
                    <a:pt x="276" y="113"/>
                    <a:pt x="276" y="113"/>
                  </a:cubicBezTo>
                  <a:cubicBezTo>
                    <a:pt x="276" y="114"/>
                    <a:pt x="276" y="114"/>
                    <a:pt x="276" y="114"/>
                  </a:cubicBezTo>
                  <a:cubicBezTo>
                    <a:pt x="275" y="115"/>
                    <a:pt x="275" y="115"/>
                    <a:pt x="275" y="115"/>
                  </a:cubicBezTo>
                  <a:cubicBezTo>
                    <a:pt x="275" y="115"/>
                    <a:pt x="275" y="115"/>
                    <a:pt x="275" y="115"/>
                  </a:cubicBezTo>
                  <a:cubicBezTo>
                    <a:pt x="275" y="116"/>
                    <a:pt x="275" y="116"/>
                    <a:pt x="275" y="116"/>
                  </a:cubicBezTo>
                  <a:cubicBezTo>
                    <a:pt x="275" y="117"/>
                    <a:pt x="275" y="117"/>
                    <a:pt x="275" y="117"/>
                  </a:cubicBezTo>
                  <a:cubicBezTo>
                    <a:pt x="275" y="117"/>
                    <a:pt x="275" y="117"/>
                    <a:pt x="275" y="117"/>
                  </a:cubicBezTo>
                  <a:cubicBezTo>
                    <a:pt x="275" y="118"/>
                    <a:pt x="275" y="118"/>
                    <a:pt x="275" y="118"/>
                  </a:cubicBezTo>
                  <a:cubicBezTo>
                    <a:pt x="274" y="118"/>
                    <a:pt x="274" y="118"/>
                    <a:pt x="274" y="118"/>
                  </a:cubicBezTo>
                  <a:cubicBezTo>
                    <a:pt x="273" y="119"/>
                    <a:pt x="273" y="119"/>
                    <a:pt x="273" y="119"/>
                  </a:cubicBezTo>
                  <a:cubicBezTo>
                    <a:pt x="273" y="119"/>
                    <a:pt x="273" y="119"/>
                    <a:pt x="273" y="119"/>
                  </a:cubicBezTo>
                  <a:cubicBezTo>
                    <a:pt x="272" y="119"/>
                    <a:pt x="272" y="119"/>
                    <a:pt x="272" y="119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1" y="121"/>
                    <a:pt x="271" y="121"/>
                    <a:pt x="271" y="121"/>
                  </a:cubicBezTo>
                  <a:cubicBezTo>
                    <a:pt x="272" y="121"/>
                    <a:pt x="272" y="121"/>
                    <a:pt x="272" y="121"/>
                  </a:cubicBezTo>
                  <a:cubicBezTo>
                    <a:pt x="273" y="120"/>
                    <a:pt x="273" y="120"/>
                    <a:pt x="273" y="120"/>
                  </a:cubicBezTo>
                  <a:cubicBezTo>
                    <a:pt x="274" y="119"/>
                    <a:pt x="274" y="119"/>
                    <a:pt x="274" y="119"/>
                  </a:cubicBezTo>
                  <a:cubicBezTo>
                    <a:pt x="274" y="119"/>
                    <a:pt x="274" y="119"/>
                    <a:pt x="274" y="119"/>
                  </a:cubicBezTo>
                  <a:cubicBezTo>
                    <a:pt x="274" y="119"/>
                    <a:pt x="274" y="119"/>
                    <a:pt x="274" y="119"/>
                  </a:cubicBezTo>
                  <a:cubicBezTo>
                    <a:pt x="274" y="120"/>
                    <a:pt x="274" y="120"/>
                    <a:pt x="274" y="120"/>
                  </a:cubicBezTo>
                  <a:cubicBezTo>
                    <a:pt x="274" y="120"/>
                    <a:pt x="274" y="120"/>
                    <a:pt x="274" y="120"/>
                  </a:cubicBezTo>
                  <a:cubicBezTo>
                    <a:pt x="272" y="121"/>
                    <a:pt x="272" y="121"/>
                    <a:pt x="272" y="121"/>
                  </a:cubicBezTo>
                  <a:cubicBezTo>
                    <a:pt x="272" y="122"/>
                    <a:pt x="272" y="122"/>
                    <a:pt x="272" y="122"/>
                  </a:cubicBezTo>
                  <a:cubicBezTo>
                    <a:pt x="272" y="122"/>
                    <a:pt x="272" y="122"/>
                    <a:pt x="272" y="122"/>
                  </a:cubicBezTo>
                  <a:cubicBezTo>
                    <a:pt x="272" y="122"/>
                    <a:pt x="272" y="122"/>
                    <a:pt x="272" y="122"/>
                  </a:cubicBezTo>
                  <a:cubicBezTo>
                    <a:pt x="271" y="123"/>
                    <a:pt x="271" y="123"/>
                    <a:pt x="271" y="123"/>
                  </a:cubicBezTo>
                  <a:cubicBezTo>
                    <a:pt x="271" y="122"/>
                    <a:pt x="271" y="122"/>
                    <a:pt x="271" y="122"/>
                  </a:cubicBezTo>
                  <a:cubicBezTo>
                    <a:pt x="270" y="122"/>
                    <a:pt x="270" y="122"/>
                    <a:pt x="270" y="122"/>
                  </a:cubicBezTo>
                  <a:cubicBezTo>
                    <a:pt x="270" y="123"/>
                    <a:pt x="270" y="123"/>
                    <a:pt x="270" y="123"/>
                  </a:cubicBezTo>
                  <a:cubicBezTo>
                    <a:pt x="271" y="123"/>
                    <a:pt x="271" y="123"/>
                    <a:pt x="271" y="123"/>
                  </a:cubicBezTo>
                  <a:cubicBezTo>
                    <a:pt x="271" y="123"/>
                    <a:pt x="271" y="123"/>
                    <a:pt x="271" y="123"/>
                  </a:cubicBezTo>
                  <a:cubicBezTo>
                    <a:pt x="271" y="124"/>
                    <a:pt x="271" y="124"/>
                    <a:pt x="271" y="124"/>
                  </a:cubicBezTo>
                  <a:cubicBezTo>
                    <a:pt x="270" y="124"/>
                    <a:pt x="270" y="124"/>
                    <a:pt x="270" y="124"/>
                  </a:cubicBezTo>
                  <a:cubicBezTo>
                    <a:pt x="271" y="124"/>
                    <a:pt x="271" y="124"/>
                    <a:pt x="271" y="124"/>
                  </a:cubicBezTo>
                  <a:cubicBezTo>
                    <a:pt x="272" y="124"/>
                    <a:pt x="272" y="124"/>
                    <a:pt x="272" y="124"/>
                  </a:cubicBezTo>
                  <a:cubicBezTo>
                    <a:pt x="272" y="124"/>
                    <a:pt x="272" y="124"/>
                    <a:pt x="272" y="124"/>
                  </a:cubicBezTo>
                  <a:cubicBezTo>
                    <a:pt x="273" y="123"/>
                    <a:pt x="273" y="123"/>
                    <a:pt x="273" y="123"/>
                  </a:cubicBezTo>
                  <a:cubicBezTo>
                    <a:pt x="273" y="122"/>
                    <a:pt x="273" y="122"/>
                    <a:pt x="273" y="122"/>
                  </a:cubicBezTo>
                  <a:cubicBezTo>
                    <a:pt x="274" y="122"/>
                    <a:pt x="274" y="122"/>
                    <a:pt x="274" y="122"/>
                  </a:cubicBezTo>
                  <a:cubicBezTo>
                    <a:pt x="274" y="121"/>
                    <a:pt x="274" y="121"/>
                    <a:pt x="274" y="121"/>
                  </a:cubicBezTo>
                  <a:cubicBezTo>
                    <a:pt x="274" y="122"/>
                    <a:pt x="274" y="122"/>
                    <a:pt x="274" y="122"/>
                  </a:cubicBezTo>
                  <a:cubicBezTo>
                    <a:pt x="274" y="123"/>
                    <a:pt x="274" y="123"/>
                    <a:pt x="274" y="123"/>
                  </a:cubicBezTo>
                  <a:cubicBezTo>
                    <a:pt x="275" y="123"/>
                    <a:pt x="275" y="123"/>
                    <a:pt x="275" y="123"/>
                  </a:cubicBezTo>
                  <a:cubicBezTo>
                    <a:pt x="275" y="122"/>
                    <a:pt x="275" y="122"/>
                    <a:pt x="275" y="122"/>
                  </a:cubicBezTo>
                  <a:cubicBezTo>
                    <a:pt x="274" y="121"/>
                    <a:pt x="274" y="121"/>
                    <a:pt x="274" y="121"/>
                  </a:cubicBezTo>
                  <a:cubicBezTo>
                    <a:pt x="275" y="121"/>
                    <a:pt x="275" y="121"/>
                    <a:pt x="275" y="121"/>
                  </a:cubicBezTo>
                  <a:cubicBezTo>
                    <a:pt x="275" y="120"/>
                    <a:pt x="275" y="120"/>
                    <a:pt x="275" y="120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6" y="122"/>
                    <a:pt x="276" y="122"/>
                    <a:pt x="276" y="122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7" y="121"/>
                    <a:pt x="277" y="121"/>
                    <a:pt x="277" y="121"/>
                  </a:cubicBezTo>
                  <a:cubicBezTo>
                    <a:pt x="278" y="121"/>
                    <a:pt x="278" y="121"/>
                    <a:pt x="278" y="121"/>
                  </a:cubicBezTo>
                  <a:cubicBezTo>
                    <a:pt x="278" y="122"/>
                    <a:pt x="278" y="122"/>
                    <a:pt x="278" y="122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7" y="124"/>
                    <a:pt x="277" y="124"/>
                    <a:pt x="277" y="124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277" y="126"/>
                    <a:pt x="277" y="126"/>
                    <a:pt x="277" y="126"/>
                  </a:cubicBezTo>
                  <a:cubicBezTo>
                    <a:pt x="278" y="125"/>
                    <a:pt x="278" y="125"/>
                    <a:pt x="278" y="125"/>
                  </a:cubicBezTo>
                  <a:cubicBezTo>
                    <a:pt x="277" y="125"/>
                    <a:pt x="277" y="125"/>
                    <a:pt x="277" y="125"/>
                  </a:cubicBezTo>
                  <a:cubicBezTo>
                    <a:pt x="278" y="124"/>
                    <a:pt x="278" y="124"/>
                    <a:pt x="278" y="124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9" y="124"/>
                    <a:pt x="279" y="124"/>
                    <a:pt x="279" y="124"/>
                  </a:cubicBezTo>
                  <a:cubicBezTo>
                    <a:pt x="279" y="125"/>
                    <a:pt x="279" y="125"/>
                    <a:pt x="279" y="125"/>
                  </a:cubicBezTo>
                  <a:cubicBezTo>
                    <a:pt x="279" y="124"/>
                    <a:pt x="279" y="124"/>
                    <a:pt x="279" y="124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79" y="121"/>
                    <a:pt x="279" y="121"/>
                    <a:pt x="279" y="121"/>
                  </a:cubicBezTo>
                  <a:cubicBezTo>
                    <a:pt x="279" y="121"/>
                    <a:pt x="279" y="121"/>
                    <a:pt x="279" y="121"/>
                  </a:cubicBezTo>
                  <a:cubicBezTo>
                    <a:pt x="280" y="121"/>
                    <a:pt x="280" y="121"/>
                    <a:pt x="280" y="121"/>
                  </a:cubicBezTo>
                  <a:cubicBezTo>
                    <a:pt x="280" y="122"/>
                    <a:pt x="280" y="122"/>
                    <a:pt x="280" y="122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80" y="123"/>
                    <a:pt x="280" y="123"/>
                    <a:pt x="280" y="123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2" y="124"/>
                    <a:pt x="282" y="124"/>
                    <a:pt x="282" y="124"/>
                  </a:cubicBezTo>
                  <a:cubicBezTo>
                    <a:pt x="282" y="124"/>
                    <a:pt x="282" y="124"/>
                    <a:pt x="282" y="124"/>
                  </a:cubicBezTo>
                  <a:cubicBezTo>
                    <a:pt x="283" y="124"/>
                    <a:pt x="283" y="124"/>
                    <a:pt x="283" y="124"/>
                  </a:cubicBezTo>
                  <a:cubicBezTo>
                    <a:pt x="284" y="125"/>
                    <a:pt x="284" y="125"/>
                    <a:pt x="284" y="125"/>
                  </a:cubicBezTo>
                  <a:cubicBezTo>
                    <a:pt x="284" y="125"/>
                    <a:pt x="284" y="125"/>
                    <a:pt x="284" y="125"/>
                  </a:cubicBezTo>
                  <a:cubicBezTo>
                    <a:pt x="284" y="124"/>
                    <a:pt x="284" y="124"/>
                    <a:pt x="284" y="124"/>
                  </a:cubicBezTo>
                  <a:cubicBezTo>
                    <a:pt x="283" y="124"/>
                    <a:pt x="283" y="124"/>
                    <a:pt x="283" y="124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0" y="121"/>
                    <a:pt x="280" y="121"/>
                    <a:pt x="280" y="121"/>
                  </a:cubicBezTo>
                  <a:cubicBezTo>
                    <a:pt x="281" y="120"/>
                    <a:pt x="281" y="120"/>
                    <a:pt x="281" y="120"/>
                  </a:cubicBezTo>
                  <a:cubicBezTo>
                    <a:pt x="282" y="120"/>
                    <a:pt x="282" y="120"/>
                    <a:pt x="282" y="120"/>
                  </a:cubicBezTo>
                  <a:cubicBezTo>
                    <a:pt x="283" y="119"/>
                    <a:pt x="283" y="119"/>
                    <a:pt x="283" y="119"/>
                  </a:cubicBezTo>
                  <a:cubicBezTo>
                    <a:pt x="284" y="119"/>
                    <a:pt x="284" y="119"/>
                    <a:pt x="284" y="119"/>
                  </a:cubicBezTo>
                  <a:cubicBezTo>
                    <a:pt x="285" y="119"/>
                    <a:pt x="285" y="119"/>
                    <a:pt x="285" y="119"/>
                  </a:cubicBezTo>
                  <a:cubicBezTo>
                    <a:pt x="286" y="120"/>
                    <a:pt x="286" y="120"/>
                    <a:pt x="286" y="120"/>
                  </a:cubicBezTo>
                  <a:cubicBezTo>
                    <a:pt x="286" y="120"/>
                    <a:pt x="286" y="120"/>
                    <a:pt x="286" y="120"/>
                  </a:cubicBezTo>
                  <a:cubicBezTo>
                    <a:pt x="287" y="120"/>
                    <a:pt x="287" y="120"/>
                    <a:pt x="287" y="120"/>
                  </a:cubicBezTo>
                  <a:cubicBezTo>
                    <a:pt x="287" y="121"/>
                    <a:pt x="287" y="121"/>
                    <a:pt x="287" y="121"/>
                  </a:cubicBezTo>
                  <a:cubicBezTo>
                    <a:pt x="288" y="121"/>
                    <a:pt x="288" y="121"/>
                    <a:pt x="288" y="121"/>
                  </a:cubicBezTo>
                  <a:cubicBezTo>
                    <a:pt x="289" y="121"/>
                    <a:pt x="289" y="121"/>
                    <a:pt x="289" y="121"/>
                  </a:cubicBezTo>
                  <a:cubicBezTo>
                    <a:pt x="289" y="122"/>
                    <a:pt x="289" y="122"/>
                    <a:pt x="289" y="122"/>
                  </a:cubicBezTo>
                  <a:cubicBezTo>
                    <a:pt x="289" y="122"/>
                    <a:pt x="289" y="122"/>
                    <a:pt x="289" y="122"/>
                  </a:cubicBezTo>
                  <a:cubicBezTo>
                    <a:pt x="289" y="122"/>
                    <a:pt x="289" y="122"/>
                    <a:pt x="289" y="122"/>
                  </a:cubicBezTo>
                  <a:cubicBezTo>
                    <a:pt x="290" y="122"/>
                    <a:pt x="290" y="122"/>
                    <a:pt x="290" y="122"/>
                  </a:cubicBezTo>
                  <a:cubicBezTo>
                    <a:pt x="290" y="122"/>
                    <a:pt x="290" y="122"/>
                    <a:pt x="290" y="122"/>
                  </a:cubicBezTo>
                  <a:cubicBezTo>
                    <a:pt x="291" y="123"/>
                    <a:pt x="291" y="123"/>
                    <a:pt x="291" y="123"/>
                  </a:cubicBezTo>
                  <a:cubicBezTo>
                    <a:pt x="291" y="123"/>
                    <a:pt x="291" y="123"/>
                    <a:pt x="291" y="123"/>
                  </a:cubicBezTo>
                  <a:cubicBezTo>
                    <a:pt x="291" y="124"/>
                    <a:pt x="291" y="124"/>
                    <a:pt x="291" y="124"/>
                  </a:cubicBezTo>
                  <a:cubicBezTo>
                    <a:pt x="292" y="124"/>
                    <a:pt x="292" y="124"/>
                    <a:pt x="292" y="124"/>
                  </a:cubicBezTo>
                  <a:cubicBezTo>
                    <a:pt x="292" y="125"/>
                    <a:pt x="292" y="125"/>
                    <a:pt x="292" y="125"/>
                  </a:cubicBezTo>
                  <a:cubicBezTo>
                    <a:pt x="291" y="126"/>
                    <a:pt x="291" y="126"/>
                    <a:pt x="291" y="126"/>
                  </a:cubicBezTo>
                  <a:cubicBezTo>
                    <a:pt x="290" y="126"/>
                    <a:pt x="290" y="126"/>
                    <a:pt x="290" y="126"/>
                  </a:cubicBezTo>
                  <a:cubicBezTo>
                    <a:pt x="289" y="125"/>
                    <a:pt x="289" y="125"/>
                    <a:pt x="289" y="125"/>
                  </a:cubicBezTo>
                  <a:cubicBezTo>
                    <a:pt x="288" y="126"/>
                    <a:pt x="288" y="126"/>
                    <a:pt x="288" y="126"/>
                  </a:cubicBezTo>
                  <a:cubicBezTo>
                    <a:pt x="287" y="127"/>
                    <a:pt x="287" y="127"/>
                    <a:pt x="287" y="127"/>
                  </a:cubicBezTo>
                  <a:cubicBezTo>
                    <a:pt x="288" y="126"/>
                    <a:pt x="288" y="126"/>
                    <a:pt x="288" y="126"/>
                  </a:cubicBezTo>
                  <a:cubicBezTo>
                    <a:pt x="290" y="126"/>
                    <a:pt x="290" y="126"/>
                    <a:pt x="290" y="126"/>
                  </a:cubicBezTo>
                  <a:cubicBezTo>
                    <a:pt x="290" y="126"/>
                    <a:pt x="290" y="126"/>
                    <a:pt x="290" y="126"/>
                  </a:cubicBezTo>
                  <a:cubicBezTo>
                    <a:pt x="289" y="127"/>
                    <a:pt x="289" y="127"/>
                    <a:pt x="289" y="127"/>
                  </a:cubicBezTo>
                  <a:cubicBezTo>
                    <a:pt x="289" y="127"/>
                    <a:pt x="289" y="127"/>
                    <a:pt x="289" y="127"/>
                  </a:cubicBezTo>
                  <a:cubicBezTo>
                    <a:pt x="288" y="129"/>
                    <a:pt x="288" y="129"/>
                    <a:pt x="288" y="129"/>
                  </a:cubicBezTo>
                  <a:cubicBezTo>
                    <a:pt x="287" y="129"/>
                    <a:pt x="287" y="129"/>
                    <a:pt x="287" y="129"/>
                  </a:cubicBezTo>
                  <a:cubicBezTo>
                    <a:pt x="286" y="129"/>
                    <a:pt x="286" y="129"/>
                    <a:pt x="286" y="129"/>
                  </a:cubicBezTo>
                  <a:cubicBezTo>
                    <a:pt x="286" y="130"/>
                    <a:pt x="286" y="130"/>
                    <a:pt x="286" y="130"/>
                  </a:cubicBezTo>
                  <a:cubicBezTo>
                    <a:pt x="287" y="130"/>
                    <a:pt x="287" y="130"/>
                    <a:pt x="287" y="130"/>
                  </a:cubicBezTo>
                  <a:cubicBezTo>
                    <a:pt x="288" y="128"/>
                    <a:pt x="288" y="128"/>
                    <a:pt x="288" y="128"/>
                  </a:cubicBezTo>
                  <a:cubicBezTo>
                    <a:pt x="289" y="127"/>
                    <a:pt x="289" y="127"/>
                    <a:pt x="289" y="127"/>
                  </a:cubicBezTo>
                  <a:cubicBezTo>
                    <a:pt x="290" y="127"/>
                    <a:pt x="290" y="127"/>
                    <a:pt x="290" y="127"/>
                  </a:cubicBezTo>
                  <a:cubicBezTo>
                    <a:pt x="291" y="126"/>
                    <a:pt x="291" y="126"/>
                    <a:pt x="291" y="126"/>
                  </a:cubicBezTo>
                  <a:cubicBezTo>
                    <a:pt x="292" y="127"/>
                    <a:pt x="292" y="127"/>
                    <a:pt x="292" y="127"/>
                  </a:cubicBezTo>
                  <a:cubicBezTo>
                    <a:pt x="292" y="127"/>
                    <a:pt x="292" y="127"/>
                    <a:pt x="292" y="127"/>
                  </a:cubicBezTo>
                  <a:cubicBezTo>
                    <a:pt x="293" y="127"/>
                    <a:pt x="293" y="127"/>
                    <a:pt x="293" y="127"/>
                  </a:cubicBezTo>
                  <a:cubicBezTo>
                    <a:pt x="293" y="128"/>
                    <a:pt x="293" y="128"/>
                    <a:pt x="293" y="128"/>
                  </a:cubicBezTo>
                  <a:cubicBezTo>
                    <a:pt x="293" y="128"/>
                    <a:pt x="293" y="128"/>
                    <a:pt x="293" y="128"/>
                  </a:cubicBezTo>
                  <a:cubicBezTo>
                    <a:pt x="293" y="129"/>
                    <a:pt x="293" y="129"/>
                    <a:pt x="293" y="129"/>
                  </a:cubicBezTo>
                  <a:cubicBezTo>
                    <a:pt x="292" y="129"/>
                    <a:pt x="292" y="129"/>
                    <a:pt x="292" y="129"/>
                  </a:cubicBezTo>
                  <a:cubicBezTo>
                    <a:pt x="291" y="130"/>
                    <a:pt x="291" y="130"/>
                    <a:pt x="291" y="130"/>
                  </a:cubicBezTo>
                  <a:cubicBezTo>
                    <a:pt x="290" y="130"/>
                    <a:pt x="290" y="130"/>
                    <a:pt x="290" y="130"/>
                  </a:cubicBezTo>
                  <a:cubicBezTo>
                    <a:pt x="290" y="130"/>
                    <a:pt x="290" y="130"/>
                    <a:pt x="290" y="130"/>
                  </a:cubicBezTo>
                  <a:cubicBezTo>
                    <a:pt x="289" y="130"/>
                    <a:pt x="289" y="130"/>
                    <a:pt x="289" y="130"/>
                  </a:cubicBezTo>
                  <a:cubicBezTo>
                    <a:pt x="289" y="130"/>
                    <a:pt x="289" y="130"/>
                    <a:pt x="289" y="130"/>
                  </a:cubicBezTo>
                  <a:cubicBezTo>
                    <a:pt x="290" y="130"/>
                    <a:pt x="290" y="130"/>
                    <a:pt x="290" y="130"/>
                  </a:cubicBezTo>
                  <a:cubicBezTo>
                    <a:pt x="290" y="131"/>
                    <a:pt x="290" y="131"/>
                    <a:pt x="290" y="131"/>
                  </a:cubicBezTo>
                  <a:cubicBezTo>
                    <a:pt x="288" y="131"/>
                    <a:pt x="288" y="131"/>
                    <a:pt x="288" y="131"/>
                  </a:cubicBezTo>
                  <a:cubicBezTo>
                    <a:pt x="289" y="131"/>
                    <a:pt x="289" y="131"/>
                    <a:pt x="289" y="131"/>
                  </a:cubicBezTo>
                  <a:cubicBezTo>
                    <a:pt x="289" y="131"/>
                    <a:pt x="289" y="131"/>
                    <a:pt x="289" y="131"/>
                  </a:cubicBezTo>
                  <a:cubicBezTo>
                    <a:pt x="290" y="131"/>
                    <a:pt x="290" y="131"/>
                    <a:pt x="290" y="131"/>
                  </a:cubicBezTo>
                  <a:cubicBezTo>
                    <a:pt x="291" y="130"/>
                    <a:pt x="291" y="130"/>
                    <a:pt x="291" y="130"/>
                  </a:cubicBezTo>
                  <a:cubicBezTo>
                    <a:pt x="291" y="131"/>
                    <a:pt x="291" y="131"/>
                    <a:pt x="291" y="131"/>
                  </a:cubicBezTo>
                  <a:cubicBezTo>
                    <a:pt x="291" y="131"/>
                    <a:pt x="291" y="131"/>
                    <a:pt x="291" y="131"/>
                  </a:cubicBezTo>
                  <a:cubicBezTo>
                    <a:pt x="290" y="131"/>
                    <a:pt x="290" y="131"/>
                    <a:pt x="290" y="131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90" y="132"/>
                    <a:pt x="290" y="132"/>
                    <a:pt x="290" y="132"/>
                  </a:cubicBezTo>
                  <a:cubicBezTo>
                    <a:pt x="289" y="133"/>
                    <a:pt x="289" y="133"/>
                    <a:pt x="289" y="133"/>
                  </a:cubicBezTo>
                  <a:cubicBezTo>
                    <a:pt x="288" y="134"/>
                    <a:pt x="288" y="134"/>
                    <a:pt x="288" y="134"/>
                  </a:cubicBezTo>
                  <a:cubicBezTo>
                    <a:pt x="288" y="134"/>
                    <a:pt x="288" y="134"/>
                    <a:pt x="288" y="134"/>
                  </a:cubicBezTo>
                  <a:cubicBezTo>
                    <a:pt x="288" y="134"/>
                    <a:pt x="288" y="134"/>
                    <a:pt x="288" y="134"/>
                  </a:cubicBezTo>
                  <a:cubicBezTo>
                    <a:pt x="289" y="133"/>
                    <a:pt x="289" y="133"/>
                    <a:pt x="289" y="133"/>
                  </a:cubicBezTo>
                  <a:cubicBezTo>
                    <a:pt x="290" y="132"/>
                    <a:pt x="290" y="132"/>
                    <a:pt x="290" y="132"/>
                  </a:cubicBezTo>
                  <a:cubicBezTo>
                    <a:pt x="290" y="132"/>
                    <a:pt x="290" y="132"/>
                    <a:pt x="290" y="132"/>
                  </a:cubicBezTo>
                  <a:cubicBezTo>
                    <a:pt x="292" y="131"/>
                    <a:pt x="292" y="131"/>
                    <a:pt x="292" y="131"/>
                  </a:cubicBezTo>
                  <a:cubicBezTo>
                    <a:pt x="292" y="131"/>
                    <a:pt x="292" y="131"/>
                    <a:pt x="292" y="131"/>
                  </a:cubicBezTo>
                  <a:cubicBezTo>
                    <a:pt x="292" y="131"/>
                    <a:pt x="292" y="131"/>
                    <a:pt x="292" y="131"/>
                  </a:cubicBezTo>
                  <a:cubicBezTo>
                    <a:pt x="293" y="131"/>
                    <a:pt x="293" y="131"/>
                    <a:pt x="293" y="131"/>
                  </a:cubicBezTo>
                  <a:cubicBezTo>
                    <a:pt x="293" y="131"/>
                    <a:pt x="293" y="131"/>
                    <a:pt x="293" y="131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95" y="130"/>
                    <a:pt x="295" y="130"/>
                    <a:pt x="295" y="130"/>
                  </a:cubicBezTo>
                  <a:cubicBezTo>
                    <a:pt x="295" y="130"/>
                    <a:pt x="295" y="130"/>
                    <a:pt x="295" y="130"/>
                  </a:cubicBezTo>
                  <a:cubicBezTo>
                    <a:pt x="293" y="132"/>
                    <a:pt x="293" y="132"/>
                    <a:pt x="293" y="132"/>
                  </a:cubicBezTo>
                  <a:cubicBezTo>
                    <a:pt x="292" y="132"/>
                    <a:pt x="292" y="132"/>
                    <a:pt x="292" y="132"/>
                  </a:cubicBezTo>
                  <a:cubicBezTo>
                    <a:pt x="291" y="133"/>
                    <a:pt x="291" y="133"/>
                    <a:pt x="291" y="133"/>
                  </a:cubicBezTo>
                  <a:cubicBezTo>
                    <a:pt x="291" y="133"/>
                    <a:pt x="291" y="133"/>
                    <a:pt x="291" y="133"/>
                  </a:cubicBezTo>
                  <a:cubicBezTo>
                    <a:pt x="291" y="133"/>
                    <a:pt x="291" y="133"/>
                    <a:pt x="291" y="133"/>
                  </a:cubicBezTo>
                  <a:cubicBezTo>
                    <a:pt x="291" y="134"/>
                    <a:pt x="291" y="134"/>
                    <a:pt x="291" y="134"/>
                  </a:cubicBezTo>
                  <a:cubicBezTo>
                    <a:pt x="291" y="134"/>
                    <a:pt x="291" y="134"/>
                    <a:pt x="291" y="134"/>
                  </a:cubicBezTo>
                  <a:cubicBezTo>
                    <a:pt x="291" y="135"/>
                    <a:pt x="291" y="135"/>
                    <a:pt x="291" y="135"/>
                  </a:cubicBezTo>
                  <a:cubicBezTo>
                    <a:pt x="292" y="134"/>
                    <a:pt x="292" y="134"/>
                    <a:pt x="292" y="134"/>
                  </a:cubicBezTo>
                  <a:cubicBezTo>
                    <a:pt x="292" y="133"/>
                    <a:pt x="292" y="133"/>
                    <a:pt x="292" y="133"/>
                  </a:cubicBezTo>
                  <a:cubicBezTo>
                    <a:pt x="293" y="132"/>
                    <a:pt x="293" y="132"/>
                    <a:pt x="293" y="132"/>
                  </a:cubicBezTo>
                  <a:cubicBezTo>
                    <a:pt x="294" y="132"/>
                    <a:pt x="294" y="132"/>
                    <a:pt x="294" y="132"/>
                  </a:cubicBezTo>
                  <a:cubicBezTo>
                    <a:pt x="294" y="132"/>
                    <a:pt x="294" y="132"/>
                    <a:pt x="294" y="132"/>
                  </a:cubicBezTo>
                  <a:cubicBezTo>
                    <a:pt x="294" y="133"/>
                    <a:pt x="294" y="133"/>
                    <a:pt x="294" y="133"/>
                  </a:cubicBezTo>
                  <a:cubicBezTo>
                    <a:pt x="294" y="133"/>
                    <a:pt x="294" y="133"/>
                    <a:pt x="294" y="133"/>
                  </a:cubicBezTo>
                  <a:cubicBezTo>
                    <a:pt x="292" y="134"/>
                    <a:pt x="292" y="134"/>
                    <a:pt x="292" y="134"/>
                  </a:cubicBezTo>
                  <a:cubicBezTo>
                    <a:pt x="292" y="135"/>
                    <a:pt x="292" y="135"/>
                    <a:pt x="292" y="135"/>
                  </a:cubicBezTo>
                  <a:cubicBezTo>
                    <a:pt x="292" y="136"/>
                    <a:pt x="292" y="136"/>
                    <a:pt x="292" y="136"/>
                  </a:cubicBezTo>
                  <a:cubicBezTo>
                    <a:pt x="291" y="136"/>
                    <a:pt x="291" y="136"/>
                    <a:pt x="291" y="136"/>
                  </a:cubicBezTo>
                  <a:cubicBezTo>
                    <a:pt x="291" y="136"/>
                    <a:pt x="291" y="136"/>
                    <a:pt x="291" y="136"/>
                  </a:cubicBezTo>
                  <a:cubicBezTo>
                    <a:pt x="292" y="136"/>
                    <a:pt x="292" y="136"/>
                    <a:pt x="292" y="136"/>
                  </a:cubicBezTo>
                  <a:cubicBezTo>
                    <a:pt x="292" y="136"/>
                    <a:pt x="292" y="136"/>
                    <a:pt x="292" y="136"/>
                  </a:cubicBezTo>
                  <a:cubicBezTo>
                    <a:pt x="293" y="134"/>
                    <a:pt x="293" y="134"/>
                    <a:pt x="293" y="134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295" y="134"/>
                    <a:pt x="295" y="134"/>
                    <a:pt x="295" y="134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4" y="135"/>
                    <a:pt x="294" y="135"/>
                    <a:pt x="294" y="135"/>
                  </a:cubicBezTo>
                  <a:cubicBezTo>
                    <a:pt x="293" y="136"/>
                    <a:pt x="293" y="136"/>
                    <a:pt x="293" y="136"/>
                  </a:cubicBezTo>
                  <a:cubicBezTo>
                    <a:pt x="293" y="137"/>
                    <a:pt x="293" y="137"/>
                    <a:pt x="293" y="137"/>
                  </a:cubicBezTo>
                  <a:cubicBezTo>
                    <a:pt x="293" y="137"/>
                    <a:pt x="293" y="137"/>
                    <a:pt x="293" y="137"/>
                  </a:cubicBezTo>
                  <a:cubicBezTo>
                    <a:pt x="294" y="137"/>
                    <a:pt x="294" y="137"/>
                    <a:pt x="294" y="137"/>
                  </a:cubicBezTo>
                  <a:cubicBezTo>
                    <a:pt x="294" y="136"/>
                    <a:pt x="294" y="136"/>
                    <a:pt x="294" y="136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5" y="134"/>
                    <a:pt x="295" y="134"/>
                    <a:pt x="295" y="134"/>
                  </a:cubicBezTo>
                  <a:cubicBezTo>
                    <a:pt x="296" y="134"/>
                    <a:pt x="296" y="134"/>
                    <a:pt x="296" y="134"/>
                  </a:cubicBezTo>
                  <a:cubicBezTo>
                    <a:pt x="296" y="133"/>
                    <a:pt x="296" y="133"/>
                    <a:pt x="296" y="133"/>
                  </a:cubicBezTo>
                  <a:cubicBezTo>
                    <a:pt x="297" y="133"/>
                    <a:pt x="297" y="133"/>
                    <a:pt x="297" y="133"/>
                  </a:cubicBezTo>
                  <a:cubicBezTo>
                    <a:pt x="297" y="132"/>
                    <a:pt x="297" y="132"/>
                    <a:pt x="297" y="132"/>
                  </a:cubicBezTo>
                  <a:cubicBezTo>
                    <a:pt x="297" y="132"/>
                    <a:pt x="297" y="132"/>
                    <a:pt x="297" y="132"/>
                  </a:cubicBezTo>
                  <a:cubicBezTo>
                    <a:pt x="298" y="132"/>
                    <a:pt x="298" y="132"/>
                    <a:pt x="298" y="132"/>
                  </a:cubicBezTo>
                  <a:cubicBezTo>
                    <a:pt x="298" y="131"/>
                    <a:pt x="298" y="131"/>
                    <a:pt x="298" y="131"/>
                  </a:cubicBezTo>
                  <a:cubicBezTo>
                    <a:pt x="298" y="131"/>
                    <a:pt x="298" y="131"/>
                    <a:pt x="298" y="131"/>
                  </a:cubicBezTo>
                  <a:cubicBezTo>
                    <a:pt x="299" y="132"/>
                    <a:pt x="299" y="132"/>
                    <a:pt x="299" y="132"/>
                  </a:cubicBezTo>
                  <a:cubicBezTo>
                    <a:pt x="299" y="133"/>
                    <a:pt x="299" y="133"/>
                    <a:pt x="299" y="133"/>
                  </a:cubicBezTo>
                  <a:cubicBezTo>
                    <a:pt x="300" y="133"/>
                    <a:pt x="300" y="133"/>
                    <a:pt x="300" y="133"/>
                  </a:cubicBezTo>
                  <a:cubicBezTo>
                    <a:pt x="300" y="134"/>
                    <a:pt x="300" y="134"/>
                    <a:pt x="300" y="134"/>
                  </a:cubicBezTo>
                  <a:cubicBezTo>
                    <a:pt x="300" y="135"/>
                    <a:pt x="300" y="135"/>
                    <a:pt x="300" y="135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0" y="137"/>
                    <a:pt x="300" y="137"/>
                    <a:pt x="300" y="137"/>
                  </a:cubicBezTo>
                  <a:cubicBezTo>
                    <a:pt x="299" y="137"/>
                    <a:pt x="299" y="137"/>
                    <a:pt x="299" y="137"/>
                  </a:cubicBezTo>
                  <a:cubicBezTo>
                    <a:pt x="299" y="137"/>
                    <a:pt x="299" y="137"/>
                    <a:pt x="299" y="137"/>
                  </a:cubicBezTo>
                  <a:cubicBezTo>
                    <a:pt x="298" y="136"/>
                    <a:pt x="298" y="136"/>
                    <a:pt x="298" y="136"/>
                  </a:cubicBezTo>
                  <a:cubicBezTo>
                    <a:pt x="298" y="136"/>
                    <a:pt x="298" y="136"/>
                    <a:pt x="298" y="136"/>
                  </a:cubicBezTo>
                  <a:cubicBezTo>
                    <a:pt x="297" y="137"/>
                    <a:pt x="297" y="137"/>
                    <a:pt x="297" y="137"/>
                  </a:cubicBezTo>
                  <a:cubicBezTo>
                    <a:pt x="297" y="137"/>
                    <a:pt x="297" y="137"/>
                    <a:pt x="297" y="137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5" y="138"/>
                    <a:pt x="295" y="138"/>
                    <a:pt x="295" y="138"/>
                  </a:cubicBezTo>
                  <a:cubicBezTo>
                    <a:pt x="295" y="138"/>
                    <a:pt x="295" y="138"/>
                    <a:pt x="295" y="138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6" y="139"/>
                    <a:pt x="296" y="139"/>
                    <a:pt x="296" y="139"/>
                  </a:cubicBezTo>
                  <a:cubicBezTo>
                    <a:pt x="296" y="139"/>
                    <a:pt x="296" y="139"/>
                    <a:pt x="296" y="139"/>
                  </a:cubicBezTo>
                  <a:cubicBezTo>
                    <a:pt x="295" y="140"/>
                    <a:pt x="295" y="140"/>
                    <a:pt x="295" y="140"/>
                  </a:cubicBezTo>
                  <a:cubicBezTo>
                    <a:pt x="294" y="140"/>
                    <a:pt x="294" y="140"/>
                    <a:pt x="294" y="140"/>
                  </a:cubicBezTo>
                  <a:cubicBezTo>
                    <a:pt x="295" y="140"/>
                    <a:pt x="295" y="140"/>
                    <a:pt x="295" y="140"/>
                  </a:cubicBezTo>
                  <a:cubicBezTo>
                    <a:pt x="296" y="140"/>
                    <a:pt x="296" y="140"/>
                    <a:pt x="296" y="140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298" y="140"/>
                    <a:pt x="298" y="140"/>
                    <a:pt x="298" y="140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9" y="139"/>
                    <a:pt x="299" y="139"/>
                    <a:pt x="299" y="139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39"/>
                    <a:pt x="300" y="139"/>
                    <a:pt x="300" y="139"/>
                  </a:cubicBezTo>
                  <a:cubicBezTo>
                    <a:pt x="300" y="138"/>
                    <a:pt x="300" y="138"/>
                    <a:pt x="300" y="138"/>
                  </a:cubicBezTo>
                  <a:cubicBezTo>
                    <a:pt x="301" y="138"/>
                    <a:pt x="301" y="138"/>
                    <a:pt x="301" y="138"/>
                  </a:cubicBezTo>
                  <a:cubicBezTo>
                    <a:pt x="302" y="137"/>
                    <a:pt x="302" y="137"/>
                    <a:pt x="302" y="137"/>
                  </a:cubicBezTo>
                  <a:cubicBezTo>
                    <a:pt x="302" y="138"/>
                    <a:pt x="302" y="138"/>
                    <a:pt x="302" y="138"/>
                  </a:cubicBezTo>
                  <a:cubicBezTo>
                    <a:pt x="302" y="138"/>
                    <a:pt x="302" y="138"/>
                    <a:pt x="302" y="138"/>
                  </a:cubicBezTo>
                  <a:cubicBezTo>
                    <a:pt x="302" y="139"/>
                    <a:pt x="302" y="139"/>
                    <a:pt x="302" y="139"/>
                  </a:cubicBezTo>
                  <a:cubicBezTo>
                    <a:pt x="302" y="139"/>
                    <a:pt x="302" y="139"/>
                    <a:pt x="302" y="139"/>
                  </a:cubicBezTo>
                  <a:cubicBezTo>
                    <a:pt x="301" y="140"/>
                    <a:pt x="301" y="140"/>
                    <a:pt x="301" y="140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299" y="141"/>
                    <a:pt x="299" y="141"/>
                    <a:pt x="299" y="141"/>
                  </a:cubicBezTo>
                  <a:cubicBezTo>
                    <a:pt x="299" y="141"/>
                    <a:pt x="299" y="141"/>
                    <a:pt x="299" y="141"/>
                  </a:cubicBezTo>
                  <a:cubicBezTo>
                    <a:pt x="298" y="141"/>
                    <a:pt x="298" y="141"/>
                    <a:pt x="298" y="141"/>
                  </a:cubicBezTo>
                  <a:cubicBezTo>
                    <a:pt x="298" y="141"/>
                    <a:pt x="298" y="141"/>
                    <a:pt x="298" y="141"/>
                  </a:cubicBezTo>
                  <a:cubicBezTo>
                    <a:pt x="297" y="142"/>
                    <a:pt x="297" y="142"/>
                    <a:pt x="297" y="142"/>
                  </a:cubicBezTo>
                  <a:cubicBezTo>
                    <a:pt x="297" y="142"/>
                    <a:pt x="297" y="142"/>
                    <a:pt x="297" y="142"/>
                  </a:cubicBezTo>
                  <a:cubicBezTo>
                    <a:pt x="296" y="143"/>
                    <a:pt x="296" y="143"/>
                    <a:pt x="296" y="143"/>
                  </a:cubicBezTo>
                  <a:cubicBezTo>
                    <a:pt x="296" y="144"/>
                    <a:pt x="296" y="144"/>
                    <a:pt x="296" y="144"/>
                  </a:cubicBezTo>
                  <a:cubicBezTo>
                    <a:pt x="296" y="144"/>
                    <a:pt x="296" y="144"/>
                    <a:pt x="296" y="144"/>
                  </a:cubicBezTo>
                  <a:cubicBezTo>
                    <a:pt x="296" y="144"/>
                    <a:pt x="296" y="144"/>
                    <a:pt x="296" y="144"/>
                  </a:cubicBezTo>
                  <a:cubicBezTo>
                    <a:pt x="297" y="143"/>
                    <a:pt x="297" y="143"/>
                    <a:pt x="297" y="143"/>
                  </a:cubicBezTo>
                  <a:cubicBezTo>
                    <a:pt x="298" y="142"/>
                    <a:pt x="298" y="142"/>
                    <a:pt x="298" y="142"/>
                  </a:cubicBezTo>
                  <a:cubicBezTo>
                    <a:pt x="298" y="142"/>
                    <a:pt x="298" y="142"/>
                    <a:pt x="298" y="142"/>
                  </a:cubicBezTo>
                  <a:cubicBezTo>
                    <a:pt x="299" y="142"/>
                    <a:pt x="299" y="142"/>
                    <a:pt x="299" y="142"/>
                  </a:cubicBezTo>
                  <a:cubicBezTo>
                    <a:pt x="299" y="142"/>
                    <a:pt x="299" y="142"/>
                    <a:pt x="299" y="142"/>
                  </a:cubicBezTo>
                  <a:cubicBezTo>
                    <a:pt x="299" y="142"/>
                    <a:pt x="299" y="142"/>
                    <a:pt x="299" y="142"/>
                  </a:cubicBezTo>
                  <a:cubicBezTo>
                    <a:pt x="299" y="143"/>
                    <a:pt x="299" y="143"/>
                    <a:pt x="299" y="143"/>
                  </a:cubicBezTo>
                  <a:cubicBezTo>
                    <a:pt x="298" y="144"/>
                    <a:pt x="298" y="144"/>
                    <a:pt x="298" y="144"/>
                  </a:cubicBezTo>
                  <a:cubicBezTo>
                    <a:pt x="297" y="145"/>
                    <a:pt x="297" y="145"/>
                    <a:pt x="297" y="145"/>
                  </a:cubicBezTo>
                  <a:cubicBezTo>
                    <a:pt x="296" y="145"/>
                    <a:pt x="296" y="145"/>
                    <a:pt x="296" y="145"/>
                  </a:cubicBezTo>
                  <a:cubicBezTo>
                    <a:pt x="296" y="145"/>
                    <a:pt x="296" y="145"/>
                    <a:pt x="296" y="145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299" y="143"/>
                    <a:pt x="299" y="143"/>
                    <a:pt x="299" y="143"/>
                  </a:cubicBezTo>
                  <a:cubicBezTo>
                    <a:pt x="300" y="142"/>
                    <a:pt x="300" y="142"/>
                    <a:pt x="300" y="142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301" y="141"/>
                    <a:pt x="301" y="141"/>
                    <a:pt x="301" y="141"/>
                  </a:cubicBezTo>
                  <a:cubicBezTo>
                    <a:pt x="302" y="140"/>
                    <a:pt x="302" y="140"/>
                    <a:pt x="302" y="140"/>
                  </a:cubicBezTo>
                  <a:cubicBezTo>
                    <a:pt x="303" y="140"/>
                    <a:pt x="303" y="140"/>
                    <a:pt x="303" y="140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3" y="141"/>
                    <a:pt x="303" y="141"/>
                    <a:pt x="303" y="141"/>
                  </a:cubicBezTo>
                  <a:cubicBezTo>
                    <a:pt x="302" y="141"/>
                    <a:pt x="302" y="141"/>
                    <a:pt x="302" y="141"/>
                  </a:cubicBezTo>
                  <a:cubicBezTo>
                    <a:pt x="301" y="142"/>
                    <a:pt x="301" y="142"/>
                    <a:pt x="301" y="142"/>
                  </a:cubicBezTo>
                  <a:cubicBezTo>
                    <a:pt x="301" y="142"/>
                    <a:pt x="301" y="142"/>
                    <a:pt x="301" y="142"/>
                  </a:cubicBezTo>
                  <a:cubicBezTo>
                    <a:pt x="301" y="142"/>
                    <a:pt x="301" y="142"/>
                    <a:pt x="301" y="142"/>
                  </a:cubicBezTo>
                  <a:cubicBezTo>
                    <a:pt x="302" y="142"/>
                    <a:pt x="302" y="142"/>
                    <a:pt x="302" y="142"/>
                  </a:cubicBezTo>
                  <a:cubicBezTo>
                    <a:pt x="303" y="142"/>
                    <a:pt x="303" y="142"/>
                    <a:pt x="303" y="142"/>
                  </a:cubicBezTo>
                  <a:cubicBezTo>
                    <a:pt x="304" y="141"/>
                    <a:pt x="304" y="141"/>
                    <a:pt x="304" y="141"/>
                  </a:cubicBezTo>
                  <a:cubicBezTo>
                    <a:pt x="304" y="141"/>
                    <a:pt x="304" y="141"/>
                    <a:pt x="304" y="141"/>
                  </a:cubicBezTo>
                  <a:cubicBezTo>
                    <a:pt x="305" y="141"/>
                    <a:pt x="305" y="141"/>
                    <a:pt x="305" y="141"/>
                  </a:cubicBezTo>
                  <a:cubicBezTo>
                    <a:pt x="305" y="140"/>
                    <a:pt x="305" y="140"/>
                    <a:pt x="305" y="140"/>
                  </a:cubicBezTo>
                  <a:cubicBezTo>
                    <a:pt x="306" y="140"/>
                    <a:pt x="306" y="140"/>
                    <a:pt x="306" y="140"/>
                  </a:cubicBezTo>
                  <a:cubicBezTo>
                    <a:pt x="306" y="141"/>
                    <a:pt x="306" y="141"/>
                    <a:pt x="306" y="141"/>
                  </a:cubicBezTo>
                  <a:cubicBezTo>
                    <a:pt x="307" y="142"/>
                    <a:pt x="307" y="142"/>
                    <a:pt x="307" y="142"/>
                  </a:cubicBezTo>
                  <a:cubicBezTo>
                    <a:pt x="308" y="143"/>
                    <a:pt x="308" y="143"/>
                    <a:pt x="308" y="143"/>
                  </a:cubicBezTo>
                  <a:cubicBezTo>
                    <a:pt x="308" y="143"/>
                    <a:pt x="308" y="143"/>
                    <a:pt x="308" y="143"/>
                  </a:cubicBezTo>
                  <a:cubicBezTo>
                    <a:pt x="309" y="144"/>
                    <a:pt x="309" y="144"/>
                    <a:pt x="309" y="144"/>
                  </a:cubicBezTo>
                  <a:cubicBezTo>
                    <a:pt x="308" y="144"/>
                    <a:pt x="308" y="144"/>
                    <a:pt x="308" y="144"/>
                  </a:cubicBezTo>
                  <a:cubicBezTo>
                    <a:pt x="308" y="145"/>
                    <a:pt x="308" y="145"/>
                    <a:pt x="308" y="145"/>
                  </a:cubicBezTo>
                  <a:cubicBezTo>
                    <a:pt x="307" y="145"/>
                    <a:pt x="307" y="145"/>
                    <a:pt x="307" y="145"/>
                  </a:cubicBezTo>
                  <a:cubicBezTo>
                    <a:pt x="307" y="144"/>
                    <a:pt x="307" y="144"/>
                    <a:pt x="307" y="144"/>
                  </a:cubicBezTo>
                  <a:cubicBezTo>
                    <a:pt x="307" y="144"/>
                    <a:pt x="307" y="144"/>
                    <a:pt x="307" y="144"/>
                  </a:cubicBezTo>
                  <a:cubicBezTo>
                    <a:pt x="307" y="144"/>
                    <a:pt x="307" y="144"/>
                    <a:pt x="307" y="144"/>
                  </a:cubicBezTo>
                  <a:cubicBezTo>
                    <a:pt x="306" y="145"/>
                    <a:pt x="306" y="145"/>
                    <a:pt x="306" y="145"/>
                  </a:cubicBezTo>
                  <a:cubicBezTo>
                    <a:pt x="306" y="145"/>
                    <a:pt x="306" y="145"/>
                    <a:pt x="306" y="145"/>
                  </a:cubicBezTo>
                  <a:cubicBezTo>
                    <a:pt x="304" y="145"/>
                    <a:pt x="304" y="145"/>
                    <a:pt x="304" y="145"/>
                  </a:cubicBezTo>
                  <a:cubicBezTo>
                    <a:pt x="304" y="146"/>
                    <a:pt x="304" y="146"/>
                    <a:pt x="304" y="146"/>
                  </a:cubicBezTo>
                  <a:cubicBezTo>
                    <a:pt x="303" y="146"/>
                    <a:pt x="303" y="146"/>
                    <a:pt x="303" y="146"/>
                  </a:cubicBezTo>
                  <a:cubicBezTo>
                    <a:pt x="302" y="146"/>
                    <a:pt x="302" y="146"/>
                    <a:pt x="302" y="146"/>
                  </a:cubicBezTo>
                  <a:cubicBezTo>
                    <a:pt x="301" y="146"/>
                    <a:pt x="301" y="146"/>
                    <a:pt x="301" y="146"/>
                  </a:cubicBezTo>
                  <a:cubicBezTo>
                    <a:pt x="300" y="147"/>
                    <a:pt x="300" y="147"/>
                    <a:pt x="300" y="147"/>
                  </a:cubicBezTo>
                  <a:cubicBezTo>
                    <a:pt x="300" y="147"/>
                    <a:pt x="300" y="147"/>
                    <a:pt x="300" y="147"/>
                  </a:cubicBezTo>
                  <a:cubicBezTo>
                    <a:pt x="301" y="147"/>
                    <a:pt x="301" y="147"/>
                    <a:pt x="301" y="147"/>
                  </a:cubicBezTo>
                  <a:cubicBezTo>
                    <a:pt x="301" y="148"/>
                    <a:pt x="301" y="148"/>
                    <a:pt x="301" y="148"/>
                  </a:cubicBezTo>
                  <a:cubicBezTo>
                    <a:pt x="299" y="148"/>
                    <a:pt x="299" y="148"/>
                    <a:pt x="299" y="148"/>
                  </a:cubicBezTo>
                  <a:cubicBezTo>
                    <a:pt x="299" y="148"/>
                    <a:pt x="299" y="148"/>
                    <a:pt x="299" y="148"/>
                  </a:cubicBezTo>
                  <a:cubicBezTo>
                    <a:pt x="301" y="148"/>
                    <a:pt x="301" y="148"/>
                    <a:pt x="301" y="148"/>
                  </a:cubicBezTo>
                  <a:cubicBezTo>
                    <a:pt x="301" y="147"/>
                    <a:pt x="301" y="147"/>
                    <a:pt x="301" y="147"/>
                  </a:cubicBezTo>
                  <a:cubicBezTo>
                    <a:pt x="303" y="146"/>
                    <a:pt x="303" y="146"/>
                    <a:pt x="303" y="146"/>
                  </a:cubicBezTo>
                  <a:cubicBezTo>
                    <a:pt x="304" y="146"/>
                    <a:pt x="304" y="146"/>
                    <a:pt x="304" y="146"/>
                  </a:cubicBezTo>
                  <a:cubicBezTo>
                    <a:pt x="304" y="146"/>
                    <a:pt x="304" y="146"/>
                    <a:pt x="304" y="146"/>
                  </a:cubicBezTo>
                  <a:cubicBezTo>
                    <a:pt x="305" y="146"/>
                    <a:pt x="305" y="146"/>
                    <a:pt x="305" y="146"/>
                  </a:cubicBezTo>
                  <a:cubicBezTo>
                    <a:pt x="306" y="146"/>
                    <a:pt x="306" y="146"/>
                    <a:pt x="306" y="146"/>
                  </a:cubicBezTo>
                  <a:cubicBezTo>
                    <a:pt x="306" y="146"/>
                    <a:pt x="306" y="146"/>
                    <a:pt x="306" y="146"/>
                  </a:cubicBezTo>
                  <a:cubicBezTo>
                    <a:pt x="305" y="147"/>
                    <a:pt x="305" y="147"/>
                    <a:pt x="305" y="147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3" y="148"/>
                    <a:pt x="303" y="148"/>
                    <a:pt x="303" y="148"/>
                  </a:cubicBezTo>
                  <a:cubicBezTo>
                    <a:pt x="302" y="149"/>
                    <a:pt x="302" y="149"/>
                    <a:pt x="302" y="149"/>
                  </a:cubicBezTo>
                  <a:cubicBezTo>
                    <a:pt x="302" y="149"/>
                    <a:pt x="302" y="149"/>
                    <a:pt x="302" y="149"/>
                  </a:cubicBezTo>
                  <a:cubicBezTo>
                    <a:pt x="301" y="149"/>
                    <a:pt x="301" y="149"/>
                    <a:pt x="301" y="149"/>
                  </a:cubicBezTo>
                  <a:cubicBezTo>
                    <a:pt x="301" y="149"/>
                    <a:pt x="301" y="149"/>
                    <a:pt x="301" y="149"/>
                  </a:cubicBezTo>
                  <a:cubicBezTo>
                    <a:pt x="300" y="150"/>
                    <a:pt x="300" y="150"/>
                    <a:pt x="300" y="150"/>
                  </a:cubicBezTo>
                  <a:cubicBezTo>
                    <a:pt x="300" y="150"/>
                    <a:pt x="300" y="150"/>
                    <a:pt x="300" y="150"/>
                  </a:cubicBezTo>
                  <a:cubicBezTo>
                    <a:pt x="301" y="149"/>
                    <a:pt x="301" y="149"/>
                    <a:pt x="301" y="149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6" y="149"/>
                    <a:pt x="306" y="149"/>
                    <a:pt x="306" y="149"/>
                  </a:cubicBezTo>
                  <a:cubicBezTo>
                    <a:pt x="306" y="148"/>
                    <a:pt x="306" y="148"/>
                    <a:pt x="306" y="148"/>
                  </a:cubicBezTo>
                  <a:cubicBezTo>
                    <a:pt x="307" y="148"/>
                    <a:pt x="307" y="148"/>
                    <a:pt x="307" y="148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8" y="146"/>
                    <a:pt x="308" y="146"/>
                    <a:pt x="308" y="146"/>
                  </a:cubicBezTo>
                  <a:cubicBezTo>
                    <a:pt x="308" y="146"/>
                    <a:pt x="308" y="146"/>
                    <a:pt x="308" y="146"/>
                  </a:cubicBezTo>
                  <a:cubicBezTo>
                    <a:pt x="308" y="145"/>
                    <a:pt x="308" y="145"/>
                    <a:pt x="308" y="145"/>
                  </a:cubicBezTo>
                  <a:cubicBezTo>
                    <a:pt x="308" y="146"/>
                    <a:pt x="308" y="146"/>
                    <a:pt x="308" y="146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310" y="148"/>
                    <a:pt x="310" y="148"/>
                    <a:pt x="310" y="148"/>
                  </a:cubicBezTo>
                  <a:cubicBezTo>
                    <a:pt x="310" y="149"/>
                    <a:pt x="310" y="149"/>
                    <a:pt x="310" y="149"/>
                  </a:cubicBezTo>
                  <a:cubicBezTo>
                    <a:pt x="310" y="150"/>
                    <a:pt x="310" y="150"/>
                    <a:pt x="310" y="150"/>
                  </a:cubicBezTo>
                  <a:cubicBezTo>
                    <a:pt x="310" y="150"/>
                    <a:pt x="310" y="150"/>
                    <a:pt x="310" y="150"/>
                  </a:cubicBezTo>
                  <a:cubicBezTo>
                    <a:pt x="310" y="151"/>
                    <a:pt x="310" y="151"/>
                    <a:pt x="310" y="151"/>
                  </a:cubicBezTo>
                  <a:cubicBezTo>
                    <a:pt x="309" y="151"/>
                    <a:pt x="309" y="151"/>
                    <a:pt x="309" y="151"/>
                  </a:cubicBezTo>
                  <a:cubicBezTo>
                    <a:pt x="308" y="150"/>
                    <a:pt x="308" y="150"/>
                    <a:pt x="308" y="150"/>
                  </a:cubicBezTo>
                  <a:cubicBezTo>
                    <a:pt x="307" y="150"/>
                    <a:pt x="307" y="150"/>
                    <a:pt x="307" y="150"/>
                  </a:cubicBezTo>
                  <a:cubicBezTo>
                    <a:pt x="307" y="150"/>
                    <a:pt x="307" y="150"/>
                    <a:pt x="307" y="150"/>
                  </a:cubicBezTo>
                  <a:cubicBezTo>
                    <a:pt x="306" y="151"/>
                    <a:pt x="306" y="151"/>
                    <a:pt x="306" y="151"/>
                  </a:cubicBezTo>
                  <a:cubicBezTo>
                    <a:pt x="305" y="151"/>
                    <a:pt x="305" y="151"/>
                    <a:pt x="305" y="151"/>
                  </a:cubicBezTo>
                  <a:cubicBezTo>
                    <a:pt x="305" y="151"/>
                    <a:pt x="305" y="151"/>
                    <a:pt x="305" y="151"/>
                  </a:cubicBezTo>
                  <a:cubicBezTo>
                    <a:pt x="304" y="151"/>
                    <a:pt x="304" y="151"/>
                    <a:pt x="304" y="151"/>
                  </a:cubicBezTo>
                  <a:cubicBezTo>
                    <a:pt x="304" y="151"/>
                    <a:pt x="304" y="151"/>
                    <a:pt x="304" y="151"/>
                  </a:cubicBezTo>
                  <a:cubicBezTo>
                    <a:pt x="303" y="151"/>
                    <a:pt x="303" y="151"/>
                    <a:pt x="303" y="151"/>
                  </a:cubicBezTo>
                  <a:cubicBezTo>
                    <a:pt x="303" y="152"/>
                    <a:pt x="303" y="152"/>
                    <a:pt x="303" y="152"/>
                  </a:cubicBezTo>
                  <a:cubicBezTo>
                    <a:pt x="305" y="151"/>
                    <a:pt x="305" y="151"/>
                    <a:pt x="305" y="151"/>
                  </a:cubicBezTo>
                  <a:cubicBezTo>
                    <a:pt x="305" y="152"/>
                    <a:pt x="305" y="152"/>
                    <a:pt x="305" y="152"/>
                  </a:cubicBezTo>
                  <a:cubicBezTo>
                    <a:pt x="307" y="153"/>
                    <a:pt x="307" y="153"/>
                    <a:pt x="307" y="153"/>
                  </a:cubicBezTo>
                  <a:cubicBezTo>
                    <a:pt x="307" y="153"/>
                    <a:pt x="307" y="153"/>
                    <a:pt x="307" y="153"/>
                  </a:cubicBezTo>
                  <a:cubicBezTo>
                    <a:pt x="308" y="153"/>
                    <a:pt x="308" y="153"/>
                    <a:pt x="308" y="153"/>
                  </a:cubicBezTo>
                  <a:cubicBezTo>
                    <a:pt x="308" y="153"/>
                    <a:pt x="308" y="153"/>
                    <a:pt x="308" y="153"/>
                  </a:cubicBezTo>
                  <a:cubicBezTo>
                    <a:pt x="309" y="153"/>
                    <a:pt x="309" y="153"/>
                    <a:pt x="309" y="153"/>
                  </a:cubicBezTo>
                  <a:cubicBezTo>
                    <a:pt x="309" y="153"/>
                    <a:pt x="309" y="153"/>
                    <a:pt x="309" y="153"/>
                  </a:cubicBezTo>
                  <a:cubicBezTo>
                    <a:pt x="310" y="154"/>
                    <a:pt x="310" y="154"/>
                    <a:pt x="310" y="154"/>
                  </a:cubicBezTo>
                  <a:cubicBezTo>
                    <a:pt x="310" y="154"/>
                    <a:pt x="310" y="154"/>
                    <a:pt x="310" y="154"/>
                  </a:cubicBezTo>
                  <a:cubicBezTo>
                    <a:pt x="311" y="155"/>
                    <a:pt x="311" y="155"/>
                    <a:pt x="311" y="155"/>
                  </a:cubicBezTo>
                  <a:cubicBezTo>
                    <a:pt x="311" y="156"/>
                    <a:pt x="311" y="156"/>
                    <a:pt x="311" y="156"/>
                  </a:cubicBezTo>
                  <a:cubicBezTo>
                    <a:pt x="310" y="156"/>
                    <a:pt x="310" y="156"/>
                    <a:pt x="310" y="156"/>
                  </a:cubicBezTo>
                  <a:cubicBezTo>
                    <a:pt x="310" y="156"/>
                    <a:pt x="310" y="156"/>
                    <a:pt x="310" y="156"/>
                  </a:cubicBezTo>
                  <a:cubicBezTo>
                    <a:pt x="309" y="155"/>
                    <a:pt x="309" y="155"/>
                    <a:pt x="309" y="155"/>
                  </a:cubicBezTo>
                  <a:cubicBezTo>
                    <a:pt x="309" y="155"/>
                    <a:pt x="309" y="155"/>
                    <a:pt x="309" y="155"/>
                  </a:cubicBezTo>
                  <a:cubicBezTo>
                    <a:pt x="309" y="156"/>
                    <a:pt x="309" y="156"/>
                    <a:pt x="309" y="156"/>
                  </a:cubicBezTo>
                  <a:cubicBezTo>
                    <a:pt x="308" y="156"/>
                    <a:pt x="308" y="156"/>
                    <a:pt x="308" y="156"/>
                  </a:cubicBezTo>
                  <a:cubicBezTo>
                    <a:pt x="308" y="155"/>
                    <a:pt x="308" y="155"/>
                    <a:pt x="308" y="155"/>
                  </a:cubicBezTo>
                  <a:cubicBezTo>
                    <a:pt x="308" y="155"/>
                    <a:pt x="308" y="155"/>
                    <a:pt x="308" y="155"/>
                  </a:cubicBezTo>
                  <a:cubicBezTo>
                    <a:pt x="307" y="155"/>
                    <a:pt x="307" y="155"/>
                    <a:pt x="307" y="155"/>
                  </a:cubicBezTo>
                  <a:cubicBezTo>
                    <a:pt x="306" y="154"/>
                    <a:pt x="306" y="154"/>
                    <a:pt x="306" y="154"/>
                  </a:cubicBezTo>
                  <a:cubicBezTo>
                    <a:pt x="306" y="154"/>
                    <a:pt x="306" y="154"/>
                    <a:pt x="306" y="154"/>
                  </a:cubicBezTo>
                  <a:cubicBezTo>
                    <a:pt x="305" y="154"/>
                    <a:pt x="305" y="154"/>
                    <a:pt x="305" y="154"/>
                  </a:cubicBezTo>
                  <a:cubicBezTo>
                    <a:pt x="304" y="154"/>
                    <a:pt x="304" y="154"/>
                    <a:pt x="304" y="154"/>
                  </a:cubicBezTo>
                  <a:cubicBezTo>
                    <a:pt x="304" y="154"/>
                    <a:pt x="304" y="154"/>
                    <a:pt x="304" y="154"/>
                  </a:cubicBezTo>
                  <a:cubicBezTo>
                    <a:pt x="304" y="154"/>
                    <a:pt x="304" y="154"/>
                    <a:pt x="304" y="154"/>
                  </a:cubicBezTo>
                  <a:cubicBezTo>
                    <a:pt x="305" y="154"/>
                    <a:pt x="305" y="154"/>
                    <a:pt x="305" y="154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3" y="155"/>
                    <a:pt x="303" y="155"/>
                    <a:pt x="303" y="155"/>
                  </a:cubicBezTo>
                  <a:cubicBezTo>
                    <a:pt x="302" y="156"/>
                    <a:pt x="302" y="156"/>
                    <a:pt x="302" y="156"/>
                  </a:cubicBezTo>
                  <a:cubicBezTo>
                    <a:pt x="302" y="156"/>
                    <a:pt x="302" y="156"/>
                    <a:pt x="302" y="156"/>
                  </a:cubicBezTo>
                  <a:cubicBezTo>
                    <a:pt x="303" y="156"/>
                    <a:pt x="303" y="156"/>
                    <a:pt x="303" y="156"/>
                  </a:cubicBezTo>
                  <a:cubicBezTo>
                    <a:pt x="303" y="156"/>
                    <a:pt x="303" y="156"/>
                    <a:pt x="303" y="156"/>
                  </a:cubicBezTo>
                  <a:cubicBezTo>
                    <a:pt x="304" y="156"/>
                    <a:pt x="304" y="156"/>
                    <a:pt x="304" y="156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6" y="156"/>
                    <a:pt x="306" y="156"/>
                    <a:pt x="306" y="156"/>
                  </a:cubicBezTo>
                  <a:cubicBezTo>
                    <a:pt x="306" y="156"/>
                    <a:pt x="306" y="156"/>
                    <a:pt x="306" y="156"/>
                  </a:cubicBezTo>
                  <a:cubicBezTo>
                    <a:pt x="306" y="156"/>
                    <a:pt x="306" y="156"/>
                    <a:pt x="306" y="156"/>
                  </a:cubicBezTo>
                  <a:cubicBezTo>
                    <a:pt x="306" y="157"/>
                    <a:pt x="306" y="157"/>
                    <a:pt x="306" y="157"/>
                  </a:cubicBezTo>
                  <a:cubicBezTo>
                    <a:pt x="306" y="157"/>
                    <a:pt x="306" y="157"/>
                    <a:pt x="306" y="157"/>
                  </a:cubicBezTo>
                  <a:cubicBezTo>
                    <a:pt x="305" y="157"/>
                    <a:pt x="305" y="157"/>
                    <a:pt x="305" y="157"/>
                  </a:cubicBezTo>
                  <a:cubicBezTo>
                    <a:pt x="305" y="157"/>
                    <a:pt x="305" y="157"/>
                    <a:pt x="305" y="157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4" y="156"/>
                    <a:pt x="304" y="156"/>
                    <a:pt x="304" y="156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5" y="157"/>
                    <a:pt x="305" y="157"/>
                    <a:pt x="305" y="157"/>
                  </a:cubicBezTo>
                  <a:cubicBezTo>
                    <a:pt x="305" y="158"/>
                    <a:pt x="305" y="158"/>
                    <a:pt x="305" y="158"/>
                  </a:cubicBezTo>
                  <a:cubicBezTo>
                    <a:pt x="305" y="158"/>
                    <a:pt x="305" y="158"/>
                    <a:pt x="305" y="158"/>
                  </a:cubicBezTo>
                  <a:cubicBezTo>
                    <a:pt x="305" y="159"/>
                    <a:pt x="305" y="159"/>
                    <a:pt x="305" y="159"/>
                  </a:cubicBezTo>
                  <a:cubicBezTo>
                    <a:pt x="305" y="159"/>
                    <a:pt x="305" y="159"/>
                    <a:pt x="305" y="159"/>
                  </a:cubicBezTo>
                  <a:cubicBezTo>
                    <a:pt x="303" y="158"/>
                    <a:pt x="303" y="158"/>
                    <a:pt x="303" y="158"/>
                  </a:cubicBezTo>
                  <a:cubicBezTo>
                    <a:pt x="302" y="158"/>
                    <a:pt x="302" y="158"/>
                    <a:pt x="302" y="158"/>
                  </a:cubicBezTo>
                  <a:cubicBezTo>
                    <a:pt x="301" y="158"/>
                    <a:pt x="301" y="158"/>
                    <a:pt x="301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1" y="158"/>
                    <a:pt x="301" y="158"/>
                    <a:pt x="301" y="158"/>
                  </a:cubicBezTo>
                  <a:cubicBezTo>
                    <a:pt x="303" y="159"/>
                    <a:pt x="303" y="159"/>
                    <a:pt x="303" y="159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2" y="159"/>
                    <a:pt x="302" y="159"/>
                    <a:pt x="302" y="159"/>
                  </a:cubicBezTo>
                  <a:cubicBezTo>
                    <a:pt x="301" y="159"/>
                    <a:pt x="301" y="159"/>
                    <a:pt x="301" y="159"/>
                  </a:cubicBezTo>
                  <a:cubicBezTo>
                    <a:pt x="301" y="160"/>
                    <a:pt x="301" y="160"/>
                    <a:pt x="301" y="160"/>
                  </a:cubicBezTo>
                  <a:cubicBezTo>
                    <a:pt x="301" y="160"/>
                    <a:pt x="301" y="160"/>
                    <a:pt x="301" y="160"/>
                  </a:cubicBezTo>
                  <a:cubicBezTo>
                    <a:pt x="302" y="160"/>
                    <a:pt x="302" y="160"/>
                    <a:pt x="302" y="160"/>
                  </a:cubicBezTo>
                  <a:cubicBezTo>
                    <a:pt x="302" y="160"/>
                    <a:pt x="302" y="160"/>
                    <a:pt x="302" y="160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3" y="161"/>
                    <a:pt x="303" y="161"/>
                    <a:pt x="303" y="161"/>
                  </a:cubicBezTo>
                  <a:cubicBezTo>
                    <a:pt x="303" y="161"/>
                    <a:pt x="303" y="161"/>
                    <a:pt x="303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2"/>
                    <a:pt x="304" y="162"/>
                    <a:pt x="304" y="162"/>
                  </a:cubicBezTo>
                  <a:cubicBezTo>
                    <a:pt x="305" y="162"/>
                    <a:pt x="305" y="162"/>
                    <a:pt x="305" y="162"/>
                  </a:cubicBezTo>
                  <a:cubicBezTo>
                    <a:pt x="305" y="161"/>
                    <a:pt x="305" y="161"/>
                    <a:pt x="305" y="161"/>
                  </a:cubicBezTo>
                  <a:cubicBezTo>
                    <a:pt x="305" y="161"/>
                    <a:pt x="305" y="161"/>
                    <a:pt x="305" y="161"/>
                  </a:cubicBezTo>
                  <a:cubicBezTo>
                    <a:pt x="306" y="161"/>
                    <a:pt x="306" y="161"/>
                    <a:pt x="306" y="161"/>
                  </a:cubicBezTo>
                  <a:cubicBezTo>
                    <a:pt x="307" y="161"/>
                    <a:pt x="307" y="161"/>
                    <a:pt x="307" y="161"/>
                  </a:cubicBezTo>
                  <a:cubicBezTo>
                    <a:pt x="308" y="161"/>
                    <a:pt x="308" y="161"/>
                    <a:pt x="308" y="161"/>
                  </a:cubicBezTo>
                  <a:cubicBezTo>
                    <a:pt x="307" y="162"/>
                    <a:pt x="307" y="162"/>
                    <a:pt x="307" y="162"/>
                  </a:cubicBezTo>
                  <a:cubicBezTo>
                    <a:pt x="307" y="162"/>
                    <a:pt x="307" y="162"/>
                    <a:pt x="307" y="162"/>
                  </a:cubicBezTo>
                  <a:cubicBezTo>
                    <a:pt x="306" y="162"/>
                    <a:pt x="306" y="162"/>
                    <a:pt x="306" y="162"/>
                  </a:cubicBezTo>
                  <a:cubicBezTo>
                    <a:pt x="306" y="162"/>
                    <a:pt x="306" y="162"/>
                    <a:pt x="306" y="162"/>
                  </a:cubicBezTo>
                  <a:cubicBezTo>
                    <a:pt x="305" y="162"/>
                    <a:pt x="305" y="162"/>
                    <a:pt x="305" y="162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6" y="163"/>
                    <a:pt x="306" y="163"/>
                    <a:pt x="306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7" y="163"/>
                    <a:pt x="307" y="163"/>
                    <a:pt x="307" y="163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8" y="165"/>
                    <a:pt x="308" y="165"/>
                    <a:pt x="308" y="165"/>
                  </a:cubicBezTo>
                  <a:cubicBezTo>
                    <a:pt x="308" y="165"/>
                    <a:pt x="308" y="165"/>
                    <a:pt x="308" y="165"/>
                  </a:cubicBezTo>
                  <a:cubicBezTo>
                    <a:pt x="307" y="166"/>
                    <a:pt x="307" y="166"/>
                    <a:pt x="307" y="166"/>
                  </a:cubicBezTo>
                  <a:cubicBezTo>
                    <a:pt x="307" y="166"/>
                    <a:pt x="307" y="166"/>
                    <a:pt x="307" y="166"/>
                  </a:cubicBezTo>
                  <a:cubicBezTo>
                    <a:pt x="308" y="166"/>
                    <a:pt x="308" y="166"/>
                    <a:pt x="308" y="166"/>
                  </a:cubicBezTo>
                  <a:cubicBezTo>
                    <a:pt x="308" y="166"/>
                    <a:pt x="308" y="166"/>
                    <a:pt x="308" y="166"/>
                  </a:cubicBezTo>
                  <a:cubicBezTo>
                    <a:pt x="308" y="165"/>
                    <a:pt x="308" y="165"/>
                    <a:pt x="308" y="165"/>
                  </a:cubicBezTo>
                  <a:cubicBezTo>
                    <a:pt x="309" y="165"/>
                    <a:pt x="309" y="165"/>
                    <a:pt x="309" y="165"/>
                  </a:cubicBezTo>
                  <a:cubicBezTo>
                    <a:pt x="309" y="166"/>
                    <a:pt x="309" y="166"/>
                    <a:pt x="309" y="166"/>
                  </a:cubicBezTo>
                  <a:cubicBezTo>
                    <a:pt x="309" y="166"/>
                    <a:pt x="309" y="166"/>
                    <a:pt x="309" y="166"/>
                  </a:cubicBezTo>
                  <a:cubicBezTo>
                    <a:pt x="308" y="167"/>
                    <a:pt x="308" y="167"/>
                    <a:pt x="308" y="167"/>
                  </a:cubicBezTo>
                  <a:cubicBezTo>
                    <a:pt x="307" y="168"/>
                    <a:pt x="307" y="168"/>
                    <a:pt x="307" y="168"/>
                  </a:cubicBezTo>
                  <a:cubicBezTo>
                    <a:pt x="307" y="169"/>
                    <a:pt x="307" y="169"/>
                    <a:pt x="307" y="169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08" y="167"/>
                    <a:pt x="308" y="167"/>
                    <a:pt x="308" y="167"/>
                  </a:cubicBezTo>
                  <a:cubicBezTo>
                    <a:pt x="308" y="167"/>
                    <a:pt x="308" y="167"/>
                    <a:pt x="308" y="167"/>
                  </a:cubicBezTo>
                  <a:cubicBezTo>
                    <a:pt x="309" y="166"/>
                    <a:pt x="309" y="166"/>
                    <a:pt x="309" y="166"/>
                  </a:cubicBezTo>
                  <a:cubicBezTo>
                    <a:pt x="310" y="166"/>
                    <a:pt x="310" y="166"/>
                    <a:pt x="310" y="166"/>
                  </a:cubicBezTo>
                  <a:cubicBezTo>
                    <a:pt x="310" y="166"/>
                    <a:pt x="310" y="166"/>
                    <a:pt x="310" y="166"/>
                  </a:cubicBezTo>
                  <a:cubicBezTo>
                    <a:pt x="310" y="165"/>
                    <a:pt x="310" y="165"/>
                    <a:pt x="310" y="165"/>
                  </a:cubicBezTo>
                  <a:cubicBezTo>
                    <a:pt x="311" y="165"/>
                    <a:pt x="311" y="165"/>
                    <a:pt x="311" y="165"/>
                  </a:cubicBezTo>
                  <a:cubicBezTo>
                    <a:pt x="311" y="165"/>
                    <a:pt x="311" y="165"/>
                    <a:pt x="311" y="165"/>
                  </a:cubicBezTo>
                  <a:cubicBezTo>
                    <a:pt x="311" y="166"/>
                    <a:pt x="311" y="166"/>
                    <a:pt x="311" y="166"/>
                  </a:cubicBezTo>
                  <a:cubicBezTo>
                    <a:pt x="310" y="167"/>
                    <a:pt x="310" y="167"/>
                    <a:pt x="310" y="167"/>
                  </a:cubicBezTo>
                  <a:cubicBezTo>
                    <a:pt x="309" y="167"/>
                    <a:pt x="309" y="167"/>
                    <a:pt x="309" y="167"/>
                  </a:cubicBezTo>
                  <a:cubicBezTo>
                    <a:pt x="309" y="168"/>
                    <a:pt x="309" y="168"/>
                    <a:pt x="309" y="168"/>
                  </a:cubicBezTo>
                  <a:cubicBezTo>
                    <a:pt x="309" y="169"/>
                    <a:pt x="309" y="169"/>
                    <a:pt x="309" y="169"/>
                  </a:cubicBezTo>
                  <a:cubicBezTo>
                    <a:pt x="310" y="168"/>
                    <a:pt x="310" y="168"/>
                    <a:pt x="310" y="168"/>
                  </a:cubicBezTo>
                  <a:cubicBezTo>
                    <a:pt x="310" y="168"/>
                    <a:pt x="310" y="168"/>
                    <a:pt x="310" y="168"/>
                  </a:cubicBezTo>
                  <a:cubicBezTo>
                    <a:pt x="310" y="167"/>
                    <a:pt x="310" y="167"/>
                    <a:pt x="310" y="167"/>
                  </a:cubicBezTo>
                  <a:cubicBezTo>
                    <a:pt x="310" y="167"/>
                    <a:pt x="310" y="167"/>
                    <a:pt x="310" y="167"/>
                  </a:cubicBezTo>
                  <a:cubicBezTo>
                    <a:pt x="311" y="166"/>
                    <a:pt x="311" y="166"/>
                    <a:pt x="311" y="166"/>
                  </a:cubicBezTo>
                  <a:cubicBezTo>
                    <a:pt x="312" y="166"/>
                    <a:pt x="312" y="166"/>
                    <a:pt x="312" y="166"/>
                  </a:cubicBezTo>
                  <a:cubicBezTo>
                    <a:pt x="313" y="165"/>
                    <a:pt x="313" y="165"/>
                    <a:pt x="313" y="165"/>
                  </a:cubicBezTo>
                  <a:cubicBezTo>
                    <a:pt x="313" y="165"/>
                    <a:pt x="313" y="165"/>
                    <a:pt x="313" y="165"/>
                  </a:cubicBezTo>
                  <a:cubicBezTo>
                    <a:pt x="313" y="166"/>
                    <a:pt x="313" y="166"/>
                    <a:pt x="313" y="166"/>
                  </a:cubicBezTo>
                  <a:cubicBezTo>
                    <a:pt x="312" y="167"/>
                    <a:pt x="312" y="167"/>
                    <a:pt x="312" y="167"/>
                  </a:cubicBezTo>
                  <a:cubicBezTo>
                    <a:pt x="311" y="167"/>
                    <a:pt x="311" y="167"/>
                    <a:pt x="311" y="167"/>
                  </a:cubicBezTo>
                  <a:cubicBezTo>
                    <a:pt x="311" y="167"/>
                    <a:pt x="311" y="167"/>
                    <a:pt x="311" y="167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3" y="168"/>
                    <a:pt x="313" y="168"/>
                    <a:pt x="313" y="168"/>
                  </a:cubicBezTo>
                  <a:cubicBezTo>
                    <a:pt x="314" y="168"/>
                    <a:pt x="314" y="168"/>
                    <a:pt x="314" y="168"/>
                  </a:cubicBezTo>
                  <a:cubicBezTo>
                    <a:pt x="314" y="169"/>
                    <a:pt x="314" y="169"/>
                    <a:pt x="314" y="169"/>
                  </a:cubicBezTo>
                  <a:cubicBezTo>
                    <a:pt x="314" y="169"/>
                    <a:pt x="314" y="169"/>
                    <a:pt x="314" y="169"/>
                  </a:cubicBezTo>
                  <a:cubicBezTo>
                    <a:pt x="313" y="170"/>
                    <a:pt x="313" y="170"/>
                    <a:pt x="313" y="170"/>
                  </a:cubicBezTo>
                  <a:cubicBezTo>
                    <a:pt x="313" y="170"/>
                    <a:pt x="313" y="170"/>
                    <a:pt x="313" y="170"/>
                  </a:cubicBezTo>
                  <a:cubicBezTo>
                    <a:pt x="314" y="170"/>
                    <a:pt x="314" y="170"/>
                    <a:pt x="314" y="170"/>
                  </a:cubicBezTo>
                  <a:cubicBezTo>
                    <a:pt x="314" y="171"/>
                    <a:pt x="314" y="171"/>
                    <a:pt x="314" y="171"/>
                  </a:cubicBezTo>
                  <a:cubicBezTo>
                    <a:pt x="313" y="171"/>
                    <a:pt x="313" y="171"/>
                    <a:pt x="313" y="171"/>
                  </a:cubicBezTo>
                  <a:cubicBezTo>
                    <a:pt x="313" y="171"/>
                    <a:pt x="313" y="171"/>
                    <a:pt x="313" y="171"/>
                  </a:cubicBezTo>
                  <a:cubicBezTo>
                    <a:pt x="313" y="171"/>
                    <a:pt x="313" y="171"/>
                    <a:pt x="313" y="171"/>
                  </a:cubicBezTo>
                  <a:cubicBezTo>
                    <a:pt x="314" y="171"/>
                    <a:pt x="314" y="171"/>
                    <a:pt x="314" y="171"/>
                  </a:cubicBezTo>
                  <a:cubicBezTo>
                    <a:pt x="312" y="172"/>
                    <a:pt x="312" y="172"/>
                    <a:pt x="312" y="172"/>
                  </a:cubicBezTo>
                  <a:cubicBezTo>
                    <a:pt x="312" y="172"/>
                    <a:pt x="312" y="172"/>
                    <a:pt x="312" y="172"/>
                  </a:cubicBezTo>
                  <a:cubicBezTo>
                    <a:pt x="312" y="172"/>
                    <a:pt x="312" y="172"/>
                    <a:pt x="312" y="172"/>
                  </a:cubicBezTo>
                  <a:cubicBezTo>
                    <a:pt x="313" y="172"/>
                    <a:pt x="313" y="172"/>
                    <a:pt x="313" y="172"/>
                  </a:cubicBezTo>
                  <a:cubicBezTo>
                    <a:pt x="314" y="172"/>
                    <a:pt x="314" y="172"/>
                    <a:pt x="314" y="172"/>
                  </a:cubicBezTo>
                  <a:cubicBezTo>
                    <a:pt x="314" y="172"/>
                    <a:pt x="314" y="172"/>
                    <a:pt x="314" y="172"/>
                  </a:cubicBezTo>
                  <a:cubicBezTo>
                    <a:pt x="315" y="172"/>
                    <a:pt x="315" y="172"/>
                    <a:pt x="315" y="172"/>
                  </a:cubicBezTo>
                  <a:cubicBezTo>
                    <a:pt x="315" y="172"/>
                    <a:pt x="315" y="172"/>
                    <a:pt x="315" y="172"/>
                  </a:cubicBezTo>
                  <a:cubicBezTo>
                    <a:pt x="315" y="173"/>
                    <a:pt x="315" y="173"/>
                    <a:pt x="315" y="173"/>
                  </a:cubicBezTo>
                  <a:cubicBezTo>
                    <a:pt x="314" y="173"/>
                    <a:pt x="314" y="173"/>
                    <a:pt x="314" y="173"/>
                  </a:cubicBezTo>
                  <a:cubicBezTo>
                    <a:pt x="315" y="173"/>
                    <a:pt x="315" y="173"/>
                    <a:pt x="315" y="173"/>
                  </a:cubicBezTo>
                  <a:cubicBezTo>
                    <a:pt x="316" y="172"/>
                    <a:pt x="316" y="172"/>
                    <a:pt x="316" y="172"/>
                  </a:cubicBezTo>
                  <a:cubicBezTo>
                    <a:pt x="316" y="172"/>
                    <a:pt x="316" y="172"/>
                    <a:pt x="316" y="172"/>
                  </a:cubicBezTo>
                  <a:cubicBezTo>
                    <a:pt x="317" y="171"/>
                    <a:pt x="317" y="171"/>
                    <a:pt x="317" y="171"/>
                  </a:cubicBezTo>
                  <a:cubicBezTo>
                    <a:pt x="318" y="172"/>
                    <a:pt x="318" y="172"/>
                    <a:pt x="318" y="172"/>
                  </a:cubicBezTo>
                  <a:cubicBezTo>
                    <a:pt x="318" y="172"/>
                    <a:pt x="318" y="172"/>
                    <a:pt x="318" y="172"/>
                  </a:cubicBezTo>
                  <a:cubicBezTo>
                    <a:pt x="317" y="172"/>
                    <a:pt x="317" y="172"/>
                    <a:pt x="317" y="172"/>
                  </a:cubicBezTo>
                  <a:cubicBezTo>
                    <a:pt x="317" y="172"/>
                    <a:pt x="317" y="172"/>
                    <a:pt x="317" y="172"/>
                  </a:cubicBezTo>
                  <a:cubicBezTo>
                    <a:pt x="316" y="173"/>
                    <a:pt x="316" y="173"/>
                    <a:pt x="316" y="173"/>
                  </a:cubicBezTo>
                  <a:cubicBezTo>
                    <a:pt x="316" y="174"/>
                    <a:pt x="316" y="174"/>
                    <a:pt x="316" y="174"/>
                  </a:cubicBezTo>
                  <a:cubicBezTo>
                    <a:pt x="315" y="174"/>
                    <a:pt x="315" y="174"/>
                    <a:pt x="315" y="174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6" y="175"/>
                    <a:pt x="316" y="175"/>
                    <a:pt x="316" y="175"/>
                  </a:cubicBezTo>
                  <a:cubicBezTo>
                    <a:pt x="316" y="175"/>
                    <a:pt x="316" y="175"/>
                    <a:pt x="316" y="175"/>
                  </a:cubicBezTo>
                  <a:cubicBezTo>
                    <a:pt x="317" y="174"/>
                    <a:pt x="317" y="174"/>
                    <a:pt x="317" y="174"/>
                  </a:cubicBezTo>
                  <a:cubicBezTo>
                    <a:pt x="317" y="173"/>
                    <a:pt x="317" y="173"/>
                    <a:pt x="317" y="173"/>
                  </a:cubicBezTo>
                  <a:cubicBezTo>
                    <a:pt x="317" y="174"/>
                    <a:pt x="317" y="174"/>
                    <a:pt x="317" y="174"/>
                  </a:cubicBezTo>
                  <a:cubicBezTo>
                    <a:pt x="317" y="175"/>
                    <a:pt x="317" y="175"/>
                    <a:pt x="317" y="175"/>
                  </a:cubicBezTo>
                  <a:cubicBezTo>
                    <a:pt x="317" y="176"/>
                    <a:pt x="317" y="176"/>
                    <a:pt x="317" y="176"/>
                  </a:cubicBezTo>
                  <a:cubicBezTo>
                    <a:pt x="316" y="176"/>
                    <a:pt x="316" y="176"/>
                    <a:pt x="316" y="176"/>
                  </a:cubicBezTo>
                  <a:cubicBezTo>
                    <a:pt x="317" y="176"/>
                    <a:pt x="317" y="176"/>
                    <a:pt x="317" y="176"/>
                  </a:cubicBezTo>
                  <a:cubicBezTo>
                    <a:pt x="317" y="175"/>
                    <a:pt x="317" y="175"/>
                    <a:pt x="317" y="175"/>
                  </a:cubicBezTo>
                  <a:cubicBezTo>
                    <a:pt x="317" y="174"/>
                    <a:pt x="317" y="174"/>
                    <a:pt x="317" y="174"/>
                  </a:cubicBezTo>
                  <a:cubicBezTo>
                    <a:pt x="318" y="174"/>
                    <a:pt x="318" y="174"/>
                    <a:pt x="318" y="174"/>
                  </a:cubicBezTo>
                  <a:cubicBezTo>
                    <a:pt x="318" y="174"/>
                    <a:pt x="318" y="174"/>
                    <a:pt x="318" y="174"/>
                  </a:cubicBezTo>
                  <a:cubicBezTo>
                    <a:pt x="318" y="175"/>
                    <a:pt x="318" y="175"/>
                    <a:pt x="318" y="175"/>
                  </a:cubicBezTo>
                  <a:cubicBezTo>
                    <a:pt x="319" y="176"/>
                    <a:pt x="319" y="176"/>
                    <a:pt x="319" y="176"/>
                  </a:cubicBezTo>
                  <a:cubicBezTo>
                    <a:pt x="319" y="176"/>
                    <a:pt x="319" y="176"/>
                    <a:pt x="319" y="176"/>
                  </a:cubicBezTo>
                  <a:cubicBezTo>
                    <a:pt x="319" y="175"/>
                    <a:pt x="319" y="175"/>
                    <a:pt x="319" y="175"/>
                  </a:cubicBezTo>
                  <a:cubicBezTo>
                    <a:pt x="319" y="174"/>
                    <a:pt x="319" y="174"/>
                    <a:pt x="319" y="174"/>
                  </a:cubicBezTo>
                  <a:cubicBezTo>
                    <a:pt x="320" y="174"/>
                    <a:pt x="320" y="174"/>
                    <a:pt x="320" y="174"/>
                  </a:cubicBezTo>
                  <a:cubicBezTo>
                    <a:pt x="320" y="174"/>
                    <a:pt x="320" y="174"/>
                    <a:pt x="320" y="174"/>
                  </a:cubicBezTo>
                  <a:cubicBezTo>
                    <a:pt x="320" y="175"/>
                    <a:pt x="320" y="175"/>
                    <a:pt x="320" y="175"/>
                  </a:cubicBezTo>
                  <a:cubicBezTo>
                    <a:pt x="320" y="175"/>
                    <a:pt x="320" y="175"/>
                    <a:pt x="320" y="175"/>
                  </a:cubicBezTo>
                  <a:cubicBezTo>
                    <a:pt x="321" y="175"/>
                    <a:pt x="321" y="175"/>
                    <a:pt x="321" y="175"/>
                  </a:cubicBezTo>
                  <a:cubicBezTo>
                    <a:pt x="321" y="175"/>
                    <a:pt x="321" y="175"/>
                    <a:pt x="321" y="175"/>
                  </a:cubicBezTo>
                  <a:cubicBezTo>
                    <a:pt x="321" y="176"/>
                    <a:pt x="321" y="176"/>
                    <a:pt x="321" y="176"/>
                  </a:cubicBezTo>
                  <a:cubicBezTo>
                    <a:pt x="322" y="176"/>
                    <a:pt x="322" y="176"/>
                    <a:pt x="322" y="176"/>
                  </a:cubicBezTo>
                  <a:cubicBezTo>
                    <a:pt x="322" y="176"/>
                    <a:pt x="322" y="176"/>
                    <a:pt x="322" y="176"/>
                  </a:cubicBezTo>
                  <a:cubicBezTo>
                    <a:pt x="322" y="177"/>
                    <a:pt x="322" y="177"/>
                    <a:pt x="322" y="177"/>
                  </a:cubicBezTo>
                  <a:cubicBezTo>
                    <a:pt x="323" y="177"/>
                    <a:pt x="323" y="177"/>
                    <a:pt x="323" y="177"/>
                  </a:cubicBezTo>
                  <a:cubicBezTo>
                    <a:pt x="323" y="178"/>
                    <a:pt x="323" y="178"/>
                    <a:pt x="323" y="178"/>
                  </a:cubicBezTo>
                  <a:cubicBezTo>
                    <a:pt x="323" y="178"/>
                    <a:pt x="323" y="178"/>
                    <a:pt x="323" y="178"/>
                  </a:cubicBezTo>
                  <a:cubicBezTo>
                    <a:pt x="322" y="178"/>
                    <a:pt x="322" y="178"/>
                    <a:pt x="322" y="178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1" y="177"/>
                    <a:pt x="321" y="177"/>
                    <a:pt x="321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19" y="178"/>
                    <a:pt x="319" y="178"/>
                    <a:pt x="319" y="178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0" y="178"/>
                    <a:pt x="320" y="178"/>
                    <a:pt x="320" y="178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0" y="179"/>
                    <a:pt x="320" y="179"/>
                    <a:pt x="320" y="179"/>
                  </a:cubicBezTo>
                  <a:cubicBezTo>
                    <a:pt x="319" y="179"/>
                    <a:pt x="319" y="179"/>
                    <a:pt x="319" y="179"/>
                  </a:cubicBezTo>
                  <a:cubicBezTo>
                    <a:pt x="320" y="179"/>
                    <a:pt x="320" y="179"/>
                    <a:pt x="320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80"/>
                    <a:pt x="321" y="180"/>
                    <a:pt x="321" y="180"/>
                  </a:cubicBezTo>
                  <a:cubicBezTo>
                    <a:pt x="320" y="180"/>
                    <a:pt x="320" y="180"/>
                    <a:pt x="320" y="180"/>
                  </a:cubicBezTo>
                  <a:cubicBezTo>
                    <a:pt x="320" y="180"/>
                    <a:pt x="320" y="180"/>
                    <a:pt x="320" y="180"/>
                  </a:cubicBezTo>
                  <a:cubicBezTo>
                    <a:pt x="319" y="180"/>
                    <a:pt x="319" y="180"/>
                    <a:pt x="319" y="180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8" y="179"/>
                    <a:pt x="318" y="179"/>
                    <a:pt x="318" y="179"/>
                  </a:cubicBezTo>
                  <a:cubicBezTo>
                    <a:pt x="318" y="179"/>
                    <a:pt x="318" y="179"/>
                    <a:pt x="318" y="179"/>
                  </a:cubicBezTo>
                  <a:cubicBezTo>
                    <a:pt x="318" y="178"/>
                    <a:pt x="318" y="178"/>
                    <a:pt x="318" y="178"/>
                  </a:cubicBezTo>
                  <a:cubicBezTo>
                    <a:pt x="317" y="178"/>
                    <a:pt x="317" y="178"/>
                    <a:pt x="317" y="178"/>
                  </a:cubicBezTo>
                  <a:cubicBezTo>
                    <a:pt x="317" y="178"/>
                    <a:pt x="317" y="178"/>
                    <a:pt x="317" y="178"/>
                  </a:cubicBezTo>
                  <a:cubicBezTo>
                    <a:pt x="317" y="179"/>
                    <a:pt x="317" y="179"/>
                    <a:pt x="317" y="179"/>
                  </a:cubicBezTo>
                  <a:cubicBezTo>
                    <a:pt x="317" y="179"/>
                    <a:pt x="317" y="179"/>
                    <a:pt x="317" y="179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7" y="180"/>
                    <a:pt x="317" y="180"/>
                    <a:pt x="317" y="180"/>
                  </a:cubicBezTo>
                  <a:cubicBezTo>
                    <a:pt x="316" y="180"/>
                    <a:pt x="316" y="180"/>
                    <a:pt x="316" y="180"/>
                  </a:cubicBezTo>
                  <a:cubicBezTo>
                    <a:pt x="316" y="179"/>
                    <a:pt x="316" y="179"/>
                    <a:pt x="316" y="179"/>
                  </a:cubicBezTo>
                  <a:cubicBezTo>
                    <a:pt x="316" y="180"/>
                    <a:pt x="316" y="180"/>
                    <a:pt x="316" y="180"/>
                  </a:cubicBezTo>
                  <a:cubicBezTo>
                    <a:pt x="316" y="180"/>
                    <a:pt x="316" y="180"/>
                    <a:pt x="316" y="180"/>
                  </a:cubicBezTo>
                  <a:cubicBezTo>
                    <a:pt x="317" y="180"/>
                    <a:pt x="317" y="180"/>
                    <a:pt x="317" y="180"/>
                  </a:cubicBezTo>
                  <a:cubicBezTo>
                    <a:pt x="318" y="181"/>
                    <a:pt x="318" y="181"/>
                    <a:pt x="318" y="181"/>
                  </a:cubicBezTo>
                  <a:cubicBezTo>
                    <a:pt x="318" y="181"/>
                    <a:pt x="318" y="181"/>
                    <a:pt x="318" y="181"/>
                  </a:cubicBezTo>
                  <a:cubicBezTo>
                    <a:pt x="318" y="181"/>
                    <a:pt x="318" y="181"/>
                    <a:pt x="318" y="181"/>
                  </a:cubicBezTo>
                  <a:cubicBezTo>
                    <a:pt x="318" y="182"/>
                    <a:pt x="318" y="182"/>
                    <a:pt x="318" y="182"/>
                  </a:cubicBezTo>
                  <a:cubicBezTo>
                    <a:pt x="317" y="182"/>
                    <a:pt x="317" y="182"/>
                    <a:pt x="317" y="182"/>
                  </a:cubicBezTo>
                  <a:cubicBezTo>
                    <a:pt x="317" y="181"/>
                    <a:pt x="317" y="181"/>
                    <a:pt x="317" y="181"/>
                  </a:cubicBezTo>
                  <a:cubicBezTo>
                    <a:pt x="316" y="181"/>
                    <a:pt x="316" y="181"/>
                    <a:pt x="316" y="181"/>
                  </a:cubicBezTo>
                  <a:cubicBezTo>
                    <a:pt x="315" y="181"/>
                    <a:pt x="315" y="181"/>
                    <a:pt x="315" y="181"/>
                  </a:cubicBezTo>
                  <a:cubicBezTo>
                    <a:pt x="315" y="181"/>
                    <a:pt x="315" y="181"/>
                    <a:pt x="315" y="181"/>
                  </a:cubicBezTo>
                  <a:cubicBezTo>
                    <a:pt x="315" y="181"/>
                    <a:pt x="315" y="181"/>
                    <a:pt x="315" y="181"/>
                  </a:cubicBezTo>
                  <a:cubicBezTo>
                    <a:pt x="316" y="181"/>
                    <a:pt x="316" y="181"/>
                    <a:pt x="316" y="181"/>
                  </a:cubicBezTo>
                  <a:cubicBezTo>
                    <a:pt x="317" y="182"/>
                    <a:pt x="317" y="182"/>
                    <a:pt x="317" y="182"/>
                  </a:cubicBezTo>
                  <a:cubicBezTo>
                    <a:pt x="317" y="183"/>
                    <a:pt x="317" y="183"/>
                    <a:pt x="317" y="183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5" y="182"/>
                    <a:pt x="315" y="182"/>
                    <a:pt x="315" y="182"/>
                  </a:cubicBezTo>
                  <a:cubicBezTo>
                    <a:pt x="315" y="182"/>
                    <a:pt x="315" y="182"/>
                    <a:pt x="315" y="182"/>
                  </a:cubicBezTo>
                  <a:cubicBezTo>
                    <a:pt x="315" y="182"/>
                    <a:pt x="315" y="182"/>
                    <a:pt x="315" y="182"/>
                  </a:cubicBezTo>
                  <a:cubicBezTo>
                    <a:pt x="315" y="183"/>
                    <a:pt x="315" y="183"/>
                    <a:pt x="315" y="183"/>
                  </a:cubicBezTo>
                  <a:cubicBezTo>
                    <a:pt x="315" y="183"/>
                    <a:pt x="315" y="183"/>
                    <a:pt x="315" y="183"/>
                  </a:cubicBezTo>
                  <a:cubicBezTo>
                    <a:pt x="315" y="184"/>
                    <a:pt x="315" y="184"/>
                    <a:pt x="315" y="184"/>
                  </a:cubicBezTo>
                  <a:cubicBezTo>
                    <a:pt x="315" y="184"/>
                    <a:pt x="315" y="184"/>
                    <a:pt x="315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3" y="184"/>
                    <a:pt x="313" y="184"/>
                    <a:pt x="313" y="184"/>
                  </a:cubicBezTo>
                  <a:cubicBezTo>
                    <a:pt x="313" y="184"/>
                    <a:pt x="313" y="184"/>
                    <a:pt x="313" y="184"/>
                  </a:cubicBezTo>
                  <a:cubicBezTo>
                    <a:pt x="313" y="184"/>
                    <a:pt x="313" y="184"/>
                    <a:pt x="313" y="184"/>
                  </a:cubicBezTo>
                  <a:cubicBezTo>
                    <a:pt x="313" y="183"/>
                    <a:pt x="313" y="183"/>
                    <a:pt x="313" y="183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1" y="184"/>
                    <a:pt x="311" y="184"/>
                    <a:pt x="311" y="184"/>
                  </a:cubicBezTo>
                  <a:cubicBezTo>
                    <a:pt x="311" y="184"/>
                    <a:pt x="311" y="184"/>
                    <a:pt x="311" y="184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2" y="185"/>
                    <a:pt x="312" y="185"/>
                    <a:pt x="312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2" y="185"/>
                    <a:pt x="312" y="185"/>
                    <a:pt x="312" y="185"/>
                  </a:cubicBezTo>
                  <a:cubicBezTo>
                    <a:pt x="312" y="186"/>
                    <a:pt x="312" y="186"/>
                    <a:pt x="312" y="186"/>
                  </a:cubicBezTo>
                  <a:cubicBezTo>
                    <a:pt x="312" y="186"/>
                    <a:pt x="312" y="186"/>
                    <a:pt x="312" y="186"/>
                  </a:cubicBezTo>
                  <a:cubicBezTo>
                    <a:pt x="311" y="186"/>
                    <a:pt x="311" y="186"/>
                    <a:pt x="311" y="186"/>
                  </a:cubicBezTo>
                  <a:cubicBezTo>
                    <a:pt x="311" y="186"/>
                    <a:pt x="311" y="186"/>
                    <a:pt x="311" y="186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8"/>
                    <a:pt x="311" y="188"/>
                    <a:pt x="311" y="188"/>
                  </a:cubicBezTo>
                  <a:cubicBezTo>
                    <a:pt x="311" y="188"/>
                    <a:pt x="311" y="188"/>
                    <a:pt x="311" y="188"/>
                  </a:cubicBezTo>
                  <a:cubicBezTo>
                    <a:pt x="311" y="189"/>
                    <a:pt x="311" y="189"/>
                    <a:pt x="311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09" y="188"/>
                    <a:pt x="309" y="188"/>
                    <a:pt x="309" y="188"/>
                  </a:cubicBezTo>
                  <a:cubicBezTo>
                    <a:pt x="309" y="188"/>
                    <a:pt x="309" y="188"/>
                    <a:pt x="309" y="188"/>
                  </a:cubicBezTo>
                  <a:cubicBezTo>
                    <a:pt x="309" y="188"/>
                    <a:pt x="309" y="188"/>
                    <a:pt x="309" y="188"/>
                  </a:cubicBezTo>
                  <a:cubicBezTo>
                    <a:pt x="309" y="187"/>
                    <a:pt x="309" y="187"/>
                    <a:pt x="309" y="187"/>
                  </a:cubicBezTo>
                  <a:cubicBezTo>
                    <a:pt x="309" y="187"/>
                    <a:pt x="309" y="187"/>
                    <a:pt x="309" y="187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7"/>
                    <a:pt x="308" y="187"/>
                    <a:pt x="308" y="187"/>
                  </a:cubicBezTo>
                  <a:cubicBezTo>
                    <a:pt x="308" y="187"/>
                    <a:pt x="308" y="187"/>
                    <a:pt x="308" y="187"/>
                  </a:cubicBezTo>
                  <a:cubicBezTo>
                    <a:pt x="308" y="187"/>
                    <a:pt x="308" y="187"/>
                    <a:pt x="308" y="187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7" y="186"/>
                    <a:pt x="307" y="186"/>
                    <a:pt x="307" y="186"/>
                  </a:cubicBezTo>
                  <a:cubicBezTo>
                    <a:pt x="307" y="187"/>
                    <a:pt x="307" y="187"/>
                    <a:pt x="307" y="187"/>
                  </a:cubicBezTo>
                  <a:cubicBezTo>
                    <a:pt x="307" y="187"/>
                    <a:pt x="307" y="187"/>
                    <a:pt x="307" y="187"/>
                  </a:cubicBezTo>
                  <a:cubicBezTo>
                    <a:pt x="306" y="187"/>
                    <a:pt x="306" y="187"/>
                    <a:pt x="306" y="187"/>
                  </a:cubicBezTo>
                  <a:cubicBezTo>
                    <a:pt x="306" y="187"/>
                    <a:pt x="306" y="187"/>
                    <a:pt x="306" y="187"/>
                  </a:cubicBezTo>
                  <a:cubicBezTo>
                    <a:pt x="306" y="186"/>
                    <a:pt x="306" y="186"/>
                    <a:pt x="306" y="186"/>
                  </a:cubicBezTo>
                  <a:cubicBezTo>
                    <a:pt x="306" y="186"/>
                    <a:pt x="306" y="186"/>
                    <a:pt x="306" y="186"/>
                  </a:cubicBezTo>
                  <a:cubicBezTo>
                    <a:pt x="306" y="185"/>
                    <a:pt x="306" y="185"/>
                    <a:pt x="306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6" y="185"/>
                    <a:pt x="306" y="185"/>
                    <a:pt x="306" y="185"/>
                  </a:cubicBezTo>
                  <a:cubicBezTo>
                    <a:pt x="306" y="185"/>
                    <a:pt x="306" y="185"/>
                    <a:pt x="306" y="185"/>
                  </a:cubicBezTo>
                  <a:cubicBezTo>
                    <a:pt x="305" y="184"/>
                    <a:pt x="305" y="184"/>
                    <a:pt x="305" y="184"/>
                  </a:cubicBezTo>
                  <a:cubicBezTo>
                    <a:pt x="306" y="184"/>
                    <a:pt x="306" y="184"/>
                    <a:pt x="306" y="184"/>
                  </a:cubicBezTo>
                  <a:cubicBezTo>
                    <a:pt x="306" y="184"/>
                    <a:pt x="306" y="184"/>
                    <a:pt x="306" y="184"/>
                  </a:cubicBezTo>
                  <a:cubicBezTo>
                    <a:pt x="307" y="183"/>
                    <a:pt x="307" y="183"/>
                    <a:pt x="307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5" y="183"/>
                    <a:pt x="305" y="183"/>
                    <a:pt x="305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6" y="182"/>
                    <a:pt x="306" y="182"/>
                    <a:pt x="306" y="182"/>
                  </a:cubicBezTo>
                  <a:cubicBezTo>
                    <a:pt x="307" y="182"/>
                    <a:pt x="307" y="182"/>
                    <a:pt x="307" y="182"/>
                  </a:cubicBezTo>
                  <a:cubicBezTo>
                    <a:pt x="307" y="182"/>
                    <a:pt x="307" y="182"/>
                    <a:pt x="307" y="182"/>
                  </a:cubicBezTo>
                  <a:cubicBezTo>
                    <a:pt x="306" y="182"/>
                    <a:pt x="306" y="182"/>
                    <a:pt x="306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6" y="181"/>
                    <a:pt x="306" y="181"/>
                    <a:pt x="306" y="181"/>
                  </a:cubicBezTo>
                  <a:cubicBezTo>
                    <a:pt x="306" y="181"/>
                    <a:pt x="306" y="181"/>
                    <a:pt x="306" y="181"/>
                  </a:cubicBezTo>
                  <a:cubicBezTo>
                    <a:pt x="307" y="181"/>
                    <a:pt x="307" y="181"/>
                    <a:pt x="307" y="181"/>
                  </a:cubicBezTo>
                  <a:cubicBezTo>
                    <a:pt x="308" y="180"/>
                    <a:pt x="308" y="180"/>
                    <a:pt x="308" y="180"/>
                  </a:cubicBezTo>
                  <a:cubicBezTo>
                    <a:pt x="308" y="180"/>
                    <a:pt x="308" y="180"/>
                    <a:pt x="308" y="180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10" y="178"/>
                    <a:pt x="310" y="178"/>
                    <a:pt x="310" y="178"/>
                  </a:cubicBezTo>
                  <a:cubicBezTo>
                    <a:pt x="310" y="178"/>
                    <a:pt x="310" y="178"/>
                    <a:pt x="310" y="178"/>
                  </a:cubicBezTo>
                  <a:cubicBezTo>
                    <a:pt x="309" y="178"/>
                    <a:pt x="309" y="178"/>
                    <a:pt x="309" y="178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08" y="179"/>
                    <a:pt x="308" y="179"/>
                    <a:pt x="308" y="179"/>
                  </a:cubicBezTo>
                  <a:cubicBezTo>
                    <a:pt x="308" y="180"/>
                    <a:pt x="308" y="180"/>
                    <a:pt x="308" y="180"/>
                  </a:cubicBezTo>
                  <a:cubicBezTo>
                    <a:pt x="307" y="180"/>
                    <a:pt x="307" y="180"/>
                    <a:pt x="307" y="180"/>
                  </a:cubicBezTo>
                  <a:cubicBezTo>
                    <a:pt x="306" y="180"/>
                    <a:pt x="306" y="180"/>
                    <a:pt x="306" y="180"/>
                  </a:cubicBezTo>
                  <a:cubicBezTo>
                    <a:pt x="305" y="181"/>
                    <a:pt x="305" y="181"/>
                    <a:pt x="305" y="181"/>
                  </a:cubicBezTo>
                  <a:cubicBezTo>
                    <a:pt x="304" y="181"/>
                    <a:pt x="304" y="181"/>
                    <a:pt x="304" y="181"/>
                  </a:cubicBezTo>
                  <a:cubicBezTo>
                    <a:pt x="304" y="181"/>
                    <a:pt x="304" y="181"/>
                    <a:pt x="304" y="181"/>
                  </a:cubicBezTo>
                  <a:cubicBezTo>
                    <a:pt x="304" y="180"/>
                    <a:pt x="304" y="180"/>
                    <a:pt x="304" y="180"/>
                  </a:cubicBezTo>
                  <a:cubicBezTo>
                    <a:pt x="305" y="179"/>
                    <a:pt x="305" y="179"/>
                    <a:pt x="305" y="179"/>
                  </a:cubicBezTo>
                  <a:cubicBezTo>
                    <a:pt x="306" y="179"/>
                    <a:pt x="306" y="179"/>
                    <a:pt x="306" y="179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4" y="179"/>
                    <a:pt x="304" y="179"/>
                    <a:pt x="304" y="179"/>
                  </a:cubicBezTo>
                  <a:cubicBezTo>
                    <a:pt x="303" y="180"/>
                    <a:pt x="303" y="180"/>
                    <a:pt x="303" y="180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3" y="178"/>
                    <a:pt x="303" y="178"/>
                    <a:pt x="303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2" y="175"/>
                    <a:pt x="302" y="175"/>
                    <a:pt x="302" y="175"/>
                  </a:cubicBezTo>
                  <a:cubicBezTo>
                    <a:pt x="301" y="175"/>
                    <a:pt x="301" y="175"/>
                    <a:pt x="301" y="175"/>
                  </a:cubicBezTo>
                  <a:cubicBezTo>
                    <a:pt x="301" y="175"/>
                    <a:pt x="301" y="175"/>
                    <a:pt x="301" y="175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0" y="176"/>
                    <a:pt x="300" y="176"/>
                    <a:pt x="300" y="176"/>
                  </a:cubicBezTo>
                  <a:cubicBezTo>
                    <a:pt x="300" y="175"/>
                    <a:pt x="300" y="175"/>
                    <a:pt x="300" y="175"/>
                  </a:cubicBezTo>
                  <a:cubicBezTo>
                    <a:pt x="299" y="175"/>
                    <a:pt x="299" y="175"/>
                    <a:pt x="299" y="175"/>
                  </a:cubicBezTo>
                  <a:cubicBezTo>
                    <a:pt x="300" y="176"/>
                    <a:pt x="300" y="176"/>
                    <a:pt x="300" y="176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7"/>
                    <a:pt x="299" y="177"/>
                    <a:pt x="299" y="177"/>
                  </a:cubicBezTo>
                  <a:cubicBezTo>
                    <a:pt x="299" y="177"/>
                    <a:pt x="299" y="177"/>
                    <a:pt x="299" y="177"/>
                  </a:cubicBezTo>
                  <a:cubicBezTo>
                    <a:pt x="298" y="176"/>
                    <a:pt x="298" y="176"/>
                    <a:pt x="298" y="176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98" y="178"/>
                    <a:pt x="298" y="178"/>
                    <a:pt x="298" y="178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9"/>
                    <a:pt x="299" y="179"/>
                    <a:pt x="299" y="179"/>
                  </a:cubicBezTo>
                  <a:cubicBezTo>
                    <a:pt x="300" y="179"/>
                    <a:pt x="300" y="179"/>
                    <a:pt x="300" y="179"/>
                  </a:cubicBezTo>
                  <a:cubicBezTo>
                    <a:pt x="299" y="180"/>
                    <a:pt x="299" y="180"/>
                    <a:pt x="299" y="180"/>
                  </a:cubicBezTo>
                  <a:cubicBezTo>
                    <a:pt x="300" y="180"/>
                    <a:pt x="300" y="180"/>
                    <a:pt x="300" y="180"/>
                  </a:cubicBezTo>
                  <a:cubicBezTo>
                    <a:pt x="300" y="180"/>
                    <a:pt x="300" y="180"/>
                    <a:pt x="300" y="180"/>
                  </a:cubicBezTo>
                  <a:cubicBezTo>
                    <a:pt x="299" y="181"/>
                    <a:pt x="299" y="181"/>
                    <a:pt x="299" y="181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7" y="180"/>
                    <a:pt x="297" y="180"/>
                    <a:pt x="297" y="180"/>
                  </a:cubicBezTo>
                  <a:cubicBezTo>
                    <a:pt x="297" y="179"/>
                    <a:pt x="297" y="179"/>
                    <a:pt x="297" y="179"/>
                  </a:cubicBezTo>
                  <a:cubicBezTo>
                    <a:pt x="297" y="179"/>
                    <a:pt x="297" y="179"/>
                    <a:pt x="297" y="179"/>
                  </a:cubicBezTo>
                  <a:cubicBezTo>
                    <a:pt x="297" y="178"/>
                    <a:pt x="297" y="178"/>
                    <a:pt x="297" y="178"/>
                  </a:cubicBezTo>
                  <a:cubicBezTo>
                    <a:pt x="296" y="178"/>
                    <a:pt x="296" y="178"/>
                    <a:pt x="296" y="178"/>
                  </a:cubicBezTo>
                  <a:cubicBezTo>
                    <a:pt x="295" y="178"/>
                    <a:pt x="295" y="178"/>
                    <a:pt x="295" y="178"/>
                  </a:cubicBezTo>
                  <a:cubicBezTo>
                    <a:pt x="295" y="178"/>
                    <a:pt x="295" y="178"/>
                    <a:pt x="295" y="178"/>
                  </a:cubicBezTo>
                  <a:cubicBezTo>
                    <a:pt x="295" y="177"/>
                    <a:pt x="295" y="177"/>
                    <a:pt x="295" y="177"/>
                  </a:cubicBezTo>
                  <a:cubicBezTo>
                    <a:pt x="294" y="177"/>
                    <a:pt x="294" y="177"/>
                    <a:pt x="294" y="177"/>
                  </a:cubicBezTo>
                  <a:cubicBezTo>
                    <a:pt x="294" y="177"/>
                    <a:pt x="294" y="177"/>
                    <a:pt x="294" y="177"/>
                  </a:cubicBezTo>
                  <a:cubicBezTo>
                    <a:pt x="293" y="177"/>
                    <a:pt x="293" y="177"/>
                    <a:pt x="293" y="177"/>
                  </a:cubicBezTo>
                  <a:cubicBezTo>
                    <a:pt x="293" y="178"/>
                    <a:pt x="293" y="178"/>
                    <a:pt x="293" y="178"/>
                  </a:cubicBezTo>
                  <a:cubicBezTo>
                    <a:pt x="294" y="178"/>
                    <a:pt x="294" y="178"/>
                    <a:pt x="294" y="178"/>
                  </a:cubicBezTo>
                  <a:cubicBezTo>
                    <a:pt x="295" y="178"/>
                    <a:pt x="295" y="178"/>
                    <a:pt x="295" y="178"/>
                  </a:cubicBezTo>
                  <a:cubicBezTo>
                    <a:pt x="296" y="178"/>
                    <a:pt x="296" y="178"/>
                    <a:pt x="296" y="178"/>
                  </a:cubicBezTo>
                  <a:cubicBezTo>
                    <a:pt x="296" y="179"/>
                    <a:pt x="296" y="179"/>
                    <a:pt x="296" y="179"/>
                  </a:cubicBezTo>
                  <a:cubicBezTo>
                    <a:pt x="295" y="180"/>
                    <a:pt x="295" y="180"/>
                    <a:pt x="295" y="180"/>
                  </a:cubicBezTo>
                  <a:cubicBezTo>
                    <a:pt x="295" y="180"/>
                    <a:pt x="295" y="180"/>
                    <a:pt x="295" y="180"/>
                  </a:cubicBezTo>
                  <a:cubicBezTo>
                    <a:pt x="296" y="180"/>
                    <a:pt x="296" y="180"/>
                    <a:pt x="296" y="180"/>
                  </a:cubicBezTo>
                  <a:cubicBezTo>
                    <a:pt x="296" y="180"/>
                    <a:pt x="296" y="180"/>
                    <a:pt x="296" y="180"/>
                  </a:cubicBezTo>
                  <a:cubicBezTo>
                    <a:pt x="296" y="181"/>
                    <a:pt x="296" y="181"/>
                    <a:pt x="296" y="181"/>
                  </a:cubicBezTo>
                  <a:cubicBezTo>
                    <a:pt x="296" y="181"/>
                    <a:pt x="296" y="181"/>
                    <a:pt x="296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6" y="182"/>
                    <a:pt x="296" y="182"/>
                    <a:pt x="296" y="182"/>
                  </a:cubicBezTo>
                  <a:cubicBezTo>
                    <a:pt x="295" y="183"/>
                    <a:pt x="295" y="183"/>
                    <a:pt x="295" y="183"/>
                  </a:cubicBezTo>
                  <a:cubicBezTo>
                    <a:pt x="294" y="184"/>
                    <a:pt x="294" y="184"/>
                    <a:pt x="294" y="184"/>
                  </a:cubicBezTo>
                  <a:cubicBezTo>
                    <a:pt x="296" y="183"/>
                    <a:pt x="296" y="183"/>
                    <a:pt x="296" y="183"/>
                  </a:cubicBezTo>
                  <a:cubicBezTo>
                    <a:pt x="296" y="183"/>
                    <a:pt x="296" y="183"/>
                    <a:pt x="296" y="183"/>
                  </a:cubicBezTo>
                  <a:cubicBezTo>
                    <a:pt x="297" y="182"/>
                    <a:pt x="297" y="182"/>
                    <a:pt x="297" y="182"/>
                  </a:cubicBezTo>
                  <a:cubicBezTo>
                    <a:pt x="298" y="182"/>
                    <a:pt x="298" y="182"/>
                    <a:pt x="298" y="182"/>
                  </a:cubicBezTo>
                  <a:cubicBezTo>
                    <a:pt x="298" y="183"/>
                    <a:pt x="298" y="183"/>
                    <a:pt x="298" y="183"/>
                  </a:cubicBezTo>
                  <a:cubicBezTo>
                    <a:pt x="298" y="183"/>
                    <a:pt x="298" y="183"/>
                    <a:pt x="298" y="183"/>
                  </a:cubicBezTo>
                  <a:cubicBezTo>
                    <a:pt x="297" y="183"/>
                    <a:pt x="297" y="183"/>
                    <a:pt x="297" y="183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8" y="184"/>
                    <a:pt x="298" y="184"/>
                    <a:pt x="298" y="184"/>
                  </a:cubicBezTo>
                  <a:cubicBezTo>
                    <a:pt x="299" y="185"/>
                    <a:pt x="299" y="185"/>
                    <a:pt x="299" y="185"/>
                  </a:cubicBezTo>
                  <a:cubicBezTo>
                    <a:pt x="298" y="185"/>
                    <a:pt x="298" y="185"/>
                    <a:pt x="298" y="185"/>
                  </a:cubicBezTo>
                  <a:cubicBezTo>
                    <a:pt x="297" y="185"/>
                    <a:pt x="297" y="185"/>
                    <a:pt x="297" y="185"/>
                  </a:cubicBezTo>
                  <a:cubicBezTo>
                    <a:pt x="297" y="185"/>
                    <a:pt x="297" y="185"/>
                    <a:pt x="297" y="185"/>
                  </a:cubicBezTo>
                  <a:cubicBezTo>
                    <a:pt x="298" y="185"/>
                    <a:pt x="298" y="185"/>
                    <a:pt x="298" y="185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7"/>
                    <a:pt x="298" y="187"/>
                    <a:pt x="298" y="187"/>
                  </a:cubicBezTo>
                  <a:cubicBezTo>
                    <a:pt x="298" y="187"/>
                    <a:pt x="298" y="187"/>
                    <a:pt x="298" y="187"/>
                  </a:cubicBezTo>
                  <a:cubicBezTo>
                    <a:pt x="298" y="187"/>
                    <a:pt x="298" y="187"/>
                    <a:pt x="298" y="187"/>
                  </a:cubicBezTo>
                  <a:cubicBezTo>
                    <a:pt x="298" y="188"/>
                    <a:pt x="298" y="188"/>
                    <a:pt x="298" y="188"/>
                  </a:cubicBezTo>
                  <a:cubicBezTo>
                    <a:pt x="299" y="189"/>
                    <a:pt x="299" y="189"/>
                    <a:pt x="299" y="189"/>
                  </a:cubicBezTo>
                  <a:cubicBezTo>
                    <a:pt x="299" y="188"/>
                    <a:pt x="299" y="188"/>
                    <a:pt x="299" y="188"/>
                  </a:cubicBezTo>
                  <a:cubicBezTo>
                    <a:pt x="299" y="187"/>
                    <a:pt x="299" y="187"/>
                    <a:pt x="299" y="187"/>
                  </a:cubicBezTo>
                  <a:cubicBezTo>
                    <a:pt x="299" y="187"/>
                    <a:pt x="299" y="187"/>
                    <a:pt x="299" y="187"/>
                  </a:cubicBezTo>
                  <a:cubicBezTo>
                    <a:pt x="300" y="188"/>
                    <a:pt x="300" y="188"/>
                    <a:pt x="300" y="188"/>
                  </a:cubicBezTo>
                  <a:cubicBezTo>
                    <a:pt x="300" y="188"/>
                    <a:pt x="300" y="188"/>
                    <a:pt x="300" y="188"/>
                  </a:cubicBezTo>
                  <a:cubicBezTo>
                    <a:pt x="300" y="189"/>
                    <a:pt x="300" y="189"/>
                    <a:pt x="300" y="189"/>
                  </a:cubicBezTo>
                  <a:cubicBezTo>
                    <a:pt x="300" y="189"/>
                    <a:pt x="300" y="189"/>
                    <a:pt x="300" y="189"/>
                  </a:cubicBezTo>
                  <a:cubicBezTo>
                    <a:pt x="300" y="189"/>
                    <a:pt x="300" y="189"/>
                    <a:pt x="300" y="189"/>
                  </a:cubicBezTo>
                  <a:cubicBezTo>
                    <a:pt x="300" y="190"/>
                    <a:pt x="300" y="190"/>
                    <a:pt x="300" y="190"/>
                  </a:cubicBezTo>
                  <a:cubicBezTo>
                    <a:pt x="301" y="190"/>
                    <a:pt x="301" y="190"/>
                    <a:pt x="301" y="190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1" y="190"/>
                    <a:pt x="301" y="190"/>
                    <a:pt x="301" y="190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2" y="189"/>
                    <a:pt x="302" y="189"/>
                    <a:pt x="302" y="189"/>
                  </a:cubicBezTo>
                  <a:cubicBezTo>
                    <a:pt x="302" y="190"/>
                    <a:pt x="302" y="190"/>
                    <a:pt x="302" y="190"/>
                  </a:cubicBezTo>
                  <a:cubicBezTo>
                    <a:pt x="302" y="190"/>
                    <a:pt x="302" y="190"/>
                    <a:pt x="302" y="190"/>
                  </a:cubicBezTo>
                  <a:cubicBezTo>
                    <a:pt x="302" y="191"/>
                    <a:pt x="302" y="191"/>
                    <a:pt x="302" y="191"/>
                  </a:cubicBezTo>
                  <a:cubicBezTo>
                    <a:pt x="301" y="191"/>
                    <a:pt x="301" y="191"/>
                    <a:pt x="301" y="191"/>
                  </a:cubicBezTo>
                  <a:cubicBezTo>
                    <a:pt x="301" y="191"/>
                    <a:pt x="301" y="191"/>
                    <a:pt x="301" y="191"/>
                  </a:cubicBezTo>
                  <a:cubicBezTo>
                    <a:pt x="302" y="192"/>
                    <a:pt x="302" y="192"/>
                    <a:pt x="302" y="192"/>
                  </a:cubicBezTo>
                  <a:cubicBezTo>
                    <a:pt x="303" y="192"/>
                    <a:pt x="303" y="192"/>
                    <a:pt x="303" y="192"/>
                  </a:cubicBezTo>
                  <a:cubicBezTo>
                    <a:pt x="303" y="191"/>
                    <a:pt x="303" y="191"/>
                    <a:pt x="303" y="191"/>
                  </a:cubicBezTo>
                  <a:cubicBezTo>
                    <a:pt x="304" y="192"/>
                    <a:pt x="304" y="192"/>
                    <a:pt x="304" y="192"/>
                  </a:cubicBezTo>
                  <a:cubicBezTo>
                    <a:pt x="303" y="192"/>
                    <a:pt x="303" y="192"/>
                    <a:pt x="303" y="192"/>
                  </a:cubicBezTo>
                  <a:cubicBezTo>
                    <a:pt x="303" y="192"/>
                    <a:pt x="303" y="192"/>
                    <a:pt x="303" y="192"/>
                  </a:cubicBezTo>
                  <a:cubicBezTo>
                    <a:pt x="302" y="193"/>
                    <a:pt x="302" y="193"/>
                    <a:pt x="302" y="193"/>
                  </a:cubicBezTo>
                  <a:cubicBezTo>
                    <a:pt x="302" y="193"/>
                    <a:pt x="302" y="193"/>
                    <a:pt x="302" y="193"/>
                  </a:cubicBezTo>
                  <a:cubicBezTo>
                    <a:pt x="303" y="194"/>
                    <a:pt x="303" y="194"/>
                    <a:pt x="303" y="194"/>
                  </a:cubicBezTo>
                  <a:cubicBezTo>
                    <a:pt x="303" y="195"/>
                    <a:pt x="303" y="195"/>
                    <a:pt x="303" y="195"/>
                  </a:cubicBezTo>
                  <a:cubicBezTo>
                    <a:pt x="303" y="195"/>
                    <a:pt x="303" y="195"/>
                    <a:pt x="303" y="195"/>
                  </a:cubicBezTo>
                  <a:cubicBezTo>
                    <a:pt x="303" y="196"/>
                    <a:pt x="303" y="196"/>
                    <a:pt x="303" y="196"/>
                  </a:cubicBezTo>
                  <a:cubicBezTo>
                    <a:pt x="304" y="197"/>
                    <a:pt x="304" y="197"/>
                    <a:pt x="304" y="197"/>
                  </a:cubicBezTo>
                  <a:cubicBezTo>
                    <a:pt x="304" y="197"/>
                    <a:pt x="304" y="197"/>
                    <a:pt x="304" y="197"/>
                  </a:cubicBezTo>
                  <a:cubicBezTo>
                    <a:pt x="304" y="198"/>
                    <a:pt x="304" y="198"/>
                    <a:pt x="304" y="198"/>
                  </a:cubicBezTo>
                  <a:cubicBezTo>
                    <a:pt x="304" y="199"/>
                    <a:pt x="304" y="199"/>
                    <a:pt x="304" y="199"/>
                  </a:cubicBezTo>
                  <a:cubicBezTo>
                    <a:pt x="303" y="199"/>
                    <a:pt x="303" y="199"/>
                    <a:pt x="303" y="199"/>
                  </a:cubicBezTo>
                  <a:cubicBezTo>
                    <a:pt x="304" y="200"/>
                    <a:pt x="304" y="200"/>
                    <a:pt x="304" y="200"/>
                  </a:cubicBezTo>
                  <a:cubicBezTo>
                    <a:pt x="303" y="201"/>
                    <a:pt x="303" y="201"/>
                    <a:pt x="303" y="201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2" y="198"/>
                    <a:pt x="302" y="198"/>
                    <a:pt x="302" y="198"/>
                  </a:cubicBezTo>
                  <a:cubicBezTo>
                    <a:pt x="302" y="197"/>
                    <a:pt x="302" y="197"/>
                    <a:pt x="302" y="197"/>
                  </a:cubicBezTo>
                  <a:cubicBezTo>
                    <a:pt x="302" y="198"/>
                    <a:pt x="302" y="198"/>
                    <a:pt x="302" y="198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2" y="200"/>
                    <a:pt x="302" y="200"/>
                    <a:pt x="302" y="200"/>
                  </a:cubicBezTo>
                  <a:cubicBezTo>
                    <a:pt x="302" y="201"/>
                    <a:pt x="302" y="201"/>
                    <a:pt x="302" y="201"/>
                  </a:cubicBezTo>
                  <a:cubicBezTo>
                    <a:pt x="302" y="202"/>
                    <a:pt x="302" y="202"/>
                    <a:pt x="302" y="202"/>
                  </a:cubicBezTo>
                  <a:cubicBezTo>
                    <a:pt x="302" y="203"/>
                    <a:pt x="302" y="203"/>
                    <a:pt x="302" y="203"/>
                  </a:cubicBezTo>
                  <a:cubicBezTo>
                    <a:pt x="302" y="203"/>
                    <a:pt x="302" y="203"/>
                    <a:pt x="302" y="203"/>
                  </a:cubicBezTo>
                  <a:cubicBezTo>
                    <a:pt x="301" y="203"/>
                    <a:pt x="301" y="203"/>
                    <a:pt x="301" y="203"/>
                  </a:cubicBezTo>
                  <a:cubicBezTo>
                    <a:pt x="301" y="202"/>
                    <a:pt x="301" y="202"/>
                    <a:pt x="301" y="202"/>
                  </a:cubicBezTo>
                  <a:cubicBezTo>
                    <a:pt x="300" y="202"/>
                    <a:pt x="300" y="202"/>
                    <a:pt x="300" y="202"/>
                  </a:cubicBezTo>
                  <a:cubicBezTo>
                    <a:pt x="301" y="204"/>
                    <a:pt x="301" y="204"/>
                    <a:pt x="301" y="204"/>
                  </a:cubicBezTo>
                  <a:cubicBezTo>
                    <a:pt x="300" y="205"/>
                    <a:pt x="300" y="205"/>
                    <a:pt x="300" y="205"/>
                  </a:cubicBezTo>
                  <a:cubicBezTo>
                    <a:pt x="301" y="205"/>
                    <a:pt x="301" y="205"/>
                    <a:pt x="301" y="205"/>
                  </a:cubicBezTo>
                  <a:cubicBezTo>
                    <a:pt x="301" y="205"/>
                    <a:pt x="301" y="205"/>
                    <a:pt x="301" y="205"/>
                  </a:cubicBezTo>
                  <a:cubicBezTo>
                    <a:pt x="300" y="205"/>
                    <a:pt x="300" y="205"/>
                    <a:pt x="300" y="205"/>
                  </a:cubicBezTo>
                  <a:cubicBezTo>
                    <a:pt x="299" y="205"/>
                    <a:pt x="299" y="205"/>
                    <a:pt x="299" y="205"/>
                  </a:cubicBezTo>
                  <a:cubicBezTo>
                    <a:pt x="299" y="204"/>
                    <a:pt x="299" y="204"/>
                    <a:pt x="299" y="204"/>
                  </a:cubicBezTo>
                  <a:cubicBezTo>
                    <a:pt x="299" y="203"/>
                    <a:pt x="299" y="203"/>
                    <a:pt x="299" y="203"/>
                  </a:cubicBezTo>
                  <a:cubicBezTo>
                    <a:pt x="299" y="202"/>
                    <a:pt x="299" y="202"/>
                    <a:pt x="299" y="202"/>
                  </a:cubicBezTo>
                  <a:cubicBezTo>
                    <a:pt x="299" y="203"/>
                    <a:pt x="299" y="203"/>
                    <a:pt x="299" y="203"/>
                  </a:cubicBezTo>
                  <a:cubicBezTo>
                    <a:pt x="298" y="203"/>
                    <a:pt x="298" y="203"/>
                    <a:pt x="298" y="203"/>
                  </a:cubicBezTo>
                  <a:cubicBezTo>
                    <a:pt x="298" y="202"/>
                    <a:pt x="298" y="202"/>
                    <a:pt x="298" y="202"/>
                  </a:cubicBezTo>
                  <a:cubicBezTo>
                    <a:pt x="298" y="201"/>
                    <a:pt x="298" y="201"/>
                    <a:pt x="298" y="201"/>
                  </a:cubicBezTo>
                  <a:cubicBezTo>
                    <a:pt x="298" y="202"/>
                    <a:pt x="298" y="202"/>
                    <a:pt x="298" y="202"/>
                  </a:cubicBezTo>
                  <a:cubicBezTo>
                    <a:pt x="298" y="202"/>
                    <a:pt x="298" y="202"/>
                    <a:pt x="298" y="202"/>
                  </a:cubicBezTo>
                  <a:cubicBezTo>
                    <a:pt x="297" y="202"/>
                    <a:pt x="297" y="202"/>
                    <a:pt x="297" y="202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2"/>
                    <a:pt x="297" y="202"/>
                    <a:pt x="297" y="202"/>
                  </a:cubicBezTo>
                  <a:cubicBezTo>
                    <a:pt x="296" y="201"/>
                    <a:pt x="296" y="201"/>
                    <a:pt x="296" y="201"/>
                  </a:cubicBezTo>
                  <a:cubicBezTo>
                    <a:pt x="296" y="201"/>
                    <a:pt x="296" y="201"/>
                    <a:pt x="296" y="201"/>
                  </a:cubicBezTo>
                  <a:cubicBezTo>
                    <a:pt x="296" y="201"/>
                    <a:pt x="296" y="201"/>
                    <a:pt x="296" y="201"/>
                  </a:cubicBezTo>
                  <a:cubicBezTo>
                    <a:pt x="296" y="200"/>
                    <a:pt x="296" y="200"/>
                    <a:pt x="296" y="200"/>
                  </a:cubicBezTo>
                  <a:cubicBezTo>
                    <a:pt x="295" y="199"/>
                    <a:pt x="295" y="199"/>
                    <a:pt x="295" y="199"/>
                  </a:cubicBezTo>
                  <a:cubicBezTo>
                    <a:pt x="295" y="198"/>
                    <a:pt x="295" y="198"/>
                    <a:pt x="295" y="198"/>
                  </a:cubicBezTo>
                  <a:cubicBezTo>
                    <a:pt x="295" y="199"/>
                    <a:pt x="295" y="199"/>
                    <a:pt x="295" y="199"/>
                  </a:cubicBezTo>
                  <a:cubicBezTo>
                    <a:pt x="295" y="200"/>
                    <a:pt x="295" y="200"/>
                    <a:pt x="295" y="200"/>
                  </a:cubicBezTo>
                  <a:cubicBezTo>
                    <a:pt x="295" y="201"/>
                    <a:pt x="295" y="201"/>
                    <a:pt x="295" y="201"/>
                  </a:cubicBezTo>
                  <a:cubicBezTo>
                    <a:pt x="295" y="201"/>
                    <a:pt x="295" y="201"/>
                    <a:pt x="295" y="201"/>
                  </a:cubicBezTo>
                  <a:cubicBezTo>
                    <a:pt x="294" y="200"/>
                    <a:pt x="294" y="200"/>
                    <a:pt x="294" y="200"/>
                  </a:cubicBezTo>
                  <a:cubicBezTo>
                    <a:pt x="294" y="199"/>
                    <a:pt x="294" y="199"/>
                    <a:pt x="294" y="199"/>
                  </a:cubicBezTo>
                  <a:cubicBezTo>
                    <a:pt x="294" y="199"/>
                    <a:pt x="294" y="199"/>
                    <a:pt x="294" y="199"/>
                  </a:cubicBezTo>
                  <a:cubicBezTo>
                    <a:pt x="293" y="199"/>
                    <a:pt x="293" y="199"/>
                    <a:pt x="293" y="199"/>
                  </a:cubicBezTo>
                  <a:cubicBezTo>
                    <a:pt x="293" y="198"/>
                    <a:pt x="293" y="198"/>
                    <a:pt x="293" y="198"/>
                  </a:cubicBezTo>
                  <a:cubicBezTo>
                    <a:pt x="292" y="197"/>
                    <a:pt x="292" y="197"/>
                    <a:pt x="292" y="197"/>
                  </a:cubicBezTo>
                  <a:cubicBezTo>
                    <a:pt x="292" y="197"/>
                    <a:pt x="292" y="197"/>
                    <a:pt x="292" y="197"/>
                  </a:cubicBezTo>
                  <a:cubicBezTo>
                    <a:pt x="292" y="196"/>
                    <a:pt x="292" y="196"/>
                    <a:pt x="292" y="196"/>
                  </a:cubicBezTo>
                  <a:cubicBezTo>
                    <a:pt x="291" y="197"/>
                    <a:pt x="291" y="197"/>
                    <a:pt x="291" y="197"/>
                  </a:cubicBezTo>
                  <a:cubicBezTo>
                    <a:pt x="291" y="197"/>
                    <a:pt x="291" y="197"/>
                    <a:pt x="291" y="197"/>
                  </a:cubicBezTo>
                  <a:cubicBezTo>
                    <a:pt x="292" y="198"/>
                    <a:pt x="292" y="198"/>
                    <a:pt x="292" y="198"/>
                  </a:cubicBezTo>
                  <a:cubicBezTo>
                    <a:pt x="292" y="199"/>
                    <a:pt x="292" y="199"/>
                    <a:pt x="292" y="199"/>
                  </a:cubicBezTo>
                  <a:cubicBezTo>
                    <a:pt x="291" y="198"/>
                    <a:pt x="291" y="198"/>
                    <a:pt x="291" y="198"/>
                  </a:cubicBezTo>
                  <a:cubicBezTo>
                    <a:pt x="291" y="198"/>
                    <a:pt x="291" y="198"/>
                    <a:pt x="291" y="198"/>
                  </a:cubicBezTo>
                  <a:cubicBezTo>
                    <a:pt x="291" y="197"/>
                    <a:pt x="291" y="197"/>
                    <a:pt x="291" y="197"/>
                  </a:cubicBezTo>
                  <a:cubicBezTo>
                    <a:pt x="290" y="197"/>
                    <a:pt x="290" y="197"/>
                    <a:pt x="290" y="197"/>
                  </a:cubicBezTo>
                  <a:cubicBezTo>
                    <a:pt x="289" y="196"/>
                    <a:pt x="289" y="196"/>
                    <a:pt x="289" y="196"/>
                  </a:cubicBezTo>
                  <a:cubicBezTo>
                    <a:pt x="289" y="195"/>
                    <a:pt x="289" y="195"/>
                    <a:pt x="289" y="195"/>
                  </a:cubicBezTo>
                  <a:cubicBezTo>
                    <a:pt x="288" y="195"/>
                    <a:pt x="288" y="195"/>
                    <a:pt x="288" y="195"/>
                  </a:cubicBezTo>
                  <a:cubicBezTo>
                    <a:pt x="288" y="196"/>
                    <a:pt x="288" y="196"/>
                    <a:pt x="288" y="196"/>
                  </a:cubicBezTo>
                  <a:cubicBezTo>
                    <a:pt x="287" y="195"/>
                    <a:pt x="287" y="195"/>
                    <a:pt x="287" y="195"/>
                  </a:cubicBezTo>
                  <a:cubicBezTo>
                    <a:pt x="287" y="196"/>
                    <a:pt x="287" y="196"/>
                    <a:pt x="287" y="196"/>
                  </a:cubicBezTo>
                  <a:cubicBezTo>
                    <a:pt x="288" y="197"/>
                    <a:pt x="288" y="197"/>
                    <a:pt x="288" y="197"/>
                  </a:cubicBezTo>
                  <a:cubicBezTo>
                    <a:pt x="289" y="198"/>
                    <a:pt x="289" y="198"/>
                    <a:pt x="289" y="198"/>
                  </a:cubicBezTo>
                  <a:cubicBezTo>
                    <a:pt x="289" y="198"/>
                    <a:pt x="289" y="198"/>
                    <a:pt x="289" y="198"/>
                  </a:cubicBezTo>
                  <a:cubicBezTo>
                    <a:pt x="289" y="199"/>
                    <a:pt x="289" y="199"/>
                    <a:pt x="289" y="199"/>
                  </a:cubicBezTo>
                  <a:cubicBezTo>
                    <a:pt x="289" y="200"/>
                    <a:pt x="289" y="200"/>
                    <a:pt x="289" y="200"/>
                  </a:cubicBezTo>
                  <a:cubicBezTo>
                    <a:pt x="289" y="200"/>
                    <a:pt x="289" y="200"/>
                    <a:pt x="289" y="200"/>
                  </a:cubicBezTo>
                  <a:cubicBezTo>
                    <a:pt x="290" y="200"/>
                    <a:pt x="290" y="200"/>
                    <a:pt x="290" y="200"/>
                  </a:cubicBezTo>
                  <a:cubicBezTo>
                    <a:pt x="291" y="200"/>
                    <a:pt x="291" y="200"/>
                    <a:pt x="291" y="200"/>
                  </a:cubicBezTo>
                  <a:cubicBezTo>
                    <a:pt x="291" y="201"/>
                    <a:pt x="291" y="201"/>
                    <a:pt x="291" y="201"/>
                  </a:cubicBezTo>
                  <a:cubicBezTo>
                    <a:pt x="291" y="201"/>
                    <a:pt x="291" y="201"/>
                    <a:pt x="291" y="201"/>
                  </a:cubicBezTo>
                  <a:cubicBezTo>
                    <a:pt x="292" y="201"/>
                    <a:pt x="292" y="201"/>
                    <a:pt x="292" y="201"/>
                  </a:cubicBezTo>
                  <a:cubicBezTo>
                    <a:pt x="291" y="202"/>
                    <a:pt x="291" y="202"/>
                    <a:pt x="291" y="202"/>
                  </a:cubicBezTo>
                  <a:cubicBezTo>
                    <a:pt x="292" y="202"/>
                    <a:pt x="292" y="202"/>
                    <a:pt x="292" y="202"/>
                  </a:cubicBezTo>
                  <a:cubicBezTo>
                    <a:pt x="292" y="202"/>
                    <a:pt x="292" y="202"/>
                    <a:pt x="292" y="202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4" y="204"/>
                    <a:pt x="294" y="204"/>
                    <a:pt x="294" y="204"/>
                  </a:cubicBezTo>
                  <a:cubicBezTo>
                    <a:pt x="294" y="204"/>
                    <a:pt x="294" y="204"/>
                    <a:pt x="294" y="204"/>
                  </a:cubicBezTo>
                  <a:cubicBezTo>
                    <a:pt x="293" y="205"/>
                    <a:pt x="293" y="205"/>
                    <a:pt x="293" y="205"/>
                  </a:cubicBezTo>
                  <a:cubicBezTo>
                    <a:pt x="294" y="205"/>
                    <a:pt x="294" y="205"/>
                    <a:pt x="294" y="205"/>
                  </a:cubicBezTo>
                  <a:cubicBezTo>
                    <a:pt x="294" y="206"/>
                    <a:pt x="294" y="206"/>
                    <a:pt x="294" y="206"/>
                  </a:cubicBezTo>
                  <a:cubicBezTo>
                    <a:pt x="294" y="206"/>
                    <a:pt x="294" y="206"/>
                    <a:pt x="294" y="206"/>
                  </a:cubicBezTo>
                  <a:cubicBezTo>
                    <a:pt x="295" y="205"/>
                    <a:pt x="295" y="205"/>
                    <a:pt x="295" y="205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295" y="207"/>
                    <a:pt x="295" y="207"/>
                    <a:pt x="295" y="207"/>
                  </a:cubicBezTo>
                  <a:cubicBezTo>
                    <a:pt x="295" y="207"/>
                    <a:pt x="295" y="207"/>
                    <a:pt x="295" y="207"/>
                  </a:cubicBezTo>
                  <a:cubicBezTo>
                    <a:pt x="296" y="207"/>
                    <a:pt x="296" y="207"/>
                    <a:pt x="296" y="207"/>
                  </a:cubicBezTo>
                  <a:cubicBezTo>
                    <a:pt x="295" y="208"/>
                    <a:pt x="295" y="208"/>
                    <a:pt x="295" y="208"/>
                  </a:cubicBezTo>
                  <a:cubicBezTo>
                    <a:pt x="295" y="207"/>
                    <a:pt x="295" y="207"/>
                    <a:pt x="295" y="207"/>
                  </a:cubicBezTo>
                  <a:cubicBezTo>
                    <a:pt x="294" y="208"/>
                    <a:pt x="294" y="208"/>
                    <a:pt x="294" y="208"/>
                  </a:cubicBezTo>
                  <a:cubicBezTo>
                    <a:pt x="295" y="208"/>
                    <a:pt x="295" y="208"/>
                    <a:pt x="295" y="208"/>
                  </a:cubicBezTo>
                  <a:cubicBezTo>
                    <a:pt x="295" y="209"/>
                    <a:pt x="295" y="209"/>
                    <a:pt x="295" y="209"/>
                  </a:cubicBezTo>
                  <a:cubicBezTo>
                    <a:pt x="295" y="209"/>
                    <a:pt x="295" y="209"/>
                    <a:pt x="295" y="209"/>
                  </a:cubicBezTo>
                  <a:cubicBezTo>
                    <a:pt x="295" y="209"/>
                    <a:pt x="295" y="209"/>
                    <a:pt x="295" y="209"/>
                  </a:cubicBezTo>
                  <a:close/>
                  <a:moveTo>
                    <a:pt x="221" y="190"/>
                  </a:moveTo>
                  <a:cubicBezTo>
                    <a:pt x="221" y="190"/>
                    <a:pt x="221" y="190"/>
                    <a:pt x="221" y="190"/>
                  </a:cubicBezTo>
                  <a:cubicBezTo>
                    <a:pt x="222" y="189"/>
                    <a:pt x="222" y="189"/>
                    <a:pt x="222" y="189"/>
                  </a:cubicBezTo>
                  <a:cubicBezTo>
                    <a:pt x="222" y="189"/>
                    <a:pt x="222" y="189"/>
                    <a:pt x="222" y="189"/>
                  </a:cubicBezTo>
                  <a:cubicBezTo>
                    <a:pt x="222" y="189"/>
                    <a:pt x="222" y="189"/>
                    <a:pt x="222" y="189"/>
                  </a:cubicBezTo>
                  <a:cubicBezTo>
                    <a:pt x="223" y="189"/>
                    <a:pt x="223" y="189"/>
                    <a:pt x="223" y="189"/>
                  </a:cubicBezTo>
                  <a:cubicBezTo>
                    <a:pt x="223" y="189"/>
                    <a:pt x="223" y="189"/>
                    <a:pt x="223" y="189"/>
                  </a:cubicBezTo>
                  <a:cubicBezTo>
                    <a:pt x="224" y="189"/>
                    <a:pt x="224" y="189"/>
                    <a:pt x="224" y="189"/>
                  </a:cubicBezTo>
                  <a:cubicBezTo>
                    <a:pt x="224" y="189"/>
                    <a:pt x="224" y="189"/>
                    <a:pt x="224" y="189"/>
                  </a:cubicBezTo>
                  <a:cubicBezTo>
                    <a:pt x="225" y="189"/>
                    <a:pt x="225" y="189"/>
                    <a:pt x="225" y="189"/>
                  </a:cubicBezTo>
                  <a:cubicBezTo>
                    <a:pt x="225" y="190"/>
                    <a:pt x="225" y="190"/>
                    <a:pt x="225" y="190"/>
                  </a:cubicBezTo>
                  <a:cubicBezTo>
                    <a:pt x="224" y="191"/>
                    <a:pt x="224" y="191"/>
                    <a:pt x="224" y="191"/>
                  </a:cubicBezTo>
                  <a:cubicBezTo>
                    <a:pt x="224" y="191"/>
                    <a:pt x="224" y="191"/>
                    <a:pt x="224" y="191"/>
                  </a:cubicBezTo>
                  <a:cubicBezTo>
                    <a:pt x="224" y="192"/>
                    <a:pt x="224" y="192"/>
                    <a:pt x="224" y="192"/>
                  </a:cubicBezTo>
                  <a:cubicBezTo>
                    <a:pt x="224" y="193"/>
                    <a:pt x="224" y="193"/>
                    <a:pt x="224" y="193"/>
                  </a:cubicBezTo>
                  <a:cubicBezTo>
                    <a:pt x="224" y="193"/>
                    <a:pt x="224" y="193"/>
                    <a:pt x="224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26" y="193"/>
                    <a:pt x="226" y="193"/>
                    <a:pt x="226" y="193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8" y="192"/>
                    <a:pt x="228" y="192"/>
                    <a:pt x="228" y="192"/>
                  </a:cubicBezTo>
                  <a:cubicBezTo>
                    <a:pt x="228" y="192"/>
                    <a:pt x="228" y="192"/>
                    <a:pt x="228" y="192"/>
                  </a:cubicBezTo>
                  <a:cubicBezTo>
                    <a:pt x="229" y="192"/>
                    <a:pt x="229" y="192"/>
                    <a:pt x="229" y="192"/>
                  </a:cubicBezTo>
                  <a:cubicBezTo>
                    <a:pt x="229" y="191"/>
                    <a:pt x="229" y="191"/>
                    <a:pt x="229" y="191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1" y="190"/>
                    <a:pt x="231" y="190"/>
                    <a:pt x="231" y="190"/>
                  </a:cubicBezTo>
                  <a:cubicBezTo>
                    <a:pt x="232" y="190"/>
                    <a:pt x="232" y="190"/>
                    <a:pt x="232" y="190"/>
                  </a:cubicBezTo>
                  <a:cubicBezTo>
                    <a:pt x="232" y="190"/>
                    <a:pt x="232" y="190"/>
                    <a:pt x="232" y="190"/>
                  </a:cubicBezTo>
                  <a:cubicBezTo>
                    <a:pt x="232" y="190"/>
                    <a:pt x="232" y="190"/>
                    <a:pt x="232" y="190"/>
                  </a:cubicBezTo>
                  <a:cubicBezTo>
                    <a:pt x="233" y="189"/>
                    <a:pt x="233" y="189"/>
                    <a:pt x="233" y="189"/>
                  </a:cubicBezTo>
                  <a:cubicBezTo>
                    <a:pt x="233" y="188"/>
                    <a:pt x="233" y="188"/>
                    <a:pt x="233" y="188"/>
                  </a:cubicBezTo>
                  <a:cubicBezTo>
                    <a:pt x="233" y="187"/>
                    <a:pt x="233" y="187"/>
                    <a:pt x="233" y="187"/>
                  </a:cubicBezTo>
                  <a:cubicBezTo>
                    <a:pt x="234" y="187"/>
                    <a:pt x="234" y="187"/>
                    <a:pt x="234" y="187"/>
                  </a:cubicBezTo>
                  <a:cubicBezTo>
                    <a:pt x="234" y="187"/>
                    <a:pt x="234" y="187"/>
                    <a:pt x="234" y="187"/>
                  </a:cubicBezTo>
                  <a:cubicBezTo>
                    <a:pt x="235" y="187"/>
                    <a:pt x="235" y="187"/>
                    <a:pt x="235" y="187"/>
                  </a:cubicBezTo>
                  <a:cubicBezTo>
                    <a:pt x="235" y="187"/>
                    <a:pt x="235" y="187"/>
                    <a:pt x="235" y="187"/>
                  </a:cubicBezTo>
                  <a:cubicBezTo>
                    <a:pt x="236" y="186"/>
                    <a:pt x="236" y="186"/>
                    <a:pt x="236" y="186"/>
                  </a:cubicBezTo>
                  <a:cubicBezTo>
                    <a:pt x="236" y="187"/>
                    <a:pt x="236" y="187"/>
                    <a:pt x="236" y="187"/>
                  </a:cubicBezTo>
                  <a:cubicBezTo>
                    <a:pt x="236" y="187"/>
                    <a:pt x="236" y="187"/>
                    <a:pt x="236" y="187"/>
                  </a:cubicBezTo>
                  <a:cubicBezTo>
                    <a:pt x="236" y="188"/>
                    <a:pt x="236" y="188"/>
                    <a:pt x="236" y="188"/>
                  </a:cubicBezTo>
                  <a:cubicBezTo>
                    <a:pt x="235" y="188"/>
                    <a:pt x="235" y="188"/>
                    <a:pt x="235" y="188"/>
                  </a:cubicBezTo>
                  <a:cubicBezTo>
                    <a:pt x="236" y="188"/>
                    <a:pt x="236" y="188"/>
                    <a:pt x="236" y="188"/>
                  </a:cubicBezTo>
                  <a:cubicBezTo>
                    <a:pt x="237" y="188"/>
                    <a:pt x="237" y="188"/>
                    <a:pt x="237" y="188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7" y="190"/>
                    <a:pt x="237" y="190"/>
                    <a:pt x="237" y="190"/>
                  </a:cubicBezTo>
                  <a:cubicBezTo>
                    <a:pt x="237" y="190"/>
                    <a:pt x="237" y="190"/>
                    <a:pt x="237" y="190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38" y="191"/>
                    <a:pt x="238" y="191"/>
                    <a:pt x="238" y="191"/>
                  </a:cubicBezTo>
                  <a:cubicBezTo>
                    <a:pt x="238" y="191"/>
                    <a:pt x="238" y="191"/>
                    <a:pt x="238" y="191"/>
                  </a:cubicBezTo>
                  <a:cubicBezTo>
                    <a:pt x="239" y="191"/>
                    <a:pt x="239" y="191"/>
                    <a:pt x="239" y="191"/>
                  </a:cubicBezTo>
                  <a:cubicBezTo>
                    <a:pt x="239" y="191"/>
                    <a:pt x="239" y="191"/>
                    <a:pt x="239" y="191"/>
                  </a:cubicBezTo>
                  <a:cubicBezTo>
                    <a:pt x="239" y="192"/>
                    <a:pt x="239" y="192"/>
                    <a:pt x="239" y="192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41" y="192"/>
                    <a:pt x="241" y="192"/>
                    <a:pt x="241" y="192"/>
                  </a:cubicBezTo>
                  <a:cubicBezTo>
                    <a:pt x="241" y="192"/>
                    <a:pt x="241" y="192"/>
                    <a:pt x="241" y="192"/>
                  </a:cubicBezTo>
                  <a:cubicBezTo>
                    <a:pt x="242" y="193"/>
                    <a:pt x="242" y="193"/>
                    <a:pt x="242" y="193"/>
                  </a:cubicBezTo>
                  <a:cubicBezTo>
                    <a:pt x="243" y="193"/>
                    <a:pt x="243" y="193"/>
                    <a:pt x="243" y="193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244" y="191"/>
                    <a:pt x="244" y="191"/>
                    <a:pt x="244" y="191"/>
                  </a:cubicBezTo>
                  <a:cubicBezTo>
                    <a:pt x="244" y="191"/>
                    <a:pt x="244" y="191"/>
                    <a:pt x="244" y="191"/>
                  </a:cubicBezTo>
                  <a:cubicBezTo>
                    <a:pt x="245" y="191"/>
                    <a:pt x="245" y="191"/>
                    <a:pt x="245" y="191"/>
                  </a:cubicBezTo>
                  <a:cubicBezTo>
                    <a:pt x="245" y="190"/>
                    <a:pt x="245" y="190"/>
                    <a:pt x="245" y="190"/>
                  </a:cubicBezTo>
                  <a:cubicBezTo>
                    <a:pt x="245" y="190"/>
                    <a:pt x="245" y="190"/>
                    <a:pt x="245" y="190"/>
                  </a:cubicBezTo>
                  <a:cubicBezTo>
                    <a:pt x="244" y="190"/>
                    <a:pt x="244" y="190"/>
                    <a:pt x="244" y="190"/>
                  </a:cubicBezTo>
                  <a:cubicBezTo>
                    <a:pt x="245" y="190"/>
                    <a:pt x="245" y="190"/>
                    <a:pt x="245" y="190"/>
                  </a:cubicBezTo>
                  <a:cubicBezTo>
                    <a:pt x="245" y="189"/>
                    <a:pt x="245" y="189"/>
                    <a:pt x="245" y="189"/>
                  </a:cubicBezTo>
                  <a:cubicBezTo>
                    <a:pt x="244" y="189"/>
                    <a:pt x="244" y="189"/>
                    <a:pt x="244" y="189"/>
                  </a:cubicBezTo>
                  <a:cubicBezTo>
                    <a:pt x="244" y="188"/>
                    <a:pt x="244" y="188"/>
                    <a:pt x="244" y="188"/>
                  </a:cubicBezTo>
                  <a:cubicBezTo>
                    <a:pt x="244" y="188"/>
                    <a:pt x="244" y="188"/>
                    <a:pt x="244" y="188"/>
                  </a:cubicBezTo>
                  <a:cubicBezTo>
                    <a:pt x="244" y="189"/>
                    <a:pt x="244" y="189"/>
                    <a:pt x="244" y="189"/>
                  </a:cubicBezTo>
                  <a:cubicBezTo>
                    <a:pt x="244" y="189"/>
                    <a:pt x="244" y="189"/>
                    <a:pt x="244" y="189"/>
                  </a:cubicBezTo>
                  <a:cubicBezTo>
                    <a:pt x="243" y="189"/>
                    <a:pt x="243" y="189"/>
                    <a:pt x="243" y="189"/>
                  </a:cubicBezTo>
                  <a:cubicBezTo>
                    <a:pt x="242" y="189"/>
                    <a:pt x="242" y="189"/>
                    <a:pt x="242" y="189"/>
                  </a:cubicBezTo>
                  <a:cubicBezTo>
                    <a:pt x="242" y="188"/>
                    <a:pt x="242" y="188"/>
                    <a:pt x="242" y="188"/>
                  </a:cubicBezTo>
                  <a:cubicBezTo>
                    <a:pt x="242" y="188"/>
                    <a:pt x="242" y="188"/>
                    <a:pt x="242" y="188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40" y="189"/>
                    <a:pt x="240" y="189"/>
                    <a:pt x="240" y="189"/>
                  </a:cubicBezTo>
                  <a:cubicBezTo>
                    <a:pt x="240" y="188"/>
                    <a:pt x="240" y="188"/>
                    <a:pt x="240" y="188"/>
                  </a:cubicBezTo>
                  <a:cubicBezTo>
                    <a:pt x="240" y="188"/>
                    <a:pt x="240" y="188"/>
                    <a:pt x="240" y="188"/>
                  </a:cubicBezTo>
                  <a:cubicBezTo>
                    <a:pt x="241" y="188"/>
                    <a:pt x="241" y="188"/>
                    <a:pt x="241" y="188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1" y="187"/>
                    <a:pt x="241" y="187"/>
                    <a:pt x="241" y="187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241" y="185"/>
                    <a:pt x="241" y="185"/>
                    <a:pt x="241" y="185"/>
                  </a:cubicBezTo>
                  <a:cubicBezTo>
                    <a:pt x="241" y="185"/>
                    <a:pt x="241" y="185"/>
                    <a:pt x="241" y="185"/>
                  </a:cubicBezTo>
                  <a:cubicBezTo>
                    <a:pt x="241" y="184"/>
                    <a:pt x="241" y="184"/>
                    <a:pt x="241" y="184"/>
                  </a:cubicBezTo>
                  <a:cubicBezTo>
                    <a:pt x="241" y="184"/>
                    <a:pt x="241" y="184"/>
                    <a:pt x="241" y="184"/>
                  </a:cubicBezTo>
                  <a:cubicBezTo>
                    <a:pt x="240" y="183"/>
                    <a:pt x="240" y="183"/>
                    <a:pt x="240" y="183"/>
                  </a:cubicBezTo>
                  <a:cubicBezTo>
                    <a:pt x="239" y="182"/>
                    <a:pt x="239" y="182"/>
                    <a:pt x="239" y="182"/>
                  </a:cubicBezTo>
                  <a:cubicBezTo>
                    <a:pt x="239" y="182"/>
                    <a:pt x="239" y="182"/>
                    <a:pt x="239" y="182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0"/>
                    <a:pt x="238" y="180"/>
                    <a:pt x="238" y="180"/>
                  </a:cubicBezTo>
                  <a:cubicBezTo>
                    <a:pt x="237" y="179"/>
                    <a:pt x="237" y="179"/>
                    <a:pt x="237" y="179"/>
                  </a:cubicBezTo>
                  <a:cubicBezTo>
                    <a:pt x="236" y="179"/>
                    <a:pt x="236" y="179"/>
                    <a:pt x="236" y="179"/>
                  </a:cubicBezTo>
                  <a:cubicBezTo>
                    <a:pt x="235" y="179"/>
                    <a:pt x="235" y="179"/>
                    <a:pt x="235" y="179"/>
                  </a:cubicBezTo>
                  <a:cubicBezTo>
                    <a:pt x="234" y="178"/>
                    <a:pt x="234" y="178"/>
                    <a:pt x="234" y="178"/>
                  </a:cubicBezTo>
                  <a:cubicBezTo>
                    <a:pt x="235" y="177"/>
                    <a:pt x="235" y="177"/>
                    <a:pt x="235" y="177"/>
                  </a:cubicBezTo>
                  <a:cubicBezTo>
                    <a:pt x="235" y="177"/>
                    <a:pt x="235" y="177"/>
                    <a:pt x="235" y="177"/>
                  </a:cubicBezTo>
                  <a:cubicBezTo>
                    <a:pt x="234" y="177"/>
                    <a:pt x="234" y="177"/>
                    <a:pt x="234" y="177"/>
                  </a:cubicBezTo>
                  <a:cubicBezTo>
                    <a:pt x="234" y="176"/>
                    <a:pt x="234" y="176"/>
                    <a:pt x="234" y="176"/>
                  </a:cubicBezTo>
                  <a:cubicBezTo>
                    <a:pt x="234" y="176"/>
                    <a:pt x="234" y="176"/>
                    <a:pt x="234" y="176"/>
                  </a:cubicBezTo>
                  <a:cubicBezTo>
                    <a:pt x="233" y="177"/>
                    <a:pt x="233" y="177"/>
                    <a:pt x="233" y="177"/>
                  </a:cubicBezTo>
                  <a:cubicBezTo>
                    <a:pt x="233" y="178"/>
                    <a:pt x="233" y="178"/>
                    <a:pt x="233" y="178"/>
                  </a:cubicBezTo>
                  <a:cubicBezTo>
                    <a:pt x="232" y="178"/>
                    <a:pt x="232" y="178"/>
                    <a:pt x="232" y="178"/>
                  </a:cubicBezTo>
                  <a:cubicBezTo>
                    <a:pt x="232" y="178"/>
                    <a:pt x="232" y="178"/>
                    <a:pt x="232" y="178"/>
                  </a:cubicBezTo>
                  <a:cubicBezTo>
                    <a:pt x="232" y="177"/>
                    <a:pt x="232" y="177"/>
                    <a:pt x="232" y="177"/>
                  </a:cubicBezTo>
                  <a:cubicBezTo>
                    <a:pt x="232" y="176"/>
                    <a:pt x="232" y="176"/>
                    <a:pt x="232" y="176"/>
                  </a:cubicBezTo>
                  <a:cubicBezTo>
                    <a:pt x="232" y="175"/>
                    <a:pt x="232" y="175"/>
                    <a:pt x="232" y="175"/>
                  </a:cubicBezTo>
                  <a:cubicBezTo>
                    <a:pt x="232" y="175"/>
                    <a:pt x="232" y="175"/>
                    <a:pt x="232" y="175"/>
                  </a:cubicBezTo>
                  <a:cubicBezTo>
                    <a:pt x="233" y="175"/>
                    <a:pt x="233" y="175"/>
                    <a:pt x="233" y="175"/>
                  </a:cubicBezTo>
                  <a:cubicBezTo>
                    <a:pt x="233" y="175"/>
                    <a:pt x="233" y="175"/>
                    <a:pt x="233" y="175"/>
                  </a:cubicBezTo>
                  <a:cubicBezTo>
                    <a:pt x="233" y="174"/>
                    <a:pt x="233" y="174"/>
                    <a:pt x="233" y="174"/>
                  </a:cubicBezTo>
                  <a:cubicBezTo>
                    <a:pt x="232" y="174"/>
                    <a:pt x="232" y="174"/>
                    <a:pt x="232" y="174"/>
                  </a:cubicBezTo>
                  <a:cubicBezTo>
                    <a:pt x="232" y="174"/>
                    <a:pt x="232" y="174"/>
                    <a:pt x="232" y="174"/>
                  </a:cubicBezTo>
                  <a:cubicBezTo>
                    <a:pt x="232" y="173"/>
                    <a:pt x="232" y="173"/>
                    <a:pt x="232" y="1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30" y="173"/>
                    <a:pt x="230" y="173"/>
                    <a:pt x="230" y="173"/>
                  </a:cubicBezTo>
                  <a:cubicBezTo>
                    <a:pt x="229" y="174"/>
                    <a:pt x="229" y="174"/>
                    <a:pt x="229" y="174"/>
                  </a:cubicBezTo>
                  <a:cubicBezTo>
                    <a:pt x="229" y="175"/>
                    <a:pt x="229" y="175"/>
                    <a:pt x="229" y="175"/>
                  </a:cubicBezTo>
                  <a:cubicBezTo>
                    <a:pt x="228" y="176"/>
                    <a:pt x="228" y="176"/>
                    <a:pt x="228" y="176"/>
                  </a:cubicBezTo>
                  <a:cubicBezTo>
                    <a:pt x="228" y="177"/>
                    <a:pt x="228" y="177"/>
                    <a:pt x="228" y="177"/>
                  </a:cubicBezTo>
                  <a:cubicBezTo>
                    <a:pt x="227" y="177"/>
                    <a:pt x="227" y="177"/>
                    <a:pt x="227" y="177"/>
                  </a:cubicBezTo>
                  <a:cubicBezTo>
                    <a:pt x="227" y="178"/>
                    <a:pt x="227" y="178"/>
                    <a:pt x="227" y="178"/>
                  </a:cubicBezTo>
                  <a:cubicBezTo>
                    <a:pt x="226" y="179"/>
                    <a:pt x="226" y="179"/>
                    <a:pt x="226" y="179"/>
                  </a:cubicBezTo>
                  <a:cubicBezTo>
                    <a:pt x="227" y="180"/>
                    <a:pt x="227" y="180"/>
                    <a:pt x="227" y="180"/>
                  </a:cubicBezTo>
                  <a:cubicBezTo>
                    <a:pt x="226" y="180"/>
                    <a:pt x="226" y="180"/>
                    <a:pt x="226" y="180"/>
                  </a:cubicBezTo>
                  <a:cubicBezTo>
                    <a:pt x="226" y="181"/>
                    <a:pt x="226" y="181"/>
                    <a:pt x="226" y="181"/>
                  </a:cubicBezTo>
                  <a:cubicBezTo>
                    <a:pt x="226" y="181"/>
                    <a:pt x="226" y="181"/>
                    <a:pt x="226" y="181"/>
                  </a:cubicBezTo>
                  <a:cubicBezTo>
                    <a:pt x="225" y="182"/>
                    <a:pt x="225" y="182"/>
                    <a:pt x="225" y="182"/>
                  </a:cubicBezTo>
                  <a:cubicBezTo>
                    <a:pt x="224" y="183"/>
                    <a:pt x="224" y="183"/>
                    <a:pt x="224" y="183"/>
                  </a:cubicBezTo>
                  <a:cubicBezTo>
                    <a:pt x="224" y="184"/>
                    <a:pt x="224" y="184"/>
                    <a:pt x="224" y="184"/>
                  </a:cubicBezTo>
                  <a:cubicBezTo>
                    <a:pt x="224" y="184"/>
                    <a:pt x="224" y="184"/>
                    <a:pt x="224" y="184"/>
                  </a:cubicBezTo>
                  <a:cubicBezTo>
                    <a:pt x="224" y="186"/>
                    <a:pt x="224" y="186"/>
                    <a:pt x="224" y="186"/>
                  </a:cubicBezTo>
                  <a:cubicBezTo>
                    <a:pt x="224" y="186"/>
                    <a:pt x="224" y="186"/>
                    <a:pt x="224" y="186"/>
                  </a:cubicBezTo>
                  <a:cubicBezTo>
                    <a:pt x="223" y="186"/>
                    <a:pt x="223" y="186"/>
                    <a:pt x="223" y="186"/>
                  </a:cubicBezTo>
                  <a:cubicBezTo>
                    <a:pt x="221" y="187"/>
                    <a:pt x="221" y="187"/>
                    <a:pt x="221" y="187"/>
                  </a:cubicBezTo>
                  <a:cubicBezTo>
                    <a:pt x="221" y="187"/>
                    <a:pt x="221" y="187"/>
                    <a:pt x="221" y="187"/>
                  </a:cubicBezTo>
                  <a:cubicBezTo>
                    <a:pt x="221" y="189"/>
                    <a:pt x="221" y="189"/>
                    <a:pt x="221" y="189"/>
                  </a:cubicBezTo>
                  <a:cubicBezTo>
                    <a:pt x="221" y="190"/>
                    <a:pt x="221" y="190"/>
                    <a:pt x="221" y="190"/>
                  </a:cubicBezTo>
                  <a:close/>
                  <a:moveTo>
                    <a:pt x="228" y="201"/>
                  </a:moveTo>
                  <a:cubicBezTo>
                    <a:pt x="228" y="201"/>
                    <a:pt x="228" y="201"/>
                    <a:pt x="228" y="201"/>
                  </a:cubicBezTo>
                  <a:cubicBezTo>
                    <a:pt x="229" y="201"/>
                    <a:pt x="229" y="201"/>
                    <a:pt x="229" y="201"/>
                  </a:cubicBezTo>
                  <a:cubicBezTo>
                    <a:pt x="229" y="200"/>
                    <a:pt x="229" y="200"/>
                    <a:pt x="229" y="200"/>
                  </a:cubicBezTo>
                  <a:cubicBezTo>
                    <a:pt x="230" y="200"/>
                    <a:pt x="230" y="200"/>
                    <a:pt x="230" y="200"/>
                  </a:cubicBezTo>
                  <a:cubicBezTo>
                    <a:pt x="230" y="201"/>
                    <a:pt x="230" y="201"/>
                    <a:pt x="230" y="201"/>
                  </a:cubicBezTo>
                  <a:cubicBezTo>
                    <a:pt x="231" y="201"/>
                    <a:pt x="231" y="201"/>
                    <a:pt x="231" y="201"/>
                  </a:cubicBezTo>
                  <a:cubicBezTo>
                    <a:pt x="231" y="201"/>
                    <a:pt x="231" y="201"/>
                    <a:pt x="231" y="201"/>
                  </a:cubicBezTo>
                  <a:cubicBezTo>
                    <a:pt x="232" y="200"/>
                    <a:pt x="232" y="200"/>
                    <a:pt x="232" y="200"/>
                  </a:cubicBezTo>
                  <a:cubicBezTo>
                    <a:pt x="233" y="200"/>
                    <a:pt x="233" y="200"/>
                    <a:pt x="233" y="200"/>
                  </a:cubicBezTo>
                  <a:cubicBezTo>
                    <a:pt x="234" y="199"/>
                    <a:pt x="234" y="199"/>
                    <a:pt x="234" y="199"/>
                  </a:cubicBezTo>
                  <a:cubicBezTo>
                    <a:pt x="235" y="198"/>
                    <a:pt x="235" y="198"/>
                    <a:pt x="235" y="198"/>
                  </a:cubicBezTo>
                  <a:cubicBezTo>
                    <a:pt x="235" y="198"/>
                    <a:pt x="235" y="198"/>
                    <a:pt x="235" y="198"/>
                  </a:cubicBezTo>
                  <a:cubicBezTo>
                    <a:pt x="236" y="198"/>
                    <a:pt x="236" y="198"/>
                    <a:pt x="236" y="198"/>
                  </a:cubicBezTo>
                  <a:cubicBezTo>
                    <a:pt x="236" y="197"/>
                    <a:pt x="236" y="197"/>
                    <a:pt x="236" y="197"/>
                  </a:cubicBezTo>
                  <a:cubicBezTo>
                    <a:pt x="237" y="197"/>
                    <a:pt x="237" y="197"/>
                    <a:pt x="237" y="197"/>
                  </a:cubicBezTo>
                  <a:cubicBezTo>
                    <a:pt x="237" y="196"/>
                    <a:pt x="237" y="196"/>
                    <a:pt x="237" y="196"/>
                  </a:cubicBezTo>
                  <a:cubicBezTo>
                    <a:pt x="236" y="196"/>
                    <a:pt x="236" y="196"/>
                    <a:pt x="236" y="196"/>
                  </a:cubicBezTo>
                  <a:cubicBezTo>
                    <a:pt x="236" y="196"/>
                    <a:pt x="236" y="196"/>
                    <a:pt x="236" y="196"/>
                  </a:cubicBezTo>
                  <a:cubicBezTo>
                    <a:pt x="235" y="196"/>
                    <a:pt x="235" y="196"/>
                    <a:pt x="235" y="196"/>
                  </a:cubicBezTo>
                  <a:cubicBezTo>
                    <a:pt x="234" y="196"/>
                    <a:pt x="234" y="196"/>
                    <a:pt x="234" y="196"/>
                  </a:cubicBezTo>
                  <a:cubicBezTo>
                    <a:pt x="234" y="196"/>
                    <a:pt x="234" y="196"/>
                    <a:pt x="234" y="196"/>
                  </a:cubicBezTo>
                  <a:cubicBezTo>
                    <a:pt x="233" y="196"/>
                    <a:pt x="233" y="196"/>
                    <a:pt x="233" y="196"/>
                  </a:cubicBezTo>
                  <a:cubicBezTo>
                    <a:pt x="233" y="197"/>
                    <a:pt x="233" y="197"/>
                    <a:pt x="233" y="197"/>
                  </a:cubicBezTo>
                  <a:cubicBezTo>
                    <a:pt x="232" y="197"/>
                    <a:pt x="232" y="197"/>
                    <a:pt x="232" y="197"/>
                  </a:cubicBezTo>
                  <a:cubicBezTo>
                    <a:pt x="232" y="196"/>
                    <a:pt x="232" y="196"/>
                    <a:pt x="232" y="196"/>
                  </a:cubicBezTo>
                  <a:cubicBezTo>
                    <a:pt x="232" y="196"/>
                    <a:pt x="232" y="196"/>
                    <a:pt x="232" y="196"/>
                  </a:cubicBezTo>
                  <a:cubicBezTo>
                    <a:pt x="231" y="196"/>
                    <a:pt x="231" y="196"/>
                    <a:pt x="231" y="196"/>
                  </a:cubicBezTo>
                  <a:cubicBezTo>
                    <a:pt x="230" y="197"/>
                    <a:pt x="230" y="197"/>
                    <a:pt x="230" y="197"/>
                  </a:cubicBezTo>
                  <a:cubicBezTo>
                    <a:pt x="230" y="198"/>
                    <a:pt x="230" y="198"/>
                    <a:pt x="230" y="198"/>
                  </a:cubicBezTo>
                  <a:cubicBezTo>
                    <a:pt x="229" y="198"/>
                    <a:pt x="229" y="198"/>
                    <a:pt x="229" y="198"/>
                  </a:cubicBezTo>
                  <a:cubicBezTo>
                    <a:pt x="228" y="198"/>
                    <a:pt x="228" y="198"/>
                    <a:pt x="228" y="198"/>
                  </a:cubicBezTo>
                  <a:cubicBezTo>
                    <a:pt x="228" y="199"/>
                    <a:pt x="228" y="199"/>
                    <a:pt x="228" y="199"/>
                  </a:cubicBezTo>
                  <a:cubicBezTo>
                    <a:pt x="228" y="199"/>
                    <a:pt x="228" y="199"/>
                    <a:pt x="228" y="199"/>
                  </a:cubicBezTo>
                  <a:cubicBezTo>
                    <a:pt x="228" y="200"/>
                    <a:pt x="228" y="200"/>
                    <a:pt x="228" y="200"/>
                  </a:cubicBezTo>
                  <a:cubicBezTo>
                    <a:pt x="228" y="201"/>
                    <a:pt x="228" y="201"/>
                    <a:pt x="228" y="201"/>
                  </a:cubicBezTo>
                  <a:cubicBezTo>
                    <a:pt x="228" y="201"/>
                    <a:pt x="228" y="201"/>
                    <a:pt x="228" y="201"/>
                  </a:cubicBezTo>
                  <a:close/>
                  <a:moveTo>
                    <a:pt x="300" y="206"/>
                  </a:moveTo>
                  <a:cubicBezTo>
                    <a:pt x="300" y="207"/>
                    <a:pt x="300" y="207"/>
                    <a:pt x="300" y="207"/>
                  </a:cubicBezTo>
                  <a:cubicBezTo>
                    <a:pt x="301" y="207"/>
                    <a:pt x="301" y="207"/>
                    <a:pt x="301" y="207"/>
                  </a:cubicBezTo>
                  <a:cubicBezTo>
                    <a:pt x="301" y="207"/>
                    <a:pt x="301" y="207"/>
                    <a:pt x="301" y="207"/>
                  </a:cubicBezTo>
                  <a:cubicBezTo>
                    <a:pt x="302" y="207"/>
                    <a:pt x="302" y="207"/>
                    <a:pt x="302" y="207"/>
                  </a:cubicBezTo>
                  <a:cubicBezTo>
                    <a:pt x="302" y="207"/>
                    <a:pt x="302" y="207"/>
                    <a:pt x="302" y="207"/>
                  </a:cubicBezTo>
                  <a:cubicBezTo>
                    <a:pt x="302" y="206"/>
                    <a:pt x="302" y="206"/>
                    <a:pt x="302" y="206"/>
                  </a:cubicBezTo>
                  <a:cubicBezTo>
                    <a:pt x="302" y="206"/>
                    <a:pt x="302" y="206"/>
                    <a:pt x="302" y="206"/>
                  </a:cubicBezTo>
                  <a:cubicBezTo>
                    <a:pt x="302" y="206"/>
                    <a:pt x="302" y="206"/>
                    <a:pt x="302" y="206"/>
                  </a:cubicBezTo>
                  <a:cubicBezTo>
                    <a:pt x="301" y="206"/>
                    <a:pt x="301" y="206"/>
                    <a:pt x="301" y="206"/>
                  </a:cubicBezTo>
                  <a:cubicBezTo>
                    <a:pt x="300" y="206"/>
                    <a:pt x="300" y="206"/>
                    <a:pt x="300" y="206"/>
                  </a:cubicBezTo>
                  <a:cubicBezTo>
                    <a:pt x="300" y="206"/>
                    <a:pt x="300" y="206"/>
                    <a:pt x="300" y="206"/>
                  </a:cubicBezTo>
                  <a:close/>
                  <a:moveTo>
                    <a:pt x="277" y="201"/>
                  </a:moveTo>
                  <a:cubicBezTo>
                    <a:pt x="278" y="201"/>
                    <a:pt x="278" y="201"/>
                    <a:pt x="278" y="201"/>
                  </a:cubicBezTo>
                  <a:cubicBezTo>
                    <a:pt x="278" y="202"/>
                    <a:pt x="278" y="202"/>
                    <a:pt x="278" y="202"/>
                  </a:cubicBezTo>
                  <a:cubicBezTo>
                    <a:pt x="279" y="202"/>
                    <a:pt x="279" y="202"/>
                    <a:pt x="279" y="202"/>
                  </a:cubicBezTo>
                  <a:cubicBezTo>
                    <a:pt x="278" y="202"/>
                    <a:pt x="278" y="202"/>
                    <a:pt x="278" y="202"/>
                  </a:cubicBezTo>
                  <a:cubicBezTo>
                    <a:pt x="279" y="203"/>
                    <a:pt x="279" y="203"/>
                    <a:pt x="279" y="203"/>
                  </a:cubicBezTo>
                  <a:cubicBezTo>
                    <a:pt x="279" y="203"/>
                    <a:pt x="279" y="203"/>
                    <a:pt x="279" y="203"/>
                  </a:cubicBezTo>
                  <a:cubicBezTo>
                    <a:pt x="279" y="203"/>
                    <a:pt x="279" y="203"/>
                    <a:pt x="279" y="203"/>
                  </a:cubicBezTo>
                  <a:cubicBezTo>
                    <a:pt x="280" y="203"/>
                    <a:pt x="280" y="203"/>
                    <a:pt x="280" y="203"/>
                  </a:cubicBezTo>
                  <a:cubicBezTo>
                    <a:pt x="280" y="203"/>
                    <a:pt x="280" y="203"/>
                    <a:pt x="280" y="203"/>
                  </a:cubicBezTo>
                  <a:cubicBezTo>
                    <a:pt x="280" y="203"/>
                    <a:pt x="280" y="203"/>
                    <a:pt x="280" y="203"/>
                  </a:cubicBezTo>
                  <a:cubicBezTo>
                    <a:pt x="280" y="202"/>
                    <a:pt x="280" y="202"/>
                    <a:pt x="280" y="202"/>
                  </a:cubicBezTo>
                  <a:cubicBezTo>
                    <a:pt x="280" y="202"/>
                    <a:pt x="280" y="202"/>
                    <a:pt x="280" y="202"/>
                  </a:cubicBezTo>
                  <a:cubicBezTo>
                    <a:pt x="279" y="202"/>
                    <a:pt x="279" y="202"/>
                    <a:pt x="279" y="202"/>
                  </a:cubicBezTo>
                  <a:cubicBezTo>
                    <a:pt x="279" y="201"/>
                    <a:pt x="279" y="201"/>
                    <a:pt x="279" y="201"/>
                  </a:cubicBezTo>
                  <a:cubicBezTo>
                    <a:pt x="278" y="201"/>
                    <a:pt x="278" y="201"/>
                    <a:pt x="278" y="201"/>
                  </a:cubicBezTo>
                  <a:cubicBezTo>
                    <a:pt x="278" y="201"/>
                    <a:pt x="278" y="201"/>
                    <a:pt x="278" y="201"/>
                  </a:cubicBezTo>
                  <a:cubicBezTo>
                    <a:pt x="277" y="201"/>
                    <a:pt x="277" y="201"/>
                    <a:pt x="277" y="201"/>
                  </a:cubicBezTo>
                  <a:close/>
                  <a:moveTo>
                    <a:pt x="299" y="212"/>
                  </a:moveTo>
                  <a:cubicBezTo>
                    <a:pt x="298" y="211"/>
                    <a:pt x="298" y="211"/>
                    <a:pt x="298" y="211"/>
                  </a:cubicBezTo>
                  <a:cubicBezTo>
                    <a:pt x="298" y="211"/>
                    <a:pt x="298" y="211"/>
                    <a:pt x="298" y="211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9" y="211"/>
                    <a:pt x="299" y="211"/>
                    <a:pt x="299" y="211"/>
                  </a:cubicBezTo>
                  <a:cubicBezTo>
                    <a:pt x="299" y="211"/>
                    <a:pt x="299" y="211"/>
                    <a:pt x="299" y="211"/>
                  </a:cubicBezTo>
                  <a:cubicBezTo>
                    <a:pt x="299" y="212"/>
                    <a:pt x="299" y="212"/>
                    <a:pt x="299" y="212"/>
                  </a:cubicBezTo>
                  <a:close/>
                  <a:moveTo>
                    <a:pt x="298" y="214"/>
                  </a:moveTo>
                  <a:cubicBezTo>
                    <a:pt x="298" y="214"/>
                    <a:pt x="298" y="214"/>
                    <a:pt x="298" y="214"/>
                  </a:cubicBezTo>
                  <a:cubicBezTo>
                    <a:pt x="298" y="213"/>
                    <a:pt x="298" y="213"/>
                    <a:pt x="298" y="213"/>
                  </a:cubicBezTo>
                  <a:cubicBezTo>
                    <a:pt x="297" y="213"/>
                    <a:pt x="297" y="213"/>
                    <a:pt x="297" y="213"/>
                  </a:cubicBezTo>
                  <a:cubicBezTo>
                    <a:pt x="297" y="213"/>
                    <a:pt x="297" y="213"/>
                    <a:pt x="297" y="213"/>
                  </a:cubicBezTo>
                  <a:cubicBezTo>
                    <a:pt x="296" y="212"/>
                    <a:pt x="296" y="212"/>
                    <a:pt x="296" y="212"/>
                  </a:cubicBezTo>
                  <a:cubicBezTo>
                    <a:pt x="296" y="212"/>
                    <a:pt x="296" y="212"/>
                    <a:pt x="296" y="212"/>
                  </a:cubicBezTo>
                  <a:cubicBezTo>
                    <a:pt x="297" y="212"/>
                    <a:pt x="297" y="212"/>
                    <a:pt x="297" y="212"/>
                  </a:cubicBezTo>
                  <a:cubicBezTo>
                    <a:pt x="297" y="212"/>
                    <a:pt x="297" y="212"/>
                    <a:pt x="297" y="212"/>
                  </a:cubicBezTo>
                  <a:cubicBezTo>
                    <a:pt x="298" y="212"/>
                    <a:pt x="298" y="212"/>
                    <a:pt x="298" y="212"/>
                  </a:cubicBezTo>
                  <a:cubicBezTo>
                    <a:pt x="299" y="212"/>
                    <a:pt x="299" y="212"/>
                    <a:pt x="299" y="212"/>
                  </a:cubicBezTo>
                  <a:cubicBezTo>
                    <a:pt x="299" y="213"/>
                    <a:pt x="299" y="213"/>
                    <a:pt x="299" y="213"/>
                  </a:cubicBezTo>
                  <a:cubicBezTo>
                    <a:pt x="299" y="213"/>
                    <a:pt x="299" y="213"/>
                    <a:pt x="299" y="213"/>
                  </a:cubicBezTo>
                  <a:cubicBezTo>
                    <a:pt x="299" y="213"/>
                    <a:pt x="299" y="213"/>
                    <a:pt x="299" y="213"/>
                  </a:cubicBezTo>
                  <a:cubicBezTo>
                    <a:pt x="298" y="214"/>
                    <a:pt x="298" y="214"/>
                    <a:pt x="298" y="214"/>
                  </a:cubicBezTo>
                  <a:cubicBezTo>
                    <a:pt x="298" y="214"/>
                    <a:pt x="298" y="214"/>
                    <a:pt x="298" y="214"/>
                  </a:cubicBezTo>
                  <a:cubicBezTo>
                    <a:pt x="298" y="214"/>
                    <a:pt x="298" y="214"/>
                    <a:pt x="298" y="214"/>
                  </a:cubicBezTo>
                  <a:close/>
                  <a:moveTo>
                    <a:pt x="276" y="226"/>
                  </a:moveTo>
                  <a:cubicBezTo>
                    <a:pt x="276" y="227"/>
                    <a:pt x="276" y="227"/>
                    <a:pt x="276" y="227"/>
                  </a:cubicBezTo>
                  <a:cubicBezTo>
                    <a:pt x="276" y="226"/>
                    <a:pt x="276" y="226"/>
                    <a:pt x="276" y="226"/>
                  </a:cubicBezTo>
                  <a:cubicBezTo>
                    <a:pt x="276" y="226"/>
                    <a:pt x="276" y="226"/>
                    <a:pt x="276" y="226"/>
                  </a:cubicBezTo>
                  <a:close/>
                  <a:moveTo>
                    <a:pt x="276" y="226"/>
                  </a:moveTo>
                  <a:cubicBezTo>
                    <a:pt x="276" y="227"/>
                    <a:pt x="276" y="227"/>
                    <a:pt x="276" y="227"/>
                  </a:cubicBezTo>
                  <a:cubicBezTo>
                    <a:pt x="276" y="227"/>
                    <a:pt x="276" y="227"/>
                    <a:pt x="276" y="227"/>
                  </a:cubicBezTo>
                  <a:cubicBezTo>
                    <a:pt x="276" y="226"/>
                    <a:pt x="276" y="226"/>
                    <a:pt x="276" y="226"/>
                  </a:cubicBezTo>
                  <a:close/>
                  <a:moveTo>
                    <a:pt x="277" y="226"/>
                  </a:moveTo>
                  <a:cubicBezTo>
                    <a:pt x="277" y="227"/>
                    <a:pt x="277" y="227"/>
                    <a:pt x="277" y="227"/>
                  </a:cubicBezTo>
                  <a:cubicBezTo>
                    <a:pt x="277" y="227"/>
                    <a:pt x="277" y="227"/>
                    <a:pt x="277" y="227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7" y="227"/>
                    <a:pt x="277" y="227"/>
                    <a:pt x="277" y="227"/>
                  </a:cubicBezTo>
                  <a:cubicBezTo>
                    <a:pt x="277" y="227"/>
                    <a:pt x="277" y="227"/>
                    <a:pt x="277" y="227"/>
                  </a:cubicBezTo>
                  <a:cubicBezTo>
                    <a:pt x="277" y="226"/>
                    <a:pt x="277" y="226"/>
                    <a:pt x="277" y="226"/>
                  </a:cubicBezTo>
                  <a:close/>
                  <a:moveTo>
                    <a:pt x="283" y="220"/>
                  </a:moveTo>
                  <a:cubicBezTo>
                    <a:pt x="283" y="220"/>
                    <a:pt x="283" y="220"/>
                    <a:pt x="283" y="220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283" y="218"/>
                    <a:pt x="283" y="218"/>
                    <a:pt x="283" y="218"/>
                  </a:cubicBezTo>
                  <a:cubicBezTo>
                    <a:pt x="284" y="218"/>
                    <a:pt x="284" y="218"/>
                    <a:pt x="284" y="218"/>
                  </a:cubicBezTo>
                  <a:cubicBezTo>
                    <a:pt x="285" y="217"/>
                    <a:pt x="285" y="217"/>
                    <a:pt x="285" y="217"/>
                  </a:cubicBezTo>
                  <a:cubicBezTo>
                    <a:pt x="285" y="218"/>
                    <a:pt x="285" y="218"/>
                    <a:pt x="285" y="218"/>
                  </a:cubicBezTo>
                  <a:cubicBezTo>
                    <a:pt x="285" y="218"/>
                    <a:pt x="285" y="218"/>
                    <a:pt x="285" y="218"/>
                  </a:cubicBezTo>
                  <a:cubicBezTo>
                    <a:pt x="285" y="218"/>
                    <a:pt x="285" y="218"/>
                    <a:pt x="285" y="218"/>
                  </a:cubicBezTo>
                  <a:cubicBezTo>
                    <a:pt x="285" y="219"/>
                    <a:pt x="285" y="219"/>
                    <a:pt x="285" y="219"/>
                  </a:cubicBezTo>
                  <a:cubicBezTo>
                    <a:pt x="285" y="219"/>
                    <a:pt x="285" y="219"/>
                    <a:pt x="285" y="219"/>
                  </a:cubicBezTo>
                  <a:cubicBezTo>
                    <a:pt x="284" y="220"/>
                    <a:pt x="284" y="220"/>
                    <a:pt x="284" y="220"/>
                  </a:cubicBezTo>
                  <a:cubicBezTo>
                    <a:pt x="284" y="220"/>
                    <a:pt x="284" y="220"/>
                    <a:pt x="284" y="220"/>
                  </a:cubicBezTo>
                  <a:cubicBezTo>
                    <a:pt x="283" y="220"/>
                    <a:pt x="283" y="220"/>
                    <a:pt x="283" y="220"/>
                  </a:cubicBezTo>
                  <a:cubicBezTo>
                    <a:pt x="283" y="220"/>
                    <a:pt x="283" y="220"/>
                    <a:pt x="283" y="220"/>
                  </a:cubicBezTo>
                  <a:close/>
                  <a:moveTo>
                    <a:pt x="263" y="200"/>
                  </a:moveTo>
                  <a:cubicBezTo>
                    <a:pt x="264" y="201"/>
                    <a:pt x="264" y="201"/>
                    <a:pt x="264" y="201"/>
                  </a:cubicBezTo>
                  <a:cubicBezTo>
                    <a:pt x="265" y="201"/>
                    <a:pt x="265" y="201"/>
                    <a:pt x="265" y="201"/>
                  </a:cubicBezTo>
                  <a:cubicBezTo>
                    <a:pt x="265" y="201"/>
                    <a:pt x="265" y="201"/>
                    <a:pt x="265" y="201"/>
                  </a:cubicBezTo>
                  <a:cubicBezTo>
                    <a:pt x="266" y="202"/>
                    <a:pt x="266" y="202"/>
                    <a:pt x="266" y="202"/>
                  </a:cubicBezTo>
                  <a:cubicBezTo>
                    <a:pt x="266" y="201"/>
                    <a:pt x="266" y="201"/>
                    <a:pt x="266" y="201"/>
                  </a:cubicBezTo>
                  <a:cubicBezTo>
                    <a:pt x="265" y="201"/>
                    <a:pt x="265" y="201"/>
                    <a:pt x="265" y="201"/>
                  </a:cubicBezTo>
                  <a:cubicBezTo>
                    <a:pt x="264" y="200"/>
                    <a:pt x="264" y="200"/>
                    <a:pt x="264" y="200"/>
                  </a:cubicBezTo>
                  <a:cubicBezTo>
                    <a:pt x="264" y="200"/>
                    <a:pt x="264" y="200"/>
                    <a:pt x="264" y="200"/>
                  </a:cubicBezTo>
                  <a:cubicBezTo>
                    <a:pt x="263" y="200"/>
                    <a:pt x="263" y="200"/>
                    <a:pt x="263" y="200"/>
                  </a:cubicBezTo>
                  <a:close/>
                  <a:moveTo>
                    <a:pt x="257" y="195"/>
                  </a:moveTo>
                  <a:cubicBezTo>
                    <a:pt x="257" y="195"/>
                    <a:pt x="257" y="195"/>
                    <a:pt x="257" y="195"/>
                  </a:cubicBezTo>
                  <a:cubicBezTo>
                    <a:pt x="257" y="195"/>
                    <a:pt x="257" y="195"/>
                    <a:pt x="257" y="195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9" y="195"/>
                    <a:pt x="259" y="195"/>
                    <a:pt x="259" y="195"/>
                  </a:cubicBezTo>
                  <a:cubicBezTo>
                    <a:pt x="259" y="194"/>
                    <a:pt x="259" y="194"/>
                    <a:pt x="259" y="194"/>
                  </a:cubicBezTo>
                  <a:cubicBezTo>
                    <a:pt x="258" y="194"/>
                    <a:pt x="258" y="194"/>
                    <a:pt x="258" y="194"/>
                  </a:cubicBezTo>
                  <a:cubicBezTo>
                    <a:pt x="259" y="194"/>
                    <a:pt x="259" y="194"/>
                    <a:pt x="259" y="194"/>
                  </a:cubicBezTo>
                  <a:cubicBezTo>
                    <a:pt x="259" y="194"/>
                    <a:pt x="259" y="194"/>
                    <a:pt x="259" y="194"/>
                  </a:cubicBezTo>
                  <a:cubicBezTo>
                    <a:pt x="258" y="193"/>
                    <a:pt x="258" y="193"/>
                    <a:pt x="258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6" y="193"/>
                    <a:pt x="256" y="193"/>
                    <a:pt x="256" y="193"/>
                  </a:cubicBezTo>
                  <a:cubicBezTo>
                    <a:pt x="256" y="192"/>
                    <a:pt x="256" y="192"/>
                    <a:pt x="256" y="192"/>
                  </a:cubicBezTo>
                  <a:cubicBezTo>
                    <a:pt x="255" y="193"/>
                    <a:pt x="255" y="193"/>
                    <a:pt x="255" y="193"/>
                  </a:cubicBezTo>
                  <a:cubicBezTo>
                    <a:pt x="255" y="193"/>
                    <a:pt x="255" y="193"/>
                    <a:pt x="255" y="193"/>
                  </a:cubicBezTo>
                  <a:cubicBezTo>
                    <a:pt x="255" y="193"/>
                    <a:pt x="255" y="193"/>
                    <a:pt x="255" y="193"/>
                  </a:cubicBezTo>
                  <a:cubicBezTo>
                    <a:pt x="256" y="193"/>
                    <a:pt x="256" y="193"/>
                    <a:pt x="256" y="193"/>
                  </a:cubicBezTo>
                  <a:cubicBezTo>
                    <a:pt x="256" y="194"/>
                    <a:pt x="256" y="194"/>
                    <a:pt x="256" y="194"/>
                  </a:cubicBezTo>
                  <a:cubicBezTo>
                    <a:pt x="256" y="194"/>
                    <a:pt x="256" y="194"/>
                    <a:pt x="256" y="194"/>
                  </a:cubicBezTo>
                  <a:cubicBezTo>
                    <a:pt x="257" y="194"/>
                    <a:pt x="257" y="194"/>
                    <a:pt x="257" y="194"/>
                  </a:cubicBezTo>
                  <a:cubicBezTo>
                    <a:pt x="257" y="195"/>
                    <a:pt x="257" y="195"/>
                    <a:pt x="257" y="195"/>
                  </a:cubicBezTo>
                  <a:close/>
                  <a:moveTo>
                    <a:pt x="252" y="197"/>
                  </a:moveTo>
                  <a:cubicBezTo>
                    <a:pt x="253" y="197"/>
                    <a:pt x="253" y="197"/>
                    <a:pt x="253" y="197"/>
                  </a:cubicBezTo>
                  <a:cubicBezTo>
                    <a:pt x="253" y="197"/>
                    <a:pt x="253" y="197"/>
                    <a:pt x="253" y="197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3" y="194"/>
                    <a:pt x="253" y="194"/>
                    <a:pt x="253" y="194"/>
                  </a:cubicBezTo>
                  <a:cubicBezTo>
                    <a:pt x="252" y="194"/>
                    <a:pt x="252" y="194"/>
                    <a:pt x="252" y="194"/>
                  </a:cubicBezTo>
                  <a:cubicBezTo>
                    <a:pt x="252" y="193"/>
                    <a:pt x="252" y="193"/>
                    <a:pt x="252" y="193"/>
                  </a:cubicBezTo>
                  <a:cubicBezTo>
                    <a:pt x="252" y="194"/>
                    <a:pt x="252" y="194"/>
                    <a:pt x="252" y="194"/>
                  </a:cubicBezTo>
                  <a:cubicBezTo>
                    <a:pt x="251" y="194"/>
                    <a:pt x="251" y="194"/>
                    <a:pt x="251" y="194"/>
                  </a:cubicBezTo>
                  <a:cubicBezTo>
                    <a:pt x="250" y="193"/>
                    <a:pt x="250" y="193"/>
                    <a:pt x="250" y="193"/>
                  </a:cubicBezTo>
                  <a:cubicBezTo>
                    <a:pt x="250" y="194"/>
                    <a:pt x="250" y="194"/>
                    <a:pt x="250" y="194"/>
                  </a:cubicBezTo>
                  <a:cubicBezTo>
                    <a:pt x="250" y="194"/>
                    <a:pt x="250" y="194"/>
                    <a:pt x="250" y="194"/>
                  </a:cubicBezTo>
                  <a:cubicBezTo>
                    <a:pt x="251" y="195"/>
                    <a:pt x="251" y="195"/>
                    <a:pt x="251" y="195"/>
                  </a:cubicBezTo>
                  <a:cubicBezTo>
                    <a:pt x="251" y="196"/>
                    <a:pt x="251" y="196"/>
                    <a:pt x="251" y="196"/>
                  </a:cubicBezTo>
                  <a:cubicBezTo>
                    <a:pt x="252" y="196"/>
                    <a:pt x="252" y="196"/>
                    <a:pt x="252" y="196"/>
                  </a:cubicBezTo>
                  <a:cubicBezTo>
                    <a:pt x="252" y="197"/>
                    <a:pt x="252" y="197"/>
                    <a:pt x="252" y="197"/>
                  </a:cubicBezTo>
                  <a:cubicBezTo>
                    <a:pt x="252" y="197"/>
                    <a:pt x="252" y="197"/>
                    <a:pt x="252" y="197"/>
                  </a:cubicBezTo>
                  <a:close/>
                  <a:moveTo>
                    <a:pt x="251" y="200"/>
                  </a:moveTo>
                  <a:cubicBezTo>
                    <a:pt x="251" y="200"/>
                    <a:pt x="252" y="200"/>
                    <a:pt x="252" y="200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50" y="200"/>
                    <a:pt x="250" y="200"/>
                    <a:pt x="250" y="200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51" y="200"/>
                    <a:pt x="251" y="200"/>
                    <a:pt x="251" y="200"/>
                  </a:cubicBezTo>
                  <a:close/>
                  <a:moveTo>
                    <a:pt x="242" y="207"/>
                  </a:moveTo>
                  <a:cubicBezTo>
                    <a:pt x="242" y="207"/>
                    <a:pt x="242" y="207"/>
                    <a:pt x="242" y="207"/>
                  </a:cubicBezTo>
                  <a:cubicBezTo>
                    <a:pt x="242" y="206"/>
                    <a:pt x="242" y="206"/>
                    <a:pt x="242" y="206"/>
                  </a:cubicBezTo>
                  <a:cubicBezTo>
                    <a:pt x="242" y="206"/>
                    <a:pt x="242" y="206"/>
                    <a:pt x="242" y="206"/>
                  </a:cubicBezTo>
                  <a:cubicBezTo>
                    <a:pt x="242" y="206"/>
                    <a:pt x="242" y="206"/>
                    <a:pt x="242" y="206"/>
                  </a:cubicBezTo>
                  <a:cubicBezTo>
                    <a:pt x="243" y="205"/>
                    <a:pt x="243" y="205"/>
                    <a:pt x="243" y="205"/>
                  </a:cubicBezTo>
                  <a:cubicBezTo>
                    <a:pt x="242" y="205"/>
                    <a:pt x="242" y="205"/>
                    <a:pt x="242" y="205"/>
                  </a:cubicBezTo>
                  <a:cubicBezTo>
                    <a:pt x="242" y="205"/>
                    <a:pt x="242" y="205"/>
                    <a:pt x="242" y="205"/>
                  </a:cubicBezTo>
                  <a:cubicBezTo>
                    <a:pt x="243" y="204"/>
                    <a:pt x="243" y="204"/>
                    <a:pt x="243" y="204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2"/>
                    <a:pt x="244" y="202"/>
                    <a:pt x="244" y="202"/>
                  </a:cubicBezTo>
                  <a:cubicBezTo>
                    <a:pt x="245" y="202"/>
                    <a:pt x="245" y="202"/>
                    <a:pt x="245" y="202"/>
                  </a:cubicBezTo>
                  <a:cubicBezTo>
                    <a:pt x="245" y="201"/>
                    <a:pt x="245" y="201"/>
                    <a:pt x="245" y="201"/>
                  </a:cubicBezTo>
                  <a:cubicBezTo>
                    <a:pt x="245" y="201"/>
                    <a:pt x="245" y="201"/>
                    <a:pt x="245" y="201"/>
                  </a:cubicBezTo>
                  <a:cubicBezTo>
                    <a:pt x="245" y="201"/>
                    <a:pt x="245" y="201"/>
                    <a:pt x="245" y="201"/>
                  </a:cubicBezTo>
                  <a:cubicBezTo>
                    <a:pt x="245" y="200"/>
                    <a:pt x="245" y="200"/>
                    <a:pt x="245" y="200"/>
                  </a:cubicBezTo>
                  <a:cubicBezTo>
                    <a:pt x="244" y="201"/>
                    <a:pt x="244" y="201"/>
                    <a:pt x="244" y="201"/>
                  </a:cubicBezTo>
                  <a:cubicBezTo>
                    <a:pt x="244" y="201"/>
                    <a:pt x="244" y="201"/>
                    <a:pt x="244" y="201"/>
                  </a:cubicBezTo>
                  <a:cubicBezTo>
                    <a:pt x="243" y="200"/>
                    <a:pt x="243" y="200"/>
                    <a:pt x="243" y="200"/>
                  </a:cubicBezTo>
                  <a:cubicBezTo>
                    <a:pt x="243" y="200"/>
                    <a:pt x="243" y="200"/>
                    <a:pt x="243" y="200"/>
                  </a:cubicBezTo>
                  <a:cubicBezTo>
                    <a:pt x="243" y="200"/>
                    <a:pt x="243" y="200"/>
                    <a:pt x="243" y="200"/>
                  </a:cubicBezTo>
                  <a:cubicBezTo>
                    <a:pt x="242" y="201"/>
                    <a:pt x="242" y="201"/>
                    <a:pt x="242" y="201"/>
                  </a:cubicBezTo>
                  <a:cubicBezTo>
                    <a:pt x="241" y="201"/>
                    <a:pt x="241" y="201"/>
                    <a:pt x="241" y="201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41" y="203"/>
                    <a:pt x="241" y="203"/>
                    <a:pt x="241" y="203"/>
                  </a:cubicBezTo>
                  <a:cubicBezTo>
                    <a:pt x="240" y="203"/>
                    <a:pt x="240" y="203"/>
                    <a:pt x="240" y="203"/>
                  </a:cubicBezTo>
                  <a:cubicBezTo>
                    <a:pt x="240" y="204"/>
                    <a:pt x="240" y="204"/>
                    <a:pt x="240" y="204"/>
                  </a:cubicBezTo>
                  <a:cubicBezTo>
                    <a:pt x="240" y="204"/>
                    <a:pt x="240" y="204"/>
                    <a:pt x="240" y="204"/>
                  </a:cubicBezTo>
                  <a:cubicBezTo>
                    <a:pt x="240" y="205"/>
                    <a:pt x="240" y="205"/>
                    <a:pt x="240" y="205"/>
                  </a:cubicBezTo>
                  <a:cubicBezTo>
                    <a:pt x="240" y="205"/>
                    <a:pt x="240" y="205"/>
                    <a:pt x="240" y="205"/>
                  </a:cubicBezTo>
                  <a:cubicBezTo>
                    <a:pt x="241" y="205"/>
                    <a:pt x="241" y="205"/>
                    <a:pt x="241" y="205"/>
                  </a:cubicBezTo>
                  <a:cubicBezTo>
                    <a:pt x="241" y="206"/>
                    <a:pt x="241" y="206"/>
                    <a:pt x="241" y="206"/>
                  </a:cubicBezTo>
                  <a:cubicBezTo>
                    <a:pt x="241" y="206"/>
                    <a:pt x="241" y="206"/>
                    <a:pt x="241" y="206"/>
                  </a:cubicBezTo>
                  <a:cubicBezTo>
                    <a:pt x="242" y="207"/>
                    <a:pt x="242" y="207"/>
                    <a:pt x="242" y="207"/>
                  </a:cubicBezTo>
                  <a:close/>
                  <a:moveTo>
                    <a:pt x="233" y="240"/>
                  </a:moveTo>
                  <a:cubicBezTo>
                    <a:pt x="233" y="240"/>
                    <a:pt x="233" y="240"/>
                    <a:pt x="233" y="240"/>
                  </a:cubicBezTo>
                  <a:cubicBezTo>
                    <a:pt x="233" y="240"/>
                    <a:pt x="233" y="240"/>
                    <a:pt x="233" y="240"/>
                  </a:cubicBezTo>
                  <a:cubicBezTo>
                    <a:pt x="233" y="240"/>
                    <a:pt x="233" y="240"/>
                    <a:pt x="233" y="240"/>
                  </a:cubicBezTo>
                  <a:cubicBezTo>
                    <a:pt x="233" y="240"/>
                    <a:pt x="233" y="240"/>
                    <a:pt x="233" y="240"/>
                  </a:cubicBezTo>
                  <a:close/>
                  <a:moveTo>
                    <a:pt x="233" y="243"/>
                  </a:moveTo>
                  <a:cubicBezTo>
                    <a:pt x="234" y="243"/>
                    <a:pt x="234" y="243"/>
                    <a:pt x="234" y="243"/>
                  </a:cubicBezTo>
                  <a:cubicBezTo>
                    <a:pt x="234" y="242"/>
                    <a:pt x="234" y="242"/>
                    <a:pt x="234" y="242"/>
                  </a:cubicBezTo>
                  <a:cubicBezTo>
                    <a:pt x="234" y="242"/>
                    <a:pt x="234" y="242"/>
                    <a:pt x="234" y="242"/>
                  </a:cubicBezTo>
                  <a:cubicBezTo>
                    <a:pt x="234" y="243"/>
                    <a:pt x="234" y="243"/>
                    <a:pt x="234" y="243"/>
                  </a:cubicBezTo>
                  <a:cubicBezTo>
                    <a:pt x="234" y="243"/>
                    <a:pt x="234" y="243"/>
                    <a:pt x="234" y="243"/>
                  </a:cubicBezTo>
                  <a:cubicBezTo>
                    <a:pt x="234" y="243"/>
                    <a:pt x="233" y="243"/>
                    <a:pt x="233" y="243"/>
                  </a:cubicBezTo>
                  <a:close/>
                  <a:moveTo>
                    <a:pt x="228" y="242"/>
                  </a:moveTo>
                  <a:cubicBezTo>
                    <a:pt x="228" y="242"/>
                    <a:pt x="228" y="242"/>
                    <a:pt x="228" y="242"/>
                  </a:cubicBezTo>
                  <a:cubicBezTo>
                    <a:pt x="229" y="242"/>
                    <a:pt x="229" y="242"/>
                    <a:pt x="229" y="242"/>
                  </a:cubicBezTo>
                  <a:cubicBezTo>
                    <a:pt x="229" y="241"/>
                    <a:pt x="229" y="241"/>
                    <a:pt x="229" y="241"/>
                  </a:cubicBezTo>
                  <a:cubicBezTo>
                    <a:pt x="230" y="241"/>
                    <a:pt x="230" y="241"/>
                    <a:pt x="230" y="241"/>
                  </a:cubicBezTo>
                  <a:cubicBezTo>
                    <a:pt x="230" y="241"/>
                    <a:pt x="230" y="241"/>
                    <a:pt x="230" y="241"/>
                  </a:cubicBezTo>
                  <a:cubicBezTo>
                    <a:pt x="231" y="241"/>
                    <a:pt x="231" y="241"/>
                    <a:pt x="231" y="241"/>
                  </a:cubicBezTo>
                  <a:cubicBezTo>
                    <a:pt x="230" y="242"/>
                    <a:pt x="230" y="242"/>
                    <a:pt x="230" y="242"/>
                  </a:cubicBezTo>
                  <a:cubicBezTo>
                    <a:pt x="229" y="242"/>
                    <a:pt x="229" y="242"/>
                    <a:pt x="229" y="242"/>
                  </a:cubicBezTo>
                  <a:cubicBezTo>
                    <a:pt x="228" y="243"/>
                    <a:pt x="228" y="243"/>
                    <a:pt x="228" y="243"/>
                  </a:cubicBezTo>
                  <a:cubicBezTo>
                    <a:pt x="228" y="242"/>
                    <a:pt x="228" y="242"/>
                    <a:pt x="228" y="242"/>
                  </a:cubicBezTo>
                  <a:close/>
                  <a:moveTo>
                    <a:pt x="232" y="244"/>
                  </a:moveTo>
                  <a:cubicBezTo>
                    <a:pt x="233" y="243"/>
                    <a:pt x="233" y="243"/>
                    <a:pt x="233" y="243"/>
                  </a:cubicBezTo>
                  <a:cubicBezTo>
                    <a:pt x="233" y="242"/>
                    <a:pt x="233" y="242"/>
                    <a:pt x="233" y="242"/>
                  </a:cubicBezTo>
                  <a:cubicBezTo>
                    <a:pt x="233" y="242"/>
                    <a:pt x="233" y="242"/>
                    <a:pt x="233" y="242"/>
                  </a:cubicBezTo>
                  <a:cubicBezTo>
                    <a:pt x="233" y="243"/>
                    <a:pt x="233" y="243"/>
                    <a:pt x="233" y="243"/>
                  </a:cubicBezTo>
                  <a:cubicBezTo>
                    <a:pt x="232" y="244"/>
                    <a:pt x="232" y="244"/>
                    <a:pt x="232" y="244"/>
                  </a:cubicBezTo>
                  <a:cubicBezTo>
                    <a:pt x="232" y="244"/>
                    <a:pt x="232" y="244"/>
                    <a:pt x="232" y="244"/>
                  </a:cubicBezTo>
                  <a:cubicBezTo>
                    <a:pt x="232" y="244"/>
                    <a:pt x="232" y="244"/>
                    <a:pt x="232" y="244"/>
                  </a:cubicBezTo>
                  <a:cubicBezTo>
                    <a:pt x="233" y="243"/>
                    <a:pt x="233" y="243"/>
                    <a:pt x="233" y="243"/>
                  </a:cubicBezTo>
                  <a:cubicBezTo>
                    <a:pt x="234" y="243"/>
                    <a:pt x="234" y="243"/>
                    <a:pt x="234" y="243"/>
                  </a:cubicBezTo>
                  <a:cubicBezTo>
                    <a:pt x="234" y="242"/>
                    <a:pt x="234" y="242"/>
                    <a:pt x="234" y="242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2" y="241"/>
                    <a:pt x="232" y="241"/>
                    <a:pt x="232" y="241"/>
                  </a:cubicBezTo>
                  <a:cubicBezTo>
                    <a:pt x="232" y="241"/>
                    <a:pt x="232" y="241"/>
                    <a:pt x="232" y="241"/>
                  </a:cubicBezTo>
                  <a:cubicBezTo>
                    <a:pt x="232" y="242"/>
                    <a:pt x="232" y="242"/>
                    <a:pt x="232" y="242"/>
                  </a:cubicBezTo>
                  <a:cubicBezTo>
                    <a:pt x="231" y="243"/>
                    <a:pt x="231" y="243"/>
                    <a:pt x="231" y="243"/>
                  </a:cubicBezTo>
                  <a:cubicBezTo>
                    <a:pt x="230" y="243"/>
                    <a:pt x="230" y="243"/>
                    <a:pt x="230" y="243"/>
                  </a:cubicBezTo>
                  <a:cubicBezTo>
                    <a:pt x="231" y="242"/>
                    <a:pt x="231" y="242"/>
                    <a:pt x="231" y="242"/>
                  </a:cubicBezTo>
                  <a:cubicBezTo>
                    <a:pt x="231" y="242"/>
                    <a:pt x="231" y="242"/>
                    <a:pt x="231" y="242"/>
                  </a:cubicBezTo>
                  <a:cubicBezTo>
                    <a:pt x="232" y="241"/>
                    <a:pt x="232" y="241"/>
                    <a:pt x="232" y="241"/>
                  </a:cubicBezTo>
                  <a:cubicBezTo>
                    <a:pt x="231" y="241"/>
                    <a:pt x="231" y="241"/>
                    <a:pt x="231" y="241"/>
                  </a:cubicBezTo>
                  <a:cubicBezTo>
                    <a:pt x="231" y="241"/>
                    <a:pt x="231" y="241"/>
                    <a:pt x="231" y="241"/>
                  </a:cubicBezTo>
                  <a:cubicBezTo>
                    <a:pt x="230" y="242"/>
                    <a:pt x="230" y="242"/>
                    <a:pt x="230" y="242"/>
                  </a:cubicBezTo>
                  <a:cubicBezTo>
                    <a:pt x="229" y="243"/>
                    <a:pt x="229" y="243"/>
                    <a:pt x="229" y="243"/>
                  </a:cubicBezTo>
                  <a:cubicBezTo>
                    <a:pt x="229" y="244"/>
                    <a:pt x="229" y="244"/>
                    <a:pt x="229" y="244"/>
                  </a:cubicBezTo>
                  <a:cubicBezTo>
                    <a:pt x="229" y="244"/>
                    <a:pt x="229" y="244"/>
                    <a:pt x="229" y="244"/>
                  </a:cubicBezTo>
                  <a:cubicBezTo>
                    <a:pt x="229" y="245"/>
                    <a:pt x="229" y="245"/>
                    <a:pt x="229" y="245"/>
                  </a:cubicBezTo>
                  <a:cubicBezTo>
                    <a:pt x="229" y="245"/>
                    <a:pt x="229" y="245"/>
                    <a:pt x="229" y="245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45"/>
                    <a:pt x="230" y="245"/>
                    <a:pt x="230" y="245"/>
                  </a:cubicBezTo>
                  <a:cubicBezTo>
                    <a:pt x="230" y="245"/>
                    <a:pt x="230" y="245"/>
                    <a:pt x="230" y="245"/>
                  </a:cubicBezTo>
                  <a:cubicBezTo>
                    <a:pt x="230" y="245"/>
                    <a:pt x="230" y="245"/>
                    <a:pt x="230" y="245"/>
                  </a:cubicBezTo>
                  <a:cubicBezTo>
                    <a:pt x="231" y="245"/>
                    <a:pt x="231" y="245"/>
                    <a:pt x="231" y="245"/>
                  </a:cubicBezTo>
                  <a:cubicBezTo>
                    <a:pt x="231" y="245"/>
                    <a:pt x="232" y="244"/>
                    <a:pt x="232" y="244"/>
                  </a:cubicBezTo>
                  <a:close/>
                  <a:moveTo>
                    <a:pt x="231" y="244"/>
                  </a:moveTo>
                  <a:cubicBezTo>
                    <a:pt x="231" y="243"/>
                    <a:pt x="231" y="243"/>
                    <a:pt x="231" y="243"/>
                  </a:cubicBezTo>
                  <a:cubicBezTo>
                    <a:pt x="232" y="242"/>
                    <a:pt x="232" y="242"/>
                    <a:pt x="232" y="242"/>
                  </a:cubicBezTo>
                  <a:cubicBezTo>
                    <a:pt x="232" y="243"/>
                    <a:pt x="232" y="243"/>
                    <a:pt x="232" y="243"/>
                  </a:cubicBezTo>
                  <a:cubicBezTo>
                    <a:pt x="231" y="244"/>
                    <a:pt x="231" y="244"/>
                    <a:pt x="231" y="244"/>
                  </a:cubicBezTo>
                  <a:cubicBezTo>
                    <a:pt x="231" y="244"/>
                    <a:pt x="231" y="244"/>
                    <a:pt x="231" y="244"/>
                  </a:cubicBezTo>
                  <a:close/>
                  <a:moveTo>
                    <a:pt x="291" y="299"/>
                  </a:moveTo>
                  <a:cubicBezTo>
                    <a:pt x="290" y="299"/>
                    <a:pt x="290" y="299"/>
                    <a:pt x="290" y="299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1" y="298"/>
                    <a:pt x="291" y="298"/>
                    <a:pt x="291" y="298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0" y="299"/>
                    <a:pt x="290" y="299"/>
                    <a:pt x="290" y="299"/>
                  </a:cubicBezTo>
                  <a:cubicBezTo>
                    <a:pt x="290" y="299"/>
                    <a:pt x="290" y="299"/>
                    <a:pt x="290" y="299"/>
                  </a:cubicBezTo>
                  <a:cubicBezTo>
                    <a:pt x="291" y="299"/>
                    <a:pt x="291" y="299"/>
                    <a:pt x="291" y="299"/>
                  </a:cubicBezTo>
                  <a:close/>
                  <a:moveTo>
                    <a:pt x="312" y="302"/>
                  </a:moveTo>
                  <a:cubicBezTo>
                    <a:pt x="312" y="302"/>
                    <a:pt x="312" y="302"/>
                    <a:pt x="312" y="302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300"/>
                    <a:pt x="313" y="300"/>
                    <a:pt x="313" y="300"/>
                  </a:cubicBezTo>
                  <a:cubicBezTo>
                    <a:pt x="313" y="300"/>
                    <a:pt x="313" y="300"/>
                    <a:pt x="313" y="300"/>
                  </a:cubicBezTo>
                  <a:cubicBezTo>
                    <a:pt x="313" y="300"/>
                    <a:pt x="313" y="300"/>
                    <a:pt x="313" y="300"/>
                  </a:cubicBezTo>
                  <a:cubicBezTo>
                    <a:pt x="313" y="301"/>
                    <a:pt x="313" y="301"/>
                    <a:pt x="313" y="301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3" y="302"/>
                    <a:pt x="313" y="302"/>
                    <a:pt x="313" y="302"/>
                  </a:cubicBezTo>
                  <a:cubicBezTo>
                    <a:pt x="313" y="302"/>
                    <a:pt x="313" y="302"/>
                    <a:pt x="313" y="302"/>
                  </a:cubicBezTo>
                  <a:cubicBezTo>
                    <a:pt x="313" y="302"/>
                    <a:pt x="313" y="302"/>
                    <a:pt x="313" y="302"/>
                  </a:cubicBezTo>
                  <a:cubicBezTo>
                    <a:pt x="312" y="302"/>
                    <a:pt x="312" y="302"/>
                    <a:pt x="312" y="302"/>
                  </a:cubicBezTo>
                  <a:close/>
                  <a:moveTo>
                    <a:pt x="313" y="303"/>
                  </a:moveTo>
                  <a:cubicBezTo>
                    <a:pt x="313" y="302"/>
                    <a:pt x="313" y="302"/>
                    <a:pt x="313" y="302"/>
                  </a:cubicBezTo>
                  <a:cubicBezTo>
                    <a:pt x="314" y="302"/>
                    <a:pt x="314" y="302"/>
                    <a:pt x="314" y="302"/>
                  </a:cubicBezTo>
                  <a:cubicBezTo>
                    <a:pt x="314" y="303"/>
                    <a:pt x="314" y="303"/>
                    <a:pt x="314" y="303"/>
                  </a:cubicBezTo>
                  <a:cubicBezTo>
                    <a:pt x="313" y="303"/>
                    <a:pt x="313" y="303"/>
                    <a:pt x="313" y="303"/>
                  </a:cubicBezTo>
                  <a:cubicBezTo>
                    <a:pt x="313" y="303"/>
                    <a:pt x="313" y="303"/>
                    <a:pt x="313" y="303"/>
                  </a:cubicBezTo>
                  <a:close/>
                  <a:moveTo>
                    <a:pt x="322" y="275"/>
                  </a:moveTo>
                  <a:cubicBezTo>
                    <a:pt x="322" y="274"/>
                    <a:pt x="322" y="274"/>
                    <a:pt x="322" y="274"/>
                  </a:cubicBezTo>
                  <a:cubicBezTo>
                    <a:pt x="323" y="273"/>
                    <a:pt x="323" y="273"/>
                    <a:pt x="323" y="273"/>
                  </a:cubicBezTo>
                  <a:cubicBezTo>
                    <a:pt x="323" y="274"/>
                    <a:pt x="323" y="274"/>
                    <a:pt x="323" y="274"/>
                  </a:cubicBezTo>
                  <a:cubicBezTo>
                    <a:pt x="322" y="275"/>
                    <a:pt x="322" y="275"/>
                    <a:pt x="322" y="275"/>
                  </a:cubicBezTo>
                  <a:cubicBezTo>
                    <a:pt x="322" y="275"/>
                    <a:pt x="322" y="275"/>
                    <a:pt x="322" y="275"/>
                  </a:cubicBezTo>
                  <a:cubicBezTo>
                    <a:pt x="322" y="275"/>
                    <a:pt x="322" y="275"/>
                    <a:pt x="322" y="275"/>
                  </a:cubicBezTo>
                  <a:close/>
                  <a:moveTo>
                    <a:pt x="319" y="280"/>
                  </a:moveTo>
                  <a:cubicBezTo>
                    <a:pt x="319" y="281"/>
                    <a:pt x="319" y="281"/>
                    <a:pt x="319" y="281"/>
                  </a:cubicBezTo>
                  <a:cubicBezTo>
                    <a:pt x="319" y="281"/>
                    <a:pt x="319" y="281"/>
                    <a:pt x="319" y="281"/>
                  </a:cubicBezTo>
                  <a:cubicBezTo>
                    <a:pt x="320" y="281"/>
                    <a:pt x="320" y="281"/>
                    <a:pt x="320" y="281"/>
                  </a:cubicBezTo>
                  <a:cubicBezTo>
                    <a:pt x="320" y="281"/>
                    <a:pt x="320" y="281"/>
                    <a:pt x="320" y="281"/>
                  </a:cubicBezTo>
                  <a:cubicBezTo>
                    <a:pt x="320" y="280"/>
                    <a:pt x="320" y="280"/>
                    <a:pt x="320" y="280"/>
                  </a:cubicBezTo>
                  <a:cubicBezTo>
                    <a:pt x="320" y="280"/>
                    <a:pt x="320" y="280"/>
                    <a:pt x="320" y="280"/>
                  </a:cubicBezTo>
                  <a:cubicBezTo>
                    <a:pt x="319" y="280"/>
                    <a:pt x="319" y="280"/>
                    <a:pt x="319" y="280"/>
                  </a:cubicBezTo>
                  <a:close/>
                  <a:moveTo>
                    <a:pt x="324" y="287"/>
                  </a:move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5" y="287"/>
                    <a:pt x="325" y="287"/>
                    <a:pt x="325" y="287"/>
                  </a:cubicBezTo>
                  <a:cubicBezTo>
                    <a:pt x="325" y="287"/>
                    <a:pt x="325" y="287"/>
                    <a:pt x="325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4" y="287"/>
                    <a:pt x="324" y="287"/>
                    <a:pt x="324" y="287"/>
                  </a:cubicBezTo>
                  <a:close/>
                  <a:moveTo>
                    <a:pt x="322" y="287"/>
                  </a:move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2" y="286"/>
                    <a:pt x="322" y="286"/>
                    <a:pt x="322" y="286"/>
                  </a:cubicBezTo>
                  <a:cubicBezTo>
                    <a:pt x="323" y="286"/>
                    <a:pt x="323" y="286"/>
                    <a:pt x="323" y="286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8"/>
                    <a:pt x="322" y="288"/>
                    <a:pt x="322" y="288"/>
                  </a:cubicBezTo>
                  <a:cubicBezTo>
                    <a:pt x="321" y="288"/>
                    <a:pt x="321" y="288"/>
                    <a:pt x="321" y="288"/>
                  </a:cubicBezTo>
                  <a:cubicBezTo>
                    <a:pt x="321" y="287"/>
                    <a:pt x="321" y="287"/>
                    <a:pt x="321" y="287"/>
                  </a:cubicBezTo>
                  <a:cubicBezTo>
                    <a:pt x="322" y="287"/>
                    <a:pt x="322" y="287"/>
                    <a:pt x="322" y="287"/>
                  </a:cubicBezTo>
                  <a:close/>
                  <a:moveTo>
                    <a:pt x="315" y="297"/>
                  </a:move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lose/>
                  <a:moveTo>
                    <a:pt x="324" y="295"/>
                  </a:move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lose/>
                  <a:moveTo>
                    <a:pt x="314" y="280"/>
                  </a:moveTo>
                  <a:cubicBezTo>
                    <a:pt x="313" y="280"/>
                    <a:pt x="313" y="280"/>
                    <a:pt x="313" y="280"/>
                  </a:cubicBezTo>
                  <a:cubicBezTo>
                    <a:pt x="313" y="281"/>
                    <a:pt x="313" y="281"/>
                    <a:pt x="313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2"/>
                    <a:pt x="312" y="282"/>
                    <a:pt x="312" y="282"/>
                  </a:cubicBezTo>
                  <a:cubicBezTo>
                    <a:pt x="312" y="282"/>
                    <a:pt x="312" y="282"/>
                    <a:pt x="312" y="282"/>
                  </a:cubicBezTo>
                  <a:cubicBezTo>
                    <a:pt x="312" y="282"/>
                    <a:pt x="312" y="282"/>
                    <a:pt x="312" y="282"/>
                  </a:cubicBezTo>
                  <a:cubicBezTo>
                    <a:pt x="311" y="282"/>
                    <a:pt x="311" y="282"/>
                    <a:pt x="311" y="282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4"/>
                    <a:pt x="311" y="284"/>
                    <a:pt x="311" y="284"/>
                  </a:cubicBezTo>
                  <a:cubicBezTo>
                    <a:pt x="310" y="284"/>
                    <a:pt x="310" y="284"/>
                    <a:pt x="310" y="284"/>
                  </a:cubicBezTo>
                  <a:cubicBezTo>
                    <a:pt x="310" y="284"/>
                    <a:pt x="310" y="284"/>
                    <a:pt x="310" y="284"/>
                  </a:cubicBezTo>
                  <a:cubicBezTo>
                    <a:pt x="310" y="285"/>
                    <a:pt x="310" y="285"/>
                    <a:pt x="310" y="285"/>
                  </a:cubicBezTo>
                  <a:cubicBezTo>
                    <a:pt x="309" y="286"/>
                    <a:pt x="309" y="286"/>
                    <a:pt x="309" y="286"/>
                  </a:cubicBezTo>
                  <a:cubicBezTo>
                    <a:pt x="309" y="286"/>
                    <a:pt x="309" y="286"/>
                    <a:pt x="309" y="286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8" y="287"/>
                    <a:pt x="308" y="287"/>
                    <a:pt x="308" y="287"/>
                  </a:cubicBezTo>
                  <a:cubicBezTo>
                    <a:pt x="308" y="287"/>
                    <a:pt x="308" y="287"/>
                    <a:pt x="308" y="287"/>
                  </a:cubicBezTo>
                  <a:cubicBezTo>
                    <a:pt x="307" y="288"/>
                    <a:pt x="307" y="288"/>
                    <a:pt x="307" y="288"/>
                  </a:cubicBezTo>
                  <a:cubicBezTo>
                    <a:pt x="307" y="288"/>
                    <a:pt x="307" y="288"/>
                    <a:pt x="307" y="288"/>
                  </a:cubicBezTo>
                  <a:cubicBezTo>
                    <a:pt x="308" y="288"/>
                    <a:pt x="308" y="288"/>
                    <a:pt x="308" y="288"/>
                  </a:cubicBezTo>
                  <a:cubicBezTo>
                    <a:pt x="308" y="289"/>
                    <a:pt x="308" y="289"/>
                    <a:pt x="308" y="289"/>
                  </a:cubicBezTo>
                  <a:cubicBezTo>
                    <a:pt x="308" y="289"/>
                    <a:pt x="308" y="289"/>
                    <a:pt x="308" y="289"/>
                  </a:cubicBezTo>
                  <a:cubicBezTo>
                    <a:pt x="308" y="289"/>
                    <a:pt x="308" y="289"/>
                    <a:pt x="308" y="289"/>
                  </a:cubicBezTo>
                  <a:cubicBezTo>
                    <a:pt x="307" y="290"/>
                    <a:pt x="307" y="290"/>
                    <a:pt x="307" y="290"/>
                  </a:cubicBezTo>
                  <a:cubicBezTo>
                    <a:pt x="306" y="289"/>
                    <a:pt x="306" y="289"/>
                    <a:pt x="306" y="289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305" y="291"/>
                    <a:pt x="305" y="291"/>
                    <a:pt x="305" y="291"/>
                  </a:cubicBezTo>
                  <a:cubicBezTo>
                    <a:pt x="305" y="292"/>
                    <a:pt x="305" y="292"/>
                    <a:pt x="305" y="292"/>
                  </a:cubicBezTo>
                  <a:cubicBezTo>
                    <a:pt x="304" y="292"/>
                    <a:pt x="304" y="292"/>
                    <a:pt x="304" y="292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4" y="292"/>
                    <a:pt x="304" y="292"/>
                    <a:pt x="304" y="292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4" y="290"/>
                    <a:pt x="304" y="290"/>
                    <a:pt x="304" y="290"/>
                  </a:cubicBezTo>
                  <a:cubicBezTo>
                    <a:pt x="305" y="290"/>
                    <a:pt x="305" y="290"/>
                    <a:pt x="305" y="290"/>
                  </a:cubicBezTo>
                  <a:cubicBezTo>
                    <a:pt x="304" y="290"/>
                    <a:pt x="304" y="290"/>
                    <a:pt x="304" y="290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3" y="291"/>
                    <a:pt x="303" y="291"/>
                    <a:pt x="303" y="291"/>
                  </a:cubicBezTo>
                  <a:cubicBezTo>
                    <a:pt x="302" y="292"/>
                    <a:pt x="302" y="292"/>
                    <a:pt x="302" y="292"/>
                  </a:cubicBezTo>
                  <a:cubicBezTo>
                    <a:pt x="303" y="292"/>
                    <a:pt x="303" y="292"/>
                    <a:pt x="303" y="292"/>
                  </a:cubicBezTo>
                  <a:cubicBezTo>
                    <a:pt x="303" y="292"/>
                    <a:pt x="303" y="292"/>
                    <a:pt x="303" y="292"/>
                  </a:cubicBezTo>
                  <a:cubicBezTo>
                    <a:pt x="304" y="292"/>
                    <a:pt x="304" y="292"/>
                    <a:pt x="304" y="292"/>
                  </a:cubicBezTo>
                  <a:cubicBezTo>
                    <a:pt x="305" y="292"/>
                    <a:pt x="305" y="292"/>
                    <a:pt x="305" y="292"/>
                  </a:cubicBezTo>
                  <a:cubicBezTo>
                    <a:pt x="305" y="292"/>
                    <a:pt x="305" y="292"/>
                    <a:pt x="305" y="292"/>
                  </a:cubicBezTo>
                  <a:cubicBezTo>
                    <a:pt x="304" y="293"/>
                    <a:pt x="304" y="293"/>
                    <a:pt x="304" y="293"/>
                  </a:cubicBezTo>
                  <a:cubicBezTo>
                    <a:pt x="303" y="294"/>
                    <a:pt x="303" y="294"/>
                    <a:pt x="303" y="294"/>
                  </a:cubicBezTo>
                  <a:cubicBezTo>
                    <a:pt x="302" y="295"/>
                    <a:pt x="302" y="295"/>
                    <a:pt x="302" y="295"/>
                  </a:cubicBezTo>
                  <a:cubicBezTo>
                    <a:pt x="302" y="295"/>
                    <a:pt x="302" y="295"/>
                    <a:pt x="302" y="295"/>
                  </a:cubicBezTo>
                  <a:cubicBezTo>
                    <a:pt x="301" y="295"/>
                    <a:pt x="301" y="295"/>
                    <a:pt x="301" y="295"/>
                  </a:cubicBezTo>
                  <a:cubicBezTo>
                    <a:pt x="301" y="296"/>
                    <a:pt x="301" y="296"/>
                    <a:pt x="301" y="296"/>
                  </a:cubicBezTo>
                  <a:cubicBezTo>
                    <a:pt x="301" y="296"/>
                    <a:pt x="301" y="296"/>
                    <a:pt x="301" y="296"/>
                  </a:cubicBezTo>
                  <a:cubicBezTo>
                    <a:pt x="301" y="297"/>
                    <a:pt x="301" y="297"/>
                    <a:pt x="301" y="297"/>
                  </a:cubicBezTo>
                  <a:cubicBezTo>
                    <a:pt x="301" y="297"/>
                    <a:pt x="301" y="297"/>
                    <a:pt x="301" y="297"/>
                  </a:cubicBezTo>
                  <a:cubicBezTo>
                    <a:pt x="302" y="297"/>
                    <a:pt x="302" y="297"/>
                    <a:pt x="302" y="297"/>
                  </a:cubicBezTo>
                  <a:cubicBezTo>
                    <a:pt x="302" y="297"/>
                    <a:pt x="302" y="297"/>
                    <a:pt x="302" y="297"/>
                  </a:cubicBezTo>
                  <a:cubicBezTo>
                    <a:pt x="303" y="297"/>
                    <a:pt x="303" y="297"/>
                    <a:pt x="303" y="297"/>
                  </a:cubicBezTo>
                  <a:cubicBezTo>
                    <a:pt x="304" y="297"/>
                    <a:pt x="304" y="297"/>
                    <a:pt x="304" y="297"/>
                  </a:cubicBezTo>
                  <a:cubicBezTo>
                    <a:pt x="305" y="297"/>
                    <a:pt x="305" y="297"/>
                    <a:pt x="305" y="297"/>
                  </a:cubicBezTo>
                  <a:cubicBezTo>
                    <a:pt x="305" y="296"/>
                    <a:pt x="305" y="296"/>
                    <a:pt x="305" y="296"/>
                  </a:cubicBezTo>
                  <a:cubicBezTo>
                    <a:pt x="305" y="296"/>
                    <a:pt x="305" y="296"/>
                    <a:pt x="305" y="296"/>
                  </a:cubicBezTo>
                  <a:cubicBezTo>
                    <a:pt x="306" y="296"/>
                    <a:pt x="306" y="296"/>
                    <a:pt x="306" y="296"/>
                  </a:cubicBezTo>
                  <a:cubicBezTo>
                    <a:pt x="305" y="297"/>
                    <a:pt x="305" y="297"/>
                    <a:pt x="305" y="297"/>
                  </a:cubicBezTo>
                  <a:cubicBezTo>
                    <a:pt x="306" y="297"/>
                    <a:pt x="306" y="297"/>
                    <a:pt x="306" y="297"/>
                  </a:cubicBezTo>
                  <a:cubicBezTo>
                    <a:pt x="307" y="297"/>
                    <a:pt x="307" y="297"/>
                    <a:pt x="307" y="297"/>
                  </a:cubicBezTo>
                  <a:cubicBezTo>
                    <a:pt x="307" y="297"/>
                    <a:pt x="307" y="297"/>
                    <a:pt x="307" y="297"/>
                  </a:cubicBezTo>
                  <a:cubicBezTo>
                    <a:pt x="308" y="297"/>
                    <a:pt x="308" y="297"/>
                    <a:pt x="308" y="297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10" y="298"/>
                    <a:pt x="310" y="298"/>
                    <a:pt x="310" y="298"/>
                  </a:cubicBezTo>
                  <a:cubicBezTo>
                    <a:pt x="310" y="297"/>
                    <a:pt x="310" y="297"/>
                    <a:pt x="310" y="297"/>
                  </a:cubicBezTo>
                  <a:cubicBezTo>
                    <a:pt x="311" y="298"/>
                    <a:pt x="311" y="298"/>
                    <a:pt x="311" y="298"/>
                  </a:cubicBezTo>
                  <a:cubicBezTo>
                    <a:pt x="311" y="298"/>
                    <a:pt x="311" y="298"/>
                    <a:pt x="311" y="298"/>
                  </a:cubicBezTo>
                  <a:cubicBezTo>
                    <a:pt x="311" y="297"/>
                    <a:pt x="311" y="297"/>
                    <a:pt x="311" y="297"/>
                  </a:cubicBezTo>
                  <a:cubicBezTo>
                    <a:pt x="311" y="297"/>
                    <a:pt x="311" y="297"/>
                    <a:pt x="311" y="297"/>
                  </a:cubicBezTo>
                  <a:cubicBezTo>
                    <a:pt x="312" y="297"/>
                    <a:pt x="312" y="297"/>
                    <a:pt x="312" y="297"/>
                  </a:cubicBezTo>
                  <a:cubicBezTo>
                    <a:pt x="312" y="297"/>
                    <a:pt x="312" y="297"/>
                    <a:pt x="312" y="297"/>
                  </a:cubicBezTo>
                  <a:cubicBezTo>
                    <a:pt x="313" y="297"/>
                    <a:pt x="313" y="297"/>
                    <a:pt x="313" y="297"/>
                  </a:cubicBezTo>
                  <a:cubicBezTo>
                    <a:pt x="313" y="297"/>
                    <a:pt x="313" y="297"/>
                    <a:pt x="313" y="297"/>
                  </a:cubicBezTo>
                  <a:cubicBezTo>
                    <a:pt x="313" y="297"/>
                    <a:pt x="313" y="297"/>
                    <a:pt x="313" y="297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4" y="296"/>
                    <a:pt x="314" y="296"/>
                    <a:pt x="314" y="296"/>
                  </a:cubicBezTo>
                  <a:cubicBezTo>
                    <a:pt x="314" y="296"/>
                    <a:pt x="314" y="296"/>
                    <a:pt x="314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6" y="297"/>
                    <a:pt x="316" y="297"/>
                    <a:pt x="316" y="297"/>
                  </a:cubicBezTo>
                  <a:cubicBezTo>
                    <a:pt x="316" y="297"/>
                    <a:pt x="316" y="297"/>
                    <a:pt x="316" y="297"/>
                  </a:cubicBezTo>
                  <a:cubicBezTo>
                    <a:pt x="316" y="297"/>
                    <a:pt x="316" y="297"/>
                    <a:pt x="316" y="297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4" y="298"/>
                    <a:pt x="314" y="298"/>
                    <a:pt x="314" y="298"/>
                  </a:cubicBezTo>
                  <a:cubicBezTo>
                    <a:pt x="314" y="298"/>
                    <a:pt x="314" y="298"/>
                    <a:pt x="314" y="298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6" y="298"/>
                    <a:pt x="316" y="298"/>
                    <a:pt x="316" y="298"/>
                  </a:cubicBezTo>
                  <a:cubicBezTo>
                    <a:pt x="316" y="298"/>
                    <a:pt x="316" y="298"/>
                    <a:pt x="316" y="298"/>
                  </a:cubicBezTo>
                  <a:cubicBezTo>
                    <a:pt x="316" y="298"/>
                    <a:pt x="316" y="298"/>
                    <a:pt x="316" y="298"/>
                  </a:cubicBezTo>
                  <a:cubicBezTo>
                    <a:pt x="317" y="298"/>
                    <a:pt x="317" y="298"/>
                    <a:pt x="317" y="298"/>
                  </a:cubicBezTo>
                  <a:cubicBezTo>
                    <a:pt x="317" y="298"/>
                    <a:pt x="317" y="298"/>
                    <a:pt x="317" y="298"/>
                  </a:cubicBezTo>
                  <a:cubicBezTo>
                    <a:pt x="317" y="297"/>
                    <a:pt x="317" y="297"/>
                    <a:pt x="317" y="297"/>
                  </a:cubicBezTo>
                  <a:cubicBezTo>
                    <a:pt x="317" y="297"/>
                    <a:pt x="317" y="297"/>
                    <a:pt x="317" y="297"/>
                  </a:cubicBezTo>
                  <a:cubicBezTo>
                    <a:pt x="318" y="297"/>
                    <a:pt x="318" y="297"/>
                    <a:pt x="318" y="297"/>
                  </a:cubicBezTo>
                  <a:cubicBezTo>
                    <a:pt x="318" y="298"/>
                    <a:pt x="318" y="298"/>
                    <a:pt x="318" y="298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9" y="297"/>
                    <a:pt x="319" y="297"/>
                    <a:pt x="319" y="297"/>
                  </a:cubicBezTo>
                  <a:cubicBezTo>
                    <a:pt x="320" y="297"/>
                    <a:pt x="320" y="297"/>
                    <a:pt x="320" y="297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8" y="298"/>
                    <a:pt x="318" y="298"/>
                    <a:pt x="318" y="298"/>
                  </a:cubicBezTo>
                  <a:cubicBezTo>
                    <a:pt x="317" y="299"/>
                    <a:pt x="317" y="299"/>
                    <a:pt x="317" y="299"/>
                  </a:cubicBezTo>
                  <a:cubicBezTo>
                    <a:pt x="317" y="299"/>
                    <a:pt x="317" y="299"/>
                    <a:pt x="317" y="299"/>
                  </a:cubicBezTo>
                  <a:cubicBezTo>
                    <a:pt x="317" y="299"/>
                    <a:pt x="317" y="299"/>
                    <a:pt x="317" y="299"/>
                  </a:cubicBezTo>
                  <a:cubicBezTo>
                    <a:pt x="317" y="300"/>
                    <a:pt x="317" y="300"/>
                    <a:pt x="317" y="300"/>
                  </a:cubicBezTo>
                  <a:cubicBezTo>
                    <a:pt x="317" y="300"/>
                    <a:pt x="317" y="300"/>
                    <a:pt x="317" y="300"/>
                  </a:cubicBezTo>
                  <a:cubicBezTo>
                    <a:pt x="316" y="300"/>
                    <a:pt x="316" y="300"/>
                    <a:pt x="316" y="300"/>
                  </a:cubicBezTo>
                  <a:cubicBezTo>
                    <a:pt x="316" y="300"/>
                    <a:pt x="316" y="300"/>
                    <a:pt x="316" y="300"/>
                  </a:cubicBezTo>
                  <a:cubicBezTo>
                    <a:pt x="316" y="300"/>
                    <a:pt x="316" y="300"/>
                    <a:pt x="316" y="300"/>
                  </a:cubicBezTo>
                  <a:cubicBezTo>
                    <a:pt x="315" y="300"/>
                    <a:pt x="315" y="300"/>
                    <a:pt x="315" y="300"/>
                  </a:cubicBezTo>
                  <a:cubicBezTo>
                    <a:pt x="314" y="301"/>
                    <a:pt x="314" y="301"/>
                    <a:pt x="314" y="301"/>
                  </a:cubicBezTo>
                  <a:cubicBezTo>
                    <a:pt x="314" y="301"/>
                    <a:pt x="314" y="301"/>
                    <a:pt x="314" y="301"/>
                  </a:cubicBezTo>
                  <a:cubicBezTo>
                    <a:pt x="314" y="301"/>
                    <a:pt x="314" y="301"/>
                    <a:pt x="314" y="301"/>
                  </a:cubicBezTo>
                  <a:cubicBezTo>
                    <a:pt x="315" y="302"/>
                    <a:pt x="315" y="302"/>
                    <a:pt x="315" y="302"/>
                  </a:cubicBezTo>
                  <a:cubicBezTo>
                    <a:pt x="315" y="302"/>
                    <a:pt x="315" y="302"/>
                    <a:pt x="315" y="302"/>
                  </a:cubicBezTo>
                  <a:cubicBezTo>
                    <a:pt x="315" y="301"/>
                    <a:pt x="315" y="301"/>
                    <a:pt x="315" y="301"/>
                  </a:cubicBezTo>
                  <a:cubicBezTo>
                    <a:pt x="316" y="301"/>
                    <a:pt x="316" y="301"/>
                    <a:pt x="316" y="301"/>
                  </a:cubicBezTo>
                  <a:cubicBezTo>
                    <a:pt x="316" y="301"/>
                    <a:pt x="316" y="301"/>
                    <a:pt x="316" y="301"/>
                  </a:cubicBezTo>
                  <a:cubicBezTo>
                    <a:pt x="316" y="301"/>
                    <a:pt x="316" y="301"/>
                    <a:pt x="316" y="301"/>
                  </a:cubicBezTo>
                  <a:cubicBezTo>
                    <a:pt x="316" y="302"/>
                    <a:pt x="316" y="302"/>
                    <a:pt x="316" y="302"/>
                  </a:cubicBezTo>
                  <a:cubicBezTo>
                    <a:pt x="317" y="301"/>
                    <a:pt x="317" y="301"/>
                    <a:pt x="317" y="301"/>
                  </a:cubicBezTo>
                  <a:cubicBezTo>
                    <a:pt x="317" y="301"/>
                    <a:pt x="317" y="301"/>
                    <a:pt x="317" y="301"/>
                  </a:cubicBezTo>
                  <a:cubicBezTo>
                    <a:pt x="318" y="301"/>
                    <a:pt x="318" y="301"/>
                    <a:pt x="318" y="301"/>
                  </a:cubicBezTo>
                  <a:cubicBezTo>
                    <a:pt x="318" y="301"/>
                    <a:pt x="318" y="301"/>
                    <a:pt x="318" y="301"/>
                  </a:cubicBezTo>
                  <a:cubicBezTo>
                    <a:pt x="318" y="300"/>
                    <a:pt x="318" y="300"/>
                    <a:pt x="318" y="300"/>
                  </a:cubicBezTo>
                  <a:cubicBezTo>
                    <a:pt x="318" y="300"/>
                    <a:pt x="318" y="300"/>
                    <a:pt x="318" y="300"/>
                  </a:cubicBezTo>
                  <a:cubicBezTo>
                    <a:pt x="318" y="300"/>
                    <a:pt x="318" y="300"/>
                    <a:pt x="318" y="300"/>
                  </a:cubicBezTo>
                  <a:cubicBezTo>
                    <a:pt x="319" y="299"/>
                    <a:pt x="319" y="299"/>
                    <a:pt x="319" y="299"/>
                  </a:cubicBezTo>
                  <a:cubicBezTo>
                    <a:pt x="319" y="299"/>
                    <a:pt x="319" y="299"/>
                    <a:pt x="319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1" y="299"/>
                    <a:pt x="321" y="299"/>
                    <a:pt x="321" y="299"/>
                  </a:cubicBezTo>
                  <a:cubicBezTo>
                    <a:pt x="321" y="298"/>
                    <a:pt x="321" y="298"/>
                    <a:pt x="321" y="298"/>
                  </a:cubicBezTo>
                  <a:cubicBezTo>
                    <a:pt x="322" y="297"/>
                    <a:pt x="322" y="297"/>
                    <a:pt x="322" y="297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3" y="296"/>
                    <a:pt x="323" y="296"/>
                    <a:pt x="323" y="296"/>
                  </a:cubicBezTo>
                  <a:cubicBezTo>
                    <a:pt x="323" y="297"/>
                    <a:pt x="323" y="297"/>
                    <a:pt x="323" y="297"/>
                  </a:cubicBezTo>
                  <a:cubicBezTo>
                    <a:pt x="323" y="298"/>
                    <a:pt x="323" y="298"/>
                    <a:pt x="323" y="298"/>
                  </a:cubicBezTo>
                  <a:cubicBezTo>
                    <a:pt x="323" y="298"/>
                    <a:pt x="323" y="298"/>
                    <a:pt x="323" y="298"/>
                  </a:cubicBezTo>
                  <a:cubicBezTo>
                    <a:pt x="323" y="299"/>
                    <a:pt x="323" y="299"/>
                    <a:pt x="323" y="299"/>
                  </a:cubicBezTo>
                  <a:cubicBezTo>
                    <a:pt x="323" y="299"/>
                    <a:pt x="323" y="299"/>
                    <a:pt x="323" y="299"/>
                  </a:cubicBezTo>
                  <a:cubicBezTo>
                    <a:pt x="323" y="299"/>
                    <a:pt x="323" y="299"/>
                    <a:pt x="323" y="299"/>
                  </a:cubicBezTo>
                  <a:cubicBezTo>
                    <a:pt x="322" y="300"/>
                    <a:pt x="322" y="300"/>
                    <a:pt x="322" y="300"/>
                  </a:cubicBezTo>
                  <a:cubicBezTo>
                    <a:pt x="322" y="301"/>
                    <a:pt x="322" y="301"/>
                    <a:pt x="322" y="301"/>
                  </a:cubicBezTo>
                  <a:cubicBezTo>
                    <a:pt x="322" y="302"/>
                    <a:pt x="322" y="302"/>
                    <a:pt x="322" y="302"/>
                  </a:cubicBezTo>
                  <a:cubicBezTo>
                    <a:pt x="321" y="302"/>
                    <a:pt x="321" y="302"/>
                    <a:pt x="321" y="302"/>
                  </a:cubicBezTo>
                  <a:cubicBezTo>
                    <a:pt x="321" y="302"/>
                    <a:pt x="321" y="302"/>
                    <a:pt x="321" y="302"/>
                  </a:cubicBezTo>
                  <a:cubicBezTo>
                    <a:pt x="322" y="302"/>
                    <a:pt x="322" y="302"/>
                    <a:pt x="322" y="302"/>
                  </a:cubicBezTo>
                  <a:cubicBezTo>
                    <a:pt x="322" y="302"/>
                    <a:pt x="322" y="302"/>
                    <a:pt x="322" y="302"/>
                  </a:cubicBezTo>
                  <a:cubicBezTo>
                    <a:pt x="323" y="301"/>
                    <a:pt x="323" y="301"/>
                    <a:pt x="323" y="301"/>
                  </a:cubicBezTo>
                  <a:cubicBezTo>
                    <a:pt x="323" y="301"/>
                    <a:pt x="323" y="301"/>
                    <a:pt x="323" y="301"/>
                  </a:cubicBezTo>
                  <a:cubicBezTo>
                    <a:pt x="324" y="300"/>
                    <a:pt x="324" y="300"/>
                    <a:pt x="324" y="300"/>
                  </a:cubicBezTo>
                  <a:cubicBezTo>
                    <a:pt x="324" y="300"/>
                    <a:pt x="324" y="300"/>
                    <a:pt x="324" y="300"/>
                  </a:cubicBezTo>
                  <a:cubicBezTo>
                    <a:pt x="324" y="300"/>
                    <a:pt x="324" y="300"/>
                    <a:pt x="324" y="300"/>
                  </a:cubicBezTo>
                  <a:cubicBezTo>
                    <a:pt x="325" y="300"/>
                    <a:pt x="325" y="300"/>
                    <a:pt x="325" y="300"/>
                  </a:cubicBezTo>
                  <a:cubicBezTo>
                    <a:pt x="325" y="300"/>
                    <a:pt x="325" y="300"/>
                    <a:pt x="325" y="300"/>
                  </a:cubicBezTo>
                  <a:cubicBezTo>
                    <a:pt x="325" y="300"/>
                    <a:pt x="325" y="300"/>
                    <a:pt x="325" y="300"/>
                  </a:cubicBezTo>
                  <a:cubicBezTo>
                    <a:pt x="324" y="301"/>
                    <a:pt x="324" y="301"/>
                    <a:pt x="324" y="301"/>
                  </a:cubicBezTo>
                  <a:cubicBezTo>
                    <a:pt x="324" y="302"/>
                    <a:pt x="324" y="302"/>
                    <a:pt x="324" y="302"/>
                  </a:cubicBezTo>
                  <a:cubicBezTo>
                    <a:pt x="324" y="302"/>
                    <a:pt x="324" y="302"/>
                    <a:pt x="324" y="302"/>
                  </a:cubicBezTo>
                  <a:cubicBezTo>
                    <a:pt x="324" y="302"/>
                    <a:pt x="324" y="302"/>
                    <a:pt x="324" y="302"/>
                  </a:cubicBezTo>
                  <a:cubicBezTo>
                    <a:pt x="324" y="303"/>
                    <a:pt x="324" y="303"/>
                    <a:pt x="324" y="303"/>
                  </a:cubicBezTo>
                  <a:cubicBezTo>
                    <a:pt x="324" y="304"/>
                    <a:pt x="324" y="304"/>
                    <a:pt x="324" y="304"/>
                  </a:cubicBezTo>
                  <a:cubicBezTo>
                    <a:pt x="324" y="303"/>
                    <a:pt x="324" y="303"/>
                    <a:pt x="324" y="303"/>
                  </a:cubicBezTo>
                  <a:cubicBezTo>
                    <a:pt x="325" y="303"/>
                    <a:pt x="325" y="303"/>
                    <a:pt x="325" y="303"/>
                  </a:cubicBezTo>
                  <a:cubicBezTo>
                    <a:pt x="325" y="303"/>
                    <a:pt x="325" y="303"/>
                    <a:pt x="325" y="303"/>
                  </a:cubicBezTo>
                  <a:cubicBezTo>
                    <a:pt x="325" y="303"/>
                    <a:pt x="326" y="303"/>
                    <a:pt x="326" y="303"/>
                  </a:cubicBezTo>
                  <a:cubicBezTo>
                    <a:pt x="326" y="303"/>
                    <a:pt x="326" y="303"/>
                    <a:pt x="326" y="303"/>
                  </a:cubicBezTo>
                  <a:cubicBezTo>
                    <a:pt x="327" y="303"/>
                    <a:pt x="327" y="303"/>
                    <a:pt x="327" y="303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1"/>
                    <a:pt x="327" y="301"/>
                    <a:pt x="327" y="301"/>
                  </a:cubicBezTo>
                  <a:cubicBezTo>
                    <a:pt x="327" y="301"/>
                    <a:pt x="327" y="301"/>
                    <a:pt x="327" y="301"/>
                  </a:cubicBezTo>
                  <a:cubicBezTo>
                    <a:pt x="327" y="301"/>
                    <a:pt x="327" y="301"/>
                    <a:pt x="327" y="301"/>
                  </a:cubicBezTo>
                  <a:cubicBezTo>
                    <a:pt x="327" y="300"/>
                    <a:pt x="327" y="300"/>
                    <a:pt x="327" y="300"/>
                  </a:cubicBezTo>
                  <a:cubicBezTo>
                    <a:pt x="328" y="299"/>
                    <a:pt x="328" y="299"/>
                    <a:pt x="328" y="299"/>
                  </a:cubicBezTo>
                  <a:cubicBezTo>
                    <a:pt x="329" y="299"/>
                    <a:pt x="329" y="299"/>
                    <a:pt x="329" y="299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8"/>
                    <a:pt x="328" y="298"/>
                    <a:pt x="328" y="298"/>
                  </a:cubicBezTo>
                  <a:cubicBezTo>
                    <a:pt x="327" y="298"/>
                    <a:pt x="327" y="298"/>
                    <a:pt x="327" y="298"/>
                  </a:cubicBezTo>
                  <a:cubicBezTo>
                    <a:pt x="327" y="299"/>
                    <a:pt x="327" y="299"/>
                    <a:pt x="327" y="299"/>
                  </a:cubicBezTo>
                  <a:cubicBezTo>
                    <a:pt x="326" y="299"/>
                    <a:pt x="326" y="299"/>
                    <a:pt x="326" y="299"/>
                  </a:cubicBezTo>
                  <a:cubicBezTo>
                    <a:pt x="326" y="298"/>
                    <a:pt x="326" y="298"/>
                    <a:pt x="326" y="298"/>
                  </a:cubicBezTo>
                  <a:cubicBezTo>
                    <a:pt x="326" y="298"/>
                    <a:pt x="326" y="298"/>
                    <a:pt x="326" y="298"/>
                  </a:cubicBezTo>
                  <a:cubicBezTo>
                    <a:pt x="326" y="297"/>
                    <a:pt x="326" y="297"/>
                    <a:pt x="326" y="297"/>
                  </a:cubicBezTo>
                  <a:cubicBezTo>
                    <a:pt x="327" y="297"/>
                    <a:pt x="327" y="297"/>
                    <a:pt x="327" y="297"/>
                  </a:cubicBezTo>
                  <a:cubicBezTo>
                    <a:pt x="327" y="296"/>
                    <a:pt x="327" y="296"/>
                    <a:pt x="327" y="296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8" y="295"/>
                    <a:pt x="328" y="295"/>
                    <a:pt x="328" y="295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7" y="296"/>
                    <a:pt x="327" y="296"/>
                    <a:pt x="327" y="296"/>
                  </a:cubicBezTo>
                  <a:cubicBezTo>
                    <a:pt x="327" y="296"/>
                    <a:pt x="327" y="296"/>
                    <a:pt x="327" y="296"/>
                  </a:cubicBezTo>
                  <a:cubicBezTo>
                    <a:pt x="326" y="296"/>
                    <a:pt x="326" y="296"/>
                    <a:pt x="326" y="296"/>
                  </a:cubicBezTo>
                  <a:cubicBezTo>
                    <a:pt x="326" y="296"/>
                    <a:pt x="326" y="296"/>
                    <a:pt x="326" y="296"/>
                  </a:cubicBezTo>
                  <a:cubicBezTo>
                    <a:pt x="326" y="297"/>
                    <a:pt x="326" y="297"/>
                    <a:pt x="326" y="297"/>
                  </a:cubicBezTo>
                  <a:cubicBezTo>
                    <a:pt x="325" y="297"/>
                    <a:pt x="325" y="297"/>
                    <a:pt x="325" y="297"/>
                  </a:cubicBezTo>
                  <a:cubicBezTo>
                    <a:pt x="325" y="298"/>
                    <a:pt x="325" y="298"/>
                    <a:pt x="325" y="298"/>
                  </a:cubicBezTo>
                  <a:cubicBezTo>
                    <a:pt x="324" y="298"/>
                    <a:pt x="324" y="298"/>
                    <a:pt x="324" y="298"/>
                  </a:cubicBezTo>
                  <a:cubicBezTo>
                    <a:pt x="324" y="298"/>
                    <a:pt x="324" y="298"/>
                    <a:pt x="324" y="298"/>
                  </a:cubicBezTo>
                  <a:cubicBezTo>
                    <a:pt x="324" y="297"/>
                    <a:pt x="324" y="297"/>
                    <a:pt x="324" y="297"/>
                  </a:cubicBezTo>
                  <a:cubicBezTo>
                    <a:pt x="323" y="297"/>
                    <a:pt x="323" y="297"/>
                    <a:pt x="323" y="297"/>
                  </a:cubicBezTo>
                  <a:cubicBezTo>
                    <a:pt x="323" y="296"/>
                    <a:pt x="323" y="296"/>
                    <a:pt x="323" y="296"/>
                  </a:cubicBezTo>
                  <a:cubicBezTo>
                    <a:pt x="324" y="297"/>
                    <a:pt x="324" y="297"/>
                    <a:pt x="324" y="297"/>
                  </a:cubicBezTo>
                  <a:cubicBezTo>
                    <a:pt x="324" y="297"/>
                    <a:pt x="324" y="297"/>
                    <a:pt x="324" y="297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5" y="296"/>
                    <a:pt x="325" y="296"/>
                    <a:pt x="325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5" y="294"/>
                    <a:pt x="325" y="294"/>
                    <a:pt x="325" y="294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7" y="294"/>
                    <a:pt x="327" y="294"/>
                    <a:pt x="327" y="294"/>
                  </a:cubicBezTo>
                  <a:cubicBezTo>
                    <a:pt x="327" y="293"/>
                    <a:pt x="327" y="293"/>
                    <a:pt x="327" y="293"/>
                  </a:cubicBezTo>
                  <a:cubicBezTo>
                    <a:pt x="328" y="293"/>
                    <a:pt x="328" y="293"/>
                    <a:pt x="328" y="293"/>
                  </a:cubicBezTo>
                  <a:cubicBezTo>
                    <a:pt x="328" y="292"/>
                    <a:pt x="328" y="292"/>
                    <a:pt x="328" y="292"/>
                  </a:cubicBezTo>
                  <a:cubicBezTo>
                    <a:pt x="327" y="292"/>
                    <a:pt x="327" y="292"/>
                    <a:pt x="327" y="292"/>
                  </a:cubicBezTo>
                  <a:cubicBezTo>
                    <a:pt x="327" y="292"/>
                    <a:pt x="327" y="292"/>
                    <a:pt x="327" y="292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6" y="292"/>
                    <a:pt x="326" y="292"/>
                    <a:pt x="326" y="292"/>
                  </a:cubicBezTo>
                  <a:cubicBezTo>
                    <a:pt x="326" y="292"/>
                    <a:pt x="326" y="292"/>
                    <a:pt x="326" y="292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5" y="293"/>
                    <a:pt x="325" y="293"/>
                    <a:pt x="325" y="293"/>
                  </a:cubicBezTo>
                  <a:cubicBezTo>
                    <a:pt x="325" y="293"/>
                    <a:pt x="325" y="293"/>
                    <a:pt x="325" y="293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3" y="294"/>
                    <a:pt x="323" y="294"/>
                    <a:pt x="323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3"/>
                    <a:pt x="324" y="293"/>
                    <a:pt x="324" y="293"/>
                  </a:cubicBezTo>
                  <a:cubicBezTo>
                    <a:pt x="324" y="293"/>
                    <a:pt x="324" y="293"/>
                    <a:pt x="324" y="293"/>
                  </a:cubicBezTo>
                  <a:cubicBezTo>
                    <a:pt x="324" y="293"/>
                    <a:pt x="324" y="293"/>
                    <a:pt x="324" y="293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5" y="292"/>
                    <a:pt x="325" y="292"/>
                    <a:pt x="325" y="292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3" y="291"/>
                    <a:pt x="323" y="291"/>
                    <a:pt x="323" y="291"/>
                  </a:cubicBezTo>
                  <a:cubicBezTo>
                    <a:pt x="323" y="291"/>
                    <a:pt x="323" y="291"/>
                    <a:pt x="323" y="291"/>
                  </a:cubicBezTo>
                  <a:cubicBezTo>
                    <a:pt x="323" y="291"/>
                    <a:pt x="323" y="291"/>
                    <a:pt x="323" y="291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5" y="291"/>
                    <a:pt x="325" y="291"/>
                    <a:pt x="325" y="291"/>
                  </a:cubicBezTo>
                  <a:cubicBezTo>
                    <a:pt x="325" y="290"/>
                    <a:pt x="325" y="290"/>
                    <a:pt x="325" y="290"/>
                  </a:cubicBezTo>
                  <a:cubicBezTo>
                    <a:pt x="326" y="290"/>
                    <a:pt x="326" y="290"/>
                    <a:pt x="326" y="290"/>
                  </a:cubicBezTo>
                  <a:cubicBezTo>
                    <a:pt x="326" y="290"/>
                    <a:pt x="326" y="290"/>
                    <a:pt x="326" y="290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5" y="288"/>
                    <a:pt x="325" y="288"/>
                    <a:pt x="325" y="288"/>
                  </a:cubicBezTo>
                  <a:cubicBezTo>
                    <a:pt x="324" y="288"/>
                    <a:pt x="324" y="288"/>
                    <a:pt x="324" y="288"/>
                  </a:cubicBezTo>
                  <a:cubicBezTo>
                    <a:pt x="324" y="288"/>
                    <a:pt x="324" y="288"/>
                    <a:pt x="324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9"/>
                    <a:pt x="323" y="289"/>
                    <a:pt x="323" y="289"/>
                  </a:cubicBezTo>
                  <a:cubicBezTo>
                    <a:pt x="323" y="290"/>
                    <a:pt x="323" y="290"/>
                    <a:pt x="323" y="290"/>
                  </a:cubicBezTo>
                  <a:cubicBezTo>
                    <a:pt x="322" y="290"/>
                    <a:pt x="322" y="290"/>
                    <a:pt x="322" y="290"/>
                  </a:cubicBezTo>
                  <a:cubicBezTo>
                    <a:pt x="323" y="290"/>
                    <a:pt x="323" y="290"/>
                    <a:pt x="323" y="290"/>
                  </a:cubicBezTo>
                  <a:cubicBezTo>
                    <a:pt x="323" y="289"/>
                    <a:pt x="323" y="289"/>
                    <a:pt x="323" y="289"/>
                  </a:cubicBezTo>
                  <a:cubicBezTo>
                    <a:pt x="323" y="289"/>
                    <a:pt x="323" y="289"/>
                    <a:pt x="323" y="289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2" y="288"/>
                    <a:pt x="322" y="288"/>
                    <a:pt x="322" y="288"/>
                  </a:cubicBezTo>
                  <a:cubicBezTo>
                    <a:pt x="322" y="288"/>
                    <a:pt x="322" y="288"/>
                    <a:pt x="322" y="288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0" y="289"/>
                    <a:pt x="320" y="289"/>
                    <a:pt x="320" y="289"/>
                  </a:cubicBezTo>
                  <a:cubicBezTo>
                    <a:pt x="320" y="289"/>
                    <a:pt x="320" y="289"/>
                    <a:pt x="320" y="289"/>
                  </a:cubicBezTo>
                  <a:cubicBezTo>
                    <a:pt x="320" y="290"/>
                    <a:pt x="320" y="290"/>
                    <a:pt x="320" y="290"/>
                  </a:cubicBezTo>
                  <a:cubicBezTo>
                    <a:pt x="319" y="290"/>
                    <a:pt x="319" y="290"/>
                    <a:pt x="319" y="290"/>
                  </a:cubicBezTo>
                  <a:cubicBezTo>
                    <a:pt x="319" y="290"/>
                    <a:pt x="319" y="290"/>
                    <a:pt x="319" y="290"/>
                  </a:cubicBezTo>
                  <a:cubicBezTo>
                    <a:pt x="320" y="289"/>
                    <a:pt x="320" y="289"/>
                    <a:pt x="320" y="289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9" y="289"/>
                    <a:pt x="319" y="289"/>
                    <a:pt x="319" y="289"/>
                  </a:cubicBezTo>
                  <a:cubicBezTo>
                    <a:pt x="319" y="289"/>
                    <a:pt x="319" y="289"/>
                    <a:pt x="319" y="289"/>
                  </a:cubicBezTo>
                  <a:cubicBezTo>
                    <a:pt x="319" y="289"/>
                    <a:pt x="319" y="289"/>
                    <a:pt x="319" y="289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8" y="289"/>
                    <a:pt x="318" y="289"/>
                    <a:pt x="318" y="289"/>
                  </a:cubicBezTo>
                  <a:cubicBezTo>
                    <a:pt x="317" y="288"/>
                    <a:pt x="317" y="288"/>
                    <a:pt x="317" y="288"/>
                  </a:cubicBezTo>
                  <a:cubicBezTo>
                    <a:pt x="317" y="288"/>
                    <a:pt x="317" y="288"/>
                    <a:pt x="317" y="288"/>
                  </a:cubicBezTo>
                  <a:cubicBezTo>
                    <a:pt x="317" y="288"/>
                    <a:pt x="317" y="288"/>
                    <a:pt x="317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7" y="287"/>
                    <a:pt x="317" y="287"/>
                    <a:pt x="317" y="287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6" y="287"/>
                    <a:pt x="316" y="287"/>
                    <a:pt x="316" y="287"/>
                  </a:cubicBezTo>
                  <a:cubicBezTo>
                    <a:pt x="316" y="286"/>
                    <a:pt x="316" y="286"/>
                    <a:pt x="316" y="286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8" y="286"/>
                    <a:pt x="318" y="286"/>
                    <a:pt x="318" y="286"/>
                  </a:cubicBezTo>
                  <a:cubicBezTo>
                    <a:pt x="318" y="286"/>
                    <a:pt x="318" y="286"/>
                    <a:pt x="318" y="286"/>
                  </a:cubicBezTo>
                  <a:cubicBezTo>
                    <a:pt x="319" y="286"/>
                    <a:pt x="319" y="286"/>
                    <a:pt x="319" y="286"/>
                  </a:cubicBezTo>
                  <a:cubicBezTo>
                    <a:pt x="319" y="285"/>
                    <a:pt x="319" y="285"/>
                    <a:pt x="319" y="285"/>
                  </a:cubicBezTo>
                  <a:cubicBezTo>
                    <a:pt x="319" y="285"/>
                    <a:pt x="319" y="285"/>
                    <a:pt x="319" y="285"/>
                  </a:cubicBezTo>
                  <a:cubicBezTo>
                    <a:pt x="319" y="285"/>
                    <a:pt x="319" y="285"/>
                    <a:pt x="319" y="285"/>
                  </a:cubicBezTo>
                  <a:cubicBezTo>
                    <a:pt x="318" y="285"/>
                    <a:pt x="318" y="285"/>
                    <a:pt x="318" y="285"/>
                  </a:cubicBezTo>
                  <a:cubicBezTo>
                    <a:pt x="318" y="285"/>
                    <a:pt x="318" y="285"/>
                    <a:pt x="318" y="285"/>
                  </a:cubicBezTo>
                  <a:cubicBezTo>
                    <a:pt x="317" y="285"/>
                    <a:pt x="317" y="285"/>
                    <a:pt x="317" y="285"/>
                  </a:cubicBezTo>
                  <a:cubicBezTo>
                    <a:pt x="317" y="285"/>
                    <a:pt x="317" y="285"/>
                    <a:pt x="317" y="285"/>
                  </a:cubicBezTo>
                  <a:cubicBezTo>
                    <a:pt x="316" y="285"/>
                    <a:pt x="316" y="285"/>
                    <a:pt x="316" y="285"/>
                  </a:cubicBezTo>
                  <a:cubicBezTo>
                    <a:pt x="317" y="284"/>
                    <a:pt x="317" y="284"/>
                    <a:pt x="317" y="284"/>
                  </a:cubicBezTo>
                  <a:cubicBezTo>
                    <a:pt x="317" y="284"/>
                    <a:pt x="317" y="284"/>
                    <a:pt x="317" y="284"/>
                  </a:cubicBezTo>
                  <a:cubicBezTo>
                    <a:pt x="317" y="284"/>
                    <a:pt x="317" y="284"/>
                    <a:pt x="317" y="284"/>
                  </a:cubicBezTo>
                  <a:cubicBezTo>
                    <a:pt x="316" y="284"/>
                    <a:pt x="316" y="284"/>
                    <a:pt x="316" y="284"/>
                  </a:cubicBezTo>
                  <a:cubicBezTo>
                    <a:pt x="316" y="284"/>
                    <a:pt x="316" y="284"/>
                    <a:pt x="316" y="284"/>
                  </a:cubicBezTo>
                  <a:cubicBezTo>
                    <a:pt x="315" y="285"/>
                    <a:pt x="315" y="285"/>
                    <a:pt x="315" y="285"/>
                  </a:cubicBezTo>
                  <a:cubicBezTo>
                    <a:pt x="315" y="285"/>
                    <a:pt x="315" y="285"/>
                    <a:pt x="315" y="285"/>
                  </a:cubicBezTo>
                  <a:cubicBezTo>
                    <a:pt x="314" y="286"/>
                    <a:pt x="314" y="286"/>
                    <a:pt x="314" y="286"/>
                  </a:cubicBezTo>
                  <a:cubicBezTo>
                    <a:pt x="314" y="286"/>
                    <a:pt x="314" y="286"/>
                    <a:pt x="314" y="286"/>
                  </a:cubicBezTo>
                  <a:cubicBezTo>
                    <a:pt x="314" y="286"/>
                    <a:pt x="314" y="286"/>
                    <a:pt x="314" y="286"/>
                  </a:cubicBezTo>
                  <a:cubicBezTo>
                    <a:pt x="313" y="287"/>
                    <a:pt x="313" y="287"/>
                    <a:pt x="313" y="287"/>
                  </a:cubicBezTo>
                  <a:cubicBezTo>
                    <a:pt x="313" y="286"/>
                    <a:pt x="313" y="286"/>
                    <a:pt x="313" y="286"/>
                  </a:cubicBezTo>
                  <a:cubicBezTo>
                    <a:pt x="313" y="286"/>
                    <a:pt x="313" y="286"/>
                    <a:pt x="313" y="286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4" y="284"/>
                    <a:pt x="314" y="284"/>
                    <a:pt x="314" y="284"/>
                  </a:cubicBezTo>
                  <a:cubicBezTo>
                    <a:pt x="315" y="284"/>
                    <a:pt x="315" y="284"/>
                    <a:pt x="315" y="284"/>
                  </a:cubicBezTo>
                  <a:cubicBezTo>
                    <a:pt x="315" y="283"/>
                    <a:pt x="315" y="283"/>
                    <a:pt x="315" y="283"/>
                  </a:cubicBezTo>
                  <a:cubicBezTo>
                    <a:pt x="315" y="283"/>
                    <a:pt x="315" y="283"/>
                    <a:pt x="315" y="283"/>
                  </a:cubicBezTo>
                  <a:cubicBezTo>
                    <a:pt x="315" y="283"/>
                    <a:pt x="315" y="283"/>
                    <a:pt x="315" y="283"/>
                  </a:cubicBezTo>
                  <a:cubicBezTo>
                    <a:pt x="316" y="282"/>
                    <a:pt x="316" y="282"/>
                    <a:pt x="316" y="282"/>
                  </a:cubicBezTo>
                  <a:cubicBezTo>
                    <a:pt x="316" y="282"/>
                    <a:pt x="316" y="282"/>
                    <a:pt x="316" y="282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7" y="280"/>
                    <a:pt x="317" y="280"/>
                    <a:pt x="317" y="280"/>
                  </a:cubicBezTo>
                  <a:cubicBezTo>
                    <a:pt x="317" y="280"/>
                    <a:pt x="317" y="280"/>
                    <a:pt x="317" y="280"/>
                  </a:cubicBezTo>
                  <a:cubicBezTo>
                    <a:pt x="318" y="280"/>
                    <a:pt x="318" y="280"/>
                    <a:pt x="318" y="280"/>
                  </a:cubicBezTo>
                  <a:cubicBezTo>
                    <a:pt x="318" y="280"/>
                    <a:pt x="318" y="280"/>
                    <a:pt x="318" y="280"/>
                  </a:cubicBezTo>
                  <a:cubicBezTo>
                    <a:pt x="317" y="280"/>
                    <a:pt x="317" y="280"/>
                    <a:pt x="317" y="280"/>
                  </a:cubicBezTo>
                  <a:cubicBezTo>
                    <a:pt x="318" y="281"/>
                    <a:pt x="318" y="281"/>
                    <a:pt x="318" y="281"/>
                  </a:cubicBezTo>
                  <a:cubicBezTo>
                    <a:pt x="318" y="280"/>
                    <a:pt x="318" y="280"/>
                    <a:pt x="318" y="280"/>
                  </a:cubicBezTo>
                  <a:cubicBezTo>
                    <a:pt x="319" y="279"/>
                    <a:pt x="319" y="279"/>
                    <a:pt x="319" y="279"/>
                  </a:cubicBezTo>
                  <a:cubicBezTo>
                    <a:pt x="319" y="279"/>
                    <a:pt x="319" y="279"/>
                    <a:pt x="319" y="279"/>
                  </a:cubicBezTo>
                  <a:cubicBezTo>
                    <a:pt x="319" y="278"/>
                    <a:pt x="319" y="278"/>
                    <a:pt x="319" y="278"/>
                  </a:cubicBezTo>
                  <a:cubicBezTo>
                    <a:pt x="319" y="278"/>
                    <a:pt x="319" y="278"/>
                    <a:pt x="319" y="278"/>
                  </a:cubicBezTo>
                  <a:cubicBezTo>
                    <a:pt x="318" y="279"/>
                    <a:pt x="318" y="279"/>
                    <a:pt x="318" y="279"/>
                  </a:cubicBezTo>
                  <a:cubicBezTo>
                    <a:pt x="318" y="278"/>
                    <a:pt x="318" y="278"/>
                    <a:pt x="318" y="278"/>
                  </a:cubicBezTo>
                  <a:cubicBezTo>
                    <a:pt x="318" y="278"/>
                    <a:pt x="318" y="278"/>
                    <a:pt x="318" y="278"/>
                  </a:cubicBezTo>
                  <a:cubicBezTo>
                    <a:pt x="318" y="277"/>
                    <a:pt x="318" y="277"/>
                    <a:pt x="318" y="277"/>
                  </a:cubicBezTo>
                  <a:cubicBezTo>
                    <a:pt x="319" y="277"/>
                    <a:pt x="319" y="277"/>
                    <a:pt x="319" y="277"/>
                  </a:cubicBezTo>
                  <a:cubicBezTo>
                    <a:pt x="319" y="278"/>
                    <a:pt x="319" y="278"/>
                    <a:pt x="319" y="278"/>
                  </a:cubicBezTo>
                  <a:cubicBezTo>
                    <a:pt x="320" y="278"/>
                    <a:pt x="320" y="278"/>
                    <a:pt x="320" y="278"/>
                  </a:cubicBezTo>
                  <a:cubicBezTo>
                    <a:pt x="320" y="278"/>
                    <a:pt x="320" y="278"/>
                    <a:pt x="320" y="278"/>
                  </a:cubicBezTo>
                  <a:cubicBezTo>
                    <a:pt x="320" y="277"/>
                    <a:pt x="320" y="277"/>
                    <a:pt x="320" y="277"/>
                  </a:cubicBezTo>
                  <a:cubicBezTo>
                    <a:pt x="320" y="276"/>
                    <a:pt x="320" y="276"/>
                    <a:pt x="320" y="276"/>
                  </a:cubicBezTo>
                  <a:cubicBezTo>
                    <a:pt x="320" y="276"/>
                    <a:pt x="320" y="276"/>
                    <a:pt x="320" y="276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9" y="277"/>
                    <a:pt x="319" y="277"/>
                    <a:pt x="319" y="277"/>
                  </a:cubicBezTo>
                  <a:cubicBezTo>
                    <a:pt x="319" y="277"/>
                    <a:pt x="319" y="277"/>
                    <a:pt x="319" y="277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8" y="277"/>
                    <a:pt x="318" y="277"/>
                    <a:pt x="318" y="277"/>
                  </a:cubicBezTo>
                  <a:cubicBezTo>
                    <a:pt x="318" y="277"/>
                    <a:pt x="318" y="277"/>
                    <a:pt x="318" y="277"/>
                  </a:cubicBezTo>
                  <a:cubicBezTo>
                    <a:pt x="317" y="277"/>
                    <a:pt x="317" y="277"/>
                    <a:pt x="317" y="277"/>
                  </a:cubicBezTo>
                  <a:cubicBezTo>
                    <a:pt x="317" y="277"/>
                    <a:pt x="317" y="277"/>
                    <a:pt x="317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5" y="278"/>
                    <a:pt x="315" y="278"/>
                    <a:pt x="315" y="278"/>
                  </a:cubicBezTo>
                  <a:cubicBezTo>
                    <a:pt x="315" y="278"/>
                    <a:pt x="315" y="278"/>
                    <a:pt x="315" y="278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80"/>
                    <a:pt x="314" y="280"/>
                    <a:pt x="314" y="280"/>
                  </a:cubicBezTo>
                  <a:close/>
                  <a:moveTo>
                    <a:pt x="285" y="287"/>
                  </a:moveTo>
                  <a:cubicBezTo>
                    <a:pt x="286" y="287"/>
                    <a:pt x="286" y="287"/>
                    <a:pt x="286" y="287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9" y="288"/>
                    <a:pt x="289" y="288"/>
                    <a:pt x="289" y="288"/>
                  </a:cubicBezTo>
                  <a:cubicBezTo>
                    <a:pt x="290" y="288"/>
                    <a:pt x="290" y="288"/>
                    <a:pt x="290" y="288"/>
                  </a:cubicBezTo>
                  <a:cubicBezTo>
                    <a:pt x="290" y="289"/>
                    <a:pt x="290" y="289"/>
                    <a:pt x="290" y="289"/>
                  </a:cubicBezTo>
                  <a:cubicBezTo>
                    <a:pt x="291" y="289"/>
                    <a:pt x="291" y="289"/>
                    <a:pt x="291" y="289"/>
                  </a:cubicBezTo>
                  <a:cubicBezTo>
                    <a:pt x="292" y="289"/>
                    <a:pt x="292" y="289"/>
                    <a:pt x="292" y="289"/>
                  </a:cubicBezTo>
                  <a:cubicBezTo>
                    <a:pt x="293" y="289"/>
                    <a:pt x="293" y="289"/>
                    <a:pt x="293" y="289"/>
                  </a:cubicBezTo>
                  <a:cubicBezTo>
                    <a:pt x="293" y="289"/>
                    <a:pt x="293" y="289"/>
                    <a:pt x="293" y="289"/>
                  </a:cubicBezTo>
                  <a:cubicBezTo>
                    <a:pt x="292" y="288"/>
                    <a:pt x="292" y="288"/>
                    <a:pt x="292" y="288"/>
                  </a:cubicBezTo>
                  <a:cubicBezTo>
                    <a:pt x="292" y="288"/>
                    <a:pt x="292" y="288"/>
                    <a:pt x="292" y="288"/>
                  </a:cubicBezTo>
                  <a:cubicBezTo>
                    <a:pt x="292" y="287"/>
                    <a:pt x="292" y="287"/>
                    <a:pt x="292" y="287"/>
                  </a:cubicBezTo>
                  <a:cubicBezTo>
                    <a:pt x="291" y="287"/>
                    <a:pt x="291" y="287"/>
                    <a:pt x="291" y="287"/>
                  </a:cubicBezTo>
                  <a:cubicBezTo>
                    <a:pt x="290" y="286"/>
                    <a:pt x="290" y="286"/>
                    <a:pt x="290" y="286"/>
                  </a:cubicBezTo>
                  <a:cubicBezTo>
                    <a:pt x="289" y="286"/>
                    <a:pt x="289" y="286"/>
                    <a:pt x="289" y="286"/>
                  </a:cubicBezTo>
                  <a:cubicBezTo>
                    <a:pt x="289" y="286"/>
                    <a:pt x="289" y="286"/>
                    <a:pt x="289" y="286"/>
                  </a:cubicBezTo>
                  <a:cubicBezTo>
                    <a:pt x="288" y="285"/>
                    <a:pt x="288" y="285"/>
                    <a:pt x="288" y="285"/>
                  </a:cubicBezTo>
                  <a:cubicBezTo>
                    <a:pt x="287" y="285"/>
                    <a:pt x="287" y="285"/>
                    <a:pt x="287" y="285"/>
                  </a:cubicBezTo>
                  <a:cubicBezTo>
                    <a:pt x="286" y="284"/>
                    <a:pt x="286" y="284"/>
                    <a:pt x="286" y="284"/>
                  </a:cubicBezTo>
                  <a:cubicBezTo>
                    <a:pt x="284" y="284"/>
                    <a:pt x="284" y="284"/>
                    <a:pt x="284" y="284"/>
                  </a:cubicBezTo>
                  <a:cubicBezTo>
                    <a:pt x="283" y="284"/>
                    <a:pt x="283" y="284"/>
                    <a:pt x="283" y="284"/>
                  </a:cubicBezTo>
                  <a:cubicBezTo>
                    <a:pt x="282" y="284"/>
                    <a:pt x="282" y="284"/>
                    <a:pt x="282" y="284"/>
                  </a:cubicBezTo>
                  <a:cubicBezTo>
                    <a:pt x="283" y="285"/>
                    <a:pt x="283" y="285"/>
                    <a:pt x="283" y="285"/>
                  </a:cubicBezTo>
                  <a:cubicBezTo>
                    <a:pt x="284" y="285"/>
                    <a:pt x="284" y="285"/>
                    <a:pt x="284" y="285"/>
                  </a:cubicBezTo>
                  <a:cubicBezTo>
                    <a:pt x="285" y="286"/>
                    <a:pt x="285" y="286"/>
                    <a:pt x="285" y="286"/>
                  </a:cubicBezTo>
                  <a:cubicBezTo>
                    <a:pt x="285" y="287"/>
                    <a:pt x="285" y="287"/>
                    <a:pt x="285" y="287"/>
                  </a:cubicBezTo>
                  <a:cubicBezTo>
                    <a:pt x="285" y="287"/>
                    <a:pt x="285" y="287"/>
                    <a:pt x="285" y="287"/>
                  </a:cubicBezTo>
                  <a:close/>
                  <a:moveTo>
                    <a:pt x="286" y="305"/>
                  </a:moveTo>
                  <a:cubicBezTo>
                    <a:pt x="285" y="305"/>
                    <a:pt x="285" y="305"/>
                    <a:pt x="285" y="305"/>
                  </a:cubicBezTo>
                  <a:cubicBezTo>
                    <a:pt x="284" y="304"/>
                    <a:pt x="284" y="304"/>
                    <a:pt x="284" y="304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2" y="303"/>
                    <a:pt x="282" y="303"/>
                  </a:cubicBezTo>
                  <a:cubicBezTo>
                    <a:pt x="281" y="303"/>
                    <a:pt x="281" y="303"/>
                    <a:pt x="281" y="303"/>
                  </a:cubicBezTo>
                  <a:cubicBezTo>
                    <a:pt x="281" y="303"/>
                    <a:pt x="281" y="303"/>
                    <a:pt x="281" y="303"/>
                  </a:cubicBezTo>
                  <a:cubicBezTo>
                    <a:pt x="281" y="302"/>
                    <a:pt x="281" y="302"/>
                    <a:pt x="281" y="302"/>
                  </a:cubicBezTo>
                  <a:cubicBezTo>
                    <a:pt x="280" y="302"/>
                    <a:pt x="280" y="302"/>
                    <a:pt x="280" y="302"/>
                  </a:cubicBezTo>
                  <a:cubicBezTo>
                    <a:pt x="280" y="302"/>
                    <a:pt x="280" y="302"/>
                    <a:pt x="280" y="302"/>
                  </a:cubicBezTo>
                  <a:cubicBezTo>
                    <a:pt x="280" y="301"/>
                    <a:pt x="280" y="301"/>
                    <a:pt x="280" y="301"/>
                  </a:cubicBezTo>
                  <a:cubicBezTo>
                    <a:pt x="279" y="301"/>
                    <a:pt x="279" y="301"/>
                    <a:pt x="279" y="301"/>
                  </a:cubicBezTo>
                  <a:cubicBezTo>
                    <a:pt x="279" y="301"/>
                    <a:pt x="279" y="301"/>
                    <a:pt x="279" y="301"/>
                  </a:cubicBezTo>
                  <a:cubicBezTo>
                    <a:pt x="279" y="300"/>
                    <a:pt x="279" y="300"/>
                    <a:pt x="279" y="300"/>
                  </a:cubicBezTo>
                  <a:cubicBezTo>
                    <a:pt x="281" y="299"/>
                    <a:pt x="281" y="299"/>
                    <a:pt x="281" y="299"/>
                  </a:cubicBezTo>
                  <a:cubicBezTo>
                    <a:pt x="281" y="300"/>
                    <a:pt x="281" y="300"/>
                    <a:pt x="281" y="300"/>
                  </a:cubicBezTo>
                  <a:cubicBezTo>
                    <a:pt x="281" y="301"/>
                    <a:pt x="281" y="301"/>
                    <a:pt x="281" y="301"/>
                  </a:cubicBezTo>
                  <a:cubicBezTo>
                    <a:pt x="281" y="301"/>
                    <a:pt x="281" y="301"/>
                    <a:pt x="281" y="301"/>
                  </a:cubicBezTo>
                  <a:cubicBezTo>
                    <a:pt x="281" y="301"/>
                    <a:pt x="281" y="301"/>
                    <a:pt x="281" y="301"/>
                  </a:cubicBezTo>
                  <a:cubicBezTo>
                    <a:pt x="281" y="302"/>
                    <a:pt x="281" y="302"/>
                    <a:pt x="281" y="302"/>
                  </a:cubicBezTo>
                  <a:cubicBezTo>
                    <a:pt x="282" y="302"/>
                    <a:pt x="282" y="302"/>
                    <a:pt x="282" y="302"/>
                  </a:cubicBezTo>
                  <a:cubicBezTo>
                    <a:pt x="282" y="302"/>
                    <a:pt x="282" y="302"/>
                    <a:pt x="282" y="302"/>
                  </a:cubicBezTo>
                  <a:cubicBezTo>
                    <a:pt x="283" y="302"/>
                    <a:pt x="283" y="302"/>
                    <a:pt x="283" y="302"/>
                  </a:cubicBezTo>
                  <a:cubicBezTo>
                    <a:pt x="284" y="303"/>
                    <a:pt x="284" y="303"/>
                    <a:pt x="284" y="303"/>
                  </a:cubicBezTo>
                  <a:cubicBezTo>
                    <a:pt x="284" y="303"/>
                    <a:pt x="284" y="303"/>
                    <a:pt x="284" y="303"/>
                  </a:cubicBezTo>
                  <a:cubicBezTo>
                    <a:pt x="285" y="303"/>
                    <a:pt x="285" y="303"/>
                    <a:pt x="285" y="303"/>
                  </a:cubicBezTo>
                  <a:cubicBezTo>
                    <a:pt x="286" y="303"/>
                    <a:pt x="286" y="303"/>
                    <a:pt x="286" y="303"/>
                  </a:cubicBezTo>
                  <a:cubicBezTo>
                    <a:pt x="286" y="302"/>
                    <a:pt x="286" y="302"/>
                    <a:pt x="286" y="302"/>
                  </a:cubicBezTo>
                  <a:cubicBezTo>
                    <a:pt x="287" y="303"/>
                    <a:pt x="287" y="303"/>
                    <a:pt x="287" y="303"/>
                  </a:cubicBezTo>
                  <a:cubicBezTo>
                    <a:pt x="288" y="303"/>
                    <a:pt x="288" y="303"/>
                    <a:pt x="288" y="303"/>
                  </a:cubicBezTo>
                  <a:cubicBezTo>
                    <a:pt x="288" y="303"/>
                    <a:pt x="288" y="303"/>
                    <a:pt x="288" y="303"/>
                  </a:cubicBezTo>
                  <a:cubicBezTo>
                    <a:pt x="287" y="303"/>
                    <a:pt x="287" y="303"/>
                    <a:pt x="287" y="303"/>
                  </a:cubicBezTo>
                  <a:cubicBezTo>
                    <a:pt x="287" y="304"/>
                    <a:pt x="287" y="304"/>
                    <a:pt x="287" y="304"/>
                  </a:cubicBezTo>
                  <a:cubicBezTo>
                    <a:pt x="287" y="304"/>
                    <a:pt x="287" y="304"/>
                    <a:pt x="287" y="304"/>
                  </a:cubicBezTo>
                  <a:cubicBezTo>
                    <a:pt x="286" y="305"/>
                    <a:pt x="286" y="305"/>
                    <a:pt x="286" y="305"/>
                  </a:cubicBezTo>
                  <a:cubicBezTo>
                    <a:pt x="286" y="305"/>
                    <a:pt x="286" y="305"/>
                    <a:pt x="286" y="305"/>
                  </a:cubicBezTo>
                  <a:close/>
                  <a:moveTo>
                    <a:pt x="292" y="308"/>
                  </a:moveTo>
                  <a:cubicBezTo>
                    <a:pt x="292" y="308"/>
                    <a:pt x="292" y="308"/>
                    <a:pt x="292" y="308"/>
                  </a:cubicBezTo>
                  <a:cubicBezTo>
                    <a:pt x="290" y="307"/>
                    <a:pt x="290" y="307"/>
                    <a:pt x="290" y="307"/>
                  </a:cubicBezTo>
                  <a:cubicBezTo>
                    <a:pt x="290" y="306"/>
                    <a:pt x="290" y="306"/>
                    <a:pt x="290" y="306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2" y="304"/>
                    <a:pt x="292" y="304"/>
                    <a:pt x="292" y="304"/>
                  </a:cubicBezTo>
                  <a:cubicBezTo>
                    <a:pt x="293" y="303"/>
                    <a:pt x="293" y="303"/>
                    <a:pt x="293" y="303"/>
                  </a:cubicBezTo>
                  <a:cubicBezTo>
                    <a:pt x="293" y="302"/>
                    <a:pt x="293" y="302"/>
                    <a:pt x="293" y="302"/>
                  </a:cubicBezTo>
                  <a:cubicBezTo>
                    <a:pt x="293" y="302"/>
                    <a:pt x="293" y="302"/>
                    <a:pt x="293" y="302"/>
                  </a:cubicBezTo>
                  <a:cubicBezTo>
                    <a:pt x="294" y="301"/>
                    <a:pt x="294" y="301"/>
                    <a:pt x="294" y="301"/>
                  </a:cubicBezTo>
                  <a:cubicBezTo>
                    <a:pt x="295" y="300"/>
                    <a:pt x="295" y="300"/>
                    <a:pt x="295" y="300"/>
                  </a:cubicBezTo>
                  <a:cubicBezTo>
                    <a:pt x="296" y="300"/>
                    <a:pt x="296" y="300"/>
                    <a:pt x="296" y="300"/>
                  </a:cubicBezTo>
                  <a:cubicBezTo>
                    <a:pt x="296" y="301"/>
                    <a:pt x="296" y="301"/>
                    <a:pt x="296" y="301"/>
                  </a:cubicBezTo>
                  <a:cubicBezTo>
                    <a:pt x="295" y="301"/>
                    <a:pt x="295" y="301"/>
                    <a:pt x="295" y="301"/>
                  </a:cubicBezTo>
                  <a:cubicBezTo>
                    <a:pt x="296" y="301"/>
                    <a:pt x="296" y="301"/>
                    <a:pt x="296" y="301"/>
                  </a:cubicBezTo>
                  <a:cubicBezTo>
                    <a:pt x="296" y="302"/>
                    <a:pt x="296" y="302"/>
                    <a:pt x="296" y="302"/>
                  </a:cubicBezTo>
                  <a:cubicBezTo>
                    <a:pt x="295" y="303"/>
                    <a:pt x="295" y="303"/>
                    <a:pt x="295" y="303"/>
                  </a:cubicBezTo>
                  <a:cubicBezTo>
                    <a:pt x="294" y="304"/>
                    <a:pt x="294" y="304"/>
                    <a:pt x="294" y="304"/>
                  </a:cubicBezTo>
                  <a:cubicBezTo>
                    <a:pt x="295" y="304"/>
                    <a:pt x="295" y="304"/>
                    <a:pt x="295" y="304"/>
                  </a:cubicBezTo>
                  <a:cubicBezTo>
                    <a:pt x="296" y="305"/>
                    <a:pt x="296" y="305"/>
                    <a:pt x="296" y="305"/>
                  </a:cubicBezTo>
                  <a:cubicBezTo>
                    <a:pt x="295" y="305"/>
                    <a:pt x="295" y="305"/>
                    <a:pt x="295" y="305"/>
                  </a:cubicBezTo>
                  <a:cubicBezTo>
                    <a:pt x="296" y="305"/>
                    <a:pt x="296" y="305"/>
                    <a:pt x="296" y="305"/>
                  </a:cubicBezTo>
                  <a:cubicBezTo>
                    <a:pt x="296" y="305"/>
                    <a:pt x="296" y="305"/>
                    <a:pt x="296" y="305"/>
                  </a:cubicBezTo>
                  <a:cubicBezTo>
                    <a:pt x="296" y="304"/>
                    <a:pt x="296" y="304"/>
                    <a:pt x="296" y="304"/>
                  </a:cubicBezTo>
                  <a:cubicBezTo>
                    <a:pt x="297" y="304"/>
                    <a:pt x="297" y="304"/>
                    <a:pt x="297" y="304"/>
                  </a:cubicBezTo>
                  <a:cubicBezTo>
                    <a:pt x="298" y="305"/>
                    <a:pt x="298" y="305"/>
                    <a:pt x="298" y="305"/>
                  </a:cubicBezTo>
                  <a:cubicBezTo>
                    <a:pt x="298" y="306"/>
                    <a:pt x="298" y="306"/>
                    <a:pt x="298" y="306"/>
                  </a:cubicBezTo>
                  <a:cubicBezTo>
                    <a:pt x="298" y="306"/>
                    <a:pt x="298" y="306"/>
                    <a:pt x="298" y="306"/>
                  </a:cubicBezTo>
                  <a:cubicBezTo>
                    <a:pt x="297" y="306"/>
                    <a:pt x="297" y="306"/>
                    <a:pt x="297" y="306"/>
                  </a:cubicBezTo>
                  <a:cubicBezTo>
                    <a:pt x="297" y="306"/>
                    <a:pt x="297" y="306"/>
                    <a:pt x="297" y="306"/>
                  </a:cubicBezTo>
                  <a:cubicBezTo>
                    <a:pt x="295" y="307"/>
                    <a:pt x="295" y="307"/>
                    <a:pt x="295" y="307"/>
                  </a:cubicBezTo>
                  <a:cubicBezTo>
                    <a:pt x="294" y="307"/>
                    <a:pt x="294" y="307"/>
                    <a:pt x="294" y="307"/>
                  </a:cubicBezTo>
                  <a:cubicBezTo>
                    <a:pt x="293" y="307"/>
                    <a:pt x="293" y="307"/>
                    <a:pt x="293" y="307"/>
                  </a:cubicBezTo>
                  <a:cubicBezTo>
                    <a:pt x="293" y="307"/>
                    <a:pt x="293" y="307"/>
                    <a:pt x="293" y="307"/>
                  </a:cubicBezTo>
                  <a:cubicBezTo>
                    <a:pt x="293" y="307"/>
                    <a:pt x="293" y="307"/>
                    <a:pt x="293" y="307"/>
                  </a:cubicBezTo>
                  <a:cubicBezTo>
                    <a:pt x="292" y="308"/>
                    <a:pt x="292" y="308"/>
                    <a:pt x="292" y="308"/>
                  </a:cubicBezTo>
                  <a:cubicBezTo>
                    <a:pt x="292" y="308"/>
                    <a:pt x="292" y="308"/>
                    <a:pt x="292" y="308"/>
                  </a:cubicBezTo>
                  <a:close/>
                  <a:moveTo>
                    <a:pt x="224" y="260"/>
                  </a:moveTo>
                  <a:cubicBezTo>
                    <a:pt x="224" y="261"/>
                    <a:pt x="224" y="261"/>
                    <a:pt x="224" y="261"/>
                  </a:cubicBezTo>
                  <a:cubicBezTo>
                    <a:pt x="224" y="261"/>
                    <a:pt x="224" y="261"/>
                    <a:pt x="224" y="261"/>
                  </a:cubicBezTo>
                  <a:cubicBezTo>
                    <a:pt x="224" y="260"/>
                    <a:pt x="224" y="260"/>
                    <a:pt x="224" y="260"/>
                  </a:cubicBezTo>
                  <a:cubicBezTo>
                    <a:pt x="224" y="259"/>
                    <a:pt x="224" y="259"/>
                    <a:pt x="224" y="259"/>
                  </a:cubicBezTo>
                  <a:cubicBezTo>
                    <a:pt x="224" y="260"/>
                    <a:pt x="224" y="260"/>
                    <a:pt x="224" y="260"/>
                  </a:cubicBezTo>
                  <a:cubicBezTo>
                    <a:pt x="224" y="260"/>
                    <a:pt x="224" y="260"/>
                    <a:pt x="224" y="260"/>
                  </a:cubicBezTo>
                  <a:close/>
                  <a:moveTo>
                    <a:pt x="223" y="269"/>
                  </a:moveTo>
                  <a:cubicBezTo>
                    <a:pt x="224" y="268"/>
                    <a:pt x="224" y="268"/>
                    <a:pt x="224" y="268"/>
                  </a:cubicBezTo>
                  <a:cubicBezTo>
                    <a:pt x="224" y="268"/>
                    <a:pt x="224" y="268"/>
                    <a:pt x="224" y="268"/>
                  </a:cubicBezTo>
                  <a:cubicBezTo>
                    <a:pt x="225" y="268"/>
                    <a:pt x="225" y="268"/>
                    <a:pt x="225" y="268"/>
                  </a:cubicBezTo>
                  <a:cubicBezTo>
                    <a:pt x="225" y="268"/>
                    <a:pt x="225" y="268"/>
                    <a:pt x="225" y="268"/>
                  </a:cubicBezTo>
                  <a:cubicBezTo>
                    <a:pt x="224" y="269"/>
                    <a:pt x="224" y="269"/>
                    <a:pt x="224" y="269"/>
                  </a:cubicBezTo>
                  <a:cubicBezTo>
                    <a:pt x="223" y="269"/>
                    <a:pt x="223" y="269"/>
                    <a:pt x="223" y="269"/>
                  </a:cubicBezTo>
                  <a:close/>
                  <a:moveTo>
                    <a:pt x="215" y="262"/>
                  </a:moveTo>
                  <a:cubicBezTo>
                    <a:pt x="216" y="261"/>
                    <a:pt x="216" y="261"/>
                    <a:pt x="216" y="261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218" y="261"/>
                    <a:pt x="218" y="261"/>
                    <a:pt x="218" y="261"/>
                  </a:cubicBezTo>
                  <a:cubicBezTo>
                    <a:pt x="218" y="261"/>
                    <a:pt x="218" y="261"/>
                    <a:pt x="218" y="261"/>
                  </a:cubicBezTo>
                  <a:cubicBezTo>
                    <a:pt x="219" y="261"/>
                    <a:pt x="219" y="261"/>
                    <a:pt x="219" y="261"/>
                  </a:cubicBezTo>
                  <a:cubicBezTo>
                    <a:pt x="220" y="262"/>
                    <a:pt x="220" y="262"/>
                    <a:pt x="220" y="262"/>
                  </a:cubicBezTo>
                  <a:cubicBezTo>
                    <a:pt x="220" y="262"/>
                    <a:pt x="220" y="262"/>
                    <a:pt x="220" y="262"/>
                  </a:cubicBezTo>
                  <a:cubicBezTo>
                    <a:pt x="220" y="263"/>
                    <a:pt x="220" y="263"/>
                    <a:pt x="220" y="263"/>
                  </a:cubicBezTo>
                  <a:cubicBezTo>
                    <a:pt x="220" y="263"/>
                    <a:pt x="220" y="263"/>
                    <a:pt x="220" y="263"/>
                  </a:cubicBezTo>
                  <a:cubicBezTo>
                    <a:pt x="218" y="263"/>
                    <a:pt x="218" y="263"/>
                    <a:pt x="218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15" y="263"/>
                    <a:pt x="215" y="263"/>
                    <a:pt x="215" y="263"/>
                  </a:cubicBezTo>
                  <a:cubicBezTo>
                    <a:pt x="215" y="262"/>
                    <a:pt x="215" y="262"/>
                    <a:pt x="215" y="262"/>
                  </a:cubicBezTo>
                  <a:close/>
                  <a:moveTo>
                    <a:pt x="34" y="266"/>
                  </a:moveTo>
                  <a:cubicBezTo>
                    <a:pt x="35" y="266"/>
                    <a:pt x="35" y="266"/>
                    <a:pt x="35" y="266"/>
                  </a:cubicBezTo>
                  <a:cubicBezTo>
                    <a:pt x="35" y="267"/>
                    <a:pt x="35" y="267"/>
                    <a:pt x="35" y="267"/>
                  </a:cubicBezTo>
                  <a:cubicBezTo>
                    <a:pt x="35" y="268"/>
                    <a:pt x="35" y="268"/>
                    <a:pt x="35" y="268"/>
                  </a:cubicBezTo>
                  <a:cubicBezTo>
                    <a:pt x="34" y="267"/>
                    <a:pt x="34" y="267"/>
                    <a:pt x="34" y="267"/>
                  </a:cubicBezTo>
                  <a:cubicBezTo>
                    <a:pt x="34" y="266"/>
                    <a:pt x="34" y="266"/>
                    <a:pt x="34" y="266"/>
                  </a:cubicBezTo>
                  <a:close/>
                  <a:moveTo>
                    <a:pt x="32" y="264"/>
                  </a:moveTo>
                  <a:cubicBezTo>
                    <a:pt x="32" y="263"/>
                    <a:pt x="32" y="263"/>
                    <a:pt x="32" y="263"/>
                  </a:cubicBezTo>
                  <a:cubicBezTo>
                    <a:pt x="33" y="262"/>
                    <a:pt x="33" y="262"/>
                    <a:pt x="33" y="262"/>
                  </a:cubicBezTo>
                  <a:cubicBezTo>
                    <a:pt x="32" y="264"/>
                    <a:pt x="32" y="264"/>
                    <a:pt x="32" y="264"/>
                  </a:cubicBezTo>
                  <a:close/>
                  <a:moveTo>
                    <a:pt x="27" y="260"/>
                  </a:moveTo>
                  <a:cubicBezTo>
                    <a:pt x="28" y="260"/>
                    <a:pt x="28" y="260"/>
                    <a:pt x="28" y="260"/>
                  </a:cubicBezTo>
                  <a:cubicBezTo>
                    <a:pt x="28" y="260"/>
                    <a:pt x="28" y="260"/>
                    <a:pt x="28" y="260"/>
                  </a:cubicBezTo>
                  <a:cubicBezTo>
                    <a:pt x="27" y="260"/>
                    <a:pt x="27" y="260"/>
                    <a:pt x="27" y="260"/>
                  </a:cubicBezTo>
                  <a:close/>
                  <a:moveTo>
                    <a:pt x="20" y="257"/>
                  </a:moveTo>
                  <a:cubicBezTo>
                    <a:pt x="20" y="258"/>
                    <a:pt x="20" y="258"/>
                    <a:pt x="20" y="258"/>
                  </a:cubicBezTo>
                  <a:cubicBezTo>
                    <a:pt x="21" y="258"/>
                    <a:pt x="21" y="258"/>
                    <a:pt x="21" y="258"/>
                  </a:cubicBezTo>
                  <a:cubicBezTo>
                    <a:pt x="21" y="259"/>
                    <a:pt x="21" y="259"/>
                    <a:pt x="21" y="259"/>
                  </a:cubicBezTo>
                  <a:cubicBezTo>
                    <a:pt x="23" y="259"/>
                    <a:pt x="23" y="259"/>
                    <a:pt x="23" y="259"/>
                  </a:cubicBezTo>
                  <a:cubicBezTo>
                    <a:pt x="22" y="260"/>
                    <a:pt x="22" y="260"/>
                    <a:pt x="22" y="260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21" y="261"/>
                    <a:pt x="21" y="261"/>
                    <a:pt x="21" y="261"/>
                  </a:cubicBezTo>
                  <a:cubicBezTo>
                    <a:pt x="21" y="261"/>
                    <a:pt x="21" y="261"/>
                    <a:pt x="21" y="261"/>
                  </a:cubicBezTo>
                  <a:cubicBezTo>
                    <a:pt x="21" y="262"/>
                    <a:pt x="21" y="262"/>
                    <a:pt x="21" y="262"/>
                  </a:cubicBezTo>
                  <a:cubicBezTo>
                    <a:pt x="21" y="262"/>
                    <a:pt x="21" y="262"/>
                    <a:pt x="21" y="262"/>
                  </a:cubicBezTo>
                  <a:cubicBezTo>
                    <a:pt x="22" y="262"/>
                    <a:pt x="22" y="262"/>
                    <a:pt x="22" y="262"/>
                  </a:cubicBezTo>
                  <a:cubicBezTo>
                    <a:pt x="22" y="263"/>
                    <a:pt x="22" y="263"/>
                    <a:pt x="22" y="263"/>
                  </a:cubicBezTo>
                  <a:cubicBezTo>
                    <a:pt x="23" y="263"/>
                    <a:pt x="23" y="263"/>
                    <a:pt x="23" y="263"/>
                  </a:cubicBezTo>
                  <a:cubicBezTo>
                    <a:pt x="23" y="263"/>
                    <a:pt x="23" y="263"/>
                    <a:pt x="23" y="263"/>
                  </a:cubicBezTo>
                  <a:cubicBezTo>
                    <a:pt x="24" y="264"/>
                    <a:pt x="24" y="264"/>
                    <a:pt x="24" y="264"/>
                  </a:cubicBezTo>
                  <a:cubicBezTo>
                    <a:pt x="25" y="263"/>
                    <a:pt x="25" y="263"/>
                    <a:pt x="25" y="263"/>
                  </a:cubicBezTo>
                  <a:cubicBezTo>
                    <a:pt x="24" y="265"/>
                    <a:pt x="24" y="265"/>
                    <a:pt x="24" y="265"/>
                  </a:cubicBezTo>
                  <a:cubicBezTo>
                    <a:pt x="24" y="266"/>
                    <a:pt x="24" y="266"/>
                    <a:pt x="24" y="266"/>
                  </a:cubicBezTo>
                  <a:cubicBezTo>
                    <a:pt x="25" y="265"/>
                    <a:pt x="25" y="265"/>
                    <a:pt x="25" y="265"/>
                  </a:cubicBezTo>
                  <a:cubicBezTo>
                    <a:pt x="25" y="265"/>
                    <a:pt x="25" y="265"/>
                    <a:pt x="25" y="265"/>
                  </a:cubicBezTo>
                  <a:cubicBezTo>
                    <a:pt x="26" y="264"/>
                    <a:pt x="26" y="264"/>
                    <a:pt x="26" y="264"/>
                  </a:cubicBezTo>
                  <a:cubicBezTo>
                    <a:pt x="26" y="265"/>
                    <a:pt x="26" y="265"/>
                    <a:pt x="26" y="265"/>
                  </a:cubicBezTo>
                  <a:cubicBezTo>
                    <a:pt x="25" y="266"/>
                    <a:pt x="25" y="266"/>
                    <a:pt x="25" y="266"/>
                  </a:cubicBezTo>
                  <a:cubicBezTo>
                    <a:pt x="25" y="267"/>
                    <a:pt x="25" y="267"/>
                    <a:pt x="25" y="267"/>
                  </a:cubicBezTo>
                  <a:cubicBezTo>
                    <a:pt x="25" y="266"/>
                    <a:pt x="25" y="266"/>
                    <a:pt x="25" y="266"/>
                  </a:cubicBezTo>
                  <a:cubicBezTo>
                    <a:pt x="26" y="267"/>
                    <a:pt x="26" y="267"/>
                    <a:pt x="26" y="267"/>
                  </a:cubicBezTo>
                  <a:cubicBezTo>
                    <a:pt x="27" y="267"/>
                    <a:pt x="27" y="267"/>
                    <a:pt x="27" y="267"/>
                  </a:cubicBezTo>
                  <a:cubicBezTo>
                    <a:pt x="27" y="268"/>
                    <a:pt x="27" y="268"/>
                    <a:pt x="27" y="268"/>
                  </a:cubicBezTo>
                  <a:cubicBezTo>
                    <a:pt x="28" y="268"/>
                    <a:pt x="28" y="268"/>
                    <a:pt x="28" y="268"/>
                  </a:cubicBezTo>
                  <a:cubicBezTo>
                    <a:pt x="28" y="269"/>
                    <a:pt x="28" y="269"/>
                    <a:pt x="28" y="269"/>
                  </a:cubicBezTo>
                  <a:cubicBezTo>
                    <a:pt x="28" y="270"/>
                    <a:pt x="28" y="270"/>
                    <a:pt x="28" y="270"/>
                  </a:cubicBezTo>
                  <a:cubicBezTo>
                    <a:pt x="29" y="270"/>
                    <a:pt x="29" y="270"/>
                    <a:pt x="29" y="270"/>
                  </a:cubicBezTo>
                  <a:cubicBezTo>
                    <a:pt x="29" y="270"/>
                    <a:pt x="29" y="270"/>
                    <a:pt x="29" y="270"/>
                  </a:cubicBezTo>
                  <a:cubicBezTo>
                    <a:pt x="30" y="270"/>
                    <a:pt x="30" y="270"/>
                    <a:pt x="30" y="270"/>
                  </a:cubicBezTo>
                  <a:cubicBezTo>
                    <a:pt x="31" y="270"/>
                    <a:pt x="31" y="270"/>
                    <a:pt x="31" y="270"/>
                  </a:cubicBezTo>
                  <a:cubicBezTo>
                    <a:pt x="29" y="271"/>
                    <a:pt x="29" y="271"/>
                    <a:pt x="29" y="271"/>
                  </a:cubicBezTo>
                  <a:cubicBezTo>
                    <a:pt x="31" y="273"/>
                    <a:pt x="31" y="273"/>
                    <a:pt x="31" y="273"/>
                  </a:cubicBezTo>
                  <a:cubicBezTo>
                    <a:pt x="32" y="273"/>
                    <a:pt x="32" y="273"/>
                    <a:pt x="32" y="273"/>
                  </a:cubicBezTo>
                  <a:cubicBezTo>
                    <a:pt x="32" y="274"/>
                    <a:pt x="32" y="274"/>
                    <a:pt x="32" y="274"/>
                  </a:cubicBezTo>
                  <a:cubicBezTo>
                    <a:pt x="35" y="275"/>
                    <a:pt x="35" y="275"/>
                    <a:pt x="35" y="275"/>
                  </a:cubicBezTo>
                  <a:cubicBezTo>
                    <a:pt x="35" y="275"/>
                    <a:pt x="35" y="275"/>
                    <a:pt x="35" y="275"/>
                  </a:cubicBezTo>
                  <a:cubicBezTo>
                    <a:pt x="36" y="275"/>
                    <a:pt x="36" y="275"/>
                    <a:pt x="36" y="275"/>
                  </a:cubicBezTo>
                  <a:cubicBezTo>
                    <a:pt x="35" y="273"/>
                    <a:pt x="35" y="273"/>
                    <a:pt x="35" y="273"/>
                  </a:cubicBezTo>
                  <a:cubicBezTo>
                    <a:pt x="36" y="272"/>
                    <a:pt x="36" y="272"/>
                    <a:pt x="36" y="272"/>
                  </a:cubicBezTo>
                  <a:cubicBezTo>
                    <a:pt x="35" y="271"/>
                    <a:pt x="35" y="271"/>
                    <a:pt x="35" y="271"/>
                  </a:cubicBezTo>
                  <a:cubicBezTo>
                    <a:pt x="35" y="270"/>
                    <a:pt x="35" y="270"/>
                    <a:pt x="35" y="270"/>
                  </a:cubicBezTo>
                  <a:cubicBezTo>
                    <a:pt x="35" y="269"/>
                    <a:pt x="35" y="269"/>
                    <a:pt x="35" y="269"/>
                  </a:cubicBezTo>
                  <a:cubicBezTo>
                    <a:pt x="33" y="267"/>
                    <a:pt x="33" y="267"/>
                    <a:pt x="33" y="267"/>
                  </a:cubicBezTo>
                  <a:cubicBezTo>
                    <a:pt x="32" y="265"/>
                    <a:pt x="32" y="265"/>
                    <a:pt x="32" y="265"/>
                  </a:cubicBezTo>
                  <a:cubicBezTo>
                    <a:pt x="31" y="264"/>
                    <a:pt x="31" y="264"/>
                    <a:pt x="31" y="264"/>
                  </a:cubicBezTo>
                  <a:cubicBezTo>
                    <a:pt x="31" y="262"/>
                    <a:pt x="31" y="262"/>
                    <a:pt x="31" y="262"/>
                  </a:cubicBezTo>
                  <a:cubicBezTo>
                    <a:pt x="31" y="262"/>
                    <a:pt x="31" y="262"/>
                    <a:pt x="31" y="262"/>
                  </a:cubicBezTo>
                  <a:cubicBezTo>
                    <a:pt x="30" y="262"/>
                    <a:pt x="30" y="262"/>
                    <a:pt x="30" y="262"/>
                  </a:cubicBezTo>
                  <a:cubicBezTo>
                    <a:pt x="28" y="261"/>
                    <a:pt x="28" y="261"/>
                    <a:pt x="28" y="261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26" y="260"/>
                    <a:pt x="26" y="260"/>
                    <a:pt x="26" y="260"/>
                  </a:cubicBezTo>
                  <a:cubicBezTo>
                    <a:pt x="25" y="259"/>
                    <a:pt x="25" y="259"/>
                    <a:pt x="25" y="259"/>
                  </a:cubicBezTo>
                  <a:cubicBezTo>
                    <a:pt x="24" y="259"/>
                    <a:pt x="24" y="259"/>
                    <a:pt x="24" y="259"/>
                  </a:cubicBezTo>
                  <a:cubicBezTo>
                    <a:pt x="24" y="258"/>
                    <a:pt x="24" y="258"/>
                    <a:pt x="24" y="258"/>
                  </a:cubicBezTo>
                  <a:cubicBezTo>
                    <a:pt x="23" y="258"/>
                    <a:pt x="23" y="258"/>
                    <a:pt x="23" y="258"/>
                  </a:cubicBezTo>
                  <a:cubicBezTo>
                    <a:pt x="22" y="257"/>
                    <a:pt x="22" y="257"/>
                    <a:pt x="22" y="257"/>
                  </a:cubicBezTo>
                  <a:cubicBezTo>
                    <a:pt x="21" y="257"/>
                    <a:pt x="21" y="257"/>
                    <a:pt x="21" y="257"/>
                  </a:cubicBezTo>
                  <a:cubicBezTo>
                    <a:pt x="21" y="257"/>
                    <a:pt x="21" y="257"/>
                    <a:pt x="21" y="257"/>
                  </a:cubicBezTo>
                  <a:cubicBezTo>
                    <a:pt x="20" y="257"/>
                    <a:pt x="20" y="257"/>
                    <a:pt x="20" y="257"/>
                  </a:cubicBezTo>
                  <a:close/>
                  <a:moveTo>
                    <a:pt x="28" y="259"/>
                  </a:moveTo>
                  <a:cubicBezTo>
                    <a:pt x="28" y="259"/>
                    <a:pt x="28" y="259"/>
                    <a:pt x="28" y="259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29" y="259"/>
                    <a:pt x="29" y="259"/>
                    <a:pt x="29" y="259"/>
                  </a:cubicBezTo>
                  <a:cubicBezTo>
                    <a:pt x="29" y="259"/>
                    <a:pt x="29" y="259"/>
                    <a:pt x="29" y="259"/>
                  </a:cubicBezTo>
                  <a:cubicBezTo>
                    <a:pt x="28" y="259"/>
                    <a:pt x="28" y="259"/>
                    <a:pt x="28" y="259"/>
                  </a:cubicBezTo>
                  <a:cubicBezTo>
                    <a:pt x="28" y="259"/>
                    <a:pt x="28" y="259"/>
                    <a:pt x="28" y="259"/>
                  </a:cubicBezTo>
                  <a:close/>
                  <a:moveTo>
                    <a:pt x="27" y="258"/>
                  </a:moveTo>
                  <a:cubicBezTo>
                    <a:pt x="28" y="258"/>
                    <a:pt x="28" y="258"/>
                    <a:pt x="28" y="258"/>
                  </a:cubicBezTo>
                  <a:cubicBezTo>
                    <a:pt x="28" y="258"/>
                    <a:pt x="28" y="258"/>
                    <a:pt x="28" y="258"/>
                  </a:cubicBezTo>
                  <a:cubicBezTo>
                    <a:pt x="27" y="258"/>
                    <a:pt x="27" y="258"/>
                    <a:pt x="27" y="258"/>
                  </a:cubicBezTo>
                  <a:close/>
                  <a:moveTo>
                    <a:pt x="22" y="240"/>
                  </a:moveTo>
                  <a:cubicBezTo>
                    <a:pt x="22" y="241"/>
                    <a:pt x="22" y="241"/>
                    <a:pt x="22" y="241"/>
                  </a:cubicBezTo>
                  <a:cubicBezTo>
                    <a:pt x="22" y="241"/>
                    <a:pt x="22" y="241"/>
                    <a:pt x="22" y="241"/>
                  </a:cubicBezTo>
                  <a:cubicBezTo>
                    <a:pt x="22" y="240"/>
                    <a:pt x="22" y="240"/>
                    <a:pt x="22" y="240"/>
                  </a:cubicBezTo>
                  <a:close/>
                  <a:moveTo>
                    <a:pt x="24" y="249"/>
                  </a:moveTo>
                  <a:cubicBezTo>
                    <a:pt x="24" y="248"/>
                    <a:pt x="24" y="248"/>
                    <a:pt x="24" y="248"/>
                  </a:cubicBezTo>
                  <a:cubicBezTo>
                    <a:pt x="25" y="248"/>
                    <a:pt x="25" y="248"/>
                    <a:pt x="25" y="248"/>
                  </a:cubicBezTo>
                  <a:cubicBezTo>
                    <a:pt x="25" y="248"/>
                    <a:pt x="25" y="248"/>
                    <a:pt x="25" y="248"/>
                  </a:cubicBezTo>
                  <a:cubicBezTo>
                    <a:pt x="25" y="249"/>
                    <a:pt x="25" y="249"/>
                    <a:pt x="25" y="249"/>
                  </a:cubicBezTo>
                  <a:cubicBezTo>
                    <a:pt x="24" y="249"/>
                    <a:pt x="24" y="249"/>
                    <a:pt x="24" y="249"/>
                  </a:cubicBezTo>
                  <a:close/>
                  <a:moveTo>
                    <a:pt x="24" y="251"/>
                  </a:moveTo>
                  <a:cubicBezTo>
                    <a:pt x="23" y="252"/>
                    <a:pt x="23" y="252"/>
                    <a:pt x="23" y="252"/>
                  </a:cubicBezTo>
                  <a:cubicBezTo>
                    <a:pt x="24" y="253"/>
                    <a:pt x="24" y="253"/>
                    <a:pt x="24" y="253"/>
                  </a:cubicBezTo>
                  <a:cubicBezTo>
                    <a:pt x="24" y="253"/>
                    <a:pt x="24" y="253"/>
                    <a:pt x="24" y="253"/>
                  </a:cubicBezTo>
                  <a:cubicBezTo>
                    <a:pt x="24" y="252"/>
                    <a:pt x="24" y="252"/>
                    <a:pt x="24" y="252"/>
                  </a:cubicBezTo>
                  <a:cubicBezTo>
                    <a:pt x="24" y="251"/>
                    <a:pt x="24" y="251"/>
                    <a:pt x="24" y="251"/>
                  </a:cubicBezTo>
                  <a:close/>
                  <a:moveTo>
                    <a:pt x="25" y="250"/>
                  </a:moveTo>
                  <a:cubicBezTo>
                    <a:pt x="25" y="249"/>
                    <a:pt x="25" y="249"/>
                    <a:pt x="25" y="249"/>
                  </a:cubicBezTo>
                  <a:cubicBezTo>
                    <a:pt x="25" y="249"/>
                    <a:pt x="25" y="249"/>
                    <a:pt x="25" y="249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4" y="250"/>
                    <a:pt x="25" y="250"/>
                    <a:pt x="25" y="250"/>
                  </a:cubicBezTo>
                  <a:close/>
                  <a:moveTo>
                    <a:pt x="26" y="249"/>
                  </a:moveTo>
                  <a:cubicBezTo>
                    <a:pt x="27" y="248"/>
                    <a:pt x="27" y="248"/>
                    <a:pt x="27" y="248"/>
                  </a:cubicBezTo>
                  <a:cubicBezTo>
                    <a:pt x="27" y="248"/>
                    <a:pt x="27" y="248"/>
                    <a:pt x="27" y="248"/>
                  </a:cubicBezTo>
                  <a:cubicBezTo>
                    <a:pt x="28" y="247"/>
                    <a:pt x="28" y="247"/>
                    <a:pt x="28" y="247"/>
                  </a:cubicBezTo>
                  <a:cubicBezTo>
                    <a:pt x="29" y="247"/>
                    <a:pt x="29" y="247"/>
                    <a:pt x="29" y="247"/>
                  </a:cubicBezTo>
                  <a:cubicBezTo>
                    <a:pt x="29" y="247"/>
                    <a:pt x="29" y="247"/>
                    <a:pt x="29" y="247"/>
                  </a:cubicBezTo>
                  <a:cubicBezTo>
                    <a:pt x="28" y="249"/>
                    <a:pt x="28" y="249"/>
                    <a:pt x="28" y="249"/>
                  </a:cubicBezTo>
                  <a:cubicBezTo>
                    <a:pt x="27" y="249"/>
                    <a:pt x="27" y="249"/>
                    <a:pt x="27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lose/>
                  <a:moveTo>
                    <a:pt x="25" y="245"/>
                  </a:moveTo>
                  <a:cubicBezTo>
                    <a:pt x="25" y="244"/>
                    <a:pt x="25" y="244"/>
                    <a:pt x="25" y="244"/>
                  </a:cubicBezTo>
                  <a:cubicBezTo>
                    <a:pt x="26" y="244"/>
                    <a:pt x="26" y="244"/>
                    <a:pt x="26" y="244"/>
                  </a:cubicBezTo>
                  <a:cubicBezTo>
                    <a:pt x="26" y="244"/>
                    <a:pt x="26" y="244"/>
                    <a:pt x="26" y="244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25" y="245"/>
                    <a:pt x="25" y="245"/>
                    <a:pt x="25" y="245"/>
                  </a:cubicBezTo>
                  <a:close/>
                  <a:moveTo>
                    <a:pt x="23" y="245"/>
                  </a:moveTo>
                  <a:cubicBezTo>
                    <a:pt x="24" y="245"/>
                    <a:pt x="24" y="245"/>
                    <a:pt x="24" y="245"/>
                  </a:cubicBezTo>
                  <a:cubicBezTo>
                    <a:pt x="24" y="245"/>
                    <a:pt x="24" y="245"/>
                    <a:pt x="24" y="245"/>
                  </a:cubicBezTo>
                  <a:cubicBezTo>
                    <a:pt x="24" y="244"/>
                    <a:pt x="24" y="244"/>
                    <a:pt x="24" y="244"/>
                  </a:cubicBezTo>
                  <a:cubicBezTo>
                    <a:pt x="23" y="245"/>
                    <a:pt x="23" y="245"/>
                    <a:pt x="23" y="245"/>
                  </a:cubicBezTo>
                  <a:close/>
                  <a:moveTo>
                    <a:pt x="22" y="243"/>
                  </a:moveTo>
                  <a:cubicBezTo>
                    <a:pt x="22" y="244"/>
                    <a:pt x="22" y="244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245"/>
                    <a:pt x="22" y="245"/>
                    <a:pt x="22" y="245"/>
                  </a:cubicBezTo>
                  <a:cubicBezTo>
                    <a:pt x="23" y="244"/>
                    <a:pt x="23" y="244"/>
                    <a:pt x="23" y="244"/>
                  </a:cubicBezTo>
                  <a:cubicBezTo>
                    <a:pt x="22" y="243"/>
                    <a:pt x="22" y="243"/>
                    <a:pt x="22" y="243"/>
                  </a:cubicBezTo>
                  <a:cubicBezTo>
                    <a:pt x="22" y="243"/>
                    <a:pt x="22" y="243"/>
                    <a:pt x="22" y="243"/>
                  </a:cubicBezTo>
                  <a:close/>
                  <a:moveTo>
                    <a:pt x="23" y="242"/>
                  </a:moveTo>
                  <a:cubicBezTo>
                    <a:pt x="23" y="242"/>
                    <a:pt x="23" y="242"/>
                    <a:pt x="23" y="242"/>
                  </a:cubicBezTo>
                  <a:cubicBezTo>
                    <a:pt x="23" y="242"/>
                    <a:pt x="23" y="242"/>
                    <a:pt x="23" y="242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24" y="243"/>
                    <a:pt x="24" y="243"/>
                    <a:pt x="24" y="243"/>
                  </a:cubicBezTo>
                  <a:cubicBezTo>
                    <a:pt x="25" y="242"/>
                    <a:pt x="25" y="242"/>
                    <a:pt x="25" y="242"/>
                  </a:cubicBezTo>
                  <a:cubicBezTo>
                    <a:pt x="24" y="243"/>
                    <a:pt x="24" y="243"/>
                    <a:pt x="24" y="243"/>
                  </a:cubicBezTo>
                  <a:cubicBezTo>
                    <a:pt x="24" y="244"/>
                    <a:pt x="24" y="244"/>
                    <a:pt x="24" y="244"/>
                  </a:cubicBezTo>
                  <a:cubicBezTo>
                    <a:pt x="25" y="243"/>
                    <a:pt x="25" y="243"/>
                    <a:pt x="25" y="243"/>
                  </a:cubicBezTo>
                  <a:cubicBezTo>
                    <a:pt x="25" y="241"/>
                    <a:pt x="25" y="241"/>
                    <a:pt x="25" y="241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23" y="241"/>
                    <a:pt x="23" y="241"/>
                    <a:pt x="23" y="241"/>
                  </a:cubicBezTo>
                  <a:cubicBezTo>
                    <a:pt x="23" y="242"/>
                    <a:pt x="23" y="242"/>
                    <a:pt x="23" y="242"/>
                  </a:cubicBezTo>
                  <a:close/>
                  <a:moveTo>
                    <a:pt x="23" y="240"/>
                  </a:moveTo>
                  <a:cubicBezTo>
                    <a:pt x="23" y="241"/>
                    <a:pt x="23" y="241"/>
                    <a:pt x="23" y="241"/>
                  </a:cubicBezTo>
                  <a:cubicBezTo>
                    <a:pt x="23" y="240"/>
                    <a:pt x="23" y="240"/>
                    <a:pt x="23" y="240"/>
                  </a:cubicBezTo>
                  <a:cubicBezTo>
                    <a:pt x="23" y="240"/>
                    <a:pt x="23" y="240"/>
                    <a:pt x="23" y="240"/>
                  </a:cubicBezTo>
                  <a:cubicBezTo>
                    <a:pt x="23" y="240"/>
                    <a:pt x="23" y="240"/>
                    <a:pt x="23" y="240"/>
                  </a:cubicBezTo>
                  <a:close/>
                  <a:moveTo>
                    <a:pt x="24" y="239"/>
                  </a:moveTo>
                  <a:cubicBezTo>
                    <a:pt x="25" y="238"/>
                    <a:pt x="25" y="238"/>
                    <a:pt x="25" y="238"/>
                  </a:cubicBezTo>
                  <a:cubicBezTo>
                    <a:pt x="25" y="237"/>
                    <a:pt x="25" y="237"/>
                    <a:pt x="25" y="237"/>
                  </a:cubicBezTo>
                  <a:cubicBezTo>
                    <a:pt x="26" y="237"/>
                    <a:pt x="26" y="237"/>
                    <a:pt x="26" y="237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5" y="238"/>
                    <a:pt x="25" y="238"/>
                    <a:pt x="25" y="238"/>
                  </a:cubicBezTo>
                  <a:cubicBezTo>
                    <a:pt x="24" y="239"/>
                    <a:pt x="24" y="239"/>
                    <a:pt x="24" y="239"/>
                  </a:cubicBezTo>
                  <a:close/>
                  <a:moveTo>
                    <a:pt x="19" y="236"/>
                  </a:moveTo>
                  <a:cubicBezTo>
                    <a:pt x="21" y="238"/>
                    <a:pt x="21" y="238"/>
                    <a:pt x="21" y="238"/>
                  </a:cubicBezTo>
                  <a:cubicBezTo>
                    <a:pt x="21" y="240"/>
                    <a:pt x="21" y="240"/>
                    <a:pt x="21" y="240"/>
                  </a:cubicBezTo>
                  <a:cubicBezTo>
                    <a:pt x="21" y="240"/>
                    <a:pt x="21" y="240"/>
                    <a:pt x="21" y="240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20" y="239"/>
                    <a:pt x="20" y="239"/>
                    <a:pt x="20" y="239"/>
                  </a:cubicBezTo>
                  <a:cubicBezTo>
                    <a:pt x="19" y="238"/>
                    <a:pt x="19" y="238"/>
                    <a:pt x="19" y="238"/>
                  </a:cubicBezTo>
                  <a:cubicBezTo>
                    <a:pt x="19" y="237"/>
                    <a:pt x="19" y="237"/>
                    <a:pt x="19" y="237"/>
                  </a:cubicBezTo>
                  <a:cubicBezTo>
                    <a:pt x="19" y="237"/>
                    <a:pt x="19" y="236"/>
                    <a:pt x="19" y="236"/>
                  </a:cubicBezTo>
                  <a:close/>
                  <a:moveTo>
                    <a:pt x="21" y="236"/>
                  </a:moveTo>
                  <a:cubicBezTo>
                    <a:pt x="21" y="237"/>
                    <a:pt x="21" y="237"/>
                    <a:pt x="21" y="237"/>
                  </a:cubicBezTo>
                  <a:cubicBezTo>
                    <a:pt x="21" y="238"/>
                    <a:pt x="21" y="238"/>
                    <a:pt x="21" y="238"/>
                  </a:cubicBezTo>
                  <a:cubicBezTo>
                    <a:pt x="21" y="239"/>
                    <a:pt x="21" y="239"/>
                    <a:pt x="21" y="239"/>
                  </a:cubicBezTo>
                  <a:cubicBezTo>
                    <a:pt x="22" y="239"/>
                    <a:pt x="22" y="239"/>
                    <a:pt x="22" y="239"/>
                  </a:cubicBezTo>
                  <a:cubicBezTo>
                    <a:pt x="22" y="238"/>
                    <a:pt x="22" y="238"/>
                    <a:pt x="22" y="238"/>
                  </a:cubicBezTo>
                  <a:cubicBezTo>
                    <a:pt x="22" y="237"/>
                    <a:pt x="22" y="237"/>
                    <a:pt x="22" y="237"/>
                  </a:cubicBezTo>
                  <a:cubicBezTo>
                    <a:pt x="21" y="236"/>
                    <a:pt x="21" y="236"/>
                    <a:pt x="21" y="236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6"/>
                    <a:pt x="21" y="236"/>
                    <a:pt x="21" y="236"/>
                  </a:cubicBezTo>
                  <a:close/>
                  <a:moveTo>
                    <a:pt x="19" y="235"/>
                  </a:moveTo>
                  <a:cubicBezTo>
                    <a:pt x="20" y="235"/>
                    <a:pt x="20" y="235"/>
                    <a:pt x="20" y="235"/>
                  </a:cubicBezTo>
                  <a:cubicBezTo>
                    <a:pt x="20" y="235"/>
                    <a:pt x="20" y="235"/>
                    <a:pt x="20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4"/>
                    <a:pt x="21" y="234"/>
                    <a:pt x="21" y="234"/>
                  </a:cubicBezTo>
                  <a:cubicBezTo>
                    <a:pt x="21" y="234"/>
                    <a:pt x="21" y="234"/>
                    <a:pt x="21" y="234"/>
                  </a:cubicBezTo>
                  <a:cubicBezTo>
                    <a:pt x="19" y="234"/>
                    <a:pt x="19" y="234"/>
                    <a:pt x="19" y="234"/>
                  </a:cubicBezTo>
                  <a:cubicBezTo>
                    <a:pt x="19" y="235"/>
                    <a:pt x="19" y="235"/>
                    <a:pt x="19" y="235"/>
                  </a:cubicBezTo>
                  <a:close/>
                  <a:moveTo>
                    <a:pt x="10" y="235"/>
                  </a:moveTo>
                  <a:cubicBezTo>
                    <a:pt x="9" y="234"/>
                    <a:pt x="9" y="234"/>
                    <a:pt x="9" y="234"/>
                  </a:cubicBezTo>
                  <a:cubicBezTo>
                    <a:pt x="11" y="232"/>
                    <a:pt x="11" y="232"/>
                    <a:pt x="11" y="232"/>
                  </a:cubicBezTo>
                  <a:cubicBezTo>
                    <a:pt x="12" y="232"/>
                    <a:pt x="12" y="232"/>
                    <a:pt x="12" y="232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13" y="232"/>
                    <a:pt x="13" y="232"/>
                    <a:pt x="13" y="232"/>
                  </a:cubicBezTo>
                  <a:cubicBezTo>
                    <a:pt x="14" y="233"/>
                    <a:pt x="14" y="233"/>
                    <a:pt x="14" y="233"/>
                  </a:cubicBezTo>
                  <a:cubicBezTo>
                    <a:pt x="14" y="233"/>
                    <a:pt x="14" y="233"/>
                    <a:pt x="14" y="233"/>
                  </a:cubicBezTo>
                  <a:cubicBezTo>
                    <a:pt x="14" y="234"/>
                    <a:pt x="14" y="234"/>
                    <a:pt x="14" y="234"/>
                  </a:cubicBezTo>
                  <a:cubicBezTo>
                    <a:pt x="13" y="235"/>
                    <a:pt x="13" y="235"/>
                    <a:pt x="13" y="235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12" y="236"/>
                    <a:pt x="12" y="236"/>
                    <a:pt x="12" y="236"/>
                  </a:cubicBezTo>
                  <a:cubicBezTo>
                    <a:pt x="12" y="236"/>
                    <a:pt x="12" y="236"/>
                    <a:pt x="12" y="236"/>
                  </a:cubicBezTo>
                  <a:cubicBezTo>
                    <a:pt x="13" y="236"/>
                    <a:pt x="13" y="236"/>
                    <a:pt x="13" y="236"/>
                  </a:cubicBezTo>
                  <a:cubicBezTo>
                    <a:pt x="13" y="235"/>
                    <a:pt x="13" y="235"/>
                    <a:pt x="13" y="235"/>
                  </a:cubicBezTo>
                  <a:cubicBezTo>
                    <a:pt x="14" y="233"/>
                    <a:pt x="14" y="233"/>
                    <a:pt x="14" y="233"/>
                  </a:cubicBezTo>
                  <a:cubicBezTo>
                    <a:pt x="16" y="233"/>
                    <a:pt x="16" y="233"/>
                    <a:pt x="16" y="233"/>
                  </a:cubicBezTo>
                  <a:cubicBezTo>
                    <a:pt x="16" y="233"/>
                    <a:pt x="16" y="233"/>
                    <a:pt x="16" y="233"/>
                  </a:cubicBezTo>
                  <a:cubicBezTo>
                    <a:pt x="15" y="234"/>
                    <a:pt x="15" y="234"/>
                    <a:pt x="15" y="234"/>
                  </a:cubicBezTo>
                  <a:cubicBezTo>
                    <a:pt x="14" y="236"/>
                    <a:pt x="14" y="236"/>
                    <a:pt x="14" y="236"/>
                  </a:cubicBezTo>
                  <a:cubicBezTo>
                    <a:pt x="14" y="237"/>
                    <a:pt x="14" y="237"/>
                    <a:pt x="14" y="237"/>
                  </a:cubicBezTo>
                  <a:cubicBezTo>
                    <a:pt x="13" y="238"/>
                    <a:pt x="13" y="238"/>
                    <a:pt x="13" y="238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1" y="239"/>
                    <a:pt x="11" y="239"/>
                    <a:pt x="11" y="239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3" y="239"/>
                    <a:pt x="13" y="239"/>
                    <a:pt x="13" y="239"/>
                  </a:cubicBezTo>
                  <a:cubicBezTo>
                    <a:pt x="13" y="240"/>
                    <a:pt x="13" y="240"/>
                    <a:pt x="13" y="240"/>
                  </a:cubicBezTo>
                  <a:cubicBezTo>
                    <a:pt x="12" y="240"/>
                    <a:pt x="12" y="240"/>
                    <a:pt x="12" y="240"/>
                  </a:cubicBezTo>
                  <a:cubicBezTo>
                    <a:pt x="12" y="241"/>
                    <a:pt x="12" y="241"/>
                    <a:pt x="12" y="241"/>
                  </a:cubicBezTo>
                  <a:cubicBezTo>
                    <a:pt x="12" y="242"/>
                    <a:pt x="12" y="242"/>
                    <a:pt x="12" y="242"/>
                  </a:cubicBezTo>
                  <a:cubicBezTo>
                    <a:pt x="12" y="243"/>
                    <a:pt x="12" y="243"/>
                    <a:pt x="12" y="243"/>
                  </a:cubicBezTo>
                  <a:cubicBezTo>
                    <a:pt x="12" y="244"/>
                    <a:pt x="12" y="244"/>
                    <a:pt x="12" y="244"/>
                  </a:cubicBezTo>
                  <a:cubicBezTo>
                    <a:pt x="12" y="245"/>
                    <a:pt x="12" y="245"/>
                    <a:pt x="12" y="245"/>
                  </a:cubicBezTo>
                  <a:cubicBezTo>
                    <a:pt x="13" y="245"/>
                    <a:pt x="13" y="245"/>
                    <a:pt x="13" y="245"/>
                  </a:cubicBezTo>
                  <a:cubicBezTo>
                    <a:pt x="14" y="246"/>
                    <a:pt x="14" y="246"/>
                    <a:pt x="14" y="246"/>
                  </a:cubicBezTo>
                  <a:cubicBezTo>
                    <a:pt x="13" y="247"/>
                    <a:pt x="13" y="247"/>
                    <a:pt x="13" y="247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11" y="244"/>
                    <a:pt x="11" y="244"/>
                    <a:pt x="11" y="244"/>
                  </a:cubicBezTo>
                  <a:cubicBezTo>
                    <a:pt x="10" y="243"/>
                    <a:pt x="10" y="243"/>
                    <a:pt x="10" y="243"/>
                  </a:cubicBezTo>
                  <a:cubicBezTo>
                    <a:pt x="11" y="242"/>
                    <a:pt x="11" y="242"/>
                    <a:pt x="11" y="242"/>
                  </a:cubicBezTo>
                  <a:cubicBezTo>
                    <a:pt x="10" y="242"/>
                    <a:pt x="10" y="242"/>
                    <a:pt x="10" y="242"/>
                  </a:cubicBezTo>
                  <a:cubicBezTo>
                    <a:pt x="9" y="241"/>
                    <a:pt x="9" y="241"/>
                    <a:pt x="9" y="241"/>
                  </a:cubicBezTo>
                  <a:cubicBezTo>
                    <a:pt x="10" y="241"/>
                    <a:pt x="10" y="241"/>
                    <a:pt x="10" y="241"/>
                  </a:cubicBezTo>
                  <a:cubicBezTo>
                    <a:pt x="11" y="241"/>
                    <a:pt x="11" y="241"/>
                    <a:pt x="11" y="241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9" y="240"/>
                    <a:pt x="9" y="240"/>
                    <a:pt x="9" y="240"/>
                  </a:cubicBezTo>
                  <a:cubicBezTo>
                    <a:pt x="10" y="239"/>
                    <a:pt x="10" y="239"/>
                    <a:pt x="10" y="239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1" y="237"/>
                    <a:pt x="11" y="237"/>
                    <a:pt x="11" y="237"/>
                  </a:cubicBezTo>
                  <a:cubicBezTo>
                    <a:pt x="10" y="237"/>
                    <a:pt x="10" y="237"/>
                    <a:pt x="10" y="237"/>
                  </a:cubicBezTo>
                  <a:cubicBezTo>
                    <a:pt x="9" y="237"/>
                    <a:pt x="9" y="237"/>
                    <a:pt x="9" y="237"/>
                  </a:cubicBezTo>
                  <a:cubicBezTo>
                    <a:pt x="9" y="236"/>
                    <a:pt x="9" y="236"/>
                    <a:pt x="9" y="236"/>
                  </a:cubicBezTo>
                  <a:cubicBezTo>
                    <a:pt x="10" y="235"/>
                    <a:pt x="10" y="235"/>
                    <a:pt x="10" y="235"/>
                  </a:cubicBezTo>
                  <a:close/>
                  <a:moveTo>
                    <a:pt x="20" y="231"/>
                  </a:moveTo>
                  <a:cubicBezTo>
                    <a:pt x="20" y="230"/>
                    <a:pt x="20" y="230"/>
                    <a:pt x="20" y="230"/>
                  </a:cubicBezTo>
                  <a:cubicBezTo>
                    <a:pt x="21" y="230"/>
                    <a:pt x="21" y="230"/>
                    <a:pt x="21" y="230"/>
                  </a:cubicBezTo>
                  <a:cubicBezTo>
                    <a:pt x="21" y="230"/>
                    <a:pt x="21" y="230"/>
                    <a:pt x="21" y="230"/>
                  </a:cubicBezTo>
                  <a:cubicBezTo>
                    <a:pt x="20" y="231"/>
                    <a:pt x="20" y="231"/>
                    <a:pt x="20" y="231"/>
                  </a:cubicBezTo>
                  <a:close/>
                  <a:moveTo>
                    <a:pt x="111" y="109"/>
                  </a:moveTo>
                  <a:cubicBezTo>
                    <a:pt x="111" y="109"/>
                    <a:pt x="111" y="109"/>
                    <a:pt x="111" y="109"/>
                  </a:cubicBezTo>
                  <a:cubicBezTo>
                    <a:pt x="112" y="109"/>
                    <a:pt x="112" y="109"/>
                    <a:pt x="112" y="109"/>
                  </a:cubicBezTo>
                  <a:cubicBezTo>
                    <a:pt x="112" y="109"/>
                    <a:pt x="112" y="109"/>
                    <a:pt x="112" y="109"/>
                  </a:cubicBezTo>
                  <a:cubicBezTo>
                    <a:pt x="112" y="108"/>
                    <a:pt x="112" y="108"/>
                    <a:pt x="112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9"/>
                    <a:pt x="111" y="109"/>
                    <a:pt x="111" y="109"/>
                  </a:cubicBezTo>
                  <a:close/>
                  <a:moveTo>
                    <a:pt x="102" y="101"/>
                  </a:moveTo>
                  <a:cubicBezTo>
                    <a:pt x="103" y="101"/>
                    <a:pt x="103" y="101"/>
                    <a:pt x="103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102" y="101"/>
                    <a:pt x="102" y="101"/>
                    <a:pt x="102" y="101"/>
                  </a:cubicBezTo>
                  <a:close/>
                  <a:moveTo>
                    <a:pt x="71" y="103"/>
                  </a:moveTo>
                  <a:cubicBezTo>
                    <a:pt x="71" y="104"/>
                    <a:pt x="71" y="104"/>
                    <a:pt x="71" y="104"/>
                  </a:cubicBezTo>
                  <a:cubicBezTo>
                    <a:pt x="72" y="103"/>
                    <a:pt x="72" y="103"/>
                    <a:pt x="72" y="103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1" y="103"/>
                    <a:pt x="71" y="103"/>
                    <a:pt x="71" y="103"/>
                  </a:cubicBezTo>
                  <a:close/>
                  <a:moveTo>
                    <a:pt x="71" y="105"/>
                  </a:moveTo>
                  <a:cubicBezTo>
                    <a:pt x="71" y="104"/>
                    <a:pt x="71" y="104"/>
                    <a:pt x="71" y="104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1" y="105"/>
                    <a:pt x="71" y="105"/>
                    <a:pt x="71" y="105"/>
                  </a:cubicBezTo>
                  <a:close/>
                  <a:moveTo>
                    <a:pt x="69" y="107"/>
                  </a:moveTo>
                  <a:cubicBezTo>
                    <a:pt x="69" y="108"/>
                    <a:pt x="69" y="108"/>
                    <a:pt x="69" y="108"/>
                  </a:cubicBezTo>
                  <a:cubicBezTo>
                    <a:pt x="69" y="109"/>
                    <a:pt x="69" y="109"/>
                    <a:pt x="69" y="109"/>
                  </a:cubicBezTo>
                  <a:cubicBezTo>
                    <a:pt x="69" y="110"/>
                    <a:pt x="69" y="110"/>
                    <a:pt x="69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71" y="109"/>
                    <a:pt x="71" y="109"/>
                    <a:pt x="71" y="109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2" y="107"/>
                    <a:pt x="72" y="107"/>
                    <a:pt x="72" y="107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69" y="107"/>
                    <a:pt x="69" y="107"/>
                    <a:pt x="69" y="107"/>
                  </a:cubicBezTo>
                  <a:close/>
                  <a:moveTo>
                    <a:pt x="66" y="110"/>
                  </a:moveTo>
                  <a:cubicBezTo>
                    <a:pt x="66" y="109"/>
                    <a:pt x="66" y="109"/>
                    <a:pt x="66" y="109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66" y="110"/>
                    <a:pt x="66" y="110"/>
                  </a:cubicBezTo>
                  <a:close/>
                  <a:moveTo>
                    <a:pt x="66" y="110"/>
                  </a:moveTo>
                  <a:cubicBezTo>
                    <a:pt x="67" y="110"/>
                    <a:pt x="67" y="110"/>
                    <a:pt x="67" y="110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66" y="110"/>
                    <a:pt x="66" y="110"/>
                    <a:pt x="66" y="110"/>
                  </a:cubicBezTo>
                  <a:close/>
                  <a:moveTo>
                    <a:pt x="68" y="114"/>
                  </a:moveTo>
                  <a:cubicBezTo>
                    <a:pt x="68" y="114"/>
                    <a:pt x="68" y="114"/>
                    <a:pt x="68" y="114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8" y="114"/>
                    <a:pt x="68" y="114"/>
                    <a:pt x="68" y="114"/>
                  </a:cubicBezTo>
                  <a:close/>
                  <a:moveTo>
                    <a:pt x="58" y="100"/>
                  </a:moveTo>
                  <a:cubicBezTo>
                    <a:pt x="58" y="101"/>
                    <a:pt x="58" y="101"/>
                    <a:pt x="58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100"/>
                    <a:pt x="58" y="100"/>
                    <a:pt x="58" y="100"/>
                  </a:cubicBezTo>
                  <a:close/>
                  <a:moveTo>
                    <a:pt x="39" y="271"/>
                  </a:moveTo>
                  <a:cubicBezTo>
                    <a:pt x="39" y="271"/>
                    <a:pt x="39" y="271"/>
                    <a:pt x="39" y="271"/>
                  </a:cubicBezTo>
                  <a:cubicBezTo>
                    <a:pt x="38" y="271"/>
                    <a:pt x="38" y="271"/>
                    <a:pt x="38" y="271"/>
                  </a:cubicBezTo>
                  <a:cubicBezTo>
                    <a:pt x="38" y="269"/>
                    <a:pt x="38" y="269"/>
                    <a:pt x="38" y="269"/>
                  </a:cubicBezTo>
                  <a:cubicBezTo>
                    <a:pt x="39" y="268"/>
                    <a:pt x="39" y="268"/>
                    <a:pt x="39" y="268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38" y="268"/>
                    <a:pt x="38" y="268"/>
                    <a:pt x="38" y="268"/>
                  </a:cubicBezTo>
                  <a:cubicBezTo>
                    <a:pt x="37" y="268"/>
                    <a:pt x="37" y="268"/>
                    <a:pt x="37" y="268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6" y="266"/>
                    <a:pt x="36" y="266"/>
                    <a:pt x="36" y="266"/>
                  </a:cubicBezTo>
                  <a:cubicBezTo>
                    <a:pt x="36" y="266"/>
                    <a:pt x="36" y="266"/>
                    <a:pt x="36" y="266"/>
                  </a:cubicBezTo>
                  <a:cubicBezTo>
                    <a:pt x="37" y="267"/>
                    <a:pt x="37" y="267"/>
                    <a:pt x="37" y="267"/>
                  </a:cubicBezTo>
                  <a:cubicBezTo>
                    <a:pt x="37" y="267"/>
                    <a:pt x="37" y="267"/>
                    <a:pt x="37" y="267"/>
                  </a:cubicBezTo>
                  <a:cubicBezTo>
                    <a:pt x="37" y="267"/>
                    <a:pt x="37" y="267"/>
                    <a:pt x="37" y="267"/>
                  </a:cubicBezTo>
                  <a:cubicBezTo>
                    <a:pt x="37" y="266"/>
                    <a:pt x="37" y="266"/>
                    <a:pt x="37" y="266"/>
                  </a:cubicBezTo>
                  <a:cubicBezTo>
                    <a:pt x="36" y="265"/>
                    <a:pt x="36" y="265"/>
                    <a:pt x="36" y="265"/>
                  </a:cubicBezTo>
                  <a:cubicBezTo>
                    <a:pt x="36" y="265"/>
                    <a:pt x="36" y="265"/>
                    <a:pt x="36" y="265"/>
                  </a:cubicBezTo>
                  <a:cubicBezTo>
                    <a:pt x="35" y="266"/>
                    <a:pt x="35" y="266"/>
                    <a:pt x="35" y="266"/>
                  </a:cubicBezTo>
                  <a:cubicBezTo>
                    <a:pt x="34" y="265"/>
                    <a:pt x="34" y="265"/>
                    <a:pt x="34" y="265"/>
                  </a:cubicBezTo>
                  <a:cubicBezTo>
                    <a:pt x="34" y="264"/>
                    <a:pt x="34" y="264"/>
                    <a:pt x="34" y="264"/>
                  </a:cubicBezTo>
                  <a:cubicBezTo>
                    <a:pt x="34" y="264"/>
                    <a:pt x="34" y="264"/>
                    <a:pt x="34" y="264"/>
                  </a:cubicBezTo>
                  <a:cubicBezTo>
                    <a:pt x="35" y="263"/>
                    <a:pt x="35" y="263"/>
                    <a:pt x="35" y="263"/>
                  </a:cubicBezTo>
                  <a:cubicBezTo>
                    <a:pt x="35" y="262"/>
                    <a:pt x="35" y="262"/>
                    <a:pt x="35" y="262"/>
                  </a:cubicBezTo>
                  <a:cubicBezTo>
                    <a:pt x="36" y="262"/>
                    <a:pt x="36" y="262"/>
                    <a:pt x="36" y="262"/>
                  </a:cubicBezTo>
                  <a:cubicBezTo>
                    <a:pt x="36" y="261"/>
                    <a:pt x="36" y="261"/>
                    <a:pt x="36" y="261"/>
                  </a:cubicBezTo>
                  <a:cubicBezTo>
                    <a:pt x="35" y="262"/>
                    <a:pt x="35" y="262"/>
                    <a:pt x="35" y="262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4" y="261"/>
                    <a:pt x="34" y="261"/>
                    <a:pt x="34" y="261"/>
                  </a:cubicBezTo>
                  <a:cubicBezTo>
                    <a:pt x="34" y="261"/>
                    <a:pt x="34" y="261"/>
                    <a:pt x="34" y="261"/>
                  </a:cubicBezTo>
                  <a:cubicBezTo>
                    <a:pt x="35" y="260"/>
                    <a:pt x="35" y="260"/>
                    <a:pt x="35" y="260"/>
                  </a:cubicBezTo>
                  <a:cubicBezTo>
                    <a:pt x="35" y="259"/>
                    <a:pt x="35" y="259"/>
                    <a:pt x="35" y="259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9"/>
                    <a:pt x="35" y="259"/>
                    <a:pt x="35" y="259"/>
                  </a:cubicBezTo>
                  <a:cubicBezTo>
                    <a:pt x="34" y="260"/>
                    <a:pt x="34" y="260"/>
                    <a:pt x="34" y="260"/>
                  </a:cubicBezTo>
                  <a:cubicBezTo>
                    <a:pt x="33" y="261"/>
                    <a:pt x="33" y="261"/>
                    <a:pt x="33" y="261"/>
                  </a:cubicBezTo>
                  <a:cubicBezTo>
                    <a:pt x="33" y="261"/>
                    <a:pt x="33" y="261"/>
                    <a:pt x="33" y="261"/>
                  </a:cubicBezTo>
                  <a:cubicBezTo>
                    <a:pt x="32" y="261"/>
                    <a:pt x="32" y="261"/>
                    <a:pt x="32" y="261"/>
                  </a:cubicBezTo>
                  <a:cubicBezTo>
                    <a:pt x="32" y="261"/>
                    <a:pt x="32" y="261"/>
                    <a:pt x="32" y="261"/>
                  </a:cubicBezTo>
                  <a:cubicBezTo>
                    <a:pt x="32" y="260"/>
                    <a:pt x="32" y="260"/>
                    <a:pt x="32" y="260"/>
                  </a:cubicBezTo>
                  <a:cubicBezTo>
                    <a:pt x="32" y="260"/>
                    <a:pt x="32" y="260"/>
                    <a:pt x="32" y="260"/>
                  </a:cubicBezTo>
                  <a:cubicBezTo>
                    <a:pt x="32" y="260"/>
                    <a:pt x="32" y="260"/>
                    <a:pt x="32" y="260"/>
                  </a:cubicBezTo>
                  <a:cubicBezTo>
                    <a:pt x="31" y="260"/>
                    <a:pt x="31" y="260"/>
                    <a:pt x="31" y="260"/>
                  </a:cubicBezTo>
                  <a:cubicBezTo>
                    <a:pt x="31" y="261"/>
                    <a:pt x="31" y="261"/>
                    <a:pt x="31" y="261"/>
                  </a:cubicBezTo>
                  <a:cubicBezTo>
                    <a:pt x="31" y="261"/>
                    <a:pt x="31" y="261"/>
                    <a:pt x="31" y="261"/>
                  </a:cubicBezTo>
                  <a:cubicBezTo>
                    <a:pt x="31" y="260"/>
                    <a:pt x="31" y="260"/>
                    <a:pt x="31" y="260"/>
                  </a:cubicBezTo>
                  <a:cubicBezTo>
                    <a:pt x="30" y="260"/>
                    <a:pt x="30" y="260"/>
                    <a:pt x="30" y="260"/>
                  </a:cubicBezTo>
                  <a:cubicBezTo>
                    <a:pt x="30" y="261"/>
                    <a:pt x="30" y="261"/>
                    <a:pt x="30" y="261"/>
                  </a:cubicBezTo>
                  <a:cubicBezTo>
                    <a:pt x="29" y="260"/>
                    <a:pt x="29" y="260"/>
                    <a:pt x="29" y="260"/>
                  </a:cubicBezTo>
                  <a:cubicBezTo>
                    <a:pt x="29" y="260"/>
                    <a:pt x="29" y="260"/>
                    <a:pt x="29" y="260"/>
                  </a:cubicBezTo>
                  <a:cubicBezTo>
                    <a:pt x="30" y="259"/>
                    <a:pt x="30" y="259"/>
                    <a:pt x="30" y="259"/>
                  </a:cubicBezTo>
                  <a:cubicBezTo>
                    <a:pt x="30" y="259"/>
                    <a:pt x="30" y="259"/>
                    <a:pt x="30" y="259"/>
                  </a:cubicBezTo>
                  <a:cubicBezTo>
                    <a:pt x="31" y="259"/>
                    <a:pt x="31" y="259"/>
                    <a:pt x="31" y="259"/>
                  </a:cubicBezTo>
                  <a:cubicBezTo>
                    <a:pt x="33" y="258"/>
                    <a:pt x="33" y="258"/>
                    <a:pt x="33" y="258"/>
                  </a:cubicBezTo>
                  <a:cubicBezTo>
                    <a:pt x="33" y="258"/>
                    <a:pt x="33" y="258"/>
                    <a:pt x="33" y="258"/>
                  </a:cubicBezTo>
                  <a:cubicBezTo>
                    <a:pt x="33" y="257"/>
                    <a:pt x="33" y="257"/>
                    <a:pt x="33" y="257"/>
                  </a:cubicBezTo>
                  <a:cubicBezTo>
                    <a:pt x="33" y="257"/>
                    <a:pt x="33" y="257"/>
                    <a:pt x="33" y="257"/>
                  </a:cubicBezTo>
                  <a:cubicBezTo>
                    <a:pt x="32" y="258"/>
                    <a:pt x="32" y="258"/>
                    <a:pt x="32" y="258"/>
                  </a:cubicBezTo>
                  <a:cubicBezTo>
                    <a:pt x="31" y="259"/>
                    <a:pt x="31" y="259"/>
                    <a:pt x="31" y="259"/>
                  </a:cubicBezTo>
                  <a:cubicBezTo>
                    <a:pt x="31" y="259"/>
                    <a:pt x="31" y="259"/>
                    <a:pt x="31" y="259"/>
                  </a:cubicBezTo>
                  <a:cubicBezTo>
                    <a:pt x="30" y="259"/>
                    <a:pt x="30" y="259"/>
                    <a:pt x="30" y="259"/>
                  </a:cubicBezTo>
                  <a:cubicBezTo>
                    <a:pt x="30" y="258"/>
                    <a:pt x="30" y="258"/>
                    <a:pt x="30" y="258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29" y="257"/>
                    <a:pt x="29" y="257"/>
                    <a:pt x="29" y="257"/>
                  </a:cubicBezTo>
                  <a:cubicBezTo>
                    <a:pt x="29" y="257"/>
                    <a:pt x="29" y="257"/>
                    <a:pt x="29" y="257"/>
                  </a:cubicBezTo>
                  <a:cubicBezTo>
                    <a:pt x="28" y="257"/>
                    <a:pt x="28" y="257"/>
                    <a:pt x="28" y="257"/>
                  </a:cubicBezTo>
                  <a:cubicBezTo>
                    <a:pt x="27" y="257"/>
                    <a:pt x="27" y="257"/>
                    <a:pt x="27" y="257"/>
                  </a:cubicBezTo>
                  <a:cubicBezTo>
                    <a:pt x="27" y="257"/>
                    <a:pt x="27" y="257"/>
                    <a:pt x="27" y="257"/>
                  </a:cubicBezTo>
                  <a:cubicBezTo>
                    <a:pt x="26" y="258"/>
                    <a:pt x="26" y="258"/>
                    <a:pt x="26" y="258"/>
                  </a:cubicBezTo>
                  <a:cubicBezTo>
                    <a:pt x="25" y="257"/>
                    <a:pt x="25" y="257"/>
                    <a:pt x="25" y="257"/>
                  </a:cubicBezTo>
                  <a:cubicBezTo>
                    <a:pt x="25" y="256"/>
                    <a:pt x="25" y="256"/>
                    <a:pt x="25" y="256"/>
                  </a:cubicBezTo>
                  <a:cubicBezTo>
                    <a:pt x="25" y="256"/>
                    <a:pt x="25" y="256"/>
                    <a:pt x="25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7" y="257"/>
                    <a:pt x="27" y="257"/>
                    <a:pt x="27" y="257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7" y="256"/>
                    <a:pt x="27" y="256"/>
                    <a:pt x="27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55"/>
                    <a:pt x="28" y="255"/>
                    <a:pt x="28" y="255"/>
                  </a:cubicBezTo>
                  <a:cubicBezTo>
                    <a:pt x="27" y="255"/>
                    <a:pt x="27" y="255"/>
                    <a:pt x="27" y="255"/>
                  </a:cubicBezTo>
                  <a:cubicBezTo>
                    <a:pt x="26" y="255"/>
                    <a:pt x="26" y="255"/>
                    <a:pt x="26" y="255"/>
                  </a:cubicBezTo>
                  <a:cubicBezTo>
                    <a:pt x="25" y="255"/>
                    <a:pt x="25" y="255"/>
                    <a:pt x="25" y="255"/>
                  </a:cubicBezTo>
                  <a:cubicBezTo>
                    <a:pt x="25" y="255"/>
                    <a:pt x="25" y="255"/>
                    <a:pt x="25" y="255"/>
                  </a:cubicBezTo>
                  <a:cubicBezTo>
                    <a:pt x="24" y="255"/>
                    <a:pt x="24" y="255"/>
                    <a:pt x="24" y="255"/>
                  </a:cubicBezTo>
                  <a:cubicBezTo>
                    <a:pt x="24" y="254"/>
                    <a:pt x="24" y="254"/>
                    <a:pt x="24" y="254"/>
                  </a:cubicBezTo>
                  <a:cubicBezTo>
                    <a:pt x="25" y="254"/>
                    <a:pt x="25" y="254"/>
                    <a:pt x="25" y="254"/>
                  </a:cubicBezTo>
                  <a:cubicBezTo>
                    <a:pt x="26" y="254"/>
                    <a:pt x="26" y="254"/>
                    <a:pt x="26" y="254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26" y="254"/>
                    <a:pt x="26" y="254"/>
                    <a:pt x="26" y="254"/>
                  </a:cubicBezTo>
                  <a:cubicBezTo>
                    <a:pt x="26" y="254"/>
                    <a:pt x="26" y="254"/>
                    <a:pt x="26" y="254"/>
                  </a:cubicBezTo>
                  <a:cubicBezTo>
                    <a:pt x="25" y="254"/>
                    <a:pt x="25" y="254"/>
                    <a:pt x="25" y="254"/>
                  </a:cubicBezTo>
                  <a:cubicBezTo>
                    <a:pt x="25" y="253"/>
                    <a:pt x="25" y="253"/>
                    <a:pt x="25" y="253"/>
                  </a:cubicBezTo>
                  <a:cubicBezTo>
                    <a:pt x="26" y="253"/>
                    <a:pt x="26" y="253"/>
                    <a:pt x="26" y="253"/>
                  </a:cubicBezTo>
                  <a:cubicBezTo>
                    <a:pt x="26" y="253"/>
                    <a:pt x="26" y="253"/>
                    <a:pt x="26" y="253"/>
                  </a:cubicBezTo>
                  <a:cubicBezTo>
                    <a:pt x="27" y="253"/>
                    <a:pt x="27" y="253"/>
                    <a:pt x="27" y="253"/>
                  </a:cubicBezTo>
                  <a:cubicBezTo>
                    <a:pt x="27" y="253"/>
                    <a:pt x="27" y="253"/>
                    <a:pt x="27" y="253"/>
                  </a:cubicBezTo>
                  <a:cubicBezTo>
                    <a:pt x="27" y="252"/>
                    <a:pt x="27" y="252"/>
                    <a:pt x="27" y="252"/>
                  </a:cubicBezTo>
                  <a:cubicBezTo>
                    <a:pt x="27" y="252"/>
                    <a:pt x="27" y="252"/>
                    <a:pt x="27" y="252"/>
                  </a:cubicBezTo>
                  <a:cubicBezTo>
                    <a:pt x="28" y="252"/>
                    <a:pt x="28" y="252"/>
                    <a:pt x="28" y="252"/>
                  </a:cubicBezTo>
                  <a:cubicBezTo>
                    <a:pt x="29" y="252"/>
                    <a:pt x="29" y="252"/>
                    <a:pt x="29" y="252"/>
                  </a:cubicBezTo>
                  <a:cubicBezTo>
                    <a:pt x="30" y="252"/>
                    <a:pt x="30" y="252"/>
                    <a:pt x="30" y="252"/>
                  </a:cubicBezTo>
                  <a:cubicBezTo>
                    <a:pt x="28" y="252"/>
                    <a:pt x="28" y="252"/>
                    <a:pt x="28" y="252"/>
                  </a:cubicBezTo>
                  <a:cubicBezTo>
                    <a:pt x="28" y="251"/>
                    <a:pt x="28" y="251"/>
                    <a:pt x="28" y="251"/>
                  </a:cubicBezTo>
                  <a:cubicBezTo>
                    <a:pt x="27" y="251"/>
                    <a:pt x="27" y="251"/>
                    <a:pt x="27" y="251"/>
                  </a:cubicBezTo>
                  <a:cubicBezTo>
                    <a:pt x="27" y="252"/>
                    <a:pt x="27" y="252"/>
                    <a:pt x="27" y="252"/>
                  </a:cubicBezTo>
                  <a:cubicBezTo>
                    <a:pt x="26" y="252"/>
                    <a:pt x="26" y="252"/>
                    <a:pt x="26" y="252"/>
                  </a:cubicBezTo>
                  <a:cubicBezTo>
                    <a:pt x="25" y="253"/>
                    <a:pt x="25" y="253"/>
                    <a:pt x="25" y="253"/>
                  </a:cubicBezTo>
                  <a:cubicBezTo>
                    <a:pt x="25" y="252"/>
                    <a:pt x="25" y="252"/>
                    <a:pt x="25" y="252"/>
                  </a:cubicBezTo>
                  <a:cubicBezTo>
                    <a:pt x="25" y="252"/>
                    <a:pt x="25" y="252"/>
                    <a:pt x="25" y="252"/>
                  </a:cubicBezTo>
                  <a:cubicBezTo>
                    <a:pt x="25" y="251"/>
                    <a:pt x="25" y="251"/>
                    <a:pt x="25" y="251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7" y="250"/>
                    <a:pt x="27" y="250"/>
                    <a:pt x="27" y="250"/>
                  </a:cubicBezTo>
                  <a:cubicBezTo>
                    <a:pt x="27" y="249"/>
                    <a:pt x="27" y="249"/>
                    <a:pt x="27" y="249"/>
                  </a:cubicBezTo>
                  <a:cubicBezTo>
                    <a:pt x="29" y="248"/>
                    <a:pt x="29" y="248"/>
                    <a:pt x="29" y="248"/>
                  </a:cubicBezTo>
                  <a:cubicBezTo>
                    <a:pt x="30" y="248"/>
                    <a:pt x="30" y="248"/>
                    <a:pt x="30" y="248"/>
                  </a:cubicBezTo>
                  <a:cubicBezTo>
                    <a:pt x="30" y="248"/>
                    <a:pt x="30" y="248"/>
                    <a:pt x="30" y="248"/>
                  </a:cubicBezTo>
                  <a:cubicBezTo>
                    <a:pt x="30" y="249"/>
                    <a:pt x="30" y="249"/>
                    <a:pt x="30" y="249"/>
                  </a:cubicBezTo>
                  <a:cubicBezTo>
                    <a:pt x="31" y="250"/>
                    <a:pt x="31" y="250"/>
                    <a:pt x="31" y="250"/>
                  </a:cubicBezTo>
                  <a:cubicBezTo>
                    <a:pt x="31" y="250"/>
                    <a:pt x="31" y="250"/>
                    <a:pt x="31" y="250"/>
                  </a:cubicBezTo>
                  <a:cubicBezTo>
                    <a:pt x="31" y="249"/>
                    <a:pt x="31" y="249"/>
                    <a:pt x="31" y="249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32" y="247"/>
                    <a:pt x="32" y="247"/>
                    <a:pt x="32" y="247"/>
                  </a:cubicBezTo>
                  <a:cubicBezTo>
                    <a:pt x="32" y="247"/>
                    <a:pt x="32" y="247"/>
                    <a:pt x="32" y="247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30" y="247"/>
                    <a:pt x="30" y="247"/>
                    <a:pt x="30" y="247"/>
                  </a:cubicBezTo>
                  <a:cubicBezTo>
                    <a:pt x="30" y="247"/>
                    <a:pt x="30" y="247"/>
                    <a:pt x="30" y="247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1" y="246"/>
                    <a:pt x="31" y="246"/>
                    <a:pt x="31" y="246"/>
                  </a:cubicBezTo>
                  <a:cubicBezTo>
                    <a:pt x="32" y="245"/>
                    <a:pt x="32" y="245"/>
                    <a:pt x="32" y="245"/>
                  </a:cubicBezTo>
                  <a:cubicBezTo>
                    <a:pt x="32" y="244"/>
                    <a:pt x="32" y="244"/>
                    <a:pt x="32" y="244"/>
                  </a:cubicBezTo>
                  <a:cubicBezTo>
                    <a:pt x="32" y="244"/>
                    <a:pt x="32" y="244"/>
                    <a:pt x="32" y="244"/>
                  </a:cubicBezTo>
                  <a:cubicBezTo>
                    <a:pt x="32" y="244"/>
                    <a:pt x="32" y="244"/>
                    <a:pt x="32" y="244"/>
                  </a:cubicBezTo>
                  <a:cubicBezTo>
                    <a:pt x="32" y="245"/>
                    <a:pt x="32" y="245"/>
                    <a:pt x="32" y="245"/>
                  </a:cubicBezTo>
                  <a:cubicBezTo>
                    <a:pt x="31" y="245"/>
                    <a:pt x="31" y="245"/>
                    <a:pt x="31" y="245"/>
                  </a:cubicBezTo>
                  <a:cubicBezTo>
                    <a:pt x="30" y="245"/>
                    <a:pt x="30" y="245"/>
                    <a:pt x="30" y="245"/>
                  </a:cubicBezTo>
                  <a:cubicBezTo>
                    <a:pt x="29" y="246"/>
                    <a:pt x="29" y="246"/>
                    <a:pt x="29" y="246"/>
                  </a:cubicBezTo>
                  <a:cubicBezTo>
                    <a:pt x="28" y="247"/>
                    <a:pt x="28" y="247"/>
                    <a:pt x="28" y="247"/>
                  </a:cubicBezTo>
                  <a:cubicBezTo>
                    <a:pt x="27" y="248"/>
                    <a:pt x="27" y="248"/>
                    <a:pt x="27" y="248"/>
                  </a:cubicBezTo>
                  <a:cubicBezTo>
                    <a:pt x="26" y="247"/>
                    <a:pt x="26" y="247"/>
                    <a:pt x="26" y="247"/>
                  </a:cubicBezTo>
                  <a:cubicBezTo>
                    <a:pt x="26" y="247"/>
                    <a:pt x="26" y="247"/>
                    <a:pt x="26" y="247"/>
                  </a:cubicBezTo>
                  <a:cubicBezTo>
                    <a:pt x="27" y="246"/>
                    <a:pt x="27" y="246"/>
                    <a:pt x="27" y="246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24" y="246"/>
                    <a:pt x="24" y="246"/>
                    <a:pt x="24" y="246"/>
                  </a:cubicBezTo>
                  <a:cubicBezTo>
                    <a:pt x="25" y="246"/>
                    <a:pt x="25" y="246"/>
                    <a:pt x="25" y="246"/>
                  </a:cubicBezTo>
                  <a:cubicBezTo>
                    <a:pt x="26" y="245"/>
                    <a:pt x="26" y="245"/>
                    <a:pt x="26" y="245"/>
                  </a:cubicBezTo>
                  <a:cubicBezTo>
                    <a:pt x="27" y="245"/>
                    <a:pt x="27" y="245"/>
                    <a:pt x="27" y="245"/>
                  </a:cubicBezTo>
                  <a:cubicBezTo>
                    <a:pt x="27" y="245"/>
                    <a:pt x="27" y="245"/>
                    <a:pt x="27" y="245"/>
                  </a:cubicBezTo>
                  <a:cubicBezTo>
                    <a:pt x="28" y="245"/>
                    <a:pt x="28" y="245"/>
                    <a:pt x="28" y="245"/>
                  </a:cubicBezTo>
                  <a:cubicBezTo>
                    <a:pt x="28" y="244"/>
                    <a:pt x="28" y="244"/>
                    <a:pt x="28" y="244"/>
                  </a:cubicBezTo>
                  <a:cubicBezTo>
                    <a:pt x="27" y="244"/>
                    <a:pt x="27" y="244"/>
                    <a:pt x="27" y="244"/>
                  </a:cubicBezTo>
                  <a:cubicBezTo>
                    <a:pt x="27" y="244"/>
                    <a:pt x="27" y="244"/>
                    <a:pt x="27" y="244"/>
                  </a:cubicBezTo>
                  <a:cubicBezTo>
                    <a:pt x="28" y="243"/>
                    <a:pt x="28" y="243"/>
                    <a:pt x="28" y="243"/>
                  </a:cubicBezTo>
                  <a:cubicBezTo>
                    <a:pt x="27" y="243"/>
                    <a:pt x="27" y="243"/>
                    <a:pt x="27" y="243"/>
                  </a:cubicBezTo>
                  <a:cubicBezTo>
                    <a:pt x="27" y="243"/>
                    <a:pt x="27" y="243"/>
                    <a:pt x="27" y="243"/>
                  </a:cubicBezTo>
                  <a:cubicBezTo>
                    <a:pt x="26" y="243"/>
                    <a:pt x="26" y="243"/>
                    <a:pt x="26" y="243"/>
                  </a:cubicBezTo>
                  <a:cubicBezTo>
                    <a:pt x="26" y="243"/>
                    <a:pt x="26" y="243"/>
                    <a:pt x="26" y="243"/>
                  </a:cubicBezTo>
                  <a:cubicBezTo>
                    <a:pt x="26" y="241"/>
                    <a:pt x="26" y="241"/>
                    <a:pt x="26" y="241"/>
                  </a:cubicBezTo>
                  <a:cubicBezTo>
                    <a:pt x="25" y="240"/>
                    <a:pt x="25" y="240"/>
                    <a:pt x="25" y="240"/>
                  </a:cubicBezTo>
                  <a:cubicBezTo>
                    <a:pt x="25" y="240"/>
                    <a:pt x="25" y="240"/>
                    <a:pt x="25" y="240"/>
                  </a:cubicBezTo>
                  <a:cubicBezTo>
                    <a:pt x="26" y="239"/>
                    <a:pt x="26" y="239"/>
                    <a:pt x="26" y="239"/>
                  </a:cubicBezTo>
                  <a:cubicBezTo>
                    <a:pt x="27" y="239"/>
                    <a:pt x="27" y="239"/>
                    <a:pt x="27" y="239"/>
                  </a:cubicBezTo>
                  <a:cubicBezTo>
                    <a:pt x="27" y="240"/>
                    <a:pt x="27" y="240"/>
                    <a:pt x="27" y="240"/>
                  </a:cubicBezTo>
                  <a:cubicBezTo>
                    <a:pt x="29" y="240"/>
                    <a:pt x="29" y="240"/>
                    <a:pt x="29" y="240"/>
                  </a:cubicBezTo>
                  <a:cubicBezTo>
                    <a:pt x="30" y="240"/>
                    <a:pt x="30" y="240"/>
                    <a:pt x="30" y="240"/>
                  </a:cubicBezTo>
                  <a:cubicBezTo>
                    <a:pt x="29" y="240"/>
                    <a:pt x="29" y="240"/>
                    <a:pt x="29" y="240"/>
                  </a:cubicBezTo>
                  <a:cubicBezTo>
                    <a:pt x="29" y="239"/>
                    <a:pt x="29" y="239"/>
                    <a:pt x="29" y="239"/>
                  </a:cubicBezTo>
                  <a:cubicBezTo>
                    <a:pt x="28" y="239"/>
                    <a:pt x="28" y="239"/>
                    <a:pt x="28" y="239"/>
                  </a:cubicBezTo>
                  <a:cubicBezTo>
                    <a:pt x="27" y="239"/>
                    <a:pt x="27" y="239"/>
                    <a:pt x="27" y="239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7" y="237"/>
                    <a:pt x="27" y="237"/>
                    <a:pt x="27" y="237"/>
                  </a:cubicBezTo>
                  <a:cubicBezTo>
                    <a:pt x="27" y="237"/>
                    <a:pt x="27" y="237"/>
                    <a:pt x="27" y="237"/>
                  </a:cubicBezTo>
                  <a:cubicBezTo>
                    <a:pt x="28" y="236"/>
                    <a:pt x="28" y="236"/>
                    <a:pt x="28" y="236"/>
                  </a:cubicBezTo>
                  <a:cubicBezTo>
                    <a:pt x="28" y="235"/>
                    <a:pt x="28" y="235"/>
                    <a:pt x="28" y="235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26" y="237"/>
                    <a:pt x="26" y="237"/>
                    <a:pt x="26" y="237"/>
                  </a:cubicBezTo>
                  <a:cubicBezTo>
                    <a:pt x="24" y="237"/>
                    <a:pt x="24" y="237"/>
                    <a:pt x="24" y="237"/>
                  </a:cubicBezTo>
                  <a:cubicBezTo>
                    <a:pt x="24" y="238"/>
                    <a:pt x="24" y="238"/>
                    <a:pt x="24" y="238"/>
                  </a:cubicBezTo>
                  <a:cubicBezTo>
                    <a:pt x="24" y="238"/>
                    <a:pt x="24" y="238"/>
                    <a:pt x="24" y="238"/>
                  </a:cubicBezTo>
                  <a:cubicBezTo>
                    <a:pt x="23" y="238"/>
                    <a:pt x="23" y="238"/>
                    <a:pt x="23" y="238"/>
                  </a:cubicBezTo>
                  <a:cubicBezTo>
                    <a:pt x="22" y="237"/>
                    <a:pt x="22" y="237"/>
                    <a:pt x="22" y="237"/>
                  </a:cubicBezTo>
                  <a:cubicBezTo>
                    <a:pt x="22" y="236"/>
                    <a:pt x="22" y="236"/>
                    <a:pt x="22" y="236"/>
                  </a:cubicBezTo>
                  <a:cubicBezTo>
                    <a:pt x="22" y="234"/>
                    <a:pt x="22" y="234"/>
                    <a:pt x="22" y="234"/>
                  </a:cubicBezTo>
                  <a:cubicBezTo>
                    <a:pt x="23" y="233"/>
                    <a:pt x="23" y="233"/>
                    <a:pt x="23" y="233"/>
                  </a:cubicBezTo>
                  <a:cubicBezTo>
                    <a:pt x="22" y="232"/>
                    <a:pt x="22" y="232"/>
                    <a:pt x="22" y="232"/>
                  </a:cubicBezTo>
                  <a:cubicBezTo>
                    <a:pt x="22" y="232"/>
                    <a:pt x="22" y="232"/>
                    <a:pt x="22" y="232"/>
                  </a:cubicBezTo>
                  <a:cubicBezTo>
                    <a:pt x="22" y="231"/>
                    <a:pt x="22" y="231"/>
                    <a:pt x="22" y="231"/>
                  </a:cubicBezTo>
                  <a:cubicBezTo>
                    <a:pt x="22" y="231"/>
                    <a:pt x="22" y="231"/>
                    <a:pt x="22" y="231"/>
                  </a:cubicBezTo>
                  <a:cubicBezTo>
                    <a:pt x="23" y="231"/>
                    <a:pt x="23" y="231"/>
                    <a:pt x="23" y="231"/>
                  </a:cubicBezTo>
                  <a:cubicBezTo>
                    <a:pt x="23" y="231"/>
                    <a:pt x="23" y="231"/>
                    <a:pt x="23" y="231"/>
                  </a:cubicBezTo>
                  <a:cubicBezTo>
                    <a:pt x="23" y="230"/>
                    <a:pt x="23" y="230"/>
                    <a:pt x="23" y="230"/>
                  </a:cubicBezTo>
                  <a:cubicBezTo>
                    <a:pt x="24" y="230"/>
                    <a:pt x="24" y="230"/>
                    <a:pt x="24" y="230"/>
                  </a:cubicBezTo>
                  <a:cubicBezTo>
                    <a:pt x="24" y="229"/>
                    <a:pt x="24" y="229"/>
                    <a:pt x="24" y="229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6" y="229"/>
                    <a:pt x="26" y="229"/>
                    <a:pt x="26" y="229"/>
                  </a:cubicBezTo>
                  <a:cubicBezTo>
                    <a:pt x="26" y="228"/>
                    <a:pt x="26" y="228"/>
                    <a:pt x="26" y="228"/>
                  </a:cubicBezTo>
                  <a:cubicBezTo>
                    <a:pt x="26" y="228"/>
                    <a:pt x="26" y="228"/>
                    <a:pt x="26" y="228"/>
                  </a:cubicBezTo>
                  <a:cubicBezTo>
                    <a:pt x="26" y="228"/>
                    <a:pt x="26" y="228"/>
                    <a:pt x="26" y="228"/>
                  </a:cubicBezTo>
                  <a:cubicBezTo>
                    <a:pt x="27" y="227"/>
                    <a:pt x="27" y="227"/>
                    <a:pt x="27" y="227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9" y="225"/>
                    <a:pt x="29" y="225"/>
                    <a:pt x="29" y="225"/>
                  </a:cubicBezTo>
                  <a:cubicBezTo>
                    <a:pt x="29" y="225"/>
                    <a:pt x="29" y="225"/>
                    <a:pt x="29" y="225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28" y="224"/>
                    <a:pt x="28" y="224"/>
                    <a:pt x="28" y="224"/>
                  </a:cubicBezTo>
                  <a:cubicBezTo>
                    <a:pt x="27" y="225"/>
                    <a:pt x="27" y="225"/>
                    <a:pt x="27" y="225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7"/>
                    <a:pt x="25" y="227"/>
                    <a:pt x="25" y="227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6" y="225"/>
                    <a:pt x="26" y="225"/>
                    <a:pt x="26" y="225"/>
                  </a:cubicBezTo>
                  <a:cubicBezTo>
                    <a:pt x="27" y="223"/>
                    <a:pt x="27" y="223"/>
                    <a:pt x="27" y="223"/>
                  </a:cubicBezTo>
                  <a:cubicBezTo>
                    <a:pt x="28" y="222"/>
                    <a:pt x="28" y="222"/>
                    <a:pt x="28" y="222"/>
                  </a:cubicBezTo>
                  <a:cubicBezTo>
                    <a:pt x="28" y="222"/>
                    <a:pt x="28" y="222"/>
                    <a:pt x="28" y="222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27" y="219"/>
                    <a:pt x="27" y="219"/>
                    <a:pt x="27" y="219"/>
                  </a:cubicBezTo>
                  <a:cubicBezTo>
                    <a:pt x="27" y="219"/>
                    <a:pt x="27" y="219"/>
                    <a:pt x="27" y="219"/>
                  </a:cubicBezTo>
                  <a:cubicBezTo>
                    <a:pt x="27" y="218"/>
                    <a:pt x="27" y="218"/>
                    <a:pt x="27" y="218"/>
                  </a:cubicBezTo>
                  <a:cubicBezTo>
                    <a:pt x="26" y="217"/>
                    <a:pt x="26" y="217"/>
                    <a:pt x="26" y="217"/>
                  </a:cubicBezTo>
                  <a:cubicBezTo>
                    <a:pt x="25" y="217"/>
                    <a:pt x="25" y="217"/>
                    <a:pt x="25" y="217"/>
                  </a:cubicBezTo>
                  <a:cubicBezTo>
                    <a:pt x="25" y="216"/>
                    <a:pt x="25" y="216"/>
                    <a:pt x="25" y="216"/>
                  </a:cubicBezTo>
                  <a:cubicBezTo>
                    <a:pt x="24" y="215"/>
                    <a:pt x="24" y="215"/>
                    <a:pt x="24" y="215"/>
                  </a:cubicBezTo>
                  <a:cubicBezTo>
                    <a:pt x="24" y="215"/>
                    <a:pt x="24" y="215"/>
                    <a:pt x="24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23" y="214"/>
                    <a:pt x="23" y="214"/>
                    <a:pt x="23" y="214"/>
                  </a:cubicBezTo>
                  <a:cubicBezTo>
                    <a:pt x="23" y="214"/>
                    <a:pt x="23" y="214"/>
                    <a:pt x="23" y="214"/>
                  </a:cubicBezTo>
                  <a:cubicBezTo>
                    <a:pt x="23" y="213"/>
                    <a:pt x="23" y="213"/>
                    <a:pt x="23" y="213"/>
                  </a:cubicBezTo>
                  <a:cubicBezTo>
                    <a:pt x="23" y="213"/>
                    <a:pt x="23" y="213"/>
                    <a:pt x="23" y="213"/>
                  </a:cubicBezTo>
                  <a:cubicBezTo>
                    <a:pt x="23" y="213"/>
                    <a:pt x="23" y="213"/>
                    <a:pt x="23" y="213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2" y="211"/>
                    <a:pt x="22" y="211"/>
                    <a:pt x="22" y="211"/>
                  </a:cubicBezTo>
                  <a:cubicBezTo>
                    <a:pt x="23" y="211"/>
                    <a:pt x="23" y="211"/>
                    <a:pt x="23" y="211"/>
                  </a:cubicBezTo>
                  <a:cubicBezTo>
                    <a:pt x="23" y="208"/>
                    <a:pt x="23" y="208"/>
                    <a:pt x="23" y="208"/>
                  </a:cubicBezTo>
                  <a:cubicBezTo>
                    <a:pt x="23" y="205"/>
                    <a:pt x="23" y="205"/>
                    <a:pt x="23" y="205"/>
                  </a:cubicBezTo>
                  <a:cubicBezTo>
                    <a:pt x="23" y="203"/>
                    <a:pt x="23" y="203"/>
                    <a:pt x="23" y="203"/>
                  </a:cubicBezTo>
                  <a:cubicBezTo>
                    <a:pt x="23" y="202"/>
                    <a:pt x="23" y="202"/>
                    <a:pt x="23" y="202"/>
                  </a:cubicBezTo>
                  <a:cubicBezTo>
                    <a:pt x="23" y="201"/>
                    <a:pt x="23" y="201"/>
                    <a:pt x="23" y="201"/>
                  </a:cubicBezTo>
                  <a:cubicBezTo>
                    <a:pt x="23" y="201"/>
                    <a:pt x="23" y="201"/>
                    <a:pt x="23" y="201"/>
                  </a:cubicBezTo>
                  <a:cubicBezTo>
                    <a:pt x="23" y="200"/>
                    <a:pt x="23" y="200"/>
                    <a:pt x="23" y="200"/>
                  </a:cubicBezTo>
                  <a:cubicBezTo>
                    <a:pt x="23" y="199"/>
                    <a:pt x="23" y="199"/>
                    <a:pt x="23" y="199"/>
                  </a:cubicBezTo>
                  <a:cubicBezTo>
                    <a:pt x="23" y="198"/>
                    <a:pt x="23" y="198"/>
                    <a:pt x="23" y="198"/>
                  </a:cubicBezTo>
                  <a:cubicBezTo>
                    <a:pt x="22" y="197"/>
                    <a:pt x="22" y="197"/>
                    <a:pt x="22" y="197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1"/>
                    <a:pt x="21" y="191"/>
                    <a:pt x="21" y="191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0" y="189"/>
                    <a:pt x="20" y="189"/>
                    <a:pt x="20" y="189"/>
                  </a:cubicBezTo>
                  <a:cubicBezTo>
                    <a:pt x="19" y="189"/>
                    <a:pt x="19" y="189"/>
                    <a:pt x="19" y="189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5" y="190"/>
                    <a:pt x="15" y="190"/>
                    <a:pt x="15" y="190"/>
                  </a:cubicBezTo>
                  <a:cubicBezTo>
                    <a:pt x="14" y="191"/>
                    <a:pt x="14" y="191"/>
                    <a:pt x="14" y="191"/>
                  </a:cubicBezTo>
                  <a:cubicBezTo>
                    <a:pt x="13" y="192"/>
                    <a:pt x="13" y="192"/>
                    <a:pt x="13" y="192"/>
                  </a:cubicBezTo>
                  <a:cubicBezTo>
                    <a:pt x="12" y="193"/>
                    <a:pt x="12" y="193"/>
                    <a:pt x="12" y="193"/>
                  </a:cubicBezTo>
                  <a:cubicBezTo>
                    <a:pt x="11" y="193"/>
                    <a:pt x="11" y="193"/>
                    <a:pt x="11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9" y="192"/>
                    <a:pt x="9" y="192"/>
                    <a:pt x="9" y="192"/>
                  </a:cubicBezTo>
                  <a:cubicBezTo>
                    <a:pt x="9" y="191"/>
                    <a:pt x="9" y="191"/>
                    <a:pt x="9" y="191"/>
                  </a:cubicBezTo>
                  <a:cubicBezTo>
                    <a:pt x="8" y="186"/>
                    <a:pt x="8" y="186"/>
                    <a:pt x="8" y="186"/>
                  </a:cubicBezTo>
                  <a:cubicBezTo>
                    <a:pt x="7" y="184"/>
                    <a:pt x="7" y="184"/>
                    <a:pt x="7" y="184"/>
                  </a:cubicBezTo>
                  <a:cubicBezTo>
                    <a:pt x="7" y="183"/>
                    <a:pt x="7" y="183"/>
                    <a:pt x="7" y="183"/>
                  </a:cubicBezTo>
                  <a:cubicBezTo>
                    <a:pt x="8" y="181"/>
                    <a:pt x="8" y="181"/>
                    <a:pt x="8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4" y="182"/>
                    <a:pt x="4" y="182"/>
                    <a:pt x="4" y="182"/>
                  </a:cubicBezTo>
                  <a:cubicBezTo>
                    <a:pt x="3" y="181"/>
                    <a:pt x="3" y="181"/>
                    <a:pt x="3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7" y="117"/>
                    <a:pt x="67" y="117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9" y="115"/>
                    <a:pt x="69" y="115"/>
                    <a:pt x="69" y="115"/>
                  </a:cubicBezTo>
                  <a:cubicBezTo>
                    <a:pt x="69" y="112"/>
                    <a:pt x="69" y="112"/>
                    <a:pt x="69" y="112"/>
                  </a:cubicBezTo>
                  <a:cubicBezTo>
                    <a:pt x="69" y="111"/>
                    <a:pt x="69" y="111"/>
                    <a:pt x="69" y="111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82" y="106"/>
                    <a:pt x="82" y="106"/>
                    <a:pt x="82" y="106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91" y="104"/>
                    <a:pt x="91" y="104"/>
                    <a:pt x="91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4" y="103"/>
                    <a:pt x="94" y="103"/>
                    <a:pt x="94" y="103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2" y="106"/>
                    <a:pt x="92" y="106"/>
                    <a:pt x="92" y="106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84" y="108"/>
                    <a:pt x="84" y="108"/>
                    <a:pt x="84" y="108"/>
                  </a:cubicBezTo>
                  <a:cubicBezTo>
                    <a:pt x="84" y="108"/>
                    <a:pt x="84" y="108"/>
                    <a:pt x="84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1" y="109"/>
                    <a:pt x="81" y="109"/>
                    <a:pt x="81" y="109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3" y="113"/>
                    <a:pt x="73" y="113"/>
                    <a:pt x="73" y="113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09"/>
                    <a:pt x="83" y="109"/>
                  </a:cubicBezTo>
                  <a:cubicBezTo>
                    <a:pt x="83" y="110"/>
                    <a:pt x="83" y="110"/>
                    <a:pt x="83" y="110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8" y="110"/>
                    <a:pt x="88" y="110"/>
                    <a:pt x="88" y="110"/>
                  </a:cubicBezTo>
                  <a:cubicBezTo>
                    <a:pt x="90" y="108"/>
                    <a:pt x="90" y="108"/>
                    <a:pt x="90" y="108"/>
                  </a:cubicBezTo>
                  <a:cubicBezTo>
                    <a:pt x="91" y="108"/>
                    <a:pt x="91" y="108"/>
                    <a:pt x="91" y="108"/>
                  </a:cubicBezTo>
                  <a:cubicBezTo>
                    <a:pt x="93" y="107"/>
                    <a:pt x="93" y="107"/>
                    <a:pt x="93" y="107"/>
                  </a:cubicBezTo>
                  <a:cubicBezTo>
                    <a:pt x="94" y="107"/>
                    <a:pt x="94" y="107"/>
                    <a:pt x="94" y="107"/>
                  </a:cubicBezTo>
                  <a:cubicBezTo>
                    <a:pt x="95" y="107"/>
                    <a:pt x="95" y="107"/>
                    <a:pt x="95" y="107"/>
                  </a:cubicBezTo>
                  <a:cubicBezTo>
                    <a:pt x="96" y="107"/>
                    <a:pt x="96" y="107"/>
                    <a:pt x="96" y="107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94" y="109"/>
                    <a:pt x="94" y="109"/>
                    <a:pt x="94" y="109"/>
                  </a:cubicBezTo>
                  <a:cubicBezTo>
                    <a:pt x="95" y="109"/>
                    <a:pt x="95" y="109"/>
                    <a:pt x="95" y="109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9" y="107"/>
                    <a:pt x="99" y="107"/>
                    <a:pt x="99" y="107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9" y="106"/>
                    <a:pt x="99" y="106"/>
                    <a:pt x="99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5"/>
                    <a:pt x="100" y="105"/>
                    <a:pt x="100" y="105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2" y="105"/>
                    <a:pt x="102" y="105"/>
                    <a:pt x="102" y="105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4"/>
                    <a:pt x="102" y="114"/>
                    <a:pt x="102" y="114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6"/>
                    <a:pt x="104" y="116"/>
                    <a:pt x="104" y="116"/>
                  </a:cubicBezTo>
                  <a:cubicBezTo>
                    <a:pt x="106" y="116"/>
                    <a:pt x="106" y="116"/>
                    <a:pt x="106" y="116"/>
                  </a:cubicBezTo>
                  <a:cubicBezTo>
                    <a:pt x="105" y="115"/>
                    <a:pt x="105" y="115"/>
                    <a:pt x="105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4"/>
                    <a:pt x="104" y="114"/>
                    <a:pt x="104" y="114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8" y="111"/>
                    <a:pt x="108" y="111"/>
                    <a:pt x="108" y="111"/>
                  </a:cubicBezTo>
                  <a:cubicBezTo>
                    <a:pt x="108" y="111"/>
                    <a:pt x="108" y="111"/>
                    <a:pt x="108" y="111"/>
                  </a:cubicBezTo>
                  <a:cubicBezTo>
                    <a:pt x="110" y="110"/>
                    <a:pt x="110" y="110"/>
                    <a:pt x="110" y="110"/>
                  </a:cubicBezTo>
                  <a:cubicBezTo>
                    <a:pt x="110" y="110"/>
                    <a:pt x="110" y="110"/>
                    <a:pt x="110" y="110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0" y="113"/>
                    <a:pt x="110" y="113"/>
                    <a:pt x="110" y="113"/>
                  </a:cubicBezTo>
                  <a:cubicBezTo>
                    <a:pt x="110" y="113"/>
                    <a:pt x="110" y="113"/>
                    <a:pt x="110" y="113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08" y="116"/>
                    <a:pt x="108" y="116"/>
                    <a:pt x="108" y="116"/>
                  </a:cubicBezTo>
                  <a:cubicBezTo>
                    <a:pt x="108" y="116"/>
                    <a:pt x="108" y="116"/>
                    <a:pt x="108" y="116"/>
                  </a:cubicBezTo>
                  <a:cubicBezTo>
                    <a:pt x="108" y="117"/>
                    <a:pt x="108" y="117"/>
                    <a:pt x="108" y="117"/>
                  </a:cubicBezTo>
                  <a:cubicBezTo>
                    <a:pt x="109" y="117"/>
                    <a:pt x="109" y="117"/>
                    <a:pt x="109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3" y="117"/>
                    <a:pt x="113" y="117"/>
                    <a:pt x="113" y="117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15" y="114"/>
                    <a:pt x="115" y="114"/>
                    <a:pt x="115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20" y="117"/>
                    <a:pt x="120" y="117"/>
                    <a:pt x="120" y="117"/>
                  </a:cubicBezTo>
                  <a:cubicBezTo>
                    <a:pt x="121" y="118"/>
                    <a:pt x="121" y="118"/>
                    <a:pt x="121" y="118"/>
                  </a:cubicBezTo>
                  <a:cubicBezTo>
                    <a:pt x="121" y="119"/>
                    <a:pt x="121" y="119"/>
                    <a:pt x="121" y="119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4"/>
                    <a:pt x="126" y="124"/>
                    <a:pt x="126" y="124"/>
                  </a:cubicBezTo>
                  <a:cubicBezTo>
                    <a:pt x="127" y="124"/>
                    <a:pt x="127" y="124"/>
                    <a:pt x="127" y="124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5" y="127"/>
                    <a:pt x="135" y="127"/>
                    <a:pt x="135" y="127"/>
                  </a:cubicBezTo>
                  <a:cubicBezTo>
                    <a:pt x="135" y="128"/>
                    <a:pt x="135" y="128"/>
                    <a:pt x="135" y="128"/>
                  </a:cubicBezTo>
                  <a:cubicBezTo>
                    <a:pt x="135" y="128"/>
                    <a:pt x="135" y="128"/>
                    <a:pt x="135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7" y="128"/>
                    <a:pt x="137" y="128"/>
                    <a:pt x="137" y="128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8" y="129"/>
                    <a:pt x="138" y="129"/>
                    <a:pt x="138" y="129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9" y="131"/>
                    <a:pt x="139" y="131"/>
                    <a:pt x="139" y="131"/>
                  </a:cubicBezTo>
                  <a:cubicBezTo>
                    <a:pt x="139" y="132"/>
                    <a:pt x="139" y="132"/>
                    <a:pt x="139" y="132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5" y="134"/>
                    <a:pt x="135" y="134"/>
                    <a:pt x="135" y="134"/>
                  </a:cubicBezTo>
                  <a:cubicBezTo>
                    <a:pt x="135" y="135"/>
                    <a:pt x="135" y="135"/>
                    <a:pt x="135" y="135"/>
                  </a:cubicBezTo>
                  <a:cubicBezTo>
                    <a:pt x="135" y="135"/>
                    <a:pt x="135" y="135"/>
                    <a:pt x="135" y="135"/>
                  </a:cubicBezTo>
                  <a:cubicBezTo>
                    <a:pt x="134" y="135"/>
                    <a:pt x="134" y="135"/>
                    <a:pt x="134" y="135"/>
                  </a:cubicBezTo>
                  <a:cubicBezTo>
                    <a:pt x="133" y="135"/>
                    <a:pt x="133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1" y="137"/>
                    <a:pt x="131" y="137"/>
                    <a:pt x="131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38"/>
                    <a:pt x="133" y="138"/>
                    <a:pt x="133" y="138"/>
                  </a:cubicBezTo>
                  <a:cubicBezTo>
                    <a:pt x="134" y="139"/>
                    <a:pt x="134" y="139"/>
                    <a:pt x="134" y="139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138" y="141"/>
                    <a:pt x="138" y="141"/>
                    <a:pt x="138" y="141"/>
                  </a:cubicBezTo>
                  <a:cubicBezTo>
                    <a:pt x="140" y="142"/>
                    <a:pt x="140" y="142"/>
                    <a:pt x="140" y="142"/>
                  </a:cubicBezTo>
                  <a:cubicBezTo>
                    <a:pt x="141" y="142"/>
                    <a:pt x="141" y="142"/>
                    <a:pt x="141" y="142"/>
                  </a:cubicBezTo>
                  <a:cubicBezTo>
                    <a:pt x="141" y="141"/>
                    <a:pt x="141" y="141"/>
                    <a:pt x="141" y="141"/>
                  </a:cubicBezTo>
                  <a:cubicBezTo>
                    <a:pt x="142" y="141"/>
                    <a:pt x="142" y="141"/>
                    <a:pt x="142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2" y="142"/>
                    <a:pt x="142" y="142"/>
                    <a:pt x="142" y="142"/>
                  </a:cubicBezTo>
                  <a:cubicBezTo>
                    <a:pt x="144" y="141"/>
                    <a:pt x="144" y="141"/>
                    <a:pt x="144" y="141"/>
                  </a:cubicBezTo>
                  <a:cubicBezTo>
                    <a:pt x="144" y="142"/>
                    <a:pt x="144" y="142"/>
                    <a:pt x="144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1"/>
                    <a:pt x="145" y="141"/>
                    <a:pt x="145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1" y="140"/>
                    <a:pt x="151" y="140"/>
                    <a:pt x="151" y="140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1" y="143"/>
                    <a:pt x="151" y="143"/>
                    <a:pt x="151" y="143"/>
                  </a:cubicBezTo>
                  <a:cubicBezTo>
                    <a:pt x="151" y="143"/>
                    <a:pt x="151" y="143"/>
                    <a:pt x="151" y="143"/>
                  </a:cubicBezTo>
                  <a:cubicBezTo>
                    <a:pt x="151" y="143"/>
                    <a:pt x="151" y="143"/>
                    <a:pt x="151" y="143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2" y="144"/>
                    <a:pt x="152" y="144"/>
                    <a:pt x="152" y="144"/>
                  </a:cubicBezTo>
                  <a:cubicBezTo>
                    <a:pt x="152" y="145"/>
                    <a:pt x="152" y="145"/>
                    <a:pt x="152" y="145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3" y="146"/>
                    <a:pt x="153" y="146"/>
                    <a:pt x="153" y="146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3" y="144"/>
                    <a:pt x="153" y="144"/>
                    <a:pt x="153" y="144"/>
                  </a:cubicBezTo>
                  <a:cubicBezTo>
                    <a:pt x="154" y="144"/>
                    <a:pt x="154" y="144"/>
                    <a:pt x="154" y="144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3" y="147"/>
                    <a:pt x="153" y="147"/>
                    <a:pt x="153" y="147"/>
                  </a:cubicBezTo>
                  <a:cubicBezTo>
                    <a:pt x="152" y="148"/>
                    <a:pt x="152" y="148"/>
                    <a:pt x="152" y="148"/>
                  </a:cubicBezTo>
                  <a:cubicBezTo>
                    <a:pt x="152" y="149"/>
                    <a:pt x="152" y="149"/>
                    <a:pt x="152" y="149"/>
                  </a:cubicBezTo>
                  <a:cubicBezTo>
                    <a:pt x="153" y="150"/>
                    <a:pt x="153" y="150"/>
                    <a:pt x="153" y="150"/>
                  </a:cubicBezTo>
                  <a:cubicBezTo>
                    <a:pt x="153" y="151"/>
                    <a:pt x="153" y="151"/>
                    <a:pt x="153" y="151"/>
                  </a:cubicBezTo>
                  <a:cubicBezTo>
                    <a:pt x="152" y="152"/>
                    <a:pt x="152" y="152"/>
                    <a:pt x="152" y="152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3" y="154"/>
                    <a:pt x="153" y="154"/>
                    <a:pt x="153" y="154"/>
                  </a:cubicBezTo>
                  <a:cubicBezTo>
                    <a:pt x="153" y="154"/>
                    <a:pt x="153" y="154"/>
                    <a:pt x="153" y="154"/>
                  </a:cubicBezTo>
                  <a:cubicBezTo>
                    <a:pt x="154" y="156"/>
                    <a:pt x="154" y="156"/>
                    <a:pt x="154" y="156"/>
                  </a:cubicBezTo>
                  <a:cubicBezTo>
                    <a:pt x="154" y="158"/>
                    <a:pt x="154" y="158"/>
                    <a:pt x="154" y="158"/>
                  </a:cubicBezTo>
                  <a:cubicBezTo>
                    <a:pt x="154" y="156"/>
                    <a:pt x="154" y="156"/>
                    <a:pt x="154" y="156"/>
                  </a:cubicBezTo>
                  <a:cubicBezTo>
                    <a:pt x="154" y="154"/>
                    <a:pt x="154" y="154"/>
                    <a:pt x="154" y="154"/>
                  </a:cubicBezTo>
                  <a:cubicBezTo>
                    <a:pt x="154" y="152"/>
                    <a:pt x="154" y="152"/>
                    <a:pt x="154" y="152"/>
                  </a:cubicBezTo>
                  <a:cubicBezTo>
                    <a:pt x="155" y="150"/>
                    <a:pt x="155" y="150"/>
                    <a:pt x="155" y="150"/>
                  </a:cubicBezTo>
                  <a:cubicBezTo>
                    <a:pt x="155" y="150"/>
                    <a:pt x="155" y="150"/>
                    <a:pt x="155" y="150"/>
                  </a:cubicBezTo>
                  <a:cubicBezTo>
                    <a:pt x="155" y="151"/>
                    <a:pt x="155" y="151"/>
                    <a:pt x="155" y="151"/>
                  </a:cubicBezTo>
                  <a:cubicBezTo>
                    <a:pt x="155" y="151"/>
                    <a:pt x="155" y="151"/>
                    <a:pt x="155" y="151"/>
                  </a:cubicBezTo>
                  <a:cubicBezTo>
                    <a:pt x="155" y="152"/>
                    <a:pt x="155" y="152"/>
                    <a:pt x="155" y="152"/>
                  </a:cubicBezTo>
                  <a:cubicBezTo>
                    <a:pt x="155" y="152"/>
                    <a:pt x="155" y="152"/>
                    <a:pt x="155" y="152"/>
                  </a:cubicBezTo>
                  <a:cubicBezTo>
                    <a:pt x="156" y="152"/>
                    <a:pt x="156" y="152"/>
                    <a:pt x="156" y="152"/>
                  </a:cubicBezTo>
                  <a:cubicBezTo>
                    <a:pt x="156" y="152"/>
                    <a:pt x="156" y="152"/>
                    <a:pt x="156" y="152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9"/>
                    <a:pt x="156" y="149"/>
                    <a:pt x="156" y="149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6" y="148"/>
                    <a:pt x="156" y="148"/>
                    <a:pt x="156" y="148"/>
                  </a:cubicBezTo>
                  <a:cubicBezTo>
                    <a:pt x="156" y="148"/>
                    <a:pt x="156" y="148"/>
                    <a:pt x="156" y="148"/>
                  </a:cubicBezTo>
                  <a:cubicBezTo>
                    <a:pt x="157" y="146"/>
                    <a:pt x="157" y="146"/>
                    <a:pt x="157" y="146"/>
                  </a:cubicBezTo>
                  <a:cubicBezTo>
                    <a:pt x="157" y="144"/>
                    <a:pt x="157" y="144"/>
                    <a:pt x="157" y="144"/>
                  </a:cubicBezTo>
                  <a:cubicBezTo>
                    <a:pt x="157" y="144"/>
                    <a:pt x="157" y="144"/>
                    <a:pt x="157" y="144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59" y="142"/>
                    <a:pt x="159" y="142"/>
                    <a:pt x="159" y="142"/>
                  </a:cubicBezTo>
                  <a:cubicBezTo>
                    <a:pt x="159" y="142"/>
                    <a:pt x="159" y="142"/>
                    <a:pt x="159" y="142"/>
                  </a:cubicBezTo>
                  <a:cubicBezTo>
                    <a:pt x="160" y="142"/>
                    <a:pt x="160" y="142"/>
                    <a:pt x="160" y="142"/>
                  </a:cubicBezTo>
                  <a:cubicBezTo>
                    <a:pt x="160" y="142"/>
                    <a:pt x="160" y="142"/>
                    <a:pt x="160" y="142"/>
                  </a:cubicBezTo>
                  <a:cubicBezTo>
                    <a:pt x="161" y="142"/>
                    <a:pt x="161" y="142"/>
                    <a:pt x="161" y="142"/>
                  </a:cubicBezTo>
                  <a:cubicBezTo>
                    <a:pt x="161" y="142"/>
                    <a:pt x="161" y="142"/>
                    <a:pt x="161" y="142"/>
                  </a:cubicBezTo>
                  <a:cubicBezTo>
                    <a:pt x="162" y="141"/>
                    <a:pt x="162" y="141"/>
                    <a:pt x="162" y="141"/>
                  </a:cubicBezTo>
                  <a:cubicBezTo>
                    <a:pt x="162" y="141"/>
                    <a:pt x="162" y="141"/>
                    <a:pt x="162" y="141"/>
                  </a:cubicBezTo>
                  <a:cubicBezTo>
                    <a:pt x="162" y="142"/>
                    <a:pt x="162" y="142"/>
                    <a:pt x="162" y="142"/>
                  </a:cubicBezTo>
                  <a:cubicBezTo>
                    <a:pt x="163" y="141"/>
                    <a:pt x="163" y="141"/>
                    <a:pt x="163" y="141"/>
                  </a:cubicBezTo>
                  <a:cubicBezTo>
                    <a:pt x="164" y="141"/>
                    <a:pt x="164" y="141"/>
                    <a:pt x="164" y="141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2"/>
                    <a:pt x="165" y="142"/>
                    <a:pt x="165" y="142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0"/>
                    <a:pt x="165" y="140"/>
                    <a:pt x="165" y="140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7" y="139"/>
                    <a:pt x="167" y="139"/>
                    <a:pt x="167" y="139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69" y="138"/>
                    <a:pt x="169" y="138"/>
                    <a:pt x="169" y="138"/>
                  </a:cubicBezTo>
                  <a:cubicBezTo>
                    <a:pt x="170" y="137"/>
                    <a:pt x="170" y="137"/>
                    <a:pt x="170" y="137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68" y="137"/>
                    <a:pt x="168" y="137"/>
                    <a:pt x="168" y="137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5" y="139"/>
                    <a:pt x="165" y="139"/>
                    <a:pt x="165" y="139"/>
                  </a:cubicBezTo>
                  <a:cubicBezTo>
                    <a:pt x="165" y="139"/>
                    <a:pt x="165" y="139"/>
                    <a:pt x="165" y="139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3" y="139"/>
                    <a:pt x="163" y="139"/>
                    <a:pt x="163" y="139"/>
                  </a:cubicBezTo>
                  <a:cubicBezTo>
                    <a:pt x="163" y="139"/>
                    <a:pt x="163" y="139"/>
                    <a:pt x="163" y="139"/>
                  </a:cubicBezTo>
                  <a:cubicBezTo>
                    <a:pt x="162" y="138"/>
                    <a:pt x="162" y="138"/>
                    <a:pt x="162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40"/>
                    <a:pt x="161" y="140"/>
                    <a:pt x="161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9" y="137"/>
                    <a:pt x="159" y="137"/>
                    <a:pt x="159" y="137"/>
                  </a:cubicBezTo>
                  <a:cubicBezTo>
                    <a:pt x="160" y="135"/>
                    <a:pt x="160" y="135"/>
                    <a:pt x="160" y="135"/>
                  </a:cubicBezTo>
                  <a:cubicBezTo>
                    <a:pt x="161" y="135"/>
                    <a:pt x="161" y="135"/>
                    <a:pt x="161" y="135"/>
                  </a:cubicBezTo>
                  <a:cubicBezTo>
                    <a:pt x="162" y="136"/>
                    <a:pt x="162" y="136"/>
                    <a:pt x="162" y="136"/>
                  </a:cubicBezTo>
                  <a:cubicBezTo>
                    <a:pt x="165" y="135"/>
                    <a:pt x="165" y="135"/>
                    <a:pt x="165" y="135"/>
                  </a:cubicBezTo>
                  <a:cubicBezTo>
                    <a:pt x="167" y="135"/>
                    <a:pt x="167" y="135"/>
                    <a:pt x="167" y="135"/>
                  </a:cubicBezTo>
                  <a:cubicBezTo>
                    <a:pt x="168" y="135"/>
                    <a:pt x="168" y="135"/>
                    <a:pt x="168" y="135"/>
                  </a:cubicBezTo>
                  <a:cubicBezTo>
                    <a:pt x="169" y="135"/>
                    <a:pt x="169" y="135"/>
                    <a:pt x="169" y="135"/>
                  </a:cubicBezTo>
                  <a:cubicBezTo>
                    <a:pt x="170" y="135"/>
                    <a:pt x="170" y="135"/>
                    <a:pt x="170" y="135"/>
                  </a:cubicBezTo>
                  <a:cubicBezTo>
                    <a:pt x="170" y="136"/>
                    <a:pt x="170" y="136"/>
                    <a:pt x="170" y="136"/>
                  </a:cubicBezTo>
                  <a:cubicBezTo>
                    <a:pt x="170" y="136"/>
                    <a:pt x="170" y="136"/>
                    <a:pt x="170" y="136"/>
                  </a:cubicBezTo>
                  <a:cubicBezTo>
                    <a:pt x="171" y="136"/>
                    <a:pt x="171" y="136"/>
                    <a:pt x="171" y="136"/>
                  </a:cubicBezTo>
                  <a:cubicBezTo>
                    <a:pt x="171" y="138"/>
                    <a:pt x="171" y="138"/>
                    <a:pt x="171" y="138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71" y="139"/>
                    <a:pt x="171" y="139"/>
                    <a:pt x="171" y="139"/>
                  </a:cubicBezTo>
                  <a:cubicBezTo>
                    <a:pt x="171" y="139"/>
                    <a:pt x="171" y="139"/>
                    <a:pt x="171" y="139"/>
                  </a:cubicBezTo>
                  <a:cubicBezTo>
                    <a:pt x="170" y="139"/>
                    <a:pt x="170" y="139"/>
                    <a:pt x="170" y="139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2" y="142"/>
                    <a:pt x="172" y="142"/>
                    <a:pt x="172" y="142"/>
                  </a:cubicBezTo>
                  <a:cubicBezTo>
                    <a:pt x="172" y="142"/>
                    <a:pt x="172" y="142"/>
                    <a:pt x="172" y="142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71" y="144"/>
                    <a:pt x="171" y="144"/>
                    <a:pt x="171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75" y="144"/>
                    <a:pt x="175" y="144"/>
                    <a:pt x="175" y="144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6" y="145"/>
                    <a:pt x="176" y="145"/>
                    <a:pt x="176" y="145"/>
                  </a:cubicBezTo>
                  <a:cubicBezTo>
                    <a:pt x="176" y="145"/>
                    <a:pt x="176" y="145"/>
                    <a:pt x="176" y="145"/>
                  </a:cubicBezTo>
                  <a:cubicBezTo>
                    <a:pt x="176" y="146"/>
                    <a:pt x="176" y="146"/>
                    <a:pt x="176" y="146"/>
                  </a:cubicBezTo>
                  <a:cubicBezTo>
                    <a:pt x="176" y="146"/>
                    <a:pt x="176" y="146"/>
                    <a:pt x="176" y="146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7" y="147"/>
                    <a:pt x="177" y="147"/>
                    <a:pt x="177" y="147"/>
                  </a:cubicBezTo>
                  <a:cubicBezTo>
                    <a:pt x="177" y="147"/>
                    <a:pt x="177" y="147"/>
                    <a:pt x="177" y="147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8" y="149"/>
                    <a:pt x="178" y="149"/>
                    <a:pt x="178" y="149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9"/>
                    <a:pt x="179" y="149"/>
                    <a:pt x="179" y="149"/>
                  </a:cubicBezTo>
                  <a:cubicBezTo>
                    <a:pt x="180" y="149"/>
                    <a:pt x="180" y="149"/>
                    <a:pt x="180" y="149"/>
                  </a:cubicBezTo>
                  <a:cubicBezTo>
                    <a:pt x="181" y="150"/>
                    <a:pt x="181" y="150"/>
                    <a:pt x="181" y="150"/>
                  </a:cubicBezTo>
                  <a:cubicBezTo>
                    <a:pt x="182" y="149"/>
                    <a:pt x="182" y="149"/>
                    <a:pt x="182" y="149"/>
                  </a:cubicBezTo>
                  <a:cubicBezTo>
                    <a:pt x="183" y="150"/>
                    <a:pt x="183" y="150"/>
                    <a:pt x="183" y="150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5" y="148"/>
                    <a:pt x="185" y="148"/>
                    <a:pt x="185" y="148"/>
                  </a:cubicBezTo>
                  <a:cubicBezTo>
                    <a:pt x="185" y="148"/>
                    <a:pt x="185" y="148"/>
                    <a:pt x="185" y="148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7" y="149"/>
                    <a:pt x="187" y="149"/>
                    <a:pt x="187" y="149"/>
                  </a:cubicBezTo>
                  <a:cubicBezTo>
                    <a:pt x="188" y="150"/>
                    <a:pt x="188" y="150"/>
                    <a:pt x="188" y="150"/>
                  </a:cubicBezTo>
                  <a:cubicBezTo>
                    <a:pt x="189" y="150"/>
                    <a:pt x="189" y="150"/>
                    <a:pt x="189" y="150"/>
                  </a:cubicBezTo>
                  <a:cubicBezTo>
                    <a:pt x="190" y="150"/>
                    <a:pt x="190" y="150"/>
                    <a:pt x="190" y="150"/>
                  </a:cubicBezTo>
                  <a:cubicBezTo>
                    <a:pt x="190" y="150"/>
                    <a:pt x="190" y="150"/>
                    <a:pt x="190" y="150"/>
                  </a:cubicBezTo>
                  <a:cubicBezTo>
                    <a:pt x="192" y="150"/>
                    <a:pt x="192" y="150"/>
                    <a:pt x="192" y="150"/>
                  </a:cubicBezTo>
                  <a:cubicBezTo>
                    <a:pt x="192" y="151"/>
                    <a:pt x="192" y="151"/>
                    <a:pt x="192" y="151"/>
                  </a:cubicBezTo>
                  <a:cubicBezTo>
                    <a:pt x="193" y="150"/>
                    <a:pt x="193" y="150"/>
                    <a:pt x="193" y="150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2" y="149"/>
                    <a:pt x="192" y="149"/>
                    <a:pt x="192" y="149"/>
                  </a:cubicBezTo>
                  <a:cubicBezTo>
                    <a:pt x="192" y="148"/>
                    <a:pt x="192" y="148"/>
                    <a:pt x="192" y="148"/>
                  </a:cubicBezTo>
                  <a:cubicBezTo>
                    <a:pt x="192" y="147"/>
                    <a:pt x="192" y="147"/>
                    <a:pt x="192" y="147"/>
                  </a:cubicBezTo>
                  <a:cubicBezTo>
                    <a:pt x="192" y="147"/>
                    <a:pt x="192" y="147"/>
                    <a:pt x="192" y="147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3" y="150"/>
                    <a:pt x="193" y="150"/>
                    <a:pt x="193" y="150"/>
                  </a:cubicBezTo>
                  <a:cubicBezTo>
                    <a:pt x="194" y="151"/>
                    <a:pt x="194" y="151"/>
                    <a:pt x="194" y="151"/>
                  </a:cubicBezTo>
                  <a:cubicBezTo>
                    <a:pt x="195" y="151"/>
                    <a:pt x="195" y="151"/>
                    <a:pt x="195" y="151"/>
                  </a:cubicBezTo>
                  <a:cubicBezTo>
                    <a:pt x="195" y="152"/>
                    <a:pt x="195" y="152"/>
                    <a:pt x="195" y="152"/>
                  </a:cubicBezTo>
                  <a:cubicBezTo>
                    <a:pt x="195" y="151"/>
                    <a:pt x="195" y="151"/>
                    <a:pt x="195" y="151"/>
                  </a:cubicBezTo>
                  <a:cubicBezTo>
                    <a:pt x="195" y="150"/>
                    <a:pt x="195" y="150"/>
                    <a:pt x="195" y="150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3" y="147"/>
                    <a:pt x="193" y="147"/>
                    <a:pt x="193" y="147"/>
                  </a:cubicBezTo>
                  <a:cubicBezTo>
                    <a:pt x="193" y="146"/>
                    <a:pt x="193" y="146"/>
                    <a:pt x="193" y="146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4" y="145"/>
                    <a:pt x="194" y="145"/>
                    <a:pt x="194" y="145"/>
                  </a:cubicBezTo>
                  <a:cubicBezTo>
                    <a:pt x="194" y="145"/>
                    <a:pt x="194" y="145"/>
                    <a:pt x="194" y="145"/>
                  </a:cubicBezTo>
                  <a:cubicBezTo>
                    <a:pt x="194" y="144"/>
                    <a:pt x="194" y="144"/>
                    <a:pt x="194" y="144"/>
                  </a:cubicBezTo>
                  <a:cubicBezTo>
                    <a:pt x="195" y="144"/>
                    <a:pt x="195" y="144"/>
                    <a:pt x="195" y="144"/>
                  </a:cubicBezTo>
                  <a:cubicBezTo>
                    <a:pt x="195" y="145"/>
                    <a:pt x="195" y="145"/>
                    <a:pt x="195" y="145"/>
                  </a:cubicBezTo>
                  <a:cubicBezTo>
                    <a:pt x="195" y="146"/>
                    <a:pt x="195" y="146"/>
                    <a:pt x="195" y="146"/>
                  </a:cubicBezTo>
                  <a:cubicBezTo>
                    <a:pt x="196" y="146"/>
                    <a:pt x="196" y="146"/>
                    <a:pt x="196" y="146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7" y="145"/>
                    <a:pt x="197" y="145"/>
                    <a:pt x="197" y="145"/>
                  </a:cubicBezTo>
                  <a:cubicBezTo>
                    <a:pt x="197" y="144"/>
                    <a:pt x="197" y="144"/>
                    <a:pt x="197" y="144"/>
                  </a:cubicBezTo>
                  <a:cubicBezTo>
                    <a:pt x="198" y="144"/>
                    <a:pt x="198" y="144"/>
                    <a:pt x="198" y="144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8" y="146"/>
                    <a:pt x="198" y="146"/>
                    <a:pt x="198" y="146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9" y="146"/>
                    <a:pt x="199" y="146"/>
                    <a:pt x="199" y="146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199" y="148"/>
                    <a:pt x="199" y="148"/>
                    <a:pt x="199" y="148"/>
                  </a:cubicBezTo>
                  <a:cubicBezTo>
                    <a:pt x="200" y="147"/>
                    <a:pt x="200" y="147"/>
                    <a:pt x="200" y="147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0" y="148"/>
                    <a:pt x="200" y="148"/>
                    <a:pt x="200" y="148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200" y="149"/>
                    <a:pt x="200" y="149"/>
                    <a:pt x="200" y="149"/>
                  </a:cubicBezTo>
                  <a:cubicBezTo>
                    <a:pt x="201" y="149"/>
                    <a:pt x="201" y="149"/>
                    <a:pt x="201" y="149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2" y="149"/>
                    <a:pt x="202" y="149"/>
                    <a:pt x="202" y="149"/>
                  </a:cubicBezTo>
                  <a:cubicBezTo>
                    <a:pt x="202" y="150"/>
                    <a:pt x="202" y="150"/>
                    <a:pt x="202" y="150"/>
                  </a:cubicBezTo>
                  <a:cubicBezTo>
                    <a:pt x="201" y="150"/>
                    <a:pt x="201" y="150"/>
                    <a:pt x="201" y="150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9" y="153"/>
                    <a:pt x="199" y="153"/>
                    <a:pt x="199" y="153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8" y="153"/>
                    <a:pt x="198" y="153"/>
                    <a:pt x="198" y="153"/>
                  </a:cubicBezTo>
                  <a:cubicBezTo>
                    <a:pt x="198" y="154"/>
                    <a:pt x="198" y="154"/>
                    <a:pt x="198" y="154"/>
                  </a:cubicBezTo>
                  <a:cubicBezTo>
                    <a:pt x="198" y="155"/>
                    <a:pt x="198" y="155"/>
                    <a:pt x="198" y="155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199" y="155"/>
                    <a:pt x="199" y="155"/>
                    <a:pt x="199" y="155"/>
                  </a:cubicBezTo>
                  <a:cubicBezTo>
                    <a:pt x="198" y="156"/>
                    <a:pt x="198" y="156"/>
                    <a:pt x="198" y="156"/>
                  </a:cubicBezTo>
                  <a:cubicBezTo>
                    <a:pt x="198" y="156"/>
                    <a:pt x="198" y="156"/>
                    <a:pt x="198" y="156"/>
                  </a:cubicBezTo>
                  <a:cubicBezTo>
                    <a:pt x="199" y="156"/>
                    <a:pt x="199" y="156"/>
                    <a:pt x="199" y="156"/>
                  </a:cubicBezTo>
                  <a:cubicBezTo>
                    <a:pt x="200" y="155"/>
                    <a:pt x="200" y="155"/>
                    <a:pt x="200" y="155"/>
                  </a:cubicBezTo>
                  <a:cubicBezTo>
                    <a:pt x="201" y="155"/>
                    <a:pt x="201" y="155"/>
                    <a:pt x="201" y="155"/>
                  </a:cubicBezTo>
                  <a:cubicBezTo>
                    <a:pt x="200" y="156"/>
                    <a:pt x="200" y="156"/>
                    <a:pt x="200" y="156"/>
                  </a:cubicBezTo>
                  <a:cubicBezTo>
                    <a:pt x="200" y="157"/>
                    <a:pt x="200" y="157"/>
                    <a:pt x="200" y="157"/>
                  </a:cubicBezTo>
                  <a:cubicBezTo>
                    <a:pt x="200" y="157"/>
                    <a:pt x="200" y="157"/>
                    <a:pt x="200" y="157"/>
                  </a:cubicBezTo>
                  <a:cubicBezTo>
                    <a:pt x="201" y="156"/>
                    <a:pt x="201" y="156"/>
                    <a:pt x="201" y="156"/>
                  </a:cubicBezTo>
                  <a:cubicBezTo>
                    <a:pt x="200" y="157"/>
                    <a:pt x="200" y="157"/>
                    <a:pt x="200" y="157"/>
                  </a:cubicBezTo>
                  <a:cubicBezTo>
                    <a:pt x="200" y="158"/>
                    <a:pt x="200" y="158"/>
                    <a:pt x="200" y="158"/>
                  </a:cubicBezTo>
                  <a:cubicBezTo>
                    <a:pt x="200" y="159"/>
                    <a:pt x="200" y="159"/>
                    <a:pt x="200" y="159"/>
                  </a:cubicBezTo>
                  <a:cubicBezTo>
                    <a:pt x="199" y="158"/>
                    <a:pt x="199" y="158"/>
                    <a:pt x="199" y="158"/>
                  </a:cubicBezTo>
                  <a:cubicBezTo>
                    <a:pt x="198" y="157"/>
                    <a:pt x="198" y="157"/>
                    <a:pt x="198" y="157"/>
                  </a:cubicBezTo>
                  <a:cubicBezTo>
                    <a:pt x="197" y="158"/>
                    <a:pt x="197" y="158"/>
                    <a:pt x="197" y="158"/>
                  </a:cubicBezTo>
                  <a:cubicBezTo>
                    <a:pt x="197" y="157"/>
                    <a:pt x="197" y="157"/>
                    <a:pt x="197" y="157"/>
                  </a:cubicBezTo>
                  <a:cubicBezTo>
                    <a:pt x="197" y="157"/>
                    <a:pt x="197" y="157"/>
                    <a:pt x="197" y="157"/>
                  </a:cubicBezTo>
                  <a:cubicBezTo>
                    <a:pt x="196" y="158"/>
                    <a:pt x="196" y="158"/>
                    <a:pt x="196" y="158"/>
                  </a:cubicBezTo>
                  <a:cubicBezTo>
                    <a:pt x="197" y="159"/>
                    <a:pt x="197" y="159"/>
                    <a:pt x="197" y="159"/>
                  </a:cubicBezTo>
                  <a:cubicBezTo>
                    <a:pt x="197" y="160"/>
                    <a:pt x="197" y="160"/>
                    <a:pt x="197" y="160"/>
                  </a:cubicBezTo>
                  <a:cubicBezTo>
                    <a:pt x="197" y="162"/>
                    <a:pt x="197" y="162"/>
                    <a:pt x="197" y="162"/>
                  </a:cubicBezTo>
                  <a:cubicBezTo>
                    <a:pt x="198" y="160"/>
                    <a:pt x="198" y="160"/>
                    <a:pt x="198" y="160"/>
                  </a:cubicBezTo>
                  <a:cubicBezTo>
                    <a:pt x="197" y="159"/>
                    <a:pt x="197" y="159"/>
                    <a:pt x="197" y="159"/>
                  </a:cubicBezTo>
                  <a:cubicBezTo>
                    <a:pt x="198" y="158"/>
                    <a:pt x="198" y="158"/>
                    <a:pt x="198" y="158"/>
                  </a:cubicBezTo>
                  <a:cubicBezTo>
                    <a:pt x="198" y="159"/>
                    <a:pt x="198" y="159"/>
                    <a:pt x="198" y="159"/>
                  </a:cubicBezTo>
                  <a:cubicBezTo>
                    <a:pt x="199" y="159"/>
                    <a:pt x="199" y="159"/>
                    <a:pt x="199" y="159"/>
                  </a:cubicBezTo>
                  <a:cubicBezTo>
                    <a:pt x="200" y="159"/>
                    <a:pt x="200" y="159"/>
                    <a:pt x="200" y="159"/>
                  </a:cubicBezTo>
                  <a:cubicBezTo>
                    <a:pt x="201" y="159"/>
                    <a:pt x="201" y="159"/>
                    <a:pt x="201" y="159"/>
                  </a:cubicBezTo>
                  <a:cubicBezTo>
                    <a:pt x="201" y="158"/>
                    <a:pt x="201" y="158"/>
                    <a:pt x="201" y="158"/>
                  </a:cubicBezTo>
                  <a:cubicBezTo>
                    <a:pt x="202" y="158"/>
                    <a:pt x="202" y="158"/>
                    <a:pt x="202" y="158"/>
                  </a:cubicBezTo>
                  <a:cubicBezTo>
                    <a:pt x="203" y="157"/>
                    <a:pt x="203" y="157"/>
                    <a:pt x="203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04" y="156"/>
                    <a:pt x="204" y="156"/>
                    <a:pt x="204" y="156"/>
                  </a:cubicBezTo>
                  <a:cubicBezTo>
                    <a:pt x="203" y="157"/>
                    <a:pt x="203" y="157"/>
                    <a:pt x="203" y="157"/>
                  </a:cubicBezTo>
                  <a:cubicBezTo>
                    <a:pt x="203" y="156"/>
                    <a:pt x="203" y="156"/>
                    <a:pt x="203" y="156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1" y="157"/>
                    <a:pt x="201" y="157"/>
                    <a:pt x="201" y="157"/>
                  </a:cubicBezTo>
                  <a:cubicBezTo>
                    <a:pt x="202" y="156"/>
                    <a:pt x="202" y="156"/>
                    <a:pt x="202" y="156"/>
                  </a:cubicBezTo>
                  <a:cubicBezTo>
                    <a:pt x="202" y="156"/>
                    <a:pt x="202" y="156"/>
                    <a:pt x="202" y="156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2" y="153"/>
                    <a:pt x="202" y="153"/>
                    <a:pt x="202" y="153"/>
                  </a:cubicBezTo>
                  <a:cubicBezTo>
                    <a:pt x="202" y="153"/>
                    <a:pt x="202" y="153"/>
                    <a:pt x="202" y="153"/>
                  </a:cubicBezTo>
                  <a:cubicBezTo>
                    <a:pt x="202" y="152"/>
                    <a:pt x="202" y="152"/>
                    <a:pt x="202" y="152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3" y="150"/>
                    <a:pt x="203" y="150"/>
                  </a:cubicBezTo>
                  <a:cubicBezTo>
                    <a:pt x="204" y="150"/>
                    <a:pt x="204" y="150"/>
                    <a:pt x="204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4" y="150"/>
                    <a:pt x="204" y="150"/>
                    <a:pt x="204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7" y="150"/>
                    <a:pt x="207" y="150"/>
                    <a:pt x="207" y="150"/>
                  </a:cubicBezTo>
                  <a:cubicBezTo>
                    <a:pt x="207" y="150"/>
                    <a:pt x="207" y="150"/>
                    <a:pt x="207" y="150"/>
                  </a:cubicBezTo>
                  <a:cubicBezTo>
                    <a:pt x="209" y="149"/>
                    <a:pt x="209" y="149"/>
                    <a:pt x="209" y="149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1" y="147"/>
                    <a:pt x="211" y="147"/>
                    <a:pt x="211" y="147"/>
                  </a:cubicBezTo>
                  <a:cubicBezTo>
                    <a:pt x="212" y="147"/>
                    <a:pt x="212" y="147"/>
                    <a:pt x="212" y="147"/>
                  </a:cubicBezTo>
                  <a:cubicBezTo>
                    <a:pt x="213" y="146"/>
                    <a:pt x="213" y="146"/>
                    <a:pt x="213" y="146"/>
                  </a:cubicBezTo>
                  <a:cubicBezTo>
                    <a:pt x="213" y="146"/>
                    <a:pt x="213" y="146"/>
                    <a:pt x="213" y="146"/>
                  </a:cubicBezTo>
                  <a:cubicBezTo>
                    <a:pt x="213" y="144"/>
                    <a:pt x="213" y="144"/>
                    <a:pt x="213" y="144"/>
                  </a:cubicBezTo>
                  <a:cubicBezTo>
                    <a:pt x="214" y="144"/>
                    <a:pt x="214" y="144"/>
                    <a:pt x="214" y="144"/>
                  </a:cubicBezTo>
                  <a:cubicBezTo>
                    <a:pt x="214" y="143"/>
                    <a:pt x="214" y="143"/>
                    <a:pt x="214" y="143"/>
                  </a:cubicBezTo>
                  <a:cubicBezTo>
                    <a:pt x="214" y="142"/>
                    <a:pt x="214" y="142"/>
                    <a:pt x="214" y="142"/>
                  </a:cubicBezTo>
                  <a:cubicBezTo>
                    <a:pt x="213" y="143"/>
                    <a:pt x="213" y="143"/>
                    <a:pt x="213" y="143"/>
                  </a:cubicBezTo>
                  <a:cubicBezTo>
                    <a:pt x="212" y="143"/>
                    <a:pt x="212" y="143"/>
                    <a:pt x="212" y="143"/>
                  </a:cubicBezTo>
                  <a:cubicBezTo>
                    <a:pt x="213" y="143"/>
                    <a:pt x="213" y="143"/>
                    <a:pt x="213" y="143"/>
                  </a:cubicBezTo>
                  <a:cubicBezTo>
                    <a:pt x="212" y="144"/>
                    <a:pt x="212" y="144"/>
                    <a:pt x="212" y="144"/>
                  </a:cubicBezTo>
                  <a:cubicBezTo>
                    <a:pt x="211" y="144"/>
                    <a:pt x="211" y="144"/>
                    <a:pt x="211" y="144"/>
                  </a:cubicBezTo>
                  <a:cubicBezTo>
                    <a:pt x="211" y="144"/>
                    <a:pt x="211" y="144"/>
                    <a:pt x="211" y="144"/>
                  </a:cubicBezTo>
                  <a:cubicBezTo>
                    <a:pt x="210" y="144"/>
                    <a:pt x="210" y="144"/>
                    <a:pt x="210" y="144"/>
                  </a:cubicBezTo>
                  <a:cubicBezTo>
                    <a:pt x="210" y="143"/>
                    <a:pt x="210" y="143"/>
                    <a:pt x="210" y="143"/>
                  </a:cubicBezTo>
                  <a:cubicBezTo>
                    <a:pt x="211" y="142"/>
                    <a:pt x="211" y="142"/>
                    <a:pt x="211" y="142"/>
                  </a:cubicBezTo>
                  <a:cubicBezTo>
                    <a:pt x="211" y="142"/>
                    <a:pt x="211" y="142"/>
                    <a:pt x="211" y="142"/>
                  </a:cubicBezTo>
                  <a:cubicBezTo>
                    <a:pt x="212" y="142"/>
                    <a:pt x="212" y="142"/>
                    <a:pt x="212" y="142"/>
                  </a:cubicBezTo>
                  <a:cubicBezTo>
                    <a:pt x="213" y="141"/>
                    <a:pt x="213" y="141"/>
                    <a:pt x="213" y="141"/>
                  </a:cubicBezTo>
                  <a:cubicBezTo>
                    <a:pt x="213" y="141"/>
                    <a:pt x="213" y="141"/>
                    <a:pt x="213" y="141"/>
                  </a:cubicBezTo>
                  <a:cubicBezTo>
                    <a:pt x="213" y="140"/>
                    <a:pt x="213" y="140"/>
                    <a:pt x="213" y="140"/>
                  </a:cubicBezTo>
                  <a:cubicBezTo>
                    <a:pt x="213" y="140"/>
                    <a:pt x="213" y="140"/>
                    <a:pt x="213" y="140"/>
                  </a:cubicBezTo>
                  <a:cubicBezTo>
                    <a:pt x="214" y="139"/>
                    <a:pt x="214" y="139"/>
                    <a:pt x="214" y="139"/>
                  </a:cubicBezTo>
                  <a:cubicBezTo>
                    <a:pt x="215" y="140"/>
                    <a:pt x="215" y="140"/>
                    <a:pt x="215" y="140"/>
                  </a:cubicBezTo>
                  <a:cubicBezTo>
                    <a:pt x="215" y="140"/>
                    <a:pt x="215" y="140"/>
                    <a:pt x="215" y="140"/>
                  </a:cubicBezTo>
                  <a:cubicBezTo>
                    <a:pt x="214" y="141"/>
                    <a:pt x="214" y="141"/>
                    <a:pt x="214" y="141"/>
                  </a:cubicBezTo>
                  <a:cubicBezTo>
                    <a:pt x="215" y="141"/>
                    <a:pt x="215" y="141"/>
                    <a:pt x="215" y="141"/>
                  </a:cubicBezTo>
                  <a:cubicBezTo>
                    <a:pt x="216" y="141"/>
                    <a:pt x="216" y="141"/>
                    <a:pt x="216" y="141"/>
                  </a:cubicBezTo>
                  <a:cubicBezTo>
                    <a:pt x="216" y="139"/>
                    <a:pt x="216" y="139"/>
                    <a:pt x="216" y="139"/>
                  </a:cubicBezTo>
                  <a:cubicBezTo>
                    <a:pt x="216" y="139"/>
                    <a:pt x="216" y="139"/>
                    <a:pt x="216" y="139"/>
                  </a:cubicBezTo>
                  <a:cubicBezTo>
                    <a:pt x="215" y="138"/>
                    <a:pt x="215" y="138"/>
                    <a:pt x="215" y="138"/>
                  </a:cubicBezTo>
                  <a:cubicBezTo>
                    <a:pt x="215" y="138"/>
                    <a:pt x="215" y="138"/>
                    <a:pt x="215" y="138"/>
                  </a:cubicBezTo>
                  <a:cubicBezTo>
                    <a:pt x="214" y="138"/>
                    <a:pt x="214" y="138"/>
                    <a:pt x="214" y="138"/>
                  </a:cubicBezTo>
                  <a:cubicBezTo>
                    <a:pt x="213" y="138"/>
                    <a:pt x="213" y="138"/>
                    <a:pt x="213" y="138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3" y="136"/>
                    <a:pt x="213" y="136"/>
                    <a:pt x="213" y="136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1" y="136"/>
                    <a:pt x="211" y="136"/>
                    <a:pt x="211" y="136"/>
                  </a:cubicBezTo>
                  <a:cubicBezTo>
                    <a:pt x="210" y="135"/>
                    <a:pt x="210" y="135"/>
                    <a:pt x="210" y="135"/>
                  </a:cubicBezTo>
                  <a:cubicBezTo>
                    <a:pt x="210" y="134"/>
                    <a:pt x="210" y="134"/>
                    <a:pt x="210" y="134"/>
                  </a:cubicBezTo>
                  <a:cubicBezTo>
                    <a:pt x="210" y="134"/>
                    <a:pt x="210" y="134"/>
                    <a:pt x="210" y="134"/>
                  </a:cubicBezTo>
                  <a:cubicBezTo>
                    <a:pt x="209" y="134"/>
                    <a:pt x="209" y="134"/>
                    <a:pt x="209" y="134"/>
                  </a:cubicBezTo>
                  <a:cubicBezTo>
                    <a:pt x="209" y="134"/>
                    <a:pt x="209" y="134"/>
                    <a:pt x="209" y="134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09" y="132"/>
                    <a:pt x="209" y="132"/>
                    <a:pt x="209" y="132"/>
                  </a:cubicBezTo>
                  <a:cubicBezTo>
                    <a:pt x="209" y="131"/>
                    <a:pt x="209" y="131"/>
                    <a:pt x="209" y="131"/>
                  </a:cubicBezTo>
                  <a:cubicBezTo>
                    <a:pt x="209" y="129"/>
                    <a:pt x="209" y="129"/>
                    <a:pt x="209" y="129"/>
                  </a:cubicBezTo>
                  <a:cubicBezTo>
                    <a:pt x="209" y="129"/>
                    <a:pt x="209" y="129"/>
                    <a:pt x="209" y="129"/>
                  </a:cubicBezTo>
                  <a:cubicBezTo>
                    <a:pt x="211" y="128"/>
                    <a:pt x="211" y="128"/>
                    <a:pt x="211" y="128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13" y="127"/>
                    <a:pt x="213" y="127"/>
                    <a:pt x="213" y="127"/>
                  </a:cubicBezTo>
                  <a:cubicBezTo>
                    <a:pt x="213" y="126"/>
                    <a:pt x="213" y="126"/>
                    <a:pt x="213" y="126"/>
                  </a:cubicBezTo>
                  <a:cubicBezTo>
                    <a:pt x="213" y="126"/>
                    <a:pt x="213" y="126"/>
                    <a:pt x="213" y="126"/>
                  </a:cubicBezTo>
                  <a:cubicBezTo>
                    <a:pt x="212" y="126"/>
                    <a:pt x="212" y="126"/>
                    <a:pt x="212" y="126"/>
                  </a:cubicBezTo>
                  <a:cubicBezTo>
                    <a:pt x="212" y="126"/>
                    <a:pt x="212" y="126"/>
                    <a:pt x="212" y="126"/>
                  </a:cubicBezTo>
                  <a:cubicBezTo>
                    <a:pt x="212" y="126"/>
                    <a:pt x="212" y="126"/>
                    <a:pt x="212" y="126"/>
                  </a:cubicBezTo>
                  <a:cubicBezTo>
                    <a:pt x="211" y="125"/>
                    <a:pt x="211" y="125"/>
                    <a:pt x="211" y="125"/>
                  </a:cubicBezTo>
                  <a:cubicBezTo>
                    <a:pt x="211" y="124"/>
                    <a:pt x="211" y="124"/>
                    <a:pt x="211" y="124"/>
                  </a:cubicBezTo>
                  <a:cubicBezTo>
                    <a:pt x="213" y="123"/>
                    <a:pt x="213" y="123"/>
                    <a:pt x="213" y="123"/>
                  </a:cubicBezTo>
                  <a:cubicBezTo>
                    <a:pt x="213" y="122"/>
                    <a:pt x="213" y="122"/>
                    <a:pt x="213" y="122"/>
                  </a:cubicBezTo>
                  <a:cubicBezTo>
                    <a:pt x="214" y="121"/>
                    <a:pt x="214" y="121"/>
                    <a:pt x="214" y="121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5" y="120"/>
                    <a:pt x="215" y="120"/>
                    <a:pt x="215" y="120"/>
                  </a:cubicBezTo>
                  <a:cubicBezTo>
                    <a:pt x="216" y="119"/>
                    <a:pt x="216" y="119"/>
                    <a:pt x="216" y="119"/>
                  </a:cubicBezTo>
                  <a:cubicBezTo>
                    <a:pt x="217" y="119"/>
                    <a:pt x="217" y="119"/>
                    <a:pt x="217" y="119"/>
                  </a:cubicBezTo>
                  <a:cubicBezTo>
                    <a:pt x="217" y="119"/>
                    <a:pt x="217" y="119"/>
                    <a:pt x="217" y="119"/>
                  </a:cubicBezTo>
                  <a:cubicBezTo>
                    <a:pt x="217" y="120"/>
                    <a:pt x="217" y="120"/>
                    <a:pt x="217" y="120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8" y="121"/>
                    <a:pt x="218" y="121"/>
                    <a:pt x="218" y="121"/>
                  </a:cubicBezTo>
                  <a:cubicBezTo>
                    <a:pt x="218" y="120"/>
                    <a:pt x="218" y="120"/>
                    <a:pt x="218" y="120"/>
                  </a:cubicBezTo>
                  <a:cubicBezTo>
                    <a:pt x="219" y="119"/>
                    <a:pt x="219" y="119"/>
                    <a:pt x="219" y="119"/>
                  </a:cubicBezTo>
                  <a:cubicBezTo>
                    <a:pt x="219" y="119"/>
                    <a:pt x="219" y="119"/>
                    <a:pt x="219" y="119"/>
                  </a:cubicBezTo>
                  <a:cubicBezTo>
                    <a:pt x="219" y="119"/>
                    <a:pt x="219" y="119"/>
                    <a:pt x="219" y="119"/>
                  </a:cubicBezTo>
                  <a:cubicBezTo>
                    <a:pt x="218" y="118"/>
                    <a:pt x="218" y="118"/>
                    <a:pt x="218" y="118"/>
                  </a:cubicBezTo>
                  <a:cubicBezTo>
                    <a:pt x="217" y="118"/>
                    <a:pt x="217" y="118"/>
                    <a:pt x="217" y="118"/>
                  </a:cubicBezTo>
                  <a:cubicBezTo>
                    <a:pt x="218" y="117"/>
                    <a:pt x="218" y="117"/>
                    <a:pt x="218" y="117"/>
                  </a:cubicBezTo>
                  <a:cubicBezTo>
                    <a:pt x="219" y="117"/>
                    <a:pt x="219" y="117"/>
                    <a:pt x="219" y="117"/>
                  </a:cubicBezTo>
                  <a:cubicBezTo>
                    <a:pt x="220" y="116"/>
                    <a:pt x="220" y="116"/>
                    <a:pt x="220" y="116"/>
                  </a:cubicBezTo>
                  <a:cubicBezTo>
                    <a:pt x="221" y="116"/>
                    <a:pt x="221" y="116"/>
                    <a:pt x="221" y="116"/>
                  </a:cubicBezTo>
                  <a:cubicBezTo>
                    <a:pt x="221" y="115"/>
                    <a:pt x="221" y="115"/>
                    <a:pt x="221" y="115"/>
                  </a:cubicBezTo>
                  <a:cubicBezTo>
                    <a:pt x="221" y="115"/>
                    <a:pt x="221" y="115"/>
                    <a:pt x="221" y="115"/>
                  </a:cubicBezTo>
                  <a:cubicBezTo>
                    <a:pt x="222" y="115"/>
                    <a:pt x="222" y="115"/>
                    <a:pt x="222" y="115"/>
                  </a:cubicBezTo>
                  <a:cubicBezTo>
                    <a:pt x="224" y="115"/>
                    <a:pt x="224" y="115"/>
                    <a:pt x="224" y="115"/>
                  </a:cubicBezTo>
                  <a:cubicBezTo>
                    <a:pt x="224" y="116"/>
                    <a:pt x="224" y="116"/>
                    <a:pt x="224" y="116"/>
                  </a:cubicBezTo>
                  <a:cubicBezTo>
                    <a:pt x="224" y="116"/>
                    <a:pt x="224" y="116"/>
                    <a:pt x="224" y="116"/>
                  </a:cubicBezTo>
                  <a:cubicBezTo>
                    <a:pt x="224" y="117"/>
                    <a:pt x="224" y="117"/>
                    <a:pt x="224" y="117"/>
                  </a:cubicBezTo>
                  <a:cubicBezTo>
                    <a:pt x="225" y="117"/>
                    <a:pt x="225" y="117"/>
                    <a:pt x="225" y="117"/>
                  </a:cubicBezTo>
                  <a:cubicBezTo>
                    <a:pt x="226" y="118"/>
                    <a:pt x="226" y="118"/>
                    <a:pt x="226" y="118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5" y="119"/>
                    <a:pt x="225" y="119"/>
                    <a:pt x="225" y="119"/>
                  </a:cubicBezTo>
                  <a:cubicBezTo>
                    <a:pt x="225" y="119"/>
                    <a:pt x="225" y="119"/>
                    <a:pt x="225" y="119"/>
                  </a:cubicBezTo>
                  <a:cubicBezTo>
                    <a:pt x="225" y="120"/>
                    <a:pt x="225" y="120"/>
                    <a:pt x="225" y="120"/>
                  </a:cubicBezTo>
                  <a:cubicBezTo>
                    <a:pt x="226" y="121"/>
                    <a:pt x="226" y="121"/>
                    <a:pt x="226" y="121"/>
                  </a:cubicBezTo>
                  <a:cubicBezTo>
                    <a:pt x="226" y="121"/>
                    <a:pt x="226" y="121"/>
                    <a:pt x="226" y="121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6" y="124"/>
                    <a:pt x="226" y="124"/>
                    <a:pt x="226" y="124"/>
                  </a:cubicBezTo>
                  <a:cubicBezTo>
                    <a:pt x="226" y="125"/>
                    <a:pt x="226" y="125"/>
                    <a:pt x="226" y="125"/>
                  </a:cubicBezTo>
                  <a:cubicBezTo>
                    <a:pt x="225" y="126"/>
                    <a:pt x="225" y="126"/>
                    <a:pt x="225" y="126"/>
                  </a:cubicBezTo>
                  <a:cubicBezTo>
                    <a:pt x="225" y="127"/>
                    <a:pt x="225" y="127"/>
                    <a:pt x="225" y="127"/>
                  </a:cubicBezTo>
                  <a:cubicBezTo>
                    <a:pt x="224" y="127"/>
                    <a:pt x="224" y="127"/>
                    <a:pt x="224" y="127"/>
                  </a:cubicBezTo>
                  <a:cubicBezTo>
                    <a:pt x="225" y="128"/>
                    <a:pt x="225" y="128"/>
                    <a:pt x="225" y="128"/>
                  </a:cubicBezTo>
                  <a:cubicBezTo>
                    <a:pt x="225" y="128"/>
                    <a:pt x="225" y="128"/>
                    <a:pt x="225" y="128"/>
                  </a:cubicBezTo>
                  <a:cubicBezTo>
                    <a:pt x="225" y="129"/>
                    <a:pt x="225" y="129"/>
                    <a:pt x="225" y="129"/>
                  </a:cubicBezTo>
                  <a:cubicBezTo>
                    <a:pt x="225" y="130"/>
                    <a:pt x="225" y="130"/>
                    <a:pt x="225" y="130"/>
                  </a:cubicBezTo>
                  <a:cubicBezTo>
                    <a:pt x="225" y="130"/>
                    <a:pt x="225" y="130"/>
                    <a:pt x="225" y="130"/>
                  </a:cubicBezTo>
                  <a:cubicBezTo>
                    <a:pt x="225" y="131"/>
                    <a:pt x="225" y="131"/>
                    <a:pt x="225" y="131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6" y="132"/>
                    <a:pt x="226" y="132"/>
                    <a:pt x="226" y="132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34"/>
                    <a:pt x="226" y="134"/>
                    <a:pt x="226" y="134"/>
                  </a:cubicBezTo>
                  <a:cubicBezTo>
                    <a:pt x="226" y="134"/>
                    <a:pt x="226" y="134"/>
                    <a:pt x="226" y="134"/>
                  </a:cubicBezTo>
                  <a:cubicBezTo>
                    <a:pt x="225" y="134"/>
                    <a:pt x="225" y="134"/>
                    <a:pt x="225" y="134"/>
                  </a:cubicBezTo>
                  <a:cubicBezTo>
                    <a:pt x="224" y="134"/>
                    <a:pt x="224" y="134"/>
                    <a:pt x="224" y="134"/>
                  </a:cubicBezTo>
                  <a:cubicBezTo>
                    <a:pt x="224" y="133"/>
                    <a:pt x="224" y="133"/>
                    <a:pt x="224" y="133"/>
                  </a:cubicBezTo>
                  <a:cubicBezTo>
                    <a:pt x="224" y="133"/>
                    <a:pt x="224" y="133"/>
                    <a:pt x="224" y="133"/>
                  </a:cubicBezTo>
                  <a:cubicBezTo>
                    <a:pt x="223" y="133"/>
                    <a:pt x="223" y="133"/>
                    <a:pt x="223" y="133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2" y="134"/>
                    <a:pt x="222" y="134"/>
                    <a:pt x="222" y="134"/>
                  </a:cubicBezTo>
                  <a:cubicBezTo>
                    <a:pt x="222" y="134"/>
                    <a:pt x="222" y="134"/>
                    <a:pt x="222" y="134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4" y="135"/>
                    <a:pt x="224" y="135"/>
                    <a:pt x="224" y="135"/>
                  </a:cubicBezTo>
                  <a:cubicBezTo>
                    <a:pt x="224" y="135"/>
                    <a:pt x="224" y="135"/>
                    <a:pt x="224" y="135"/>
                  </a:cubicBezTo>
                  <a:cubicBezTo>
                    <a:pt x="221" y="137"/>
                    <a:pt x="221" y="137"/>
                    <a:pt x="221" y="137"/>
                  </a:cubicBezTo>
                  <a:cubicBezTo>
                    <a:pt x="221" y="137"/>
                    <a:pt x="221" y="137"/>
                    <a:pt x="221" y="137"/>
                  </a:cubicBezTo>
                  <a:cubicBezTo>
                    <a:pt x="220" y="137"/>
                    <a:pt x="220" y="137"/>
                    <a:pt x="220" y="137"/>
                  </a:cubicBezTo>
                  <a:cubicBezTo>
                    <a:pt x="220" y="137"/>
                    <a:pt x="220" y="137"/>
                    <a:pt x="220" y="137"/>
                  </a:cubicBezTo>
                  <a:cubicBezTo>
                    <a:pt x="220" y="138"/>
                    <a:pt x="220" y="138"/>
                    <a:pt x="220" y="138"/>
                  </a:cubicBezTo>
                  <a:cubicBezTo>
                    <a:pt x="220" y="139"/>
                    <a:pt x="220" y="139"/>
                    <a:pt x="220" y="139"/>
                  </a:cubicBezTo>
                  <a:cubicBezTo>
                    <a:pt x="221" y="138"/>
                    <a:pt x="221" y="138"/>
                    <a:pt x="221" y="138"/>
                  </a:cubicBezTo>
                  <a:cubicBezTo>
                    <a:pt x="222" y="139"/>
                    <a:pt x="222" y="139"/>
                    <a:pt x="222" y="139"/>
                  </a:cubicBezTo>
                  <a:cubicBezTo>
                    <a:pt x="222" y="139"/>
                    <a:pt x="222" y="139"/>
                    <a:pt x="222" y="139"/>
                  </a:cubicBezTo>
                  <a:cubicBezTo>
                    <a:pt x="222" y="140"/>
                    <a:pt x="222" y="140"/>
                    <a:pt x="222" y="140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24" y="139"/>
                    <a:pt x="224" y="139"/>
                    <a:pt x="224" y="139"/>
                  </a:cubicBezTo>
                  <a:cubicBezTo>
                    <a:pt x="224" y="139"/>
                    <a:pt x="224" y="139"/>
                    <a:pt x="224" y="139"/>
                  </a:cubicBezTo>
                  <a:cubicBezTo>
                    <a:pt x="225" y="139"/>
                    <a:pt x="225" y="139"/>
                    <a:pt x="225" y="139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25" y="140"/>
                    <a:pt x="225" y="140"/>
                    <a:pt x="225" y="140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6" y="140"/>
                    <a:pt x="226" y="140"/>
                    <a:pt x="226" y="140"/>
                  </a:cubicBezTo>
                  <a:cubicBezTo>
                    <a:pt x="227" y="140"/>
                    <a:pt x="227" y="140"/>
                    <a:pt x="227" y="140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5" y="142"/>
                    <a:pt x="225" y="142"/>
                    <a:pt x="225" y="142"/>
                  </a:cubicBezTo>
                  <a:cubicBezTo>
                    <a:pt x="224" y="142"/>
                    <a:pt x="224" y="142"/>
                    <a:pt x="224" y="142"/>
                  </a:cubicBezTo>
                  <a:cubicBezTo>
                    <a:pt x="224" y="141"/>
                    <a:pt x="224" y="141"/>
                    <a:pt x="224" y="141"/>
                  </a:cubicBezTo>
                  <a:cubicBezTo>
                    <a:pt x="224" y="141"/>
                    <a:pt x="224" y="141"/>
                    <a:pt x="224" y="141"/>
                  </a:cubicBezTo>
                  <a:cubicBezTo>
                    <a:pt x="223" y="141"/>
                    <a:pt x="223" y="141"/>
                    <a:pt x="223" y="141"/>
                  </a:cubicBezTo>
                  <a:cubicBezTo>
                    <a:pt x="223" y="141"/>
                    <a:pt x="223" y="141"/>
                    <a:pt x="223" y="141"/>
                  </a:cubicBezTo>
                  <a:cubicBezTo>
                    <a:pt x="224" y="142"/>
                    <a:pt x="224" y="142"/>
                    <a:pt x="224" y="142"/>
                  </a:cubicBezTo>
                  <a:cubicBezTo>
                    <a:pt x="224" y="143"/>
                    <a:pt x="224" y="143"/>
                    <a:pt x="224" y="143"/>
                  </a:cubicBezTo>
                  <a:cubicBezTo>
                    <a:pt x="225" y="144"/>
                    <a:pt x="225" y="144"/>
                    <a:pt x="225" y="144"/>
                  </a:cubicBezTo>
                  <a:cubicBezTo>
                    <a:pt x="225" y="145"/>
                    <a:pt x="225" y="145"/>
                    <a:pt x="225" y="145"/>
                  </a:cubicBezTo>
                  <a:cubicBezTo>
                    <a:pt x="225" y="145"/>
                    <a:pt x="225" y="145"/>
                    <a:pt x="225" y="145"/>
                  </a:cubicBezTo>
                  <a:cubicBezTo>
                    <a:pt x="225" y="146"/>
                    <a:pt x="225" y="146"/>
                    <a:pt x="225" y="146"/>
                  </a:cubicBezTo>
                  <a:cubicBezTo>
                    <a:pt x="224" y="146"/>
                    <a:pt x="224" y="146"/>
                    <a:pt x="224" y="146"/>
                  </a:cubicBezTo>
                  <a:cubicBezTo>
                    <a:pt x="224" y="147"/>
                    <a:pt x="224" y="147"/>
                    <a:pt x="224" y="147"/>
                  </a:cubicBezTo>
                  <a:cubicBezTo>
                    <a:pt x="224" y="148"/>
                    <a:pt x="224" y="148"/>
                    <a:pt x="224" y="148"/>
                  </a:cubicBezTo>
                  <a:cubicBezTo>
                    <a:pt x="223" y="149"/>
                    <a:pt x="223" y="149"/>
                    <a:pt x="223" y="149"/>
                  </a:cubicBezTo>
                  <a:cubicBezTo>
                    <a:pt x="223" y="149"/>
                    <a:pt x="223" y="149"/>
                    <a:pt x="223" y="149"/>
                  </a:cubicBezTo>
                  <a:cubicBezTo>
                    <a:pt x="223" y="150"/>
                    <a:pt x="223" y="150"/>
                    <a:pt x="223" y="150"/>
                  </a:cubicBezTo>
                  <a:cubicBezTo>
                    <a:pt x="223" y="150"/>
                    <a:pt x="223" y="150"/>
                    <a:pt x="223" y="150"/>
                  </a:cubicBezTo>
                  <a:cubicBezTo>
                    <a:pt x="223" y="151"/>
                    <a:pt x="223" y="151"/>
                    <a:pt x="223" y="151"/>
                  </a:cubicBezTo>
                  <a:cubicBezTo>
                    <a:pt x="223" y="151"/>
                    <a:pt x="223" y="151"/>
                    <a:pt x="223" y="151"/>
                  </a:cubicBezTo>
                  <a:cubicBezTo>
                    <a:pt x="224" y="150"/>
                    <a:pt x="224" y="150"/>
                    <a:pt x="224" y="150"/>
                  </a:cubicBezTo>
                  <a:cubicBezTo>
                    <a:pt x="224" y="150"/>
                    <a:pt x="224" y="150"/>
                    <a:pt x="224" y="150"/>
                  </a:cubicBezTo>
                  <a:cubicBezTo>
                    <a:pt x="225" y="149"/>
                    <a:pt x="225" y="149"/>
                    <a:pt x="225" y="149"/>
                  </a:cubicBezTo>
                  <a:cubicBezTo>
                    <a:pt x="226" y="149"/>
                    <a:pt x="226" y="149"/>
                    <a:pt x="226" y="149"/>
                  </a:cubicBezTo>
                  <a:cubicBezTo>
                    <a:pt x="225" y="148"/>
                    <a:pt x="225" y="148"/>
                    <a:pt x="225" y="148"/>
                  </a:cubicBezTo>
                  <a:cubicBezTo>
                    <a:pt x="226" y="148"/>
                    <a:pt x="226" y="148"/>
                    <a:pt x="226" y="148"/>
                  </a:cubicBezTo>
                  <a:cubicBezTo>
                    <a:pt x="226" y="148"/>
                    <a:pt x="226" y="148"/>
                    <a:pt x="226" y="148"/>
                  </a:cubicBezTo>
                  <a:cubicBezTo>
                    <a:pt x="227" y="148"/>
                    <a:pt x="227" y="148"/>
                    <a:pt x="227" y="148"/>
                  </a:cubicBezTo>
                  <a:cubicBezTo>
                    <a:pt x="227" y="147"/>
                    <a:pt x="227" y="147"/>
                    <a:pt x="227" y="147"/>
                  </a:cubicBezTo>
                  <a:cubicBezTo>
                    <a:pt x="227" y="146"/>
                    <a:pt x="227" y="146"/>
                    <a:pt x="227" y="146"/>
                  </a:cubicBezTo>
                  <a:cubicBezTo>
                    <a:pt x="228" y="145"/>
                    <a:pt x="228" y="145"/>
                    <a:pt x="228" y="145"/>
                  </a:cubicBezTo>
                  <a:cubicBezTo>
                    <a:pt x="229" y="143"/>
                    <a:pt x="229" y="143"/>
                    <a:pt x="229" y="143"/>
                  </a:cubicBezTo>
                  <a:cubicBezTo>
                    <a:pt x="230" y="143"/>
                    <a:pt x="230" y="143"/>
                    <a:pt x="230" y="143"/>
                  </a:cubicBezTo>
                  <a:cubicBezTo>
                    <a:pt x="230" y="143"/>
                    <a:pt x="230" y="143"/>
                    <a:pt x="230" y="143"/>
                  </a:cubicBezTo>
                  <a:cubicBezTo>
                    <a:pt x="230" y="143"/>
                    <a:pt x="230" y="143"/>
                    <a:pt x="230" y="143"/>
                  </a:cubicBezTo>
                  <a:cubicBezTo>
                    <a:pt x="230" y="144"/>
                    <a:pt x="230" y="144"/>
                    <a:pt x="230" y="144"/>
                  </a:cubicBezTo>
                  <a:cubicBezTo>
                    <a:pt x="231" y="145"/>
                    <a:pt x="231" y="145"/>
                    <a:pt x="231" y="145"/>
                  </a:cubicBezTo>
                  <a:cubicBezTo>
                    <a:pt x="231" y="146"/>
                    <a:pt x="231" y="146"/>
                    <a:pt x="231" y="146"/>
                  </a:cubicBezTo>
                  <a:cubicBezTo>
                    <a:pt x="232" y="147"/>
                    <a:pt x="232" y="147"/>
                    <a:pt x="232" y="147"/>
                  </a:cubicBezTo>
                  <a:cubicBezTo>
                    <a:pt x="232" y="148"/>
                    <a:pt x="232" y="148"/>
                    <a:pt x="232" y="148"/>
                  </a:cubicBezTo>
                  <a:cubicBezTo>
                    <a:pt x="232" y="149"/>
                    <a:pt x="232" y="149"/>
                    <a:pt x="232" y="149"/>
                  </a:cubicBezTo>
                  <a:cubicBezTo>
                    <a:pt x="232" y="150"/>
                    <a:pt x="232" y="150"/>
                    <a:pt x="232" y="150"/>
                  </a:cubicBezTo>
                  <a:cubicBezTo>
                    <a:pt x="232" y="151"/>
                    <a:pt x="232" y="151"/>
                    <a:pt x="232" y="151"/>
                  </a:cubicBezTo>
                  <a:cubicBezTo>
                    <a:pt x="231" y="151"/>
                    <a:pt x="231" y="151"/>
                    <a:pt x="231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30" y="152"/>
                    <a:pt x="230" y="152"/>
                    <a:pt x="230" y="152"/>
                  </a:cubicBezTo>
                  <a:cubicBezTo>
                    <a:pt x="230" y="153"/>
                    <a:pt x="230" y="153"/>
                    <a:pt x="230" y="153"/>
                  </a:cubicBezTo>
                  <a:cubicBezTo>
                    <a:pt x="229" y="154"/>
                    <a:pt x="229" y="154"/>
                    <a:pt x="229" y="154"/>
                  </a:cubicBezTo>
                  <a:cubicBezTo>
                    <a:pt x="229" y="155"/>
                    <a:pt x="229" y="155"/>
                    <a:pt x="229" y="155"/>
                  </a:cubicBezTo>
                  <a:cubicBezTo>
                    <a:pt x="229" y="155"/>
                    <a:pt x="229" y="155"/>
                    <a:pt x="229" y="155"/>
                  </a:cubicBezTo>
                  <a:cubicBezTo>
                    <a:pt x="229" y="156"/>
                    <a:pt x="229" y="156"/>
                    <a:pt x="229" y="156"/>
                  </a:cubicBezTo>
                  <a:cubicBezTo>
                    <a:pt x="230" y="159"/>
                    <a:pt x="230" y="159"/>
                    <a:pt x="230" y="159"/>
                  </a:cubicBezTo>
                  <a:cubicBezTo>
                    <a:pt x="230" y="160"/>
                    <a:pt x="230" y="160"/>
                    <a:pt x="230" y="160"/>
                  </a:cubicBezTo>
                  <a:cubicBezTo>
                    <a:pt x="230" y="161"/>
                    <a:pt x="230" y="161"/>
                    <a:pt x="230" y="161"/>
                  </a:cubicBezTo>
                  <a:cubicBezTo>
                    <a:pt x="231" y="162"/>
                    <a:pt x="231" y="162"/>
                    <a:pt x="231" y="162"/>
                  </a:cubicBezTo>
                  <a:cubicBezTo>
                    <a:pt x="231" y="162"/>
                    <a:pt x="231" y="162"/>
                    <a:pt x="231" y="162"/>
                  </a:cubicBezTo>
                  <a:cubicBezTo>
                    <a:pt x="231" y="161"/>
                    <a:pt x="231" y="161"/>
                    <a:pt x="231" y="161"/>
                  </a:cubicBezTo>
                  <a:cubicBezTo>
                    <a:pt x="231" y="160"/>
                    <a:pt x="231" y="160"/>
                    <a:pt x="231" y="160"/>
                  </a:cubicBezTo>
                  <a:cubicBezTo>
                    <a:pt x="232" y="160"/>
                    <a:pt x="232" y="160"/>
                    <a:pt x="232" y="160"/>
                  </a:cubicBezTo>
                  <a:cubicBezTo>
                    <a:pt x="232" y="160"/>
                    <a:pt x="232" y="160"/>
                    <a:pt x="232" y="160"/>
                  </a:cubicBezTo>
                  <a:cubicBezTo>
                    <a:pt x="233" y="161"/>
                    <a:pt x="233" y="161"/>
                    <a:pt x="233" y="161"/>
                  </a:cubicBezTo>
                  <a:cubicBezTo>
                    <a:pt x="233" y="161"/>
                    <a:pt x="233" y="161"/>
                    <a:pt x="233" y="161"/>
                  </a:cubicBezTo>
                  <a:cubicBezTo>
                    <a:pt x="233" y="160"/>
                    <a:pt x="233" y="160"/>
                    <a:pt x="233" y="160"/>
                  </a:cubicBezTo>
                  <a:cubicBezTo>
                    <a:pt x="234" y="159"/>
                    <a:pt x="234" y="159"/>
                    <a:pt x="234" y="159"/>
                  </a:cubicBezTo>
                  <a:cubicBezTo>
                    <a:pt x="234" y="158"/>
                    <a:pt x="234" y="158"/>
                    <a:pt x="234" y="158"/>
                  </a:cubicBezTo>
                  <a:cubicBezTo>
                    <a:pt x="235" y="158"/>
                    <a:pt x="235" y="158"/>
                    <a:pt x="235" y="158"/>
                  </a:cubicBezTo>
                  <a:cubicBezTo>
                    <a:pt x="236" y="157"/>
                    <a:pt x="236" y="157"/>
                    <a:pt x="236" y="157"/>
                  </a:cubicBezTo>
                  <a:cubicBezTo>
                    <a:pt x="236" y="156"/>
                    <a:pt x="236" y="156"/>
                    <a:pt x="236" y="156"/>
                  </a:cubicBezTo>
                  <a:cubicBezTo>
                    <a:pt x="236" y="156"/>
                    <a:pt x="236" y="156"/>
                    <a:pt x="236" y="156"/>
                  </a:cubicBezTo>
                  <a:cubicBezTo>
                    <a:pt x="238" y="155"/>
                    <a:pt x="238" y="155"/>
                    <a:pt x="238" y="155"/>
                  </a:cubicBezTo>
                  <a:cubicBezTo>
                    <a:pt x="239" y="153"/>
                    <a:pt x="239" y="153"/>
                    <a:pt x="239" y="153"/>
                  </a:cubicBezTo>
                  <a:cubicBezTo>
                    <a:pt x="240" y="151"/>
                    <a:pt x="240" y="151"/>
                    <a:pt x="240" y="151"/>
                  </a:cubicBezTo>
                  <a:cubicBezTo>
                    <a:pt x="240" y="150"/>
                    <a:pt x="240" y="150"/>
                    <a:pt x="240" y="150"/>
                  </a:cubicBezTo>
                  <a:cubicBezTo>
                    <a:pt x="241" y="149"/>
                    <a:pt x="241" y="149"/>
                    <a:pt x="241" y="149"/>
                  </a:cubicBezTo>
                  <a:cubicBezTo>
                    <a:pt x="242" y="150"/>
                    <a:pt x="242" y="150"/>
                    <a:pt x="242" y="150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44" y="150"/>
                    <a:pt x="244" y="150"/>
                    <a:pt x="244" y="150"/>
                  </a:cubicBezTo>
                  <a:cubicBezTo>
                    <a:pt x="244" y="150"/>
                    <a:pt x="244" y="150"/>
                    <a:pt x="244" y="150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43" y="149"/>
                    <a:pt x="243" y="149"/>
                    <a:pt x="243" y="149"/>
                  </a:cubicBezTo>
                  <a:cubicBezTo>
                    <a:pt x="243" y="148"/>
                    <a:pt x="243" y="148"/>
                    <a:pt x="243" y="148"/>
                  </a:cubicBezTo>
                  <a:cubicBezTo>
                    <a:pt x="244" y="148"/>
                    <a:pt x="244" y="148"/>
                    <a:pt x="244" y="148"/>
                  </a:cubicBezTo>
                  <a:cubicBezTo>
                    <a:pt x="244" y="149"/>
                    <a:pt x="244" y="149"/>
                    <a:pt x="244" y="149"/>
                  </a:cubicBezTo>
                  <a:cubicBezTo>
                    <a:pt x="245" y="148"/>
                    <a:pt x="245" y="148"/>
                    <a:pt x="245" y="148"/>
                  </a:cubicBezTo>
                  <a:cubicBezTo>
                    <a:pt x="245" y="148"/>
                    <a:pt x="245" y="148"/>
                    <a:pt x="245" y="148"/>
                  </a:cubicBezTo>
                  <a:cubicBezTo>
                    <a:pt x="246" y="148"/>
                    <a:pt x="246" y="148"/>
                    <a:pt x="246" y="148"/>
                  </a:cubicBezTo>
                  <a:cubicBezTo>
                    <a:pt x="245" y="147"/>
                    <a:pt x="245" y="147"/>
                    <a:pt x="245" y="147"/>
                  </a:cubicBezTo>
                  <a:cubicBezTo>
                    <a:pt x="245" y="147"/>
                    <a:pt x="245" y="147"/>
                    <a:pt x="245" y="147"/>
                  </a:cubicBezTo>
                  <a:cubicBezTo>
                    <a:pt x="245" y="147"/>
                    <a:pt x="245" y="147"/>
                    <a:pt x="245" y="147"/>
                  </a:cubicBezTo>
                  <a:cubicBezTo>
                    <a:pt x="244" y="147"/>
                    <a:pt x="244" y="147"/>
                    <a:pt x="244" y="147"/>
                  </a:cubicBezTo>
                  <a:cubicBezTo>
                    <a:pt x="244" y="145"/>
                    <a:pt x="244" y="145"/>
                    <a:pt x="244" y="145"/>
                  </a:cubicBezTo>
                  <a:cubicBezTo>
                    <a:pt x="245" y="145"/>
                    <a:pt x="245" y="145"/>
                    <a:pt x="245" y="145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3"/>
                    <a:pt x="245" y="143"/>
                    <a:pt x="245" y="143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45" y="142"/>
                    <a:pt x="245" y="142"/>
                    <a:pt x="245" y="142"/>
                  </a:cubicBezTo>
                  <a:cubicBezTo>
                    <a:pt x="245" y="142"/>
                    <a:pt x="245" y="142"/>
                    <a:pt x="245" y="142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6" y="140"/>
                    <a:pt x="246" y="140"/>
                    <a:pt x="246" y="140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7" y="141"/>
                    <a:pt x="247" y="141"/>
                    <a:pt x="247" y="141"/>
                  </a:cubicBezTo>
                  <a:cubicBezTo>
                    <a:pt x="247" y="141"/>
                    <a:pt x="247" y="141"/>
                    <a:pt x="247" y="141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9" y="141"/>
                    <a:pt x="249" y="141"/>
                    <a:pt x="249" y="141"/>
                  </a:cubicBezTo>
                  <a:cubicBezTo>
                    <a:pt x="251" y="142"/>
                    <a:pt x="251" y="142"/>
                    <a:pt x="251" y="142"/>
                  </a:cubicBezTo>
                  <a:cubicBezTo>
                    <a:pt x="251" y="142"/>
                    <a:pt x="251" y="142"/>
                    <a:pt x="251" y="142"/>
                  </a:cubicBezTo>
                  <a:cubicBezTo>
                    <a:pt x="251" y="143"/>
                    <a:pt x="251" y="143"/>
                    <a:pt x="251" y="143"/>
                  </a:cubicBezTo>
                  <a:cubicBezTo>
                    <a:pt x="253" y="143"/>
                    <a:pt x="253" y="143"/>
                    <a:pt x="253" y="143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5" y="144"/>
                    <a:pt x="255" y="144"/>
                    <a:pt x="255" y="144"/>
                  </a:cubicBezTo>
                  <a:cubicBezTo>
                    <a:pt x="255" y="144"/>
                    <a:pt x="255" y="144"/>
                    <a:pt x="255" y="144"/>
                  </a:cubicBezTo>
                  <a:cubicBezTo>
                    <a:pt x="255" y="145"/>
                    <a:pt x="255" y="145"/>
                    <a:pt x="255" y="145"/>
                  </a:cubicBezTo>
                  <a:cubicBezTo>
                    <a:pt x="256" y="145"/>
                    <a:pt x="256" y="145"/>
                    <a:pt x="256" y="145"/>
                  </a:cubicBezTo>
                  <a:cubicBezTo>
                    <a:pt x="255" y="145"/>
                    <a:pt x="255" y="145"/>
                    <a:pt x="255" y="145"/>
                  </a:cubicBezTo>
                  <a:cubicBezTo>
                    <a:pt x="254" y="145"/>
                    <a:pt x="254" y="145"/>
                    <a:pt x="254" y="145"/>
                  </a:cubicBezTo>
                  <a:cubicBezTo>
                    <a:pt x="254" y="145"/>
                    <a:pt x="254" y="145"/>
                    <a:pt x="254" y="145"/>
                  </a:cubicBezTo>
                  <a:cubicBezTo>
                    <a:pt x="254" y="145"/>
                    <a:pt x="254" y="145"/>
                    <a:pt x="254" y="145"/>
                  </a:cubicBezTo>
                  <a:cubicBezTo>
                    <a:pt x="256" y="146"/>
                    <a:pt x="256" y="146"/>
                    <a:pt x="256" y="146"/>
                  </a:cubicBezTo>
                  <a:cubicBezTo>
                    <a:pt x="256" y="147"/>
                    <a:pt x="256" y="147"/>
                    <a:pt x="256" y="147"/>
                  </a:cubicBezTo>
                  <a:cubicBezTo>
                    <a:pt x="255" y="147"/>
                    <a:pt x="255" y="147"/>
                    <a:pt x="255" y="147"/>
                  </a:cubicBezTo>
                  <a:cubicBezTo>
                    <a:pt x="256" y="148"/>
                    <a:pt x="256" y="148"/>
                    <a:pt x="256" y="148"/>
                  </a:cubicBezTo>
                  <a:cubicBezTo>
                    <a:pt x="256" y="147"/>
                    <a:pt x="256" y="147"/>
                    <a:pt x="256" y="147"/>
                  </a:cubicBezTo>
                  <a:cubicBezTo>
                    <a:pt x="258" y="148"/>
                    <a:pt x="258" y="148"/>
                    <a:pt x="258" y="148"/>
                  </a:cubicBezTo>
                  <a:cubicBezTo>
                    <a:pt x="258" y="148"/>
                    <a:pt x="258" y="148"/>
                    <a:pt x="258" y="148"/>
                  </a:cubicBezTo>
                  <a:cubicBezTo>
                    <a:pt x="258" y="148"/>
                    <a:pt x="258" y="148"/>
                    <a:pt x="258" y="148"/>
                  </a:cubicBezTo>
                  <a:cubicBezTo>
                    <a:pt x="259" y="149"/>
                    <a:pt x="259" y="149"/>
                    <a:pt x="259" y="149"/>
                  </a:cubicBezTo>
                  <a:cubicBezTo>
                    <a:pt x="258" y="149"/>
                    <a:pt x="258" y="149"/>
                    <a:pt x="258" y="149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6" y="151"/>
                    <a:pt x="256" y="151"/>
                    <a:pt x="256" y="151"/>
                  </a:cubicBezTo>
                  <a:cubicBezTo>
                    <a:pt x="255" y="151"/>
                    <a:pt x="255" y="151"/>
                    <a:pt x="255" y="151"/>
                  </a:cubicBezTo>
                  <a:cubicBezTo>
                    <a:pt x="256" y="151"/>
                    <a:pt x="256" y="151"/>
                    <a:pt x="256" y="151"/>
                  </a:cubicBezTo>
                  <a:cubicBezTo>
                    <a:pt x="257" y="151"/>
                    <a:pt x="257" y="151"/>
                    <a:pt x="257" y="151"/>
                  </a:cubicBezTo>
                  <a:cubicBezTo>
                    <a:pt x="257" y="152"/>
                    <a:pt x="257" y="152"/>
                    <a:pt x="257" y="152"/>
                  </a:cubicBezTo>
                  <a:cubicBezTo>
                    <a:pt x="257" y="152"/>
                    <a:pt x="257" y="152"/>
                    <a:pt x="257" y="152"/>
                  </a:cubicBezTo>
                  <a:cubicBezTo>
                    <a:pt x="258" y="152"/>
                    <a:pt x="258" y="152"/>
                    <a:pt x="258" y="152"/>
                  </a:cubicBezTo>
                  <a:cubicBezTo>
                    <a:pt x="257" y="153"/>
                    <a:pt x="257" y="153"/>
                    <a:pt x="257" y="153"/>
                  </a:cubicBezTo>
                  <a:cubicBezTo>
                    <a:pt x="257" y="153"/>
                    <a:pt x="257" y="153"/>
                    <a:pt x="257" y="153"/>
                  </a:cubicBezTo>
                  <a:cubicBezTo>
                    <a:pt x="256" y="154"/>
                    <a:pt x="256" y="154"/>
                    <a:pt x="256" y="154"/>
                  </a:cubicBezTo>
                  <a:cubicBezTo>
                    <a:pt x="255" y="154"/>
                    <a:pt x="255" y="154"/>
                    <a:pt x="255" y="154"/>
                  </a:cubicBezTo>
                  <a:cubicBezTo>
                    <a:pt x="254" y="154"/>
                    <a:pt x="254" y="154"/>
                    <a:pt x="254" y="154"/>
                  </a:cubicBezTo>
                  <a:cubicBezTo>
                    <a:pt x="254" y="154"/>
                    <a:pt x="254" y="154"/>
                    <a:pt x="254" y="154"/>
                  </a:cubicBezTo>
                  <a:cubicBezTo>
                    <a:pt x="253" y="154"/>
                    <a:pt x="253" y="154"/>
                    <a:pt x="253" y="154"/>
                  </a:cubicBezTo>
                  <a:cubicBezTo>
                    <a:pt x="253" y="153"/>
                    <a:pt x="253" y="153"/>
                    <a:pt x="253" y="153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51" y="153"/>
                    <a:pt x="251" y="153"/>
                    <a:pt x="251" y="153"/>
                  </a:cubicBezTo>
                  <a:cubicBezTo>
                    <a:pt x="251" y="154"/>
                    <a:pt x="251" y="154"/>
                    <a:pt x="251" y="154"/>
                  </a:cubicBezTo>
                  <a:cubicBezTo>
                    <a:pt x="251" y="154"/>
                    <a:pt x="251" y="154"/>
                    <a:pt x="251" y="154"/>
                  </a:cubicBezTo>
                  <a:cubicBezTo>
                    <a:pt x="251" y="154"/>
                    <a:pt x="251" y="154"/>
                    <a:pt x="251" y="154"/>
                  </a:cubicBezTo>
                  <a:cubicBezTo>
                    <a:pt x="252" y="154"/>
                    <a:pt x="252" y="154"/>
                    <a:pt x="252" y="154"/>
                  </a:cubicBezTo>
                  <a:cubicBezTo>
                    <a:pt x="252" y="155"/>
                    <a:pt x="252" y="155"/>
                    <a:pt x="252" y="155"/>
                  </a:cubicBezTo>
                  <a:cubicBezTo>
                    <a:pt x="251" y="155"/>
                    <a:pt x="251" y="155"/>
                    <a:pt x="251" y="155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51" y="156"/>
                    <a:pt x="251" y="156"/>
                    <a:pt x="251" y="156"/>
                  </a:cubicBezTo>
                  <a:cubicBezTo>
                    <a:pt x="251" y="157"/>
                    <a:pt x="251" y="157"/>
                    <a:pt x="251" y="157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1" y="157"/>
                    <a:pt x="251" y="157"/>
                    <a:pt x="251" y="157"/>
                  </a:cubicBezTo>
                  <a:cubicBezTo>
                    <a:pt x="251" y="158"/>
                    <a:pt x="251" y="158"/>
                    <a:pt x="251" y="158"/>
                  </a:cubicBezTo>
                  <a:cubicBezTo>
                    <a:pt x="251" y="159"/>
                    <a:pt x="251" y="159"/>
                    <a:pt x="251" y="159"/>
                  </a:cubicBezTo>
                  <a:cubicBezTo>
                    <a:pt x="252" y="160"/>
                    <a:pt x="252" y="160"/>
                    <a:pt x="252" y="160"/>
                  </a:cubicBezTo>
                  <a:cubicBezTo>
                    <a:pt x="252" y="160"/>
                    <a:pt x="252" y="160"/>
                    <a:pt x="252" y="160"/>
                  </a:cubicBezTo>
                  <a:cubicBezTo>
                    <a:pt x="253" y="162"/>
                    <a:pt x="253" y="162"/>
                    <a:pt x="253" y="162"/>
                  </a:cubicBezTo>
                  <a:cubicBezTo>
                    <a:pt x="253" y="163"/>
                    <a:pt x="253" y="163"/>
                    <a:pt x="253" y="163"/>
                  </a:cubicBezTo>
                  <a:cubicBezTo>
                    <a:pt x="252" y="163"/>
                    <a:pt x="252" y="163"/>
                    <a:pt x="252" y="163"/>
                  </a:cubicBezTo>
                  <a:cubicBezTo>
                    <a:pt x="252" y="164"/>
                    <a:pt x="252" y="164"/>
                    <a:pt x="252" y="164"/>
                  </a:cubicBezTo>
                  <a:cubicBezTo>
                    <a:pt x="251" y="164"/>
                    <a:pt x="251" y="164"/>
                    <a:pt x="251" y="164"/>
                  </a:cubicBezTo>
                  <a:cubicBezTo>
                    <a:pt x="251" y="165"/>
                    <a:pt x="251" y="165"/>
                    <a:pt x="251" y="165"/>
                  </a:cubicBezTo>
                  <a:cubicBezTo>
                    <a:pt x="251" y="166"/>
                    <a:pt x="251" y="166"/>
                    <a:pt x="251" y="166"/>
                  </a:cubicBezTo>
                  <a:cubicBezTo>
                    <a:pt x="250" y="165"/>
                    <a:pt x="250" y="165"/>
                    <a:pt x="250" y="165"/>
                  </a:cubicBezTo>
                  <a:cubicBezTo>
                    <a:pt x="249" y="165"/>
                    <a:pt x="249" y="165"/>
                    <a:pt x="249" y="165"/>
                  </a:cubicBezTo>
                  <a:cubicBezTo>
                    <a:pt x="248" y="166"/>
                    <a:pt x="248" y="166"/>
                    <a:pt x="248" y="166"/>
                  </a:cubicBezTo>
                  <a:cubicBezTo>
                    <a:pt x="248" y="167"/>
                    <a:pt x="248" y="167"/>
                    <a:pt x="248" y="167"/>
                  </a:cubicBezTo>
                  <a:cubicBezTo>
                    <a:pt x="247" y="167"/>
                    <a:pt x="247" y="167"/>
                    <a:pt x="247" y="167"/>
                  </a:cubicBezTo>
                  <a:cubicBezTo>
                    <a:pt x="247" y="168"/>
                    <a:pt x="247" y="168"/>
                    <a:pt x="247" y="168"/>
                  </a:cubicBezTo>
                  <a:cubicBezTo>
                    <a:pt x="246" y="168"/>
                    <a:pt x="246" y="168"/>
                    <a:pt x="246" y="168"/>
                  </a:cubicBezTo>
                  <a:cubicBezTo>
                    <a:pt x="245" y="169"/>
                    <a:pt x="245" y="169"/>
                    <a:pt x="245" y="169"/>
                  </a:cubicBezTo>
                  <a:cubicBezTo>
                    <a:pt x="244" y="169"/>
                    <a:pt x="244" y="169"/>
                    <a:pt x="244" y="169"/>
                  </a:cubicBezTo>
                  <a:cubicBezTo>
                    <a:pt x="243" y="169"/>
                    <a:pt x="243" y="169"/>
                    <a:pt x="243" y="169"/>
                  </a:cubicBezTo>
                  <a:cubicBezTo>
                    <a:pt x="243" y="170"/>
                    <a:pt x="243" y="170"/>
                    <a:pt x="243" y="170"/>
                  </a:cubicBezTo>
                  <a:cubicBezTo>
                    <a:pt x="241" y="170"/>
                    <a:pt x="241" y="170"/>
                    <a:pt x="241" y="170"/>
                  </a:cubicBezTo>
                  <a:cubicBezTo>
                    <a:pt x="240" y="170"/>
                    <a:pt x="240" y="170"/>
                    <a:pt x="240" y="170"/>
                  </a:cubicBezTo>
                  <a:cubicBezTo>
                    <a:pt x="241" y="169"/>
                    <a:pt x="241" y="169"/>
                    <a:pt x="241" y="169"/>
                  </a:cubicBezTo>
                  <a:cubicBezTo>
                    <a:pt x="241" y="168"/>
                    <a:pt x="241" y="168"/>
                    <a:pt x="241" y="168"/>
                  </a:cubicBezTo>
                  <a:cubicBezTo>
                    <a:pt x="240" y="168"/>
                    <a:pt x="240" y="168"/>
                    <a:pt x="240" y="168"/>
                  </a:cubicBezTo>
                  <a:cubicBezTo>
                    <a:pt x="240" y="167"/>
                    <a:pt x="240" y="167"/>
                    <a:pt x="240" y="167"/>
                  </a:cubicBezTo>
                  <a:cubicBezTo>
                    <a:pt x="240" y="167"/>
                    <a:pt x="240" y="167"/>
                    <a:pt x="240" y="167"/>
                  </a:cubicBezTo>
                  <a:cubicBezTo>
                    <a:pt x="240" y="167"/>
                    <a:pt x="240" y="167"/>
                    <a:pt x="240" y="167"/>
                  </a:cubicBezTo>
                  <a:cubicBezTo>
                    <a:pt x="241" y="165"/>
                    <a:pt x="241" y="165"/>
                    <a:pt x="241" y="165"/>
                  </a:cubicBezTo>
                  <a:cubicBezTo>
                    <a:pt x="240" y="166"/>
                    <a:pt x="240" y="166"/>
                    <a:pt x="240" y="166"/>
                  </a:cubicBezTo>
                  <a:cubicBezTo>
                    <a:pt x="240" y="166"/>
                    <a:pt x="240" y="166"/>
                    <a:pt x="240" y="166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39" y="165"/>
                    <a:pt x="239" y="165"/>
                    <a:pt x="239" y="165"/>
                  </a:cubicBezTo>
                  <a:cubicBezTo>
                    <a:pt x="239" y="164"/>
                    <a:pt x="239" y="164"/>
                    <a:pt x="239" y="164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37" y="164"/>
                    <a:pt x="237" y="164"/>
                    <a:pt x="237" y="164"/>
                  </a:cubicBezTo>
                  <a:cubicBezTo>
                    <a:pt x="236" y="165"/>
                    <a:pt x="236" y="165"/>
                    <a:pt x="236" y="165"/>
                  </a:cubicBezTo>
                  <a:cubicBezTo>
                    <a:pt x="237" y="165"/>
                    <a:pt x="237" y="165"/>
                    <a:pt x="237" y="165"/>
                  </a:cubicBezTo>
                  <a:cubicBezTo>
                    <a:pt x="238" y="165"/>
                    <a:pt x="238" y="165"/>
                    <a:pt x="238" y="165"/>
                  </a:cubicBezTo>
                  <a:cubicBezTo>
                    <a:pt x="238" y="165"/>
                    <a:pt x="238" y="165"/>
                    <a:pt x="238" y="165"/>
                  </a:cubicBezTo>
                  <a:cubicBezTo>
                    <a:pt x="238" y="165"/>
                    <a:pt x="238" y="165"/>
                    <a:pt x="238" y="165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39" y="167"/>
                    <a:pt x="239" y="167"/>
                    <a:pt x="239" y="167"/>
                  </a:cubicBezTo>
                  <a:cubicBezTo>
                    <a:pt x="239" y="168"/>
                    <a:pt x="239" y="168"/>
                    <a:pt x="239" y="168"/>
                  </a:cubicBezTo>
                  <a:cubicBezTo>
                    <a:pt x="240" y="168"/>
                    <a:pt x="240" y="168"/>
                    <a:pt x="240" y="168"/>
                  </a:cubicBezTo>
                  <a:cubicBezTo>
                    <a:pt x="240" y="169"/>
                    <a:pt x="240" y="169"/>
                    <a:pt x="240" y="169"/>
                  </a:cubicBezTo>
                  <a:cubicBezTo>
                    <a:pt x="239" y="170"/>
                    <a:pt x="239" y="170"/>
                    <a:pt x="239" y="170"/>
                  </a:cubicBezTo>
                  <a:cubicBezTo>
                    <a:pt x="240" y="170"/>
                    <a:pt x="240" y="170"/>
                    <a:pt x="240" y="170"/>
                  </a:cubicBezTo>
                  <a:cubicBezTo>
                    <a:pt x="240" y="171"/>
                    <a:pt x="240" y="171"/>
                    <a:pt x="240" y="171"/>
                  </a:cubicBezTo>
                  <a:cubicBezTo>
                    <a:pt x="239" y="171"/>
                    <a:pt x="239" y="171"/>
                    <a:pt x="239" y="171"/>
                  </a:cubicBezTo>
                  <a:cubicBezTo>
                    <a:pt x="238" y="170"/>
                    <a:pt x="238" y="170"/>
                    <a:pt x="238" y="170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37" y="169"/>
                    <a:pt x="237" y="169"/>
                    <a:pt x="237" y="169"/>
                  </a:cubicBezTo>
                  <a:cubicBezTo>
                    <a:pt x="237" y="168"/>
                    <a:pt x="237" y="168"/>
                    <a:pt x="237" y="168"/>
                  </a:cubicBezTo>
                  <a:cubicBezTo>
                    <a:pt x="236" y="169"/>
                    <a:pt x="236" y="169"/>
                    <a:pt x="236" y="169"/>
                  </a:cubicBezTo>
                  <a:cubicBezTo>
                    <a:pt x="237" y="170"/>
                    <a:pt x="237" y="170"/>
                    <a:pt x="237" y="170"/>
                  </a:cubicBezTo>
                  <a:cubicBezTo>
                    <a:pt x="237" y="170"/>
                    <a:pt x="237" y="170"/>
                    <a:pt x="237" y="170"/>
                  </a:cubicBezTo>
                  <a:cubicBezTo>
                    <a:pt x="236" y="170"/>
                    <a:pt x="236" y="170"/>
                    <a:pt x="236" y="170"/>
                  </a:cubicBezTo>
                  <a:cubicBezTo>
                    <a:pt x="235" y="170"/>
                    <a:pt x="235" y="170"/>
                    <a:pt x="235" y="170"/>
                  </a:cubicBezTo>
                  <a:cubicBezTo>
                    <a:pt x="235" y="169"/>
                    <a:pt x="235" y="169"/>
                    <a:pt x="235" y="169"/>
                  </a:cubicBezTo>
                  <a:cubicBezTo>
                    <a:pt x="235" y="170"/>
                    <a:pt x="235" y="170"/>
                    <a:pt x="235" y="170"/>
                  </a:cubicBezTo>
                  <a:cubicBezTo>
                    <a:pt x="235" y="169"/>
                    <a:pt x="235" y="169"/>
                    <a:pt x="235" y="169"/>
                  </a:cubicBezTo>
                  <a:cubicBezTo>
                    <a:pt x="235" y="168"/>
                    <a:pt x="235" y="168"/>
                    <a:pt x="235" y="168"/>
                  </a:cubicBezTo>
                  <a:cubicBezTo>
                    <a:pt x="235" y="168"/>
                    <a:pt x="235" y="168"/>
                    <a:pt x="235" y="168"/>
                  </a:cubicBezTo>
                  <a:cubicBezTo>
                    <a:pt x="235" y="167"/>
                    <a:pt x="235" y="167"/>
                    <a:pt x="235" y="167"/>
                  </a:cubicBezTo>
                  <a:cubicBezTo>
                    <a:pt x="235" y="167"/>
                    <a:pt x="235" y="167"/>
                    <a:pt x="235" y="167"/>
                  </a:cubicBezTo>
                  <a:cubicBezTo>
                    <a:pt x="233" y="167"/>
                    <a:pt x="233" y="167"/>
                    <a:pt x="233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31" y="167"/>
                    <a:pt x="231" y="167"/>
                    <a:pt x="231" y="167"/>
                  </a:cubicBezTo>
                  <a:cubicBezTo>
                    <a:pt x="230" y="167"/>
                    <a:pt x="230" y="167"/>
                    <a:pt x="230" y="167"/>
                  </a:cubicBezTo>
                  <a:cubicBezTo>
                    <a:pt x="230" y="167"/>
                    <a:pt x="230" y="167"/>
                    <a:pt x="230" y="167"/>
                  </a:cubicBezTo>
                  <a:cubicBezTo>
                    <a:pt x="230" y="168"/>
                    <a:pt x="230" y="168"/>
                    <a:pt x="230" y="168"/>
                  </a:cubicBezTo>
                  <a:cubicBezTo>
                    <a:pt x="230" y="168"/>
                    <a:pt x="230" y="168"/>
                    <a:pt x="230" y="168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1" y="169"/>
                    <a:pt x="231" y="169"/>
                    <a:pt x="231" y="169"/>
                  </a:cubicBezTo>
                  <a:cubicBezTo>
                    <a:pt x="232" y="170"/>
                    <a:pt x="232" y="170"/>
                    <a:pt x="232" y="170"/>
                  </a:cubicBezTo>
                  <a:cubicBezTo>
                    <a:pt x="231" y="171"/>
                    <a:pt x="231" y="171"/>
                    <a:pt x="231" y="171"/>
                  </a:cubicBezTo>
                  <a:cubicBezTo>
                    <a:pt x="230" y="171"/>
                    <a:pt x="230" y="171"/>
                    <a:pt x="230" y="171"/>
                  </a:cubicBezTo>
                  <a:cubicBezTo>
                    <a:pt x="228" y="173"/>
                    <a:pt x="228" y="173"/>
                    <a:pt x="228" y="173"/>
                  </a:cubicBezTo>
                  <a:cubicBezTo>
                    <a:pt x="227" y="174"/>
                    <a:pt x="227" y="174"/>
                    <a:pt x="227" y="174"/>
                  </a:cubicBezTo>
                  <a:cubicBezTo>
                    <a:pt x="226" y="175"/>
                    <a:pt x="226" y="175"/>
                    <a:pt x="226" y="175"/>
                  </a:cubicBezTo>
                  <a:cubicBezTo>
                    <a:pt x="226" y="175"/>
                    <a:pt x="226" y="175"/>
                    <a:pt x="226" y="175"/>
                  </a:cubicBezTo>
                  <a:cubicBezTo>
                    <a:pt x="225" y="175"/>
                    <a:pt x="225" y="175"/>
                    <a:pt x="225" y="175"/>
                  </a:cubicBezTo>
                  <a:cubicBezTo>
                    <a:pt x="225" y="176"/>
                    <a:pt x="225" y="176"/>
                    <a:pt x="225" y="176"/>
                  </a:cubicBezTo>
                  <a:cubicBezTo>
                    <a:pt x="224" y="176"/>
                    <a:pt x="224" y="176"/>
                    <a:pt x="224" y="176"/>
                  </a:cubicBezTo>
                  <a:cubicBezTo>
                    <a:pt x="221" y="176"/>
                    <a:pt x="221" y="176"/>
                    <a:pt x="221" y="176"/>
                  </a:cubicBezTo>
                  <a:cubicBezTo>
                    <a:pt x="221" y="175"/>
                    <a:pt x="221" y="175"/>
                    <a:pt x="221" y="175"/>
                  </a:cubicBezTo>
                  <a:cubicBezTo>
                    <a:pt x="220" y="174"/>
                    <a:pt x="220" y="174"/>
                    <a:pt x="220" y="174"/>
                  </a:cubicBezTo>
                  <a:cubicBezTo>
                    <a:pt x="219" y="174"/>
                    <a:pt x="219" y="174"/>
                    <a:pt x="219" y="174"/>
                  </a:cubicBezTo>
                  <a:cubicBezTo>
                    <a:pt x="219" y="173"/>
                    <a:pt x="219" y="173"/>
                    <a:pt x="219" y="173"/>
                  </a:cubicBezTo>
                  <a:cubicBezTo>
                    <a:pt x="219" y="173"/>
                    <a:pt x="219" y="173"/>
                    <a:pt x="219" y="173"/>
                  </a:cubicBezTo>
                  <a:cubicBezTo>
                    <a:pt x="220" y="173"/>
                    <a:pt x="220" y="173"/>
                    <a:pt x="220" y="173"/>
                  </a:cubicBezTo>
                  <a:cubicBezTo>
                    <a:pt x="219" y="173"/>
                    <a:pt x="219" y="173"/>
                    <a:pt x="219" y="173"/>
                  </a:cubicBezTo>
                  <a:cubicBezTo>
                    <a:pt x="218" y="172"/>
                    <a:pt x="218" y="172"/>
                    <a:pt x="218" y="172"/>
                  </a:cubicBezTo>
                  <a:cubicBezTo>
                    <a:pt x="217" y="171"/>
                    <a:pt x="217" y="171"/>
                    <a:pt x="217" y="171"/>
                  </a:cubicBezTo>
                  <a:cubicBezTo>
                    <a:pt x="216" y="170"/>
                    <a:pt x="216" y="170"/>
                    <a:pt x="216" y="170"/>
                  </a:cubicBezTo>
                  <a:cubicBezTo>
                    <a:pt x="215" y="170"/>
                    <a:pt x="215" y="170"/>
                    <a:pt x="215" y="170"/>
                  </a:cubicBezTo>
                  <a:cubicBezTo>
                    <a:pt x="213" y="169"/>
                    <a:pt x="213" y="169"/>
                    <a:pt x="213" y="169"/>
                  </a:cubicBezTo>
                  <a:cubicBezTo>
                    <a:pt x="211" y="169"/>
                    <a:pt x="211" y="169"/>
                    <a:pt x="211" y="169"/>
                  </a:cubicBezTo>
                  <a:cubicBezTo>
                    <a:pt x="210" y="169"/>
                    <a:pt x="210" y="169"/>
                    <a:pt x="210" y="169"/>
                  </a:cubicBezTo>
                  <a:cubicBezTo>
                    <a:pt x="210" y="169"/>
                    <a:pt x="210" y="169"/>
                    <a:pt x="210" y="169"/>
                  </a:cubicBezTo>
                  <a:cubicBezTo>
                    <a:pt x="211" y="170"/>
                    <a:pt x="211" y="170"/>
                    <a:pt x="211" y="170"/>
                  </a:cubicBezTo>
                  <a:cubicBezTo>
                    <a:pt x="211" y="170"/>
                    <a:pt x="211" y="170"/>
                    <a:pt x="211" y="170"/>
                  </a:cubicBezTo>
                  <a:cubicBezTo>
                    <a:pt x="212" y="170"/>
                    <a:pt x="212" y="170"/>
                    <a:pt x="212" y="170"/>
                  </a:cubicBezTo>
                  <a:cubicBezTo>
                    <a:pt x="214" y="170"/>
                    <a:pt x="214" y="170"/>
                    <a:pt x="214" y="170"/>
                  </a:cubicBezTo>
                  <a:cubicBezTo>
                    <a:pt x="216" y="170"/>
                    <a:pt x="216" y="170"/>
                    <a:pt x="216" y="170"/>
                  </a:cubicBezTo>
                  <a:cubicBezTo>
                    <a:pt x="216" y="171"/>
                    <a:pt x="216" y="171"/>
                    <a:pt x="216" y="171"/>
                  </a:cubicBezTo>
                  <a:cubicBezTo>
                    <a:pt x="216" y="171"/>
                    <a:pt x="216" y="171"/>
                    <a:pt x="216" y="171"/>
                  </a:cubicBezTo>
                  <a:cubicBezTo>
                    <a:pt x="216" y="171"/>
                    <a:pt x="216" y="171"/>
                    <a:pt x="216" y="171"/>
                  </a:cubicBezTo>
                  <a:cubicBezTo>
                    <a:pt x="215" y="171"/>
                    <a:pt x="215" y="171"/>
                    <a:pt x="215" y="171"/>
                  </a:cubicBezTo>
                  <a:cubicBezTo>
                    <a:pt x="216" y="172"/>
                    <a:pt x="216" y="172"/>
                    <a:pt x="216" y="172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17" y="175"/>
                    <a:pt x="217" y="175"/>
                    <a:pt x="217" y="175"/>
                  </a:cubicBezTo>
                  <a:cubicBezTo>
                    <a:pt x="218" y="176"/>
                    <a:pt x="218" y="176"/>
                    <a:pt x="218" y="176"/>
                  </a:cubicBezTo>
                  <a:cubicBezTo>
                    <a:pt x="219" y="176"/>
                    <a:pt x="219" y="176"/>
                    <a:pt x="219" y="176"/>
                  </a:cubicBezTo>
                  <a:cubicBezTo>
                    <a:pt x="221" y="177"/>
                    <a:pt x="221" y="177"/>
                    <a:pt x="221" y="177"/>
                  </a:cubicBezTo>
                  <a:cubicBezTo>
                    <a:pt x="224" y="177"/>
                    <a:pt x="224" y="177"/>
                    <a:pt x="224" y="177"/>
                  </a:cubicBezTo>
                  <a:cubicBezTo>
                    <a:pt x="224" y="178"/>
                    <a:pt x="224" y="178"/>
                    <a:pt x="224" y="178"/>
                  </a:cubicBezTo>
                  <a:cubicBezTo>
                    <a:pt x="224" y="179"/>
                    <a:pt x="224" y="179"/>
                    <a:pt x="224" y="179"/>
                  </a:cubicBezTo>
                  <a:cubicBezTo>
                    <a:pt x="223" y="179"/>
                    <a:pt x="223" y="179"/>
                    <a:pt x="223" y="179"/>
                  </a:cubicBezTo>
                  <a:cubicBezTo>
                    <a:pt x="222" y="180"/>
                    <a:pt x="222" y="180"/>
                    <a:pt x="222" y="180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20" y="182"/>
                    <a:pt x="220" y="182"/>
                    <a:pt x="220" y="182"/>
                  </a:cubicBezTo>
                  <a:cubicBezTo>
                    <a:pt x="217" y="184"/>
                    <a:pt x="217" y="184"/>
                    <a:pt x="217" y="184"/>
                  </a:cubicBezTo>
                  <a:cubicBezTo>
                    <a:pt x="216" y="185"/>
                    <a:pt x="216" y="185"/>
                    <a:pt x="216" y="185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14" y="186"/>
                    <a:pt x="214" y="186"/>
                    <a:pt x="214" y="186"/>
                  </a:cubicBezTo>
                  <a:cubicBezTo>
                    <a:pt x="214" y="186"/>
                    <a:pt x="214" y="186"/>
                    <a:pt x="214" y="186"/>
                  </a:cubicBezTo>
                  <a:cubicBezTo>
                    <a:pt x="214" y="186"/>
                    <a:pt x="214" y="186"/>
                    <a:pt x="214" y="186"/>
                  </a:cubicBezTo>
                  <a:cubicBezTo>
                    <a:pt x="212" y="185"/>
                    <a:pt x="212" y="185"/>
                    <a:pt x="212" y="185"/>
                  </a:cubicBezTo>
                  <a:cubicBezTo>
                    <a:pt x="212" y="185"/>
                    <a:pt x="212" y="185"/>
                    <a:pt x="212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4"/>
                    <a:pt x="211" y="184"/>
                    <a:pt x="211" y="184"/>
                  </a:cubicBezTo>
                  <a:cubicBezTo>
                    <a:pt x="211" y="184"/>
                    <a:pt x="211" y="184"/>
                    <a:pt x="211" y="184"/>
                  </a:cubicBezTo>
                  <a:cubicBezTo>
                    <a:pt x="211" y="183"/>
                    <a:pt x="211" y="183"/>
                    <a:pt x="211" y="183"/>
                  </a:cubicBezTo>
                  <a:cubicBezTo>
                    <a:pt x="210" y="184"/>
                    <a:pt x="210" y="184"/>
                    <a:pt x="210" y="184"/>
                  </a:cubicBezTo>
                  <a:cubicBezTo>
                    <a:pt x="209" y="185"/>
                    <a:pt x="209" y="185"/>
                    <a:pt x="209" y="185"/>
                  </a:cubicBezTo>
                  <a:cubicBezTo>
                    <a:pt x="209" y="185"/>
                    <a:pt x="209" y="185"/>
                    <a:pt x="209" y="185"/>
                  </a:cubicBezTo>
                  <a:cubicBezTo>
                    <a:pt x="209" y="183"/>
                    <a:pt x="209" y="183"/>
                    <a:pt x="209" y="183"/>
                  </a:cubicBezTo>
                  <a:cubicBezTo>
                    <a:pt x="208" y="184"/>
                    <a:pt x="208" y="184"/>
                    <a:pt x="208" y="184"/>
                  </a:cubicBezTo>
                  <a:cubicBezTo>
                    <a:pt x="209" y="185"/>
                    <a:pt x="209" y="185"/>
                    <a:pt x="209" y="185"/>
                  </a:cubicBezTo>
                  <a:cubicBezTo>
                    <a:pt x="209" y="186"/>
                    <a:pt x="209" y="186"/>
                    <a:pt x="209" y="186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7" y="188"/>
                    <a:pt x="207" y="188"/>
                    <a:pt x="207" y="188"/>
                  </a:cubicBezTo>
                  <a:cubicBezTo>
                    <a:pt x="207" y="187"/>
                    <a:pt x="207" y="187"/>
                    <a:pt x="207" y="187"/>
                  </a:cubicBezTo>
                  <a:cubicBezTo>
                    <a:pt x="206" y="186"/>
                    <a:pt x="206" y="186"/>
                    <a:pt x="206" y="186"/>
                  </a:cubicBezTo>
                  <a:cubicBezTo>
                    <a:pt x="206" y="187"/>
                    <a:pt x="206" y="187"/>
                    <a:pt x="206" y="187"/>
                  </a:cubicBezTo>
                  <a:cubicBezTo>
                    <a:pt x="207" y="187"/>
                    <a:pt x="207" y="187"/>
                    <a:pt x="207" y="187"/>
                  </a:cubicBezTo>
                  <a:cubicBezTo>
                    <a:pt x="206" y="188"/>
                    <a:pt x="206" y="188"/>
                    <a:pt x="206" y="188"/>
                  </a:cubicBezTo>
                  <a:cubicBezTo>
                    <a:pt x="206" y="189"/>
                    <a:pt x="206" y="189"/>
                    <a:pt x="206" y="189"/>
                  </a:cubicBezTo>
                  <a:cubicBezTo>
                    <a:pt x="205" y="188"/>
                    <a:pt x="205" y="188"/>
                    <a:pt x="205" y="188"/>
                  </a:cubicBezTo>
                  <a:cubicBezTo>
                    <a:pt x="204" y="188"/>
                    <a:pt x="204" y="188"/>
                    <a:pt x="204" y="188"/>
                  </a:cubicBezTo>
                  <a:cubicBezTo>
                    <a:pt x="204" y="187"/>
                    <a:pt x="204" y="187"/>
                    <a:pt x="204" y="187"/>
                  </a:cubicBezTo>
                  <a:cubicBezTo>
                    <a:pt x="204" y="187"/>
                    <a:pt x="204" y="187"/>
                    <a:pt x="204" y="187"/>
                  </a:cubicBezTo>
                  <a:cubicBezTo>
                    <a:pt x="203" y="186"/>
                    <a:pt x="203" y="186"/>
                    <a:pt x="203" y="186"/>
                  </a:cubicBezTo>
                  <a:cubicBezTo>
                    <a:pt x="201" y="185"/>
                    <a:pt x="201" y="185"/>
                    <a:pt x="201" y="185"/>
                  </a:cubicBezTo>
                  <a:cubicBezTo>
                    <a:pt x="199" y="184"/>
                    <a:pt x="199" y="184"/>
                    <a:pt x="199" y="184"/>
                  </a:cubicBezTo>
                  <a:cubicBezTo>
                    <a:pt x="199" y="183"/>
                    <a:pt x="199" y="183"/>
                    <a:pt x="199" y="183"/>
                  </a:cubicBezTo>
                  <a:cubicBezTo>
                    <a:pt x="198" y="183"/>
                    <a:pt x="198" y="183"/>
                    <a:pt x="198" y="183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6" y="182"/>
                    <a:pt x="196" y="182"/>
                    <a:pt x="196" y="182"/>
                  </a:cubicBezTo>
                  <a:cubicBezTo>
                    <a:pt x="196" y="183"/>
                    <a:pt x="196" y="183"/>
                    <a:pt x="196" y="183"/>
                  </a:cubicBezTo>
                  <a:cubicBezTo>
                    <a:pt x="196" y="183"/>
                    <a:pt x="196" y="183"/>
                    <a:pt x="196" y="183"/>
                  </a:cubicBezTo>
                  <a:cubicBezTo>
                    <a:pt x="196" y="184"/>
                    <a:pt x="196" y="184"/>
                    <a:pt x="196" y="184"/>
                  </a:cubicBezTo>
                  <a:cubicBezTo>
                    <a:pt x="197" y="184"/>
                    <a:pt x="197" y="184"/>
                    <a:pt x="197" y="184"/>
                  </a:cubicBezTo>
                  <a:cubicBezTo>
                    <a:pt x="197" y="184"/>
                    <a:pt x="197" y="184"/>
                    <a:pt x="197" y="184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9" y="185"/>
                    <a:pt x="199" y="185"/>
                    <a:pt x="199" y="185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00" y="187"/>
                    <a:pt x="200" y="187"/>
                    <a:pt x="200" y="187"/>
                  </a:cubicBezTo>
                  <a:cubicBezTo>
                    <a:pt x="199" y="187"/>
                    <a:pt x="199" y="187"/>
                    <a:pt x="199" y="187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199" y="187"/>
                    <a:pt x="199" y="187"/>
                    <a:pt x="199" y="187"/>
                  </a:cubicBezTo>
                  <a:cubicBezTo>
                    <a:pt x="200" y="187"/>
                    <a:pt x="200" y="187"/>
                    <a:pt x="200" y="187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2" y="187"/>
                    <a:pt x="202" y="187"/>
                    <a:pt x="202" y="187"/>
                  </a:cubicBezTo>
                  <a:cubicBezTo>
                    <a:pt x="203" y="188"/>
                    <a:pt x="203" y="188"/>
                    <a:pt x="203" y="188"/>
                  </a:cubicBezTo>
                  <a:cubicBezTo>
                    <a:pt x="204" y="190"/>
                    <a:pt x="204" y="190"/>
                    <a:pt x="204" y="190"/>
                  </a:cubicBezTo>
                  <a:cubicBezTo>
                    <a:pt x="204" y="191"/>
                    <a:pt x="204" y="191"/>
                    <a:pt x="204" y="191"/>
                  </a:cubicBezTo>
                  <a:cubicBezTo>
                    <a:pt x="203" y="192"/>
                    <a:pt x="203" y="192"/>
                    <a:pt x="203" y="192"/>
                  </a:cubicBezTo>
                  <a:cubicBezTo>
                    <a:pt x="202" y="193"/>
                    <a:pt x="202" y="193"/>
                    <a:pt x="202" y="193"/>
                  </a:cubicBezTo>
                  <a:cubicBezTo>
                    <a:pt x="202" y="193"/>
                    <a:pt x="202" y="193"/>
                    <a:pt x="202" y="193"/>
                  </a:cubicBezTo>
                  <a:cubicBezTo>
                    <a:pt x="201" y="193"/>
                    <a:pt x="201" y="193"/>
                    <a:pt x="201" y="193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198" y="192"/>
                    <a:pt x="198" y="192"/>
                    <a:pt x="198" y="192"/>
                  </a:cubicBezTo>
                  <a:cubicBezTo>
                    <a:pt x="197" y="191"/>
                    <a:pt x="197" y="191"/>
                    <a:pt x="197" y="191"/>
                  </a:cubicBezTo>
                  <a:cubicBezTo>
                    <a:pt x="196" y="189"/>
                    <a:pt x="196" y="189"/>
                    <a:pt x="196" y="189"/>
                  </a:cubicBezTo>
                  <a:cubicBezTo>
                    <a:pt x="196" y="189"/>
                    <a:pt x="196" y="189"/>
                    <a:pt x="196" y="189"/>
                  </a:cubicBezTo>
                  <a:cubicBezTo>
                    <a:pt x="195" y="189"/>
                    <a:pt x="195" y="189"/>
                    <a:pt x="195" y="189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6" y="191"/>
                    <a:pt x="196" y="191"/>
                    <a:pt x="196" y="191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98" y="194"/>
                    <a:pt x="198" y="194"/>
                    <a:pt x="198" y="194"/>
                  </a:cubicBezTo>
                  <a:cubicBezTo>
                    <a:pt x="197" y="195"/>
                    <a:pt x="197" y="195"/>
                    <a:pt x="197" y="195"/>
                  </a:cubicBezTo>
                  <a:cubicBezTo>
                    <a:pt x="197" y="195"/>
                    <a:pt x="197" y="195"/>
                    <a:pt x="197" y="195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6" y="194"/>
                    <a:pt x="196" y="194"/>
                    <a:pt x="196" y="194"/>
                  </a:cubicBezTo>
                  <a:cubicBezTo>
                    <a:pt x="196" y="194"/>
                    <a:pt x="196" y="194"/>
                    <a:pt x="196" y="194"/>
                  </a:cubicBezTo>
                  <a:cubicBezTo>
                    <a:pt x="195" y="194"/>
                    <a:pt x="195" y="194"/>
                    <a:pt x="195" y="194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6" y="196"/>
                    <a:pt x="196" y="196"/>
                    <a:pt x="196" y="196"/>
                  </a:cubicBezTo>
                  <a:cubicBezTo>
                    <a:pt x="195" y="195"/>
                    <a:pt x="195" y="195"/>
                    <a:pt x="195" y="195"/>
                  </a:cubicBezTo>
                  <a:cubicBezTo>
                    <a:pt x="195" y="195"/>
                    <a:pt x="195" y="195"/>
                    <a:pt x="195" y="195"/>
                  </a:cubicBezTo>
                  <a:cubicBezTo>
                    <a:pt x="194" y="196"/>
                    <a:pt x="194" y="196"/>
                    <a:pt x="194" y="196"/>
                  </a:cubicBezTo>
                  <a:cubicBezTo>
                    <a:pt x="195" y="196"/>
                    <a:pt x="195" y="196"/>
                    <a:pt x="195" y="196"/>
                  </a:cubicBezTo>
                  <a:cubicBezTo>
                    <a:pt x="195" y="197"/>
                    <a:pt x="195" y="197"/>
                    <a:pt x="195" y="197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4" y="196"/>
                    <a:pt x="194" y="196"/>
                    <a:pt x="194" y="196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3" y="197"/>
                    <a:pt x="193" y="197"/>
                    <a:pt x="193" y="197"/>
                  </a:cubicBezTo>
                  <a:cubicBezTo>
                    <a:pt x="192" y="197"/>
                    <a:pt x="192" y="197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91" y="198"/>
                    <a:pt x="191" y="198"/>
                    <a:pt x="191" y="198"/>
                  </a:cubicBezTo>
                  <a:cubicBezTo>
                    <a:pt x="191" y="199"/>
                    <a:pt x="191" y="199"/>
                    <a:pt x="191" y="199"/>
                  </a:cubicBezTo>
                  <a:cubicBezTo>
                    <a:pt x="192" y="199"/>
                    <a:pt x="192" y="199"/>
                    <a:pt x="192" y="199"/>
                  </a:cubicBezTo>
                  <a:cubicBezTo>
                    <a:pt x="191" y="199"/>
                    <a:pt x="191" y="199"/>
                    <a:pt x="191" y="199"/>
                  </a:cubicBezTo>
                  <a:cubicBezTo>
                    <a:pt x="191" y="199"/>
                    <a:pt x="191" y="199"/>
                    <a:pt x="191" y="199"/>
                  </a:cubicBezTo>
                  <a:cubicBezTo>
                    <a:pt x="190" y="198"/>
                    <a:pt x="190" y="198"/>
                    <a:pt x="190" y="198"/>
                  </a:cubicBezTo>
                  <a:cubicBezTo>
                    <a:pt x="189" y="198"/>
                    <a:pt x="189" y="198"/>
                    <a:pt x="189" y="198"/>
                  </a:cubicBezTo>
                  <a:cubicBezTo>
                    <a:pt x="189" y="199"/>
                    <a:pt x="189" y="199"/>
                    <a:pt x="189" y="199"/>
                  </a:cubicBezTo>
                  <a:cubicBezTo>
                    <a:pt x="189" y="199"/>
                    <a:pt x="189" y="199"/>
                    <a:pt x="189" y="199"/>
                  </a:cubicBezTo>
                  <a:cubicBezTo>
                    <a:pt x="190" y="200"/>
                    <a:pt x="190" y="200"/>
                    <a:pt x="190" y="200"/>
                  </a:cubicBezTo>
                  <a:cubicBezTo>
                    <a:pt x="189" y="200"/>
                    <a:pt x="189" y="200"/>
                    <a:pt x="189" y="200"/>
                  </a:cubicBezTo>
                  <a:cubicBezTo>
                    <a:pt x="189" y="200"/>
                    <a:pt x="189" y="200"/>
                    <a:pt x="189" y="200"/>
                  </a:cubicBezTo>
                  <a:cubicBezTo>
                    <a:pt x="189" y="200"/>
                    <a:pt x="189" y="200"/>
                    <a:pt x="189" y="200"/>
                  </a:cubicBezTo>
                  <a:cubicBezTo>
                    <a:pt x="188" y="201"/>
                    <a:pt x="188" y="201"/>
                    <a:pt x="188" y="201"/>
                  </a:cubicBezTo>
                  <a:cubicBezTo>
                    <a:pt x="187" y="202"/>
                    <a:pt x="187" y="202"/>
                    <a:pt x="187" y="202"/>
                  </a:cubicBezTo>
                  <a:cubicBezTo>
                    <a:pt x="187" y="202"/>
                    <a:pt x="187" y="202"/>
                    <a:pt x="187" y="202"/>
                  </a:cubicBezTo>
                  <a:cubicBezTo>
                    <a:pt x="187" y="203"/>
                    <a:pt x="187" y="203"/>
                    <a:pt x="187" y="203"/>
                  </a:cubicBezTo>
                  <a:cubicBezTo>
                    <a:pt x="186" y="203"/>
                    <a:pt x="186" y="203"/>
                    <a:pt x="186" y="203"/>
                  </a:cubicBezTo>
                  <a:cubicBezTo>
                    <a:pt x="186" y="204"/>
                    <a:pt x="186" y="204"/>
                    <a:pt x="186" y="204"/>
                  </a:cubicBezTo>
                  <a:cubicBezTo>
                    <a:pt x="186" y="204"/>
                    <a:pt x="186" y="204"/>
                    <a:pt x="186" y="204"/>
                  </a:cubicBezTo>
                  <a:cubicBezTo>
                    <a:pt x="185" y="204"/>
                    <a:pt x="185" y="204"/>
                    <a:pt x="185" y="204"/>
                  </a:cubicBezTo>
                  <a:cubicBezTo>
                    <a:pt x="184" y="206"/>
                    <a:pt x="184" y="206"/>
                    <a:pt x="184" y="206"/>
                  </a:cubicBezTo>
                  <a:cubicBezTo>
                    <a:pt x="183" y="206"/>
                    <a:pt x="183" y="206"/>
                    <a:pt x="183" y="206"/>
                  </a:cubicBezTo>
                  <a:cubicBezTo>
                    <a:pt x="183" y="207"/>
                    <a:pt x="183" y="207"/>
                    <a:pt x="183" y="207"/>
                  </a:cubicBezTo>
                  <a:cubicBezTo>
                    <a:pt x="182" y="207"/>
                    <a:pt x="182" y="207"/>
                    <a:pt x="182" y="207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82" y="208"/>
                    <a:pt x="182" y="208"/>
                    <a:pt x="182" y="208"/>
                  </a:cubicBezTo>
                  <a:cubicBezTo>
                    <a:pt x="181" y="209"/>
                    <a:pt x="181" y="209"/>
                    <a:pt x="181" y="209"/>
                  </a:cubicBezTo>
                  <a:cubicBezTo>
                    <a:pt x="180" y="210"/>
                    <a:pt x="180" y="210"/>
                    <a:pt x="180" y="210"/>
                  </a:cubicBezTo>
                  <a:cubicBezTo>
                    <a:pt x="180" y="211"/>
                    <a:pt x="180" y="211"/>
                    <a:pt x="180" y="211"/>
                  </a:cubicBezTo>
                  <a:cubicBezTo>
                    <a:pt x="180" y="212"/>
                    <a:pt x="180" y="212"/>
                    <a:pt x="180" y="212"/>
                  </a:cubicBezTo>
                  <a:cubicBezTo>
                    <a:pt x="179" y="213"/>
                    <a:pt x="179" y="213"/>
                    <a:pt x="179" y="213"/>
                  </a:cubicBezTo>
                  <a:cubicBezTo>
                    <a:pt x="178" y="214"/>
                    <a:pt x="178" y="214"/>
                    <a:pt x="178" y="214"/>
                  </a:cubicBezTo>
                  <a:cubicBezTo>
                    <a:pt x="179" y="215"/>
                    <a:pt x="179" y="215"/>
                    <a:pt x="179" y="215"/>
                  </a:cubicBezTo>
                  <a:cubicBezTo>
                    <a:pt x="179" y="216"/>
                    <a:pt x="179" y="216"/>
                    <a:pt x="179" y="216"/>
                  </a:cubicBezTo>
                  <a:cubicBezTo>
                    <a:pt x="178" y="217"/>
                    <a:pt x="178" y="217"/>
                    <a:pt x="178" y="217"/>
                  </a:cubicBezTo>
                  <a:cubicBezTo>
                    <a:pt x="177" y="218"/>
                    <a:pt x="177" y="218"/>
                    <a:pt x="177" y="218"/>
                  </a:cubicBezTo>
                  <a:cubicBezTo>
                    <a:pt x="177" y="218"/>
                    <a:pt x="177" y="218"/>
                    <a:pt x="177" y="218"/>
                  </a:cubicBezTo>
                  <a:cubicBezTo>
                    <a:pt x="176" y="218"/>
                    <a:pt x="176" y="218"/>
                    <a:pt x="176" y="218"/>
                  </a:cubicBezTo>
                  <a:cubicBezTo>
                    <a:pt x="177" y="218"/>
                    <a:pt x="177" y="218"/>
                    <a:pt x="177" y="218"/>
                  </a:cubicBezTo>
                  <a:cubicBezTo>
                    <a:pt x="177" y="219"/>
                    <a:pt x="177" y="219"/>
                    <a:pt x="177" y="219"/>
                  </a:cubicBezTo>
                  <a:cubicBezTo>
                    <a:pt x="177" y="220"/>
                    <a:pt x="177" y="220"/>
                    <a:pt x="177" y="220"/>
                  </a:cubicBezTo>
                  <a:cubicBezTo>
                    <a:pt x="178" y="220"/>
                    <a:pt x="178" y="220"/>
                    <a:pt x="178" y="220"/>
                  </a:cubicBezTo>
                  <a:cubicBezTo>
                    <a:pt x="178" y="221"/>
                    <a:pt x="178" y="221"/>
                    <a:pt x="178" y="221"/>
                  </a:cubicBezTo>
                  <a:cubicBezTo>
                    <a:pt x="178" y="222"/>
                    <a:pt x="178" y="222"/>
                    <a:pt x="178" y="222"/>
                  </a:cubicBezTo>
                  <a:cubicBezTo>
                    <a:pt x="177" y="223"/>
                    <a:pt x="177" y="223"/>
                    <a:pt x="177" y="223"/>
                  </a:cubicBezTo>
                  <a:cubicBezTo>
                    <a:pt x="176" y="224"/>
                    <a:pt x="176" y="224"/>
                    <a:pt x="176" y="224"/>
                  </a:cubicBezTo>
                  <a:cubicBezTo>
                    <a:pt x="174" y="225"/>
                    <a:pt x="174" y="225"/>
                    <a:pt x="174" y="225"/>
                  </a:cubicBezTo>
                  <a:cubicBezTo>
                    <a:pt x="173" y="226"/>
                    <a:pt x="173" y="226"/>
                    <a:pt x="173" y="226"/>
                  </a:cubicBezTo>
                  <a:cubicBezTo>
                    <a:pt x="174" y="225"/>
                    <a:pt x="174" y="225"/>
                    <a:pt x="174" y="225"/>
                  </a:cubicBezTo>
                  <a:cubicBezTo>
                    <a:pt x="176" y="225"/>
                    <a:pt x="176" y="225"/>
                    <a:pt x="176" y="225"/>
                  </a:cubicBezTo>
                  <a:cubicBezTo>
                    <a:pt x="178" y="223"/>
                    <a:pt x="178" y="223"/>
                    <a:pt x="178" y="223"/>
                  </a:cubicBezTo>
                  <a:cubicBezTo>
                    <a:pt x="179" y="221"/>
                    <a:pt x="179" y="221"/>
                    <a:pt x="179" y="221"/>
                  </a:cubicBezTo>
                  <a:cubicBezTo>
                    <a:pt x="182" y="221"/>
                    <a:pt x="182" y="221"/>
                    <a:pt x="182" y="221"/>
                  </a:cubicBezTo>
                  <a:cubicBezTo>
                    <a:pt x="182" y="221"/>
                    <a:pt x="182" y="221"/>
                    <a:pt x="182" y="221"/>
                  </a:cubicBezTo>
                  <a:cubicBezTo>
                    <a:pt x="182" y="222"/>
                    <a:pt x="182" y="222"/>
                    <a:pt x="182" y="222"/>
                  </a:cubicBezTo>
                  <a:cubicBezTo>
                    <a:pt x="182" y="223"/>
                    <a:pt x="182" y="223"/>
                    <a:pt x="182" y="223"/>
                  </a:cubicBezTo>
                  <a:cubicBezTo>
                    <a:pt x="182" y="224"/>
                    <a:pt x="182" y="224"/>
                    <a:pt x="182" y="224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3" y="226"/>
                    <a:pt x="183" y="226"/>
                    <a:pt x="183" y="226"/>
                  </a:cubicBezTo>
                  <a:cubicBezTo>
                    <a:pt x="182" y="228"/>
                    <a:pt x="182" y="228"/>
                    <a:pt x="182" y="228"/>
                  </a:cubicBezTo>
                  <a:cubicBezTo>
                    <a:pt x="182" y="229"/>
                    <a:pt x="182" y="229"/>
                    <a:pt x="182" y="229"/>
                  </a:cubicBezTo>
                  <a:cubicBezTo>
                    <a:pt x="183" y="230"/>
                    <a:pt x="183" y="230"/>
                    <a:pt x="183" y="230"/>
                  </a:cubicBezTo>
                  <a:cubicBezTo>
                    <a:pt x="182" y="231"/>
                    <a:pt x="182" y="231"/>
                    <a:pt x="182" y="231"/>
                  </a:cubicBezTo>
                  <a:cubicBezTo>
                    <a:pt x="180" y="233"/>
                    <a:pt x="180" y="233"/>
                    <a:pt x="180" y="233"/>
                  </a:cubicBezTo>
                  <a:cubicBezTo>
                    <a:pt x="178" y="234"/>
                    <a:pt x="178" y="234"/>
                    <a:pt x="178" y="234"/>
                  </a:cubicBezTo>
                  <a:cubicBezTo>
                    <a:pt x="177" y="234"/>
                    <a:pt x="177" y="234"/>
                    <a:pt x="177" y="234"/>
                  </a:cubicBezTo>
                  <a:cubicBezTo>
                    <a:pt x="178" y="234"/>
                    <a:pt x="178" y="234"/>
                    <a:pt x="178" y="234"/>
                  </a:cubicBezTo>
                  <a:cubicBezTo>
                    <a:pt x="180" y="234"/>
                    <a:pt x="180" y="234"/>
                    <a:pt x="180" y="234"/>
                  </a:cubicBezTo>
                  <a:cubicBezTo>
                    <a:pt x="183" y="233"/>
                    <a:pt x="183" y="233"/>
                    <a:pt x="183" y="233"/>
                  </a:cubicBezTo>
                  <a:cubicBezTo>
                    <a:pt x="186" y="232"/>
                    <a:pt x="186" y="232"/>
                    <a:pt x="186" y="232"/>
                  </a:cubicBezTo>
                  <a:cubicBezTo>
                    <a:pt x="188" y="232"/>
                    <a:pt x="188" y="232"/>
                    <a:pt x="188" y="232"/>
                  </a:cubicBezTo>
                  <a:cubicBezTo>
                    <a:pt x="190" y="233"/>
                    <a:pt x="190" y="233"/>
                    <a:pt x="190" y="233"/>
                  </a:cubicBezTo>
                  <a:cubicBezTo>
                    <a:pt x="191" y="234"/>
                    <a:pt x="191" y="234"/>
                    <a:pt x="191" y="234"/>
                  </a:cubicBezTo>
                  <a:cubicBezTo>
                    <a:pt x="193" y="235"/>
                    <a:pt x="193" y="235"/>
                    <a:pt x="193" y="235"/>
                  </a:cubicBezTo>
                  <a:cubicBezTo>
                    <a:pt x="193" y="235"/>
                    <a:pt x="193" y="235"/>
                    <a:pt x="193" y="235"/>
                  </a:cubicBezTo>
                  <a:cubicBezTo>
                    <a:pt x="194" y="235"/>
                    <a:pt x="194" y="235"/>
                    <a:pt x="194" y="235"/>
                  </a:cubicBezTo>
                  <a:cubicBezTo>
                    <a:pt x="196" y="237"/>
                    <a:pt x="196" y="237"/>
                    <a:pt x="196" y="237"/>
                  </a:cubicBezTo>
                  <a:cubicBezTo>
                    <a:pt x="196" y="237"/>
                    <a:pt x="196" y="237"/>
                    <a:pt x="196" y="237"/>
                  </a:cubicBezTo>
                  <a:cubicBezTo>
                    <a:pt x="197" y="238"/>
                    <a:pt x="197" y="238"/>
                    <a:pt x="197" y="238"/>
                  </a:cubicBezTo>
                  <a:cubicBezTo>
                    <a:pt x="198" y="239"/>
                    <a:pt x="198" y="239"/>
                    <a:pt x="198" y="239"/>
                  </a:cubicBezTo>
                  <a:cubicBezTo>
                    <a:pt x="198" y="239"/>
                    <a:pt x="198" y="239"/>
                    <a:pt x="198" y="239"/>
                  </a:cubicBezTo>
                  <a:cubicBezTo>
                    <a:pt x="198" y="240"/>
                    <a:pt x="198" y="240"/>
                    <a:pt x="198" y="240"/>
                  </a:cubicBezTo>
                  <a:cubicBezTo>
                    <a:pt x="199" y="241"/>
                    <a:pt x="199" y="241"/>
                    <a:pt x="199" y="241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200" y="241"/>
                    <a:pt x="200" y="241"/>
                    <a:pt x="200" y="241"/>
                  </a:cubicBezTo>
                  <a:cubicBezTo>
                    <a:pt x="200" y="242"/>
                    <a:pt x="200" y="242"/>
                    <a:pt x="200" y="242"/>
                  </a:cubicBezTo>
                  <a:cubicBezTo>
                    <a:pt x="202" y="243"/>
                    <a:pt x="202" y="243"/>
                    <a:pt x="202" y="243"/>
                  </a:cubicBezTo>
                  <a:cubicBezTo>
                    <a:pt x="202" y="243"/>
                    <a:pt x="202" y="243"/>
                    <a:pt x="202" y="243"/>
                  </a:cubicBezTo>
                  <a:cubicBezTo>
                    <a:pt x="204" y="244"/>
                    <a:pt x="204" y="244"/>
                    <a:pt x="204" y="244"/>
                  </a:cubicBezTo>
                  <a:cubicBezTo>
                    <a:pt x="204" y="244"/>
                    <a:pt x="204" y="244"/>
                    <a:pt x="204" y="244"/>
                  </a:cubicBezTo>
                  <a:cubicBezTo>
                    <a:pt x="206" y="245"/>
                    <a:pt x="206" y="245"/>
                    <a:pt x="206" y="245"/>
                  </a:cubicBezTo>
                  <a:cubicBezTo>
                    <a:pt x="206" y="246"/>
                    <a:pt x="206" y="246"/>
                    <a:pt x="206" y="246"/>
                  </a:cubicBezTo>
                  <a:cubicBezTo>
                    <a:pt x="207" y="247"/>
                    <a:pt x="207" y="247"/>
                    <a:pt x="207" y="247"/>
                  </a:cubicBezTo>
                  <a:cubicBezTo>
                    <a:pt x="207" y="247"/>
                    <a:pt x="207" y="247"/>
                    <a:pt x="207" y="247"/>
                  </a:cubicBezTo>
                  <a:cubicBezTo>
                    <a:pt x="207" y="247"/>
                    <a:pt x="207" y="247"/>
                    <a:pt x="207" y="247"/>
                  </a:cubicBezTo>
                  <a:cubicBezTo>
                    <a:pt x="209" y="247"/>
                    <a:pt x="209" y="247"/>
                    <a:pt x="209" y="247"/>
                  </a:cubicBezTo>
                  <a:cubicBezTo>
                    <a:pt x="209" y="248"/>
                    <a:pt x="209" y="248"/>
                    <a:pt x="209" y="248"/>
                  </a:cubicBezTo>
                  <a:cubicBezTo>
                    <a:pt x="210" y="247"/>
                    <a:pt x="210" y="247"/>
                    <a:pt x="210" y="247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12" y="248"/>
                    <a:pt x="212" y="248"/>
                    <a:pt x="212" y="248"/>
                  </a:cubicBezTo>
                  <a:cubicBezTo>
                    <a:pt x="213" y="248"/>
                    <a:pt x="213" y="248"/>
                    <a:pt x="213" y="248"/>
                  </a:cubicBezTo>
                  <a:cubicBezTo>
                    <a:pt x="214" y="248"/>
                    <a:pt x="214" y="248"/>
                    <a:pt x="214" y="248"/>
                  </a:cubicBezTo>
                  <a:cubicBezTo>
                    <a:pt x="216" y="248"/>
                    <a:pt x="216" y="248"/>
                    <a:pt x="216" y="248"/>
                  </a:cubicBezTo>
                  <a:cubicBezTo>
                    <a:pt x="217" y="248"/>
                    <a:pt x="217" y="248"/>
                    <a:pt x="217" y="248"/>
                  </a:cubicBezTo>
                  <a:cubicBezTo>
                    <a:pt x="217" y="248"/>
                    <a:pt x="217" y="248"/>
                    <a:pt x="217" y="248"/>
                  </a:cubicBezTo>
                  <a:cubicBezTo>
                    <a:pt x="217" y="248"/>
                    <a:pt x="217" y="248"/>
                    <a:pt x="217" y="248"/>
                  </a:cubicBezTo>
                  <a:cubicBezTo>
                    <a:pt x="218" y="248"/>
                    <a:pt x="218" y="248"/>
                    <a:pt x="218" y="248"/>
                  </a:cubicBezTo>
                  <a:cubicBezTo>
                    <a:pt x="218" y="248"/>
                    <a:pt x="218" y="248"/>
                    <a:pt x="218" y="248"/>
                  </a:cubicBezTo>
                  <a:cubicBezTo>
                    <a:pt x="218" y="249"/>
                    <a:pt x="218" y="249"/>
                    <a:pt x="218" y="249"/>
                  </a:cubicBezTo>
                  <a:cubicBezTo>
                    <a:pt x="217" y="251"/>
                    <a:pt x="217" y="251"/>
                    <a:pt x="217" y="251"/>
                  </a:cubicBezTo>
                  <a:cubicBezTo>
                    <a:pt x="217" y="252"/>
                    <a:pt x="217" y="252"/>
                    <a:pt x="217" y="252"/>
                  </a:cubicBezTo>
                  <a:cubicBezTo>
                    <a:pt x="216" y="253"/>
                    <a:pt x="216" y="253"/>
                    <a:pt x="216" y="253"/>
                  </a:cubicBezTo>
                  <a:cubicBezTo>
                    <a:pt x="216" y="254"/>
                    <a:pt x="216" y="254"/>
                    <a:pt x="216" y="254"/>
                  </a:cubicBezTo>
                  <a:cubicBezTo>
                    <a:pt x="216" y="255"/>
                    <a:pt x="216" y="255"/>
                    <a:pt x="216" y="255"/>
                  </a:cubicBezTo>
                  <a:cubicBezTo>
                    <a:pt x="216" y="255"/>
                    <a:pt x="216" y="255"/>
                    <a:pt x="216" y="255"/>
                  </a:cubicBezTo>
                  <a:cubicBezTo>
                    <a:pt x="216" y="257"/>
                    <a:pt x="216" y="257"/>
                    <a:pt x="216" y="257"/>
                  </a:cubicBezTo>
                  <a:cubicBezTo>
                    <a:pt x="215" y="258"/>
                    <a:pt x="215" y="258"/>
                    <a:pt x="215" y="258"/>
                  </a:cubicBezTo>
                  <a:cubicBezTo>
                    <a:pt x="215" y="259"/>
                    <a:pt x="215" y="259"/>
                    <a:pt x="215" y="259"/>
                  </a:cubicBezTo>
                  <a:cubicBezTo>
                    <a:pt x="215" y="260"/>
                    <a:pt x="215" y="260"/>
                    <a:pt x="215" y="260"/>
                  </a:cubicBezTo>
                  <a:cubicBezTo>
                    <a:pt x="214" y="261"/>
                    <a:pt x="214" y="261"/>
                    <a:pt x="214" y="261"/>
                  </a:cubicBezTo>
                  <a:cubicBezTo>
                    <a:pt x="213" y="262"/>
                    <a:pt x="213" y="262"/>
                    <a:pt x="213" y="262"/>
                  </a:cubicBezTo>
                  <a:cubicBezTo>
                    <a:pt x="214" y="263"/>
                    <a:pt x="214" y="263"/>
                    <a:pt x="214" y="263"/>
                  </a:cubicBezTo>
                  <a:cubicBezTo>
                    <a:pt x="215" y="264"/>
                    <a:pt x="215" y="264"/>
                    <a:pt x="215" y="264"/>
                  </a:cubicBezTo>
                  <a:cubicBezTo>
                    <a:pt x="215" y="265"/>
                    <a:pt x="215" y="265"/>
                    <a:pt x="215" y="265"/>
                  </a:cubicBezTo>
                  <a:cubicBezTo>
                    <a:pt x="215" y="265"/>
                    <a:pt x="215" y="265"/>
                    <a:pt x="215" y="265"/>
                  </a:cubicBezTo>
                  <a:cubicBezTo>
                    <a:pt x="216" y="266"/>
                    <a:pt x="216" y="266"/>
                    <a:pt x="216" y="266"/>
                  </a:cubicBezTo>
                  <a:cubicBezTo>
                    <a:pt x="216" y="266"/>
                    <a:pt x="216" y="266"/>
                    <a:pt x="216" y="266"/>
                  </a:cubicBezTo>
                  <a:cubicBezTo>
                    <a:pt x="216" y="267"/>
                    <a:pt x="216" y="267"/>
                    <a:pt x="216" y="267"/>
                  </a:cubicBezTo>
                  <a:cubicBezTo>
                    <a:pt x="216" y="267"/>
                    <a:pt x="216" y="267"/>
                    <a:pt x="216" y="267"/>
                  </a:cubicBezTo>
                  <a:cubicBezTo>
                    <a:pt x="217" y="268"/>
                    <a:pt x="217" y="268"/>
                    <a:pt x="217" y="268"/>
                  </a:cubicBezTo>
                  <a:cubicBezTo>
                    <a:pt x="218" y="268"/>
                    <a:pt x="218" y="268"/>
                    <a:pt x="218" y="268"/>
                  </a:cubicBezTo>
                  <a:cubicBezTo>
                    <a:pt x="218" y="268"/>
                    <a:pt x="218" y="268"/>
                    <a:pt x="218" y="268"/>
                  </a:cubicBezTo>
                  <a:cubicBezTo>
                    <a:pt x="218" y="269"/>
                    <a:pt x="218" y="269"/>
                    <a:pt x="218" y="269"/>
                  </a:cubicBezTo>
                  <a:cubicBezTo>
                    <a:pt x="219" y="269"/>
                    <a:pt x="219" y="269"/>
                    <a:pt x="219" y="269"/>
                  </a:cubicBezTo>
                  <a:cubicBezTo>
                    <a:pt x="219" y="271"/>
                    <a:pt x="219" y="271"/>
                    <a:pt x="219" y="271"/>
                  </a:cubicBezTo>
                  <a:cubicBezTo>
                    <a:pt x="219" y="271"/>
                    <a:pt x="219" y="271"/>
                    <a:pt x="219" y="271"/>
                  </a:cubicBezTo>
                  <a:cubicBezTo>
                    <a:pt x="219" y="272"/>
                    <a:pt x="219" y="272"/>
                    <a:pt x="219" y="272"/>
                  </a:cubicBezTo>
                  <a:cubicBezTo>
                    <a:pt x="217" y="274"/>
                    <a:pt x="217" y="274"/>
                    <a:pt x="217" y="274"/>
                  </a:cubicBezTo>
                  <a:cubicBezTo>
                    <a:pt x="218" y="273"/>
                    <a:pt x="218" y="273"/>
                    <a:pt x="218" y="273"/>
                  </a:cubicBezTo>
                  <a:cubicBezTo>
                    <a:pt x="219" y="272"/>
                    <a:pt x="219" y="272"/>
                    <a:pt x="219" y="272"/>
                  </a:cubicBezTo>
                  <a:cubicBezTo>
                    <a:pt x="220" y="273"/>
                    <a:pt x="220" y="273"/>
                    <a:pt x="220" y="273"/>
                  </a:cubicBezTo>
                  <a:cubicBezTo>
                    <a:pt x="221" y="273"/>
                    <a:pt x="221" y="273"/>
                    <a:pt x="221" y="273"/>
                  </a:cubicBezTo>
                  <a:cubicBezTo>
                    <a:pt x="222" y="273"/>
                    <a:pt x="222" y="273"/>
                    <a:pt x="222" y="273"/>
                  </a:cubicBezTo>
                  <a:cubicBezTo>
                    <a:pt x="222" y="273"/>
                    <a:pt x="222" y="273"/>
                    <a:pt x="222" y="273"/>
                  </a:cubicBezTo>
                  <a:cubicBezTo>
                    <a:pt x="222" y="272"/>
                    <a:pt x="222" y="272"/>
                    <a:pt x="222" y="272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24" y="271"/>
                    <a:pt x="224" y="271"/>
                    <a:pt x="224" y="271"/>
                  </a:cubicBezTo>
                  <a:cubicBezTo>
                    <a:pt x="224" y="271"/>
                    <a:pt x="224" y="271"/>
                    <a:pt x="224" y="271"/>
                  </a:cubicBezTo>
                  <a:cubicBezTo>
                    <a:pt x="225" y="271"/>
                    <a:pt x="225" y="271"/>
                    <a:pt x="225" y="271"/>
                  </a:cubicBezTo>
                  <a:cubicBezTo>
                    <a:pt x="225" y="273"/>
                    <a:pt x="225" y="273"/>
                    <a:pt x="225" y="273"/>
                  </a:cubicBezTo>
                  <a:cubicBezTo>
                    <a:pt x="225" y="274"/>
                    <a:pt x="225" y="274"/>
                    <a:pt x="225" y="274"/>
                  </a:cubicBezTo>
                  <a:cubicBezTo>
                    <a:pt x="226" y="275"/>
                    <a:pt x="226" y="275"/>
                    <a:pt x="226" y="275"/>
                  </a:cubicBezTo>
                  <a:cubicBezTo>
                    <a:pt x="227" y="275"/>
                    <a:pt x="227" y="275"/>
                    <a:pt x="227" y="275"/>
                  </a:cubicBezTo>
                  <a:cubicBezTo>
                    <a:pt x="226" y="274"/>
                    <a:pt x="226" y="274"/>
                    <a:pt x="226" y="274"/>
                  </a:cubicBezTo>
                  <a:cubicBezTo>
                    <a:pt x="226" y="274"/>
                    <a:pt x="226" y="274"/>
                    <a:pt x="226" y="274"/>
                  </a:cubicBezTo>
                  <a:cubicBezTo>
                    <a:pt x="225" y="273"/>
                    <a:pt x="225" y="273"/>
                    <a:pt x="225" y="273"/>
                  </a:cubicBezTo>
                  <a:cubicBezTo>
                    <a:pt x="226" y="271"/>
                    <a:pt x="226" y="271"/>
                    <a:pt x="226" y="271"/>
                  </a:cubicBezTo>
                  <a:cubicBezTo>
                    <a:pt x="226" y="271"/>
                    <a:pt x="226" y="271"/>
                    <a:pt x="226" y="271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25" y="270"/>
                    <a:pt x="225" y="270"/>
                    <a:pt x="225" y="270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27" y="268"/>
                    <a:pt x="227" y="268"/>
                    <a:pt x="227" y="268"/>
                  </a:cubicBezTo>
                  <a:cubicBezTo>
                    <a:pt x="228" y="268"/>
                    <a:pt x="228" y="268"/>
                    <a:pt x="228" y="268"/>
                  </a:cubicBezTo>
                  <a:cubicBezTo>
                    <a:pt x="227" y="267"/>
                    <a:pt x="227" y="267"/>
                    <a:pt x="227" y="267"/>
                  </a:cubicBezTo>
                  <a:cubicBezTo>
                    <a:pt x="227" y="266"/>
                    <a:pt x="227" y="266"/>
                    <a:pt x="227" y="266"/>
                  </a:cubicBezTo>
                  <a:cubicBezTo>
                    <a:pt x="227" y="266"/>
                    <a:pt x="227" y="266"/>
                    <a:pt x="227" y="266"/>
                  </a:cubicBezTo>
                  <a:cubicBezTo>
                    <a:pt x="227" y="265"/>
                    <a:pt x="227" y="265"/>
                    <a:pt x="227" y="265"/>
                  </a:cubicBezTo>
                  <a:cubicBezTo>
                    <a:pt x="228" y="264"/>
                    <a:pt x="228" y="264"/>
                    <a:pt x="228" y="264"/>
                  </a:cubicBezTo>
                  <a:cubicBezTo>
                    <a:pt x="227" y="264"/>
                    <a:pt x="227" y="264"/>
                    <a:pt x="227" y="264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7" y="262"/>
                    <a:pt x="227" y="262"/>
                    <a:pt x="227" y="262"/>
                  </a:cubicBezTo>
                  <a:cubicBezTo>
                    <a:pt x="227" y="261"/>
                    <a:pt x="227" y="261"/>
                    <a:pt x="227" y="261"/>
                  </a:cubicBezTo>
                  <a:cubicBezTo>
                    <a:pt x="227" y="260"/>
                    <a:pt x="227" y="260"/>
                    <a:pt x="227" y="260"/>
                  </a:cubicBezTo>
                  <a:cubicBezTo>
                    <a:pt x="227" y="258"/>
                    <a:pt x="227" y="258"/>
                    <a:pt x="227" y="258"/>
                  </a:cubicBezTo>
                  <a:cubicBezTo>
                    <a:pt x="228" y="258"/>
                    <a:pt x="228" y="258"/>
                    <a:pt x="228" y="258"/>
                  </a:cubicBezTo>
                  <a:cubicBezTo>
                    <a:pt x="228" y="257"/>
                    <a:pt x="228" y="257"/>
                    <a:pt x="228" y="257"/>
                  </a:cubicBezTo>
                  <a:cubicBezTo>
                    <a:pt x="228" y="257"/>
                    <a:pt x="228" y="257"/>
                    <a:pt x="228" y="257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8" y="255"/>
                    <a:pt x="228" y="255"/>
                    <a:pt x="228" y="255"/>
                  </a:cubicBezTo>
                  <a:cubicBezTo>
                    <a:pt x="228" y="255"/>
                    <a:pt x="228" y="255"/>
                    <a:pt x="228" y="255"/>
                  </a:cubicBezTo>
                  <a:cubicBezTo>
                    <a:pt x="228" y="254"/>
                    <a:pt x="228" y="254"/>
                    <a:pt x="228" y="254"/>
                  </a:cubicBezTo>
                  <a:cubicBezTo>
                    <a:pt x="228" y="254"/>
                    <a:pt x="228" y="254"/>
                    <a:pt x="228" y="254"/>
                  </a:cubicBezTo>
                  <a:cubicBezTo>
                    <a:pt x="227" y="253"/>
                    <a:pt x="227" y="253"/>
                    <a:pt x="227" y="253"/>
                  </a:cubicBezTo>
                  <a:cubicBezTo>
                    <a:pt x="227" y="252"/>
                    <a:pt x="227" y="252"/>
                    <a:pt x="227" y="252"/>
                  </a:cubicBezTo>
                  <a:cubicBezTo>
                    <a:pt x="227" y="252"/>
                    <a:pt x="227" y="252"/>
                    <a:pt x="227" y="252"/>
                  </a:cubicBezTo>
                  <a:cubicBezTo>
                    <a:pt x="228" y="251"/>
                    <a:pt x="228" y="251"/>
                    <a:pt x="228" y="251"/>
                  </a:cubicBezTo>
                  <a:cubicBezTo>
                    <a:pt x="230" y="251"/>
                    <a:pt x="230" y="251"/>
                    <a:pt x="230" y="251"/>
                  </a:cubicBezTo>
                  <a:cubicBezTo>
                    <a:pt x="231" y="251"/>
                    <a:pt x="231" y="251"/>
                    <a:pt x="231" y="251"/>
                  </a:cubicBezTo>
                  <a:cubicBezTo>
                    <a:pt x="232" y="251"/>
                    <a:pt x="232" y="251"/>
                    <a:pt x="232" y="251"/>
                  </a:cubicBezTo>
                  <a:cubicBezTo>
                    <a:pt x="232" y="250"/>
                    <a:pt x="232" y="250"/>
                    <a:pt x="232" y="250"/>
                  </a:cubicBezTo>
                  <a:cubicBezTo>
                    <a:pt x="234" y="249"/>
                    <a:pt x="234" y="249"/>
                    <a:pt x="234" y="249"/>
                  </a:cubicBezTo>
                  <a:cubicBezTo>
                    <a:pt x="237" y="249"/>
                    <a:pt x="237" y="249"/>
                    <a:pt x="237" y="249"/>
                  </a:cubicBezTo>
                  <a:cubicBezTo>
                    <a:pt x="237" y="248"/>
                    <a:pt x="237" y="248"/>
                    <a:pt x="237" y="248"/>
                  </a:cubicBezTo>
                  <a:cubicBezTo>
                    <a:pt x="237" y="248"/>
                    <a:pt x="237" y="248"/>
                    <a:pt x="237" y="248"/>
                  </a:cubicBezTo>
                  <a:cubicBezTo>
                    <a:pt x="239" y="247"/>
                    <a:pt x="239" y="247"/>
                    <a:pt x="239" y="247"/>
                  </a:cubicBezTo>
                  <a:cubicBezTo>
                    <a:pt x="240" y="246"/>
                    <a:pt x="240" y="246"/>
                    <a:pt x="240" y="246"/>
                  </a:cubicBezTo>
                  <a:cubicBezTo>
                    <a:pt x="241" y="246"/>
                    <a:pt x="241" y="246"/>
                    <a:pt x="241" y="246"/>
                  </a:cubicBezTo>
                  <a:cubicBezTo>
                    <a:pt x="242" y="244"/>
                    <a:pt x="242" y="244"/>
                    <a:pt x="242" y="244"/>
                  </a:cubicBezTo>
                  <a:cubicBezTo>
                    <a:pt x="242" y="244"/>
                    <a:pt x="242" y="244"/>
                    <a:pt x="242" y="244"/>
                  </a:cubicBezTo>
                  <a:cubicBezTo>
                    <a:pt x="243" y="244"/>
                    <a:pt x="243" y="244"/>
                    <a:pt x="243" y="244"/>
                  </a:cubicBezTo>
                  <a:cubicBezTo>
                    <a:pt x="244" y="244"/>
                    <a:pt x="244" y="244"/>
                    <a:pt x="244" y="244"/>
                  </a:cubicBezTo>
                  <a:cubicBezTo>
                    <a:pt x="244" y="244"/>
                    <a:pt x="244" y="244"/>
                    <a:pt x="244" y="244"/>
                  </a:cubicBezTo>
                  <a:cubicBezTo>
                    <a:pt x="244" y="243"/>
                    <a:pt x="244" y="243"/>
                    <a:pt x="244" y="243"/>
                  </a:cubicBezTo>
                  <a:cubicBezTo>
                    <a:pt x="243" y="242"/>
                    <a:pt x="243" y="242"/>
                    <a:pt x="243" y="242"/>
                  </a:cubicBezTo>
                  <a:cubicBezTo>
                    <a:pt x="243" y="242"/>
                    <a:pt x="243" y="242"/>
                    <a:pt x="243" y="242"/>
                  </a:cubicBezTo>
                  <a:cubicBezTo>
                    <a:pt x="243" y="243"/>
                    <a:pt x="243" y="243"/>
                    <a:pt x="243" y="243"/>
                  </a:cubicBezTo>
                  <a:cubicBezTo>
                    <a:pt x="242" y="243"/>
                    <a:pt x="242" y="243"/>
                    <a:pt x="242" y="243"/>
                  </a:cubicBezTo>
                  <a:cubicBezTo>
                    <a:pt x="243" y="242"/>
                    <a:pt x="243" y="242"/>
                    <a:pt x="243" y="242"/>
                  </a:cubicBezTo>
                  <a:cubicBezTo>
                    <a:pt x="243" y="240"/>
                    <a:pt x="243" y="240"/>
                    <a:pt x="243" y="240"/>
                  </a:cubicBezTo>
                  <a:cubicBezTo>
                    <a:pt x="244" y="240"/>
                    <a:pt x="244" y="240"/>
                    <a:pt x="244" y="240"/>
                  </a:cubicBezTo>
                  <a:cubicBezTo>
                    <a:pt x="244" y="238"/>
                    <a:pt x="244" y="238"/>
                    <a:pt x="244" y="238"/>
                  </a:cubicBezTo>
                  <a:cubicBezTo>
                    <a:pt x="244" y="237"/>
                    <a:pt x="244" y="237"/>
                    <a:pt x="244" y="237"/>
                  </a:cubicBezTo>
                  <a:cubicBezTo>
                    <a:pt x="243" y="236"/>
                    <a:pt x="243" y="236"/>
                    <a:pt x="243" y="236"/>
                  </a:cubicBezTo>
                  <a:cubicBezTo>
                    <a:pt x="243" y="234"/>
                    <a:pt x="243" y="234"/>
                    <a:pt x="243" y="234"/>
                  </a:cubicBezTo>
                  <a:cubicBezTo>
                    <a:pt x="243" y="232"/>
                    <a:pt x="243" y="232"/>
                    <a:pt x="243" y="232"/>
                  </a:cubicBezTo>
                  <a:cubicBezTo>
                    <a:pt x="242" y="230"/>
                    <a:pt x="242" y="230"/>
                    <a:pt x="242" y="230"/>
                  </a:cubicBezTo>
                  <a:cubicBezTo>
                    <a:pt x="241" y="229"/>
                    <a:pt x="241" y="229"/>
                    <a:pt x="241" y="229"/>
                  </a:cubicBezTo>
                  <a:cubicBezTo>
                    <a:pt x="240" y="228"/>
                    <a:pt x="240" y="228"/>
                    <a:pt x="240" y="228"/>
                  </a:cubicBezTo>
                  <a:cubicBezTo>
                    <a:pt x="240" y="228"/>
                    <a:pt x="240" y="228"/>
                    <a:pt x="240" y="228"/>
                  </a:cubicBezTo>
                  <a:cubicBezTo>
                    <a:pt x="239" y="228"/>
                    <a:pt x="239" y="228"/>
                    <a:pt x="239" y="228"/>
                  </a:cubicBezTo>
                  <a:cubicBezTo>
                    <a:pt x="240" y="226"/>
                    <a:pt x="240" y="226"/>
                    <a:pt x="240" y="226"/>
                  </a:cubicBezTo>
                  <a:cubicBezTo>
                    <a:pt x="241" y="226"/>
                    <a:pt x="241" y="226"/>
                    <a:pt x="241" y="226"/>
                  </a:cubicBezTo>
                  <a:cubicBezTo>
                    <a:pt x="243" y="223"/>
                    <a:pt x="243" y="223"/>
                    <a:pt x="243" y="223"/>
                  </a:cubicBezTo>
                  <a:cubicBezTo>
                    <a:pt x="244" y="223"/>
                    <a:pt x="244" y="223"/>
                    <a:pt x="244" y="223"/>
                  </a:cubicBezTo>
                  <a:cubicBezTo>
                    <a:pt x="244" y="223"/>
                    <a:pt x="244" y="223"/>
                    <a:pt x="244" y="223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5" y="221"/>
                    <a:pt x="245" y="221"/>
                    <a:pt x="245" y="221"/>
                  </a:cubicBezTo>
                  <a:cubicBezTo>
                    <a:pt x="245" y="221"/>
                    <a:pt x="245" y="221"/>
                    <a:pt x="245" y="221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6" y="221"/>
                    <a:pt x="246" y="221"/>
                    <a:pt x="246" y="221"/>
                  </a:cubicBezTo>
                  <a:cubicBezTo>
                    <a:pt x="246" y="220"/>
                    <a:pt x="246" y="220"/>
                    <a:pt x="246" y="220"/>
                  </a:cubicBezTo>
                  <a:cubicBezTo>
                    <a:pt x="247" y="220"/>
                    <a:pt x="247" y="220"/>
                    <a:pt x="247" y="220"/>
                  </a:cubicBezTo>
                  <a:cubicBezTo>
                    <a:pt x="248" y="219"/>
                    <a:pt x="248" y="219"/>
                    <a:pt x="248" y="219"/>
                  </a:cubicBezTo>
                  <a:cubicBezTo>
                    <a:pt x="248" y="218"/>
                    <a:pt x="248" y="218"/>
                    <a:pt x="248" y="218"/>
                  </a:cubicBezTo>
                  <a:cubicBezTo>
                    <a:pt x="247" y="218"/>
                    <a:pt x="247" y="218"/>
                    <a:pt x="247" y="218"/>
                  </a:cubicBezTo>
                  <a:cubicBezTo>
                    <a:pt x="247" y="218"/>
                    <a:pt x="247" y="218"/>
                    <a:pt x="247" y="218"/>
                  </a:cubicBezTo>
                  <a:cubicBezTo>
                    <a:pt x="247" y="217"/>
                    <a:pt x="247" y="217"/>
                    <a:pt x="247" y="217"/>
                  </a:cubicBezTo>
                  <a:cubicBezTo>
                    <a:pt x="247" y="216"/>
                    <a:pt x="247" y="216"/>
                    <a:pt x="247" y="216"/>
                  </a:cubicBezTo>
                  <a:cubicBezTo>
                    <a:pt x="247" y="216"/>
                    <a:pt x="247" y="216"/>
                    <a:pt x="247" y="216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8" y="215"/>
                    <a:pt x="248" y="215"/>
                    <a:pt x="248" y="215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7" y="214"/>
                    <a:pt x="247" y="214"/>
                    <a:pt x="247" y="214"/>
                  </a:cubicBezTo>
                  <a:cubicBezTo>
                    <a:pt x="248" y="213"/>
                    <a:pt x="248" y="213"/>
                    <a:pt x="248" y="213"/>
                  </a:cubicBezTo>
                  <a:cubicBezTo>
                    <a:pt x="248" y="213"/>
                    <a:pt x="248" y="213"/>
                    <a:pt x="248" y="213"/>
                  </a:cubicBezTo>
                  <a:cubicBezTo>
                    <a:pt x="248" y="213"/>
                    <a:pt x="248" y="213"/>
                    <a:pt x="248" y="213"/>
                  </a:cubicBezTo>
                  <a:cubicBezTo>
                    <a:pt x="246" y="213"/>
                    <a:pt x="246" y="213"/>
                    <a:pt x="246" y="213"/>
                  </a:cubicBezTo>
                  <a:cubicBezTo>
                    <a:pt x="246" y="213"/>
                    <a:pt x="246" y="213"/>
                    <a:pt x="246" y="213"/>
                  </a:cubicBezTo>
                  <a:cubicBezTo>
                    <a:pt x="246" y="212"/>
                    <a:pt x="246" y="212"/>
                    <a:pt x="246" y="212"/>
                  </a:cubicBezTo>
                  <a:cubicBezTo>
                    <a:pt x="248" y="211"/>
                    <a:pt x="248" y="211"/>
                    <a:pt x="248" y="211"/>
                  </a:cubicBezTo>
                  <a:cubicBezTo>
                    <a:pt x="249" y="209"/>
                    <a:pt x="249" y="209"/>
                    <a:pt x="249" y="209"/>
                  </a:cubicBezTo>
                  <a:cubicBezTo>
                    <a:pt x="249" y="208"/>
                    <a:pt x="249" y="208"/>
                    <a:pt x="249" y="208"/>
                  </a:cubicBezTo>
                  <a:cubicBezTo>
                    <a:pt x="250" y="208"/>
                    <a:pt x="250" y="208"/>
                    <a:pt x="250" y="208"/>
                  </a:cubicBezTo>
                  <a:cubicBezTo>
                    <a:pt x="250" y="208"/>
                    <a:pt x="250" y="208"/>
                    <a:pt x="250" y="208"/>
                  </a:cubicBezTo>
                  <a:cubicBezTo>
                    <a:pt x="250" y="207"/>
                    <a:pt x="250" y="207"/>
                    <a:pt x="250" y="207"/>
                  </a:cubicBezTo>
                  <a:cubicBezTo>
                    <a:pt x="250" y="207"/>
                    <a:pt x="250" y="207"/>
                    <a:pt x="250" y="207"/>
                  </a:cubicBezTo>
                  <a:cubicBezTo>
                    <a:pt x="250" y="207"/>
                    <a:pt x="250" y="207"/>
                    <a:pt x="250" y="207"/>
                  </a:cubicBezTo>
                  <a:cubicBezTo>
                    <a:pt x="249" y="206"/>
                    <a:pt x="249" y="206"/>
                    <a:pt x="249" y="206"/>
                  </a:cubicBezTo>
                  <a:cubicBezTo>
                    <a:pt x="249" y="206"/>
                    <a:pt x="249" y="206"/>
                    <a:pt x="249" y="206"/>
                  </a:cubicBezTo>
                  <a:cubicBezTo>
                    <a:pt x="249" y="204"/>
                    <a:pt x="249" y="204"/>
                    <a:pt x="249" y="204"/>
                  </a:cubicBezTo>
                  <a:cubicBezTo>
                    <a:pt x="249" y="203"/>
                    <a:pt x="249" y="203"/>
                    <a:pt x="249" y="203"/>
                  </a:cubicBezTo>
                  <a:cubicBezTo>
                    <a:pt x="249" y="202"/>
                    <a:pt x="249" y="202"/>
                    <a:pt x="249" y="202"/>
                  </a:cubicBezTo>
                  <a:cubicBezTo>
                    <a:pt x="250" y="202"/>
                    <a:pt x="250" y="202"/>
                    <a:pt x="250" y="202"/>
                  </a:cubicBezTo>
                  <a:cubicBezTo>
                    <a:pt x="250" y="202"/>
                    <a:pt x="250" y="202"/>
                    <a:pt x="250" y="202"/>
                  </a:cubicBezTo>
                  <a:cubicBezTo>
                    <a:pt x="251" y="202"/>
                    <a:pt x="251" y="202"/>
                    <a:pt x="251" y="202"/>
                  </a:cubicBezTo>
                  <a:cubicBezTo>
                    <a:pt x="251" y="201"/>
                    <a:pt x="251" y="201"/>
                    <a:pt x="251" y="201"/>
                  </a:cubicBezTo>
                  <a:cubicBezTo>
                    <a:pt x="251" y="201"/>
                    <a:pt x="251" y="201"/>
                    <a:pt x="251" y="201"/>
                  </a:cubicBezTo>
                  <a:cubicBezTo>
                    <a:pt x="252" y="201"/>
                    <a:pt x="252" y="201"/>
                    <a:pt x="252" y="201"/>
                  </a:cubicBezTo>
                  <a:cubicBezTo>
                    <a:pt x="252" y="201"/>
                    <a:pt x="252" y="201"/>
                    <a:pt x="252" y="201"/>
                  </a:cubicBezTo>
                  <a:cubicBezTo>
                    <a:pt x="253" y="201"/>
                    <a:pt x="253" y="201"/>
                    <a:pt x="253" y="201"/>
                  </a:cubicBezTo>
                  <a:cubicBezTo>
                    <a:pt x="254" y="201"/>
                    <a:pt x="254" y="201"/>
                    <a:pt x="254" y="201"/>
                  </a:cubicBezTo>
                  <a:cubicBezTo>
                    <a:pt x="256" y="202"/>
                    <a:pt x="256" y="202"/>
                    <a:pt x="256" y="202"/>
                  </a:cubicBezTo>
                  <a:cubicBezTo>
                    <a:pt x="258" y="203"/>
                    <a:pt x="258" y="203"/>
                    <a:pt x="258" y="203"/>
                  </a:cubicBezTo>
                  <a:cubicBezTo>
                    <a:pt x="259" y="203"/>
                    <a:pt x="259" y="203"/>
                    <a:pt x="259" y="203"/>
                  </a:cubicBezTo>
                  <a:cubicBezTo>
                    <a:pt x="259" y="203"/>
                    <a:pt x="259" y="203"/>
                    <a:pt x="259" y="203"/>
                  </a:cubicBezTo>
                  <a:cubicBezTo>
                    <a:pt x="258" y="204"/>
                    <a:pt x="258" y="204"/>
                    <a:pt x="258" y="204"/>
                  </a:cubicBezTo>
                  <a:cubicBezTo>
                    <a:pt x="259" y="204"/>
                    <a:pt x="259" y="204"/>
                    <a:pt x="259" y="204"/>
                  </a:cubicBezTo>
                  <a:cubicBezTo>
                    <a:pt x="260" y="203"/>
                    <a:pt x="260" y="203"/>
                    <a:pt x="260" y="203"/>
                  </a:cubicBezTo>
                  <a:cubicBezTo>
                    <a:pt x="261" y="203"/>
                    <a:pt x="261" y="203"/>
                    <a:pt x="261" y="203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3" y="204"/>
                    <a:pt x="263" y="204"/>
                    <a:pt x="263" y="204"/>
                  </a:cubicBezTo>
                  <a:cubicBezTo>
                    <a:pt x="263" y="203"/>
                    <a:pt x="263" y="203"/>
                    <a:pt x="263" y="203"/>
                  </a:cubicBezTo>
                  <a:cubicBezTo>
                    <a:pt x="264" y="204"/>
                    <a:pt x="264" y="204"/>
                    <a:pt x="264" y="204"/>
                  </a:cubicBezTo>
                  <a:cubicBezTo>
                    <a:pt x="264" y="203"/>
                    <a:pt x="264" y="203"/>
                    <a:pt x="264" y="203"/>
                  </a:cubicBezTo>
                  <a:cubicBezTo>
                    <a:pt x="265" y="203"/>
                    <a:pt x="265" y="203"/>
                    <a:pt x="265" y="203"/>
                  </a:cubicBezTo>
                  <a:cubicBezTo>
                    <a:pt x="266" y="203"/>
                    <a:pt x="266" y="203"/>
                    <a:pt x="266" y="203"/>
                  </a:cubicBezTo>
                  <a:cubicBezTo>
                    <a:pt x="268" y="204"/>
                    <a:pt x="268" y="204"/>
                    <a:pt x="268" y="204"/>
                  </a:cubicBezTo>
                  <a:cubicBezTo>
                    <a:pt x="268" y="205"/>
                    <a:pt x="268" y="205"/>
                    <a:pt x="268" y="205"/>
                  </a:cubicBezTo>
                  <a:cubicBezTo>
                    <a:pt x="269" y="205"/>
                    <a:pt x="269" y="205"/>
                    <a:pt x="269" y="205"/>
                  </a:cubicBezTo>
                  <a:cubicBezTo>
                    <a:pt x="270" y="205"/>
                    <a:pt x="270" y="205"/>
                    <a:pt x="270" y="205"/>
                  </a:cubicBezTo>
                  <a:cubicBezTo>
                    <a:pt x="270" y="207"/>
                    <a:pt x="270" y="207"/>
                    <a:pt x="270" y="207"/>
                  </a:cubicBezTo>
                  <a:cubicBezTo>
                    <a:pt x="269" y="207"/>
                    <a:pt x="269" y="207"/>
                    <a:pt x="269" y="207"/>
                  </a:cubicBezTo>
                  <a:cubicBezTo>
                    <a:pt x="269" y="208"/>
                    <a:pt x="269" y="208"/>
                    <a:pt x="269" y="208"/>
                  </a:cubicBezTo>
                  <a:cubicBezTo>
                    <a:pt x="270" y="207"/>
                    <a:pt x="270" y="207"/>
                    <a:pt x="270" y="207"/>
                  </a:cubicBezTo>
                  <a:cubicBezTo>
                    <a:pt x="271" y="208"/>
                    <a:pt x="271" y="208"/>
                    <a:pt x="271" y="208"/>
                  </a:cubicBezTo>
                  <a:cubicBezTo>
                    <a:pt x="271" y="209"/>
                    <a:pt x="271" y="209"/>
                    <a:pt x="271" y="209"/>
                  </a:cubicBezTo>
                  <a:cubicBezTo>
                    <a:pt x="270" y="209"/>
                    <a:pt x="270" y="209"/>
                    <a:pt x="270" y="209"/>
                  </a:cubicBezTo>
                  <a:cubicBezTo>
                    <a:pt x="271" y="210"/>
                    <a:pt x="271" y="210"/>
                    <a:pt x="271" y="210"/>
                  </a:cubicBezTo>
                  <a:cubicBezTo>
                    <a:pt x="272" y="209"/>
                    <a:pt x="272" y="209"/>
                    <a:pt x="272" y="209"/>
                  </a:cubicBezTo>
                  <a:cubicBezTo>
                    <a:pt x="272" y="210"/>
                    <a:pt x="272" y="210"/>
                    <a:pt x="272" y="210"/>
                  </a:cubicBezTo>
                  <a:cubicBezTo>
                    <a:pt x="272" y="211"/>
                    <a:pt x="272" y="211"/>
                    <a:pt x="272" y="211"/>
                  </a:cubicBezTo>
                  <a:cubicBezTo>
                    <a:pt x="272" y="210"/>
                    <a:pt x="272" y="210"/>
                    <a:pt x="272" y="210"/>
                  </a:cubicBezTo>
                  <a:cubicBezTo>
                    <a:pt x="271" y="211"/>
                    <a:pt x="271" y="211"/>
                    <a:pt x="271" y="211"/>
                  </a:cubicBezTo>
                  <a:cubicBezTo>
                    <a:pt x="270" y="211"/>
                    <a:pt x="270" y="211"/>
                    <a:pt x="270" y="211"/>
                  </a:cubicBezTo>
                  <a:cubicBezTo>
                    <a:pt x="272" y="212"/>
                    <a:pt x="272" y="212"/>
                    <a:pt x="272" y="212"/>
                  </a:cubicBezTo>
                  <a:cubicBezTo>
                    <a:pt x="272" y="213"/>
                    <a:pt x="272" y="213"/>
                    <a:pt x="272" y="213"/>
                  </a:cubicBezTo>
                  <a:cubicBezTo>
                    <a:pt x="272" y="212"/>
                    <a:pt x="272" y="212"/>
                    <a:pt x="272" y="212"/>
                  </a:cubicBezTo>
                  <a:cubicBezTo>
                    <a:pt x="272" y="213"/>
                    <a:pt x="272" y="213"/>
                    <a:pt x="272" y="213"/>
                  </a:cubicBezTo>
                  <a:cubicBezTo>
                    <a:pt x="273" y="212"/>
                    <a:pt x="273" y="212"/>
                    <a:pt x="273" y="212"/>
                  </a:cubicBezTo>
                  <a:cubicBezTo>
                    <a:pt x="274" y="213"/>
                    <a:pt x="274" y="213"/>
                    <a:pt x="274" y="213"/>
                  </a:cubicBezTo>
                  <a:cubicBezTo>
                    <a:pt x="275" y="213"/>
                    <a:pt x="275" y="213"/>
                    <a:pt x="275" y="213"/>
                  </a:cubicBezTo>
                  <a:cubicBezTo>
                    <a:pt x="275" y="214"/>
                    <a:pt x="275" y="214"/>
                    <a:pt x="275" y="214"/>
                  </a:cubicBezTo>
                  <a:cubicBezTo>
                    <a:pt x="276" y="213"/>
                    <a:pt x="276" y="213"/>
                    <a:pt x="276" y="213"/>
                  </a:cubicBezTo>
                  <a:cubicBezTo>
                    <a:pt x="277" y="214"/>
                    <a:pt x="277" y="214"/>
                    <a:pt x="277" y="214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8" y="216"/>
                    <a:pt x="278" y="216"/>
                    <a:pt x="278" y="216"/>
                  </a:cubicBezTo>
                  <a:cubicBezTo>
                    <a:pt x="279" y="215"/>
                    <a:pt x="279" y="215"/>
                    <a:pt x="279" y="215"/>
                  </a:cubicBezTo>
                  <a:cubicBezTo>
                    <a:pt x="279" y="214"/>
                    <a:pt x="279" y="214"/>
                    <a:pt x="279" y="214"/>
                  </a:cubicBezTo>
                  <a:cubicBezTo>
                    <a:pt x="280" y="214"/>
                    <a:pt x="280" y="214"/>
                    <a:pt x="280" y="214"/>
                  </a:cubicBezTo>
                  <a:cubicBezTo>
                    <a:pt x="280" y="215"/>
                    <a:pt x="280" y="215"/>
                    <a:pt x="280" y="215"/>
                  </a:cubicBezTo>
                  <a:cubicBezTo>
                    <a:pt x="279" y="216"/>
                    <a:pt x="279" y="216"/>
                    <a:pt x="279" y="216"/>
                  </a:cubicBezTo>
                  <a:cubicBezTo>
                    <a:pt x="278" y="217"/>
                    <a:pt x="278" y="217"/>
                    <a:pt x="278" y="217"/>
                  </a:cubicBezTo>
                  <a:cubicBezTo>
                    <a:pt x="277" y="218"/>
                    <a:pt x="277" y="218"/>
                    <a:pt x="277" y="218"/>
                  </a:cubicBezTo>
                  <a:cubicBezTo>
                    <a:pt x="278" y="220"/>
                    <a:pt x="278" y="220"/>
                    <a:pt x="278" y="220"/>
                  </a:cubicBezTo>
                  <a:cubicBezTo>
                    <a:pt x="277" y="220"/>
                    <a:pt x="277" y="220"/>
                    <a:pt x="277" y="220"/>
                  </a:cubicBezTo>
                  <a:cubicBezTo>
                    <a:pt x="277" y="219"/>
                    <a:pt x="277" y="219"/>
                    <a:pt x="277" y="219"/>
                  </a:cubicBezTo>
                  <a:cubicBezTo>
                    <a:pt x="277" y="220"/>
                    <a:pt x="277" y="220"/>
                    <a:pt x="277" y="220"/>
                  </a:cubicBezTo>
                  <a:cubicBezTo>
                    <a:pt x="276" y="221"/>
                    <a:pt x="276" y="221"/>
                    <a:pt x="276" y="221"/>
                  </a:cubicBezTo>
                  <a:cubicBezTo>
                    <a:pt x="274" y="221"/>
                    <a:pt x="274" y="221"/>
                    <a:pt x="274" y="221"/>
                  </a:cubicBezTo>
                  <a:cubicBezTo>
                    <a:pt x="272" y="220"/>
                    <a:pt x="272" y="220"/>
                    <a:pt x="272" y="220"/>
                  </a:cubicBezTo>
                  <a:cubicBezTo>
                    <a:pt x="274" y="221"/>
                    <a:pt x="274" y="221"/>
                    <a:pt x="274" y="221"/>
                  </a:cubicBezTo>
                  <a:cubicBezTo>
                    <a:pt x="276" y="221"/>
                    <a:pt x="276" y="221"/>
                    <a:pt x="276" y="221"/>
                  </a:cubicBezTo>
                  <a:cubicBezTo>
                    <a:pt x="277" y="222"/>
                    <a:pt x="277" y="222"/>
                    <a:pt x="277" y="222"/>
                  </a:cubicBezTo>
                  <a:cubicBezTo>
                    <a:pt x="277" y="224"/>
                    <a:pt x="277" y="224"/>
                    <a:pt x="277" y="224"/>
                  </a:cubicBezTo>
                  <a:cubicBezTo>
                    <a:pt x="276" y="225"/>
                    <a:pt x="276" y="225"/>
                    <a:pt x="276" y="225"/>
                  </a:cubicBezTo>
                  <a:cubicBezTo>
                    <a:pt x="276" y="225"/>
                    <a:pt x="276" y="225"/>
                    <a:pt x="276" y="225"/>
                  </a:cubicBezTo>
                  <a:cubicBezTo>
                    <a:pt x="275" y="226"/>
                    <a:pt x="275" y="226"/>
                    <a:pt x="275" y="226"/>
                  </a:cubicBezTo>
                  <a:cubicBezTo>
                    <a:pt x="275" y="226"/>
                    <a:pt x="275" y="226"/>
                    <a:pt x="275" y="226"/>
                  </a:cubicBezTo>
                  <a:cubicBezTo>
                    <a:pt x="276" y="228"/>
                    <a:pt x="276" y="228"/>
                    <a:pt x="276" y="228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5" y="228"/>
                    <a:pt x="275" y="228"/>
                    <a:pt x="275" y="228"/>
                  </a:cubicBezTo>
                  <a:cubicBezTo>
                    <a:pt x="276" y="229"/>
                    <a:pt x="276" y="229"/>
                    <a:pt x="276" y="229"/>
                  </a:cubicBezTo>
                  <a:cubicBezTo>
                    <a:pt x="277" y="230"/>
                    <a:pt x="277" y="230"/>
                    <a:pt x="277" y="230"/>
                  </a:cubicBezTo>
                  <a:cubicBezTo>
                    <a:pt x="277" y="230"/>
                    <a:pt x="277" y="230"/>
                    <a:pt x="277" y="230"/>
                  </a:cubicBezTo>
                  <a:cubicBezTo>
                    <a:pt x="277" y="229"/>
                    <a:pt x="277" y="229"/>
                    <a:pt x="277" y="229"/>
                  </a:cubicBezTo>
                  <a:cubicBezTo>
                    <a:pt x="278" y="229"/>
                    <a:pt x="278" y="229"/>
                    <a:pt x="278" y="229"/>
                  </a:cubicBezTo>
                  <a:cubicBezTo>
                    <a:pt x="279" y="229"/>
                    <a:pt x="279" y="229"/>
                    <a:pt x="279" y="229"/>
                  </a:cubicBezTo>
                  <a:cubicBezTo>
                    <a:pt x="279" y="230"/>
                    <a:pt x="279" y="230"/>
                    <a:pt x="279" y="230"/>
                  </a:cubicBezTo>
                  <a:cubicBezTo>
                    <a:pt x="279" y="231"/>
                    <a:pt x="279" y="231"/>
                    <a:pt x="279" y="231"/>
                  </a:cubicBezTo>
                  <a:cubicBezTo>
                    <a:pt x="279" y="232"/>
                    <a:pt x="279" y="232"/>
                    <a:pt x="279" y="232"/>
                  </a:cubicBezTo>
                  <a:cubicBezTo>
                    <a:pt x="278" y="233"/>
                    <a:pt x="278" y="233"/>
                    <a:pt x="278" y="233"/>
                  </a:cubicBezTo>
                  <a:cubicBezTo>
                    <a:pt x="278" y="234"/>
                    <a:pt x="278" y="234"/>
                    <a:pt x="278" y="234"/>
                  </a:cubicBezTo>
                  <a:cubicBezTo>
                    <a:pt x="277" y="235"/>
                    <a:pt x="277" y="235"/>
                    <a:pt x="277" y="235"/>
                  </a:cubicBezTo>
                  <a:cubicBezTo>
                    <a:pt x="278" y="235"/>
                    <a:pt x="278" y="235"/>
                    <a:pt x="278" y="235"/>
                  </a:cubicBezTo>
                  <a:cubicBezTo>
                    <a:pt x="279" y="232"/>
                    <a:pt x="279" y="232"/>
                    <a:pt x="279" y="232"/>
                  </a:cubicBezTo>
                  <a:cubicBezTo>
                    <a:pt x="280" y="231"/>
                    <a:pt x="280" y="231"/>
                    <a:pt x="280" y="231"/>
                  </a:cubicBezTo>
                  <a:cubicBezTo>
                    <a:pt x="281" y="231"/>
                    <a:pt x="281" y="231"/>
                    <a:pt x="281" y="231"/>
                  </a:cubicBezTo>
                  <a:cubicBezTo>
                    <a:pt x="281" y="232"/>
                    <a:pt x="281" y="232"/>
                    <a:pt x="281" y="232"/>
                  </a:cubicBezTo>
                  <a:cubicBezTo>
                    <a:pt x="281" y="234"/>
                    <a:pt x="281" y="234"/>
                    <a:pt x="281" y="234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281" y="235"/>
                    <a:pt x="281" y="235"/>
                    <a:pt x="281" y="235"/>
                  </a:cubicBezTo>
                  <a:cubicBezTo>
                    <a:pt x="280" y="236"/>
                    <a:pt x="280" y="236"/>
                    <a:pt x="280" y="236"/>
                  </a:cubicBezTo>
                  <a:cubicBezTo>
                    <a:pt x="281" y="235"/>
                    <a:pt x="281" y="235"/>
                    <a:pt x="281" y="235"/>
                  </a:cubicBezTo>
                  <a:cubicBezTo>
                    <a:pt x="281" y="234"/>
                    <a:pt x="281" y="234"/>
                    <a:pt x="281" y="234"/>
                  </a:cubicBezTo>
                  <a:cubicBezTo>
                    <a:pt x="282" y="233"/>
                    <a:pt x="282" y="233"/>
                    <a:pt x="282" y="233"/>
                  </a:cubicBezTo>
                  <a:cubicBezTo>
                    <a:pt x="283" y="233"/>
                    <a:pt x="283" y="233"/>
                    <a:pt x="283" y="233"/>
                  </a:cubicBezTo>
                  <a:cubicBezTo>
                    <a:pt x="284" y="232"/>
                    <a:pt x="284" y="232"/>
                    <a:pt x="284" y="232"/>
                  </a:cubicBezTo>
                  <a:cubicBezTo>
                    <a:pt x="284" y="232"/>
                    <a:pt x="284" y="232"/>
                    <a:pt x="284" y="232"/>
                  </a:cubicBezTo>
                  <a:cubicBezTo>
                    <a:pt x="285" y="233"/>
                    <a:pt x="285" y="233"/>
                    <a:pt x="285" y="233"/>
                  </a:cubicBezTo>
                  <a:cubicBezTo>
                    <a:pt x="285" y="232"/>
                    <a:pt x="285" y="232"/>
                    <a:pt x="285" y="232"/>
                  </a:cubicBezTo>
                  <a:cubicBezTo>
                    <a:pt x="286" y="232"/>
                    <a:pt x="286" y="232"/>
                    <a:pt x="286" y="232"/>
                  </a:cubicBezTo>
                  <a:cubicBezTo>
                    <a:pt x="286" y="231"/>
                    <a:pt x="286" y="231"/>
                    <a:pt x="286" y="231"/>
                  </a:cubicBezTo>
                  <a:cubicBezTo>
                    <a:pt x="286" y="231"/>
                    <a:pt x="286" y="231"/>
                    <a:pt x="286" y="231"/>
                  </a:cubicBezTo>
                  <a:cubicBezTo>
                    <a:pt x="288" y="230"/>
                    <a:pt x="288" y="230"/>
                    <a:pt x="288" y="230"/>
                  </a:cubicBezTo>
                  <a:cubicBezTo>
                    <a:pt x="288" y="230"/>
                    <a:pt x="288" y="230"/>
                    <a:pt x="288" y="230"/>
                  </a:cubicBezTo>
                  <a:cubicBezTo>
                    <a:pt x="288" y="232"/>
                    <a:pt x="288" y="232"/>
                    <a:pt x="288" y="232"/>
                  </a:cubicBezTo>
                  <a:cubicBezTo>
                    <a:pt x="288" y="233"/>
                    <a:pt x="288" y="233"/>
                    <a:pt x="288" y="233"/>
                  </a:cubicBezTo>
                  <a:cubicBezTo>
                    <a:pt x="289" y="231"/>
                    <a:pt x="289" y="231"/>
                    <a:pt x="289" y="231"/>
                  </a:cubicBezTo>
                  <a:cubicBezTo>
                    <a:pt x="289" y="230"/>
                    <a:pt x="289" y="230"/>
                    <a:pt x="289" y="230"/>
                  </a:cubicBezTo>
                  <a:cubicBezTo>
                    <a:pt x="289" y="230"/>
                    <a:pt x="289" y="230"/>
                    <a:pt x="289" y="230"/>
                  </a:cubicBezTo>
                  <a:cubicBezTo>
                    <a:pt x="289" y="230"/>
                    <a:pt x="289" y="230"/>
                    <a:pt x="289" y="230"/>
                  </a:cubicBezTo>
                  <a:cubicBezTo>
                    <a:pt x="290" y="229"/>
                    <a:pt x="290" y="229"/>
                    <a:pt x="290" y="229"/>
                  </a:cubicBezTo>
                  <a:cubicBezTo>
                    <a:pt x="290" y="229"/>
                    <a:pt x="290" y="229"/>
                    <a:pt x="290" y="229"/>
                  </a:cubicBezTo>
                  <a:cubicBezTo>
                    <a:pt x="291" y="228"/>
                    <a:pt x="291" y="228"/>
                    <a:pt x="291" y="228"/>
                  </a:cubicBezTo>
                  <a:cubicBezTo>
                    <a:pt x="291" y="227"/>
                    <a:pt x="291" y="227"/>
                    <a:pt x="291" y="227"/>
                  </a:cubicBezTo>
                  <a:cubicBezTo>
                    <a:pt x="292" y="227"/>
                    <a:pt x="292" y="227"/>
                    <a:pt x="292" y="227"/>
                  </a:cubicBezTo>
                  <a:cubicBezTo>
                    <a:pt x="292" y="226"/>
                    <a:pt x="292" y="226"/>
                    <a:pt x="292" y="226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3" y="227"/>
                    <a:pt x="293" y="227"/>
                    <a:pt x="293" y="227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2" y="226"/>
                    <a:pt x="292" y="226"/>
                    <a:pt x="292" y="226"/>
                  </a:cubicBezTo>
                  <a:cubicBezTo>
                    <a:pt x="292" y="225"/>
                    <a:pt x="292" y="225"/>
                    <a:pt x="292" y="225"/>
                  </a:cubicBezTo>
                  <a:cubicBezTo>
                    <a:pt x="293" y="224"/>
                    <a:pt x="293" y="224"/>
                    <a:pt x="293" y="224"/>
                  </a:cubicBezTo>
                  <a:cubicBezTo>
                    <a:pt x="293" y="224"/>
                    <a:pt x="293" y="224"/>
                    <a:pt x="293" y="224"/>
                  </a:cubicBezTo>
                  <a:cubicBezTo>
                    <a:pt x="294" y="224"/>
                    <a:pt x="294" y="224"/>
                    <a:pt x="294" y="224"/>
                  </a:cubicBezTo>
                  <a:cubicBezTo>
                    <a:pt x="294" y="223"/>
                    <a:pt x="294" y="223"/>
                    <a:pt x="294" y="223"/>
                  </a:cubicBezTo>
                  <a:cubicBezTo>
                    <a:pt x="294" y="223"/>
                    <a:pt x="294" y="223"/>
                    <a:pt x="294" y="223"/>
                  </a:cubicBezTo>
                  <a:cubicBezTo>
                    <a:pt x="294" y="222"/>
                    <a:pt x="294" y="222"/>
                    <a:pt x="294" y="222"/>
                  </a:cubicBezTo>
                  <a:cubicBezTo>
                    <a:pt x="295" y="222"/>
                    <a:pt x="295" y="222"/>
                    <a:pt x="295" y="222"/>
                  </a:cubicBezTo>
                  <a:cubicBezTo>
                    <a:pt x="296" y="221"/>
                    <a:pt x="296" y="221"/>
                    <a:pt x="296" y="221"/>
                  </a:cubicBezTo>
                  <a:cubicBezTo>
                    <a:pt x="295" y="220"/>
                    <a:pt x="295" y="220"/>
                    <a:pt x="295" y="220"/>
                  </a:cubicBezTo>
                  <a:cubicBezTo>
                    <a:pt x="296" y="219"/>
                    <a:pt x="296" y="219"/>
                    <a:pt x="296" y="219"/>
                  </a:cubicBezTo>
                  <a:cubicBezTo>
                    <a:pt x="297" y="219"/>
                    <a:pt x="297" y="219"/>
                    <a:pt x="297" y="219"/>
                  </a:cubicBezTo>
                  <a:cubicBezTo>
                    <a:pt x="298" y="219"/>
                    <a:pt x="298" y="219"/>
                    <a:pt x="298" y="219"/>
                  </a:cubicBezTo>
                  <a:cubicBezTo>
                    <a:pt x="297" y="220"/>
                    <a:pt x="297" y="220"/>
                    <a:pt x="297" y="220"/>
                  </a:cubicBezTo>
                  <a:cubicBezTo>
                    <a:pt x="298" y="220"/>
                    <a:pt x="298" y="220"/>
                    <a:pt x="298" y="220"/>
                  </a:cubicBezTo>
                  <a:cubicBezTo>
                    <a:pt x="298" y="220"/>
                    <a:pt x="298" y="220"/>
                    <a:pt x="298" y="220"/>
                  </a:cubicBezTo>
                  <a:cubicBezTo>
                    <a:pt x="297" y="220"/>
                    <a:pt x="297" y="220"/>
                    <a:pt x="297" y="220"/>
                  </a:cubicBezTo>
                  <a:cubicBezTo>
                    <a:pt x="297" y="221"/>
                    <a:pt x="297" y="221"/>
                    <a:pt x="297" y="221"/>
                  </a:cubicBezTo>
                  <a:cubicBezTo>
                    <a:pt x="298" y="221"/>
                    <a:pt x="298" y="221"/>
                    <a:pt x="298" y="221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8" y="222"/>
                    <a:pt x="298" y="222"/>
                    <a:pt x="298" y="222"/>
                  </a:cubicBezTo>
                  <a:cubicBezTo>
                    <a:pt x="298" y="223"/>
                    <a:pt x="298" y="223"/>
                    <a:pt x="298" y="223"/>
                  </a:cubicBezTo>
                  <a:cubicBezTo>
                    <a:pt x="297" y="223"/>
                    <a:pt x="297" y="223"/>
                    <a:pt x="297" y="223"/>
                  </a:cubicBezTo>
                  <a:cubicBezTo>
                    <a:pt x="298" y="223"/>
                    <a:pt x="298" y="223"/>
                    <a:pt x="298" y="223"/>
                  </a:cubicBezTo>
                  <a:cubicBezTo>
                    <a:pt x="298" y="224"/>
                    <a:pt x="298" y="224"/>
                    <a:pt x="298" y="224"/>
                  </a:cubicBezTo>
                  <a:cubicBezTo>
                    <a:pt x="297" y="224"/>
                    <a:pt x="297" y="224"/>
                    <a:pt x="297" y="224"/>
                  </a:cubicBezTo>
                  <a:cubicBezTo>
                    <a:pt x="298" y="225"/>
                    <a:pt x="298" y="225"/>
                    <a:pt x="298" y="225"/>
                  </a:cubicBezTo>
                  <a:cubicBezTo>
                    <a:pt x="298" y="226"/>
                    <a:pt x="298" y="226"/>
                    <a:pt x="298" y="226"/>
                  </a:cubicBezTo>
                  <a:cubicBezTo>
                    <a:pt x="299" y="227"/>
                    <a:pt x="299" y="227"/>
                    <a:pt x="299" y="227"/>
                  </a:cubicBezTo>
                  <a:cubicBezTo>
                    <a:pt x="298" y="227"/>
                    <a:pt x="298" y="227"/>
                    <a:pt x="298" y="227"/>
                  </a:cubicBezTo>
                  <a:cubicBezTo>
                    <a:pt x="298" y="227"/>
                    <a:pt x="298" y="227"/>
                    <a:pt x="298" y="227"/>
                  </a:cubicBezTo>
                  <a:cubicBezTo>
                    <a:pt x="297" y="227"/>
                    <a:pt x="297" y="227"/>
                    <a:pt x="297" y="227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9" y="227"/>
                    <a:pt x="299" y="227"/>
                    <a:pt x="299" y="227"/>
                  </a:cubicBezTo>
                  <a:cubicBezTo>
                    <a:pt x="299" y="228"/>
                    <a:pt x="299" y="228"/>
                    <a:pt x="299" y="228"/>
                  </a:cubicBezTo>
                  <a:cubicBezTo>
                    <a:pt x="300" y="228"/>
                    <a:pt x="300" y="228"/>
                    <a:pt x="300" y="228"/>
                  </a:cubicBezTo>
                  <a:cubicBezTo>
                    <a:pt x="299" y="229"/>
                    <a:pt x="299" y="229"/>
                    <a:pt x="299" y="229"/>
                  </a:cubicBezTo>
                  <a:cubicBezTo>
                    <a:pt x="298" y="230"/>
                    <a:pt x="298" y="230"/>
                    <a:pt x="298" y="230"/>
                  </a:cubicBezTo>
                  <a:cubicBezTo>
                    <a:pt x="297" y="229"/>
                    <a:pt x="297" y="229"/>
                    <a:pt x="297" y="229"/>
                  </a:cubicBezTo>
                  <a:cubicBezTo>
                    <a:pt x="297" y="230"/>
                    <a:pt x="297" y="230"/>
                    <a:pt x="297" y="230"/>
                  </a:cubicBezTo>
                  <a:cubicBezTo>
                    <a:pt x="297" y="230"/>
                    <a:pt x="297" y="230"/>
                    <a:pt x="297" y="230"/>
                  </a:cubicBezTo>
                  <a:cubicBezTo>
                    <a:pt x="299" y="230"/>
                    <a:pt x="299" y="230"/>
                    <a:pt x="299" y="230"/>
                  </a:cubicBezTo>
                  <a:cubicBezTo>
                    <a:pt x="300" y="230"/>
                    <a:pt x="300" y="230"/>
                    <a:pt x="300" y="230"/>
                  </a:cubicBezTo>
                  <a:cubicBezTo>
                    <a:pt x="300" y="231"/>
                    <a:pt x="300" y="231"/>
                    <a:pt x="300" y="231"/>
                  </a:cubicBezTo>
                  <a:cubicBezTo>
                    <a:pt x="299" y="231"/>
                    <a:pt x="299" y="231"/>
                    <a:pt x="299" y="231"/>
                  </a:cubicBezTo>
                  <a:cubicBezTo>
                    <a:pt x="300" y="232"/>
                    <a:pt x="300" y="232"/>
                    <a:pt x="300" y="232"/>
                  </a:cubicBezTo>
                  <a:cubicBezTo>
                    <a:pt x="301" y="231"/>
                    <a:pt x="301" y="231"/>
                    <a:pt x="301" y="231"/>
                  </a:cubicBezTo>
                  <a:cubicBezTo>
                    <a:pt x="301" y="232"/>
                    <a:pt x="301" y="232"/>
                    <a:pt x="301" y="232"/>
                  </a:cubicBezTo>
                  <a:cubicBezTo>
                    <a:pt x="300" y="233"/>
                    <a:pt x="300" y="233"/>
                    <a:pt x="300" y="233"/>
                  </a:cubicBezTo>
                  <a:cubicBezTo>
                    <a:pt x="298" y="233"/>
                    <a:pt x="298" y="233"/>
                    <a:pt x="298" y="233"/>
                  </a:cubicBezTo>
                  <a:cubicBezTo>
                    <a:pt x="298" y="233"/>
                    <a:pt x="298" y="233"/>
                    <a:pt x="298" y="233"/>
                  </a:cubicBezTo>
                  <a:cubicBezTo>
                    <a:pt x="297" y="233"/>
                    <a:pt x="297" y="233"/>
                    <a:pt x="297" y="233"/>
                  </a:cubicBezTo>
                  <a:cubicBezTo>
                    <a:pt x="298" y="234"/>
                    <a:pt x="298" y="234"/>
                    <a:pt x="298" y="234"/>
                  </a:cubicBezTo>
                  <a:cubicBezTo>
                    <a:pt x="297" y="234"/>
                    <a:pt x="297" y="234"/>
                    <a:pt x="297" y="234"/>
                  </a:cubicBezTo>
                  <a:cubicBezTo>
                    <a:pt x="298" y="234"/>
                    <a:pt x="298" y="234"/>
                    <a:pt x="298" y="234"/>
                  </a:cubicBezTo>
                  <a:cubicBezTo>
                    <a:pt x="300" y="234"/>
                    <a:pt x="300" y="234"/>
                    <a:pt x="300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01" y="235"/>
                    <a:pt x="301" y="235"/>
                    <a:pt x="301" y="235"/>
                  </a:cubicBezTo>
                  <a:cubicBezTo>
                    <a:pt x="300" y="235"/>
                    <a:pt x="300" y="235"/>
                    <a:pt x="300" y="235"/>
                  </a:cubicBezTo>
                  <a:cubicBezTo>
                    <a:pt x="299" y="235"/>
                    <a:pt x="299" y="235"/>
                    <a:pt x="299" y="235"/>
                  </a:cubicBezTo>
                  <a:cubicBezTo>
                    <a:pt x="298" y="237"/>
                    <a:pt x="298" y="237"/>
                    <a:pt x="298" y="237"/>
                  </a:cubicBezTo>
                  <a:cubicBezTo>
                    <a:pt x="299" y="236"/>
                    <a:pt x="299" y="236"/>
                    <a:pt x="299" y="236"/>
                  </a:cubicBezTo>
                  <a:cubicBezTo>
                    <a:pt x="300" y="236"/>
                    <a:pt x="300" y="236"/>
                    <a:pt x="300" y="236"/>
                  </a:cubicBezTo>
                  <a:cubicBezTo>
                    <a:pt x="301" y="236"/>
                    <a:pt x="301" y="236"/>
                    <a:pt x="301" y="236"/>
                  </a:cubicBezTo>
                  <a:cubicBezTo>
                    <a:pt x="301" y="236"/>
                    <a:pt x="301" y="236"/>
                    <a:pt x="301" y="236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0" y="237"/>
                    <a:pt x="300" y="237"/>
                    <a:pt x="300" y="237"/>
                  </a:cubicBezTo>
                  <a:cubicBezTo>
                    <a:pt x="300" y="238"/>
                    <a:pt x="300" y="238"/>
                    <a:pt x="300" y="238"/>
                  </a:cubicBezTo>
                  <a:cubicBezTo>
                    <a:pt x="300" y="238"/>
                    <a:pt x="300" y="238"/>
                    <a:pt x="300" y="238"/>
                  </a:cubicBezTo>
                  <a:cubicBezTo>
                    <a:pt x="301" y="238"/>
                    <a:pt x="301" y="238"/>
                    <a:pt x="301" y="238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2" y="238"/>
                    <a:pt x="302" y="238"/>
                    <a:pt x="302" y="238"/>
                  </a:cubicBezTo>
                  <a:cubicBezTo>
                    <a:pt x="303" y="239"/>
                    <a:pt x="303" y="239"/>
                    <a:pt x="303" y="239"/>
                  </a:cubicBezTo>
                  <a:cubicBezTo>
                    <a:pt x="302" y="240"/>
                    <a:pt x="302" y="240"/>
                    <a:pt x="302" y="240"/>
                  </a:cubicBezTo>
                  <a:cubicBezTo>
                    <a:pt x="301" y="240"/>
                    <a:pt x="301" y="240"/>
                    <a:pt x="301" y="240"/>
                  </a:cubicBezTo>
                  <a:cubicBezTo>
                    <a:pt x="301" y="240"/>
                    <a:pt x="301" y="240"/>
                    <a:pt x="301" y="240"/>
                  </a:cubicBezTo>
                  <a:cubicBezTo>
                    <a:pt x="300" y="240"/>
                    <a:pt x="300" y="240"/>
                    <a:pt x="300" y="240"/>
                  </a:cubicBezTo>
                  <a:cubicBezTo>
                    <a:pt x="301" y="241"/>
                    <a:pt x="301" y="241"/>
                    <a:pt x="301" y="241"/>
                  </a:cubicBezTo>
                  <a:cubicBezTo>
                    <a:pt x="301" y="241"/>
                    <a:pt x="301" y="241"/>
                    <a:pt x="301" y="241"/>
                  </a:cubicBezTo>
                  <a:cubicBezTo>
                    <a:pt x="302" y="241"/>
                    <a:pt x="302" y="241"/>
                    <a:pt x="302" y="241"/>
                  </a:cubicBezTo>
                  <a:cubicBezTo>
                    <a:pt x="302" y="241"/>
                    <a:pt x="302" y="241"/>
                    <a:pt x="302" y="241"/>
                  </a:cubicBezTo>
                  <a:cubicBezTo>
                    <a:pt x="303" y="241"/>
                    <a:pt x="303" y="241"/>
                    <a:pt x="303" y="241"/>
                  </a:cubicBezTo>
                  <a:cubicBezTo>
                    <a:pt x="303" y="242"/>
                    <a:pt x="303" y="242"/>
                    <a:pt x="303" y="242"/>
                  </a:cubicBezTo>
                  <a:cubicBezTo>
                    <a:pt x="302" y="242"/>
                    <a:pt x="302" y="242"/>
                    <a:pt x="302" y="242"/>
                  </a:cubicBezTo>
                  <a:cubicBezTo>
                    <a:pt x="303" y="242"/>
                    <a:pt x="303" y="242"/>
                    <a:pt x="303" y="242"/>
                  </a:cubicBezTo>
                  <a:cubicBezTo>
                    <a:pt x="303" y="242"/>
                    <a:pt x="303" y="242"/>
                    <a:pt x="303" y="242"/>
                  </a:cubicBezTo>
                  <a:cubicBezTo>
                    <a:pt x="304" y="243"/>
                    <a:pt x="304" y="243"/>
                    <a:pt x="304" y="243"/>
                  </a:cubicBezTo>
                  <a:cubicBezTo>
                    <a:pt x="304" y="244"/>
                    <a:pt x="304" y="244"/>
                    <a:pt x="304" y="244"/>
                  </a:cubicBezTo>
                  <a:cubicBezTo>
                    <a:pt x="303" y="244"/>
                    <a:pt x="303" y="244"/>
                    <a:pt x="303" y="244"/>
                  </a:cubicBezTo>
                  <a:cubicBezTo>
                    <a:pt x="302" y="245"/>
                    <a:pt x="302" y="245"/>
                    <a:pt x="302" y="245"/>
                  </a:cubicBezTo>
                  <a:cubicBezTo>
                    <a:pt x="302" y="245"/>
                    <a:pt x="302" y="245"/>
                    <a:pt x="302" y="245"/>
                  </a:cubicBezTo>
                  <a:cubicBezTo>
                    <a:pt x="301" y="245"/>
                    <a:pt x="301" y="245"/>
                    <a:pt x="301" y="245"/>
                  </a:cubicBezTo>
                  <a:cubicBezTo>
                    <a:pt x="302" y="245"/>
                    <a:pt x="302" y="245"/>
                    <a:pt x="302" y="245"/>
                  </a:cubicBezTo>
                  <a:cubicBezTo>
                    <a:pt x="302" y="246"/>
                    <a:pt x="302" y="246"/>
                    <a:pt x="302" y="246"/>
                  </a:cubicBezTo>
                  <a:cubicBezTo>
                    <a:pt x="301" y="246"/>
                    <a:pt x="301" y="246"/>
                    <a:pt x="301" y="246"/>
                  </a:cubicBezTo>
                  <a:cubicBezTo>
                    <a:pt x="300" y="245"/>
                    <a:pt x="300" y="245"/>
                    <a:pt x="300" y="245"/>
                  </a:cubicBezTo>
                  <a:cubicBezTo>
                    <a:pt x="299" y="245"/>
                    <a:pt x="299" y="245"/>
                    <a:pt x="299" y="245"/>
                  </a:cubicBezTo>
                  <a:cubicBezTo>
                    <a:pt x="300" y="246"/>
                    <a:pt x="300" y="246"/>
                    <a:pt x="300" y="246"/>
                  </a:cubicBezTo>
                  <a:cubicBezTo>
                    <a:pt x="300" y="247"/>
                    <a:pt x="300" y="247"/>
                    <a:pt x="300" y="247"/>
                  </a:cubicBezTo>
                  <a:cubicBezTo>
                    <a:pt x="301" y="247"/>
                    <a:pt x="301" y="247"/>
                    <a:pt x="301" y="247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00" y="248"/>
                    <a:pt x="300" y="248"/>
                    <a:pt x="300" y="248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2" y="248"/>
                    <a:pt x="302" y="248"/>
                    <a:pt x="302" y="248"/>
                  </a:cubicBezTo>
                  <a:cubicBezTo>
                    <a:pt x="303" y="248"/>
                    <a:pt x="303" y="248"/>
                    <a:pt x="303" y="248"/>
                  </a:cubicBezTo>
                  <a:cubicBezTo>
                    <a:pt x="303" y="249"/>
                    <a:pt x="303" y="249"/>
                    <a:pt x="303" y="249"/>
                  </a:cubicBezTo>
                  <a:cubicBezTo>
                    <a:pt x="303" y="249"/>
                    <a:pt x="303" y="249"/>
                    <a:pt x="303" y="249"/>
                  </a:cubicBezTo>
                  <a:cubicBezTo>
                    <a:pt x="303" y="250"/>
                    <a:pt x="303" y="250"/>
                    <a:pt x="303" y="250"/>
                  </a:cubicBezTo>
                  <a:cubicBezTo>
                    <a:pt x="303" y="250"/>
                    <a:pt x="303" y="250"/>
                    <a:pt x="303" y="250"/>
                  </a:cubicBezTo>
                  <a:cubicBezTo>
                    <a:pt x="303" y="250"/>
                    <a:pt x="303" y="250"/>
                    <a:pt x="303" y="250"/>
                  </a:cubicBezTo>
                  <a:cubicBezTo>
                    <a:pt x="303" y="251"/>
                    <a:pt x="303" y="251"/>
                    <a:pt x="303" y="251"/>
                  </a:cubicBezTo>
                  <a:cubicBezTo>
                    <a:pt x="303" y="251"/>
                    <a:pt x="303" y="251"/>
                    <a:pt x="303" y="251"/>
                  </a:cubicBezTo>
                  <a:cubicBezTo>
                    <a:pt x="304" y="250"/>
                    <a:pt x="304" y="250"/>
                    <a:pt x="304" y="250"/>
                  </a:cubicBezTo>
                  <a:cubicBezTo>
                    <a:pt x="304" y="251"/>
                    <a:pt x="304" y="251"/>
                    <a:pt x="304" y="251"/>
                  </a:cubicBezTo>
                  <a:cubicBezTo>
                    <a:pt x="305" y="251"/>
                    <a:pt x="305" y="251"/>
                    <a:pt x="305" y="251"/>
                  </a:cubicBezTo>
                  <a:cubicBezTo>
                    <a:pt x="305" y="252"/>
                    <a:pt x="305" y="252"/>
                    <a:pt x="305" y="252"/>
                  </a:cubicBezTo>
                  <a:cubicBezTo>
                    <a:pt x="305" y="252"/>
                    <a:pt x="305" y="252"/>
                    <a:pt x="305" y="252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06" y="251"/>
                    <a:pt x="306" y="251"/>
                    <a:pt x="306" y="251"/>
                  </a:cubicBezTo>
                  <a:cubicBezTo>
                    <a:pt x="306" y="252"/>
                    <a:pt x="306" y="252"/>
                    <a:pt x="306" y="252"/>
                  </a:cubicBezTo>
                  <a:cubicBezTo>
                    <a:pt x="306" y="252"/>
                    <a:pt x="306" y="252"/>
                    <a:pt x="306" y="252"/>
                  </a:cubicBezTo>
                  <a:cubicBezTo>
                    <a:pt x="307" y="253"/>
                    <a:pt x="307" y="253"/>
                    <a:pt x="307" y="253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04" y="255"/>
                    <a:pt x="304" y="255"/>
                    <a:pt x="304" y="255"/>
                  </a:cubicBezTo>
                  <a:cubicBezTo>
                    <a:pt x="303" y="255"/>
                    <a:pt x="303" y="255"/>
                    <a:pt x="303" y="255"/>
                  </a:cubicBezTo>
                  <a:cubicBezTo>
                    <a:pt x="302" y="255"/>
                    <a:pt x="302" y="255"/>
                    <a:pt x="302" y="255"/>
                  </a:cubicBezTo>
                  <a:cubicBezTo>
                    <a:pt x="303" y="256"/>
                    <a:pt x="303" y="256"/>
                    <a:pt x="303" y="256"/>
                  </a:cubicBezTo>
                  <a:cubicBezTo>
                    <a:pt x="304" y="256"/>
                    <a:pt x="304" y="256"/>
                    <a:pt x="304" y="256"/>
                  </a:cubicBezTo>
                  <a:cubicBezTo>
                    <a:pt x="306" y="254"/>
                    <a:pt x="306" y="254"/>
                    <a:pt x="306" y="254"/>
                  </a:cubicBezTo>
                  <a:cubicBezTo>
                    <a:pt x="306" y="254"/>
                    <a:pt x="306" y="254"/>
                    <a:pt x="306" y="254"/>
                  </a:cubicBezTo>
                  <a:cubicBezTo>
                    <a:pt x="306" y="255"/>
                    <a:pt x="306" y="255"/>
                    <a:pt x="306" y="255"/>
                  </a:cubicBezTo>
                  <a:cubicBezTo>
                    <a:pt x="306" y="255"/>
                    <a:pt x="306" y="255"/>
                    <a:pt x="306" y="255"/>
                  </a:cubicBezTo>
                  <a:cubicBezTo>
                    <a:pt x="305" y="256"/>
                    <a:pt x="305" y="256"/>
                    <a:pt x="305" y="256"/>
                  </a:cubicBezTo>
                  <a:cubicBezTo>
                    <a:pt x="306" y="256"/>
                    <a:pt x="306" y="256"/>
                    <a:pt x="306" y="256"/>
                  </a:cubicBezTo>
                  <a:cubicBezTo>
                    <a:pt x="307" y="255"/>
                    <a:pt x="307" y="255"/>
                    <a:pt x="307" y="255"/>
                  </a:cubicBezTo>
                  <a:cubicBezTo>
                    <a:pt x="307" y="254"/>
                    <a:pt x="307" y="254"/>
                    <a:pt x="307" y="254"/>
                  </a:cubicBezTo>
                  <a:cubicBezTo>
                    <a:pt x="308" y="254"/>
                    <a:pt x="308" y="254"/>
                    <a:pt x="308" y="254"/>
                  </a:cubicBezTo>
                  <a:cubicBezTo>
                    <a:pt x="308" y="254"/>
                    <a:pt x="308" y="254"/>
                    <a:pt x="308" y="254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7" y="255"/>
                    <a:pt x="307" y="255"/>
                    <a:pt x="307" y="255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9" y="255"/>
                    <a:pt x="309" y="255"/>
                    <a:pt x="309" y="255"/>
                  </a:cubicBezTo>
                  <a:cubicBezTo>
                    <a:pt x="309" y="255"/>
                    <a:pt x="309" y="255"/>
                    <a:pt x="309" y="255"/>
                  </a:cubicBezTo>
                  <a:cubicBezTo>
                    <a:pt x="308" y="256"/>
                    <a:pt x="308" y="256"/>
                    <a:pt x="308" y="256"/>
                  </a:cubicBezTo>
                  <a:cubicBezTo>
                    <a:pt x="307" y="257"/>
                    <a:pt x="307" y="257"/>
                    <a:pt x="307" y="257"/>
                  </a:cubicBezTo>
                  <a:cubicBezTo>
                    <a:pt x="308" y="257"/>
                    <a:pt x="308" y="257"/>
                    <a:pt x="308" y="257"/>
                  </a:cubicBezTo>
                  <a:cubicBezTo>
                    <a:pt x="308" y="256"/>
                    <a:pt x="308" y="256"/>
                    <a:pt x="308" y="256"/>
                  </a:cubicBezTo>
                  <a:cubicBezTo>
                    <a:pt x="310" y="255"/>
                    <a:pt x="310" y="255"/>
                    <a:pt x="310" y="255"/>
                  </a:cubicBezTo>
                  <a:cubicBezTo>
                    <a:pt x="310" y="255"/>
                    <a:pt x="310" y="255"/>
                    <a:pt x="310" y="255"/>
                  </a:cubicBezTo>
                  <a:cubicBezTo>
                    <a:pt x="310" y="255"/>
                    <a:pt x="310" y="255"/>
                    <a:pt x="310" y="255"/>
                  </a:cubicBezTo>
                  <a:cubicBezTo>
                    <a:pt x="310" y="256"/>
                    <a:pt x="310" y="256"/>
                    <a:pt x="310" y="256"/>
                  </a:cubicBezTo>
                  <a:cubicBezTo>
                    <a:pt x="311" y="255"/>
                    <a:pt x="311" y="255"/>
                    <a:pt x="311" y="255"/>
                  </a:cubicBezTo>
                  <a:cubicBezTo>
                    <a:pt x="311" y="255"/>
                    <a:pt x="311" y="255"/>
                    <a:pt x="311" y="255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10" y="257"/>
                    <a:pt x="310" y="257"/>
                    <a:pt x="310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12" y="258"/>
                    <a:pt x="312" y="258"/>
                    <a:pt x="312" y="258"/>
                  </a:cubicBezTo>
                  <a:cubicBezTo>
                    <a:pt x="313" y="257"/>
                    <a:pt x="313" y="257"/>
                    <a:pt x="313" y="257"/>
                  </a:cubicBezTo>
                  <a:cubicBezTo>
                    <a:pt x="314" y="257"/>
                    <a:pt x="314" y="257"/>
                    <a:pt x="314" y="257"/>
                  </a:cubicBezTo>
                  <a:cubicBezTo>
                    <a:pt x="315" y="257"/>
                    <a:pt x="315" y="257"/>
                    <a:pt x="315" y="257"/>
                  </a:cubicBezTo>
                  <a:cubicBezTo>
                    <a:pt x="315" y="258"/>
                    <a:pt x="315" y="258"/>
                    <a:pt x="315" y="258"/>
                  </a:cubicBezTo>
                  <a:cubicBezTo>
                    <a:pt x="314" y="258"/>
                    <a:pt x="314" y="258"/>
                    <a:pt x="314" y="258"/>
                  </a:cubicBezTo>
                  <a:cubicBezTo>
                    <a:pt x="314" y="258"/>
                    <a:pt x="314" y="258"/>
                    <a:pt x="314" y="258"/>
                  </a:cubicBezTo>
                  <a:cubicBezTo>
                    <a:pt x="316" y="258"/>
                    <a:pt x="316" y="258"/>
                    <a:pt x="316" y="258"/>
                  </a:cubicBezTo>
                  <a:cubicBezTo>
                    <a:pt x="317" y="259"/>
                    <a:pt x="317" y="259"/>
                    <a:pt x="317" y="259"/>
                  </a:cubicBezTo>
                  <a:cubicBezTo>
                    <a:pt x="315" y="259"/>
                    <a:pt x="315" y="259"/>
                    <a:pt x="315" y="259"/>
                  </a:cubicBezTo>
                  <a:cubicBezTo>
                    <a:pt x="315" y="260"/>
                    <a:pt x="315" y="260"/>
                    <a:pt x="315" y="260"/>
                  </a:cubicBezTo>
                  <a:cubicBezTo>
                    <a:pt x="313" y="260"/>
                    <a:pt x="313" y="260"/>
                    <a:pt x="313" y="260"/>
                  </a:cubicBezTo>
                  <a:cubicBezTo>
                    <a:pt x="313" y="260"/>
                    <a:pt x="313" y="260"/>
                    <a:pt x="313" y="260"/>
                  </a:cubicBezTo>
                  <a:cubicBezTo>
                    <a:pt x="312" y="260"/>
                    <a:pt x="312" y="260"/>
                    <a:pt x="312" y="260"/>
                  </a:cubicBezTo>
                  <a:cubicBezTo>
                    <a:pt x="311" y="261"/>
                    <a:pt x="311" y="261"/>
                    <a:pt x="311" y="261"/>
                  </a:cubicBezTo>
                  <a:cubicBezTo>
                    <a:pt x="309" y="261"/>
                    <a:pt x="309" y="261"/>
                    <a:pt x="309" y="261"/>
                  </a:cubicBezTo>
                  <a:cubicBezTo>
                    <a:pt x="307" y="261"/>
                    <a:pt x="307" y="261"/>
                    <a:pt x="307" y="261"/>
                  </a:cubicBezTo>
                  <a:cubicBezTo>
                    <a:pt x="307" y="262"/>
                    <a:pt x="307" y="262"/>
                    <a:pt x="307" y="262"/>
                  </a:cubicBezTo>
                  <a:cubicBezTo>
                    <a:pt x="309" y="261"/>
                    <a:pt x="309" y="261"/>
                    <a:pt x="309" y="261"/>
                  </a:cubicBezTo>
                  <a:cubicBezTo>
                    <a:pt x="310" y="261"/>
                    <a:pt x="310" y="261"/>
                    <a:pt x="310" y="261"/>
                  </a:cubicBezTo>
                  <a:cubicBezTo>
                    <a:pt x="311" y="261"/>
                    <a:pt x="311" y="261"/>
                    <a:pt x="311" y="261"/>
                  </a:cubicBezTo>
                  <a:cubicBezTo>
                    <a:pt x="311" y="261"/>
                    <a:pt x="311" y="261"/>
                    <a:pt x="311" y="261"/>
                  </a:cubicBezTo>
                  <a:cubicBezTo>
                    <a:pt x="309" y="262"/>
                    <a:pt x="309" y="262"/>
                    <a:pt x="309" y="262"/>
                  </a:cubicBezTo>
                  <a:cubicBezTo>
                    <a:pt x="308" y="262"/>
                    <a:pt x="308" y="262"/>
                    <a:pt x="308" y="262"/>
                  </a:cubicBezTo>
                  <a:cubicBezTo>
                    <a:pt x="306" y="263"/>
                    <a:pt x="306" y="263"/>
                    <a:pt x="306" y="263"/>
                  </a:cubicBezTo>
                  <a:cubicBezTo>
                    <a:pt x="306" y="263"/>
                    <a:pt x="306" y="263"/>
                    <a:pt x="306" y="263"/>
                  </a:cubicBezTo>
                  <a:cubicBezTo>
                    <a:pt x="305" y="263"/>
                    <a:pt x="305" y="263"/>
                    <a:pt x="305" y="263"/>
                  </a:cubicBezTo>
                  <a:cubicBezTo>
                    <a:pt x="304" y="264"/>
                    <a:pt x="304" y="264"/>
                    <a:pt x="304" y="264"/>
                  </a:cubicBezTo>
                  <a:cubicBezTo>
                    <a:pt x="304" y="264"/>
                    <a:pt x="304" y="264"/>
                    <a:pt x="304" y="264"/>
                  </a:cubicBezTo>
                  <a:cubicBezTo>
                    <a:pt x="303" y="263"/>
                    <a:pt x="303" y="263"/>
                    <a:pt x="303" y="263"/>
                  </a:cubicBezTo>
                  <a:cubicBezTo>
                    <a:pt x="302" y="262"/>
                    <a:pt x="302" y="262"/>
                    <a:pt x="302" y="262"/>
                  </a:cubicBezTo>
                  <a:cubicBezTo>
                    <a:pt x="302" y="263"/>
                    <a:pt x="302" y="263"/>
                    <a:pt x="302" y="263"/>
                  </a:cubicBezTo>
                  <a:cubicBezTo>
                    <a:pt x="301" y="263"/>
                    <a:pt x="301" y="263"/>
                    <a:pt x="301" y="263"/>
                  </a:cubicBezTo>
                  <a:cubicBezTo>
                    <a:pt x="302" y="263"/>
                    <a:pt x="302" y="263"/>
                    <a:pt x="302" y="263"/>
                  </a:cubicBezTo>
                  <a:cubicBezTo>
                    <a:pt x="302" y="264"/>
                    <a:pt x="302" y="264"/>
                    <a:pt x="302" y="264"/>
                  </a:cubicBezTo>
                  <a:cubicBezTo>
                    <a:pt x="304" y="265"/>
                    <a:pt x="304" y="265"/>
                    <a:pt x="304" y="265"/>
                  </a:cubicBezTo>
                  <a:cubicBezTo>
                    <a:pt x="304" y="265"/>
                    <a:pt x="304" y="265"/>
                    <a:pt x="304" y="265"/>
                  </a:cubicBezTo>
                  <a:cubicBezTo>
                    <a:pt x="303" y="265"/>
                    <a:pt x="303" y="265"/>
                    <a:pt x="303" y="265"/>
                  </a:cubicBezTo>
                  <a:cubicBezTo>
                    <a:pt x="303" y="266"/>
                    <a:pt x="303" y="266"/>
                    <a:pt x="303" y="266"/>
                  </a:cubicBezTo>
                  <a:cubicBezTo>
                    <a:pt x="303" y="266"/>
                    <a:pt x="303" y="266"/>
                    <a:pt x="303" y="266"/>
                  </a:cubicBezTo>
                  <a:cubicBezTo>
                    <a:pt x="304" y="266"/>
                    <a:pt x="304" y="266"/>
                    <a:pt x="304" y="266"/>
                  </a:cubicBezTo>
                  <a:cubicBezTo>
                    <a:pt x="304" y="266"/>
                    <a:pt x="304" y="266"/>
                    <a:pt x="304" y="266"/>
                  </a:cubicBezTo>
                  <a:cubicBezTo>
                    <a:pt x="304" y="266"/>
                    <a:pt x="304" y="266"/>
                    <a:pt x="304" y="266"/>
                  </a:cubicBezTo>
                  <a:cubicBezTo>
                    <a:pt x="305" y="265"/>
                    <a:pt x="305" y="265"/>
                    <a:pt x="305" y="265"/>
                  </a:cubicBezTo>
                  <a:cubicBezTo>
                    <a:pt x="306" y="265"/>
                    <a:pt x="306" y="265"/>
                    <a:pt x="306" y="265"/>
                  </a:cubicBezTo>
                  <a:cubicBezTo>
                    <a:pt x="307" y="264"/>
                    <a:pt x="307" y="264"/>
                    <a:pt x="307" y="264"/>
                  </a:cubicBezTo>
                  <a:cubicBezTo>
                    <a:pt x="308" y="264"/>
                    <a:pt x="308" y="264"/>
                    <a:pt x="308" y="264"/>
                  </a:cubicBezTo>
                  <a:cubicBezTo>
                    <a:pt x="308" y="263"/>
                    <a:pt x="308" y="263"/>
                    <a:pt x="308" y="263"/>
                  </a:cubicBezTo>
                  <a:cubicBezTo>
                    <a:pt x="309" y="262"/>
                    <a:pt x="309" y="262"/>
                    <a:pt x="309" y="262"/>
                  </a:cubicBezTo>
                  <a:cubicBezTo>
                    <a:pt x="310" y="262"/>
                    <a:pt x="310" y="262"/>
                    <a:pt x="310" y="262"/>
                  </a:cubicBezTo>
                  <a:cubicBezTo>
                    <a:pt x="312" y="262"/>
                    <a:pt x="312" y="262"/>
                    <a:pt x="312" y="262"/>
                  </a:cubicBezTo>
                  <a:cubicBezTo>
                    <a:pt x="313" y="262"/>
                    <a:pt x="313" y="262"/>
                    <a:pt x="313" y="262"/>
                  </a:cubicBezTo>
                  <a:cubicBezTo>
                    <a:pt x="314" y="262"/>
                    <a:pt x="314" y="262"/>
                    <a:pt x="314" y="262"/>
                  </a:cubicBezTo>
                  <a:cubicBezTo>
                    <a:pt x="313" y="262"/>
                    <a:pt x="313" y="262"/>
                    <a:pt x="313" y="262"/>
                  </a:cubicBezTo>
                  <a:cubicBezTo>
                    <a:pt x="312" y="262"/>
                    <a:pt x="312" y="262"/>
                    <a:pt x="312" y="262"/>
                  </a:cubicBezTo>
                  <a:cubicBezTo>
                    <a:pt x="312" y="261"/>
                    <a:pt x="312" y="261"/>
                    <a:pt x="312" y="261"/>
                  </a:cubicBezTo>
                  <a:cubicBezTo>
                    <a:pt x="313" y="261"/>
                    <a:pt x="313" y="261"/>
                    <a:pt x="313" y="261"/>
                  </a:cubicBezTo>
                  <a:cubicBezTo>
                    <a:pt x="315" y="261"/>
                    <a:pt x="315" y="261"/>
                    <a:pt x="315" y="261"/>
                  </a:cubicBezTo>
                  <a:cubicBezTo>
                    <a:pt x="316" y="261"/>
                    <a:pt x="316" y="261"/>
                    <a:pt x="316" y="261"/>
                  </a:cubicBezTo>
                  <a:cubicBezTo>
                    <a:pt x="317" y="263"/>
                    <a:pt x="317" y="263"/>
                    <a:pt x="317" y="263"/>
                  </a:cubicBezTo>
                  <a:cubicBezTo>
                    <a:pt x="317" y="263"/>
                    <a:pt x="317" y="263"/>
                    <a:pt x="317" y="263"/>
                  </a:cubicBezTo>
                  <a:cubicBezTo>
                    <a:pt x="316" y="264"/>
                    <a:pt x="316" y="264"/>
                    <a:pt x="316" y="264"/>
                  </a:cubicBezTo>
                  <a:cubicBezTo>
                    <a:pt x="315" y="264"/>
                    <a:pt x="315" y="264"/>
                    <a:pt x="315" y="264"/>
                  </a:cubicBezTo>
                  <a:cubicBezTo>
                    <a:pt x="314" y="265"/>
                    <a:pt x="314" y="265"/>
                    <a:pt x="314" y="265"/>
                  </a:cubicBezTo>
                  <a:cubicBezTo>
                    <a:pt x="316" y="265"/>
                    <a:pt x="316" y="265"/>
                    <a:pt x="316" y="265"/>
                  </a:cubicBezTo>
                  <a:cubicBezTo>
                    <a:pt x="316" y="265"/>
                    <a:pt x="316" y="265"/>
                    <a:pt x="316" y="265"/>
                  </a:cubicBezTo>
                  <a:cubicBezTo>
                    <a:pt x="316" y="265"/>
                    <a:pt x="316" y="265"/>
                    <a:pt x="316" y="265"/>
                  </a:cubicBezTo>
                  <a:cubicBezTo>
                    <a:pt x="317" y="264"/>
                    <a:pt x="317" y="264"/>
                    <a:pt x="317" y="264"/>
                  </a:cubicBezTo>
                  <a:cubicBezTo>
                    <a:pt x="318" y="264"/>
                    <a:pt x="318" y="264"/>
                    <a:pt x="318" y="264"/>
                  </a:cubicBezTo>
                  <a:cubicBezTo>
                    <a:pt x="319" y="264"/>
                    <a:pt x="319" y="264"/>
                    <a:pt x="319" y="264"/>
                  </a:cubicBezTo>
                  <a:cubicBezTo>
                    <a:pt x="319" y="264"/>
                    <a:pt x="319" y="264"/>
                    <a:pt x="319" y="264"/>
                  </a:cubicBezTo>
                  <a:cubicBezTo>
                    <a:pt x="319" y="264"/>
                    <a:pt x="319" y="264"/>
                    <a:pt x="319" y="264"/>
                  </a:cubicBezTo>
                  <a:cubicBezTo>
                    <a:pt x="319" y="265"/>
                    <a:pt x="319" y="265"/>
                    <a:pt x="319" y="265"/>
                  </a:cubicBezTo>
                  <a:cubicBezTo>
                    <a:pt x="320" y="265"/>
                    <a:pt x="320" y="265"/>
                    <a:pt x="320" y="265"/>
                  </a:cubicBezTo>
                  <a:cubicBezTo>
                    <a:pt x="321" y="265"/>
                    <a:pt x="321" y="265"/>
                    <a:pt x="321" y="265"/>
                  </a:cubicBezTo>
                  <a:cubicBezTo>
                    <a:pt x="321" y="266"/>
                    <a:pt x="321" y="266"/>
                    <a:pt x="321" y="266"/>
                  </a:cubicBezTo>
                  <a:cubicBezTo>
                    <a:pt x="320" y="265"/>
                    <a:pt x="320" y="265"/>
                    <a:pt x="320" y="265"/>
                  </a:cubicBezTo>
                  <a:cubicBezTo>
                    <a:pt x="320" y="265"/>
                    <a:pt x="320" y="265"/>
                    <a:pt x="320" y="265"/>
                  </a:cubicBezTo>
                  <a:cubicBezTo>
                    <a:pt x="320" y="266"/>
                    <a:pt x="320" y="266"/>
                    <a:pt x="320" y="266"/>
                  </a:cubicBezTo>
                  <a:cubicBezTo>
                    <a:pt x="321" y="267"/>
                    <a:pt x="321" y="267"/>
                    <a:pt x="321" y="267"/>
                  </a:cubicBezTo>
                  <a:cubicBezTo>
                    <a:pt x="322" y="267"/>
                    <a:pt x="322" y="267"/>
                    <a:pt x="322" y="267"/>
                  </a:cubicBezTo>
                  <a:cubicBezTo>
                    <a:pt x="321" y="268"/>
                    <a:pt x="321" y="268"/>
                    <a:pt x="321" y="268"/>
                  </a:cubicBezTo>
                  <a:cubicBezTo>
                    <a:pt x="320" y="268"/>
                    <a:pt x="320" y="268"/>
                    <a:pt x="320" y="268"/>
                  </a:cubicBezTo>
                  <a:cubicBezTo>
                    <a:pt x="319" y="268"/>
                    <a:pt x="319" y="268"/>
                    <a:pt x="319" y="268"/>
                  </a:cubicBezTo>
                  <a:cubicBezTo>
                    <a:pt x="321" y="268"/>
                    <a:pt x="321" y="268"/>
                    <a:pt x="321" y="268"/>
                  </a:cubicBezTo>
                  <a:cubicBezTo>
                    <a:pt x="320" y="269"/>
                    <a:pt x="320" y="269"/>
                    <a:pt x="320" y="269"/>
                  </a:cubicBezTo>
                  <a:cubicBezTo>
                    <a:pt x="320" y="269"/>
                    <a:pt x="320" y="269"/>
                    <a:pt x="320" y="269"/>
                  </a:cubicBezTo>
                  <a:cubicBezTo>
                    <a:pt x="320" y="270"/>
                    <a:pt x="320" y="270"/>
                    <a:pt x="320" y="270"/>
                  </a:cubicBezTo>
                  <a:cubicBezTo>
                    <a:pt x="319" y="270"/>
                    <a:pt x="319" y="270"/>
                    <a:pt x="319" y="270"/>
                  </a:cubicBezTo>
                  <a:cubicBezTo>
                    <a:pt x="318" y="270"/>
                    <a:pt x="318" y="270"/>
                    <a:pt x="318" y="270"/>
                  </a:cubicBezTo>
                  <a:cubicBezTo>
                    <a:pt x="318" y="270"/>
                    <a:pt x="318" y="270"/>
                    <a:pt x="318" y="270"/>
                  </a:cubicBezTo>
                  <a:cubicBezTo>
                    <a:pt x="319" y="271"/>
                    <a:pt x="319" y="271"/>
                    <a:pt x="319" y="271"/>
                  </a:cubicBezTo>
                  <a:cubicBezTo>
                    <a:pt x="320" y="271"/>
                    <a:pt x="320" y="271"/>
                    <a:pt x="320" y="271"/>
                  </a:cubicBezTo>
                  <a:cubicBezTo>
                    <a:pt x="321" y="271"/>
                    <a:pt x="321" y="271"/>
                    <a:pt x="321" y="271"/>
                  </a:cubicBezTo>
                  <a:cubicBezTo>
                    <a:pt x="320" y="272"/>
                    <a:pt x="320" y="272"/>
                    <a:pt x="320" y="272"/>
                  </a:cubicBezTo>
                  <a:cubicBezTo>
                    <a:pt x="319" y="272"/>
                    <a:pt x="319" y="272"/>
                    <a:pt x="319" y="272"/>
                  </a:cubicBezTo>
                  <a:cubicBezTo>
                    <a:pt x="319" y="272"/>
                    <a:pt x="319" y="272"/>
                    <a:pt x="319" y="272"/>
                  </a:cubicBezTo>
                  <a:cubicBezTo>
                    <a:pt x="320" y="272"/>
                    <a:pt x="320" y="272"/>
                    <a:pt x="320" y="272"/>
                  </a:cubicBezTo>
                  <a:cubicBezTo>
                    <a:pt x="320" y="272"/>
                    <a:pt x="320" y="272"/>
                    <a:pt x="320" y="272"/>
                  </a:cubicBezTo>
                  <a:cubicBezTo>
                    <a:pt x="321" y="272"/>
                    <a:pt x="321" y="272"/>
                    <a:pt x="321" y="272"/>
                  </a:cubicBezTo>
                  <a:cubicBezTo>
                    <a:pt x="320" y="273"/>
                    <a:pt x="320" y="273"/>
                    <a:pt x="320" y="273"/>
                  </a:cubicBezTo>
                  <a:cubicBezTo>
                    <a:pt x="320" y="274"/>
                    <a:pt x="320" y="274"/>
                    <a:pt x="320" y="274"/>
                  </a:cubicBezTo>
                  <a:cubicBezTo>
                    <a:pt x="320" y="274"/>
                    <a:pt x="320" y="274"/>
                    <a:pt x="320" y="274"/>
                  </a:cubicBezTo>
                  <a:cubicBezTo>
                    <a:pt x="319" y="274"/>
                    <a:pt x="319" y="274"/>
                    <a:pt x="319" y="274"/>
                  </a:cubicBezTo>
                  <a:cubicBezTo>
                    <a:pt x="318" y="275"/>
                    <a:pt x="318" y="275"/>
                    <a:pt x="318" y="275"/>
                  </a:cubicBezTo>
                  <a:cubicBezTo>
                    <a:pt x="317" y="275"/>
                    <a:pt x="317" y="275"/>
                    <a:pt x="317" y="275"/>
                  </a:cubicBezTo>
                  <a:cubicBezTo>
                    <a:pt x="316" y="276"/>
                    <a:pt x="316" y="276"/>
                    <a:pt x="316" y="276"/>
                  </a:cubicBezTo>
                  <a:cubicBezTo>
                    <a:pt x="316" y="276"/>
                    <a:pt x="316" y="276"/>
                    <a:pt x="316" y="276"/>
                  </a:cubicBezTo>
                  <a:cubicBezTo>
                    <a:pt x="315" y="276"/>
                    <a:pt x="315" y="276"/>
                    <a:pt x="315" y="276"/>
                  </a:cubicBezTo>
                  <a:cubicBezTo>
                    <a:pt x="315" y="276"/>
                    <a:pt x="315" y="276"/>
                    <a:pt x="315" y="276"/>
                  </a:cubicBezTo>
                  <a:cubicBezTo>
                    <a:pt x="314" y="277"/>
                    <a:pt x="314" y="277"/>
                    <a:pt x="314" y="277"/>
                  </a:cubicBezTo>
                  <a:cubicBezTo>
                    <a:pt x="314" y="277"/>
                    <a:pt x="314" y="277"/>
                    <a:pt x="314" y="277"/>
                  </a:cubicBezTo>
                  <a:cubicBezTo>
                    <a:pt x="313" y="277"/>
                    <a:pt x="313" y="277"/>
                    <a:pt x="313" y="277"/>
                  </a:cubicBezTo>
                  <a:cubicBezTo>
                    <a:pt x="313" y="277"/>
                    <a:pt x="313" y="277"/>
                    <a:pt x="313" y="277"/>
                  </a:cubicBezTo>
                  <a:cubicBezTo>
                    <a:pt x="312" y="277"/>
                    <a:pt x="312" y="277"/>
                    <a:pt x="312" y="277"/>
                  </a:cubicBezTo>
                  <a:cubicBezTo>
                    <a:pt x="312" y="277"/>
                    <a:pt x="312" y="277"/>
                    <a:pt x="312" y="277"/>
                  </a:cubicBezTo>
                  <a:cubicBezTo>
                    <a:pt x="311" y="277"/>
                    <a:pt x="311" y="277"/>
                    <a:pt x="311" y="277"/>
                  </a:cubicBezTo>
                  <a:cubicBezTo>
                    <a:pt x="310" y="277"/>
                    <a:pt x="310" y="277"/>
                    <a:pt x="310" y="277"/>
                  </a:cubicBezTo>
                  <a:cubicBezTo>
                    <a:pt x="309" y="276"/>
                    <a:pt x="309" y="276"/>
                    <a:pt x="309" y="276"/>
                  </a:cubicBezTo>
                  <a:cubicBezTo>
                    <a:pt x="309" y="277"/>
                    <a:pt x="309" y="277"/>
                    <a:pt x="309" y="277"/>
                  </a:cubicBezTo>
                  <a:cubicBezTo>
                    <a:pt x="309" y="277"/>
                    <a:pt x="309" y="277"/>
                    <a:pt x="309" y="277"/>
                  </a:cubicBezTo>
                  <a:cubicBezTo>
                    <a:pt x="308" y="277"/>
                    <a:pt x="308" y="277"/>
                    <a:pt x="308" y="277"/>
                  </a:cubicBezTo>
                  <a:cubicBezTo>
                    <a:pt x="307" y="277"/>
                    <a:pt x="307" y="277"/>
                    <a:pt x="307" y="277"/>
                  </a:cubicBezTo>
                  <a:cubicBezTo>
                    <a:pt x="307" y="278"/>
                    <a:pt x="307" y="278"/>
                    <a:pt x="307" y="278"/>
                  </a:cubicBezTo>
                  <a:cubicBezTo>
                    <a:pt x="307" y="278"/>
                    <a:pt x="307" y="278"/>
                    <a:pt x="307" y="278"/>
                  </a:cubicBezTo>
                  <a:cubicBezTo>
                    <a:pt x="307" y="278"/>
                    <a:pt x="307" y="278"/>
                    <a:pt x="307" y="278"/>
                  </a:cubicBezTo>
                  <a:cubicBezTo>
                    <a:pt x="307" y="279"/>
                    <a:pt x="307" y="279"/>
                    <a:pt x="307" y="279"/>
                  </a:cubicBezTo>
                  <a:cubicBezTo>
                    <a:pt x="306" y="279"/>
                    <a:pt x="306" y="279"/>
                    <a:pt x="306" y="279"/>
                  </a:cubicBezTo>
                  <a:cubicBezTo>
                    <a:pt x="306" y="279"/>
                    <a:pt x="306" y="279"/>
                    <a:pt x="306" y="279"/>
                  </a:cubicBezTo>
                  <a:cubicBezTo>
                    <a:pt x="306" y="280"/>
                    <a:pt x="306" y="280"/>
                    <a:pt x="306" y="280"/>
                  </a:cubicBezTo>
                  <a:cubicBezTo>
                    <a:pt x="305" y="280"/>
                    <a:pt x="305" y="280"/>
                    <a:pt x="305" y="280"/>
                  </a:cubicBezTo>
                  <a:cubicBezTo>
                    <a:pt x="305" y="281"/>
                    <a:pt x="305" y="281"/>
                    <a:pt x="305" y="281"/>
                  </a:cubicBezTo>
                  <a:cubicBezTo>
                    <a:pt x="304" y="281"/>
                    <a:pt x="304" y="281"/>
                    <a:pt x="304" y="281"/>
                  </a:cubicBezTo>
                  <a:cubicBezTo>
                    <a:pt x="303" y="282"/>
                    <a:pt x="303" y="282"/>
                    <a:pt x="303" y="282"/>
                  </a:cubicBezTo>
                  <a:cubicBezTo>
                    <a:pt x="303" y="282"/>
                    <a:pt x="303" y="282"/>
                    <a:pt x="303" y="282"/>
                  </a:cubicBezTo>
                  <a:cubicBezTo>
                    <a:pt x="302" y="282"/>
                    <a:pt x="302" y="282"/>
                    <a:pt x="302" y="282"/>
                  </a:cubicBezTo>
                  <a:cubicBezTo>
                    <a:pt x="301" y="282"/>
                    <a:pt x="301" y="282"/>
                    <a:pt x="301" y="282"/>
                  </a:cubicBezTo>
                  <a:cubicBezTo>
                    <a:pt x="301" y="283"/>
                    <a:pt x="301" y="283"/>
                    <a:pt x="301" y="283"/>
                  </a:cubicBezTo>
                  <a:cubicBezTo>
                    <a:pt x="300" y="283"/>
                    <a:pt x="300" y="283"/>
                    <a:pt x="300" y="283"/>
                  </a:cubicBezTo>
                  <a:cubicBezTo>
                    <a:pt x="300" y="283"/>
                    <a:pt x="300" y="283"/>
                    <a:pt x="300" y="283"/>
                  </a:cubicBezTo>
                  <a:cubicBezTo>
                    <a:pt x="298" y="282"/>
                    <a:pt x="298" y="282"/>
                    <a:pt x="298" y="282"/>
                  </a:cubicBezTo>
                  <a:cubicBezTo>
                    <a:pt x="298" y="282"/>
                    <a:pt x="298" y="282"/>
                    <a:pt x="298" y="282"/>
                  </a:cubicBezTo>
                  <a:cubicBezTo>
                    <a:pt x="297" y="283"/>
                    <a:pt x="297" y="283"/>
                    <a:pt x="297" y="283"/>
                  </a:cubicBezTo>
                  <a:cubicBezTo>
                    <a:pt x="297" y="282"/>
                    <a:pt x="297" y="282"/>
                    <a:pt x="297" y="282"/>
                  </a:cubicBezTo>
                  <a:cubicBezTo>
                    <a:pt x="295" y="283"/>
                    <a:pt x="295" y="283"/>
                    <a:pt x="295" y="283"/>
                  </a:cubicBezTo>
                  <a:cubicBezTo>
                    <a:pt x="294" y="283"/>
                    <a:pt x="294" y="283"/>
                    <a:pt x="294" y="283"/>
                  </a:cubicBezTo>
                  <a:cubicBezTo>
                    <a:pt x="294" y="282"/>
                    <a:pt x="294" y="282"/>
                    <a:pt x="294" y="282"/>
                  </a:cubicBezTo>
                  <a:cubicBezTo>
                    <a:pt x="293" y="282"/>
                    <a:pt x="293" y="282"/>
                    <a:pt x="293" y="282"/>
                  </a:cubicBezTo>
                  <a:cubicBezTo>
                    <a:pt x="293" y="283"/>
                    <a:pt x="293" y="283"/>
                    <a:pt x="293" y="283"/>
                  </a:cubicBezTo>
                  <a:cubicBezTo>
                    <a:pt x="292" y="283"/>
                    <a:pt x="292" y="283"/>
                    <a:pt x="292" y="283"/>
                  </a:cubicBezTo>
                  <a:cubicBezTo>
                    <a:pt x="291" y="282"/>
                    <a:pt x="291" y="282"/>
                    <a:pt x="291" y="282"/>
                  </a:cubicBezTo>
                  <a:cubicBezTo>
                    <a:pt x="290" y="282"/>
                    <a:pt x="290" y="282"/>
                    <a:pt x="290" y="282"/>
                  </a:cubicBezTo>
                  <a:cubicBezTo>
                    <a:pt x="289" y="282"/>
                    <a:pt x="289" y="282"/>
                    <a:pt x="289" y="282"/>
                  </a:cubicBezTo>
                  <a:cubicBezTo>
                    <a:pt x="288" y="282"/>
                    <a:pt x="288" y="282"/>
                    <a:pt x="288" y="282"/>
                  </a:cubicBezTo>
                  <a:cubicBezTo>
                    <a:pt x="288" y="282"/>
                    <a:pt x="288" y="282"/>
                    <a:pt x="288" y="282"/>
                  </a:cubicBezTo>
                  <a:cubicBezTo>
                    <a:pt x="287" y="282"/>
                    <a:pt x="287" y="282"/>
                    <a:pt x="287" y="282"/>
                  </a:cubicBezTo>
                  <a:cubicBezTo>
                    <a:pt x="286" y="282"/>
                    <a:pt x="286" y="282"/>
                    <a:pt x="286" y="282"/>
                  </a:cubicBezTo>
                  <a:cubicBezTo>
                    <a:pt x="285" y="281"/>
                    <a:pt x="285" y="281"/>
                    <a:pt x="285" y="281"/>
                  </a:cubicBezTo>
                  <a:cubicBezTo>
                    <a:pt x="284" y="282"/>
                    <a:pt x="284" y="282"/>
                    <a:pt x="284" y="282"/>
                  </a:cubicBezTo>
                  <a:cubicBezTo>
                    <a:pt x="284" y="282"/>
                    <a:pt x="284" y="282"/>
                    <a:pt x="284" y="282"/>
                  </a:cubicBezTo>
                  <a:cubicBezTo>
                    <a:pt x="283" y="281"/>
                    <a:pt x="283" y="281"/>
                    <a:pt x="283" y="281"/>
                  </a:cubicBezTo>
                  <a:cubicBezTo>
                    <a:pt x="282" y="282"/>
                    <a:pt x="282" y="282"/>
                    <a:pt x="282" y="282"/>
                  </a:cubicBezTo>
                  <a:cubicBezTo>
                    <a:pt x="281" y="282"/>
                    <a:pt x="281" y="282"/>
                    <a:pt x="281" y="282"/>
                  </a:cubicBezTo>
                  <a:cubicBezTo>
                    <a:pt x="281" y="282"/>
                    <a:pt x="281" y="282"/>
                    <a:pt x="281" y="282"/>
                  </a:cubicBezTo>
                  <a:cubicBezTo>
                    <a:pt x="279" y="281"/>
                    <a:pt x="279" y="281"/>
                    <a:pt x="279" y="281"/>
                  </a:cubicBezTo>
                  <a:cubicBezTo>
                    <a:pt x="278" y="281"/>
                    <a:pt x="278" y="281"/>
                    <a:pt x="278" y="281"/>
                  </a:cubicBezTo>
                  <a:cubicBezTo>
                    <a:pt x="277" y="281"/>
                    <a:pt x="277" y="281"/>
                    <a:pt x="277" y="281"/>
                  </a:cubicBezTo>
                  <a:cubicBezTo>
                    <a:pt x="276" y="280"/>
                    <a:pt x="276" y="280"/>
                    <a:pt x="276" y="280"/>
                  </a:cubicBezTo>
                  <a:cubicBezTo>
                    <a:pt x="275" y="281"/>
                    <a:pt x="275" y="281"/>
                    <a:pt x="275" y="281"/>
                  </a:cubicBezTo>
                  <a:cubicBezTo>
                    <a:pt x="275" y="281"/>
                    <a:pt x="275" y="281"/>
                    <a:pt x="275" y="281"/>
                  </a:cubicBezTo>
                  <a:cubicBezTo>
                    <a:pt x="275" y="282"/>
                    <a:pt x="275" y="282"/>
                    <a:pt x="275" y="282"/>
                  </a:cubicBezTo>
                  <a:cubicBezTo>
                    <a:pt x="275" y="282"/>
                    <a:pt x="275" y="282"/>
                    <a:pt x="275" y="282"/>
                  </a:cubicBezTo>
                  <a:cubicBezTo>
                    <a:pt x="274" y="282"/>
                    <a:pt x="274" y="282"/>
                    <a:pt x="274" y="282"/>
                  </a:cubicBezTo>
                  <a:cubicBezTo>
                    <a:pt x="272" y="283"/>
                    <a:pt x="272" y="283"/>
                    <a:pt x="272" y="283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1" y="285"/>
                    <a:pt x="271" y="285"/>
                    <a:pt x="271" y="285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70" y="287"/>
                    <a:pt x="270" y="287"/>
                    <a:pt x="270" y="287"/>
                  </a:cubicBezTo>
                  <a:cubicBezTo>
                    <a:pt x="269" y="287"/>
                    <a:pt x="269" y="287"/>
                    <a:pt x="269" y="287"/>
                  </a:cubicBezTo>
                  <a:cubicBezTo>
                    <a:pt x="268" y="287"/>
                    <a:pt x="268" y="287"/>
                    <a:pt x="268" y="287"/>
                  </a:cubicBezTo>
                  <a:cubicBezTo>
                    <a:pt x="267" y="287"/>
                    <a:pt x="267" y="287"/>
                    <a:pt x="267" y="287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65" y="288"/>
                    <a:pt x="265" y="288"/>
                    <a:pt x="265" y="288"/>
                  </a:cubicBezTo>
                  <a:cubicBezTo>
                    <a:pt x="265" y="288"/>
                    <a:pt x="265" y="288"/>
                    <a:pt x="265" y="288"/>
                  </a:cubicBezTo>
                  <a:cubicBezTo>
                    <a:pt x="264" y="288"/>
                    <a:pt x="264" y="288"/>
                    <a:pt x="264" y="288"/>
                  </a:cubicBezTo>
                  <a:cubicBezTo>
                    <a:pt x="264" y="289"/>
                    <a:pt x="264" y="289"/>
                    <a:pt x="264" y="289"/>
                  </a:cubicBezTo>
                  <a:cubicBezTo>
                    <a:pt x="263" y="289"/>
                    <a:pt x="263" y="289"/>
                    <a:pt x="263" y="289"/>
                  </a:cubicBezTo>
                  <a:cubicBezTo>
                    <a:pt x="262" y="290"/>
                    <a:pt x="262" y="290"/>
                    <a:pt x="262" y="290"/>
                  </a:cubicBezTo>
                  <a:cubicBezTo>
                    <a:pt x="262" y="290"/>
                    <a:pt x="262" y="290"/>
                    <a:pt x="262" y="290"/>
                  </a:cubicBezTo>
                  <a:cubicBezTo>
                    <a:pt x="261" y="290"/>
                    <a:pt x="261" y="290"/>
                    <a:pt x="261" y="290"/>
                  </a:cubicBezTo>
                  <a:cubicBezTo>
                    <a:pt x="260" y="292"/>
                    <a:pt x="260" y="292"/>
                    <a:pt x="260" y="292"/>
                  </a:cubicBezTo>
                  <a:cubicBezTo>
                    <a:pt x="259" y="292"/>
                    <a:pt x="259" y="292"/>
                    <a:pt x="259" y="292"/>
                  </a:cubicBezTo>
                  <a:cubicBezTo>
                    <a:pt x="258" y="294"/>
                    <a:pt x="258" y="294"/>
                    <a:pt x="258" y="294"/>
                  </a:cubicBezTo>
                  <a:cubicBezTo>
                    <a:pt x="257" y="294"/>
                    <a:pt x="257" y="294"/>
                    <a:pt x="257" y="294"/>
                  </a:cubicBezTo>
                  <a:cubicBezTo>
                    <a:pt x="256" y="295"/>
                    <a:pt x="256" y="295"/>
                    <a:pt x="256" y="295"/>
                  </a:cubicBezTo>
                  <a:cubicBezTo>
                    <a:pt x="255" y="296"/>
                    <a:pt x="255" y="296"/>
                    <a:pt x="255" y="296"/>
                  </a:cubicBezTo>
                  <a:cubicBezTo>
                    <a:pt x="255" y="297"/>
                    <a:pt x="255" y="297"/>
                    <a:pt x="255" y="297"/>
                  </a:cubicBezTo>
                  <a:cubicBezTo>
                    <a:pt x="254" y="297"/>
                    <a:pt x="254" y="297"/>
                    <a:pt x="254" y="297"/>
                  </a:cubicBezTo>
                  <a:cubicBezTo>
                    <a:pt x="252" y="298"/>
                    <a:pt x="252" y="298"/>
                    <a:pt x="252" y="298"/>
                  </a:cubicBezTo>
                  <a:cubicBezTo>
                    <a:pt x="252" y="299"/>
                    <a:pt x="252" y="299"/>
                    <a:pt x="252" y="299"/>
                  </a:cubicBezTo>
                  <a:cubicBezTo>
                    <a:pt x="250" y="300"/>
                    <a:pt x="250" y="300"/>
                    <a:pt x="250" y="300"/>
                  </a:cubicBezTo>
                  <a:cubicBezTo>
                    <a:pt x="248" y="300"/>
                    <a:pt x="248" y="300"/>
                    <a:pt x="248" y="300"/>
                  </a:cubicBezTo>
                  <a:cubicBezTo>
                    <a:pt x="249" y="300"/>
                    <a:pt x="249" y="300"/>
                    <a:pt x="249" y="300"/>
                  </a:cubicBezTo>
                  <a:cubicBezTo>
                    <a:pt x="252" y="299"/>
                    <a:pt x="252" y="299"/>
                    <a:pt x="252" y="299"/>
                  </a:cubicBezTo>
                  <a:cubicBezTo>
                    <a:pt x="254" y="299"/>
                    <a:pt x="254" y="299"/>
                    <a:pt x="254" y="299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6" y="296"/>
                    <a:pt x="256" y="296"/>
                    <a:pt x="256" y="296"/>
                  </a:cubicBezTo>
                  <a:cubicBezTo>
                    <a:pt x="257" y="295"/>
                    <a:pt x="257" y="295"/>
                    <a:pt x="257" y="295"/>
                  </a:cubicBezTo>
                  <a:cubicBezTo>
                    <a:pt x="258" y="295"/>
                    <a:pt x="258" y="295"/>
                    <a:pt x="258" y="295"/>
                  </a:cubicBezTo>
                  <a:cubicBezTo>
                    <a:pt x="260" y="293"/>
                    <a:pt x="260" y="293"/>
                    <a:pt x="260" y="293"/>
                  </a:cubicBezTo>
                  <a:cubicBezTo>
                    <a:pt x="263" y="291"/>
                    <a:pt x="263" y="291"/>
                    <a:pt x="263" y="291"/>
                  </a:cubicBezTo>
                  <a:cubicBezTo>
                    <a:pt x="265" y="290"/>
                    <a:pt x="265" y="290"/>
                    <a:pt x="265" y="290"/>
                  </a:cubicBezTo>
                  <a:cubicBezTo>
                    <a:pt x="266" y="290"/>
                    <a:pt x="266" y="290"/>
                    <a:pt x="266" y="290"/>
                  </a:cubicBezTo>
                  <a:cubicBezTo>
                    <a:pt x="268" y="289"/>
                    <a:pt x="268" y="289"/>
                    <a:pt x="268" y="289"/>
                  </a:cubicBezTo>
                  <a:cubicBezTo>
                    <a:pt x="270" y="289"/>
                    <a:pt x="270" y="289"/>
                    <a:pt x="270" y="289"/>
                  </a:cubicBezTo>
                  <a:cubicBezTo>
                    <a:pt x="273" y="288"/>
                    <a:pt x="273" y="288"/>
                    <a:pt x="273" y="288"/>
                  </a:cubicBezTo>
                  <a:cubicBezTo>
                    <a:pt x="274" y="288"/>
                    <a:pt x="274" y="288"/>
                    <a:pt x="274" y="288"/>
                  </a:cubicBezTo>
                  <a:cubicBezTo>
                    <a:pt x="274" y="288"/>
                    <a:pt x="274" y="288"/>
                    <a:pt x="274" y="288"/>
                  </a:cubicBezTo>
                  <a:cubicBezTo>
                    <a:pt x="277" y="288"/>
                    <a:pt x="277" y="288"/>
                    <a:pt x="277" y="288"/>
                  </a:cubicBezTo>
                  <a:cubicBezTo>
                    <a:pt x="279" y="288"/>
                    <a:pt x="279" y="288"/>
                    <a:pt x="279" y="288"/>
                  </a:cubicBezTo>
                  <a:cubicBezTo>
                    <a:pt x="281" y="289"/>
                    <a:pt x="281" y="289"/>
                    <a:pt x="281" y="289"/>
                  </a:cubicBezTo>
                  <a:cubicBezTo>
                    <a:pt x="281" y="290"/>
                    <a:pt x="281" y="290"/>
                    <a:pt x="281" y="290"/>
                  </a:cubicBezTo>
                  <a:cubicBezTo>
                    <a:pt x="279" y="289"/>
                    <a:pt x="279" y="289"/>
                    <a:pt x="279" y="289"/>
                  </a:cubicBezTo>
                  <a:cubicBezTo>
                    <a:pt x="280" y="290"/>
                    <a:pt x="280" y="290"/>
                    <a:pt x="280" y="290"/>
                  </a:cubicBezTo>
                  <a:cubicBezTo>
                    <a:pt x="279" y="290"/>
                    <a:pt x="279" y="290"/>
                    <a:pt x="279" y="290"/>
                  </a:cubicBezTo>
                  <a:cubicBezTo>
                    <a:pt x="280" y="290"/>
                    <a:pt x="280" y="290"/>
                    <a:pt x="280" y="290"/>
                  </a:cubicBezTo>
                  <a:cubicBezTo>
                    <a:pt x="281" y="290"/>
                    <a:pt x="281" y="290"/>
                    <a:pt x="281" y="290"/>
                  </a:cubicBezTo>
                  <a:cubicBezTo>
                    <a:pt x="281" y="291"/>
                    <a:pt x="281" y="291"/>
                    <a:pt x="281" y="291"/>
                  </a:cubicBezTo>
                  <a:cubicBezTo>
                    <a:pt x="281" y="291"/>
                    <a:pt x="281" y="291"/>
                    <a:pt x="281" y="291"/>
                  </a:cubicBezTo>
                  <a:cubicBezTo>
                    <a:pt x="281" y="291"/>
                    <a:pt x="281" y="291"/>
                    <a:pt x="281" y="291"/>
                  </a:cubicBezTo>
                  <a:cubicBezTo>
                    <a:pt x="281" y="293"/>
                    <a:pt x="281" y="293"/>
                    <a:pt x="281" y="293"/>
                  </a:cubicBezTo>
                  <a:cubicBezTo>
                    <a:pt x="280" y="293"/>
                    <a:pt x="280" y="293"/>
                    <a:pt x="280" y="293"/>
                  </a:cubicBezTo>
                  <a:cubicBezTo>
                    <a:pt x="279" y="293"/>
                    <a:pt x="279" y="293"/>
                    <a:pt x="279" y="293"/>
                  </a:cubicBezTo>
                  <a:cubicBezTo>
                    <a:pt x="278" y="293"/>
                    <a:pt x="278" y="293"/>
                    <a:pt x="278" y="293"/>
                  </a:cubicBezTo>
                  <a:cubicBezTo>
                    <a:pt x="277" y="294"/>
                    <a:pt x="277" y="294"/>
                    <a:pt x="277" y="294"/>
                  </a:cubicBezTo>
                  <a:cubicBezTo>
                    <a:pt x="276" y="294"/>
                    <a:pt x="276" y="294"/>
                    <a:pt x="276" y="294"/>
                  </a:cubicBezTo>
                  <a:cubicBezTo>
                    <a:pt x="275" y="294"/>
                    <a:pt x="275" y="294"/>
                    <a:pt x="275" y="294"/>
                  </a:cubicBezTo>
                  <a:cubicBezTo>
                    <a:pt x="274" y="293"/>
                    <a:pt x="274" y="293"/>
                    <a:pt x="274" y="293"/>
                  </a:cubicBezTo>
                  <a:cubicBezTo>
                    <a:pt x="274" y="294"/>
                    <a:pt x="274" y="294"/>
                    <a:pt x="274" y="294"/>
                  </a:cubicBezTo>
                  <a:cubicBezTo>
                    <a:pt x="273" y="294"/>
                    <a:pt x="273" y="294"/>
                    <a:pt x="273" y="294"/>
                  </a:cubicBezTo>
                  <a:cubicBezTo>
                    <a:pt x="272" y="294"/>
                    <a:pt x="272" y="294"/>
                    <a:pt x="272" y="294"/>
                  </a:cubicBezTo>
                  <a:cubicBezTo>
                    <a:pt x="271" y="294"/>
                    <a:pt x="271" y="294"/>
                    <a:pt x="271" y="294"/>
                  </a:cubicBezTo>
                  <a:cubicBezTo>
                    <a:pt x="272" y="294"/>
                    <a:pt x="272" y="294"/>
                    <a:pt x="272" y="294"/>
                  </a:cubicBezTo>
                  <a:cubicBezTo>
                    <a:pt x="273" y="294"/>
                    <a:pt x="273" y="294"/>
                    <a:pt x="273" y="294"/>
                  </a:cubicBezTo>
                  <a:cubicBezTo>
                    <a:pt x="275" y="295"/>
                    <a:pt x="275" y="295"/>
                    <a:pt x="275" y="295"/>
                  </a:cubicBezTo>
                  <a:cubicBezTo>
                    <a:pt x="275" y="295"/>
                    <a:pt x="275" y="295"/>
                    <a:pt x="275" y="295"/>
                  </a:cubicBezTo>
                  <a:cubicBezTo>
                    <a:pt x="275" y="296"/>
                    <a:pt x="275" y="296"/>
                    <a:pt x="275" y="296"/>
                  </a:cubicBezTo>
                  <a:cubicBezTo>
                    <a:pt x="276" y="296"/>
                    <a:pt x="276" y="296"/>
                    <a:pt x="276" y="296"/>
                  </a:cubicBezTo>
                  <a:cubicBezTo>
                    <a:pt x="277" y="295"/>
                    <a:pt x="277" y="295"/>
                    <a:pt x="277" y="295"/>
                  </a:cubicBezTo>
                  <a:cubicBezTo>
                    <a:pt x="278" y="295"/>
                    <a:pt x="278" y="295"/>
                    <a:pt x="278" y="295"/>
                  </a:cubicBezTo>
                  <a:cubicBezTo>
                    <a:pt x="278" y="295"/>
                    <a:pt x="278" y="295"/>
                    <a:pt x="278" y="295"/>
                  </a:cubicBezTo>
                  <a:cubicBezTo>
                    <a:pt x="279" y="295"/>
                    <a:pt x="279" y="295"/>
                    <a:pt x="279" y="295"/>
                  </a:cubicBezTo>
                  <a:cubicBezTo>
                    <a:pt x="279" y="296"/>
                    <a:pt x="279" y="296"/>
                    <a:pt x="279" y="296"/>
                  </a:cubicBezTo>
                  <a:cubicBezTo>
                    <a:pt x="278" y="296"/>
                    <a:pt x="278" y="296"/>
                    <a:pt x="278" y="296"/>
                  </a:cubicBezTo>
                  <a:cubicBezTo>
                    <a:pt x="277" y="298"/>
                    <a:pt x="277" y="298"/>
                    <a:pt x="277" y="298"/>
                  </a:cubicBezTo>
                  <a:cubicBezTo>
                    <a:pt x="277" y="299"/>
                    <a:pt x="277" y="299"/>
                    <a:pt x="277" y="299"/>
                  </a:cubicBezTo>
                  <a:cubicBezTo>
                    <a:pt x="276" y="299"/>
                    <a:pt x="276" y="299"/>
                    <a:pt x="276" y="299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77" y="300"/>
                    <a:pt x="277" y="300"/>
                    <a:pt x="277" y="300"/>
                  </a:cubicBezTo>
                  <a:cubicBezTo>
                    <a:pt x="278" y="301"/>
                    <a:pt x="278" y="301"/>
                    <a:pt x="278" y="301"/>
                  </a:cubicBezTo>
                  <a:cubicBezTo>
                    <a:pt x="278" y="301"/>
                    <a:pt x="278" y="301"/>
                    <a:pt x="278" y="301"/>
                  </a:cubicBezTo>
                  <a:cubicBezTo>
                    <a:pt x="278" y="303"/>
                    <a:pt x="278" y="303"/>
                    <a:pt x="278" y="303"/>
                  </a:cubicBezTo>
                  <a:cubicBezTo>
                    <a:pt x="278" y="303"/>
                    <a:pt x="278" y="303"/>
                    <a:pt x="278" y="303"/>
                  </a:cubicBezTo>
                  <a:cubicBezTo>
                    <a:pt x="279" y="304"/>
                    <a:pt x="279" y="304"/>
                    <a:pt x="279" y="304"/>
                  </a:cubicBezTo>
                  <a:cubicBezTo>
                    <a:pt x="280" y="304"/>
                    <a:pt x="280" y="304"/>
                    <a:pt x="280" y="304"/>
                  </a:cubicBezTo>
                  <a:cubicBezTo>
                    <a:pt x="280" y="304"/>
                    <a:pt x="280" y="304"/>
                    <a:pt x="280" y="304"/>
                  </a:cubicBezTo>
                  <a:cubicBezTo>
                    <a:pt x="281" y="304"/>
                    <a:pt x="281" y="304"/>
                    <a:pt x="281" y="304"/>
                  </a:cubicBezTo>
                  <a:cubicBezTo>
                    <a:pt x="281" y="305"/>
                    <a:pt x="281" y="305"/>
                    <a:pt x="281" y="305"/>
                  </a:cubicBezTo>
                  <a:cubicBezTo>
                    <a:pt x="280" y="305"/>
                    <a:pt x="280" y="305"/>
                    <a:pt x="280" y="305"/>
                  </a:cubicBezTo>
                  <a:cubicBezTo>
                    <a:pt x="281" y="306"/>
                    <a:pt x="281" y="306"/>
                    <a:pt x="281" y="306"/>
                  </a:cubicBezTo>
                  <a:cubicBezTo>
                    <a:pt x="283" y="306"/>
                    <a:pt x="283" y="306"/>
                    <a:pt x="283" y="306"/>
                  </a:cubicBezTo>
                  <a:cubicBezTo>
                    <a:pt x="283" y="306"/>
                    <a:pt x="283" y="306"/>
                    <a:pt x="283" y="306"/>
                  </a:cubicBezTo>
                  <a:cubicBezTo>
                    <a:pt x="284" y="306"/>
                    <a:pt x="284" y="306"/>
                    <a:pt x="284" y="306"/>
                  </a:cubicBezTo>
                  <a:cubicBezTo>
                    <a:pt x="285" y="306"/>
                    <a:pt x="285" y="306"/>
                    <a:pt x="285" y="306"/>
                  </a:cubicBezTo>
                  <a:cubicBezTo>
                    <a:pt x="285" y="307"/>
                    <a:pt x="285" y="307"/>
                    <a:pt x="285" y="307"/>
                  </a:cubicBezTo>
                  <a:cubicBezTo>
                    <a:pt x="287" y="307"/>
                    <a:pt x="287" y="307"/>
                    <a:pt x="287" y="307"/>
                  </a:cubicBezTo>
                  <a:cubicBezTo>
                    <a:pt x="287" y="307"/>
                    <a:pt x="287" y="307"/>
                    <a:pt x="287" y="307"/>
                  </a:cubicBezTo>
                  <a:cubicBezTo>
                    <a:pt x="288" y="306"/>
                    <a:pt x="288" y="306"/>
                    <a:pt x="288" y="306"/>
                  </a:cubicBezTo>
                  <a:cubicBezTo>
                    <a:pt x="288" y="306"/>
                    <a:pt x="288" y="306"/>
                    <a:pt x="288" y="306"/>
                  </a:cubicBezTo>
                  <a:cubicBezTo>
                    <a:pt x="288" y="307"/>
                    <a:pt x="288" y="307"/>
                    <a:pt x="288" y="307"/>
                  </a:cubicBezTo>
                  <a:cubicBezTo>
                    <a:pt x="289" y="307"/>
                    <a:pt x="289" y="307"/>
                    <a:pt x="289" y="307"/>
                  </a:cubicBezTo>
                  <a:cubicBezTo>
                    <a:pt x="291" y="308"/>
                    <a:pt x="291" y="308"/>
                    <a:pt x="291" y="308"/>
                  </a:cubicBezTo>
                  <a:cubicBezTo>
                    <a:pt x="291" y="308"/>
                    <a:pt x="291" y="308"/>
                    <a:pt x="291" y="308"/>
                  </a:cubicBezTo>
                  <a:cubicBezTo>
                    <a:pt x="290" y="308"/>
                    <a:pt x="290" y="308"/>
                    <a:pt x="290" y="308"/>
                  </a:cubicBezTo>
                  <a:cubicBezTo>
                    <a:pt x="290" y="308"/>
                    <a:pt x="290" y="308"/>
                    <a:pt x="290" y="308"/>
                  </a:cubicBezTo>
                  <a:cubicBezTo>
                    <a:pt x="291" y="309"/>
                    <a:pt x="291" y="309"/>
                    <a:pt x="291" y="309"/>
                  </a:cubicBezTo>
                  <a:cubicBezTo>
                    <a:pt x="292" y="309"/>
                    <a:pt x="292" y="309"/>
                    <a:pt x="292" y="309"/>
                  </a:cubicBezTo>
                  <a:cubicBezTo>
                    <a:pt x="292" y="309"/>
                    <a:pt x="292" y="309"/>
                    <a:pt x="292" y="309"/>
                  </a:cubicBezTo>
                  <a:cubicBezTo>
                    <a:pt x="291" y="309"/>
                    <a:pt x="291" y="309"/>
                    <a:pt x="291" y="309"/>
                  </a:cubicBezTo>
                  <a:cubicBezTo>
                    <a:pt x="291" y="309"/>
                    <a:pt x="291" y="309"/>
                    <a:pt x="291" y="309"/>
                  </a:cubicBezTo>
                  <a:cubicBezTo>
                    <a:pt x="290" y="309"/>
                    <a:pt x="290" y="309"/>
                    <a:pt x="290" y="309"/>
                  </a:cubicBezTo>
                  <a:cubicBezTo>
                    <a:pt x="289" y="310"/>
                    <a:pt x="289" y="310"/>
                    <a:pt x="289" y="310"/>
                  </a:cubicBezTo>
                  <a:cubicBezTo>
                    <a:pt x="287" y="311"/>
                    <a:pt x="287" y="311"/>
                    <a:pt x="287" y="311"/>
                  </a:cubicBezTo>
                  <a:cubicBezTo>
                    <a:pt x="286" y="311"/>
                    <a:pt x="286" y="311"/>
                    <a:pt x="286" y="311"/>
                  </a:cubicBezTo>
                  <a:cubicBezTo>
                    <a:pt x="284" y="311"/>
                    <a:pt x="284" y="311"/>
                    <a:pt x="284" y="311"/>
                  </a:cubicBezTo>
                  <a:cubicBezTo>
                    <a:pt x="283" y="311"/>
                    <a:pt x="283" y="311"/>
                    <a:pt x="283" y="311"/>
                  </a:cubicBezTo>
                  <a:cubicBezTo>
                    <a:pt x="282" y="312"/>
                    <a:pt x="282" y="312"/>
                    <a:pt x="282" y="312"/>
                  </a:cubicBezTo>
                  <a:cubicBezTo>
                    <a:pt x="281" y="312"/>
                    <a:pt x="281" y="312"/>
                    <a:pt x="281" y="312"/>
                  </a:cubicBezTo>
                  <a:cubicBezTo>
                    <a:pt x="281" y="312"/>
                    <a:pt x="281" y="312"/>
                    <a:pt x="281" y="312"/>
                  </a:cubicBezTo>
                  <a:cubicBezTo>
                    <a:pt x="280" y="312"/>
                    <a:pt x="280" y="312"/>
                    <a:pt x="280" y="312"/>
                  </a:cubicBezTo>
                  <a:cubicBezTo>
                    <a:pt x="279" y="311"/>
                    <a:pt x="279" y="311"/>
                    <a:pt x="279" y="311"/>
                  </a:cubicBezTo>
                  <a:cubicBezTo>
                    <a:pt x="279" y="311"/>
                    <a:pt x="279" y="311"/>
                    <a:pt x="279" y="311"/>
                  </a:cubicBezTo>
                  <a:cubicBezTo>
                    <a:pt x="279" y="312"/>
                    <a:pt x="279" y="312"/>
                    <a:pt x="279" y="312"/>
                  </a:cubicBezTo>
                  <a:cubicBezTo>
                    <a:pt x="278" y="312"/>
                    <a:pt x="278" y="312"/>
                    <a:pt x="278" y="312"/>
                  </a:cubicBezTo>
                  <a:cubicBezTo>
                    <a:pt x="277" y="313"/>
                    <a:pt x="277" y="313"/>
                    <a:pt x="277" y="313"/>
                  </a:cubicBezTo>
                  <a:cubicBezTo>
                    <a:pt x="278" y="313"/>
                    <a:pt x="278" y="313"/>
                    <a:pt x="278" y="313"/>
                  </a:cubicBezTo>
                  <a:cubicBezTo>
                    <a:pt x="276" y="314"/>
                    <a:pt x="276" y="314"/>
                    <a:pt x="276" y="314"/>
                  </a:cubicBezTo>
                  <a:cubicBezTo>
                    <a:pt x="275" y="315"/>
                    <a:pt x="275" y="315"/>
                    <a:pt x="275" y="315"/>
                  </a:cubicBezTo>
                  <a:cubicBezTo>
                    <a:pt x="274" y="316"/>
                    <a:pt x="274" y="316"/>
                    <a:pt x="274" y="316"/>
                  </a:cubicBezTo>
                  <a:cubicBezTo>
                    <a:pt x="273" y="316"/>
                    <a:pt x="273" y="316"/>
                    <a:pt x="273" y="316"/>
                  </a:cubicBezTo>
                  <a:cubicBezTo>
                    <a:pt x="273" y="316"/>
                    <a:pt x="273" y="316"/>
                    <a:pt x="273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2" y="317"/>
                    <a:pt x="272" y="317"/>
                    <a:pt x="272" y="317"/>
                  </a:cubicBezTo>
                  <a:cubicBezTo>
                    <a:pt x="272" y="317"/>
                    <a:pt x="272" y="317"/>
                    <a:pt x="272" y="317"/>
                  </a:cubicBezTo>
                  <a:cubicBezTo>
                    <a:pt x="272" y="317"/>
                    <a:pt x="272" y="317"/>
                    <a:pt x="272" y="317"/>
                  </a:cubicBezTo>
                  <a:cubicBezTo>
                    <a:pt x="271" y="317"/>
                    <a:pt x="271" y="317"/>
                    <a:pt x="271" y="317"/>
                  </a:cubicBezTo>
                  <a:cubicBezTo>
                    <a:pt x="270" y="317"/>
                    <a:pt x="270" y="317"/>
                    <a:pt x="270" y="317"/>
                  </a:cubicBezTo>
                  <a:cubicBezTo>
                    <a:pt x="270" y="316"/>
                    <a:pt x="270" y="316"/>
                    <a:pt x="270" y="316"/>
                  </a:cubicBezTo>
                  <a:cubicBezTo>
                    <a:pt x="270" y="316"/>
                    <a:pt x="270" y="316"/>
                    <a:pt x="270" y="316"/>
                  </a:cubicBezTo>
                  <a:cubicBezTo>
                    <a:pt x="269" y="316"/>
                    <a:pt x="269" y="316"/>
                    <a:pt x="269" y="316"/>
                  </a:cubicBezTo>
                  <a:cubicBezTo>
                    <a:pt x="269" y="315"/>
                    <a:pt x="269" y="315"/>
                    <a:pt x="269" y="315"/>
                  </a:cubicBezTo>
                  <a:cubicBezTo>
                    <a:pt x="269" y="314"/>
                    <a:pt x="269" y="314"/>
                    <a:pt x="269" y="314"/>
                  </a:cubicBezTo>
                  <a:cubicBezTo>
                    <a:pt x="269" y="314"/>
                    <a:pt x="269" y="314"/>
                    <a:pt x="269" y="314"/>
                  </a:cubicBezTo>
                  <a:cubicBezTo>
                    <a:pt x="270" y="312"/>
                    <a:pt x="270" y="312"/>
                    <a:pt x="270" y="312"/>
                  </a:cubicBezTo>
                  <a:cubicBezTo>
                    <a:pt x="271" y="312"/>
                    <a:pt x="271" y="312"/>
                    <a:pt x="271" y="312"/>
                  </a:cubicBezTo>
                  <a:cubicBezTo>
                    <a:pt x="271" y="311"/>
                    <a:pt x="271" y="311"/>
                    <a:pt x="271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4" y="310"/>
                    <a:pt x="274" y="310"/>
                    <a:pt x="274" y="310"/>
                  </a:cubicBezTo>
                  <a:cubicBezTo>
                    <a:pt x="276" y="309"/>
                    <a:pt x="276" y="309"/>
                    <a:pt x="276" y="309"/>
                  </a:cubicBezTo>
                  <a:cubicBezTo>
                    <a:pt x="277" y="308"/>
                    <a:pt x="277" y="308"/>
                    <a:pt x="277" y="308"/>
                  </a:cubicBezTo>
                  <a:cubicBezTo>
                    <a:pt x="278" y="309"/>
                    <a:pt x="278" y="309"/>
                    <a:pt x="278" y="309"/>
                  </a:cubicBezTo>
                  <a:cubicBezTo>
                    <a:pt x="278" y="309"/>
                    <a:pt x="278" y="309"/>
                    <a:pt x="278" y="309"/>
                  </a:cubicBezTo>
                  <a:cubicBezTo>
                    <a:pt x="279" y="310"/>
                    <a:pt x="279" y="310"/>
                    <a:pt x="279" y="310"/>
                  </a:cubicBezTo>
                  <a:cubicBezTo>
                    <a:pt x="279" y="309"/>
                    <a:pt x="279" y="309"/>
                    <a:pt x="279" y="309"/>
                  </a:cubicBezTo>
                  <a:cubicBezTo>
                    <a:pt x="279" y="309"/>
                    <a:pt x="279" y="309"/>
                    <a:pt x="279" y="309"/>
                  </a:cubicBezTo>
                  <a:cubicBezTo>
                    <a:pt x="280" y="309"/>
                    <a:pt x="280" y="309"/>
                    <a:pt x="280" y="309"/>
                  </a:cubicBezTo>
                  <a:cubicBezTo>
                    <a:pt x="281" y="309"/>
                    <a:pt x="281" y="309"/>
                    <a:pt x="281" y="309"/>
                  </a:cubicBezTo>
                  <a:cubicBezTo>
                    <a:pt x="282" y="308"/>
                    <a:pt x="282" y="308"/>
                    <a:pt x="282" y="308"/>
                  </a:cubicBezTo>
                  <a:cubicBezTo>
                    <a:pt x="280" y="308"/>
                    <a:pt x="280" y="308"/>
                    <a:pt x="280" y="308"/>
                  </a:cubicBezTo>
                  <a:cubicBezTo>
                    <a:pt x="278" y="308"/>
                    <a:pt x="278" y="308"/>
                    <a:pt x="278" y="308"/>
                  </a:cubicBezTo>
                  <a:cubicBezTo>
                    <a:pt x="278" y="308"/>
                    <a:pt x="278" y="308"/>
                    <a:pt x="278" y="308"/>
                  </a:cubicBezTo>
                  <a:cubicBezTo>
                    <a:pt x="277" y="308"/>
                    <a:pt x="277" y="308"/>
                    <a:pt x="277" y="308"/>
                  </a:cubicBezTo>
                  <a:cubicBezTo>
                    <a:pt x="276" y="308"/>
                    <a:pt x="276" y="308"/>
                    <a:pt x="276" y="308"/>
                  </a:cubicBezTo>
                  <a:cubicBezTo>
                    <a:pt x="275" y="308"/>
                    <a:pt x="275" y="308"/>
                    <a:pt x="275" y="308"/>
                  </a:cubicBezTo>
                  <a:cubicBezTo>
                    <a:pt x="276" y="307"/>
                    <a:pt x="276" y="307"/>
                    <a:pt x="276" y="307"/>
                  </a:cubicBezTo>
                  <a:cubicBezTo>
                    <a:pt x="277" y="307"/>
                    <a:pt x="277" y="307"/>
                    <a:pt x="277" y="307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7" y="305"/>
                    <a:pt x="277" y="305"/>
                    <a:pt x="277" y="305"/>
                  </a:cubicBezTo>
                  <a:cubicBezTo>
                    <a:pt x="277" y="307"/>
                    <a:pt x="277" y="307"/>
                    <a:pt x="277" y="307"/>
                  </a:cubicBezTo>
                  <a:cubicBezTo>
                    <a:pt x="276" y="307"/>
                    <a:pt x="276" y="307"/>
                    <a:pt x="276" y="307"/>
                  </a:cubicBezTo>
                  <a:cubicBezTo>
                    <a:pt x="275" y="308"/>
                    <a:pt x="275" y="308"/>
                    <a:pt x="275" y="308"/>
                  </a:cubicBezTo>
                  <a:cubicBezTo>
                    <a:pt x="274" y="308"/>
                    <a:pt x="274" y="308"/>
                    <a:pt x="274" y="308"/>
                  </a:cubicBezTo>
                  <a:cubicBezTo>
                    <a:pt x="273" y="308"/>
                    <a:pt x="273" y="308"/>
                    <a:pt x="273" y="308"/>
                  </a:cubicBezTo>
                  <a:cubicBezTo>
                    <a:pt x="271" y="309"/>
                    <a:pt x="271" y="309"/>
                    <a:pt x="271" y="309"/>
                  </a:cubicBezTo>
                  <a:cubicBezTo>
                    <a:pt x="271" y="309"/>
                    <a:pt x="271" y="309"/>
                    <a:pt x="271" y="309"/>
                  </a:cubicBezTo>
                  <a:cubicBezTo>
                    <a:pt x="271" y="308"/>
                    <a:pt x="271" y="308"/>
                    <a:pt x="271" y="308"/>
                  </a:cubicBezTo>
                  <a:cubicBezTo>
                    <a:pt x="271" y="308"/>
                    <a:pt x="271" y="308"/>
                    <a:pt x="271" y="308"/>
                  </a:cubicBezTo>
                  <a:cubicBezTo>
                    <a:pt x="272" y="307"/>
                    <a:pt x="272" y="307"/>
                    <a:pt x="272" y="307"/>
                  </a:cubicBezTo>
                  <a:cubicBezTo>
                    <a:pt x="271" y="308"/>
                    <a:pt x="271" y="308"/>
                    <a:pt x="271" y="308"/>
                  </a:cubicBezTo>
                  <a:cubicBezTo>
                    <a:pt x="270" y="309"/>
                    <a:pt x="270" y="309"/>
                    <a:pt x="270" y="309"/>
                  </a:cubicBezTo>
                  <a:cubicBezTo>
                    <a:pt x="269" y="309"/>
                    <a:pt x="269" y="309"/>
                    <a:pt x="269" y="309"/>
                  </a:cubicBezTo>
                  <a:cubicBezTo>
                    <a:pt x="269" y="309"/>
                    <a:pt x="269" y="309"/>
                    <a:pt x="269" y="309"/>
                  </a:cubicBezTo>
                  <a:cubicBezTo>
                    <a:pt x="268" y="309"/>
                    <a:pt x="268" y="309"/>
                    <a:pt x="268" y="309"/>
                  </a:cubicBezTo>
                  <a:cubicBezTo>
                    <a:pt x="268" y="309"/>
                    <a:pt x="268" y="309"/>
                    <a:pt x="268" y="309"/>
                  </a:cubicBezTo>
                  <a:cubicBezTo>
                    <a:pt x="267" y="309"/>
                    <a:pt x="267" y="309"/>
                    <a:pt x="267" y="309"/>
                  </a:cubicBezTo>
                  <a:cubicBezTo>
                    <a:pt x="266" y="309"/>
                    <a:pt x="266" y="309"/>
                    <a:pt x="266" y="309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7"/>
                    <a:pt x="265" y="307"/>
                    <a:pt x="265" y="307"/>
                  </a:cubicBezTo>
                  <a:cubicBezTo>
                    <a:pt x="265" y="307"/>
                    <a:pt x="265" y="307"/>
                    <a:pt x="265" y="307"/>
                  </a:cubicBezTo>
                  <a:cubicBezTo>
                    <a:pt x="265" y="306"/>
                    <a:pt x="265" y="306"/>
                    <a:pt x="265" y="306"/>
                  </a:cubicBezTo>
                  <a:cubicBezTo>
                    <a:pt x="265" y="306"/>
                    <a:pt x="265" y="306"/>
                    <a:pt x="265" y="306"/>
                  </a:cubicBezTo>
                  <a:cubicBezTo>
                    <a:pt x="264" y="305"/>
                    <a:pt x="264" y="305"/>
                    <a:pt x="264" y="305"/>
                  </a:cubicBezTo>
                  <a:cubicBezTo>
                    <a:pt x="264" y="305"/>
                    <a:pt x="264" y="305"/>
                    <a:pt x="264" y="305"/>
                  </a:cubicBezTo>
                  <a:cubicBezTo>
                    <a:pt x="264" y="305"/>
                    <a:pt x="264" y="305"/>
                    <a:pt x="264" y="305"/>
                  </a:cubicBezTo>
                  <a:cubicBezTo>
                    <a:pt x="265" y="300"/>
                    <a:pt x="265" y="300"/>
                    <a:pt x="265" y="300"/>
                  </a:cubicBezTo>
                  <a:cubicBezTo>
                    <a:pt x="265" y="298"/>
                    <a:pt x="265" y="298"/>
                    <a:pt x="265" y="298"/>
                  </a:cubicBezTo>
                  <a:cubicBezTo>
                    <a:pt x="264" y="297"/>
                    <a:pt x="264" y="297"/>
                    <a:pt x="264" y="297"/>
                  </a:cubicBezTo>
                  <a:cubicBezTo>
                    <a:pt x="263" y="297"/>
                    <a:pt x="263" y="297"/>
                    <a:pt x="263" y="297"/>
                  </a:cubicBezTo>
                  <a:cubicBezTo>
                    <a:pt x="262" y="297"/>
                    <a:pt x="262" y="297"/>
                    <a:pt x="262" y="297"/>
                  </a:cubicBezTo>
                  <a:cubicBezTo>
                    <a:pt x="261" y="297"/>
                    <a:pt x="261" y="297"/>
                    <a:pt x="261" y="297"/>
                  </a:cubicBezTo>
                  <a:cubicBezTo>
                    <a:pt x="260" y="297"/>
                    <a:pt x="260" y="297"/>
                    <a:pt x="260" y="297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59" y="297"/>
                    <a:pt x="259" y="297"/>
                    <a:pt x="259" y="297"/>
                  </a:cubicBezTo>
                  <a:cubicBezTo>
                    <a:pt x="258" y="298"/>
                    <a:pt x="258" y="298"/>
                    <a:pt x="258" y="298"/>
                  </a:cubicBezTo>
                  <a:cubicBezTo>
                    <a:pt x="257" y="299"/>
                    <a:pt x="257" y="299"/>
                    <a:pt x="257" y="299"/>
                  </a:cubicBezTo>
                  <a:cubicBezTo>
                    <a:pt x="256" y="300"/>
                    <a:pt x="256" y="300"/>
                    <a:pt x="256" y="300"/>
                  </a:cubicBezTo>
                  <a:cubicBezTo>
                    <a:pt x="256" y="301"/>
                    <a:pt x="256" y="301"/>
                    <a:pt x="256" y="301"/>
                  </a:cubicBezTo>
                  <a:cubicBezTo>
                    <a:pt x="255" y="301"/>
                    <a:pt x="255" y="301"/>
                    <a:pt x="255" y="301"/>
                  </a:cubicBezTo>
                  <a:cubicBezTo>
                    <a:pt x="255" y="302"/>
                    <a:pt x="255" y="302"/>
                    <a:pt x="255" y="302"/>
                  </a:cubicBezTo>
                  <a:cubicBezTo>
                    <a:pt x="255" y="303"/>
                    <a:pt x="255" y="303"/>
                    <a:pt x="255" y="303"/>
                  </a:cubicBezTo>
                  <a:cubicBezTo>
                    <a:pt x="253" y="304"/>
                    <a:pt x="253" y="304"/>
                    <a:pt x="253" y="304"/>
                  </a:cubicBezTo>
                  <a:cubicBezTo>
                    <a:pt x="253" y="305"/>
                    <a:pt x="253" y="305"/>
                    <a:pt x="253" y="305"/>
                  </a:cubicBezTo>
                  <a:cubicBezTo>
                    <a:pt x="251" y="306"/>
                    <a:pt x="251" y="306"/>
                    <a:pt x="251" y="306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0" y="307"/>
                    <a:pt x="250" y="307"/>
                    <a:pt x="250" y="307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35" y="308"/>
                    <a:pt x="235" y="308"/>
                    <a:pt x="235" y="308"/>
                  </a:cubicBezTo>
                  <a:cubicBezTo>
                    <a:pt x="233" y="308"/>
                    <a:pt x="233" y="308"/>
                    <a:pt x="233" y="308"/>
                  </a:cubicBezTo>
                  <a:cubicBezTo>
                    <a:pt x="232" y="309"/>
                    <a:pt x="232" y="309"/>
                    <a:pt x="232" y="309"/>
                  </a:cubicBezTo>
                  <a:cubicBezTo>
                    <a:pt x="231" y="309"/>
                    <a:pt x="231" y="309"/>
                    <a:pt x="231" y="309"/>
                  </a:cubicBezTo>
                  <a:cubicBezTo>
                    <a:pt x="230" y="310"/>
                    <a:pt x="230" y="310"/>
                    <a:pt x="230" y="310"/>
                  </a:cubicBezTo>
                  <a:cubicBezTo>
                    <a:pt x="228" y="311"/>
                    <a:pt x="228" y="311"/>
                    <a:pt x="228" y="311"/>
                  </a:cubicBezTo>
                  <a:cubicBezTo>
                    <a:pt x="227" y="312"/>
                    <a:pt x="227" y="312"/>
                    <a:pt x="227" y="312"/>
                  </a:cubicBezTo>
                  <a:cubicBezTo>
                    <a:pt x="226" y="312"/>
                    <a:pt x="226" y="312"/>
                    <a:pt x="226" y="312"/>
                  </a:cubicBezTo>
                  <a:cubicBezTo>
                    <a:pt x="223" y="315"/>
                    <a:pt x="223" y="315"/>
                    <a:pt x="223" y="315"/>
                  </a:cubicBezTo>
                  <a:cubicBezTo>
                    <a:pt x="214" y="317"/>
                    <a:pt x="214" y="317"/>
                    <a:pt x="214" y="317"/>
                  </a:cubicBezTo>
                  <a:cubicBezTo>
                    <a:pt x="214" y="319"/>
                    <a:pt x="214" y="319"/>
                    <a:pt x="214" y="319"/>
                  </a:cubicBezTo>
                  <a:cubicBezTo>
                    <a:pt x="212" y="319"/>
                    <a:pt x="212" y="319"/>
                    <a:pt x="212" y="319"/>
                  </a:cubicBezTo>
                  <a:cubicBezTo>
                    <a:pt x="197" y="323"/>
                    <a:pt x="197" y="323"/>
                    <a:pt x="197" y="323"/>
                  </a:cubicBezTo>
                  <a:cubicBezTo>
                    <a:pt x="196" y="322"/>
                    <a:pt x="196" y="322"/>
                    <a:pt x="196" y="322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9" y="320"/>
                    <a:pt x="199" y="320"/>
                    <a:pt x="199" y="320"/>
                  </a:cubicBezTo>
                  <a:cubicBezTo>
                    <a:pt x="199" y="319"/>
                    <a:pt x="199" y="319"/>
                    <a:pt x="199" y="319"/>
                  </a:cubicBezTo>
                  <a:cubicBezTo>
                    <a:pt x="200" y="318"/>
                    <a:pt x="200" y="318"/>
                    <a:pt x="200" y="318"/>
                  </a:cubicBezTo>
                  <a:cubicBezTo>
                    <a:pt x="200" y="318"/>
                    <a:pt x="200" y="318"/>
                    <a:pt x="200" y="318"/>
                  </a:cubicBezTo>
                  <a:cubicBezTo>
                    <a:pt x="201" y="312"/>
                    <a:pt x="201" y="312"/>
                    <a:pt x="201" y="312"/>
                  </a:cubicBezTo>
                  <a:cubicBezTo>
                    <a:pt x="198" y="300"/>
                    <a:pt x="198" y="300"/>
                    <a:pt x="198" y="300"/>
                  </a:cubicBezTo>
                  <a:cubicBezTo>
                    <a:pt x="195" y="298"/>
                    <a:pt x="195" y="298"/>
                    <a:pt x="195" y="298"/>
                  </a:cubicBezTo>
                  <a:cubicBezTo>
                    <a:pt x="194" y="297"/>
                    <a:pt x="194" y="297"/>
                    <a:pt x="194" y="297"/>
                  </a:cubicBezTo>
                  <a:cubicBezTo>
                    <a:pt x="176" y="289"/>
                    <a:pt x="176" y="289"/>
                    <a:pt x="176" y="289"/>
                  </a:cubicBezTo>
                  <a:cubicBezTo>
                    <a:pt x="175" y="289"/>
                    <a:pt x="175" y="289"/>
                    <a:pt x="175" y="289"/>
                  </a:cubicBezTo>
                  <a:cubicBezTo>
                    <a:pt x="174" y="288"/>
                    <a:pt x="174" y="288"/>
                    <a:pt x="174" y="288"/>
                  </a:cubicBezTo>
                  <a:cubicBezTo>
                    <a:pt x="174" y="288"/>
                    <a:pt x="174" y="288"/>
                    <a:pt x="174" y="288"/>
                  </a:cubicBezTo>
                  <a:cubicBezTo>
                    <a:pt x="172" y="288"/>
                    <a:pt x="172" y="288"/>
                    <a:pt x="172" y="288"/>
                  </a:cubicBezTo>
                  <a:cubicBezTo>
                    <a:pt x="171" y="287"/>
                    <a:pt x="171" y="287"/>
                    <a:pt x="171" y="287"/>
                  </a:cubicBezTo>
                  <a:cubicBezTo>
                    <a:pt x="171" y="287"/>
                    <a:pt x="171" y="287"/>
                    <a:pt x="171" y="287"/>
                  </a:cubicBezTo>
                  <a:cubicBezTo>
                    <a:pt x="170" y="287"/>
                    <a:pt x="170" y="287"/>
                    <a:pt x="170" y="287"/>
                  </a:cubicBezTo>
                  <a:cubicBezTo>
                    <a:pt x="169" y="287"/>
                    <a:pt x="169" y="287"/>
                    <a:pt x="169" y="287"/>
                  </a:cubicBezTo>
                  <a:cubicBezTo>
                    <a:pt x="168" y="287"/>
                    <a:pt x="168" y="287"/>
                    <a:pt x="168" y="287"/>
                  </a:cubicBezTo>
                  <a:cubicBezTo>
                    <a:pt x="168" y="286"/>
                    <a:pt x="168" y="286"/>
                    <a:pt x="168" y="286"/>
                  </a:cubicBezTo>
                  <a:cubicBezTo>
                    <a:pt x="167" y="286"/>
                    <a:pt x="167" y="286"/>
                    <a:pt x="167" y="286"/>
                  </a:cubicBezTo>
                  <a:cubicBezTo>
                    <a:pt x="165" y="286"/>
                    <a:pt x="165" y="286"/>
                    <a:pt x="165" y="286"/>
                  </a:cubicBezTo>
                  <a:cubicBezTo>
                    <a:pt x="165" y="285"/>
                    <a:pt x="165" y="285"/>
                    <a:pt x="165" y="285"/>
                  </a:cubicBezTo>
                  <a:cubicBezTo>
                    <a:pt x="164" y="285"/>
                    <a:pt x="164" y="285"/>
                    <a:pt x="164" y="285"/>
                  </a:cubicBezTo>
                  <a:cubicBezTo>
                    <a:pt x="163" y="284"/>
                    <a:pt x="163" y="284"/>
                    <a:pt x="163" y="284"/>
                  </a:cubicBezTo>
                  <a:cubicBezTo>
                    <a:pt x="162" y="284"/>
                    <a:pt x="162" y="284"/>
                    <a:pt x="162" y="284"/>
                  </a:cubicBezTo>
                  <a:cubicBezTo>
                    <a:pt x="162" y="284"/>
                    <a:pt x="162" y="284"/>
                    <a:pt x="162" y="284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59" y="284"/>
                    <a:pt x="159" y="284"/>
                    <a:pt x="159" y="284"/>
                  </a:cubicBezTo>
                  <a:cubicBezTo>
                    <a:pt x="159" y="283"/>
                    <a:pt x="159" y="283"/>
                    <a:pt x="159" y="283"/>
                  </a:cubicBezTo>
                  <a:cubicBezTo>
                    <a:pt x="158" y="283"/>
                    <a:pt x="158" y="283"/>
                    <a:pt x="158" y="283"/>
                  </a:cubicBezTo>
                  <a:cubicBezTo>
                    <a:pt x="158" y="283"/>
                    <a:pt x="158" y="283"/>
                    <a:pt x="158" y="283"/>
                  </a:cubicBezTo>
                  <a:cubicBezTo>
                    <a:pt x="157" y="282"/>
                    <a:pt x="157" y="282"/>
                    <a:pt x="157" y="282"/>
                  </a:cubicBezTo>
                  <a:cubicBezTo>
                    <a:pt x="157" y="282"/>
                    <a:pt x="157" y="282"/>
                    <a:pt x="157" y="282"/>
                  </a:cubicBezTo>
                  <a:cubicBezTo>
                    <a:pt x="156" y="281"/>
                    <a:pt x="156" y="281"/>
                    <a:pt x="156" y="281"/>
                  </a:cubicBezTo>
                  <a:cubicBezTo>
                    <a:pt x="155" y="281"/>
                    <a:pt x="155" y="281"/>
                    <a:pt x="155" y="281"/>
                  </a:cubicBezTo>
                  <a:cubicBezTo>
                    <a:pt x="154" y="281"/>
                    <a:pt x="154" y="281"/>
                    <a:pt x="154" y="281"/>
                  </a:cubicBezTo>
                  <a:lnTo>
                    <a:pt x="39" y="2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60" name="Freeform 162"/>
            <p:cNvSpPr>
              <a:spLocks noEditPoints="1"/>
            </p:cNvSpPr>
            <p:nvPr/>
          </p:nvSpPr>
          <p:spPr bwMode="auto">
            <a:xfrm>
              <a:off x="815256" y="1047881"/>
              <a:ext cx="1133522" cy="787418"/>
            </a:xfrm>
            <a:custGeom>
              <a:avLst/>
              <a:gdLst>
                <a:gd name="T0" fmla="*/ 209 w 238"/>
                <a:gd name="T1" fmla="*/ 133 h 165"/>
                <a:gd name="T2" fmla="*/ 234 w 238"/>
                <a:gd name="T3" fmla="*/ 28 h 165"/>
                <a:gd name="T4" fmla="*/ 219 w 238"/>
                <a:gd name="T5" fmla="*/ 21 h 165"/>
                <a:gd name="T6" fmla="*/ 209 w 238"/>
                <a:gd name="T7" fmla="*/ 10 h 165"/>
                <a:gd name="T8" fmla="*/ 198 w 238"/>
                <a:gd name="T9" fmla="*/ 7 h 165"/>
                <a:gd name="T10" fmla="*/ 187 w 238"/>
                <a:gd name="T11" fmla="*/ 2 h 165"/>
                <a:gd name="T12" fmla="*/ 167 w 238"/>
                <a:gd name="T13" fmla="*/ 9 h 165"/>
                <a:gd name="T14" fmla="*/ 145 w 238"/>
                <a:gd name="T15" fmla="*/ 37 h 165"/>
                <a:gd name="T16" fmla="*/ 142 w 238"/>
                <a:gd name="T17" fmla="*/ 45 h 165"/>
                <a:gd name="T18" fmla="*/ 135 w 238"/>
                <a:gd name="T19" fmla="*/ 40 h 165"/>
                <a:gd name="T20" fmla="*/ 120 w 238"/>
                <a:gd name="T21" fmla="*/ 51 h 165"/>
                <a:gd name="T22" fmla="*/ 127 w 238"/>
                <a:gd name="T23" fmla="*/ 60 h 165"/>
                <a:gd name="T24" fmla="*/ 130 w 238"/>
                <a:gd name="T25" fmla="*/ 70 h 165"/>
                <a:gd name="T26" fmla="*/ 104 w 238"/>
                <a:gd name="T27" fmla="*/ 78 h 165"/>
                <a:gd name="T28" fmla="*/ 104 w 238"/>
                <a:gd name="T29" fmla="*/ 89 h 165"/>
                <a:gd name="T30" fmla="*/ 100 w 238"/>
                <a:gd name="T31" fmla="*/ 101 h 165"/>
                <a:gd name="T32" fmla="*/ 104 w 238"/>
                <a:gd name="T33" fmla="*/ 109 h 165"/>
                <a:gd name="T34" fmla="*/ 112 w 238"/>
                <a:gd name="T35" fmla="*/ 114 h 165"/>
                <a:gd name="T36" fmla="*/ 110 w 238"/>
                <a:gd name="T37" fmla="*/ 125 h 165"/>
                <a:gd name="T38" fmla="*/ 90 w 238"/>
                <a:gd name="T39" fmla="*/ 135 h 165"/>
                <a:gd name="T40" fmla="*/ 84 w 238"/>
                <a:gd name="T41" fmla="*/ 141 h 165"/>
                <a:gd name="T42" fmla="*/ 97 w 238"/>
                <a:gd name="T43" fmla="*/ 137 h 165"/>
                <a:gd name="T44" fmla="*/ 110 w 238"/>
                <a:gd name="T45" fmla="*/ 132 h 165"/>
                <a:gd name="T46" fmla="*/ 127 w 238"/>
                <a:gd name="T47" fmla="*/ 123 h 165"/>
                <a:gd name="T48" fmla="*/ 138 w 238"/>
                <a:gd name="T49" fmla="*/ 112 h 165"/>
                <a:gd name="T50" fmla="*/ 159 w 238"/>
                <a:gd name="T51" fmla="*/ 100 h 165"/>
                <a:gd name="T52" fmla="*/ 143 w 238"/>
                <a:gd name="T53" fmla="*/ 115 h 165"/>
                <a:gd name="T54" fmla="*/ 154 w 238"/>
                <a:gd name="T55" fmla="*/ 113 h 165"/>
                <a:gd name="T56" fmla="*/ 164 w 238"/>
                <a:gd name="T57" fmla="*/ 107 h 165"/>
                <a:gd name="T58" fmla="*/ 169 w 238"/>
                <a:gd name="T59" fmla="*/ 111 h 165"/>
                <a:gd name="T60" fmla="*/ 184 w 238"/>
                <a:gd name="T61" fmla="*/ 119 h 165"/>
                <a:gd name="T62" fmla="*/ 194 w 238"/>
                <a:gd name="T63" fmla="*/ 126 h 165"/>
                <a:gd name="T64" fmla="*/ 199 w 238"/>
                <a:gd name="T65" fmla="*/ 130 h 165"/>
                <a:gd name="T66" fmla="*/ 205 w 238"/>
                <a:gd name="T67" fmla="*/ 132 h 165"/>
                <a:gd name="T68" fmla="*/ 206 w 238"/>
                <a:gd name="T69" fmla="*/ 146 h 165"/>
                <a:gd name="T70" fmla="*/ 211 w 238"/>
                <a:gd name="T71" fmla="*/ 156 h 165"/>
                <a:gd name="T72" fmla="*/ 202 w 238"/>
                <a:gd name="T73" fmla="*/ 162 h 165"/>
                <a:gd name="T74" fmla="*/ 199 w 238"/>
                <a:gd name="T75" fmla="*/ 162 h 165"/>
                <a:gd name="T76" fmla="*/ 202 w 238"/>
                <a:gd name="T77" fmla="*/ 155 h 165"/>
                <a:gd name="T78" fmla="*/ 203 w 238"/>
                <a:gd name="T79" fmla="*/ 164 h 165"/>
                <a:gd name="T80" fmla="*/ 207 w 238"/>
                <a:gd name="T81" fmla="*/ 156 h 165"/>
                <a:gd name="T82" fmla="*/ 205 w 238"/>
                <a:gd name="T83" fmla="*/ 150 h 165"/>
                <a:gd name="T84" fmla="*/ 201 w 238"/>
                <a:gd name="T85" fmla="*/ 151 h 165"/>
                <a:gd name="T86" fmla="*/ 199 w 238"/>
                <a:gd name="T87" fmla="*/ 145 h 165"/>
                <a:gd name="T88" fmla="*/ 204 w 238"/>
                <a:gd name="T89" fmla="*/ 144 h 165"/>
                <a:gd name="T90" fmla="*/ 197 w 238"/>
                <a:gd name="T91" fmla="*/ 142 h 165"/>
                <a:gd name="T92" fmla="*/ 110 w 238"/>
                <a:gd name="T93" fmla="*/ 75 h 165"/>
                <a:gd name="T94" fmla="*/ 173 w 238"/>
                <a:gd name="T95" fmla="*/ 116 h 165"/>
                <a:gd name="T96" fmla="*/ 160 w 238"/>
                <a:gd name="T97" fmla="*/ 115 h 165"/>
                <a:gd name="T98" fmla="*/ 90 w 238"/>
                <a:gd name="T99" fmla="*/ 62 h 165"/>
                <a:gd name="T100" fmla="*/ 91 w 238"/>
                <a:gd name="T101" fmla="*/ 95 h 165"/>
                <a:gd name="T102" fmla="*/ 134 w 238"/>
                <a:gd name="T103" fmla="*/ 121 h 165"/>
                <a:gd name="T104" fmla="*/ 127 w 238"/>
                <a:gd name="T105" fmla="*/ 126 h 165"/>
                <a:gd name="T106" fmla="*/ 129 w 238"/>
                <a:gd name="T107" fmla="*/ 128 h 165"/>
                <a:gd name="T108" fmla="*/ 121 w 238"/>
                <a:gd name="T109" fmla="*/ 135 h 165"/>
                <a:gd name="T110" fmla="*/ 93 w 238"/>
                <a:gd name="T111" fmla="*/ 142 h 165"/>
                <a:gd name="T112" fmla="*/ 3 w 238"/>
                <a:gd name="T113" fmla="*/ 156 h 165"/>
                <a:gd name="T114" fmla="*/ 22 w 238"/>
                <a:gd name="T115" fmla="*/ 156 h 165"/>
                <a:gd name="T116" fmla="*/ 41 w 238"/>
                <a:gd name="T117" fmla="*/ 154 h 165"/>
                <a:gd name="T118" fmla="*/ 59 w 238"/>
                <a:gd name="T119" fmla="*/ 149 h 165"/>
                <a:gd name="T120" fmla="*/ 68 w 238"/>
                <a:gd name="T121" fmla="*/ 147 h 165"/>
                <a:gd name="T122" fmla="*/ 72 w 238"/>
                <a:gd name="T123" fmla="*/ 14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8" h="165">
                  <a:moveTo>
                    <a:pt x="215" y="158"/>
                  </a:moveTo>
                  <a:cubicBezTo>
                    <a:pt x="215" y="157"/>
                    <a:pt x="215" y="157"/>
                    <a:pt x="215" y="157"/>
                  </a:cubicBezTo>
                  <a:cubicBezTo>
                    <a:pt x="215" y="157"/>
                    <a:pt x="215" y="157"/>
                    <a:pt x="215" y="157"/>
                  </a:cubicBezTo>
                  <a:cubicBezTo>
                    <a:pt x="215" y="157"/>
                    <a:pt x="215" y="157"/>
                    <a:pt x="215" y="157"/>
                  </a:cubicBezTo>
                  <a:cubicBezTo>
                    <a:pt x="215" y="156"/>
                    <a:pt x="215" y="156"/>
                    <a:pt x="215" y="156"/>
                  </a:cubicBezTo>
                  <a:cubicBezTo>
                    <a:pt x="215" y="156"/>
                    <a:pt x="215" y="156"/>
                    <a:pt x="215" y="156"/>
                  </a:cubicBezTo>
                  <a:cubicBezTo>
                    <a:pt x="215" y="156"/>
                    <a:pt x="215" y="156"/>
                    <a:pt x="215" y="156"/>
                  </a:cubicBezTo>
                  <a:cubicBezTo>
                    <a:pt x="214" y="155"/>
                    <a:pt x="214" y="155"/>
                    <a:pt x="214" y="155"/>
                  </a:cubicBezTo>
                  <a:cubicBezTo>
                    <a:pt x="214" y="155"/>
                    <a:pt x="214" y="155"/>
                    <a:pt x="214" y="155"/>
                  </a:cubicBezTo>
                  <a:cubicBezTo>
                    <a:pt x="214" y="154"/>
                    <a:pt x="214" y="154"/>
                    <a:pt x="214" y="154"/>
                  </a:cubicBezTo>
                  <a:cubicBezTo>
                    <a:pt x="213" y="153"/>
                    <a:pt x="213" y="153"/>
                    <a:pt x="213" y="153"/>
                  </a:cubicBezTo>
                  <a:cubicBezTo>
                    <a:pt x="212" y="153"/>
                    <a:pt x="212" y="153"/>
                    <a:pt x="212" y="153"/>
                  </a:cubicBezTo>
                  <a:cubicBezTo>
                    <a:pt x="212" y="152"/>
                    <a:pt x="212" y="152"/>
                    <a:pt x="212" y="152"/>
                  </a:cubicBezTo>
                  <a:cubicBezTo>
                    <a:pt x="211" y="151"/>
                    <a:pt x="211" y="151"/>
                    <a:pt x="211" y="151"/>
                  </a:cubicBezTo>
                  <a:cubicBezTo>
                    <a:pt x="211" y="151"/>
                    <a:pt x="211" y="151"/>
                    <a:pt x="211" y="151"/>
                  </a:cubicBezTo>
                  <a:cubicBezTo>
                    <a:pt x="210" y="151"/>
                    <a:pt x="210" y="151"/>
                    <a:pt x="210" y="151"/>
                  </a:cubicBezTo>
                  <a:cubicBezTo>
                    <a:pt x="210" y="151"/>
                    <a:pt x="210" y="151"/>
                    <a:pt x="210" y="151"/>
                  </a:cubicBezTo>
                  <a:cubicBezTo>
                    <a:pt x="210" y="150"/>
                    <a:pt x="210" y="150"/>
                    <a:pt x="210" y="150"/>
                  </a:cubicBezTo>
                  <a:cubicBezTo>
                    <a:pt x="210" y="150"/>
                    <a:pt x="210" y="150"/>
                    <a:pt x="210" y="150"/>
                  </a:cubicBezTo>
                  <a:cubicBezTo>
                    <a:pt x="210" y="149"/>
                    <a:pt x="210" y="149"/>
                    <a:pt x="210" y="149"/>
                  </a:cubicBezTo>
                  <a:cubicBezTo>
                    <a:pt x="210" y="149"/>
                    <a:pt x="210" y="149"/>
                    <a:pt x="210" y="149"/>
                  </a:cubicBezTo>
                  <a:cubicBezTo>
                    <a:pt x="210" y="149"/>
                    <a:pt x="210" y="149"/>
                    <a:pt x="210" y="149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09" y="148"/>
                    <a:pt x="209" y="148"/>
                    <a:pt x="209" y="148"/>
                  </a:cubicBezTo>
                  <a:cubicBezTo>
                    <a:pt x="209" y="147"/>
                    <a:pt x="209" y="147"/>
                    <a:pt x="209" y="147"/>
                  </a:cubicBezTo>
                  <a:cubicBezTo>
                    <a:pt x="210" y="147"/>
                    <a:pt x="210" y="147"/>
                    <a:pt x="210" y="147"/>
                  </a:cubicBezTo>
                  <a:cubicBezTo>
                    <a:pt x="210" y="144"/>
                    <a:pt x="210" y="144"/>
                    <a:pt x="210" y="144"/>
                  </a:cubicBezTo>
                  <a:cubicBezTo>
                    <a:pt x="210" y="141"/>
                    <a:pt x="210" y="141"/>
                    <a:pt x="210" y="141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10" y="138"/>
                    <a:pt x="210" y="138"/>
                    <a:pt x="210" y="138"/>
                  </a:cubicBezTo>
                  <a:cubicBezTo>
                    <a:pt x="210" y="137"/>
                    <a:pt x="210" y="137"/>
                    <a:pt x="210" y="137"/>
                  </a:cubicBezTo>
                  <a:cubicBezTo>
                    <a:pt x="210" y="137"/>
                    <a:pt x="210" y="137"/>
                    <a:pt x="210" y="137"/>
                  </a:cubicBezTo>
                  <a:cubicBezTo>
                    <a:pt x="210" y="136"/>
                    <a:pt x="210" y="136"/>
                    <a:pt x="210" y="136"/>
                  </a:cubicBezTo>
                  <a:cubicBezTo>
                    <a:pt x="210" y="135"/>
                    <a:pt x="210" y="135"/>
                    <a:pt x="210" y="135"/>
                  </a:cubicBezTo>
                  <a:cubicBezTo>
                    <a:pt x="210" y="134"/>
                    <a:pt x="210" y="134"/>
                    <a:pt x="210" y="134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08" y="131"/>
                    <a:pt x="208" y="131"/>
                    <a:pt x="208" y="131"/>
                  </a:cubicBezTo>
                  <a:cubicBezTo>
                    <a:pt x="208" y="131"/>
                    <a:pt x="208" y="131"/>
                    <a:pt x="208" y="131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8" y="127"/>
                    <a:pt x="208" y="127"/>
                    <a:pt x="208" y="127"/>
                  </a:cubicBezTo>
                  <a:cubicBezTo>
                    <a:pt x="208" y="126"/>
                    <a:pt x="208" y="126"/>
                    <a:pt x="208" y="126"/>
                  </a:cubicBezTo>
                  <a:cubicBezTo>
                    <a:pt x="208" y="125"/>
                    <a:pt x="208" y="125"/>
                    <a:pt x="208" y="125"/>
                  </a:cubicBezTo>
                  <a:cubicBezTo>
                    <a:pt x="207" y="125"/>
                    <a:pt x="207" y="125"/>
                    <a:pt x="207" y="125"/>
                  </a:cubicBezTo>
                  <a:cubicBezTo>
                    <a:pt x="206" y="125"/>
                    <a:pt x="206" y="125"/>
                    <a:pt x="206" y="125"/>
                  </a:cubicBezTo>
                  <a:cubicBezTo>
                    <a:pt x="204" y="125"/>
                    <a:pt x="204" y="125"/>
                    <a:pt x="204" y="125"/>
                  </a:cubicBezTo>
                  <a:cubicBezTo>
                    <a:pt x="204" y="125"/>
                    <a:pt x="204" y="125"/>
                    <a:pt x="204" y="125"/>
                  </a:cubicBezTo>
                  <a:cubicBezTo>
                    <a:pt x="202" y="126"/>
                    <a:pt x="202" y="126"/>
                    <a:pt x="202" y="126"/>
                  </a:cubicBezTo>
                  <a:cubicBezTo>
                    <a:pt x="201" y="127"/>
                    <a:pt x="201" y="127"/>
                    <a:pt x="201" y="127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199" y="129"/>
                    <a:pt x="199" y="129"/>
                    <a:pt x="199" y="129"/>
                  </a:cubicBezTo>
                  <a:cubicBezTo>
                    <a:pt x="198" y="129"/>
                    <a:pt x="198" y="129"/>
                    <a:pt x="198" y="129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6" y="128"/>
                    <a:pt x="196" y="128"/>
                    <a:pt x="196" y="128"/>
                  </a:cubicBezTo>
                  <a:cubicBezTo>
                    <a:pt x="196" y="127"/>
                    <a:pt x="196" y="127"/>
                    <a:pt x="196" y="127"/>
                  </a:cubicBezTo>
                  <a:cubicBezTo>
                    <a:pt x="195" y="122"/>
                    <a:pt x="195" y="122"/>
                    <a:pt x="195" y="122"/>
                  </a:cubicBezTo>
                  <a:cubicBezTo>
                    <a:pt x="194" y="120"/>
                    <a:pt x="194" y="120"/>
                    <a:pt x="194" y="120"/>
                  </a:cubicBezTo>
                  <a:cubicBezTo>
                    <a:pt x="194" y="119"/>
                    <a:pt x="194" y="119"/>
                    <a:pt x="194" y="119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92" y="117"/>
                    <a:pt x="192" y="117"/>
                    <a:pt x="192" y="117"/>
                  </a:cubicBezTo>
                  <a:cubicBezTo>
                    <a:pt x="191" y="118"/>
                    <a:pt x="191" y="118"/>
                    <a:pt x="191" y="118"/>
                  </a:cubicBezTo>
                  <a:cubicBezTo>
                    <a:pt x="190" y="117"/>
                    <a:pt x="190" y="117"/>
                    <a:pt x="190" y="117"/>
                  </a:cubicBezTo>
                  <a:cubicBezTo>
                    <a:pt x="187" y="117"/>
                    <a:pt x="187" y="117"/>
                    <a:pt x="187" y="117"/>
                  </a:cubicBezTo>
                  <a:cubicBezTo>
                    <a:pt x="238" y="33"/>
                    <a:pt x="238" y="33"/>
                    <a:pt x="238" y="33"/>
                  </a:cubicBezTo>
                  <a:cubicBezTo>
                    <a:pt x="238" y="32"/>
                    <a:pt x="238" y="32"/>
                    <a:pt x="238" y="32"/>
                  </a:cubicBezTo>
                  <a:cubicBezTo>
                    <a:pt x="237" y="32"/>
                    <a:pt x="237" y="32"/>
                    <a:pt x="237" y="32"/>
                  </a:cubicBezTo>
                  <a:cubicBezTo>
                    <a:pt x="236" y="32"/>
                    <a:pt x="236" y="32"/>
                    <a:pt x="236" y="32"/>
                  </a:cubicBezTo>
                  <a:cubicBezTo>
                    <a:pt x="236" y="32"/>
                    <a:pt x="236" y="32"/>
                    <a:pt x="236" y="32"/>
                  </a:cubicBezTo>
                  <a:cubicBezTo>
                    <a:pt x="236" y="30"/>
                    <a:pt x="236" y="30"/>
                    <a:pt x="236" y="30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234" y="28"/>
                    <a:pt x="234" y="28"/>
                    <a:pt x="234" y="28"/>
                  </a:cubicBezTo>
                  <a:cubicBezTo>
                    <a:pt x="234" y="27"/>
                    <a:pt x="234" y="27"/>
                    <a:pt x="234" y="27"/>
                  </a:cubicBezTo>
                  <a:cubicBezTo>
                    <a:pt x="233" y="27"/>
                    <a:pt x="233" y="27"/>
                    <a:pt x="233" y="27"/>
                  </a:cubicBezTo>
                  <a:cubicBezTo>
                    <a:pt x="232" y="27"/>
                    <a:pt x="232" y="27"/>
                    <a:pt x="232" y="27"/>
                  </a:cubicBezTo>
                  <a:cubicBezTo>
                    <a:pt x="232" y="27"/>
                    <a:pt x="232" y="27"/>
                    <a:pt x="232" y="27"/>
                  </a:cubicBezTo>
                  <a:cubicBezTo>
                    <a:pt x="230" y="27"/>
                    <a:pt x="230" y="27"/>
                    <a:pt x="230" y="27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8" y="27"/>
                    <a:pt x="228" y="27"/>
                    <a:pt x="228" y="27"/>
                  </a:cubicBezTo>
                  <a:cubicBezTo>
                    <a:pt x="228" y="27"/>
                    <a:pt x="228" y="27"/>
                    <a:pt x="228" y="27"/>
                  </a:cubicBezTo>
                  <a:cubicBezTo>
                    <a:pt x="228" y="27"/>
                    <a:pt x="228" y="27"/>
                    <a:pt x="228" y="27"/>
                  </a:cubicBezTo>
                  <a:cubicBezTo>
                    <a:pt x="227" y="27"/>
                    <a:pt x="227" y="27"/>
                    <a:pt x="227" y="27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8" y="26"/>
                    <a:pt x="228" y="26"/>
                    <a:pt x="228" y="26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5" y="25"/>
                    <a:pt x="225" y="25"/>
                    <a:pt x="225" y="25"/>
                  </a:cubicBezTo>
                  <a:cubicBezTo>
                    <a:pt x="225" y="25"/>
                    <a:pt x="225" y="25"/>
                    <a:pt x="225" y="25"/>
                  </a:cubicBezTo>
                  <a:cubicBezTo>
                    <a:pt x="225" y="24"/>
                    <a:pt x="225" y="24"/>
                    <a:pt x="225" y="24"/>
                  </a:cubicBezTo>
                  <a:cubicBezTo>
                    <a:pt x="224" y="24"/>
                    <a:pt x="224" y="24"/>
                    <a:pt x="224" y="24"/>
                  </a:cubicBezTo>
                  <a:cubicBezTo>
                    <a:pt x="223" y="23"/>
                    <a:pt x="223" y="23"/>
                    <a:pt x="223" y="23"/>
                  </a:cubicBezTo>
                  <a:cubicBezTo>
                    <a:pt x="223" y="23"/>
                    <a:pt x="223" y="23"/>
                    <a:pt x="223" y="23"/>
                  </a:cubicBezTo>
                  <a:cubicBezTo>
                    <a:pt x="222" y="23"/>
                    <a:pt x="222" y="23"/>
                    <a:pt x="222" y="23"/>
                  </a:cubicBezTo>
                  <a:cubicBezTo>
                    <a:pt x="222" y="23"/>
                    <a:pt x="222" y="23"/>
                    <a:pt x="222" y="23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21" y="22"/>
                    <a:pt x="221" y="22"/>
                    <a:pt x="221" y="22"/>
                  </a:cubicBezTo>
                  <a:cubicBezTo>
                    <a:pt x="221" y="22"/>
                    <a:pt x="221" y="22"/>
                    <a:pt x="221" y="22"/>
                  </a:cubicBezTo>
                  <a:cubicBezTo>
                    <a:pt x="220" y="23"/>
                    <a:pt x="220" y="23"/>
                    <a:pt x="220" y="23"/>
                  </a:cubicBezTo>
                  <a:cubicBezTo>
                    <a:pt x="220" y="23"/>
                    <a:pt x="220" y="23"/>
                    <a:pt x="220" y="23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8" y="20"/>
                    <a:pt x="218" y="20"/>
                    <a:pt x="218" y="20"/>
                  </a:cubicBezTo>
                  <a:cubicBezTo>
                    <a:pt x="217" y="20"/>
                    <a:pt x="217" y="20"/>
                    <a:pt x="217" y="20"/>
                  </a:cubicBezTo>
                  <a:cubicBezTo>
                    <a:pt x="217" y="19"/>
                    <a:pt x="217" y="19"/>
                    <a:pt x="217" y="19"/>
                  </a:cubicBezTo>
                  <a:cubicBezTo>
                    <a:pt x="217" y="19"/>
                    <a:pt x="217" y="19"/>
                    <a:pt x="217" y="19"/>
                  </a:cubicBezTo>
                  <a:cubicBezTo>
                    <a:pt x="217" y="19"/>
                    <a:pt x="217" y="19"/>
                    <a:pt x="217" y="19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14" y="21"/>
                    <a:pt x="214" y="21"/>
                    <a:pt x="214" y="21"/>
                  </a:cubicBezTo>
                  <a:cubicBezTo>
                    <a:pt x="213" y="22"/>
                    <a:pt x="213" y="22"/>
                    <a:pt x="213" y="22"/>
                  </a:cubicBezTo>
                  <a:cubicBezTo>
                    <a:pt x="214" y="21"/>
                    <a:pt x="214" y="21"/>
                    <a:pt x="214" y="21"/>
                  </a:cubicBezTo>
                  <a:cubicBezTo>
                    <a:pt x="215" y="19"/>
                    <a:pt x="215" y="19"/>
                    <a:pt x="215" y="19"/>
                  </a:cubicBezTo>
                  <a:cubicBezTo>
                    <a:pt x="216" y="18"/>
                    <a:pt x="216" y="18"/>
                    <a:pt x="216" y="18"/>
                  </a:cubicBezTo>
                  <a:cubicBezTo>
                    <a:pt x="216" y="17"/>
                    <a:pt x="216" y="17"/>
                    <a:pt x="216" y="17"/>
                  </a:cubicBezTo>
                  <a:cubicBezTo>
                    <a:pt x="216" y="17"/>
                    <a:pt x="216" y="17"/>
                    <a:pt x="216" y="17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14" y="16"/>
                    <a:pt x="214" y="16"/>
                    <a:pt x="214" y="16"/>
                  </a:cubicBezTo>
                  <a:cubicBezTo>
                    <a:pt x="213" y="17"/>
                    <a:pt x="213" y="17"/>
                    <a:pt x="213" y="17"/>
                  </a:cubicBezTo>
                  <a:cubicBezTo>
                    <a:pt x="212" y="17"/>
                    <a:pt x="212" y="17"/>
                    <a:pt x="212" y="17"/>
                  </a:cubicBezTo>
                  <a:cubicBezTo>
                    <a:pt x="211" y="17"/>
                    <a:pt x="211" y="17"/>
                    <a:pt x="211" y="17"/>
                  </a:cubicBezTo>
                  <a:cubicBezTo>
                    <a:pt x="210" y="17"/>
                    <a:pt x="210" y="17"/>
                    <a:pt x="210" y="17"/>
                  </a:cubicBezTo>
                  <a:cubicBezTo>
                    <a:pt x="209" y="18"/>
                    <a:pt x="209" y="18"/>
                    <a:pt x="209" y="18"/>
                  </a:cubicBezTo>
                  <a:cubicBezTo>
                    <a:pt x="208" y="19"/>
                    <a:pt x="208" y="19"/>
                    <a:pt x="208" y="19"/>
                  </a:cubicBezTo>
                  <a:cubicBezTo>
                    <a:pt x="209" y="18"/>
                    <a:pt x="209" y="18"/>
                    <a:pt x="209" y="18"/>
                  </a:cubicBezTo>
                  <a:cubicBezTo>
                    <a:pt x="209" y="17"/>
                    <a:pt x="209" y="17"/>
                    <a:pt x="209" y="17"/>
                  </a:cubicBezTo>
                  <a:cubicBezTo>
                    <a:pt x="209" y="16"/>
                    <a:pt x="209" y="16"/>
                    <a:pt x="209" y="16"/>
                  </a:cubicBezTo>
                  <a:cubicBezTo>
                    <a:pt x="209" y="15"/>
                    <a:pt x="209" y="15"/>
                    <a:pt x="209" y="15"/>
                  </a:cubicBezTo>
                  <a:cubicBezTo>
                    <a:pt x="207" y="15"/>
                    <a:pt x="207" y="15"/>
                    <a:pt x="207" y="15"/>
                  </a:cubicBezTo>
                  <a:cubicBezTo>
                    <a:pt x="207" y="14"/>
                    <a:pt x="207" y="14"/>
                    <a:pt x="207" y="14"/>
                  </a:cubicBezTo>
                  <a:cubicBezTo>
                    <a:pt x="208" y="14"/>
                    <a:pt x="208" y="14"/>
                    <a:pt x="208" y="14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7" y="13"/>
                    <a:pt x="207" y="13"/>
                    <a:pt x="207" y="13"/>
                  </a:cubicBezTo>
                  <a:cubicBezTo>
                    <a:pt x="207" y="12"/>
                    <a:pt x="207" y="12"/>
                    <a:pt x="207" y="12"/>
                  </a:cubicBezTo>
                  <a:cubicBezTo>
                    <a:pt x="207" y="11"/>
                    <a:pt x="207" y="11"/>
                    <a:pt x="207" y="11"/>
                  </a:cubicBezTo>
                  <a:cubicBezTo>
                    <a:pt x="208" y="11"/>
                    <a:pt x="208" y="11"/>
                    <a:pt x="208" y="11"/>
                  </a:cubicBezTo>
                  <a:cubicBezTo>
                    <a:pt x="209" y="10"/>
                    <a:pt x="209" y="10"/>
                    <a:pt x="209" y="10"/>
                  </a:cubicBezTo>
                  <a:cubicBezTo>
                    <a:pt x="208" y="10"/>
                    <a:pt x="208" y="10"/>
                    <a:pt x="208" y="10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206" y="8"/>
                    <a:pt x="206" y="8"/>
                    <a:pt x="206" y="8"/>
                  </a:cubicBezTo>
                  <a:cubicBezTo>
                    <a:pt x="205" y="8"/>
                    <a:pt x="205" y="8"/>
                    <a:pt x="205" y="8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9"/>
                    <a:pt x="202" y="9"/>
                    <a:pt x="202" y="9"/>
                  </a:cubicBezTo>
                  <a:cubicBezTo>
                    <a:pt x="202" y="9"/>
                    <a:pt x="202" y="9"/>
                    <a:pt x="202" y="9"/>
                  </a:cubicBezTo>
                  <a:cubicBezTo>
                    <a:pt x="201" y="8"/>
                    <a:pt x="201" y="8"/>
                    <a:pt x="201" y="8"/>
                  </a:cubicBezTo>
                  <a:cubicBezTo>
                    <a:pt x="201" y="8"/>
                    <a:pt x="201" y="8"/>
                    <a:pt x="201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7"/>
                    <a:pt x="202" y="7"/>
                    <a:pt x="202" y="7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1" y="5"/>
                    <a:pt x="201" y="5"/>
                    <a:pt x="201" y="5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9" y="6"/>
                    <a:pt x="199" y="6"/>
                    <a:pt x="199" y="6"/>
                  </a:cubicBezTo>
                  <a:cubicBezTo>
                    <a:pt x="199" y="6"/>
                    <a:pt x="199" y="6"/>
                    <a:pt x="199" y="6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8" y="7"/>
                    <a:pt x="198" y="7"/>
                    <a:pt x="198" y="7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97" y="8"/>
                    <a:pt x="197" y="8"/>
                    <a:pt x="197" y="8"/>
                  </a:cubicBezTo>
                  <a:cubicBezTo>
                    <a:pt x="197" y="7"/>
                    <a:pt x="197" y="7"/>
                    <a:pt x="197" y="7"/>
                  </a:cubicBezTo>
                  <a:cubicBezTo>
                    <a:pt x="198" y="7"/>
                    <a:pt x="198" y="7"/>
                    <a:pt x="198" y="7"/>
                  </a:cubicBezTo>
                  <a:cubicBezTo>
                    <a:pt x="197" y="7"/>
                    <a:pt x="197" y="7"/>
                    <a:pt x="197" y="7"/>
                  </a:cubicBezTo>
                  <a:cubicBezTo>
                    <a:pt x="197" y="7"/>
                    <a:pt x="197" y="7"/>
                    <a:pt x="197" y="7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6" y="5"/>
                    <a:pt x="196" y="5"/>
                    <a:pt x="196" y="5"/>
                  </a:cubicBezTo>
                  <a:cubicBezTo>
                    <a:pt x="197" y="5"/>
                    <a:pt x="197" y="5"/>
                    <a:pt x="197" y="5"/>
                  </a:cubicBezTo>
                  <a:cubicBezTo>
                    <a:pt x="198" y="5"/>
                    <a:pt x="198" y="5"/>
                    <a:pt x="198" y="5"/>
                  </a:cubicBezTo>
                  <a:cubicBezTo>
                    <a:pt x="199" y="5"/>
                    <a:pt x="199" y="5"/>
                    <a:pt x="199" y="5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201" y="4"/>
                    <a:pt x="201" y="4"/>
                    <a:pt x="201" y="4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9" y="2"/>
                    <a:pt x="199" y="2"/>
                    <a:pt x="199" y="2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8" y="1"/>
                    <a:pt x="198" y="1"/>
                    <a:pt x="198" y="1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3" y="3"/>
                    <a:pt x="193" y="3"/>
                    <a:pt x="193" y="3"/>
                  </a:cubicBezTo>
                  <a:cubicBezTo>
                    <a:pt x="192" y="4"/>
                    <a:pt x="192" y="4"/>
                    <a:pt x="192" y="4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6" y="3"/>
                    <a:pt x="186" y="3"/>
                    <a:pt x="186" y="3"/>
                  </a:cubicBezTo>
                  <a:cubicBezTo>
                    <a:pt x="186" y="3"/>
                    <a:pt x="186" y="3"/>
                    <a:pt x="186" y="3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2" y="5"/>
                    <a:pt x="182" y="5"/>
                    <a:pt x="182" y="5"/>
                  </a:cubicBezTo>
                  <a:cubicBezTo>
                    <a:pt x="182" y="6"/>
                    <a:pt x="182" y="6"/>
                    <a:pt x="182" y="6"/>
                  </a:cubicBezTo>
                  <a:cubicBezTo>
                    <a:pt x="181" y="6"/>
                    <a:pt x="181" y="6"/>
                    <a:pt x="181" y="6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8"/>
                    <a:pt x="178" y="8"/>
                    <a:pt x="178" y="8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5" y="6"/>
                    <a:pt x="175" y="6"/>
                    <a:pt x="175" y="6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3" y="5"/>
                    <a:pt x="173" y="5"/>
                    <a:pt x="173" y="5"/>
                  </a:cubicBezTo>
                  <a:cubicBezTo>
                    <a:pt x="173" y="5"/>
                    <a:pt x="173" y="5"/>
                    <a:pt x="173" y="5"/>
                  </a:cubicBezTo>
                  <a:cubicBezTo>
                    <a:pt x="173" y="6"/>
                    <a:pt x="173" y="6"/>
                    <a:pt x="173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5" y="7"/>
                    <a:pt x="175" y="7"/>
                    <a:pt x="175" y="7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73" y="7"/>
                    <a:pt x="173" y="7"/>
                    <a:pt x="173" y="7"/>
                  </a:cubicBezTo>
                  <a:cubicBezTo>
                    <a:pt x="172" y="6"/>
                    <a:pt x="172" y="6"/>
                    <a:pt x="172" y="6"/>
                  </a:cubicBezTo>
                  <a:cubicBezTo>
                    <a:pt x="170" y="7"/>
                    <a:pt x="170" y="7"/>
                    <a:pt x="170" y="7"/>
                  </a:cubicBezTo>
                  <a:cubicBezTo>
                    <a:pt x="167" y="9"/>
                    <a:pt x="167" y="9"/>
                    <a:pt x="167" y="9"/>
                  </a:cubicBezTo>
                  <a:cubicBezTo>
                    <a:pt x="165" y="10"/>
                    <a:pt x="165" y="10"/>
                    <a:pt x="165" y="10"/>
                  </a:cubicBezTo>
                  <a:cubicBezTo>
                    <a:pt x="163" y="11"/>
                    <a:pt x="163" y="11"/>
                    <a:pt x="163" y="11"/>
                  </a:cubicBezTo>
                  <a:cubicBezTo>
                    <a:pt x="161" y="13"/>
                    <a:pt x="161" y="13"/>
                    <a:pt x="161" y="13"/>
                  </a:cubicBezTo>
                  <a:cubicBezTo>
                    <a:pt x="159" y="14"/>
                    <a:pt x="159" y="14"/>
                    <a:pt x="159" y="14"/>
                  </a:cubicBezTo>
                  <a:cubicBezTo>
                    <a:pt x="158" y="15"/>
                    <a:pt x="158" y="15"/>
                    <a:pt x="158" y="15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6" y="16"/>
                    <a:pt x="156" y="16"/>
                    <a:pt x="156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3" y="17"/>
                    <a:pt x="153" y="17"/>
                    <a:pt x="153" y="17"/>
                  </a:cubicBezTo>
                  <a:cubicBezTo>
                    <a:pt x="152" y="17"/>
                    <a:pt x="152" y="17"/>
                    <a:pt x="152" y="17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0" y="16"/>
                    <a:pt x="150" y="16"/>
                    <a:pt x="150" y="16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43" y="18"/>
                    <a:pt x="143" y="18"/>
                    <a:pt x="143" y="18"/>
                  </a:cubicBezTo>
                  <a:cubicBezTo>
                    <a:pt x="142" y="19"/>
                    <a:pt x="142" y="19"/>
                    <a:pt x="142" y="19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0" y="21"/>
                    <a:pt x="140" y="21"/>
                    <a:pt x="140" y="21"/>
                  </a:cubicBezTo>
                  <a:cubicBezTo>
                    <a:pt x="142" y="25"/>
                    <a:pt x="142" y="25"/>
                    <a:pt x="142" y="25"/>
                  </a:cubicBezTo>
                  <a:cubicBezTo>
                    <a:pt x="143" y="27"/>
                    <a:pt x="143" y="27"/>
                    <a:pt x="143" y="27"/>
                  </a:cubicBezTo>
                  <a:cubicBezTo>
                    <a:pt x="143" y="30"/>
                    <a:pt x="143" y="30"/>
                    <a:pt x="143" y="30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2" y="34"/>
                    <a:pt x="142" y="34"/>
                    <a:pt x="142" y="34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143" y="37"/>
                    <a:pt x="143" y="37"/>
                    <a:pt x="143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47" y="39"/>
                    <a:pt x="147" y="39"/>
                    <a:pt x="147" y="39"/>
                  </a:cubicBezTo>
                  <a:cubicBezTo>
                    <a:pt x="146" y="39"/>
                    <a:pt x="146" y="39"/>
                    <a:pt x="146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5" y="43"/>
                    <a:pt x="145" y="43"/>
                    <a:pt x="145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6" y="44"/>
                    <a:pt x="146" y="44"/>
                    <a:pt x="146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43" y="42"/>
                    <a:pt x="143" y="42"/>
                    <a:pt x="143" y="42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2" y="44"/>
                    <a:pt x="142" y="44"/>
                    <a:pt x="142" y="44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4" y="44"/>
                    <a:pt x="144" y="44"/>
                    <a:pt x="144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5" y="45"/>
                    <a:pt x="145" y="45"/>
                    <a:pt x="145" y="45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3" y="48"/>
                    <a:pt x="143" y="48"/>
                    <a:pt x="143" y="48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3" y="45"/>
                    <a:pt x="143" y="45"/>
                    <a:pt x="143" y="45"/>
                  </a:cubicBezTo>
                  <a:cubicBezTo>
                    <a:pt x="143" y="46"/>
                    <a:pt x="143" y="46"/>
                    <a:pt x="143" y="46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7" y="47"/>
                    <a:pt x="137" y="47"/>
                    <a:pt x="137" y="47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5" y="46"/>
                    <a:pt x="135" y="46"/>
                    <a:pt x="135" y="46"/>
                  </a:cubicBezTo>
                  <a:cubicBezTo>
                    <a:pt x="135" y="45"/>
                    <a:pt x="135" y="45"/>
                    <a:pt x="135" y="45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5" y="40"/>
                    <a:pt x="135" y="40"/>
                    <a:pt x="135" y="40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1" y="40"/>
                    <a:pt x="131" y="40"/>
                    <a:pt x="131" y="40"/>
                  </a:cubicBezTo>
                  <a:cubicBezTo>
                    <a:pt x="131" y="40"/>
                    <a:pt x="131" y="40"/>
                    <a:pt x="131" y="40"/>
                  </a:cubicBezTo>
                  <a:cubicBezTo>
                    <a:pt x="130" y="40"/>
                    <a:pt x="130" y="40"/>
                    <a:pt x="130" y="40"/>
                  </a:cubicBezTo>
                  <a:cubicBezTo>
                    <a:pt x="127" y="41"/>
                    <a:pt x="127" y="41"/>
                    <a:pt x="127" y="41"/>
                  </a:cubicBezTo>
                  <a:cubicBezTo>
                    <a:pt x="127" y="41"/>
                    <a:pt x="127" y="41"/>
                    <a:pt x="127" y="41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8" y="42"/>
                    <a:pt x="128" y="42"/>
                    <a:pt x="128" y="42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4" y="42"/>
                    <a:pt x="124" y="42"/>
                    <a:pt x="124" y="42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4"/>
                    <a:pt x="119" y="44"/>
                    <a:pt x="119" y="44"/>
                  </a:cubicBezTo>
                  <a:cubicBezTo>
                    <a:pt x="118" y="44"/>
                    <a:pt x="118" y="44"/>
                    <a:pt x="118" y="44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2" y="52"/>
                    <a:pt x="122" y="52"/>
                    <a:pt x="122" y="52"/>
                  </a:cubicBezTo>
                  <a:cubicBezTo>
                    <a:pt x="122" y="52"/>
                    <a:pt x="122" y="52"/>
                    <a:pt x="122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5" y="51"/>
                    <a:pt x="115" y="51"/>
                    <a:pt x="115" y="51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6"/>
                    <a:pt x="114" y="56"/>
                    <a:pt x="114" y="56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7" y="59"/>
                    <a:pt x="117" y="59"/>
                    <a:pt x="117" y="59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122" y="60"/>
                    <a:pt x="122" y="60"/>
                    <a:pt x="122" y="60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5" y="61"/>
                    <a:pt x="125" y="61"/>
                    <a:pt x="125" y="61"/>
                  </a:cubicBezTo>
                  <a:cubicBezTo>
                    <a:pt x="125" y="61"/>
                    <a:pt x="125" y="61"/>
                    <a:pt x="125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60"/>
                    <a:pt x="126" y="60"/>
                    <a:pt x="126" y="60"/>
                  </a:cubicBezTo>
                  <a:cubicBezTo>
                    <a:pt x="126" y="60"/>
                    <a:pt x="126" y="60"/>
                    <a:pt x="126" y="60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7" y="61"/>
                    <a:pt x="127" y="61"/>
                    <a:pt x="127" y="61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9" y="60"/>
                    <a:pt x="129" y="60"/>
                    <a:pt x="129" y="60"/>
                  </a:cubicBezTo>
                  <a:cubicBezTo>
                    <a:pt x="131" y="59"/>
                    <a:pt x="131" y="59"/>
                    <a:pt x="131" y="59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4" y="59"/>
                    <a:pt x="134" y="59"/>
                    <a:pt x="134" y="59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37" y="58"/>
                    <a:pt x="137" y="58"/>
                    <a:pt x="137" y="58"/>
                  </a:cubicBezTo>
                  <a:cubicBezTo>
                    <a:pt x="137" y="58"/>
                    <a:pt x="137" y="58"/>
                    <a:pt x="137" y="58"/>
                  </a:cubicBezTo>
                  <a:cubicBezTo>
                    <a:pt x="137" y="59"/>
                    <a:pt x="137" y="59"/>
                    <a:pt x="137" y="59"/>
                  </a:cubicBezTo>
                  <a:cubicBezTo>
                    <a:pt x="136" y="59"/>
                    <a:pt x="136" y="59"/>
                    <a:pt x="136" y="59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33" y="61"/>
                    <a:pt x="133" y="61"/>
                    <a:pt x="133" y="61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3" y="63"/>
                    <a:pt x="133" y="63"/>
                    <a:pt x="133" y="63"/>
                  </a:cubicBezTo>
                  <a:cubicBezTo>
                    <a:pt x="133" y="64"/>
                    <a:pt x="133" y="64"/>
                    <a:pt x="133" y="64"/>
                  </a:cubicBezTo>
                  <a:cubicBezTo>
                    <a:pt x="132" y="65"/>
                    <a:pt x="132" y="65"/>
                    <a:pt x="132" y="65"/>
                  </a:cubicBezTo>
                  <a:cubicBezTo>
                    <a:pt x="132" y="66"/>
                    <a:pt x="132" y="66"/>
                    <a:pt x="132" y="66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31" y="69"/>
                    <a:pt x="131" y="69"/>
                    <a:pt x="131" y="69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29" y="70"/>
                    <a:pt x="129" y="70"/>
                    <a:pt x="129" y="70"/>
                  </a:cubicBezTo>
                  <a:cubicBezTo>
                    <a:pt x="128" y="71"/>
                    <a:pt x="128" y="71"/>
                    <a:pt x="128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4" y="70"/>
                    <a:pt x="124" y="70"/>
                    <a:pt x="124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1" y="71"/>
                    <a:pt x="121" y="71"/>
                    <a:pt x="121" y="71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7" y="73"/>
                    <a:pt x="117" y="73"/>
                    <a:pt x="117" y="73"/>
                  </a:cubicBezTo>
                  <a:cubicBezTo>
                    <a:pt x="116" y="73"/>
                    <a:pt x="116" y="73"/>
                    <a:pt x="116" y="73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4" y="74"/>
                    <a:pt x="114" y="74"/>
                    <a:pt x="114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7"/>
                    <a:pt x="108" y="77"/>
                    <a:pt x="108" y="77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7" y="76"/>
                    <a:pt x="107" y="76"/>
                    <a:pt x="107" y="76"/>
                  </a:cubicBezTo>
                  <a:cubicBezTo>
                    <a:pt x="106" y="76"/>
                    <a:pt x="106" y="76"/>
                    <a:pt x="106" y="76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105" y="78"/>
                    <a:pt x="105" y="78"/>
                    <a:pt x="105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1" y="81"/>
                    <a:pt x="101" y="81"/>
                    <a:pt x="101" y="81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0" y="82"/>
                    <a:pt x="100" y="82"/>
                    <a:pt x="100" y="82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86"/>
                    <a:pt x="97" y="86"/>
                    <a:pt x="97" y="86"/>
                  </a:cubicBezTo>
                  <a:cubicBezTo>
                    <a:pt x="98" y="87"/>
                    <a:pt x="98" y="87"/>
                    <a:pt x="98" y="87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9"/>
                    <a:pt x="97" y="89"/>
                    <a:pt x="97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1" y="91"/>
                    <a:pt x="101" y="91"/>
                    <a:pt x="101" y="91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103" y="91"/>
                    <a:pt x="103" y="91"/>
                    <a:pt x="103" y="91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106" y="88"/>
                    <a:pt x="106" y="88"/>
                    <a:pt x="106" y="88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104" y="91"/>
                    <a:pt x="104" y="91"/>
                    <a:pt x="104" y="91"/>
                  </a:cubicBezTo>
                  <a:cubicBezTo>
                    <a:pt x="103" y="91"/>
                    <a:pt x="103" y="91"/>
                    <a:pt x="103" y="91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93"/>
                    <a:pt x="102" y="93"/>
                    <a:pt x="102" y="93"/>
                  </a:cubicBezTo>
                  <a:cubicBezTo>
                    <a:pt x="102" y="93"/>
                    <a:pt x="102" y="93"/>
                    <a:pt x="102" y="93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93"/>
                    <a:pt x="96" y="93"/>
                    <a:pt x="96" y="93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6" y="95"/>
                    <a:pt x="96" y="95"/>
                    <a:pt x="96" y="95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7" y="96"/>
                    <a:pt x="97" y="96"/>
                    <a:pt x="97" y="96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8" y="99"/>
                    <a:pt x="98" y="99"/>
                    <a:pt x="98" y="99"/>
                  </a:cubicBezTo>
                  <a:cubicBezTo>
                    <a:pt x="98" y="100"/>
                    <a:pt x="98" y="100"/>
                    <a:pt x="98" y="100"/>
                  </a:cubicBezTo>
                  <a:cubicBezTo>
                    <a:pt x="97" y="100"/>
                    <a:pt x="97" y="100"/>
                    <a:pt x="97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6" y="99"/>
                    <a:pt x="106" y="99"/>
                    <a:pt x="106" y="99"/>
                  </a:cubicBezTo>
                  <a:cubicBezTo>
                    <a:pt x="106" y="99"/>
                    <a:pt x="106" y="99"/>
                    <a:pt x="106" y="99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05" y="101"/>
                    <a:pt x="105" y="101"/>
                    <a:pt x="105" y="101"/>
                  </a:cubicBezTo>
                  <a:cubicBezTo>
                    <a:pt x="104" y="102"/>
                    <a:pt x="104" y="102"/>
                    <a:pt x="104" y="102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7"/>
                    <a:pt x="103" y="107"/>
                    <a:pt x="103" y="107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3" y="111"/>
                    <a:pt x="103" y="111"/>
                    <a:pt x="103" y="111"/>
                  </a:cubicBezTo>
                  <a:cubicBezTo>
                    <a:pt x="102" y="111"/>
                    <a:pt x="102" y="111"/>
                    <a:pt x="102" y="111"/>
                  </a:cubicBezTo>
                  <a:cubicBezTo>
                    <a:pt x="101" y="111"/>
                    <a:pt x="101" y="111"/>
                    <a:pt x="101" y="111"/>
                  </a:cubicBezTo>
                  <a:cubicBezTo>
                    <a:pt x="101" y="112"/>
                    <a:pt x="101" y="112"/>
                    <a:pt x="101" y="112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1" y="112"/>
                    <a:pt x="101" y="112"/>
                    <a:pt x="101" y="112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04" y="111"/>
                    <a:pt x="104" y="111"/>
                    <a:pt x="104" y="111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6" y="110"/>
                    <a:pt x="106" y="110"/>
                    <a:pt x="106" y="110"/>
                  </a:cubicBezTo>
                  <a:cubicBezTo>
                    <a:pt x="107" y="110"/>
                    <a:pt x="107" y="110"/>
                    <a:pt x="107" y="110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2"/>
                    <a:pt x="107" y="112"/>
                    <a:pt x="107" y="112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10" y="115"/>
                    <a:pt x="110" y="115"/>
                    <a:pt x="110" y="115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1" y="116"/>
                    <a:pt x="111" y="116"/>
                    <a:pt x="111" y="116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5" y="112"/>
                    <a:pt x="115" y="112"/>
                    <a:pt x="115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15" y="115"/>
                    <a:pt x="115" y="115"/>
                    <a:pt x="115" y="115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9" y="114"/>
                    <a:pt x="119" y="114"/>
                    <a:pt x="119" y="114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0" y="114"/>
                    <a:pt x="120" y="114"/>
                    <a:pt x="120" y="114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19" y="115"/>
                    <a:pt x="119" y="115"/>
                    <a:pt x="119" y="115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5" y="117"/>
                    <a:pt x="115" y="117"/>
                    <a:pt x="115" y="117"/>
                  </a:cubicBezTo>
                  <a:cubicBezTo>
                    <a:pt x="115" y="118"/>
                    <a:pt x="115" y="118"/>
                    <a:pt x="115" y="118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14" y="120"/>
                    <a:pt x="114" y="120"/>
                    <a:pt x="114" y="120"/>
                  </a:cubicBezTo>
                  <a:cubicBezTo>
                    <a:pt x="114" y="120"/>
                    <a:pt x="114" y="120"/>
                    <a:pt x="114" y="120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13" y="122"/>
                    <a:pt x="113" y="122"/>
                    <a:pt x="113" y="122"/>
                  </a:cubicBezTo>
                  <a:cubicBezTo>
                    <a:pt x="111" y="123"/>
                    <a:pt x="111" y="123"/>
                    <a:pt x="111" y="123"/>
                  </a:cubicBezTo>
                  <a:cubicBezTo>
                    <a:pt x="111" y="124"/>
                    <a:pt x="111" y="124"/>
                    <a:pt x="111" y="124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2" y="125"/>
                    <a:pt x="112" y="125"/>
                    <a:pt x="112" y="125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0" y="125"/>
                    <a:pt x="110" y="125"/>
                    <a:pt x="110" y="125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7" y="127"/>
                    <a:pt x="107" y="127"/>
                    <a:pt x="107" y="127"/>
                  </a:cubicBezTo>
                  <a:cubicBezTo>
                    <a:pt x="107" y="127"/>
                    <a:pt x="107" y="127"/>
                    <a:pt x="107" y="127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4" y="129"/>
                    <a:pt x="104" y="129"/>
                    <a:pt x="104" y="129"/>
                  </a:cubicBezTo>
                  <a:cubicBezTo>
                    <a:pt x="104" y="130"/>
                    <a:pt x="104" y="130"/>
                    <a:pt x="104" y="130"/>
                  </a:cubicBezTo>
                  <a:cubicBezTo>
                    <a:pt x="104" y="130"/>
                    <a:pt x="104" y="130"/>
                    <a:pt x="104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29"/>
                    <a:pt x="103" y="129"/>
                    <a:pt x="103" y="129"/>
                  </a:cubicBezTo>
                  <a:cubicBezTo>
                    <a:pt x="102" y="129"/>
                    <a:pt x="102" y="129"/>
                    <a:pt x="102" y="129"/>
                  </a:cubicBezTo>
                  <a:cubicBezTo>
                    <a:pt x="101" y="130"/>
                    <a:pt x="101" y="130"/>
                    <a:pt x="101" y="130"/>
                  </a:cubicBezTo>
                  <a:cubicBezTo>
                    <a:pt x="100" y="130"/>
                    <a:pt x="100" y="130"/>
                    <a:pt x="100" y="130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98" y="131"/>
                    <a:pt x="98" y="131"/>
                    <a:pt x="98" y="131"/>
                  </a:cubicBezTo>
                  <a:cubicBezTo>
                    <a:pt x="97" y="132"/>
                    <a:pt x="97" y="132"/>
                    <a:pt x="97" y="132"/>
                  </a:cubicBezTo>
                  <a:cubicBezTo>
                    <a:pt x="95" y="133"/>
                    <a:pt x="95" y="133"/>
                    <a:pt x="95" y="133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3" y="137"/>
                    <a:pt x="93" y="137"/>
                    <a:pt x="93" y="137"/>
                  </a:cubicBezTo>
                  <a:cubicBezTo>
                    <a:pt x="93" y="137"/>
                    <a:pt x="93" y="137"/>
                    <a:pt x="93" y="137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37"/>
                    <a:pt x="92" y="137"/>
                    <a:pt x="92" y="137"/>
                  </a:cubicBezTo>
                  <a:cubicBezTo>
                    <a:pt x="92" y="137"/>
                    <a:pt x="92" y="137"/>
                    <a:pt x="92" y="137"/>
                  </a:cubicBezTo>
                  <a:cubicBezTo>
                    <a:pt x="91" y="137"/>
                    <a:pt x="91" y="137"/>
                    <a:pt x="91" y="137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89" y="135"/>
                    <a:pt x="89" y="135"/>
                    <a:pt x="89" y="135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6"/>
                    <a:pt x="87" y="136"/>
                    <a:pt x="87" y="136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85" y="137"/>
                    <a:pt x="85" y="137"/>
                    <a:pt x="85" y="137"/>
                  </a:cubicBezTo>
                  <a:cubicBezTo>
                    <a:pt x="84" y="137"/>
                    <a:pt x="84" y="137"/>
                    <a:pt x="84" y="137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83" y="139"/>
                    <a:pt x="83" y="139"/>
                    <a:pt x="83" y="139"/>
                  </a:cubicBezTo>
                  <a:cubicBezTo>
                    <a:pt x="83" y="139"/>
                    <a:pt x="83" y="139"/>
                    <a:pt x="83" y="139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1" y="139"/>
                    <a:pt x="81" y="139"/>
                    <a:pt x="81" y="139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79" y="140"/>
                    <a:pt x="79" y="140"/>
                    <a:pt x="79" y="140"/>
                  </a:cubicBezTo>
                  <a:cubicBezTo>
                    <a:pt x="79" y="140"/>
                    <a:pt x="79" y="140"/>
                    <a:pt x="79" y="140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1" y="142"/>
                    <a:pt x="81" y="142"/>
                    <a:pt x="81" y="142"/>
                  </a:cubicBezTo>
                  <a:cubicBezTo>
                    <a:pt x="81" y="141"/>
                    <a:pt x="81" y="141"/>
                    <a:pt x="81" y="141"/>
                  </a:cubicBezTo>
                  <a:cubicBezTo>
                    <a:pt x="82" y="140"/>
                    <a:pt x="82" y="140"/>
                    <a:pt x="82" y="140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5" y="141"/>
                    <a:pt x="85" y="141"/>
                    <a:pt x="85" y="141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86" y="139"/>
                    <a:pt x="86" y="139"/>
                    <a:pt x="86" y="139"/>
                  </a:cubicBezTo>
                  <a:cubicBezTo>
                    <a:pt x="87" y="138"/>
                    <a:pt x="87" y="138"/>
                    <a:pt x="87" y="138"/>
                  </a:cubicBezTo>
                  <a:cubicBezTo>
                    <a:pt x="88" y="137"/>
                    <a:pt x="88" y="137"/>
                    <a:pt x="88" y="137"/>
                  </a:cubicBezTo>
                  <a:cubicBezTo>
                    <a:pt x="88" y="137"/>
                    <a:pt x="88" y="137"/>
                    <a:pt x="88" y="137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8" y="139"/>
                    <a:pt x="88" y="139"/>
                    <a:pt x="88" y="139"/>
                  </a:cubicBezTo>
                  <a:cubicBezTo>
                    <a:pt x="88" y="139"/>
                    <a:pt x="88" y="139"/>
                    <a:pt x="88" y="139"/>
                  </a:cubicBezTo>
                  <a:cubicBezTo>
                    <a:pt x="88" y="140"/>
                    <a:pt x="88" y="140"/>
                    <a:pt x="88" y="140"/>
                  </a:cubicBezTo>
                  <a:cubicBezTo>
                    <a:pt x="88" y="140"/>
                    <a:pt x="88" y="140"/>
                    <a:pt x="88" y="140"/>
                  </a:cubicBezTo>
                  <a:cubicBezTo>
                    <a:pt x="89" y="139"/>
                    <a:pt x="89" y="139"/>
                    <a:pt x="89" y="13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0" y="138"/>
                    <a:pt x="90" y="138"/>
                    <a:pt x="90" y="138"/>
                  </a:cubicBezTo>
                  <a:cubicBezTo>
                    <a:pt x="91" y="138"/>
                    <a:pt x="91" y="138"/>
                    <a:pt x="91" y="138"/>
                  </a:cubicBezTo>
                  <a:cubicBezTo>
                    <a:pt x="91" y="139"/>
                    <a:pt x="91" y="139"/>
                    <a:pt x="91" y="139"/>
                  </a:cubicBezTo>
                  <a:cubicBezTo>
                    <a:pt x="91" y="140"/>
                    <a:pt x="91" y="140"/>
                    <a:pt x="91" y="140"/>
                  </a:cubicBezTo>
                  <a:cubicBezTo>
                    <a:pt x="91" y="140"/>
                    <a:pt x="91" y="140"/>
                    <a:pt x="91" y="140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93" y="138"/>
                    <a:pt x="93" y="138"/>
                    <a:pt x="93" y="138"/>
                  </a:cubicBezTo>
                  <a:cubicBezTo>
                    <a:pt x="94" y="138"/>
                    <a:pt x="94" y="138"/>
                    <a:pt x="94" y="138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5" y="138"/>
                    <a:pt x="95" y="138"/>
                    <a:pt x="95" y="138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7" y="138"/>
                    <a:pt x="97" y="138"/>
                    <a:pt x="97" y="138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8" y="137"/>
                    <a:pt x="98" y="137"/>
                    <a:pt x="98" y="137"/>
                  </a:cubicBezTo>
                  <a:cubicBezTo>
                    <a:pt x="98" y="137"/>
                    <a:pt x="98" y="137"/>
                    <a:pt x="98" y="137"/>
                  </a:cubicBezTo>
                  <a:cubicBezTo>
                    <a:pt x="99" y="137"/>
                    <a:pt x="99" y="137"/>
                    <a:pt x="99" y="137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6"/>
                    <a:pt x="102" y="136"/>
                    <a:pt x="102" y="136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02" y="136"/>
                    <a:pt x="102" y="136"/>
                    <a:pt x="102" y="136"/>
                  </a:cubicBezTo>
                  <a:cubicBezTo>
                    <a:pt x="103" y="136"/>
                    <a:pt x="103" y="136"/>
                    <a:pt x="103" y="136"/>
                  </a:cubicBezTo>
                  <a:cubicBezTo>
                    <a:pt x="102" y="136"/>
                    <a:pt x="102" y="136"/>
                    <a:pt x="102" y="136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1" y="135"/>
                    <a:pt x="101" y="135"/>
                    <a:pt x="101" y="135"/>
                  </a:cubicBezTo>
                  <a:cubicBezTo>
                    <a:pt x="102" y="134"/>
                    <a:pt x="102" y="134"/>
                    <a:pt x="102" y="134"/>
                  </a:cubicBezTo>
                  <a:cubicBezTo>
                    <a:pt x="104" y="134"/>
                    <a:pt x="104" y="134"/>
                    <a:pt x="104" y="134"/>
                  </a:cubicBezTo>
                  <a:cubicBezTo>
                    <a:pt x="106" y="134"/>
                    <a:pt x="106" y="134"/>
                    <a:pt x="106" y="134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132"/>
                    <a:pt x="106" y="132"/>
                    <a:pt x="106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8" y="132"/>
                    <a:pt x="108" y="132"/>
                    <a:pt x="108" y="132"/>
                  </a:cubicBezTo>
                  <a:cubicBezTo>
                    <a:pt x="108" y="133"/>
                    <a:pt x="108" y="133"/>
                    <a:pt x="108" y="133"/>
                  </a:cubicBezTo>
                  <a:cubicBezTo>
                    <a:pt x="108" y="133"/>
                    <a:pt x="108" y="133"/>
                    <a:pt x="108" y="133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108" y="132"/>
                    <a:pt x="108" y="132"/>
                    <a:pt x="108" y="132"/>
                  </a:cubicBezTo>
                  <a:cubicBezTo>
                    <a:pt x="109" y="131"/>
                    <a:pt x="109" y="131"/>
                    <a:pt x="109" y="131"/>
                  </a:cubicBezTo>
                  <a:cubicBezTo>
                    <a:pt x="109" y="131"/>
                    <a:pt x="109" y="131"/>
                    <a:pt x="109" y="131"/>
                  </a:cubicBezTo>
                  <a:cubicBezTo>
                    <a:pt x="109" y="130"/>
                    <a:pt x="109" y="130"/>
                    <a:pt x="109" y="130"/>
                  </a:cubicBezTo>
                  <a:cubicBezTo>
                    <a:pt x="110" y="131"/>
                    <a:pt x="110" y="131"/>
                    <a:pt x="110" y="131"/>
                  </a:cubicBezTo>
                  <a:cubicBezTo>
                    <a:pt x="110" y="131"/>
                    <a:pt x="110" y="131"/>
                    <a:pt x="110" y="131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2" y="130"/>
                    <a:pt x="112" y="130"/>
                    <a:pt x="112" y="130"/>
                  </a:cubicBezTo>
                  <a:cubicBezTo>
                    <a:pt x="112" y="130"/>
                    <a:pt x="112" y="130"/>
                    <a:pt x="112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6" y="127"/>
                    <a:pt x="116" y="127"/>
                    <a:pt x="116" y="127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8" y="126"/>
                    <a:pt x="118" y="126"/>
                    <a:pt x="118" y="126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0" y="124"/>
                    <a:pt x="120" y="124"/>
                    <a:pt x="120" y="124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1" y="125"/>
                    <a:pt x="121" y="125"/>
                    <a:pt x="121" y="125"/>
                  </a:cubicBezTo>
                  <a:cubicBezTo>
                    <a:pt x="121" y="125"/>
                    <a:pt x="121" y="125"/>
                    <a:pt x="121" y="125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5" y="123"/>
                    <a:pt x="125" y="123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7" y="121"/>
                    <a:pt x="127" y="121"/>
                    <a:pt x="127" y="121"/>
                  </a:cubicBezTo>
                  <a:cubicBezTo>
                    <a:pt x="128" y="121"/>
                    <a:pt x="128" y="121"/>
                    <a:pt x="128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2" y="119"/>
                    <a:pt x="132" y="119"/>
                    <a:pt x="132" y="119"/>
                  </a:cubicBezTo>
                  <a:cubicBezTo>
                    <a:pt x="132" y="118"/>
                    <a:pt x="132" y="118"/>
                    <a:pt x="132" y="118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3" y="116"/>
                    <a:pt x="133" y="116"/>
                    <a:pt x="133" y="116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3"/>
                    <a:pt x="132" y="113"/>
                    <a:pt x="132" y="113"/>
                  </a:cubicBezTo>
                  <a:cubicBezTo>
                    <a:pt x="133" y="113"/>
                    <a:pt x="133" y="113"/>
                    <a:pt x="133" y="113"/>
                  </a:cubicBezTo>
                  <a:cubicBezTo>
                    <a:pt x="133" y="113"/>
                    <a:pt x="133" y="113"/>
                    <a:pt x="133" y="113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36" y="111"/>
                    <a:pt x="136" y="111"/>
                    <a:pt x="136" y="111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38" y="111"/>
                    <a:pt x="138" y="111"/>
                    <a:pt x="138" y="111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2" y="108"/>
                    <a:pt x="142" y="108"/>
                    <a:pt x="142" y="108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39" y="108"/>
                    <a:pt x="139" y="108"/>
                    <a:pt x="139" y="108"/>
                  </a:cubicBezTo>
                  <a:cubicBezTo>
                    <a:pt x="139" y="107"/>
                    <a:pt x="139" y="107"/>
                    <a:pt x="139" y="107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41" y="107"/>
                    <a:pt x="141" y="107"/>
                    <a:pt x="141" y="107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43" y="107"/>
                    <a:pt x="143" y="107"/>
                    <a:pt x="143" y="107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4" y="106"/>
                    <a:pt x="144" y="106"/>
                    <a:pt x="144" y="106"/>
                  </a:cubicBezTo>
                  <a:cubicBezTo>
                    <a:pt x="146" y="105"/>
                    <a:pt x="146" y="105"/>
                    <a:pt x="146" y="105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3" y="101"/>
                    <a:pt x="153" y="101"/>
                    <a:pt x="153" y="101"/>
                  </a:cubicBezTo>
                  <a:cubicBezTo>
                    <a:pt x="155" y="100"/>
                    <a:pt x="155" y="100"/>
                    <a:pt x="155" y="100"/>
                  </a:cubicBezTo>
                  <a:cubicBezTo>
                    <a:pt x="156" y="99"/>
                    <a:pt x="156" y="99"/>
                    <a:pt x="156" y="99"/>
                  </a:cubicBezTo>
                  <a:cubicBezTo>
                    <a:pt x="156" y="100"/>
                    <a:pt x="156" y="100"/>
                    <a:pt x="156" y="100"/>
                  </a:cubicBezTo>
                  <a:cubicBezTo>
                    <a:pt x="156" y="101"/>
                    <a:pt x="156" y="101"/>
                    <a:pt x="156" y="101"/>
                  </a:cubicBezTo>
                  <a:cubicBezTo>
                    <a:pt x="156" y="101"/>
                    <a:pt x="156" y="101"/>
                    <a:pt x="156" y="101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61" y="99"/>
                    <a:pt x="161" y="99"/>
                    <a:pt x="161" y="99"/>
                  </a:cubicBezTo>
                  <a:cubicBezTo>
                    <a:pt x="161" y="99"/>
                    <a:pt x="161" y="99"/>
                    <a:pt x="161" y="99"/>
                  </a:cubicBezTo>
                  <a:cubicBezTo>
                    <a:pt x="161" y="100"/>
                    <a:pt x="161" y="100"/>
                    <a:pt x="161" y="100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59" y="101"/>
                    <a:pt x="159" y="101"/>
                    <a:pt x="159" y="101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57" y="103"/>
                    <a:pt x="157" y="103"/>
                    <a:pt x="157" y="103"/>
                  </a:cubicBezTo>
                  <a:cubicBezTo>
                    <a:pt x="158" y="104"/>
                    <a:pt x="158" y="104"/>
                    <a:pt x="158" y="104"/>
                  </a:cubicBezTo>
                  <a:cubicBezTo>
                    <a:pt x="158" y="105"/>
                    <a:pt x="158" y="105"/>
                    <a:pt x="158" y="105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6" y="104"/>
                    <a:pt x="156" y="104"/>
                    <a:pt x="156" y="104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4" y="103"/>
                    <a:pt x="154" y="103"/>
                    <a:pt x="154" y="103"/>
                  </a:cubicBezTo>
                  <a:cubicBezTo>
                    <a:pt x="153" y="104"/>
                    <a:pt x="153" y="104"/>
                    <a:pt x="153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8" y="106"/>
                    <a:pt x="148" y="106"/>
                    <a:pt x="148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8" y="108"/>
                    <a:pt x="148" y="108"/>
                    <a:pt x="148" y="108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3" y="113"/>
                    <a:pt x="143" y="113"/>
                    <a:pt x="143" y="113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5" y="113"/>
                    <a:pt x="145" y="113"/>
                    <a:pt x="145" y="113"/>
                  </a:cubicBezTo>
                  <a:cubicBezTo>
                    <a:pt x="145" y="113"/>
                    <a:pt x="145" y="113"/>
                    <a:pt x="145" y="113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45" y="116"/>
                    <a:pt x="145" y="116"/>
                    <a:pt x="145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5"/>
                    <a:pt x="146" y="115"/>
                    <a:pt x="146" y="115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50" y="115"/>
                    <a:pt x="150" y="115"/>
                    <a:pt x="150" y="115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5" y="111"/>
                    <a:pt x="155" y="111"/>
                    <a:pt x="155" y="111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60" y="112"/>
                    <a:pt x="160" y="112"/>
                    <a:pt x="160" y="112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61" y="110"/>
                    <a:pt x="161" y="110"/>
                    <a:pt x="161" y="110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60" y="106"/>
                    <a:pt x="160" y="106"/>
                    <a:pt x="160" y="106"/>
                  </a:cubicBezTo>
                  <a:cubicBezTo>
                    <a:pt x="161" y="106"/>
                    <a:pt x="161" y="106"/>
                    <a:pt x="161" y="106"/>
                  </a:cubicBezTo>
                  <a:cubicBezTo>
                    <a:pt x="161" y="106"/>
                    <a:pt x="161" y="106"/>
                    <a:pt x="161" y="106"/>
                  </a:cubicBezTo>
                  <a:cubicBezTo>
                    <a:pt x="162" y="106"/>
                    <a:pt x="162" y="106"/>
                    <a:pt x="162" y="106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4" y="104"/>
                    <a:pt x="164" y="104"/>
                    <a:pt x="164" y="104"/>
                  </a:cubicBezTo>
                  <a:cubicBezTo>
                    <a:pt x="165" y="104"/>
                    <a:pt x="165" y="104"/>
                    <a:pt x="165" y="104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4" y="106"/>
                    <a:pt x="164" y="106"/>
                    <a:pt x="164" y="106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66" y="105"/>
                    <a:pt x="166" y="105"/>
                    <a:pt x="166" y="105"/>
                  </a:cubicBezTo>
                  <a:cubicBezTo>
                    <a:pt x="166" y="105"/>
                    <a:pt x="166" y="105"/>
                    <a:pt x="166" y="105"/>
                  </a:cubicBezTo>
                  <a:cubicBezTo>
                    <a:pt x="166" y="106"/>
                    <a:pt x="166" y="106"/>
                    <a:pt x="166" y="106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66" y="107"/>
                    <a:pt x="166" y="107"/>
                    <a:pt x="166" y="107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8" y="106"/>
                    <a:pt x="168" y="106"/>
                    <a:pt x="168" y="106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70" y="105"/>
                    <a:pt x="170" y="105"/>
                    <a:pt x="170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0" y="105"/>
                    <a:pt x="170" y="105"/>
                    <a:pt x="170" y="105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71" y="108"/>
                    <a:pt x="171" y="108"/>
                    <a:pt x="171" y="108"/>
                  </a:cubicBezTo>
                  <a:cubicBezTo>
                    <a:pt x="171" y="109"/>
                    <a:pt x="171" y="109"/>
                    <a:pt x="171" y="109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69" y="108"/>
                    <a:pt x="169" y="108"/>
                    <a:pt x="169" y="108"/>
                  </a:cubicBezTo>
                  <a:cubicBezTo>
                    <a:pt x="168" y="108"/>
                    <a:pt x="168" y="108"/>
                    <a:pt x="168" y="108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70" y="109"/>
                    <a:pt x="170" y="109"/>
                    <a:pt x="170" y="109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9" y="110"/>
                    <a:pt x="169" y="110"/>
                    <a:pt x="169" y="110"/>
                  </a:cubicBezTo>
                  <a:cubicBezTo>
                    <a:pt x="170" y="110"/>
                    <a:pt x="170" y="110"/>
                    <a:pt x="170" y="110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69" y="111"/>
                    <a:pt x="169" y="111"/>
                    <a:pt x="169" y="111"/>
                  </a:cubicBezTo>
                  <a:cubicBezTo>
                    <a:pt x="169" y="111"/>
                    <a:pt x="169" y="111"/>
                    <a:pt x="169" y="111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71" y="112"/>
                    <a:pt x="171" y="112"/>
                    <a:pt x="171" y="112"/>
                  </a:cubicBezTo>
                  <a:cubicBezTo>
                    <a:pt x="172" y="112"/>
                    <a:pt x="172" y="112"/>
                    <a:pt x="172" y="112"/>
                  </a:cubicBezTo>
                  <a:cubicBezTo>
                    <a:pt x="173" y="112"/>
                    <a:pt x="173" y="112"/>
                    <a:pt x="173" y="112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3" y="113"/>
                    <a:pt x="173" y="113"/>
                    <a:pt x="173" y="113"/>
                  </a:cubicBezTo>
                  <a:cubicBezTo>
                    <a:pt x="173" y="113"/>
                    <a:pt x="173" y="113"/>
                    <a:pt x="173" y="113"/>
                  </a:cubicBezTo>
                  <a:cubicBezTo>
                    <a:pt x="174" y="113"/>
                    <a:pt x="174" y="113"/>
                    <a:pt x="174" y="113"/>
                  </a:cubicBezTo>
                  <a:cubicBezTo>
                    <a:pt x="174" y="114"/>
                    <a:pt x="174" y="114"/>
                    <a:pt x="174" y="114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6" y="113"/>
                    <a:pt x="176" y="113"/>
                    <a:pt x="176" y="113"/>
                  </a:cubicBezTo>
                  <a:cubicBezTo>
                    <a:pt x="176" y="113"/>
                    <a:pt x="176" y="113"/>
                    <a:pt x="176" y="113"/>
                  </a:cubicBezTo>
                  <a:cubicBezTo>
                    <a:pt x="176" y="114"/>
                    <a:pt x="176" y="114"/>
                    <a:pt x="176" y="114"/>
                  </a:cubicBezTo>
                  <a:cubicBezTo>
                    <a:pt x="175" y="115"/>
                    <a:pt x="175" y="115"/>
                    <a:pt x="175" y="115"/>
                  </a:cubicBezTo>
                  <a:cubicBezTo>
                    <a:pt x="175" y="116"/>
                    <a:pt x="175" y="116"/>
                    <a:pt x="175" y="116"/>
                  </a:cubicBezTo>
                  <a:cubicBezTo>
                    <a:pt x="175" y="116"/>
                    <a:pt x="175" y="116"/>
                    <a:pt x="175" y="116"/>
                  </a:cubicBezTo>
                  <a:cubicBezTo>
                    <a:pt x="175" y="116"/>
                    <a:pt x="175" y="116"/>
                    <a:pt x="175" y="116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6" y="117"/>
                    <a:pt x="176" y="117"/>
                    <a:pt x="176" y="117"/>
                  </a:cubicBezTo>
                  <a:cubicBezTo>
                    <a:pt x="177" y="117"/>
                    <a:pt x="177" y="117"/>
                    <a:pt x="177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79" y="117"/>
                    <a:pt x="179" y="117"/>
                    <a:pt x="179" y="117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1" y="116"/>
                    <a:pt x="181" y="116"/>
                    <a:pt x="181" y="116"/>
                  </a:cubicBezTo>
                  <a:cubicBezTo>
                    <a:pt x="181" y="117"/>
                    <a:pt x="181" y="117"/>
                    <a:pt x="181" y="117"/>
                  </a:cubicBezTo>
                  <a:cubicBezTo>
                    <a:pt x="181" y="117"/>
                    <a:pt x="181" y="117"/>
                    <a:pt x="181" y="117"/>
                  </a:cubicBezTo>
                  <a:cubicBezTo>
                    <a:pt x="182" y="117"/>
                    <a:pt x="182" y="117"/>
                    <a:pt x="182" y="117"/>
                  </a:cubicBezTo>
                  <a:cubicBezTo>
                    <a:pt x="182" y="118"/>
                    <a:pt x="182" y="118"/>
                    <a:pt x="182" y="118"/>
                  </a:cubicBezTo>
                  <a:cubicBezTo>
                    <a:pt x="183" y="118"/>
                    <a:pt x="183" y="118"/>
                    <a:pt x="183" y="118"/>
                  </a:cubicBezTo>
                  <a:cubicBezTo>
                    <a:pt x="183" y="119"/>
                    <a:pt x="183" y="119"/>
                    <a:pt x="183" y="119"/>
                  </a:cubicBezTo>
                  <a:cubicBezTo>
                    <a:pt x="184" y="119"/>
                    <a:pt x="184" y="119"/>
                    <a:pt x="184" y="119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6" y="118"/>
                    <a:pt x="186" y="118"/>
                    <a:pt x="186" y="11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5" y="119"/>
                    <a:pt x="185" y="119"/>
                    <a:pt x="185" y="119"/>
                  </a:cubicBezTo>
                  <a:cubicBezTo>
                    <a:pt x="184" y="119"/>
                    <a:pt x="184" y="119"/>
                    <a:pt x="184" y="119"/>
                  </a:cubicBezTo>
                  <a:cubicBezTo>
                    <a:pt x="184" y="120"/>
                    <a:pt x="184" y="120"/>
                    <a:pt x="184" y="120"/>
                  </a:cubicBezTo>
                  <a:cubicBezTo>
                    <a:pt x="186" y="120"/>
                    <a:pt x="186" y="120"/>
                    <a:pt x="186" y="120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8" y="122"/>
                    <a:pt x="188" y="122"/>
                    <a:pt x="188" y="122"/>
                  </a:cubicBezTo>
                  <a:cubicBezTo>
                    <a:pt x="189" y="121"/>
                    <a:pt x="189" y="121"/>
                    <a:pt x="189" y="121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1" y="121"/>
                    <a:pt x="191" y="121"/>
                    <a:pt x="191" y="121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92" y="121"/>
                    <a:pt x="192" y="121"/>
                    <a:pt x="192" y="121"/>
                  </a:cubicBezTo>
                  <a:cubicBezTo>
                    <a:pt x="191" y="121"/>
                    <a:pt x="191" y="121"/>
                    <a:pt x="191" y="121"/>
                  </a:cubicBezTo>
                  <a:cubicBezTo>
                    <a:pt x="191" y="123"/>
                    <a:pt x="191" y="123"/>
                    <a:pt x="191" y="123"/>
                  </a:cubicBezTo>
                  <a:cubicBezTo>
                    <a:pt x="191" y="123"/>
                    <a:pt x="191" y="123"/>
                    <a:pt x="191" y="123"/>
                  </a:cubicBezTo>
                  <a:cubicBezTo>
                    <a:pt x="190" y="124"/>
                    <a:pt x="190" y="124"/>
                    <a:pt x="190" y="124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9" y="124"/>
                    <a:pt x="189" y="124"/>
                    <a:pt x="189" y="124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91" y="125"/>
                    <a:pt x="191" y="125"/>
                    <a:pt x="191" y="125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4" y="126"/>
                    <a:pt x="194" y="126"/>
                    <a:pt x="194" y="126"/>
                  </a:cubicBezTo>
                  <a:cubicBezTo>
                    <a:pt x="195" y="125"/>
                    <a:pt x="195" y="125"/>
                    <a:pt x="195" y="125"/>
                  </a:cubicBezTo>
                  <a:cubicBezTo>
                    <a:pt x="194" y="126"/>
                    <a:pt x="194" y="126"/>
                    <a:pt x="194" y="126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8"/>
                    <a:pt x="194" y="128"/>
                    <a:pt x="194" y="128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4" y="129"/>
                    <a:pt x="194" y="129"/>
                    <a:pt x="194" y="129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4" y="131"/>
                    <a:pt x="194" y="131"/>
                    <a:pt x="194" y="131"/>
                  </a:cubicBezTo>
                  <a:cubicBezTo>
                    <a:pt x="194" y="132"/>
                    <a:pt x="194" y="132"/>
                    <a:pt x="194" y="132"/>
                  </a:cubicBezTo>
                  <a:cubicBezTo>
                    <a:pt x="195" y="132"/>
                    <a:pt x="195" y="132"/>
                    <a:pt x="195" y="132"/>
                  </a:cubicBezTo>
                  <a:cubicBezTo>
                    <a:pt x="194" y="133"/>
                    <a:pt x="194" y="133"/>
                    <a:pt x="194" y="133"/>
                  </a:cubicBezTo>
                  <a:cubicBezTo>
                    <a:pt x="195" y="133"/>
                    <a:pt x="195" y="133"/>
                    <a:pt x="195" y="133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7" y="135"/>
                    <a:pt x="197" y="135"/>
                    <a:pt x="197" y="135"/>
                  </a:cubicBezTo>
                  <a:cubicBezTo>
                    <a:pt x="197" y="135"/>
                    <a:pt x="197" y="135"/>
                    <a:pt x="197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9" y="135"/>
                    <a:pt x="199" y="135"/>
                    <a:pt x="199" y="135"/>
                  </a:cubicBezTo>
                  <a:cubicBezTo>
                    <a:pt x="199" y="134"/>
                    <a:pt x="199" y="134"/>
                    <a:pt x="199" y="134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198" y="133"/>
                    <a:pt x="198" y="133"/>
                    <a:pt x="198" y="133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8" y="133"/>
                    <a:pt x="198" y="133"/>
                    <a:pt x="198" y="133"/>
                  </a:cubicBezTo>
                  <a:cubicBezTo>
                    <a:pt x="198" y="133"/>
                    <a:pt x="198" y="133"/>
                    <a:pt x="198" y="13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31"/>
                    <a:pt x="198" y="131"/>
                    <a:pt x="198" y="131"/>
                  </a:cubicBezTo>
                  <a:cubicBezTo>
                    <a:pt x="197" y="131"/>
                    <a:pt x="197" y="131"/>
                    <a:pt x="197" y="131"/>
                  </a:cubicBezTo>
                  <a:cubicBezTo>
                    <a:pt x="197" y="131"/>
                    <a:pt x="197" y="131"/>
                    <a:pt x="197" y="131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9" y="131"/>
                    <a:pt x="199" y="131"/>
                    <a:pt x="199" y="131"/>
                  </a:cubicBezTo>
                  <a:cubicBezTo>
                    <a:pt x="199" y="130"/>
                    <a:pt x="199" y="130"/>
                    <a:pt x="199" y="130"/>
                  </a:cubicBezTo>
                  <a:cubicBezTo>
                    <a:pt x="199" y="131"/>
                    <a:pt x="199" y="131"/>
                    <a:pt x="199" y="131"/>
                  </a:cubicBezTo>
                  <a:cubicBezTo>
                    <a:pt x="200" y="131"/>
                    <a:pt x="200" y="131"/>
                    <a:pt x="200" y="131"/>
                  </a:cubicBezTo>
                  <a:cubicBezTo>
                    <a:pt x="199" y="132"/>
                    <a:pt x="199" y="132"/>
                    <a:pt x="199" y="132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1" y="133"/>
                    <a:pt x="201" y="133"/>
                    <a:pt x="201" y="133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200" y="134"/>
                    <a:pt x="200" y="134"/>
                    <a:pt x="200" y="134"/>
                  </a:cubicBezTo>
                  <a:cubicBezTo>
                    <a:pt x="201" y="134"/>
                    <a:pt x="201" y="134"/>
                    <a:pt x="201" y="134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2" y="136"/>
                    <a:pt x="202" y="136"/>
                    <a:pt x="202" y="136"/>
                  </a:cubicBezTo>
                  <a:cubicBezTo>
                    <a:pt x="202" y="135"/>
                    <a:pt x="202" y="135"/>
                    <a:pt x="202" y="135"/>
                  </a:cubicBezTo>
                  <a:cubicBezTo>
                    <a:pt x="202" y="135"/>
                    <a:pt x="202" y="135"/>
                    <a:pt x="202" y="135"/>
                  </a:cubicBezTo>
                  <a:cubicBezTo>
                    <a:pt x="202" y="136"/>
                    <a:pt x="202" y="136"/>
                    <a:pt x="202" y="136"/>
                  </a:cubicBezTo>
                  <a:cubicBezTo>
                    <a:pt x="202" y="137"/>
                    <a:pt x="202" y="137"/>
                    <a:pt x="202" y="137"/>
                  </a:cubicBezTo>
                  <a:cubicBezTo>
                    <a:pt x="203" y="137"/>
                    <a:pt x="203" y="137"/>
                    <a:pt x="203" y="137"/>
                  </a:cubicBezTo>
                  <a:cubicBezTo>
                    <a:pt x="203" y="136"/>
                    <a:pt x="203" y="136"/>
                    <a:pt x="203" y="136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204" y="132"/>
                    <a:pt x="204" y="132"/>
                    <a:pt x="204" y="132"/>
                  </a:cubicBezTo>
                  <a:cubicBezTo>
                    <a:pt x="205" y="131"/>
                    <a:pt x="205" y="131"/>
                    <a:pt x="205" y="131"/>
                  </a:cubicBezTo>
                  <a:cubicBezTo>
                    <a:pt x="205" y="129"/>
                    <a:pt x="205" y="129"/>
                    <a:pt x="205" y="129"/>
                  </a:cubicBezTo>
                  <a:cubicBezTo>
                    <a:pt x="204" y="128"/>
                    <a:pt x="204" y="128"/>
                    <a:pt x="204" y="128"/>
                  </a:cubicBezTo>
                  <a:cubicBezTo>
                    <a:pt x="204" y="127"/>
                    <a:pt x="204" y="127"/>
                    <a:pt x="204" y="127"/>
                  </a:cubicBezTo>
                  <a:cubicBezTo>
                    <a:pt x="204" y="127"/>
                    <a:pt x="204" y="127"/>
                    <a:pt x="204" y="127"/>
                  </a:cubicBezTo>
                  <a:cubicBezTo>
                    <a:pt x="205" y="127"/>
                    <a:pt x="205" y="127"/>
                    <a:pt x="205" y="127"/>
                  </a:cubicBezTo>
                  <a:cubicBezTo>
                    <a:pt x="205" y="128"/>
                    <a:pt x="205" y="128"/>
                    <a:pt x="205" y="128"/>
                  </a:cubicBezTo>
                  <a:cubicBezTo>
                    <a:pt x="205" y="128"/>
                    <a:pt x="205" y="128"/>
                    <a:pt x="205" y="128"/>
                  </a:cubicBezTo>
                  <a:cubicBezTo>
                    <a:pt x="206" y="127"/>
                    <a:pt x="206" y="127"/>
                    <a:pt x="206" y="127"/>
                  </a:cubicBezTo>
                  <a:cubicBezTo>
                    <a:pt x="207" y="127"/>
                    <a:pt x="207" y="127"/>
                    <a:pt x="207" y="127"/>
                  </a:cubicBezTo>
                  <a:cubicBezTo>
                    <a:pt x="206" y="128"/>
                    <a:pt x="206" y="128"/>
                    <a:pt x="206" y="128"/>
                  </a:cubicBezTo>
                  <a:cubicBezTo>
                    <a:pt x="206" y="129"/>
                    <a:pt x="206" y="129"/>
                    <a:pt x="206" y="129"/>
                  </a:cubicBezTo>
                  <a:cubicBezTo>
                    <a:pt x="206" y="130"/>
                    <a:pt x="206" y="130"/>
                    <a:pt x="206" y="130"/>
                  </a:cubicBezTo>
                  <a:cubicBezTo>
                    <a:pt x="205" y="132"/>
                    <a:pt x="205" y="132"/>
                    <a:pt x="205" y="132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205" y="134"/>
                    <a:pt x="205" y="134"/>
                    <a:pt x="205" y="134"/>
                  </a:cubicBezTo>
                  <a:cubicBezTo>
                    <a:pt x="205" y="135"/>
                    <a:pt x="205" y="135"/>
                    <a:pt x="205" y="135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6" y="137"/>
                    <a:pt x="206" y="137"/>
                    <a:pt x="206" y="137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09" y="140"/>
                    <a:pt x="209" y="140"/>
                    <a:pt x="209" y="140"/>
                  </a:cubicBezTo>
                  <a:cubicBezTo>
                    <a:pt x="208" y="140"/>
                    <a:pt x="208" y="140"/>
                    <a:pt x="208" y="140"/>
                  </a:cubicBezTo>
                  <a:cubicBezTo>
                    <a:pt x="208" y="140"/>
                    <a:pt x="208" y="140"/>
                    <a:pt x="208" y="140"/>
                  </a:cubicBezTo>
                  <a:cubicBezTo>
                    <a:pt x="209" y="141"/>
                    <a:pt x="209" y="141"/>
                    <a:pt x="209" y="141"/>
                  </a:cubicBezTo>
                  <a:cubicBezTo>
                    <a:pt x="208" y="141"/>
                    <a:pt x="208" y="141"/>
                    <a:pt x="208" y="141"/>
                  </a:cubicBezTo>
                  <a:cubicBezTo>
                    <a:pt x="208" y="141"/>
                    <a:pt x="208" y="141"/>
                    <a:pt x="208" y="14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2"/>
                    <a:pt x="207" y="142"/>
                    <a:pt x="207" y="142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4"/>
                    <a:pt x="207" y="144"/>
                    <a:pt x="207" y="144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06" y="145"/>
                    <a:pt x="206" y="145"/>
                    <a:pt x="206" y="145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7" y="146"/>
                    <a:pt x="207" y="146"/>
                    <a:pt x="207" y="146"/>
                  </a:cubicBezTo>
                  <a:cubicBezTo>
                    <a:pt x="207" y="147"/>
                    <a:pt x="207" y="147"/>
                    <a:pt x="207" y="147"/>
                  </a:cubicBezTo>
                  <a:cubicBezTo>
                    <a:pt x="208" y="147"/>
                    <a:pt x="208" y="147"/>
                    <a:pt x="208" y="147"/>
                  </a:cubicBezTo>
                  <a:cubicBezTo>
                    <a:pt x="208" y="147"/>
                    <a:pt x="208" y="147"/>
                    <a:pt x="208" y="147"/>
                  </a:cubicBezTo>
                  <a:cubicBezTo>
                    <a:pt x="209" y="148"/>
                    <a:pt x="209" y="148"/>
                    <a:pt x="209" y="148"/>
                  </a:cubicBezTo>
                  <a:cubicBezTo>
                    <a:pt x="209" y="148"/>
                    <a:pt x="209" y="148"/>
                    <a:pt x="209" y="148"/>
                  </a:cubicBezTo>
                  <a:cubicBezTo>
                    <a:pt x="208" y="148"/>
                    <a:pt x="208" y="148"/>
                    <a:pt x="208" y="148"/>
                  </a:cubicBezTo>
                  <a:cubicBezTo>
                    <a:pt x="208" y="148"/>
                    <a:pt x="208" y="148"/>
                    <a:pt x="208" y="148"/>
                  </a:cubicBezTo>
                  <a:cubicBezTo>
                    <a:pt x="208" y="149"/>
                    <a:pt x="208" y="149"/>
                    <a:pt x="208" y="149"/>
                  </a:cubicBezTo>
                  <a:cubicBezTo>
                    <a:pt x="208" y="149"/>
                    <a:pt x="208" y="149"/>
                    <a:pt x="208" y="149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10" y="150"/>
                    <a:pt x="210" y="150"/>
                    <a:pt x="210" y="150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08" y="151"/>
                    <a:pt x="208" y="151"/>
                    <a:pt x="208" y="151"/>
                  </a:cubicBezTo>
                  <a:cubicBezTo>
                    <a:pt x="208" y="152"/>
                    <a:pt x="208" y="152"/>
                    <a:pt x="208" y="152"/>
                  </a:cubicBezTo>
                  <a:cubicBezTo>
                    <a:pt x="209" y="153"/>
                    <a:pt x="209" y="153"/>
                    <a:pt x="209" y="153"/>
                  </a:cubicBezTo>
                  <a:cubicBezTo>
                    <a:pt x="210" y="154"/>
                    <a:pt x="210" y="154"/>
                    <a:pt x="210" y="154"/>
                  </a:cubicBezTo>
                  <a:cubicBezTo>
                    <a:pt x="211" y="154"/>
                    <a:pt x="211" y="154"/>
                    <a:pt x="211" y="154"/>
                  </a:cubicBezTo>
                  <a:cubicBezTo>
                    <a:pt x="211" y="154"/>
                    <a:pt x="211" y="154"/>
                    <a:pt x="211" y="154"/>
                  </a:cubicBezTo>
                  <a:cubicBezTo>
                    <a:pt x="210" y="154"/>
                    <a:pt x="210" y="154"/>
                    <a:pt x="210" y="154"/>
                  </a:cubicBezTo>
                  <a:cubicBezTo>
                    <a:pt x="209" y="154"/>
                    <a:pt x="209" y="154"/>
                    <a:pt x="209" y="154"/>
                  </a:cubicBezTo>
                  <a:cubicBezTo>
                    <a:pt x="209" y="154"/>
                    <a:pt x="209" y="154"/>
                    <a:pt x="209" y="154"/>
                  </a:cubicBezTo>
                  <a:cubicBezTo>
                    <a:pt x="208" y="155"/>
                    <a:pt x="208" y="155"/>
                    <a:pt x="208" y="155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206" y="157"/>
                    <a:pt x="206" y="157"/>
                    <a:pt x="206" y="157"/>
                  </a:cubicBezTo>
                  <a:cubicBezTo>
                    <a:pt x="206" y="158"/>
                    <a:pt x="206" y="158"/>
                    <a:pt x="206" y="158"/>
                  </a:cubicBezTo>
                  <a:cubicBezTo>
                    <a:pt x="206" y="159"/>
                    <a:pt x="206" y="159"/>
                    <a:pt x="206" y="159"/>
                  </a:cubicBezTo>
                  <a:cubicBezTo>
                    <a:pt x="207" y="158"/>
                    <a:pt x="207" y="158"/>
                    <a:pt x="207" y="158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08" y="156"/>
                    <a:pt x="208" y="156"/>
                    <a:pt x="208" y="156"/>
                  </a:cubicBezTo>
                  <a:cubicBezTo>
                    <a:pt x="210" y="155"/>
                    <a:pt x="210" y="155"/>
                    <a:pt x="210" y="155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1" y="156"/>
                    <a:pt x="211" y="156"/>
                    <a:pt x="211" y="156"/>
                  </a:cubicBezTo>
                  <a:cubicBezTo>
                    <a:pt x="211" y="156"/>
                    <a:pt x="211" y="156"/>
                    <a:pt x="211" y="156"/>
                  </a:cubicBezTo>
                  <a:cubicBezTo>
                    <a:pt x="211" y="157"/>
                    <a:pt x="211" y="157"/>
                    <a:pt x="211" y="157"/>
                  </a:cubicBezTo>
                  <a:cubicBezTo>
                    <a:pt x="212" y="157"/>
                    <a:pt x="212" y="157"/>
                    <a:pt x="212" y="157"/>
                  </a:cubicBezTo>
                  <a:cubicBezTo>
                    <a:pt x="212" y="157"/>
                    <a:pt x="212" y="157"/>
                    <a:pt x="212" y="157"/>
                  </a:cubicBezTo>
                  <a:cubicBezTo>
                    <a:pt x="211" y="158"/>
                    <a:pt x="211" y="158"/>
                    <a:pt x="211" y="158"/>
                  </a:cubicBezTo>
                  <a:cubicBezTo>
                    <a:pt x="211" y="158"/>
                    <a:pt x="211" y="158"/>
                    <a:pt x="211" y="158"/>
                  </a:cubicBezTo>
                  <a:cubicBezTo>
                    <a:pt x="211" y="159"/>
                    <a:pt x="211" y="159"/>
                    <a:pt x="211" y="159"/>
                  </a:cubicBezTo>
                  <a:cubicBezTo>
                    <a:pt x="211" y="160"/>
                    <a:pt x="211" y="160"/>
                    <a:pt x="211" y="160"/>
                  </a:cubicBezTo>
                  <a:cubicBezTo>
                    <a:pt x="210" y="160"/>
                    <a:pt x="210" y="160"/>
                    <a:pt x="210" y="160"/>
                  </a:cubicBezTo>
                  <a:cubicBezTo>
                    <a:pt x="211" y="161"/>
                    <a:pt x="211" y="161"/>
                    <a:pt x="211" y="161"/>
                  </a:cubicBezTo>
                  <a:cubicBezTo>
                    <a:pt x="211" y="161"/>
                    <a:pt x="211" y="161"/>
                    <a:pt x="211" y="161"/>
                  </a:cubicBezTo>
                  <a:cubicBezTo>
                    <a:pt x="210" y="161"/>
                    <a:pt x="210" y="161"/>
                    <a:pt x="210" y="161"/>
                  </a:cubicBezTo>
                  <a:cubicBezTo>
                    <a:pt x="209" y="161"/>
                    <a:pt x="209" y="161"/>
                    <a:pt x="209" y="161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10" y="162"/>
                    <a:pt x="210" y="162"/>
                    <a:pt x="210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10" y="163"/>
                    <a:pt x="210" y="163"/>
                    <a:pt x="210" y="163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08" y="164"/>
                    <a:pt x="208" y="164"/>
                    <a:pt x="208" y="164"/>
                  </a:cubicBezTo>
                  <a:cubicBezTo>
                    <a:pt x="209" y="165"/>
                    <a:pt x="209" y="165"/>
                    <a:pt x="209" y="165"/>
                  </a:cubicBezTo>
                  <a:cubicBezTo>
                    <a:pt x="209" y="165"/>
                    <a:pt x="209" y="165"/>
                    <a:pt x="209" y="165"/>
                  </a:cubicBezTo>
                  <a:cubicBezTo>
                    <a:pt x="209" y="164"/>
                    <a:pt x="209" y="164"/>
                    <a:pt x="209" y="164"/>
                  </a:cubicBezTo>
                  <a:cubicBezTo>
                    <a:pt x="210" y="164"/>
                    <a:pt x="210" y="164"/>
                    <a:pt x="210" y="164"/>
                  </a:cubicBezTo>
                  <a:cubicBezTo>
                    <a:pt x="211" y="164"/>
                    <a:pt x="211" y="164"/>
                    <a:pt x="211" y="164"/>
                  </a:cubicBezTo>
                  <a:cubicBezTo>
                    <a:pt x="212" y="163"/>
                    <a:pt x="212" y="163"/>
                    <a:pt x="212" y="163"/>
                  </a:cubicBezTo>
                  <a:cubicBezTo>
                    <a:pt x="213" y="161"/>
                    <a:pt x="213" y="161"/>
                    <a:pt x="213" y="161"/>
                  </a:cubicBezTo>
                  <a:cubicBezTo>
                    <a:pt x="213" y="160"/>
                    <a:pt x="213" y="160"/>
                    <a:pt x="213" y="160"/>
                  </a:cubicBezTo>
                  <a:cubicBezTo>
                    <a:pt x="214" y="158"/>
                    <a:pt x="214" y="158"/>
                    <a:pt x="214" y="158"/>
                  </a:cubicBezTo>
                  <a:cubicBezTo>
                    <a:pt x="215" y="158"/>
                    <a:pt x="215" y="158"/>
                    <a:pt x="215" y="158"/>
                  </a:cubicBezTo>
                  <a:cubicBezTo>
                    <a:pt x="215" y="158"/>
                    <a:pt x="215" y="158"/>
                    <a:pt x="215" y="158"/>
                  </a:cubicBezTo>
                  <a:close/>
                  <a:moveTo>
                    <a:pt x="201" y="162"/>
                  </a:moveTo>
                  <a:cubicBezTo>
                    <a:pt x="201" y="162"/>
                    <a:pt x="201" y="162"/>
                    <a:pt x="201" y="162"/>
                  </a:cubicBezTo>
                  <a:cubicBezTo>
                    <a:pt x="201" y="161"/>
                    <a:pt x="201" y="161"/>
                    <a:pt x="201" y="161"/>
                  </a:cubicBezTo>
                  <a:cubicBezTo>
                    <a:pt x="202" y="162"/>
                    <a:pt x="202" y="162"/>
                    <a:pt x="202" y="162"/>
                  </a:cubicBezTo>
                  <a:cubicBezTo>
                    <a:pt x="201" y="162"/>
                    <a:pt x="201" y="162"/>
                    <a:pt x="201" y="162"/>
                  </a:cubicBezTo>
                  <a:close/>
                  <a:moveTo>
                    <a:pt x="206" y="163"/>
                  </a:moveTo>
                  <a:cubicBezTo>
                    <a:pt x="207" y="163"/>
                    <a:pt x="207" y="163"/>
                    <a:pt x="207" y="163"/>
                  </a:cubicBezTo>
                  <a:cubicBezTo>
                    <a:pt x="208" y="163"/>
                    <a:pt x="208" y="163"/>
                    <a:pt x="208" y="163"/>
                  </a:cubicBezTo>
                  <a:cubicBezTo>
                    <a:pt x="207" y="164"/>
                    <a:pt x="207" y="164"/>
                    <a:pt x="207" y="164"/>
                  </a:cubicBezTo>
                  <a:cubicBezTo>
                    <a:pt x="206" y="163"/>
                    <a:pt x="206" y="163"/>
                    <a:pt x="206" y="163"/>
                  </a:cubicBezTo>
                  <a:close/>
                  <a:moveTo>
                    <a:pt x="207" y="161"/>
                  </a:moveTo>
                  <a:cubicBezTo>
                    <a:pt x="207" y="161"/>
                    <a:pt x="207" y="161"/>
                    <a:pt x="207" y="161"/>
                  </a:cubicBezTo>
                  <a:cubicBezTo>
                    <a:pt x="208" y="162"/>
                    <a:pt x="208" y="162"/>
                    <a:pt x="208" y="162"/>
                  </a:cubicBezTo>
                  <a:cubicBezTo>
                    <a:pt x="207" y="163"/>
                    <a:pt x="207" y="163"/>
                    <a:pt x="207" y="163"/>
                  </a:cubicBezTo>
                  <a:cubicBezTo>
                    <a:pt x="206" y="162"/>
                    <a:pt x="206" y="162"/>
                    <a:pt x="206" y="162"/>
                  </a:cubicBezTo>
                  <a:cubicBezTo>
                    <a:pt x="207" y="162"/>
                    <a:pt x="207" y="162"/>
                    <a:pt x="207" y="162"/>
                  </a:cubicBezTo>
                  <a:cubicBezTo>
                    <a:pt x="207" y="161"/>
                    <a:pt x="207" y="161"/>
                    <a:pt x="207" y="161"/>
                  </a:cubicBezTo>
                  <a:close/>
                  <a:moveTo>
                    <a:pt x="206" y="160"/>
                  </a:moveTo>
                  <a:cubicBezTo>
                    <a:pt x="207" y="160"/>
                    <a:pt x="207" y="160"/>
                    <a:pt x="207" y="160"/>
                  </a:cubicBezTo>
                  <a:cubicBezTo>
                    <a:pt x="206" y="161"/>
                    <a:pt x="206" y="161"/>
                    <a:pt x="206" y="161"/>
                  </a:cubicBezTo>
                  <a:cubicBezTo>
                    <a:pt x="206" y="160"/>
                    <a:pt x="206" y="160"/>
                    <a:pt x="206" y="160"/>
                  </a:cubicBezTo>
                  <a:cubicBezTo>
                    <a:pt x="206" y="160"/>
                    <a:pt x="206" y="160"/>
                    <a:pt x="206" y="160"/>
                  </a:cubicBezTo>
                  <a:cubicBezTo>
                    <a:pt x="206" y="160"/>
                    <a:pt x="206" y="160"/>
                    <a:pt x="206" y="160"/>
                  </a:cubicBezTo>
                  <a:close/>
                  <a:moveTo>
                    <a:pt x="207" y="159"/>
                  </a:moveTo>
                  <a:cubicBezTo>
                    <a:pt x="208" y="159"/>
                    <a:pt x="208" y="159"/>
                    <a:pt x="208" y="159"/>
                  </a:cubicBezTo>
                  <a:cubicBezTo>
                    <a:pt x="208" y="158"/>
                    <a:pt x="208" y="158"/>
                    <a:pt x="208" y="158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09" y="157"/>
                    <a:pt x="209" y="157"/>
                    <a:pt x="209" y="157"/>
                  </a:cubicBezTo>
                  <a:cubicBezTo>
                    <a:pt x="209" y="157"/>
                    <a:pt x="209" y="157"/>
                    <a:pt x="209" y="157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1" y="157"/>
                    <a:pt x="211" y="157"/>
                    <a:pt x="211" y="157"/>
                  </a:cubicBezTo>
                  <a:cubicBezTo>
                    <a:pt x="210" y="158"/>
                    <a:pt x="210" y="158"/>
                    <a:pt x="210" y="158"/>
                  </a:cubicBezTo>
                  <a:cubicBezTo>
                    <a:pt x="211" y="159"/>
                    <a:pt x="211" y="159"/>
                    <a:pt x="211" y="159"/>
                  </a:cubicBezTo>
                  <a:cubicBezTo>
                    <a:pt x="209" y="160"/>
                    <a:pt x="209" y="160"/>
                    <a:pt x="209" y="160"/>
                  </a:cubicBezTo>
                  <a:cubicBezTo>
                    <a:pt x="208" y="161"/>
                    <a:pt x="208" y="161"/>
                    <a:pt x="208" y="161"/>
                  </a:cubicBezTo>
                  <a:cubicBezTo>
                    <a:pt x="208" y="161"/>
                    <a:pt x="208" y="161"/>
                    <a:pt x="208" y="161"/>
                  </a:cubicBezTo>
                  <a:cubicBezTo>
                    <a:pt x="208" y="160"/>
                    <a:pt x="208" y="160"/>
                    <a:pt x="208" y="160"/>
                  </a:cubicBezTo>
                  <a:cubicBezTo>
                    <a:pt x="209" y="159"/>
                    <a:pt x="209" y="159"/>
                    <a:pt x="209" y="159"/>
                  </a:cubicBezTo>
                  <a:cubicBezTo>
                    <a:pt x="209" y="159"/>
                    <a:pt x="209" y="159"/>
                    <a:pt x="209" y="159"/>
                  </a:cubicBezTo>
                  <a:cubicBezTo>
                    <a:pt x="208" y="160"/>
                    <a:pt x="208" y="160"/>
                    <a:pt x="208" y="160"/>
                  </a:cubicBezTo>
                  <a:cubicBezTo>
                    <a:pt x="207" y="159"/>
                    <a:pt x="207" y="159"/>
                    <a:pt x="207" y="159"/>
                  </a:cubicBezTo>
                  <a:close/>
                  <a:moveTo>
                    <a:pt x="199" y="162"/>
                  </a:moveTo>
                  <a:cubicBezTo>
                    <a:pt x="200" y="162"/>
                    <a:pt x="200" y="162"/>
                    <a:pt x="200" y="162"/>
                  </a:cubicBezTo>
                  <a:cubicBezTo>
                    <a:pt x="200" y="162"/>
                    <a:pt x="200" y="162"/>
                    <a:pt x="200" y="162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01" y="164"/>
                    <a:pt x="201" y="164"/>
                    <a:pt x="201" y="164"/>
                  </a:cubicBezTo>
                  <a:cubicBezTo>
                    <a:pt x="200" y="165"/>
                    <a:pt x="200" y="165"/>
                    <a:pt x="200" y="165"/>
                  </a:cubicBezTo>
                  <a:cubicBezTo>
                    <a:pt x="200" y="164"/>
                    <a:pt x="200" y="164"/>
                    <a:pt x="200" y="164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199" y="162"/>
                    <a:pt x="199" y="162"/>
                    <a:pt x="199" y="162"/>
                  </a:cubicBezTo>
                  <a:cubicBezTo>
                    <a:pt x="199" y="162"/>
                    <a:pt x="199" y="162"/>
                    <a:pt x="199" y="162"/>
                  </a:cubicBezTo>
                  <a:close/>
                  <a:moveTo>
                    <a:pt x="200" y="161"/>
                  </a:moveTo>
                  <a:cubicBezTo>
                    <a:pt x="200" y="161"/>
                    <a:pt x="200" y="161"/>
                    <a:pt x="200" y="161"/>
                  </a:cubicBezTo>
                  <a:cubicBezTo>
                    <a:pt x="200" y="161"/>
                    <a:pt x="200" y="161"/>
                    <a:pt x="200" y="161"/>
                  </a:cubicBezTo>
                  <a:cubicBezTo>
                    <a:pt x="201" y="161"/>
                    <a:pt x="201" y="161"/>
                    <a:pt x="201" y="161"/>
                  </a:cubicBezTo>
                  <a:cubicBezTo>
                    <a:pt x="200" y="162"/>
                    <a:pt x="200" y="162"/>
                    <a:pt x="200" y="162"/>
                  </a:cubicBezTo>
                  <a:cubicBezTo>
                    <a:pt x="200" y="161"/>
                    <a:pt x="200" y="161"/>
                    <a:pt x="200" y="161"/>
                  </a:cubicBezTo>
                  <a:close/>
                  <a:moveTo>
                    <a:pt x="199" y="160"/>
                  </a:moveTo>
                  <a:cubicBezTo>
                    <a:pt x="200" y="159"/>
                    <a:pt x="200" y="159"/>
                    <a:pt x="200" y="159"/>
                  </a:cubicBezTo>
                  <a:cubicBezTo>
                    <a:pt x="200" y="160"/>
                    <a:pt x="200" y="160"/>
                    <a:pt x="200" y="160"/>
                  </a:cubicBezTo>
                  <a:cubicBezTo>
                    <a:pt x="199" y="160"/>
                    <a:pt x="199" y="160"/>
                    <a:pt x="199" y="160"/>
                  </a:cubicBezTo>
                  <a:close/>
                  <a:moveTo>
                    <a:pt x="199" y="159"/>
                  </a:moveTo>
                  <a:cubicBezTo>
                    <a:pt x="199" y="159"/>
                    <a:pt x="199" y="159"/>
                    <a:pt x="199" y="159"/>
                  </a:cubicBezTo>
                  <a:cubicBezTo>
                    <a:pt x="198" y="160"/>
                    <a:pt x="198" y="160"/>
                    <a:pt x="198" y="160"/>
                  </a:cubicBezTo>
                  <a:cubicBezTo>
                    <a:pt x="199" y="159"/>
                    <a:pt x="199" y="159"/>
                    <a:pt x="199" y="159"/>
                  </a:cubicBezTo>
                  <a:close/>
                  <a:moveTo>
                    <a:pt x="198" y="155"/>
                  </a:moveTo>
                  <a:cubicBezTo>
                    <a:pt x="198" y="154"/>
                    <a:pt x="198" y="154"/>
                    <a:pt x="198" y="154"/>
                  </a:cubicBezTo>
                  <a:cubicBezTo>
                    <a:pt x="199" y="155"/>
                    <a:pt x="199" y="155"/>
                    <a:pt x="199" y="155"/>
                  </a:cubicBezTo>
                  <a:cubicBezTo>
                    <a:pt x="198" y="155"/>
                    <a:pt x="198" y="155"/>
                    <a:pt x="198" y="155"/>
                  </a:cubicBezTo>
                  <a:close/>
                  <a:moveTo>
                    <a:pt x="200" y="156"/>
                  </a:moveTo>
                  <a:cubicBezTo>
                    <a:pt x="201" y="156"/>
                    <a:pt x="201" y="156"/>
                    <a:pt x="201" y="156"/>
                  </a:cubicBezTo>
                  <a:cubicBezTo>
                    <a:pt x="201" y="156"/>
                    <a:pt x="201" y="156"/>
                    <a:pt x="201" y="156"/>
                  </a:cubicBezTo>
                  <a:cubicBezTo>
                    <a:pt x="201" y="156"/>
                    <a:pt x="201" y="156"/>
                    <a:pt x="201" y="156"/>
                  </a:cubicBezTo>
                  <a:cubicBezTo>
                    <a:pt x="200" y="156"/>
                    <a:pt x="200" y="156"/>
                    <a:pt x="200" y="156"/>
                  </a:cubicBezTo>
                  <a:close/>
                  <a:moveTo>
                    <a:pt x="201" y="155"/>
                  </a:moveTo>
                  <a:cubicBezTo>
                    <a:pt x="201" y="154"/>
                    <a:pt x="201" y="154"/>
                    <a:pt x="201" y="154"/>
                  </a:cubicBezTo>
                  <a:cubicBezTo>
                    <a:pt x="202" y="154"/>
                    <a:pt x="202" y="154"/>
                    <a:pt x="202" y="154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1" y="155"/>
                    <a:pt x="201" y="155"/>
                    <a:pt x="201" y="155"/>
                  </a:cubicBezTo>
                  <a:cubicBezTo>
                    <a:pt x="201" y="155"/>
                    <a:pt x="201" y="155"/>
                    <a:pt x="201" y="155"/>
                  </a:cubicBezTo>
                  <a:close/>
                  <a:moveTo>
                    <a:pt x="203" y="155"/>
                  </a:moveTo>
                  <a:cubicBezTo>
                    <a:pt x="203" y="154"/>
                    <a:pt x="203" y="154"/>
                    <a:pt x="203" y="154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2" y="153"/>
                    <a:pt x="202" y="153"/>
                    <a:pt x="202" y="153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03" y="153"/>
                    <a:pt x="203" y="153"/>
                    <a:pt x="203" y="153"/>
                  </a:cubicBezTo>
                  <a:cubicBezTo>
                    <a:pt x="204" y="153"/>
                    <a:pt x="204" y="153"/>
                    <a:pt x="204" y="153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3" y="155"/>
                    <a:pt x="203" y="155"/>
                    <a:pt x="203" y="155"/>
                  </a:cubicBezTo>
                  <a:cubicBezTo>
                    <a:pt x="204" y="155"/>
                    <a:pt x="204" y="155"/>
                    <a:pt x="204" y="155"/>
                  </a:cubicBezTo>
                  <a:cubicBezTo>
                    <a:pt x="204" y="155"/>
                    <a:pt x="204" y="155"/>
                    <a:pt x="204" y="155"/>
                  </a:cubicBezTo>
                  <a:cubicBezTo>
                    <a:pt x="205" y="156"/>
                    <a:pt x="205" y="156"/>
                    <a:pt x="205" y="156"/>
                  </a:cubicBezTo>
                  <a:cubicBezTo>
                    <a:pt x="205" y="157"/>
                    <a:pt x="205" y="157"/>
                    <a:pt x="205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05" y="158"/>
                    <a:pt x="205" y="158"/>
                    <a:pt x="205" y="158"/>
                  </a:cubicBezTo>
                  <a:cubicBezTo>
                    <a:pt x="205" y="158"/>
                    <a:pt x="205" y="158"/>
                    <a:pt x="205" y="158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4" y="159"/>
                    <a:pt x="204" y="159"/>
                    <a:pt x="204" y="159"/>
                  </a:cubicBezTo>
                  <a:cubicBezTo>
                    <a:pt x="205" y="159"/>
                    <a:pt x="205" y="159"/>
                    <a:pt x="205" y="159"/>
                  </a:cubicBezTo>
                  <a:cubicBezTo>
                    <a:pt x="205" y="160"/>
                    <a:pt x="205" y="160"/>
                    <a:pt x="205" y="160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5" y="161"/>
                    <a:pt x="205" y="161"/>
                    <a:pt x="205" y="161"/>
                  </a:cubicBezTo>
                  <a:cubicBezTo>
                    <a:pt x="205" y="161"/>
                    <a:pt x="205" y="161"/>
                    <a:pt x="205" y="161"/>
                  </a:cubicBezTo>
                  <a:cubicBezTo>
                    <a:pt x="205" y="161"/>
                    <a:pt x="205" y="161"/>
                    <a:pt x="205" y="161"/>
                  </a:cubicBezTo>
                  <a:cubicBezTo>
                    <a:pt x="204" y="162"/>
                    <a:pt x="204" y="162"/>
                    <a:pt x="204" y="162"/>
                  </a:cubicBezTo>
                  <a:cubicBezTo>
                    <a:pt x="204" y="162"/>
                    <a:pt x="204" y="162"/>
                    <a:pt x="204" y="162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4"/>
                    <a:pt x="204" y="164"/>
                    <a:pt x="204" y="164"/>
                  </a:cubicBezTo>
                  <a:cubicBezTo>
                    <a:pt x="204" y="164"/>
                    <a:pt x="204" y="164"/>
                    <a:pt x="204" y="164"/>
                  </a:cubicBezTo>
                  <a:cubicBezTo>
                    <a:pt x="203" y="164"/>
                    <a:pt x="203" y="164"/>
                    <a:pt x="203" y="164"/>
                  </a:cubicBezTo>
                  <a:cubicBezTo>
                    <a:pt x="203" y="164"/>
                    <a:pt x="203" y="164"/>
                    <a:pt x="203" y="164"/>
                  </a:cubicBezTo>
                  <a:cubicBezTo>
                    <a:pt x="203" y="163"/>
                    <a:pt x="203" y="163"/>
                    <a:pt x="203" y="163"/>
                  </a:cubicBezTo>
                  <a:cubicBezTo>
                    <a:pt x="202" y="163"/>
                    <a:pt x="202" y="163"/>
                    <a:pt x="202" y="163"/>
                  </a:cubicBezTo>
                  <a:cubicBezTo>
                    <a:pt x="202" y="162"/>
                    <a:pt x="202" y="162"/>
                    <a:pt x="202" y="162"/>
                  </a:cubicBezTo>
                  <a:cubicBezTo>
                    <a:pt x="203" y="162"/>
                    <a:pt x="203" y="162"/>
                    <a:pt x="203" y="162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3" y="161"/>
                    <a:pt x="203" y="161"/>
                    <a:pt x="203" y="161"/>
                  </a:cubicBezTo>
                  <a:cubicBezTo>
                    <a:pt x="203" y="160"/>
                    <a:pt x="203" y="160"/>
                    <a:pt x="203" y="160"/>
                  </a:cubicBezTo>
                  <a:cubicBezTo>
                    <a:pt x="202" y="160"/>
                    <a:pt x="202" y="160"/>
                    <a:pt x="202" y="160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2" y="160"/>
                    <a:pt x="202" y="160"/>
                    <a:pt x="202" y="160"/>
                  </a:cubicBezTo>
                  <a:cubicBezTo>
                    <a:pt x="201" y="160"/>
                    <a:pt x="201" y="160"/>
                    <a:pt x="201" y="160"/>
                  </a:cubicBezTo>
                  <a:cubicBezTo>
                    <a:pt x="201" y="160"/>
                    <a:pt x="201" y="160"/>
                    <a:pt x="201" y="160"/>
                  </a:cubicBezTo>
                  <a:cubicBezTo>
                    <a:pt x="201" y="159"/>
                    <a:pt x="201" y="159"/>
                    <a:pt x="201" y="159"/>
                  </a:cubicBezTo>
                  <a:cubicBezTo>
                    <a:pt x="201" y="159"/>
                    <a:pt x="201" y="159"/>
                    <a:pt x="201" y="159"/>
                  </a:cubicBezTo>
                  <a:cubicBezTo>
                    <a:pt x="202" y="159"/>
                    <a:pt x="202" y="159"/>
                    <a:pt x="202" y="159"/>
                  </a:cubicBezTo>
                  <a:cubicBezTo>
                    <a:pt x="202" y="159"/>
                    <a:pt x="202" y="159"/>
                    <a:pt x="202" y="159"/>
                  </a:cubicBezTo>
                  <a:cubicBezTo>
                    <a:pt x="203" y="158"/>
                    <a:pt x="203" y="158"/>
                    <a:pt x="203" y="158"/>
                  </a:cubicBezTo>
                  <a:cubicBezTo>
                    <a:pt x="203" y="158"/>
                    <a:pt x="203" y="158"/>
                    <a:pt x="203" y="158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2" y="158"/>
                    <a:pt x="202" y="158"/>
                    <a:pt x="202" y="158"/>
                  </a:cubicBezTo>
                  <a:cubicBezTo>
                    <a:pt x="201" y="157"/>
                    <a:pt x="201" y="157"/>
                    <a:pt x="201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3" y="156"/>
                    <a:pt x="203" y="156"/>
                    <a:pt x="203" y="156"/>
                  </a:cubicBezTo>
                  <a:cubicBezTo>
                    <a:pt x="203" y="155"/>
                    <a:pt x="203" y="155"/>
                    <a:pt x="203" y="155"/>
                  </a:cubicBezTo>
                  <a:close/>
                  <a:moveTo>
                    <a:pt x="208" y="155"/>
                  </a:moveTo>
                  <a:cubicBezTo>
                    <a:pt x="207" y="154"/>
                    <a:pt x="207" y="154"/>
                    <a:pt x="207" y="154"/>
                  </a:cubicBezTo>
                  <a:cubicBezTo>
                    <a:pt x="208" y="154"/>
                    <a:pt x="208" y="154"/>
                    <a:pt x="208" y="154"/>
                  </a:cubicBezTo>
                  <a:cubicBezTo>
                    <a:pt x="208" y="153"/>
                    <a:pt x="208" y="153"/>
                    <a:pt x="208" y="153"/>
                  </a:cubicBezTo>
                  <a:cubicBezTo>
                    <a:pt x="208" y="153"/>
                    <a:pt x="208" y="153"/>
                    <a:pt x="208" y="153"/>
                  </a:cubicBezTo>
                  <a:cubicBezTo>
                    <a:pt x="208" y="154"/>
                    <a:pt x="208" y="154"/>
                    <a:pt x="208" y="154"/>
                  </a:cubicBezTo>
                  <a:cubicBezTo>
                    <a:pt x="208" y="155"/>
                    <a:pt x="208" y="155"/>
                    <a:pt x="208" y="155"/>
                  </a:cubicBezTo>
                  <a:close/>
                  <a:moveTo>
                    <a:pt x="206" y="156"/>
                  </a:moveTo>
                  <a:cubicBezTo>
                    <a:pt x="207" y="154"/>
                    <a:pt x="207" y="154"/>
                    <a:pt x="207" y="154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7" y="155"/>
                    <a:pt x="207" y="155"/>
                    <a:pt x="207" y="155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206" y="156"/>
                    <a:pt x="206" y="156"/>
                    <a:pt x="206" y="156"/>
                  </a:cubicBezTo>
                  <a:close/>
                  <a:moveTo>
                    <a:pt x="206" y="155"/>
                  </a:moveTo>
                  <a:cubicBezTo>
                    <a:pt x="206" y="154"/>
                    <a:pt x="206" y="154"/>
                    <a:pt x="206" y="154"/>
                  </a:cubicBezTo>
                  <a:cubicBezTo>
                    <a:pt x="207" y="153"/>
                    <a:pt x="207" y="153"/>
                    <a:pt x="207" y="153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6" y="155"/>
                    <a:pt x="206" y="155"/>
                    <a:pt x="206" y="155"/>
                  </a:cubicBezTo>
                  <a:cubicBezTo>
                    <a:pt x="206" y="155"/>
                    <a:pt x="206" y="155"/>
                    <a:pt x="206" y="155"/>
                  </a:cubicBezTo>
                  <a:close/>
                  <a:moveTo>
                    <a:pt x="205" y="153"/>
                  </a:moveTo>
                  <a:cubicBezTo>
                    <a:pt x="205" y="152"/>
                    <a:pt x="205" y="152"/>
                    <a:pt x="205" y="152"/>
                  </a:cubicBezTo>
                  <a:cubicBezTo>
                    <a:pt x="207" y="152"/>
                    <a:pt x="207" y="152"/>
                    <a:pt x="207" y="152"/>
                  </a:cubicBezTo>
                  <a:cubicBezTo>
                    <a:pt x="207" y="153"/>
                    <a:pt x="207" y="153"/>
                    <a:pt x="207" y="153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5" y="153"/>
                    <a:pt x="205" y="153"/>
                    <a:pt x="205" y="153"/>
                  </a:cubicBezTo>
                  <a:cubicBezTo>
                    <a:pt x="205" y="153"/>
                    <a:pt x="205" y="153"/>
                    <a:pt x="205" y="153"/>
                  </a:cubicBezTo>
                  <a:close/>
                  <a:moveTo>
                    <a:pt x="206" y="151"/>
                  </a:moveTo>
                  <a:cubicBezTo>
                    <a:pt x="207" y="150"/>
                    <a:pt x="207" y="150"/>
                    <a:pt x="207" y="150"/>
                  </a:cubicBezTo>
                  <a:cubicBezTo>
                    <a:pt x="207" y="149"/>
                    <a:pt x="207" y="149"/>
                    <a:pt x="207" y="149"/>
                  </a:cubicBezTo>
                  <a:cubicBezTo>
                    <a:pt x="208" y="151"/>
                    <a:pt x="208" y="151"/>
                    <a:pt x="208" y="151"/>
                  </a:cubicBezTo>
                  <a:cubicBezTo>
                    <a:pt x="207" y="151"/>
                    <a:pt x="207" y="151"/>
                    <a:pt x="207" y="151"/>
                  </a:cubicBezTo>
                  <a:cubicBezTo>
                    <a:pt x="206" y="152"/>
                    <a:pt x="206" y="152"/>
                    <a:pt x="206" y="152"/>
                  </a:cubicBezTo>
                  <a:cubicBezTo>
                    <a:pt x="206" y="151"/>
                    <a:pt x="206" y="151"/>
                    <a:pt x="206" y="151"/>
                  </a:cubicBezTo>
                  <a:cubicBezTo>
                    <a:pt x="206" y="151"/>
                    <a:pt x="206" y="151"/>
                    <a:pt x="206" y="151"/>
                  </a:cubicBezTo>
                  <a:close/>
                  <a:moveTo>
                    <a:pt x="203" y="152"/>
                  </a:moveTo>
                  <a:cubicBezTo>
                    <a:pt x="203" y="151"/>
                    <a:pt x="203" y="151"/>
                    <a:pt x="203" y="151"/>
                  </a:cubicBezTo>
                  <a:cubicBezTo>
                    <a:pt x="204" y="149"/>
                    <a:pt x="204" y="149"/>
                    <a:pt x="204" y="149"/>
                  </a:cubicBezTo>
                  <a:cubicBezTo>
                    <a:pt x="204" y="148"/>
                    <a:pt x="204" y="148"/>
                    <a:pt x="204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04" y="146"/>
                    <a:pt x="204" y="146"/>
                    <a:pt x="204" y="146"/>
                  </a:cubicBezTo>
                  <a:cubicBezTo>
                    <a:pt x="205" y="147"/>
                    <a:pt x="205" y="147"/>
                    <a:pt x="205" y="147"/>
                  </a:cubicBezTo>
                  <a:cubicBezTo>
                    <a:pt x="206" y="147"/>
                    <a:pt x="206" y="147"/>
                    <a:pt x="206" y="147"/>
                  </a:cubicBezTo>
                  <a:cubicBezTo>
                    <a:pt x="207" y="148"/>
                    <a:pt x="207" y="148"/>
                    <a:pt x="207" y="148"/>
                  </a:cubicBezTo>
                  <a:cubicBezTo>
                    <a:pt x="207" y="149"/>
                    <a:pt x="207" y="149"/>
                    <a:pt x="207" y="149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5" y="149"/>
                    <a:pt x="205" y="149"/>
                    <a:pt x="205" y="149"/>
                  </a:cubicBezTo>
                  <a:cubicBezTo>
                    <a:pt x="205" y="149"/>
                    <a:pt x="205" y="149"/>
                    <a:pt x="205" y="149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4" y="151"/>
                    <a:pt x="204" y="151"/>
                    <a:pt x="204" y="151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4" y="152"/>
                    <a:pt x="204" y="152"/>
                    <a:pt x="204" y="152"/>
                  </a:cubicBezTo>
                  <a:cubicBezTo>
                    <a:pt x="204" y="151"/>
                    <a:pt x="204" y="151"/>
                    <a:pt x="204" y="151"/>
                  </a:cubicBezTo>
                  <a:cubicBezTo>
                    <a:pt x="204" y="152"/>
                    <a:pt x="204" y="152"/>
                    <a:pt x="204" y="152"/>
                  </a:cubicBezTo>
                  <a:cubicBezTo>
                    <a:pt x="203" y="152"/>
                    <a:pt x="203" y="152"/>
                    <a:pt x="203" y="152"/>
                  </a:cubicBezTo>
                  <a:close/>
                  <a:moveTo>
                    <a:pt x="201" y="151"/>
                  </a:moveTo>
                  <a:cubicBezTo>
                    <a:pt x="200" y="150"/>
                    <a:pt x="200" y="150"/>
                    <a:pt x="200" y="150"/>
                  </a:cubicBezTo>
                  <a:cubicBezTo>
                    <a:pt x="201" y="149"/>
                    <a:pt x="201" y="149"/>
                    <a:pt x="201" y="149"/>
                  </a:cubicBezTo>
                  <a:cubicBezTo>
                    <a:pt x="200" y="149"/>
                    <a:pt x="200" y="149"/>
                    <a:pt x="200" y="149"/>
                  </a:cubicBezTo>
                  <a:cubicBezTo>
                    <a:pt x="200" y="148"/>
                    <a:pt x="200" y="148"/>
                    <a:pt x="200" y="148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1" y="147"/>
                    <a:pt x="201" y="147"/>
                    <a:pt x="201" y="147"/>
                  </a:cubicBezTo>
                  <a:cubicBezTo>
                    <a:pt x="202" y="147"/>
                    <a:pt x="202" y="147"/>
                    <a:pt x="202" y="147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2" y="149"/>
                    <a:pt x="202" y="149"/>
                    <a:pt x="202" y="149"/>
                  </a:cubicBezTo>
                  <a:cubicBezTo>
                    <a:pt x="202" y="149"/>
                    <a:pt x="202" y="149"/>
                    <a:pt x="202" y="149"/>
                  </a:cubicBezTo>
                  <a:cubicBezTo>
                    <a:pt x="203" y="149"/>
                    <a:pt x="203" y="149"/>
                    <a:pt x="203" y="149"/>
                  </a:cubicBezTo>
                  <a:cubicBezTo>
                    <a:pt x="203" y="149"/>
                    <a:pt x="203" y="149"/>
                    <a:pt x="203" y="149"/>
                  </a:cubicBezTo>
                  <a:cubicBezTo>
                    <a:pt x="202" y="151"/>
                    <a:pt x="202" y="151"/>
                    <a:pt x="202" y="151"/>
                  </a:cubicBezTo>
                  <a:cubicBezTo>
                    <a:pt x="201" y="152"/>
                    <a:pt x="201" y="152"/>
                    <a:pt x="201" y="152"/>
                  </a:cubicBezTo>
                  <a:cubicBezTo>
                    <a:pt x="201" y="153"/>
                    <a:pt x="201" y="153"/>
                    <a:pt x="201" y="153"/>
                  </a:cubicBezTo>
                  <a:cubicBezTo>
                    <a:pt x="201" y="153"/>
                    <a:pt x="201" y="153"/>
                    <a:pt x="201" y="153"/>
                  </a:cubicBezTo>
                  <a:cubicBezTo>
                    <a:pt x="200" y="154"/>
                    <a:pt x="200" y="154"/>
                    <a:pt x="200" y="154"/>
                  </a:cubicBezTo>
                  <a:cubicBezTo>
                    <a:pt x="200" y="153"/>
                    <a:pt x="200" y="153"/>
                    <a:pt x="200" y="153"/>
                  </a:cubicBezTo>
                  <a:cubicBezTo>
                    <a:pt x="200" y="152"/>
                    <a:pt x="200" y="152"/>
                    <a:pt x="200" y="152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199" y="153"/>
                    <a:pt x="199" y="153"/>
                    <a:pt x="199" y="153"/>
                  </a:cubicBezTo>
                  <a:cubicBezTo>
                    <a:pt x="199" y="153"/>
                    <a:pt x="199" y="153"/>
                    <a:pt x="199" y="153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0" y="152"/>
                    <a:pt x="200" y="152"/>
                    <a:pt x="200" y="152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201" y="151"/>
                    <a:pt x="201" y="151"/>
                    <a:pt x="201" y="151"/>
                  </a:cubicBezTo>
                  <a:close/>
                  <a:moveTo>
                    <a:pt x="200" y="144"/>
                  </a:moveTo>
                  <a:cubicBezTo>
                    <a:pt x="201" y="144"/>
                    <a:pt x="201" y="144"/>
                    <a:pt x="201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0" y="144"/>
                    <a:pt x="200" y="144"/>
                    <a:pt x="200" y="144"/>
                  </a:cubicBezTo>
                  <a:close/>
                  <a:moveTo>
                    <a:pt x="198" y="144"/>
                  </a:moveTo>
                  <a:cubicBezTo>
                    <a:pt x="199" y="144"/>
                    <a:pt x="199" y="144"/>
                    <a:pt x="199" y="144"/>
                  </a:cubicBezTo>
                  <a:cubicBezTo>
                    <a:pt x="199" y="143"/>
                    <a:pt x="199" y="143"/>
                    <a:pt x="199" y="143"/>
                  </a:cubicBezTo>
                  <a:cubicBezTo>
                    <a:pt x="200" y="143"/>
                    <a:pt x="200" y="143"/>
                    <a:pt x="200" y="143"/>
                  </a:cubicBezTo>
                  <a:cubicBezTo>
                    <a:pt x="200" y="144"/>
                    <a:pt x="200" y="144"/>
                    <a:pt x="200" y="144"/>
                  </a:cubicBezTo>
                  <a:cubicBezTo>
                    <a:pt x="200" y="146"/>
                    <a:pt x="200" y="146"/>
                    <a:pt x="200" y="146"/>
                  </a:cubicBezTo>
                  <a:cubicBezTo>
                    <a:pt x="200" y="147"/>
                    <a:pt x="200" y="147"/>
                    <a:pt x="200" y="147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198" y="150"/>
                    <a:pt x="198" y="150"/>
                    <a:pt x="198" y="150"/>
                  </a:cubicBezTo>
                  <a:cubicBezTo>
                    <a:pt x="198" y="151"/>
                    <a:pt x="198" y="151"/>
                    <a:pt x="198" y="151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8" y="151"/>
                    <a:pt x="198" y="151"/>
                    <a:pt x="198" y="151"/>
                  </a:cubicBezTo>
                  <a:cubicBezTo>
                    <a:pt x="197" y="151"/>
                    <a:pt x="197" y="151"/>
                    <a:pt x="197" y="151"/>
                  </a:cubicBezTo>
                  <a:cubicBezTo>
                    <a:pt x="197" y="150"/>
                    <a:pt x="197" y="150"/>
                    <a:pt x="197" y="150"/>
                  </a:cubicBezTo>
                  <a:cubicBezTo>
                    <a:pt x="197" y="149"/>
                    <a:pt x="197" y="149"/>
                    <a:pt x="197" y="149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7" y="149"/>
                    <a:pt x="197" y="149"/>
                    <a:pt x="197" y="149"/>
                  </a:cubicBezTo>
                  <a:cubicBezTo>
                    <a:pt x="197" y="148"/>
                    <a:pt x="197" y="148"/>
                    <a:pt x="197" y="148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198" y="147"/>
                    <a:pt x="198" y="147"/>
                    <a:pt x="198" y="147"/>
                  </a:cubicBezTo>
                  <a:cubicBezTo>
                    <a:pt x="197" y="147"/>
                    <a:pt x="197" y="147"/>
                    <a:pt x="197" y="147"/>
                  </a:cubicBezTo>
                  <a:cubicBezTo>
                    <a:pt x="197" y="147"/>
                    <a:pt x="197" y="147"/>
                    <a:pt x="197" y="147"/>
                  </a:cubicBezTo>
                  <a:cubicBezTo>
                    <a:pt x="198" y="147"/>
                    <a:pt x="198" y="147"/>
                    <a:pt x="198" y="147"/>
                  </a:cubicBezTo>
                  <a:cubicBezTo>
                    <a:pt x="198" y="146"/>
                    <a:pt x="198" y="146"/>
                    <a:pt x="198" y="146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8" y="144"/>
                    <a:pt x="198" y="144"/>
                    <a:pt x="198" y="144"/>
                  </a:cubicBezTo>
                  <a:cubicBezTo>
                    <a:pt x="198" y="144"/>
                    <a:pt x="198" y="144"/>
                    <a:pt x="198" y="144"/>
                  </a:cubicBezTo>
                  <a:close/>
                  <a:moveTo>
                    <a:pt x="196" y="144"/>
                  </a:moveTo>
                  <a:cubicBezTo>
                    <a:pt x="197" y="144"/>
                    <a:pt x="197" y="144"/>
                    <a:pt x="197" y="144"/>
                  </a:cubicBezTo>
                  <a:cubicBezTo>
                    <a:pt x="197" y="144"/>
                    <a:pt x="197" y="144"/>
                    <a:pt x="197" y="144"/>
                  </a:cubicBezTo>
                  <a:cubicBezTo>
                    <a:pt x="197" y="145"/>
                    <a:pt x="197" y="145"/>
                    <a:pt x="197" y="145"/>
                  </a:cubicBezTo>
                  <a:cubicBezTo>
                    <a:pt x="197" y="146"/>
                    <a:pt x="197" y="146"/>
                    <a:pt x="197" y="146"/>
                  </a:cubicBezTo>
                  <a:cubicBezTo>
                    <a:pt x="196" y="146"/>
                    <a:pt x="196" y="146"/>
                    <a:pt x="196" y="146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6" y="144"/>
                    <a:pt x="196" y="144"/>
                    <a:pt x="196" y="144"/>
                  </a:cubicBezTo>
                  <a:close/>
                  <a:moveTo>
                    <a:pt x="201" y="146"/>
                  </a:moveTo>
                  <a:cubicBezTo>
                    <a:pt x="201" y="145"/>
                    <a:pt x="201" y="145"/>
                    <a:pt x="201" y="145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2" y="144"/>
                    <a:pt x="202" y="144"/>
                    <a:pt x="202" y="144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2" y="143"/>
                    <a:pt x="202" y="143"/>
                    <a:pt x="202" y="143"/>
                  </a:cubicBezTo>
                  <a:cubicBezTo>
                    <a:pt x="203" y="143"/>
                    <a:pt x="203" y="143"/>
                    <a:pt x="203" y="143"/>
                  </a:cubicBezTo>
                  <a:cubicBezTo>
                    <a:pt x="202" y="142"/>
                    <a:pt x="202" y="142"/>
                    <a:pt x="202" y="142"/>
                  </a:cubicBezTo>
                  <a:cubicBezTo>
                    <a:pt x="202" y="141"/>
                    <a:pt x="202" y="141"/>
                    <a:pt x="202" y="141"/>
                  </a:cubicBezTo>
                  <a:cubicBezTo>
                    <a:pt x="203" y="140"/>
                    <a:pt x="203" y="140"/>
                    <a:pt x="203" y="140"/>
                  </a:cubicBezTo>
                  <a:cubicBezTo>
                    <a:pt x="203" y="138"/>
                    <a:pt x="203" y="138"/>
                    <a:pt x="203" y="138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04" y="138"/>
                    <a:pt x="204" y="138"/>
                    <a:pt x="204" y="138"/>
                  </a:cubicBezTo>
                  <a:cubicBezTo>
                    <a:pt x="205" y="138"/>
                    <a:pt x="205" y="138"/>
                    <a:pt x="205" y="138"/>
                  </a:cubicBezTo>
                  <a:cubicBezTo>
                    <a:pt x="206" y="139"/>
                    <a:pt x="206" y="139"/>
                    <a:pt x="206" y="139"/>
                  </a:cubicBezTo>
                  <a:cubicBezTo>
                    <a:pt x="206" y="142"/>
                    <a:pt x="206" y="142"/>
                    <a:pt x="206" y="142"/>
                  </a:cubicBezTo>
                  <a:cubicBezTo>
                    <a:pt x="206" y="143"/>
                    <a:pt x="206" y="143"/>
                    <a:pt x="206" y="143"/>
                  </a:cubicBezTo>
                  <a:cubicBezTo>
                    <a:pt x="205" y="143"/>
                    <a:pt x="205" y="143"/>
                    <a:pt x="205" y="143"/>
                  </a:cubicBezTo>
                  <a:cubicBezTo>
                    <a:pt x="205" y="141"/>
                    <a:pt x="205" y="141"/>
                    <a:pt x="205" y="141"/>
                  </a:cubicBezTo>
                  <a:cubicBezTo>
                    <a:pt x="205" y="139"/>
                    <a:pt x="205" y="139"/>
                    <a:pt x="205" y="139"/>
                  </a:cubicBezTo>
                  <a:cubicBezTo>
                    <a:pt x="205" y="140"/>
                    <a:pt x="205" y="140"/>
                    <a:pt x="205" y="140"/>
                  </a:cubicBezTo>
                  <a:cubicBezTo>
                    <a:pt x="205" y="143"/>
                    <a:pt x="205" y="143"/>
                    <a:pt x="205" y="143"/>
                  </a:cubicBezTo>
                  <a:cubicBezTo>
                    <a:pt x="204" y="143"/>
                    <a:pt x="204" y="143"/>
                    <a:pt x="204" y="143"/>
                  </a:cubicBezTo>
                  <a:cubicBezTo>
                    <a:pt x="204" y="144"/>
                    <a:pt x="204" y="144"/>
                    <a:pt x="204" y="144"/>
                  </a:cubicBezTo>
                  <a:cubicBezTo>
                    <a:pt x="204" y="144"/>
                    <a:pt x="204" y="144"/>
                    <a:pt x="204" y="144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3" y="145"/>
                    <a:pt x="203" y="145"/>
                    <a:pt x="203" y="145"/>
                  </a:cubicBezTo>
                  <a:cubicBezTo>
                    <a:pt x="202" y="146"/>
                    <a:pt x="202" y="146"/>
                    <a:pt x="202" y="146"/>
                  </a:cubicBezTo>
                  <a:cubicBezTo>
                    <a:pt x="201" y="147"/>
                    <a:pt x="201" y="147"/>
                    <a:pt x="201" y="147"/>
                  </a:cubicBezTo>
                  <a:cubicBezTo>
                    <a:pt x="201" y="146"/>
                    <a:pt x="201" y="146"/>
                    <a:pt x="201" y="146"/>
                  </a:cubicBezTo>
                  <a:close/>
                  <a:moveTo>
                    <a:pt x="198" y="137"/>
                  </a:moveTo>
                  <a:cubicBezTo>
                    <a:pt x="200" y="137"/>
                    <a:pt x="200" y="137"/>
                    <a:pt x="200" y="1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38"/>
                    <a:pt x="200" y="138"/>
                    <a:pt x="200" y="138"/>
                  </a:cubicBezTo>
                  <a:cubicBezTo>
                    <a:pt x="200" y="138"/>
                    <a:pt x="200" y="138"/>
                    <a:pt x="200" y="138"/>
                  </a:cubicBezTo>
                  <a:cubicBezTo>
                    <a:pt x="200" y="139"/>
                    <a:pt x="200" y="139"/>
                    <a:pt x="200" y="139"/>
                  </a:cubicBezTo>
                  <a:cubicBezTo>
                    <a:pt x="201" y="138"/>
                    <a:pt x="201" y="138"/>
                    <a:pt x="201" y="138"/>
                  </a:cubicBezTo>
                  <a:cubicBezTo>
                    <a:pt x="201" y="138"/>
                    <a:pt x="201" y="138"/>
                    <a:pt x="201" y="138"/>
                  </a:cubicBezTo>
                  <a:cubicBezTo>
                    <a:pt x="202" y="139"/>
                    <a:pt x="202" y="139"/>
                    <a:pt x="202" y="139"/>
                  </a:cubicBezTo>
                  <a:cubicBezTo>
                    <a:pt x="202" y="139"/>
                    <a:pt x="202" y="139"/>
                    <a:pt x="202" y="139"/>
                  </a:cubicBezTo>
                  <a:cubicBezTo>
                    <a:pt x="202" y="139"/>
                    <a:pt x="202" y="139"/>
                    <a:pt x="202" y="139"/>
                  </a:cubicBezTo>
                  <a:cubicBezTo>
                    <a:pt x="202" y="140"/>
                    <a:pt x="202" y="140"/>
                    <a:pt x="202" y="140"/>
                  </a:cubicBezTo>
                  <a:cubicBezTo>
                    <a:pt x="201" y="140"/>
                    <a:pt x="201" y="140"/>
                    <a:pt x="201" y="140"/>
                  </a:cubicBezTo>
                  <a:cubicBezTo>
                    <a:pt x="201" y="140"/>
                    <a:pt x="201" y="140"/>
                    <a:pt x="201" y="140"/>
                  </a:cubicBezTo>
                  <a:cubicBezTo>
                    <a:pt x="200" y="139"/>
                    <a:pt x="200" y="139"/>
                    <a:pt x="200" y="139"/>
                  </a:cubicBezTo>
                  <a:cubicBezTo>
                    <a:pt x="199" y="138"/>
                    <a:pt x="199" y="138"/>
                    <a:pt x="199" y="138"/>
                  </a:cubicBezTo>
                  <a:cubicBezTo>
                    <a:pt x="199" y="139"/>
                    <a:pt x="199" y="139"/>
                    <a:pt x="199" y="139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41"/>
                    <a:pt x="200" y="141"/>
                    <a:pt x="200" y="141"/>
                  </a:cubicBezTo>
                  <a:cubicBezTo>
                    <a:pt x="201" y="141"/>
                    <a:pt x="201" y="141"/>
                    <a:pt x="201" y="141"/>
                  </a:cubicBezTo>
                  <a:cubicBezTo>
                    <a:pt x="201" y="142"/>
                    <a:pt x="201" y="142"/>
                    <a:pt x="201" y="142"/>
                  </a:cubicBezTo>
                  <a:cubicBezTo>
                    <a:pt x="201" y="142"/>
                    <a:pt x="201" y="142"/>
                    <a:pt x="201" y="142"/>
                  </a:cubicBezTo>
                  <a:cubicBezTo>
                    <a:pt x="201" y="143"/>
                    <a:pt x="201" y="143"/>
                    <a:pt x="201" y="143"/>
                  </a:cubicBezTo>
                  <a:cubicBezTo>
                    <a:pt x="200" y="143"/>
                    <a:pt x="200" y="143"/>
                    <a:pt x="200" y="143"/>
                  </a:cubicBezTo>
                  <a:cubicBezTo>
                    <a:pt x="200" y="142"/>
                    <a:pt x="200" y="142"/>
                    <a:pt x="200" y="142"/>
                  </a:cubicBezTo>
                  <a:cubicBezTo>
                    <a:pt x="199" y="142"/>
                    <a:pt x="199" y="142"/>
                    <a:pt x="199" y="142"/>
                  </a:cubicBezTo>
                  <a:cubicBezTo>
                    <a:pt x="198" y="140"/>
                    <a:pt x="198" y="140"/>
                    <a:pt x="198" y="140"/>
                  </a:cubicBezTo>
                  <a:cubicBezTo>
                    <a:pt x="198" y="141"/>
                    <a:pt x="198" y="141"/>
                    <a:pt x="198" y="141"/>
                  </a:cubicBezTo>
                  <a:cubicBezTo>
                    <a:pt x="199" y="142"/>
                    <a:pt x="199" y="142"/>
                    <a:pt x="199" y="142"/>
                  </a:cubicBezTo>
                  <a:cubicBezTo>
                    <a:pt x="199" y="143"/>
                    <a:pt x="199" y="143"/>
                    <a:pt x="199" y="143"/>
                  </a:cubicBezTo>
                  <a:cubicBezTo>
                    <a:pt x="198" y="143"/>
                    <a:pt x="198" y="143"/>
                    <a:pt x="198" y="143"/>
                  </a:cubicBezTo>
                  <a:cubicBezTo>
                    <a:pt x="197" y="143"/>
                    <a:pt x="197" y="143"/>
                    <a:pt x="197" y="143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197" y="139"/>
                    <a:pt x="197" y="139"/>
                    <a:pt x="197" y="139"/>
                  </a:cubicBezTo>
                  <a:cubicBezTo>
                    <a:pt x="197" y="139"/>
                    <a:pt x="197" y="139"/>
                    <a:pt x="197" y="139"/>
                  </a:cubicBezTo>
                  <a:cubicBezTo>
                    <a:pt x="198" y="139"/>
                    <a:pt x="198" y="139"/>
                    <a:pt x="198" y="139"/>
                  </a:cubicBezTo>
                  <a:cubicBezTo>
                    <a:pt x="197" y="138"/>
                    <a:pt x="197" y="138"/>
                    <a:pt x="197" y="138"/>
                  </a:cubicBezTo>
                  <a:cubicBezTo>
                    <a:pt x="197" y="137"/>
                    <a:pt x="197" y="137"/>
                    <a:pt x="197" y="137"/>
                  </a:cubicBezTo>
                  <a:cubicBezTo>
                    <a:pt x="197" y="137"/>
                    <a:pt x="197" y="137"/>
                    <a:pt x="197" y="137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8" y="137"/>
                    <a:pt x="198" y="137"/>
                    <a:pt x="198" y="137"/>
                  </a:cubicBezTo>
                  <a:close/>
                  <a:moveTo>
                    <a:pt x="199" y="136"/>
                  </a:moveTo>
                  <a:cubicBezTo>
                    <a:pt x="199" y="135"/>
                    <a:pt x="199" y="135"/>
                    <a:pt x="199" y="135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199" y="136"/>
                    <a:pt x="199" y="136"/>
                    <a:pt x="199" y="136"/>
                  </a:cubicBezTo>
                  <a:close/>
                  <a:moveTo>
                    <a:pt x="66" y="86"/>
                  </a:move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lose/>
                  <a:moveTo>
                    <a:pt x="66" y="87"/>
                  </a:moveTo>
                  <a:cubicBezTo>
                    <a:pt x="66" y="87"/>
                    <a:pt x="66" y="87"/>
                    <a:pt x="66" y="87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5" y="87"/>
                    <a:pt x="65" y="87"/>
                    <a:pt x="65" y="87"/>
                  </a:cubicBezTo>
                  <a:cubicBezTo>
                    <a:pt x="65" y="87"/>
                    <a:pt x="66" y="87"/>
                    <a:pt x="66" y="87"/>
                  </a:cubicBezTo>
                  <a:close/>
                  <a:moveTo>
                    <a:pt x="112" y="73"/>
                  </a:moveTo>
                  <a:cubicBezTo>
                    <a:pt x="111" y="74"/>
                    <a:pt x="111" y="74"/>
                    <a:pt x="111" y="74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0" y="75"/>
                    <a:pt x="110" y="75"/>
                    <a:pt x="110" y="75"/>
                  </a:cubicBezTo>
                  <a:cubicBezTo>
                    <a:pt x="109" y="75"/>
                    <a:pt x="109" y="75"/>
                    <a:pt x="109" y="75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108" y="74"/>
                    <a:pt x="108" y="74"/>
                    <a:pt x="108" y="74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2" y="73"/>
                    <a:pt x="112" y="73"/>
                    <a:pt x="112" y="73"/>
                  </a:cubicBezTo>
                  <a:close/>
                  <a:moveTo>
                    <a:pt x="113" y="73"/>
                  </a:moveTo>
                  <a:cubicBezTo>
                    <a:pt x="113" y="73"/>
                    <a:pt x="113" y="73"/>
                    <a:pt x="113" y="73"/>
                  </a:cubicBezTo>
                  <a:cubicBezTo>
                    <a:pt x="113" y="73"/>
                    <a:pt x="113" y="73"/>
                    <a:pt x="113" y="73"/>
                  </a:cubicBezTo>
                  <a:cubicBezTo>
                    <a:pt x="113" y="72"/>
                    <a:pt x="113" y="72"/>
                    <a:pt x="113" y="72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3" y="70"/>
                    <a:pt x="113" y="70"/>
                    <a:pt x="113" y="70"/>
                  </a:cubicBezTo>
                  <a:cubicBezTo>
                    <a:pt x="114" y="70"/>
                    <a:pt x="114" y="70"/>
                    <a:pt x="114" y="70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3"/>
                    <a:pt x="113" y="73"/>
                    <a:pt x="113" y="73"/>
                  </a:cubicBezTo>
                  <a:close/>
                  <a:moveTo>
                    <a:pt x="121" y="68"/>
                  </a:moveTo>
                  <a:cubicBezTo>
                    <a:pt x="122" y="68"/>
                    <a:pt x="122" y="68"/>
                    <a:pt x="122" y="68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2" y="69"/>
                    <a:pt x="122" y="69"/>
                    <a:pt x="122" y="69"/>
                  </a:cubicBezTo>
                  <a:cubicBezTo>
                    <a:pt x="121" y="68"/>
                    <a:pt x="121" y="68"/>
                    <a:pt x="121" y="68"/>
                  </a:cubicBezTo>
                  <a:close/>
                  <a:moveTo>
                    <a:pt x="166" y="107"/>
                  </a:moveTo>
                  <a:cubicBezTo>
                    <a:pt x="167" y="107"/>
                    <a:pt x="167" y="107"/>
                    <a:pt x="167" y="107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6" y="107"/>
                    <a:pt x="166" y="107"/>
                    <a:pt x="166" y="107"/>
                  </a:cubicBezTo>
                  <a:close/>
                  <a:moveTo>
                    <a:pt x="162" y="119"/>
                  </a:moveTo>
                  <a:cubicBezTo>
                    <a:pt x="163" y="119"/>
                    <a:pt x="163" y="119"/>
                    <a:pt x="163" y="119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62" y="119"/>
                    <a:pt x="162" y="119"/>
                    <a:pt x="162" y="119"/>
                  </a:cubicBezTo>
                  <a:close/>
                  <a:moveTo>
                    <a:pt x="172" y="117"/>
                  </a:moveTo>
                  <a:cubicBezTo>
                    <a:pt x="173" y="116"/>
                    <a:pt x="173" y="116"/>
                    <a:pt x="173" y="116"/>
                  </a:cubicBezTo>
                  <a:cubicBezTo>
                    <a:pt x="173" y="116"/>
                    <a:pt x="173" y="116"/>
                    <a:pt x="173" y="116"/>
                  </a:cubicBezTo>
                  <a:cubicBezTo>
                    <a:pt x="173" y="117"/>
                    <a:pt x="173" y="117"/>
                    <a:pt x="173" y="117"/>
                  </a:cubicBezTo>
                  <a:cubicBezTo>
                    <a:pt x="172" y="118"/>
                    <a:pt x="172" y="118"/>
                    <a:pt x="172" y="118"/>
                  </a:cubicBezTo>
                  <a:cubicBezTo>
                    <a:pt x="172" y="117"/>
                    <a:pt x="172" y="117"/>
                    <a:pt x="172" y="117"/>
                  </a:cubicBezTo>
                  <a:close/>
                  <a:moveTo>
                    <a:pt x="165" y="109"/>
                  </a:moveTo>
                  <a:cubicBezTo>
                    <a:pt x="165" y="108"/>
                    <a:pt x="165" y="108"/>
                    <a:pt x="165" y="108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5" y="109"/>
                    <a:pt x="165" y="109"/>
                    <a:pt x="165" y="109"/>
                  </a:cubicBezTo>
                  <a:close/>
                  <a:moveTo>
                    <a:pt x="166" y="112"/>
                  </a:moveTo>
                  <a:cubicBezTo>
                    <a:pt x="166" y="111"/>
                    <a:pt x="166" y="111"/>
                    <a:pt x="166" y="111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167" y="111"/>
                    <a:pt x="167" y="111"/>
                    <a:pt x="167" y="111"/>
                  </a:cubicBezTo>
                  <a:cubicBezTo>
                    <a:pt x="168" y="111"/>
                    <a:pt x="168" y="111"/>
                    <a:pt x="168" y="111"/>
                  </a:cubicBezTo>
                  <a:cubicBezTo>
                    <a:pt x="168" y="112"/>
                    <a:pt x="168" y="112"/>
                    <a:pt x="168" y="112"/>
                  </a:cubicBezTo>
                  <a:cubicBezTo>
                    <a:pt x="167" y="112"/>
                    <a:pt x="167" y="112"/>
                    <a:pt x="167" y="112"/>
                  </a:cubicBezTo>
                  <a:cubicBezTo>
                    <a:pt x="166" y="112"/>
                    <a:pt x="166" y="112"/>
                    <a:pt x="166" y="112"/>
                  </a:cubicBezTo>
                  <a:close/>
                  <a:moveTo>
                    <a:pt x="159" y="115"/>
                  </a:moveTo>
                  <a:cubicBezTo>
                    <a:pt x="159" y="115"/>
                    <a:pt x="159" y="115"/>
                    <a:pt x="159" y="115"/>
                  </a:cubicBezTo>
                  <a:cubicBezTo>
                    <a:pt x="160" y="115"/>
                    <a:pt x="160" y="115"/>
                    <a:pt x="160" y="115"/>
                  </a:cubicBezTo>
                  <a:cubicBezTo>
                    <a:pt x="160" y="114"/>
                    <a:pt x="160" y="114"/>
                    <a:pt x="160" y="114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2" y="113"/>
                    <a:pt x="162" y="113"/>
                    <a:pt x="162" y="113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4" y="111"/>
                    <a:pt x="164" y="111"/>
                    <a:pt x="164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5" y="112"/>
                    <a:pt x="165" y="112"/>
                    <a:pt x="165" y="112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3" y="113"/>
                    <a:pt x="163" y="113"/>
                    <a:pt x="163" y="113"/>
                  </a:cubicBezTo>
                  <a:cubicBezTo>
                    <a:pt x="162" y="114"/>
                    <a:pt x="162" y="114"/>
                    <a:pt x="162" y="114"/>
                  </a:cubicBezTo>
                  <a:cubicBezTo>
                    <a:pt x="161" y="114"/>
                    <a:pt x="161" y="114"/>
                    <a:pt x="161" y="114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60" y="115"/>
                    <a:pt x="160" y="115"/>
                    <a:pt x="160" y="115"/>
                  </a:cubicBezTo>
                  <a:cubicBezTo>
                    <a:pt x="160" y="115"/>
                    <a:pt x="160" y="115"/>
                    <a:pt x="160" y="115"/>
                  </a:cubicBezTo>
                  <a:cubicBezTo>
                    <a:pt x="159" y="115"/>
                    <a:pt x="159" y="115"/>
                    <a:pt x="159" y="115"/>
                  </a:cubicBezTo>
                  <a:cubicBezTo>
                    <a:pt x="159" y="115"/>
                    <a:pt x="159" y="115"/>
                    <a:pt x="159" y="115"/>
                  </a:cubicBezTo>
                  <a:close/>
                  <a:moveTo>
                    <a:pt x="159" y="114"/>
                  </a:moveTo>
                  <a:cubicBezTo>
                    <a:pt x="160" y="113"/>
                    <a:pt x="160" y="113"/>
                    <a:pt x="160" y="113"/>
                  </a:cubicBezTo>
                  <a:cubicBezTo>
                    <a:pt x="160" y="113"/>
                    <a:pt x="160" y="113"/>
                    <a:pt x="160" y="113"/>
                  </a:cubicBezTo>
                  <a:cubicBezTo>
                    <a:pt x="159" y="114"/>
                    <a:pt x="159" y="114"/>
                    <a:pt x="159" y="114"/>
                  </a:cubicBezTo>
                  <a:cubicBezTo>
                    <a:pt x="159" y="114"/>
                    <a:pt x="159" y="114"/>
                    <a:pt x="159" y="114"/>
                  </a:cubicBezTo>
                  <a:close/>
                  <a:moveTo>
                    <a:pt x="161" y="112"/>
                  </a:moveTo>
                  <a:cubicBezTo>
                    <a:pt x="162" y="111"/>
                    <a:pt x="162" y="111"/>
                    <a:pt x="162" y="111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3" y="109"/>
                    <a:pt x="163" y="109"/>
                    <a:pt x="163" y="109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2" y="111"/>
                    <a:pt x="162" y="111"/>
                    <a:pt x="162" y="111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1" y="112"/>
                    <a:pt x="161" y="112"/>
                    <a:pt x="161" y="112"/>
                  </a:cubicBezTo>
                  <a:cubicBezTo>
                    <a:pt x="161" y="112"/>
                    <a:pt x="161" y="112"/>
                    <a:pt x="161" y="112"/>
                  </a:cubicBezTo>
                  <a:cubicBezTo>
                    <a:pt x="161" y="112"/>
                    <a:pt x="161" y="112"/>
                    <a:pt x="161" y="112"/>
                  </a:cubicBezTo>
                  <a:close/>
                  <a:moveTo>
                    <a:pt x="162" y="107"/>
                  </a:moveTo>
                  <a:cubicBezTo>
                    <a:pt x="163" y="106"/>
                    <a:pt x="163" y="106"/>
                    <a:pt x="163" y="106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2" y="107"/>
                    <a:pt x="162" y="107"/>
                    <a:pt x="162" y="107"/>
                  </a:cubicBezTo>
                  <a:close/>
                  <a:moveTo>
                    <a:pt x="109" y="51"/>
                  </a:moveTo>
                  <a:cubicBezTo>
                    <a:pt x="109" y="51"/>
                    <a:pt x="109" y="51"/>
                    <a:pt x="109" y="51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51"/>
                    <a:pt x="109" y="51"/>
                    <a:pt x="109" y="51"/>
                  </a:cubicBezTo>
                  <a:close/>
                  <a:moveTo>
                    <a:pt x="91" y="68"/>
                  </a:moveTo>
                  <a:cubicBezTo>
                    <a:pt x="92" y="66"/>
                    <a:pt x="92" y="66"/>
                    <a:pt x="92" y="66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61"/>
                    <a:pt x="94" y="61"/>
                    <a:pt x="94" y="61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1" y="68"/>
                    <a:pt x="91" y="68"/>
                    <a:pt x="91" y="68"/>
                  </a:cubicBezTo>
                  <a:close/>
                  <a:moveTo>
                    <a:pt x="86" y="95"/>
                  </a:moveTo>
                  <a:cubicBezTo>
                    <a:pt x="87" y="95"/>
                    <a:pt x="87" y="95"/>
                    <a:pt x="87" y="95"/>
                  </a:cubicBezTo>
                  <a:cubicBezTo>
                    <a:pt x="88" y="95"/>
                    <a:pt x="88" y="95"/>
                    <a:pt x="88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90" y="94"/>
                    <a:pt x="90" y="94"/>
                    <a:pt x="90" y="94"/>
                  </a:cubicBezTo>
                  <a:cubicBezTo>
                    <a:pt x="91" y="94"/>
                    <a:pt x="91" y="94"/>
                    <a:pt x="91" y="94"/>
                  </a:cubicBezTo>
                  <a:cubicBezTo>
                    <a:pt x="91" y="95"/>
                    <a:pt x="91" y="95"/>
                    <a:pt x="91" y="95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6" y="95"/>
                    <a:pt x="86" y="95"/>
                    <a:pt x="86" y="95"/>
                  </a:cubicBezTo>
                  <a:close/>
                  <a:moveTo>
                    <a:pt x="144" y="107"/>
                  </a:moveTo>
                  <a:cubicBezTo>
                    <a:pt x="146" y="106"/>
                    <a:pt x="146" y="106"/>
                    <a:pt x="146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5" y="107"/>
                    <a:pt x="145" y="107"/>
                    <a:pt x="145" y="107"/>
                  </a:cubicBezTo>
                  <a:cubicBezTo>
                    <a:pt x="144" y="107"/>
                    <a:pt x="144" y="107"/>
                    <a:pt x="144" y="107"/>
                  </a:cubicBezTo>
                  <a:close/>
                  <a:moveTo>
                    <a:pt x="135" y="113"/>
                  </a:moveTo>
                  <a:cubicBezTo>
                    <a:pt x="136" y="113"/>
                    <a:pt x="136" y="113"/>
                    <a:pt x="136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5" y="113"/>
                    <a:pt x="135" y="113"/>
                    <a:pt x="135" y="113"/>
                  </a:cubicBezTo>
                  <a:close/>
                  <a:moveTo>
                    <a:pt x="135" y="120"/>
                  </a:moveTo>
                  <a:cubicBezTo>
                    <a:pt x="136" y="119"/>
                    <a:pt x="136" y="119"/>
                    <a:pt x="136" y="119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20"/>
                    <a:pt x="135" y="120"/>
                    <a:pt x="135" y="120"/>
                  </a:cubicBezTo>
                  <a:close/>
                  <a:moveTo>
                    <a:pt x="132" y="123"/>
                  </a:moveTo>
                  <a:cubicBezTo>
                    <a:pt x="131" y="123"/>
                    <a:pt x="131" y="123"/>
                    <a:pt x="131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3" y="123"/>
                    <a:pt x="133" y="123"/>
                    <a:pt x="133" y="123"/>
                  </a:cubicBezTo>
                  <a:cubicBezTo>
                    <a:pt x="133" y="123"/>
                    <a:pt x="133" y="123"/>
                    <a:pt x="133" y="123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4" y="121"/>
                    <a:pt x="134" y="121"/>
                    <a:pt x="134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6" y="121"/>
                    <a:pt x="136" y="121"/>
                    <a:pt x="136" y="121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32" y="124"/>
                    <a:pt x="132" y="124"/>
                    <a:pt x="132" y="124"/>
                  </a:cubicBezTo>
                  <a:cubicBezTo>
                    <a:pt x="132" y="123"/>
                    <a:pt x="132" y="123"/>
                    <a:pt x="132" y="123"/>
                  </a:cubicBezTo>
                  <a:close/>
                  <a:moveTo>
                    <a:pt x="122" y="132"/>
                  </a:moveTo>
                  <a:cubicBezTo>
                    <a:pt x="122" y="132"/>
                    <a:pt x="122" y="132"/>
                    <a:pt x="122" y="132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21" y="132"/>
                    <a:pt x="121" y="132"/>
                    <a:pt x="121" y="132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22" y="130"/>
                    <a:pt x="122" y="130"/>
                    <a:pt x="122" y="130"/>
                  </a:cubicBezTo>
                  <a:cubicBezTo>
                    <a:pt x="121" y="129"/>
                    <a:pt x="121" y="129"/>
                    <a:pt x="121" y="129"/>
                  </a:cubicBezTo>
                  <a:cubicBezTo>
                    <a:pt x="121" y="129"/>
                    <a:pt x="121" y="129"/>
                    <a:pt x="121" y="129"/>
                  </a:cubicBezTo>
                  <a:cubicBezTo>
                    <a:pt x="121" y="128"/>
                    <a:pt x="121" y="128"/>
                    <a:pt x="121" y="128"/>
                  </a:cubicBezTo>
                  <a:cubicBezTo>
                    <a:pt x="123" y="127"/>
                    <a:pt x="123" y="127"/>
                    <a:pt x="123" y="127"/>
                  </a:cubicBezTo>
                  <a:cubicBezTo>
                    <a:pt x="125" y="126"/>
                    <a:pt x="125" y="126"/>
                    <a:pt x="125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6" y="128"/>
                    <a:pt x="126" y="128"/>
                    <a:pt x="126" y="128"/>
                  </a:cubicBezTo>
                  <a:cubicBezTo>
                    <a:pt x="126" y="128"/>
                    <a:pt x="126" y="128"/>
                    <a:pt x="126" y="128"/>
                  </a:cubicBezTo>
                  <a:cubicBezTo>
                    <a:pt x="127" y="127"/>
                    <a:pt x="127" y="127"/>
                    <a:pt x="127" y="127"/>
                  </a:cubicBezTo>
                  <a:cubicBezTo>
                    <a:pt x="127" y="127"/>
                    <a:pt x="127" y="127"/>
                    <a:pt x="127" y="127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128" y="124"/>
                    <a:pt x="128" y="124"/>
                    <a:pt x="128" y="124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29" y="127"/>
                    <a:pt x="129" y="127"/>
                    <a:pt x="129" y="127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1" y="124"/>
                    <a:pt x="131" y="124"/>
                    <a:pt x="131" y="124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3" y="125"/>
                    <a:pt x="133" y="125"/>
                    <a:pt x="133" y="125"/>
                  </a:cubicBezTo>
                  <a:cubicBezTo>
                    <a:pt x="134" y="125"/>
                    <a:pt x="134" y="125"/>
                    <a:pt x="134" y="125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1" y="128"/>
                    <a:pt x="131" y="128"/>
                    <a:pt x="131" y="128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29" y="128"/>
                    <a:pt x="129" y="128"/>
                    <a:pt x="129" y="128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1" y="129"/>
                    <a:pt x="131" y="129"/>
                    <a:pt x="131" y="129"/>
                  </a:cubicBezTo>
                  <a:cubicBezTo>
                    <a:pt x="130" y="130"/>
                    <a:pt x="130" y="130"/>
                    <a:pt x="130" y="130"/>
                  </a:cubicBezTo>
                  <a:cubicBezTo>
                    <a:pt x="129" y="130"/>
                    <a:pt x="129" y="130"/>
                    <a:pt x="129" y="130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7" y="129"/>
                    <a:pt x="127" y="129"/>
                    <a:pt x="127" y="129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31"/>
                    <a:pt x="128" y="131"/>
                    <a:pt x="128" y="131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5" y="132"/>
                    <a:pt x="125" y="132"/>
                    <a:pt x="125" y="132"/>
                  </a:cubicBezTo>
                  <a:cubicBezTo>
                    <a:pt x="125" y="132"/>
                    <a:pt x="125" y="132"/>
                    <a:pt x="125" y="132"/>
                  </a:cubicBezTo>
                  <a:cubicBezTo>
                    <a:pt x="124" y="133"/>
                    <a:pt x="124" y="133"/>
                    <a:pt x="124" y="133"/>
                  </a:cubicBezTo>
                  <a:cubicBezTo>
                    <a:pt x="124" y="133"/>
                    <a:pt x="124" y="133"/>
                    <a:pt x="124" y="133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2" y="134"/>
                    <a:pt x="122" y="134"/>
                    <a:pt x="122" y="134"/>
                  </a:cubicBezTo>
                  <a:cubicBezTo>
                    <a:pt x="122" y="133"/>
                    <a:pt x="122" y="133"/>
                    <a:pt x="122" y="133"/>
                  </a:cubicBezTo>
                  <a:cubicBezTo>
                    <a:pt x="124" y="132"/>
                    <a:pt x="124" y="132"/>
                    <a:pt x="124" y="132"/>
                  </a:cubicBezTo>
                  <a:cubicBezTo>
                    <a:pt x="124" y="132"/>
                    <a:pt x="124" y="132"/>
                    <a:pt x="124" y="132"/>
                  </a:cubicBezTo>
                  <a:cubicBezTo>
                    <a:pt x="124" y="131"/>
                    <a:pt x="124" y="131"/>
                    <a:pt x="124" y="131"/>
                  </a:cubicBezTo>
                  <a:cubicBezTo>
                    <a:pt x="124" y="131"/>
                    <a:pt x="124" y="131"/>
                    <a:pt x="124" y="131"/>
                  </a:cubicBezTo>
                  <a:cubicBezTo>
                    <a:pt x="123" y="132"/>
                    <a:pt x="123" y="132"/>
                    <a:pt x="123" y="132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22" y="132"/>
                    <a:pt x="122" y="132"/>
                    <a:pt x="122" y="132"/>
                  </a:cubicBezTo>
                  <a:close/>
                  <a:moveTo>
                    <a:pt x="121" y="135"/>
                  </a:moveTo>
                  <a:cubicBezTo>
                    <a:pt x="121" y="135"/>
                    <a:pt x="121" y="135"/>
                    <a:pt x="121" y="135"/>
                  </a:cubicBezTo>
                  <a:cubicBezTo>
                    <a:pt x="121" y="135"/>
                    <a:pt x="121" y="135"/>
                    <a:pt x="121" y="135"/>
                  </a:cubicBezTo>
                  <a:cubicBezTo>
                    <a:pt x="121" y="135"/>
                    <a:pt x="121" y="135"/>
                    <a:pt x="121" y="135"/>
                  </a:cubicBezTo>
                  <a:close/>
                  <a:moveTo>
                    <a:pt x="118" y="136"/>
                  </a:moveTo>
                  <a:cubicBezTo>
                    <a:pt x="119" y="135"/>
                    <a:pt x="119" y="135"/>
                    <a:pt x="119" y="135"/>
                  </a:cubicBezTo>
                  <a:cubicBezTo>
                    <a:pt x="120" y="134"/>
                    <a:pt x="120" y="134"/>
                    <a:pt x="120" y="134"/>
                  </a:cubicBezTo>
                  <a:cubicBezTo>
                    <a:pt x="119" y="136"/>
                    <a:pt x="119" y="136"/>
                    <a:pt x="119" y="136"/>
                  </a:cubicBezTo>
                  <a:cubicBezTo>
                    <a:pt x="118" y="136"/>
                    <a:pt x="118" y="136"/>
                    <a:pt x="118" y="136"/>
                  </a:cubicBezTo>
                  <a:close/>
                  <a:moveTo>
                    <a:pt x="112" y="140"/>
                  </a:moveTo>
                  <a:cubicBezTo>
                    <a:pt x="112" y="140"/>
                    <a:pt x="112" y="140"/>
                    <a:pt x="112" y="140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2" y="140"/>
                    <a:pt x="112" y="140"/>
                    <a:pt x="112" y="140"/>
                  </a:cubicBezTo>
                  <a:close/>
                  <a:moveTo>
                    <a:pt x="109" y="133"/>
                  </a:moveTo>
                  <a:cubicBezTo>
                    <a:pt x="110" y="133"/>
                    <a:pt x="110" y="133"/>
                    <a:pt x="110" y="133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109" y="133"/>
                    <a:pt x="109" y="133"/>
                    <a:pt x="109" y="133"/>
                  </a:cubicBezTo>
                  <a:close/>
                  <a:moveTo>
                    <a:pt x="92" y="140"/>
                  </a:moveTo>
                  <a:cubicBezTo>
                    <a:pt x="91" y="140"/>
                    <a:pt x="92" y="140"/>
                    <a:pt x="92" y="140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92" y="140"/>
                    <a:pt x="92" y="140"/>
                    <a:pt x="92" y="140"/>
                  </a:cubicBezTo>
                  <a:close/>
                  <a:moveTo>
                    <a:pt x="90" y="140"/>
                  </a:moveTo>
                  <a:cubicBezTo>
                    <a:pt x="91" y="141"/>
                    <a:pt x="91" y="141"/>
                    <a:pt x="91" y="141"/>
                  </a:cubicBezTo>
                  <a:cubicBezTo>
                    <a:pt x="91" y="141"/>
                    <a:pt x="91" y="141"/>
                    <a:pt x="91" y="141"/>
                  </a:cubicBezTo>
                  <a:cubicBezTo>
                    <a:pt x="90" y="140"/>
                    <a:pt x="90" y="140"/>
                    <a:pt x="90" y="140"/>
                  </a:cubicBezTo>
                  <a:close/>
                  <a:moveTo>
                    <a:pt x="94" y="143"/>
                  </a:moveTo>
                  <a:cubicBezTo>
                    <a:pt x="95" y="144"/>
                    <a:pt x="95" y="144"/>
                    <a:pt x="95" y="144"/>
                  </a:cubicBezTo>
                  <a:cubicBezTo>
                    <a:pt x="94" y="144"/>
                    <a:pt x="94" y="144"/>
                    <a:pt x="94" y="144"/>
                  </a:cubicBezTo>
                  <a:cubicBezTo>
                    <a:pt x="94" y="144"/>
                    <a:pt x="94" y="144"/>
                    <a:pt x="94" y="144"/>
                  </a:cubicBezTo>
                  <a:cubicBezTo>
                    <a:pt x="94" y="143"/>
                    <a:pt x="94" y="143"/>
                    <a:pt x="94" y="143"/>
                  </a:cubicBezTo>
                  <a:close/>
                  <a:moveTo>
                    <a:pt x="94" y="143"/>
                  </a:moveTo>
                  <a:cubicBezTo>
                    <a:pt x="94" y="142"/>
                    <a:pt x="94" y="142"/>
                    <a:pt x="94" y="142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94" y="143"/>
                    <a:pt x="94" y="143"/>
                    <a:pt x="94" y="143"/>
                  </a:cubicBezTo>
                  <a:close/>
                  <a:moveTo>
                    <a:pt x="90" y="144"/>
                  </a:moveTo>
                  <a:cubicBezTo>
                    <a:pt x="91" y="143"/>
                    <a:pt x="91" y="143"/>
                    <a:pt x="91" y="143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92" y="142"/>
                    <a:pt x="92" y="142"/>
                    <a:pt x="92" y="142"/>
                  </a:cubicBezTo>
                  <a:cubicBezTo>
                    <a:pt x="93" y="142"/>
                    <a:pt x="93" y="142"/>
                    <a:pt x="93" y="142"/>
                  </a:cubicBezTo>
                  <a:cubicBezTo>
                    <a:pt x="92" y="142"/>
                    <a:pt x="92" y="142"/>
                    <a:pt x="92" y="142"/>
                  </a:cubicBezTo>
                  <a:cubicBezTo>
                    <a:pt x="92" y="143"/>
                    <a:pt x="92" y="143"/>
                    <a:pt x="92" y="143"/>
                  </a:cubicBezTo>
                  <a:cubicBezTo>
                    <a:pt x="91" y="144"/>
                    <a:pt x="91" y="144"/>
                    <a:pt x="91" y="144"/>
                  </a:cubicBezTo>
                  <a:cubicBezTo>
                    <a:pt x="90" y="144"/>
                    <a:pt x="90" y="144"/>
                    <a:pt x="90" y="144"/>
                  </a:cubicBezTo>
                  <a:close/>
                  <a:moveTo>
                    <a:pt x="89" y="142"/>
                  </a:moveTo>
                  <a:cubicBezTo>
                    <a:pt x="88" y="141"/>
                    <a:pt x="88" y="141"/>
                    <a:pt x="88" y="141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89" y="142"/>
                    <a:pt x="89" y="142"/>
                    <a:pt x="89" y="142"/>
                  </a:cubicBezTo>
                  <a:cubicBezTo>
                    <a:pt x="89" y="142"/>
                    <a:pt x="89" y="142"/>
                    <a:pt x="89" y="142"/>
                  </a:cubicBezTo>
                  <a:close/>
                  <a:moveTo>
                    <a:pt x="84" y="141"/>
                  </a:moveTo>
                  <a:cubicBezTo>
                    <a:pt x="85" y="141"/>
                    <a:pt x="85" y="141"/>
                    <a:pt x="85" y="141"/>
                  </a:cubicBezTo>
                  <a:cubicBezTo>
                    <a:pt x="85" y="142"/>
                    <a:pt x="85" y="142"/>
                    <a:pt x="85" y="142"/>
                  </a:cubicBezTo>
                  <a:cubicBezTo>
                    <a:pt x="85" y="142"/>
                    <a:pt x="85" y="142"/>
                    <a:pt x="85" y="142"/>
                  </a:cubicBezTo>
                  <a:cubicBezTo>
                    <a:pt x="84" y="141"/>
                    <a:pt x="84" y="141"/>
                    <a:pt x="84" y="141"/>
                  </a:cubicBezTo>
                  <a:close/>
                  <a:moveTo>
                    <a:pt x="82" y="143"/>
                  </a:moveTo>
                  <a:cubicBezTo>
                    <a:pt x="81" y="143"/>
                    <a:pt x="81" y="143"/>
                    <a:pt x="81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lose/>
                  <a:moveTo>
                    <a:pt x="78" y="145"/>
                  </a:moveTo>
                  <a:cubicBezTo>
                    <a:pt x="79" y="146"/>
                    <a:pt x="79" y="146"/>
                    <a:pt x="79" y="146"/>
                  </a:cubicBezTo>
                  <a:cubicBezTo>
                    <a:pt x="79" y="146"/>
                    <a:pt x="79" y="146"/>
                    <a:pt x="79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78" y="145"/>
                    <a:pt x="78" y="145"/>
                    <a:pt x="78" y="145"/>
                  </a:cubicBezTo>
                  <a:close/>
                  <a:moveTo>
                    <a:pt x="0" y="159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1" y="159"/>
                    <a:pt x="1" y="159"/>
                    <a:pt x="1" y="159"/>
                  </a:cubicBezTo>
                  <a:cubicBezTo>
                    <a:pt x="0" y="159"/>
                    <a:pt x="0" y="159"/>
                    <a:pt x="0" y="159"/>
                  </a:cubicBezTo>
                  <a:close/>
                  <a:moveTo>
                    <a:pt x="1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1" y="157"/>
                    <a:pt x="1" y="157"/>
                    <a:pt x="1" y="157"/>
                  </a:cubicBezTo>
                  <a:close/>
                  <a:moveTo>
                    <a:pt x="2" y="155"/>
                  </a:moveTo>
                  <a:cubicBezTo>
                    <a:pt x="3" y="156"/>
                    <a:pt x="3" y="156"/>
                    <a:pt x="3" y="156"/>
                  </a:cubicBezTo>
                  <a:cubicBezTo>
                    <a:pt x="3" y="155"/>
                    <a:pt x="3" y="155"/>
                    <a:pt x="3" y="155"/>
                  </a:cubicBezTo>
                  <a:cubicBezTo>
                    <a:pt x="2" y="155"/>
                    <a:pt x="2" y="155"/>
                    <a:pt x="2" y="155"/>
                  </a:cubicBezTo>
                  <a:close/>
                  <a:moveTo>
                    <a:pt x="8" y="156"/>
                  </a:moveTo>
                  <a:cubicBezTo>
                    <a:pt x="7" y="155"/>
                    <a:pt x="7" y="155"/>
                    <a:pt x="7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5" y="155"/>
                    <a:pt x="5" y="155"/>
                    <a:pt x="5" y="155"/>
                  </a:cubicBezTo>
                  <a:cubicBezTo>
                    <a:pt x="5" y="156"/>
                    <a:pt x="5" y="156"/>
                    <a:pt x="5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8" y="156"/>
                    <a:pt x="8" y="156"/>
                    <a:pt x="8" y="156"/>
                  </a:cubicBezTo>
                  <a:close/>
                  <a:moveTo>
                    <a:pt x="8" y="157"/>
                  </a:moveTo>
                  <a:cubicBezTo>
                    <a:pt x="9" y="158"/>
                    <a:pt x="9" y="158"/>
                    <a:pt x="9" y="158"/>
                  </a:cubicBezTo>
                  <a:cubicBezTo>
                    <a:pt x="10" y="157"/>
                    <a:pt x="10" y="157"/>
                    <a:pt x="10" y="157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9" y="156"/>
                    <a:pt x="9" y="156"/>
                    <a:pt x="9" y="156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8" y="157"/>
                    <a:pt x="8" y="157"/>
                    <a:pt x="8" y="157"/>
                  </a:cubicBezTo>
                  <a:close/>
                  <a:moveTo>
                    <a:pt x="13" y="157"/>
                  </a:moveTo>
                  <a:cubicBezTo>
                    <a:pt x="12" y="156"/>
                    <a:pt x="12" y="156"/>
                    <a:pt x="12" y="156"/>
                  </a:cubicBezTo>
                  <a:cubicBezTo>
                    <a:pt x="12" y="156"/>
                    <a:pt x="12" y="156"/>
                    <a:pt x="12" y="156"/>
                  </a:cubicBezTo>
                  <a:cubicBezTo>
                    <a:pt x="12" y="157"/>
                    <a:pt x="12" y="157"/>
                    <a:pt x="12" y="157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8"/>
                    <a:pt x="11" y="158"/>
                    <a:pt x="11" y="158"/>
                  </a:cubicBezTo>
                  <a:cubicBezTo>
                    <a:pt x="12" y="158"/>
                    <a:pt x="12" y="158"/>
                    <a:pt x="12" y="158"/>
                  </a:cubicBezTo>
                  <a:cubicBezTo>
                    <a:pt x="13" y="157"/>
                    <a:pt x="13" y="157"/>
                    <a:pt x="13" y="157"/>
                  </a:cubicBezTo>
                  <a:close/>
                  <a:moveTo>
                    <a:pt x="23" y="157"/>
                  </a:moveTo>
                  <a:cubicBezTo>
                    <a:pt x="23" y="156"/>
                    <a:pt x="23" y="156"/>
                    <a:pt x="23" y="156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3" y="154"/>
                    <a:pt x="23" y="154"/>
                    <a:pt x="23" y="154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2" y="156"/>
                    <a:pt x="22" y="156"/>
                    <a:pt x="22" y="156"/>
                  </a:cubicBezTo>
                  <a:cubicBezTo>
                    <a:pt x="22" y="156"/>
                    <a:pt x="22" y="156"/>
                    <a:pt x="22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0" y="156"/>
                    <a:pt x="20" y="156"/>
                    <a:pt x="20" y="156"/>
                  </a:cubicBezTo>
                  <a:cubicBezTo>
                    <a:pt x="19" y="156"/>
                    <a:pt x="19" y="156"/>
                    <a:pt x="19" y="156"/>
                  </a:cubicBezTo>
                  <a:cubicBezTo>
                    <a:pt x="19" y="156"/>
                    <a:pt x="19" y="156"/>
                    <a:pt x="19" y="156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22" y="156"/>
                    <a:pt x="22" y="156"/>
                    <a:pt x="22" y="156"/>
                  </a:cubicBezTo>
                  <a:cubicBezTo>
                    <a:pt x="23" y="157"/>
                    <a:pt x="23" y="157"/>
                    <a:pt x="23" y="157"/>
                  </a:cubicBezTo>
                  <a:close/>
                  <a:moveTo>
                    <a:pt x="25" y="157"/>
                  </a:moveTo>
                  <a:cubicBezTo>
                    <a:pt x="27" y="157"/>
                    <a:pt x="27" y="157"/>
                    <a:pt x="27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5" y="157"/>
                    <a:pt x="25" y="157"/>
                  </a:cubicBezTo>
                  <a:close/>
                  <a:moveTo>
                    <a:pt x="32" y="156"/>
                  </a:moveTo>
                  <a:cubicBezTo>
                    <a:pt x="31" y="155"/>
                    <a:pt x="31" y="155"/>
                    <a:pt x="31" y="155"/>
                  </a:cubicBezTo>
                  <a:cubicBezTo>
                    <a:pt x="30" y="155"/>
                    <a:pt x="30" y="155"/>
                    <a:pt x="30" y="155"/>
                  </a:cubicBezTo>
                  <a:cubicBezTo>
                    <a:pt x="30" y="156"/>
                    <a:pt x="30" y="156"/>
                    <a:pt x="30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2" y="156"/>
                    <a:pt x="32" y="156"/>
                    <a:pt x="32" y="156"/>
                  </a:cubicBezTo>
                  <a:close/>
                  <a:moveTo>
                    <a:pt x="37" y="156"/>
                  </a:moveTo>
                  <a:cubicBezTo>
                    <a:pt x="37" y="155"/>
                    <a:pt x="37" y="155"/>
                    <a:pt x="37" y="155"/>
                  </a:cubicBezTo>
                  <a:cubicBezTo>
                    <a:pt x="36" y="155"/>
                    <a:pt x="36" y="155"/>
                    <a:pt x="36" y="155"/>
                  </a:cubicBezTo>
                  <a:cubicBezTo>
                    <a:pt x="37" y="156"/>
                    <a:pt x="37" y="156"/>
                    <a:pt x="37" y="156"/>
                  </a:cubicBezTo>
                  <a:close/>
                  <a:moveTo>
                    <a:pt x="40" y="154"/>
                  </a:moveTo>
                  <a:cubicBezTo>
                    <a:pt x="39" y="154"/>
                    <a:pt x="39" y="154"/>
                    <a:pt x="39" y="154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40" y="154"/>
                    <a:pt x="40" y="154"/>
                    <a:pt x="40" y="154"/>
                  </a:cubicBezTo>
                  <a:close/>
                  <a:moveTo>
                    <a:pt x="43" y="154"/>
                  </a:moveTo>
                  <a:cubicBezTo>
                    <a:pt x="42" y="154"/>
                    <a:pt x="42" y="154"/>
                    <a:pt x="42" y="154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2" y="154"/>
                    <a:pt x="42" y="154"/>
                    <a:pt x="42" y="154"/>
                  </a:cubicBezTo>
                  <a:cubicBezTo>
                    <a:pt x="43" y="154"/>
                    <a:pt x="43" y="154"/>
                    <a:pt x="43" y="154"/>
                  </a:cubicBezTo>
                  <a:close/>
                  <a:moveTo>
                    <a:pt x="43" y="153"/>
                  </a:moveTo>
                  <a:cubicBezTo>
                    <a:pt x="43" y="152"/>
                    <a:pt x="43" y="152"/>
                    <a:pt x="43" y="152"/>
                  </a:cubicBezTo>
                  <a:cubicBezTo>
                    <a:pt x="42" y="153"/>
                    <a:pt x="42" y="153"/>
                    <a:pt x="42" y="153"/>
                  </a:cubicBezTo>
                  <a:cubicBezTo>
                    <a:pt x="43" y="153"/>
                    <a:pt x="43" y="153"/>
                    <a:pt x="43" y="153"/>
                  </a:cubicBezTo>
                  <a:close/>
                  <a:moveTo>
                    <a:pt x="43" y="153"/>
                  </a:moveTo>
                  <a:cubicBezTo>
                    <a:pt x="44" y="154"/>
                    <a:pt x="44" y="154"/>
                    <a:pt x="44" y="154"/>
                  </a:cubicBezTo>
                  <a:cubicBezTo>
                    <a:pt x="44" y="153"/>
                    <a:pt x="44" y="153"/>
                    <a:pt x="44" y="153"/>
                  </a:cubicBezTo>
                  <a:cubicBezTo>
                    <a:pt x="44" y="153"/>
                    <a:pt x="44" y="153"/>
                    <a:pt x="44" y="153"/>
                  </a:cubicBezTo>
                  <a:cubicBezTo>
                    <a:pt x="43" y="153"/>
                    <a:pt x="43" y="153"/>
                    <a:pt x="43" y="153"/>
                  </a:cubicBezTo>
                  <a:close/>
                  <a:moveTo>
                    <a:pt x="53" y="149"/>
                  </a:moveTo>
                  <a:cubicBezTo>
                    <a:pt x="54" y="150"/>
                    <a:pt x="54" y="150"/>
                    <a:pt x="54" y="150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53" y="151"/>
                    <a:pt x="53" y="151"/>
                    <a:pt x="53" y="151"/>
                  </a:cubicBezTo>
                  <a:cubicBezTo>
                    <a:pt x="52" y="152"/>
                    <a:pt x="52" y="152"/>
                    <a:pt x="52" y="152"/>
                  </a:cubicBezTo>
                  <a:cubicBezTo>
                    <a:pt x="50" y="153"/>
                    <a:pt x="50" y="153"/>
                    <a:pt x="50" y="153"/>
                  </a:cubicBezTo>
                  <a:cubicBezTo>
                    <a:pt x="49" y="153"/>
                    <a:pt x="49" y="153"/>
                    <a:pt x="49" y="153"/>
                  </a:cubicBezTo>
                  <a:cubicBezTo>
                    <a:pt x="48" y="154"/>
                    <a:pt x="48" y="154"/>
                    <a:pt x="48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53"/>
                    <a:pt x="47" y="153"/>
                    <a:pt x="47" y="153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48" y="152"/>
                    <a:pt x="48" y="152"/>
                    <a:pt x="48" y="152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50" y="151"/>
                    <a:pt x="50" y="151"/>
                    <a:pt x="50" y="151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51" y="150"/>
                    <a:pt x="51" y="150"/>
                    <a:pt x="51" y="150"/>
                  </a:cubicBezTo>
                  <a:cubicBezTo>
                    <a:pt x="51" y="150"/>
                    <a:pt x="51" y="150"/>
                    <a:pt x="51" y="150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49"/>
                    <a:pt x="53" y="149"/>
                    <a:pt x="53" y="149"/>
                  </a:cubicBezTo>
                  <a:close/>
                  <a:moveTo>
                    <a:pt x="61" y="146"/>
                  </a:moveTo>
                  <a:cubicBezTo>
                    <a:pt x="60" y="146"/>
                    <a:pt x="60" y="146"/>
                    <a:pt x="60" y="146"/>
                  </a:cubicBezTo>
                  <a:cubicBezTo>
                    <a:pt x="59" y="147"/>
                    <a:pt x="59" y="147"/>
                    <a:pt x="59" y="147"/>
                  </a:cubicBezTo>
                  <a:cubicBezTo>
                    <a:pt x="59" y="148"/>
                    <a:pt x="59" y="148"/>
                    <a:pt x="59" y="148"/>
                  </a:cubicBezTo>
                  <a:cubicBezTo>
                    <a:pt x="60" y="148"/>
                    <a:pt x="60" y="148"/>
                    <a:pt x="60" y="148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9" y="148"/>
                    <a:pt x="59" y="148"/>
                    <a:pt x="59" y="148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57" y="149"/>
                    <a:pt x="57" y="149"/>
                    <a:pt x="57" y="149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6" y="150"/>
                    <a:pt x="56" y="150"/>
                    <a:pt x="56" y="150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4" y="152"/>
                    <a:pt x="54" y="152"/>
                    <a:pt x="54" y="152"/>
                  </a:cubicBezTo>
                  <a:cubicBezTo>
                    <a:pt x="56" y="152"/>
                    <a:pt x="56" y="152"/>
                    <a:pt x="56" y="152"/>
                  </a:cubicBezTo>
                  <a:cubicBezTo>
                    <a:pt x="57" y="151"/>
                    <a:pt x="57" y="151"/>
                    <a:pt x="57" y="151"/>
                  </a:cubicBezTo>
                  <a:cubicBezTo>
                    <a:pt x="58" y="150"/>
                    <a:pt x="58" y="150"/>
                    <a:pt x="58" y="150"/>
                  </a:cubicBezTo>
                  <a:cubicBezTo>
                    <a:pt x="58" y="151"/>
                    <a:pt x="58" y="151"/>
                    <a:pt x="58" y="151"/>
                  </a:cubicBezTo>
                  <a:cubicBezTo>
                    <a:pt x="58" y="151"/>
                    <a:pt x="58" y="151"/>
                    <a:pt x="58" y="151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1" y="149"/>
                    <a:pt x="61" y="149"/>
                    <a:pt x="61" y="149"/>
                  </a:cubicBezTo>
                  <a:cubicBezTo>
                    <a:pt x="62" y="149"/>
                    <a:pt x="62" y="149"/>
                    <a:pt x="62" y="149"/>
                  </a:cubicBezTo>
                  <a:cubicBezTo>
                    <a:pt x="62" y="149"/>
                    <a:pt x="62" y="149"/>
                    <a:pt x="62" y="149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62" y="148"/>
                    <a:pt x="62" y="148"/>
                    <a:pt x="62" y="148"/>
                  </a:cubicBezTo>
                  <a:cubicBezTo>
                    <a:pt x="62" y="147"/>
                    <a:pt x="62" y="147"/>
                    <a:pt x="62" y="147"/>
                  </a:cubicBezTo>
                  <a:cubicBezTo>
                    <a:pt x="61" y="147"/>
                    <a:pt x="61" y="147"/>
                    <a:pt x="61" y="147"/>
                  </a:cubicBezTo>
                  <a:cubicBezTo>
                    <a:pt x="61" y="146"/>
                    <a:pt x="61" y="146"/>
                    <a:pt x="61" y="146"/>
                  </a:cubicBezTo>
                  <a:close/>
                  <a:moveTo>
                    <a:pt x="64" y="148"/>
                  </a:moveTo>
                  <a:cubicBezTo>
                    <a:pt x="63" y="147"/>
                    <a:pt x="63" y="147"/>
                    <a:pt x="63" y="147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64" y="148"/>
                    <a:pt x="64" y="148"/>
                    <a:pt x="64" y="148"/>
                  </a:cubicBezTo>
                  <a:close/>
                  <a:moveTo>
                    <a:pt x="68" y="147"/>
                  </a:moveTo>
                  <a:cubicBezTo>
                    <a:pt x="68" y="147"/>
                    <a:pt x="68" y="147"/>
                    <a:pt x="68" y="147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68" y="147"/>
                    <a:pt x="68" y="147"/>
                    <a:pt x="68" y="147"/>
                  </a:cubicBezTo>
                  <a:cubicBezTo>
                    <a:pt x="68" y="147"/>
                    <a:pt x="68" y="147"/>
                    <a:pt x="68" y="147"/>
                  </a:cubicBezTo>
                  <a:close/>
                  <a:moveTo>
                    <a:pt x="66" y="147"/>
                  </a:moveTo>
                  <a:cubicBezTo>
                    <a:pt x="67" y="147"/>
                    <a:pt x="67" y="147"/>
                    <a:pt x="67" y="147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6" y="147"/>
                    <a:pt x="66" y="147"/>
                    <a:pt x="66" y="147"/>
                  </a:cubicBezTo>
                  <a:close/>
                  <a:moveTo>
                    <a:pt x="66" y="146"/>
                  </a:moveTo>
                  <a:cubicBezTo>
                    <a:pt x="66" y="146"/>
                    <a:pt x="66" y="146"/>
                    <a:pt x="66" y="146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7" y="146"/>
                    <a:pt x="67" y="146"/>
                    <a:pt x="67" y="146"/>
                  </a:cubicBezTo>
                  <a:cubicBezTo>
                    <a:pt x="66" y="146"/>
                    <a:pt x="66" y="146"/>
                    <a:pt x="66" y="146"/>
                  </a:cubicBezTo>
                  <a:close/>
                  <a:moveTo>
                    <a:pt x="65" y="146"/>
                  </a:moveTo>
                  <a:cubicBezTo>
                    <a:pt x="64" y="146"/>
                    <a:pt x="64" y="146"/>
                    <a:pt x="64" y="146"/>
                  </a:cubicBezTo>
                  <a:cubicBezTo>
                    <a:pt x="64" y="146"/>
                    <a:pt x="64" y="146"/>
                    <a:pt x="64" y="146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65" y="147"/>
                    <a:pt x="65" y="147"/>
                    <a:pt x="65" y="147"/>
                  </a:cubicBezTo>
                  <a:cubicBezTo>
                    <a:pt x="65" y="146"/>
                    <a:pt x="65" y="146"/>
                    <a:pt x="65" y="146"/>
                  </a:cubicBezTo>
                  <a:cubicBezTo>
                    <a:pt x="65" y="146"/>
                    <a:pt x="65" y="146"/>
                    <a:pt x="65" y="146"/>
                  </a:cubicBezTo>
                  <a:cubicBezTo>
                    <a:pt x="65" y="146"/>
                    <a:pt x="65" y="146"/>
                    <a:pt x="65" y="146"/>
                  </a:cubicBezTo>
                  <a:close/>
                  <a:moveTo>
                    <a:pt x="105" y="113"/>
                  </a:moveTo>
                  <a:cubicBezTo>
                    <a:pt x="105" y="113"/>
                    <a:pt x="105" y="113"/>
                    <a:pt x="105" y="113"/>
                  </a:cubicBezTo>
                  <a:cubicBezTo>
                    <a:pt x="106" y="112"/>
                    <a:pt x="106" y="112"/>
                    <a:pt x="106" y="112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5" y="113"/>
                    <a:pt x="105" y="113"/>
                    <a:pt x="105" y="113"/>
                  </a:cubicBezTo>
                  <a:close/>
                  <a:moveTo>
                    <a:pt x="104" y="113"/>
                  </a:moveTo>
                  <a:cubicBezTo>
                    <a:pt x="103" y="113"/>
                    <a:pt x="103" y="113"/>
                    <a:pt x="103" y="113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4" y="113"/>
                    <a:pt x="104" y="113"/>
                    <a:pt x="104" y="113"/>
                  </a:cubicBezTo>
                  <a:cubicBezTo>
                    <a:pt x="104" y="113"/>
                    <a:pt x="104" y="113"/>
                    <a:pt x="104" y="113"/>
                  </a:cubicBezTo>
                  <a:close/>
                  <a:moveTo>
                    <a:pt x="70" y="144"/>
                  </a:moveTo>
                  <a:cubicBezTo>
                    <a:pt x="70" y="143"/>
                    <a:pt x="70" y="143"/>
                    <a:pt x="70" y="143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75" y="141"/>
                    <a:pt x="75" y="141"/>
                    <a:pt x="75" y="141"/>
                  </a:cubicBezTo>
                  <a:cubicBezTo>
                    <a:pt x="76" y="141"/>
                    <a:pt x="76" y="141"/>
                    <a:pt x="76" y="141"/>
                  </a:cubicBezTo>
                  <a:cubicBezTo>
                    <a:pt x="76" y="141"/>
                    <a:pt x="76" y="141"/>
                    <a:pt x="76" y="141"/>
                  </a:cubicBezTo>
                  <a:cubicBezTo>
                    <a:pt x="77" y="141"/>
                    <a:pt x="77" y="141"/>
                    <a:pt x="77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7" y="142"/>
                    <a:pt x="77" y="142"/>
                    <a:pt x="77" y="142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75" y="144"/>
                    <a:pt x="75" y="144"/>
                    <a:pt x="75" y="144"/>
                  </a:cubicBezTo>
                  <a:cubicBezTo>
                    <a:pt x="74" y="144"/>
                    <a:pt x="74" y="144"/>
                    <a:pt x="74" y="144"/>
                  </a:cubicBezTo>
                  <a:cubicBezTo>
                    <a:pt x="73" y="144"/>
                    <a:pt x="73" y="144"/>
                    <a:pt x="73" y="144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0" y="144"/>
                    <a:pt x="70" y="144"/>
                    <a:pt x="70" y="1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61" name="Rectangle 163"/>
            <p:cNvSpPr>
              <a:spLocks noChangeArrowheads="1"/>
            </p:cNvSpPr>
            <p:nvPr/>
          </p:nvSpPr>
          <p:spPr bwMode="auto">
            <a:xfrm>
              <a:off x="2602388" y="2795127"/>
              <a:ext cx="3860" cy="386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62" name="Freeform 164"/>
            <p:cNvSpPr/>
            <p:nvPr/>
          </p:nvSpPr>
          <p:spPr bwMode="auto">
            <a:xfrm>
              <a:off x="2664145" y="2813139"/>
              <a:ext cx="47606" cy="19300"/>
            </a:xfrm>
            <a:custGeom>
              <a:avLst/>
              <a:gdLst>
                <a:gd name="T0" fmla="*/ 3 w 37"/>
                <a:gd name="T1" fmla="*/ 0 h 15"/>
                <a:gd name="T2" fmla="*/ 7 w 37"/>
                <a:gd name="T3" fmla="*/ 0 h 15"/>
                <a:gd name="T4" fmla="*/ 14 w 37"/>
                <a:gd name="T5" fmla="*/ 0 h 15"/>
                <a:gd name="T6" fmla="*/ 26 w 37"/>
                <a:gd name="T7" fmla="*/ 0 h 15"/>
                <a:gd name="T8" fmla="*/ 29 w 37"/>
                <a:gd name="T9" fmla="*/ 4 h 15"/>
                <a:gd name="T10" fmla="*/ 33 w 37"/>
                <a:gd name="T11" fmla="*/ 8 h 15"/>
                <a:gd name="T12" fmla="*/ 37 w 37"/>
                <a:gd name="T13" fmla="*/ 8 h 15"/>
                <a:gd name="T14" fmla="*/ 37 w 37"/>
                <a:gd name="T15" fmla="*/ 12 h 15"/>
                <a:gd name="T16" fmla="*/ 29 w 37"/>
                <a:gd name="T17" fmla="*/ 12 h 15"/>
                <a:gd name="T18" fmla="*/ 29 w 37"/>
                <a:gd name="T19" fmla="*/ 8 h 15"/>
                <a:gd name="T20" fmla="*/ 26 w 37"/>
                <a:gd name="T21" fmla="*/ 12 h 15"/>
                <a:gd name="T22" fmla="*/ 26 w 37"/>
                <a:gd name="T23" fmla="*/ 12 h 15"/>
                <a:gd name="T24" fmla="*/ 26 w 37"/>
                <a:gd name="T25" fmla="*/ 12 h 15"/>
                <a:gd name="T26" fmla="*/ 22 w 37"/>
                <a:gd name="T27" fmla="*/ 12 h 15"/>
                <a:gd name="T28" fmla="*/ 22 w 37"/>
                <a:gd name="T29" fmla="*/ 15 h 15"/>
                <a:gd name="T30" fmla="*/ 18 w 37"/>
                <a:gd name="T31" fmla="*/ 15 h 15"/>
                <a:gd name="T32" fmla="*/ 14 w 37"/>
                <a:gd name="T33" fmla="*/ 12 h 15"/>
                <a:gd name="T34" fmla="*/ 11 w 37"/>
                <a:gd name="T35" fmla="*/ 12 h 15"/>
                <a:gd name="T36" fmla="*/ 7 w 37"/>
                <a:gd name="T37" fmla="*/ 12 h 15"/>
                <a:gd name="T38" fmla="*/ 7 w 37"/>
                <a:gd name="T39" fmla="*/ 8 h 15"/>
                <a:gd name="T40" fmla="*/ 3 w 37"/>
                <a:gd name="T41" fmla="*/ 4 h 15"/>
                <a:gd name="T42" fmla="*/ 3 w 37"/>
                <a:gd name="T43" fmla="*/ 8 h 15"/>
                <a:gd name="T44" fmla="*/ 0 w 37"/>
                <a:gd name="T45" fmla="*/ 4 h 15"/>
                <a:gd name="T46" fmla="*/ 0 w 37"/>
                <a:gd name="T47" fmla="*/ 0 h 15"/>
                <a:gd name="T48" fmla="*/ 3 w 37"/>
                <a:gd name="T4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5">
                  <a:moveTo>
                    <a:pt x="3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9" y="4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37" y="12"/>
                  </a:lnTo>
                  <a:lnTo>
                    <a:pt x="29" y="12"/>
                  </a:lnTo>
                  <a:lnTo>
                    <a:pt x="29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4" y="12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7" y="8"/>
                  </a:lnTo>
                  <a:lnTo>
                    <a:pt x="3" y="4"/>
                  </a:lnTo>
                  <a:lnTo>
                    <a:pt x="3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63" name="Freeform 165"/>
            <p:cNvSpPr>
              <a:spLocks noEditPoints="1"/>
            </p:cNvSpPr>
            <p:nvPr/>
          </p:nvSpPr>
          <p:spPr bwMode="auto">
            <a:xfrm>
              <a:off x="2745202" y="2779687"/>
              <a:ext cx="61758" cy="43745"/>
            </a:xfrm>
            <a:custGeom>
              <a:avLst/>
              <a:gdLst>
                <a:gd name="T0" fmla="*/ 11 w 13"/>
                <a:gd name="T1" fmla="*/ 8 h 9"/>
                <a:gd name="T2" fmla="*/ 12 w 13"/>
                <a:gd name="T3" fmla="*/ 7 h 9"/>
                <a:gd name="T4" fmla="*/ 12 w 13"/>
                <a:gd name="T5" fmla="*/ 5 h 9"/>
                <a:gd name="T6" fmla="*/ 13 w 13"/>
                <a:gd name="T7" fmla="*/ 5 h 9"/>
                <a:gd name="T8" fmla="*/ 12 w 13"/>
                <a:gd name="T9" fmla="*/ 3 h 9"/>
                <a:gd name="T10" fmla="*/ 13 w 13"/>
                <a:gd name="T11" fmla="*/ 2 h 9"/>
                <a:gd name="T12" fmla="*/ 12 w 13"/>
                <a:gd name="T13" fmla="*/ 2 h 9"/>
                <a:gd name="T14" fmla="*/ 10 w 13"/>
                <a:gd name="T15" fmla="*/ 1 h 9"/>
                <a:gd name="T16" fmla="*/ 8 w 13"/>
                <a:gd name="T17" fmla="*/ 1 h 9"/>
                <a:gd name="T18" fmla="*/ 6 w 13"/>
                <a:gd name="T19" fmla="*/ 1 h 9"/>
                <a:gd name="T20" fmla="*/ 6 w 13"/>
                <a:gd name="T21" fmla="*/ 2 h 9"/>
                <a:gd name="T22" fmla="*/ 8 w 13"/>
                <a:gd name="T23" fmla="*/ 3 h 9"/>
                <a:gd name="T24" fmla="*/ 8 w 13"/>
                <a:gd name="T25" fmla="*/ 5 h 9"/>
                <a:gd name="T26" fmla="*/ 10 w 13"/>
                <a:gd name="T27" fmla="*/ 6 h 9"/>
                <a:gd name="T28" fmla="*/ 10 w 13"/>
                <a:gd name="T29" fmla="*/ 7 h 9"/>
                <a:gd name="T30" fmla="*/ 8 w 13"/>
                <a:gd name="T31" fmla="*/ 7 h 9"/>
                <a:gd name="T32" fmla="*/ 6 w 13"/>
                <a:gd name="T33" fmla="*/ 7 h 9"/>
                <a:gd name="T34" fmla="*/ 4 w 13"/>
                <a:gd name="T35" fmla="*/ 7 h 9"/>
                <a:gd name="T36" fmla="*/ 4 w 13"/>
                <a:gd name="T37" fmla="*/ 6 h 9"/>
                <a:gd name="T38" fmla="*/ 2 w 13"/>
                <a:gd name="T39" fmla="*/ 6 h 9"/>
                <a:gd name="T40" fmla="*/ 0 w 13"/>
                <a:gd name="T41" fmla="*/ 7 h 9"/>
                <a:gd name="T42" fmla="*/ 2 w 13"/>
                <a:gd name="T43" fmla="*/ 8 h 9"/>
                <a:gd name="T44" fmla="*/ 3 w 13"/>
                <a:gd name="T45" fmla="*/ 9 h 9"/>
                <a:gd name="T46" fmla="*/ 4 w 13"/>
                <a:gd name="T47" fmla="*/ 8 h 9"/>
                <a:gd name="T48" fmla="*/ 7 w 13"/>
                <a:gd name="T49" fmla="*/ 8 h 9"/>
                <a:gd name="T50" fmla="*/ 10 w 13"/>
                <a:gd name="T51" fmla="*/ 8 h 9"/>
                <a:gd name="T52" fmla="*/ 11 w 13"/>
                <a:gd name="T53" fmla="*/ 9 h 9"/>
                <a:gd name="T54" fmla="*/ 8 w 13"/>
                <a:gd name="T55" fmla="*/ 0 h 9"/>
                <a:gd name="T56" fmla="*/ 8 w 13"/>
                <a:gd name="T57" fmla="*/ 1 h 9"/>
                <a:gd name="T58" fmla="*/ 6 w 13"/>
                <a:gd name="T59" fmla="*/ 5 h 9"/>
                <a:gd name="T60" fmla="*/ 8 w 13"/>
                <a:gd name="T61" fmla="*/ 5 h 9"/>
                <a:gd name="T62" fmla="*/ 7 w 13"/>
                <a:gd name="T63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" h="9">
                  <a:moveTo>
                    <a:pt x="11" y="9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2"/>
                    <a:pt x="6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lose/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lose/>
                  <a:moveTo>
                    <a:pt x="6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lnTo>
                    <a:pt x="6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64" name="Freeform 166"/>
            <p:cNvSpPr>
              <a:spLocks noEditPoints="1"/>
            </p:cNvSpPr>
            <p:nvPr/>
          </p:nvSpPr>
          <p:spPr bwMode="auto">
            <a:xfrm>
              <a:off x="2530337" y="2714068"/>
              <a:ext cx="223874" cy="75912"/>
            </a:xfrm>
            <a:custGeom>
              <a:avLst/>
              <a:gdLst>
                <a:gd name="T0" fmla="*/ 37 w 174"/>
                <a:gd name="T1" fmla="*/ 22 h 59"/>
                <a:gd name="T2" fmla="*/ 33 w 174"/>
                <a:gd name="T3" fmla="*/ 29 h 59"/>
                <a:gd name="T4" fmla="*/ 33 w 174"/>
                <a:gd name="T5" fmla="*/ 29 h 59"/>
                <a:gd name="T6" fmla="*/ 33 w 174"/>
                <a:gd name="T7" fmla="*/ 26 h 59"/>
                <a:gd name="T8" fmla="*/ 11 w 174"/>
                <a:gd name="T9" fmla="*/ 18 h 59"/>
                <a:gd name="T10" fmla="*/ 7 w 174"/>
                <a:gd name="T11" fmla="*/ 18 h 59"/>
                <a:gd name="T12" fmla="*/ 0 w 174"/>
                <a:gd name="T13" fmla="*/ 22 h 59"/>
                <a:gd name="T14" fmla="*/ 7 w 174"/>
                <a:gd name="T15" fmla="*/ 22 h 59"/>
                <a:gd name="T16" fmla="*/ 15 w 174"/>
                <a:gd name="T17" fmla="*/ 22 h 59"/>
                <a:gd name="T18" fmla="*/ 22 w 174"/>
                <a:gd name="T19" fmla="*/ 18 h 59"/>
                <a:gd name="T20" fmla="*/ 33 w 174"/>
                <a:gd name="T21" fmla="*/ 11 h 59"/>
                <a:gd name="T22" fmla="*/ 44 w 174"/>
                <a:gd name="T23" fmla="*/ 11 h 59"/>
                <a:gd name="T24" fmla="*/ 56 w 174"/>
                <a:gd name="T25" fmla="*/ 14 h 59"/>
                <a:gd name="T26" fmla="*/ 48 w 174"/>
                <a:gd name="T27" fmla="*/ 14 h 59"/>
                <a:gd name="T28" fmla="*/ 63 w 174"/>
                <a:gd name="T29" fmla="*/ 18 h 59"/>
                <a:gd name="T30" fmla="*/ 70 w 174"/>
                <a:gd name="T31" fmla="*/ 22 h 59"/>
                <a:gd name="T32" fmla="*/ 78 w 174"/>
                <a:gd name="T33" fmla="*/ 22 h 59"/>
                <a:gd name="T34" fmla="*/ 89 w 174"/>
                <a:gd name="T35" fmla="*/ 26 h 59"/>
                <a:gd name="T36" fmla="*/ 96 w 174"/>
                <a:gd name="T37" fmla="*/ 26 h 59"/>
                <a:gd name="T38" fmla="*/ 104 w 174"/>
                <a:gd name="T39" fmla="*/ 26 h 59"/>
                <a:gd name="T40" fmla="*/ 115 w 174"/>
                <a:gd name="T41" fmla="*/ 40 h 59"/>
                <a:gd name="T42" fmla="*/ 126 w 174"/>
                <a:gd name="T43" fmla="*/ 44 h 59"/>
                <a:gd name="T44" fmla="*/ 130 w 174"/>
                <a:gd name="T45" fmla="*/ 48 h 59"/>
                <a:gd name="T46" fmla="*/ 118 w 174"/>
                <a:gd name="T47" fmla="*/ 55 h 59"/>
                <a:gd name="T48" fmla="*/ 130 w 174"/>
                <a:gd name="T49" fmla="*/ 55 h 59"/>
                <a:gd name="T50" fmla="*/ 148 w 174"/>
                <a:gd name="T51" fmla="*/ 59 h 59"/>
                <a:gd name="T52" fmla="*/ 159 w 174"/>
                <a:gd name="T53" fmla="*/ 55 h 59"/>
                <a:gd name="T54" fmla="*/ 174 w 174"/>
                <a:gd name="T55" fmla="*/ 51 h 59"/>
                <a:gd name="T56" fmla="*/ 170 w 174"/>
                <a:gd name="T57" fmla="*/ 48 h 59"/>
                <a:gd name="T58" fmla="*/ 152 w 174"/>
                <a:gd name="T59" fmla="*/ 40 h 59"/>
                <a:gd name="T60" fmla="*/ 152 w 174"/>
                <a:gd name="T61" fmla="*/ 37 h 59"/>
                <a:gd name="T62" fmla="*/ 144 w 174"/>
                <a:gd name="T63" fmla="*/ 37 h 59"/>
                <a:gd name="T64" fmla="*/ 137 w 174"/>
                <a:gd name="T65" fmla="*/ 29 h 59"/>
                <a:gd name="T66" fmla="*/ 126 w 174"/>
                <a:gd name="T67" fmla="*/ 29 h 59"/>
                <a:gd name="T68" fmla="*/ 126 w 174"/>
                <a:gd name="T69" fmla="*/ 29 h 59"/>
                <a:gd name="T70" fmla="*/ 111 w 174"/>
                <a:gd name="T71" fmla="*/ 22 h 59"/>
                <a:gd name="T72" fmla="*/ 96 w 174"/>
                <a:gd name="T73" fmla="*/ 14 h 59"/>
                <a:gd name="T74" fmla="*/ 89 w 174"/>
                <a:gd name="T75" fmla="*/ 7 h 59"/>
                <a:gd name="T76" fmla="*/ 70 w 174"/>
                <a:gd name="T77" fmla="*/ 3 h 59"/>
                <a:gd name="T78" fmla="*/ 59 w 174"/>
                <a:gd name="T79" fmla="*/ 3 h 59"/>
                <a:gd name="T80" fmla="*/ 41 w 174"/>
                <a:gd name="T81" fmla="*/ 3 h 59"/>
                <a:gd name="T82" fmla="*/ 22 w 174"/>
                <a:gd name="T83" fmla="*/ 7 h 59"/>
                <a:gd name="T84" fmla="*/ 11 w 174"/>
                <a:gd name="T85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4" h="59">
                  <a:moveTo>
                    <a:pt x="33" y="26"/>
                  </a:moveTo>
                  <a:lnTo>
                    <a:pt x="33" y="22"/>
                  </a:lnTo>
                  <a:lnTo>
                    <a:pt x="37" y="22"/>
                  </a:lnTo>
                  <a:lnTo>
                    <a:pt x="41" y="26"/>
                  </a:lnTo>
                  <a:lnTo>
                    <a:pt x="41" y="29"/>
                  </a:lnTo>
                  <a:lnTo>
                    <a:pt x="33" y="29"/>
                  </a:lnTo>
                  <a:lnTo>
                    <a:pt x="30" y="29"/>
                  </a:lnTo>
                  <a:lnTo>
                    <a:pt x="30" y="26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7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3" y="26"/>
                  </a:lnTo>
                  <a:close/>
                  <a:moveTo>
                    <a:pt x="11" y="18"/>
                  </a:moveTo>
                  <a:lnTo>
                    <a:pt x="11" y="18"/>
                  </a:lnTo>
                  <a:lnTo>
                    <a:pt x="11" y="22"/>
                  </a:lnTo>
                  <a:lnTo>
                    <a:pt x="7" y="18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26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11" y="22"/>
                  </a:lnTo>
                  <a:lnTo>
                    <a:pt x="15" y="22"/>
                  </a:lnTo>
                  <a:lnTo>
                    <a:pt x="19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6" y="18"/>
                  </a:lnTo>
                  <a:lnTo>
                    <a:pt x="30" y="18"/>
                  </a:lnTo>
                  <a:lnTo>
                    <a:pt x="33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52" y="11"/>
                  </a:lnTo>
                  <a:lnTo>
                    <a:pt x="56" y="14"/>
                  </a:lnTo>
                  <a:lnTo>
                    <a:pt x="52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9" y="18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7" y="18"/>
                  </a:lnTo>
                  <a:lnTo>
                    <a:pt x="70" y="22"/>
                  </a:lnTo>
                  <a:lnTo>
                    <a:pt x="74" y="22"/>
                  </a:lnTo>
                  <a:lnTo>
                    <a:pt x="74" y="18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81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93" y="26"/>
                  </a:lnTo>
                  <a:lnTo>
                    <a:pt x="96" y="26"/>
                  </a:lnTo>
                  <a:lnTo>
                    <a:pt x="96" y="29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7" y="37"/>
                  </a:lnTo>
                  <a:lnTo>
                    <a:pt x="111" y="40"/>
                  </a:lnTo>
                  <a:lnTo>
                    <a:pt x="115" y="40"/>
                  </a:lnTo>
                  <a:lnTo>
                    <a:pt x="115" y="40"/>
                  </a:lnTo>
                  <a:lnTo>
                    <a:pt x="118" y="44"/>
                  </a:lnTo>
                  <a:lnTo>
                    <a:pt x="126" y="44"/>
                  </a:lnTo>
                  <a:lnTo>
                    <a:pt x="126" y="44"/>
                  </a:lnTo>
                  <a:lnTo>
                    <a:pt x="130" y="44"/>
                  </a:lnTo>
                  <a:lnTo>
                    <a:pt x="130" y="48"/>
                  </a:lnTo>
                  <a:lnTo>
                    <a:pt x="126" y="48"/>
                  </a:lnTo>
                  <a:lnTo>
                    <a:pt x="118" y="55"/>
                  </a:lnTo>
                  <a:lnTo>
                    <a:pt x="118" y="55"/>
                  </a:lnTo>
                  <a:lnTo>
                    <a:pt x="126" y="55"/>
                  </a:lnTo>
                  <a:lnTo>
                    <a:pt x="130" y="55"/>
                  </a:lnTo>
                  <a:lnTo>
                    <a:pt x="130" y="55"/>
                  </a:lnTo>
                  <a:lnTo>
                    <a:pt x="141" y="55"/>
                  </a:lnTo>
                  <a:lnTo>
                    <a:pt x="144" y="55"/>
                  </a:lnTo>
                  <a:lnTo>
                    <a:pt x="148" y="59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63" y="51"/>
                  </a:lnTo>
                  <a:lnTo>
                    <a:pt x="170" y="51"/>
                  </a:lnTo>
                  <a:lnTo>
                    <a:pt x="174" y="51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0" y="48"/>
                  </a:lnTo>
                  <a:lnTo>
                    <a:pt x="167" y="44"/>
                  </a:lnTo>
                  <a:lnTo>
                    <a:pt x="159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37"/>
                  </a:lnTo>
                  <a:lnTo>
                    <a:pt x="152" y="33"/>
                  </a:lnTo>
                  <a:lnTo>
                    <a:pt x="148" y="37"/>
                  </a:lnTo>
                  <a:lnTo>
                    <a:pt x="144" y="37"/>
                  </a:lnTo>
                  <a:lnTo>
                    <a:pt x="141" y="29"/>
                  </a:lnTo>
                  <a:lnTo>
                    <a:pt x="137" y="33"/>
                  </a:lnTo>
                  <a:lnTo>
                    <a:pt x="137" y="29"/>
                  </a:lnTo>
                  <a:lnTo>
                    <a:pt x="130" y="26"/>
                  </a:lnTo>
                  <a:lnTo>
                    <a:pt x="130" y="29"/>
                  </a:lnTo>
                  <a:lnTo>
                    <a:pt x="126" y="29"/>
                  </a:lnTo>
                  <a:lnTo>
                    <a:pt x="126" y="26"/>
                  </a:lnTo>
                  <a:lnTo>
                    <a:pt x="126" y="26"/>
                  </a:lnTo>
                  <a:lnTo>
                    <a:pt x="126" y="29"/>
                  </a:lnTo>
                  <a:lnTo>
                    <a:pt x="122" y="26"/>
                  </a:lnTo>
                  <a:lnTo>
                    <a:pt x="115" y="26"/>
                  </a:lnTo>
                  <a:lnTo>
                    <a:pt x="111" y="22"/>
                  </a:lnTo>
                  <a:lnTo>
                    <a:pt x="107" y="18"/>
                  </a:lnTo>
                  <a:lnTo>
                    <a:pt x="104" y="14"/>
                  </a:lnTo>
                  <a:lnTo>
                    <a:pt x="96" y="14"/>
                  </a:lnTo>
                  <a:lnTo>
                    <a:pt x="93" y="14"/>
                  </a:lnTo>
                  <a:lnTo>
                    <a:pt x="93" y="11"/>
                  </a:lnTo>
                  <a:lnTo>
                    <a:pt x="89" y="7"/>
                  </a:lnTo>
                  <a:lnTo>
                    <a:pt x="85" y="7"/>
                  </a:lnTo>
                  <a:lnTo>
                    <a:pt x="81" y="7"/>
                  </a:lnTo>
                  <a:lnTo>
                    <a:pt x="70" y="3"/>
                  </a:lnTo>
                  <a:lnTo>
                    <a:pt x="67" y="7"/>
                  </a:lnTo>
                  <a:lnTo>
                    <a:pt x="63" y="3"/>
                  </a:lnTo>
                  <a:lnTo>
                    <a:pt x="59" y="3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41" y="3"/>
                  </a:lnTo>
                  <a:lnTo>
                    <a:pt x="33" y="3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1" y="14"/>
                  </a:lnTo>
                  <a:lnTo>
                    <a:pt x="11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65" name="Freeform 167"/>
            <p:cNvSpPr>
              <a:spLocks noEditPoints="1"/>
            </p:cNvSpPr>
            <p:nvPr/>
          </p:nvSpPr>
          <p:spPr bwMode="auto">
            <a:xfrm>
              <a:off x="2668005" y="2636870"/>
              <a:ext cx="119657" cy="128663"/>
            </a:xfrm>
            <a:custGeom>
              <a:avLst/>
              <a:gdLst>
                <a:gd name="T0" fmla="*/ 89 w 93"/>
                <a:gd name="T1" fmla="*/ 89 h 100"/>
                <a:gd name="T2" fmla="*/ 78 w 93"/>
                <a:gd name="T3" fmla="*/ 100 h 100"/>
                <a:gd name="T4" fmla="*/ 89 w 93"/>
                <a:gd name="T5" fmla="*/ 93 h 100"/>
                <a:gd name="T6" fmla="*/ 82 w 93"/>
                <a:gd name="T7" fmla="*/ 93 h 100"/>
                <a:gd name="T8" fmla="*/ 78 w 93"/>
                <a:gd name="T9" fmla="*/ 100 h 100"/>
                <a:gd name="T10" fmla="*/ 93 w 93"/>
                <a:gd name="T11" fmla="*/ 78 h 100"/>
                <a:gd name="T12" fmla="*/ 86 w 93"/>
                <a:gd name="T13" fmla="*/ 78 h 100"/>
                <a:gd name="T14" fmla="*/ 78 w 93"/>
                <a:gd name="T15" fmla="*/ 67 h 100"/>
                <a:gd name="T16" fmla="*/ 71 w 93"/>
                <a:gd name="T17" fmla="*/ 74 h 100"/>
                <a:gd name="T18" fmla="*/ 71 w 93"/>
                <a:gd name="T19" fmla="*/ 78 h 100"/>
                <a:gd name="T20" fmla="*/ 78 w 93"/>
                <a:gd name="T21" fmla="*/ 67 h 100"/>
                <a:gd name="T22" fmla="*/ 71 w 93"/>
                <a:gd name="T23" fmla="*/ 67 h 100"/>
                <a:gd name="T24" fmla="*/ 67 w 93"/>
                <a:gd name="T25" fmla="*/ 67 h 100"/>
                <a:gd name="T26" fmla="*/ 56 w 93"/>
                <a:gd name="T27" fmla="*/ 52 h 100"/>
                <a:gd name="T28" fmla="*/ 60 w 93"/>
                <a:gd name="T29" fmla="*/ 67 h 100"/>
                <a:gd name="T30" fmla="*/ 56 w 93"/>
                <a:gd name="T31" fmla="*/ 60 h 100"/>
                <a:gd name="T32" fmla="*/ 56 w 93"/>
                <a:gd name="T33" fmla="*/ 52 h 100"/>
                <a:gd name="T34" fmla="*/ 41 w 93"/>
                <a:gd name="T35" fmla="*/ 56 h 100"/>
                <a:gd name="T36" fmla="*/ 41 w 93"/>
                <a:gd name="T37" fmla="*/ 52 h 100"/>
                <a:gd name="T38" fmla="*/ 67 w 93"/>
                <a:gd name="T39" fmla="*/ 52 h 100"/>
                <a:gd name="T40" fmla="*/ 67 w 93"/>
                <a:gd name="T41" fmla="*/ 45 h 100"/>
                <a:gd name="T42" fmla="*/ 52 w 93"/>
                <a:gd name="T43" fmla="*/ 41 h 100"/>
                <a:gd name="T44" fmla="*/ 52 w 93"/>
                <a:gd name="T45" fmla="*/ 48 h 100"/>
                <a:gd name="T46" fmla="*/ 56 w 93"/>
                <a:gd name="T47" fmla="*/ 45 h 100"/>
                <a:gd name="T48" fmla="*/ 52 w 93"/>
                <a:gd name="T49" fmla="*/ 37 h 100"/>
                <a:gd name="T50" fmla="*/ 45 w 93"/>
                <a:gd name="T51" fmla="*/ 30 h 100"/>
                <a:gd name="T52" fmla="*/ 41 w 93"/>
                <a:gd name="T53" fmla="*/ 34 h 100"/>
                <a:gd name="T54" fmla="*/ 41 w 93"/>
                <a:gd name="T55" fmla="*/ 30 h 100"/>
                <a:gd name="T56" fmla="*/ 37 w 93"/>
                <a:gd name="T57" fmla="*/ 26 h 100"/>
                <a:gd name="T58" fmla="*/ 30 w 93"/>
                <a:gd name="T59" fmla="*/ 4 h 100"/>
                <a:gd name="T60" fmla="*/ 34 w 93"/>
                <a:gd name="T61" fmla="*/ 11 h 100"/>
                <a:gd name="T62" fmla="*/ 26 w 93"/>
                <a:gd name="T63" fmla="*/ 19 h 100"/>
                <a:gd name="T64" fmla="*/ 30 w 93"/>
                <a:gd name="T65" fmla="*/ 8 h 100"/>
                <a:gd name="T66" fmla="*/ 19 w 93"/>
                <a:gd name="T67" fmla="*/ 0 h 100"/>
                <a:gd name="T68" fmla="*/ 4 w 93"/>
                <a:gd name="T69" fmla="*/ 4 h 100"/>
                <a:gd name="T70" fmla="*/ 15 w 93"/>
                <a:gd name="T71" fmla="*/ 0 h 100"/>
                <a:gd name="T72" fmla="*/ 15 w 93"/>
                <a:gd name="T73" fmla="*/ 4 h 100"/>
                <a:gd name="T74" fmla="*/ 0 w 93"/>
                <a:gd name="T75" fmla="*/ 4 h 100"/>
                <a:gd name="T76" fmla="*/ 26 w 93"/>
                <a:gd name="T77" fmla="*/ 30 h 100"/>
                <a:gd name="T78" fmla="*/ 23 w 93"/>
                <a:gd name="T79" fmla="*/ 34 h 100"/>
                <a:gd name="T80" fmla="*/ 15 w 93"/>
                <a:gd name="T81" fmla="*/ 45 h 100"/>
                <a:gd name="T82" fmla="*/ 15 w 93"/>
                <a:gd name="T83" fmla="*/ 45 h 100"/>
                <a:gd name="T84" fmla="*/ 15 w 93"/>
                <a:gd name="T85" fmla="*/ 45 h 100"/>
                <a:gd name="T86" fmla="*/ 11 w 93"/>
                <a:gd name="T87" fmla="*/ 45 h 100"/>
                <a:gd name="T88" fmla="*/ 15 w 93"/>
                <a:gd name="T89" fmla="*/ 34 h 100"/>
                <a:gd name="T90" fmla="*/ 11 w 93"/>
                <a:gd name="T91" fmla="*/ 34 h 100"/>
                <a:gd name="T92" fmla="*/ 11 w 93"/>
                <a:gd name="T93" fmla="*/ 37 h 100"/>
                <a:gd name="T94" fmla="*/ 19 w 93"/>
                <a:gd name="T95" fmla="*/ 45 h 100"/>
                <a:gd name="T96" fmla="*/ 15 w 93"/>
                <a:gd name="T97" fmla="*/ 56 h 100"/>
                <a:gd name="T98" fmla="*/ 19 w 93"/>
                <a:gd name="T99" fmla="*/ 4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100">
                  <a:moveTo>
                    <a:pt x="89" y="89"/>
                  </a:moveTo>
                  <a:lnTo>
                    <a:pt x="89" y="89"/>
                  </a:lnTo>
                  <a:lnTo>
                    <a:pt x="89" y="89"/>
                  </a:lnTo>
                  <a:lnTo>
                    <a:pt x="89" y="89"/>
                  </a:lnTo>
                  <a:lnTo>
                    <a:pt x="89" y="89"/>
                  </a:lnTo>
                  <a:close/>
                  <a:moveTo>
                    <a:pt x="78" y="100"/>
                  </a:moveTo>
                  <a:lnTo>
                    <a:pt x="86" y="100"/>
                  </a:lnTo>
                  <a:lnTo>
                    <a:pt x="89" y="97"/>
                  </a:lnTo>
                  <a:lnTo>
                    <a:pt x="89" y="93"/>
                  </a:lnTo>
                  <a:lnTo>
                    <a:pt x="86" y="93"/>
                  </a:lnTo>
                  <a:lnTo>
                    <a:pt x="86" y="97"/>
                  </a:lnTo>
                  <a:lnTo>
                    <a:pt x="82" y="93"/>
                  </a:lnTo>
                  <a:lnTo>
                    <a:pt x="78" y="97"/>
                  </a:lnTo>
                  <a:lnTo>
                    <a:pt x="78" y="100"/>
                  </a:lnTo>
                  <a:lnTo>
                    <a:pt x="78" y="100"/>
                  </a:lnTo>
                  <a:close/>
                  <a:moveTo>
                    <a:pt x="86" y="74"/>
                  </a:moveTo>
                  <a:lnTo>
                    <a:pt x="89" y="74"/>
                  </a:lnTo>
                  <a:lnTo>
                    <a:pt x="93" y="78"/>
                  </a:lnTo>
                  <a:lnTo>
                    <a:pt x="93" y="78"/>
                  </a:lnTo>
                  <a:lnTo>
                    <a:pt x="89" y="78"/>
                  </a:lnTo>
                  <a:lnTo>
                    <a:pt x="86" y="78"/>
                  </a:lnTo>
                  <a:lnTo>
                    <a:pt x="86" y="74"/>
                  </a:lnTo>
                  <a:lnTo>
                    <a:pt x="86" y="74"/>
                  </a:lnTo>
                  <a:close/>
                  <a:moveTo>
                    <a:pt x="78" y="67"/>
                  </a:moveTo>
                  <a:lnTo>
                    <a:pt x="74" y="67"/>
                  </a:lnTo>
                  <a:lnTo>
                    <a:pt x="74" y="71"/>
                  </a:lnTo>
                  <a:lnTo>
                    <a:pt x="71" y="74"/>
                  </a:lnTo>
                  <a:lnTo>
                    <a:pt x="67" y="74"/>
                  </a:lnTo>
                  <a:lnTo>
                    <a:pt x="67" y="78"/>
                  </a:lnTo>
                  <a:lnTo>
                    <a:pt x="71" y="78"/>
                  </a:lnTo>
                  <a:lnTo>
                    <a:pt x="78" y="74"/>
                  </a:lnTo>
                  <a:lnTo>
                    <a:pt x="78" y="71"/>
                  </a:lnTo>
                  <a:lnTo>
                    <a:pt x="78" y="67"/>
                  </a:lnTo>
                  <a:lnTo>
                    <a:pt x="78" y="67"/>
                  </a:lnTo>
                  <a:close/>
                  <a:moveTo>
                    <a:pt x="67" y="67"/>
                  </a:moveTo>
                  <a:lnTo>
                    <a:pt x="71" y="67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7" y="67"/>
                  </a:lnTo>
                  <a:close/>
                  <a:moveTo>
                    <a:pt x="56" y="52"/>
                  </a:moveTo>
                  <a:lnTo>
                    <a:pt x="56" y="60"/>
                  </a:lnTo>
                  <a:lnTo>
                    <a:pt x="60" y="63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6" y="63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6" y="52"/>
                  </a:lnTo>
                  <a:close/>
                  <a:moveTo>
                    <a:pt x="41" y="52"/>
                  </a:moveTo>
                  <a:lnTo>
                    <a:pt x="41" y="56"/>
                  </a:lnTo>
                  <a:lnTo>
                    <a:pt x="45" y="56"/>
                  </a:lnTo>
                  <a:lnTo>
                    <a:pt x="41" y="52"/>
                  </a:lnTo>
                  <a:lnTo>
                    <a:pt x="41" y="52"/>
                  </a:lnTo>
                  <a:close/>
                  <a:moveTo>
                    <a:pt x="67" y="45"/>
                  </a:moveTo>
                  <a:lnTo>
                    <a:pt x="67" y="48"/>
                  </a:lnTo>
                  <a:lnTo>
                    <a:pt x="67" y="52"/>
                  </a:lnTo>
                  <a:lnTo>
                    <a:pt x="71" y="48"/>
                  </a:lnTo>
                  <a:lnTo>
                    <a:pt x="67" y="45"/>
                  </a:lnTo>
                  <a:lnTo>
                    <a:pt x="67" y="45"/>
                  </a:lnTo>
                  <a:close/>
                  <a:moveTo>
                    <a:pt x="52" y="37"/>
                  </a:moveTo>
                  <a:lnTo>
                    <a:pt x="49" y="41"/>
                  </a:lnTo>
                  <a:lnTo>
                    <a:pt x="52" y="41"/>
                  </a:lnTo>
                  <a:lnTo>
                    <a:pt x="52" y="45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5"/>
                  </a:lnTo>
                  <a:lnTo>
                    <a:pt x="52" y="41"/>
                  </a:lnTo>
                  <a:lnTo>
                    <a:pt x="52" y="37"/>
                  </a:lnTo>
                  <a:lnTo>
                    <a:pt x="52" y="37"/>
                  </a:lnTo>
                  <a:close/>
                  <a:moveTo>
                    <a:pt x="37" y="26"/>
                  </a:moveTo>
                  <a:lnTo>
                    <a:pt x="41" y="26"/>
                  </a:lnTo>
                  <a:lnTo>
                    <a:pt x="45" y="30"/>
                  </a:lnTo>
                  <a:lnTo>
                    <a:pt x="45" y="37"/>
                  </a:lnTo>
                  <a:lnTo>
                    <a:pt x="41" y="37"/>
                  </a:lnTo>
                  <a:lnTo>
                    <a:pt x="41" y="34"/>
                  </a:lnTo>
                  <a:lnTo>
                    <a:pt x="41" y="34"/>
                  </a:lnTo>
                  <a:lnTo>
                    <a:pt x="45" y="34"/>
                  </a:lnTo>
                  <a:lnTo>
                    <a:pt x="41" y="30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7" y="26"/>
                  </a:lnTo>
                  <a:close/>
                  <a:moveTo>
                    <a:pt x="19" y="0"/>
                  </a:moveTo>
                  <a:lnTo>
                    <a:pt x="26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8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6" y="19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0" y="4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19" y="30"/>
                  </a:moveTo>
                  <a:lnTo>
                    <a:pt x="26" y="30"/>
                  </a:lnTo>
                  <a:lnTo>
                    <a:pt x="30" y="30"/>
                  </a:lnTo>
                  <a:lnTo>
                    <a:pt x="26" y="34"/>
                  </a:lnTo>
                  <a:lnTo>
                    <a:pt x="23" y="34"/>
                  </a:lnTo>
                  <a:lnTo>
                    <a:pt x="19" y="30"/>
                  </a:lnTo>
                  <a:lnTo>
                    <a:pt x="19" y="30"/>
                  </a:lnTo>
                  <a:close/>
                  <a:moveTo>
                    <a:pt x="15" y="45"/>
                  </a:moveTo>
                  <a:lnTo>
                    <a:pt x="15" y="45"/>
                  </a:lnTo>
                  <a:lnTo>
                    <a:pt x="19" y="45"/>
                  </a:lnTo>
                  <a:lnTo>
                    <a:pt x="15" y="45"/>
                  </a:lnTo>
                  <a:lnTo>
                    <a:pt x="15" y="45"/>
                  </a:lnTo>
                  <a:close/>
                  <a:moveTo>
                    <a:pt x="11" y="45"/>
                  </a:moveTo>
                  <a:lnTo>
                    <a:pt x="15" y="45"/>
                  </a:lnTo>
                  <a:lnTo>
                    <a:pt x="15" y="48"/>
                  </a:lnTo>
                  <a:lnTo>
                    <a:pt x="11" y="45"/>
                  </a:lnTo>
                  <a:lnTo>
                    <a:pt x="11" y="45"/>
                  </a:lnTo>
                  <a:close/>
                  <a:moveTo>
                    <a:pt x="15" y="41"/>
                  </a:moveTo>
                  <a:lnTo>
                    <a:pt x="19" y="41"/>
                  </a:lnTo>
                  <a:lnTo>
                    <a:pt x="15" y="34"/>
                  </a:lnTo>
                  <a:lnTo>
                    <a:pt x="15" y="30"/>
                  </a:lnTo>
                  <a:lnTo>
                    <a:pt x="11" y="30"/>
                  </a:lnTo>
                  <a:lnTo>
                    <a:pt x="11" y="34"/>
                  </a:lnTo>
                  <a:lnTo>
                    <a:pt x="8" y="37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15" y="41"/>
                  </a:lnTo>
                  <a:lnTo>
                    <a:pt x="15" y="41"/>
                  </a:lnTo>
                  <a:close/>
                  <a:moveTo>
                    <a:pt x="19" y="45"/>
                  </a:moveTo>
                  <a:lnTo>
                    <a:pt x="15" y="48"/>
                  </a:lnTo>
                  <a:lnTo>
                    <a:pt x="15" y="52"/>
                  </a:lnTo>
                  <a:lnTo>
                    <a:pt x="15" y="56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19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66" name="Freeform 169"/>
            <p:cNvSpPr/>
            <p:nvPr/>
          </p:nvSpPr>
          <p:spPr bwMode="auto">
            <a:xfrm>
              <a:off x="2558641" y="2990694"/>
              <a:ext cx="119657" cy="47606"/>
            </a:xfrm>
            <a:custGeom>
              <a:avLst/>
              <a:gdLst>
                <a:gd name="T0" fmla="*/ 82 w 93"/>
                <a:gd name="T1" fmla="*/ 33 h 37"/>
                <a:gd name="T2" fmla="*/ 74 w 93"/>
                <a:gd name="T3" fmla="*/ 26 h 37"/>
                <a:gd name="T4" fmla="*/ 78 w 93"/>
                <a:gd name="T5" fmla="*/ 18 h 37"/>
                <a:gd name="T6" fmla="*/ 82 w 93"/>
                <a:gd name="T7" fmla="*/ 18 h 37"/>
                <a:gd name="T8" fmla="*/ 78 w 93"/>
                <a:gd name="T9" fmla="*/ 15 h 37"/>
                <a:gd name="T10" fmla="*/ 78 w 93"/>
                <a:gd name="T11" fmla="*/ 18 h 37"/>
                <a:gd name="T12" fmla="*/ 74 w 93"/>
                <a:gd name="T13" fmla="*/ 15 h 37"/>
                <a:gd name="T14" fmla="*/ 67 w 93"/>
                <a:gd name="T15" fmla="*/ 11 h 37"/>
                <a:gd name="T16" fmla="*/ 63 w 93"/>
                <a:gd name="T17" fmla="*/ 7 h 37"/>
                <a:gd name="T18" fmla="*/ 56 w 93"/>
                <a:gd name="T19" fmla="*/ 11 h 37"/>
                <a:gd name="T20" fmla="*/ 56 w 93"/>
                <a:gd name="T21" fmla="*/ 15 h 37"/>
                <a:gd name="T22" fmla="*/ 52 w 93"/>
                <a:gd name="T23" fmla="*/ 18 h 37"/>
                <a:gd name="T24" fmla="*/ 41 w 93"/>
                <a:gd name="T25" fmla="*/ 22 h 37"/>
                <a:gd name="T26" fmla="*/ 45 w 93"/>
                <a:gd name="T27" fmla="*/ 26 h 37"/>
                <a:gd name="T28" fmla="*/ 48 w 93"/>
                <a:gd name="T29" fmla="*/ 29 h 37"/>
                <a:gd name="T30" fmla="*/ 48 w 93"/>
                <a:gd name="T31" fmla="*/ 33 h 37"/>
                <a:gd name="T32" fmla="*/ 41 w 93"/>
                <a:gd name="T33" fmla="*/ 33 h 37"/>
                <a:gd name="T34" fmla="*/ 34 w 93"/>
                <a:gd name="T35" fmla="*/ 37 h 37"/>
                <a:gd name="T36" fmla="*/ 34 w 93"/>
                <a:gd name="T37" fmla="*/ 33 h 37"/>
                <a:gd name="T38" fmla="*/ 34 w 93"/>
                <a:gd name="T39" fmla="*/ 29 h 37"/>
                <a:gd name="T40" fmla="*/ 30 w 93"/>
                <a:gd name="T41" fmla="*/ 26 h 37"/>
                <a:gd name="T42" fmla="*/ 30 w 93"/>
                <a:gd name="T43" fmla="*/ 29 h 37"/>
                <a:gd name="T44" fmla="*/ 26 w 93"/>
                <a:gd name="T45" fmla="*/ 29 h 37"/>
                <a:gd name="T46" fmla="*/ 22 w 93"/>
                <a:gd name="T47" fmla="*/ 26 h 37"/>
                <a:gd name="T48" fmla="*/ 15 w 93"/>
                <a:gd name="T49" fmla="*/ 22 h 37"/>
                <a:gd name="T50" fmla="*/ 15 w 93"/>
                <a:gd name="T51" fmla="*/ 18 h 37"/>
                <a:gd name="T52" fmla="*/ 11 w 93"/>
                <a:gd name="T53" fmla="*/ 18 h 37"/>
                <a:gd name="T54" fmla="*/ 4 w 93"/>
                <a:gd name="T55" fmla="*/ 18 h 37"/>
                <a:gd name="T56" fmla="*/ 4 w 93"/>
                <a:gd name="T57" fmla="*/ 18 h 37"/>
                <a:gd name="T58" fmla="*/ 4 w 93"/>
                <a:gd name="T59" fmla="*/ 15 h 37"/>
                <a:gd name="T60" fmla="*/ 4 w 93"/>
                <a:gd name="T61" fmla="*/ 11 h 37"/>
                <a:gd name="T62" fmla="*/ 0 w 93"/>
                <a:gd name="T63" fmla="*/ 7 h 37"/>
                <a:gd name="T64" fmla="*/ 4 w 93"/>
                <a:gd name="T65" fmla="*/ 3 h 37"/>
                <a:gd name="T66" fmla="*/ 8 w 93"/>
                <a:gd name="T67" fmla="*/ 0 h 37"/>
                <a:gd name="T68" fmla="*/ 11 w 93"/>
                <a:gd name="T69" fmla="*/ 3 h 37"/>
                <a:gd name="T70" fmla="*/ 15 w 93"/>
                <a:gd name="T71" fmla="*/ 7 h 37"/>
                <a:gd name="T72" fmla="*/ 15 w 93"/>
                <a:gd name="T73" fmla="*/ 7 h 37"/>
                <a:gd name="T74" fmla="*/ 15 w 93"/>
                <a:gd name="T75" fmla="*/ 7 h 37"/>
                <a:gd name="T76" fmla="*/ 19 w 93"/>
                <a:gd name="T77" fmla="*/ 11 h 37"/>
                <a:gd name="T78" fmla="*/ 19 w 93"/>
                <a:gd name="T79" fmla="*/ 7 h 37"/>
                <a:gd name="T80" fmla="*/ 22 w 93"/>
                <a:gd name="T81" fmla="*/ 7 h 37"/>
                <a:gd name="T82" fmla="*/ 34 w 93"/>
                <a:gd name="T83" fmla="*/ 11 h 37"/>
                <a:gd name="T84" fmla="*/ 37 w 93"/>
                <a:gd name="T85" fmla="*/ 7 h 37"/>
                <a:gd name="T86" fmla="*/ 56 w 93"/>
                <a:gd name="T87" fmla="*/ 3 h 37"/>
                <a:gd name="T88" fmla="*/ 59 w 93"/>
                <a:gd name="T89" fmla="*/ 0 h 37"/>
                <a:gd name="T90" fmla="*/ 63 w 93"/>
                <a:gd name="T91" fmla="*/ 3 h 37"/>
                <a:gd name="T92" fmla="*/ 74 w 93"/>
                <a:gd name="T93" fmla="*/ 3 h 37"/>
                <a:gd name="T94" fmla="*/ 85 w 93"/>
                <a:gd name="T95" fmla="*/ 7 h 37"/>
                <a:gd name="T96" fmla="*/ 89 w 93"/>
                <a:gd name="T97" fmla="*/ 11 h 37"/>
                <a:gd name="T98" fmla="*/ 93 w 93"/>
                <a:gd name="T99" fmla="*/ 15 h 37"/>
                <a:gd name="T100" fmla="*/ 93 w 93"/>
                <a:gd name="T101" fmla="*/ 18 h 37"/>
                <a:gd name="T102" fmla="*/ 89 w 93"/>
                <a:gd name="T103" fmla="*/ 26 h 37"/>
                <a:gd name="T104" fmla="*/ 85 w 93"/>
                <a:gd name="T105" fmla="*/ 29 h 37"/>
                <a:gd name="T106" fmla="*/ 82 w 93"/>
                <a:gd name="T10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3" h="37">
                  <a:moveTo>
                    <a:pt x="82" y="37"/>
                  </a:moveTo>
                  <a:lnTo>
                    <a:pt x="82" y="33"/>
                  </a:lnTo>
                  <a:lnTo>
                    <a:pt x="78" y="29"/>
                  </a:lnTo>
                  <a:lnTo>
                    <a:pt x="74" y="26"/>
                  </a:lnTo>
                  <a:lnTo>
                    <a:pt x="78" y="22"/>
                  </a:lnTo>
                  <a:lnTo>
                    <a:pt x="78" y="18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82" y="15"/>
                  </a:lnTo>
                  <a:lnTo>
                    <a:pt x="78" y="15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4" y="18"/>
                  </a:lnTo>
                  <a:lnTo>
                    <a:pt x="74" y="15"/>
                  </a:lnTo>
                  <a:lnTo>
                    <a:pt x="71" y="11"/>
                  </a:lnTo>
                  <a:lnTo>
                    <a:pt x="67" y="11"/>
                  </a:lnTo>
                  <a:lnTo>
                    <a:pt x="67" y="7"/>
                  </a:lnTo>
                  <a:lnTo>
                    <a:pt x="63" y="7"/>
                  </a:lnTo>
                  <a:lnTo>
                    <a:pt x="59" y="7"/>
                  </a:lnTo>
                  <a:lnTo>
                    <a:pt x="56" y="11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2" y="18"/>
                  </a:lnTo>
                  <a:lnTo>
                    <a:pt x="45" y="18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8" y="29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41" y="37"/>
                  </a:lnTo>
                  <a:lnTo>
                    <a:pt x="34" y="37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6"/>
                  </a:lnTo>
                  <a:lnTo>
                    <a:pt x="30" y="26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6" y="11"/>
                  </a:lnTo>
                  <a:lnTo>
                    <a:pt x="34" y="11"/>
                  </a:lnTo>
                  <a:lnTo>
                    <a:pt x="37" y="11"/>
                  </a:lnTo>
                  <a:lnTo>
                    <a:pt x="37" y="7"/>
                  </a:lnTo>
                  <a:lnTo>
                    <a:pt x="48" y="3"/>
                  </a:lnTo>
                  <a:lnTo>
                    <a:pt x="56" y="3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7" y="3"/>
                  </a:lnTo>
                  <a:lnTo>
                    <a:pt x="74" y="3"/>
                  </a:lnTo>
                  <a:lnTo>
                    <a:pt x="78" y="3"/>
                  </a:lnTo>
                  <a:lnTo>
                    <a:pt x="85" y="7"/>
                  </a:lnTo>
                  <a:lnTo>
                    <a:pt x="85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93" y="15"/>
                  </a:lnTo>
                  <a:lnTo>
                    <a:pt x="89" y="15"/>
                  </a:lnTo>
                  <a:lnTo>
                    <a:pt x="93" y="18"/>
                  </a:lnTo>
                  <a:lnTo>
                    <a:pt x="93" y="22"/>
                  </a:lnTo>
                  <a:lnTo>
                    <a:pt x="89" y="26"/>
                  </a:lnTo>
                  <a:lnTo>
                    <a:pt x="89" y="29"/>
                  </a:lnTo>
                  <a:lnTo>
                    <a:pt x="85" y="29"/>
                  </a:lnTo>
                  <a:lnTo>
                    <a:pt x="85" y="29"/>
                  </a:lnTo>
                  <a:lnTo>
                    <a:pt x="82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67" name="Freeform 170"/>
            <p:cNvSpPr/>
            <p:nvPr/>
          </p:nvSpPr>
          <p:spPr bwMode="auto">
            <a:xfrm>
              <a:off x="2496883" y="2957241"/>
              <a:ext cx="72051" cy="61758"/>
            </a:xfrm>
            <a:custGeom>
              <a:avLst/>
              <a:gdLst>
                <a:gd name="T0" fmla="*/ 52 w 56"/>
                <a:gd name="T1" fmla="*/ 44 h 48"/>
                <a:gd name="T2" fmla="*/ 52 w 56"/>
                <a:gd name="T3" fmla="*/ 44 h 48"/>
                <a:gd name="T4" fmla="*/ 52 w 56"/>
                <a:gd name="T5" fmla="*/ 48 h 48"/>
                <a:gd name="T6" fmla="*/ 48 w 56"/>
                <a:gd name="T7" fmla="*/ 48 h 48"/>
                <a:gd name="T8" fmla="*/ 45 w 56"/>
                <a:gd name="T9" fmla="*/ 48 h 48"/>
                <a:gd name="T10" fmla="*/ 41 w 56"/>
                <a:gd name="T11" fmla="*/ 41 h 48"/>
                <a:gd name="T12" fmla="*/ 41 w 56"/>
                <a:gd name="T13" fmla="*/ 41 h 48"/>
                <a:gd name="T14" fmla="*/ 41 w 56"/>
                <a:gd name="T15" fmla="*/ 41 h 48"/>
                <a:gd name="T16" fmla="*/ 45 w 56"/>
                <a:gd name="T17" fmla="*/ 48 h 48"/>
                <a:gd name="T18" fmla="*/ 41 w 56"/>
                <a:gd name="T19" fmla="*/ 44 h 48"/>
                <a:gd name="T20" fmla="*/ 33 w 56"/>
                <a:gd name="T21" fmla="*/ 41 h 48"/>
                <a:gd name="T22" fmla="*/ 37 w 56"/>
                <a:gd name="T23" fmla="*/ 37 h 48"/>
                <a:gd name="T24" fmla="*/ 33 w 56"/>
                <a:gd name="T25" fmla="*/ 33 h 48"/>
                <a:gd name="T26" fmla="*/ 26 w 56"/>
                <a:gd name="T27" fmla="*/ 29 h 48"/>
                <a:gd name="T28" fmla="*/ 22 w 56"/>
                <a:gd name="T29" fmla="*/ 26 h 48"/>
                <a:gd name="T30" fmla="*/ 19 w 56"/>
                <a:gd name="T31" fmla="*/ 18 h 48"/>
                <a:gd name="T32" fmla="*/ 15 w 56"/>
                <a:gd name="T33" fmla="*/ 15 h 48"/>
                <a:gd name="T34" fmla="*/ 11 w 56"/>
                <a:gd name="T35" fmla="*/ 18 h 48"/>
                <a:gd name="T36" fmla="*/ 19 w 56"/>
                <a:gd name="T37" fmla="*/ 26 h 48"/>
                <a:gd name="T38" fmla="*/ 15 w 56"/>
                <a:gd name="T39" fmla="*/ 26 h 48"/>
                <a:gd name="T40" fmla="*/ 11 w 56"/>
                <a:gd name="T41" fmla="*/ 22 h 48"/>
                <a:gd name="T42" fmla="*/ 0 w 56"/>
                <a:gd name="T43" fmla="*/ 18 h 48"/>
                <a:gd name="T44" fmla="*/ 4 w 56"/>
                <a:gd name="T45" fmla="*/ 15 h 48"/>
                <a:gd name="T46" fmla="*/ 4 w 56"/>
                <a:gd name="T47" fmla="*/ 7 h 48"/>
                <a:gd name="T48" fmla="*/ 0 w 56"/>
                <a:gd name="T49" fmla="*/ 7 h 48"/>
                <a:gd name="T50" fmla="*/ 4 w 56"/>
                <a:gd name="T51" fmla="*/ 3 h 48"/>
                <a:gd name="T52" fmla="*/ 4 w 56"/>
                <a:gd name="T53" fmla="*/ 3 h 48"/>
                <a:gd name="T54" fmla="*/ 11 w 56"/>
                <a:gd name="T55" fmla="*/ 0 h 48"/>
                <a:gd name="T56" fmla="*/ 22 w 56"/>
                <a:gd name="T57" fmla="*/ 3 h 48"/>
                <a:gd name="T58" fmla="*/ 26 w 56"/>
                <a:gd name="T59" fmla="*/ 3 h 48"/>
                <a:gd name="T60" fmla="*/ 30 w 56"/>
                <a:gd name="T61" fmla="*/ 7 h 48"/>
                <a:gd name="T62" fmla="*/ 33 w 56"/>
                <a:gd name="T63" fmla="*/ 7 h 48"/>
                <a:gd name="T64" fmla="*/ 37 w 56"/>
                <a:gd name="T65" fmla="*/ 11 h 48"/>
                <a:gd name="T66" fmla="*/ 41 w 56"/>
                <a:gd name="T67" fmla="*/ 7 h 48"/>
                <a:gd name="T68" fmla="*/ 41 w 56"/>
                <a:gd name="T69" fmla="*/ 11 h 48"/>
                <a:gd name="T70" fmla="*/ 45 w 56"/>
                <a:gd name="T71" fmla="*/ 18 h 48"/>
                <a:gd name="T72" fmla="*/ 48 w 56"/>
                <a:gd name="T73" fmla="*/ 22 h 48"/>
                <a:gd name="T74" fmla="*/ 52 w 56"/>
                <a:gd name="T75" fmla="*/ 26 h 48"/>
                <a:gd name="T76" fmla="*/ 56 w 56"/>
                <a:gd name="T77" fmla="*/ 26 h 48"/>
                <a:gd name="T78" fmla="*/ 52 w 56"/>
                <a:gd name="T79" fmla="*/ 29 h 48"/>
                <a:gd name="T80" fmla="*/ 48 w 56"/>
                <a:gd name="T81" fmla="*/ 33 h 48"/>
                <a:gd name="T82" fmla="*/ 52 w 56"/>
                <a:gd name="T83" fmla="*/ 37 h 48"/>
                <a:gd name="T84" fmla="*/ 52 w 56"/>
                <a:gd name="T85" fmla="*/ 41 h 48"/>
                <a:gd name="T86" fmla="*/ 52 w 56"/>
                <a:gd name="T87" fmla="*/ 44 h 48"/>
                <a:gd name="T88" fmla="*/ 52 w 56"/>
                <a:gd name="T8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" h="48">
                  <a:moveTo>
                    <a:pt x="52" y="44"/>
                  </a:move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5" y="48"/>
                  </a:lnTo>
                  <a:lnTo>
                    <a:pt x="45" y="44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5" y="44"/>
                  </a:lnTo>
                  <a:lnTo>
                    <a:pt x="45" y="48"/>
                  </a:lnTo>
                  <a:lnTo>
                    <a:pt x="41" y="48"/>
                  </a:lnTo>
                  <a:lnTo>
                    <a:pt x="41" y="44"/>
                  </a:lnTo>
                  <a:lnTo>
                    <a:pt x="37" y="44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3" y="33"/>
                  </a:lnTo>
                  <a:lnTo>
                    <a:pt x="30" y="33"/>
                  </a:lnTo>
                  <a:lnTo>
                    <a:pt x="26" y="29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9" y="22"/>
                  </a:lnTo>
                  <a:lnTo>
                    <a:pt x="19" y="18"/>
                  </a:lnTo>
                  <a:lnTo>
                    <a:pt x="15" y="18"/>
                  </a:lnTo>
                  <a:lnTo>
                    <a:pt x="15" y="15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9" y="22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11" y="0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3" y="11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37" y="11"/>
                  </a:lnTo>
                  <a:lnTo>
                    <a:pt x="41" y="11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11"/>
                  </a:lnTo>
                  <a:lnTo>
                    <a:pt x="45" y="15"/>
                  </a:lnTo>
                  <a:lnTo>
                    <a:pt x="45" y="18"/>
                  </a:lnTo>
                  <a:lnTo>
                    <a:pt x="48" y="18"/>
                  </a:lnTo>
                  <a:lnTo>
                    <a:pt x="48" y="22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52" y="41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68" name="Freeform 171"/>
            <p:cNvSpPr/>
            <p:nvPr/>
          </p:nvSpPr>
          <p:spPr bwMode="auto">
            <a:xfrm>
              <a:off x="2463432" y="2885191"/>
              <a:ext cx="100357" cy="86205"/>
            </a:xfrm>
            <a:custGeom>
              <a:avLst/>
              <a:gdLst>
                <a:gd name="T0" fmla="*/ 8 w 21"/>
                <a:gd name="T1" fmla="*/ 16 h 18"/>
                <a:gd name="T2" fmla="*/ 10 w 21"/>
                <a:gd name="T3" fmla="*/ 15 h 18"/>
                <a:gd name="T4" fmla="*/ 13 w 21"/>
                <a:gd name="T5" fmla="*/ 16 h 18"/>
                <a:gd name="T6" fmla="*/ 14 w 21"/>
                <a:gd name="T7" fmla="*/ 16 h 18"/>
                <a:gd name="T8" fmla="*/ 15 w 21"/>
                <a:gd name="T9" fmla="*/ 17 h 18"/>
                <a:gd name="T10" fmla="*/ 16 w 21"/>
                <a:gd name="T11" fmla="*/ 17 h 18"/>
                <a:gd name="T12" fmla="*/ 17 w 21"/>
                <a:gd name="T13" fmla="*/ 17 h 18"/>
                <a:gd name="T14" fmla="*/ 17 w 21"/>
                <a:gd name="T15" fmla="*/ 17 h 18"/>
                <a:gd name="T16" fmla="*/ 17 w 21"/>
                <a:gd name="T17" fmla="*/ 15 h 18"/>
                <a:gd name="T18" fmla="*/ 17 w 21"/>
                <a:gd name="T19" fmla="*/ 14 h 18"/>
                <a:gd name="T20" fmla="*/ 17 w 21"/>
                <a:gd name="T21" fmla="*/ 13 h 18"/>
                <a:gd name="T22" fmla="*/ 17 w 21"/>
                <a:gd name="T23" fmla="*/ 14 h 18"/>
                <a:gd name="T24" fmla="*/ 17 w 21"/>
                <a:gd name="T25" fmla="*/ 13 h 18"/>
                <a:gd name="T26" fmla="*/ 17 w 21"/>
                <a:gd name="T27" fmla="*/ 11 h 18"/>
                <a:gd name="T28" fmla="*/ 18 w 21"/>
                <a:gd name="T29" fmla="*/ 9 h 18"/>
                <a:gd name="T30" fmla="*/ 18 w 21"/>
                <a:gd name="T31" fmla="*/ 10 h 18"/>
                <a:gd name="T32" fmla="*/ 18 w 21"/>
                <a:gd name="T33" fmla="*/ 11 h 18"/>
                <a:gd name="T34" fmla="*/ 18 w 21"/>
                <a:gd name="T35" fmla="*/ 11 h 18"/>
                <a:gd name="T36" fmla="*/ 19 w 21"/>
                <a:gd name="T37" fmla="*/ 7 h 18"/>
                <a:gd name="T38" fmla="*/ 18 w 21"/>
                <a:gd name="T39" fmla="*/ 7 h 18"/>
                <a:gd name="T40" fmla="*/ 18 w 21"/>
                <a:gd name="T41" fmla="*/ 6 h 18"/>
                <a:gd name="T42" fmla="*/ 19 w 21"/>
                <a:gd name="T43" fmla="*/ 6 h 18"/>
                <a:gd name="T44" fmla="*/ 19 w 21"/>
                <a:gd name="T45" fmla="*/ 5 h 18"/>
                <a:gd name="T46" fmla="*/ 20 w 21"/>
                <a:gd name="T47" fmla="*/ 4 h 18"/>
                <a:gd name="T48" fmla="*/ 20 w 21"/>
                <a:gd name="T49" fmla="*/ 3 h 18"/>
                <a:gd name="T50" fmla="*/ 20 w 21"/>
                <a:gd name="T51" fmla="*/ 2 h 18"/>
                <a:gd name="T52" fmla="*/ 20 w 21"/>
                <a:gd name="T53" fmla="*/ 0 h 18"/>
                <a:gd name="T54" fmla="*/ 21 w 21"/>
                <a:gd name="T55" fmla="*/ 0 h 18"/>
                <a:gd name="T56" fmla="*/ 19 w 21"/>
                <a:gd name="T57" fmla="*/ 0 h 18"/>
                <a:gd name="T58" fmla="*/ 19 w 21"/>
                <a:gd name="T59" fmla="*/ 0 h 18"/>
                <a:gd name="T60" fmla="*/ 18 w 21"/>
                <a:gd name="T61" fmla="*/ 0 h 18"/>
                <a:gd name="T62" fmla="*/ 17 w 21"/>
                <a:gd name="T63" fmla="*/ 1 h 18"/>
                <a:gd name="T64" fmla="*/ 16 w 21"/>
                <a:gd name="T65" fmla="*/ 2 h 18"/>
                <a:gd name="T66" fmla="*/ 14 w 21"/>
                <a:gd name="T67" fmla="*/ 2 h 18"/>
                <a:gd name="T68" fmla="*/ 14 w 21"/>
                <a:gd name="T69" fmla="*/ 1 h 18"/>
                <a:gd name="T70" fmla="*/ 13 w 21"/>
                <a:gd name="T71" fmla="*/ 2 h 18"/>
                <a:gd name="T72" fmla="*/ 12 w 21"/>
                <a:gd name="T73" fmla="*/ 3 h 18"/>
                <a:gd name="T74" fmla="*/ 11 w 21"/>
                <a:gd name="T75" fmla="*/ 3 h 18"/>
                <a:gd name="T76" fmla="*/ 9 w 21"/>
                <a:gd name="T77" fmla="*/ 4 h 18"/>
                <a:gd name="T78" fmla="*/ 8 w 21"/>
                <a:gd name="T79" fmla="*/ 5 h 18"/>
                <a:gd name="T80" fmla="*/ 8 w 21"/>
                <a:gd name="T81" fmla="*/ 4 h 18"/>
                <a:gd name="T82" fmla="*/ 5 w 21"/>
                <a:gd name="T83" fmla="*/ 5 h 18"/>
                <a:gd name="T84" fmla="*/ 4 w 21"/>
                <a:gd name="T85" fmla="*/ 6 h 18"/>
                <a:gd name="T86" fmla="*/ 4 w 21"/>
                <a:gd name="T87" fmla="*/ 7 h 18"/>
                <a:gd name="T88" fmla="*/ 2 w 21"/>
                <a:gd name="T89" fmla="*/ 8 h 18"/>
                <a:gd name="T90" fmla="*/ 1 w 21"/>
                <a:gd name="T91" fmla="*/ 8 h 18"/>
                <a:gd name="T92" fmla="*/ 0 w 21"/>
                <a:gd name="T93" fmla="*/ 8 h 18"/>
                <a:gd name="T94" fmla="*/ 2 w 21"/>
                <a:gd name="T95" fmla="*/ 10 h 18"/>
                <a:gd name="T96" fmla="*/ 2 w 21"/>
                <a:gd name="T97" fmla="*/ 11 h 18"/>
                <a:gd name="T98" fmla="*/ 5 w 21"/>
                <a:gd name="T99" fmla="*/ 14 h 18"/>
                <a:gd name="T100" fmla="*/ 7 w 21"/>
                <a:gd name="T101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" h="18">
                  <a:moveTo>
                    <a:pt x="8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lnTo>
                    <a:pt x="8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69" name="Freeform 172"/>
            <p:cNvSpPr/>
            <p:nvPr/>
          </p:nvSpPr>
          <p:spPr bwMode="auto">
            <a:xfrm>
              <a:off x="2420973" y="2862031"/>
              <a:ext cx="142816" cy="61758"/>
            </a:xfrm>
            <a:custGeom>
              <a:avLst/>
              <a:gdLst>
                <a:gd name="T0" fmla="*/ 41 w 111"/>
                <a:gd name="T1" fmla="*/ 48 h 48"/>
                <a:gd name="T2" fmla="*/ 48 w 111"/>
                <a:gd name="T3" fmla="*/ 44 h 48"/>
                <a:gd name="T4" fmla="*/ 48 w 111"/>
                <a:gd name="T5" fmla="*/ 40 h 48"/>
                <a:gd name="T6" fmla="*/ 52 w 111"/>
                <a:gd name="T7" fmla="*/ 37 h 48"/>
                <a:gd name="T8" fmla="*/ 63 w 111"/>
                <a:gd name="T9" fmla="*/ 33 h 48"/>
                <a:gd name="T10" fmla="*/ 63 w 111"/>
                <a:gd name="T11" fmla="*/ 37 h 48"/>
                <a:gd name="T12" fmla="*/ 66 w 111"/>
                <a:gd name="T13" fmla="*/ 33 h 48"/>
                <a:gd name="T14" fmla="*/ 74 w 111"/>
                <a:gd name="T15" fmla="*/ 29 h 48"/>
                <a:gd name="T16" fmla="*/ 78 w 111"/>
                <a:gd name="T17" fmla="*/ 29 h 48"/>
                <a:gd name="T18" fmla="*/ 81 w 111"/>
                <a:gd name="T19" fmla="*/ 26 h 48"/>
                <a:gd name="T20" fmla="*/ 85 w 111"/>
                <a:gd name="T21" fmla="*/ 22 h 48"/>
                <a:gd name="T22" fmla="*/ 85 w 111"/>
                <a:gd name="T23" fmla="*/ 26 h 48"/>
                <a:gd name="T24" fmla="*/ 92 w 111"/>
                <a:gd name="T25" fmla="*/ 26 h 48"/>
                <a:gd name="T26" fmla="*/ 96 w 111"/>
                <a:gd name="T27" fmla="*/ 22 h 48"/>
                <a:gd name="T28" fmla="*/ 100 w 111"/>
                <a:gd name="T29" fmla="*/ 18 h 48"/>
                <a:gd name="T30" fmla="*/ 104 w 111"/>
                <a:gd name="T31" fmla="*/ 18 h 48"/>
                <a:gd name="T32" fmla="*/ 104 w 111"/>
                <a:gd name="T33" fmla="*/ 18 h 48"/>
                <a:gd name="T34" fmla="*/ 111 w 111"/>
                <a:gd name="T35" fmla="*/ 18 h 48"/>
                <a:gd name="T36" fmla="*/ 111 w 111"/>
                <a:gd name="T37" fmla="*/ 14 h 48"/>
                <a:gd name="T38" fmla="*/ 104 w 111"/>
                <a:gd name="T39" fmla="*/ 11 h 48"/>
                <a:gd name="T40" fmla="*/ 104 w 111"/>
                <a:gd name="T41" fmla="*/ 14 h 48"/>
                <a:gd name="T42" fmla="*/ 96 w 111"/>
                <a:gd name="T43" fmla="*/ 14 h 48"/>
                <a:gd name="T44" fmla="*/ 89 w 111"/>
                <a:gd name="T45" fmla="*/ 11 h 48"/>
                <a:gd name="T46" fmla="*/ 89 w 111"/>
                <a:gd name="T47" fmla="*/ 11 h 48"/>
                <a:gd name="T48" fmla="*/ 89 w 111"/>
                <a:gd name="T49" fmla="*/ 7 h 48"/>
                <a:gd name="T50" fmla="*/ 96 w 111"/>
                <a:gd name="T51" fmla="*/ 7 h 48"/>
                <a:gd name="T52" fmla="*/ 100 w 111"/>
                <a:gd name="T53" fmla="*/ 11 h 48"/>
                <a:gd name="T54" fmla="*/ 92 w 111"/>
                <a:gd name="T55" fmla="*/ 7 h 48"/>
                <a:gd name="T56" fmla="*/ 89 w 111"/>
                <a:gd name="T57" fmla="*/ 7 h 48"/>
                <a:gd name="T58" fmla="*/ 85 w 111"/>
                <a:gd name="T59" fmla="*/ 7 h 48"/>
                <a:gd name="T60" fmla="*/ 74 w 111"/>
                <a:gd name="T61" fmla="*/ 3 h 48"/>
                <a:gd name="T62" fmla="*/ 63 w 111"/>
                <a:gd name="T63" fmla="*/ 0 h 48"/>
                <a:gd name="T64" fmla="*/ 59 w 111"/>
                <a:gd name="T65" fmla="*/ 3 h 48"/>
                <a:gd name="T66" fmla="*/ 59 w 111"/>
                <a:gd name="T67" fmla="*/ 3 h 48"/>
                <a:gd name="T68" fmla="*/ 55 w 111"/>
                <a:gd name="T69" fmla="*/ 3 h 48"/>
                <a:gd name="T70" fmla="*/ 41 w 111"/>
                <a:gd name="T71" fmla="*/ 3 h 48"/>
                <a:gd name="T72" fmla="*/ 29 w 111"/>
                <a:gd name="T73" fmla="*/ 7 h 48"/>
                <a:gd name="T74" fmla="*/ 26 w 111"/>
                <a:gd name="T75" fmla="*/ 7 h 48"/>
                <a:gd name="T76" fmla="*/ 22 w 111"/>
                <a:gd name="T77" fmla="*/ 11 h 48"/>
                <a:gd name="T78" fmla="*/ 15 w 111"/>
                <a:gd name="T79" fmla="*/ 14 h 48"/>
                <a:gd name="T80" fmla="*/ 7 w 111"/>
                <a:gd name="T81" fmla="*/ 18 h 48"/>
                <a:gd name="T82" fmla="*/ 7 w 111"/>
                <a:gd name="T83" fmla="*/ 26 h 48"/>
                <a:gd name="T84" fmla="*/ 4 w 111"/>
                <a:gd name="T85" fmla="*/ 29 h 48"/>
                <a:gd name="T86" fmla="*/ 4 w 111"/>
                <a:gd name="T87" fmla="*/ 29 h 48"/>
                <a:gd name="T88" fmla="*/ 4 w 111"/>
                <a:gd name="T89" fmla="*/ 40 h 48"/>
                <a:gd name="T90" fmla="*/ 11 w 111"/>
                <a:gd name="T91" fmla="*/ 44 h 48"/>
                <a:gd name="T92" fmla="*/ 15 w 111"/>
                <a:gd name="T93" fmla="*/ 44 h 48"/>
                <a:gd name="T94" fmla="*/ 15 w 111"/>
                <a:gd name="T95" fmla="*/ 44 h 48"/>
                <a:gd name="T96" fmla="*/ 18 w 111"/>
                <a:gd name="T97" fmla="*/ 48 h 48"/>
                <a:gd name="T98" fmla="*/ 29 w 111"/>
                <a:gd name="T99" fmla="*/ 48 h 48"/>
                <a:gd name="T100" fmla="*/ 29 w 111"/>
                <a:gd name="T101" fmla="*/ 44 h 48"/>
                <a:gd name="T102" fmla="*/ 33 w 111"/>
                <a:gd name="T103" fmla="*/ 44 h 48"/>
                <a:gd name="T104" fmla="*/ 37 w 111"/>
                <a:gd name="T105" fmla="*/ 44 h 48"/>
                <a:gd name="T106" fmla="*/ 37 w 111"/>
                <a:gd name="T107" fmla="*/ 44 h 48"/>
                <a:gd name="T108" fmla="*/ 37 w 111"/>
                <a:gd name="T10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1" h="48">
                  <a:moveTo>
                    <a:pt x="37" y="48"/>
                  </a:moveTo>
                  <a:lnTo>
                    <a:pt x="41" y="48"/>
                  </a:lnTo>
                  <a:lnTo>
                    <a:pt x="44" y="48"/>
                  </a:lnTo>
                  <a:lnTo>
                    <a:pt x="48" y="44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37"/>
                  </a:lnTo>
                  <a:lnTo>
                    <a:pt x="52" y="37"/>
                  </a:lnTo>
                  <a:lnTo>
                    <a:pt x="55" y="33"/>
                  </a:lnTo>
                  <a:lnTo>
                    <a:pt x="63" y="33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66" y="37"/>
                  </a:lnTo>
                  <a:lnTo>
                    <a:pt x="66" y="33"/>
                  </a:lnTo>
                  <a:lnTo>
                    <a:pt x="70" y="33"/>
                  </a:lnTo>
                  <a:lnTo>
                    <a:pt x="74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8" y="26"/>
                  </a:lnTo>
                  <a:lnTo>
                    <a:pt x="81" y="26"/>
                  </a:lnTo>
                  <a:lnTo>
                    <a:pt x="81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5" y="26"/>
                  </a:lnTo>
                  <a:lnTo>
                    <a:pt x="89" y="22"/>
                  </a:lnTo>
                  <a:lnTo>
                    <a:pt x="92" y="26"/>
                  </a:lnTo>
                  <a:lnTo>
                    <a:pt x="92" y="22"/>
                  </a:lnTo>
                  <a:lnTo>
                    <a:pt x="96" y="22"/>
                  </a:lnTo>
                  <a:lnTo>
                    <a:pt x="100" y="22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7" y="18"/>
                  </a:lnTo>
                  <a:lnTo>
                    <a:pt x="111" y="18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07" y="11"/>
                  </a:lnTo>
                  <a:lnTo>
                    <a:pt x="104" y="11"/>
                  </a:lnTo>
                  <a:lnTo>
                    <a:pt x="100" y="11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96" y="14"/>
                  </a:lnTo>
                  <a:lnTo>
                    <a:pt x="92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92" y="11"/>
                  </a:lnTo>
                  <a:lnTo>
                    <a:pt x="89" y="7"/>
                  </a:lnTo>
                  <a:lnTo>
                    <a:pt x="92" y="7"/>
                  </a:lnTo>
                  <a:lnTo>
                    <a:pt x="96" y="7"/>
                  </a:lnTo>
                  <a:lnTo>
                    <a:pt x="100" y="11"/>
                  </a:lnTo>
                  <a:lnTo>
                    <a:pt x="100" y="11"/>
                  </a:lnTo>
                  <a:lnTo>
                    <a:pt x="96" y="7"/>
                  </a:lnTo>
                  <a:lnTo>
                    <a:pt x="92" y="7"/>
                  </a:lnTo>
                  <a:lnTo>
                    <a:pt x="89" y="3"/>
                  </a:lnTo>
                  <a:lnTo>
                    <a:pt x="89" y="7"/>
                  </a:lnTo>
                  <a:lnTo>
                    <a:pt x="85" y="3"/>
                  </a:lnTo>
                  <a:lnTo>
                    <a:pt x="85" y="7"/>
                  </a:lnTo>
                  <a:lnTo>
                    <a:pt x="81" y="7"/>
                  </a:lnTo>
                  <a:lnTo>
                    <a:pt x="74" y="3"/>
                  </a:lnTo>
                  <a:lnTo>
                    <a:pt x="66" y="3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3"/>
                  </a:lnTo>
                  <a:lnTo>
                    <a:pt x="63" y="3"/>
                  </a:lnTo>
                  <a:lnTo>
                    <a:pt x="59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48" y="3"/>
                  </a:lnTo>
                  <a:lnTo>
                    <a:pt x="41" y="3"/>
                  </a:lnTo>
                  <a:lnTo>
                    <a:pt x="33" y="3"/>
                  </a:lnTo>
                  <a:lnTo>
                    <a:pt x="29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18" y="14"/>
                  </a:lnTo>
                  <a:lnTo>
                    <a:pt x="15" y="14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11" y="22"/>
                  </a:lnTo>
                  <a:lnTo>
                    <a:pt x="7" y="26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0" y="37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11" y="44"/>
                  </a:lnTo>
                  <a:lnTo>
                    <a:pt x="15" y="48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8" y="44"/>
                  </a:lnTo>
                  <a:lnTo>
                    <a:pt x="18" y="48"/>
                  </a:lnTo>
                  <a:lnTo>
                    <a:pt x="22" y="48"/>
                  </a:lnTo>
                  <a:lnTo>
                    <a:pt x="29" y="48"/>
                  </a:lnTo>
                  <a:lnTo>
                    <a:pt x="33" y="44"/>
                  </a:lnTo>
                  <a:lnTo>
                    <a:pt x="29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7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70" name="Freeform 173"/>
            <p:cNvSpPr/>
            <p:nvPr/>
          </p:nvSpPr>
          <p:spPr bwMode="auto">
            <a:xfrm>
              <a:off x="2410678" y="2895484"/>
              <a:ext cx="52752" cy="28306"/>
            </a:xfrm>
            <a:custGeom>
              <a:avLst/>
              <a:gdLst>
                <a:gd name="T0" fmla="*/ 15 w 41"/>
                <a:gd name="T1" fmla="*/ 0 h 22"/>
                <a:gd name="T2" fmla="*/ 19 w 41"/>
                <a:gd name="T3" fmla="*/ 0 h 22"/>
                <a:gd name="T4" fmla="*/ 19 w 41"/>
                <a:gd name="T5" fmla="*/ 3 h 22"/>
                <a:gd name="T6" fmla="*/ 19 w 41"/>
                <a:gd name="T7" fmla="*/ 3 h 22"/>
                <a:gd name="T8" fmla="*/ 23 w 41"/>
                <a:gd name="T9" fmla="*/ 3 h 22"/>
                <a:gd name="T10" fmla="*/ 26 w 41"/>
                <a:gd name="T11" fmla="*/ 3 h 22"/>
                <a:gd name="T12" fmla="*/ 26 w 41"/>
                <a:gd name="T13" fmla="*/ 3 h 22"/>
                <a:gd name="T14" fmla="*/ 30 w 41"/>
                <a:gd name="T15" fmla="*/ 7 h 22"/>
                <a:gd name="T16" fmla="*/ 30 w 41"/>
                <a:gd name="T17" fmla="*/ 7 h 22"/>
                <a:gd name="T18" fmla="*/ 34 w 41"/>
                <a:gd name="T19" fmla="*/ 11 h 22"/>
                <a:gd name="T20" fmla="*/ 34 w 41"/>
                <a:gd name="T21" fmla="*/ 7 h 22"/>
                <a:gd name="T22" fmla="*/ 34 w 41"/>
                <a:gd name="T23" fmla="*/ 7 h 22"/>
                <a:gd name="T24" fmla="*/ 37 w 41"/>
                <a:gd name="T25" fmla="*/ 7 h 22"/>
                <a:gd name="T26" fmla="*/ 37 w 41"/>
                <a:gd name="T27" fmla="*/ 7 h 22"/>
                <a:gd name="T28" fmla="*/ 41 w 41"/>
                <a:gd name="T29" fmla="*/ 7 h 22"/>
                <a:gd name="T30" fmla="*/ 41 w 41"/>
                <a:gd name="T31" fmla="*/ 11 h 22"/>
                <a:gd name="T32" fmla="*/ 41 w 41"/>
                <a:gd name="T33" fmla="*/ 11 h 22"/>
                <a:gd name="T34" fmla="*/ 41 w 41"/>
                <a:gd name="T35" fmla="*/ 14 h 22"/>
                <a:gd name="T36" fmla="*/ 37 w 41"/>
                <a:gd name="T37" fmla="*/ 14 h 22"/>
                <a:gd name="T38" fmla="*/ 41 w 41"/>
                <a:gd name="T39" fmla="*/ 18 h 22"/>
                <a:gd name="T40" fmla="*/ 37 w 41"/>
                <a:gd name="T41" fmla="*/ 18 h 22"/>
                <a:gd name="T42" fmla="*/ 41 w 41"/>
                <a:gd name="T43" fmla="*/ 18 h 22"/>
                <a:gd name="T44" fmla="*/ 37 w 41"/>
                <a:gd name="T45" fmla="*/ 22 h 22"/>
                <a:gd name="T46" fmla="*/ 30 w 41"/>
                <a:gd name="T47" fmla="*/ 22 h 22"/>
                <a:gd name="T48" fmla="*/ 26 w 41"/>
                <a:gd name="T49" fmla="*/ 22 h 22"/>
                <a:gd name="T50" fmla="*/ 26 w 41"/>
                <a:gd name="T51" fmla="*/ 18 h 22"/>
                <a:gd name="T52" fmla="*/ 23 w 41"/>
                <a:gd name="T53" fmla="*/ 18 h 22"/>
                <a:gd name="T54" fmla="*/ 23 w 41"/>
                <a:gd name="T55" fmla="*/ 18 h 22"/>
                <a:gd name="T56" fmla="*/ 23 w 41"/>
                <a:gd name="T57" fmla="*/ 18 h 22"/>
                <a:gd name="T58" fmla="*/ 23 w 41"/>
                <a:gd name="T59" fmla="*/ 22 h 22"/>
                <a:gd name="T60" fmla="*/ 19 w 41"/>
                <a:gd name="T61" fmla="*/ 18 h 22"/>
                <a:gd name="T62" fmla="*/ 12 w 41"/>
                <a:gd name="T63" fmla="*/ 14 h 22"/>
                <a:gd name="T64" fmla="*/ 12 w 41"/>
                <a:gd name="T65" fmla="*/ 14 h 22"/>
                <a:gd name="T66" fmla="*/ 8 w 41"/>
                <a:gd name="T67" fmla="*/ 14 h 22"/>
                <a:gd name="T68" fmla="*/ 4 w 41"/>
                <a:gd name="T69" fmla="*/ 14 h 22"/>
                <a:gd name="T70" fmla="*/ 0 w 41"/>
                <a:gd name="T71" fmla="*/ 14 h 22"/>
                <a:gd name="T72" fmla="*/ 0 w 41"/>
                <a:gd name="T73" fmla="*/ 11 h 22"/>
                <a:gd name="T74" fmla="*/ 0 w 41"/>
                <a:gd name="T75" fmla="*/ 11 h 22"/>
                <a:gd name="T76" fmla="*/ 0 w 41"/>
                <a:gd name="T77" fmla="*/ 11 h 22"/>
                <a:gd name="T78" fmla="*/ 4 w 41"/>
                <a:gd name="T79" fmla="*/ 7 h 22"/>
                <a:gd name="T80" fmla="*/ 8 w 41"/>
                <a:gd name="T81" fmla="*/ 7 h 22"/>
                <a:gd name="T82" fmla="*/ 12 w 41"/>
                <a:gd name="T83" fmla="*/ 3 h 22"/>
                <a:gd name="T84" fmla="*/ 12 w 41"/>
                <a:gd name="T85" fmla="*/ 3 h 22"/>
                <a:gd name="T86" fmla="*/ 15 w 41"/>
                <a:gd name="T8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" h="22">
                  <a:moveTo>
                    <a:pt x="15" y="0"/>
                  </a:moveTo>
                  <a:lnTo>
                    <a:pt x="19" y="0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4" y="11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41" y="7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14"/>
                  </a:lnTo>
                  <a:lnTo>
                    <a:pt x="37" y="14"/>
                  </a:lnTo>
                  <a:lnTo>
                    <a:pt x="41" y="18"/>
                  </a:lnTo>
                  <a:lnTo>
                    <a:pt x="37" y="18"/>
                  </a:lnTo>
                  <a:lnTo>
                    <a:pt x="41" y="18"/>
                  </a:lnTo>
                  <a:lnTo>
                    <a:pt x="37" y="22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22"/>
                  </a:lnTo>
                  <a:lnTo>
                    <a:pt x="19" y="18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7"/>
                  </a:lnTo>
                  <a:lnTo>
                    <a:pt x="8" y="7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71" name="Freeform 174"/>
            <p:cNvSpPr/>
            <p:nvPr/>
          </p:nvSpPr>
          <p:spPr bwMode="auto">
            <a:xfrm>
              <a:off x="2435126" y="2818286"/>
              <a:ext cx="23159" cy="47606"/>
            </a:xfrm>
            <a:custGeom>
              <a:avLst/>
              <a:gdLst>
                <a:gd name="T0" fmla="*/ 0 w 18"/>
                <a:gd name="T1" fmla="*/ 8 h 37"/>
                <a:gd name="T2" fmla="*/ 0 w 18"/>
                <a:gd name="T3" fmla="*/ 8 h 37"/>
                <a:gd name="T4" fmla="*/ 0 w 18"/>
                <a:gd name="T5" fmla="*/ 8 h 37"/>
                <a:gd name="T6" fmla="*/ 0 w 18"/>
                <a:gd name="T7" fmla="*/ 4 h 37"/>
                <a:gd name="T8" fmla="*/ 4 w 18"/>
                <a:gd name="T9" fmla="*/ 4 h 37"/>
                <a:gd name="T10" fmla="*/ 4 w 18"/>
                <a:gd name="T11" fmla="*/ 8 h 37"/>
                <a:gd name="T12" fmla="*/ 4 w 18"/>
                <a:gd name="T13" fmla="*/ 8 h 37"/>
                <a:gd name="T14" fmla="*/ 4 w 18"/>
                <a:gd name="T15" fmla="*/ 8 h 37"/>
                <a:gd name="T16" fmla="*/ 7 w 18"/>
                <a:gd name="T17" fmla="*/ 8 h 37"/>
                <a:gd name="T18" fmla="*/ 7 w 18"/>
                <a:gd name="T19" fmla="*/ 4 h 37"/>
                <a:gd name="T20" fmla="*/ 7 w 18"/>
                <a:gd name="T21" fmla="*/ 4 h 37"/>
                <a:gd name="T22" fmla="*/ 11 w 18"/>
                <a:gd name="T23" fmla="*/ 0 h 37"/>
                <a:gd name="T24" fmla="*/ 11 w 18"/>
                <a:gd name="T25" fmla="*/ 0 h 37"/>
                <a:gd name="T26" fmla="*/ 11 w 18"/>
                <a:gd name="T27" fmla="*/ 0 h 37"/>
                <a:gd name="T28" fmla="*/ 15 w 18"/>
                <a:gd name="T29" fmla="*/ 0 h 37"/>
                <a:gd name="T30" fmla="*/ 15 w 18"/>
                <a:gd name="T31" fmla="*/ 0 h 37"/>
                <a:gd name="T32" fmla="*/ 15 w 18"/>
                <a:gd name="T33" fmla="*/ 0 h 37"/>
                <a:gd name="T34" fmla="*/ 18 w 18"/>
                <a:gd name="T35" fmla="*/ 0 h 37"/>
                <a:gd name="T36" fmla="*/ 18 w 18"/>
                <a:gd name="T37" fmla="*/ 0 h 37"/>
                <a:gd name="T38" fmla="*/ 18 w 18"/>
                <a:gd name="T39" fmla="*/ 0 h 37"/>
                <a:gd name="T40" fmla="*/ 18 w 18"/>
                <a:gd name="T41" fmla="*/ 8 h 37"/>
                <a:gd name="T42" fmla="*/ 15 w 18"/>
                <a:gd name="T43" fmla="*/ 11 h 37"/>
                <a:gd name="T44" fmla="*/ 15 w 18"/>
                <a:gd name="T45" fmla="*/ 15 h 37"/>
                <a:gd name="T46" fmla="*/ 15 w 18"/>
                <a:gd name="T47" fmla="*/ 19 h 37"/>
                <a:gd name="T48" fmla="*/ 15 w 18"/>
                <a:gd name="T49" fmla="*/ 22 h 37"/>
                <a:gd name="T50" fmla="*/ 15 w 18"/>
                <a:gd name="T51" fmla="*/ 26 h 37"/>
                <a:gd name="T52" fmla="*/ 11 w 18"/>
                <a:gd name="T53" fmla="*/ 34 h 37"/>
                <a:gd name="T54" fmla="*/ 7 w 18"/>
                <a:gd name="T55" fmla="*/ 30 h 37"/>
                <a:gd name="T56" fmla="*/ 4 w 18"/>
                <a:gd name="T57" fmla="*/ 34 h 37"/>
                <a:gd name="T58" fmla="*/ 4 w 18"/>
                <a:gd name="T59" fmla="*/ 37 h 37"/>
                <a:gd name="T60" fmla="*/ 4 w 18"/>
                <a:gd name="T61" fmla="*/ 37 h 37"/>
                <a:gd name="T62" fmla="*/ 4 w 18"/>
                <a:gd name="T63" fmla="*/ 37 h 37"/>
                <a:gd name="T64" fmla="*/ 0 w 18"/>
                <a:gd name="T65" fmla="*/ 37 h 37"/>
                <a:gd name="T66" fmla="*/ 0 w 18"/>
                <a:gd name="T67" fmla="*/ 37 h 37"/>
                <a:gd name="T68" fmla="*/ 0 w 18"/>
                <a:gd name="T69" fmla="*/ 8 h 37"/>
                <a:gd name="T70" fmla="*/ 0 w 18"/>
                <a:gd name="T71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37">
                  <a:moveTo>
                    <a:pt x="0" y="8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4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8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2"/>
                  </a:lnTo>
                  <a:lnTo>
                    <a:pt x="15" y="26"/>
                  </a:lnTo>
                  <a:lnTo>
                    <a:pt x="11" y="34"/>
                  </a:lnTo>
                  <a:lnTo>
                    <a:pt x="7" y="30"/>
                  </a:lnTo>
                  <a:lnTo>
                    <a:pt x="4" y="34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72" name="Freeform 175"/>
            <p:cNvSpPr/>
            <p:nvPr/>
          </p:nvSpPr>
          <p:spPr bwMode="auto">
            <a:xfrm>
              <a:off x="2368222" y="2828579"/>
              <a:ext cx="86205" cy="81058"/>
            </a:xfrm>
            <a:custGeom>
              <a:avLst/>
              <a:gdLst>
                <a:gd name="T0" fmla="*/ 33 w 67"/>
                <a:gd name="T1" fmla="*/ 63 h 63"/>
                <a:gd name="T2" fmla="*/ 33 w 67"/>
                <a:gd name="T3" fmla="*/ 63 h 63"/>
                <a:gd name="T4" fmla="*/ 33 w 67"/>
                <a:gd name="T5" fmla="*/ 63 h 63"/>
                <a:gd name="T6" fmla="*/ 37 w 67"/>
                <a:gd name="T7" fmla="*/ 59 h 63"/>
                <a:gd name="T8" fmla="*/ 41 w 67"/>
                <a:gd name="T9" fmla="*/ 59 h 63"/>
                <a:gd name="T10" fmla="*/ 45 w 67"/>
                <a:gd name="T11" fmla="*/ 55 h 63"/>
                <a:gd name="T12" fmla="*/ 45 w 67"/>
                <a:gd name="T13" fmla="*/ 55 h 63"/>
                <a:gd name="T14" fmla="*/ 48 w 67"/>
                <a:gd name="T15" fmla="*/ 52 h 63"/>
                <a:gd name="T16" fmla="*/ 52 w 67"/>
                <a:gd name="T17" fmla="*/ 48 h 63"/>
                <a:gd name="T18" fmla="*/ 48 w 67"/>
                <a:gd name="T19" fmla="*/ 44 h 63"/>
                <a:gd name="T20" fmla="*/ 52 w 67"/>
                <a:gd name="T21" fmla="*/ 44 h 63"/>
                <a:gd name="T22" fmla="*/ 56 w 67"/>
                <a:gd name="T23" fmla="*/ 40 h 63"/>
                <a:gd name="T24" fmla="*/ 59 w 67"/>
                <a:gd name="T25" fmla="*/ 40 h 63"/>
                <a:gd name="T26" fmla="*/ 63 w 67"/>
                <a:gd name="T27" fmla="*/ 37 h 63"/>
                <a:gd name="T28" fmla="*/ 63 w 67"/>
                <a:gd name="T29" fmla="*/ 33 h 63"/>
                <a:gd name="T30" fmla="*/ 67 w 67"/>
                <a:gd name="T31" fmla="*/ 33 h 63"/>
                <a:gd name="T32" fmla="*/ 67 w 67"/>
                <a:gd name="T33" fmla="*/ 33 h 63"/>
                <a:gd name="T34" fmla="*/ 67 w 67"/>
                <a:gd name="T35" fmla="*/ 29 h 63"/>
                <a:gd name="T36" fmla="*/ 63 w 67"/>
                <a:gd name="T37" fmla="*/ 29 h 63"/>
                <a:gd name="T38" fmla="*/ 63 w 67"/>
                <a:gd name="T39" fmla="*/ 33 h 63"/>
                <a:gd name="T40" fmla="*/ 59 w 67"/>
                <a:gd name="T41" fmla="*/ 29 h 63"/>
                <a:gd name="T42" fmla="*/ 56 w 67"/>
                <a:gd name="T43" fmla="*/ 29 h 63"/>
                <a:gd name="T44" fmla="*/ 56 w 67"/>
                <a:gd name="T45" fmla="*/ 29 h 63"/>
                <a:gd name="T46" fmla="*/ 56 w 67"/>
                <a:gd name="T47" fmla="*/ 29 h 63"/>
                <a:gd name="T48" fmla="*/ 52 w 67"/>
                <a:gd name="T49" fmla="*/ 29 h 63"/>
                <a:gd name="T50" fmla="*/ 52 w 67"/>
                <a:gd name="T51" fmla="*/ 29 h 63"/>
                <a:gd name="T52" fmla="*/ 52 w 67"/>
                <a:gd name="T53" fmla="*/ 0 h 63"/>
                <a:gd name="T54" fmla="*/ 52 w 67"/>
                <a:gd name="T55" fmla="*/ 0 h 63"/>
                <a:gd name="T56" fmla="*/ 22 w 67"/>
                <a:gd name="T57" fmla="*/ 0 h 63"/>
                <a:gd name="T58" fmla="*/ 22 w 67"/>
                <a:gd name="T59" fmla="*/ 7 h 63"/>
                <a:gd name="T60" fmla="*/ 15 w 67"/>
                <a:gd name="T61" fmla="*/ 7 h 63"/>
                <a:gd name="T62" fmla="*/ 19 w 67"/>
                <a:gd name="T63" fmla="*/ 11 h 63"/>
                <a:gd name="T64" fmla="*/ 19 w 67"/>
                <a:gd name="T65" fmla="*/ 11 h 63"/>
                <a:gd name="T66" fmla="*/ 22 w 67"/>
                <a:gd name="T67" fmla="*/ 14 h 63"/>
                <a:gd name="T68" fmla="*/ 22 w 67"/>
                <a:gd name="T69" fmla="*/ 14 h 63"/>
                <a:gd name="T70" fmla="*/ 26 w 67"/>
                <a:gd name="T71" fmla="*/ 14 h 63"/>
                <a:gd name="T72" fmla="*/ 26 w 67"/>
                <a:gd name="T73" fmla="*/ 18 h 63"/>
                <a:gd name="T74" fmla="*/ 26 w 67"/>
                <a:gd name="T75" fmla="*/ 22 h 63"/>
                <a:gd name="T76" fmla="*/ 30 w 67"/>
                <a:gd name="T77" fmla="*/ 22 h 63"/>
                <a:gd name="T78" fmla="*/ 30 w 67"/>
                <a:gd name="T79" fmla="*/ 22 h 63"/>
                <a:gd name="T80" fmla="*/ 33 w 67"/>
                <a:gd name="T81" fmla="*/ 22 h 63"/>
                <a:gd name="T82" fmla="*/ 33 w 67"/>
                <a:gd name="T83" fmla="*/ 26 h 63"/>
                <a:gd name="T84" fmla="*/ 30 w 67"/>
                <a:gd name="T85" fmla="*/ 26 h 63"/>
                <a:gd name="T86" fmla="*/ 11 w 67"/>
                <a:gd name="T87" fmla="*/ 26 h 63"/>
                <a:gd name="T88" fmla="*/ 0 w 67"/>
                <a:gd name="T89" fmla="*/ 40 h 63"/>
                <a:gd name="T90" fmla="*/ 0 w 67"/>
                <a:gd name="T91" fmla="*/ 44 h 63"/>
                <a:gd name="T92" fmla="*/ 0 w 67"/>
                <a:gd name="T93" fmla="*/ 44 h 63"/>
                <a:gd name="T94" fmla="*/ 0 w 67"/>
                <a:gd name="T95" fmla="*/ 44 h 63"/>
                <a:gd name="T96" fmla="*/ 0 w 67"/>
                <a:gd name="T97" fmla="*/ 48 h 63"/>
                <a:gd name="T98" fmla="*/ 4 w 67"/>
                <a:gd name="T99" fmla="*/ 48 h 63"/>
                <a:gd name="T100" fmla="*/ 0 w 67"/>
                <a:gd name="T101" fmla="*/ 48 h 63"/>
                <a:gd name="T102" fmla="*/ 0 w 67"/>
                <a:gd name="T103" fmla="*/ 48 h 63"/>
                <a:gd name="T104" fmla="*/ 0 w 67"/>
                <a:gd name="T105" fmla="*/ 52 h 63"/>
                <a:gd name="T106" fmla="*/ 0 w 67"/>
                <a:gd name="T107" fmla="*/ 52 h 63"/>
                <a:gd name="T108" fmla="*/ 0 w 67"/>
                <a:gd name="T109" fmla="*/ 55 h 63"/>
                <a:gd name="T110" fmla="*/ 4 w 67"/>
                <a:gd name="T111" fmla="*/ 55 h 63"/>
                <a:gd name="T112" fmla="*/ 8 w 67"/>
                <a:gd name="T113" fmla="*/ 55 h 63"/>
                <a:gd name="T114" fmla="*/ 8 w 67"/>
                <a:gd name="T115" fmla="*/ 59 h 63"/>
                <a:gd name="T116" fmla="*/ 19 w 67"/>
                <a:gd name="T117" fmla="*/ 63 h 63"/>
                <a:gd name="T118" fmla="*/ 22 w 67"/>
                <a:gd name="T119" fmla="*/ 63 h 63"/>
                <a:gd name="T120" fmla="*/ 26 w 67"/>
                <a:gd name="T121" fmla="*/ 63 h 63"/>
                <a:gd name="T122" fmla="*/ 33 w 67"/>
                <a:gd name="T12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" h="63">
                  <a:moveTo>
                    <a:pt x="33" y="63"/>
                  </a:moveTo>
                  <a:lnTo>
                    <a:pt x="33" y="63"/>
                  </a:lnTo>
                  <a:lnTo>
                    <a:pt x="33" y="63"/>
                  </a:lnTo>
                  <a:lnTo>
                    <a:pt x="37" y="59"/>
                  </a:lnTo>
                  <a:lnTo>
                    <a:pt x="41" y="59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48" y="44"/>
                  </a:lnTo>
                  <a:lnTo>
                    <a:pt x="52" y="44"/>
                  </a:lnTo>
                  <a:lnTo>
                    <a:pt x="56" y="40"/>
                  </a:lnTo>
                  <a:lnTo>
                    <a:pt x="59" y="40"/>
                  </a:lnTo>
                  <a:lnTo>
                    <a:pt x="63" y="37"/>
                  </a:lnTo>
                  <a:lnTo>
                    <a:pt x="63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29"/>
                  </a:lnTo>
                  <a:lnTo>
                    <a:pt x="63" y="29"/>
                  </a:lnTo>
                  <a:lnTo>
                    <a:pt x="63" y="33"/>
                  </a:lnTo>
                  <a:lnTo>
                    <a:pt x="59" y="29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7"/>
                  </a:lnTo>
                  <a:lnTo>
                    <a:pt x="15" y="7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3" y="22"/>
                  </a:lnTo>
                  <a:lnTo>
                    <a:pt x="33" y="26"/>
                  </a:lnTo>
                  <a:lnTo>
                    <a:pt x="30" y="26"/>
                  </a:lnTo>
                  <a:lnTo>
                    <a:pt x="11" y="26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4" y="55"/>
                  </a:lnTo>
                  <a:lnTo>
                    <a:pt x="8" y="55"/>
                  </a:lnTo>
                  <a:lnTo>
                    <a:pt x="8" y="59"/>
                  </a:lnTo>
                  <a:lnTo>
                    <a:pt x="19" y="63"/>
                  </a:lnTo>
                  <a:lnTo>
                    <a:pt x="22" y="63"/>
                  </a:lnTo>
                  <a:lnTo>
                    <a:pt x="26" y="63"/>
                  </a:lnTo>
                  <a:lnTo>
                    <a:pt x="33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73" name="Freeform 176"/>
            <p:cNvSpPr>
              <a:spLocks noEditPoints="1"/>
            </p:cNvSpPr>
            <p:nvPr/>
          </p:nvSpPr>
          <p:spPr bwMode="auto">
            <a:xfrm>
              <a:off x="1892168" y="2488908"/>
              <a:ext cx="604717" cy="406575"/>
            </a:xfrm>
            <a:custGeom>
              <a:avLst/>
              <a:gdLst>
                <a:gd name="T0" fmla="*/ 174 w 470"/>
                <a:gd name="T1" fmla="*/ 30 h 316"/>
                <a:gd name="T2" fmla="*/ 189 w 470"/>
                <a:gd name="T3" fmla="*/ 41 h 316"/>
                <a:gd name="T4" fmla="*/ 196 w 470"/>
                <a:gd name="T5" fmla="*/ 60 h 316"/>
                <a:gd name="T6" fmla="*/ 207 w 470"/>
                <a:gd name="T7" fmla="*/ 71 h 316"/>
                <a:gd name="T8" fmla="*/ 222 w 470"/>
                <a:gd name="T9" fmla="*/ 67 h 316"/>
                <a:gd name="T10" fmla="*/ 244 w 470"/>
                <a:gd name="T11" fmla="*/ 60 h 316"/>
                <a:gd name="T12" fmla="*/ 259 w 470"/>
                <a:gd name="T13" fmla="*/ 78 h 316"/>
                <a:gd name="T14" fmla="*/ 274 w 470"/>
                <a:gd name="T15" fmla="*/ 104 h 316"/>
                <a:gd name="T16" fmla="*/ 292 w 470"/>
                <a:gd name="T17" fmla="*/ 126 h 316"/>
                <a:gd name="T18" fmla="*/ 303 w 470"/>
                <a:gd name="T19" fmla="*/ 134 h 316"/>
                <a:gd name="T20" fmla="*/ 296 w 470"/>
                <a:gd name="T21" fmla="*/ 149 h 316"/>
                <a:gd name="T22" fmla="*/ 289 w 470"/>
                <a:gd name="T23" fmla="*/ 186 h 316"/>
                <a:gd name="T24" fmla="*/ 292 w 470"/>
                <a:gd name="T25" fmla="*/ 212 h 316"/>
                <a:gd name="T26" fmla="*/ 318 w 470"/>
                <a:gd name="T27" fmla="*/ 249 h 316"/>
                <a:gd name="T28" fmla="*/ 355 w 470"/>
                <a:gd name="T29" fmla="*/ 252 h 316"/>
                <a:gd name="T30" fmla="*/ 385 w 470"/>
                <a:gd name="T31" fmla="*/ 256 h 316"/>
                <a:gd name="T32" fmla="*/ 400 w 470"/>
                <a:gd name="T33" fmla="*/ 234 h 316"/>
                <a:gd name="T34" fmla="*/ 440 w 470"/>
                <a:gd name="T35" fmla="*/ 204 h 316"/>
                <a:gd name="T36" fmla="*/ 463 w 470"/>
                <a:gd name="T37" fmla="*/ 219 h 316"/>
                <a:gd name="T38" fmla="*/ 452 w 470"/>
                <a:gd name="T39" fmla="*/ 241 h 316"/>
                <a:gd name="T40" fmla="*/ 444 w 470"/>
                <a:gd name="T41" fmla="*/ 249 h 316"/>
                <a:gd name="T42" fmla="*/ 426 w 470"/>
                <a:gd name="T43" fmla="*/ 264 h 316"/>
                <a:gd name="T44" fmla="*/ 389 w 470"/>
                <a:gd name="T45" fmla="*/ 275 h 316"/>
                <a:gd name="T46" fmla="*/ 381 w 470"/>
                <a:gd name="T47" fmla="*/ 290 h 316"/>
                <a:gd name="T48" fmla="*/ 366 w 470"/>
                <a:gd name="T49" fmla="*/ 312 h 316"/>
                <a:gd name="T50" fmla="*/ 333 w 470"/>
                <a:gd name="T51" fmla="*/ 290 h 316"/>
                <a:gd name="T52" fmla="*/ 333 w 470"/>
                <a:gd name="T53" fmla="*/ 290 h 316"/>
                <a:gd name="T54" fmla="*/ 329 w 470"/>
                <a:gd name="T55" fmla="*/ 290 h 316"/>
                <a:gd name="T56" fmla="*/ 274 w 470"/>
                <a:gd name="T57" fmla="*/ 290 h 316"/>
                <a:gd name="T58" fmla="*/ 237 w 470"/>
                <a:gd name="T59" fmla="*/ 275 h 316"/>
                <a:gd name="T60" fmla="*/ 196 w 470"/>
                <a:gd name="T61" fmla="*/ 256 h 316"/>
                <a:gd name="T62" fmla="*/ 170 w 470"/>
                <a:gd name="T63" fmla="*/ 241 h 316"/>
                <a:gd name="T64" fmla="*/ 163 w 470"/>
                <a:gd name="T65" fmla="*/ 219 h 316"/>
                <a:gd name="T66" fmla="*/ 159 w 470"/>
                <a:gd name="T67" fmla="*/ 189 h 316"/>
                <a:gd name="T68" fmla="*/ 126 w 470"/>
                <a:gd name="T69" fmla="*/ 149 h 316"/>
                <a:gd name="T70" fmla="*/ 107 w 470"/>
                <a:gd name="T71" fmla="*/ 130 h 316"/>
                <a:gd name="T72" fmla="*/ 111 w 470"/>
                <a:gd name="T73" fmla="*/ 115 h 316"/>
                <a:gd name="T74" fmla="*/ 92 w 470"/>
                <a:gd name="T75" fmla="*/ 93 h 316"/>
                <a:gd name="T76" fmla="*/ 74 w 470"/>
                <a:gd name="T77" fmla="*/ 78 h 316"/>
                <a:gd name="T78" fmla="*/ 63 w 470"/>
                <a:gd name="T79" fmla="*/ 52 h 316"/>
                <a:gd name="T80" fmla="*/ 52 w 470"/>
                <a:gd name="T81" fmla="*/ 26 h 316"/>
                <a:gd name="T82" fmla="*/ 33 w 470"/>
                <a:gd name="T83" fmla="*/ 30 h 316"/>
                <a:gd name="T84" fmla="*/ 44 w 470"/>
                <a:gd name="T85" fmla="*/ 67 h 316"/>
                <a:gd name="T86" fmla="*/ 63 w 470"/>
                <a:gd name="T87" fmla="*/ 93 h 316"/>
                <a:gd name="T88" fmla="*/ 70 w 470"/>
                <a:gd name="T89" fmla="*/ 108 h 316"/>
                <a:gd name="T90" fmla="*/ 81 w 470"/>
                <a:gd name="T91" fmla="*/ 137 h 316"/>
                <a:gd name="T92" fmla="*/ 89 w 470"/>
                <a:gd name="T93" fmla="*/ 152 h 316"/>
                <a:gd name="T94" fmla="*/ 92 w 470"/>
                <a:gd name="T95" fmla="*/ 178 h 316"/>
                <a:gd name="T96" fmla="*/ 70 w 470"/>
                <a:gd name="T97" fmla="*/ 152 h 316"/>
                <a:gd name="T98" fmla="*/ 59 w 470"/>
                <a:gd name="T99" fmla="*/ 119 h 316"/>
                <a:gd name="T100" fmla="*/ 41 w 470"/>
                <a:gd name="T101" fmla="*/ 104 h 316"/>
                <a:gd name="T102" fmla="*/ 26 w 470"/>
                <a:gd name="T103" fmla="*/ 89 h 316"/>
                <a:gd name="T104" fmla="*/ 37 w 470"/>
                <a:gd name="T105" fmla="*/ 82 h 316"/>
                <a:gd name="T106" fmla="*/ 15 w 470"/>
                <a:gd name="T107" fmla="*/ 56 h 316"/>
                <a:gd name="T108" fmla="*/ 11 w 470"/>
                <a:gd name="T109" fmla="*/ 26 h 316"/>
                <a:gd name="T110" fmla="*/ 85 w 470"/>
                <a:gd name="T111" fmla="*/ 141 h 316"/>
                <a:gd name="T112" fmla="*/ 89 w 470"/>
                <a:gd name="T113" fmla="*/ 149 h 316"/>
                <a:gd name="T114" fmla="*/ 296 w 470"/>
                <a:gd name="T115" fmla="*/ 149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0" h="316">
                  <a:moveTo>
                    <a:pt x="0" y="0"/>
                  </a:moveTo>
                  <a:lnTo>
                    <a:pt x="37" y="0"/>
                  </a:lnTo>
                  <a:lnTo>
                    <a:pt x="41" y="0"/>
                  </a:lnTo>
                  <a:lnTo>
                    <a:pt x="37" y="4"/>
                  </a:lnTo>
                  <a:lnTo>
                    <a:pt x="96" y="26"/>
                  </a:lnTo>
                  <a:lnTo>
                    <a:pt x="141" y="26"/>
                  </a:lnTo>
                  <a:lnTo>
                    <a:pt x="141" y="22"/>
                  </a:lnTo>
                  <a:lnTo>
                    <a:pt x="166" y="22"/>
                  </a:lnTo>
                  <a:lnTo>
                    <a:pt x="170" y="22"/>
                  </a:lnTo>
                  <a:lnTo>
                    <a:pt x="174" y="26"/>
                  </a:lnTo>
                  <a:lnTo>
                    <a:pt x="174" y="30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78" y="34"/>
                  </a:lnTo>
                  <a:lnTo>
                    <a:pt x="178" y="34"/>
                  </a:lnTo>
                  <a:lnTo>
                    <a:pt x="181" y="34"/>
                  </a:lnTo>
                  <a:lnTo>
                    <a:pt x="185" y="37"/>
                  </a:lnTo>
                  <a:lnTo>
                    <a:pt x="185" y="37"/>
                  </a:lnTo>
                  <a:lnTo>
                    <a:pt x="181" y="37"/>
                  </a:lnTo>
                  <a:lnTo>
                    <a:pt x="185" y="41"/>
                  </a:lnTo>
                  <a:lnTo>
                    <a:pt x="185" y="41"/>
                  </a:lnTo>
                  <a:lnTo>
                    <a:pt x="189" y="41"/>
                  </a:lnTo>
                  <a:lnTo>
                    <a:pt x="189" y="45"/>
                  </a:lnTo>
                  <a:lnTo>
                    <a:pt x="189" y="48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52"/>
                  </a:lnTo>
                  <a:lnTo>
                    <a:pt x="192" y="52"/>
                  </a:lnTo>
                  <a:lnTo>
                    <a:pt x="189" y="52"/>
                  </a:lnTo>
                  <a:lnTo>
                    <a:pt x="189" y="56"/>
                  </a:lnTo>
                  <a:lnTo>
                    <a:pt x="192" y="60"/>
                  </a:lnTo>
                  <a:lnTo>
                    <a:pt x="196" y="60"/>
                  </a:lnTo>
                  <a:lnTo>
                    <a:pt x="196" y="63"/>
                  </a:lnTo>
                  <a:lnTo>
                    <a:pt x="196" y="63"/>
                  </a:lnTo>
                  <a:lnTo>
                    <a:pt x="196" y="63"/>
                  </a:lnTo>
                  <a:lnTo>
                    <a:pt x="200" y="63"/>
                  </a:lnTo>
                  <a:lnTo>
                    <a:pt x="200" y="63"/>
                  </a:lnTo>
                  <a:lnTo>
                    <a:pt x="200" y="63"/>
                  </a:lnTo>
                  <a:lnTo>
                    <a:pt x="200" y="67"/>
                  </a:lnTo>
                  <a:lnTo>
                    <a:pt x="203" y="67"/>
                  </a:lnTo>
                  <a:lnTo>
                    <a:pt x="203" y="67"/>
                  </a:lnTo>
                  <a:lnTo>
                    <a:pt x="203" y="67"/>
                  </a:lnTo>
                  <a:lnTo>
                    <a:pt x="207" y="71"/>
                  </a:lnTo>
                  <a:lnTo>
                    <a:pt x="207" y="71"/>
                  </a:lnTo>
                  <a:lnTo>
                    <a:pt x="211" y="71"/>
                  </a:lnTo>
                  <a:lnTo>
                    <a:pt x="215" y="74"/>
                  </a:lnTo>
                  <a:lnTo>
                    <a:pt x="215" y="74"/>
                  </a:lnTo>
                  <a:lnTo>
                    <a:pt x="218" y="74"/>
                  </a:lnTo>
                  <a:lnTo>
                    <a:pt x="218" y="74"/>
                  </a:lnTo>
                  <a:lnTo>
                    <a:pt x="218" y="71"/>
                  </a:lnTo>
                  <a:lnTo>
                    <a:pt x="222" y="71"/>
                  </a:lnTo>
                  <a:lnTo>
                    <a:pt x="222" y="71"/>
                  </a:lnTo>
                  <a:lnTo>
                    <a:pt x="222" y="71"/>
                  </a:lnTo>
                  <a:lnTo>
                    <a:pt x="222" y="67"/>
                  </a:lnTo>
                  <a:lnTo>
                    <a:pt x="226" y="67"/>
                  </a:lnTo>
                  <a:lnTo>
                    <a:pt x="226" y="63"/>
                  </a:lnTo>
                  <a:lnTo>
                    <a:pt x="229" y="60"/>
                  </a:lnTo>
                  <a:lnTo>
                    <a:pt x="229" y="60"/>
                  </a:lnTo>
                  <a:lnTo>
                    <a:pt x="233" y="60"/>
                  </a:lnTo>
                  <a:lnTo>
                    <a:pt x="233" y="60"/>
                  </a:lnTo>
                  <a:lnTo>
                    <a:pt x="233" y="60"/>
                  </a:lnTo>
                  <a:lnTo>
                    <a:pt x="233" y="60"/>
                  </a:lnTo>
                  <a:lnTo>
                    <a:pt x="237" y="60"/>
                  </a:lnTo>
                  <a:lnTo>
                    <a:pt x="241" y="60"/>
                  </a:lnTo>
                  <a:lnTo>
                    <a:pt x="244" y="60"/>
                  </a:lnTo>
                  <a:lnTo>
                    <a:pt x="244" y="60"/>
                  </a:lnTo>
                  <a:lnTo>
                    <a:pt x="244" y="60"/>
                  </a:lnTo>
                  <a:lnTo>
                    <a:pt x="248" y="60"/>
                  </a:lnTo>
                  <a:lnTo>
                    <a:pt x="248" y="63"/>
                  </a:lnTo>
                  <a:lnTo>
                    <a:pt x="252" y="63"/>
                  </a:lnTo>
                  <a:lnTo>
                    <a:pt x="255" y="67"/>
                  </a:lnTo>
                  <a:lnTo>
                    <a:pt x="255" y="71"/>
                  </a:lnTo>
                  <a:lnTo>
                    <a:pt x="259" y="74"/>
                  </a:lnTo>
                  <a:lnTo>
                    <a:pt x="259" y="74"/>
                  </a:lnTo>
                  <a:lnTo>
                    <a:pt x="259" y="78"/>
                  </a:lnTo>
                  <a:lnTo>
                    <a:pt x="259" y="78"/>
                  </a:lnTo>
                  <a:lnTo>
                    <a:pt x="259" y="82"/>
                  </a:lnTo>
                  <a:lnTo>
                    <a:pt x="263" y="82"/>
                  </a:lnTo>
                  <a:lnTo>
                    <a:pt x="263" y="89"/>
                  </a:lnTo>
                  <a:lnTo>
                    <a:pt x="266" y="89"/>
                  </a:lnTo>
                  <a:lnTo>
                    <a:pt x="266" y="89"/>
                  </a:lnTo>
                  <a:lnTo>
                    <a:pt x="270" y="93"/>
                  </a:lnTo>
                  <a:lnTo>
                    <a:pt x="270" y="97"/>
                  </a:lnTo>
                  <a:lnTo>
                    <a:pt x="270" y="97"/>
                  </a:lnTo>
                  <a:lnTo>
                    <a:pt x="274" y="100"/>
                  </a:lnTo>
                  <a:lnTo>
                    <a:pt x="274" y="104"/>
                  </a:lnTo>
                  <a:lnTo>
                    <a:pt x="274" y="104"/>
                  </a:lnTo>
                  <a:lnTo>
                    <a:pt x="274" y="108"/>
                  </a:lnTo>
                  <a:lnTo>
                    <a:pt x="274" y="108"/>
                  </a:lnTo>
                  <a:lnTo>
                    <a:pt x="278" y="115"/>
                  </a:lnTo>
                  <a:lnTo>
                    <a:pt x="278" y="119"/>
                  </a:lnTo>
                  <a:lnTo>
                    <a:pt x="278" y="123"/>
                  </a:lnTo>
                  <a:lnTo>
                    <a:pt x="278" y="123"/>
                  </a:lnTo>
                  <a:lnTo>
                    <a:pt x="281" y="123"/>
                  </a:lnTo>
                  <a:lnTo>
                    <a:pt x="281" y="123"/>
                  </a:lnTo>
                  <a:lnTo>
                    <a:pt x="285" y="123"/>
                  </a:lnTo>
                  <a:lnTo>
                    <a:pt x="285" y="126"/>
                  </a:lnTo>
                  <a:lnTo>
                    <a:pt x="292" y="126"/>
                  </a:lnTo>
                  <a:lnTo>
                    <a:pt x="296" y="130"/>
                  </a:lnTo>
                  <a:lnTo>
                    <a:pt x="300" y="130"/>
                  </a:lnTo>
                  <a:lnTo>
                    <a:pt x="300" y="130"/>
                  </a:lnTo>
                  <a:lnTo>
                    <a:pt x="300" y="130"/>
                  </a:lnTo>
                  <a:lnTo>
                    <a:pt x="300" y="134"/>
                  </a:lnTo>
                  <a:lnTo>
                    <a:pt x="303" y="130"/>
                  </a:lnTo>
                  <a:lnTo>
                    <a:pt x="303" y="126"/>
                  </a:lnTo>
                  <a:lnTo>
                    <a:pt x="307" y="126"/>
                  </a:lnTo>
                  <a:lnTo>
                    <a:pt x="307" y="126"/>
                  </a:lnTo>
                  <a:lnTo>
                    <a:pt x="303" y="130"/>
                  </a:lnTo>
                  <a:lnTo>
                    <a:pt x="303" y="134"/>
                  </a:lnTo>
                  <a:lnTo>
                    <a:pt x="303" y="137"/>
                  </a:lnTo>
                  <a:lnTo>
                    <a:pt x="300" y="137"/>
                  </a:lnTo>
                  <a:lnTo>
                    <a:pt x="300" y="141"/>
                  </a:lnTo>
                  <a:lnTo>
                    <a:pt x="296" y="141"/>
                  </a:lnTo>
                  <a:lnTo>
                    <a:pt x="300" y="141"/>
                  </a:lnTo>
                  <a:lnTo>
                    <a:pt x="300" y="137"/>
                  </a:lnTo>
                  <a:lnTo>
                    <a:pt x="296" y="137"/>
                  </a:lnTo>
                  <a:lnTo>
                    <a:pt x="296" y="141"/>
                  </a:lnTo>
                  <a:lnTo>
                    <a:pt x="292" y="145"/>
                  </a:lnTo>
                  <a:lnTo>
                    <a:pt x="296" y="145"/>
                  </a:lnTo>
                  <a:lnTo>
                    <a:pt x="296" y="149"/>
                  </a:lnTo>
                  <a:lnTo>
                    <a:pt x="296" y="152"/>
                  </a:lnTo>
                  <a:lnTo>
                    <a:pt x="292" y="152"/>
                  </a:lnTo>
                  <a:lnTo>
                    <a:pt x="292" y="156"/>
                  </a:lnTo>
                  <a:lnTo>
                    <a:pt x="292" y="156"/>
                  </a:lnTo>
                  <a:lnTo>
                    <a:pt x="292" y="160"/>
                  </a:lnTo>
                  <a:lnTo>
                    <a:pt x="292" y="160"/>
                  </a:lnTo>
                  <a:lnTo>
                    <a:pt x="292" y="167"/>
                  </a:lnTo>
                  <a:lnTo>
                    <a:pt x="292" y="175"/>
                  </a:lnTo>
                  <a:lnTo>
                    <a:pt x="292" y="182"/>
                  </a:lnTo>
                  <a:lnTo>
                    <a:pt x="289" y="182"/>
                  </a:lnTo>
                  <a:lnTo>
                    <a:pt x="289" y="186"/>
                  </a:lnTo>
                  <a:lnTo>
                    <a:pt x="289" y="193"/>
                  </a:lnTo>
                  <a:lnTo>
                    <a:pt x="289" y="193"/>
                  </a:lnTo>
                  <a:lnTo>
                    <a:pt x="296" y="201"/>
                  </a:lnTo>
                  <a:lnTo>
                    <a:pt x="296" y="204"/>
                  </a:lnTo>
                  <a:lnTo>
                    <a:pt x="292" y="208"/>
                  </a:lnTo>
                  <a:lnTo>
                    <a:pt x="292" y="201"/>
                  </a:lnTo>
                  <a:lnTo>
                    <a:pt x="289" y="197"/>
                  </a:lnTo>
                  <a:lnTo>
                    <a:pt x="289" y="201"/>
                  </a:lnTo>
                  <a:lnTo>
                    <a:pt x="292" y="201"/>
                  </a:lnTo>
                  <a:lnTo>
                    <a:pt x="292" y="208"/>
                  </a:lnTo>
                  <a:lnTo>
                    <a:pt x="292" y="212"/>
                  </a:lnTo>
                  <a:lnTo>
                    <a:pt x="292" y="212"/>
                  </a:lnTo>
                  <a:lnTo>
                    <a:pt x="296" y="215"/>
                  </a:lnTo>
                  <a:lnTo>
                    <a:pt x="296" y="219"/>
                  </a:lnTo>
                  <a:lnTo>
                    <a:pt x="303" y="226"/>
                  </a:lnTo>
                  <a:lnTo>
                    <a:pt x="307" y="230"/>
                  </a:lnTo>
                  <a:lnTo>
                    <a:pt x="307" y="234"/>
                  </a:lnTo>
                  <a:lnTo>
                    <a:pt x="307" y="238"/>
                  </a:lnTo>
                  <a:lnTo>
                    <a:pt x="311" y="238"/>
                  </a:lnTo>
                  <a:lnTo>
                    <a:pt x="315" y="245"/>
                  </a:lnTo>
                  <a:lnTo>
                    <a:pt x="318" y="249"/>
                  </a:lnTo>
                  <a:lnTo>
                    <a:pt x="318" y="249"/>
                  </a:lnTo>
                  <a:lnTo>
                    <a:pt x="326" y="249"/>
                  </a:lnTo>
                  <a:lnTo>
                    <a:pt x="326" y="249"/>
                  </a:lnTo>
                  <a:lnTo>
                    <a:pt x="329" y="249"/>
                  </a:lnTo>
                  <a:lnTo>
                    <a:pt x="333" y="256"/>
                  </a:lnTo>
                  <a:lnTo>
                    <a:pt x="337" y="260"/>
                  </a:lnTo>
                  <a:lnTo>
                    <a:pt x="340" y="256"/>
                  </a:lnTo>
                  <a:lnTo>
                    <a:pt x="344" y="256"/>
                  </a:lnTo>
                  <a:lnTo>
                    <a:pt x="348" y="256"/>
                  </a:lnTo>
                  <a:lnTo>
                    <a:pt x="348" y="256"/>
                  </a:lnTo>
                  <a:lnTo>
                    <a:pt x="355" y="252"/>
                  </a:lnTo>
                  <a:lnTo>
                    <a:pt x="355" y="252"/>
                  </a:lnTo>
                  <a:lnTo>
                    <a:pt x="363" y="252"/>
                  </a:lnTo>
                  <a:lnTo>
                    <a:pt x="366" y="252"/>
                  </a:lnTo>
                  <a:lnTo>
                    <a:pt x="370" y="249"/>
                  </a:lnTo>
                  <a:lnTo>
                    <a:pt x="374" y="249"/>
                  </a:lnTo>
                  <a:lnTo>
                    <a:pt x="378" y="252"/>
                  </a:lnTo>
                  <a:lnTo>
                    <a:pt x="378" y="249"/>
                  </a:lnTo>
                  <a:lnTo>
                    <a:pt x="381" y="249"/>
                  </a:lnTo>
                  <a:lnTo>
                    <a:pt x="378" y="252"/>
                  </a:lnTo>
                  <a:lnTo>
                    <a:pt x="378" y="252"/>
                  </a:lnTo>
                  <a:lnTo>
                    <a:pt x="381" y="256"/>
                  </a:lnTo>
                  <a:lnTo>
                    <a:pt x="385" y="256"/>
                  </a:lnTo>
                  <a:lnTo>
                    <a:pt x="385" y="256"/>
                  </a:lnTo>
                  <a:lnTo>
                    <a:pt x="385" y="256"/>
                  </a:lnTo>
                  <a:lnTo>
                    <a:pt x="389" y="252"/>
                  </a:lnTo>
                  <a:lnTo>
                    <a:pt x="389" y="249"/>
                  </a:lnTo>
                  <a:lnTo>
                    <a:pt x="392" y="245"/>
                  </a:lnTo>
                  <a:lnTo>
                    <a:pt x="389" y="249"/>
                  </a:lnTo>
                  <a:lnTo>
                    <a:pt x="389" y="245"/>
                  </a:lnTo>
                  <a:lnTo>
                    <a:pt x="396" y="241"/>
                  </a:lnTo>
                  <a:lnTo>
                    <a:pt x="396" y="241"/>
                  </a:lnTo>
                  <a:lnTo>
                    <a:pt x="400" y="238"/>
                  </a:lnTo>
                  <a:lnTo>
                    <a:pt x="400" y="234"/>
                  </a:lnTo>
                  <a:lnTo>
                    <a:pt x="407" y="226"/>
                  </a:lnTo>
                  <a:lnTo>
                    <a:pt x="407" y="226"/>
                  </a:lnTo>
                  <a:lnTo>
                    <a:pt x="407" y="219"/>
                  </a:lnTo>
                  <a:lnTo>
                    <a:pt x="411" y="212"/>
                  </a:lnTo>
                  <a:lnTo>
                    <a:pt x="411" y="212"/>
                  </a:lnTo>
                  <a:lnTo>
                    <a:pt x="411" y="208"/>
                  </a:lnTo>
                  <a:lnTo>
                    <a:pt x="422" y="208"/>
                  </a:lnTo>
                  <a:lnTo>
                    <a:pt x="433" y="208"/>
                  </a:lnTo>
                  <a:lnTo>
                    <a:pt x="437" y="204"/>
                  </a:lnTo>
                  <a:lnTo>
                    <a:pt x="440" y="204"/>
                  </a:lnTo>
                  <a:lnTo>
                    <a:pt x="440" y="204"/>
                  </a:lnTo>
                  <a:lnTo>
                    <a:pt x="444" y="204"/>
                  </a:lnTo>
                  <a:lnTo>
                    <a:pt x="444" y="201"/>
                  </a:lnTo>
                  <a:lnTo>
                    <a:pt x="452" y="201"/>
                  </a:lnTo>
                  <a:lnTo>
                    <a:pt x="459" y="204"/>
                  </a:lnTo>
                  <a:lnTo>
                    <a:pt x="463" y="204"/>
                  </a:lnTo>
                  <a:lnTo>
                    <a:pt x="463" y="201"/>
                  </a:lnTo>
                  <a:lnTo>
                    <a:pt x="463" y="201"/>
                  </a:lnTo>
                  <a:lnTo>
                    <a:pt x="470" y="204"/>
                  </a:lnTo>
                  <a:lnTo>
                    <a:pt x="470" y="208"/>
                  </a:lnTo>
                  <a:lnTo>
                    <a:pt x="466" y="212"/>
                  </a:lnTo>
                  <a:lnTo>
                    <a:pt x="463" y="219"/>
                  </a:lnTo>
                  <a:lnTo>
                    <a:pt x="455" y="223"/>
                  </a:lnTo>
                  <a:lnTo>
                    <a:pt x="455" y="226"/>
                  </a:lnTo>
                  <a:lnTo>
                    <a:pt x="455" y="230"/>
                  </a:lnTo>
                  <a:lnTo>
                    <a:pt x="452" y="234"/>
                  </a:lnTo>
                  <a:lnTo>
                    <a:pt x="448" y="234"/>
                  </a:lnTo>
                  <a:lnTo>
                    <a:pt x="452" y="234"/>
                  </a:lnTo>
                  <a:lnTo>
                    <a:pt x="455" y="234"/>
                  </a:lnTo>
                  <a:lnTo>
                    <a:pt x="455" y="238"/>
                  </a:lnTo>
                  <a:lnTo>
                    <a:pt x="452" y="241"/>
                  </a:lnTo>
                  <a:lnTo>
                    <a:pt x="452" y="241"/>
                  </a:lnTo>
                  <a:lnTo>
                    <a:pt x="452" y="241"/>
                  </a:lnTo>
                  <a:lnTo>
                    <a:pt x="452" y="241"/>
                  </a:lnTo>
                  <a:lnTo>
                    <a:pt x="455" y="241"/>
                  </a:lnTo>
                  <a:lnTo>
                    <a:pt x="452" y="245"/>
                  </a:lnTo>
                  <a:lnTo>
                    <a:pt x="452" y="252"/>
                  </a:lnTo>
                  <a:lnTo>
                    <a:pt x="448" y="256"/>
                  </a:lnTo>
                  <a:lnTo>
                    <a:pt x="448" y="260"/>
                  </a:lnTo>
                  <a:lnTo>
                    <a:pt x="444" y="256"/>
                  </a:lnTo>
                  <a:lnTo>
                    <a:pt x="440" y="252"/>
                  </a:lnTo>
                  <a:lnTo>
                    <a:pt x="440" y="252"/>
                  </a:lnTo>
                  <a:lnTo>
                    <a:pt x="444" y="252"/>
                  </a:lnTo>
                  <a:lnTo>
                    <a:pt x="444" y="249"/>
                  </a:lnTo>
                  <a:lnTo>
                    <a:pt x="440" y="249"/>
                  </a:lnTo>
                  <a:lnTo>
                    <a:pt x="437" y="252"/>
                  </a:lnTo>
                  <a:lnTo>
                    <a:pt x="437" y="256"/>
                  </a:lnTo>
                  <a:lnTo>
                    <a:pt x="437" y="256"/>
                  </a:lnTo>
                  <a:lnTo>
                    <a:pt x="433" y="256"/>
                  </a:lnTo>
                  <a:lnTo>
                    <a:pt x="433" y="256"/>
                  </a:lnTo>
                  <a:lnTo>
                    <a:pt x="433" y="256"/>
                  </a:lnTo>
                  <a:lnTo>
                    <a:pt x="429" y="260"/>
                  </a:lnTo>
                  <a:lnTo>
                    <a:pt x="429" y="260"/>
                  </a:lnTo>
                  <a:lnTo>
                    <a:pt x="429" y="264"/>
                  </a:lnTo>
                  <a:lnTo>
                    <a:pt x="426" y="264"/>
                  </a:lnTo>
                  <a:lnTo>
                    <a:pt x="426" y="264"/>
                  </a:lnTo>
                  <a:lnTo>
                    <a:pt x="426" y="264"/>
                  </a:lnTo>
                  <a:lnTo>
                    <a:pt x="426" y="260"/>
                  </a:lnTo>
                  <a:lnTo>
                    <a:pt x="422" y="260"/>
                  </a:lnTo>
                  <a:lnTo>
                    <a:pt x="422" y="264"/>
                  </a:lnTo>
                  <a:lnTo>
                    <a:pt x="422" y="264"/>
                  </a:lnTo>
                  <a:lnTo>
                    <a:pt x="392" y="264"/>
                  </a:lnTo>
                  <a:lnTo>
                    <a:pt x="392" y="271"/>
                  </a:lnTo>
                  <a:lnTo>
                    <a:pt x="385" y="271"/>
                  </a:lnTo>
                  <a:lnTo>
                    <a:pt x="389" y="275"/>
                  </a:lnTo>
                  <a:lnTo>
                    <a:pt x="389" y="275"/>
                  </a:lnTo>
                  <a:lnTo>
                    <a:pt x="392" y="278"/>
                  </a:lnTo>
                  <a:lnTo>
                    <a:pt x="392" y="278"/>
                  </a:lnTo>
                  <a:lnTo>
                    <a:pt x="396" y="278"/>
                  </a:lnTo>
                  <a:lnTo>
                    <a:pt x="396" y="282"/>
                  </a:lnTo>
                  <a:lnTo>
                    <a:pt x="396" y="286"/>
                  </a:lnTo>
                  <a:lnTo>
                    <a:pt x="400" y="286"/>
                  </a:lnTo>
                  <a:lnTo>
                    <a:pt x="400" y="286"/>
                  </a:lnTo>
                  <a:lnTo>
                    <a:pt x="403" y="286"/>
                  </a:lnTo>
                  <a:lnTo>
                    <a:pt x="403" y="290"/>
                  </a:lnTo>
                  <a:lnTo>
                    <a:pt x="400" y="290"/>
                  </a:lnTo>
                  <a:lnTo>
                    <a:pt x="381" y="290"/>
                  </a:lnTo>
                  <a:lnTo>
                    <a:pt x="370" y="304"/>
                  </a:lnTo>
                  <a:lnTo>
                    <a:pt x="370" y="308"/>
                  </a:lnTo>
                  <a:lnTo>
                    <a:pt x="370" y="308"/>
                  </a:lnTo>
                  <a:lnTo>
                    <a:pt x="370" y="308"/>
                  </a:lnTo>
                  <a:lnTo>
                    <a:pt x="370" y="312"/>
                  </a:lnTo>
                  <a:lnTo>
                    <a:pt x="374" y="312"/>
                  </a:lnTo>
                  <a:lnTo>
                    <a:pt x="370" y="312"/>
                  </a:lnTo>
                  <a:lnTo>
                    <a:pt x="370" y="312"/>
                  </a:lnTo>
                  <a:lnTo>
                    <a:pt x="370" y="316"/>
                  </a:lnTo>
                  <a:lnTo>
                    <a:pt x="370" y="316"/>
                  </a:lnTo>
                  <a:lnTo>
                    <a:pt x="366" y="312"/>
                  </a:lnTo>
                  <a:lnTo>
                    <a:pt x="363" y="308"/>
                  </a:lnTo>
                  <a:lnTo>
                    <a:pt x="363" y="308"/>
                  </a:lnTo>
                  <a:lnTo>
                    <a:pt x="359" y="304"/>
                  </a:lnTo>
                  <a:lnTo>
                    <a:pt x="348" y="297"/>
                  </a:lnTo>
                  <a:lnTo>
                    <a:pt x="344" y="297"/>
                  </a:lnTo>
                  <a:lnTo>
                    <a:pt x="344" y="293"/>
                  </a:lnTo>
                  <a:lnTo>
                    <a:pt x="344" y="290"/>
                  </a:lnTo>
                  <a:lnTo>
                    <a:pt x="340" y="290"/>
                  </a:lnTo>
                  <a:lnTo>
                    <a:pt x="337" y="290"/>
                  </a:lnTo>
                  <a:lnTo>
                    <a:pt x="337" y="290"/>
                  </a:lnTo>
                  <a:lnTo>
                    <a:pt x="333" y="290"/>
                  </a:lnTo>
                  <a:lnTo>
                    <a:pt x="333" y="290"/>
                  </a:lnTo>
                  <a:lnTo>
                    <a:pt x="340" y="290"/>
                  </a:lnTo>
                  <a:lnTo>
                    <a:pt x="344" y="293"/>
                  </a:lnTo>
                  <a:lnTo>
                    <a:pt x="344" y="297"/>
                  </a:lnTo>
                  <a:lnTo>
                    <a:pt x="340" y="293"/>
                  </a:lnTo>
                  <a:lnTo>
                    <a:pt x="337" y="290"/>
                  </a:lnTo>
                  <a:lnTo>
                    <a:pt x="333" y="290"/>
                  </a:lnTo>
                  <a:lnTo>
                    <a:pt x="333" y="290"/>
                  </a:lnTo>
                  <a:lnTo>
                    <a:pt x="329" y="290"/>
                  </a:lnTo>
                  <a:lnTo>
                    <a:pt x="329" y="290"/>
                  </a:lnTo>
                  <a:lnTo>
                    <a:pt x="333" y="290"/>
                  </a:lnTo>
                  <a:lnTo>
                    <a:pt x="333" y="286"/>
                  </a:lnTo>
                  <a:lnTo>
                    <a:pt x="329" y="286"/>
                  </a:lnTo>
                  <a:lnTo>
                    <a:pt x="329" y="290"/>
                  </a:lnTo>
                  <a:lnTo>
                    <a:pt x="329" y="286"/>
                  </a:lnTo>
                  <a:lnTo>
                    <a:pt x="326" y="286"/>
                  </a:lnTo>
                  <a:lnTo>
                    <a:pt x="322" y="290"/>
                  </a:lnTo>
                  <a:lnTo>
                    <a:pt x="322" y="290"/>
                  </a:lnTo>
                  <a:lnTo>
                    <a:pt x="326" y="290"/>
                  </a:lnTo>
                  <a:lnTo>
                    <a:pt x="329" y="290"/>
                  </a:lnTo>
                  <a:lnTo>
                    <a:pt x="329" y="290"/>
                  </a:lnTo>
                  <a:lnTo>
                    <a:pt x="329" y="290"/>
                  </a:lnTo>
                  <a:lnTo>
                    <a:pt x="322" y="290"/>
                  </a:lnTo>
                  <a:lnTo>
                    <a:pt x="322" y="290"/>
                  </a:lnTo>
                  <a:lnTo>
                    <a:pt x="315" y="293"/>
                  </a:lnTo>
                  <a:lnTo>
                    <a:pt x="311" y="293"/>
                  </a:lnTo>
                  <a:lnTo>
                    <a:pt x="303" y="297"/>
                  </a:lnTo>
                  <a:lnTo>
                    <a:pt x="300" y="297"/>
                  </a:lnTo>
                  <a:lnTo>
                    <a:pt x="292" y="293"/>
                  </a:lnTo>
                  <a:lnTo>
                    <a:pt x="289" y="293"/>
                  </a:lnTo>
                  <a:lnTo>
                    <a:pt x="281" y="293"/>
                  </a:lnTo>
                  <a:lnTo>
                    <a:pt x="278" y="290"/>
                  </a:lnTo>
                  <a:lnTo>
                    <a:pt x="274" y="290"/>
                  </a:lnTo>
                  <a:lnTo>
                    <a:pt x="270" y="290"/>
                  </a:lnTo>
                  <a:lnTo>
                    <a:pt x="270" y="290"/>
                  </a:lnTo>
                  <a:lnTo>
                    <a:pt x="266" y="286"/>
                  </a:lnTo>
                  <a:lnTo>
                    <a:pt x="263" y="286"/>
                  </a:lnTo>
                  <a:lnTo>
                    <a:pt x="263" y="282"/>
                  </a:lnTo>
                  <a:lnTo>
                    <a:pt x="259" y="286"/>
                  </a:lnTo>
                  <a:lnTo>
                    <a:pt x="255" y="282"/>
                  </a:lnTo>
                  <a:lnTo>
                    <a:pt x="252" y="282"/>
                  </a:lnTo>
                  <a:lnTo>
                    <a:pt x="248" y="278"/>
                  </a:lnTo>
                  <a:lnTo>
                    <a:pt x="244" y="278"/>
                  </a:lnTo>
                  <a:lnTo>
                    <a:pt x="237" y="275"/>
                  </a:lnTo>
                  <a:lnTo>
                    <a:pt x="229" y="275"/>
                  </a:lnTo>
                  <a:lnTo>
                    <a:pt x="226" y="271"/>
                  </a:lnTo>
                  <a:lnTo>
                    <a:pt x="222" y="267"/>
                  </a:lnTo>
                  <a:lnTo>
                    <a:pt x="215" y="264"/>
                  </a:lnTo>
                  <a:lnTo>
                    <a:pt x="215" y="260"/>
                  </a:lnTo>
                  <a:lnTo>
                    <a:pt x="211" y="260"/>
                  </a:lnTo>
                  <a:lnTo>
                    <a:pt x="211" y="260"/>
                  </a:lnTo>
                  <a:lnTo>
                    <a:pt x="207" y="260"/>
                  </a:lnTo>
                  <a:lnTo>
                    <a:pt x="200" y="260"/>
                  </a:lnTo>
                  <a:lnTo>
                    <a:pt x="200" y="260"/>
                  </a:lnTo>
                  <a:lnTo>
                    <a:pt x="196" y="256"/>
                  </a:lnTo>
                  <a:lnTo>
                    <a:pt x="196" y="260"/>
                  </a:lnTo>
                  <a:lnTo>
                    <a:pt x="192" y="256"/>
                  </a:lnTo>
                  <a:lnTo>
                    <a:pt x="189" y="252"/>
                  </a:lnTo>
                  <a:lnTo>
                    <a:pt x="185" y="249"/>
                  </a:lnTo>
                  <a:lnTo>
                    <a:pt x="181" y="245"/>
                  </a:lnTo>
                  <a:lnTo>
                    <a:pt x="178" y="245"/>
                  </a:lnTo>
                  <a:lnTo>
                    <a:pt x="178" y="245"/>
                  </a:lnTo>
                  <a:lnTo>
                    <a:pt x="181" y="241"/>
                  </a:lnTo>
                  <a:lnTo>
                    <a:pt x="178" y="241"/>
                  </a:lnTo>
                  <a:lnTo>
                    <a:pt x="174" y="241"/>
                  </a:lnTo>
                  <a:lnTo>
                    <a:pt x="170" y="241"/>
                  </a:lnTo>
                  <a:lnTo>
                    <a:pt x="166" y="238"/>
                  </a:lnTo>
                  <a:lnTo>
                    <a:pt x="166" y="238"/>
                  </a:lnTo>
                  <a:lnTo>
                    <a:pt x="163" y="238"/>
                  </a:lnTo>
                  <a:lnTo>
                    <a:pt x="163" y="234"/>
                  </a:lnTo>
                  <a:lnTo>
                    <a:pt x="159" y="230"/>
                  </a:lnTo>
                  <a:lnTo>
                    <a:pt x="159" y="230"/>
                  </a:lnTo>
                  <a:lnTo>
                    <a:pt x="159" y="226"/>
                  </a:lnTo>
                  <a:lnTo>
                    <a:pt x="155" y="223"/>
                  </a:lnTo>
                  <a:lnTo>
                    <a:pt x="155" y="219"/>
                  </a:lnTo>
                  <a:lnTo>
                    <a:pt x="159" y="219"/>
                  </a:lnTo>
                  <a:lnTo>
                    <a:pt x="163" y="219"/>
                  </a:lnTo>
                  <a:lnTo>
                    <a:pt x="163" y="219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63" y="212"/>
                  </a:lnTo>
                  <a:lnTo>
                    <a:pt x="166" y="208"/>
                  </a:lnTo>
                  <a:lnTo>
                    <a:pt x="166" y="204"/>
                  </a:lnTo>
                  <a:lnTo>
                    <a:pt x="163" y="197"/>
                  </a:lnTo>
                  <a:lnTo>
                    <a:pt x="159" y="193"/>
                  </a:lnTo>
                  <a:lnTo>
                    <a:pt x="159" y="189"/>
                  </a:lnTo>
                  <a:lnTo>
                    <a:pt x="159" y="189"/>
                  </a:lnTo>
                  <a:lnTo>
                    <a:pt x="159" y="186"/>
                  </a:lnTo>
                  <a:lnTo>
                    <a:pt x="152" y="178"/>
                  </a:lnTo>
                  <a:lnTo>
                    <a:pt x="152" y="175"/>
                  </a:lnTo>
                  <a:lnTo>
                    <a:pt x="148" y="171"/>
                  </a:lnTo>
                  <a:lnTo>
                    <a:pt x="144" y="163"/>
                  </a:lnTo>
                  <a:lnTo>
                    <a:pt x="141" y="160"/>
                  </a:lnTo>
                  <a:lnTo>
                    <a:pt x="133" y="156"/>
                  </a:lnTo>
                  <a:lnTo>
                    <a:pt x="133" y="152"/>
                  </a:lnTo>
                  <a:lnTo>
                    <a:pt x="133" y="152"/>
                  </a:lnTo>
                  <a:lnTo>
                    <a:pt x="129" y="149"/>
                  </a:lnTo>
                  <a:lnTo>
                    <a:pt x="126" y="149"/>
                  </a:lnTo>
                  <a:lnTo>
                    <a:pt x="126" y="149"/>
                  </a:lnTo>
                  <a:lnTo>
                    <a:pt x="126" y="149"/>
                  </a:lnTo>
                  <a:lnTo>
                    <a:pt x="129" y="145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6" y="137"/>
                  </a:lnTo>
                  <a:lnTo>
                    <a:pt x="122" y="137"/>
                  </a:lnTo>
                  <a:lnTo>
                    <a:pt x="118" y="137"/>
                  </a:lnTo>
                  <a:lnTo>
                    <a:pt x="111" y="134"/>
                  </a:lnTo>
                  <a:lnTo>
                    <a:pt x="111" y="130"/>
                  </a:lnTo>
                  <a:lnTo>
                    <a:pt x="107" y="130"/>
                  </a:lnTo>
                  <a:lnTo>
                    <a:pt x="104" y="130"/>
                  </a:lnTo>
                  <a:lnTo>
                    <a:pt x="104" y="126"/>
                  </a:lnTo>
                  <a:lnTo>
                    <a:pt x="107" y="123"/>
                  </a:lnTo>
                  <a:lnTo>
                    <a:pt x="107" y="119"/>
                  </a:lnTo>
                  <a:lnTo>
                    <a:pt x="111" y="119"/>
                  </a:lnTo>
                  <a:lnTo>
                    <a:pt x="115" y="119"/>
                  </a:lnTo>
                  <a:lnTo>
                    <a:pt x="115" y="119"/>
                  </a:lnTo>
                  <a:lnTo>
                    <a:pt x="115" y="115"/>
                  </a:lnTo>
                  <a:lnTo>
                    <a:pt x="115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07" y="111"/>
                  </a:lnTo>
                  <a:lnTo>
                    <a:pt x="107" y="111"/>
                  </a:lnTo>
                  <a:lnTo>
                    <a:pt x="104" y="111"/>
                  </a:lnTo>
                  <a:lnTo>
                    <a:pt x="100" y="111"/>
                  </a:lnTo>
                  <a:lnTo>
                    <a:pt x="100" y="108"/>
                  </a:lnTo>
                  <a:lnTo>
                    <a:pt x="100" y="104"/>
                  </a:lnTo>
                  <a:lnTo>
                    <a:pt x="100" y="104"/>
                  </a:lnTo>
                  <a:lnTo>
                    <a:pt x="96" y="104"/>
                  </a:lnTo>
                  <a:lnTo>
                    <a:pt x="89" y="100"/>
                  </a:lnTo>
                  <a:lnTo>
                    <a:pt x="89" y="97"/>
                  </a:lnTo>
                  <a:lnTo>
                    <a:pt x="92" y="93"/>
                  </a:lnTo>
                  <a:lnTo>
                    <a:pt x="92" y="89"/>
                  </a:lnTo>
                  <a:lnTo>
                    <a:pt x="89" y="89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5" y="89"/>
                  </a:lnTo>
                  <a:lnTo>
                    <a:pt x="81" y="89"/>
                  </a:lnTo>
                  <a:lnTo>
                    <a:pt x="81" y="86"/>
                  </a:lnTo>
                  <a:lnTo>
                    <a:pt x="81" y="82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4" y="78"/>
                  </a:lnTo>
                  <a:lnTo>
                    <a:pt x="74" y="74"/>
                  </a:lnTo>
                  <a:lnTo>
                    <a:pt x="74" y="71"/>
                  </a:lnTo>
                  <a:lnTo>
                    <a:pt x="70" y="71"/>
                  </a:lnTo>
                  <a:lnTo>
                    <a:pt x="70" y="67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0"/>
                  </a:lnTo>
                  <a:lnTo>
                    <a:pt x="63" y="56"/>
                  </a:lnTo>
                  <a:lnTo>
                    <a:pt x="63" y="52"/>
                  </a:lnTo>
                  <a:lnTo>
                    <a:pt x="63" y="52"/>
                  </a:lnTo>
                  <a:lnTo>
                    <a:pt x="63" y="48"/>
                  </a:lnTo>
                  <a:lnTo>
                    <a:pt x="59" y="45"/>
                  </a:lnTo>
                  <a:lnTo>
                    <a:pt x="59" y="41"/>
                  </a:lnTo>
                  <a:lnTo>
                    <a:pt x="59" y="37"/>
                  </a:lnTo>
                  <a:lnTo>
                    <a:pt x="59" y="34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2" y="26"/>
                  </a:lnTo>
                  <a:lnTo>
                    <a:pt x="52" y="22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22"/>
                  </a:lnTo>
                  <a:lnTo>
                    <a:pt x="41" y="19"/>
                  </a:lnTo>
                  <a:lnTo>
                    <a:pt x="37" y="19"/>
                  </a:lnTo>
                  <a:lnTo>
                    <a:pt x="33" y="15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3" y="26"/>
                  </a:lnTo>
                  <a:lnTo>
                    <a:pt x="33" y="30"/>
                  </a:lnTo>
                  <a:lnTo>
                    <a:pt x="33" y="34"/>
                  </a:lnTo>
                  <a:lnTo>
                    <a:pt x="33" y="45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7" y="52"/>
                  </a:lnTo>
                  <a:lnTo>
                    <a:pt x="37" y="56"/>
                  </a:lnTo>
                  <a:lnTo>
                    <a:pt x="41" y="56"/>
                  </a:lnTo>
                  <a:lnTo>
                    <a:pt x="41" y="60"/>
                  </a:lnTo>
                  <a:lnTo>
                    <a:pt x="44" y="63"/>
                  </a:lnTo>
                  <a:lnTo>
                    <a:pt x="44" y="67"/>
                  </a:lnTo>
                  <a:lnTo>
                    <a:pt x="44" y="67"/>
                  </a:lnTo>
                  <a:lnTo>
                    <a:pt x="44" y="71"/>
                  </a:lnTo>
                  <a:lnTo>
                    <a:pt x="48" y="71"/>
                  </a:lnTo>
                  <a:lnTo>
                    <a:pt x="52" y="74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5" y="78"/>
                  </a:lnTo>
                  <a:lnTo>
                    <a:pt x="59" y="82"/>
                  </a:lnTo>
                  <a:lnTo>
                    <a:pt x="55" y="86"/>
                  </a:lnTo>
                  <a:lnTo>
                    <a:pt x="55" y="89"/>
                  </a:lnTo>
                  <a:lnTo>
                    <a:pt x="59" y="93"/>
                  </a:lnTo>
                  <a:lnTo>
                    <a:pt x="63" y="93"/>
                  </a:lnTo>
                  <a:lnTo>
                    <a:pt x="63" y="97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66" y="108"/>
                  </a:lnTo>
                  <a:lnTo>
                    <a:pt x="70" y="111"/>
                  </a:lnTo>
                  <a:lnTo>
                    <a:pt x="70" y="111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4" y="111"/>
                  </a:lnTo>
                  <a:lnTo>
                    <a:pt x="74" y="111"/>
                  </a:lnTo>
                  <a:lnTo>
                    <a:pt x="78" y="119"/>
                  </a:lnTo>
                  <a:lnTo>
                    <a:pt x="74" y="123"/>
                  </a:lnTo>
                  <a:lnTo>
                    <a:pt x="74" y="126"/>
                  </a:lnTo>
                  <a:lnTo>
                    <a:pt x="78" y="126"/>
                  </a:lnTo>
                  <a:lnTo>
                    <a:pt x="78" y="130"/>
                  </a:lnTo>
                  <a:lnTo>
                    <a:pt x="78" y="130"/>
                  </a:lnTo>
                  <a:lnTo>
                    <a:pt x="78" y="134"/>
                  </a:lnTo>
                  <a:lnTo>
                    <a:pt x="81" y="134"/>
                  </a:lnTo>
                  <a:lnTo>
                    <a:pt x="81" y="137"/>
                  </a:lnTo>
                  <a:lnTo>
                    <a:pt x="78" y="137"/>
                  </a:lnTo>
                  <a:lnTo>
                    <a:pt x="81" y="141"/>
                  </a:lnTo>
                  <a:lnTo>
                    <a:pt x="81" y="145"/>
                  </a:lnTo>
                  <a:lnTo>
                    <a:pt x="81" y="149"/>
                  </a:lnTo>
                  <a:lnTo>
                    <a:pt x="81" y="149"/>
                  </a:lnTo>
                  <a:lnTo>
                    <a:pt x="85" y="152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9" y="156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6" y="160"/>
                  </a:lnTo>
                  <a:lnTo>
                    <a:pt x="96" y="163"/>
                  </a:lnTo>
                  <a:lnTo>
                    <a:pt x="96" y="163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100" y="171"/>
                  </a:lnTo>
                  <a:lnTo>
                    <a:pt x="96" y="175"/>
                  </a:lnTo>
                  <a:lnTo>
                    <a:pt x="92" y="178"/>
                  </a:lnTo>
                  <a:lnTo>
                    <a:pt x="89" y="175"/>
                  </a:lnTo>
                  <a:lnTo>
                    <a:pt x="89" y="175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85" y="167"/>
                  </a:lnTo>
                  <a:lnTo>
                    <a:pt x="85" y="163"/>
                  </a:lnTo>
                  <a:lnTo>
                    <a:pt x="81" y="163"/>
                  </a:lnTo>
                  <a:lnTo>
                    <a:pt x="78" y="160"/>
                  </a:lnTo>
                  <a:lnTo>
                    <a:pt x="78" y="160"/>
                  </a:lnTo>
                  <a:lnTo>
                    <a:pt x="74" y="156"/>
                  </a:lnTo>
                  <a:lnTo>
                    <a:pt x="70" y="152"/>
                  </a:lnTo>
                  <a:lnTo>
                    <a:pt x="66" y="149"/>
                  </a:lnTo>
                  <a:lnTo>
                    <a:pt x="63" y="149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59" y="145"/>
                  </a:lnTo>
                  <a:lnTo>
                    <a:pt x="59" y="141"/>
                  </a:lnTo>
                  <a:lnTo>
                    <a:pt x="59" y="137"/>
                  </a:lnTo>
                  <a:lnTo>
                    <a:pt x="63" y="130"/>
                  </a:lnTo>
                  <a:lnTo>
                    <a:pt x="63" y="126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5" y="119"/>
                  </a:lnTo>
                  <a:lnTo>
                    <a:pt x="55" y="119"/>
                  </a:lnTo>
                  <a:lnTo>
                    <a:pt x="48" y="111"/>
                  </a:lnTo>
                  <a:lnTo>
                    <a:pt x="48" y="108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4" y="108"/>
                  </a:lnTo>
                  <a:lnTo>
                    <a:pt x="41" y="108"/>
                  </a:lnTo>
                  <a:lnTo>
                    <a:pt x="41" y="108"/>
                  </a:lnTo>
                  <a:lnTo>
                    <a:pt x="37" y="108"/>
                  </a:lnTo>
                  <a:lnTo>
                    <a:pt x="41" y="104"/>
                  </a:lnTo>
                  <a:lnTo>
                    <a:pt x="37" y="104"/>
                  </a:lnTo>
                  <a:lnTo>
                    <a:pt x="33" y="104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26" y="97"/>
                  </a:lnTo>
                  <a:lnTo>
                    <a:pt x="26" y="97"/>
                  </a:lnTo>
                  <a:lnTo>
                    <a:pt x="22" y="93"/>
                  </a:lnTo>
                  <a:lnTo>
                    <a:pt x="18" y="89"/>
                  </a:lnTo>
                  <a:lnTo>
                    <a:pt x="22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33" y="89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37" y="89"/>
                  </a:lnTo>
                  <a:lnTo>
                    <a:pt x="33" y="89"/>
                  </a:lnTo>
                  <a:lnTo>
                    <a:pt x="33" y="86"/>
                  </a:lnTo>
                  <a:lnTo>
                    <a:pt x="33" y="86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37" y="82"/>
                  </a:lnTo>
                  <a:lnTo>
                    <a:pt x="37" y="82"/>
                  </a:lnTo>
                  <a:lnTo>
                    <a:pt x="37" y="78"/>
                  </a:lnTo>
                  <a:lnTo>
                    <a:pt x="37" y="74"/>
                  </a:lnTo>
                  <a:lnTo>
                    <a:pt x="33" y="74"/>
                  </a:lnTo>
                  <a:lnTo>
                    <a:pt x="33" y="71"/>
                  </a:lnTo>
                  <a:lnTo>
                    <a:pt x="29" y="67"/>
                  </a:lnTo>
                  <a:lnTo>
                    <a:pt x="29" y="63"/>
                  </a:lnTo>
                  <a:lnTo>
                    <a:pt x="26" y="60"/>
                  </a:lnTo>
                  <a:lnTo>
                    <a:pt x="22" y="56"/>
                  </a:lnTo>
                  <a:lnTo>
                    <a:pt x="18" y="56"/>
                  </a:lnTo>
                  <a:lnTo>
                    <a:pt x="15" y="56"/>
                  </a:lnTo>
                  <a:lnTo>
                    <a:pt x="15" y="52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1" y="26"/>
                  </a:lnTo>
                  <a:lnTo>
                    <a:pt x="4" y="22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5" y="145"/>
                  </a:moveTo>
                  <a:lnTo>
                    <a:pt x="85" y="141"/>
                  </a:lnTo>
                  <a:lnTo>
                    <a:pt x="85" y="141"/>
                  </a:lnTo>
                  <a:lnTo>
                    <a:pt x="85" y="137"/>
                  </a:lnTo>
                  <a:lnTo>
                    <a:pt x="81" y="137"/>
                  </a:lnTo>
                  <a:lnTo>
                    <a:pt x="85" y="141"/>
                  </a:lnTo>
                  <a:lnTo>
                    <a:pt x="85" y="145"/>
                  </a:lnTo>
                  <a:lnTo>
                    <a:pt x="85" y="145"/>
                  </a:lnTo>
                  <a:close/>
                  <a:moveTo>
                    <a:pt x="89" y="149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49"/>
                  </a:lnTo>
                  <a:lnTo>
                    <a:pt x="89" y="149"/>
                  </a:lnTo>
                  <a:lnTo>
                    <a:pt x="89" y="149"/>
                  </a:lnTo>
                  <a:close/>
                  <a:moveTo>
                    <a:pt x="296" y="145"/>
                  </a:moveTo>
                  <a:lnTo>
                    <a:pt x="300" y="145"/>
                  </a:lnTo>
                  <a:lnTo>
                    <a:pt x="300" y="145"/>
                  </a:lnTo>
                  <a:lnTo>
                    <a:pt x="296" y="145"/>
                  </a:lnTo>
                  <a:lnTo>
                    <a:pt x="296" y="145"/>
                  </a:lnTo>
                  <a:lnTo>
                    <a:pt x="296" y="145"/>
                  </a:lnTo>
                  <a:close/>
                  <a:moveTo>
                    <a:pt x="296" y="149"/>
                  </a:moveTo>
                  <a:lnTo>
                    <a:pt x="296" y="149"/>
                  </a:lnTo>
                  <a:lnTo>
                    <a:pt x="296" y="149"/>
                  </a:lnTo>
                  <a:lnTo>
                    <a:pt x="296" y="149"/>
                  </a:lnTo>
                  <a:lnTo>
                    <a:pt x="296" y="149"/>
                  </a:lnTo>
                  <a:lnTo>
                    <a:pt x="296" y="149"/>
                  </a:lnTo>
                  <a:close/>
                  <a:moveTo>
                    <a:pt x="296" y="156"/>
                  </a:moveTo>
                  <a:lnTo>
                    <a:pt x="296" y="152"/>
                  </a:lnTo>
                  <a:lnTo>
                    <a:pt x="296" y="152"/>
                  </a:lnTo>
                  <a:lnTo>
                    <a:pt x="296" y="1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74" name="Freeform 177"/>
            <p:cNvSpPr>
              <a:spLocks noEditPoints="1"/>
            </p:cNvSpPr>
            <p:nvPr/>
          </p:nvSpPr>
          <p:spPr bwMode="auto">
            <a:xfrm>
              <a:off x="2749063" y="3075611"/>
              <a:ext cx="829877" cy="788705"/>
            </a:xfrm>
            <a:custGeom>
              <a:avLst/>
              <a:gdLst>
                <a:gd name="T0" fmla="*/ 103 w 174"/>
                <a:gd name="T1" fmla="*/ 22 h 165"/>
                <a:gd name="T2" fmla="*/ 105 w 174"/>
                <a:gd name="T3" fmla="*/ 21 h 165"/>
                <a:gd name="T4" fmla="*/ 106 w 174"/>
                <a:gd name="T5" fmla="*/ 21 h 165"/>
                <a:gd name="T6" fmla="*/ 109 w 174"/>
                <a:gd name="T7" fmla="*/ 22 h 165"/>
                <a:gd name="T8" fmla="*/ 100 w 174"/>
                <a:gd name="T9" fmla="*/ 5 h 165"/>
                <a:gd name="T10" fmla="*/ 94 w 174"/>
                <a:gd name="T11" fmla="*/ 12 h 165"/>
                <a:gd name="T12" fmla="*/ 88 w 174"/>
                <a:gd name="T13" fmla="*/ 13 h 165"/>
                <a:gd name="T14" fmla="*/ 79 w 174"/>
                <a:gd name="T15" fmla="*/ 12 h 165"/>
                <a:gd name="T16" fmla="*/ 75 w 174"/>
                <a:gd name="T17" fmla="*/ 13 h 165"/>
                <a:gd name="T18" fmla="*/ 64 w 174"/>
                <a:gd name="T19" fmla="*/ 15 h 165"/>
                <a:gd name="T20" fmla="*/ 64 w 174"/>
                <a:gd name="T21" fmla="*/ 5 h 165"/>
                <a:gd name="T22" fmla="*/ 59 w 174"/>
                <a:gd name="T23" fmla="*/ 0 h 165"/>
                <a:gd name="T24" fmla="*/ 44 w 174"/>
                <a:gd name="T25" fmla="*/ 6 h 165"/>
                <a:gd name="T26" fmla="*/ 47 w 174"/>
                <a:gd name="T27" fmla="*/ 12 h 165"/>
                <a:gd name="T28" fmla="*/ 30 w 174"/>
                <a:gd name="T29" fmla="*/ 17 h 165"/>
                <a:gd name="T30" fmla="*/ 18 w 174"/>
                <a:gd name="T31" fmla="*/ 16 h 165"/>
                <a:gd name="T32" fmla="*/ 20 w 174"/>
                <a:gd name="T33" fmla="*/ 28 h 165"/>
                <a:gd name="T34" fmla="*/ 10 w 174"/>
                <a:gd name="T35" fmla="*/ 40 h 165"/>
                <a:gd name="T36" fmla="*/ 3 w 174"/>
                <a:gd name="T37" fmla="*/ 49 h 165"/>
                <a:gd name="T38" fmla="*/ 5 w 174"/>
                <a:gd name="T39" fmla="*/ 60 h 165"/>
                <a:gd name="T40" fmla="*/ 16 w 174"/>
                <a:gd name="T41" fmla="*/ 67 h 165"/>
                <a:gd name="T42" fmla="*/ 27 w 174"/>
                <a:gd name="T43" fmla="*/ 66 h 165"/>
                <a:gd name="T44" fmla="*/ 38 w 174"/>
                <a:gd name="T45" fmla="*/ 65 h 165"/>
                <a:gd name="T46" fmla="*/ 50 w 174"/>
                <a:gd name="T47" fmla="*/ 75 h 165"/>
                <a:gd name="T48" fmla="*/ 62 w 174"/>
                <a:gd name="T49" fmla="*/ 86 h 165"/>
                <a:gd name="T50" fmla="*/ 74 w 174"/>
                <a:gd name="T51" fmla="*/ 106 h 165"/>
                <a:gd name="T52" fmla="*/ 84 w 174"/>
                <a:gd name="T53" fmla="*/ 114 h 165"/>
                <a:gd name="T54" fmla="*/ 90 w 174"/>
                <a:gd name="T55" fmla="*/ 127 h 165"/>
                <a:gd name="T56" fmla="*/ 92 w 174"/>
                <a:gd name="T57" fmla="*/ 136 h 165"/>
                <a:gd name="T58" fmla="*/ 83 w 174"/>
                <a:gd name="T59" fmla="*/ 143 h 165"/>
                <a:gd name="T60" fmla="*/ 84 w 174"/>
                <a:gd name="T61" fmla="*/ 150 h 165"/>
                <a:gd name="T62" fmla="*/ 95 w 174"/>
                <a:gd name="T63" fmla="*/ 157 h 165"/>
                <a:gd name="T64" fmla="*/ 102 w 174"/>
                <a:gd name="T65" fmla="*/ 159 h 165"/>
                <a:gd name="T66" fmla="*/ 105 w 174"/>
                <a:gd name="T67" fmla="*/ 152 h 165"/>
                <a:gd name="T68" fmla="*/ 108 w 174"/>
                <a:gd name="T69" fmla="*/ 149 h 165"/>
                <a:gd name="T70" fmla="*/ 104 w 174"/>
                <a:gd name="T71" fmla="*/ 156 h 165"/>
                <a:gd name="T72" fmla="*/ 116 w 174"/>
                <a:gd name="T73" fmla="*/ 140 h 165"/>
                <a:gd name="T74" fmla="*/ 116 w 174"/>
                <a:gd name="T75" fmla="*/ 133 h 165"/>
                <a:gd name="T76" fmla="*/ 119 w 174"/>
                <a:gd name="T77" fmla="*/ 126 h 165"/>
                <a:gd name="T78" fmla="*/ 131 w 174"/>
                <a:gd name="T79" fmla="*/ 119 h 165"/>
                <a:gd name="T80" fmla="*/ 136 w 174"/>
                <a:gd name="T81" fmla="*/ 115 h 165"/>
                <a:gd name="T82" fmla="*/ 141 w 174"/>
                <a:gd name="T83" fmla="*/ 116 h 165"/>
                <a:gd name="T84" fmla="*/ 149 w 174"/>
                <a:gd name="T85" fmla="*/ 109 h 165"/>
                <a:gd name="T86" fmla="*/ 154 w 174"/>
                <a:gd name="T87" fmla="*/ 96 h 165"/>
                <a:gd name="T88" fmla="*/ 156 w 174"/>
                <a:gd name="T89" fmla="*/ 78 h 165"/>
                <a:gd name="T90" fmla="*/ 155 w 174"/>
                <a:gd name="T91" fmla="*/ 73 h 165"/>
                <a:gd name="T92" fmla="*/ 161 w 174"/>
                <a:gd name="T93" fmla="*/ 71 h 165"/>
                <a:gd name="T94" fmla="*/ 173 w 174"/>
                <a:gd name="T95" fmla="*/ 56 h 165"/>
                <a:gd name="T96" fmla="*/ 168 w 174"/>
                <a:gd name="T97" fmla="*/ 42 h 165"/>
                <a:gd name="T98" fmla="*/ 151 w 174"/>
                <a:gd name="T99" fmla="*/ 33 h 165"/>
                <a:gd name="T100" fmla="*/ 142 w 174"/>
                <a:gd name="T101" fmla="*/ 33 h 165"/>
                <a:gd name="T102" fmla="*/ 134 w 174"/>
                <a:gd name="T103" fmla="*/ 32 h 165"/>
                <a:gd name="T104" fmla="*/ 130 w 174"/>
                <a:gd name="T105" fmla="*/ 35 h 165"/>
                <a:gd name="T106" fmla="*/ 126 w 174"/>
                <a:gd name="T107" fmla="*/ 29 h 165"/>
                <a:gd name="T108" fmla="*/ 120 w 174"/>
                <a:gd name="T109" fmla="*/ 25 h 165"/>
                <a:gd name="T110" fmla="*/ 113 w 174"/>
                <a:gd name="T111" fmla="*/ 27 h 165"/>
                <a:gd name="T112" fmla="*/ 107 w 174"/>
                <a:gd name="T113" fmla="*/ 33 h 165"/>
                <a:gd name="T114" fmla="*/ 105 w 174"/>
                <a:gd name="T115" fmla="*/ 29 h 165"/>
                <a:gd name="T116" fmla="*/ 113 w 174"/>
                <a:gd name="T117" fmla="*/ 24 h 165"/>
                <a:gd name="T118" fmla="*/ 104 w 174"/>
                <a:gd name="T119" fmla="*/ 25 h 165"/>
                <a:gd name="T120" fmla="*/ 99 w 174"/>
                <a:gd name="T121" fmla="*/ 25 h 165"/>
                <a:gd name="T122" fmla="*/ 106 w 174"/>
                <a:gd name="T123" fmla="*/ 17 h 165"/>
                <a:gd name="T124" fmla="*/ 102 w 174"/>
                <a:gd name="T125" fmla="*/ 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" h="165">
                  <a:moveTo>
                    <a:pt x="102" y="24"/>
                  </a:moveTo>
                  <a:cubicBezTo>
                    <a:pt x="102" y="24"/>
                    <a:pt x="102" y="24"/>
                    <a:pt x="102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2" y="24"/>
                    <a:pt x="102" y="24"/>
                    <a:pt x="102" y="24"/>
                  </a:cubicBezTo>
                  <a:close/>
                  <a:moveTo>
                    <a:pt x="101" y="24"/>
                  </a:moveTo>
                  <a:cubicBezTo>
                    <a:pt x="101" y="24"/>
                    <a:pt x="101" y="24"/>
                    <a:pt x="101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1" y="24"/>
                    <a:pt x="101" y="24"/>
                    <a:pt x="101" y="24"/>
                  </a:cubicBezTo>
                  <a:close/>
                  <a:moveTo>
                    <a:pt x="105" y="21"/>
                  </a:move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1"/>
                    <a:pt x="105" y="21"/>
                    <a:pt x="105" y="21"/>
                  </a:cubicBezTo>
                  <a:close/>
                  <a:moveTo>
                    <a:pt x="105" y="21"/>
                  </a:moveTo>
                  <a:cubicBezTo>
                    <a:pt x="104" y="20"/>
                    <a:pt x="104" y="20"/>
                    <a:pt x="104" y="20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1"/>
                    <a:pt x="105" y="21"/>
                    <a:pt x="105" y="21"/>
                  </a:cubicBezTo>
                  <a:close/>
                  <a:moveTo>
                    <a:pt x="105" y="21"/>
                  </a:moveTo>
                  <a:cubicBezTo>
                    <a:pt x="105" y="21"/>
                    <a:pt x="105" y="21"/>
                    <a:pt x="105" y="21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21"/>
                    <a:pt x="105" y="21"/>
                    <a:pt x="105" y="21"/>
                  </a:cubicBezTo>
                  <a:close/>
                  <a:moveTo>
                    <a:pt x="107" y="22"/>
                  </a:moveTo>
                  <a:cubicBezTo>
                    <a:pt x="108" y="22"/>
                    <a:pt x="108" y="22"/>
                    <a:pt x="108" y="22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lose/>
                  <a:moveTo>
                    <a:pt x="105" y="14"/>
                  </a:moveTo>
                  <a:cubicBezTo>
                    <a:pt x="104" y="13"/>
                    <a:pt x="104" y="13"/>
                    <a:pt x="104" y="13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4"/>
                    <a:pt x="105" y="14"/>
                    <a:pt x="105" y="14"/>
                  </a:cubicBezTo>
                  <a:close/>
                  <a:moveTo>
                    <a:pt x="101" y="6"/>
                  </a:moveTo>
                  <a:cubicBezTo>
                    <a:pt x="100" y="5"/>
                    <a:pt x="100" y="5"/>
                    <a:pt x="100" y="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9" y="5"/>
                    <a:pt x="99" y="5"/>
                    <a:pt x="99" y="5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81"/>
                    <a:pt x="61" y="81"/>
                    <a:pt x="61" y="81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75" y="98"/>
                    <a:pt x="75" y="98"/>
                    <a:pt x="75" y="98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73" y="103"/>
                    <a:pt x="73" y="103"/>
                    <a:pt x="73" y="103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4" y="111"/>
                    <a:pt x="74" y="111"/>
                    <a:pt x="74" y="111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7" y="114"/>
                    <a:pt x="77" y="114"/>
                    <a:pt x="77" y="114"/>
                  </a:cubicBezTo>
                  <a:cubicBezTo>
                    <a:pt x="79" y="113"/>
                    <a:pt x="79" y="113"/>
                    <a:pt x="79" y="113"/>
                  </a:cubicBezTo>
                  <a:cubicBezTo>
                    <a:pt x="80" y="114"/>
                    <a:pt x="80" y="114"/>
                    <a:pt x="80" y="114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3" y="114"/>
                    <a:pt x="83" y="114"/>
                    <a:pt x="83" y="114"/>
                  </a:cubicBezTo>
                  <a:cubicBezTo>
                    <a:pt x="84" y="114"/>
                    <a:pt x="84" y="114"/>
                    <a:pt x="84" y="114"/>
                  </a:cubicBezTo>
                  <a:cubicBezTo>
                    <a:pt x="84" y="115"/>
                    <a:pt x="84" y="115"/>
                    <a:pt x="84" y="115"/>
                  </a:cubicBezTo>
                  <a:cubicBezTo>
                    <a:pt x="86" y="119"/>
                    <a:pt x="86" y="119"/>
                    <a:pt x="86" y="119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89" y="120"/>
                    <a:pt x="89" y="120"/>
                    <a:pt x="89" y="120"/>
                  </a:cubicBezTo>
                  <a:cubicBezTo>
                    <a:pt x="90" y="120"/>
                    <a:pt x="90" y="120"/>
                    <a:pt x="90" y="120"/>
                  </a:cubicBezTo>
                  <a:cubicBezTo>
                    <a:pt x="91" y="121"/>
                    <a:pt x="91" y="121"/>
                    <a:pt x="91" y="121"/>
                  </a:cubicBezTo>
                  <a:cubicBezTo>
                    <a:pt x="91" y="121"/>
                    <a:pt x="91" y="121"/>
                    <a:pt x="91" y="121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0" y="126"/>
                    <a:pt x="90" y="126"/>
                    <a:pt x="90" y="126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1" y="127"/>
                    <a:pt x="91" y="127"/>
                    <a:pt x="91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28"/>
                    <a:pt x="93" y="128"/>
                    <a:pt x="93" y="128"/>
                  </a:cubicBezTo>
                  <a:cubicBezTo>
                    <a:pt x="94" y="130"/>
                    <a:pt x="94" y="130"/>
                    <a:pt x="94" y="130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94" y="133"/>
                    <a:pt x="94" y="133"/>
                    <a:pt x="94" y="133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89" y="137"/>
                    <a:pt x="89" y="137"/>
                    <a:pt x="89" y="137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6" y="139"/>
                    <a:pt x="86" y="139"/>
                    <a:pt x="86" y="139"/>
                  </a:cubicBezTo>
                  <a:cubicBezTo>
                    <a:pt x="86" y="139"/>
                    <a:pt x="86" y="139"/>
                    <a:pt x="86" y="139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3" y="143"/>
                    <a:pt x="83" y="143"/>
                    <a:pt x="83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0" y="146"/>
                    <a:pt x="80" y="146"/>
                    <a:pt x="80" y="146"/>
                  </a:cubicBezTo>
                  <a:cubicBezTo>
                    <a:pt x="80" y="147"/>
                    <a:pt x="80" y="147"/>
                    <a:pt x="80" y="147"/>
                  </a:cubicBezTo>
                  <a:cubicBezTo>
                    <a:pt x="80" y="148"/>
                    <a:pt x="80" y="148"/>
                    <a:pt x="80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80" y="149"/>
                    <a:pt x="80" y="149"/>
                    <a:pt x="80" y="149"/>
                  </a:cubicBezTo>
                  <a:cubicBezTo>
                    <a:pt x="82" y="148"/>
                    <a:pt x="82" y="148"/>
                    <a:pt x="82" y="148"/>
                  </a:cubicBezTo>
                  <a:cubicBezTo>
                    <a:pt x="83" y="149"/>
                    <a:pt x="83" y="149"/>
                    <a:pt x="83" y="149"/>
                  </a:cubicBezTo>
                  <a:cubicBezTo>
                    <a:pt x="84" y="150"/>
                    <a:pt x="84" y="150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9" y="154"/>
                    <a:pt x="89" y="154"/>
                    <a:pt x="89" y="154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93" y="155"/>
                    <a:pt x="93" y="155"/>
                    <a:pt x="93" y="155"/>
                  </a:cubicBezTo>
                  <a:cubicBezTo>
                    <a:pt x="93" y="156"/>
                    <a:pt x="93" y="156"/>
                    <a:pt x="93" y="156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5" y="157"/>
                    <a:pt x="95" y="157"/>
                    <a:pt x="95" y="157"/>
                  </a:cubicBezTo>
                  <a:cubicBezTo>
                    <a:pt x="96" y="158"/>
                    <a:pt x="96" y="158"/>
                    <a:pt x="96" y="158"/>
                  </a:cubicBezTo>
                  <a:cubicBezTo>
                    <a:pt x="97" y="159"/>
                    <a:pt x="97" y="159"/>
                    <a:pt x="97" y="159"/>
                  </a:cubicBezTo>
                  <a:cubicBezTo>
                    <a:pt x="98" y="160"/>
                    <a:pt x="98" y="160"/>
                    <a:pt x="98" y="160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98" y="164"/>
                    <a:pt x="98" y="164"/>
                    <a:pt x="98" y="164"/>
                  </a:cubicBezTo>
                  <a:cubicBezTo>
                    <a:pt x="98" y="164"/>
                    <a:pt x="98" y="164"/>
                    <a:pt x="98" y="164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101" y="164"/>
                    <a:pt x="101" y="164"/>
                    <a:pt x="101" y="164"/>
                  </a:cubicBezTo>
                  <a:cubicBezTo>
                    <a:pt x="101" y="162"/>
                    <a:pt x="101" y="162"/>
                    <a:pt x="101" y="162"/>
                  </a:cubicBezTo>
                  <a:cubicBezTo>
                    <a:pt x="102" y="159"/>
                    <a:pt x="102" y="159"/>
                    <a:pt x="102" y="159"/>
                  </a:cubicBezTo>
                  <a:cubicBezTo>
                    <a:pt x="103" y="158"/>
                    <a:pt x="103" y="158"/>
                    <a:pt x="103" y="158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02" y="157"/>
                    <a:pt x="102" y="157"/>
                    <a:pt x="102" y="157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5"/>
                    <a:pt x="102" y="155"/>
                    <a:pt x="102" y="155"/>
                  </a:cubicBezTo>
                  <a:cubicBezTo>
                    <a:pt x="103" y="155"/>
                    <a:pt x="103" y="155"/>
                    <a:pt x="103" y="155"/>
                  </a:cubicBezTo>
                  <a:cubicBezTo>
                    <a:pt x="103" y="154"/>
                    <a:pt x="103" y="154"/>
                    <a:pt x="103" y="154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105" y="152"/>
                    <a:pt x="105" y="152"/>
                    <a:pt x="105" y="152"/>
                  </a:cubicBezTo>
                  <a:cubicBezTo>
                    <a:pt x="106" y="151"/>
                    <a:pt x="106" y="151"/>
                    <a:pt x="106" y="151"/>
                  </a:cubicBezTo>
                  <a:cubicBezTo>
                    <a:pt x="106" y="151"/>
                    <a:pt x="106" y="151"/>
                    <a:pt x="106" y="151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7" y="150"/>
                    <a:pt x="107" y="150"/>
                    <a:pt x="107" y="150"/>
                  </a:cubicBezTo>
                  <a:cubicBezTo>
                    <a:pt x="107" y="149"/>
                    <a:pt x="107" y="149"/>
                    <a:pt x="107" y="149"/>
                  </a:cubicBezTo>
                  <a:cubicBezTo>
                    <a:pt x="107" y="149"/>
                    <a:pt x="107" y="149"/>
                    <a:pt x="107" y="149"/>
                  </a:cubicBezTo>
                  <a:cubicBezTo>
                    <a:pt x="106" y="148"/>
                    <a:pt x="106" y="148"/>
                    <a:pt x="106" y="148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8" y="151"/>
                    <a:pt x="108" y="151"/>
                    <a:pt x="108" y="151"/>
                  </a:cubicBezTo>
                  <a:cubicBezTo>
                    <a:pt x="107" y="153"/>
                    <a:pt x="107" y="153"/>
                    <a:pt x="107" y="153"/>
                  </a:cubicBezTo>
                  <a:cubicBezTo>
                    <a:pt x="106" y="153"/>
                    <a:pt x="106" y="153"/>
                    <a:pt x="106" y="153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5" y="155"/>
                    <a:pt x="105" y="155"/>
                    <a:pt x="105" y="155"/>
                  </a:cubicBezTo>
                  <a:cubicBezTo>
                    <a:pt x="104" y="155"/>
                    <a:pt x="104" y="155"/>
                    <a:pt x="104" y="155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4" y="157"/>
                    <a:pt x="104" y="157"/>
                    <a:pt x="104" y="157"/>
                  </a:cubicBezTo>
                  <a:cubicBezTo>
                    <a:pt x="107" y="155"/>
                    <a:pt x="107" y="155"/>
                    <a:pt x="107" y="155"/>
                  </a:cubicBezTo>
                  <a:cubicBezTo>
                    <a:pt x="108" y="153"/>
                    <a:pt x="108" y="153"/>
                    <a:pt x="108" y="153"/>
                  </a:cubicBezTo>
                  <a:cubicBezTo>
                    <a:pt x="110" y="150"/>
                    <a:pt x="110" y="150"/>
                    <a:pt x="110" y="150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2" y="146"/>
                    <a:pt x="112" y="146"/>
                    <a:pt x="112" y="146"/>
                  </a:cubicBezTo>
                  <a:cubicBezTo>
                    <a:pt x="114" y="143"/>
                    <a:pt x="114" y="143"/>
                    <a:pt x="114" y="143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7" y="138"/>
                    <a:pt x="117" y="138"/>
                    <a:pt x="117" y="138"/>
                  </a:cubicBezTo>
                  <a:cubicBezTo>
                    <a:pt x="117" y="138"/>
                    <a:pt x="117" y="138"/>
                    <a:pt x="117" y="138"/>
                  </a:cubicBezTo>
                  <a:cubicBezTo>
                    <a:pt x="117" y="137"/>
                    <a:pt x="117" y="137"/>
                    <a:pt x="117" y="137"/>
                  </a:cubicBezTo>
                  <a:cubicBezTo>
                    <a:pt x="117" y="137"/>
                    <a:pt x="117" y="137"/>
                    <a:pt x="117" y="137"/>
                  </a:cubicBezTo>
                  <a:cubicBezTo>
                    <a:pt x="117" y="136"/>
                    <a:pt x="117" y="136"/>
                    <a:pt x="117" y="136"/>
                  </a:cubicBezTo>
                  <a:cubicBezTo>
                    <a:pt x="117" y="136"/>
                    <a:pt x="117" y="136"/>
                    <a:pt x="117" y="136"/>
                  </a:cubicBezTo>
                  <a:cubicBezTo>
                    <a:pt x="117" y="135"/>
                    <a:pt x="117" y="135"/>
                    <a:pt x="117" y="135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6" y="132"/>
                    <a:pt x="116" y="132"/>
                    <a:pt x="116" y="132"/>
                  </a:cubicBezTo>
                  <a:cubicBezTo>
                    <a:pt x="115" y="130"/>
                    <a:pt x="115" y="130"/>
                    <a:pt x="115" y="130"/>
                  </a:cubicBezTo>
                  <a:cubicBezTo>
                    <a:pt x="116" y="130"/>
                    <a:pt x="116" y="130"/>
                    <a:pt x="116" y="130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6" y="129"/>
                    <a:pt x="116" y="129"/>
                    <a:pt x="116" y="129"/>
                  </a:cubicBezTo>
                  <a:cubicBezTo>
                    <a:pt x="116" y="129"/>
                    <a:pt x="116" y="129"/>
                    <a:pt x="116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8"/>
                    <a:pt x="117" y="128"/>
                    <a:pt x="117" y="128"/>
                  </a:cubicBezTo>
                  <a:cubicBezTo>
                    <a:pt x="116" y="128"/>
                    <a:pt x="116" y="128"/>
                    <a:pt x="116" y="128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8" y="127"/>
                    <a:pt x="118" y="127"/>
                    <a:pt x="118" y="127"/>
                  </a:cubicBezTo>
                  <a:cubicBezTo>
                    <a:pt x="119" y="126"/>
                    <a:pt x="119" y="126"/>
                    <a:pt x="119" y="126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24" y="121"/>
                    <a:pt x="124" y="121"/>
                    <a:pt x="124" y="121"/>
                  </a:cubicBezTo>
                  <a:cubicBezTo>
                    <a:pt x="126" y="121"/>
                    <a:pt x="126" y="121"/>
                    <a:pt x="126" y="121"/>
                  </a:cubicBezTo>
                  <a:cubicBezTo>
                    <a:pt x="127" y="120"/>
                    <a:pt x="127" y="120"/>
                    <a:pt x="127" y="120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2" y="117"/>
                    <a:pt x="132" y="117"/>
                    <a:pt x="132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2" y="117"/>
                    <a:pt x="132" y="117"/>
                    <a:pt x="132" y="117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3" y="116"/>
                    <a:pt x="133" y="116"/>
                    <a:pt x="133" y="116"/>
                  </a:cubicBezTo>
                  <a:cubicBezTo>
                    <a:pt x="134" y="115"/>
                    <a:pt x="134" y="115"/>
                    <a:pt x="134" y="115"/>
                  </a:cubicBezTo>
                  <a:cubicBezTo>
                    <a:pt x="134" y="115"/>
                    <a:pt x="134" y="115"/>
                    <a:pt x="134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5" y="116"/>
                    <a:pt x="135" y="116"/>
                    <a:pt x="135" y="116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6"/>
                    <a:pt x="139" y="116"/>
                  </a:cubicBezTo>
                  <a:cubicBezTo>
                    <a:pt x="139" y="116"/>
                    <a:pt x="140" y="116"/>
                    <a:pt x="140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4" y="116"/>
                    <a:pt x="144" y="116"/>
                    <a:pt x="144" y="116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1"/>
                    <a:pt x="149" y="111"/>
                    <a:pt x="149" y="111"/>
                  </a:cubicBezTo>
                  <a:cubicBezTo>
                    <a:pt x="149" y="111"/>
                    <a:pt x="149" y="111"/>
                    <a:pt x="149" y="111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49" y="107"/>
                    <a:pt x="149" y="107"/>
                    <a:pt x="149" y="107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4" y="102"/>
                    <a:pt x="154" y="102"/>
                    <a:pt x="154" y="102"/>
                  </a:cubicBezTo>
                  <a:cubicBezTo>
                    <a:pt x="154" y="101"/>
                    <a:pt x="154" y="101"/>
                    <a:pt x="154" y="101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53" y="96"/>
                    <a:pt x="153" y="96"/>
                    <a:pt x="153" y="96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5" y="92"/>
                    <a:pt x="155" y="92"/>
                    <a:pt x="155" y="92"/>
                  </a:cubicBezTo>
                  <a:cubicBezTo>
                    <a:pt x="156" y="91"/>
                    <a:pt x="156" y="91"/>
                    <a:pt x="156" y="91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6" y="86"/>
                    <a:pt x="156" y="86"/>
                    <a:pt x="156" y="86"/>
                  </a:cubicBezTo>
                  <a:cubicBezTo>
                    <a:pt x="156" y="81"/>
                    <a:pt x="156" y="81"/>
                    <a:pt x="156" y="81"/>
                  </a:cubicBezTo>
                  <a:cubicBezTo>
                    <a:pt x="156" y="80"/>
                    <a:pt x="156" y="80"/>
                    <a:pt x="156" y="80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6" y="77"/>
                    <a:pt x="156" y="77"/>
                    <a:pt x="156" y="77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56" y="75"/>
                    <a:pt x="156" y="75"/>
                    <a:pt x="156" y="75"/>
                  </a:cubicBezTo>
                  <a:cubicBezTo>
                    <a:pt x="156" y="75"/>
                    <a:pt x="156" y="75"/>
                    <a:pt x="156" y="75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7" y="73"/>
                    <a:pt x="157" y="73"/>
                    <a:pt x="157" y="73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8" y="73"/>
                    <a:pt x="158" y="73"/>
                    <a:pt x="158" y="73"/>
                  </a:cubicBezTo>
                  <a:cubicBezTo>
                    <a:pt x="158" y="73"/>
                    <a:pt x="158" y="73"/>
                    <a:pt x="158" y="73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9" y="73"/>
                    <a:pt x="159" y="73"/>
                    <a:pt x="159" y="73"/>
                  </a:cubicBezTo>
                  <a:cubicBezTo>
                    <a:pt x="161" y="71"/>
                    <a:pt x="161" y="71"/>
                    <a:pt x="161" y="71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62" y="69"/>
                    <a:pt x="162" y="69"/>
                    <a:pt x="162" y="69"/>
                  </a:cubicBezTo>
                  <a:cubicBezTo>
                    <a:pt x="162" y="68"/>
                    <a:pt x="162" y="68"/>
                    <a:pt x="162" y="68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4" y="66"/>
                    <a:pt x="164" y="66"/>
                    <a:pt x="164" y="66"/>
                  </a:cubicBezTo>
                  <a:cubicBezTo>
                    <a:pt x="166" y="64"/>
                    <a:pt x="166" y="64"/>
                    <a:pt x="166" y="64"/>
                  </a:cubicBezTo>
                  <a:cubicBezTo>
                    <a:pt x="166" y="64"/>
                    <a:pt x="166" y="64"/>
                    <a:pt x="166" y="64"/>
                  </a:cubicBezTo>
                  <a:cubicBezTo>
                    <a:pt x="167" y="64"/>
                    <a:pt x="167" y="64"/>
                    <a:pt x="167" y="64"/>
                  </a:cubicBezTo>
                  <a:cubicBezTo>
                    <a:pt x="167" y="63"/>
                    <a:pt x="167" y="63"/>
                    <a:pt x="167" y="63"/>
                  </a:cubicBezTo>
                  <a:cubicBezTo>
                    <a:pt x="169" y="61"/>
                    <a:pt x="169" y="61"/>
                    <a:pt x="169" y="61"/>
                  </a:cubicBezTo>
                  <a:cubicBezTo>
                    <a:pt x="171" y="59"/>
                    <a:pt x="171" y="59"/>
                    <a:pt x="171" y="59"/>
                  </a:cubicBezTo>
                  <a:cubicBezTo>
                    <a:pt x="172" y="58"/>
                    <a:pt x="172" y="58"/>
                    <a:pt x="172" y="58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0"/>
                    <a:pt x="174" y="50"/>
                    <a:pt x="174" y="50"/>
                  </a:cubicBezTo>
                  <a:cubicBezTo>
                    <a:pt x="173" y="50"/>
                    <a:pt x="173" y="50"/>
                    <a:pt x="173" y="50"/>
                  </a:cubicBezTo>
                  <a:cubicBezTo>
                    <a:pt x="173" y="49"/>
                    <a:pt x="173" y="49"/>
                    <a:pt x="173" y="49"/>
                  </a:cubicBezTo>
                  <a:cubicBezTo>
                    <a:pt x="171" y="46"/>
                    <a:pt x="171" y="46"/>
                    <a:pt x="171" y="46"/>
                  </a:cubicBezTo>
                  <a:cubicBezTo>
                    <a:pt x="171" y="45"/>
                    <a:pt x="171" y="45"/>
                    <a:pt x="171" y="45"/>
                  </a:cubicBezTo>
                  <a:cubicBezTo>
                    <a:pt x="171" y="43"/>
                    <a:pt x="171" y="43"/>
                    <a:pt x="171" y="43"/>
                  </a:cubicBezTo>
                  <a:cubicBezTo>
                    <a:pt x="168" y="42"/>
                    <a:pt x="168" y="42"/>
                    <a:pt x="168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4" y="42"/>
                    <a:pt x="164" y="42"/>
                    <a:pt x="164" y="42"/>
                  </a:cubicBezTo>
                  <a:cubicBezTo>
                    <a:pt x="164" y="41"/>
                    <a:pt x="164" y="41"/>
                    <a:pt x="164" y="41"/>
                  </a:cubicBezTo>
                  <a:cubicBezTo>
                    <a:pt x="163" y="40"/>
                    <a:pt x="163" y="40"/>
                    <a:pt x="163" y="40"/>
                  </a:cubicBezTo>
                  <a:cubicBezTo>
                    <a:pt x="161" y="40"/>
                    <a:pt x="161" y="40"/>
                    <a:pt x="161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58" y="38"/>
                    <a:pt x="158" y="38"/>
                    <a:pt x="158" y="38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1" y="33"/>
                    <a:pt x="151" y="33"/>
                    <a:pt x="151" y="33"/>
                  </a:cubicBezTo>
                  <a:cubicBezTo>
                    <a:pt x="150" y="33"/>
                    <a:pt x="150" y="33"/>
                    <a:pt x="150" y="33"/>
                  </a:cubicBezTo>
                  <a:cubicBezTo>
                    <a:pt x="149" y="33"/>
                    <a:pt x="149" y="33"/>
                    <a:pt x="149" y="33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6" y="33"/>
                    <a:pt x="146" y="33"/>
                    <a:pt x="146" y="33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3" y="33"/>
                    <a:pt x="143" y="33"/>
                    <a:pt x="143" y="33"/>
                  </a:cubicBezTo>
                  <a:cubicBezTo>
                    <a:pt x="142" y="32"/>
                    <a:pt x="142" y="32"/>
                    <a:pt x="142" y="32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8" y="32"/>
                    <a:pt x="138" y="32"/>
                    <a:pt x="138" y="32"/>
                  </a:cubicBezTo>
                  <a:cubicBezTo>
                    <a:pt x="135" y="31"/>
                    <a:pt x="135" y="31"/>
                    <a:pt x="135" y="31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2" y="33"/>
                    <a:pt x="132" y="33"/>
                    <a:pt x="132" y="33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32" y="33"/>
                    <a:pt x="132" y="33"/>
                    <a:pt x="132" y="3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31" y="32"/>
                    <a:pt x="131" y="32"/>
                    <a:pt x="131" y="32"/>
                  </a:cubicBezTo>
                  <a:cubicBezTo>
                    <a:pt x="131" y="31"/>
                    <a:pt x="131" y="31"/>
                    <a:pt x="131" y="31"/>
                  </a:cubicBezTo>
                  <a:cubicBezTo>
                    <a:pt x="131" y="31"/>
                    <a:pt x="131" y="31"/>
                    <a:pt x="131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0" y="29"/>
                    <a:pt x="130" y="29"/>
                    <a:pt x="130" y="29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6" y="29"/>
                    <a:pt x="126" y="29"/>
                    <a:pt x="126" y="29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4" y="27"/>
                    <a:pt x="124" y="27"/>
                    <a:pt x="124" y="27"/>
                  </a:cubicBezTo>
                  <a:cubicBezTo>
                    <a:pt x="124" y="27"/>
                    <a:pt x="124" y="27"/>
                    <a:pt x="124" y="27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8" y="25"/>
                    <a:pt x="118" y="25"/>
                    <a:pt x="118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8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2" y="10"/>
                    <a:pt x="102" y="10"/>
                    <a:pt x="102" y="10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lnTo>
                    <a:pt x="101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75" name="Freeform 178"/>
            <p:cNvSpPr/>
            <p:nvPr/>
          </p:nvSpPr>
          <p:spPr bwMode="auto">
            <a:xfrm>
              <a:off x="3159498" y="3066605"/>
              <a:ext cx="61758" cy="81058"/>
            </a:xfrm>
            <a:custGeom>
              <a:avLst/>
              <a:gdLst>
                <a:gd name="T0" fmla="*/ 3 w 48"/>
                <a:gd name="T1" fmla="*/ 48 h 63"/>
                <a:gd name="T2" fmla="*/ 3 w 48"/>
                <a:gd name="T3" fmla="*/ 52 h 63"/>
                <a:gd name="T4" fmla="*/ 3 w 48"/>
                <a:gd name="T5" fmla="*/ 52 h 63"/>
                <a:gd name="T6" fmla="*/ 3 w 48"/>
                <a:gd name="T7" fmla="*/ 52 h 63"/>
                <a:gd name="T8" fmla="*/ 3 w 48"/>
                <a:gd name="T9" fmla="*/ 56 h 63"/>
                <a:gd name="T10" fmla="*/ 7 w 48"/>
                <a:gd name="T11" fmla="*/ 56 h 63"/>
                <a:gd name="T12" fmla="*/ 11 w 48"/>
                <a:gd name="T13" fmla="*/ 59 h 63"/>
                <a:gd name="T14" fmla="*/ 11 w 48"/>
                <a:gd name="T15" fmla="*/ 56 h 63"/>
                <a:gd name="T16" fmla="*/ 15 w 48"/>
                <a:gd name="T17" fmla="*/ 56 h 63"/>
                <a:gd name="T18" fmla="*/ 15 w 48"/>
                <a:gd name="T19" fmla="*/ 56 h 63"/>
                <a:gd name="T20" fmla="*/ 15 w 48"/>
                <a:gd name="T21" fmla="*/ 56 h 63"/>
                <a:gd name="T22" fmla="*/ 18 w 48"/>
                <a:gd name="T23" fmla="*/ 56 h 63"/>
                <a:gd name="T24" fmla="*/ 18 w 48"/>
                <a:gd name="T25" fmla="*/ 59 h 63"/>
                <a:gd name="T26" fmla="*/ 18 w 48"/>
                <a:gd name="T27" fmla="*/ 63 h 63"/>
                <a:gd name="T28" fmla="*/ 22 w 48"/>
                <a:gd name="T29" fmla="*/ 59 h 63"/>
                <a:gd name="T30" fmla="*/ 22 w 48"/>
                <a:gd name="T31" fmla="*/ 56 h 63"/>
                <a:gd name="T32" fmla="*/ 26 w 48"/>
                <a:gd name="T33" fmla="*/ 56 h 63"/>
                <a:gd name="T34" fmla="*/ 26 w 48"/>
                <a:gd name="T35" fmla="*/ 56 h 63"/>
                <a:gd name="T36" fmla="*/ 29 w 48"/>
                <a:gd name="T37" fmla="*/ 52 h 63"/>
                <a:gd name="T38" fmla="*/ 33 w 48"/>
                <a:gd name="T39" fmla="*/ 48 h 63"/>
                <a:gd name="T40" fmla="*/ 37 w 48"/>
                <a:gd name="T41" fmla="*/ 41 h 63"/>
                <a:gd name="T42" fmla="*/ 37 w 48"/>
                <a:gd name="T43" fmla="*/ 41 h 63"/>
                <a:gd name="T44" fmla="*/ 40 w 48"/>
                <a:gd name="T45" fmla="*/ 33 h 63"/>
                <a:gd name="T46" fmla="*/ 44 w 48"/>
                <a:gd name="T47" fmla="*/ 30 h 63"/>
                <a:gd name="T48" fmla="*/ 44 w 48"/>
                <a:gd name="T49" fmla="*/ 30 h 63"/>
                <a:gd name="T50" fmla="*/ 44 w 48"/>
                <a:gd name="T51" fmla="*/ 30 h 63"/>
                <a:gd name="T52" fmla="*/ 48 w 48"/>
                <a:gd name="T53" fmla="*/ 26 h 63"/>
                <a:gd name="T54" fmla="*/ 48 w 48"/>
                <a:gd name="T55" fmla="*/ 22 h 63"/>
                <a:gd name="T56" fmla="*/ 44 w 48"/>
                <a:gd name="T57" fmla="*/ 19 h 63"/>
                <a:gd name="T58" fmla="*/ 44 w 48"/>
                <a:gd name="T59" fmla="*/ 19 h 63"/>
                <a:gd name="T60" fmla="*/ 40 w 48"/>
                <a:gd name="T61" fmla="*/ 19 h 63"/>
                <a:gd name="T62" fmla="*/ 40 w 48"/>
                <a:gd name="T63" fmla="*/ 15 h 63"/>
                <a:gd name="T64" fmla="*/ 33 w 48"/>
                <a:gd name="T65" fmla="*/ 11 h 63"/>
                <a:gd name="T66" fmla="*/ 33 w 48"/>
                <a:gd name="T67" fmla="*/ 7 h 63"/>
                <a:gd name="T68" fmla="*/ 29 w 48"/>
                <a:gd name="T69" fmla="*/ 7 h 63"/>
                <a:gd name="T70" fmla="*/ 22 w 48"/>
                <a:gd name="T71" fmla="*/ 4 h 63"/>
                <a:gd name="T72" fmla="*/ 15 w 48"/>
                <a:gd name="T73" fmla="*/ 0 h 63"/>
                <a:gd name="T74" fmla="*/ 11 w 48"/>
                <a:gd name="T75" fmla="*/ 0 h 63"/>
                <a:gd name="T76" fmla="*/ 7 w 48"/>
                <a:gd name="T77" fmla="*/ 4 h 63"/>
                <a:gd name="T78" fmla="*/ 7 w 48"/>
                <a:gd name="T79" fmla="*/ 4 h 63"/>
                <a:gd name="T80" fmla="*/ 7 w 48"/>
                <a:gd name="T81" fmla="*/ 4 h 63"/>
                <a:gd name="T82" fmla="*/ 3 w 48"/>
                <a:gd name="T83" fmla="*/ 4 h 63"/>
                <a:gd name="T84" fmla="*/ 3 w 48"/>
                <a:gd name="T85" fmla="*/ 7 h 63"/>
                <a:gd name="T86" fmla="*/ 0 w 48"/>
                <a:gd name="T87" fmla="*/ 7 h 63"/>
                <a:gd name="T88" fmla="*/ 3 w 48"/>
                <a:gd name="T89" fmla="*/ 15 h 63"/>
                <a:gd name="T90" fmla="*/ 3 w 48"/>
                <a:gd name="T91" fmla="*/ 15 h 63"/>
                <a:gd name="T92" fmla="*/ 3 w 48"/>
                <a:gd name="T93" fmla="*/ 19 h 63"/>
                <a:gd name="T94" fmla="*/ 3 w 48"/>
                <a:gd name="T95" fmla="*/ 22 h 63"/>
                <a:gd name="T96" fmla="*/ 7 w 48"/>
                <a:gd name="T97" fmla="*/ 22 h 63"/>
                <a:gd name="T98" fmla="*/ 7 w 48"/>
                <a:gd name="T99" fmla="*/ 26 h 63"/>
                <a:gd name="T100" fmla="*/ 7 w 48"/>
                <a:gd name="T101" fmla="*/ 30 h 63"/>
                <a:gd name="T102" fmla="*/ 11 w 48"/>
                <a:gd name="T103" fmla="*/ 33 h 63"/>
                <a:gd name="T104" fmla="*/ 11 w 48"/>
                <a:gd name="T105" fmla="*/ 33 h 63"/>
                <a:gd name="T106" fmla="*/ 11 w 48"/>
                <a:gd name="T107" fmla="*/ 37 h 63"/>
                <a:gd name="T108" fmla="*/ 7 w 48"/>
                <a:gd name="T109" fmla="*/ 37 h 63"/>
                <a:gd name="T110" fmla="*/ 7 w 48"/>
                <a:gd name="T111" fmla="*/ 41 h 63"/>
                <a:gd name="T112" fmla="*/ 7 w 48"/>
                <a:gd name="T113" fmla="*/ 45 h 63"/>
                <a:gd name="T114" fmla="*/ 7 w 48"/>
                <a:gd name="T115" fmla="*/ 48 h 63"/>
                <a:gd name="T116" fmla="*/ 3 w 48"/>
                <a:gd name="T117" fmla="*/ 48 h 63"/>
                <a:gd name="T118" fmla="*/ 3 w 48"/>
                <a:gd name="T119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63">
                  <a:moveTo>
                    <a:pt x="3" y="48"/>
                  </a:moveTo>
                  <a:lnTo>
                    <a:pt x="3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6"/>
                  </a:lnTo>
                  <a:lnTo>
                    <a:pt x="7" y="56"/>
                  </a:lnTo>
                  <a:lnTo>
                    <a:pt x="11" y="59"/>
                  </a:lnTo>
                  <a:lnTo>
                    <a:pt x="11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8" y="56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22" y="59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9" y="52"/>
                  </a:lnTo>
                  <a:lnTo>
                    <a:pt x="33" y="48"/>
                  </a:lnTo>
                  <a:lnTo>
                    <a:pt x="37" y="41"/>
                  </a:lnTo>
                  <a:lnTo>
                    <a:pt x="37" y="41"/>
                  </a:lnTo>
                  <a:lnTo>
                    <a:pt x="40" y="33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8" y="26"/>
                  </a:lnTo>
                  <a:lnTo>
                    <a:pt x="48" y="22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0" y="19"/>
                  </a:lnTo>
                  <a:lnTo>
                    <a:pt x="40" y="15"/>
                  </a:lnTo>
                  <a:lnTo>
                    <a:pt x="33" y="11"/>
                  </a:lnTo>
                  <a:lnTo>
                    <a:pt x="33" y="7"/>
                  </a:lnTo>
                  <a:lnTo>
                    <a:pt x="29" y="7"/>
                  </a:lnTo>
                  <a:lnTo>
                    <a:pt x="22" y="4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3" y="7"/>
                  </a:lnTo>
                  <a:lnTo>
                    <a:pt x="0" y="7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9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7" y="30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7"/>
                  </a:lnTo>
                  <a:lnTo>
                    <a:pt x="7" y="37"/>
                  </a:lnTo>
                  <a:lnTo>
                    <a:pt x="7" y="41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3" y="48"/>
                  </a:lnTo>
                  <a:lnTo>
                    <a:pt x="3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76" name="Freeform 179"/>
            <p:cNvSpPr/>
            <p:nvPr/>
          </p:nvSpPr>
          <p:spPr bwMode="auto">
            <a:xfrm>
              <a:off x="3087448" y="3061459"/>
              <a:ext cx="86205" cy="81058"/>
            </a:xfrm>
            <a:custGeom>
              <a:avLst/>
              <a:gdLst>
                <a:gd name="T0" fmla="*/ 26 w 67"/>
                <a:gd name="T1" fmla="*/ 63 h 63"/>
                <a:gd name="T2" fmla="*/ 30 w 67"/>
                <a:gd name="T3" fmla="*/ 63 h 63"/>
                <a:gd name="T4" fmla="*/ 37 w 67"/>
                <a:gd name="T5" fmla="*/ 63 h 63"/>
                <a:gd name="T6" fmla="*/ 34 w 67"/>
                <a:gd name="T7" fmla="*/ 60 h 63"/>
                <a:gd name="T8" fmla="*/ 30 w 67"/>
                <a:gd name="T9" fmla="*/ 56 h 63"/>
                <a:gd name="T10" fmla="*/ 34 w 67"/>
                <a:gd name="T11" fmla="*/ 52 h 63"/>
                <a:gd name="T12" fmla="*/ 45 w 67"/>
                <a:gd name="T13" fmla="*/ 52 h 63"/>
                <a:gd name="T14" fmla="*/ 52 w 67"/>
                <a:gd name="T15" fmla="*/ 49 h 63"/>
                <a:gd name="T16" fmla="*/ 59 w 67"/>
                <a:gd name="T17" fmla="*/ 52 h 63"/>
                <a:gd name="T18" fmla="*/ 63 w 67"/>
                <a:gd name="T19" fmla="*/ 49 h 63"/>
                <a:gd name="T20" fmla="*/ 63 w 67"/>
                <a:gd name="T21" fmla="*/ 41 h 63"/>
                <a:gd name="T22" fmla="*/ 67 w 67"/>
                <a:gd name="T23" fmla="*/ 37 h 63"/>
                <a:gd name="T24" fmla="*/ 63 w 67"/>
                <a:gd name="T25" fmla="*/ 34 h 63"/>
                <a:gd name="T26" fmla="*/ 63 w 67"/>
                <a:gd name="T27" fmla="*/ 26 h 63"/>
                <a:gd name="T28" fmla="*/ 59 w 67"/>
                <a:gd name="T29" fmla="*/ 23 h 63"/>
                <a:gd name="T30" fmla="*/ 59 w 67"/>
                <a:gd name="T31" fmla="*/ 19 h 63"/>
                <a:gd name="T32" fmla="*/ 59 w 67"/>
                <a:gd name="T33" fmla="*/ 11 h 63"/>
                <a:gd name="T34" fmla="*/ 63 w 67"/>
                <a:gd name="T35" fmla="*/ 8 h 63"/>
                <a:gd name="T36" fmla="*/ 63 w 67"/>
                <a:gd name="T37" fmla="*/ 4 h 63"/>
                <a:gd name="T38" fmla="*/ 56 w 67"/>
                <a:gd name="T39" fmla="*/ 0 h 63"/>
                <a:gd name="T40" fmla="*/ 48 w 67"/>
                <a:gd name="T41" fmla="*/ 0 h 63"/>
                <a:gd name="T42" fmla="*/ 37 w 67"/>
                <a:gd name="T43" fmla="*/ 0 h 63"/>
                <a:gd name="T44" fmla="*/ 26 w 67"/>
                <a:gd name="T45" fmla="*/ 0 h 63"/>
                <a:gd name="T46" fmla="*/ 15 w 67"/>
                <a:gd name="T47" fmla="*/ 0 h 63"/>
                <a:gd name="T48" fmla="*/ 15 w 67"/>
                <a:gd name="T49" fmla="*/ 4 h 63"/>
                <a:gd name="T50" fmla="*/ 15 w 67"/>
                <a:gd name="T51" fmla="*/ 8 h 63"/>
                <a:gd name="T52" fmla="*/ 8 w 67"/>
                <a:gd name="T53" fmla="*/ 15 h 63"/>
                <a:gd name="T54" fmla="*/ 4 w 67"/>
                <a:gd name="T55" fmla="*/ 19 h 63"/>
                <a:gd name="T56" fmla="*/ 0 w 67"/>
                <a:gd name="T57" fmla="*/ 26 h 63"/>
                <a:gd name="T58" fmla="*/ 4 w 67"/>
                <a:gd name="T59" fmla="*/ 30 h 63"/>
                <a:gd name="T60" fmla="*/ 4 w 67"/>
                <a:gd name="T61" fmla="*/ 34 h 63"/>
                <a:gd name="T62" fmla="*/ 8 w 67"/>
                <a:gd name="T63" fmla="*/ 37 h 63"/>
                <a:gd name="T64" fmla="*/ 11 w 67"/>
                <a:gd name="T65" fmla="*/ 37 h 63"/>
                <a:gd name="T66" fmla="*/ 15 w 67"/>
                <a:gd name="T67" fmla="*/ 41 h 63"/>
                <a:gd name="T68" fmla="*/ 15 w 67"/>
                <a:gd name="T69" fmla="*/ 49 h 63"/>
                <a:gd name="T70" fmla="*/ 19 w 67"/>
                <a:gd name="T71" fmla="*/ 52 h 63"/>
                <a:gd name="T72" fmla="*/ 22 w 67"/>
                <a:gd name="T73" fmla="*/ 56 h 63"/>
                <a:gd name="T74" fmla="*/ 22 w 67"/>
                <a:gd name="T75" fmla="*/ 6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7" h="63">
                  <a:moveTo>
                    <a:pt x="26" y="63"/>
                  </a:moveTo>
                  <a:lnTo>
                    <a:pt x="26" y="63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34" y="63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0" y="56"/>
                  </a:lnTo>
                  <a:lnTo>
                    <a:pt x="30" y="52"/>
                  </a:lnTo>
                  <a:lnTo>
                    <a:pt x="34" y="52"/>
                  </a:lnTo>
                  <a:lnTo>
                    <a:pt x="37" y="52"/>
                  </a:lnTo>
                  <a:lnTo>
                    <a:pt x="45" y="52"/>
                  </a:lnTo>
                  <a:lnTo>
                    <a:pt x="48" y="49"/>
                  </a:lnTo>
                  <a:lnTo>
                    <a:pt x="52" y="49"/>
                  </a:lnTo>
                  <a:lnTo>
                    <a:pt x="56" y="52"/>
                  </a:lnTo>
                  <a:lnTo>
                    <a:pt x="59" y="52"/>
                  </a:lnTo>
                  <a:lnTo>
                    <a:pt x="63" y="52"/>
                  </a:lnTo>
                  <a:lnTo>
                    <a:pt x="63" y="49"/>
                  </a:lnTo>
                  <a:lnTo>
                    <a:pt x="63" y="45"/>
                  </a:lnTo>
                  <a:lnTo>
                    <a:pt x="63" y="41"/>
                  </a:lnTo>
                  <a:lnTo>
                    <a:pt x="67" y="41"/>
                  </a:lnTo>
                  <a:lnTo>
                    <a:pt x="67" y="37"/>
                  </a:lnTo>
                  <a:lnTo>
                    <a:pt x="67" y="37"/>
                  </a:lnTo>
                  <a:lnTo>
                    <a:pt x="63" y="34"/>
                  </a:lnTo>
                  <a:lnTo>
                    <a:pt x="63" y="30"/>
                  </a:lnTo>
                  <a:lnTo>
                    <a:pt x="63" y="26"/>
                  </a:lnTo>
                  <a:lnTo>
                    <a:pt x="59" y="26"/>
                  </a:lnTo>
                  <a:lnTo>
                    <a:pt x="59" y="23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6" y="11"/>
                  </a:lnTo>
                  <a:lnTo>
                    <a:pt x="59" y="11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1" y="11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11" y="41"/>
                  </a:lnTo>
                  <a:lnTo>
                    <a:pt x="15" y="41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15" y="52"/>
                  </a:lnTo>
                  <a:lnTo>
                    <a:pt x="19" y="52"/>
                  </a:lnTo>
                  <a:lnTo>
                    <a:pt x="19" y="56"/>
                  </a:lnTo>
                  <a:lnTo>
                    <a:pt x="22" y="56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6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77" name="Freeform 180"/>
            <p:cNvSpPr/>
            <p:nvPr/>
          </p:nvSpPr>
          <p:spPr bwMode="auto">
            <a:xfrm>
              <a:off x="3016682" y="3013854"/>
              <a:ext cx="104218" cy="144103"/>
            </a:xfrm>
            <a:custGeom>
              <a:avLst/>
              <a:gdLst>
                <a:gd name="T0" fmla="*/ 11 w 81"/>
                <a:gd name="T1" fmla="*/ 48 h 112"/>
                <a:gd name="T2" fmla="*/ 14 w 81"/>
                <a:gd name="T3" fmla="*/ 48 h 112"/>
                <a:gd name="T4" fmla="*/ 22 w 81"/>
                <a:gd name="T5" fmla="*/ 52 h 112"/>
                <a:gd name="T6" fmla="*/ 18 w 81"/>
                <a:gd name="T7" fmla="*/ 60 h 112"/>
                <a:gd name="T8" fmla="*/ 22 w 81"/>
                <a:gd name="T9" fmla="*/ 63 h 112"/>
                <a:gd name="T10" fmla="*/ 26 w 81"/>
                <a:gd name="T11" fmla="*/ 63 h 112"/>
                <a:gd name="T12" fmla="*/ 29 w 81"/>
                <a:gd name="T13" fmla="*/ 67 h 112"/>
                <a:gd name="T14" fmla="*/ 26 w 81"/>
                <a:gd name="T15" fmla="*/ 71 h 112"/>
                <a:gd name="T16" fmla="*/ 22 w 81"/>
                <a:gd name="T17" fmla="*/ 82 h 112"/>
                <a:gd name="T18" fmla="*/ 22 w 81"/>
                <a:gd name="T19" fmla="*/ 86 h 112"/>
                <a:gd name="T20" fmla="*/ 22 w 81"/>
                <a:gd name="T21" fmla="*/ 89 h 112"/>
                <a:gd name="T22" fmla="*/ 22 w 81"/>
                <a:gd name="T23" fmla="*/ 93 h 112"/>
                <a:gd name="T24" fmla="*/ 29 w 81"/>
                <a:gd name="T25" fmla="*/ 100 h 112"/>
                <a:gd name="T26" fmla="*/ 29 w 81"/>
                <a:gd name="T27" fmla="*/ 104 h 112"/>
                <a:gd name="T28" fmla="*/ 40 w 81"/>
                <a:gd name="T29" fmla="*/ 112 h 112"/>
                <a:gd name="T30" fmla="*/ 44 w 81"/>
                <a:gd name="T31" fmla="*/ 108 h 112"/>
                <a:gd name="T32" fmla="*/ 48 w 81"/>
                <a:gd name="T33" fmla="*/ 108 h 112"/>
                <a:gd name="T34" fmla="*/ 52 w 81"/>
                <a:gd name="T35" fmla="*/ 104 h 112"/>
                <a:gd name="T36" fmla="*/ 63 w 81"/>
                <a:gd name="T37" fmla="*/ 104 h 112"/>
                <a:gd name="T38" fmla="*/ 66 w 81"/>
                <a:gd name="T39" fmla="*/ 100 h 112"/>
                <a:gd name="T40" fmla="*/ 74 w 81"/>
                <a:gd name="T41" fmla="*/ 100 h 112"/>
                <a:gd name="T42" fmla="*/ 81 w 81"/>
                <a:gd name="T43" fmla="*/ 100 h 112"/>
                <a:gd name="T44" fmla="*/ 77 w 81"/>
                <a:gd name="T45" fmla="*/ 97 h 112"/>
                <a:gd name="T46" fmla="*/ 74 w 81"/>
                <a:gd name="T47" fmla="*/ 93 h 112"/>
                <a:gd name="T48" fmla="*/ 70 w 81"/>
                <a:gd name="T49" fmla="*/ 89 h 112"/>
                <a:gd name="T50" fmla="*/ 70 w 81"/>
                <a:gd name="T51" fmla="*/ 86 h 112"/>
                <a:gd name="T52" fmla="*/ 66 w 81"/>
                <a:gd name="T53" fmla="*/ 78 h 112"/>
                <a:gd name="T54" fmla="*/ 63 w 81"/>
                <a:gd name="T55" fmla="*/ 74 h 112"/>
                <a:gd name="T56" fmla="*/ 63 w 81"/>
                <a:gd name="T57" fmla="*/ 74 h 112"/>
                <a:gd name="T58" fmla="*/ 59 w 81"/>
                <a:gd name="T59" fmla="*/ 67 h 112"/>
                <a:gd name="T60" fmla="*/ 55 w 81"/>
                <a:gd name="T61" fmla="*/ 67 h 112"/>
                <a:gd name="T62" fmla="*/ 59 w 81"/>
                <a:gd name="T63" fmla="*/ 56 h 112"/>
                <a:gd name="T64" fmla="*/ 59 w 81"/>
                <a:gd name="T65" fmla="*/ 52 h 112"/>
                <a:gd name="T66" fmla="*/ 66 w 81"/>
                <a:gd name="T67" fmla="*/ 48 h 112"/>
                <a:gd name="T68" fmla="*/ 70 w 81"/>
                <a:gd name="T69" fmla="*/ 45 h 112"/>
                <a:gd name="T70" fmla="*/ 70 w 81"/>
                <a:gd name="T71" fmla="*/ 41 h 112"/>
                <a:gd name="T72" fmla="*/ 70 w 81"/>
                <a:gd name="T73" fmla="*/ 37 h 112"/>
                <a:gd name="T74" fmla="*/ 66 w 81"/>
                <a:gd name="T75" fmla="*/ 34 h 112"/>
                <a:gd name="T76" fmla="*/ 55 w 81"/>
                <a:gd name="T77" fmla="*/ 26 h 112"/>
                <a:gd name="T78" fmla="*/ 52 w 81"/>
                <a:gd name="T79" fmla="*/ 26 h 112"/>
                <a:gd name="T80" fmla="*/ 44 w 81"/>
                <a:gd name="T81" fmla="*/ 26 h 112"/>
                <a:gd name="T82" fmla="*/ 44 w 81"/>
                <a:gd name="T83" fmla="*/ 26 h 112"/>
                <a:gd name="T84" fmla="*/ 48 w 81"/>
                <a:gd name="T85" fmla="*/ 19 h 112"/>
                <a:gd name="T86" fmla="*/ 40 w 81"/>
                <a:gd name="T87" fmla="*/ 11 h 112"/>
                <a:gd name="T88" fmla="*/ 33 w 81"/>
                <a:gd name="T89" fmla="*/ 4 h 112"/>
                <a:gd name="T90" fmla="*/ 29 w 81"/>
                <a:gd name="T91" fmla="*/ 0 h 112"/>
                <a:gd name="T92" fmla="*/ 22 w 81"/>
                <a:gd name="T93" fmla="*/ 0 h 112"/>
                <a:gd name="T94" fmla="*/ 18 w 81"/>
                <a:gd name="T95" fmla="*/ 4 h 112"/>
                <a:gd name="T96" fmla="*/ 11 w 81"/>
                <a:gd name="T97" fmla="*/ 8 h 112"/>
                <a:gd name="T98" fmla="*/ 11 w 81"/>
                <a:gd name="T99" fmla="*/ 15 h 112"/>
                <a:gd name="T100" fmla="*/ 14 w 81"/>
                <a:gd name="T101" fmla="*/ 19 h 112"/>
                <a:gd name="T102" fmla="*/ 18 w 81"/>
                <a:gd name="T103" fmla="*/ 23 h 112"/>
                <a:gd name="T104" fmla="*/ 11 w 81"/>
                <a:gd name="T105" fmla="*/ 26 h 112"/>
                <a:gd name="T106" fmla="*/ 3 w 81"/>
                <a:gd name="T107" fmla="*/ 26 h 112"/>
                <a:gd name="T108" fmla="*/ 3 w 81"/>
                <a:gd name="T109" fmla="*/ 30 h 112"/>
                <a:gd name="T110" fmla="*/ 0 w 81"/>
                <a:gd name="T111" fmla="*/ 37 h 112"/>
                <a:gd name="T112" fmla="*/ 11 w 81"/>
                <a:gd name="T113" fmla="*/ 4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1" h="112">
                  <a:moveTo>
                    <a:pt x="11" y="48"/>
                  </a:moveTo>
                  <a:lnTo>
                    <a:pt x="11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8" y="48"/>
                  </a:lnTo>
                  <a:lnTo>
                    <a:pt x="22" y="52"/>
                  </a:lnTo>
                  <a:lnTo>
                    <a:pt x="22" y="56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2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6" y="67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26" y="71"/>
                  </a:lnTo>
                  <a:lnTo>
                    <a:pt x="26" y="74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22" y="86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6" y="97"/>
                  </a:lnTo>
                  <a:lnTo>
                    <a:pt x="29" y="100"/>
                  </a:lnTo>
                  <a:lnTo>
                    <a:pt x="29" y="104"/>
                  </a:lnTo>
                  <a:lnTo>
                    <a:pt x="29" y="104"/>
                  </a:lnTo>
                  <a:lnTo>
                    <a:pt x="37" y="112"/>
                  </a:lnTo>
                  <a:lnTo>
                    <a:pt x="40" y="112"/>
                  </a:lnTo>
                  <a:lnTo>
                    <a:pt x="40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48" y="108"/>
                  </a:lnTo>
                  <a:lnTo>
                    <a:pt x="52" y="108"/>
                  </a:lnTo>
                  <a:lnTo>
                    <a:pt x="52" y="104"/>
                  </a:lnTo>
                  <a:lnTo>
                    <a:pt x="55" y="104"/>
                  </a:lnTo>
                  <a:lnTo>
                    <a:pt x="63" y="104"/>
                  </a:lnTo>
                  <a:lnTo>
                    <a:pt x="63" y="100"/>
                  </a:lnTo>
                  <a:lnTo>
                    <a:pt x="66" y="100"/>
                  </a:lnTo>
                  <a:lnTo>
                    <a:pt x="70" y="97"/>
                  </a:lnTo>
                  <a:lnTo>
                    <a:pt x="74" y="100"/>
                  </a:lnTo>
                  <a:lnTo>
                    <a:pt x="77" y="100"/>
                  </a:lnTo>
                  <a:lnTo>
                    <a:pt x="81" y="100"/>
                  </a:lnTo>
                  <a:lnTo>
                    <a:pt x="77" y="97"/>
                  </a:lnTo>
                  <a:lnTo>
                    <a:pt x="77" y="97"/>
                  </a:lnTo>
                  <a:lnTo>
                    <a:pt x="77" y="93"/>
                  </a:lnTo>
                  <a:lnTo>
                    <a:pt x="74" y="93"/>
                  </a:lnTo>
                  <a:lnTo>
                    <a:pt x="74" y="89"/>
                  </a:lnTo>
                  <a:lnTo>
                    <a:pt x="70" y="89"/>
                  </a:lnTo>
                  <a:lnTo>
                    <a:pt x="70" y="86"/>
                  </a:lnTo>
                  <a:lnTo>
                    <a:pt x="70" y="86"/>
                  </a:lnTo>
                  <a:lnTo>
                    <a:pt x="70" y="78"/>
                  </a:lnTo>
                  <a:lnTo>
                    <a:pt x="66" y="78"/>
                  </a:lnTo>
                  <a:lnTo>
                    <a:pt x="66" y="7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59" y="71"/>
                  </a:lnTo>
                  <a:lnTo>
                    <a:pt x="59" y="67"/>
                  </a:lnTo>
                  <a:lnTo>
                    <a:pt x="59" y="67"/>
                  </a:lnTo>
                  <a:lnTo>
                    <a:pt x="55" y="67"/>
                  </a:lnTo>
                  <a:lnTo>
                    <a:pt x="55" y="63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9" y="52"/>
                  </a:lnTo>
                  <a:lnTo>
                    <a:pt x="63" y="52"/>
                  </a:lnTo>
                  <a:lnTo>
                    <a:pt x="66" y="48"/>
                  </a:lnTo>
                  <a:lnTo>
                    <a:pt x="70" y="45"/>
                  </a:lnTo>
                  <a:lnTo>
                    <a:pt x="70" y="45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0" y="37"/>
                  </a:lnTo>
                  <a:lnTo>
                    <a:pt x="70" y="34"/>
                  </a:lnTo>
                  <a:lnTo>
                    <a:pt x="66" y="34"/>
                  </a:lnTo>
                  <a:lnTo>
                    <a:pt x="63" y="30"/>
                  </a:lnTo>
                  <a:lnTo>
                    <a:pt x="55" y="26"/>
                  </a:lnTo>
                  <a:lnTo>
                    <a:pt x="52" y="23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4" y="26"/>
                  </a:lnTo>
                  <a:lnTo>
                    <a:pt x="44" y="23"/>
                  </a:lnTo>
                  <a:lnTo>
                    <a:pt x="48" y="19"/>
                  </a:lnTo>
                  <a:lnTo>
                    <a:pt x="44" y="15"/>
                  </a:lnTo>
                  <a:lnTo>
                    <a:pt x="40" y="11"/>
                  </a:lnTo>
                  <a:lnTo>
                    <a:pt x="37" y="11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8" y="19"/>
                  </a:lnTo>
                  <a:lnTo>
                    <a:pt x="18" y="23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30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3" y="45"/>
                  </a:lnTo>
                  <a:lnTo>
                    <a:pt x="11" y="48"/>
                  </a:lnTo>
                  <a:lnTo>
                    <a:pt x="11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78" name="Freeform 181"/>
            <p:cNvSpPr>
              <a:spLocks noEditPoints="1"/>
            </p:cNvSpPr>
            <p:nvPr/>
          </p:nvSpPr>
          <p:spPr bwMode="auto">
            <a:xfrm>
              <a:off x="2763217" y="2932796"/>
              <a:ext cx="281773" cy="234167"/>
            </a:xfrm>
            <a:custGeom>
              <a:avLst/>
              <a:gdLst>
                <a:gd name="T0" fmla="*/ 34 w 59"/>
                <a:gd name="T1" fmla="*/ 49 h 49"/>
                <a:gd name="T2" fmla="*/ 40 w 59"/>
                <a:gd name="T3" fmla="*/ 44 h 49"/>
                <a:gd name="T4" fmla="*/ 42 w 59"/>
                <a:gd name="T5" fmla="*/ 41 h 49"/>
                <a:gd name="T6" fmla="*/ 40 w 59"/>
                <a:gd name="T7" fmla="*/ 37 h 49"/>
                <a:gd name="T8" fmla="*/ 38 w 59"/>
                <a:gd name="T9" fmla="*/ 35 h 49"/>
                <a:gd name="T10" fmla="*/ 45 w 59"/>
                <a:gd name="T11" fmla="*/ 35 h 49"/>
                <a:gd name="T12" fmla="*/ 52 w 59"/>
                <a:gd name="T13" fmla="*/ 33 h 49"/>
                <a:gd name="T14" fmla="*/ 54 w 59"/>
                <a:gd name="T15" fmla="*/ 29 h 49"/>
                <a:gd name="T16" fmla="*/ 54 w 59"/>
                <a:gd name="T17" fmla="*/ 24 h 49"/>
                <a:gd name="T18" fmla="*/ 58 w 59"/>
                <a:gd name="T19" fmla="*/ 22 h 49"/>
                <a:gd name="T20" fmla="*/ 56 w 59"/>
                <a:gd name="T21" fmla="*/ 19 h 49"/>
                <a:gd name="T22" fmla="*/ 59 w 59"/>
                <a:gd name="T23" fmla="*/ 17 h 49"/>
                <a:gd name="T24" fmla="*/ 55 w 59"/>
                <a:gd name="T25" fmla="*/ 16 h 49"/>
                <a:gd name="T26" fmla="*/ 52 w 59"/>
                <a:gd name="T27" fmla="*/ 16 h 49"/>
                <a:gd name="T28" fmla="*/ 55 w 59"/>
                <a:gd name="T29" fmla="*/ 14 h 49"/>
                <a:gd name="T30" fmla="*/ 51 w 59"/>
                <a:gd name="T31" fmla="*/ 12 h 49"/>
                <a:gd name="T32" fmla="*/ 48 w 59"/>
                <a:gd name="T33" fmla="*/ 10 h 49"/>
                <a:gd name="T34" fmla="*/ 46 w 59"/>
                <a:gd name="T35" fmla="*/ 9 h 49"/>
                <a:gd name="T36" fmla="*/ 50 w 59"/>
                <a:gd name="T37" fmla="*/ 8 h 49"/>
                <a:gd name="T38" fmla="*/ 45 w 59"/>
                <a:gd name="T39" fmla="*/ 7 h 49"/>
                <a:gd name="T40" fmla="*/ 39 w 59"/>
                <a:gd name="T41" fmla="*/ 9 h 49"/>
                <a:gd name="T42" fmla="*/ 35 w 59"/>
                <a:gd name="T43" fmla="*/ 10 h 49"/>
                <a:gd name="T44" fmla="*/ 26 w 59"/>
                <a:gd name="T45" fmla="*/ 9 h 49"/>
                <a:gd name="T46" fmla="*/ 23 w 59"/>
                <a:gd name="T47" fmla="*/ 7 h 49"/>
                <a:gd name="T48" fmla="*/ 18 w 59"/>
                <a:gd name="T49" fmla="*/ 5 h 49"/>
                <a:gd name="T50" fmla="*/ 16 w 59"/>
                <a:gd name="T51" fmla="*/ 1 h 49"/>
                <a:gd name="T52" fmla="*/ 14 w 59"/>
                <a:gd name="T53" fmla="*/ 4 h 49"/>
                <a:gd name="T54" fmla="*/ 15 w 59"/>
                <a:gd name="T55" fmla="*/ 5 h 49"/>
                <a:gd name="T56" fmla="*/ 13 w 59"/>
                <a:gd name="T57" fmla="*/ 6 h 49"/>
                <a:gd name="T58" fmla="*/ 9 w 59"/>
                <a:gd name="T59" fmla="*/ 9 h 49"/>
                <a:gd name="T60" fmla="*/ 7 w 59"/>
                <a:gd name="T61" fmla="*/ 14 h 49"/>
                <a:gd name="T62" fmla="*/ 6 w 59"/>
                <a:gd name="T63" fmla="*/ 11 h 49"/>
                <a:gd name="T64" fmla="*/ 7 w 59"/>
                <a:gd name="T65" fmla="*/ 6 h 49"/>
                <a:gd name="T66" fmla="*/ 8 w 59"/>
                <a:gd name="T67" fmla="*/ 4 h 49"/>
                <a:gd name="T68" fmla="*/ 7 w 59"/>
                <a:gd name="T69" fmla="*/ 4 h 49"/>
                <a:gd name="T70" fmla="*/ 3 w 59"/>
                <a:gd name="T71" fmla="*/ 8 h 49"/>
                <a:gd name="T72" fmla="*/ 0 w 59"/>
                <a:gd name="T73" fmla="*/ 13 h 49"/>
                <a:gd name="T74" fmla="*/ 4 w 59"/>
                <a:gd name="T75" fmla="*/ 18 h 49"/>
                <a:gd name="T76" fmla="*/ 4 w 59"/>
                <a:gd name="T77" fmla="*/ 21 h 49"/>
                <a:gd name="T78" fmla="*/ 8 w 59"/>
                <a:gd name="T79" fmla="*/ 22 h 49"/>
                <a:gd name="T80" fmla="*/ 14 w 59"/>
                <a:gd name="T81" fmla="*/ 23 h 49"/>
                <a:gd name="T82" fmla="*/ 20 w 59"/>
                <a:gd name="T83" fmla="*/ 26 h 49"/>
                <a:gd name="T84" fmla="*/ 24 w 59"/>
                <a:gd name="T85" fmla="*/ 26 h 49"/>
                <a:gd name="T86" fmla="*/ 26 w 59"/>
                <a:gd name="T87" fmla="*/ 28 h 49"/>
                <a:gd name="T88" fmla="*/ 24 w 59"/>
                <a:gd name="T89" fmla="*/ 32 h 49"/>
                <a:gd name="T90" fmla="*/ 24 w 59"/>
                <a:gd name="T91" fmla="*/ 36 h 49"/>
                <a:gd name="T92" fmla="*/ 25 w 59"/>
                <a:gd name="T93" fmla="*/ 41 h 49"/>
                <a:gd name="T94" fmla="*/ 26 w 59"/>
                <a:gd name="T95" fmla="*/ 43 h 49"/>
                <a:gd name="T96" fmla="*/ 22 w 59"/>
                <a:gd name="T97" fmla="*/ 1 h 49"/>
                <a:gd name="T98" fmla="*/ 22 w 59"/>
                <a:gd name="T99" fmla="*/ 2 h 49"/>
                <a:gd name="T100" fmla="*/ 20 w 59"/>
                <a:gd name="T101" fmla="*/ 2 h 49"/>
                <a:gd name="T102" fmla="*/ 15 w 59"/>
                <a:gd name="T103" fmla="*/ 0 h 49"/>
                <a:gd name="T104" fmla="*/ 40 w 59"/>
                <a:gd name="T105" fmla="*/ 6 h 49"/>
                <a:gd name="T106" fmla="*/ 41 w 59"/>
                <a:gd name="T107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49">
                  <a:moveTo>
                    <a:pt x="27" y="47"/>
                  </a:moveTo>
                  <a:cubicBezTo>
                    <a:pt x="29" y="48"/>
                    <a:pt x="29" y="48"/>
                    <a:pt x="29" y="48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7" y="47"/>
                    <a:pt x="27" y="47"/>
                    <a:pt x="27" y="47"/>
                  </a:cubicBezTo>
                  <a:close/>
                  <a:moveTo>
                    <a:pt x="22" y="1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2" y="1"/>
                    <a:pt x="22" y="1"/>
                  </a:cubicBezTo>
                  <a:close/>
                  <a:moveTo>
                    <a:pt x="19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lose/>
                  <a:moveTo>
                    <a:pt x="14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lose/>
                  <a:moveTo>
                    <a:pt x="39" y="7"/>
                  </a:moveTo>
                  <a:cubicBezTo>
                    <a:pt x="40" y="6"/>
                    <a:pt x="40" y="6"/>
                    <a:pt x="40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9" y="7"/>
                    <a:pt x="39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79" name="Freeform 182"/>
            <p:cNvSpPr/>
            <p:nvPr/>
          </p:nvSpPr>
          <p:spPr bwMode="auto">
            <a:xfrm>
              <a:off x="2639699" y="2932795"/>
              <a:ext cx="257326" cy="329377"/>
            </a:xfrm>
            <a:custGeom>
              <a:avLst/>
              <a:gdLst>
                <a:gd name="T0" fmla="*/ 163 w 200"/>
                <a:gd name="T1" fmla="*/ 208 h 256"/>
                <a:gd name="T2" fmla="*/ 159 w 200"/>
                <a:gd name="T3" fmla="*/ 186 h 256"/>
                <a:gd name="T4" fmla="*/ 159 w 200"/>
                <a:gd name="T5" fmla="*/ 175 h 256"/>
                <a:gd name="T6" fmla="*/ 174 w 200"/>
                <a:gd name="T7" fmla="*/ 163 h 256"/>
                <a:gd name="T8" fmla="*/ 189 w 200"/>
                <a:gd name="T9" fmla="*/ 160 h 256"/>
                <a:gd name="T10" fmla="*/ 200 w 200"/>
                <a:gd name="T11" fmla="*/ 175 h 256"/>
                <a:gd name="T12" fmla="*/ 193 w 200"/>
                <a:gd name="T13" fmla="*/ 156 h 256"/>
                <a:gd name="T14" fmla="*/ 185 w 200"/>
                <a:gd name="T15" fmla="*/ 152 h 256"/>
                <a:gd name="T16" fmla="*/ 185 w 200"/>
                <a:gd name="T17" fmla="*/ 126 h 256"/>
                <a:gd name="T18" fmla="*/ 185 w 200"/>
                <a:gd name="T19" fmla="*/ 111 h 256"/>
                <a:gd name="T20" fmla="*/ 193 w 200"/>
                <a:gd name="T21" fmla="*/ 97 h 256"/>
                <a:gd name="T22" fmla="*/ 178 w 200"/>
                <a:gd name="T23" fmla="*/ 97 h 256"/>
                <a:gd name="T24" fmla="*/ 167 w 200"/>
                <a:gd name="T25" fmla="*/ 97 h 256"/>
                <a:gd name="T26" fmla="*/ 137 w 200"/>
                <a:gd name="T27" fmla="*/ 86 h 256"/>
                <a:gd name="T28" fmla="*/ 122 w 200"/>
                <a:gd name="T29" fmla="*/ 82 h 256"/>
                <a:gd name="T30" fmla="*/ 111 w 200"/>
                <a:gd name="T31" fmla="*/ 74 h 256"/>
                <a:gd name="T32" fmla="*/ 104 w 200"/>
                <a:gd name="T33" fmla="*/ 52 h 256"/>
                <a:gd name="T34" fmla="*/ 100 w 200"/>
                <a:gd name="T35" fmla="*/ 41 h 256"/>
                <a:gd name="T36" fmla="*/ 111 w 200"/>
                <a:gd name="T37" fmla="*/ 22 h 256"/>
                <a:gd name="T38" fmla="*/ 130 w 200"/>
                <a:gd name="T39" fmla="*/ 11 h 256"/>
                <a:gd name="T40" fmla="*/ 133 w 200"/>
                <a:gd name="T41" fmla="*/ 4 h 256"/>
                <a:gd name="T42" fmla="*/ 122 w 200"/>
                <a:gd name="T43" fmla="*/ 4 h 256"/>
                <a:gd name="T44" fmla="*/ 115 w 200"/>
                <a:gd name="T45" fmla="*/ 8 h 256"/>
                <a:gd name="T46" fmla="*/ 96 w 200"/>
                <a:gd name="T47" fmla="*/ 19 h 256"/>
                <a:gd name="T48" fmla="*/ 82 w 200"/>
                <a:gd name="T49" fmla="*/ 22 h 256"/>
                <a:gd name="T50" fmla="*/ 78 w 200"/>
                <a:gd name="T51" fmla="*/ 26 h 256"/>
                <a:gd name="T52" fmla="*/ 67 w 200"/>
                <a:gd name="T53" fmla="*/ 26 h 256"/>
                <a:gd name="T54" fmla="*/ 59 w 200"/>
                <a:gd name="T55" fmla="*/ 41 h 256"/>
                <a:gd name="T56" fmla="*/ 52 w 200"/>
                <a:gd name="T57" fmla="*/ 48 h 256"/>
                <a:gd name="T58" fmla="*/ 41 w 200"/>
                <a:gd name="T59" fmla="*/ 60 h 256"/>
                <a:gd name="T60" fmla="*/ 37 w 200"/>
                <a:gd name="T61" fmla="*/ 71 h 256"/>
                <a:gd name="T62" fmla="*/ 33 w 200"/>
                <a:gd name="T63" fmla="*/ 63 h 256"/>
                <a:gd name="T64" fmla="*/ 30 w 200"/>
                <a:gd name="T65" fmla="*/ 67 h 256"/>
                <a:gd name="T66" fmla="*/ 19 w 200"/>
                <a:gd name="T67" fmla="*/ 82 h 256"/>
                <a:gd name="T68" fmla="*/ 26 w 200"/>
                <a:gd name="T69" fmla="*/ 93 h 256"/>
                <a:gd name="T70" fmla="*/ 26 w 200"/>
                <a:gd name="T71" fmla="*/ 100 h 256"/>
                <a:gd name="T72" fmla="*/ 26 w 200"/>
                <a:gd name="T73" fmla="*/ 108 h 256"/>
                <a:gd name="T74" fmla="*/ 26 w 200"/>
                <a:gd name="T75" fmla="*/ 126 h 256"/>
                <a:gd name="T76" fmla="*/ 33 w 200"/>
                <a:gd name="T77" fmla="*/ 134 h 256"/>
                <a:gd name="T78" fmla="*/ 22 w 200"/>
                <a:gd name="T79" fmla="*/ 149 h 256"/>
                <a:gd name="T80" fmla="*/ 4 w 200"/>
                <a:gd name="T81" fmla="*/ 167 h 256"/>
                <a:gd name="T82" fmla="*/ 22 w 200"/>
                <a:gd name="T83" fmla="*/ 178 h 256"/>
                <a:gd name="T84" fmla="*/ 37 w 200"/>
                <a:gd name="T85" fmla="*/ 189 h 256"/>
                <a:gd name="T86" fmla="*/ 48 w 200"/>
                <a:gd name="T87" fmla="*/ 186 h 256"/>
                <a:gd name="T88" fmla="*/ 59 w 200"/>
                <a:gd name="T89" fmla="*/ 193 h 256"/>
                <a:gd name="T90" fmla="*/ 74 w 200"/>
                <a:gd name="T91" fmla="*/ 197 h 256"/>
                <a:gd name="T92" fmla="*/ 82 w 200"/>
                <a:gd name="T93" fmla="*/ 208 h 256"/>
                <a:gd name="T94" fmla="*/ 96 w 200"/>
                <a:gd name="T95" fmla="*/ 223 h 256"/>
                <a:gd name="T96" fmla="*/ 104 w 200"/>
                <a:gd name="T97" fmla="*/ 230 h 256"/>
                <a:gd name="T98" fmla="*/ 122 w 200"/>
                <a:gd name="T99" fmla="*/ 226 h 256"/>
                <a:gd name="T100" fmla="*/ 141 w 200"/>
                <a:gd name="T101" fmla="*/ 226 h 256"/>
                <a:gd name="T102" fmla="*/ 137 w 200"/>
                <a:gd name="T103" fmla="*/ 249 h 256"/>
                <a:gd name="T104" fmla="*/ 148 w 200"/>
                <a:gd name="T105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0" h="256">
                  <a:moveTo>
                    <a:pt x="148" y="256"/>
                  </a:moveTo>
                  <a:lnTo>
                    <a:pt x="152" y="249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63" y="208"/>
                  </a:lnTo>
                  <a:lnTo>
                    <a:pt x="156" y="204"/>
                  </a:lnTo>
                  <a:lnTo>
                    <a:pt x="152" y="201"/>
                  </a:lnTo>
                  <a:lnTo>
                    <a:pt x="148" y="197"/>
                  </a:lnTo>
                  <a:lnTo>
                    <a:pt x="148" y="186"/>
                  </a:lnTo>
                  <a:lnTo>
                    <a:pt x="159" y="186"/>
                  </a:lnTo>
                  <a:lnTo>
                    <a:pt x="163" y="186"/>
                  </a:lnTo>
                  <a:lnTo>
                    <a:pt x="163" y="182"/>
                  </a:lnTo>
                  <a:lnTo>
                    <a:pt x="163" y="182"/>
                  </a:lnTo>
                  <a:lnTo>
                    <a:pt x="163" y="182"/>
                  </a:lnTo>
                  <a:lnTo>
                    <a:pt x="159" y="175"/>
                  </a:lnTo>
                  <a:lnTo>
                    <a:pt x="156" y="175"/>
                  </a:lnTo>
                  <a:lnTo>
                    <a:pt x="152" y="171"/>
                  </a:lnTo>
                  <a:lnTo>
                    <a:pt x="156" y="167"/>
                  </a:lnTo>
                  <a:lnTo>
                    <a:pt x="174" y="167"/>
                  </a:lnTo>
                  <a:lnTo>
                    <a:pt x="174" y="163"/>
                  </a:lnTo>
                  <a:lnTo>
                    <a:pt x="178" y="163"/>
                  </a:lnTo>
                  <a:lnTo>
                    <a:pt x="182" y="167"/>
                  </a:lnTo>
                  <a:lnTo>
                    <a:pt x="182" y="167"/>
                  </a:lnTo>
                  <a:lnTo>
                    <a:pt x="185" y="163"/>
                  </a:lnTo>
                  <a:lnTo>
                    <a:pt x="189" y="160"/>
                  </a:lnTo>
                  <a:lnTo>
                    <a:pt x="189" y="163"/>
                  </a:lnTo>
                  <a:lnTo>
                    <a:pt x="193" y="167"/>
                  </a:lnTo>
                  <a:lnTo>
                    <a:pt x="193" y="171"/>
                  </a:lnTo>
                  <a:lnTo>
                    <a:pt x="193" y="175"/>
                  </a:lnTo>
                  <a:lnTo>
                    <a:pt x="200" y="175"/>
                  </a:lnTo>
                  <a:lnTo>
                    <a:pt x="196" y="171"/>
                  </a:lnTo>
                  <a:lnTo>
                    <a:pt x="196" y="163"/>
                  </a:lnTo>
                  <a:lnTo>
                    <a:pt x="193" y="160"/>
                  </a:lnTo>
                  <a:lnTo>
                    <a:pt x="193" y="156"/>
                  </a:lnTo>
                  <a:lnTo>
                    <a:pt x="193" y="156"/>
                  </a:lnTo>
                  <a:lnTo>
                    <a:pt x="189" y="152"/>
                  </a:lnTo>
                  <a:lnTo>
                    <a:pt x="189" y="152"/>
                  </a:lnTo>
                  <a:lnTo>
                    <a:pt x="189" y="152"/>
                  </a:lnTo>
                  <a:lnTo>
                    <a:pt x="189" y="152"/>
                  </a:lnTo>
                  <a:lnTo>
                    <a:pt x="185" y="152"/>
                  </a:lnTo>
                  <a:lnTo>
                    <a:pt x="185" y="149"/>
                  </a:lnTo>
                  <a:lnTo>
                    <a:pt x="189" y="141"/>
                  </a:lnTo>
                  <a:lnTo>
                    <a:pt x="185" y="134"/>
                  </a:lnTo>
                  <a:lnTo>
                    <a:pt x="185" y="130"/>
                  </a:lnTo>
                  <a:lnTo>
                    <a:pt x="185" y="126"/>
                  </a:lnTo>
                  <a:lnTo>
                    <a:pt x="185" y="123"/>
                  </a:lnTo>
                  <a:lnTo>
                    <a:pt x="185" y="119"/>
                  </a:lnTo>
                  <a:lnTo>
                    <a:pt x="185" y="119"/>
                  </a:lnTo>
                  <a:lnTo>
                    <a:pt x="185" y="111"/>
                  </a:lnTo>
                  <a:lnTo>
                    <a:pt x="185" y="111"/>
                  </a:lnTo>
                  <a:lnTo>
                    <a:pt x="189" y="108"/>
                  </a:lnTo>
                  <a:lnTo>
                    <a:pt x="193" y="108"/>
                  </a:lnTo>
                  <a:lnTo>
                    <a:pt x="193" y="104"/>
                  </a:lnTo>
                  <a:lnTo>
                    <a:pt x="193" y="104"/>
                  </a:lnTo>
                  <a:lnTo>
                    <a:pt x="193" y="97"/>
                  </a:lnTo>
                  <a:lnTo>
                    <a:pt x="189" y="97"/>
                  </a:lnTo>
                  <a:lnTo>
                    <a:pt x="185" y="97"/>
                  </a:lnTo>
                  <a:lnTo>
                    <a:pt x="185" y="97"/>
                  </a:lnTo>
                  <a:lnTo>
                    <a:pt x="182" y="97"/>
                  </a:lnTo>
                  <a:lnTo>
                    <a:pt x="178" y="97"/>
                  </a:lnTo>
                  <a:lnTo>
                    <a:pt x="174" y="97"/>
                  </a:lnTo>
                  <a:lnTo>
                    <a:pt x="174" y="97"/>
                  </a:lnTo>
                  <a:lnTo>
                    <a:pt x="170" y="97"/>
                  </a:lnTo>
                  <a:lnTo>
                    <a:pt x="167" y="97"/>
                  </a:lnTo>
                  <a:lnTo>
                    <a:pt x="167" y="97"/>
                  </a:lnTo>
                  <a:lnTo>
                    <a:pt x="163" y="97"/>
                  </a:lnTo>
                  <a:lnTo>
                    <a:pt x="148" y="86"/>
                  </a:lnTo>
                  <a:lnTo>
                    <a:pt x="148" y="86"/>
                  </a:lnTo>
                  <a:lnTo>
                    <a:pt x="141" y="82"/>
                  </a:lnTo>
                  <a:lnTo>
                    <a:pt x="137" y="86"/>
                  </a:lnTo>
                  <a:lnTo>
                    <a:pt x="137" y="86"/>
                  </a:lnTo>
                  <a:lnTo>
                    <a:pt x="133" y="82"/>
                  </a:lnTo>
                  <a:lnTo>
                    <a:pt x="126" y="82"/>
                  </a:lnTo>
                  <a:lnTo>
                    <a:pt x="126" y="86"/>
                  </a:lnTo>
                  <a:lnTo>
                    <a:pt x="122" y="82"/>
                  </a:lnTo>
                  <a:lnTo>
                    <a:pt x="119" y="82"/>
                  </a:lnTo>
                  <a:lnTo>
                    <a:pt x="115" y="82"/>
                  </a:lnTo>
                  <a:lnTo>
                    <a:pt x="111" y="78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71"/>
                  </a:lnTo>
                  <a:lnTo>
                    <a:pt x="111" y="71"/>
                  </a:lnTo>
                  <a:lnTo>
                    <a:pt x="111" y="67"/>
                  </a:lnTo>
                  <a:lnTo>
                    <a:pt x="108" y="63"/>
                  </a:lnTo>
                  <a:lnTo>
                    <a:pt x="104" y="52"/>
                  </a:lnTo>
                  <a:lnTo>
                    <a:pt x="100" y="52"/>
                  </a:lnTo>
                  <a:lnTo>
                    <a:pt x="96" y="52"/>
                  </a:lnTo>
                  <a:lnTo>
                    <a:pt x="96" y="48"/>
                  </a:lnTo>
                  <a:lnTo>
                    <a:pt x="100" y="45"/>
                  </a:lnTo>
                  <a:lnTo>
                    <a:pt x="100" y="41"/>
                  </a:lnTo>
                  <a:lnTo>
                    <a:pt x="100" y="37"/>
                  </a:lnTo>
                  <a:lnTo>
                    <a:pt x="100" y="34"/>
                  </a:lnTo>
                  <a:lnTo>
                    <a:pt x="108" y="30"/>
                  </a:lnTo>
                  <a:lnTo>
                    <a:pt x="108" y="26"/>
                  </a:lnTo>
                  <a:lnTo>
                    <a:pt x="111" y="22"/>
                  </a:lnTo>
                  <a:lnTo>
                    <a:pt x="115" y="22"/>
                  </a:lnTo>
                  <a:lnTo>
                    <a:pt x="115" y="19"/>
                  </a:lnTo>
                  <a:lnTo>
                    <a:pt x="122" y="15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3" y="11"/>
                  </a:lnTo>
                  <a:lnTo>
                    <a:pt x="133" y="8"/>
                  </a:lnTo>
                  <a:lnTo>
                    <a:pt x="133" y="8"/>
                  </a:lnTo>
                  <a:lnTo>
                    <a:pt x="133" y="4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5" y="4"/>
                  </a:lnTo>
                  <a:lnTo>
                    <a:pt x="115" y="8"/>
                  </a:lnTo>
                  <a:lnTo>
                    <a:pt x="115" y="8"/>
                  </a:lnTo>
                  <a:lnTo>
                    <a:pt x="115" y="11"/>
                  </a:lnTo>
                  <a:lnTo>
                    <a:pt x="108" y="11"/>
                  </a:lnTo>
                  <a:lnTo>
                    <a:pt x="104" y="15"/>
                  </a:lnTo>
                  <a:lnTo>
                    <a:pt x="100" y="19"/>
                  </a:lnTo>
                  <a:lnTo>
                    <a:pt x="96" y="19"/>
                  </a:lnTo>
                  <a:lnTo>
                    <a:pt x="89" y="19"/>
                  </a:lnTo>
                  <a:lnTo>
                    <a:pt x="85" y="19"/>
                  </a:lnTo>
                  <a:lnTo>
                    <a:pt x="82" y="19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4" y="22"/>
                  </a:lnTo>
                  <a:lnTo>
                    <a:pt x="71" y="22"/>
                  </a:lnTo>
                  <a:lnTo>
                    <a:pt x="67" y="26"/>
                  </a:lnTo>
                  <a:lnTo>
                    <a:pt x="63" y="26"/>
                  </a:lnTo>
                  <a:lnTo>
                    <a:pt x="63" y="30"/>
                  </a:lnTo>
                  <a:lnTo>
                    <a:pt x="56" y="37"/>
                  </a:lnTo>
                  <a:lnTo>
                    <a:pt x="56" y="41"/>
                  </a:lnTo>
                  <a:lnTo>
                    <a:pt x="59" y="41"/>
                  </a:lnTo>
                  <a:lnTo>
                    <a:pt x="59" y="41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56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1" y="56"/>
                  </a:lnTo>
                  <a:lnTo>
                    <a:pt x="41" y="60"/>
                  </a:lnTo>
                  <a:lnTo>
                    <a:pt x="37" y="60"/>
                  </a:lnTo>
                  <a:lnTo>
                    <a:pt x="37" y="60"/>
                  </a:lnTo>
                  <a:lnTo>
                    <a:pt x="41" y="63"/>
                  </a:lnTo>
                  <a:lnTo>
                    <a:pt x="41" y="67"/>
                  </a:lnTo>
                  <a:lnTo>
                    <a:pt x="37" y="71"/>
                  </a:lnTo>
                  <a:lnTo>
                    <a:pt x="37" y="71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7" y="67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0" y="60"/>
                  </a:lnTo>
                  <a:lnTo>
                    <a:pt x="26" y="60"/>
                  </a:lnTo>
                  <a:lnTo>
                    <a:pt x="30" y="63"/>
                  </a:lnTo>
                  <a:lnTo>
                    <a:pt x="30" y="67"/>
                  </a:lnTo>
                  <a:lnTo>
                    <a:pt x="26" y="71"/>
                  </a:lnTo>
                  <a:lnTo>
                    <a:pt x="26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9" y="82"/>
                  </a:lnTo>
                  <a:lnTo>
                    <a:pt x="22" y="82"/>
                  </a:lnTo>
                  <a:lnTo>
                    <a:pt x="22" y="86"/>
                  </a:lnTo>
                  <a:lnTo>
                    <a:pt x="22" y="89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30" y="89"/>
                  </a:lnTo>
                  <a:lnTo>
                    <a:pt x="30" y="93"/>
                  </a:lnTo>
                  <a:lnTo>
                    <a:pt x="30" y="97"/>
                  </a:lnTo>
                  <a:lnTo>
                    <a:pt x="26" y="97"/>
                  </a:lnTo>
                  <a:lnTo>
                    <a:pt x="26" y="100"/>
                  </a:lnTo>
                  <a:lnTo>
                    <a:pt x="30" y="100"/>
                  </a:lnTo>
                  <a:lnTo>
                    <a:pt x="30" y="104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30" y="111"/>
                  </a:lnTo>
                  <a:lnTo>
                    <a:pt x="30" y="115"/>
                  </a:lnTo>
                  <a:lnTo>
                    <a:pt x="30" y="123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6" y="130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3" y="134"/>
                  </a:lnTo>
                  <a:lnTo>
                    <a:pt x="33" y="134"/>
                  </a:lnTo>
                  <a:lnTo>
                    <a:pt x="33" y="134"/>
                  </a:lnTo>
                  <a:lnTo>
                    <a:pt x="33" y="137"/>
                  </a:lnTo>
                  <a:lnTo>
                    <a:pt x="30" y="141"/>
                  </a:lnTo>
                  <a:lnTo>
                    <a:pt x="26" y="145"/>
                  </a:lnTo>
                  <a:lnTo>
                    <a:pt x="22" y="149"/>
                  </a:lnTo>
                  <a:lnTo>
                    <a:pt x="19" y="152"/>
                  </a:lnTo>
                  <a:lnTo>
                    <a:pt x="11" y="152"/>
                  </a:lnTo>
                  <a:lnTo>
                    <a:pt x="8" y="156"/>
                  </a:lnTo>
                  <a:lnTo>
                    <a:pt x="4" y="163"/>
                  </a:lnTo>
                  <a:lnTo>
                    <a:pt x="4" y="167"/>
                  </a:lnTo>
                  <a:lnTo>
                    <a:pt x="0" y="171"/>
                  </a:lnTo>
                  <a:lnTo>
                    <a:pt x="8" y="171"/>
                  </a:lnTo>
                  <a:lnTo>
                    <a:pt x="11" y="175"/>
                  </a:lnTo>
                  <a:lnTo>
                    <a:pt x="19" y="178"/>
                  </a:lnTo>
                  <a:lnTo>
                    <a:pt x="22" y="178"/>
                  </a:lnTo>
                  <a:lnTo>
                    <a:pt x="26" y="182"/>
                  </a:lnTo>
                  <a:lnTo>
                    <a:pt x="26" y="186"/>
                  </a:lnTo>
                  <a:lnTo>
                    <a:pt x="26" y="189"/>
                  </a:lnTo>
                  <a:lnTo>
                    <a:pt x="30" y="189"/>
                  </a:lnTo>
                  <a:lnTo>
                    <a:pt x="37" y="189"/>
                  </a:lnTo>
                  <a:lnTo>
                    <a:pt x="37" y="193"/>
                  </a:lnTo>
                  <a:lnTo>
                    <a:pt x="45" y="193"/>
                  </a:lnTo>
                  <a:lnTo>
                    <a:pt x="45" y="193"/>
                  </a:lnTo>
                  <a:lnTo>
                    <a:pt x="45" y="189"/>
                  </a:lnTo>
                  <a:lnTo>
                    <a:pt x="48" y="186"/>
                  </a:lnTo>
                  <a:lnTo>
                    <a:pt x="48" y="186"/>
                  </a:lnTo>
                  <a:lnTo>
                    <a:pt x="56" y="189"/>
                  </a:lnTo>
                  <a:lnTo>
                    <a:pt x="56" y="189"/>
                  </a:lnTo>
                  <a:lnTo>
                    <a:pt x="56" y="193"/>
                  </a:lnTo>
                  <a:lnTo>
                    <a:pt x="59" y="193"/>
                  </a:lnTo>
                  <a:lnTo>
                    <a:pt x="59" y="193"/>
                  </a:lnTo>
                  <a:lnTo>
                    <a:pt x="59" y="193"/>
                  </a:lnTo>
                  <a:lnTo>
                    <a:pt x="63" y="193"/>
                  </a:lnTo>
                  <a:lnTo>
                    <a:pt x="71" y="197"/>
                  </a:lnTo>
                  <a:lnTo>
                    <a:pt x="74" y="197"/>
                  </a:lnTo>
                  <a:lnTo>
                    <a:pt x="74" y="197"/>
                  </a:lnTo>
                  <a:lnTo>
                    <a:pt x="78" y="201"/>
                  </a:lnTo>
                  <a:lnTo>
                    <a:pt x="78" y="204"/>
                  </a:lnTo>
                  <a:lnTo>
                    <a:pt x="82" y="208"/>
                  </a:lnTo>
                  <a:lnTo>
                    <a:pt x="82" y="208"/>
                  </a:lnTo>
                  <a:lnTo>
                    <a:pt x="89" y="212"/>
                  </a:lnTo>
                  <a:lnTo>
                    <a:pt x="93" y="215"/>
                  </a:lnTo>
                  <a:lnTo>
                    <a:pt x="93" y="219"/>
                  </a:lnTo>
                  <a:lnTo>
                    <a:pt x="96" y="219"/>
                  </a:lnTo>
                  <a:lnTo>
                    <a:pt x="96" y="223"/>
                  </a:lnTo>
                  <a:lnTo>
                    <a:pt x="100" y="226"/>
                  </a:lnTo>
                  <a:lnTo>
                    <a:pt x="96" y="226"/>
                  </a:lnTo>
                  <a:lnTo>
                    <a:pt x="100" y="230"/>
                  </a:lnTo>
                  <a:lnTo>
                    <a:pt x="100" y="230"/>
                  </a:lnTo>
                  <a:lnTo>
                    <a:pt x="104" y="230"/>
                  </a:lnTo>
                  <a:lnTo>
                    <a:pt x="108" y="230"/>
                  </a:lnTo>
                  <a:lnTo>
                    <a:pt x="111" y="230"/>
                  </a:lnTo>
                  <a:lnTo>
                    <a:pt x="115" y="230"/>
                  </a:lnTo>
                  <a:lnTo>
                    <a:pt x="119" y="226"/>
                  </a:lnTo>
                  <a:lnTo>
                    <a:pt x="122" y="226"/>
                  </a:lnTo>
                  <a:lnTo>
                    <a:pt x="126" y="230"/>
                  </a:lnTo>
                  <a:lnTo>
                    <a:pt x="133" y="226"/>
                  </a:lnTo>
                  <a:lnTo>
                    <a:pt x="137" y="226"/>
                  </a:lnTo>
                  <a:lnTo>
                    <a:pt x="137" y="226"/>
                  </a:lnTo>
                  <a:lnTo>
                    <a:pt x="141" y="226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48" y="230"/>
                  </a:lnTo>
                  <a:lnTo>
                    <a:pt x="148" y="234"/>
                  </a:lnTo>
                  <a:lnTo>
                    <a:pt x="137" y="249"/>
                  </a:lnTo>
                  <a:lnTo>
                    <a:pt x="137" y="252"/>
                  </a:lnTo>
                  <a:lnTo>
                    <a:pt x="141" y="252"/>
                  </a:lnTo>
                  <a:lnTo>
                    <a:pt x="145" y="249"/>
                  </a:lnTo>
                  <a:lnTo>
                    <a:pt x="148" y="252"/>
                  </a:lnTo>
                  <a:lnTo>
                    <a:pt x="148" y="2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80" name="Freeform 183"/>
            <p:cNvSpPr>
              <a:spLocks noEditPoints="1"/>
            </p:cNvSpPr>
            <p:nvPr/>
          </p:nvSpPr>
          <p:spPr bwMode="auto">
            <a:xfrm>
              <a:off x="2597240" y="3152809"/>
              <a:ext cx="123517" cy="123517"/>
            </a:xfrm>
            <a:custGeom>
              <a:avLst/>
              <a:gdLst>
                <a:gd name="T0" fmla="*/ 92 w 96"/>
                <a:gd name="T1" fmla="*/ 22 h 96"/>
                <a:gd name="T2" fmla="*/ 89 w 96"/>
                <a:gd name="T3" fmla="*/ 18 h 96"/>
                <a:gd name="T4" fmla="*/ 81 w 96"/>
                <a:gd name="T5" fmla="*/ 15 h 96"/>
                <a:gd name="T6" fmla="*/ 78 w 96"/>
                <a:gd name="T7" fmla="*/ 18 h 96"/>
                <a:gd name="T8" fmla="*/ 78 w 96"/>
                <a:gd name="T9" fmla="*/ 22 h 96"/>
                <a:gd name="T10" fmla="*/ 70 w 96"/>
                <a:gd name="T11" fmla="*/ 18 h 96"/>
                <a:gd name="T12" fmla="*/ 59 w 96"/>
                <a:gd name="T13" fmla="*/ 18 h 96"/>
                <a:gd name="T14" fmla="*/ 59 w 96"/>
                <a:gd name="T15" fmla="*/ 11 h 96"/>
                <a:gd name="T16" fmla="*/ 52 w 96"/>
                <a:gd name="T17" fmla="*/ 7 h 96"/>
                <a:gd name="T18" fmla="*/ 41 w 96"/>
                <a:gd name="T19" fmla="*/ 0 h 96"/>
                <a:gd name="T20" fmla="*/ 33 w 96"/>
                <a:gd name="T21" fmla="*/ 4 h 96"/>
                <a:gd name="T22" fmla="*/ 22 w 96"/>
                <a:gd name="T23" fmla="*/ 7 h 96"/>
                <a:gd name="T24" fmla="*/ 11 w 96"/>
                <a:gd name="T25" fmla="*/ 11 h 96"/>
                <a:gd name="T26" fmla="*/ 15 w 96"/>
                <a:gd name="T27" fmla="*/ 15 h 96"/>
                <a:gd name="T28" fmla="*/ 15 w 96"/>
                <a:gd name="T29" fmla="*/ 22 h 96"/>
                <a:gd name="T30" fmla="*/ 7 w 96"/>
                <a:gd name="T31" fmla="*/ 30 h 96"/>
                <a:gd name="T32" fmla="*/ 7 w 96"/>
                <a:gd name="T33" fmla="*/ 37 h 96"/>
                <a:gd name="T34" fmla="*/ 0 w 96"/>
                <a:gd name="T35" fmla="*/ 41 h 96"/>
                <a:gd name="T36" fmla="*/ 4 w 96"/>
                <a:gd name="T37" fmla="*/ 44 h 96"/>
                <a:gd name="T38" fmla="*/ 4 w 96"/>
                <a:gd name="T39" fmla="*/ 52 h 96"/>
                <a:gd name="T40" fmla="*/ 0 w 96"/>
                <a:gd name="T41" fmla="*/ 55 h 96"/>
                <a:gd name="T42" fmla="*/ 7 w 96"/>
                <a:gd name="T43" fmla="*/ 59 h 96"/>
                <a:gd name="T44" fmla="*/ 11 w 96"/>
                <a:gd name="T45" fmla="*/ 67 h 96"/>
                <a:gd name="T46" fmla="*/ 15 w 96"/>
                <a:gd name="T47" fmla="*/ 59 h 96"/>
                <a:gd name="T48" fmla="*/ 18 w 96"/>
                <a:gd name="T49" fmla="*/ 55 h 96"/>
                <a:gd name="T50" fmla="*/ 18 w 96"/>
                <a:gd name="T51" fmla="*/ 63 h 96"/>
                <a:gd name="T52" fmla="*/ 18 w 96"/>
                <a:gd name="T53" fmla="*/ 59 h 96"/>
                <a:gd name="T54" fmla="*/ 22 w 96"/>
                <a:gd name="T55" fmla="*/ 63 h 96"/>
                <a:gd name="T56" fmla="*/ 22 w 96"/>
                <a:gd name="T57" fmla="*/ 70 h 96"/>
                <a:gd name="T58" fmla="*/ 15 w 96"/>
                <a:gd name="T59" fmla="*/ 74 h 96"/>
                <a:gd name="T60" fmla="*/ 18 w 96"/>
                <a:gd name="T61" fmla="*/ 81 h 96"/>
                <a:gd name="T62" fmla="*/ 11 w 96"/>
                <a:gd name="T63" fmla="*/ 85 h 96"/>
                <a:gd name="T64" fmla="*/ 15 w 96"/>
                <a:gd name="T65" fmla="*/ 89 h 96"/>
                <a:gd name="T66" fmla="*/ 18 w 96"/>
                <a:gd name="T67" fmla="*/ 89 h 96"/>
                <a:gd name="T68" fmla="*/ 29 w 96"/>
                <a:gd name="T69" fmla="*/ 89 h 96"/>
                <a:gd name="T70" fmla="*/ 33 w 96"/>
                <a:gd name="T71" fmla="*/ 96 h 96"/>
                <a:gd name="T72" fmla="*/ 52 w 96"/>
                <a:gd name="T73" fmla="*/ 70 h 96"/>
                <a:gd name="T74" fmla="*/ 70 w 96"/>
                <a:gd name="T75" fmla="*/ 63 h 96"/>
                <a:gd name="T76" fmla="*/ 89 w 96"/>
                <a:gd name="T77" fmla="*/ 48 h 96"/>
                <a:gd name="T78" fmla="*/ 96 w 96"/>
                <a:gd name="T79" fmla="*/ 41 h 96"/>
                <a:gd name="T80" fmla="*/ 96 w 96"/>
                <a:gd name="T81" fmla="*/ 33 h 96"/>
                <a:gd name="T82" fmla="*/ 92 w 96"/>
                <a:gd name="T83" fmla="*/ 26 h 96"/>
                <a:gd name="T84" fmla="*/ 92 w 96"/>
                <a:gd name="T85" fmla="*/ 22 h 96"/>
                <a:gd name="T86" fmla="*/ 92 w 96"/>
                <a:gd name="T87" fmla="*/ 22 h 96"/>
                <a:gd name="T88" fmla="*/ 11 w 96"/>
                <a:gd name="T89" fmla="*/ 70 h 96"/>
                <a:gd name="T90" fmla="*/ 15 w 96"/>
                <a:gd name="T91" fmla="*/ 63 h 96"/>
                <a:gd name="T92" fmla="*/ 15 w 96"/>
                <a:gd name="T93" fmla="*/ 67 h 96"/>
                <a:gd name="T94" fmla="*/ 15 w 96"/>
                <a:gd name="T95" fmla="*/ 70 h 96"/>
                <a:gd name="T96" fmla="*/ 11 w 96"/>
                <a:gd name="T97" fmla="*/ 7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6" h="96">
                  <a:moveTo>
                    <a:pt x="92" y="22"/>
                  </a:moveTo>
                  <a:lnTo>
                    <a:pt x="92" y="22"/>
                  </a:lnTo>
                  <a:lnTo>
                    <a:pt x="89" y="22"/>
                  </a:lnTo>
                  <a:lnTo>
                    <a:pt x="89" y="18"/>
                  </a:lnTo>
                  <a:lnTo>
                    <a:pt x="89" y="18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78" y="18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0" y="22"/>
                  </a:lnTo>
                  <a:lnTo>
                    <a:pt x="70" y="18"/>
                  </a:lnTo>
                  <a:lnTo>
                    <a:pt x="63" y="18"/>
                  </a:lnTo>
                  <a:lnTo>
                    <a:pt x="59" y="18"/>
                  </a:lnTo>
                  <a:lnTo>
                    <a:pt x="59" y="15"/>
                  </a:lnTo>
                  <a:lnTo>
                    <a:pt x="59" y="11"/>
                  </a:lnTo>
                  <a:lnTo>
                    <a:pt x="55" y="7"/>
                  </a:lnTo>
                  <a:lnTo>
                    <a:pt x="52" y="7"/>
                  </a:lnTo>
                  <a:lnTo>
                    <a:pt x="44" y="4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1" y="11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11" y="33"/>
                  </a:lnTo>
                  <a:lnTo>
                    <a:pt x="7" y="37"/>
                  </a:lnTo>
                  <a:lnTo>
                    <a:pt x="4" y="37"/>
                  </a:lnTo>
                  <a:lnTo>
                    <a:pt x="0" y="41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4" y="59"/>
                  </a:lnTo>
                  <a:lnTo>
                    <a:pt x="7" y="59"/>
                  </a:lnTo>
                  <a:lnTo>
                    <a:pt x="7" y="63"/>
                  </a:lnTo>
                  <a:lnTo>
                    <a:pt x="11" y="67"/>
                  </a:lnTo>
                  <a:lnTo>
                    <a:pt x="11" y="63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8" y="55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22" y="63"/>
                  </a:lnTo>
                  <a:lnTo>
                    <a:pt x="18" y="67"/>
                  </a:lnTo>
                  <a:lnTo>
                    <a:pt x="22" y="70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15" y="78"/>
                  </a:lnTo>
                  <a:lnTo>
                    <a:pt x="18" y="81"/>
                  </a:lnTo>
                  <a:lnTo>
                    <a:pt x="15" y="81"/>
                  </a:lnTo>
                  <a:lnTo>
                    <a:pt x="11" y="85"/>
                  </a:lnTo>
                  <a:lnTo>
                    <a:pt x="11" y="89"/>
                  </a:lnTo>
                  <a:lnTo>
                    <a:pt x="15" y="89"/>
                  </a:lnTo>
                  <a:lnTo>
                    <a:pt x="18" y="85"/>
                  </a:lnTo>
                  <a:lnTo>
                    <a:pt x="18" y="89"/>
                  </a:lnTo>
                  <a:lnTo>
                    <a:pt x="26" y="89"/>
                  </a:lnTo>
                  <a:lnTo>
                    <a:pt x="29" y="89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7" y="93"/>
                  </a:lnTo>
                  <a:lnTo>
                    <a:pt x="52" y="70"/>
                  </a:lnTo>
                  <a:lnTo>
                    <a:pt x="52" y="67"/>
                  </a:lnTo>
                  <a:lnTo>
                    <a:pt x="70" y="63"/>
                  </a:lnTo>
                  <a:lnTo>
                    <a:pt x="78" y="59"/>
                  </a:lnTo>
                  <a:lnTo>
                    <a:pt x="89" y="48"/>
                  </a:lnTo>
                  <a:lnTo>
                    <a:pt x="92" y="41"/>
                  </a:lnTo>
                  <a:lnTo>
                    <a:pt x="96" y="41"/>
                  </a:lnTo>
                  <a:lnTo>
                    <a:pt x="96" y="37"/>
                  </a:lnTo>
                  <a:lnTo>
                    <a:pt x="96" y="33"/>
                  </a:lnTo>
                  <a:lnTo>
                    <a:pt x="96" y="30"/>
                  </a:lnTo>
                  <a:lnTo>
                    <a:pt x="92" y="26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close/>
                  <a:moveTo>
                    <a:pt x="11" y="70"/>
                  </a:moveTo>
                  <a:lnTo>
                    <a:pt x="11" y="70"/>
                  </a:lnTo>
                  <a:lnTo>
                    <a:pt x="15" y="67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5" y="67"/>
                  </a:lnTo>
                  <a:lnTo>
                    <a:pt x="15" y="70"/>
                  </a:lnTo>
                  <a:lnTo>
                    <a:pt x="11" y="70"/>
                  </a:lnTo>
                  <a:lnTo>
                    <a:pt x="11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81" name="Freeform 184"/>
            <p:cNvSpPr/>
            <p:nvPr/>
          </p:nvSpPr>
          <p:spPr bwMode="auto">
            <a:xfrm>
              <a:off x="2592095" y="3181115"/>
              <a:ext cx="271480" cy="362830"/>
            </a:xfrm>
            <a:custGeom>
              <a:avLst/>
              <a:gdLst>
                <a:gd name="T0" fmla="*/ 193 w 211"/>
                <a:gd name="T1" fmla="*/ 167 h 282"/>
                <a:gd name="T2" fmla="*/ 182 w 211"/>
                <a:gd name="T3" fmla="*/ 167 h 282"/>
                <a:gd name="T4" fmla="*/ 182 w 211"/>
                <a:gd name="T5" fmla="*/ 148 h 282"/>
                <a:gd name="T6" fmla="*/ 167 w 211"/>
                <a:gd name="T7" fmla="*/ 152 h 282"/>
                <a:gd name="T8" fmla="*/ 148 w 211"/>
                <a:gd name="T9" fmla="*/ 141 h 282"/>
                <a:gd name="T10" fmla="*/ 126 w 211"/>
                <a:gd name="T11" fmla="*/ 126 h 282"/>
                <a:gd name="T12" fmla="*/ 122 w 211"/>
                <a:gd name="T13" fmla="*/ 115 h 282"/>
                <a:gd name="T14" fmla="*/ 126 w 211"/>
                <a:gd name="T15" fmla="*/ 104 h 282"/>
                <a:gd name="T16" fmla="*/ 133 w 211"/>
                <a:gd name="T17" fmla="*/ 97 h 282"/>
                <a:gd name="T18" fmla="*/ 137 w 211"/>
                <a:gd name="T19" fmla="*/ 82 h 282"/>
                <a:gd name="T20" fmla="*/ 148 w 211"/>
                <a:gd name="T21" fmla="*/ 71 h 282"/>
                <a:gd name="T22" fmla="*/ 170 w 211"/>
                <a:gd name="T23" fmla="*/ 63 h 282"/>
                <a:gd name="T24" fmla="*/ 178 w 211"/>
                <a:gd name="T25" fmla="*/ 63 h 282"/>
                <a:gd name="T26" fmla="*/ 185 w 211"/>
                <a:gd name="T27" fmla="*/ 63 h 282"/>
                <a:gd name="T28" fmla="*/ 174 w 211"/>
                <a:gd name="T29" fmla="*/ 59 h 282"/>
                <a:gd name="T30" fmla="*/ 182 w 211"/>
                <a:gd name="T31" fmla="*/ 37 h 282"/>
                <a:gd name="T32" fmla="*/ 174 w 211"/>
                <a:gd name="T33" fmla="*/ 33 h 282"/>
                <a:gd name="T34" fmla="*/ 156 w 211"/>
                <a:gd name="T35" fmla="*/ 33 h 282"/>
                <a:gd name="T36" fmla="*/ 141 w 211"/>
                <a:gd name="T37" fmla="*/ 37 h 282"/>
                <a:gd name="T38" fmla="*/ 137 w 211"/>
                <a:gd name="T39" fmla="*/ 33 h 282"/>
                <a:gd name="T40" fmla="*/ 130 w 211"/>
                <a:gd name="T41" fmla="*/ 22 h 282"/>
                <a:gd name="T42" fmla="*/ 115 w 211"/>
                <a:gd name="T43" fmla="*/ 11 h 282"/>
                <a:gd name="T44" fmla="*/ 108 w 211"/>
                <a:gd name="T45" fmla="*/ 4 h 282"/>
                <a:gd name="T46" fmla="*/ 96 w 211"/>
                <a:gd name="T47" fmla="*/ 0 h 282"/>
                <a:gd name="T48" fmla="*/ 100 w 211"/>
                <a:gd name="T49" fmla="*/ 15 h 282"/>
                <a:gd name="T50" fmla="*/ 82 w 211"/>
                <a:gd name="T51" fmla="*/ 37 h 282"/>
                <a:gd name="T52" fmla="*/ 41 w 211"/>
                <a:gd name="T53" fmla="*/ 71 h 282"/>
                <a:gd name="T54" fmla="*/ 30 w 211"/>
                <a:gd name="T55" fmla="*/ 67 h 282"/>
                <a:gd name="T56" fmla="*/ 15 w 211"/>
                <a:gd name="T57" fmla="*/ 67 h 282"/>
                <a:gd name="T58" fmla="*/ 19 w 211"/>
                <a:gd name="T59" fmla="*/ 56 h 282"/>
                <a:gd name="T60" fmla="*/ 8 w 211"/>
                <a:gd name="T61" fmla="*/ 59 h 282"/>
                <a:gd name="T62" fmla="*/ 0 w 211"/>
                <a:gd name="T63" fmla="*/ 71 h 282"/>
                <a:gd name="T64" fmla="*/ 0 w 211"/>
                <a:gd name="T65" fmla="*/ 78 h 282"/>
                <a:gd name="T66" fmla="*/ 4 w 211"/>
                <a:gd name="T67" fmla="*/ 89 h 282"/>
                <a:gd name="T68" fmla="*/ 4 w 211"/>
                <a:gd name="T69" fmla="*/ 97 h 282"/>
                <a:gd name="T70" fmla="*/ 26 w 211"/>
                <a:gd name="T71" fmla="*/ 104 h 282"/>
                <a:gd name="T72" fmla="*/ 33 w 211"/>
                <a:gd name="T73" fmla="*/ 119 h 282"/>
                <a:gd name="T74" fmla="*/ 45 w 211"/>
                <a:gd name="T75" fmla="*/ 134 h 282"/>
                <a:gd name="T76" fmla="*/ 52 w 211"/>
                <a:gd name="T77" fmla="*/ 148 h 282"/>
                <a:gd name="T78" fmla="*/ 59 w 211"/>
                <a:gd name="T79" fmla="*/ 163 h 282"/>
                <a:gd name="T80" fmla="*/ 63 w 211"/>
                <a:gd name="T81" fmla="*/ 171 h 282"/>
                <a:gd name="T82" fmla="*/ 74 w 211"/>
                <a:gd name="T83" fmla="*/ 186 h 282"/>
                <a:gd name="T84" fmla="*/ 85 w 211"/>
                <a:gd name="T85" fmla="*/ 200 h 282"/>
                <a:gd name="T86" fmla="*/ 85 w 211"/>
                <a:gd name="T87" fmla="*/ 212 h 282"/>
                <a:gd name="T88" fmla="*/ 89 w 211"/>
                <a:gd name="T89" fmla="*/ 215 h 282"/>
                <a:gd name="T90" fmla="*/ 96 w 211"/>
                <a:gd name="T91" fmla="*/ 223 h 282"/>
                <a:gd name="T92" fmla="*/ 108 w 211"/>
                <a:gd name="T93" fmla="*/ 230 h 282"/>
                <a:gd name="T94" fmla="*/ 119 w 211"/>
                <a:gd name="T95" fmla="*/ 237 h 282"/>
                <a:gd name="T96" fmla="*/ 126 w 211"/>
                <a:gd name="T97" fmla="*/ 241 h 282"/>
                <a:gd name="T98" fmla="*/ 133 w 211"/>
                <a:gd name="T99" fmla="*/ 249 h 282"/>
                <a:gd name="T100" fmla="*/ 148 w 211"/>
                <a:gd name="T101" fmla="*/ 256 h 282"/>
                <a:gd name="T102" fmla="*/ 159 w 211"/>
                <a:gd name="T103" fmla="*/ 260 h 282"/>
                <a:gd name="T104" fmla="*/ 170 w 211"/>
                <a:gd name="T105" fmla="*/ 267 h 282"/>
                <a:gd name="T106" fmla="*/ 178 w 211"/>
                <a:gd name="T107" fmla="*/ 275 h 282"/>
                <a:gd name="T108" fmla="*/ 189 w 211"/>
                <a:gd name="T109" fmla="*/ 282 h 282"/>
                <a:gd name="T110" fmla="*/ 200 w 211"/>
                <a:gd name="T111" fmla="*/ 278 h 282"/>
                <a:gd name="T112" fmla="*/ 204 w 211"/>
                <a:gd name="T113" fmla="*/ 267 h 282"/>
                <a:gd name="T114" fmla="*/ 200 w 211"/>
                <a:gd name="T115" fmla="*/ 263 h 282"/>
                <a:gd name="T116" fmla="*/ 211 w 211"/>
                <a:gd name="T117" fmla="*/ 249 h 282"/>
                <a:gd name="T118" fmla="*/ 207 w 211"/>
                <a:gd name="T119" fmla="*/ 230 h 282"/>
                <a:gd name="T120" fmla="*/ 207 w 211"/>
                <a:gd name="T121" fmla="*/ 212 h 282"/>
                <a:gd name="T122" fmla="*/ 211 w 211"/>
                <a:gd name="T123" fmla="*/ 18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1" h="282">
                  <a:moveTo>
                    <a:pt x="196" y="167"/>
                  </a:moveTo>
                  <a:lnTo>
                    <a:pt x="196" y="167"/>
                  </a:lnTo>
                  <a:lnTo>
                    <a:pt x="193" y="167"/>
                  </a:lnTo>
                  <a:lnTo>
                    <a:pt x="193" y="167"/>
                  </a:lnTo>
                  <a:lnTo>
                    <a:pt x="189" y="167"/>
                  </a:lnTo>
                  <a:lnTo>
                    <a:pt x="185" y="167"/>
                  </a:lnTo>
                  <a:lnTo>
                    <a:pt x="182" y="167"/>
                  </a:lnTo>
                  <a:lnTo>
                    <a:pt x="182" y="167"/>
                  </a:lnTo>
                  <a:lnTo>
                    <a:pt x="182" y="163"/>
                  </a:lnTo>
                  <a:lnTo>
                    <a:pt x="178" y="152"/>
                  </a:lnTo>
                  <a:lnTo>
                    <a:pt x="178" y="148"/>
                  </a:lnTo>
                  <a:lnTo>
                    <a:pt x="182" y="148"/>
                  </a:lnTo>
                  <a:lnTo>
                    <a:pt x="182" y="145"/>
                  </a:lnTo>
                  <a:lnTo>
                    <a:pt x="178" y="141"/>
                  </a:lnTo>
                  <a:lnTo>
                    <a:pt x="174" y="145"/>
                  </a:lnTo>
                  <a:lnTo>
                    <a:pt x="167" y="152"/>
                  </a:lnTo>
                  <a:lnTo>
                    <a:pt x="159" y="152"/>
                  </a:lnTo>
                  <a:lnTo>
                    <a:pt x="152" y="152"/>
                  </a:lnTo>
                  <a:lnTo>
                    <a:pt x="152" y="145"/>
                  </a:lnTo>
                  <a:lnTo>
                    <a:pt x="148" y="141"/>
                  </a:lnTo>
                  <a:lnTo>
                    <a:pt x="141" y="141"/>
                  </a:lnTo>
                  <a:lnTo>
                    <a:pt x="130" y="141"/>
                  </a:lnTo>
                  <a:lnTo>
                    <a:pt x="137" y="137"/>
                  </a:lnTo>
                  <a:lnTo>
                    <a:pt x="126" y="126"/>
                  </a:lnTo>
                  <a:lnTo>
                    <a:pt x="122" y="123"/>
                  </a:lnTo>
                  <a:lnTo>
                    <a:pt x="122" y="119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6" y="111"/>
                  </a:lnTo>
                  <a:lnTo>
                    <a:pt x="122" y="108"/>
                  </a:lnTo>
                  <a:lnTo>
                    <a:pt x="126" y="108"/>
                  </a:lnTo>
                  <a:lnTo>
                    <a:pt x="126" y="104"/>
                  </a:lnTo>
                  <a:lnTo>
                    <a:pt x="130" y="100"/>
                  </a:lnTo>
                  <a:lnTo>
                    <a:pt x="133" y="100"/>
                  </a:lnTo>
                  <a:lnTo>
                    <a:pt x="133" y="100"/>
                  </a:lnTo>
                  <a:lnTo>
                    <a:pt x="133" y="97"/>
                  </a:lnTo>
                  <a:lnTo>
                    <a:pt x="133" y="93"/>
                  </a:lnTo>
                  <a:lnTo>
                    <a:pt x="137" y="85"/>
                  </a:lnTo>
                  <a:lnTo>
                    <a:pt x="137" y="85"/>
                  </a:lnTo>
                  <a:lnTo>
                    <a:pt x="137" y="82"/>
                  </a:lnTo>
                  <a:lnTo>
                    <a:pt x="137" y="78"/>
                  </a:lnTo>
                  <a:lnTo>
                    <a:pt x="141" y="78"/>
                  </a:lnTo>
                  <a:lnTo>
                    <a:pt x="145" y="74"/>
                  </a:lnTo>
                  <a:lnTo>
                    <a:pt x="148" y="71"/>
                  </a:lnTo>
                  <a:lnTo>
                    <a:pt x="148" y="71"/>
                  </a:lnTo>
                  <a:lnTo>
                    <a:pt x="152" y="71"/>
                  </a:lnTo>
                  <a:lnTo>
                    <a:pt x="159" y="67"/>
                  </a:lnTo>
                  <a:lnTo>
                    <a:pt x="170" y="63"/>
                  </a:lnTo>
                  <a:lnTo>
                    <a:pt x="170" y="63"/>
                  </a:lnTo>
                  <a:lnTo>
                    <a:pt x="174" y="63"/>
                  </a:lnTo>
                  <a:lnTo>
                    <a:pt x="178" y="63"/>
                  </a:lnTo>
                  <a:lnTo>
                    <a:pt x="178" y="63"/>
                  </a:lnTo>
                  <a:lnTo>
                    <a:pt x="182" y="63"/>
                  </a:lnTo>
                  <a:lnTo>
                    <a:pt x="182" y="67"/>
                  </a:lnTo>
                  <a:lnTo>
                    <a:pt x="185" y="67"/>
                  </a:lnTo>
                  <a:lnTo>
                    <a:pt x="185" y="63"/>
                  </a:lnTo>
                  <a:lnTo>
                    <a:pt x="185" y="59"/>
                  </a:lnTo>
                  <a:lnTo>
                    <a:pt x="182" y="56"/>
                  </a:lnTo>
                  <a:lnTo>
                    <a:pt x="178" y="59"/>
                  </a:lnTo>
                  <a:lnTo>
                    <a:pt x="174" y="59"/>
                  </a:lnTo>
                  <a:lnTo>
                    <a:pt x="174" y="56"/>
                  </a:lnTo>
                  <a:lnTo>
                    <a:pt x="185" y="41"/>
                  </a:lnTo>
                  <a:lnTo>
                    <a:pt x="185" y="37"/>
                  </a:lnTo>
                  <a:lnTo>
                    <a:pt x="182" y="37"/>
                  </a:lnTo>
                  <a:lnTo>
                    <a:pt x="182" y="37"/>
                  </a:lnTo>
                  <a:lnTo>
                    <a:pt x="178" y="33"/>
                  </a:lnTo>
                  <a:lnTo>
                    <a:pt x="174" y="33"/>
                  </a:lnTo>
                  <a:lnTo>
                    <a:pt x="174" y="33"/>
                  </a:lnTo>
                  <a:lnTo>
                    <a:pt x="170" y="33"/>
                  </a:lnTo>
                  <a:lnTo>
                    <a:pt x="163" y="37"/>
                  </a:lnTo>
                  <a:lnTo>
                    <a:pt x="159" y="33"/>
                  </a:lnTo>
                  <a:lnTo>
                    <a:pt x="156" y="33"/>
                  </a:lnTo>
                  <a:lnTo>
                    <a:pt x="152" y="37"/>
                  </a:lnTo>
                  <a:lnTo>
                    <a:pt x="148" y="37"/>
                  </a:lnTo>
                  <a:lnTo>
                    <a:pt x="145" y="37"/>
                  </a:lnTo>
                  <a:lnTo>
                    <a:pt x="141" y="37"/>
                  </a:lnTo>
                  <a:lnTo>
                    <a:pt x="137" y="37"/>
                  </a:lnTo>
                  <a:lnTo>
                    <a:pt x="137" y="37"/>
                  </a:lnTo>
                  <a:lnTo>
                    <a:pt x="133" y="33"/>
                  </a:lnTo>
                  <a:lnTo>
                    <a:pt x="137" y="33"/>
                  </a:lnTo>
                  <a:lnTo>
                    <a:pt x="133" y="30"/>
                  </a:lnTo>
                  <a:lnTo>
                    <a:pt x="133" y="26"/>
                  </a:lnTo>
                  <a:lnTo>
                    <a:pt x="130" y="26"/>
                  </a:lnTo>
                  <a:lnTo>
                    <a:pt x="130" y="22"/>
                  </a:lnTo>
                  <a:lnTo>
                    <a:pt x="126" y="19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15" y="11"/>
                  </a:lnTo>
                  <a:lnTo>
                    <a:pt x="115" y="8"/>
                  </a:lnTo>
                  <a:lnTo>
                    <a:pt x="111" y="4"/>
                  </a:lnTo>
                  <a:lnTo>
                    <a:pt x="111" y="4"/>
                  </a:lnTo>
                  <a:lnTo>
                    <a:pt x="108" y="4"/>
                  </a:lnTo>
                  <a:lnTo>
                    <a:pt x="100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4"/>
                  </a:lnTo>
                  <a:lnTo>
                    <a:pt x="100" y="8"/>
                  </a:lnTo>
                  <a:lnTo>
                    <a:pt x="100" y="11"/>
                  </a:lnTo>
                  <a:lnTo>
                    <a:pt x="100" y="15"/>
                  </a:lnTo>
                  <a:lnTo>
                    <a:pt x="100" y="19"/>
                  </a:lnTo>
                  <a:lnTo>
                    <a:pt x="96" y="19"/>
                  </a:lnTo>
                  <a:lnTo>
                    <a:pt x="93" y="26"/>
                  </a:lnTo>
                  <a:lnTo>
                    <a:pt x="82" y="37"/>
                  </a:lnTo>
                  <a:lnTo>
                    <a:pt x="74" y="41"/>
                  </a:lnTo>
                  <a:lnTo>
                    <a:pt x="56" y="45"/>
                  </a:lnTo>
                  <a:lnTo>
                    <a:pt x="56" y="48"/>
                  </a:lnTo>
                  <a:lnTo>
                    <a:pt x="41" y="71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3" y="67"/>
                  </a:lnTo>
                  <a:lnTo>
                    <a:pt x="30" y="67"/>
                  </a:lnTo>
                  <a:lnTo>
                    <a:pt x="22" y="67"/>
                  </a:lnTo>
                  <a:lnTo>
                    <a:pt x="22" y="63"/>
                  </a:lnTo>
                  <a:lnTo>
                    <a:pt x="19" y="67"/>
                  </a:lnTo>
                  <a:lnTo>
                    <a:pt x="15" y="67"/>
                  </a:lnTo>
                  <a:lnTo>
                    <a:pt x="15" y="63"/>
                  </a:lnTo>
                  <a:lnTo>
                    <a:pt x="19" y="59"/>
                  </a:lnTo>
                  <a:lnTo>
                    <a:pt x="22" y="59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1" y="56"/>
                  </a:lnTo>
                  <a:lnTo>
                    <a:pt x="8" y="59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4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" y="82"/>
                  </a:lnTo>
                  <a:lnTo>
                    <a:pt x="8" y="85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0" y="89"/>
                  </a:lnTo>
                  <a:lnTo>
                    <a:pt x="0" y="93"/>
                  </a:lnTo>
                  <a:lnTo>
                    <a:pt x="4" y="97"/>
                  </a:lnTo>
                  <a:lnTo>
                    <a:pt x="4" y="97"/>
                  </a:lnTo>
                  <a:lnTo>
                    <a:pt x="11" y="100"/>
                  </a:lnTo>
                  <a:lnTo>
                    <a:pt x="15" y="100"/>
                  </a:lnTo>
                  <a:lnTo>
                    <a:pt x="22" y="104"/>
                  </a:lnTo>
                  <a:lnTo>
                    <a:pt x="26" y="104"/>
                  </a:lnTo>
                  <a:lnTo>
                    <a:pt x="26" y="108"/>
                  </a:lnTo>
                  <a:lnTo>
                    <a:pt x="30" y="111"/>
                  </a:lnTo>
                  <a:lnTo>
                    <a:pt x="30" y="115"/>
                  </a:lnTo>
                  <a:lnTo>
                    <a:pt x="33" y="119"/>
                  </a:lnTo>
                  <a:lnTo>
                    <a:pt x="37" y="123"/>
                  </a:lnTo>
                  <a:lnTo>
                    <a:pt x="41" y="126"/>
                  </a:lnTo>
                  <a:lnTo>
                    <a:pt x="41" y="130"/>
                  </a:lnTo>
                  <a:lnTo>
                    <a:pt x="45" y="134"/>
                  </a:lnTo>
                  <a:lnTo>
                    <a:pt x="45" y="137"/>
                  </a:lnTo>
                  <a:lnTo>
                    <a:pt x="48" y="141"/>
                  </a:lnTo>
                  <a:lnTo>
                    <a:pt x="48" y="145"/>
                  </a:lnTo>
                  <a:lnTo>
                    <a:pt x="52" y="148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56" y="160"/>
                  </a:lnTo>
                  <a:lnTo>
                    <a:pt x="59" y="163"/>
                  </a:lnTo>
                  <a:lnTo>
                    <a:pt x="63" y="167"/>
                  </a:lnTo>
                  <a:lnTo>
                    <a:pt x="63" y="171"/>
                  </a:lnTo>
                  <a:lnTo>
                    <a:pt x="63" y="171"/>
                  </a:lnTo>
                  <a:lnTo>
                    <a:pt x="63" y="171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82"/>
                  </a:lnTo>
                  <a:lnTo>
                    <a:pt x="74" y="186"/>
                  </a:lnTo>
                  <a:lnTo>
                    <a:pt x="78" y="186"/>
                  </a:lnTo>
                  <a:lnTo>
                    <a:pt x="78" y="189"/>
                  </a:lnTo>
                  <a:lnTo>
                    <a:pt x="82" y="197"/>
                  </a:lnTo>
                  <a:lnTo>
                    <a:pt x="85" y="200"/>
                  </a:lnTo>
                  <a:lnTo>
                    <a:pt x="89" y="208"/>
                  </a:lnTo>
                  <a:lnTo>
                    <a:pt x="89" y="212"/>
                  </a:lnTo>
                  <a:lnTo>
                    <a:pt x="89" y="212"/>
                  </a:lnTo>
                  <a:lnTo>
                    <a:pt x="85" y="212"/>
                  </a:lnTo>
                  <a:lnTo>
                    <a:pt x="85" y="212"/>
                  </a:lnTo>
                  <a:lnTo>
                    <a:pt x="85" y="215"/>
                  </a:lnTo>
                  <a:lnTo>
                    <a:pt x="85" y="215"/>
                  </a:lnTo>
                  <a:lnTo>
                    <a:pt x="89" y="215"/>
                  </a:lnTo>
                  <a:lnTo>
                    <a:pt x="93" y="219"/>
                  </a:lnTo>
                  <a:lnTo>
                    <a:pt x="93" y="219"/>
                  </a:lnTo>
                  <a:lnTo>
                    <a:pt x="93" y="219"/>
                  </a:lnTo>
                  <a:lnTo>
                    <a:pt x="96" y="223"/>
                  </a:lnTo>
                  <a:lnTo>
                    <a:pt x="100" y="226"/>
                  </a:lnTo>
                  <a:lnTo>
                    <a:pt x="100" y="230"/>
                  </a:lnTo>
                  <a:lnTo>
                    <a:pt x="104" y="230"/>
                  </a:lnTo>
                  <a:lnTo>
                    <a:pt x="108" y="230"/>
                  </a:lnTo>
                  <a:lnTo>
                    <a:pt x="108" y="234"/>
                  </a:lnTo>
                  <a:lnTo>
                    <a:pt x="111" y="234"/>
                  </a:lnTo>
                  <a:lnTo>
                    <a:pt x="111" y="237"/>
                  </a:lnTo>
                  <a:lnTo>
                    <a:pt x="119" y="237"/>
                  </a:lnTo>
                  <a:lnTo>
                    <a:pt x="119" y="234"/>
                  </a:lnTo>
                  <a:lnTo>
                    <a:pt x="119" y="237"/>
                  </a:lnTo>
                  <a:lnTo>
                    <a:pt x="119" y="241"/>
                  </a:lnTo>
                  <a:lnTo>
                    <a:pt x="126" y="241"/>
                  </a:lnTo>
                  <a:lnTo>
                    <a:pt x="130" y="245"/>
                  </a:lnTo>
                  <a:lnTo>
                    <a:pt x="130" y="249"/>
                  </a:lnTo>
                  <a:lnTo>
                    <a:pt x="130" y="249"/>
                  </a:lnTo>
                  <a:lnTo>
                    <a:pt x="133" y="249"/>
                  </a:lnTo>
                  <a:lnTo>
                    <a:pt x="137" y="249"/>
                  </a:lnTo>
                  <a:lnTo>
                    <a:pt x="141" y="249"/>
                  </a:lnTo>
                  <a:lnTo>
                    <a:pt x="145" y="252"/>
                  </a:lnTo>
                  <a:lnTo>
                    <a:pt x="148" y="256"/>
                  </a:lnTo>
                  <a:lnTo>
                    <a:pt x="152" y="256"/>
                  </a:lnTo>
                  <a:lnTo>
                    <a:pt x="156" y="256"/>
                  </a:lnTo>
                  <a:lnTo>
                    <a:pt x="156" y="256"/>
                  </a:lnTo>
                  <a:lnTo>
                    <a:pt x="159" y="260"/>
                  </a:lnTo>
                  <a:lnTo>
                    <a:pt x="163" y="263"/>
                  </a:lnTo>
                  <a:lnTo>
                    <a:pt x="167" y="263"/>
                  </a:lnTo>
                  <a:lnTo>
                    <a:pt x="167" y="267"/>
                  </a:lnTo>
                  <a:lnTo>
                    <a:pt x="170" y="267"/>
                  </a:lnTo>
                  <a:lnTo>
                    <a:pt x="170" y="271"/>
                  </a:lnTo>
                  <a:lnTo>
                    <a:pt x="170" y="271"/>
                  </a:lnTo>
                  <a:lnTo>
                    <a:pt x="174" y="271"/>
                  </a:lnTo>
                  <a:lnTo>
                    <a:pt x="178" y="275"/>
                  </a:lnTo>
                  <a:lnTo>
                    <a:pt x="182" y="278"/>
                  </a:lnTo>
                  <a:lnTo>
                    <a:pt x="185" y="282"/>
                  </a:lnTo>
                  <a:lnTo>
                    <a:pt x="189" y="282"/>
                  </a:lnTo>
                  <a:lnTo>
                    <a:pt x="189" y="282"/>
                  </a:lnTo>
                  <a:lnTo>
                    <a:pt x="193" y="282"/>
                  </a:lnTo>
                  <a:lnTo>
                    <a:pt x="196" y="278"/>
                  </a:lnTo>
                  <a:lnTo>
                    <a:pt x="196" y="278"/>
                  </a:lnTo>
                  <a:lnTo>
                    <a:pt x="200" y="278"/>
                  </a:lnTo>
                  <a:lnTo>
                    <a:pt x="204" y="275"/>
                  </a:lnTo>
                  <a:lnTo>
                    <a:pt x="200" y="271"/>
                  </a:lnTo>
                  <a:lnTo>
                    <a:pt x="200" y="271"/>
                  </a:lnTo>
                  <a:lnTo>
                    <a:pt x="204" y="267"/>
                  </a:lnTo>
                  <a:lnTo>
                    <a:pt x="204" y="267"/>
                  </a:lnTo>
                  <a:lnTo>
                    <a:pt x="204" y="267"/>
                  </a:lnTo>
                  <a:lnTo>
                    <a:pt x="204" y="267"/>
                  </a:lnTo>
                  <a:lnTo>
                    <a:pt x="200" y="263"/>
                  </a:lnTo>
                  <a:lnTo>
                    <a:pt x="204" y="260"/>
                  </a:lnTo>
                  <a:lnTo>
                    <a:pt x="207" y="256"/>
                  </a:lnTo>
                  <a:lnTo>
                    <a:pt x="211" y="252"/>
                  </a:lnTo>
                  <a:lnTo>
                    <a:pt x="211" y="249"/>
                  </a:lnTo>
                  <a:lnTo>
                    <a:pt x="207" y="241"/>
                  </a:lnTo>
                  <a:lnTo>
                    <a:pt x="207" y="237"/>
                  </a:lnTo>
                  <a:lnTo>
                    <a:pt x="207" y="234"/>
                  </a:lnTo>
                  <a:lnTo>
                    <a:pt x="207" y="230"/>
                  </a:lnTo>
                  <a:lnTo>
                    <a:pt x="204" y="230"/>
                  </a:lnTo>
                  <a:lnTo>
                    <a:pt x="207" y="226"/>
                  </a:lnTo>
                  <a:lnTo>
                    <a:pt x="207" y="223"/>
                  </a:lnTo>
                  <a:lnTo>
                    <a:pt x="207" y="212"/>
                  </a:lnTo>
                  <a:lnTo>
                    <a:pt x="207" y="208"/>
                  </a:lnTo>
                  <a:lnTo>
                    <a:pt x="207" y="204"/>
                  </a:lnTo>
                  <a:lnTo>
                    <a:pt x="207" y="193"/>
                  </a:lnTo>
                  <a:lnTo>
                    <a:pt x="211" y="189"/>
                  </a:lnTo>
                  <a:lnTo>
                    <a:pt x="211" y="186"/>
                  </a:lnTo>
                  <a:lnTo>
                    <a:pt x="196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82" name="Freeform 185"/>
            <p:cNvSpPr/>
            <p:nvPr/>
          </p:nvSpPr>
          <p:spPr bwMode="auto">
            <a:xfrm>
              <a:off x="2844273" y="3367677"/>
              <a:ext cx="262473" cy="266333"/>
            </a:xfrm>
            <a:custGeom>
              <a:avLst/>
              <a:gdLst>
                <a:gd name="T0" fmla="*/ 197 w 204"/>
                <a:gd name="T1" fmla="*/ 152 h 207"/>
                <a:gd name="T2" fmla="*/ 197 w 204"/>
                <a:gd name="T3" fmla="*/ 118 h 207"/>
                <a:gd name="T4" fmla="*/ 186 w 204"/>
                <a:gd name="T5" fmla="*/ 100 h 207"/>
                <a:gd name="T6" fmla="*/ 152 w 204"/>
                <a:gd name="T7" fmla="*/ 85 h 207"/>
                <a:gd name="T8" fmla="*/ 152 w 204"/>
                <a:gd name="T9" fmla="*/ 67 h 207"/>
                <a:gd name="T10" fmla="*/ 134 w 204"/>
                <a:gd name="T11" fmla="*/ 63 h 207"/>
                <a:gd name="T12" fmla="*/ 126 w 204"/>
                <a:gd name="T13" fmla="*/ 55 h 207"/>
                <a:gd name="T14" fmla="*/ 111 w 204"/>
                <a:gd name="T15" fmla="*/ 52 h 207"/>
                <a:gd name="T16" fmla="*/ 97 w 204"/>
                <a:gd name="T17" fmla="*/ 41 h 207"/>
                <a:gd name="T18" fmla="*/ 86 w 204"/>
                <a:gd name="T19" fmla="*/ 41 h 207"/>
                <a:gd name="T20" fmla="*/ 74 w 204"/>
                <a:gd name="T21" fmla="*/ 33 h 207"/>
                <a:gd name="T22" fmla="*/ 71 w 204"/>
                <a:gd name="T23" fmla="*/ 22 h 207"/>
                <a:gd name="T24" fmla="*/ 67 w 204"/>
                <a:gd name="T25" fmla="*/ 7 h 207"/>
                <a:gd name="T26" fmla="*/ 63 w 204"/>
                <a:gd name="T27" fmla="*/ 3 h 207"/>
                <a:gd name="T28" fmla="*/ 52 w 204"/>
                <a:gd name="T29" fmla="*/ 3 h 207"/>
                <a:gd name="T30" fmla="*/ 34 w 204"/>
                <a:gd name="T31" fmla="*/ 15 h 207"/>
                <a:gd name="T32" fmla="*/ 23 w 204"/>
                <a:gd name="T33" fmla="*/ 18 h 207"/>
                <a:gd name="T34" fmla="*/ 11 w 204"/>
                <a:gd name="T35" fmla="*/ 22 h 207"/>
                <a:gd name="T36" fmla="*/ 15 w 204"/>
                <a:gd name="T37" fmla="*/ 44 h 207"/>
                <a:gd name="T38" fmla="*/ 11 w 204"/>
                <a:gd name="T39" fmla="*/ 63 h 207"/>
                <a:gd name="T40" fmla="*/ 11 w 204"/>
                <a:gd name="T41" fmla="*/ 81 h 207"/>
                <a:gd name="T42" fmla="*/ 11 w 204"/>
                <a:gd name="T43" fmla="*/ 89 h 207"/>
                <a:gd name="T44" fmla="*/ 15 w 204"/>
                <a:gd name="T45" fmla="*/ 104 h 207"/>
                <a:gd name="T46" fmla="*/ 8 w 204"/>
                <a:gd name="T47" fmla="*/ 115 h 207"/>
                <a:gd name="T48" fmla="*/ 8 w 204"/>
                <a:gd name="T49" fmla="*/ 122 h 207"/>
                <a:gd name="T50" fmla="*/ 11 w 204"/>
                <a:gd name="T51" fmla="*/ 126 h 207"/>
                <a:gd name="T52" fmla="*/ 15 w 204"/>
                <a:gd name="T53" fmla="*/ 133 h 207"/>
                <a:gd name="T54" fmla="*/ 15 w 204"/>
                <a:gd name="T55" fmla="*/ 144 h 207"/>
                <a:gd name="T56" fmla="*/ 26 w 204"/>
                <a:gd name="T57" fmla="*/ 156 h 207"/>
                <a:gd name="T58" fmla="*/ 23 w 204"/>
                <a:gd name="T59" fmla="*/ 170 h 207"/>
                <a:gd name="T60" fmla="*/ 45 w 204"/>
                <a:gd name="T61" fmla="*/ 207 h 207"/>
                <a:gd name="T62" fmla="*/ 52 w 204"/>
                <a:gd name="T63" fmla="*/ 207 h 207"/>
                <a:gd name="T64" fmla="*/ 56 w 204"/>
                <a:gd name="T65" fmla="*/ 200 h 207"/>
                <a:gd name="T66" fmla="*/ 71 w 204"/>
                <a:gd name="T67" fmla="*/ 196 h 207"/>
                <a:gd name="T68" fmla="*/ 82 w 204"/>
                <a:gd name="T69" fmla="*/ 193 h 207"/>
                <a:gd name="T70" fmla="*/ 93 w 204"/>
                <a:gd name="T71" fmla="*/ 196 h 207"/>
                <a:gd name="T72" fmla="*/ 97 w 204"/>
                <a:gd name="T73" fmla="*/ 204 h 207"/>
                <a:gd name="T74" fmla="*/ 100 w 204"/>
                <a:gd name="T75" fmla="*/ 196 h 207"/>
                <a:gd name="T76" fmla="*/ 119 w 204"/>
                <a:gd name="T77" fmla="*/ 193 h 207"/>
                <a:gd name="T78" fmla="*/ 130 w 204"/>
                <a:gd name="T79" fmla="*/ 182 h 207"/>
                <a:gd name="T80" fmla="*/ 126 w 204"/>
                <a:gd name="T81" fmla="*/ 170 h 207"/>
                <a:gd name="T82" fmla="*/ 134 w 204"/>
                <a:gd name="T83" fmla="*/ 156 h 207"/>
                <a:gd name="T84" fmla="*/ 178 w 204"/>
                <a:gd name="T85" fmla="*/ 148 h 207"/>
                <a:gd name="T86" fmla="*/ 197 w 204"/>
                <a:gd name="T87" fmla="*/ 15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4" h="207">
                  <a:moveTo>
                    <a:pt x="197" y="159"/>
                  </a:moveTo>
                  <a:lnTo>
                    <a:pt x="197" y="156"/>
                  </a:lnTo>
                  <a:lnTo>
                    <a:pt x="197" y="152"/>
                  </a:lnTo>
                  <a:lnTo>
                    <a:pt x="204" y="137"/>
                  </a:lnTo>
                  <a:lnTo>
                    <a:pt x="204" y="133"/>
                  </a:lnTo>
                  <a:lnTo>
                    <a:pt x="197" y="118"/>
                  </a:lnTo>
                  <a:lnTo>
                    <a:pt x="186" y="115"/>
                  </a:lnTo>
                  <a:lnTo>
                    <a:pt x="189" y="111"/>
                  </a:lnTo>
                  <a:lnTo>
                    <a:pt x="186" y="100"/>
                  </a:lnTo>
                  <a:lnTo>
                    <a:pt x="156" y="100"/>
                  </a:lnTo>
                  <a:lnTo>
                    <a:pt x="156" y="92"/>
                  </a:lnTo>
                  <a:lnTo>
                    <a:pt x="152" y="85"/>
                  </a:lnTo>
                  <a:lnTo>
                    <a:pt x="152" y="81"/>
                  </a:lnTo>
                  <a:lnTo>
                    <a:pt x="152" y="74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45" y="63"/>
                  </a:lnTo>
                  <a:lnTo>
                    <a:pt x="134" y="63"/>
                  </a:lnTo>
                  <a:lnTo>
                    <a:pt x="130" y="59"/>
                  </a:lnTo>
                  <a:lnTo>
                    <a:pt x="126" y="59"/>
                  </a:lnTo>
                  <a:lnTo>
                    <a:pt x="126" y="55"/>
                  </a:lnTo>
                  <a:lnTo>
                    <a:pt x="123" y="55"/>
                  </a:lnTo>
                  <a:lnTo>
                    <a:pt x="115" y="52"/>
                  </a:lnTo>
                  <a:lnTo>
                    <a:pt x="111" y="52"/>
                  </a:lnTo>
                  <a:lnTo>
                    <a:pt x="108" y="48"/>
                  </a:lnTo>
                  <a:lnTo>
                    <a:pt x="104" y="48"/>
                  </a:lnTo>
                  <a:lnTo>
                    <a:pt x="97" y="41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86" y="41"/>
                  </a:lnTo>
                  <a:lnTo>
                    <a:pt x="78" y="41"/>
                  </a:lnTo>
                  <a:lnTo>
                    <a:pt x="74" y="37"/>
                  </a:lnTo>
                  <a:lnTo>
                    <a:pt x="74" y="33"/>
                  </a:lnTo>
                  <a:lnTo>
                    <a:pt x="71" y="33"/>
                  </a:lnTo>
                  <a:lnTo>
                    <a:pt x="67" y="26"/>
                  </a:lnTo>
                  <a:lnTo>
                    <a:pt x="71" y="22"/>
                  </a:lnTo>
                  <a:lnTo>
                    <a:pt x="67" y="15"/>
                  </a:lnTo>
                  <a:lnTo>
                    <a:pt x="71" y="11"/>
                  </a:lnTo>
                  <a:lnTo>
                    <a:pt x="67" y="7"/>
                  </a:lnTo>
                  <a:lnTo>
                    <a:pt x="67" y="3"/>
                  </a:lnTo>
                  <a:lnTo>
                    <a:pt x="67" y="0"/>
                  </a:lnTo>
                  <a:lnTo>
                    <a:pt x="63" y="3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2" y="3"/>
                  </a:lnTo>
                  <a:lnTo>
                    <a:pt x="45" y="3"/>
                  </a:lnTo>
                  <a:lnTo>
                    <a:pt x="37" y="11"/>
                  </a:lnTo>
                  <a:lnTo>
                    <a:pt x="34" y="15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3" y="18"/>
                  </a:lnTo>
                  <a:lnTo>
                    <a:pt x="19" y="18"/>
                  </a:lnTo>
                  <a:lnTo>
                    <a:pt x="15" y="22"/>
                  </a:lnTo>
                  <a:lnTo>
                    <a:pt x="11" y="22"/>
                  </a:lnTo>
                  <a:lnTo>
                    <a:pt x="0" y="22"/>
                  </a:lnTo>
                  <a:lnTo>
                    <a:pt x="15" y="41"/>
                  </a:lnTo>
                  <a:lnTo>
                    <a:pt x="15" y="44"/>
                  </a:lnTo>
                  <a:lnTo>
                    <a:pt x="11" y="48"/>
                  </a:lnTo>
                  <a:lnTo>
                    <a:pt x="11" y="59"/>
                  </a:lnTo>
                  <a:lnTo>
                    <a:pt x="11" y="63"/>
                  </a:lnTo>
                  <a:lnTo>
                    <a:pt x="11" y="67"/>
                  </a:lnTo>
                  <a:lnTo>
                    <a:pt x="11" y="78"/>
                  </a:lnTo>
                  <a:lnTo>
                    <a:pt x="11" y="81"/>
                  </a:lnTo>
                  <a:lnTo>
                    <a:pt x="8" y="85"/>
                  </a:lnTo>
                  <a:lnTo>
                    <a:pt x="11" y="85"/>
                  </a:lnTo>
                  <a:lnTo>
                    <a:pt x="11" y="89"/>
                  </a:lnTo>
                  <a:lnTo>
                    <a:pt x="11" y="92"/>
                  </a:lnTo>
                  <a:lnTo>
                    <a:pt x="11" y="96"/>
                  </a:lnTo>
                  <a:lnTo>
                    <a:pt x="15" y="104"/>
                  </a:lnTo>
                  <a:lnTo>
                    <a:pt x="15" y="107"/>
                  </a:lnTo>
                  <a:lnTo>
                    <a:pt x="11" y="111"/>
                  </a:lnTo>
                  <a:lnTo>
                    <a:pt x="8" y="115"/>
                  </a:lnTo>
                  <a:lnTo>
                    <a:pt x="4" y="118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11" y="126"/>
                  </a:lnTo>
                  <a:lnTo>
                    <a:pt x="11" y="130"/>
                  </a:lnTo>
                  <a:lnTo>
                    <a:pt x="15" y="130"/>
                  </a:lnTo>
                  <a:lnTo>
                    <a:pt x="15" y="133"/>
                  </a:lnTo>
                  <a:lnTo>
                    <a:pt x="15" y="137"/>
                  </a:lnTo>
                  <a:lnTo>
                    <a:pt x="15" y="137"/>
                  </a:lnTo>
                  <a:lnTo>
                    <a:pt x="15" y="144"/>
                  </a:lnTo>
                  <a:lnTo>
                    <a:pt x="19" y="148"/>
                  </a:lnTo>
                  <a:lnTo>
                    <a:pt x="26" y="152"/>
                  </a:lnTo>
                  <a:lnTo>
                    <a:pt x="26" y="156"/>
                  </a:lnTo>
                  <a:lnTo>
                    <a:pt x="26" y="159"/>
                  </a:lnTo>
                  <a:lnTo>
                    <a:pt x="26" y="163"/>
                  </a:lnTo>
                  <a:lnTo>
                    <a:pt x="23" y="170"/>
                  </a:lnTo>
                  <a:lnTo>
                    <a:pt x="23" y="174"/>
                  </a:lnTo>
                  <a:lnTo>
                    <a:pt x="34" y="178"/>
                  </a:lnTo>
                  <a:lnTo>
                    <a:pt x="45" y="207"/>
                  </a:lnTo>
                  <a:lnTo>
                    <a:pt x="49" y="207"/>
                  </a:lnTo>
                  <a:lnTo>
                    <a:pt x="49" y="207"/>
                  </a:lnTo>
                  <a:lnTo>
                    <a:pt x="52" y="207"/>
                  </a:lnTo>
                  <a:lnTo>
                    <a:pt x="52" y="207"/>
                  </a:lnTo>
                  <a:lnTo>
                    <a:pt x="56" y="204"/>
                  </a:lnTo>
                  <a:lnTo>
                    <a:pt x="56" y="200"/>
                  </a:lnTo>
                  <a:lnTo>
                    <a:pt x="63" y="193"/>
                  </a:lnTo>
                  <a:lnTo>
                    <a:pt x="67" y="193"/>
                  </a:lnTo>
                  <a:lnTo>
                    <a:pt x="71" y="196"/>
                  </a:lnTo>
                  <a:lnTo>
                    <a:pt x="78" y="193"/>
                  </a:lnTo>
                  <a:lnTo>
                    <a:pt x="78" y="193"/>
                  </a:lnTo>
                  <a:lnTo>
                    <a:pt x="82" y="193"/>
                  </a:lnTo>
                  <a:lnTo>
                    <a:pt x="89" y="193"/>
                  </a:lnTo>
                  <a:lnTo>
                    <a:pt x="93" y="193"/>
                  </a:lnTo>
                  <a:lnTo>
                    <a:pt x="93" y="196"/>
                  </a:lnTo>
                  <a:lnTo>
                    <a:pt x="97" y="204"/>
                  </a:lnTo>
                  <a:lnTo>
                    <a:pt x="97" y="204"/>
                  </a:lnTo>
                  <a:lnTo>
                    <a:pt x="97" y="204"/>
                  </a:lnTo>
                  <a:lnTo>
                    <a:pt x="97" y="200"/>
                  </a:lnTo>
                  <a:lnTo>
                    <a:pt x="100" y="200"/>
                  </a:lnTo>
                  <a:lnTo>
                    <a:pt x="100" y="196"/>
                  </a:lnTo>
                  <a:lnTo>
                    <a:pt x="104" y="193"/>
                  </a:lnTo>
                  <a:lnTo>
                    <a:pt x="111" y="193"/>
                  </a:lnTo>
                  <a:lnTo>
                    <a:pt x="119" y="193"/>
                  </a:lnTo>
                  <a:lnTo>
                    <a:pt x="123" y="196"/>
                  </a:lnTo>
                  <a:lnTo>
                    <a:pt x="126" y="189"/>
                  </a:lnTo>
                  <a:lnTo>
                    <a:pt x="130" y="182"/>
                  </a:lnTo>
                  <a:lnTo>
                    <a:pt x="130" y="178"/>
                  </a:lnTo>
                  <a:lnTo>
                    <a:pt x="130" y="174"/>
                  </a:lnTo>
                  <a:lnTo>
                    <a:pt x="126" y="170"/>
                  </a:lnTo>
                  <a:lnTo>
                    <a:pt x="134" y="163"/>
                  </a:lnTo>
                  <a:lnTo>
                    <a:pt x="134" y="159"/>
                  </a:lnTo>
                  <a:lnTo>
                    <a:pt x="134" y="156"/>
                  </a:lnTo>
                  <a:lnTo>
                    <a:pt x="137" y="156"/>
                  </a:lnTo>
                  <a:lnTo>
                    <a:pt x="160" y="148"/>
                  </a:lnTo>
                  <a:lnTo>
                    <a:pt x="178" y="148"/>
                  </a:lnTo>
                  <a:lnTo>
                    <a:pt x="189" y="156"/>
                  </a:lnTo>
                  <a:lnTo>
                    <a:pt x="193" y="156"/>
                  </a:lnTo>
                  <a:lnTo>
                    <a:pt x="197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83" name="Freeform 186"/>
            <p:cNvSpPr/>
            <p:nvPr/>
          </p:nvSpPr>
          <p:spPr bwMode="auto">
            <a:xfrm>
              <a:off x="3002529" y="3558098"/>
              <a:ext cx="180128" cy="172409"/>
            </a:xfrm>
            <a:custGeom>
              <a:avLst/>
              <a:gdLst>
                <a:gd name="T0" fmla="*/ 3 w 140"/>
                <a:gd name="T1" fmla="*/ 41 h 134"/>
                <a:gd name="T2" fmla="*/ 7 w 140"/>
                <a:gd name="T3" fmla="*/ 30 h 134"/>
                <a:gd name="T4" fmla="*/ 3 w 140"/>
                <a:gd name="T5" fmla="*/ 22 h 134"/>
                <a:gd name="T6" fmla="*/ 11 w 140"/>
                <a:gd name="T7" fmla="*/ 11 h 134"/>
                <a:gd name="T8" fmla="*/ 14 w 140"/>
                <a:gd name="T9" fmla="*/ 8 h 134"/>
                <a:gd name="T10" fmla="*/ 55 w 140"/>
                <a:gd name="T11" fmla="*/ 0 h 134"/>
                <a:gd name="T12" fmla="*/ 70 w 140"/>
                <a:gd name="T13" fmla="*/ 8 h 134"/>
                <a:gd name="T14" fmla="*/ 74 w 140"/>
                <a:gd name="T15" fmla="*/ 15 h 134"/>
                <a:gd name="T16" fmla="*/ 77 w 140"/>
                <a:gd name="T17" fmla="*/ 22 h 134"/>
                <a:gd name="T18" fmla="*/ 77 w 140"/>
                <a:gd name="T19" fmla="*/ 37 h 134"/>
                <a:gd name="T20" fmla="*/ 77 w 140"/>
                <a:gd name="T21" fmla="*/ 41 h 134"/>
                <a:gd name="T22" fmla="*/ 85 w 140"/>
                <a:gd name="T23" fmla="*/ 45 h 134"/>
                <a:gd name="T24" fmla="*/ 96 w 140"/>
                <a:gd name="T25" fmla="*/ 45 h 134"/>
                <a:gd name="T26" fmla="*/ 107 w 140"/>
                <a:gd name="T27" fmla="*/ 45 h 134"/>
                <a:gd name="T28" fmla="*/ 114 w 140"/>
                <a:gd name="T29" fmla="*/ 48 h 134"/>
                <a:gd name="T30" fmla="*/ 122 w 140"/>
                <a:gd name="T31" fmla="*/ 67 h 134"/>
                <a:gd name="T32" fmla="*/ 125 w 140"/>
                <a:gd name="T33" fmla="*/ 74 h 134"/>
                <a:gd name="T34" fmla="*/ 137 w 140"/>
                <a:gd name="T35" fmla="*/ 71 h 134"/>
                <a:gd name="T36" fmla="*/ 140 w 140"/>
                <a:gd name="T37" fmla="*/ 74 h 134"/>
                <a:gd name="T38" fmla="*/ 140 w 140"/>
                <a:gd name="T39" fmla="*/ 93 h 134"/>
                <a:gd name="T40" fmla="*/ 137 w 140"/>
                <a:gd name="T41" fmla="*/ 93 h 134"/>
                <a:gd name="T42" fmla="*/ 137 w 140"/>
                <a:gd name="T43" fmla="*/ 97 h 134"/>
                <a:gd name="T44" fmla="*/ 137 w 140"/>
                <a:gd name="T45" fmla="*/ 100 h 134"/>
                <a:gd name="T46" fmla="*/ 137 w 140"/>
                <a:gd name="T47" fmla="*/ 104 h 134"/>
                <a:gd name="T48" fmla="*/ 133 w 140"/>
                <a:gd name="T49" fmla="*/ 111 h 134"/>
                <a:gd name="T50" fmla="*/ 129 w 140"/>
                <a:gd name="T51" fmla="*/ 119 h 134"/>
                <a:gd name="T52" fmla="*/ 122 w 140"/>
                <a:gd name="T53" fmla="*/ 126 h 134"/>
                <a:gd name="T54" fmla="*/ 114 w 140"/>
                <a:gd name="T55" fmla="*/ 130 h 134"/>
                <a:gd name="T56" fmla="*/ 111 w 140"/>
                <a:gd name="T57" fmla="*/ 134 h 134"/>
                <a:gd name="T58" fmla="*/ 107 w 140"/>
                <a:gd name="T59" fmla="*/ 134 h 134"/>
                <a:gd name="T60" fmla="*/ 96 w 140"/>
                <a:gd name="T61" fmla="*/ 130 h 134"/>
                <a:gd name="T62" fmla="*/ 74 w 140"/>
                <a:gd name="T63" fmla="*/ 130 h 134"/>
                <a:gd name="T64" fmla="*/ 74 w 140"/>
                <a:gd name="T65" fmla="*/ 126 h 134"/>
                <a:gd name="T66" fmla="*/ 81 w 140"/>
                <a:gd name="T67" fmla="*/ 115 h 134"/>
                <a:gd name="T68" fmla="*/ 81 w 140"/>
                <a:gd name="T69" fmla="*/ 111 h 134"/>
                <a:gd name="T70" fmla="*/ 85 w 140"/>
                <a:gd name="T71" fmla="*/ 104 h 134"/>
                <a:gd name="T72" fmla="*/ 85 w 140"/>
                <a:gd name="T73" fmla="*/ 97 h 134"/>
                <a:gd name="T74" fmla="*/ 77 w 140"/>
                <a:gd name="T75" fmla="*/ 89 h 134"/>
                <a:gd name="T76" fmla="*/ 59 w 140"/>
                <a:gd name="T77" fmla="*/ 85 h 134"/>
                <a:gd name="T78" fmla="*/ 48 w 140"/>
                <a:gd name="T79" fmla="*/ 82 h 134"/>
                <a:gd name="T80" fmla="*/ 33 w 140"/>
                <a:gd name="T81" fmla="*/ 74 h 134"/>
                <a:gd name="T82" fmla="*/ 25 w 140"/>
                <a:gd name="T83" fmla="*/ 67 h 134"/>
                <a:gd name="T84" fmla="*/ 11 w 140"/>
                <a:gd name="T85" fmla="*/ 59 h 134"/>
                <a:gd name="T86" fmla="*/ 3 w 140"/>
                <a:gd name="T87" fmla="*/ 52 h 134"/>
                <a:gd name="T88" fmla="*/ 0 w 140"/>
                <a:gd name="T89" fmla="*/ 4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0" h="134">
                  <a:moveTo>
                    <a:pt x="0" y="48"/>
                  </a:moveTo>
                  <a:lnTo>
                    <a:pt x="3" y="41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3" y="22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37" y="0"/>
                  </a:lnTo>
                  <a:lnTo>
                    <a:pt x="55" y="0"/>
                  </a:lnTo>
                  <a:lnTo>
                    <a:pt x="66" y="8"/>
                  </a:lnTo>
                  <a:lnTo>
                    <a:pt x="70" y="8"/>
                  </a:lnTo>
                  <a:lnTo>
                    <a:pt x="74" y="11"/>
                  </a:lnTo>
                  <a:lnTo>
                    <a:pt x="74" y="15"/>
                  </a:lnTo>
                  <a:lnTo>
                    <a:pt x="77" y="19"/>
                  </a:lnTo>
                  <a:lnTo>
                    <a:pt x="77" y="22"/>
                  </a:lnTo>
                  <a:lnTo>
                    <a:pt x="81" y="26"/>
                  </a:lnTo>
                  <a:lnTo>
                    <a:pt x="77" y="37"/>
                  </a:lnTo>
                  <a:lnTo>
                    <a:pt x="81" y="41"/>
                  </a:lnTo>
                  <a:lnTo>
                    <a:pt x="77" y="41"/>
                  </a:lnTo>
                  <a:lnTo>
                    <a:pt x="81" y="45"/>
                  </a:lnTo>
                  <a:lnTo>
                    <a:pt x="85" y="45"/>
                  </a:lnTo>
                  <a:lnTo>
                    <a:pt x="88" y="48"/>
                  </a:lnTo>
                  <a:lnTo>
                    <a:pt x="96" y="45"/>
                  </a:lnTo>
                  <a:lnTo>
                    <a:pt x="100" y="48"/>
                  </a:lnTo>
                  <a:lnTo>
                    <a:pt x="107" y="45"/>
                  </a:lnTo>
                  <a:lnTo>
                    <a:pt x="111" y="48"/>
                  </a:lnTo>
                  <a:lnTo>
                    <a:pt x="114" y="48"/>
                  </a:lnTo>
                  <a:lnTo>
                    <a:pt x="114" y="52"/>
                  </a:lnTo>
                  <a:lnTo>
                    <a:pt x="122" y="67"/>
                  </a:lnTo>
                  <a:lnTo>
                    <a:pt x="122" y="74"/>
                  </a:lnTo>
                  <a:lnTo>
                    <a:pt x="125" y="74"/>
                  </a:lnTo>
                  <a:lnTo>
                    <a:pt x="133" y="71"/>
                  </a:lnTo>
                  <a:lnTo>
                    <a:pt x="137" y="71"/>
                  </a:lnTo>
                  <a:lnTo>
                    <a:pt x="140" y="74"/>
                  </a:lnTo>
                  <a:lnTo>
                    <a:pt x="140" y="74"/>
                  </a:lnTo>
                  <a:lnTo>
                    <a:pt x="140" y="78"/>
                  </a:lnTo>
                  <a:lnTo>
                    <a:pt x="140" y="93"/>
                  </a:lnTo>
                  <a:lnTo>
                    <a:pt x="140" y="93"/>
                  </a:lnTo>
                  <a:lnTo>
                    <a:pt x="137" y="93"/>
                  </a:lnTo>
                  <a:lnTo>
                    <a:pt x="137" y="97"/>
                  </a:lnTo>
                  <a:lnTo>
                    <a:pt x="137" y="97"/>
                  </a:lnTo>
                  <a:lnTo>
                    <a:pt x="137" y="100"/>
                  </a:lnTo>
                  <a:lnTo>
                    <a:pt x="137" y="100"/>
                  </a:lnTo>
                  <a:lnTo>
                    <a:pt x="137" y="104"/>
                  </a:lnTo>
                  <a:lnTo>
                    <a:pt x="137" y="104"/>
                  </a:lnTo>
                  <a:lnTo>
                    <a:pt x="137" y="111"/>
                  </a:lnTo>
                  <a:lnTo>
                    <a:pt x="133" y="111"/>
                  </a:lnTo>
                  <a:lnTo>
                    <a:pt x="133" y="115"/>
                  </a:lnTo>
                  <a:lnTo>
                    <a:pt x="129" y="119"/>
                  </a:lnTo>
                  <a:lnTo>
                    <a:pt x="122" y="123"/>
                  </a:lnTo>
                  <a:lnTo>
                    <a:pt x="122" y="126"/>
                  </a:lnTo>
                  <a:lnTo>
                    <a:pt x="118" y="130"/>
                  </a:lnTo>
                  <a:lnTo>
                    <a:pt x="114" y="130"/>
                  </a:lnTo>
                  <a:lnTo>
                    <a:pt x="114" y="130"/>
                  </a:lnTo>
                  <a:lnTo>
                    <a:pt x="111" y="134"/>
                  </a:lnTo>
                  <a:lnTo>
                    <a:pt x="107" y="134"/>
                  </a:lnTo>
                  <a:lnTo>
                    <a:pt x="107" y="134"/>
                  </a:lnTo>
                  <a:lnTo>
                    <a:pt x="103" y="134"/>
                  </a:lnTo>
                  <a:lnTo>
                    <a:pt x="96" y="130"/>
                  </a:lnTo>
                  <a:lnTo>
                    <a:pt x="85" y="130"/>
                  </a:lnTo>
                  <a:lnTo>
                    <a:pt x="74" y="130"/>
                  </a:lnTo>
                  <a:lnTo>
                    <a:pt x="70" y="130"/>
                  </a:lnTo>
                  <a:lnTo>
                    <a:pt x="74" y="126"/>
                  </a:lnTo>
                  <a:lnTo>
                    <a:pt x="77" y="123"/>
                  </a:lnTo>
                  <a:lnTo>
                    <a:pt x="81" y="115"/>
                  </a:lnTo>
                  <a:lnTo>
                    <a:pt x="77" y="111"/>
                  </a:lnTo>
                  <a:lnTo>
                    <a:pt x="81" y="111"/>
                  </a:lnTo>
                  <a:lnTo>
                    <a:pt x="85" y="108"/>
                  </a:lnTo>
                  <a:lnTo>
                    <a:pt x="85" y="104"/>
                  </a:lnTo>
                  <a:lnTo>
                    <a:pt x="88" y="100"/>
                  </a:lnTo>
                  <a:lnTo>
                    <a:pt x="85" y="97"/>
                  </a:lnTo>
                  <a:lnTo>
                    <a:pt x="81" y="97"/>
                  </a:lnTo>
                  <a:lnTo>
                    <a:pt x="77" y="89"/>
                  </a:lnTo>
                  <a:lnTo>
                    <a:pt x="66" y="89"/>
                  </a:lnTo>
                  <a:lnTo>
                    <a:pt x="59" y="85"/>
                  </a:lnTo>
                  <a:lnTo>
                    <a:pt x="51" y="82"/>
                  </a:lnTo>
                  <a:lnTo>
                    <a:pt x="48" y="82"/>
                  </a:lnTo>
                  <a:lnTo>
                    <a:pt x="44" y="78"/>
                  </a:lnTo>
                  <a:lnTo>
                    <a:pt x="33" y="74"/>
                  </a:lnTo>
                  <a:lnTo>
                    <a:pt x="29" y="71"/>
                  </a:lnTo>
                  <a:lnTo>
                    <a:pt x="25" y="67"/>
                  </a:lnTo>
                  <a:lnTo>
                    <a:pt x="22" y="67"/>
                  </a:lnTo>
                  <a:lnTo>
                    <a:pt x="11" y="59"/>
                  </a:lnTo>
                  <a:lnTo>
                    <a:pt x="7" y="52"/>
                  </a:lnTo>
                  <a:lnTo>
                    <a:pt x="3" y="52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84" name="Freeform 187"/>
            <p:cNvSpPr/>
            <p:nvPr/>
          </p:nvSpPr>
          <p:spPr bwMode="auto">
            <a:xfrm>
              <a:off x="3111893" y="3781972"/>
              <a:ext cx="109364" cy="110650"/>
            </a:xfrm>
            <a:custGeom>
              <a:avLst/>
              <a:gdLst>
                <a:gd name="T0" fmla="*/ 11 w 85"/>
                <a:gd name="T1" fmla="*/ 0 h 86"/>
                <a:gd name="T2" fmla="*/ 22 w 85"/>
                <a:gd name="T3" fmla="*/ 0 h 86"/>
                <a:gd name="T4" fmla="*/ 29 w 85"/>
                <a:gd name="T5" fmla="*/ 8 h 86"/>
                <a:gd name="T6" fmla="*/ 37 w 85"/>
                <a:gd name="T7" fmla="*/ 12 h 86"/>
                <a:gd name="T8" fmla="*/ 40 w 85"/>
                <a:gd name="T9" fmla="*/ 19 h 86"/>
                <a:gd name="T10" fmla="*/ 44 w 85"/>
                <a:gd name="T11" fmla="*/ 15 h 86"/>
                <a:gd name="T12" fmla="*/ 55 w 85"/>
                <a:gd name="T13" fmla="*/ 23 h 86"/>
                <a:gd name="T14" fmla="*/ 63 w 85"/>
                <a:gd name="T15" fmla="*/ 26 h 86"/>
                <a:gd name="T16" fmla="*/ 66 w 85"/>
                <a:gd name="T17" fmla="*/ 30 h 86"/>
                <a:gd name="T18" fmla="*/ 74 w 85"/>
                <a:gd name="T19" fmla="*/ 38 h 86"/>
                <a:gd name="T20" fmla="*/ 81 w 85"/>
                <a:gd name="T21" fmla="*/ 45 h 86"/>
                <a:gd name="T22" fmla="*/ 77 w 85"/>
                <a:gd name="T23" fmla="*/ 52 h 86"/>
                <a:gd name="T24" fmla="*/ 81 w 85"/>
                <a:gd name="T25" fmla="*/ 60 h 86"/>
                <a:gd name="T26" fmla="*/ 85 w 85"/>
                <a:gd name="T27" fmla="*/ 64 h 86"/>
                <a:gd name="T28" fmla="*/ 85 w 85"/>
                <a:gd name="T29" fmla="*/ 64 h 86"/>
                <a:gd name="T30" fmla="*/ 81 w 85"/>
                <a:gd name="T31" fmla="*/ 71 h 86"/>
                <a:gd name="T32" fmla="*/ 77 w 85"/>
                <a:gd name="T33" fmla="*/ 75 h 86"/>
                <a:gd name="T34" fmla="*/ 74 w 85"/>
                <a:gd name="T35" fmla="*/ 78 h 86"/>
                <a:gd name="T36" fmla="*/ 66 w 85"/>
                <a:gd name="T37" fmla="*/ 82 h 86"/>
                <a:gd name="T38" fmla="*/ 63 w 85"/>
                <a:gd name="T39" fmla="*/ 82 h 86"/>
                <a:gd name="T40" fmla="*/ 63 w 85"/>
                <a:gd name="T41" fmla="*/ 86 h 86"/>
                <a:gd name="T42" fmla="*/ 55 w 85"/>
                <a:gd name="T43" fmla="*/ 86 h 86"/>
                <a:gd name="T44" fmla="*/ 52 w 85"/>
                <a:gd name="T45" fmla="*/ 86 h 86"/>
                <a:gd name="T46" fmla="*/ 44 w 85"/>
                <a:gd name="T47" fmla="*/ 86 h 86"/>
                <a:gd name="T48" fmla="*/ 37 w 85"/>
                <a:gd name="T49" fmla="*/ 86 h 86"/>
                <a:gd name="T50" fmla="*/ 37 w 85"/>
                <a:gd name="T51" fmla="*/ 82 h 86"/>
                <a:gd name="T52" fmla="*/ 33 w 85"/>
                <a:gd name="T53" fmla="*/ 82 h 86"/>
                <a:gd name="T54" fmla="*/ 29 w 85"/>
                <a:gd name="T55" fmla="*/ 78 h 86"/>
                <a:gd name="T56" fmla="*/ 18 w 85"/>
                <a:gd name="T57" fmla="*/ 78 h 86"/>
                <a:gd name="T58" fmla="*/ 11 w 85"/>
                <a:gd name="T59" fmla="*/ 75 h 86"/>
                <a:gd name="T60" fmla="*/ 3 w 85"/>
                <a:gd name="T61" fmla="*/ 67 h 86"/>
                <a:gd name="T62" fmla="*/ 0 w 85"/>
                <a:gd name="T63" fmla="*/ 56 h 86"/>
                <a:gd name="T64" fmla="*/ 3 w 85"/>
                <a:gd name="T65" fmla="*/ 56 h 86"/>
                <a:gd name="T66" fmla="*/ 3 w 85"/>
                <a:gd name="T67" fmla="*/ 52 h 86"/>
                <a:gd name="T68" fmla="*/ 3 w 85"/>
                <a:gd name="T69" fmla="*/ 41 h 86"/>
                <a:gd name="T70" fmla="*/ 3 w 85"/>
                <a:gd name="T71" fmla="*/ 34 h 86"/>
                <a:gd name="T72" fmla="*/ 3 w 85"/>
                <a:gd name="T73" fmla="*/ 26 h 86"/>
                <a:gd name="T74" fmla="*/ 7 w 85"/>
                <a:gd name="T75" fmla="*/ 19 h 86"/>
                <a:gd name="T76" fmla="*/ 7 w 85"/>
                <a:gd name="T77" fmla="*/ 15 h 86"/>
                <a:gd name="T78" fmla="*/ 7 w 85"/>
                <a:gd name="T79" fmla="*/ 8 h 86"/>
                <a:gd name="T80" fmla="*/ 11 w 85"/>
                <a:gd name="T8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5" h="86">
                  <a:moveTo>
                    <a:pt x="11" y="0"/>
                  </a:moveTo>
                  <a:lnTo>
                    <a:pt x="11" y="0"/>
                  </a:lnTo>
                  <a:lnTo>
                    <a:pt x="15" y="4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9" y="8"/>
                  </a:lnTo>
                  <a:lnTo>
                    <a:pt x="33" y="8"/>
                  </a:lnTo>
                  <a:lnTo>
                    <a:pt x="37" y="12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8" y="23"/>
                  </a:lnTo>
                  <a:lnTo>
                    <a:pt x="55" y="23"/>
                  </a:lnTo>
                  <a:lnTo>
                    <a:pt x="59" y="23"/>
                  </a:lnTo>
                  <a:lnTo>
                    <a:pt x="63" y="26"/>
                  </a:lnTo>
                  <a:lnTo>
                    <a:pt x="63" y="30"/>
                  </a:lnTo>
                  <a:lnTo>
                    <a:pt x="66" y="30"/>
                  </a:lnTo>
                  <a:lnTo>
                    <a:pt x="70" y="34"/>
                  </a:lnTo>
                  <a:lnTo>
                    <a:pt x="74" y="38"/>
                  </a:lnTo>
                  <a:lnTo>
                    <a:pt x="77" y="41"/>
                  </a:lnTo>
                  <a:lnTo>
                    <a:pt x="81" y="45"/>
                  </a:lnTo>
                  <a:lnTo>
                    <a:pt x="81" y="49"/>
                  </a:lnTo>
                  <a:lnTo>
                    <a:pt x="77" y="52"/>
                  </a:lnTo>
                  <a:lnTo>
                    <a:pt x="81" y="56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5" y="64"/>
                  </a:lnTo>
                  <a:lnTo>
                    <a:pt x="85" y="64"/>
                  </a:lnTo>
                  <a:lnTo>
                    <a:pt x="85" y="64"/>
                  </a:lnTo>
                  <a:lnTo>
                    <a:pt x="81" y="67"/>
                  </a:lnTo>
                  <a:lnTo>
                    <a:pt x="81" y="71"/>
                  </a:lnTo>
                  <a:lnTo>
                    <a:pt x="77" y="75"/>
                  </a:lnTo>
                  <a:lnTo>
                    <a:pt x="77" y="75"/>
                  </a:lnTo>
                  <a:lnTo>
                    <a:pt x="77" y="75"/>
                  </a:lnTo>
                  <a:lnTo>
                    <a:pt x="74" y="78"/>
                  </a:lnTo>
                  <a:lnTo>
                    <a:pt x="70" y="82"/>
                  </a:lnTo>
                  <a:lnTo>
                    <a:pt x="66" y="82"/>
                  </a:lnTo>
                  <a:lnTo>
                    <a:pt x="63" y="82"/>
                  </a:lnTo>
                  <a:lnTo>
                    <a:pt x="63" y="82"/>
                  </a:lnTo>
                  <a:lnTo>
                    <a:pt x="63" y="86"/>
                  </a:lnTo>
                  <a:lnTo>
                    <a:pt x="63" y="86"/>
                  </a:lnTo>
                  <a:lnTo>
                    <a:pt x="59" y="86"/>
                  </a:lnTo>
                  <a:lnTo>
                    <a:pt x="55" y="86"/>
                  </a:lnTo>
                  <a:lnTo>
                    <a:pt x="55" y="86"/>
                  </a:lnTo>
                  <a:lnTo>
                    <a:pt x="52" y="86"/>
                  </a:lnTo>
                  <a:lnTo>
                    <a:pt x="48" y="82"/>
                  </a:lnTo>
                  <a:lnTo>
                    <a:pt x="44" y="86"/>
                  </a:lnTo>
                  <a:lnTo>
                    <a:pt x="40" y="86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37" y="82"/>
                  </a:lnTo>
                  <a:lnTo>
                    <a:pt x="37" y="82"/>
                  </a:lnTo>
                  <a:lnTo>
                    <a:pt x="33" y="82"/>
                  </a:lnTo>
                  <a:lnTo>
                    <a:pt x="33" y="82"/>
                  </a:lnTo>
                  <a:lnTo>
                    <a:pt x="29" y="78"/>
                  </a:lnTo>
                  <a:lnTo>
                    <a:pt x="26" y="78"/>
                  </a:lnTo>
                  <a:lnTo>
                    <a:pt x="18" y="78"/>
                  </a:lnTo>
                  <a:lnTo>
                    <a:pt x="15" y="78"/>
                  </a:lnTo>
                  <a:lnTo>
                    <a:pt x="11" y="75"/>
                  </a:lnTo>
                  <a:lnTo>
                    <a:pt x="7" y="75"/>
                  </a:lnTo>
                  <a:lnTo>
                    <a:pt x="3" y="67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3" y="56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45"/>
                  </a:lnTo>
                  <a:lnTo>
                    <a:pt x="3" y="41"/>
                  </a:lnTo>
                  <a:lnTo>
                    <a:pt x="3" y="38"/>
                  </a:lnTo>
                  <a:lnTo>
                    <a:pt x="3" y="34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7" y="26"/>
                  </a:lnTo>
                  <a:lnTo>
                    <a:pt x="7" y="19"/>
                  </a:lnTo>
                  <a:lnTo>
                    <a:pt x="3" y="15"/>
                  </a:lnTo>
                  <a:lnTo>
                    <a:pt x="7" y="15"/>
                  </a:lnTo>
                  <a:lnTo>
                    <a:pt x="3" y="8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85" name="Freeform 188"/>
            <p:cNvSpPr>
              <a:spLocks noEditPoints="1"/>
            </p:cNvSpPr>
            <p:nvPr/>
          </p:nvSpPr>
          <p:spPr bwMode="auto">
            <a:xfrm>
              <a:off x="2858428" y="3615997"/>
              <a:ext cx="338384" cy="791278"/>
            </a:xfrm>
            <a:custGeom>
              <a:avLst/>
              <a:gdLst>
                <a:gd name="T0" fmla="*/ 67 w 263"/>
                <a:gd name="T1" fmla="*/ 0 h 615"/>
                <a:gd name="T2" fmla="*/ 86 w 263"/>
                <a:gd name="T3" fmla="*/ 7 h 615"/>
                <a:gd name="T4" fmla="*/ 119 w 263"/>
                <a:gd name="T5" fmla="*/ 7 h 615"/>
                <a:gd name="T6" fmla="*/ 163 w 263"/>
                <a:gd name="T7" fmla="*/ 37 h 615"/>
                <a:gd name="T8" fmla="*/ 197 w 263"/>
                <a:gd name="T9" fmla="*/ 63 h 615"/>
                <a:gd name="T10" fmla="*/ 197 w 263"/>
                <a:gd name="T11" fmla="*/ 85 h 615"/>
                <a:gd name="T12" fmla="*/ 230 w 263"/>
                <a:gd name="T13" fmla="*/ 85 h 615"/>
                <a:gd name="T14" fmla="*/ 249 w 263"/>
                <a:gd name="T15" fmla="*/ 59 h 615"/>
                <a:gd name="T16" fmla="*/ 263 w 263"/>
                <a:gd name="T17" fmla="*/ 78 h 615"/>
                <a:gd name="T18" fmla="*/ 245 w 263"/>
                <a:gd name="T19" fmla="*/ 92 h 615"/>
                <a:gd name="T20" fmla="*/ 223 w 263"/>
                <a:gd name="T21" fmla="*/ 107 h 615"/>
                <a:gd name="T22" fmla="*/ 208 w 263"/>
                <a:gd name="T23" fmla="*/ 129 h 615"/>
                <a:gd name="T24" fmla="*/ 200 w 263"/>
                <a:gd name="T25" fmla="*/ 155 h 615"/>
                <a:gd name="T26" fmla="*/ 200 w 263"/>
                <a:gd name="T27" fmla="*/ 185 h 615"/>
                <a:gd name="T28" fmla="*/ 200 w 263"/>
                <a:gd name="T29" fmla="*/ 204 h 615"/>
                <a:gd name="T30" fmla="*/ 219 w 263"/>
                <a:gd name="T31" fmla="*/ 233 h 615"/>
                <a:gd name="T32" fmla="*/ 234 w 263"/>
                <a:gd name="T33" fmla="*/ 248 h 615"/>
                <a:gd name="T34" fmla="*/ 226 w 263"/>
                <a:gd name="T35" fmla="*/ 270 h 615"/>
                <a:gd name="T36" fmla="*/ 178 w 263"/>
                <a:gd name="T37" fmla="*/ 285 h 615"/>
                <a:gd name="T38" fmla="*/ 152 w 263"/>
                <a:gd name="T39" fmla="*/ 282 h 615"/>
                <a:gd name="T40" fmla="*/ 156 w 263"/>
                <a:gd name="T41" fmla="*/ 300 h 615"/>
                <a:gd name="T42" fmla="*/ 156 w 263"/>
                <a:gd name="T43" fmla="*/ 315 h 615"/>
                <a:gd name="T44" fmla="*/ 137 w 263"/>
                <a:gd name="T45" fmla="*/ 330 h 615"/>
                <a:gd name="T46" fmla="*/ 112 w 263"/>
                <a:gd name="T47" fmla="*/ 326 h 615"/>
                <a:gd name="T48" fmla="*/ 126 w 263"/>
                <a:gd name="T49" fmla="*/ 348 h 615"/>
                <a:gd name="T50" fmla="*/ 130 w 263"/>
                <a:gd name="T51" fmla="*/ 348 h 615"/>
                <a:gd name="T52" fmla="*/ 141 w 263"/>
                <a:gd name="T53" fmla="*/ 359 h 615"/>
                <a:gd name="T54" fmla="*/ 123 w 263"/>
                <a:gd name="T55" fmla="*/ 356 h 615"/>
                <a:gd name="T56" fmla="*/ 119 w 263"/>
                <a:gd name="T57" fmla="*/ 371 h 615"/>
                <a:gd name="T58" fmla="*/ 119 w 263"/>
                <a:gd name="T59" fmla="*/ 389 h 615"/>
                <a:gd name="T60" fmla="*/ 119 w 263"/>
                <a:gd name="T61" fmla="*/ 404 h 615"/>
                <a:gd name="T62" fmla="*/ 97 w 263"/>
                <a:gd name="T63" fmla="*/ 415 h 615"/>
                <a:gd name="T64" fmla="*/ 93 w 263"/>
                <a:gd name="T65" fmla="*/ 434 h 615"/>
                <a:gd name="T66" fmla="*/ 123 w 263"/>
                <a:gd name="T67" fmla="*/ 449 h 615"/>
                <a:gd name="T68" fmla="*/ 126 w 263"/>
                <a:gd name="T69" fmla="*/ 463 h 615"/>
                <a:gd name="T70" fmla="*/ 115 w 263"/>
                <a:gd name="T71" fmla="*/ 478 h 615"/>
                <a:gd name="T72" fmla="*/ 104 w 263"/>
                <a:gd name="T73" fmla="*/ 493 h 615"/>
                <a:gd name="T74" fmla="*/ 93 w 263"/>
                <a:gd name="T75" fmla="*/ 504 h 615"/>
                <a:gd name="T76" fmla="*/ 89 w 263"/>
                <a:gd name="T77" fmla="*/ 526 h 615"/>
                <a:gd name="T78" fmla="*/ 97 w 263"/>
                <a:gd name="T79" fmla="*/ 545 h 615"/>
                <a:gd name="T80" fmla="*/ 97 w 263"/>
                <a:gd name="T81" fmla="*/ 552 h 615"/>
                <a:gd name="T82" fmla="*/ 45 w 263"/>
                <a:gd name="T83" fmla="*/ 538 h 615"/>
                <a:gd name="T84" fmla="*/ 19 w 263"/>
                <a:gd name="T85" fmla="*/ 515 h 615"/>
                <a:gd name="T86" fmla="*/ 30 w 263"/>
                <a:gd name="T87" fmla="*/ 460 h 615"/>
                <a:gd name="T88" fmla="*/ 26 w 263"/>
                <a:gd name="T89" fmla="*/ 423 h 615"/>
                <a:gd name="T90" fmla="*/ 15 w 263"/>
                <a:gd name="T91" fmla="*/ 400 h 615"/>
                <a:gd name="T92" fmla="*/ 15 w 263"/>
                <a:gd name="T93" fmla="*/ 382 h 615"/>
                <a:gd name="T94" fmla="*/ 12 w 263"/>
                <a:gd name="T95" fmla="*/ 345 h 615"/>
                <a:gd name="T96" fmla="*/ 12 w 263"/>
                <a:gd name="T97" fmla="*/ 293 h 615"/>
                <a:gd name="T98" fmla="*/ 15 w 263"/>
                <a:gd name="T99" fmla="*/ 241 h 615"/>
                <a:gd name="T100" fmla="*/ 19 w 263"/>
                <a:gd name="T101" fmla="*/ 204 h 615"/>
                <a:gd name="T102" fmla="*/ 0 w 263"/>
                <a:gd name="T103" fmla="*/ 155 h 615"/>
                <a:gd name="T104" fmla="*/ 8 w 263"/>
                <a:gd name="T105" fmla="*/ 115 h 615"/>
                <a:gd name="T106" fmla="*/ 26 w 263"/>
                <a:gd name="T107" fmla="*/ 78 h 615"/>
                <a:gd name="T108" fmla="*/ 23 w 263"/>
                <a:gd name="T109" fmla="*/ 52 h 615"/>
                <a:gd name="T110" fmla="*/ 178 w 263"/>
                <a:gd name="T111" fmla="*/ 608 h 615"/>
                <a:gd name="T112" fmla="*/ 178 w 263"/>
                <a:gd name="T113" fmla="*/ 608 h 615"/>
                <a:gd name="T114" fmla="*/ 108 w 263"/>
                <a:gd name="T115" fmla="*/ 575 h 615"/>
                <a:gd name="T116" fmla="*/ 119 w 263"/>
                <a:gd name="T117" fmla="*/ 586 h 615"/>
                <a:gd name="T118" fmla="*/ 156 w 263"/>
                <a:gd name="T119" fmla="*/ 604 h 615"/>
                <a:gd name="T120" fmla="*/ 156 w 263"/>
                <a:gd name="T121" fmla="*/ 612 h 615"/>
                <a:gd name="T122" fmla="*/ 119 w 263"/>
                <a:gd name="T123" fmla="*/ 612 h 615"/>
                <a:gd name="T124" fmla="*/ 123 w 263"/>
                <a:gd name="T125" fmla="*/ 604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3" h="615">
                  <a:moveTo>
                    <a:pt x="41" y="14"/>
                  </a:moveTo>
                  <a:lnTo>
                    <a:pt x="45" y="11"/>
                  </a:lnTo>
                  <a:lnTo>
                    <a:pt x="45" y="7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3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3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6" y="7"/>
                  </a:lnTo>
                  <a:lnTo>
                    <a:pt x="89" y="7"/>
                  </a:lnTo>
                  <a:lnTo>
                    <a:pt x="89" y="3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2" y="3"/>
                  </a:lnTo>
                  <a:lnTo>
                    <a:pt x="115" y="7"/>
                  </a:lnTo>
                  <a:lnTo>
                    <a:pt x="119" y="7"/>
                  </a:lnTo>
                  <a:lnTo>
                    <a:pt x="123" y="14"/>
                  </a:lnTo>
                  <a:lnTo>
                    <a:pt x="134" y="22"/>
                  </a:lnTo>
                  <a:lnTo>
                    <a:pt x="137" y="22"/>
                  </a:lnTo>
                  <a:lnTo>
                    <a:pt x="141" y="26"/>
                  </a:lnTo>
                  <a:lnTo>
                    <a:pt x="145" y="29"/>
                  </a:lnTo>
                  <a:lnTo>
                    <a:pt x="156" y="33"/>
                  </a:lnTo>
                  <a:lnTo>
                    <a:pt x="160" y="37"/>
                  </a:lnTo>
                  <a:lnTo>
                    <a:pt x="163" y="37"/>
                  </a:lnTo>
                  <a:lnTo>
                    <a:pt x="171" y="40"/>
                  </a:lnTo>
                  <a:lnTo>
                    <a:pt x="178" y="44"/>
                  </a:lnTo>
                  <a:lnTo>
                    <a:pt x="189" y="44"/>
                  </a:lnTo>
                  <a:lnTo>
                    <a:pt x="193" y="52"/>
                  </a:lnTo>
                  <a:lnTo>
                    <a:pt x="197" y="52"/>
                  </a:lnTo>
                  <a:lnTo>
                    <a:pt x="200" y="55"/>
                  </a:lnTo>
                  <a:lnTo>
                    <a:pt x="197" y="59"/>
                  </a:lnTo>
                  <a:lnTo>
                    <a:pt x="197" y="63"/>
                  </a:lnTo>
                  <a:lnTo>
                    <a:pt x="193" y="66"/>
                  </a:lnTo>
                  <a:lnTo>
                    <a:pt x="189" y="66"/>
                  </a:lnTo>
                  <a:lnTo>
                    <a:pt x="193" y="70"/>
                  </a:lnTo>
                  <a:lnTo>
                    <a:pt x="189" y="78"/>
                  </a:lnTo>
                  <a:lnTo>
                    <a:pt x="186" y="81"/>
                  </a:lnTo>
                  <a:lnTo>
                    <a:pt x="182" y="85"/>
                  </a:lnTo>
                  <a:lnTo>
                    <a:pt x="186" y="85"/>
                  </a:lnTo>
                  <a:lnTo>
                    <a:pt x="197" y="85"/>
                  </a:lnTo>
                  <a:lnTo>
                    <a:pt x="208" y="85"/>
                  </a:lnTo>
                  <a:lnTo>
                    <a:pt x="215" y="89"/>
                  </a:lnTo>
                  <a:lnTo>
                    <a:pt x="219" y="89"/>
                  </a:lnTo>
                  <a:lnTo>
                    <a:pt x="219" y="89"/>
                  </a:lnTo>
                  <a:lnTo>
                    <a:pt x="223" y="89"/>
                  </a:lnTo>
                  <a:lnTo>
                    <a:pt x="226" y="85"/>
                  </a:lnTo>
                  <a:lnTo>
                    <a:pt x="226" y="85"/>
                  </a:lnTo>
                  <a:lnTo>
                    <a:pt x="230" y="85"/>
                  </a:lnTo>
                  <a:lnTo>
                    <a:pt x="234" y="81"/>
                  </a:lnTo>
                  <a:lnTo>
                    <a:pt x="234" y="78"/>
                  </a:lnTo>
                  <a:lnTo>
                    <a:pt x="241" y="74"/>
                  </a:lnTo>
                  <a:lnTo>
                    <a:pt x="245" y="70"/>
                  </a:lnTo>
                  <a:lnTo>
                    <a:pt x="245" y="66"/>
                  </a:lnTo>
                  <a:lnTo>
                    <a:pt x="249" y="66"/>
                  </a:lnTo>
                  <a:lnTo>
                    <a:pt x="249" y="59"/>
                  </a:lnTo>
                  <a:lnTo>
                    <a:pt x="249" y="59"/>
                  </a:lnTo>
                  <a:lnTo>
                    <a:pt x="249" y="55"/>
                  </a:lnTo>
                  <a:lnTo>
                    <a:pt x="252" y="52"/>
                  </a:lnTo>
                  <a:lnTo>
                    <a:pt x="260" y="52"/>
                  </a:lnTo>
                  <a:lnTo>
                    <a:pt x="260" y="55"/>
                  </a:lnTo>
                  <a:lnTo>
                    <a:pt x="263" y="63"/>
                  </a:lnTo>
                  <a:lnTo>
                    <a:pt x="263" y="66"/>
                  </a:lnTo>
                  <a:lnTo>
                    <a:pt x="263" y="74"/>
                  </a:lnTo>
                  <a:lnTo>
                    <a:pt x="263" y="78"/>
                  </a:lnTo>
                  <a:lnTo>
                    <a:pt x="263" y="81"/>
                  </a:lnTo>
                  <a:lnTo>
                    <a:pt x="260" y="81"/>
                  </a:lnTo>
                  <a:lnTo>
                    <a:pt x="256" y="81"/>
                  </a:lnTo>
                  <a:lnTo>
                    <a:pt x="256" y="85"/>
                  </a:lnTo>
                  <a:lnTo>
                    <a:pt x="252" y="85"/>
                  </a:lnTo>
                  <a:lnTo>
                    <a:pt x="252" y="85"/>
                  </a:lnTo>
                  <a:lnTo>
                    <a:pt x="245" y="89"/>
                  </a:lnTo>
                  <a:lnTo>
                    <a:pt x="245" y="92"/>
                  </a:lnTo>
                  <a:lnTo>
                    <a:pt x="241" y="92"/>
                  </a:lnTo>
                  <a:lnTo>
                    <a:pt x="234" y="96"/>
                  </a:lnTo>
                  <a:lnTo>
                    <a:pt x="234" y="96"/>
                  </a:lnTo>
                  <a:lnTo>
                    <a:pt x="234" y="100"/>
                  </a:lnTo>
                  <a:lnTo>
                    <a:pt x="230" y="100"/>
                  </a:lnTo>
                  <a:lnTo>
                    <a:pt x="230" y="100"/>
                  </a:lnTo>
                  <a:lnTo>
                    <a:pt x="223" y="107"/>
                  </a:lnTo>
                  <a:lnTo>
                    <a:pt x="223" y="107"/>
                  </a:lnTo>
                  <a:lnTo>
                    <a:pt x="223" y="111"/>
                  </a:lnTo>
                  <a:lnTo>
                    <a:pt x="219" y="111"/>
                  </a:lnTo>
                  <a:lnTo>
                    <a:pt x="219" y="115"/>
                  </a:lnTo>
                  <a:lnTo>
                    <a:pt x="215" y="118"/>
                  </a:lnTo>
                  <a:lnTo>
                    <a:pt x="212" y="122"/>
                  </a:lnTo>
                  <a:lnTo>
                    <a:pt x="212" y="126"/>
                  </a:lnTo>
                  <a:lnTo>
                    <a:pt x="212" y="129"/>
                  </a:lnTo>
                  <a:lnTo>
                    <a:pt x="208" y="129"/>
                  </a:lnTo>
                  <a:lnTo>
                    <a:pt x="208" y="133"/>
                  </a:lnTo>
                  <a:lnTo>
                    <a:pt x="204" y="137"/>
                  </a:lnTo>
                  <a:lnTo>
                    <a:pt x="200" y="137"/>
                  </a:lnTo>
                  <a:lnTo>
                    <a:pt x="204" y="144"/>
                  </a:lnTo>
                  <a:lnTo>
                    <a:pt x="200" y="144"/>
                  </a:lnTo>
                  <a:lnTo>
                    <a:pt x="204" y="148"/>
                  </a:lnTo>
                  <a:lnTo>
                    <a:pt x="204" y="155"/>
                  </a:lnTo>
                  <a:lnTo>
                    <a:pt x="200" y="155"/>
                  </a:lnTo>
                  <a:lnTo>
                    <a:pt x="200" y="159"/>
                  </a:lnTo>
                  <a:lnTo>
                    <a:pt x="200" y="163"/>
                  </a:lnTo>
                  <a:lnTo>
                    <a:pt x="200" y="167"/>
                  </a:lnTo>
                  <a:lnTo>
                    <a:pt x="200" y="170"/>
                  </a:lnTo>
                  <a:lnTo>
                    <a:pt x="200" y="174"/>
                  </a:lnTo>
                  <a:lnTo>
                    <a:pt x="200" y="181"/>
                  </a:lnTo>
                  <a:lnTo>
                    <a:pt x="200" y="181"/>
                  </a:lnTo>
                  <a:lnTo>
                    <a:pt x="200" y="185"/>
                  </a:lnTo>
                  <a:lnTo>
                    <a:pt x="197" y="185"/>
                  </a:lnTo>
                  <a:lnTo>
                    <a:pt x="197" y="185"/>
                  </a:lnTo>
                  <a:lnTo>
                    <a:pt x="197" y="185"/>
                  </a:lnTo>
                  <a:lnTo>
                    <a:pt x="197" y="193"/>
                  </a:lnTo>
                  <a:lnTo>
                    <a:pt x="197" y="196"/>
                  </a:lnTo>
                  <a:lnTo>
                    <a:pt x="197" y="200"/>
                  </a:lnTo>
                  <a:lnTo>
                    <a:pt x="200" y="200"/>
                  </a:lnTo>
                  <a:lnTo>
                    <a:pt x="200" y="204"/>
                  </a:lnTo>
                  <a:lnTo>
                    <a:pt x="200" y="204"/>
                  </a:lnTo>
                  <a:lnTo>
                    <a:pt x="200" y="207"/>
                  </a:lnTo>
                  <a:lnTo>
                    <a:pt x="208" y="211"/>
                  </a:lnTo>
                  <a:lnTo>
                    <a:pt x="215" y="215"/>
                  </a:lnTo>
                  <a:lnTo>
                    <a:pt x="223" y="219"/>
                  </a:lnTo>
                  <a:lnTo>
                    <a:pt x="226" y="222"/>
                  </a:lnTo>
                  <a:lnTo>
                    <a:pt x="226" y="226"/>
                  </a:lnTo>
                  <a:lnTo>
                    <a:pt x="219" y="233"/>
                  </a:lnTo>
                  <a:lnTo>
                    <a:pt x="219" y="233"/>
                  </a:lnTo>
                  <a:lnTo>
                    <a:pt x="223" y="241"/>
                  </a:lnTo>
                  <a:lnTo>
                    <a:pt x="226" y="241"/>
                  </a:lnTo>
                  <a:lnTo>
                    <a:pt x="230" y="241"/>
                  </a:lnTo>
                  <a:lnTo>
                    <a:pt x="234" y="241"/>
                  </a:lnTo>
                  <a:lnTo>
                    <a:pt x="234" y="241"/>
                  </a:lnTo>
                  <a:lnTo>
                    <a:pt x="234" y="241"/>
                  </a:lnTo>
                  <a:lnTo>
                    <a:pt x="234" y="248"/>
                  </a:lnTo>
                  <a:lnTo>
                    <a:pt x="234" y="252"/>
                  </a:lnTo>
                  <a:lnTo>
                    <a:pt x="230" y="256"/>
                  </a:lnTo>
                  <a:lnTo>
                    <a:pt x="230" y="259"/>
                  </a:lnTo>
                  <a:lnTo>
                    <a:pt x="226" y="263"/>
                  </a:lnTo>
                  <a:lnTo>
                    <a:pt x="226" y="259"/>
                  </a:lnTo>
                  <a:lnTo>
                    <a:pt x="226" y="263"/>
                  </a:lnTo>
                  <a:lnTo>
                    <a:pt x="226" y="267"/>
                  </a:lnTo>
                  <a:lnTo>
                    <a:pt x="226" y="270"/>
                  </a:lnTo>
                  <a:lnTo>
                    <a:pt x="223" y="274"/>
                  </a:lnTo>
                  <a:lnTo>
                    <a:pt x="215" y="278"/>
                  </a:lnTo>
                  <a:lnTo>
                    <a:pt x="208" y="282"/>
                  </a:lnTo>
                  <a:lnTo>
                    <a:pt x="208" y="278"/>
                  </a:lnTo>
                  <a:lnTo>
                    <a:pt x="208" y="282"/>
                  </a:lnTo>
                  <a:lnTo>
                    <a:pt x="197" y="285"/>
                  </a:lnTo>
                  <a:lnTo>
                    <a:pt x="186" y="285"/>
                  </a:lnTo>
                  <a:lnTo>
                    <a:pt x="178" y="285"/>
                  </a:lnTo>
                  <a:lnTo>
                    <a:pt x="175" y="285"/>
                  </a:lnTo>
                  <a:lnTo>
                    <a:pt x="167" y="289"/>
                  </a:lnTo>
                  <a:lnTo>
                    <a:pt x="163" y="289"/>
                  </a:lnTo>
                  <a:lnTo>
                    <a:pt x="160" y="285"/>
                  </a:lnTo>
                  <a:lnTo>
                    <a:pt x="156" y="285"/>
                  </a:lnTo>
                  <a:lnTo>
                    <a:pt x="152" y="285"/>
                  </a:lnTo>
                  <a:lnTo>
                    <a:pt x="152" y="282"/>
                  </a:lnTo>
                  <a:lnTo>
                    <a:pt x="152" y="282"/>
                  </a:lnTo>
                  <a:lnTo>
                    <a:pt x="152" y="285"/>
                  </a:lnTo>
                  <a:lnTo>
                    <a:pt x="152" y="285"/>
                  </a:lnTo>
                  <a:lnTo>
                    <a:pt x="152" y="293"/>
                  </a:lnTo>
                  <a:lnTo>
                    <a:pt x="152" y="293"/>
                  </a:lnTo>
                  <a:lnTo>
                    <a:pt x="152" y="296"/>
                  </a:lnTo>
                  <a:lnTo>
                    <a:pt x="156" y="296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52" y="304"/>
                  </a:lnTo>
                  <a:lnTo>
                    <a:pt x="152" y="308"/>
                  </a:lnTo>
                  <a:lnTo>
                    <a:pt x="152" y="308"/>
                  </a:lnTo>
                  <a:lnTo>
                    <a:pt x="152" y="311"/>
                  </a:lnTo>
                  <a:lnTo>
                    <a:pt x="152" y="315"/>
                  </a:lnTo>
                  <a:lnTo>
                    <a:pt x="156" y="315"/>
                  </a:lnTo>
                  <a:lnTo>
                    <a:pt x="156" y="319"/>
                  </a:lnTo>
                  <a:lnTo>
                    <a:pt x="156" y="319"/>
                  </a:lnTo>
                  <a:lnTo>
                    <a:pt x="156" y="322"/>
                  </a:lnTo>
                  <a:lnTo>
                    <a:pt x="156" y="322"/>
                  </a:lnTo>
                  <a:lnTo>
                    <a:pt x="152" y="326"/>
                  </a:lnTo>
                  <a:lnTo>
                    <a:pt x="152" y="326"/>
                  </a:lnTo>
                  <a:lnTo>
                    <a:pt x="145" y="330"/>
                  </a:lnTo>
                  <a:lnTo>
                    <a:pt x="137" y="330"/>
                  </a:lnTo>
                  <a:lnTo>
                    <a:pt x="130" y="330"/>
                  </a:lnTo>
                  <a:lnTo>
                    <a:pt x="126" y="326"/>
                  </a:lnTo>
                  <a:lnTo>
                    <a:pt x="119" y="322"/>
                  </a:lnTo>
                  <a:lnTo>
                    <a:pt x="115" y="322"/>
                  </a:lnTo>
                  <a:lnTo>
                    <a:pt x="115" y="322"/>
                  </a:lnTo>
                  <a:lnTo>
                    <a:pt x="115" y="322"/>
                  </a:lnTo>
                  <a:lnTo>
                    <a:pt x="115" y="322"/>
                  </a:lnTo>
                  <a:lnTo>
                    <a:pt x="112" y="326"/>
                  </a:lnTo>
                  <a:lnTo>
                    <a:pt x="112" y="330"/>
                  </a:lnTo>
                  <a:lnTo>
                    <a:pt x="115" y="334"/>
                  </a:lnTo>
                  <a:lnTo>
                    <a:pt x="115" y="337"/>
                  </a:lnTo>
                  <a:lnTo>
                    <a:pt x="115" y="345"/>
                  </a:lnTo>
                  <a:lnTo>
                    <a:pt x="115" y="348"/>
                  </a:lnTo>
                  <a:lnTo>
                    <a:pt x="119" y="348"/>
                  </a:lnTo>
                  <a:lnTo>
                    <a:pt x="126" y="348"/>
                  </a:lnTo>
                  <a:lnTo>
                    <a:pt x="126" y="348"/>
                  </a:lnTo>
                  <a:lnTo>
                    <a:pt x="126" y="352"/>
                  </a:lnTo>
                  <a:lnTo>
                    <a:pt x="123" y="352"/>
                  </a:lnTo>
                  <a:lnTo>
                    <a:pt x="126" y="352"/>
                  </a:lnTo>
                  <a:lnTo>
                    <a:pt x="130" y="352"/>
                  </a:lnTo>
                  <a:lnTo>
                    <a:pt x="130" y="352"/>
                  </a:lnTo>
                  <a:lnTo>
                    <a:pt x="130" y="348"/>
                  </a:lnTo>
                  <a:lnTo>
                    <a:pt x="126" y="348"/>
                  </a:lnTo>
                  <a:lnTo>
                    <a:pt x="130" y="348"/>
                  </a:lnTo>
                  <a:lnTo>
                    <a:pt x="130" y="348"/>
                  </a:lnTo>
                  <a:lnTo>
                    <a:pt x="134" y="345"/>
                  </a:lnTo>
                  <a:lnTo>
                    <a:pt x="137" y="345"/>
                  </a:lnTo>
                  <a:lnTo>
                    <a:pt x="141" y="348"/>
                  </a:lnTo>
                  <a:lnTo>
                    <a:pt x="137" y="352"/>
                  </a:lnTo>
                  <a:lnTo>
                    <a:pt x="137" y="352"/>
                  </a:lnTo>
                  <a:lnTo>
                    <a:pt x="141" y="356"/>
                  </a:lnTo>
                  <a:lnTo>
                    <a:pt x="141" y="359"/>
                  </a:lnTo>
                  <a:lnTo>
                    <a:pt x="141" y="359"/>
                  </a:lnTo>
                  <a:lnTo>
                    <a:pt x="134" y="363"/>
                  </a:lnTo>
                  <a:lnTo>
                    <a:pt x="130" y="363"/>
                  </a:lnTo>
                  <a:lnTo>
                    <a:pt x="130" y="359"/>
                  </a:lnTo>
                  <a:lnTo>
                    <a:pt x="130" y="359"/>
                  </a:lnTo>
                  <a:lnTo>
                    <a:pt x="130" y="359"/>
                  </a:lnTo>
                  <a:lnTo>
                    <a:pt x="126" y="356"/>
                  </a:lnTo>
                  <a:lnTo>
                    <a:pt x="123" y="356"/>
                  </a:lnTo>
                  <a:lnTo>
                    <a:pt x="119" y="359"/>
                  </a:lnTo>
                  <a:lnTo>
                    <a:pt x="119" y="359"/>
                  </a:lnTo>
                  <a:lnTo>
                    <a:pt x="119" y="363"/>
                  </a:lnTo>
                  <a:lnTo>
                    <a:pt x="123" y="363"/>
                  </a:lnTo>
                  <a:lnTo>
                    <a:pt x="130" y="363"/>
                  </a:lnTo>
                  <a:lnTo>
                    <a:pt x="130" y="367"/>
                  </a:lnTo>
                  <a:lnTo>
                    <a:pt x="126" y="371"/>
                  </a:lnTo>
                  <a:lnTo>
                    <a:pt x="119" y="371"/>
                  </a:lnTo>
                  <a:lnTo>
                    <a:pt x="119" y="374"/>
                  </a:lnTo>
                  <a:lnTo>
                    <a:pt x="119" y="374"/>
                  </a:lnTo>
                  <a:lnTo>
                    <a:pt x="119" y="378"/>
                  </a:lnTo>
                  <a:lnTo>
                    <a:pt x="115" y="378"/>
                  </a:lnTo>
                  <a:lnTo>
                    <a:pt x="115" y="382"/>
                  </a:lnTo>
                  <a:lnTo>
                    <a:pt x="119" y="385"/>
                  </a:lnTo>
                  <a:lnTo>
                    <a:pt x="119" y="385"/>
                  </a:lnTo>
                  <a:lnTo>
                    <a:pt x="119" y="389"/>
                  </a:lnTo>
                  <a:lnTo>
                    <a:pt x="123" y="393"/>
                  </a:lnTo>
                  <a:lnTo>
                    <a:pt x="123" y="393"/>
                  </a:lnTo>
                  <a:lnTo>
                    <a:pt x="119" y="397"/>
                  </a:lnTo>
                  <a:lnTo>
                    <a:pt x="119" y="397"/>
                  </a:lnTo>
                  <a:lnTo>
                    <a:pt x="115" y="400"/>
                  </a:lnTo>
                  <a:lnTo>
                    <a:pt x="115" y="400"/>
                  </a:lnTo>
                  <a:lnTo>
                    <a:pt x="115" y="404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119" y="408"/>
                  </a:lnTo>
                  <a:lnTo>
                    <a:pt x="115" y="408"/>
                  </a:lnTo>
                  <a:lnTo>
                    <a:pt x="112" y="408"/>
                  </a:lnTo>
                  <a:lnTo>
                    <a:pt x="108" y="408"/>
                  </a:lnTo>
                  <a:lnTo>
                    <a:pt x="104" y="411"/>
                  </a:lnTo>
                  <a:lnTo>
                    <a:pt x="100" y="411"/>
                  </a:lnTo>
                  <a:lnTo>
                    <a:pt x="97" y="415"/>
                  </a:lnTo>
                  <a:lnTo>
                    <a:pt x="93" y="415"/>
                  </a:lnTo>
                  <a:lnTo>
                    <a:pt x="93" y="419"/>
                  </a:lnTo>
                  <a:lnTo>
                    <a:pt x="93" y="419"/>
                  </a:lnTo>
                  <a:lnTo>
                    <a:pt x="89" y="423"/>
                  </a:lnTo>
                  <a:lnTo>
                    <a:pt x="89" y="426"/>
                  </a:lnTo>
                  <a:lnTo>
                    <a:pt x="89" y="426"/>
                  </a:lnTo>
                  <a:lnTo>
                    <a:pt x="89" y="430"/>
                  </a:lnTo>
                  <a:lnTo>
                    <a:pt x="93" y="434"/>
                  </a:lnTo>
                  <a:lnTo>
                    <a:pt x="97" y="437"/>
                  </a:lnTo>
                  <a:lnTo>
                    <a:pt x="100" y="437"/>
                  </a:lnTo>
                  <a:lnTo>
                    <a:pt x="104" y="441"/>
                  </a:lnTo>
                  <a:lnTo>
                    <a:pt x="112" y="449"/>
                  </a:lnTo>
                  <a:lnTo>
                    <a:pt x="115" y="449"/>
                  </a:lnTo>
                  <a:lnTo>
                    <a:pt x="119" y="449"/>
                  </a:lnTo>
                  <a:lnTo>
                    <a:pt x="119" y="445"/>
                  </a:lnTo>
                  <a:lnTo>
                    <a:pt x="123" y="449"/>
                  </a:lnTo>
                  <a:lnTo>
                    <a:pt x="123" y="449"/>
                  </a:lnTo>
                  <a:lnTo>
                    <a:pt x="123" y="449"/>
                  </a:lnTo>
                  <a:lnTo>
                    <a:pt x="123" y="452"/>
                  </a:lnTo>
                  <a:lnTo>
                    <a:pt x="123" y="456"/>
                  </a:lnTo>
                  <a:lnTo>
                    <a:pt x="123" y="456"/>
                  </a:lnTo>
                  <a:lnTo>
                    <a:pt x="123" y="460"/>
                  </a:lnTo>
                  <a:lnTo>
                    <a:pt x="123" y="460"/>
                  </a:lnTo>
                  <a:lnTo>
                    <a:pt x="126" y="463"/>
                  </a:lnTo>
                  <a:lnTo>
                    <a:pt x="123" y="463"/>
                  </a:lnTo>
                  <a:lnTo>
                    <a:pt x="123" y="467"/>
                  </a:lnTo>
                  <a:lnTo>
                    <a:pt x="126" y="467"/>
                  </a:lnTo>
                  <a:lnTo>
                    <a:pt x="123" y="471"/>
                  </a:lnTo>
                  <a:lnTo>
                    <a:pt x="119" y="471"/>
                  </a:lnTo>
                  <a:lnTo>
                    <a:pt x="119" y="474"/>
                  </a:lnTo>
                  <a:lnTo>
                    <a:pt x="119" y="474"/>
                  </a:lnTo>
                  <a:lnTo>
                    <a:pt x="115" y="478"/>
                  </a:lnTo>
                  <a:lnTo>
                    <a:pt x="115" y="478"/>
                  </a:lnTo>
                  <a:lnTo>
                    <a:pt x="112" y="482"/>
                  </a:lnTo>
                  <a:lnTo>
                    <a:pt x="108" y="482"/>
                  </a:lnTo>
                  <a:lnTo>
                    <a:pt x="108" y="486"/>
                  </a:lnTo>
                  <a:lnTo>
                    <a:pt x="104" y="489"/>
                  </a:lnTo>
                  <a:lnTo>
                    <a:pt x="100" y="493"/>
                  </a:lnTo>
                  <a:lnTo>
                    <a:pt x="100" y="493"/>
                  </a:lnTo>
                  <a:lnTo>
                    <a:pt x="104" y="493"/>
                  </a:lnTo>
                  <a:lnTo>
                    <a:pt x="104" y="493"/>
                  </a:lnTo>
                  <a:lnTo>
                    <a:pt x="108" y="497"/>
                  </a:lnTo>
                  <a:lnTo>
                    <a:pt x="104" y="500"/>
                  </a:lnTo>
                  <a:lnTo>
                    <a:pt x="104" y="504"/>
                  </a:lnTo>
                  <a:lnTo>
                    <a:pt x="100" y="508"/>
                  </a:lnTo>
                  <a:lnTo>
                    <a:pt x="97" y="508"/>
                  </a:lnTo>
                  <a:lnTo>
                    <a:pt x="97" y="508"/>
                  </a:lnTo>
                  <a:lnTo>
                    <a:pt x="93" y="504"/>
                  </a:lnTo>
                  <a:lnTo>
                    <a:pt x="93" y="504"/>
                  </a:lnTo>
                  <a:lnTo>
                    <a:pt x="93" y="508"/>
                  </a:lnTo>
                  <a:lnTo>
                    <a:pt x="93" y="508"/>
                  </a:lnTo>
                  <a:lnTo>
                    <a:pt x="93" y="512"/>
                  </a:lnTo>
                  <a:lnTo>
                    <a:pt x="93" y="512"/>
                  </a:lnTo>
                  <a:lnTo>
                    <a:pt x="89" y="515"/>
                  </a:lnTo>
                  <a:lnTo>
                    <a:pt x="86" y="519"/>
                  </a:lnTo>
                  <a:lnTo>
                    <a:pt x="89" y="526"/>
                  </a:lnTo>
                  <a:lnTo>
                    <a:pt x="89" y="530"/>
                  </a:lnTo>
                  <a:lnTo>
                    <a:pt x="93" y="538"/>
                  </a:lnTo>
                  <a:lnTo>
                    <a:pt x="93" y="538"/>
                  </a:lnTo>
                  <a:lnTo>
                    <a:pt x="93" y="538"/>
                  </a:lnTo>
                  <a:lnTo>
                    <a:pt x="93" y="541"/>
                  </a:lnTo>
                  <a:lnTo>
                    <a:pt x="93" y="541"/>
                  </a:lnTo>
                  <a:lnTo>
                    <a:pt x="93" y="545"/>
                  </a:lnTo>
                  <a:lnTo>
                    <a:pt x="97" y="545"/>
                  </a:lnTo>
                  <a:lnTo>
                    <a:pt x="97" y="545"/>
                  </a:lnTo>
                  <a:lnTo>
                    <a:pt x="100" y="549"/>
                  </a:lnTo>
                  <a:lnTo>
                    <a:pt x="104" y="552"/>
                  </a:lnTo>
                  <a:lnTo>
                    <a:pt x="108" y="552"/>
                  </a:lnTo>
                  <a:lnTo>
                    <a:pt x="108" y="556"/>
                  </a:lnTo>
                  <a:lnTo>
                    <a:pt x="108" y="556"/>
                  </a:lnTo>
                  <a:lnTo>
                    <a:pt x="104" y="556"/>
                  </a:lnTo>
                  <a:lnTo>
                    <a:pt x="97" y="552"/>
                  </a:lnTo>
                  <a:lnTo>
                    <a:pt x="93" y="552"/>
                  </a:lnTo>
                  <a:lnTo>
                    <a:pt x="93" y="549"/>
                  </a:lnTo>
                  <a:lnTo>
                    <a:pt x="71" y="549"/>
                  </a:lnTo>
                  <a:lnTo>
                    <a:pt x="60" y="552"/>
                  </a:lnTo>
                  <a:lnTo>
                    <a:pt x="56" y="549"/>
                  </a:lnTo>
                  <a:lnTo>
                    <a:pt x="49" y="549"/>
                  </a:lnTo>
                  <a:lnTo>
                    <a:pt x="49" y="545"/>
                  </a:lnTo>
                  <a:lnTo>
                    <a:pt x="45" y="538"/>
                  </a:lnTo>
                  <a:lnTo>
                    <a:pt x="41" y="534"/>
                  </a:lnTo>
                  <a:lnTo>
                    <a:pt x="41" y="526"/>
                  </a:lnTo>
                  <a:lnTo>
                    <a:pt x="41" y="523"/>
                  </a:lnTo>
                  <a:lnTo>
                    <a:pt x="38" y="523"/>
                  </a:lnTo>
                  <a:lnTo>
                    <a:pt x="34" y="526"/>
                  </a:lnTo>
                  <a:lnTo>
                    <a:pt x="30" y="526"/>
                  </a:lnTo>
                  <a:lnTo>
                    <a:pt x="26" y="526"/>
                  </a:lnTo>
                  <a:lnTo>
                    <a:pt x="19" y="515"/>
                  </a:lnTo>
                  <a:lnTo>
                    <a:pt x="19" y="512"/>
                  </a:lnTo>
                  <a:lnTo>
                    <a:pt x="19" y="497"/>
                  </a:lnTo>
                  <a:lnTo>
                    <a:pt x="23" y="493"/>
                  </a:lnTo>
                  <a:lnTo>
                    <a:pt x="30" y="486"/>
                  </a:lnTo>
                  <a:lnTo>
                    <a:pt x="30" y="478"/>
                  </a:lnTo>
                  <a:lnTo>
                    <a:pt x="30" y="471"/>
                  </a:lnTo>
                  <a:lnTo>
                    <a:pt x="26" y="467"/>
                  </a:lnTo>
                  <a:lnTo>
                    <a:pt x="30" y="460"/>
                  </a:lnTo>
                  <a:lnTo>
                    <a:pt x="30" y="456"/>
                  </a:lnTo>
                  <a:lnTo>
                    <a:pt x="30" y="449"/>
                  </a:lnTo>
                  <a:lnTo>
                    <a:pt x="30" y="445"/>
                  </a:lnTo>
                  <a:lnTo>
                    <a:pt x="30" y="441"/>
                  </a:lnTo>
                  <a:lnTo>
                    <a:pt x="30" y="437"/>
                  </a:lnTo>
                  <a:lnTo>
                    <a:pt x="30" y="426"/>
                  </a:lnTo>
                  <a:lnTo>
                    <a:pt x="26" y="423"/>
                  </a:lnTo>
                  <a:lnTo>
                    <a:pt x="26" y="423"/>
                  </a:lnTo>
                  <a:lnTo>
                    <a:pt x="30" y="419"/>
                  </a:lnTo>
                  <a:lnTo>
                    <a:pt x="30" y="415"/>
                  </a:lnTo>
                  <a:lnTo>
                    <a:pt x="26" y="408"/>
                  </a:lnTo>
                  <a:lnTo>
                    <a:pt x="23" y="404"/>
                  </a:lnTo>
                  <a:lnTo>
                    <a:pt x="19" y="404"/>
                  </a:lnTo>
                  <a:lnTo>
                    <a:pt x="19" y="408"/>
                  </a:lnTo>
                  <a:lnTo>
                    <a:pt x="15" y="404"/>
                  </a:lnTo>
                  <a:lnTo>
                    <a:pt x="15" y="400"/>
                  </a:lnTo>
                  <a:lnTo>
                    <a:pt x="23" y="400"/>
                  </a:lnTo>
                  <a:lnTo>
                    <a:pt x="26" y="397"/>
                  </a:lnTo>
                  <a:lnTo>
                    <a:pt x="26" y="393"/>
                  </a:lnTo>
                  <a:lnTo>
                    <a:pt x="26" y="393"/>
                  </a:lnTo>
                  <a:lnTo>
                    <a:pt x="23" y="397"/>
                  </a:lnTo>
                  <a:lnTo>
                    <a:pt x="19" y="397"/>
                  </a:lnTo>
                  <a:lnTo>
                    <a:pt x="19" y="389"/>
                  </a:lnTo>
                  <a:lnTo>
                    <a:pt x="15" y="382"/>
                  </a:lnTo>
                  <a:lnTo>
                    <a:pt x="15" y="378"/>
                  </a:lnTo>
                  <a:lnTo>
                    <a:pt x="15" y="374"/>
                  </a:lnTo>
                  <a:lnTo>
                    <a:pt x="12" y="371"/>
                  </a:lnTo>
                  <a:lnTo>
                    <a:pt x="8" y="367"/>
                  </a:lnTo>
                  <a:lnTo>
                    <a:pt x="8" y="356"/>
                  </a:lnTo>
                  <a:lnTo>
                    <a:pt x="12" y="352"/>
                  </a:lnTo>
                  <a:lnTo>
                    <a:pt x="12" y="348"/>
                  </a:lnTo>
                  <a:lnTo>
                    <a:pt x="12" y="345"/>
                  </a:lnTo>
                  <a:lnTo>
                    <a:pt x="8" y="345"/>
                  </a:lnTo>
                  <a:lnTo>
                    <a:pt x="8" y="337"/>
                  </a:lnTo>
                  <a:lnTo>
                    <a:pt x="4" y="330"/>
                  </a:lnTo>
                  <a:lnTo>
                    <a:pt x="8" y="319"/>
                  </a:lnTo>
                  <a:lnTo>
                    <a:pt x="4" y="311"/>
                  </a:lnTo>
                  <a:lnTo>
                    <a:pt x="4" y="308"/>
                  </a:lnTo>
                  <a:lnTo>
                    <a:pt x="8" y="300"/>
                  </a:lnTo>
                  <a:lnTo>
                    <a:pt x="12" y="293"/>
                  </a:lnTo>
                  <a:lnTo>
                    <a:pt x="15" y="289"/>
                  </a:lnTo>
                  <a:lnTo>
                    <a:pt x="15" y="289"/>
                  </a:lnTo>
                  <a:lnTo>
                    <a:pt x="8" y="270"/>
                  </a:lnTo>
                  <a:lnTo>
                    <a:pt x="8" y="263"/>
                  </a:lnTo>
                  <a:lnTo>
                    <a:pt x="8" y="259"/>
                  </a:lnTo>
                  <a:lnTo>
                    <a:pt x="8" y="248"/>
                  </a:lnTo>
                  <a:lnTo>
                    <a:pt x="12" y="244"/>
                  </a:lnTo>
                  <a:lnTo>
                    <a:pt x="15" y="241"/>
                  </a:lnTo>
                  <a:lnTo>
                    <a:pt x="15" y="233"/>
                  </a:lnTo>
                  <a:lnTo>
                    <a:pt x="12" y="230"/>
                  </a:lnTo>
                  <a:lnTo>
                    <a:pt x="8" y="226"/>
                  </a:lnTo>
                  <a:lnTo>
                    <a:pt x="12" y="222"/>
                  </a:lnTo>
                  <a:lnTo>
                    <a:pt x="12" y="219"/>
                  </a:lnTo>
                  <a:lnTo>
                    <a:pt x="15" y="211"/>
                  </a:lnTo>
                  <a:lnTo>
                    <a:pt x="19" y="211"/>
                  </a:lnTo>
                  <a:lnTo>
                    <a:pt x="19" y="204"/>
                  </a:lnTo>
                  <a:lnTo>
                    <a:pt x="15" y="193"/>
                  </a:lnTo>
                  <a:lnTo>
                    <a:pt x="15" y="189"/>
                  </a:lnTo>
                  <a:lnTo>
                    <a:pt x="12" y="181"/>
                  </a:lnTo>
                  <a:lnTo>
                    <a:pt x="12" y="178"/>
                  </a:lnTo>
                  <a:lnTo>
                    <a:pt x="8" y="170"/>
                  </a:lnTo>
                  <a:lnTo>
                    <a:pt x="4" y="167"/>
                  </a:lnTo>
                  <a:lnTo>
                    <a:pt x="4" y="163"/>
                  </a:lnTo>
                  <a:lnTo>
                    <a:pt x="0" y="155"/>
                  </a:lnTo>
                  <a:lnTo>
                    <a:pt x="0" y="152"/>
                  </a:lnTo>
                  <a:lnTo>
                    <a:pt x="8" y="148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8" y="133"/>
                  </a:lnTo>
                  <a:lnTo>
                    <a:pt x="8" y="126"/>
                  </a:lnTo>
                  <a:lnTo>
                    <a:pt x="4" y="118"/>
                  </a:lnTo>
                  <a:lnTo>
                    <a:pt x="8" y="115"/>
                  </a:lnTo>
                  <a:lnTo>
                    <a:pt x="8" y="104"/>
                  </a:lnTo>
                  <a:lnTo>
                    <a:pt x="12" y="100"/>
                  </a:lnTo>
                  <a:lnTo>
                    <a:pt x="15" y="92"/>
                  </a:lnTo>
                  <a:lnTo>
                    <a:pt x="23" y="89"/>
                  </a:lnTo>
                  <a:lnTo>
                    <a:pt x="23" y="85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26" y="78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3" y="70"/>
                  </a:lnTo>
                  <a:lnTo>
                    <a:pt x="26" y="70"/>
                  </a:lnTo>
                  <a:lnTo>
                    <a:pt x="26" y="66"/>
                  </a:lnTo>
                  <a:lnTo>
                    <a:pt x="23" y="63"/>
                  </a:lnTo>
                  <a:lnTo>
                    <a:pt x="23" y="55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19" y="48"/>
                  </a:lnTo>
                  <a:lnTo>
                    <a:pt x="19" y="44"/>
                  </a:lnTo>
                  <a:lnTo>
                    <a:pt x="41" y="33"/>
                  </a:lnTo>
                  <a:lnTo>
                    <a:pt x="45" y="18"/>
                  </a:lnTo>
                  <a:lnTo>
                    <a:pt x="41" y="14"/>
                  </a:lnTo>
                  <a:lnTo>
                    <a:pt x="41" y="14"/>
                  </a:lnTo>
                  <a:close/>
                  <a:moveTo>
                    <a:pt x="178" y="608"/>
                  </a:moveTo>
                  <a:lnTo>
                    <a:pt x="178" y="608"/>
                  </a:lnTo>
                  <a:lnTo>
                    <a:pt x="182" y="608"/>
                  </a:lnTo>
                  <a:lnTo>
                    <a:pt x="186" y="608"/>
                  </a:lnTo>
                  <a:lnTo>
                    <a:pt x="189" y="604"/>
                  </a:lnTo>
                  <a:lnTo>
                    <a:pt x="186" y="604"/>
                  </a:lnTo>
                  <a:lnTo>
                    <a:pt x="182" y="604"/>
                  </a:lnTo>
                  <a:lnTo>
                    <a:pt x="178" y="608"/>
                  </a:lnTo>
                  <a:lnTo>
                    <a:pt x="178" y="608"/>
                  </a:lnTo>
                  <a:lnTo>
                    <a:pt x="178" y="608"/>
                  </a:lnTo>
                  <a:close/>
                  <a:moveTo>
                    <a:pt x="104" y="560"/>
                  </a:moveTo>
                  <a:lnTo>
                    <a:pt x="104" y="560"/>
                  </a:lnTo>
                  <a:lnTo>
                    <a:pt x="108" y="564"/>
                  </a:lnTo>
                  <a:lnTo>
                    <a:pt x="112" y="567"/>
                  </a:lnTo>
                  <a:lnTo>
                    <a:pt x="112" y="575"/>
                  </a:lnTo>
                  <a:lnTo>
                    <a:pt x="112" y="575"/>
                  </a:lnTo>
                  <a:lnTo>
                    <a:pt x="108" y="575"/>
                  </a:lnTo>
                  <a:lnTo>
                    <a:pt x="108" y="578"/>
                  </a:lnTo>
                  <a:lnTo>
                    <a:pt x="104" y="560"/>
                  </a:lnTo>
                  <a:lnTo>
                    <a:pt x="104" y="560"/>
                  </a:lnTo>
                  <a:close/>
                  <a:moveTo>
                    <a:pt x="108" y="578"/>
                  </a:moveTo>
                  <a:lnTo>
                    <a:pt x="112" y="578"/>
                  </a:lnTo>
                  <a:lnTo>
                    <a:pt x="115" y="578"/>
                  </a:lnTo>
                  <a:lnTo>
                    <a:pt x="119" y="582"/>
                  </a:lnTo>
                  <a:lnTo>
                    <a:pt x="119" y="586"/>
                  </a:lnTo>
                  <a:lnTo>
                    <a:pt x="123" y="586"/>
                  </a:lnTo>
                  <a:lnTo>
                    <a:pt x="126" y="589"/>
                  </a:lnTo>
                  <a:lnTo>
                    <a:pt x="126" y="593"/>
                  </a:lnTo>
                  <a:lnTo>
                    <a:pt x="130" y="593"/>
                  </a:lnTo>
                  <a:lnTo>
                    <a:pt x="145" y="597"/>
                  </a:lnTo>
                  <a:lnTo>
                    <a:pt x="145" y="601"/>
                  </a:lnTo>
                  <a:lnTo>
                    <a:pt x="149" y="601"/>
                  </a:lnTo>
                  <a:lnTo>
                    <a:pt x="156" y="604"/>
                  </a:lnTo>
                  <a:lnTo>
                    <a:pt x="160" y="604"/>
                  </a:lnTo>
                  <a:lnTo>
                    <a:pt x="163" y="604"/>
                  </a:lnTo>
                  <a:lnTo>
                    <a:pt x="167" y="604"/>
                  </a:lnTo>
                  <a:lnTo>
                    <a:pt x="167" y="608"/>
                  </a:lnTo>
                  <a:lnTo>
                    <a:pt x="163" y="608"/>
                  </a:lnTo>
                  <a:lnTo>
                    <a:pt x="163" y="608"/>
                  </a:lnTo>
                  <a:lnTo>
                    <a:pt x="160" y="608"/>
                  </a:lnTo>
                  <a:lnTo>
                    <a:pt x="156" y="612"/>
                  </a:lnTo>
                  <a:lnTo>
                    <a:pt x="156" y="615"/>
                  </a:lnTo>
                  <a:lnTo>
                    <a:pt x="152" y="615"/>
                  </a:lnTo>
                  <a:lnTo>
                    <a:pt x="149" y="615"/>
                  </a:lnTo>
                  <a:lnTo>
                    <a:pt x="145" y="612"/>
                  </a:lnTo>
                  <a:lnTo>
                    <a:pt x="137" y="612"/>
                  </a:lnTo>
                  <a:lnTo>
                    <a:pt x="130" y="612"/>
                  </a:lnTo>
                  <a:lnTo>
                    <a:pt x="126" y="612"/>
                  </a:lnTo>
                  <a:lnTo>
                    <a:pt x="119" y="612"/>
                  </a:lnTo>
                  <a:lnTo>
                    <a:pt x="119" y="612"/>
                  </a:lnTo>
                  <a:lnTo>
                    <a:pt x="115" y="608"/>
                  </a:lnTo>
                  <a:lnTo>
                    <a:pt x="123" y="608"/>
                  </a:lnTo>
                  <a:lnTo>
                    <a:pt x="130" y="604"/>
                  </a:lnTo>
                  <a:lnTo>
                    <a:pt x="130" y="604"/>
                  </a:lnTo>
                  <a:lnTo>
                    <a:pt x="130" y="604"/>
                  </a:lnTo>
                  <a:lnTo>
                    <a:pt x="126" y="604"/>
                  </a:lnTo>
                  <a:lnTo>
                    <a:pt x="123" y="604"/>
                  </a:lnTo>
                  <a:lnTo>
                    <a:pt x="115" y="604"/>
                  </a:lnTo>
                  <a:lnTo>
                    <a:pt x="115" y="604"/>
                  </a:lnTo>
                  <a:lnTo>
                    <a:pt x="108" y="5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86" name="Freeform 189"/>
            <p:cNvSpPr>
              <a:spLocks noEditPoints="1"/>
            </p:cNvSpPr>
            <p:nvPr/>
          </p:nvSpPr>
          <p:spPr bwMode="auto">
            <a:xfrm>
              <a:off x="2810821" y="3524646"/>
              <a:ext cx="234167" cy="907075"/>
            </a:xfrm>
            <a:custGeom>
              <a:avLst/>
              <a:gdLst>
                <a:gd name="T0" fmla="*/ 33 w 49"/>
                <a:gd name="T1" fmla="*/ 183 h 190"/>
                <a:gd name="T2" fmla="*/ 33 w 49"/>
                <a:gd name="T3" fmla="*/ 185 h 190"/>
                <a:gd name="T4" fmla="*/ 40 w 49"/>
                <a:gd name="T5" fmla="*/ 185 h 190"/>
                <a:gd name="T6" fmla="*/ 33 w 49"/>
                <a:gd name="T7" fmla="*/ 177 h 190"/>
                <a:gd name="T8" fmla="*/ 39 w 49"/>
                <a:gd name="T9" fmla="*/ 175 h 190"/>
                <a:gd name="T10" fmla="*/ 15 w 49"/>
                <a:gd name="T11" fmla="*/ 157 h 190"/>
                <a:gd name="T12" fmla="*/ 15 w 49"/>
                <a:gd name="T13" fmla="*/ 129 h 190"/>
                <a:gd name="T14" fmla="*/ 11 w 49"/>
                <a:gd name="T15" fmla="*/ 108 h 190"/>
                <a:gd name="T16" fmla="*/ 15 w 49"/>
                <a:gd name="T17" fmla="*/ 74 h 190"/>
                <a:gd name="T18" fmla="*/ 16 w 49"/>
                <a:gd name="T19" fmla="*/ 42 h 190"/>
                <a:gd name="T20" fmla="*/ 16 w 49"/>
                <a:gd name="T21" fmla="*/ 15 h 190"/>
                <a:gd name="T22" fmla="*/ 7 w 49"/>
                <a:gd name="T23" fmla="*/ 3 h 190"/>
                <a:gd name="T24" fmla="*/ 5 w 49"/>
                <a:gd name="T25" fmla="*/ 25 h 190"/>
                <a:gd name="T26" fmla="*/ 5 w 49"/>
                <a:gd name="T27" fmla="*/ 47 h 190"/>
                <a:gd name="T28" fmla="*/ 6 w 49"/>
                <a:gd name="T29" fmla="*/ 67 h 190"/>
                <a:gd name="T30" fmla="*/ 4 w 49"/>
                <a:gd name="T31" fmla="*/ 82 h 190"/>
                <a:gd name="T32" fmla="*/ 2 w 49"/>
                <a:gd name="T33" fmla="*/ 94 h 190"/>
                <a:gd name="T34" fmla="*/ 3 w 49"/>
                <a:gd name="T35" fmla="*/ 109 h 190"/>
                <a:gd name="T36" fmla="*/ 10 w 49"/>
                <a:gd name="T37" fmla="*/ 116 h 190"/>
                <a:gd name="T38" fmla="*/ 9 w 49"/>
                <a:gd name="T39" fmla="*/ 125 h 190"/>
                <a:gd name="T40" fmla="*/ 9 w 49"/>
                <a:gd name="T41" fmla="*/ 138 h 190"/>
                <a:gd name="T42" fmla="*/ 3 w 49"/>
                <a:gd name="T43" fmla="*/ 135 h 190"/>
                <a:gd name="T44" fmla="*/ 6 w 49"/>
                <a:gd name="T45" fmla="*/ 139 h 190"/>
                <a:gd name="T46" fmla="*/ 10 w 49"/>
                <a:gd name="T47" fmla="*/ 144 h 190"/>
                <a:gd name="T48" fmla="*/ 10 w 49"/>
                <a:gd name="T49" fmla="*/ 150 h 190"/>
                <a:gd name="T50" fmla="*/ 11 w 49"/>
                <a:gd name="T51" fmla="*/ 157 h 190"/>
                <a:gd name="T52" fmla="*/ 15 w 49"/>
                <a:gd name="T53" fmla="*/ 165 h 190"/>
                <a:gd name="T54" fmla="*/ 20 w 49"/>
                <a:gd name="T55" fmla="*/ 167 h 190"/>
                <a:gd name="T56" fmla="*/ 21 w 49"/>
                <a:gd name="T57" fmla="*/ 170 h 190"/>
                <a:gd name="T58" fmla="*/ 19 w 49"/>
                <a:gd name="T59" fmla="*/ 172 h 190"/>
                <a:gd name="T60" fmla="*/ 23 w 49"/>
                <a:gd name="T61" fmla="*/ 171 h 190"/>
                <a:gd name="T62" fmla="*/ 21 w 49"/>
                <a:gd name="T63" fmla="*/ 175 h 190"/>
                <a:gd name="T64" fmla="*/ 28 w 49"/>
                <a:gd name="T65" fmla="*/ 173 h 190"/>
                <a:gd name="T66" fmla="*/ 29 w 49"/>
                <a:gd name="T67" fmla="*/ 179 h 190"/>
                <a:gd name="T68" fmla="*/ 38 w 49"/>
                <a:gd name="T69" fmla="*/ 169 h 190"/>
                <a:gd name="T70" fmla="*/ 3 w 49"/>
                <a:gd name="T71" fmla="*/ 117 h 190"/>
                <a:gd name="T72" fmla="*/ 8 w 49"/>
                <a:gd name="T73" fmla="*/ 115 h 190"/>
                <a:gd name="T74" fmla="*/ 7 w 49"/>
                <a:gd name="T75" fmla="*/ 124 h 190"/>
                <a:gd name="T76" fmla="*/ 3 w 49"/>
                <a:gd name="T77" fmla="*/ 128 h 190"/>
                <a:gd name="T78" fmla="*/ 4 w 49"/>
                <a:gd name="T79" fmla="*/ 128 h 190"/>
                <a:gd name="T80" fmla="*/ 9 w 49"/>
                <a:gd name="T81" fmla="*/ 126 h 190"/>
                <a:gd name="T82" fmla="*/ 5 w 49"/>
                <a:gd name="T83" fmla="*/ 130 h 190"/>
                <a:gd name="T84" fmla="*/ 7 w 49"/>
                <a:gd name="T85" fmla="*/ 148 h 190"/>
                <a:gd name="T86" fmla="*/ 6 w 49"/>
                <a:gd name="T87" fmla="*/ 148 h 190"/>
                <a:gd name="T88" fmla="*/ 5 w 49"/>
                <a:gd name="T89" fmla="*/ 152 h 190"/>
                <a:gd name="T90" fmla="*/ 6 w 49"/>
                <a:gd name="T91" fmla="*/ 154 h 190"/>
                <a:gd name="T92" fmla="*/ 9 w 49"/>
                <a:gd name="T93" fmla="*/ 156 h 190"/>
                <a:gd name="T94" fmla="*/ 10 w 49"/>
                <a:gd name="T95" fmla="*/ 162 h 190"/>
                <a:gd name="T96" fmla="*/ 10 w 49"/>
                <a:gd name="T97" fmla="*/ 161 h 190"/>
                <a:gd name="T98" fmla="*/ 11 w 49"/>
                <a:gd name="T99" fmla="*/ 167 h 190"/>
                <a:gd name="T100" fmla="*/ 14 w 49"/>
                <a:gd name="T101" fmla="*/ 169 h 190"/>
                <a:gd name="T102" fmla="*/ 15 w 49"/>
                <a:gd name="T103" fmla="*/ 169 h 190"/>
                <a:gd name="T104" fmla="*/ 17 w 49"/>
                <a:gd name="T105" fmla="*/ 172 h 190"/>
                <a:gd name="T106" fmla="*/ 21 w 49"/>
                <a:gd name="T107" fmla="*/ 177 h 190"/>
                <a:gd name="T108" fmla="*/ 22 w 49"/>
                <a:gd name="T109" fmla="*/ 180 h 190"/>
                <a:gd name="T110" fmla="*/ 26 w 49"/>
                <a:gd name="T111" fmla="*/ 180 h 190"/>
                <a:gd name="T112" fmla="*/ 27 w 49"/>
                <a:gd name="T113" fmla="*/ 181 h 190"/>
                <a:gd name="T114" fmla="*/ 31 w 49"/>
                <a:gd name="T115" fmla="*/ 179 h 190"/>
                <a:gd name="T116" fmla="*/ 48 w 49"/>
                <a:gd name="T117" fmla="*/ 188 h 190"/>
                <a:gd name="T118" fmla="*/ 45 w 49"/>
                <a:gd name="T119" fmla="*/ 186 h 190"/>
                <a:gd name="T120" fmla="*/ 41 w 49"/>
                <a:gd name="T121" fmla="*/ 18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" h="190">
                  <a:moveTo>
                    <a:pt x="42" y="184"/>
                  </a:moveTo>
                  <a:cubicBezTo>
                    <a:pt x="41" y="183"/>
                    <a:pt x="41" y="183"/>
                    <a:pt x="41" y="183"/>
                  </a:cubicBezTo>
                  <a:cubicBezTo>
                    <a:pt x="41" y="183"/>
                    <a:pt x="41" y="183"/>
                    <a:pt x="41" y="183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38" y="182"/>
                    <a:pt x="38" y="182"/>
                    <a:pt x="38" y="182"/>
                  </a:cubicBezTo>
                  <a:cubicBezTo>
                    <a:pt x="36" y="181"/>
                    <a:pt x="36" y="181"/>
                    <a:pt x="36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33" y="181"/>
                    <a:pt x="33" y="181"/>
                    <a:pt x="33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2"/>
                    <a:pt x="33" y="182"/>
                    <a:pt x="33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1" y="183"/>
                    <a:pt x="31" y="183"/>
                    <a:pt x="31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9" y="184"/>
                    <a:pt x="29" y="184"/>
                    <a:pt x="29" y="184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35" y="188"/>
                    <a:pt x="35" y="188"/>
                    <a:pt x="35" y="188"/>
                  </a:cubicBezTo>
                  <a:cubicBezTo>
                    <a:pt x="35" y="188"/>
                    <a:pt x="35" y="188"/>
                    <a:pt x="35" y="188"/>
                  </a:cubicBezTo>
                  <a:cubicBezTo>
                    <a:pt x="35" y="187"/>
                    <a:pt x="35" y="187"/>
                    <a:pt x="35" y="187"/>
                  </a:cubicBezTo>
                  <a:cubicBezTo>
                    <a:pt x="35" y="187"/>
                    <a:pt x="35" y="187"/>
                    <a:pt x="35" y="187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7" y="184"/>
                    <a:pt x="37" y="184"/>
                    <a:pt x="37" y="184"/>
                  </a:cubicBezTo>
                  <a:cubicBezTo>
                    <a:pt x="40" y="185"/>
                    <a:pt x="40" y="185"/>
                    <a:pt x="40" y="185"/>
                  </a:cubicBezTo>
                  <a:cubicBezTo>
                    <a:pt x="41" y="185"/>
                    <a:pt x="41" y="185"/>
                    <a:pt x="41" y="185"/>
                  </a:cubicBezTo>
                  <a:cubicBezTo>
                    <a:pt x="41" y="184"/>
                    <a:pt x="41" y="184"/>
                    <a:pt x="41" y="184"/>
                  </a:cubicBezTo>
                  <a:cubicBezTo>
                    <a:pt x="42" y="184"/>
                    <a:pt x="42" y="184"/>
                    <a:pt x="42" y="184"/>
                  </a:cubicBezTo>
                  <a:close/>
                  <a:moveTo>
                    <a:pt x="41" y="182"/>
                  </a:moveTo>
                  <a:cubicBezTo>
                    <a:pt x="40" y="182"/>
                    <a:pt x="40" y="182"/>
                    <a:pt x="40" y="182"/>
                  </a:cubicBezTo>
                  <a:cubicBezTo>
                    <a:pt x="38" y="181"/>
                    <a:pt x="38" y="181"/>
                    <a:pt x="38" y="181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35" y="180"/>
                    <a:pt x="35" y="180"/>
                    <a:pt x="35" y="180"/>
                  </a:cubicBezTo>
                  <a:cubicBezTo>
                    <a:pt x="34" y="179"/>
                    <a:pt x="34" y="179"/>
                    <a:pt x="34" y="179"/>
                  </a:cubicBezTo>
                  <a:cubicBezTo>
                    <a:pt x="34" y="179"/>
                    <a:pt x="34" y="179"/>
                    <a:pt x="34" y="179"/>
                  </a:cubicBezTo>
                  <a:cubicBezTo>
                    <a:pt x="34" y="178"/>
                    <a:pt x="34" y="178"/>
                    <a:pt x="34" y="178"/>
                  </a:cubicBezTo>
                  <a:cubicBezTo>
                    <a:pt x="35" y="178"/>
                    <a:pt x="35" y="178"/>
                    <a:pt x="35" y="178"/>
                  </a:cubicBezTo>
                  <a:cubicBezTo>
                    <a:pt x="35" y="177"/>
                    <a:pt x="35" y="177"/>
                    <a:pt x="35" y="177"/>
                  </a:cubicBezTo>
                  <a:cubicBezTo>
                    <a:pt x="36" y="177"/>
                    <a:pt x="36" y="177"/>
                    <a:pt x="36" y="177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6" y="176"/>
                    <a:pt x="36" y="176"/>
                    <a:pt x="36" y="176"/>
                  </a:cubicBezTo>
                  <a:cubicBezTo>
                    <a:pt x="34" y="176"/>
                    <a:pt x="34" y="176"/>
                    <a:pt x="34" y="176"/>
                  </a:cubicBezTo>
                  <a:cubicBezTo>
                    <a:pt x="34" y="177"/>
                    <a:pt x="34" y="177"/>
                    <a:pt x="34" y="177"/>
                  </a:cubicBezTo>
                  <a:cubicBezTo>
                    <a:pt x="33" y="177"/>
                    <a:pt x="33" y="177"/>
                    <a:pt x="33" y="177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33" y="174"/>
                    <a:pt x="33" y="174"/>
                    <a:pt x="33" y="174"/>
                  </a:cubicBezTo>
                  <a:cubicBezTo>
                    <a:pt x="33" y="173"/>
                    <a:pt x="33" y="173"/>
                    <a:pt x="33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2"/>
                    <a:pt x="32" y="172"/>
                    <a:pt x="32" y="172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4" y="173"/>
                    <a:pt x="34" y="173"/>
                    <a:pt x="34" y="173"/>
                  </a:cubicBezTo>
                  <a:cubicBezTo>
                    <a:pt x="34" y="173"/>
                    <a:pt x="34" y="173"/>
                    <a:pt x="34" y="173"/>
                  </a:cubicBezTo>
                  <a:cubicBezTo>
                    <a:pt x="35" y="172"/>
                    <a:pt x="35" y="172"/>
                    <a:pt x="35" y="172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34" y="171"/>
                    <a:pt x="34" y="171"/>
                    <a:pt x="34" y="171"/>
                  </a:cubicBezTo>
                  <a:cubicBezTo>
                    <a:pt x="35" y="170"/>
                    <a:pt x="35" y="170"/>
                    <a:pt x="35" y="170"/>
                  </a:cubicBezTo>
                  <a:cubicBezTo>
                    <a:pt x="35" y="170"/>
                    <a:pt x="35" y="170"/>
                    <a:pt x="35" y="170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38" y="170"/>
                    <a:pt x="38" y="170"/>
                    <a:pt x="38" y="170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41" y="182"/>
                    <a:pt x="41" y="182"/>
                    <a:pt x="41" y="182"/>
                  </a:cubicBezTo>
                  <a:close/>
                  <a:moveTo>
                    <a:pt x="38" y="169"/>
                  </a:moveTo>
                  <a:cubicBezTo>
                    <a:pt x="36" y="168"/>
                    <a:pt x="36" y="168"/>
                    <a:pt x="36" y="16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6" y="168"/>
                    <a:pt x="26" y="168"/>
                    <a:pt x="26" y="168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23" y="166"/>
                    <a:pt x="23" y="166"/>
                    <a:pt x="23" y="166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1" y="163"/>
                    <a:pt x="21" y="163"/>
                    <a:pt x="21" y="163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21" y="160"/>
                    <a:pt x="21" y="160"/>
                    <a:pt x="21" y="160"/>
                  </a:cubicBezTo>
                  <a:cubicBezTo>
                    <a:pt x="20" y="160"/>
                    <a:pt x="20" y="160"/>
                    <a:pt x="20" y="160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17" y="161"/>
                    <a:pt x="17" y="161"/>
                    <a:pt x="17" y="161"/>
                  </a:cubicBezTo>
                  <a:cubicBezTo>
                    <a:pt x="15" y="158"/>
                    <a:pt x="15" y="158"/>
                    <a:pt x="15" y="158"/>
                  </a:cubicBezTo>
                  <a:cubicBezTo>
                    <a:pt x="15" y="157"/>
                    <a:pt x="15" y="157"/>
                    <a:pt x="15" y="157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18" y="146"/>
                    <a:pt x="18" y="146"/>
                    <a:pt x="18" y="146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8" y="143"/>
                    <a:pt x="18" y="143"/>
                    <a:pt x="18" y="143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18" y="140"/>
                    <a:pt x="18" y="140"/>
                    <a:pt x="18" y="140"/>
                  </a:cubicBezTo>
                  <a:cubicBezTo>
                    <a:pt x="18" y="139"/>
                    <a:pt x="18" y="139"/>
                    <a:pt x="18" y="139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8" y="132"/>
                    <a:pt x="18" y="132"/>
                    <a:pt x="18" y="132"/>
                  </a:cubicBezTo>
                  <a:cubicBezTo>
                    <a:pt x="18" y="131"/>
                    <a:pt x="18" y="131"/>
                    <a:pt x="18" y="131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2" y="118"/>
                    <a:pt x="12" y="118"/>
                    <a:pt x="12" y="118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2"/>
                    <a:pt x="9" y="122"/>
                    <a:pt x="9" y="122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9" y="123"/>
                    <a:pt x="9" y="123"/>
                    <a:pt x="9" y="123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2" y="127"/>
                    <a:pt x="12" y="127"/>
                    <a:pt x="12" y="127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11" y="129"/>
                    <a:pt x="11" y="129"/>
                    <a:pt x="11" y="129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7" y="136"/>
                    <a:pt x="7" y="136"/>
                    <a:pt x="7" y="136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7" y="134"/>
                    <a:pt x="7" y="134"/>
                    <a:pt x="7" y="134"/>
                  </a:cubicBezTo>
                  <a:cubicBezTo>
                    <a:pt x="6" y="134"/>
                    <a:pt x="6" y="134"/>
                    <a:pt x="6" y="134"/>
                  </a:cubicBezTo>
                  <a:cubicBezTo>
                    <a:pt x="5" y="134"/>
                    <a:pt x="5" y="134"/>
                    <a:pt x="5" y="134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3" y="135"/>
                    <a:pt x="3" y="135"/>
                    <a:pt x="3" y="135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38"/>
                    <a:pt x="2" y="138"/>
                    <a:pt x="2" y="138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2" y="140"/>
                    <a:pt x="2" y="140"/>
                    <a:pt x="2" y="140"/>
                  </a:cubicBezTo>
                  <a:cubicBezTo>
                    <a:pt x="2" y="139"/>
                    <a:pt x="2" y="139"/>
                    <a:pt x="2" y="139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4" y="138"/>
                    <a:pt x="4" y="138"/>
                    <a:pt x="4" y="138"/>
                  </a:cubicBezTo>
                  <a:cubicBezTo>
                    <a:pt x="4" y="138"/>
                    <a:pt x="4" y="138"/>
                    <a:pt x="4" y="138"/>
                  </a:cubicBezTo>
                  <a:cubicBezTo>
                    <a:pt x="4" y="139"/>
                    <a:pt x="4" y="139"/>
                    <a:pt x="4" y="139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6" y="139"/>
                    <a:pt x="6" y="139"/>
                    <a:pt x="6" y="139"/>
                  </a:cubicBezTo>
                  <a:cubicBezTo>
                    <a:pt x="6" y="139"/>
                    <a:pt x="6" y="139"/>
                    <a:pt x="6" y="139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8" y="140"/>
                    <a:pt x="8" y="140"/>
                    <a:pt x="8" y="140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9" y="144"/>
                    <a:pt x="9" y="144"/>
                    <a:pt x="9" y="144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0" y="144"/>
                    <a:pt x="10" y="144"/>
                    <a:pt x="10" y="144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0" y="146"/>
                    <a:pt x="10" y="146"/>
                    <a:pt x="10" y="146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0" y="153"/>
                    <a:pt x="10" y="153"/>
                    <a:pt x="10" y="153"/>
                  </a:cubicBezTo>
                  <a:cubicBezTo>
                    <a:pt x="10" y="154"/>
                    <a:pt x="10" y="154"/>
                    <a:pt x="10" y="154"/>
                  </a:cubicBezTo>
                  <a:cubicBezTo>
                    <a:pt x="11" y="155"/>
                    <a:pt x="11" y="155"/>
                    <a:pt x="11" y="155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1" y="156"/>
                    <a:pt x="11" y="156"/>
                    <a:pt x="11" y="156"/>
                  </a:cubicBezTo>
                  <a:cubicBezTo>
                    <a:pt x="11" y="156"/>
                    <a:pt x="11" y="156"/>
                    <a:pt x="11" y="156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8"/>
                    <a:pt x="11" y="158"/>
                    <a:pt x="11" y="158"/>
                  </a:cubicBezTo>
                  <a:cubicBezTo>
                    <a:pt x="10" y="158"/>
                    <a:pt x="10" y="158"/>
                    <a:pt x="10" y="158"/>
                  </a:cubicBezTo>
                  <a:cubicBezTo>
                    <a:pt x="10" y="159"/>
                    <a:pt x="10" y="159"/>
                    <a:pt x="10" y="159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4" y="160"/>
                    <a:pt x="14" y="160"/>
                    <a:pt x="14" y="160"/>
                  </a:cubicBezTo>
                  <a:cubicBezTo>
                    <a:pt x="14" y="161"/>
                    <a:pt x="14" y="161"/>
                    <a:pt x="14" y="161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5" y="161"/>
                    <a:pt x="15" y="161"/>
                    <a:pt x="15" y="161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3" y="163"/>
                    <a:pt x="13" y="163"/>
                    <a:pt x="13" y="163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4" y="164"/>
                    <a:pt x="14" y="164"/>
                    <a:pt x="14" y="164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6" y="164"/>
                    <a:pt x="16" y="164"/>
                    <a:pt x="16" y="164"/>
                  </a:cubicBezTo>
                  <a:cubicBezTo>
                    <a:pt x="16" y="165"/>
                    <a:pt x="16" y="165"/>
                    <a:pt x="16" y="165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6"/>
                    <a:pt x="15" y="166"/>
                    <a:pt x="15" y="166"/>
                  </a:cubicBezTo>
                  <a:cubicBezTo>
                    <a:pt x="15" y="166"/>
                    <a:pt x="15" y="166"/>
                    <a:pt x="15" y="166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18" y="168"/>
                    <a:pt x="18" y="168"/>
                    <a:pt x="18" y="168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21" y="167"/>
                    <a:pt x="21" y="167"/>
                    <a:pt x="21" y="167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18" y="165"/>
                    <a:pt x="18" y="165"/>
                    <a:pt x="18" y="165"/>
                  </a:cubicBezTo>
                  <a:cubicBezTo>
                    <a:pt x="19" y="165"/>
                    <a:pt x="19" y="165"/>
                    <a:pt x="19" y="165"/>
                  </a:cubicBezTo>
                  <a:cubicBezTo>
                    <a:pt x="20" y="165"/>
                    <a:pt x="20" y="165"/>
                    <a:pt x="20" y="165"/>
                  </a:cubicBezTo>
                  <a:cubicBezTo>
                    <a:pt x="22" y="166"/>
                    <a:pt x="22" y="166"/>
                    <a:pt x="22" y="166"/>
                  </a:cubicBezTo>
                  <a:cubicBezTo>
                    <a:pt x="22" y="167"/>
                    <a:pt x="22" y="167"/>
                    <a:pt x="22" y="167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2" y="169"/>
                    <a:pt x="22" y="169"/>
                    <a:pt x="22" y="169"/>
                  </a:cubicBezTo>
                  <a:cubicBezTo>
                    <a:pt x="22" y="170"/>
                    <a:pt x="22" y="170"/>
                    <a:pt x="22" y="170"/>
                  </a:cubicBezTo>
                  <a:cubicBezTo>
                    <a:pt x="21" y="170"/>
                    <a:pt x="21" y="170"/>
                    <a:pt x="21" y="170"/>
                  </a:cubicBezTo>
                  <a:cubicBezTo>
                    <a:pt x="22" y="169"/>
                    <a:pt x="22" y="169"/>
                    <a:pt x="22" y="169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0" y="168"/>
                    <a:pt x="20" y="168"/>
                    <a:pt x="20" y="168"/>
                  </a:cubicBezTo>
                  <a:cubicBezTo>
                    <a:pt x="20" y="168"/>
                    <a:pt x="20" y="168"/>
                    <a:pt x="20" y="168"/>
                  </a:cubicBezTo>
                  <a:cubicBezTo>
                    <a:pt x="20" y="169"/>
                    <a:pt x="20" y="169"/>
                    <a:pt x="20" y="169"/>
                  </a:cubicBezTo>
                  <a:cubicBezTo>
                    <a:pt x="20" y="169"/>
                    <a:pt x="20" y="169"/>
                    <a:pt x="20" y="169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7" y="170"/>
                    <a:pt x="17" y="170"/>
                    <a:pt x="17" y="170"/>
                  </a:cubicBezTo>
                  <a:cubicBezTo>
                    <a:pt x="17" y="171"/>
                    <a:pt x="17" y="171"/>
                    <a:pt x="17" y="171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18" y="174"/>
                    <a:pt x="18" y="174"/>
                    <a:pt x="18" y="174"/>
                  </a:cubicBezTo>
                  <a:cubicBezTo>
                    <a:pt x="19" y="174"/>
                    <a:pt x="19" y="174"/>
                    <a:pt x="19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2" y="173"/>
                    <a:pt x="22" y="173"/>
                    <a:pt x="22" y="173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4" y="171"/>
                    <a:pt x="24" y="171"/>
                    <a:pt x="24" y="171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6" y="171"/>
                    <a:pt x="26" y="171"/>
                    <a:pt x="26" y="171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5" y="172"/>
                    <a:pt x="25" y="172"/>
                    <a:pt x="25" y="172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2" y="173"/>
                    <a:pt x="22" y="173"/>
                    <a:pt x="22" y="173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4" y="176"/>
                    <a:pt x="24" y="176"/>
                    <a:pt x="24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6" y="174"/>
                    <a:pt x="26" y="174"/>
                    <a:pt x="26" y="174"/>
                  </a:cubicBezTo>
                  <a:cubicBezTo>
                    <a:pt x="26" y="174"/>
                    <a:pt x="26" y="174"/>
                    <a:pt x="26" y="174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8" y="172"/>
                    <a:pt x="28" y="172"/>
                    <a:pt x="28" y="172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7" y="175"/>
                    <a:pt x="27" y="175"/>
                    <a:pt x="27" y="175"/>
                  </a:cubicBezTo>
                  <a:cubicBezTo>
                    <a:pt x="27" y="176"/>
                    <a:pt x="27" y="176"/>
                    <a:pt x="27" y="176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7" y="176"/>
                    <a:pt x="27" y="176"/>
                    <a:pt x="27" y="176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28" y="179"/>
                    <a:pt x="28" y="179"/>
                    <a:pt x="28" y="179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31" y="178"/>
                    <a:pt x="31" y="178"/>
                    <a:pt x="31" y="178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30" y="175"/>
                    <a:pt x="30" y="175"/>
                    <a:pt x="30" y="175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30" y="172"/>
                    <a:pt x="30" y="172"/>
                    <a:pt x="30" y="172"/>
                  </a:cubicBezTo>
                  <a:cubicBezTo>
                    <a:pt x="31" y="172"/>
                    <a:pt x="31" y="172"/>
                    <a:pt x="31" y="172"/>
                  </a:cubicBezTo>
                  <a:cubicBezTo>
                    <a:pt x="33" y="171"/>
                    <a:pt x="33" y="171"/>
                    <a:pt x="33" y="171"/>
                  </a:cubicBezTo>
                  <a:cubicBezTo>
                    <a:pt x="33" y="170"/>
                    <a:pt x="33" y="170"/>
                    <a:pt x="33" y="170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7" y="169"/>
                    <a:pt x="37" y="169"/>
                    <a:pt x="37" y="169"/>
                  </a:cubicBezTo>
                  <a:cubicBezTo>
                    <a:pt x="37" y="169"/>
                    <a:pt x="37" y="169"/>
                    <a:pt x="37" y="169"/>
                  </a:cubicBezTo>
                  <a:cubicBezTo>
                    <a:pt x="38" y="169"/>
                    <a:pt x="38" y="169"/>
                    <a:pt x="38" y="169"/>
                  </a:cubicBezTo>
                  <a:close/>
                  <a:moveTo>
                    <a:pt x="46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190"/>
                    <a:pt x="47" y="190"/>
                    <a:pt x="47" y="190"/>
                  </a:cubicBezTo>
                  <a:cubicBezTo>
                    <a:pt x="47" y="190"/>
                    <a:pt x="47" y="190"/>
                    <a:pt x="47" y="190"/>
                  </a:cubicBezTo>
                  <a:cubicBezTo>
                    <a:pt x="47" y="190"/>
                    <a:pt x="46" y="190"/>
                    <a:pt x="46" y="190"/>
                  </a:cubicBezTo>
                  <a:close/>
                  <a:moveTo>
                    <a:pt x="6" y="117"/>
                  </a:moveTo>
                  <a:cubicBezTo>
                    <a:pt x="5" y="117"/>
                    <a:pt x="5" y="117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6" y="120"/>
                    <a:pt x="6" y="120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3" y="121"/>
                    <a:pt x="3" y="121"/>
                    <a:pt x="3" y="121"/>
                  </a:cubicBezTo>
                  <a:cubicBezTo>
                    <a:pt x="3" y="120"/>
                    <a:pt x="3" y="120"/>
                    <a:pt x="3" y="120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5"/>
                    <a:pt x="2" y="115"/>
                    <a:pt x="2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lose/>
                  <a:moveTo>
                    <a:pt x="7" y="115"/>
                  </a:moveTo>
                  <a:cubicBezTo>
                    <a:pt x="8" y="115"/>
                    <a:pt x="8" y="115"/>
                    <a:pt x="8" y="115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7" y="115"/>
                    <a:pt x="7" y="115"/>
                    <a:pt x="7" y="115"/>
                  </a:cubicBezTo>
                  <a:close/>
                  <a:moveTo>
                    <a:pt x="2" y="123"/>
                  </a:moveTo>
                  <a:cubicBezTo>
                    <a:pt x="2" y="123"/>
                    <a:pt x="2" y="123"/>
                    <a:pt x="2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3"/>
                    <a:pt x="2" y="123"/>
                    <a:pt x="2" y="123"/>
                  </a:cubicBezTo>
                  <a:close/>
                  <a:moveTo>
                    <a:pt x="8" y="124"/>
                  </a:moveTo>
                  <a:cubicBezTo>
                    <a:pt x="9" y="123"/>
                    <a:pt x="9" y="123"/>
                    <a:pt x="9" y="123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8" y="124"/>
                    <a:pt x="8" y="124"/>
                  </a:cubicBezTo>
                  <a:close/>
                  <a:moveTo>
                    <a:pt x="7" y="124"/>
                  </a:moveTo>
                  <a:cubicBezTo>
                    <a:pt x="7" y="124"/>
                    <a:pt x="7" y="124"/>
                    <a:pt x="7" y="124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4"/>
                    <a:pt x="7" y="124"/>
                    <a:pt x="7" y="124"/>
                  </a:cubicBezTo>
                  <a:close/>
                  <a:moveTo>
                    <a:pt x="5" y="123"/>
                  </a:moveTo>
                  <a:cubicBezTo>
                    <a:pt x="5" y="123"/>
                    <a:pt x="5" y="123"/>
                    <a:pt x="5" y="123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5" y="124"/>
                    <a:pt x="5" y="124"/>
                    <a:pt x="5" y="124"/>
                  </a:cubicBezTo>
                  <a:cubicBezTo>
                    <a:pt x="5" y="123"/>
                    <a:pt x="5" y="123"/>
                    <a:pt x="5" y="123"/>
                  </a:cubicBezTo>
                  <a:close/>
                  <a:moveTo>
                    <a:pt x="5" y="125"/>
                  </a:moveTo>
                  <a:cubicBezTo>
                    <a:pt x="5" y="125"/>
                    <a:pt x="5" y="125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lose/>
                  <a:moveTo>
                    <a:pt x="4" y="126"/>
                  </a:moveTo>
                  <a:cubicBezTo>
                    <a:pt x="4" y="125"/>
                    <a:pt x="4" y="125"/>
                    <a:pt x="4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4" y="126"/>
                    <a:pt x="4" y="126"/>
                  </a:cubicBezTo>
                  <a:close/>
                  <a:moveTo>
                    <a:pt x="3" y="127"/>
                  </a:moveTo>
                  <a:cubicBezTo>
                    <a:pt x="3" y="128"/>
                    <a:pt x="3" y="128"/>
                    <a:pt x="3" y="128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27"/>
                    <a:pt x="3" y="127"/>
                    <a:pt x="3" y="127"/>
                  </a:cubicBezTo>
                  <a:close/>
                  <a:moveTo>
                    <a:pt x="7" y="127"/>
                  </a:moveTo>
                  <a:cubicBezTo>
                    <a:pt x="7" y="128"/>
                    <a:pt x="7" y="128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7" y="127"/>
                    <a:pt x="7" y="127"/>
                    <a:pt x="7" y="127"/>
                  </a:cubicBezTo>
                  <a:close/>
                  <a:moveTo>
                    <a:pt x="6" y="127"/>
                  </a:moveTo>
                  <a:cubicBezTo>
                    <a:pt x="7" y="126"/>
                    <a:pt x="7" y="126"/>
                    <a:pt x="7" y="126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6" y="127"/>
                    <a:pt x="6" y="127"/>
                    <a:pt x="6" y="127"/>
                  </a:cubicBezTo>
                  <a:close/>
                  <a:moveTo>
                    <a:pt x="4" y="133"/>
                  </a:moveTo>
                  <a:cubicBezTo>
                    <a:pt x="4" y="133"/>
                    <a:pt x="4" y="133"/>
                    <a:pt x="4" y="133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4" y="133"/>
                    <a:pt x="4" y="133"/>
                    <a:pt x="4" y="133"/>
                  </a:cubicBezTo>
                  <a:close/>
                  <a:moveTo>
                    <a:pt x="4" y="128"/>
                  </a:moveTo>
                  <a:cubicBezTo>
                    <a:pt x="4" y="127"/>
                    <a:pt x="4" y="127"/>
                    <a:pt x="4" y="127"/>
                  </a:cubicBezTo>
                  <a:cubicBezTo>
                    <a:pt x="4" y="127"/>
                    <a:pt x="4" y="127"/>
                    <a:pt x="4" y="127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4" y="128"/>
                    <a:pt x="4" y="128"/>
                    <a:pt x="4" y="128"/>
                  </a:cubicBezTo>
                  <a:close/>
                  <a:moveTo>
                    <a:pt x="2" y="129"/>
                  </a:moveTo>
                  <a:cubicBezTo>
                    <a:pt x="1" y="129"/>
                    <a:pt x="1" y="129"/>
                    <a:pt x="1" y="129"/>
                  </a:cubicBezTo>
                  <a:cubicBezTo>
                    <a:pt x="1" y="128"/>
                    <a:pt x="1" y="128"/>
                    <a:pt x="1" y="128"/>
                  </a:cubicBezTo>
                  <a:cubicBezTo>
                    <a:pt x="2" y="128"/>
                    <a:pt x="2" y="128"/>
                    <a:pt x="2" y="128"/>
                  </a:cubicBezTo>
                  <a:cubicBezTo>
                    <a:pt x="2" y="129"/>
                    <a:pt x="2" y="129"/>
                    <a:pt x="2" y="129"/>
                  </a:cubicBezTo>
                  <a:cubicBezTo>
                    <a:pt x="2" y="129"/>
                    <a:pt x="2" y="129"/>
                    <a:pt x="2" y="129"/>
                  </a:cubicBezTo>
                  <a:close/>
                  <a:moveTo>
                    <a:pt x="5" y="132"/>
                  </a:moveTo>
                  <a:cubicBezTo>
                    <a:pt x="6" y="132"/>
                    <a:pt x="6" y="132"/>
                    <a:pt x="6" y="132"/>
                  </a:cubicBezTo>
                  <a:cubicBezTo>
                    <a:pt x="6" y="132"/>
                    <a:pt x="6" y="132"/>
                    <a:pt x="6" y="132"/>
                  </a:cubicBezTo>
                  <a:cubicBezTo>
                    <a:pt x="5" y="132"/>
                    <a:pt x="5" y="132"/>
                    <a:pt x="5" y="132"/>
                  </a:cubicBezTo>
                  <a:close/>
                  <a:moveTo>
                    <a:pt x="6" y="133"/>
                  </a:moveTo>
                  <a:cubicBezTo>
                    <a:pt x="7" y="133"/>
                    <a:pt x="7" y="133"/>
                    <a:pt x="7" y="133"/>
                  </a:cubicBezTo>
                  <a:cubicBezTo>
                    <a:pt x="7" y="133"/>
                    <a:pt x="7" y="133"/>
                    <a:pt x="7" y="133"/>
                  </a:cubicBezTo>
                  <a:cubicBezTo>
                    <a:pt x="6" y="133"/>
                    <a:pt x="6" y="133"/>
                    <a:pt x="6" y="133"/>
                  </a:cubicBezTo>
                  <a:close/>
                  <a:moveTo>
                    <a:pt x="8" y="126"/>
                  </a:moveTo>
                  <a:cubicBezTo>
                    <a:pt x="8" y="125"/>
                    <a:pt x="8" y="125"/>
                    <a:pt x="8" y="125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6"/>
                    <a:pt x="8" y="126"/>
                    <a:pt x="8" y="126"/>
                  </a:cubicBezTo>
                  <a:close/>
                  <a:moveTo>
                    <a:pt x="9" y="126"/>
                  </a:moveTo>
                  <a:cubicBezTo>
                    <a:pt x="10" y="126"/>
                    <a:pt x="10" y="126"/>
                    <a:pt x="10" y="126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1" y="128"/>
                    <a:pt x="11" y="128"/>
                    <a:pt x="11" y="128"/>
                  </a:cubicBezTo>
                  <a:cubicBezTo>
                    <a:pt x="11" y="128"/>
                    <a:pt x="11" y="128"/>
                    <a:pt x="11" y="128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9" y="129"/>
                    <a:pt x="9" y="129"/>
                    <a:pt x="9" y="129"/>
                  </a:cubicBezTo>
                  <a:cubicBezTo>
                    <a:pt x="9" y="129"/>
                    <a:pt x="9" y="129"/>
                    <a:pt x="9" y="129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9" y="127"/>
                    <a:pt x="9" y="127"/>
                    <a:pt x="9" y="127"/>
                  </a:cubicBezTo>
                  <a:cubicBezTo>
                    <a:pt x="9" y="126"/>
                    <a:pt x="9" y="126"/>
                    <a:pt x="9" y="126"/>
                  </a:cubicBezTo>
                  <a:close/>
                  <a:moveTo>
                    <a:pt x="4" y="129"/>
                  </a:moveTo>
                  <a:cubicBezTo>
                    <a:pt x="5" y="128"/>
                    <a:pt x="5" y="128"/>
                    <a:pt x="5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6" y="129"/>
                    <a:pt x="6" y="129"/>
                    <a:pt x="6" y="129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5" y="129"/>
                    <a:pt x="4" y="129"/>
                    <a:pt x="4" y="129"/>
                  </a:cubicBezTo>
                  <a:close/>
                  <a:moveTo>
                    <a:pt x="5" y="130"/>
                  </a:moveTo>
                  <a:cubicBezTo>
                    <a:pt x="5" y="130"/>
                    <a:pt x="5" y="130"/>
                    <a:pt x="5" y="130"/>
                  </a:cubicBezTo>
                  <a:cubicBezTo>
                    <a:pt x="6" y="130"/>
                    <a:pt x="6" y="130"/>
                    <a:pt x="6" y="130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5" y="130"/>
                    <a:pt x="5" y="130"/>
                    <a:pt x="5" y="130"/>
                  </a:cubicBezTo>
                  <a:close/>
                  <a:moveTo>
                    <a:pt x="6" y="131"/>
                  </a:moveTo>
                  <a:cubicBezTo>
                    <a:pt x="7" y="130"/>
                    <a:pt x="7" y="130"/>
                    <a:pt x="7" y="130"/>
                  </a:cubicBezTo>
                  <a:cubicBezTo>
                    <a:pt x="8" y="130"/>
                    <a:pt x="8" y="130"/>
                    <a:pt x="8" y="130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6" y="131"/>
                    <a:pt x="6" y="131"/>
                    <a:pt x="6" y="131"/>
                  </a:cubicBezTo>
                  <a:cubicBezTo>
                    <a:pt x="6" y="131"/>
                    <a:pt x="6" y="131"/>
                    <a:pt x="6" y="131"/>
                  </a:cubicBezTo>
                  <a:close/>
                  <a:moveTo>
                    <a:pt x="5" y="133"/>
                  </a:moveTo>
                  <a:cubicBezTo>
                    <a:pt x="5" y="132"/>
                    <a:pt x="5" y="132"/>
                    <a:pt x="5" y="132"/>
                  </a:cubicBezTo>
                  <a:cubicBezTo>
                    <a:pt x="5" y="133"/>
                    <a:pt x="5" y="133"/>
                    <a:pt x="5" y="133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6" y="134"/>
                    <a:pt x="6" y="134"/>
                    <a:pt x="6" y="134"/>
                  </a:cubicBezTo>
                  <a:cubicBezTo>
                    <a:pt x="5" y="134"/>
                    <a:pt x="5" y="134"/>
                    <a:pt x="5" y="134"/>
                  </a:cubicBezTo>
                  <a:cubicBezTo>
                    <a:pt x="5" y="133"/>
                    <a:pt x="5" y="133"/>
                    <a:pt x="5" y="133"/>
                  </a:cubicBezTo>
                  <a:close/>
                  <a:moveTo>
                    <a:pt x="7" y="148"/>
                  </a:moveTo>
                  <a:cubicBezTo>
                    <a:pt x="7" y="148"/>
                    <a:pt x="7" y="148"/>
                    <a:pt x="7" y="148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6" y="147"/>
                    <a:pt x="6" y="147"/>
                    <a:pt x="6" y="147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5" y="145"/>
                    <a:pt x="5" y="145"/>
                    <a:pt x="5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6"/>
                    <a:pt x="7" y="146"/>
                    <a:pt x="7" y="146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8" y="148"/>
                    <a:pt x="8" y="148"/>
                    <a:pt x="8" y="148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7" y="148"/>
                    <a:pt x="7" y="148"/>
                    <a:pt x="7" y="148"/>
                  </a:cubicBezTo>
                  <a:close/>
                  <a:moveTo>
                    <a:pt x="4" y="147"/>
                  </a:moveTo>
                  <a:cubicBezTo>
                    <a:pt x="4" y="146"/>
                    <a:pt x="4" y="146"/>
                    <a:pt x="4" y="146"/>
                  </a:cubicBezTo>
                  <a:cubicBezTo>
                    <a:pt x="4" y="146"/>
                    <a:pt x="4" y="146"/>
                    <a:pt x="4" y="146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6" y="148"/>
                    <a:pt x="6" y="148"/>
                    <a:pt x="6" y="148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6" y="150"/>
                    <a:pt x="6" y="150"/>
                    <a:pt x="6" y="150"/>
                  </a:cubicBezTo>
                  <a:cubicBezTo>
                    <a:pt x="6" y="150"/>
                    <a:pt x="6" y="150"/>
                    <a:pt x="6" y="150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4" y="148"/>
                    <a:pt x="4" y="148"/>
                    <a:pt x="4" y="148"/>
                  </a:cubicBezTo>
                  <a:cubicBezTo>
                    <a:pt x="4" y="147"/>
                    <a:pt x="4" y="147"/>
                    <a:pt x="4" y="147"/>
                  </a:cubicBezTo>
                  <a:close/>
                  <a:moveTo>
                    <a:pt x="4" y="148"/>
                  </a:moveTo>
                  <a:cubicBezTo>
                    <a:pt x="4" y="148"/>
                    <a:pt x="4" y="148"/>
                    <a:pt x="4" y="148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5" y="150"/>
                    <a:pt x="5" y="150"/>
                    <a:pt x="5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4" y="149"/>
                    <a:pt x="4" y="149"/>
                    <a:pt x="4" y="149"/>
                  </a:cubicBezTo>
                  <a:cubicBezTo>
                    <a:pt x="4" y="148"/>
                    <a:pt x="4" y="148"/>
                    <a:pt x="4" y="148"/>
                  </a:cubicBezTo>
                  <a:close/>
                  <a:moveTo>
                    <a:pt x="5" y="153"/>
                  </a:moveTo>
                  <a:cubicBezTo>
                    <a:pt x="5" y="153"/>
                    <a:pt x="5" y="153"/>
                    <a:pt x="5" y="153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5" y="150"/>
                    <a:pt x="5" y="150"/>
                    <a:pt x="5" y="150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6" y="152"/>
                    <a:pt x="6" y="152"/>
                    <a:pt x="6" y="152"/>
                  </a:cubicBezTo>
                  <a:cubicBezTo>
                    <a:pt x="5" y="153"/>
                    <a:pt x="5" y="153"/>
                    <a:pt x="5" y="153"/>
                  </a:cubicBezTo>
                  <a:close/>
                  <a:moveTo>
                    <a:pt x="7" y="156"/>
                  </a:moveTo>
                  <a:cubicBezTo>
                    <a:pt x="6" y="156"/>
                    <a:pt x="6" y="156"/>
                    <a:pt x="6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5" y="155"/>
                    <a:pt x="5" y="155"/>
                    <a:pt x="5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6"/>
                    <a:pt x="7" y="156"/>
                    <a:pt x="7" y="156"/>
                  </a:cubicBezTo>
                  <a:close/>
                  <a:moveTo>
                    <a:pt x="9" y="156"/>
                  </a:moveTo>
                  <a:cubicBezTo>
                    <a:pt x="9" y="157"/>
                    <a:pt x="9" y="157"/>
                    <a:pt x="9" y="157"/>
                  </a:cubicBezTo>
                  <a:cubicBezTo>
                    <a:pt x="8" y="157"/>
                    <a:pt x="8" y="157"/>
                    <a:pt x="8" y="157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6" y="154"/>
                    <a:pt x="6" y="154"/>
                    <a:pt x="6" y="154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10" y="153"/>
                    <a:pt x="10" y="153"/>
                    <a:pt x="10" y="153"/>
                  </a:cubicBezTo>
                  <a:cubicBezTo>
                    <a:pt x="10" y="154"/>
                    <a:pt x="10" y="154"/>
                    <a:pt x="10" y="154"/>
                  </a:cubicBezTo>
                  <a:cubicBezTo>
                    <a:pt x="10" y="155"/>
                    <a:pt x="10" y="155"/>
                    <a:pt x="10" y="155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0" y="157"/>
                    <a:pt x="10" y="157"/>
                    <a:pt x="10" y="157"/>
                  </a:cubicBezTo>
                  <a:cubicBezTo>
                    <a:pt x="10" y="158"/>
                    <a:pt x="10" y="158"/>
                    <a:pt x="10" y="158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9" y="156"/>
                    <a:pt x="9" y="156"/>
                    <a:pt x="9" y="156"/>
                  </a:cubicBezTo>
                  <a:cubicBezTo>
                    <a:pt x="9" y="156"/>
                    <a:pt x="9" y="156"/>
                    <a:pt x="9" y="156"/>
                  </a:cubicBezTo>
                  <a:close/>
                  <a:moveTo>
                    <a:pt x="8" y="160"/>
                  </a:moveTo>
                  <a:cubicBezTo>
                    <a:pt x="8" y="159"/>
                    <a:pt x="8" y="159"/>
                    <a:pt x="8" y="159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9" y="160"/>
                    <a:pt x="9" y="160"/>
                    <a:pt x="9" y="160"/>
                  </a:cubicBezTo>
                  <a:cubicBezTo>
                    <a:pt x="8" y="160"/>
                    <a:pt x="8" y="160"/>
                    <a:pt x="8" y="160"/>
                  </a:cubicBezTo>
                  <a:close/>
                  <a:moveTo>
                    <a:pt x="8" y="161"/>
                  </a:moveTo>
                  <a:cubicBezTo>
                    <a:pt x="8" y="160"/>
                    <a:pt x="8" y="160"/>
                    <a:pt x="8" y="160"/>
                  </a:cubicBezTo>
                  <a:cubicBezTo>
                    <a:pt x="9" y="160"/>
                    <a:pt x="9" y="160"/>
                    <a:pt x="9" y="160"/>
                  </a:cubicBezTo>
                  <a:cubicBezTo>
                    <a:pt x="8" y="161"/>
                    <a:pt x="8" y="161"/>
                    <a:pt x="8" y="161"/>
                  </a:cubicBezTo>
                  <a:cubicBezTo>
                    <a:pt x="8" y="161"/>
                    <a:pt x="8" y="161"/>
                    <a:pt x="8" y="161"/>
                  </a:cubicBezTo>
                  <a:close/>
                  <a:moveTo>
                    <a:pt x="9" y="161"/>
                  </a:moveTo>
                  <a:cubicBezTo>
                    <a:pt x="10" y="161"/>
                    <a:pt x="10" y="161"/>
                    <a:pt x="10" y="161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9" y="161"/>
                    <a:pt x="9" y="161"/>
                    <a:pt x="9" y="161"/>
                  </a:cubicBezTo>
                  <a:close/>
                  <a:moveTo>
                    <a:pt x="10" y="160"/>
                  </a:moveTo>
                  <a:cubicBezTo>
                    <a:pt x="10" y="160"/>
                    <a:pt x="10" y="160"/>
                    <a:pt x="10" y="160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11" y="160"/>
                    <a:pt x="11" y="160"/>
                    <a:pt x="11" y="160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3" y="162"/>
                    <a:pt x="13" y="162"/>
                    <a:pt x="13" y="162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1" y="161"/>
                    <a:pt x="11" y="161"/>
                    <a:pt x="11" y="161"/>
                  </a:cubicBezTo>
                  <a:cubicBezTo>
                    <a:pt x="10" y="160"/>
                    <a:pt x="10" y="160"/>
                    <a:pt x="10" y="160"/>
                  </a:cubicBezTo>
                  <a:close/>
                  <a:moveTo>
                    <a:pt x="10" y="161"/>
                  </a:moveTo>
                  <a:cubicBezTo>
                    <a:pt x="10" y="161"/>
                    <a:pt x="10" y="161"/>
                    <a:pt x="10" y="161"/>
                  </a:cubicBezTo>
                  <a:cubicBezTo>
                    <a:pt x="11" y="162"/>
                    <a:pt x="11" y="162"/>
                    <a:pt x="11" y="162"/>
                  </a:cubicBezTo>
                  <a:cubicBezTo>
                    <a:pt x="12" y="163"/>
                    <a:pt x="12" y="163"/>
                    <a:pt x="12" y="163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10" y="161"/>
                    <a:pt x="10" y="161"/>
                    <a:pt x="10" y="161"/>
                  </a:cubicBezTo>
                  <a:close/>
                  <a:moveTo>
                    <a:pt x="11" y="165"/>
                  </a:moveTo>
                  <a:cubicBezTo>
                    <a:pt x="10" y="166"/>
                    <a:pt x="10" y="166"/>
                    <a:pt x="10" y="166"/>
                  </a:cubicBezTo>
                  <a:cubicBezTo>
                    <a:pt x="9" y="165"/>
                    <a:pt x="9" y="165"/>
                    <a:pt x="9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2" y="165"/>
                    <a:pt x="12" y="165"/>
                    <a:pt x="12" y="165"/>
                  </a:cubicBezTo>
                  <a:cubicBezTo>
                    <a:pt x="12" y="165"/>
                    <a:pt x="12" y="165"/>
                    <a:pt x="12" y="165"/>
                  </a:cubicBezTo>
                  <a:cubicBezTo>
                    <a:pt x="11" y="165"/>
                    <a:pt x="11" y="165"/>
                    <a:pt x="11" y="165"/>
                  </a:cubicBezTo>
                  <a:close/>
                  <a:moveTo>
                    <a:pt x="12" y="169"/>
                  </a:moveTo>
                  <a:cubicBezTo>
                    <a:pt x="11" y="169"/>
                    <a:pt x="11" y="169"/>
                    <a:pt x="11" y="169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2" y="167"/>
                    <a:pt x="12" y="167"/>
                    <a:pt x="12" y="167"/>
                  </a:cubicBezTo>
                  <a:cubicBezTo>
                    <a:pt x="12" y="167"/>
                    <a:pt x="12" y="167"/>
                    <a:pt x="12" y="167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2" y="169"/>
                    <a:pt x="12" y="169"/>
                    <a:pt x="12" y="169"/>
                  </a:cubicBezTo>
                  <a:close/>
                  <a:moveTo>
                    <a:pt x="12" y="167"/>
                  </a:moveTo>
                  <a:cubicBezTo>
                    <a:pt x="12" y="167"/>
                    <a:pt x="12" y="167"/>
                    <a:pt x="12" y="167"/>
                  </a:cubicBezTo>
                  <a:cubicBezTo>
                    <a:pt x="13" y="167"/>
                    <a:pt x="13" y="167"/>
                    <a:pt x="13" y="167"/>
                  </a:cubicBezTo>
                  <a:cubicBezTo>
                    <a:pt x="13" y="167"/>
                    <a:pt x="13" y="167"/>
                    <a:pt x="13" y="167"/>
                  </a:cubicBezTo>
                  <a:cubicBezTo>
                    <a:pt x="13" y="168"/>
                    <a:pt x="13" y="168"/>
                    <a:pt x="13" y="168"/>
                  </a:cubicBezTo>
                  <a:cubicBezTo>
                    <a:pt x="13" y="168"/>
                    <a:pt x="13" y="168"/>
                    <a:pt x="13" y="168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12" y="167"/>
                    <a:pt x="12" y="167"/>
                    <a:pt x="12" y="167"/>
                  </a:cubicBezTo>
                  <a:close/>
                  <a:moveTo>
                    <a:pt x="14" y="168"/>
                  </a:moveTo>
                  <a:cubicBezTo>
                    <a:pt x="15" y="168"/>
                    <a:pt x="15" y="168"/>
                    <a:pt x="15" y="168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4" y="169"/>
                    <a:pt x="14" y="169"/>
                    <a:pt x="14" y="169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lose/>
                  <a:moveTo>
                    <a:pt x="13" y="171"/>
                  </a:moveTo>
                  <a:cubicBezTo>
                    <a:pt x="13" y="171"/>
                    <a:pt x="13" y="171"/>
                    <a:pt x="13" y="171"/>
                  </a:cubicBezTo>
                  <a:cubicBezTo>
                    <a:pt x="13" y="170"/>
                    <a:pt x="13" y="170"/>
                    <a:pt x="13" y="170"/>
                  </a:cubicBezTo>
                  <a:cubicBezTo>
                    <a:pt x="13" y="170"/>
                    <a:pt x="13" y="170"/>
                    <a:pt x="13" y="170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4" y="170"/>
                    <a:pt x="14" y="170"/>
                    <a:pt x="14" y="170"/>
                  </a:cubicBezTo>
                  <a:cubicBezTo>
                    <a:pt x="13" y="171"/>
                    <a:pt x="13" y="171"/>
                    <a:pt x="13" y="171"/>
                  </a:cubicBezTo>
                  <a:close/>
                  <a:moveTo>
                    <a:pt x="16" y="168"/>
                  </a:moveTo>
                  <a:cubicBezTo>
                    <a:pt x="15" y="168"/>
                    <a:pt x="15" y="168"/>
                    <a:pt x="15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6"/>
                    <a:pt x="15" y="166"/>
                    <a:pt x="15" y="166"/>
                  </a:cubicBezTo>
                  <a:cubicBezTo>
                    <a:pt x="15" y="167"/>
                    <a:pt x="15" y="167"/>
                    <a:pt x="15" y="167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6" y="168"/>
                    <a:pt x="16" y="168"/>
                  </a:cubicBezTo>
                  <a:close/>
                  <a:moveTo>
                    <a:pt x="16" y="170"/>
                  </a:moveTo>
                  <a:cubicBezTo>
                    <a:pt x="15" y="169"/>
                    <a:pt x="15" y="169"/>
                    <a:pt x="15" y="169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0"/>
                    <a:pt x="16" y="170"/>
                    <a:pt x="16" y="170"/>
                  </a:cubicBezTo>
                  <a:close/>
                  <a:moveTo>
                    <a:pt x="16" y="171"/>
                  </a:moveTo>
                  <a:cubicBezTo>
                    <a:pt x="15" y="170"/>
                    <a:pt x="15" y="170"/>
                    <a:pt x="15" y="170"/>
                  </a:cubicBezTo>
                  <a:cubicBezTo>
                    <a:pt x="15" y="170"/>
                    <a:pt x="15" y="170"/>
                    <a:pt x="15" y="170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1"/>
                    <a:pt x="16" y="171"/>
                    <a:pt x="16" y="171"/>
                  </a:cubicBezTo>
                  <a:cubicBezTo>
                    <a:pt x="16" y="171"/>
                    <a:pt x="16" y="171"/>
                    <a:pt x="16" y="171"/>
                  </a:cubicBezTo>
                  <a:close/>
                  <a:moveTo>
                    <a:pt x="17" y="173"/>
                  </a:moveTo>
                  <a:cubicBezTo>
                    <a:pt x="17" y="173"/>
                    <a:pt x="17" y="173"/>
                    <a:pt x="17" y="173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7" y="173"/>
                    <a:pt x="17" y="173"/>
                    <a:pt x="17" y="173"/>
                  </a:cubicBezTo>
                  <a:close/>
                  <a:moveTo>
                    <a:pt x="20" y="177"/>
                  </a:moveTo>
                  <a:cubicBezTo>
                    <a:pt x="19" y="177"/>
                    <a:pt x="19" y="177"/>
                    <a:pt x="19" y="177"/>
                  </a:cubicBezTo>
                  <a:cubicBezTo>
                    <a:pt x="18" y="177"/>
                    <a:pt x="18" y="177"/>
                    <a:pt x="18" y="177"/>
                  </a:cubicBezTo>
                  <a:cubicBezTo>
                    <a:pt x="17" y="177"/>
                    <a:pt x="17" y="177"/>
                    <a:pt x="17" y="177"/>
                  </a:cubicBezTo>
                  <a:cubicBezTo>
                    <a:pt x="17" y="176"/>
                    <a:pt x="17" y="176"/>
                    <a:pt x="17" y="176"/>
                  </a:cubicBezTo>
                  <a:cubicBezTo>
                    <a:pt x="16" y="176"/>
                    <a:pt x="16" y="176"/>
                    <a:pt x="16" y="176"/>
                  </a:cubicBezTo>
                  <a:cubicBezTo>
                    <a:pt x="15" y="176"/>
                    <a:pt x="15" y="176"/>
                    <a:pt x="15" y="176"/>
                  </a:cubicBezTo>
                  <a:cubicBezTo>
                    <a:pt x="14" y="175"/>
                    <a:pt x="14" y="175"/>
                    <a:pt x="14" y="175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5" y="174"/>
                    <a:pt x="15" y="174"/>
                    <a:pt x="15" y="174"/>
                  </a:cubicBezTo>
                  <a:cubicBezTo>
                    <a:pt x="16" y="175"/>
                    <a:pt x="16" y="175"/>
                    <a:pt x="16" y="175"/>
                  </a:cubicBezTo>
                  <a:cubicBezTo>
                    <a:pt x="16" y="175"/>
                    <a:pt x="16" y="175"/>
                    <a:pt x="16" y="175"/>
                  </a:cubicBezTo>
                  <a:cubicBezTo>
                    <a:pt x="17" y="175"/>
                    <a:pt x="17" y="175"/>
                    <a:pt x="17" y="175"/>
                  </a:cubicBezTo>
                  <a:cubicBezTo>
                    <a:pt x="18" y="175"/>
                    <a:pt x="18" y="175"/>
                    <a:pt x="18" y="175"/>
                  </a:cubicBezTo>
                  <a:cubicBezTo>
                    <a:pt x="19" y="176"/>
                    <a:pt x="19" y="176"/>
                    <a:pt x="19" y="176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0" y="177"/>
                    <a:pt x="20" y="177"/>
                    <a:pt x="20" y="177"/>
                  </a:cubicBezTo>
                  <a:close/>
                  <a:moveTo>
                    <a:pt x="17" y="177"/>
                  </a:moveTo>
                  <a:cubicBezTo>
                    <a:pt x="17" y="177"/>
                    <a:pt x="17" y="178"/>
                    <a:pt x="17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7" y="177"/>
                    <a:pt x="17" y="177"/>
                    <a:pt x="17" y="177"/>
                  </a:cubicBezTo>
                  <a:close/>
                  <a:moveTo>
                    <a:pt x="23" y="181"/>
                  </a:moveTo>
                  <a:cubicBezTo>
                    <a:pt x="23" y="181"/>
                    <a:pt x="23" y="181"/>
                    <a:pt x="23" y="181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3" y="181"/>
                    <a:pt x="23" y="181"/>
                    <a:pt x="23" y="181"/>
                  </a:cubicBezTo>
                  <a:cubicBezTo>
                    <a:pt x="23" y="181"/>
                    <a:pt x="23" y="181"/>
                    <a:pt x="23" y="181"/>
                  </a:cubicBezTo>
                  <a:cubicBezTo>
                    <a:pt x="23" y="181"/>
                    <a:pt x="23" y="181"/>
                    <a:pt x="23" y="181"/>
                  </a:cubicBezTo>
                  <a:close/>
                  <a:moveTo>
                    <a:pt x="25" y="181"/>
                  </a:moveTo>
                  <a:cubicBezTo>
                    <a:pt x="25" y="182"/>
                    <a:pt x="25" y="182"/>
                    <a:pt x="25" y="182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22" y="180"/>
                    <a:pt x="22" y="180"/>
                    <a:pt x="22" y="180"/>
                  </a:cubicBezTo>
                  <a:cubicBezTo>
                    <a:pt x="22" y="180"/>
                    <a:pt x="22" y="180"/>
                    <a:pt x="22" y="180"/>
                  </a:cubicBezTo>
                  <a:cubicBezTo>
                    <a:pt x="21" y="179"/>
                    <a:pt x="21" y="179"/>
                    <a:pt x="21" y="179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9" y="178"/>
                    <a:pt x="19" y="178"/>
                    <a:pt x="19" y="178"/>
                  </a:cubicBezTo>
                  <a:cubicBezTo>
                    <a:pt x="19" y="178"/>
                    <a:pt x="19" y="178"/>
                    <a:pt x="19" y="178"/>
                  </a:cubicBezTo>
                  <a:cubicBezTo>
                    <a:pt x="19" y="177"/>
                    <a:pt x="19" y="177"/>
                    <a:pt x="19" y="177"/>
                  </a:cubicBezTo>
                  <a:cubicBezTo>
                    <a:pt x="20" y="177"/>
                    <a:pt x="20" y="177"/>
                    <a:pt x="20" y="177"/>
                  </a:cubicBezTo>
                  <a:cubicBezTo>
                    <a:pt x="20" y="178"/>
                    <a:pt x="20" y="178"/>
                    <a:pt x="20" y="178"/>
                  </a:cubicBezTo>
                  <a:cubicBezTo>
                    <a:pt x="21" y="178"/>
                    <a:pt x="21" y="178"/>
                    <a:pt x="21" y="178"/>
                  </a:cubicBezTo>
                  <a:cubicBezTo>
                    <a:pt x="22" y="178"/>
                    <a:pt x="22" y="178"/>
                    <a:pt x="22" y="178"/>
                  </a:cubicBezTo>
                  <a:cubicBezTo>
                    <a:pt x="22" y="178"/>
                    <a:pt x="22" y="178"/>
                    <a:pt x="22" y="178"/>
                  </a:cubicBezTo>
                  <a:cubicBezTo>
                    <a:pt x="24" y="178"/>
                    <a:pt x="24" y="178"/>
                    <a:pt x="24" y="178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5" y="181"/>
                    <a:pt x="25" y="181"/>
                    <a:pt x="25" y="181"/>
                  </a:cubicBezTo>
                  <a:cubicBezTo>
                    <a:pt x="25" y="181"/>
                    <a:pt x="25" y="181"/>
                    <a:pt x="25" y="181"/>
                  </a:cubicBezTo>
                  <a:close/>
                  <a:moveTo>
                    <a:pt x="26" y="181"/>
                  </a:move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6" y="181"/>
                    <a:pt x="26" y="181"/>
                    <a:pt x="26" y="181"/>
                  </a:cubicBezTo>
                  <a:close/>
                  <a:moveTo>
                    <a:pt x="31" y="180"/>
                  </a:moveTo>
                  <a:cubicBezTo>
                    <a:pt x="31" y="181"/>
                    <a:pt x="31" y="181"/>
                    <a:pt x="31" y="181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8" y="181"/>
                    <a:pt x="28" y="181"/>
                    <a:pt x="28" y="181"/>
                  </a:cubicBezTo>
                  <a:cubicBezTo>
                    <a:pt x="28" y="181"/>
                    <a:pt x="28" y="181"/>
                    <a:pt x="28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0"/>
                    <a:pt x="27" y="180"/>
                    <a:pt x="27" y="180"/>
                  </a:cubicBezTo>
                  <a:cubicBezTo>
                    <a:pt x="28" y="180"/>
                    <a:pt x="28" y="180"/>
                    <a:pt x="28" y="180"/>
                  </a:cubicBezTo>
                  <a:cubicBezTo>
                    <a:pt x="28" y="180"/>
                    <a:pt x="28" y="180"/>
                    <a:pt x="28" y="180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0"/>
                    <a:pt x="31" y="180"/>
                    <a:pt x="31" y="180"/>
                  </a:cubicBezTo>
                  <a:close/>
                  <a:moveTo>
                    <a:pt x="34" y="180"/>
                  </a:moveTo>
                  <a:cubicBezTo>
                    <a:pt x="33" y="180"/>
                    <a:pt x="33" y="180"/>
                    <a:pt x="33" y="180"/>
                  </a:cubicBezTo>
                  <a:cubicBezTo>
                    <a:pt x="33" y="179"/>
                    <a:pt x="33" y="179"/>
                    <a:pt x="33" y="179"/>
                  </a:cubicBezTo>
                  <a:cubicBezTo>
                    <a:pt x="33" y="179"/>
                    <a:pt x="33" y="179"/>
                    <a:pt x="33" y="179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2" y="178"/>
                    <a:pt x="32" y="178"/>
                    <a:pt x="32" y="178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1" y="178"/>
                    <a:pt x="31" y="178"/>
                    <a:pt x="31" y="178"/>
                  </a:cubicBezTo>
                  <a:cubicBezTo>
                    <a:pt x="32" y="179"/>
                    <a:pt x="32" y="179"/>
                    <a:pt x="32" y="179"/>
                  </a:cubicBezTo>
                  <a:cubicBezTo>
                    <a:pt x="31" y="179"/>
                    <a:pt x="31" y="179"/>
                    <a:pt x="31" y="179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3" y="181"/>
                    <a:pt x="33" y="181"/>
                    <a:pt x="33" y="181"/>
                  </a:cubicBezTo>
                  <a:cubicBezTo>
                    <a:pt x="34" y="180"/>
                    <a:pt x="34" y="180"/>
                    <a:pt x="34" y="180"/>
                  </a:cubicBezTo>
                  <a:close/>
                  <a:moveTo>
                    <a:pt x="30" y="186"/>
                  </a:moveTo>
                  <a:cubicBezTo>
                    <a:pt x="31" y="186"/>
                    <a:pt x="31" y="186"/>
                    <a:pt x="31" y="186"/>
                  </a:cubicBezTo>
                  <a:cubicBezTo>
                    <a:pt x="31" y="186"/>
                    <a:pt x="31" y="186"/>
                    <a:pt x="31" y="186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0" y="186"/>
                    <a:pt x="30" y="186"/>
                    <a:pt x="30" y="186"/>
                  </a:cubicBezTo>
                  <a:close/>
                  <a:moveTo>
                    <a:pt x="31" y="185"/>
                  </a:moveTo>
                  <a:cubicBezTo>
                    <a:pt x="30" y="185"/>
                    <a:pt x="30" y="185"/>
                    <a:pt x="30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lose/>
                  <a:moveTo>
                    <a:pt x="48" y="190"/>
                  </a:moveTo>
                  <a:cubicBezTo>
                    <a:pt x="48" y="189"/>
                    <a:pt x="48" y="189"/>
                    <a:pt x="48" y="189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188"/>
                    <a:pt x="48" y="188"/>
                    <a:pt x="48" y="188"/>
                  </a:cubicBezTo>
                  <a:cubicBezTo>
                    <a:pt x="48" y="188"/>
                    <a:pt x="48" y="188"/>
                    <a:pt x="48" y="188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190"/>
                    <a:pt x="49" y="190"/>
                    <a:pt x="49" y="190"/>
                  </a:cubicBezTo>
                  <a:cubicBezTo>
                    <a:pt x="48" y="190"/>
                    <a:pt x="48" y="190"/>
                    <a:pt x="48" y="190"/>
                  </a:cubicBezTo>
                  <a:close/>
                  <a:moveTo>
                    <a:pt x="37" y="186"/>
                  </a:moveTo>
                  <a:cubicBezTo>
                    <a:pt x="38" y="185"/>
                    <a:pt x="38" y="185"/>
                    <a:pt x="38" y="185"/>
                  </a:cubicBezTo>
                  <a:cubicBezTo>
                    <a:pt x="38" y="185"/>
                    <a:pt x="38" y="185"/>
                    <a:pt x="38" y="185"/>
                  </a:cubicBezTo>
                  <a:cubicBezTo>
                    <a:pt x="39" y="185"/>
                    <a:pt x="39" y="185"/>
                    <a:pt x="39" y="185"/>
                  </a:cubicBezTo>
                  <a:cubicBezTo>
                    <a:pt x="40" y="185"/>
                    <a:pt x="40" y="185"/>
                    <a:pt x="40" y="185"/>
                  </a:cubicBezTo>
                  <a:cubicBezTo>
                    <a:pt x="42" y="185"/>
                    <a:pt x="42" y="185"/>
                    <a:pt x="42" y="185"/>
                  </a:cubicBezTo>
                  <a:cubicBezTo>
                    <a:pt x="43" y="184"/>
                    <a:pt x="43" y="184"/>
                    <a:pt x="43" y="184"/>
                  </a:cubicBezTo>
                  <a:cubicBezTo>
                    <a:pt x="45" y="185"/>
                    <a:pt x="45" y="185"/>
                    <a:pt x="45" y="185"/>
                  </a:cubicBezTo>
                  <a:cubicBezTo>
                    <a:pt x="46" y="185"/>
                    <a:pt x="46" y="185"/>
                    <a:pt x="46" y="185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8" y="185"/>
                    <a:pt x="48" y="185"/>
                    <a:pt x="48" y="185"/>
                  </a:cubicBezTo>
                  <a:cubicBezTo>
                    <a:pt x="48" y="185"/>
                    <a:pt x="48" y="185"/>
                    <a:pt x="48" y="185"/>
                  </a:cubicBezTo>
                  <a:cubicBezTo>
                    <a:pt x="48" y="186"/>
                    <a:pt x="48" y="186"/>
                    <a:pt x="48" y="186"/>
                  </a:cubicBezTo>
                  <a:cubicBezTo>
                    <a:pt x="48" y="186"/>
                    <a:pt x="48" y="186"/>
                    <a:pt x="48" y="186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7" y="186"/>
                    <a:pt x="47" y="186"/>
                    <a:pt x="47" y="186"/>
                  </a:cubicBezTo>
                  <a:cubicBezTo>
                    <a:pt x="46" y="186"/>
                    <a:pt x="46" y="186"/>
                    <a:pt x="46" y="186"/>
                  </a:cubicBezTo>
                  <a:cubicBezTo>
                    <a:pt x="45" y="186"/>
                    <a:pt x="45" y="186"/>
                    <a:pt x="45" y="186"/>
                  </a:cubicBezTo>
                  <a:cubicBezTo>
                    <a:pt x="44" y="186"/>
                    <a:pt x="44" y="186"/>
                    <a:pt x="44" y="186"/>
                  </a:cubicBezTo>
                  <a:cubicBezTo>
                    <a:pt x="44" y="186"/>
                    <a:pt x="44" y="186"/>
                    <a:pt x="44" y="186"/>
                  </a:cubicBezTo>
                  <a:cubicBezTo>
                    <a:pt x="44" y="185"/>
                    <a:pt x="44" y="185"/>
                    <a:pt x="44" y="185"/>
                  </a:cubicBezTo>
                  <a:cubicBezTo>
                    <a:pt x="43" y="185"/>
                    <a:pt x="43" y="185"/>
                    <a:pt x="43" y="185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41" y="186"/>
                    <a:pt x="41" y="186"/>
                    <a:pt x="41" y="186"/>
                  </a:cubicBezTo>
                  <a:cubicBezTo>
                    <a:pt x="42" y="187"/>
                    <a:pt x="42" y="187"/>
                    <a:pt x="42" y="187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43" y="187"/>
                    <a:pt x="43" y="187"/>
                    <a:pt x="43" y="187"/>
                  </a:cubicBezTo>
                  <a:cubicBezTo>
                    <a:pt x="43" y="187"/>
                    <a:pt x="43" y="187"/>
                    <a:pt x="43" y="187"/>
                  </a:cubicBezTo>
                  <a:cubicBezTo>
                    <a:pt x="43" y="187"/>
                    <a:pt x="43" y="187"/>
                    <a:pt x="43" y="187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5" y="189"/>
                    <a:pt x="45" y="189"/>
                    <a:pt x="45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3" y="188"/>
                    <a:pt x="43" y="188"/>
                    <a:pt x="43" y="188"/>
                  </a:cubicBezTo>
                  <a:cubicBezTo>
                    <a:pt x="43" y="188"/>
                    <a:pt x="43" y="188"/>
                    <a:pt x="43" y="188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41" y="188"/>
                    <a:pt x="41" y="188"/>
                    <a:pt x="41" y="188"/>
                  </a:cubicBezTo>
                  <a:cubicBezTo>
                    <a:pt x="41" y="187"/>
                    <a:pt x="41" y="187"/>
                    <a:pt x="41" y="187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41" y="188"/>
                    <a:pt x="41" y="188"/>
                    <a:pt x="41" y="188"/>
                  </a:cubicBezTo>
                  <a:cubicBezTo>
                    <a:pt x="41" y="189"/>
                    <a:pt x="41" y="189"/>
                    <a:pt x="41" y="189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39" y="188"/>
                    <a:pt x="39" y="188"/>
                    <a:pt x="39" y="188"/>
                  </a:cubicBezTo>
                  <a:cubicBezTo>
                    <a:pt x="39" y="188"/>
                    <a:pt x="39" y="188"/>
                    <a:pt x="39" y="188"/>
                  </a:cubicBezTo>
                  <a:cubicBezTo>
                    <a:pt x="38" y="188"/>
                    <a:pt x="38" y="188"/>
                    <a:pt x="38" y="188"/>
                  </a:cubicBezTo>
                  <a:cubicBezTo>
                    <a:pt x="38" y="188"/>
                    <a:pt x="38" y="188"/>
                    <a:pt x="38" y="188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37" y="188"/>
                    <a:pt x="37" y="188"/>
                    <a:pt x="37" y="188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9" y="186"/>
                    <a:pt x="39" y="186"/>
                    <a:pt x="39" y="186"/>
                  </a:cubicBezTo>
                  <a:cubicBezTo>
                    <a:pt x="38" y="186"/>
                    <a:pt x="38" y="186"/>
                    <a:pt x="38" y="186"/>
                  </a:cubicBezTo>
                  <a:cubicBezTo>
                    <a:pt x="38" y="186"/>
                    <a:pt x="38" y="186"/>
                    <a:pt x="38" y="186"/>
                  </a:cubicBezTo>
                  <a:lnTo>
                    <a:pt x="37" y="1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87" name="Rectangle 190"/>
            <p:cNvSpPr>
              <a:spLocks noChangeArrowheads="1"/>
            </p:cNvSpPr>
            <p:nvPr/>
          </p:nvSpPr>
          <p:spPr bwMode="auto">
            <a:xfrm>
              <a:off x="3002529" y="2846591"/>
              <a:ext cx="1287" cy="514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88" name="Freeform 191"/>
            <p:cNvSpPr>
              <a:spLocks noEditPoints="1"/>
            </p:cNvSpPr>
            <p:nvPr/>
          </p:nvSpPr>
          <p:spPr bwMode="auto">
            <a:xfrm>
              <a:off x="3011537" y="2851738"/>
              <a:ext cx="14153" cy="14153"/>
            </a:xfrm>
            <a:custGeom>
              <a:avLst/>
              <a:gdLst>
                <a:gd name="T0" fmla="*/ 11 w 11"/>
                <a:gd name="T1" fmla="*/ 11 h 11"/>
                <a:gd name="T2" fmla="*/ 7 w 11"/>
                <a:gd name="T3" fmla="*/ 11 h 11"/>
                <a:gd name="T4" fmla="*/ 7 w 11"/>
                <a:gd name="T5" fmla="*/ 11 h 11"/>
                <a:gd name="T6" fmla="*/ 11 w 11"/>
                <a:gd name="T7" fmla="*/ 11 h 11"/>
                <a:gd name="T8" fmla="*/ 11 w 11"/>
                <a:gd name="T9" fmla="*/ 11 h 11"/>
                <a:gd name="T10" fmla="*/ 7 w 11"/>
                <a:gd name="T11" fmla="*/ 0 h 11"/>
                <a:gd name="T12" fmla="*/ 4 w 11"/>
                <a:gd name="T13" fmla="*/ 4 h 11"/>
                <a:gd name="T14" fmla="*/ 7 w 11"/>
                <a:gd name="T15" fmla="*/ 4 h 11"/>
                <a:gd name="T16" fmla="*/ 11 w 11"/>
                <a:gd name="T17" fmla="*/ 8 h 11"/>
                <a:gd name="T18" fmla="*/ 7 w 11"/>
                <a:gd name="T19" fmla="*/ 0 h 11"/>
                <a:gd name="T20" fmla="*/ 7 w 11"/>
                <a:gd name="T21" fmla="*/ 0 h 11"/>
                <a:gd name="T22" fmla="*/ 0 w 11"/>
                <a:gd name="T23" fmla="*/ 4 h 11"/>
                <a:gd name="T24" fmla="*/ 4 w 11"/>
                <a:gd name="T25" fmla="*/ 8 h 11"/>
                <a:gd name="T26" fmla="*/ 4 w 11"/>
                <a:gd name="T27" fmla="*/ 11 h 11"/>
                <a:gd name="T28" fmla="*/ 0 w 11"/>
                <a:gd name="T29" fmla="*/ 4 h 11"/>
                <a:gd name="T30" fmla="*/ 0 w 11"/>
                <a:gd name="T31" fmla="*/ 4 h 11"/>
                <a:gd name="T32" fmla="*/ 0 w 11"/>
                <a:gd name="T3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lnTo>
                    <a:pt x="7" y="11"/>
                  </a:lnTo>
                  <a:lnTo>
                    <a:pt x="7" y="11"/>
                  </a:ln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7" y="0"/>
                  </a:moveTo>
                  <a:lnTo>
                    <a:pt x="4" y="4"/>
                  </a:lnTo>
                  <a:lnTo>
                    <a:pt x="7" y="4"/>
                  </a:lnTo>
                  <a:lnTo>
                    <a:pt x="11" y="8"/>
                  </a:lnTo>
                  <a:lnTo>
                    <a:pt x="7" y="0"/>
                  </a:lnTo>
                  <a:lnTo>
                    <a:pt x="7" y="0"/>
                  </a:lnTo>
                  <a:close/>
                  <a:moveTo>
                    <a:pt x="0" y="4"/>
                  </a:moveTo>
                  <a:lnTo>
                    <a:pt x="4" y="8"/>
                  </a:lnTo>
                  <a:lnTo>
                    <a:pt x="4" y="1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89" name="Freeform 192"/>
            <p:cNvSpPr/>
            <p:nvPr/>
          </p:nvSpPr>
          <p:spPr bwMode="auto">
            <a:xfrm>
              <a:off x="3016684" y="2871037"/>
              <a:ext cx="3860" cy="9007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1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90" name="Freeform 193"/>
            <p:cNvSpPr>
              <a:spLocks noEditPoints="1"/>
            </p:cNvSpPr>
            <p:nvPr/>
          </p:nvSpPr>
          <p:spPr bwMode="auto">
            <a:xfrm>
              <a:off x="3016683" y="2885191"/>
              <a:ext cx="14153" cy="28306"/>
            </a:xfrm>
            <a:custGeom>
              <a:avLst/>
              <a:gdLst>
                <a:gd name="T0" fmla="*/ 7 w 11"/>
                <a:gd name="T1" fmla="*/ 15 h 22"/>
                <a:gd name="T2" fmla="*/ 3 w 11"/>
                <a:gd name="T3" fmla="*/ 19 h 22"/>
                <a:gd name="T4" fmla="*/ 3 w 11"/>
                <a:gd name="T5" fmla="*/ 22 h 22"/>
                <a:gd name="T6" fmla="*/ 7 w 11"/>
                <a:gd name="T7" fmla="*/ 22 h 22"/>
                <a:gd name="T8" fmla="*/ 11 w 11"/>
                <a:gd name="T9" fmla="*/ 19 h 22"/>
                <a:gd name="T10" fmla="*/ 7 w 11"/>
                <a:gd name="T11" fmla="*/ 15 h 22"/>
                <a:gd name="T12" fmla="*/ 7 w 11"/>
                <a:gd name="T13" fmla="*/ 15 h 22"/>
                <a:gd name="T14" fmla="*/ 0 w 11"/>
                <a:gd name="T15" fmla="*/ 0 h 22"/>
                <a:gd name="T16" fmla="*/ 7 w 11"/>
                <a:gd name="T17" fmla="*/ 4 h 22"/>
                <a:gd name="T18" fmla="*/ 11 w 11"/>
                <a:gd name="T19" fmla="*/ 8 h 22"/>
                <a:gd name="T20" fmla="*/ 11 w 11"/>
                <a:gd name="T21" fmla="*/ 11 h 22"/>
                <a:gd name="T22" fmla="*/ 7 w 11"/>
                <a:gd name="T23" fmla="*/ 8 h 22"/>
                <a:gd name="T24" fmla="*/ 3 w 11"/>
                <a:gd name="T25" fmla="*/ 8 h 22"/>
                <a:gd name="T26" fmla="*/ 3 w 11"/>
                <a:gd name="T27" fmla="*/ 8 h 22"/>
                <a:gd name="T28" fmla="*/ 0 w 11"/>
                <a:gd name="T29" fmla="*/ 4 h 22"/>
                <a:gd name="T30" fmla="*/ 0 w 11"/>
                <a:gd name="T3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22">
                  <a:moveTo>
                    <a:pt x="7" y="15"/>
                  </a:moveTo>
                  <a:lnTo>
                    <a:pt x="3" y="19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11" y="19"/>
                  </a:lnTo>
                  <a:lnTo>
                    <a:pt x="7" y="15"/>
                  </a:lnTo>
                  <a:lnTo>
                    <a:pt x="7" y="15"/>
                  </a:lnTo>
                  <a:close/>
                  <a:moveTo>
                    <a:pt x="0" y="0"/>
                  </a:moveTo>
                  <a:lnTo>
                    <a:pt x="7" y="4"/>
                  </a:lnTo>
                  <a:lnTo>
                    <a:pt x="11" y="8"/>
                  </a:lnTo>
                  <a:lnTo>
                    <a:pt x="11" y="11"/>
                  </a:lnTo>
                  <a:lnTo>
                    <a:pt x="7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91" name="Freeform 194"/>
            <p:cNvSpPr/>
            <p:nvPr/>
          </p:nvSpPr>
          <p:spPr bwMode="auto">
            <a:xfrm>
              <a:off x="3053994" y="2918643"/>
              <a:ext cx="5147" cy="5147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0 h 4"/>
                <a:gd name="T4" fmla="*/ 0 w 4"/>
                <a:gd name="T5" fmla="*/ 4 h 4"/>
                <a:gd name="T6" fmla="*/ 4 w 4"/>
                <a:gd name="T7" fmla="*/ 4 h 4"/>
                <a:gd name="T8" fmla="*/ 4 w 4"/>
                <a:gd name="T9" fmla="*/ 0 h 4"/>
                <a:gd name="T10" fmla="*/ 4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92" name="Freeform 195"/>
            <p:cNvSpPr>
              <a:spLocks noEditPoints="1"/>
            </p:cNvSpPr>
            <p:nvPr/>
          </p:nvSpPr>
          <p:spPr bwMode="auto">
            <a:xfrm>
              <a:off x="3006390" y="2913497"/>
              <a:ext cx="14153" cy="29593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5 h 6"/>
                <a:gd name="T4" fmla="*/ 1 w 3"/>
                <a:gd name="T5" fmla="*/ 5 h 6"/>
                <a:gd name="T6" fmla="*/ 0 w 3"/>
                <a:gd name="T7" fmla="*/ 6 h 6"/>
                <a:gd name="T8" fmla="*/ 1 w 3"/>
                <a:gd name="T9" fmla="*/ 6 h 6"/>
                <a:gd name="T10" fmla="*/ 2 w 3"/>
                <a:gd name="T11" fmla="*/ 6 h 6"/>
                <a:gd name="T12" fmla="*/ 2 w 3"/>
                <a:gd name="T13" fmla="*/ 4 h 6"/>
                <a:gd name="T14" fmla="*/ 3 w 3"/>
                <a:gd name="T15" fmla="*/ 5 h 6"/>
                <a:gd name="T16" fmla="*/ 2 w 3"/>
                <a:gd name="T17" fmla="*/ 5 h 6"/>
                <a:gd name="T18" fmla="*/ 2 w 3"/>
                <a:gd name="T19" fmla="*/ 4 h 6"/>
                <a:gd name="T20" fmla="*/ 3 w 3"/>
                <a:gd name="T21" fmla="*/ 0 h 6"/>
                <a:gd name="T22" fmla="*/ 3 w 3"/>
                <a:gd name="T23" fmla="*/ 1 h 6"/>
                <a:gd name="T24" fmla="*/ 3 w 3"/>
                <a:gd name="T25" fmla="*/ 2 h 6"/>
                <a:gd name="T26" fmla="*/ 3 w 3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lose/>
                  <a:moveTo>
                    <a:pt x="2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lose/>
                  <a:moveTo>
                    <a:pt x="3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93" name="Freeform 196"/>
            <p:cNvSpPr>
              <a:spLocks noEditPoints="1"/>
            </p:cNvSpPr>
            <p:nvPr/>
          </p:nvSpPr>
          <p:spPr bwMode="auto">
            <a:xfrm>
              <a:off x="3002530" y="2961102"/>
              <a:ext cx="28306" cy="24446"/>
            </a:xfrm>
            <a:custGeom>
              <a:avLst/>
              <a:gdLst>
                <a:gd name="T0" fmla="*/ 18 w 22"/>
                <a:gd name="T1" fmla="*/ 0 h 19"/>
                <a:gd name="T2" fmla="*/ 22 w 22"/>
                <a:gd name="T3" fmla="*/ 0 h 19"/>
                <a:gd name="T4" fmla="*/ 22 w 22"/>
                <a:gd name="T5" fmla="*/ 0 h 19"/>
                <a:gd name="T6" fmla="*/ 18 w 22"/>
                <a:gd name="T7" fmla="*/ 0 h 19"/>
                <a:gd name="T8" fmla="*/ 18 w 22"/>
                <a:gd name="T9" fmla="*/ 0 h 19"/>
                <a:gd name="T10" fmla="*/ 18 w 22"/>
                <a:gd name="T11" fmla="*/ 4 h 19"/>
                <a:gd name="T12" fmla="*/ 11 w 22"/>
                <a:gd name="T13" fmla="*/ 4 h 19"/>
                <a:gd name="T14" fmla="*/ 11 w 22"/>
                <a:gd name="T15" fmla="*/ 4 h 19"/>
                <a:gd name="T16" fmla="*/ 7 w 22"/>
                <a:gd name="T17" fmla="*/ 4 h 19"/>
                <a:gd name="T18" fmla="*/ 3 w 22"/>
                <a:gd name="T19" fmla="*/ 8 h 19"/>
                <a:gd name="T20" fmla="*/ 7 w 22"/>
                <a:gd name="T21" fmla="*/ 8 h 19"/>
                <a:gd name="T22" fmla="*/ 7 w 22"/>
                <a:gd name="T23" fmla="*/ 12 h 19"/>
                <a:gd name="T24" fmla="*/ 3 w 22"/>
                <a:gd name="T25" fmla="*/ 15 h 19"/>
                <a:gd name="T26" fmla="*/ 0 w 22"/>
                <a:gd name="T27" fmla="*/ 15 h 19"/>
                <a:gd name="T28" fmla="*/ 7 w 22"/>
                <a:gd name="T29" fmla="*/ 19 h 19"/>
                <a:gd name="T30" fmla="*/ 14 w 22"/>
                <a:gd name="T31" fmla="*/ 15 h 19"/>
                <a:gd name="T32" fmla="*/ 18 w 22"/>
                <a:gd name="T33" fmla="*/ 15 h 19"/>
                <a:gd name="T34" fmla="*/ 18 w 22"/>
                <a:gd name="T35" fmla="*/ 12 h 19"/>
                <a:gd name="T36" fmla="*/ 14 w 22"/>
                <a:gd name="T37" fmla="*/ 8 h 19"/>
                <a:gd name="T38" fmla="*/ 18 w 22"/>
                <a:gd name="T39" fmla="*/ 4 h 19"/>
                <a:gd name="T40" fmla="*/ 18 w 22"/>
                <a:gd name="T4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close/>
                  <a:moveTo>
                    <a:pt x="18" y="4"/>
                  </a:moveTo>
                  <a:lnTo>
                    <a:pt x="11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3" y="8"/>
                  </a:lnTo>
                  <a:lnTo>
                    <a:pt x="7" y="8"/>
                  </a:lnTo>
                  <a:lnTo>
                    <a:pt x="7" y="12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7" y="19"/>
                  </a:lnTo>
                  <a:lnTo>
                    <a:pt x="14" y="15"/>
                  </a:lnTo>
                  <a:lnTo>
                    <a:pt x="18" y="15"/>
                  </a:lnTo>
                  <a:lnTo>
                    <a:pt x="18" y="12"/>
                  </a:lnTo>
                  <a:lnTo>
                    <a:pt x="14" y="8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94" name="Rectangle 19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95" name="Rectangle 19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96" name="Rectangle 19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97" name="Rectangle 20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98" name="Rectangle 20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199" name="Rectangle 20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00" name="Rectangle 20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01" name="Rectangle 20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02" name="Rectangle 20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03" name="Rectangle 20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04" name="Rectangle 20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05" name="Rectangle 20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06" name="Rectangle 21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07" name="Rectangle 21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08" name="Rectangle 21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09" name="Rectangle 21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10" name="Rectangle 21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11" name="Rectangle 21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12" name="Rectangle 21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13" name="Rectangle 21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14" name="Rectangle 21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15" name="Rectangle 21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16" name="Rectangle 22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17" name="Rectangle 22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18" name="Rectangle 22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19" name="Rectangle 22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20" name="Rectangle 22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21" name="Rectangle 22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22" name="Rectangle 22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23" name="Rectangle 22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24" name="Rectangle 22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25" name="Rectangle 22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26" name="Rectangle 23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27" name="Rectangle 23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28" name="Rectangle 23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29" name="Rectangle 23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30" name="Rectangle 23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31" name="Rectangle 23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32" name="Rectangle 23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33" name="Rectangle 23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34" name="Rectangle 23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35" name="Rectangle 23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36" name="Rectangle 24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37" name="Rectangle 24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38" name="Rectangle 24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39" name="Rectangle 24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40" name="Rectangle 24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41" name="Rectangle 24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42" name="Rectangle 24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43" name="Rectangle 24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44" name="Rectangle 24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45" name="Rectangle 24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46" name="Rectangle 25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47" name="Rectangle 25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48" name="Rectangle 25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49" name="Rectangle 25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50" name="Rectangle 25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51" name="Rectangle 25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52" name="Rectangle 25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53" name="Rectangle 25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54" name="Rectangle 25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55" name="Rectangle 25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56" name="Rectangle 26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57" name="Rectangle 26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258" name="Freeform 168"/>
            <p:cNvSpPr>
              <a:spLocks noEditPoints="1"/>
            </p:cNvSpPr>
            <p:nvPr/>
          </p:nvSpPr>
          <p:spPr bwMode="auto">
            <a:xfrm>
              <a:off x="1786664" y="2036014"/>
              <a:ext cx="1196567" cy="639456"/>
            </a:xfrm>
            <a:custGeom>
              <a:avLst/>
              <a:gdLst>
                <a:gd name="T0" fmla="*/ 146 w 251"/>
                <a:gd name="T1" fmla="*/ 13 h 134"/>
                <a:gd name="T2" fmla="*/ 177 w 251"/>
                <a:gd name="T3" fmla="*/ 26 h 134"/>
                <a:gd name="T4" fmla="*/ 210 w 251"/>
                <a:gd name="T5" fmla="*/ 41 h 134"/>
                <a:gd name="T6" fmla="*/ 236 w 251"/>
                <a:gd name="T7" fmla="*/ 33 h 134"/>
                <a:gd name="T8" fmla="*/ 248 w 251"/>
                <a:gd name="T9" fmla="*/ 27 h 134"/>
                <a:gd name="T10" fmla="*/ 250 w 251"/>
                <a:gd name="T11" fmla="*/ 40 h 134"/>
                <a:gd name="T12" fmla="*/ 242 w 251"/>
                <a:gd name="T13" fmla="*/ 42 h 134"/>
                <a:gd name="T14" fmla="*/ 235 w 251"/>
                <a:gd name="T15" fmla="*/ 45 h 134"/>
                <a:gd name="T16" fmla="*/ 234 w 251"/>
                <a:gd name="T17" fmla="*/ 53 h 134"/>
                <a:gd name="T18" fmla="*/ 228 w 251"/>
                <a:gd name="T19" fmla="*/ 57 h 134"/>
                <a:gd name="T20" fmla="*/ 216 w 251"/>
                <a:gd name="T21" fmla="*/ 61 h 134"/>
                <a:gd name="T22" fmla="*/ 211 w 251"/>
                <a:gd name="T23" fmla="*/ 69 h 134"/>
                <a:gd name="T24" fmla="*/ 210 w 251"/>
                <a:gd name="T25" fmla="*/ 70 h 134"/>
                <a:gd name="T26" fmla="*/ 206 w 251"/>
                <a:gd name="T27" fmla="*/ 75 h 134"/>
                <a:gd name="T28" fmla="*/ 205 w 251"/>
                <a:gd name="T29" fmla="*/ 67 h 134"/>
                <a:gd name="T30" fmla="*/ 203 w 251"/>
                <a:gd name="T31" fmla="*/ 73 h 134"/>
                <a:gd name="T32" fmla="*/ 203 w 251"/>
                <a:gd name="T33" fmla="*/ 76 h 134"/>
                <a:gd name="T34" fmla="*/ 201 w 251"/>
                <a:gd name="T35" fmla="*/ 78 h 134"/>
                <a:gd name="T36" fmla="*/ 202 w 251"/>
                <a:gd name="T37" fmla="*/ 83 h 134"/>
                <a:gd name="T38" fmla="*/ 204 w 251"/>
                <a:gd name="T39" fmla="*/ 86 h 134"/>
                <a:gd name="T40" fmla="*/ 201 w 251"/>
                <a:gd name="T41" fmla="*/ 88 h 134"/>
                <a:gd name="T42" fmla="*/ 193 w 251"/>
                <a:gd name="T43" fmla="*/ 94 h 134"/>
                <a:gd name="T44" fmla="*/ 183 w 251"/>
                <a:gd name="T45" fmla="*/ 100 h 134"/>
                <a:gd name="T46" fmla="*/ 177 w 251"/>
                <a:gd name="T47" fmla="*/ 110 h 134"/>
                <a:gd name="T48" fmla="*/ 180 w 251"/>
                <a:gd name="T49" fmla="*/ 128 h 134"/>
                <a:gd name="T50" fmla="*/ 173 w 251"/>
                <a:gd name="T51" fmla="*/ 131 h 134"/>
                <a:gd name="T52" fmla="*/ 169 w 251"/>
                <a:gd name="T53" fmla="*/ 125 h 134"/>
                <a:gd name="T54" fmla="*/ 168 w 251"/>
                <a:gd name="T55" fmla="*/ 116 h 134"/>
                <a:gd name="T56" fmla="*/ 161 w 251"/>
                <a:gd name="T57" fmla="*/ 113 h 134"/>
                <a:gd name="T58" fmla="*/ 157 w 251"/>
                <a:gd name="T59" fmla="*/ 110 h 134"/>
                <a:gd name="T60" fmla="*/ 149 w 251"/>
                <a:gd name="T61" fmla="*/ 110 h 134"/>
                <a:gd name="T62" fmla="*/ 139 w 251"/>
                <a:gd name="T63" fmla="*/ 112 h 134"/>
                <a:gd name="T64" fmla="*/ 140 w 251"/>
                <a:gd name="T65" fmla="*/ 115 h 134"/>
                <a:gd name="T66" fmla="*/ 132 w 251"/>
                <a:gd name="T67" fmla="*/ 115 h 134"/>
                <a:gd name="T68" fmla="*/ 125 w 251"/>
                <a:gd name="T69" fmla="*/ 113 h 134"/>
                <a:gd name="T70" fmla="*/ 116 w 251"/>
                <a:gd name="T71" fmla="*/ 113 h 134"/>
                <a:gd name="T72" fmla="*/ 108 w 251"/>
                <a:gd name="T73" fmla="*/ 118 h 134"/>
                <a:gd name="T74" fmla="*/ 104 w 251"/>
                <a:gd name="T75" fmla="*/ 129 h 134"/>
                <a:gd name="T76" fmla="*/ 96 w 251"/>
                <a:gd name="T77" fmla="*/ 123 h 134"/>
                <a:gd name="T78" fmla="*/ 91 w 251"/>
                <a:gd name="T79" fmla="*/ 113 h 134"/>
                <a:gd name="T80" fmla="*/ 83 w 251"/>
                <a:gd name="T81" fmla="*/ 113 h 134"/>
                <a:gd name="T82" fmla="*/ 76 w 251"/>
                <a:gd name="T83" fmla="*/ 113 h 134"/>
                <a:gd name="T84" fmla="*/ 73 w 251"/>
                <a:gd name="T85" fmla="*/ 108 h 134"/>
                <a:gd name="T86" fmla="*/ 67 w 251"/>
                <a:gd name="T87" fmla="*/ 101 h 134"/>
                <a:gd name="T88" fmla="*/ 18 w 251"/>
                <a:gd name="T89" fmla="*/ 89 h 134"/>
                <a:gd name="T90" fmla="*/ 9 w 251"/>
                <a:gd name="T91" fmla="*/ 82 h 134"/>
                <a:gd name="T92" fmla="*/ 6 w 251"/>
                <a:gd name="T93" fmla="*/ 72 h 134"/>
                <a:gd name="T94" fmla="*/ 6 w 251"/>
                <a:gd name="T95" fmla="*/ 66 h 134"/>
                <a:gd name="T96" fmla="*/ 4 w 251"/>
                <a:gd name="T97" fmla="*/ 66 h 134"/>
                <a:gd name="T98" fmla="*/ 1 w 251"/>
                <a:gd name="T99" fmla="*/ 52 h 134"/>
                <a:gd name="T100" fmla="*/ 3 w 251"/>
                <a:gd name="T101" fmla="*/ 39 h 134"/>
                <a:gd name="T102" fmla="*/ 11 w 251"/>
                <a:gd name="T103" fmla="*/ 19 h 134"/>
                <a:gd name="T104" fmla="*/ 12 w 251"/>
                <a:gd name="T105" fmla="*/ 16 h 134"/>
                <a:gd name="T106" fmla="*/ 13 w 251"/>
                <a:gd name="T107" fmla="*/ 7 h 134"/>
                <a:gd name="T108" fmla="*/ 19 w 251"/>
                <a:gd name="T109" fmla="*/ 8 h 134"/>
                <a:gd name="T110" fmla="*/ 19 w 251"/>
                <a:gd name="T111" fmla="*/ 12 h 134"/>
                <a:gd name="T112" fmla="*/ 23 w 251"/>
                <a:gd name="T113" fmla="*/ 3 h 134"/>
                <a:gd name="T114" fmla="*/ 218 w 251"/>
                <a:gd name="T115" fmla="*/ 60 h 134"/>
                <a:gd name="T116" fmla="*/ 223 w 251"/>
                <a:gd name="T117" fmla="*/ 59 h 134"/>
                <a:gd name="T118" fmla="*/ 22 w 251"/>
                <a:gd name="T119" fmla="*/ 4 h 134"/>
                <a:gd name="T120" fmla="*/ 105 w 251"/>
                <a:gd name="T12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1" h="134">
                  <a:moveTo>
                    <a:pt x="22" y="0"/>
                  </a:moveTo>
                  <a:cubicBezTo>
                    <a:pt x="137" y="10"/>
                    <a:pt x="137" y="10"/>
                    <a:pt x="137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47" y="14"/>
                    <a:pt x="147" y="14"/>
                    <a:pt x="147" y="14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50" y="15"/>
                    <a:pt x="150" y="15"/>
                    <a:pt x="150" y="15"/>
                  </a:cubicBezTo>
                  <a:cubicBezTo>
                    <a:pt x="151" y="15"/>
                    <a:pt x="151" y="15"/>
                    <a:pt x="151" y="15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8" y="18"/>
                    <a:pt x="158" y="18"/>
                    <a:pt x="158" y="18"/>
                  </a:cubicBezTo>
                  <a:cubicBezTo>
                    <a:pt x="159" y="18"/>
                    <a:pt x="159" y="18"/>
                    <a:pt x="159" y="18"/>
                  </a:cubicBezTo>
                  <a:cubicBezTo>
                    <a:pt x="177" y="26"/>
                    <a:pt x="177" y="26"/>
                    <a:pt x="177" y="26"/>
                  </a:cubicBezTo>
                  <a:cubicBezTo>
                    <a:pt x="178" y="27"/>
                    <a:pt x="178" y="27"/>
                    <a:pt x="178" y="27"/>
                  </a:cubicBezTo>
                  <a:cubicBezTo>
                    <a:pt x="181" y="29"/>
                    <a:pt x="181" y="29"/>
                    <a:pt x="181" y="29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3" y="47"/>
                    <a:pt x="183" y="47"/>
                    <a:pt x="183" y="47"/>
                  </a:cubicBezTo>
                  <a:cubicBezTo>
                    <a:pt x="183" y="47"/>
                    <a:pt x="183" y="47"/>
                    <a:pt x="183" y="47"/>
                  </a:cubicBezTo>
                  <a:cubicBezTo>
                    <a:pt x="182" y="48"/>
                    <a:pt x="182" y="48"/>
                    <a:pt x="182" y="48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95" y="48"/>
                    <a:pt x="195" y="48"/>
                    <a:pt x="195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7" y="46"/>
                    <a:pt x="197" y="46"/>
                    <a:pt x="197" y="46"/>
                  </a:cubicBezTo>
                  <a:cubicBezTo>
                    <a:pt x="206" y="44"/>
                    <a:pt x="206" y="44"/>
                    <a:pt x="206" y="44"/>
                  </a:cubicBezTo>
                  <a:cubicBezTo>
                    <a:pt x="209" y="41"/>
                    <a:pt x="209" y="41"/>
                    <a:pt x="209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16" y="37"/>
                    <a:pt x="216" y="37"/>
                    <a:pt x="216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31" y="37"/>
                    <a:pt x="231" y="37"/>
                    <a:pt x="231" y="37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3" y="36"/>
                    <a:pt x="233" y="36"/>
                    <a:pt x="233" y="36"/>
                  </a:cubicBezTo>
                  <a:cubicBezTo>
                    <a:pt x="234" y="36"/>
                    <a:pt x="234" y="36"/>
                    <a:pt x="234" y="36"/>
                  </a:cubicBezTo>
                  <a:cubicBezTo>
                    <a:pt x="234" y="36"/>
                    <a:pt x="234" y="36"/>
                    <a:pt x="234" y="36"/>
                  </a:cubicBezTo>
                  <a:cubicBezTo>
                    <a:pt x="234" y="35"/>
                    <a:pt x="234" y="35"/>
                    <a:pt x="234" y="35"/>
                  </a:cubicBezTo>
                  <a:cubicBezTo>
                    <a:pt x="236" y="34"/>
                    <a:pt x="236" y="34"/>
                    <a:pt x="236" y="34"/>
                  </a:cubicBezTo>
                  <a:cubicBezTo>
                    <a:pt x="236" y="33"/>
                    <a:pt x="236" y="33"/>
                    <a:pt x="236" y="33"/>
                  </a:cubicBezTo>
                  <a:cubicBezTo>
                    <a:pt x="238" y="32"/>
                    <a:pt x="238" y="32"/>
                    <a:pt x="238" y="32"/>
                  </a:cubicBezTo>
                  <a:cubicBezTo>
                    <a:pt x="238" y="31"/>
                    <a:pt x="238" y="31"/>
                    <a:pt x="238" y="31"/>
                  </a:cubicBezTo>
                  <a:cubicBezTo>
                    <a:pt x="238" y="30"/>
                    <a:pt x="238" y="30"/>
                    <a:pt x="238" y="30"/>
                  </a:cubicBezTo>
                  <a:cubicBezTo>
                    <a:pt x="239" y="30"/>
                    <a:pt x="239" y="30"/>
                    <a:pt x="239" y="30"/>
                  </a:cubicBezTo>
                  <a:cubicBezTo>
                    <a:pt x="239" y="29"/>
                    <a:pt x="239" y="29"/>
                    <a:pt x="239" y="29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41" y="27"/>
                    <a:pt x="241" y="27"/>
                    <a:pt x="241" y="27"/>
                  </a:cubicBezTo>
                  <a:cubicBezTo>
                    <a:pt x="242" y="26"/>
                    <a:pt x="242" y="26"/>
                    <a:pt x="242" y="26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3" y="26"/>
                    <a:pt x="243" y="26"/>
                    <a:pt x="243" y="26"/>
                  </a:cubicBezTo>
                  <a:cubicBezTo>
                    <a:pt x="244" y="26"/>
                    <a:pt x="244" y="26"/>
                    <a:pt x="244" y="26"/>
                  </a:cubicBezTo>
                  <a:cubicBezTo>
                    <a:pt x="245" y="26"/>
                    <a:pt x="245" y="26"/>
                    <a:pt x="245" y="26"/>
                  </a:cubicBezTo>
                  <a:cubicBezTo>
                    <a:pt x="246" y="26"/>
                    <a:pt x="246" y="26"/>
                    <a:pt x="246" y="26"/>
                  </a:cubicBezTo>
                  <a:cubicBezTo>
                    <a:pt x="247" y="26"/>
                    <a:pt x="247" y="26"/>
                    <a:pt x="247" y="26"/>
                  </a:cubicBezTo>
                  <a:cubicBezTo>
                    <a:pt x="248" y="27"/>
                    <a:pt x="248" y="27"/>
                    <a:pt x="248" y="27"/>
                  </a:cubicBezTo>
                  <a:cubicBezTo>
                    <a:pt x="248" y="29"/>
                    <a:pt x="248" y="29"/>
                    <a:pt x="248" y="29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8" y="35"/>
                    <a:pt x="248" y="35"/>
                    <a:pt x="248" y="35"/>
                  </a:cubicBezTo>
                  <a:cubicBezTo>
                    <a:pt x="248" y="35"/>
                    <a:pt x="248" y="35"/>
                    <a:pt x="248" y="35"/>
                  </a:cubicBezTo>
                  <a:cubicBezTo>
                    <a:pt x="248" y="36"/>
                    <a:pt x="248" y="36"/>
                    <a:pt x="248" y="36"/>
                  </a:cubicBezTo>
                  <a:cubicBezTo>
                    <a:pt x="248" y="36"/>
                    <a:pt x="248" y="36"/>
                    <a:pt x="248" y="36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50" y="38"/>
                    <a:pt x="250" y="38"/>
                    <a:pt x="250" y="38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40"/>
                    <a:pt x="250" y="40"/>
                    <a:pt x="250" y="40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1" y="40"/>
                    <a:pt x="251" y="40"/>
                    <a:pt x="251" y="40"/>
                  </a:cubicBezTo>
                  <a:cubicBezTo>
                    <a:pt x="251" y="40"/>
                    <a:pt x="251" y="40"/>
                    <a:pt x="251" y="40"/>
                  </a:cubicBezTo>
                  <a:cubicBezTo>
                    <a:pt x="250" y="40"/>
                    <a:pt x="250" y="40"/>
                    <a:pt x="250" y="40"/>
                  </a:cubicBezTo>
                  <a:cubicBezTo>
                    <a:pt x="250" y="40"/>
                    <a:pt x="250" y="40"/>
                    <a:pt x="250" y="40"/>
                  </a:cubicBezTo>
                  <a:cubicBezTo>
                    <a:pt x="249" y="41"/>
                    <a:pt x="249" y="41"/>
                    <a:pt x="249" y="41"/>
                  </a:cubicBezTo>
                  <a:cubicBezTo>
                    <a:pt x="248" y="40"/>
                    <a:pt x="248" y="40"/>
                    <a:pt x="248" y="40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6" y="41"/>
                    <a:pt x="246" y="41"/>
                    <a:pt x="246" y="41"/>
                  </a:cubicBezTo>
                  <a:cubicBezTo>
                    <a:pt x="245" y="42"/>
                    <a:pt x="245" y="42"/>
                    <a:pt x="245" y="42"/>
                  </a:cubicBezTo>
                  <a:cubicBezTo>
                    <a:pt x="245" y="42"/>
                    <a:pt x="245" y="42"/>
                    <a:pt x="245" y="42"/>
                  </a:cubicBezTo>
                  <a:cubicBezTo>
                    <a:pt x="244" y="41"/>
                    <a:pt x="244" y="41"/>
                    <a:pt x="244" y="41"/>
                  </a:cubicBezTo>
                  <a:cubicBezTo>
                    <a:pt x="243" y="41"/>
                    <a:pt x="243" y="41"/>
                    <a:pt x="243" y="41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2" y="41"/>
                    <a:pt x="242" y="41"/>
                    <a:pt x="242" y="41"/>
                  </a:cubicBezTo>
                  <a:cubicBezTo>
                    <a:pt x="242" y="40"/>
                    <a:pt x="242" y="40"/>
                    <a:pt x="242" y="40"/>
                  </a:cubicBezTo>
                  <a:cubicBezTo>
                    <a:pt x="241" y="42"/>
                    <a:pt x="241" y="42"/>
                    <a:pt x="241" y="42"/>
                  </a:cubicBezTo>
                  <a:cubicBezTo>
                    <a:pt x="240" y="43"/>
                    <a:pt x="240" y="43"/>
                    <a:pt x="240" y="43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39" y="44"/>
                    <a:pt x="239" y="44"/>
                    <a:pt x="239" y="44"/>
                  </a:cubicBezTo>
                  <a:cubicBezTo>
                    <a:pt x="238" y="44"/>
                    <a:pt x="238" y="44"/>
                    <a:pt x="238" y="44"/>
                  </a:cubicBezTo>
                  <a:cubicBezTo>
                    <a:pt x="238" y="43"/>
                    <a:pt x="238" y="43"/>
                    <a:pt x="238" y="43"/>
                  </a:cubicBezTo>
                  <a:cubicBezTo>
                    <a:pt x="237" y="44"/>
                    <a:pt x="237" y="44"/>
                    <a:pt x="237" y="44"/>
                  </a:cubicBezTo>
                  <a:cubicBezTo>
                    <a:pt x="237" y="44"/>
                    <a:pt x="237" y="44"/>
                    <a:pt x="237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5" y="44"/>
                    <a:pt x="235" y="44"/>
                    <a:pt x="235" y="44"/>
                  </a:cubicBezTo>
                  <a:cubicBezTo>
                    <a:pt x="235" y="45"/>
                    <a:pt x="235" y="45"/>
                    <a:pt x="235" y="45"/>
                  </a:cubicBezTo>
                  <a:cubicBezTo>
                    <a:pt x="233" y="46"/>
                    <a:pt x="233" y="46"/>
                    <a:pt x="233" y="46"/>
                  </a:cubicBezTo>
                  <a:cubicBezTo>
                    <a:pt x="233" y="48"/>
                    <a:pt x="233" y="48"/>
                    <a:pt x="233" y="48"/>
                  </a:cubicBezTo>
                  <a:cubicBezTo>
                    <a:pt x="232" y="49"/>
                    <a:pt x="232" y="49"/>
                    <a:pt x="232" y="49"/>
                  </a:cubicBezTo>
                  <a:cubicBezTo>
                    <a:pt x="232" y="49"/>
                    <a:pt x="232" y="49"/>
                    <a:pt x="232" y="49"/>
                  </a:cubicBezTo>
                  <a:cubicBezTo>
                    <a:pt x="231" y="49"/>
                    <a:pt x="231" y="49"/>
                    <a:pt x="231" y="49"/>
                  </a:cubicBezTo>
                  <a:cubicBezTo>
                    <a:pt x="231" y="50"/>
                    <a:pt x="231" y="50"/>
                    <a:pt x="231" y="50"/>
                  </a:cubicBezTo>
                  <a:cubicBezTo>
                    <a:pt x="232" y="50"/>
                    <a:pt x="232" y="50"/>
                    <a:pt x="232" y="50"/>
                  </a:cubicBezTo>
                  <a:cubicBezTo>
                    <a:pt x="232" y="51"/>
                    <a:pt x="232" y="51"/>
                    <a:pt x="232" y="51"/>
                  </a:cubicBezTo>
                  <a:cubicBezTo>
                    <a:pt x="230" y="52"/>
                    <a:pt x="230" y="52"/>
                    <a:pt x="230" y="52"/>
                  </a:cubicBezTo>
                  <a:cubicBezTo>
                    <a:pt x="230" y="52"/>
                    <a:pt x="230" y="52"/>
                    <a:pt x="230" y="52"/>
                  </a:cubicBezTo>
                  <a:cubicBezTo>
                    <a:pt x="232" y="53"/>
                    <a:pt x="232" y="53"/>
                    <a:pt x="232" y="53"/>
                  </a:cubicBezTo>
                  <a:cubicBezTo>
                    <a:pt x="232" y="54"/>
                    <a:pt x="232" y="54"/>
                    <a:pt x="232" y="54"/>
                  </a:cubicBezTo>
                  <a:cubicBezTo>
                    <a:pt x="232" y="55"/>
                    <a:pt x="232" y="55"/>
                    <a:pt x="232" y="55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34" y="53"/>
                    <a:pt x="234" y="53"/>
                    <a:pt x="234" y="53"/>
                  </a:cubicBezTo>
                  <a:cubicBezTo>
                    <a:pt x="234" y="53"/>
                    <a:pt x="234" y="53"/>
                    <a:pt x="234" y="53"/>
                  </a:cubicBezTo>
                  <a:cubicBezTo>
                    <a:pt x="235" y="54"/>
                    <a:pt x="235" y="54"/>
                    <a:pt x="235" y="54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231" y="56"/>
                    <a:pt x="231" y="56"/>
                    <a:pt x="231" y="56"/>
                  </a:cubicBezTo>
                  <a:cubicBezTo>
                    <a:pt x="231" y="55"/>
                    <a:pt x="231" y="55"/>
                    <a:pt x="231" y="55"/>
                  </a:cubicBezTo>
                  <a:cubicBezTo>
                    <a:pt x="231" y="55"/>
                    <a:pt x="231" y="55"/>
                    <a:pt x="231" y="55"/>
                  </a:cubicBezTo>
                  <a:cubicBezTo>
                    <a:pt x="230" y="56"/>
                    <a:pt x="230" y="56"/>
                    <a:pt x="230" y="56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29" y="56"/>
                    <a:pt x="229" y="56"/>
                    <a:pt x="229" y="56"/>
                  </a:cubicBezTo>
                  <a:cubicBezTo>
                    <a:pt x="229" y="55"/>
                    <a:pt x="229" y="55"/>
                    <a:pt x="229" y="55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5"/>
                    <a:pt x="228" y="55"/>
                    <a:pt x="228" y="55"/>
                  </a:cubicBezTo>
                  <a:cubicBezTo>
                    <a:pt x="228" y="56"/>
                    <a:pt x="228" y="56"/>
                    <a:pt x="228" y="56"/>
                  </a:cubicBezTo>
                  <a:cubicBezTo>
                    <a:pt x="228" y="57"/>
                    <a:pt x="228" y="57"/>
                    <a:pt x="228" y="57"/>
                  </a:cubicBezTo>
                  <a:cubicBezTo>
                    <a:pt x="228" y="57"/>
                    <a:pt x="228" y="57"/>
                    <a:pt x="228" y="57"/>
                  </a:cubicBezTo>
                  <a:cubicBezTo>
                    <a:pt x="226" y="57"/>
                    <a:pt x="226" y="57"/>
                    <a:pt x="226" y="57"/>
                  </a:cubicBezTo>
                  <a:cubicBezTo>
                    <a:pt x="225" y="57"/>
                    <a:pt x="225" y="57"/>
                    <a:pt x="225" y="57"/>
                  </a:cubicBezTo>
                  <a:cubicBezTo>
                    <a:pt x="224" y="57"/>
                    <a:pt x="224" y="57"/>
                    <a:pt x="224" y="57"/>
                  </a:cubicBezTo>
                  <a:cubicBezTo>
                    <a:pt x="222" y="57"/>
                    <a:pt x="222" y="57"/>
                    <a:pt x="222" y="57"/>
                  </a:cubicBezTo>
                  <a:cubicBezTo>
                    <a:pt x="222" y="57"/>
                    <a:pt x="222" y="57"/>
                    <a:pt x="222" y="57"/>
                  </a:cubicBezTo>
                  <a:cubicBezTo>
                    <a:pt x="221" y="57"/>
                    <a:pt x="221" y="57"/>
                    <a:pt x="221" y="57"/>
                  </a:cubicBezTo>
                  <a:cubicBezTo>
                    <a:pt x="220" y="58"/>
                    <a:pt x="220" y="58"/>
                    <a:pt x="220" y="58"/>
                  </a:cubicBezTo>
                  <a:cubicBezTo>
                    <a:pt x="219" y="58"/>
                    <a:pt x="219" y="58"/>
                    <a:pt x="219" y="58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17" y="59"/>
                    <a:pt x="217" y="59"/>
                    <a:pt x="217" y="59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16" y="60"/>
                    <a:pt x="216" y="60"/>
                    <a:pt x="216" y="60"/>
                  </a:cubicBezTo>
                  <a:cubicBezTo>
                    <a:pt x="215" y="61"/>
                    <a:pt x="215" y="61"/>
                    <a:pt x="215" y="61"/>
                  </a:cubicBezTo>
                  <a:cubicBezTo>
                    <a:pt x="215" y="61"/>
                    <a:pt x="215" y="61"/>
                    <a:pt x="215" y="61"/>
                  </a:cubicBezTo>
                  <a:cubicBezTo>
                    <a:pt x="216" y="61"/>
                    <a:pt x="216" y="61"/>
                    <a:pt x="216" y="61"/>
                  </a:cubicBezTo>
                  <a:cubicBezTo>
                    <a:pt x="216" y="62"/>
                    <a:pt x="216" y="62"/>
                    <a:pt x="216" y="62"/>
                  </a:cubicBezTo>
                  <a:cubicBezTo>
                    <a:pt x="215" y="63"/>
                    <a:pt x="215" y="63"/>
                    <a:pt x="215" y="63"/>
                  </a:cubicBezTo>
                  <a:cubicBezTo>
                    <a:pt x="215" y="63"/>
                    <a:pt x="215" y="63"/>
                    <a:pt x="215" y="63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4" y="66"/>
                    <a:pt x="214" y="66"/>
                    <a:pt x="214" y="66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0" y="69"/>
                    <a:pt x="210" y="69"/>
                    <a:pt x="210" y="69"/>
                  </a:cubicBezTo>
                  <a:cubicBezTo>
                    <a:pt x="211" y="68"/>
                    <a:pt x="211" y="68"/>
                    <a:pt x="211" y="68"/>
                  </a:cubicBezTo>
                  <a:cubicBezTo>
                    <a:pt x="211" y="68"/>
                    <a:pt x="211" y="68"/>
                    <a:pt x="211" y="68"/>
                  </a:cubicBezTo>
                  <a:cubicBezTo>
                    <a:pt x="210" y="68"/>
                    <a:pt x="210" y="68"/>
                    <a:pt x="210" y="68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8" y="66"/>
                    <a:pt x="208" y="66"/>
                    <a:pt x="208" y="66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10" y="64"/>
                    <a:pt x="210" y="64"/>
                    <a:pt x="210" y="64"/>
                  </a:cubicBezTo>
                  <a:cubicBezTo>
                    <a:pt x="209" y="65"/>
                    <a:pt x="209" y="65"/>
                    <a:pt x="209" y="65"/>
                  </a:cubicBezTo>
                  <a:cubicBezTo>
                    <a:pt x="208" y="65"/>
                    <a:pt x="208" y="65"/>
                    <a:pt x="208" y="65"/>
                  </a:cubicBezTo>
                  <a:cubicBezTo>
                    <a:pt x="208" y="66"/>
                    <a:pt x="208" y="66"/>
                    <a:pt x="208" y="66"/>
                  </a:cubicBezTo>
                  <a:cubicBezTo>
                    <a:pt x="208" y="67"/>
                    <a:pt x="208" y="67"/>
                    <a:pt x="208" y="67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8"/>
                    <a:pt x="209" y="68"/>
                    <a:pt x="209" y="68"/>
                  </a:cubicBezTo>
                  <a:cubicBezTo>
                    <a:pt x="209" y="69"/>
                    <a:pt x="209" y="69"/>
                    <a:pt x="209" y="69"/>
                  </a:cubicBezTo>
                  <a:cubicBezTo>
                    <a:pt x="210" y="70"/>
                    <a:pt x="210" y="70"/>
                    <a:pt x="210" y="70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09" y="73"/>
                    <a:pt x="209" y="73"/>
                    <a:pt x="209" y="73"/>
                  </a:cubicBezTo>
                  <a:cubicBezTo>
                    <a:pt x="208" y="73"/>
                    <a:pt x="208" y="73"/>
                    <a:pt x="208" y="73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6"/>
                    <a:pt x="207" y="76"/>
                    <a:pt x="207" y="76"/>
                  </a:cubicBezTo>
                  <a:cubicBezTo>
                    <a:pt x="207" y="76"/>
                    <a:pt x="207" y="76"/>
                    <a:pt x="207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5" y="77"/>
                    <a:pt x="205" y="77"/>
                    <a:pt x="205" y="77"/>
                  </a:cubicBezTo>
                  <a:cubicBezTo>
                    <a:pt x="205" y="78"/>
                    <a:pt x="205" y="78"/>
                    <a:pt x="205" y="78"/>
                  </a:cubicBezTo>
                  <a:cubicBezTo>
                    <a:pt x="205" y="78"/>
                    <a:pt x="205" y="78"/>
                    <a:pt x="205" y="78"/>
                  </a:cubicBezTo>
                  <a:cubicBezTo>
                    <a:pt x="205" y="77"/>
                    <a:pt x="205" y="77"/>
                    <a:pt x="205" y="77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7" y="74"/>
                    <a:pt x="207" y="74"/>
                    <a:pt x="207" y="74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5" y="73"/>
                    <a:pt x="205" y="73"/>
                    <a:pt x="205" y="73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5" y="73"/>
                    <a:pt x="205" y="73"/>
                    <a:pt x="205" y="73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5" y="73"/>
                    <a:pt x="205" y="73"/>
                    <a:pt x="205" y="73"/>
                  </a:cubicBezTo>
                  <a:cubicBezTo>
                    <a:pt x="204" y="72"/>
                    <a:pt x="204" y="72"/>
                    <a:pt x="204" y="72"/>
                  </a:cubicBezTo>
                  <a:cubicBezTo>
                    <a:pt x="204" y="71"/>
                    <a:pt x="204" y="71"/>
                    <a:pt x="204" y="71"/>
                  </a:cubicBezTo>
                  <a:cubicBezTo>
                    <a:pt x="205" y="70"/>
                    <a:pt x="205" y="70"/>
                    <a:pt x="205" y="70"/>
                  </a:cubicBezTo>
                  <a:cubicBezTo>
                    <a:pt x="205" y="69"/>
                    <a:pt x="205" y="69"/>
                    <a:pt x="205" y="69"/>
                  </a:cubicBezTo>
                  <a:cubicBezTo>
                    <a:pt x="204" y="68"/>
                    <a:pt x="204" y="68"/>
                    <a:pt x="204" y="68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3" y="68"/>
                    <a:pt x="203" y="68"/>
                    <a:pt x="203" y="68"/>
                  </a:cubicBezTo>
                  <a:cubicBezTo>
                    <a:pt x="203" y="68"/>
                    <a:pt x="203" y="68"/>
                    <a:pt x="203" y="68"/>
                  </a:cubicBezTo>
                  <a:cubicBezTo>
                    <a:pt x="204" y="68"/>
                    <a:pt x="204" y="68"/>
                    <a:pt x="204" y="68"/>
                  </a:cubicBezTo>
                  <a:cubicBezTo>
                    <a:pt x="203" y="69"/>
                    <a:pt x="203" y="69"/>
                    <a:pt x="203" y="69"/>
                  </a:cubicBezTo>
                  <a:cubicBezTo>
                    <a:pt x="203" y="70"/>
                    <a:pt x="203" y="70"/>
                    <a:pt x="203" y="70"/>
                  </a:cubicBezTo>
                  <a:cubicBezTo>
                    <a:pt x="203" y="70"/>
                    <a:pt x="203" y="70"/>
                    <a:pt x="203" y="70"/>
                  </a:cubicBezTo>
                  <a:cubicBezTo>
                    <a:pt x="203" y="71"/>
                    <a:pt x="203" y="71"/>
                    <a:pt x="203" y="71"/>
                  </a:cubicBezTo>
                  <a:cubicBezTo>
                    <a:pt x="203" y="72"/>
                    <a:pt x="203" y="72"/>
                    <a:pt x="203" y="72"/>
                  </a:cubicBezTo>
                  <a:cubicBezTo>
                    <a:pt x="203" y="73"/>
                    <a:pt x="203" y="73"/>
                    <a:pt x="203" y="73"/>
                  </a:cubicBezTo>
                  <a:cubicBezTo>
                    <a:pt x="203" y="73"/>
                    <a:pt x="203" y="73"/>
                    <a:pt x="203" y="73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1" y="71"/>
                    <a:pt x="201" y="71"/>
                    <a:pt x="201" y="71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2" y="73"/>
                    <a:pt x="202" y="73"/>
                    <a:pt x="202" y="73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204" y="75"/>
                    <a:pt x="204" y="75"/>
                    <a:pt x="204" y="75"/>
                  </a:cubicBezTo>
                  <a:cubicBezTo>
                    <a:pt x="203" y="76"/>
                    <a:pt x="203" y="76"/>
                    <a:pt x="203" y="76"/>
                  </a:cubicBezTo>
                  <a:cubicBezTo>
                    <a:pt x="203" y="75"/>
                    <a:pt x="203" y="75"/>
                    <a:pt x="203" y="75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03" y="76"/>
                    <a:pt x="203" y="76"/>
                    <a:pt x="203" y="76"/>
                  </a:cubicBezTo>
                  <a:cubicBezTo>
                    <a:pt x="204" y="77"/>
                    <a:pt x="204" y="77"/>
                    <a:pt x="204" y="77"/>
                  </a:cubicBezTo>
                  <a:cubicBezTo>
                    <a:pt x="203" y="77"/>
                    <a:pt x="203" y="77"/>
                    <a:pt x="203" y="77"/>
                  </a:cubicBezTo>
                  <a:cubicBezTo>
                    <a:pt x="203" y="77"/>
                    <a:pt x="203" y="77"/>
                    <a:pt x="203" y="77"/>
                  </a:cubicBezTo>
                  <a:cubicBezTo>
                    <a:pt x="202" y="77"/>
                    <a:pt x="202" y="77"/>
                    <a:pt x="202" y="77"/>
                  </a:cubicBezTo>
                  <a:cubicBezTo>
                    <a:pt x="203" y="78"/>
                    <a:pt x="203" y="78"/>
                    <a:pt x="203" y="78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203" y="78"/>
                    <a:pt x="203" y="78"/>
                    <a:pt x="203" y="78"/>
                  </a:cubicBezTo>
                  <a:cubicBezTo>
                    <a:pt x="202" y="78"/>
                    <a:pt x="202" y="78"/>
                    <a:pt x="202" y="78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200" y="77"/>
                    <a:pt x="200" y="77"/>
                    <a:pt x="200" y="77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202" y="78"/>
                    <a:pt x="202" y="78"/>
                    <a:pt x="202" y="78"/>
                  </a:cubicBezTo>
                  <a:cubicBezTo>
                    <a:pt x="202" y="78"/>
                    <a:pt x="202" y="78"/>
                    <a:pt x="202" y="78"/>
                  </a:cubicBezTo>
                  <a:cubicBezTo>
                    <a:pt x="202" y="79"/>
                    <a:pt x="202" y="79"/>
                    <a:pt x="202" y="79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204" y="79"/>
                    <a:pt x="204" y="79"/>
                    <a:pt x="204" y="79"/>
                  </a:cubicBezTo>
                  <a:cubicBezTo>
                    <a:pt x="204" y="79"/>
                    <a:pt x="204" y="79"/>
                    <a:pt x="204" y="79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2"/>
                    <a:pt x="204" y="82"/>
                    <a:pt x="204" y="82"/>
                  </a:cubicBezTo>
                  <a:cubicBezTo>
                    <a:pt x="204" y="83"/>
                    <a:pt x="204" y="83"/>
                    <a:pt x="204" y="83"/>
                  </a:cubicBezTo>
                  <a:cubicBezTo>
                    <a:pt x="203" y="83"/>
                    <a:pt x="203" y="83"/>
                    <a:pt x="203" y="83"/>
                  </a:cubicBezTo>
                  <a:cubicBezTo>
                    <a:pt x="203" y="83"/>
                    <a:pt x="203" y="83"/>
                    <a:pt x="203" y="83"/>
                  </a:cubicBezTo>
                  <a:cubicBezTo>
                    <a:pt x="202" y="83"/>
                    <a:pt x="202" y="83"/>
                    <a:pt x="202" y="83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1" y="84"/>
                    <a:pt x="201" y="84"/>
                    <a:pt x="201" y="84"/>
                  </a:cubicBezTo>
                  <a:cubicBezTo>
                    <a:pt x="203" y="84"/>
                    <a:pt x="203" y="84"/>
                    <a:pt x="203" y="84"/>
                  </a:cubicBezTo>
                  <a:cubicBezTo>
                    <a:pt x="203" y="84"/>
                    <a:pt x="203" y="84"/>
                    <a:pt x="203" y="84"/>
                  </a:cubicBezTo>
                  <a:cubicBezTo>
                    <a:pt x="203" y="85"/>
                    <a:pt x="203" y="85"/>
                    <a:pt x="203" y="85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4" y="84"/>
                    <a:pt x="204" y="84"/>
                    <a:pt x="204" y="84"/>
                  </a:cubicBezTo>
                  <a:cubicBezTo>
                    <a:pt x="204" y="84"/>
                    <a:pt x="204" y="84"/>
                    <a:pt x="204" y="84"/>
                  </a:cubicBezTo>
                  <a:cubicBezTo>
                    <a:pt x="205" y="85"/>
                    <a:pt x="205" y="85"/>
                    <a:pt x="205" y="85"/>
                  </a:cubicBezTo>
                  <a:cubicBezTo>
                    <a:pt x="204" y="86"/>
                    <a:pt x="204" y="86"/>
                    <a:pt x="204" y="86"/>
                  </a:cubicBezTo>
                  <a:cubicBezTo>
                    <a:pt x="204" y="86"/>
                    <a:pt x="204" y="86"/>
                    <a:pt x="204" y="86"/>
                  </a:cubicBezTo>
                  <a:cubicBezTo>
                    <a:pt x="203" y="86"/>
                    <a:pt x="203" y="86"/>
                    <a:pt x="203" y="86"/>
                  </a:cubicBezTo>
                  <a:cubicBezTo>
                    <a:pt x="203" y="87"/>
                    <a:pt x="203" y="87"/>
                    <a:pt x="203" y="87"/>
                  </a:cubicBezTo>
                  <a:cubicBezTo>
                    <a:pt x="203" y="87"/>
                    <a:pt x="203" y="87"/>
                    <a:pt x="203" y="87"/>
                  </a:cubicBezTo>
                  <a:cubicBezTo>
                    <a:pt x="202" y="87"/>
                    <a:pt x="202" y="87"/>
                    <a:pt x="202" y="87"/>
                  </a:cubicBezTo>
                  <a:cubicBezTo>
                    <a:pt x="201" y="87"/>
                    <a:pt x="201" y="87"/>
                    <a:pt x="201" y="87"/>
                  </a:cubicBezTo>
                  <a:cubicBezTo>
                    <a:pt x="201" y="86"/>
                    <a:pt x="201" y="86"/>
                    <a:pt x="201" y="86"/>
                  </a:cubicBezTo>
                  <a:cubicBezTo>
                    <a:pt x="201" y="87"/>
                    <a:pt x="201" y="87"/>
                    <a:pt x="201" y="87"/>
                  </a:cubicBezTo>
                  <a:cubicBezTo>
                    <a:pt x="200" y="87"/>
                    <a:pt x="200" y="87"/>
                    <a:pt x="200" y="87"/>
                  </a:cubicBezTo>
                  <a:cubicBezTo>
                    <a:pt x="200" y="87"/>
                    <a:pt x="200" y="87"/>
                    <a:pt x="200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200" y="87"/>
                    <a:pt x="200" y="87"/>
                    <a:pt x="200" y="87"/>
                  </a:cubicBezTo>
                  <a:cubicBezTo>
                    <a:pt x="201" y="87"/>
                    <a:pt x="201" y="87"/>
                    <a:pt x="201" y="87"/>
                  </a:cubicBezTo>
                  <a:cubicBezTo>
                    <a:pt x="201" y="88"/>
                    <a:pt x="201" y="88"/>
                    <a:pt x="201" y="8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1" y="88"/>
                    <a:pt x="201" y="88"/>
                    <a:pt x="201" y="88"/>
                  </a:cubicBezTo>
                  <a:cubicBezTo>
                    <a:pt x="199" y="89"/>
                    <a:pt x="199" y="89"/>
                    <a:pt x="199" y="89"/>
                  </a:cubicBezTo>
                  <a:cubicBezTo>
                    <a:pt x="199" y="89"/>
                    <a:pt x="199" y="89"/>
                    <a:pt x="199" y="89"/>
                  </a:cubicBezTo>
                  <a:cubicBezTo>
                    <a:pt x="199" y="89"/>
                    <a:pt x="199" y="89"/>
                    <a:pt x="199" y="89"/>
                  </a:cubicBezTo>
                  <a:cubicBezTo>
                    <a:pt x="200" y="89"/>
                    <a:pt x="200" y="89"/>
                    <a:pt x="200" y="89"/>
                  </a:cubicBezTo>
                  <a:cubicBezTo>
                    <a:pt x="201" y="89"/>
                    <a:pt x="201" y="89"/>
                    <a:pt x="201" y="89"/>
                  </a:cubicBezTo>
                  <a:cubicBezTo>
                    <a:pt x="201" y="89"/>
                    <a:pt x="201" y="89"/>
                    <a:pt x="201" y="89"/>
                  </a:cubicBezTo>
                  <a:cubicBezTo>
                    <a:pt x="202" y="89"/>
                    <a:pt x="202" y="89"/>
                    <a:pt x="202" y="89"/>
                  </a:cubicBezTo>
                  <a:cubicBezTo>
                    <a:pt x="201" y="90"/>
                    <a:pt x="201" y="90"/>
                    <a:pt x="201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199" y="90"/>
                    <a:pt x="199" y="90"/>
                    <a:pt x="199" y="90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196" y="91"/>
                    <a:pt x="196" y="91"/>
                    <a:pt x="196" y="91"/>
                  </a:cubicBezTo>
                  <a:cubicBezTo>
                    <a:pt x="194" y="93"/>
                    <a:pt x="194" y="93"/>
                    <a:pt x="194" y="93"/>
                  </a:cubicBezTo>
                  <a:cubicBezTo>
                    <a:pt x="193" y="94"/>
                    <a:pt x="193" y="94"/>
                    <a:pt x="193" y="94"/>
                  </a:cubicBezTo>
                  <a:cubicBezTo>
                    <a:pt x="193" y="94"/>
                    <a:pt x="193" y="94"/>
                    <a:pt x="193" y="94"/>
                  </a:cubicBezTo>
                  <a:cubicBezTo>
                    <a:pt x="192" y="94"/>
                    <a:pt x="192" y="94"/>
                    <a:pt x="192" y="94"/>
                  </a:cubicBezTo>
                  <a:cubicBezTo>
                    <a:pt x="191" y="94"/>
                    <a:pt x="191" y="94"/>
                    <a:pt x="191" y="94"/>
                  </a:cubicBezTo>
                  <a:cubicBezTo>
                    <a:pt x="190" y="95"/>
                    <a:pt x="190" y="95"/>
                    <a:pt x="190" y="95"/>
                  </a:cubicBezTo>
                  <a:cubicBezTo>
                    <a:pt x="188" y="97"/>
                    <a:pt x="188" y="97"/>
                    <a:pt x="188" y="97"/>
                  </a:cubicBezTo>
                  <a:cubicBezTo>
                    <a:pt x="188" y="97"/>
                    <a:pt x="188" y="97"/>
                    <a:pt x="188" y="97"/>
                  </a:cubicBezTo>
                  <a:cubicBezTo>
                    <a:pt x="188" y="98"/>
                    <a:pt x="188" y="98"/>
                    <a:pt x="188" y="98"/>
                  </a:cubicBezTo>
                  <a:cubicBezTo>
                    <a:pt x="187" y="98"/>
                    <a:pt x="187" y="98"/>
                    <a:pt x="187" y="98"/>
                  </a:cubicBezTo>
                  <a:cubicBezTo>
                    <a:pt x="187" y="98"/>
                    <a:pt x="187" y="98"/>
                    <a:pt x="187" y="98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5" y="99"/>
                    <a:pt x="185" y="99"/>
                    <a:pt x="185" y="99"/>
                  </a:cubicBezTo>
                  <a:cubicBezTo>
                    <a:pt x="184" y="99"/>
                    <a:pt x="184" y="99"/>
                    <a:pt x="184" y="99"/>
                  </a:cubicBezTo>
                  <a:cubicBezTo>
                    <a:pt x="184" y="100"/>
                    <a:pt x="184" y="100"/>
                    <a:pt x="184" y="100"/>
                  </a:cubicBezTo>
                  <a:cubicBezTo>
                    <a:pt x="183" y="100"/>
                    <a:pt x="183" y="100"/>
                    <a:pt x="183" y="100"/>
                  </a:cubicBezTo>
                  <a:cubicBezTo>
                    <a:pt x="182" y="100"/>
                    <a:pt x="182" y="100"/>
                    <a:pt x="182" y="100"/>
                  </a:cubicBezTo>
                  <a:cubicBezTo>
                    <a:pt x="181" y="100"/>
                    <a:pt x="181" y="100"/>
                    <a:pt x="181" y="100"/>
                  </a:cubicBezTo>
                  <a:cubicBezTo>
                    <a:pt x="181" y="101"/>
                    <a:pt x="181" y="101"/>
                    <a:pt x="181" y="101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80" y="102"/>
                    <a:pt x="180" y="102"/>
                    <a:pt x="180" y="102"/>
                  </a:cubicBezTo>
                  <a:cubicBezTo>
                    <a:pt x="180" y="102"/>
                    <a:pt x="180" y="102"/>
                    <a:pt x="180" y="102"/>
                  </a:cubicBezTo>
                  <a:cubicBezTo>
                    <a:pt x="179" y="103"/>
                    <a:pt x="179" y="103"/>
                    <a:pt x="179" y="103"/>
                  </a:cubicBezTo>
                  <a:cubicBezTo>
                    <a:pt x="179" y="103"/>
                    <a:pt x="179" y="103"/>
                    <a:pt x="179" y="103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7" y="104"/>
                    <a:pt x="177" y="104"/>
                    <a:pt x="177" y="104"/>
                  </a:cubicBezTo>
                  <a:cubicBezTo>
                    <a:pt x="177" y="105"/>
                    <a:pt x="177" y="105"/>
                    <a:pt x="177" y="105"/>
                  </a:cubicBezTo>
                  <a:cubicBezTo>
                    <a:pt x="177" y="107"/>
                    <a:pt x="177" y="107"/>
                    <a:pt x="177" y="107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6" y="112"/>
                    <a:pt x="176" y="112"/>
                    <a:pt x="176" y="112"/>
                  </a:cubicBezTo>
                  <a:cubicBezTo>
                    <a:pt x="177" y="113"/>
                    <a:pt x="177" y="113"/>
                    <a:pt x="177" y="113"/>
                  </a:cubicBezTo>
                  <a:cubicBezTo>
                    <a:pt x="177" y="115"/>
                    <a:pt x="177" y="115"/>
                    <a:pt x="177" y="115"/>
                  </a:cubicBezTo>
                  <a:cubicBezTo>
                    <a:pt x="177" y="116"/>
                    <a:pt x="177" y="116"/>
                    <a:pt x="177" y="116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21"/>
                    <a:pt x="178" y="121"/>
                    <a:pt x="178" y="121"/>
                  </a:cubicBezTo>
                  <a:cubicBezTo>
                    <a:pt x="179" y="122"/>
                    <a:pt x="179" y="122"/>
                    <a:pt x="179" y="122"/>
                  </a:cubicBezTo>
                  <a:cubicBezTo>
                    <a:pt x="179" y="124"/>
                    <a:pt x="179" y="124"/>
                    <a:pt x="179" y="124"/>
                  </a:cubicBezTo>
                  <a:cubicBezTo>
                    <a:pt x="180" y="125"/>
                    <a:pt x="180" y="125"/>
                    <a:pt x="180" y="125"/>
                  </a:cubicBezTo>
                  <a:cubicBezTo>
                    <a:pt x="180" y="126"/>
                    <a:pt x="180" y="126"/>
                    <a:pt x="180" y="126"/>
                  </a:cubicBezTo>
                  <a:cubicBezTo>
                    <a:pt x="180" y="126"/>
                    <a:pt x="180" y="126"/>
                    <a:pt x="180" y="126"/>
                  </a:cubicBezTo>
                  <a:cubicBezTo>
                    <a:pt x="180" y="127"/>
                    <a:pt x="180" y="127"/>
                    <a:pt x="180" y="127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9"/>
                    <a:pt x="180" y="129"/>
                    <a:pt x="180" y="129"/>
                  </a:cubicBezTo>
                  <a:cubicBezTo>
                    <a:pt x="179" y="131"/>
                    <a:pt x="179" y="131"/>
                    <a:pt x="179" y="131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78" y="133"/>
                    <a:pt x="178" y="133"/>
                    <a:pt x="178" y="133"/>
                  </a:cubicBezTo>
                  <a:cubicBezTo>
                    <a:pt x="177" y="133"/>
                    <a:pt x="177" y="133"/>
                    <a:pt x="177" y="133"/>
                  </a:cubicBezTo>
                  <a:cubicBezTo>
                    <a:pt x="176" y="134"/>
                    <a:pt x="176" y="134"/>
                    <a:pt x="176" y="134"/>
                  </a:cubicBezTo>
                  <a:cubicBezTo>
                    <a:pt x="175" y="134"/>
                    <a:pt x="175" y="134"/>
                    <a:pt x="175" y="134"/>
                  </a:cubicBezTo>
                  <a:cubicBezTo>
                    <a:pt x="175" y="133"/>
                    <a:pt x="175" y="133"/>
                    <a:pt x="175" y="133"/>
                  </a:cubicBezTo>
                  <a:cubicBezTo>
                    <a:pt x="174" y="133"/>
                    <a:pt x="174" y="133"/>
                    <a:pt x="174" y="133"/>
                  </a:cubicBezTo>
                  <a:cubicBezTo>
                    <a:pt x="175" y="133"/>
                    <a:pt x="175" y="133"/>
                    <a:pt x="175" y="133"/>
                  </a:cubicBezTo>
                  <a:cubicBezTo>
                    <a:pt x="173" y="132"/>
                    <a:pt x="173" y="132"/>
                    <a:pt x="173" y="132"/>
                  </a:cubicBezTo>
                  <a:cubicBezTo>
                    <a:pt x="174" y="131"/>
                    <a:pt x="174" y="131"/>
                    <a:pt x="174" y="131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172" y="129"/>
                    <a:pt x="172" y="129"/>
                    <a:pt x="172" y="129"/>
                  </a:cubicBezTo>
                  <a:cubicBezTo>
                    <a:pt x="172" y="128"/>
                    <a:pt x="172" y="128"/>
                    <a:pt x="172" y="128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171" y="127"/>
                    <a:pt x="171" y="127"/>
                    <a:pt x="171" y="127"/>
                  </a:cubicBezTo>
                  <a:cubicBezTo>
                    <a:pt x="171" y="127"/>
                    <a:pt x="171" y="127"/>
                    <a:pt x="171" y="127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2" y="126"/>
                    <a:pt x="172" y="126"/>
                    <a:pt x="172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0" y="126"/>
                    <a:pt x="170" y="126"/>
                    <a:pt x="170" y="126"/>
                  </a:cubicBezTo>
                  <a:cubicBezTo>
                    <a:pt x="170" y="126"/>
                    <a:pt x="170" y="126"/>
                    <a:pt x="170" y="126"/>
                  </a:cubicBezTo>
                  <a:cubicBezTo>
                    <a:pt x="170" y="125"/>
                    <a:pt x="170" y="125"/>
                    <a:pt x="170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69" y="124"/>
                    <a:pt x="169" y="124"/>
                    <a:pt x="169" y="124"/>
                  </a:cubicBezTo>
                  <a:cubicBezTo>
                    <a:pt x="169" y="123"/>
                    <a:pt x="169" y="123"/>
                    <a:pt x="169" y="123"/>
                  </a:cubicBezTo>
                  <a:cubicBezTo>
                    <a:pt x="170" y="122"/>
                    <a:pt x="170" y="122"/>
                    <a:pt x="170" y="122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69" y="121"/>
                    <a:pt x="169" y="121"/>
                    <a:pt x="169" y="121"/>
                  </a:cubicBezTo>
                  <a:cubicBezTo>
                    <a:pt x="169" y="121"/>
                    <a:pt x="169" y="121"/>
                    <a:pt x="169" y="121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8" y="122"/>
                    <a:pt x="168" y="122"/>
                    <a:pt x="168" y="122"/>
                  </a:cubicBezTo>
                  <a:cubicBezTo>
                    <a:pt x="168" y="121"/>
                    <a:pt x="168" y="121"/>
                    <a:pt x="168" y="121"/>
                  </a:cubicBezTo>
                  <a:cubicBezTo>
                    <a:pt x="169" y="120"/>
                    <a:pt x="169" y="120"/>
                    <a:pt x="169" y="120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17"/>
                    <a:pt x="170" y="117"/>
                    <a:pt x="170" y="117"/>
                  </a:cubicBezTo>
                  <a:cubicBezTo>
                    <a:pt x="169" y="116"/>
                    <a:pt x="169" y="116"/>
                    <a:pt x="169" y="116"/>
                  </a:cubicBezTo>
                  <a:cubicBezTo>
                    <a:pt x="168" y="116"/>
                    <a:pt x="168" y="116"/>
                    <a:pt x="168" y="116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67" y="113"/>
                    <a:pt x="167" y="113"/>
                    <a:pt x="167" y="113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66" y="112"/>
                    <a:pt x="166" y="112"/>
                    <a:pt x="166" y="112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1"/>
                    <a:pt x="164" y="111"/>
                    <a:pt x="164" y="111"/>
                  </a:cubicBezTo>
                  <a:cubicBezTo>
                    <a:pt x="163" y="111"/>
                    <a:pt x="163" y="111"/>
                    <a:pt x="163" y="111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0" y="113"/>
                    <a:pt x="160" y="113"/>
                    <a:pt x="160" y="113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4" y="110"/>
                    <a:pt x="154" y="110"/>
                    <a:pt x="154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6" y="110"/>
                    <a:pt x="146" y="110"/>
                    <a:pt x="146" y="110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4" y="109"/>
                    <a:pt x="144" y="109"/>
                    <a:pt x="144" y="109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40" y="112"/>
                    <a:pt x="140" y="112"/>
                    <a:pt x="140" y="112"/>
                  </a:cubicBezTo>
                  <a:cubicBezTo>
                    <a:pt x="140" y="112"/>
                    <a:pt x="140" y="112"/>
                    <a:pt x="140" y="112"/>
                  </a:cubicBezTo>
                  <a:cubicBezTo>
                    <a:pt x="141" y="112"/>
                    <a:pt x="141" y="112"/>
                    <a:pt x="141" y="112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39" y="113"/>
                    <a:pt x="139" y="113"/>
                    <a:pt x="139" y="113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8" y="114"/>
                    <a:pt x="138" y="114"/>
                    <a:pt x="138" y="114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6"/>
                    <a:pt x="135" y="116"/>
                    <a:pt x="135" y="116"/>
                  </a:cubicBezTo>
                  <a:cubicBezTo>
                    <a:pt x="134" y="115"/>
                    <a:pt x="134" y="115"/>
                    <a:pt x="134" y="115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4"/>
                    <a:pt x="133" y="114"/>
                    <a:pt x="133" y="114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1" y="114"/>
                    <a:pt x="131" y="114"/>
                    <a:pt x="131" y="114"/>
                  </a:cubicBezTo>
                  <a:cubicBezTo>
                    <a:pt x="131" y="113"/>
                    <a:pt x="131" y="113"/>
                    <a:pt x="131" y="113"/>
                  </a:cubicBezTo>
                  <a:cubicBezTo>
                    <a:pt x="131" y="113"/>
                    <a:pt x="131" y="113"/>
                    <a:pt x="131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29" y="113"/>
                    <a:pt x="129" y="113"/>
                    <a:pt x="129" y="113"/>
                  </a:cubicBezTo>
                  <a:cubicBezTo>
                    <a:pt x="129" y="113"/>
                    <a:pt x="129" y="113"/>
                    <a:pt x="129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3"/>
                    <a:pt x="125" y="113"/>
                    <a:pt x="125" y="113"/>
                  </a:cubicBezTo>
                  <a:cubicBezTo>
                    <a:pt x="123" y="112"/>
                    <a:pt x="123" y="112"/>
                    <a:pt x="123" y="112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19" y="113"/>
                    <a:pt x="119" y="113"/>
                    <a:pt x="119" y="113"/>
                  </a:cubicBezTo>
                  <a:cubicBezTo>
                    <a:pt x="119" y="114"/>
                    <a:pt x="119" y="114"/>
                    <a:pt x="119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8" y="113"/>
                    <a:pt x="118" y="113"/>
                    <a:pt x="118" y="113"/>
                  </a:cubicBezTo>
                  <a:cubicBezTo>
                    <a:pt x="118" y="113"/>
                    <a:pt x="118" y="113"/>
                    <a:pt x="118" y="113"/>
                  </a:cubicBezTo>
                  <a:cubicBezTo>
                    <a:pt x="118" y="112"/>
                    <a:pt x="118" y="112"/>
                    <a:pt x="118" y="112"/>
                  </a:cubicBezTo>
                  <a:cubicBezTo>
                    <a:pt x="118" y="111"/>
                    <a:pt x="118" y="111"/>
                    <a:pt x="118" y="111"/>
                  </a:cubicBezTo>
                  <a:cubicBezTo>
                    <a:pt x="118" y="112"/>
                    <a:pt x="118" y="112"/>
                    <a:pt x="118" y="112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16" y="112"/>
                    <a:pt x="116" y="112"/>
                    <a:pt x="116" y="112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7" y="115"/>
                    <a:pt x="117" y="115"/>
                    <a:pt x="117" y="115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5" y="115"/>
                    <a:pt x="115" y="115"/>
                    <a:pt x="115" y="115"/>
                  </a:cubicBezTo>
                  <a:cubicBezTo>
                    <a:pt x="114" y="116"/>
                    <a:pt x="114" y="116"/>
                    <a:pt x="114" y="116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1" y="118"/>
                    <a:pt x="111" y="118"/>
                    <a:pt x="111" y="118"/>
                  </a:cubicBezTo>
                  <a:cubicBezTo>
                    <a:pt x="110" y="118"/>
                    <a:pt x="110" y="118"/>
                    <a:pt x="110" y="118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09" y="117"/>
                    <a:pt x="109" y="117"/>
                    <a:pt x="109" y="117"/>
                  </a:cubicBezTo>
                  <a:cubicBezTo>
                    <a:pt x="109" y="117"/>
                    <a:pt x="109" y="117"/>
                    <a:pt x="109" y="117"/>
                  </a:cubicBezTo>
                  <a:cubicBezTo>
                    <a:pt x="109" y="118"/>
                    <a:pt x="109" y="118"/>
                    <a:pt x="109" y="11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8" y="119"/>
                    <a:pt x="108" y="119"/>
                    <a:pt x="108" y="119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5" y="121"/>
                    <a:pt x="105" y="121"/>
                    <a:pt x="105" y="121"/>
                  </a:cubicBezTo>
                  <a:cubicBezTo>
                    <a:pt x="105" y="121"/>
                    <a:pt x="105" y="121"/>
                    <a:pt x="105" y="121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103" y="125"/>
                    <a:pt x="103" y="125"/>
                    <a:pt x="103" y="125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04" y="129"/>
                    <a:pt x="104" y="129"/>
                    <a:pt x="104" y="129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2" y="130"/>
                    <a:pt x="102" y="130"/>
                    <a:pt x="102" y="130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99" y="128"/>
                    <a:pt x="99" y="128"/>
                    <a:pt x="99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7" y="128"/>
                    <a:pt x="97" y="128"/>
                    <a:pt x="97" y="128"/>
                  </a:cubicBezTo>
                  <a:cubicBezTo>
                    <a:pt x="97" y="128"/>
                    <a:pt x="97" y="128"/>
                    <a:pt x="97" y="128"/>
                  </a:cubicBezTo>
                  <a:cubicBezTo>
                    <a:pt x="97" y="127"/>
                    <a:pt x="97" y="127"/>
                    <a:pt x="97" y="127"/>
                  </a:cubicBezTo>
                  <a:cubicBezTo>
                    <a:pt x="97" y="126"/>
                    <a:pt x="97" y="126"/>
                    <a:pt x="97" y="126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94" y="119"/>
                    <a:pt x="94" y="119"/>
                    <a:pt x="94" y="119"/>
                  </a:cubicBezTo>
                  <a:cubicBezTo>
                    <a:pt x="94" y="119"/>
                    <a:pt x="94" y="119"/>
                    <a:pt x="94" y="119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2" y="117"/>
                    <a:pt x="92" y="117"/>
                    <a:pt x="92" y="117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0" y="112"/>
                    <a:pt x="90" y="112"/>
                    <a:pt x="90" y="112"/>
                  </a:cubicBezTo>
                  <a:cubicBezTo>
                    <a:pt x="89" y="112"/>
                    <a:pt x="89" y="112"/>
                    <a:pt x="89" y="112"/>
                  </a:cubicBezTo>
                  <a:cubicBezTo>
                    <a:pt x="89" y="111"/>
                    <a:pt x="89" y="111"/>
                    <a:pt x="89" y="111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79" y="114"/>
                    <a:pt x="79" y="114"/>
                    <a:pt x="79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7" y="113"/>
                    <a:pt x="77" y="113"/>
                    <a:pt x="77" y="113"/>
                  </a:cubicBezTo>
                  <a:cubicBezTo>
                    <a:pt x="77" y="113"/>
                    <a:pt x="77" y="113"/>
                    <a:pt x="77" y="113"/>
                  </a:cubicBezTo>
                  <a:cubicBezTo>
                    <a:pt x="77" y="113"/>
                    <a:pt x="77" y="113"/>
                    <a:pt x="77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74" y="111"/>
                    <a:pt x="74" y="111"/>
                    <a:pt x="74" y="111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3" y="108"/>
                    <a:pt x="73" y="108"/>
                    <a:pt x="73" y="108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7" y="101"/>
                    <a:pt x="67" y="101"/>
                    <a:pt x="67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lose/>
                  <a:moveTo>
                    <a:pt x="231" y="57"/>
                  </a:moveTo>
                  <a:cubicBezTo>
                    <a:pt x="231" y="57"/>
                    <a:pt x="231" y="57"/>
                    <a:pt x="231" y="57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31" y="57"/>
                    <a:pt x="231" y="57"/>
                    <a:pt x="231" y="57"/>
                  </a:cubicBezTo>
                  <a:close/>
                  <a:moveTo>
                    <a:pt x="217" y="60"/>
                  </a:moveTo>
                  <a:cubicBezTo>
                    <a:pt x="217" y="61"/>
                    <a:pt x="217" y="61"/>
                    <a:pt x="217" y="61"/>
                  </a:cubicBezTo>
                  <a:cubicBezTo>
                    <a:pt x="217" y="60"/>
                    <a:pt x="217" y="60"/>
                    <a:pt x="217" y="60"/>
                  </a:cubicBezTo>
                  <a:cubicBezTo>
                    <a:pt x="218" y="60"/>
                    <a:pt x="218" y="60"/>
                    <a:pt x="218" y="60"/>
                  </a:cubicBezTo>
                  <a:cubicBezTo>
                    <a:pt x="219" y="60"/>
                    <a:pt x="219" y="60"/>
                    <a:pt x="219" y="60"/>
                  </a:cubicBezTo>
                  <a:cubicBezTo>
                    <a:pt x="220" y="60"/>
                    <a:pt x="220" y="60"/>
                    <a:pt x="220" y="60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22" y="59"/>
                    <a:pt x="222" y="59"/>
                    <a:pt x="222" y="59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4" y="59"/>
                    <a:pt x="224" y="59"/>
                    <a:pt x="224" y="59"/>
                  </a:cubicBezTo>
                  <a:cubicBezTo>
                    <a:pt x="225" y="59"/>
                    <a:pt x="225" y="59"/>
                    <a:pt x="225" y="59"/>
                  </a:cubicBezTo>
                  <a:cubicBezTo>
                    <a:pt x="225" y="59"/>
                    <a:pt x="225" y="59"/>
                    <a:pt x="225" y="59"/>
                  </a:cubicBezTo>
                  <a:cubicBezTo>
                    <a:pt x="225" y="59"/>
                    <a:pt x="225" y="59"/>
                    <a:pt x="225" y="59"/>
                  </a:cubicBezTo>
                  <a:cubicBezTo>
                    <a:pt x="224" y="59"/>
                    <a:pt x="224" y="59"/>
                    <a:pt x="224" y="59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4" y="58"/>
                    <a:pt x="224" y="58"/>
                    <a:pt x="224" y="58"/>
                  </a:cubicBezTo>
                  <a:cubicBezTo>
                    <a:pt x="224" y="58"/>
                    <a:pt x="224" y="58"/>
                    <a:pt x="224" y="58"/>
                  </a:cubicBezTo>
                  <a:cubicBezTo>
                    <a:pt x="224" y="58"/>
                    <a:pt x="224" y="58"/>
                    <a:pt x="224" y="58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1" y="59"/>
                    <a:pt x="221" y="59"/>
                    <a:pt x="221" y="59"/>
                  </a:cubicBezTo>
                  <a:cubicBezTo>
                    <a:pt x="220" y="59"/>
                    <a:pt x="220" y="59"/>
                    <a:pt x="220" y="59"/>
                  </a:cubicBezTo>
                  <a:cubicBezTo>
                    <a:pt x="219" y="59"/>
                    <a:pt x="219" y="59"/>
                    <a:pt x="219" y="59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17" y="59"/>
                    <a:pt x="217" y="59"/>
                    <a:pt x="217" y="59"/>
                  </a:cubicBezTo>
                  <a:cubicBezTo>
                    <a:pt x="216" y="60"/>
                    <a:pt x="216" y="60"/>
                    <a:pt x="216" y="60"/>
                  </a:cubicBezTo>
                  <a:cubicBezTo>
                    <a:pt x="217" y="60"/>
                    <a:pt x="217" y="60"/>
                    <a:pt x="217" y="60"/>
                  </a:cubicBezTo>
                  <a:cubicBezTo>
                    <a:pt x="217" y="60"/>
                    <a:pt x="217" y="60"/>
                    <a:pt x="217" y="60"/>
                  </a:cubicBezTo>
                  <a:close/>
                  <a:moveTo>
                    <a:pt x="22" y="4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lose/>
                  <a:moveTo>
                    <a:pt x="106" y="121"/>
                  </a:moveTo>
                  <a:cubicBezTo>
                    <a:pt x="107" y="121"/>
                    <a:pt x="107" y="121"/>
                    <a:pt x="107" y="121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19"/>
                    <a:pt x="108" y="119"/>
                    <a:pt x="108" y="119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106" y="121"/>
                    <a:pt x="106" y="121"/>
                    <a:pt x="106" y="121"/>
                  </a:cubicBezTo>
                  <a:close/>
                  <a:moveTo>
                    <a:pt x="105" y="123"/>
                  </a:moveTo>
                  <a:cubicBezTo>
                    <a:pt x="106" y="123"/>
                    <a:pt x="106" y="123"/>
                    <a:pt x="106" y="123"/>
                  </a:cubicBezTo>
                  <a:cubicBezTo>
                    <a:pt x="106" y="122"/>
                    <a:pt x="106" y="122"/>
                    <a:pt x="106" y="122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105" y="123"/>
                    <a:pt x="105" y="123"/>
                    <a:pt x="105" y="123"/>
                  </a:cubicBezTo>
                  <a:close/>
                  <a:moveTo>
                    <a:pt x="105" y="128"/>
                  </a:moveTo>
                  <a:cubicBezTo>
                    <a:pt x="104" y="127"/>
                    <a:pt x="104" y="127"/>
                    <a:pt x="104" y="127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4" y="125"/>
                    <a:pt x="104" y="125"/>
                    <a:pt x="104" y="125"/>
                  </a:cubicBezTo>
                  <a:cubicBezTo>
                    <a:pt x="104" y="127"/>
                    <a:pt x="104" y="127"/>
                    <a:pt x="104" y="127"/>
                  </a:cubicBezTo>
                  <a:cubicBezTo>
                    <a:pt x="104" y="127"/>
                    <a:pt x="105" y="128"/>
                    <a:pt x="105" y="1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3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6866" name="组合 287"/>
          <p:cNvGrpSpPr>
            <a:grpSpLocks/>
          </p:cNvGrpSpPr>
          <p:nvPr/>
        </p:nvGrpSpPr>
        <p:grpSpPr bwMode="auto">
          <a:xfrm>
            <a:off x="6548438" y="1885950"/>
            <a:ext cx="2436812" cy="808038"/>
            <a:chOff x="5815013" y="1408485"/>
            <a:chExt cx="2435886" cy="807913"/>
          </a:xfrm>
        </p:grpSpPr>
        <p:cxnSp>
          <p:nvCxnSpPr>
            <p:cNvPr id="262" name="Straight Connector 21"/>
            <p:cNvCxnSpPr/>
            <p:nvPr/>
          </p:nvCxnSpPr>
          <p:spPr>
            <a:xfrm flipV="1">
              <a:off x="5815013" y="1629114"/>
              <a:ext cx="214231" cy="342847"/>
            </a:xfrm>
            <a:prstGeom prst="line">
              <a:avLst/>
            </a:prstGeom>
            <a:ln w="9525">
              <a:solidFill>
                <a:schemeClr val="accent3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2"/>
            <p:cNvCxnSpPr/>
            <p:nvPr/>
          </p:nvCxnSpPr>
          <p:spPr>
            <a:xfrm>
              <a:off x="6029244" y="1629114"/>
              <a:ext cx="644280" cy="0"/>
            </a:xfrm>
            <a:prstGeom prst="line">
              <a:avLst/>
            </a:prstGeom>
            <a:ln w="9525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69" name="Rectangle 23"/>
            <p:cNvSpPr>
              <a:spLocks noChangeArrowheads="1"/>
            </p:cNvSpPr>
            <p:nvPr/>
          </p:nvSpPr>
          <p:spPr bwMode="auto">
            <a:xfrm>
              <a:off x="6662416" y="1408485"/>
              <a:ext cx="1588483" cy="80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108743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108743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108743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108743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eaLnBrk="1" hangingPunct="1"/>
              <a:r>
                <a:rPr lang="zh-CN" altLang="en-US" sz="1000" b="1">
                  <a:solidFill>
                    <a:schemeClr val="bg1"/>
                  </a:solidFill>
                  <a:latin typeface="方正硬笔楷书简体" panose="03000509000000000000" pitchFamily="65" charset="-122"/>
                  <a:cs typeface="Arial" panose="020B0604020202020204" pitchFamily="34" charset="0"/>
                </a:rPr>
                <a:t>添加标题</a:t>
              </a:r>
              <a:endParaRPr lang="en-US" altLang="zh-CN" sz="1000" b="1">
                <a:solidFill>
                  <a:schemeClr val="bg1"/>
                </a:solidFill>
                <a:latin typeface="方正硬笔楷书简体" panose="03000509000000000000" pitchFamily="65" charset="-122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800">
                  <a:solidFill>
                    <a:schemeClr val="bg1"/>
                  </a:solidFill>
                  <a:latin typeface="方正硬笔楷书简体" panose="03000509000000000000" pitchFamily="65" charset="-122"/>
                </a:rPr>
                <a:t>您的内容打在这里，或者通过复制您的文本后，在此框中选择粘贴并选择只保留文字</a:t>
              </a:r>
              <a:endParaRPr lang="id-ID" altLang="zh-CN" sz="800">
                <a:solidFill>
                  <a:schemeClr val="bg1"/>
                </a:solidFill>
                <a:latin typeface="方正硬笔楷书简体" panose="03000509000000000000" pitchFamily="65" charset="-122"/>
                <a:ea typeface="Open Sans Light"/>
                <a:cs typeface="Open Sans Light"/>
              </a:endParaRPr>
            </a:p>
          </p:txBody>
        </p:sp>
      </p:grpSp>
      <p:grpSp>
        <p:nvGrpSpPr>
          <p:cNvPr id="36870" name="组合 296"/>
          <p:cNvGrpSpPr>
            <a:grpSpLocks/>
          </p:cNvGrpSpPr>
          <p:nvPr/>
        </p:nvGrpSpPr>
        <p:grpSpPr bwMode="auto">
          <a:xfrm>
            <a:off x="115888" y="2500313"/>
            <a:ext cx="2282825" cy="884237"/>
            <a:chOff x="115099" y="2362744"/>
            <a:chExt cx="2283893" cy="884858"/>
          </a:xfrm>
        </p:grpSpPr>
        <p:grpSp>
          <p:nvGrpSpPr>
            <p:cNvPr id="36871" name="组合 273"/>
            <p:cNvGrpSpPr>
              <a:grpSpLocks/>
            </p:cNvGrpSpPr>
            <p:nvPr/>
          </p:nvGrpSpPr>
          <p:grpSpPr bwMode="auto">
            <a:xfrm>
              <a:off x="1456017" y="2382954"/>
              <a:ext cx="942975" cy="210623"/>
              <a:chOff x="1988553" y="2061090"/>
              <a:chExt cx="942975" cy="210623"/>
            </a:xfrm>
          </p:grpSpPr>
          <p:cxnSp>
            <p:nvCxnSpPr>
              <p:cNvPr id="268" name="Straight Connector 27"/>
              <p:cNvCxnSpPr/>
              <p:nvPr/>
            </p:nvCxnSpPr>
            <p:spPr>
              <a:xfrm flipH="1">
                <a:off x="2717115" y="2061531"/>
                <a:ext cx="214413" cy="209697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8"/>
              <p:cNvCxnSpPr/>
              <p:nvPr/>
            </p:nvCxnSpPr>
            <p:spPr>
              <a:xfrm flipH="1">
                <a:off x="1988112" y="2271229"/>
                <a:ext cx="729003" cy="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874" name="Rectangle 29"/>
            <p:cNvSpPr>
              <a:spLocks noChangeArrowheads="1"/>
            </p:cNvSpPr>
            <p:nvPr/>
          </p:nvSpPr>
          <p:spPr bwMode="auto">
            <a:xfrm>
              <a:off x="115099" y="2362744"/>
              <a:ext cx="1245182" cy="884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108743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108743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108743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108743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algn="r" eaLnBrk="1" hangingPunct="1"/>
              <a:r>
                <a:rPr lang="zh-CN" altLang="en-US" sz="1100" b="1">
                  <a:solidFill>
                    <a:schemeClr val="bg1"/>
                  </a:solidFill>
                  <a:latin typeface="方正硬笔楷书简体" panose="03000509000000000000" pitchFamily="65" charset="-122"/>
                  <a:cs typeface="Arial" panose="020B0604020202020204" pitchFamily="34" charset="0"/>
                </a:rPr>
                <a:t>添加标题</a:t>
              </a:r>
              <a:endParaRPr lang="en-US" altLang="zh-CN" sz="1100" b="1">
                <a:solidFill>
                  <a:schemeClr val="bg1"/>
                </a:solidFill>
                <a:latin typeface="方正硬笔楷书简体" panose="03000509000000000000" pitchFamily="65" charset="-122"/>
                <a:cs typeface="Arial" panose="020B0604020202020204" pitchFamily="34" charset="0"/>
              </a:endParaRPr>
            </a:p>
            <a:p>
              <a:pPr algn="r" eaLnBrk="1" hangingPunct="1">
                <a:lnSpc>
                  <a:spcPct val="15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方正硬笔楷书简体" panose="03000509000000000000" pitchFamily="65" charset="-122"/>
                </a:rPr>
                <a:t>您的内容打在这里，或者通过复制您的文本后，在此框中</a:t>
              </a:r>
              <a:endParaRPr lang="id-ID" altLang="zh-CN" sz="900">
                <a:solidFill>
                  <a:schemeClr val="bg1"/>
                </a:solidFill>
                <a:latin typeface="方正硬笔楷书简体" panose="03000509000000000000" pitchFamily="65" charset="-122"/>
                <a:ea typeface="Open Sans Light"/>
                <a:cs typeface="Open Sans Light"/>
              </a:endParaRPr>
            </a:p>
          </p:txBody>
        </p:sp>
      </p:grpSp>
      <p:sp>
        <p:nvSpPr>
          <p:cNvPr id="271" name="椭圆 270"/>
          <p:cNvSpPr/>
          <p:nvPr/>
        </p:nvSpPr>
        <p:spPr>
          <a:xfrm>
            <a:off x="2279650" y="2008188"/>
            <a:ext cx="446088" cy="446087"/>
          </a:xfrm>
          <a:prstGeom prst="ellipse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72" name="文本框 271"/>
          <p:cNvSpPr txBox="1"/>
          <p:nvPr/>
        </p:nvSpPr>
        <p:spPr>
          <a:xfrm>
            <a:off x="2270125" y="2109788"/>
            <a:ext cx="468313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1100" dirty="0">
                <a:solidFill>
                  <a:schemeClr val="bg1"/>
                </a:solidFill>
                <a:latin typeface="+mn-ea"/>
                <a:ea typeface="+mn-ea"/>
              </a:rPr>
              <a:t>60%</a:t>
            </a:r>
            <a:endParaRPr lang="zh-CN" altLang="en-US" sz="11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36877" name="组合 298"/>
          <p:cNvGrpSpPr>
            <a:grpSpLocks/>
          </p:cNvGrpSpPr>
          <p:nvPr/>
        </p:nvGrpSpPr>
        <p:grpSpPr bwMode="auto">
          <a:xfrm>
            <a:off x="338138" y="4008438"/>
            <a:ext cx="2679700" cy="808037"/>
            <a:chOff x="338903" y="3870462"/>
            <a:chExt cx="2678377" cy="807913"/>
          </a:xfrm>
        </p:grpSpPr>
        <p:grpSp>
          <p:nvGrpSpPr>
            <p:cNvPr id="36878" name="组合 276"/>
            <p:cNvGrpSpPr>
              <a:grpSpLocks/>
            </p:cNvGrpSpPr>
            <p:nvPr/>
          </p:nvGrpSpPr>
          <p:grpSpPr bwMode="auto">
            <a:xfrm>
              <a:off x="2074305" y="3890672"/>
              <a:ext cx="942975" cy="210623"/>
              <a:chOff x="1988553" y="2061090"/>
              <a:chExt cx="942975" cy="210623"/>
            </a:xfrm>
          </p:grpSpPr>
          <p:cxnSp>
            <p:nvCxnSpPr>
              <p:cNvPr id="282" name="Straight Connector 27"/>
              <p:cNvCxnSpPr/>
              <p:nvPr/>
            </p:nvCxnSpPr>
            <p:spPr>
              <a:xfrm flipH="1">
                <a:off x="2717321" y="2061514"/>
                <a:ext cx="214207" cy="209518"/>
              </a:xfrm>
              <a:prstGeom prst="line">
                <a:avLst/>
              </a:prstGeom>
              <a:ln w="9525">
                <a:solidFill>
                  <a:schemeClr val="accent3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"/>
              <p:cNvCxnSpPr/>
              <p:nvPr/>
            </p:nvCxnSpPr>
            <p:spPr>
              <a:xfrm flipH="1">
                <a:off x="1989019" y="2271032"/>
                <a:ext cx="728302" cy="0"/>
              </a:xfrm>
              <a:prstGeom prst="line">
                <a:avLst/>
              </a:prstGeom>
              <a:ln w="9525">
                <a:solidFill>
                  <a:schemeClr val="accent3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881" name="Rectangle 29"/>
            <p:cNvSpPr>
              <a:spLocks noChangeArrowheads="1"/>
            </p:cNvSpPr>
            <p:nvPr/>
          </p:nvSpPr>
          <p:spPr bwMode="auto">
            <a:xfrm>
              <a:off x="338903" y="3870462"/>
              <a:ext cx="1639077" cy="80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108743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108743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108743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108743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algn="r" eaLnBrk="1" hangingPunct="1"/>
              <a:r>
                <a:rPr lang="zh-CN" altLang="en-US" sz="1000" b="1">
                  <a:solidFill>
                    <a:schemeClr val="bg1"/>
                  </a:solidFill>
                  <a:latin typeface="方正硬笔楷书简体" panose="03000509000000000000" pitchFamily="65" charset="-122"/>
                  <a:cs typeface="Arial" panose="020B0604020202020204" pitchFamily="34" charset="0"/>
                </a:rPr>
                <a:t>添加标题</a:t>
              </a:r>
              <a:endParaRPr lang="en-US" altLang="zh-CN" sz="1000" b="1">
                <a:solidFill>
                  <a:schemeClr val="bg1"/>
                </a:solidFill>
                <a:latin typeface="方正硬笔楷书简体" panose="03000509000000000000" pitchFamily="65" charset="-122"/>
                <a:cs typeface="Arial" panose="020B0604020202020204" pitchFamily="34" charset="0"/>
              </a:endParaRPr>
            </a:p>
            <a:p>
              <a:pPr algn="r" eaLnBrk="1" hangingPunct="1">
                <a:lnSpc>
                  <a:spcPct val="150000"/>
                </a:lnSpc>
              </a:pPr>
              <a:r>
                <a:rPr lang="zh-CN" altLang="en-US" sz="800">
                  <a:solidFill>
                    <a:schemeClr val="bg1"/>
                  </a:solidFill>
                  <a:latin typeface="方正硬笔楷书简体" panose="03000509000000000000" pitchFamily="65" charset="-122"/>
                </a:rPr>
                <a:t>您的内容打在这里，或者通过复制您的文本后，在此框中选择粘贴并选择只保留文字</a:t>
              </a:r>
              <a:endParaRPr lang="id-ID" altLang="zh-CN" sz="800">
                <a:solidFill>
                  <a:schemeClr val="bg1"/>
                </a:solidFill>
                <a:latin typeface="方正硬笔楷书简体" panose="03000509000000000000" pitchFamily="65" charset="-122"/>
                <a:ea typeface="Open Sans Light"/>
                <a:cs typeface="Open Sans Light"/>
              </a:endParaRPr>
            </a:p>
          </p:txBody>
        </p:sp>
      </p:grpSp>
      <p:sp>
        <p:nvSpPr>
          <p:cNvPr id="280" name="椭圆 279"/>
          <p:cNvSpPr/>
          <p:nvPr/>
        </p:nvSpPr>
        <p:spPr>
          <a:xfrm>
            <a:off x="2897188" y="3514725"/>
            <a:ext cx="446087" cy="446088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81" name="文本框 280"/>
          <p:cNvSpPr txBox="1"/>
          <p:nvPr/>
        </p:nvSpPr>
        <p:spPr>
          <a:xfrm>
            <a:off x="2887663" y="3617913"/>
            <a:ext cx="4699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1100" dirty="0">
                <a:solidFill>
                  <a:schemeClr val="bg1"/>
                </a:solidFill>
                <a:latin typeface="+mn-ea"/>
                <a:ea typeface="+mn-ea"/>
              </a:rPr>
              <a:t>80%</a:t>
            </a:r>
            <a:endParaRPr lang="zh-CN" altLang="en-US" sz="11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85" name="椭圆 284"/>
          <p:cNvSpPr/>
          <p:nvPr/>
        </p:nvSpPr>
        <p:spPr>
          <a:xfrm>
            <a:off x="6192838" y="2505075"/>
            <a:ext cx="446087" cy="446088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86" name="文本框 285"/>
          <p:cNvSpPr txBox="1"/>
          <p:nvPr/>
        </p:nvSpPr>
        <p:spPr>
          <a:xfrm>
            <a:off x="6175375" y="2608263"/>
            <a:ext cx="468313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1100" dirty="0">
                <a:solidFill>
                  <a:schemeClr val="bg1"/>
                </a:solidFill>
                <a:latin typeface="+mn-ea"/>
                <a:ea typeface="+mn-ea"/>
              </a:rPr>
              <a:t>90%</a:t>
            </a:r>
            <a:endParaRPr lang="zh-CN" altLang="en-US" sz="11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36886" name="组合 297"/>
          <p:cNvGrpSpPr>
            <a:grpSpLocks/>
          </p:cNvGrpSpPr>
          <p:nvPr/>
        </p:nvGrpSpPr>
        <p:grpSpPr bwMode="auto">
          <a:xfrm>
            <a:off x="4946650" y="4024313"/>
            <a:ext cx="2486025" cy="1058862"/>
            <a:chOff x="4947016" y="3886853"/>
            <a:chExt cx="2484972" cy="1059030"/>
          </a:xfrm>
        </p:grpSpPr>
        <p:grpSp>
          <p:nvGrpSpPr>
            <p:cNvPr id="36887" name="组合 295"/>
            <p:cNvGrpSpPr>
              <a:grpSpLocks/>
            </p:cNvGrpSpPr>
            <p:nvPr/>
          </p:nvGrpSpPr>
          <p:grpSpPr bwMode="auto">
            <a:xfrm flipV="1">
              <a:off x="4947016" y="3886853"/>
              <a:ext cx="857804" cy="342900"/>
              <a:chOff x="4912537" y="3006108"/>
              <a:chExt cx="857804" cy="342900"/>
            </a:xfrm>
          </p:grpSpPr>
          <p:cxnSp>
            <p:nvCxnSpPr>
              <p:cNvPr id="290" name="Straight Connector 21"/>
              <p:cNvCxnSpPr/>
              <p:nvPr/>
            </p:nvCxnSpPr>
            <p:spPr>
              <a:xfrm flipV="1">
                <a:off x="4912537" y="3006054"/>
                <a:ext cx="215809" cy="342954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2"/>
              <p:cNvCxnSpPr/>
              <p:nvPr/>
            </p:nvCxnSpPr>
            <p:spPr>
              <a:xfrm>
                <a:off x="5128346" y="3006054"/>
                <a:ext cx="642666" cy="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890" name="Rectangle 23"/>
            <p:cNvSpPr>
              <a:spLocks noChangeArrowheads="1"/>
            </p:cNvSpPr>
            <p:nvPr/>
          </p:nvSpPr>
          <p:spPr bwMode="auto">
            <a:xfrm>
              <a:off x="5432585" y="4269501"/>
              <a:ext cx="1999403" cy="676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1pPr>
              <a:lvl2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2pPr>
              <a:lvl3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3pPr>
              <a:lvl4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4pPr>
              <a:lvl5pPr defTabSz="1087438" eaLnBrk="0" hangingPunct="0"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5pPr>
              <a:lvl6pPr marL="1828800" indent="457200" defTabSz="108743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6pPr>
              <a:lvl7pPr marL="2286000" indent="457200" defTabSz="108743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7pPr>
              <a:lvl8pPr marL="2743200" indent="457200" defTabSz="108743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8pPr>
              <a:lvl9pPr marL="3200400" indent="457200" defTabSz="1087438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Mongolian Baiti" panose="03000500000000000000" pitchFamily="66" charset="0"/>
                  <a:ea typeface="方正硬笔楷书简体" panose="03000509000000000000" pitchFamily="65" charset="-122"/>
                </a:defRPr>
              </a:lvl9pPr>
            </a:lstStyle>
            <a:p>
              <a:pPr eaLnBrk="1" hangingPunct="1"/>
              <a:r>
                <a:rPr lang="zh-CN" altLang="en-US" sz="1100" b="1">
                  <a:solidFill>
                    <a:schemeClr val="bg1"/>
                  </a:solidFill>
                  <a:latin typeface="方正硬笔楷书简体" panose="03000509000000000000" pitchFamily="65" charset="-122"/>
                  <a:cs typeface="Arial" panose="020B0604020202020204" pitchFamily="34" charset="0"/>
                </a:rPr>
                <a:t>添加标题</a:t>
              </a:r>
              <a:endParaRPr lang="en-US" altLang="zh-CN" sz="1100" b="1">
                <a:solidFill>
                  <a:schemeClr val="bg1"/>
                </a:solidFill>
                <a:latin typeface="方正硬笔楷书简体" panose="03000509000000000000" pitchFamily="65" charset="-122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方正硬笔楷书简体" panose="03000509000000000000" pitchFamily="65" charset="-122"/>
                </a:rPr>
                <a:t>您的内容打在这里，或者通过复制您的文本后，在此框中</a:t>
              </a:r>
              <a:endParaRPr lang="id-ID" altLang="zh-CN" sz="900">
                <a:solidFill>
                  <a:schemeClr val="bg1"/>
                </a:solidFill>
                <a:latin typeface="方正硬笔楷书简体" panose="03000509000000000000" pitchFamily="65" charset="-122"/>
                <a:ea typeface="Open Sans Light"/>
                <a:cs typeface="Open Sans Light"/>
              </a:endParaRPr>
            </a:p>
          </p:txBody>
        </p:sp>
      </p:grpSp>
      <p:sp>
        <p:nvSpPr>
          <p:cNvPr id="294" name="椭圆 293"/>
          <p:cNvSpPr/>
          <p:nvPr/>
        </p:nvSpPr>
        <p:spPr>
          <a:xfrm>
            <a:off x="4556125" y="3543300"/>
            <a:ext cx="446088" cy="446088"/>
          </a:xfrm>
          <a:prstGeom prst="ellipse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4538663" y="3646488"/>
            <a:ext cx="469900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1100" dirty="0">
                <a:solidFill>
                  <a:schemeClr val="bg1"/>
                </a:solidFill>
                <a:latin typeface="+mn-ea"/>
                <a:ea typeface="+mn-ea"/>
              </a:rPr>
              <a:t>40%</a:t>
            </a:r>
            <a:endParaRPr lang="zh-CN" altLang="en-US" sz="11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00" name="文本框 299"/>
          <p:cNvSpPr txBox="1"/>
          <p:nvPr/>
        </p:nvSpPr>
        <p:spPr>
          <a:xfrm>
            <a:off x="852488" y="339725"/>
            <a:ext cx="2270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方正硬笔楷书简体" panose="03000509000000000000" pitchFamily="65" charset="-122"/>
              </a:rPr>
              <a:t>点击添加您的标题</a:t>
            </a:r>
          </a:p>
        </p:txBody>
      </p:sp>
      <p:sp>
        <p:nvSpPr>
          <p:cNvPr id="301" name="Freeform 302"/>
          <p:cNvSpPr>
            <a:spLocks noEditPoints="1"/>
          </p:cNvSpPr>
          <p:nvPr/>
        </p:nvSpPr>
        <p:spPr bwMode="auto">
          <a:xfrm>
            <a:off x="301625" y="307975"/>
            <a:ext cx="523875" cy="366713"/>
          </a:xfrm>
          <a:custGeom>
            <a:avLst/>
            <a:gdLst>
              <a:gd name="T0" fmla="*/ 158 w 274"/>
              <a:gd name="T1" fmla="*/ 11 h 192"/>
              <a:gd name="T2" fmla="*/ 164 w 274"/>
              <a:gd name="T3" fmla="*/ 61 h 192"/>
              <a:gd name="T4" fmla="*/ 218 w 274"/>
              <a:gd name="T5" fmla="*/ 26 h 192"/>
              <a:gd name="T6" fmla="*/ 237 w 274"/>
              <a:gd name="T7" fmla="*/ 17 h 192"/>
              <a:gd name="T8" fmla="*/ 258 w 274"/>
              <a:gd name="T9" fmla="*/ 40 h 192"/>
              <a:gd name="T10" fmla="*/ 270 w 274"/>
              <a:gd name="T11" fmla="*/ 85 h 192"/>
              <a:gd name="T12" fmla="*/ 216 w 274"/>
              <a:gd name="T13" fmla="*/ 172 h 192"/>
              <a:gd name="T14" fmla="*/ 115 w 274"/>
              <a:gd name="T15" fmla="*/ 184 h 192"/>
              <a:gd name="T16" fmla="*/ 9 w 274"/>
              <a:gd name="T17" fmla="*/ 191 h 192"/>
              <a:gd name="T18" fmla="*/ 4 w 274"/>
              <a:gd name="T19" fmla="*/ 148 h 192"/>
              <a:gd name="T20" fmla="*/ 26 w 274"/>
              <a:gd name="T21" fmla="*/ 107 h 192"/>
              <a:gd name="T22" fmla="*/ 107 w 274"/>
              <a:gd name="T23" fmla="*/ 57 h 192"/>
              <a:gd name="T24" fmla="*/ 143 w 274"/>
              <a:gd name="T25" fmla="*/ 95 h 192"/>
              <a:gd name="T26" fmla="*/ 155 w 274"/>
              <a:gd name="T27" fmla="*/ 25 h 192"/>
              <a:gd name="T28" fmla="*/ 118 w 274"/>
              <a:gd name="T29" fmla="*/ 88 h 192"/>
              <a:gd name="T30" fmla="*/ 139 w 274"/>
              <a:gd name="T31" fmla="*/ 107 h 192"/>
              <a:gd name="T32" fmla="*/ 154 w 274"/>
              <a:gd name="T33" fmla="*/ 78 h 192"/>
              <a:gd name="T34" fmla="*/ 145 w 274"/>
              <a:gd name="T35" fmla="*/ 140 h 192"/>
              <a:gd name="T36" fmla="*/ 224 w 274"/>
              <a:gd name="T37" fmla="*/ 24 h 192"/>
              <a:gd name="T38" fmla="*/ 156 w 274"/>
              <a:gd name="T39" fmla="*/ 132 h 192"/>
              <a:gd name="T40" fmla="*/ 136 w 274"/>
              <a:gd name="T41" fmla="*/ 156 h 192"/>
              <a:gd name="T42" fmla="*/ 177 w 274"/>
              <a:gd name="T43" fmla="*/ 124 h 192"/>
              <a:gd name="T44" fmla="*/ 234 w 274"/>
              <a:gd name="T45" fmla="*/ 24 h 192"/>
              <a:gd name="T46" fmla="*/ 248 w 274"/>
              <a:gd name="T47" fmla="*/ 32 h 192"/>
              <a:gd name="T48" fmla="*/ 241 w 274"/>
              <a:gd name="T49" fmla="*/ 25 h 192"/>
              <a:gd name="T50" fmla="*/ 213 w 274"/>
              <a:gd name="T51" fmla="*/ 115 h 192"/>
              <a:gd name="T52" fmla="*/ 229 w 274"/>
              <a:gd name="T53" fmla="*/ 64 h 192"/>
              <a:gd name="T54" fmla="*/ 225 w 274"/>
              <a:gd name="T55" fmla="*/ 106 h 192"/>
              <a:gd name="T56" fmla="*/ 233 w 274"/>
              <a:gd name="T57" fmla="*/ 100 h 192"/>
              <a:gd name="T58" fmla="*/ 167 w 274"/>
              <a:gd name="T59" fmla="*/ 145 h 192"/>
              <a:gd name="T60" fmla="*/ 245 w 274"/>
              <a:gd name="T61" fmla="*/ 77 h 192"/>
              <a:gd name="T62" fmla="*/ 239 w 274"/>
              <a:gd name="T63" fmla="*/ 78 h 192"/>
              <a:gd name="T64" fmla="*/ 57 w 274"/>
              <a:gd name="T65" fmla="*/ 64 h 192"/>
              <a:gd name="T66" fmla="*/ 60 w 274"/>
              <a:gd name="T67" fmla="*/ 148 h 192"/>
              <a:gd name="T68" fmla="*/ 117 w 274"/>
              <a:gd name="T69" fmla="*/ 90 h 192"/>
              <a:gd name="T70" fmla="*/ 261 w 274"/>
              <a:gd name="T71" fmla="*/ 61 h 192"/>
              <a:gd name="T72" fmla="*/ 235 w 274"/>
              <a:gd name="T73" fmla="*/ 159 h 192"/>
              <a:gd name="T74" fmla="*/ 165 w 274"/>
              <a:gd name="T75" fmla="*/ 164 h 192"/>
              <a:gd name="T76" fmla="*/ 182 w 274"/>
              <a:gd name="T77" fmla="*/ 169 h 192"/>
              <a:gd name="T78" fmla="*/ 247 w 274"/>
              <a:gd name="T79" fmla="*/ 166 h 192"/>
              <a:gd name="T80" fmla="*/ 270 w 274"/>
              <a:gd name="T81" fmla="*/ 72 h 192"/>
              <a:gd name="T82" fmla="*/ 233 w 274"/>
              <a:gd name="T83" fmla="*/ 133 h 192"/>
              <a:gd name="T84" fmla="*/ 134 w 274"/>
              <a:gd name="T85" fmla="*/ 173 h 192"/>
              <a:gd name="T86" fmla="*/ 249 w 274"/>
              <a:gd name="T87" fmla="*/ 104 h 192"/>
              <a:gd name="T88" fmla="*/ 240 w 274"/>
              <a:gd name="T89" fmla="*/ 74 h 192"/>
              <a:gd name="T90" fmla="*/ 159 w 274"/>
              <a:gd name="T91" fmla="*/ 148 h 192"/>
              <a:gd name="T92" fmla="*/ 206 w 274"/>
              <a:gd name="T93" fmla="*/ 121 h 192"/>
              <a:gd name="T94" fmla="*/ 208 w 274"/>
              <a:gd name="T95" fmla="*/ 116 h 192"/>
              <a:gd name="T96" fmla="*/ 4 w 274"/>
              <a:gd name="T97" fmla="*/ 145 h 192"/>
              <a:gd name="T98" fmla="*/ 79 w 274"/>
              <a:gd name="T99" fmla="*/ 159 h 192"/>
              <a:gd name="T100" fmla="*/ 48 w 274"/>
              <a:gd name="T101" fmla="*/ 156 h 192"/>
              <a:gd name="T102" fmla="*/ 79 w 274"/>
              <a:gd name="T103" fmla="*/ 156 h 192"/>
              <a:gd name="T104" fmla="*/ 12 w 274"/>
              <a:gd name="T105" fmla="*/ 156 h 192"/>
              <a:gd name="T106" fmla="*/ 87 w 274"/>
              <a:gd name="T107" fmla="*/ 167 h 192"/>
              <a:gd name="T108" fmla="*/ 64 w 274"/>
              <a:gd name="T109" fmla="*/ 165 h 192"/>
              <a:gd name="T110" fmla="*/ 11 w 274"/>
              <a:gd name="T111" fmla="*/ 168 h 192"/>
              <a:gd name="T112" fmla="*/ 114 w 274"/>
              <a:gd name="T113" fmla="*/ 179 h 192"/>
              <a:gd name="T114" fmla="*/ 45 w 274"/>
              <a:gd name="T115" fmla="*/ 181 h 192"/>
              <a:gd name="T116" fmla="*/ 17 w 274"/>
              <a:gd name="T117" fmla="*/ 164 h 192"/>
              <a:gd name="T118" fmla="*/ 21 w 274"/>
              <a:gd name="T119" fmla="*/ 179 h 192"/>
              <a:gd name="T120" fmla="*/ 106 w 274"/>
              <a:gd name="T121" fmla="*/ 175 h 192"/>
              <a:gd name="T122" fmla="*/ 133 w 274"/>
              <a:gd name="T123" fmla="*/ 18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slow" advTm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图片 6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1843088"/>
            <a:ext cx="42799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0" name="文本框 18"/>
          <p:cNvSpPr txBox="1"/>
          <p:nvPr/>
        </p:nvSpPr>
        <p:spPr>
          <a:xfrm>
            <a:off x="2897188" y="2046288"/>
            <a:ext cx="35274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200" dirty="0">
                <a:latin typeface="+mn-ea"/>
                <a:ea typeface="+mn-ea"/>
              </a:rPr>
              <a:t>添加第二部分标题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SubTitle_2"/>
          <p:cNvSpPr/>
          <p:nvPr>
            <p:custDataLst>
              <p:tags r:id="rId2"/>
            </p:custDataLst>
          </p:nvPr>
        </p:nvSpPr>
        <p:spPr>
          <a:xfrm>
            <a:off x="2490788" y="2873375"/>
            <a:ext cx="2103437" cy="420688"/>
          </a:xfrm>
          <a:prstGeom prst="flowChartInputOutpu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</a:p>
        </p:txBody>
      </p:sp>
      <p:sp>
        <p:nvSpPr>
          <p:cNvPr id="5" name="MH_SubTitle_3"/>
          <p:cNvSpPr/>
          <p:nvPr>
            <p:custDataLst>
              <p:tags r:id="rId3"/>
            </p:custDataLst>
          </p:nvPr>
        </p:nvSpPr>
        <p:spPr>
          <a:xfrm>
            <a:off x="4171950" y="2173288"/>
            <a:ext cx="2103438" cy="419100"/>
          </a:xfrm>
          <a:prstGeom prst="flowChartInputOutpu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</a:p>
        </p:txBody>
      </p:sp>
      <p:sp>
        <p:nvSpPr>
          <p:cNvPr id="24" name="MH_SubTitle_1"/>
          <p:cNvSpPr/>
          <p:nvPr>
            <p:custDataLst>
              <p:tags r:id="rId4"/>
            </p:custDataLst>
          </p:nvPr>
        </p:nvSpPr>
        <p:spPr>
          <a:xfrm>
            <a:off x="808038" y="3575050"/>
            <a:ext cx="2103437" cy="419100"/>
          </a:xfrm>
          <a:prstGeom prst="flowChartInputOutpu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</a:p>
        </p:txBody>
      </p:sp>
      <p:sp>
        <p:nvSpPr>
          <p:cNvPr id="21" name="MH_Other_1"/>
          <p:cNvSpPr/>
          <p:nvPr>
            <p:custDataLst>
              <p:tags r:id="rId5"/>
            </p:custDataLst>
          </p:nvPr>
        </p:nvSpPr>
        <p:spPr>
          <a:xfrm flipH="1" flipV="1">
            <a:off x="2490788" y="3294063"/>
            <a:ext cx="420687" cy="700087"/>
          </a:xfrm>
          <a:custGeom>
            <a:avLst/>
            <a:gdLst/>
            <a:ahLst/>
            <a:cxnLst/>
            <a:rect l="l" t="t" r="r" b="b"/>
            <a:pathLst>
              <a:path w="432000" h="720080">
                <a:moveTo>
                  <a:pt x="432000" y="0"/>
                </a:moveTo>
                <a:lnTo>
                  <a:pt x="432000" y="432000"/>
                </a:lnTo>
                <a:lnTo>
                  <a:pt x="432000" y="720080"/>
                </a:lnTo>
                <a:lnTo>
                  <a:pt x="0" y="720080"/>
                </a:lnTo>
                <a:lnTo>
                  <a:pt x="0" y="432000"/>
                </a:lnTo>
                <a:close/>
              </a:path>
            </a:pathLst>
          </a:cu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6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MH_Other_3"/>
          <p:cNvSpPr/>
          <p:nvPr>
            <p:custDataLst>
              <p:tags r:id="rId6"/>
            </p:custDataLst>
          </p:nvPr>
        </p:nvSpPr>
        <p:spPr>
          <a:xfrm flipH="1" flipV="1">
            <a:off x="4171950" y="2592388"/>
            <a:ext cx="422275" cy="701675"/>
          </a:xfrm>
          <a:custGeom>
            <a:avLst/>
            <a:gdLst/>
            <a:ahLst/>
            <a:cxnLst/>
            <a:rect l="l" t="t" r="r" b="b"/>
            <a:pathLst>
              <a:path w="432000" h="720080">
                <a:moveTo>
                  <a:pt x="432000" y="0"/>
                </a:moveTo>
                <a:lnTo>
                  <a:pt x="432000" y="432000"/>
                </a:lnTo>
                <a:lnTo>
                  <a:pt x="432000" y="720080"/>
                </a:lnTo>
                <a:lnTo>
                  <a:pt x="0" y="720080"/>
                </a:lnTo>
                <a:lnTo>
                  <a:pt x="0" y="432000"/>
                </a:lnTo>
                <a:close/>
              </a:path>
            </a:pathLst>
          </a:cu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6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MH_SubTitle_4"/>
          <p:cNvSpPr/>
          <p:nvPr>
            <p:custDataLst>
              <p:tags r:id="rId7"/>
            </p:custDataLst>
          </p:nvPr>
        </p:nvSpPr>
        <p:spPr>
          <a:xfrm>
            <a:off x="5854700" y="1471613"/>
            <a:ext cx="2101850" cy="420687"/>
          </a:xfrm>
          <a:prstGeom prst="flowChartInputOutpu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</a:p>
        </p:txBody>
      </p:sp>
      <p:sp>
        <p:nvSpPr>
          <p:cNvPr id="15" name="MH_Other_5"/>
          <p:cNvSpPr/>
          <p:nvPr>
            <p:custDataLst>
              <p:tags r:id="rId8"/>
            </p:custDataLst>
          </p:nvPr>
        </p:nvSpPr>
        <p:spPr>
          <a:xfrm flipH="1" flipV="1">
            <a:off x="5854700" y="1892300"/>
            <a:ext cx="420688" cy="700088"/>
          </a:xfrm>
          <a:custGeom>
            <a:avLst/>
            <a:gdLst/>
            <a:ahLst/>
            <a:cxnLst/>
            <a:rect l="l" t="t" r="r" b="b"/>
            <a:pathLst>
              <a:path w="432000" h="720080">
                <a:moveTo>
                  <a:pt x="432000" y="0"/>
                </a:moveTo>
                <a:lnTo>
                  <a:pt x="432000" y="432000"/>
                </a:lnTo>
                <a:lnTo>
                  <a:pt x="432000" y="720080"/>
                </a:lnTo>
                <a:lnTo>
                  <a:pt x="0" y="720080"/>
                </a:lnTo>
                <a:lnTo>
                  <a:pt x="0" y="432000"/>
                </a:lnTo>
                <a:close/>
              </a:path>
            </a:pathLst>
          </a:cu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6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711200" y="4168775"/>
            <a:ext cx="1779588" cy="773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2806700" y="3556000"/>
            <a:ext cx="1576388" cy="773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4521200" y="2871788"/>
            <a:ext cx="1577975" cy="774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6275388" y="2066925"/>
            <a:ext cx="1576387" cy="773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52488" y="339725"/>
            <a:ext cx="2270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方正硬笔楷书简体" panose="03000509000000000000" pitchFamily="65" charset="-122"/>
              </a:rPr>
              <a:t>点击添加您的标题</a:t>
            </a:r>
          </a:p>
        </p:txBody>
      </p:sp>
      <p:sp>
        <p:nvSpPr>
          <p:cNvPr id="28" name="Freeform 302"/>
          <p:cNvSpPr>
            <a:spLocks noEditPoints="1"/>
          </p:cNvSpPr>
          <p:nvPr/>
        </p:nvSpPr>
        <p:spPr bwMode="auto">
          <a:xfrm>
            <a:off x="301625" y="307975"/>
            <a:ext cx="523875" cy="366713"/>
          </a:xfrm>
          <a:custGeom>
            <a:avLst/>
            <a:gdLst>
              <a:gd name="T0" fmla="*/ 158 w 274"/>
              <a:gd name="T1" fmla="*/ 11 h 192"/>
              <a:gd name="T2" fmla="*/ 164 w 274"/>
              <a:gd name="T3" fmla="*/ 61 h 192"/>
              <a:gd name="T4" fmla="*/ 218 w 274"/>
              <a:gd name="T5" fmla="*/ 26 h 192"/>
              <a:gd name="T6" fmla="*/ 237 w 274"/>
              <a:gd name="T7" fmla="*/ 17 h 192"/>
              <a:gd name="T8" fmla="*/ 258 w 274"/>
              <a:gd name="T9" fmla="*/ 40 h 192"/>
              <a:gd name="T10" fmla="*/ 270 w 274"/>
              <a:gd name="T11" fmla="*/ 85 h 192"/>
              <a:gd name="T12" fmla="*/ 216 w 274"/>
              <a:gd name="T13" fmla="*/ 172 h 192"/>
              <a:gd name="T14" fmla="*/ 115 w 274"/>
              <a:gd name="T15" fmla="*/ 184 h 192"/>
              <a:gd name="T16" fmla="*/ 9 w 274"/>
              <a:gd name="T17" fmla="*/ 191 h 192"/>
              <a:gd name="T18" fmla="*/ 4 w 274"/>
              <a:gd name="T19" fmla="*/ 148 h 192"/>
              <a:gd name="T20" fmla="*/ 26 w 274"/>
              <a:gd name="T21" fmla="*/ 107 h 192"/>
              <a:gd name="T22" fmla="*/ 107 w 274"/>
              <a:gd name="T23" fmla="*/ 57 h 192"/>
              <a:gd name="T24" fmla="*/ 143 w 274"/>
              <a:gd name="T25" fmla="*/ 95 h 192"/>
              <a:gd name="T26" fmla="*/ 155 w 274"/>
              <a:gd name="T27" fmla="*/ 25 h 192"/>
              <a:gd name="T28" fmla="*/ 118 w 274"/>
              <a:gd name="T29" fmla="*/ 88 h 192"/>
              <a:gd name="T30" fmla="*/ 139 w 274"/>
              <a:gd name="T31" fmla="*/ 107 h 192"/>
              <a:gd name="T32" fmla="*/ 154 w 274"/>
              <a:gd name="T33" fmla="*/ 78 h 192"/>
              <a:gd name="T34" fmla="*/ 145 w 274"/>
              <a:gd name="T35" fmla="*/ 140 h 192"/>
              <a:gd name="T36" fmla="*/ 224 w 274"/>
              <a:gd name="T37" fmla="*/ 24 h 192"/>
              <a:gd name="T38" fmla="*/ 156 w 274"/>
              <a:gd name="T39" fmla="*/ 132 h 192"/>
              <a:gd name="T40" fmla="*/ 136 w 274"/>
              <a:gd name="T41" fmla="*/ 156 h 192"/>
              <a:gd name="T42" fmla="*/ 177 w 274"/>
              <a:gd name="T43" fmla="*/ 124 h 192"/>
              <a:gd name="T44" fmla="*/ 234 w 274"/>
              <a:gd name="T45" fmla="*/ 24 h 192"/>
              <a:gd name="T46" fmla="*/ 248 w 274"/>
              <a:gd name="T47" fmla="*/ 32 h 192"/>
              <a:gd name="T48" fmla="*/ 241 w 274"/>
              <a:gd name="T49" fmla="*/ 25 h 192"/>
              <a:gd name="T50" fmla="*/ 213 w 274"/>
              <a:gd name="T51" fmla="*/ 115 h 192"/>
              <a:gd name="T52" fmla="*/ 229 w 274"/>
              <a:gd name="T53" fmla="*/ 64 h 192"/>
              <a:gd name="T54" fmla="*/ 225 w 274"/>
              <a:gd name="T55" fmla="*/ 106 h 192"/>
              <a:gd name="T56" fmla="*/ 233 w 274"/>
              <a:gd name="T57" fmla="*/ 100 h 192"/>
              <a:gd name="T58" fmla="*/ 167 w 274"/>
              <a:gd name="T59" fmla="*/ 145 h 192"/>
              <a:gd name="T60" fmla="*/ 245 w 274"/>
              <a:gd name="T61" fmla="*/ 77 h 192"/>
              <a:gd name="T62" fmla="*/ 239 w 274"/>
              <a:gd name="T63" fmla="*/ 78 h 192"/>
              <a:gd name="T64" fmla="*/ 57 w 274"/>
              <a:gd name="T65" fmla="*/ 64 h 192"/>
              <a:gd name="T66" fmla="*/ 60 w 274"/>
              <a:gd name="T67" fmla="*/ 148 h 192"/>
              <a:gd name="T68" fmla="*/ 117 w 274"/>
              <a:gd name="T69" fmla="*/ 90 h 192"/>
              <a:gd name="T70" fmla="*/ 261 w 274"/>
              <a:gd name="T71" fmla="*/ 61 h 192"/>
              <a:gd name="T72" fmla="*/ 235 w 274"/>
              <a:gd name="T73" fmla="*/ 159 h 192"/>
              <a:gd name="T74" fmla="*/ 165 w 274"/>
              <a:gd name="T75" fmla="*/ 164 h 192"/>
              <a:gd name="T76" fmla="*/ 182 w 274"/>
              <a:gd name="T77" fmla="*/ 169 h 192"/>
              <a:gd name="T78" fmla="*/ 247 w 274"/>
              <a:gd name="T79" fmla="*/ 166 h 192"/>
              <a:gd name="T80" fmla="*/ 270 w 274"/>
              <a:gd name="T81" fmla="*/ 72 h 192"/>
              <a:gd name="T82" fmla="*/ 233 w 274"/>
              <a:gd name="T83" fmla="*/ 133 h 192"/>
              <a:gd name="T84" fmla="*/ 134 w 274"/>
              <a:gd name="T85" fmla="*/ 173 h 192"/>
              <a:gd name="T86" fmla="*/ 249 w 274"/>
              <a:gd name="T87" fmla="*/ 104 h 192"/>
              <a:gd name="T88" fmla="*/ 240 w 274"/>
              <a:gd name="T89" fmla="*/ 74 h 192"/>
              <a:gd name="T90" fmla="*/ 159 w 274"/>
              <a:gd name="T91" fmla="*/ 148 h 192"/>
              <a:gd name="T92" fmla="*/ 206 w 274"/>
              <a:gd name="T93" fmla="*/ 121 h 192"/>
              <a:gd name="T94" fmla="*/ 208 w 274"/>
              <a:gd name="T95" fmla="*/ 116 h 192"/>
              <a:gd name="T96" fmla="*/ 4 w 274"/>
              <a:gd name="T97" fmla="*/ 145 h 192"/>
              <a:gd name="T98" fmla="*/ 79 w 274"/>
              <a:gd name="T99" fmla="*/ 159 h 192"/>
              <a:gd name="T100" fmla="*/ 48 w 274"/>
              <a:gd name="T101" fmla="*/ 156 h 192"/>
              <a:gd name="T102" fmla="*/ 79 w 274"/>
              <a:gd name="T103" fmla="*/ 156 h 192"/>
              <a:gd name="T104" fmla="*/ 12 w 274"/>
              <a:gd name="T105" fmla="*/ 156 h 192"/>
              <a:gd name="T106" fmla="*/ 87 w 274"/>
              <a:gd name="T107" fmla="*/ 167 h 192"/>
              <a:gd name="T108" fmla="*/ 64 w 274"/>
              <a:gd name="T109" fmla="*/ 165 h 192"/>
              <a:gd name="T110" fmla="*/ 11 w 274"/>
              <a:gd name="T111" fmla="*/ 168 h 192"/>
              <a:gd name="T112" fmla="*/ 114 w 274"/>
              <a:gd name="T113" fmla="*/ 179 h 192"/>
              <a:gd name="T114" fmla="*/ 45 w 274"/>
              <a:gd name="T115" fmla="*/ 181 h 192"/>
              <a:gd name="T116" fmla="*/ 17 w 274"/>
              <a:gd name="T117" fmla="*/ 164 h 192"/>
              <a:gd name="T118" fmla="*/ 21 w 274"/>
              <a:gd name="T119" fmla="*/ 179 h 192"/>
              <a:gd name="T120" fmla="*/ 106 w 274"/>
              <a:gd name="T121" fmla="*/ 175 h 192"/>
              <a:gd name="T122" fmla="*/ 133 w 274"/>
              <a:gd name="T123" fmla="*/ 18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192">
                <a:moveTo>
                  <a:pt x="145" y="38"/>
                </a:moveTo>
                <a:cubicBezTo>
                  <a:pt x="145" y="37"/>
                  <a:pt x="145" y="37"/>
                  <a:pt x="145" y="37"/>
                </a:cubicBezTo>
                <a:cubicBezTo>
                  <a:pt x="145" y="38"/>
                  <a:pt x="144" y="37"/>
                  <a:pt x="145" y="37"/>
                </a:cubicBezTo>
                <a:cubicBezTo>
                  <a:pt x="145" y="36"/>
                  <a:pt x="145" y="37"/>
                  <a:pt x="145" y="37"/>
                </a:cubicBezTo>
                <a:cubicBezTo>
                  <a:pt x="145" y="36"/>
                  <a:pt x="146" y="35"/>
                  <a:pt x="146" y="35"/>
                </a:cubicBezTo>
                <a:cubicBezTo>
                  <a:pt x="147" y="33"/>
                  <a:pt x="149" y="30"/>
                  <a:pt x="151" y="28"/>
                </a:cubicBezTo>
                <a:cubicBezTo>
                  <a:pt x="152" y="22"/>
                  <a:pt x="159" y="18"/>
                  <a:pt x="158" y="11"/>
                </a:cubicBezTo>
                <a:cubicBezTo>
                  <a:pt x="159" y="12"/>
                  <a:pt x="160" y="9"/>
                  <a:pt x="159" y="8"/>
                </a:cubicBezTo>
                <a:cubicBezTo>
                  <a:pt x="161" y="7"/>
                  <a:pt x="161" y="1"/>
                  <a:pt x="163" y="0"/>
                </a:cubicBezTo>
                <a:cubicBezTo>
                  <a:pt x="165" y="2"/>
                  <a:pt x="165" y="6"/>
                  <a:pt x="166" y="10"/>
                </a:cubicBezTo>
                <a:cubicBezTo>
                  <a:pt x="166" y="12"/>
                  <a:pt x="167" y="14"/>
                  <a:pt x="168" y="15"/>
                </a:cubicBezTo>
                <a:cubicBezTo>
                  <a:pt x="168" y="18"/>
                  <a:pt x="168" y="22"/>
                  <a:pt x="168" y="25"/>
                </a:cubicBezTo>
                <a:cubicBezTo>
                  <a:pt x="168" y="30"/>
                  <a:pt x="168" y="34"/>
                  <a:pt x="169" y="37"/>
                </a:cubicBezTo>
                <a:cubicBezTo>
                  <a:pt x="168" y="45"/>
                  <a:pt x="166" y="53"/>
                  <a:pt x="164" y="61"/>
                </a:cubicBezTo>
                <a:cubicBezTo>
                  <a:pt x="169" y="56"/>
                  <a:pt x="174" y="51"/>
                  <a:pt x="180" y="47"/>
                </a:cubicBezTo>
                <a:cubicBezTo>
                  <a:pt x="181" y="46"/>
                  <a:pt x="183" y="44"/>
                  <a:pt x="184" y="43"/>
                </a:cubicBezTo>
                <a:cubicBezTo>
                  <a:pt x="186" y="42"/>
                  <a:pt x="188" y="42"/>
                  <a:pt x="189" y="40"/>
                </a:cubicBezTo>
                <a:cubicBezTo>
                  <a:pt x="190" y="40"/>
                  <a:pt x="190" y="40"/>
                  <a:pt x="190" y="40"/>
                </a:cubicBezTo>
                <a:cubicBezTo>
                  <a:pt x="194" y="37"/>
                  <a:pt x="198" y="36"/>
                  <a:pt x="202" y="33"/>
                </a:cubicBezTo>
                <a:cubicBezTo>
                  <a:pt x="207" y="31"/>
                  <a:pt x="211" y="29"/>
                  <a:pt x="216" y="27"/>
                </a:cubicBezTo>
                <a:cubicBezTo>
                  <a:pt x="216" y="27"/>
                  <a:pt x="217" y="26"/>
                  <a:pt x="218" y="26"/>
                </a:cubicBezTo>
                <a:cubicBezTo>
                  <a:pt x="218" y="25"/>
                  <a:pt x="219" y="24"/>
                  <a:pt x="219" y="24"/>
                </a:cubicBezTo>
                <a:cubicBezTo>
                  <a:pt x="220" y="23"/>
                  <a:pt x="221" y="23"/>
                  <a:pt x="221" y="23"/>
                </a:cubicBezTo>
                <a:cubicBezTo>
                  <a:pt x="224" y="21"/>
                  <a:pt x="225" y="17"/>
                  <a:pt x="227" y="14"/>
                </a:cubicBezTo>
                <a:cubicBezTo>
                  <a:pt x="227" y="13"/>
                  <a:pt x="226" y="12"/>
                  <a:pt x="227" y="11"/>
                </a:cubicBezTo>
                <a:cubicBezTo>
                  <a:pt x="228" y="11"/>
                  <a:pt x="228" y="12"/>
                  <a:pt x="228" y="11"/>
                </a:cubicBezTo>
                <a:cubicBezTo>
                  <a:pt x="229" y="14"/>
                  <a:pt x="230" y="17"/>
                  <a:pt x="230" y="19"/>
                </a:cubicBezTo>
                <a:cubicBezTo>
                  <a:pt x="233" y="19"/>
                  <a:pt x="234" y="18"/>
                  <a:pt x="237" y="17"/>
                </a:cubicBezTo>
                <a:cubicBezTo>
                  <a:pt x="238" y="19"/>
                  <a:pt x="240" y="21"/>
                  <a:pt x="241" y="23"/>
                </a:cubicBezTo>
                <a:cubicBezTo>
                  <a:pt x="242" y="23"/>
                  <a:pt x="243" y="21"/>
                  <a:pt x="243" y="22"/>
                </a:cubicBezTo>
                <a:cubicBezTo>
                  <a:pt x="245" y="22"/>
                  <a:pt x="244" y="26"/>
                  <a:pt x="246" y="27"/>
                </a:cubicBezTo>
                <a:cubicBezTo>
                  <a:pt x="247" y="26"/>
                  <a:pt x="249" y="25"/>
                  <a:pt x="250" y="26"/>
                </a:cubicBezTo>
                <a:cubicBezTo>
                  <a:pt x="252" y="31"/>
                  <a:pt x="250" y="37"/>
                  <a:pt x="249" y="41"/>
                </a:cubicBezTo>
                <a:cubicBezTo>
                  <a:pt x="250" y="41"/>
                  <a:pt x="252" y="41"/>
                  <a:pt x="254" y="41"/>
                </a:cubicBezTo>
                <a:cubicBezTo>
                  <a:pt x="256" y="41"/>
                  <a:pt x="256" y="39"/>
                  <a:pt x="258" y="40"/>
                </a:cubicBezTo>
                <a:cubicBezTo>
                  <a:pt x="258" y="41"/>
                  <a:pt x="257" y="43"/>
                  <a:pt x="257" y="44"/>
                </a:cubicBezTo>
                <a:cubicBezTo>
                  <a:pt x="256" y="48"/>
                  <a:pt x="255" y="52"/>
                  <a:pt x="254" y="56"/>
                </a:cubicBezTo>
                <a:cubicBezTo>
                  <a:pt x="260" y="56"/>
                  <a:pt x="265" y="55"/>
                  <a:pt x="270" y="55"/>
                </a:cubicBezTo>
                <a:cubicBezTo>
                  <a:pt x="273" y="58"/>
                  <a:pt x="274" y="60"/>
                  <a:pt x="273" y="65"/>
                </a:cubicBezTo>
                <a:cubicBezTo>
                  <a:pt x="273" y="67"/>
                  <a:pt x="272" y="70"/>
                  <a:pt x="271" y="73"/>
                </a:cubicBezTo>
                <a:cubicBezTo>
                  <a:pt x="271" y="75"/>
                  <a:pt x="271" y="78"/>
                  <a:pt x="271" y="80"/>
                </a:cubicBezTo>
                <a:cubicBezTo>
                  <a:pt x="271" y="82"/>
                  <a:pt x="270" y="83"/>
                  <a:pt x="270" y="85"/>
                </a:cubicBezTo>
                <a:cubicBezTo>
                  <a:pt x="269" y="88"/>
                  <a:pt x="268" y="90"/>
                  <a:pt x="267" y="93"/>
                </a:cubicBezTo>
                <a:cubicBezTo>
                  <a:pt x="264" y="107"/>
                  <a:pt x="261" y="121"/>
                  <a:pt x="257" y="133"/>
                </a:cubicBezTo>
                <a:cubicBezTo>
                  <a:pt x="256" y="137"/>
                  <a:pt x="255" y="141"/>
                  <a:pt x="254" y="145"/>
                </a:cubicBezTo>
                <a:cubicBezTo>
                  <a:pt x="253" y="154"/>
                  <a:pt x="251" y="161"/>
                  <a:pt x="248" y="168"/>
                </a:cubicBezTo>
                <a:cubicBezTo>
                  <a:pt x="247" y="169"/>
                  <a:pt x="246" y="169"/>
                  <a:pt x="245" y="170"/>
                </a:cubicBezTo>
                <a:cubicBezTo>
                  <a:pt x="242" y="170"/>
                  <a:pt x="239" y="170"/>
                  <a:pt x="235" y="170"/>
                </a:cubicBezTo>
                <a:cubicBezTo>
                  <a:pt x="228" y="169"/>
                  <a:pt x="222" y="171"/>
                  <a:pt x="216" y="172"/>
                </a:cubicBezTo>
                <a:cubicBezTo>
                  <a:pt x="213" y="172"/>
                  <a:pt x="211" y="171"/>
                  <a:pt x="209" y="173"/>
                </a:cubicBezTo>
                <a:cubicBezTo>
                  <a:pt x="198" y="173"/>
                  <a:pt x="186" y="174"/>
                  <a:pt x="174" y="175"/>
                </a:cubicBezTo>
                <a:cubicBezTo>
                  <a:pt x="161" y="176"/>
                  <a:pt x="148" y="177"/>
                  <a:pt x="137" y="181"/>
                </a:cubicBezTo>
                <a:cubicBezTo>
                  <a:pt x="136" y="181"/>
                  <a:pt x="136" y="181"/>
                  <a:pt x="136" y="181"/>
                </a:cubicBezTo>
                <a:cubicBezTo>
                  <a:pt x="133" y="182"/>
                  <a:pt x="132" y="184"/>
                  <a:pt x="129" y="185"/>
                </a:cubicBezTo>
                <a:cubicBezTo>
                  <a:pt x="126" y="185"/>
                  <a:pt x="123" y="185"/>
                  <a:pt x="120" y="185"/>
                </a:cubicBezTo>
                <a:cubicBezTo>
                  <a:pt x="119" y="185"/>
                  <a:pt x="116" y="184"/>
                  <a:pt x="115" y="184"/>
                </a:cubicBezTo>
                <a:cubicBezTo>
                  <a:pt x="112" y="184"/>
                  <a:pt x="107" y="184"/>
                  <a:pt x="104" y="184"/>
                </a:cubicBezTo>
                <a:cubicBezTo>
                  <a:pt x="98" y="184"/>
                  <a:pt x="93" y="185"/>
                  <a:pt x="87" y="186"/>
                </a:cubicBezTo>
                <a:cubicBezTo>
                  <a:pt x="81" y="187"/>
                  <a:pt x="74" y="187"/>
                  <a:pt x="68" y="188"/>
                </a:cubicBezTo>
                <a:cubicBezTo>
                  <a:pt x="57" y="189"/>
                  <a:pt x="47" y="191"/>
                  <a:pt x="36" y="191"/>
                </a:cubicBezTo>
                <a:cubicBezTo>
                  <a:pt x="34" y="191"/>
                  <a:pt x="33" y="190"/>
                  <a:pt x="32" y="190"/>
                </a:cubicBezTo>
                <a:cubicBezTo>
                  <a:pt x="28" y="191"/>
                  <a:pt x="25" y="192"/>
                  <a:pt x="21" y="192"/>
                </a:cubicBezTo>
                <a:cubicBezTo>
                  <a:pt x="17" y="192"/>
                  <a:pt x="13" y="191"/>
                  <a:pt x="9" y="191"/>
                </a:cubicBezTo>
                <a:cubicBezTo>
                  <a:pt x="6" y="191"/>
                  <a:pt x="4" y="190"/>
                  <a:pt x="1" y="190"/>
                </a:cubicBezTo>
                <a:cubicBezTo>
                  <a:pt x="1" y="188"/>
                  <a:pt x="1" y="186"/>
                  <a:pt x="0" y="185"/>
                </a:cubicBezTo>
                <a:cubicBezTo>
                  <a:pt x="4" y="178"/>
                  <a:pt x="8" y="169"/>
                  <a:pt x="12" y="163"/>
                </a:cubicBezTo>
                <a:cubicBezTo>
                  <a:pt x="9" y="163"/>
                  <a:pt x="5" y="164"/>
                  <a:pt x="2" y="163"/>
                </a:cubicBezTo>
                <a:cubicBezTo>
                  <a:pt x="2" y="161"/>
                  <a:pt x="4" y="158"/>
                  <a:pt x="5" y="155"/>
                </a:cubicBezTo>
                <a:cubicBezTo>
                  <a:pt x="3" y="154"/>
                  <a:pt x="1" y="156"/>
                  <a:pt x="0" y="154"/>
                </a:cubicBezTo>
                <a:cubicBezTo>
                  <a:pt x="0" y="151"/>
                  <a:pt x="3" y="150"/>
                  <a:pt x="4" y="148"/>
                </a:cubicBezTo>
                <a:cubicBezTo>
                  <a:pt x="3" y="148"/>
                  <a:pt x="2" y="148"/>
                  <a:pt x="1" y="147"/>
                </a:cubicBezTo>
                <a:cubicBezTo>
                  <a:pt x="2" y="144"/>
                  <a:pt x="5" y="142"/>
                  <a:pt x="6" y="139"/>
                </a:cubicBezTo>
                <a:cubicBezTo>
                  <a:pt x="5" y="139"/>
                  <a:pt x="3" y="140"/>
                  <a:pt x="2" y="138"/>
                </a:cubicBezTo>
                <a:cubicBezTo>
                  <a:pt x="3" y="135"/>
                  <a:pt x="6" y="135"/>
                  <a:pt x="6" y="132"/>
                </a:cubicBezTo>
                <a:cubicBezTo>
                  <a:pt x="7" y="132"/>
                  <a:pt x="7" y="131"/>
                  <a:pt x="8" y="131"/>
                </a:cubicBezTo>
                <a:cubicBezTo>
                  <a:pt x="13" y="123"/>
                  <a:pt x="20" y="117"/>
                  <a:pt x="24" y="108"/>
                </a:cubicBezTo>
                <a:cubicBezTo>
                  <a:pt x="25" y="108"/>
                  <a:pt x="25" y="107"/>
                  <a:pt x="26" y="107"/>
                </a:cubicBezTo>
                <a:cubicBezTo>
                  <a:pt x="27" y="105"/>
                  <a:pt x="29" y="101"/>
                  <a:pt x="32" y="99"/>
                </a:cubicBezTo>
                <a:cubicBezTo>
                  <a:pt x="38" y="88"/>
                  <a:pt x="44" y="82"/>
                  <a:pt x="49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4" y="64"/>
                  <a:pt x="58" y="59"/>
                  <a:pt x="61" y="54"/>
                </a:cubicBezTo>
                <a:cubicBezTo>
                  <a:pt x="62" y="54"/>
                  <a:pt x="62" y="55"/>
                  <a:pt x="63" y="55"/>
                </a:cubicBezTo>
                <a:cubicBezTo>
                  <a:pt x="68" y="54"/>
                  <a:pt x="74" y="55"/>
                  <a:pt x="80" y="55"/>
                </a:cubicBezTo>
                <a:cubicBezTo>
                  <a:pt x="89" y="56"/>
                  <a:pt x="98" y="56"/>
                  <a:pt x="107" y="57"/>
                </a:cubicBezTo>
                <a:cubicBezTo>
                  <a:pt x="113" y="59"/>
                  <a:pt x="122" y="59"/>
                  <a:pt x="130" y="62"/>
                </a:cubicBezTo>
                <a:cubicBezTo>
                  <a:pt x="131" y="59"/>
                  <a:pt x="133" y="57"/>
                  <a:pt x="134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9" y="49"/>
                  <a:pt x="141" y="43"/>
                  <a:pt x="145" y="38"/>
                </a:cubicBezTo>
                <a:close/>
                <a:moveTo>
                  <a:pt x="140" y="106"/>
                </a:moveTo>
                <a:cubicBezTo>
                  <a:pt x="141" y="104"/>
                  <a:pt x="141" y="103"/>
                  <a:pt x="142" y="101"/>
                </a:cubicBezTo>
                <a:cubicBezTo>
                  <a:pt x="142" y="100"/>
                  <a:pt x="143" y="95"/>
                  <a:pt x="143" y="95"/>
                </a:cubicBezTo>
                <a:cubicBezTo>
                  <a:pt x="144" y="95"/>
                  <a:pt x="144" y="93"/>
                  <a:pt x="144" y="92"/>
                </a:cubicBezTo>
                <a:cubicBezTo>
                  <a:pt x="148" y="86"/>
                  <a:pt x="151" y="79"/>
                  <a:pt x="155" y="72"/>
                </a:cubicBezTo>
                <a:cubicBezTo>
                  <a:pt x="155" y="72"/>
                  <a:pt x="156" y="72"/>
                  <a:pt x="156" y="71"/>
                </a:cubicBezTo>
                <a:cubicBezTo>
                  <a:pt x="158" y="68"/>
                  <a:pt x="160" y="65"/>
                  <a:pt x="162" y="63"/>
                </a:cubicBezTo>
                <a:cubicBezTo>
                  <a:pt x="167" y="44"/>
                  <a:pt x="169" y="23"/>
                  <a:pt x="163" y="6"/>
                </a:cubicBezTo>
                <a:cubicBezTo>
                  <a:pt x="161" y="10"/>
                  <a:pt x="160" y="15"/>
                  <a:pt x="158" y="20"/>
                </a:cubicBezTo>
                <a:cubicBezTo>
                  <a:pt x="158" y="21"/>
                  <a:pt x="156" y="23"/>
                  <a:pt x="155" y="25"/>
                </a:cubicBezTo>
                <a:cubicBezTo>
                  <a:pt x="155" y="26"/>
                  <a:pt x="155" y="26"/>
                  <a:pt x="155" y="27"/>
                </a:cubicBezTo>
                <a:cubicBezTo>
                  <a:pt x="154" y="28"/>
                  <a:pt x="152" y="29"/>
                  <a:pt x="152" y="30"/>
                </a:cubicBezTo>
                <a:cubicBezTo>
                  <a:pt x="150" y="32"/>
                  <a:pt x="149" y="35"/>
                  <a:pt x="148" y="37"/>
                </a:cubicBezTo>
                <a:cubicBezTo>
                  <a:pt x="146" y="39"/>
                  <a:pt x="144" y="42"/>
                  <a:pt x="143" y="45"/>
                </a:cubicBezTo>
                <a:cubicBezTo>
                  <a:pt x="138" y="50"/>
                  <a:pt x="135" y="58"/>
                  <a:pt x="130" y="65"/>
                </a:cubicBezTo>
                <a:cubicBezTo>
                  <a:pt x="131" y="66"/>
                  <a:pt x="130" y="66"/>
                  <a:pt x="130" y="67"/>
                </a:cubicBezTo>
                <a:cubicBezTo>
                  <a:pt x="126" y="74"/>
                  <a:pt x="121" y="80"/>
                  <a:pt x="118" y="88"/>
                </a:cubicBezTo>
                <a:cubicBezTo>
                  <a:pt x="119" y="91"/>
                  <a:pt x="120" y="94"/>
                  <a:pt x="121" y="97"/>
                </a:cubicBezTo>
                <a:cubicBezTo>
                  <a:pt x="127" y="119"/>
                  <a:pt x="119" y="141"/>
                  <a:pt x="123" y="167"/>
                </a:cubicBezTo>
                <a:cubicBezTo>
                  <a:pt x="126" y="148"/>
                  <a:pt x="130" y="132"/>
                  <a:pt x="136" y="115"/>
                </a:cubicBezTo>
                <a:cubicBezTo>
                  <a:pt x="137" y="115"/>
                  <a:pt x="136" y="115"/>
                  <a:pt x="136" y="114"/>
                </a:cubicBezTo>
                <a:cubicBezTo>
                  <a:pt x="137" y="114"/>
                  <a:pt x="137" y="114"/>
                  <a:pt x="137" y="114"/>
                </a:cubicBezTo>
                <a:cubicBezTo>
                  <a:pt x="138" y="111"/>
                  <a:pt x="139" y="110"/>
                  <a:pt x="139" y="107"/>
                </a:cubicBezTo>
                <a:cubicBezTo>
                  <a:pt x="139" y="106"/>
                  <a:pt x="139" y="108"/>
                  <a:pt x="139" y="107"/>
                </a:cubicBezTo>
                <a:cubicBezTo>
                  <a:pt x="139" y="106"/>
                  <a:pt x="140" y="107"/>
                  <a:pt x="140" y="106"/>
                </a:cubicBezTo>
                <a:close/>
                <a:moveTo>
                  <a:pt x="224" y="24"/>
                </a:moveTo>
                <a:cubicBezTo>
                  <a:pt x="221" y="26"/>
                  <a:pt x="218" y="28"/>
                  <a:pt x="214" y="30"/>
                </a:cubicBezTo>
                <a:cubicBezTo>
                  <a:pt x="205" y="33"/>
                  <a:pt x="196" y="38"/>
                  <a:pt x="188" y="43"/>
                </a:cubicBezTo>
                <a:cubicBezTo>
                  <a:pt x="183" y="46"/>
                  <a:pt x="178" y="51"/>
                  <a:pt x="173" y="55"/>
                </a:cubicBezTo>
                <a:cubicBezTo>
                  <a:pt x="167" y="59"/>
                  <a:pt x="163" y="64"/>
                  <a:pt x="159" y="69"/>
                </a:cubicBezTo>
                <a:cubicBezTo>
                  <a:pt x="158" y="72"/>
                  <a:pt x="156" y="75"/>
                  <a:pt x="154" y="78"/>
                </a:cubicBezTo>
                <a:cubicBezTo>
                  <a:pt x="151" y="82"/>
                  <a:pt x="149" y="87"/>
                  <a:pt x="147" y="92"/>
                </a:cubicBezTo>
                <a:cubicBezTo>
                  <a:pt x="143" y="102"/>
                  <a:pt x="140" y="113"/>
                  <a:pt x="136" y="123"/>
                </a:cubicBezTo>
                <a:cubicBezTo>
                  <a:pt x="131" y="136"/>
                  <a:pt x="128" y="149"/>
                  <a:pt x="125" y="162"/>
                </a:cubicBezTo>
                <a:cubicBezTo>
                  <a:pt x="126" y="164"/>
                  <a:pt x="124" y="166"/>
                  <a:pt x="125" y="168"/>
                </a:cubicBezTo>
                <a:cubicBezTo>
                  <a:pt x="126" y="165"/>
                  <a:pt x="126" y="163"/>
                  <a:pt x="128" y="162"/>
                </a:cubicBezTo>
                <a:cubicBezTo>
                  <a:pt x="131" y="157"/>
                  <a:pt x="135" y="150"/>
                  <a:pt x="139" y="146"/>
                </a:cubicBezTo>
                <a:cubicBezTo>
                  <a:pt x="141" y="144"/>
                  <a:pt x="143" y="142"/>
                  <a:pt x="145" y="140"/>
                </a:cubicBezTo>
                <a:cubicBezTo>
                  <a:pt x="147" y="137"/>
                  <a:pt x="149" y="135"/>
                  <a:pt x="151" y="133"/>
                </a:cubicBezTo>
                <a:cubicBezTo>
                  <a:pt x="165" y="121"/>
                  <a:pt x="181" y="110"/>
                  <a:pt x="203" y="110"/>
                </a:cubicBezTo>
                <a:cubicBezTo>
                  <a:pt x="204" y="98"/>
                  <a:pt x="207" y="89"/>
                  <a:pt x="210" y="77"/>
                </a:cubicBezTo>
                <a:cubicBezTo>
                  <a:pt x="212" y="71"/>
                  <a:pt x="215" y="64"/>
                  <a:pt x="217" y="58"/>
                </a:cubicBezTo>
                <a:cubicBezTo>
                  <a:pt x="222" y="45"/>
                  <a:pt x="232" y="32"/>
                  <a:pt x="228" y="17"/>
                </a:cubicBezTo>
                <a:cubicBezTo>
                  <a:pt x="228" y="17"/>
                  <a:pt x="228" y="17"/>
                  <a:pt x="228" y="17"/>
                </a:cubicBezTo>
                <a:cubicBezTo>
                  <a:pt x="227" y="20"/>
                  <a:pt x="225" y="21"/>
                  <a:pt x="224" y="24"/>
                </a:cubicBezTo>
                <a:close/>
                <a:moveTo>
                  <a:pt x="230" y="21"/>
                </a:moveTo>
                <a:cubicBezTo>
                  <a:pt x="232" y="34"/>
                  <a:pt x="225" y="44"/>
                  <a:pt x="220" y="55"/>
                </a:cubicBezTo>
                <a:cubicBezTo>
                  <a:pt x="218" y="59"/>
                  <a:pt x="217" y="63"/>
                  <a:pt x="216" y="68"/>
                </a:cubicBezTo>
                <a:cubicBezTo>
                  <a:pt x="211" y="81"/>
                  <a:pt x="206" y="96"/>
                  <a:pt x="205" y="111"/>
                </a:cubicBezTo>
                <a:cubicBezTo>
                  <a:pt x="200" y="112"/>
                  <a:pt x="195" y="112"/>
                  <a:pt x="190" y="112"/>
                </a:cubicBezTo>
                <a:cubicBezTo>
                  <a:pt x="181" y="115"/>
                  <a:pt x="172" y="119"/>
                  <a:pt x="164" y="125"/>
                </a:cubicBezTo>
                <a:cubicBezTo>
                  <a:pt x="161" y="127"/>
                  <a:pt x="159" y="130"/>
                  <a:pt x="156" y="132"/>
                </a:cubicBezTo>
                <a:cubicBezTo>
                  <a:pt x="155" y="133"/>
                  <a:pt x="153" y="134"/>
                  <a:pt x="151" y="136"/>
                </a:cubicBezTo>
                <a:cubicBezTo>
                  <a:pt x="149" y="137"/>
                  <a:pt x="148" y="139"/>
                  <a:pt x="146" y="141"/>
                </a:cubicBezTo>
                <a:cubicBezTo>
                  <a:pt x="143" y="144"/>
                  <a:pt x="140" y="147"/>
                  <a:pt x="137" y="151"/>
                </a:cubicBezTo>
                <a:cubicBezTo>
                  <a:pt x="132" y="158"/>
                  <a:pt x="127" y="166"/>
                  <a:pt x="123" y="174"/>
                </a:cubicBezTo>
                <a:cubicBezTo>
                  <a:pt x="125" y="172"/>
                  <a:pt x="126" y="169"/>
                  <a:pt x="128" y="166"/>
                </a:cubicBezTo>
                <a:cubicBezTo>
                  <a:pt x="129" y="164"/>
                  <a:pt x="131" y="163"/>
                  <a:pt x="132" y="161"/>
                </a:cubicBezTo>
                <a:cubicBezTo>
                  <a:pt x="133" y="159"/>
                  <a:pt x="135" y="157"/>
                  <a:pt x="136" y="156"/>
                </a:cubicBezTo>
                <a:cubicBezTo>
                  <a:pt x="137" y="154"/>
                  <a:pt x="138" y="151"/>
                  <a:pt x="141" y="151"/>
                </a:cubicBezTo>
                <a:cubicBezTo>
                  <a:pt x="137" y="157"/>
                  <a:pt x="132" y="162"/>
                  <a:pt x="129" y="167"/>
                </a:cubicBezTo>
                <a:cubicBezTo>
                  <a:pt x="128" y="169"/>
                  <a:pt x="127" y="172"/>
                  <a:pt x="126" y="174"/>
                </a:cubicBezTo>
                <a:cubicBezTo>
                  <a:pt x="127" y="174"/>
                  <a:pt x="128" y="173"/>
                  <a:pt x="129" y="173"/>
                </a:cubicBezTo>
                <a:cubicBezTo>
                  <a:pt x="138" y="161"/>
                  <a:pt x="147" y="148"/>
                  <a:pt x="158" y="138"/>
                </a:cubicBezTo>
                <a:cubicBezTo>
                  <a:pt x="159" y="138"/>
                  <a:pt x="159" y="137"/>
                  <a:pt x="160" y="137"/>
                </a:cubicBezTo>
                <a:cubicBezTo>
                  <a:pt x="165" y="133"/>
                  <a:pt x="171" y="128"/>
                  <a:pt x="177" y="124"/>
                </a:cubicBezTo>
                <a:cubicBezTo>
                  <a:pt x="184" y="119"/>
                  <a:pt x="192" y="114"/>
                  <a:pt x="203" y="114"/>
                </a:cubicBezTo>
                <a:cubicBezTo>
                  <a:pt x="205" y="114"/>
                  <a:pt x="206" y="114"/>
                  <a:pt x="208" y="114"/>
                </a:cubicBezTo>
                <a:cubicBezTo>
                  <a:pt x="213" y="97"/>
                  <a:pt x="219" y="80"/>
                  <a:pt x="222" y="62"/>
                </a:cubicBezTo>
                <a:cubicBezTo>
                  <a:pt x="222" y="61"/>
                  <a:pt x="223" y="61"/>
                  <a:pt x="224" y="60"/>
                </a:cubicBezTo>
                <a:cubicBezTo>
                  <a:pt x="226" y="53"/>
                  <a:pt x="226" y="46"/>
                  <a:pt x="229" y="40"/>
                </a:cubicBezTo>
                <a:cubicBezTo>
                  <a:pt x="229" y="39"/>
                  <a:pt x="230" y="39"/>
                  <a:pt x="230" y="38"/>
                </a:cubicBezTo>
                <a:cubicBezTo>
                  <a:pt x="232" y="34"/>
                  <a:pt x="233" y="28"/>
                  <a:pt x="234" y="24"/>
                </a:cubicBezTo>
                <a:cubicBezTo>
                  <a:pt x="234" y="23"/>
                  <a:pt x="236" y="21"/>
                  <a:pt x="235" y="20"/>
                </a:cubicBezTo>
                <a:cubicBezTo>
                  <a:pt x="233" y="20"/>
                  <a:pt x="232" y="21"/>
                  <a:pt x="230" y="21"/>
                </a:cubicBezTo>
                <a:close/>
                <a:moveTo>
                  <a:pt x="239" y="78"/>
                </a:moveTo>
                <a:cubicBezTo>
                  <a:pt x="239" y="77"/>
                  <a:pt x="239" y="78"/>
                  <a:pt x="238" y="79"/>
                </a:cubicBezTo>
                <a:cubicBezTo>
                  <a:pt x="240" y="68"/>
                  <a:pt x="242" y="57"/>
                  <a:pt x="244" y="45"/>
                </a:cubicBezTo>
                <a:cubicBezTo>
                  <a:pt x="245" y="44"/>
                  <a:pt x="245" y="44"/>
                  <a:pt x="246" y="43"/>
                </a:cubicBezTo>
                <a:cubicBezTo>
                  <a:pt x="246" y="41"/>
                  <a:pt x="247" y="36"/>
                  <a:pt x="248" y="32"/>
                </a:cubicBezTo>
                <a:cubicBezTo>
                  <a:pt x="249" y="32"/>
                  <a:pt x="249" y="31"/>
                  <a:pt x="249" y="30"/>
                </a:cubicBezTo>
                <a:cubicBezTo>
                  <a:pt x="248" y="29"/>
                  <a:pt x="248" y="29"/>
                  <a:pt x="247" y="28"/>
                </a:cubicBezTo>
                <a:cubicBezTo>
                  <a:pt x="244" y="31"/>
                  <a:pt x="245" y="36"/>
                  <a:pt x="243" y="39"/>
                </a:cubicBezTo>
                <a:cubicBezTo>
                  <a:pt x="242" y="36"/>
                  <a:pt x="244" y="32"/>
                  <a:pt x="244" y="29"/>
                </a:cubicBezTo>
                <a:cubicBezTo>
                  <a:pt x="243" y="28"/>
                  <a:pt x="243" y="26"/>
                  <a:pt x="243" y="25"/>
                </a:cubicBezTo>
                <a:cubicBezTo>
                  <a:pt x="242" y="28"/>
                  <a:pt x="241" y="32"/>
                  <a:pt x="240" y="35"/>
                </a:cubicBezTo>
                <a:cubicBezTo>
                  <a:pt x="240" y="31"/>
                  <a:pt x="241" y="28"/>
                  <a:pt x="241" y="25"/>
                </a:cubicBezTo>
                <a:cubicBezTo>
                  <a:pt x="240" y="27"/>
                  <a:pt x="240" y="29"/>
                  <a:pt x="239" y="31"/>
                </a:cubicBezTo>
                <a:cubicBezTo>
                  <a:pt x="238" y="35"/>
                  <a:pt x="237" y="39"/>
                  <a:pt x="236" y="42"/>
                </a:cubicBezTo>
                <a:cubicBezTo>
                  <a:pt x="236" y="45"/>
                  <a:pt x="236" y="46"/>
                  <a:pt x="235" y="46"/>
                </a:cubicBezTo>
                <a:cubicBezTo>
                  <a:pt x="235" y="38"/>
                  <a:pt x="238" y="32"/>
                  <a:pt x="239" y="24"/>
                </a:cubicBezTo>
                <a:cubicBezTo>
                  <a:pt x="239" y="23"/>
                  <a:pt x="238" y="22"/>
                  <a:pt x="237" y="21"/>
                </a:cubicBezTo>
                <a:cubicBezTo>
                  <a:pt x="227" y="50"/>
                  <a:pt x="220" y="83"/>
                  <a:pt x="210" y="113"/>
                </a:cubicBezTo>
                <a:cubicBezTo>
                  <a:pt x="211" y="114"/>
                  <a:pt x="211" y="115"/>
                  <a:pt x="213" y="115"/>
                </a:cubicBezTo>
                <a:cubicBezTo>
                  <a:pt x="214" y="110"/>
                  <a:pt x="216" y="106"/>
                  <a:pt x="217" y="102"/>
                </a:cubicBezTo>
                <a:cubicBezTo>
                  <a:pt x="218" y="100"/>
                  <a:pt x="217" y="97"/>
                  <a:pt x="219" y="95"/>
                </a:cubicBezTo>
                <a:cubicBezTo>
                  <a:pt x="218" y="102"/>
                  <a:pt x="216" y="108"/>
                  <a:pt x="215" y="115"/>
                </a:cubicBezTo>
                <a:cubicBezTo>
                  <a:pt x="216" y="114"/>
                  <a:pt x="217" y="115"/>
                  <a:pt x="217" y="115"/>
                </a:cubicBezTo>
                <a:cubicBezTo>
                  <a:pt x="219" y="104"/>
                  <a:pt x="223" y="93"/>
                  <a:pt x="225" y="81"/>
                </a:cubicBezTo>
                <a:cubicBezTo>
                  <a:pt x="227" y="80"/>
                  <a:pt x="226" y="78"/>
                  <a:pt x="227" y="75"/>
                </a:cubicBezTo>
                <a:cubicBezTo>
                  <a:pt x="227" y="72"/>
                  <a:pt x="228" y="68"/>
                  <a:pt x="229" y="64"/>
                </a:cubicBezTo>
                <a:cubicBezTo>
                  <a:pt x="229" y="62"/>
                  <a:pt x="230" y="61"/>
                  <a:pt x="230" y="59"/>
                </a:cubicBezTo>
                <a:cubicBezTo>
                  <a:pt x="231" y="57"/>
                  <a:pt x="231" y="55"/>
                  <a:pt x="232" y="54"/>
                </a:cubicBezTo>
                <a:cubicBezTo>
                  <a:pt x="231" y="66"/>
                  <a:pt x="227" y="81"/>
                  <a:pt x="224" y="94"/>
                </a:cubicBezTo>
                <a:cubicBezTo>
                  <a:pt x="223" y="97"/>
                  <a:pt x="223" y="100"/>
                  <a:pt x="222" y="103"/>
                </a:cubicBezTo>
                <a:cubicBezTo>
                  <a:pt x="221" y="108"/>
                  <a:pt x="217" y="114"/>
                  <a:pt x="218" y="119"/>
                </a:cubicBezTo>
                <a:cubicBezTo>
                  <a:pt x="219" y="120"/>
                  <a:pt x="220" y="120"/>
                  <a:pt x="221" y="120"/>
                </a:cubicBezTo>
                <a:cubicBezTo>
                  <a:pt x="222" y="115"/>
                  <a:pt x="224" y="110"/>
                  <a:pt x="225" y="106"/>
                </a:cubicBezTo>
                <a:cubicBezTo>
                  <a:pt x="227" y="102"/>
                  <a:pt x="226" y="97"/>
                  <a:pt x="229" y="94"/>
                </a:cubicBezTo>
                <a:cubicBezTo>
                  <a:pt x="228" y="98"/>
                  <a:pt x="227" y="107"/>
                  <a:pt x="224" y="110"/>
                </a:cubicBezTo>
                <a:cubicBezTo>
                  <a:pt x="224" y="114"/>
                  <a:pt x="223" y="117"/>
                  <a:pt x="222" y="120"/>
                </a:cubicBezTo>
                <a:cubicBezTo>
                  <a:pt x="224" y="119"/>
                  <a:pt x="224" y="123"/>
                  <a:pt x="225" y="124"/>
                </a:cubicBezTo>
                <a:cubicBezTo>
                  <a:pt x="226" y="112"/>
                  <a:pt x="232" y="102"/>
                  <a:pt x="234" y="90"/>
                </a:cubicBezTo>
                <a:cubicBezTo>
                  <a:pt x="234" y="89"/>
                  <a:pt x="233" y="88"/>
                  <a:pt x="235" y="87"/>
                </a:cubicBezTo>
                <a:cubicBezTo>
                  <a:pt x="235" y="91"/>
                  <a:pt x="234" y="96"/>
                  <a:pt x="233" y="100"/>
                </a:cubicBezTo>
                <a:cubicBezTo>
                  <a:pt x="231" y="108"/>
                  <a:pt x="227" y="117"/>
                  <a:pt x="226" y="126"/>
                </a:cubicBezTo>
                <a:cubicBezTo>
                  <a:pt x="225" y="126"/>
                  <a:pt x="224" y="127"/>
                  <a:pt x="224" y="127"/>
                </a:cubicBezTo>
                <a:cubicBezTo>
                  <a:pt x="221" y="127"/>
                  <a:pt x="218" y="126"/>
                  <a:pt x="214" y="127"/>
                </a:cubicBezTo>
                <a:cubicBezTo>
                  <a:pt x="208" y="128"/>
                  <a:pt x="201" y="131"/>
                  <a:pt x="195" y="132"/>
                </a:cubicBezTo>
                <a:cubicBezTo>
                  <a:pt x="189" y="133"/>
                  <a:pt x="183" y="137"/>
                  <a:pt x="177" y="140"/>
                </a:cubicBezTo>
                <a:cubicBezTo>
                  <a:pt x="175" y="141"/>
                  <a:pt x="173" y="142"/>
                  <a:pt x="171" y="144"/>
                </a:cubicBezTo>
                <a:cubicBezTo>
                  <a:pt x="170" y="144"/>
                  <a:pt x="168" y="145"/>
                  <a:pt x="167" y="145"/>
                </a:cubicBezTo>
                <a:cubicBezTo>
                  <a:pt x="158" y="152"/>
                  <a:pt x="148" y="158"/>
                  <a:pt x="141" y="167"/>
                </a:cubicBezTo>
                <a:cubicBezTo>
                  <a:pt x="150" y="161"/>
                  <a:pt x="159" y="156"/>
                  <a:pt x="168" y="152"/>
                </a:cubicBezTo>
                <a:cubicBezTo>
                  <a:pt x="169" y="151"/>
                  <a:pt x="170" y="150"/>
                  <a:pt x="171" y="150"/>
                </a:cubicBezTo>
                <a:cubicBezTo>
                  <a:pt x="182" y="145"/>
                  <a:pt x="196" y="142"/>
                  <a:pt x="210" y="140"/>
                </a:cubicBezTo>
                <a:cubicBezTo>
                  <a:pt x="216" y="138"/>
                  <a:pt x="222" y="138"/>
                  <a:pt x="229" y="137"/>
                </a:cubicBezTo>
                <a:cubicBezTo>
                  <a:pt x="234" y="123"/>
                  <a:pt x="236" y="111"/>
                  <a:pt x="240" y="97"/>
                </a:cubicBezTo>
                <a:cubicBezTo>
                  <a:pt x="241" y="90"/>
                  <a:pt x="244" y="83"/>
                  <a:pt x="245" y="77"/>
                </a:cubicBezTo>
                <a:cubicBezTo>
                  <a:pt x="246" y="73"/>
                  <a:pt x="247" y="70"/>
                  <a:pt x="248" y="66"/>
                </a:cubicBezTo>
                <a:cubicBezTo>
                  <a:pt x="249" y="62"/>
                  <a:pt x="251" y="59"/>
                  <a:pt x="251" y="56"/>
                </a:cubicBezTo>
                <a:cubicBezTo>
                  <a:pt x="253" y="52"/>
                  <a:pt x="254" y="46"/>
                  <a:pt x="255" y="42"/>
                </a:cubicBezTo>
                <a:cubicBezTo>
                  <a:pt x="252" y="42"/>
                  <a:pt x="250" y="43"/>
                  <a:pt x="248" y="43"/>
                </a:cubicBezTo>
                <a:cubicBezTo>
                  <a:pt x="246" y="49"/>
                  <a:pt x="245" y="57"/>
                  <a:pt x="243" y="63"/>
                </a:cubicBezTo>
                <a:cubicBezTo>
                  <a:pt x="243" y="63"/>
                  <a:pt x="243" y="62"/>
                  <a:pt x="243" y="63"/>
                </a:cubicBezTo>
                <a:cubicBezTo>
                  <a:pt x="242" y="68"/>
                  <a:pt x="240" y="72"/>
                  <a:pt x="239" y="78"/>
                </a:cubicBezTo>
                <a:close/>
                <a:moveTo>
                  <a:pt x="107" y="59"/>
                </a:moveTo>
                <a:cubicBezTo>
                  <a:pt x="104" y="58"/>
                  <a:pt x="101" y="59"/>
                  <a:pt x="98" y="58"/>
                </a:cubicBezTo>
                <a:cubicBezTo>
                  <a:pt x="93" y="58"/>
                  <a:pt x="90" y="57"/>
                  <a:pt x="87" y="57"/>
                </a:cubicBezTo>
                <a:cubicBezTo>
                  <a:pt x="87" y="57"/>
                  <a:pt x="87" y="58"/>
                  <a:pt x="87" y="58"/>
                </a:cubicBezTo>
                <a:cubicBezTo>
                  <a:pt x="83" y="57"/>
                  <a:pt x="79" y="56"/>
                  <a:pt x="75" y="56"/>
                </a:cubicBezTo>
                <a:cubicBezTo>
                  <a:pt x="71" y="56"/>
                  <a:pt x="68" y="56"/>
                  <a:pt x="63" y="56"/>
                </a:cubicBezTo>
                <a:cubicBezTo>
                  <a:pt x="61" y="58"/>
                  <a:pt x="59" y="61"/>
                  <a:pt x="57" y="64"/>
                </a:cubicBezTo>
                <a:cubicBezTo>
                  <a:pt x="52" y="71"/>
                  <a:pt x="46" y="78"/>
                  <a:pt x="43" y="85"/>
                </a:cubicBezTo>
                <a:cubicBezTo>
                  <a:pt x="42" y="86"/>
                  <a:pt x="42" y="85"/>
                  <a:pt x="42" y="85"/>
                </a:cubicBezTo>
                <a:cubicBezTo>
                  <a:pt x="38" y="94"/>
                  <a:pt x="31" y="100"/>
                  <a:pt x="27" y="109"/>
                </a:cubicBezTo>
                <a:cubicBezTo>
                  <a:pt x="20" y="118"/>
                  <a:pt x="13" y="127"/>
                  <a:pt x="7" y="136"/>
                </a:cubicBezTo>
                <a:cubicBezTo>
                  <a:pt x="17" y="137"/>
                  <a:pt x="26" y="139"/>
                  <a:pt x="35" y="142"/>
                </a:cubicBezTo>
                <a:cubicBezTo>
                  <a:pt x="39" y="143"/>
                  <a:pt x="43" y="144"/>
                  <a:pt x="47" y="145"/>
                </a:cubicBezTo>
                <a:cubicBezTo>
                  <a:pt x="52" y="147"/>
                  <a:pt x="57" y="148"/>
                  <a:pt x="60" y="148"/>
                </a:cubicBezTo>
                <a:cubicBezTo>
                  <a:pt x="69" y="151"/>
                  <a:pt x="80" y="154"/>
                  <a:pt x="90" y="158"/>
                </a:cubicBezTo>
                <a:cubicBezTo>
                  <a:pt x="91" y="158"/>
                  <a:pt x="92" y="160"/>
                  <a:pt x="94" y="160"/>
                </a:cubicBezTo>
                <a:cubicBezTo>
                  <a:pt x="99" y="162"/>
                  <a:pt x="104" y="162"/>
                  <a:pt x="108" y="166"/>
                </a:cubicBezTo>
                <a:cubicBezTo>
                  <a:pt x="114" y="167"/>
                  <a:pt x="117" y="170"/>
                  <a:pt x="121" y="172"/>
                </a:cubicBezTo>
                <a:cubicBezTo>
                  <a:pt x="120" y="164"/>
                  <a:pt x="120" y="157"/>
                  <a:pt x="119" y="150"/>
                </a:cubicBezTo>
                <a:cubicBezTo>
                  <a:pt x="121" y="135"/>
                  <a:pt x="121" y="122"/>
                  <a:pt x="121" y="108"/>
                </a:cubicBezTo>
                <a:cubicBezTo>
                  <a:pt x="121" y="101"/>
                  <a:pt x="117" y="96"/>
                  <a:pt x="117" y="90"/>
                </a:cubicBezTo>
                <a:cubicBezTo>
                  <a:pt x="116" y="88"/>
                  <a:pt x="116" y="87"/>
                  <a:pt x="115" y="86"/>
                </a:cubicBezTo>
                <a:cubicBezTo>
                  <a:pt x="121" y="80"/>
                  <a:pt x="125" y="71"/>
                  <a:pt x="129" y="63"/>
                </a:cubicBezTo>
                <a:cubicBezTo>
                  <a:pt x="122" y="62"/>
                  <a:pt x="113" y="59"/>
                  <a:pt x="107" y="59"/>
                </a:cubicBezTo>
                <a:close/>
                <a:moveTo>
                  <a:pt x="263" y="58"/>
                </a:moveTo>
                <a:cubicBezTo>
                  <a:pt x="259" y="58"/>
                  <a:pt x="257" y="58"/>
                  <a:pt x="255" y="59"/>
                </a:cubicBezTo>
                <a:cubicBezTo>
                  <a:pt x="254" y="59"/>
                  <a:pt x="252" y="59"/>
                  <a:pt x="252" y="61"/>
                </a:cubicBezTo>
                <a:cubicBezTo>
                  <a:pt x="255" y="61"/>
                  <a:pt x="258" y="62"/>
                  <a:pt x="261" y="61"/>
                </a:cubicBezTo>
                <a:cubicBezTo>
                  <a:pt x="261" y="61"/>
                  <a:pt x="261" y="62"/>
                  <a:pt x="262" y="62"/>
                </a:cubicBezTo>
                <a:cubicBezTo>
                  <a:pt x="262" y="73"/>
                  <a:pt x="256" y="82"/>
                  <a:pt x="254" y="92"/>
                </a:cubicBezTo>
                <a:cubicBezTo>
                  <a:pt x="253" y="97"/>
                  <a:pt x="252" y="102"/>
                  <a:pt x="250" y="106"/>
                </a:cubicBezTo>
                <a:cubicBezTo>
                  <a:pt x="249" y="111"/>
                  <a:pt x="247" y="116"/>
                  <a:pt x="246" y="122"/>
                </a:cubicBezTo>
                <a:cubicBezTo>
                  <a:pt x="245" y="127"/>
                  <a:pt x="242" y="132"/>
                  <a:pt x="241" y="136"/>
                </a:cubicBezTo>
                <a:cubicBezTo>
                  <a:pt x="241" y="141"/>
                  <a:pt x="240" y="145"/>
                  <a:pt x="239" y="149"/>
                </a:cubicBezTo>
                <a:cubicBezTo>
                  <a:pt x="238" y="152"/>
                  <a:pt x="237" y="156"/>
                  <a:pt x="235" y="159"/>
                </a:cubicBezTo>
                <a:cubicBezTo>
                  <a:pt x="234" y="159"/>
                  <a:pt x="233" y="159"/>
                  <a:pt x="232" y="158"/>
                </a:cubicBezTo>
                <a:cubicBezTo>
                  <a:pt x="225" y="158"/>
                  <a:pt x="217" y="157"/>
                  <a:pt x="210" y="158"/>
                </a:cubicBezTo>
                <a:cubicBezTo>
                  <a:pt x="208" y="157"/>
                  <a:pt x="207" y="159"/>
                  <a:pt x="206" y="159"/>
                </a:cubicBezTo>
                <a:cubicBezTo>
                  <a:pt x="203" y="159"/>
                  <a:pt x="199" y="159"/>
                  <a:pt x="196" y="160"/>
                </a:cubicBezTo>
                <a:cubicBezTo>
                  <a:pt x="193" y="160"/>
                  <a:pt x="190" y="160"/>
                  <a:pt x="188" y="161"/>
                </a:cubicBezTo>
                <a:cubicBezTo>
                  <a:pt x="181" y="161"/>
                  <a:pt x="174" y="162"/>
                  <a:pt x="168" y="163"/>
                </a:cubicBezTo>
                <a:cubicBezTo>
                  <a:pt x="167" y="163"/>
                  <a:pt x="166" y="164"/>
                  <a:pt x="165" y="164"/>
                </a:cubicBezTo>
                <a:cubicBezTo>
                  <a:pt x="157" y="166"/>
                  <a:pt x="150" y="168"/>
                  <a:pt x="143" y="172"/>
                </a:cubicBezTo>
                <a:cubicBezTo>
                  <a:pt x="156" y="170"/>
                  <a:pt x="169" y="168"/>
                  <a:pt x="183" y="167"/>
                </a:cubicBezTo>
                <a:cubicBezTo>
                  <a:pt x="188" y="166"/>
                  <a:pt x="194" y="165"/>
                  <a:pt x="200" y="165"/>
                </a:cubicBezTo>
                <a:cubicBezTo>
                  <a:pt x="204" y="165"/>
                  <a:pt x="207" y="165"/>
                  <a:pt x="210" y="165"/>
                </a:cubicBezTo>
                <a:cubicBezTo>
                  <a:pt x="212" y="165"/>
                  <a:pt x="215" y="164"/>
                  <a:pt x="215" y="166"/>
                </a:cubicBezTo>
                <a:cubicBezTo>
                  <a:pt x="212" y="168"/>
                  <a:pt x="209" y="166"/>
                  <a:pt x="206" y="166"/>
                </a:cubicBezTo>
                <a:cubicBezTo>
                  <a:pt x="197" y="166"/>
                  <a:pt x="188" y="168"/>
                  <a:pt x="182" y="169"/>
                </a:cubicBezTo>
                <a:cubicBezTo>
                  <a:pt x="175" y="169"/>
                  <a:pt x="171" y="170"/>
                  <a:pt x="165" y="170"/>
                </a:cubicBezTo>
                <a:cubicBezTo>
                  <a:pt x="162" y="171"/>
                  <a:pt x="158" y="172"/>
                  <a:pt x="154" y="172"/>
                </a:cubicBezTo>
                <a:cubicBezTo>
                  <a:pt x="146" y="173"/>
                  <a:pt x="140" y="174"/>
                  <a:pt x="134" y="177"/>
                </a:cubicBezTo>
                <a:cubicBezTo>
                  <a:pt x="135" y="178"/>
                  <a:pt x="135" y="178"/>
                  <a:pt x="135" y="179"/>
                </a:cubicBezTo>
                <a:cubicBezTo>
                  <a:pt x="138" y="178"/>
                  <a:pt x="142" y="176"/>
                  <a:pt x="147" y="176"/>
                </a:cubicBezTo>
                <a:cubicBezTo>
                  <a:pt x="172" y="172"/>
                  <a:pt x="202" y="171"/>
                  <a:pt x="229" y="168"/>
                </a:cubicBezTo>
                <a:cubicBezTo>
                  <a:pt x="235" y="167"/>
                  <a:pt x="243" y="170"/>
                  <a:pt x="247" y="166"/>
                </a:cubicBezTo>
                <a:cubicBezTo>
                  <a:pt x="251" y="156"/>
                  <a:pt x="252" y="145"/>
                  <a:pt x="254" y="135"/>
                </a:cubicBezTo>
                <a:cubicBezTo>
                  <a:pt x="255" y="131"/>
                  <a:pt x="257" y="128"/>
                  <a:pt x="258" y="125"/>
                </a:cubicBezTo>
                <a:cubicBezTo>
                  <a:pt x="259" y="121"/>
                  <a:pt x="260" y="117"/>
                  <a:pt x="261" y="113"/>
                </a:cubicBezTo>
                <a:cubicBezTo>
                  <a:pt x="261" y="110"/>
                  <a:pt x="263" y="106"/>
                  <a:pt x="263" y="102"/>
                </a:cubicBezTo>
                <a:cubicBezTo>
                  <a:pt x="264" y="99"/>
                  <a:pt x="265" y="95"/>
                  <a:pt x="266" y="91"/>
                </a:cubicBezTo>
                <a:cubicBezTo>
                  <a:pt x="266" y="89"/>
                  <a:pt x="267" y="88"/>
                  <a:pt x="268" y="87"/>
                </a:cubicBezTo>
                <a:cubicBezTo>
                  <a:pt x="269" y="82"/>
                  <a:pt x="269" y="76"/>
                  <a:pt x="270" y="72"/>
                </a:cubicBezTo>
                <a:cubicBezTo>
                  <a:pt x="270" y="68"/>
                  <a:pt x="273" y="62"/>
                  <a:pt x="270" y="58"/>
                </a:cubicBezTo>
                <a:cubicBezTo>
                  <a:pt x="268" y="57"/>
                  <a:pt x="265" y="58"/>
                  <a:pt x="263" y="58"/>
                </a:cubicBezTo>
                <a:close/>
                <a:moveTo>
                  <a:pt x="252" y="63"/>
                </a:moveTo>
                <a:cubicBezTo>
                  <a:pt x="248" y="73"/>
                  <a:pt x="247" y="84"/>
                  <a:pt x="244" y="95"/>
                </a:cubicBezTo>
                <a:cubicBezTo>
                  <a:pt x="243" y="98"/>
                  <a:pt x="242" y="101"/>
                  <a:pt x="241" y="104"/>
                </a:cubicBezTo>
                <a:cubicBezTo>
                  <a:pt x="240" y="107"/>
                  <a:pt x="239" y="110"/>
                  <a:pt x="239" y="114"/>
                </a:cubicBezTo>
                <a:cubicBezTo>
                  <a:pt x="237" y="120"/>
                  <a:pt x="235" y="127"/>
                  <a:pt x="233" y="133"/>
                </a:cubicBezTo>
                <a:cubicBezTo>
                  <a:pt x="233" y="135"/>
                  <a:pt x="233" y="136"/>
                  <a:pt x="232" y="137"/>
                </a:cubicBezTo>
                <a:cubicBezTo>
                  <a:pt x="232" y="138"/>
                  <a:pt x="232" y="139"/>
                  <a:pt x="232" y="139"/>
                </a:cubicBezTo>
                <a:cubicBezTo>
                  <a:pt x="224" y="140"/>
                  <a:pt x="216" y="140"/>
                  <a:pt x="208" y="142"/>
                </a:cubicBezTo>
                <a:cubicBezTo>
                  <a:pt x="195" y="144"/>
                  <a:pt x="183" y="147"/>
                  <a:pt x="172" y="152"/>
                </a:cubicBezTo>
                <a:cubicBezTo>
                  <a:pt x="165" y="155"/>
                  <a:pt x="158" y="159"/>
                  <a:pt x="151" y="163"/>
                </a:cubicBezTo>
                <a:cubicBezTo>
                  <a:pt x="148" y="165"/>
                  <a:pt x="145" y="167"/>
                  <a:pt x="141" y="169"/>
                </a:cubicBezTo>
                <a:cubicBezTo>
                  <a:pt x="139" y="170"/>
                  <a:pt x="136" y="171"/>
                  <a:pt x="134" y="173"/>
                </a:cubicBezTo>
                <a:cubicBezTo>
                  <a:pt x="134" y="173"/>
                  <a:pt x="133" y="174"/>
                  <a:pt x="133" y="175"/>
                </a:cubicBezTo>
                <a:cubicBezTo>
                  <a:pt x="134" y="175"/>
                  <a:pt x="135" y="174"/>
                  <a:pt x="136" y="173"/>
                </a:cubicBezTo>
                <a:cubicBezTo>
                  <a:pt x="138" y="172"/>
                  <a:pt x="140" y="171"/>
                  <a:pt x="142" y="170"/>
                </a:cubicBezTo>
                <a:cubicBezTo>
                  <a:pt x="145" y="169"/>
                  <a:pt x="147" y="168"/>
                  <a:pt x="149" y="167"/>
                </a:cubicBezTo>
                <a:cubicBezTo>
                  <a:pt x="163" y="161"/>
                  <a:pt x="179" y="159"/>
                  <a:pt x="195" y="158"/>
                </a:cubicBezTo>
                <a:cubicBezTo>
                  <a:pt x="208" y="156"/>
                  <a:pt x="222" y="154"/>
                  <a:pt x="235" y="157"/>
                </a:cubicBezTo>
                <a:cubicBezTo>
                  <a:pt x="239" y="139"/>
                  <a:pt x="244" y="120"/>
                  <a:pt x="249" y="104"/>
                </a:cubicBezTo>
                <a:cubicBezTo>
                  <a:pt x="249" y="103"/>
                  <a:pt x="249" y="101"/>
                  <a:pt x="250" y="100"/>
                </a:cubicBezTo>
                <a:cubicBezTo>
                  <a:pt x="250" y="98"/>
                  <a:pt x="251" y="96"/>
                  <a:pt x="252" y="95"/>
                </a:cubicBezTo>
                <a:cubicBezTo>
                  <a:pt x="252" y="93"/>
                  <a:pt x="253" y="90"/>
                  <a:pt x="253" y="88"/>
                </a:cubicBezTo>
                <a:cubicBezTo>
                  <a:pt x="256" y="80"/>
                  <a:pt x="259" y="72"/>
                  <a:pt x="260" y="64"/>
                </a:cubicBezTo>
                <a:cubicBezTo>
                  <a:pt x="257" y="63"/>
                  <a:pt x="254" y="63"/>
                  <a:pt x="252" y="63"/>
                </a:cubicBezTo>
                <a:close/>
                <a:moveTo>
                  <a:pt x="239" y="77"/>
                </a:moveTo>
                <a:cubicBezTo>
                  <a:pt x="239" y="76"/>
                  <a:pt x="240" y="75"/>
                  <a:pt x="240" y="74"/>
                </a:cubicBezTo>
                <a:cubicBezTo>
                  <a:pt x="239" y="75"/>
                  <a:pt x="239" y="76"/>
                  <a:pt x="239" y="77"/>
                </a:cubicBezTo>
                <a:close/>
                <a:moveTo>
                  <a:pt x="197" y="116"/>
                </a:moveTo>
                <a:cubicBezTo>
                  <a:pt x="189" y="117"/>
                  <a:pt x="183" y="122"/>
                  <a:pt x="176" y="126"/>
                </a:cubicBezTo>
                <a:cubicBezTo>
                  <a:pt x="171" y="130"/>
                  <a:pt x="165" y="134"/>
                  <a:pt x="160" y="138"/>
                </a:cubicBezTo>
                <a:cubicBezTo>
                  <a:pt x="150" y="149"/>
                  <a:pt x="140" y="161"/>
                  <a:pt x="132" y="173"/>
                </a:cubicBezTo>
                <a:cubicBezTo>
                  <a:pt x="138" y="166"/>
                  <a:pt x="145" y="159"/>
                  <a:pt x="152" y="153"/>
                </a:cubicBezTo>
                <a:cubicBezTo>
                  <a:pt x="155" y="153"/>
                  <a:pt x="157" y="150"/>
                  <a:pt x="159" y="148"/>
                </a:cubicBezTo>
                <a:cubicBezTo>
                  <a:pt x="165" y="146"/>
                  <a:pt x="169" y="142"/>
                  <a:pt x="174" y="139"/>
                </a:cubicBezTo>
                <a:cubicBezTo>
                  <a:pt x="180" y="136"/>
                  <a:pt x="185" y="133"/>
                  <a:pt x="191" y="131"/>
                </a:cubicBezTo>
                <a:cubicBezTo>
                  <a:pt x="191" y="130"/>
                  <a:pt x="192" y="130"/>
                  <a:pt x="192" y="130"/>
                </a:cubicBezTo>
                <a:cubicBezTo>
                  <a:pt x="201" y="127"/>
                  <a:pt x="213" y="123"/>
                  <a:pt x="223" y="125"/>
                </a:cubicBezTo>
                <a:cubicBezTo>
                  <a:pt x="223" y="124"/>
                  <a:pt x="222" y="123"/>
                  <a:pt x="222" y="122"/>
                </a:cubicBezTo>
                <a:cubicBezTo>
                  <a:pt x="221" y="122"/>
                  <a:pt x="219" y="122"/>
                  <a:pt x="218" y="122"/>
                </a:cubicBezTo>
                <a:cubicBezTo>
                  <a:pt x="215" y="120"/>
                  <a:pt x="210" y="121"/>
                  <a:pt x="206" y="121"/>
                </a:cubicBezTo>
                <a:cubicBezTo>
                  <a:pt x="201" y="122"/>
                  <a:pt x="194" y="124"/>
                  <a:pt x="190" y="127"/>
                </a:cubicBezTo>
                <a:cubicBezTo>
                  <a:pt x="188" y="128"/>
                  <a:pt x="187" y="130"/>
                  <a:pt x="185" y="130"/>
                </a:cubicBezTo>
                <a:cubicBezTo>
                  <a:pt x="185" y="129"/>
                  <a:pt x="187" y="128"/>
                  <a:pt x="188" y="128"/>
                </a:cubicBezTo>
                <a:cubicBezTo>
                  <a:pt x="193" y="121"/>
                  <a:pt x="206" y="120"/>
                  <a:pt x="216" y="119"/>
                </a:cubicBezTo>
                <a:cubicBezTo>
                  <a:pt x="216" y="118"/>
                  <a:pt x="216" y="117"/>
                  <a:pt x="216" y="117"/>
                </a:cubicBezTo>
                <a:cubicBezTo>
                  <a:pt x="207" y="117"/>
                  <a:pt x="197" y="120"/>
                  <a:pt x="191" y="122"/>
                </a:cubicBezTo>
                <a:cubicBezTo>
                  <a:pt x="195" y="119"/>
                  <a:pt x="203" y="117"/>
                  <a:pt x="208" y="116"/>
                </a:cubicBezTo>
                <a:cubicBezTo>
                  <a:pt x="205" y="116"/>
                  <a:pt x="201" y="115"/>
                  <a:pt x="197" y="116"/>
                </a:cubicBezTo>
                <a:close/>
                <a:moveTo>
                  <a:pt x="59" y="151"/>
                </a:moveTo>
                <a:cubicBezTo>
                  <a:pt x="58" y="151"/>
                  <a:pt x="57" y="150"/>
                  <a:pt x="57" y="150"/>
                </a:cubicBezTo>
                <a:cubicBezTo>
                  <a:pt x="49" y="148"/>
                  <a:pt x="41" y="146"/>
                  <a:pt x="34" y="144"/>
                </a:cubicBezTo>
                <a:cubicBezTo>
                  <a:pt x="26" y="142"/>
                  <a:pt x="17" y="141"/>
                  <a:pt x="10" y="140"/>
                </a:cubicBezTo>
                <a:cubicBezTo>
                  <a:pt x="9" y="140"/>
                  <a:pt x="9" y="140"/>
                  <a:pt x="7" y="140"/>
                </a:cubicBezTo>
                <a:cubicBezTo>
                  <a:pt x="6" y="142"/>
                  <a:pt x="5" y="143"/>
                  <a:pt x="4" y="145"/>
                </a:cubicBezTo>
                <a:cubicBezTo>
                  <a:pt x="8" y="145"/>
                  <a:pt x="11" y="146"/>
                  <a:pt x="14" y="146"/>
                </a:cubicBezTo>
                <a:cubicBezTo>
                  <a:pt x="27" y="148"/>
                  <a:pt x="40" y="151"/>
                  <a:pt x="53" y="152"/>
                </a:cubicBezTo>
                <a:cubicBezTo>
                  <a:pt x="58" y="153"/>
                  <a:pt x="64" y="153"/>
                  <a:pt x="70" y="154"/>
                </a:cubicBezTo>
                <a:cubicBezTo>
                  <a:pt x="71" y="154"/>
                  <a:pt x="72" y="155"/>
                  <a:pt x="72" y="154"/>
                </a:cubicBezTo>
                <a:cubicBezTo>
                  <a:pt x="68" y="153"/>
                  <a:pt x="63" y="152"/>
                  <a:pt x="59" y="151"/>
                </a:cubicBezTo>
                <a:close/>
                <a:moveTo>
                  <a:pt x="88" y="162"/>
                </a:moveTo>
                <a:cubicBezTo>
                  <a:pt x="85" y="161"/>
                  <a:pt x="82" y="160"/>
                  <a:pt x="79" y="159"/>
                </a:cubicBezTo>
                <a:cubicBezTo>
                  <a:pt x="78" y="158"/>
                  <a:pt x="76" y="158"/>
                  <a:pt x="74" y="157"/>
                </a:cubicBezTo>
                <a:cubicBezTo>
                  <a:pt x="71" y="156"/>
                  <a:pt x="67" y="156"/>
                  <a:pt x="63" y="156"/>
                </a:cubicBezTo>
                <a:cubicBezTo>
                  <a:pt x="58" y="155"/>
                  <a:pt x="52" y="154"/>
                  <a:pt x="47" y="154"/>
                </a:cubicBezTo>
                <a:cubicBezTo>
                  <a:pt x="32" y="152"/>
                  <a:pt x="19" y="148"/>
                  <a:pt x="6" y="147"/>
                </a:cubicBezTo>
                <a:cubicBezTo>
                  <a:pt x="5" y="149"/>
                  <a:pt x="3" y="151"/>
                  <a:pt x="3" y="153"/>
                </a:cubicBezTo>
                <a:cubicBezTo>
                  <a:pt x="9" y="153"/>
                  <a:pt x="16" y="154"/>
                  <a:pt x="23" y="155"/>
                </a:cubicBezTo>
                <a:cubicBezTo>
                  <a:pt x="30" y="156"/>
                  <a:pt x="41" y="156"/>
                  <a:pt x="48" y="156"/>
                </a:cubicBezTo>
                <a:cubicBezTo>
                  <a:pt x="51" y="157"/>
                  <a:pt x="54" y="157"/>
                  <a:pt x="57" y="158"/>
                </a:cubicBezTo>
                <a:cubicBezTo>
                  <a:pt x="58" y="158"/>
                  <a:pt x="59" y="158"/>
                  <a:pt x="59" y="159"/>
                </a:cubicBezTo>
                <a:cubicBezTo>
                  <a:pt x="64" y="160"/>
                  <a:pt x="68" y="159"/>
                  <a:pt x="73" y="160"/>
                </a:cubicBezTo>
                <a:cubicBezTo>
                  <a:pt x="80" y="162"/>
                  <a:pt x="86" y="164"/>
                  <a:pt x="92" y="166"/>
                </a:cubicBezTo>
                <a:cubicBezTo>
                  <a:pt x="94" y="166"/>
                  <a:pt x="96" y="167"/>
                  <a:pt x="99" y="167"/>
                </a:cubicBezTo>
                <a:cubicBezTo>
                  <a:pt x="95" y="166"/>
                  <a:pt x="92" y="164"/>
                  <a:pt x="88" y="162"/>
                </a:cubicBezTo>
                <a:close/>
                <a:moveTo>
                  <a:pt x="79" y="156"/>
                </a:moveTo>
                <a:cubicBezTo>
                  <a:pt x="77" y="156"/>
                  <a:pt x="75" y="155"/>
                  <a:pt x="73" y="154"/>
                </a:cubicBezTo>
                <a:cubicBezTo>
                  <a:pt x="74" y="156"/>
                  <a:pt x="77" y="156"/>
                  <a:pt x="79" y="156"/>
                </a:cubicBezTo>
                <a:close/>
                <a:moveTo>
                  <a:pt x="64" y="161"/>
                </a:moveTo>
                <a:cubicBezTo>
                  <a:pt x="60" y="161"/>
                  <a:pt x="58" y="160"/>
                  <a:pt x="54" y="160"/>
                </a:cubicBezTo>
                <a:cubicBezTo>
                  <a:pt x="48" y="159"/>
                  <a:pt x="43" y="157"/>
                  <a:pt x="38" y="157"/>
                </a:cubicBezTo>
                <a:cubicBezTo>
                  <a:pt x="30" y="157"/>
                  <a:pt x="23" y="157"/>
                  <a:pt x="17" y="156"/>
                </a:cubicBezTo>
                <a:cubicBezTo>
                  <a:pt x="15" y="156"/>
                  <a:pt x="14" y="156"/>
                  <a:pt x="12" y="156"/>
                </a:cubicBezTo>
                <a:cubicBezTo>
                  <a:pt x="11" y="156"/>
                  <a:pt x="8" y="155"/>
                  <a:pt x="7" y="155"/>
                </a:cubicBezTo>
                <a:cubicBezTo>
                  <a:pt x="5" y="156"/>
                  <a:pt x="4" y="159"/>
                  <a:pt x="4" y="162"/>
                </a:cubicBezTo>
                <a:cubicBezTo>
                  <a:pt x="8" y="161"/>
                  <a:pt x="12" y="162"/>
                  <a:pt x="14" y="160"/>
                </a:cubicBezTo>
                <a:cubicBezTo>
                  <a:pt x="16" y="161"/>
                  <a:pt x="20" y="160"/>
                  <a:pt x="23" y="160"/>
                </a:cubicBezTo>
                <a:cubicBezTo>
                  <a:pt x="24" y="160"/>
                  <a:pt x="26" y="161"/>
                  <a:pt x="27" y="161"/>
                </a:cubicBezTo>
                <a:cubicBezTo>
                  <a:pt x="33" y="161"/>
                  <a:pt x="40" y="161"/>
                  <a:pt x="47" y="161"/>
                </a:cubicBezTo>
                <a:cubicBezTo>
                  <a:pt x="62" y="161"/>
                  <a:pt x="75" y="166"/>
                  <a:pt x="87" y="167"/>
                </a:cubicBezTo>
                <a:cubicBezTo>
                  <a:pt x="80" y="164"/>
                  <a:pt x="72" y="162"/>
                  <a:pt x="64" y="161"/>
                </a:cubicBezTo>
                <a:close/>
                <a:moveTo>
                  <a:pt x="103" y="166"/>
                </a:moveTo>
                <a:cubicBezTo>
                  <a:pt x="108" y="169"/>
                  <a:pt x="114" y="171"/>
                  <a:pt x="118" y="173"/>
                </a:cubicBezTo>
                <a:cubicBezTo>
                  <a:pt x="108" y="167"/>
                  <a:pt x="97" y="163"/>
                  <a:pt x="85" y="159"/>
                </a:cubicBezTo>
                <a:cubicBezTo>
                  <a:pt x="91" y="161"/>
                  <a:pt x="97" y="165"/>
                  <a:pt x="103" y="166"/>
                </a:cubicBezTo>
                <a:close/>
                <a:moveTo>
                  <a:pt x="74" y="167"/>
                </a:moveTo>
                <a:cubicBezTo>
                  <a:pt x="71" y="166"/>
                  <a:pt x="68" y="165"/>
                  <a:pt x="64" y="165"/>
                </a:cubicBezTo>
                <a:cubicBezTo>
                  <a:pt x="51" y="162"/>
                  <a:pt x="33" y="163"/>
                  <a:pt x="21" y="162"/>
                </a:cubicBezTo>
                <a:cubicBezTo>
                  <a:pt x="17" y="165"/>
                  <a:pt x="17" y="172"/>
                  <a:pt x="14" y="177"/>
                </a:cubicBezTo>
                <a:cubicBezTo>
                  <a:pt x="24" y="173"/>
                  <a:pt x="35" y="170"/>
                  <a:pt x="47" y="169"/>
                </a:cubicBezTo>
                <a:cubicBezTo>
                  <a:pt x="67" y="168"/>
                  <a:pt x="88" y="170"/>
                  <a:pt x="105" y="172"/>
                </a:cubicBezTo>
                <a:cubicBezTo>
                  <a:pt x="94" y="170"/>
                  <a:pt x="84" y="168"/>
                  <a:pt x="74" y="167"/>
                </a:cubicBezTo>
                <a:close/>
                <a:moveTo>
                  <a:pt x="16" y="162"/>
                </a:moveTo>
                <a:cubicBezTo>
                  <a:pt x="13" y="164"/>
                  <a:pt x="12" y="166"/>
                  <a:pt x="11" y="168"/>
                </a:cubicBezTo>
                <a:cubicBezTo>
                  <a:pt x="10" y="170"/>
                  <a:pt x="9" y="172"/>
                  <a:pt x="8" y="173"/>
                </a:cubicBezTo>
                <a:cubicBezTo>
                  <a:pt x="5" y="178"/>
                  <a:pt x="3" y="182"/>
                  <a:pt x="3" y="188"/>
                </a:cubicBezTo>
                <a:cubicBezTo>
                  <a:pt x="13" y="192"/>
                  <a:pt x="25" y="189"/>
                  <a:pt x="35" y="189"/>
                </a:cubicBezTo>
                <a:cubicBezTo>
                  <a:pt x="46" y="189"/>
                  <a:pt x="57" y="187"/>
                  <a:pt x="68" y="186"/>
                </a:cubicBezTo>
                <a:cubicBezTo>
                  <a:pt x="75" y="185"/>
                  <a:pt x="81" y="185"/>
                  <a:pt x="86" y="184"/>
                </a:cubicBezTo>
                <a:cubicBezTo>
                  <a:pt x="95" y="182"/>
                  <a:pt x="105" y="182"/>
                  <a:pt x="115" y="182"/>
                </a:cubicBezTo>
                <a:cubicBezTo>
                  <a:pt x="114" y="181"/>
                  <a:pt x="114" y="180"/>
                  <a:pt x="114" y="179"/>
                </a:cubicBezTo>
                <a:cubicBezTo>
                  <a:pt x="100" y="180"/>
                  <a:pt x="88" y="180"/>
                  <a:pt x="76" y="182"/>
                </a:cubicBezTo>
                <a:cubicBezTo>
                  <a:pt x="73" y="182"/>
                  <a:pt x="72" y="183"/>
                  <a:pt x="69" y="183"/>
                </a:cubicBezTo>
                <a:cubicBezTo>
                  <a:pt x="69" y="183"/>
                  <a:pt x="68" y="183"/>
                  <a:pt x="67" y="183"/>
                </a:cubicBezTo>
                <a:cubicBezTo>
                  <a:pt x="57" y="184"/>
                  <a:pt x="45" y="187"/>
                  <a:pt x="34" y="187"/>
                </a:cubicBezTo>
                <a:cubicBezTo>
                  <a:pt x="40" y="184"/>
                  <a:pt x="46" y="185"/>
                  <a:pt x="52" y="184"/>
                </a:cubicBezTo>
                <a:cubicBezTo>
                  <a:pt x="58" y="182"/>
                  <a:pt x="65" y="181"/>
                  <a:pt x="72" y="180"/>
                </a:cubicBezTo>
                <a:cubicBezTo>
                  <a:pt x="64" y="180"/>
                  <a:pt x="55" y="180"/>
                  <a:pt x="45" y="181"/>
                </a:cubicBezTo>
                <a:cubicBezTo>
                  <a:pt x="43" y="182"/>
                  <a:pt x="40" y="182"/>
                  <a:pt x="38" y="182"/>
                </a:cubicBezTo>
                <a:cubicBezTo>
                  <a:pt x="33" y="182"/>
                  <a:pt x="29" y="183"/>
                  <a:pt x="25" y="183"/>
                </a:cubicBezTo>
                <a:cubicBezTo>
                  <a:pt x="21" y="183"/>
                  <a:pt x="18" y="183"/>
                  <a:pt x="15" y="183"/>
                </a:cubicBezTo>
                <a:cubicBezTo>
                  <a:pt x="14" y="183"/>
                  <a:pt x="12" y="184"/>
                  <a:pt x="11" y="184"/>
                </a:cubicBezTo>
                <a:cubicBezTo>
                  <a:pt x="11" y="183"/>
                  <a:pt x="11" y="182"/>
                  <a:pt x="12" y="181"/>
                </a:cubicBezTo>
                <a:cubicBezTo>
                  <a:pt x="12" y="179"/>
                  <a:pt x="12" y="177"/>
                  <a:pt x="12" y="177"/>
                </a:cubicBezTo>
                <a:cubicBezTo>
                  <a:pt x="14" y="173"/>
                  <a:pt x="16" y="168"/>
                  <a:pt x="17" y="164"/>
                </a:cubicBezTo>
                <a:cubicBezTo>
                  <a:pt x="18" y="163"/>
                  <a:pt x="19" y="162"/>
                  <a:pt x="18" y="162"/>
                </a:cubicBezTo>
                <a:cubicBezTo>
                  <a:pt x="18" y="162"/>
                  <a:pt x="16" y="162"/>
                  <a:pt x="16" y="162"/>
                </a:cubicBezTo>
                <a:close/>
                <a:moveTo>
                  <a:pt x="51" y="171"/>
                </a:moveTo>
                <a:cubicBezTo>
                  <a:pt x="51" y="171"/>
                  <a:pt x="51" y="171"/>
                  <a:pt x="51" y="171"/>
                </a:cubicBezTo>
                <a:cubicBezTo>
                  <a:pt x="45" y="171"/>
                  <a:pt x="39" y="172"/>
                  <a:pt x="32" y="173"/>
                </a:cubicBezTo>
                <a:cubicBezTo>
                  <a:pt x="26" y="174"/>
                  <a:pt x="20" y="176"/>
                  <a:pt x="15" y="179"/>
                </a:cubicBezTo>
                <a:cubicBezTo>
                  <a:pt x="17" y="179"/>
                  <a:pt x="19" y="178"/>
                  <a:pt x="21" y="179"/>
                </a:cubicBezTo>
                <a:cubicBezTo>
                  <a:pt x="18" y="180"/>
                  <a:pt x="14" y="179"/>
                  <a:pt x="14" y="182"/>
                </a:cubicBezTo>
                <a:cubicBezTo>
                  <a:pt x="33" y="181"/>
                  <a:pt x="54" y="178"/>
                  <a:pt x="72" y="178"/>
                </a:cubicBezTo>
                <a:cubicBezTo>
                  <a:pt x="87" y="178"/>
                  <a:pt x="97" y="178"/>
                  <a:pt x="111" y="177"/>
                </a:cubicBezTo>
                <a:cubicBezTo>
                  <a:pt x="105" y="176"/>
                  <a:pt x="98" y="175"/>
                  <a:pt x="90" y="175"/>
                </a:cubicBezTo>
                <a:cubicBezTo>
                  <a:pt x="91" y="174"/>
                  <a:pt x="93" y="174"/>
                  <a:pt x="95" y="174"/>
                </a:cubicBezTo>
                <a:cubicBezTo>
                  <a:pt x="80" y="169"/>
                  <a:pt x="64" y="172"/>
                  <a:pt x="51" y="171"/>
                </a:cubicBezTo>
                <a:close/>
                <a:moveTo>
                  <a:pt x="106" y="175"/>
                </a:moveTo>
                <a:cubicBezTo>
                  <a:pt x="104" y="174"/>
                  <a:pt x="102" y="174"/>
                  <a:pt x="100" y="174"/>
                </a:cubicBezTo>
                <a:cubicBezTo>
                  <a:pt x="102" y="174"/>
                  <a:pt x="105" y="175"/>
                  <a:pt x="106" y="175"/>
                </a:cubicBezTo>
                <a:close/>
                <a:moveTo>
                  <a:pt x="124" y="180"/>
                </a:moveTo>
                <a:cubicBezTo>
                  <a:pt x="124" y="180"/>
                  <a:pt x="122" y="180"/>
                  <a:pt x="123" y="181"/>
                </a:cubicBezTo>
                <a:cubicBezTo>
                  <a:pt x="121" y="180"/>
                  <a:pt x="118" y="179"/>
                  <a:pt x="116" y="179"/>
                </a:cubicBezTo>
                <a:cubicBezTo>
                  <a:pt x="115" y="181"/>
                  <a:pt x="117" y="181"/>
                  <a:pt x="118" y="182"/>
                </a:cubicBezTo>
                <a:cubicBezTo>
                  <a:pt x="123" y="183"/>
                  <a:pt x="130" y="184"/>
                  <a:pt x="133" y="180"/>
                </a:cubicBezTo>
                <a:cubicBezTo>
                  <a:pt x="133" y="179"/>
                  <a:pt x="132" y="178"/>
                  <a:pt x="131" y="177"/>
                </a:cubicBezTo>
                <a:cubicBezTo>
                  <a:pt x="130" y="177"/>
                  <a:pt x="129" y="178"/>
                  <a:pt x="128" y="179"/>
                </a:cubicBezTo>
                <a:cubicBezTo>
                  <a:pt x="128" y="178"/>
                  <a:pt x="126" y="180"/>
                  <a:pt x="124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  <p:custDataLst>
      <p:tags r:id="rId1"/>
    </p:custData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LiuChBZh#"/>
  <p:tag name="MH_LAYOUT" val="SubTitleText"/>
  <p:tag name="MH" val="20151008135026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026"/>
  <p:tag name="MH_LIBRARY" val="GRAPHIC"/>
  <p:tag name="MH_TYPE" val="Other"/>
  <p:tag name="MH_ORDER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026"/>
  <p:tag name="MH_LIBRARY" val="GRAPHIC"/>
  <p:tag name="MH_TYPE" val="Other"/>
  <p:tag name="MH_ORDER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026"/>
  <p:tag name="MH_LIBRARY" val="GRAPHIC"/>
  <p:tag name="MH_TYPE" val="Other"/>
  <p:tag name="MH_ORDER" val="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246"/>
  <p:tag name="MH_LIBRARY" val="GRAPHIC"/>
  <p:tag name="MH_TYPE" val="Other"/>
  <p:tag name="MH_ORDER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246"/>
  <p:tag name="MH_LIBRARY" val="GRAPHIC"/>
  <p:tag name="MH_TYPE" val="Other"/>
  <p:tag name="MH_ORDER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246"/>
  <p:tag name="MH_LIBRARY" val="GRAPHIC"/>
  <p:tag name="MH_TYPE" val="Other"/>
  <p:tag name="MH_ORDER" val="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246"/>
  <p:tag name="MH_LIBRARY" val="GRAPHIC"/>
  <p:tag name="MH_TYPE" val="Other"/>
  <p:tag name="MH_ORDER" val="1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LiuChBZh#"/>
  <p:tag name="MH_LAYOUT" val="SubTitleText"/>
  <p:tag name="MH" val="20151008135141"/>
  <p:tag name="MH_LIBRARY" val="GRAPHI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1"/>
  <p:tag name="MH_LIBRARY" val="GRAPHIC"/>
  <p:tag name="MH_TYPE" val="SubTitle"/>
  <p:tag name="MH_ORDER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1"/>
  <p:tag name="MH_LIBRARY" val="GRAPHIC"/>
  <p:tag name="MH_TYPE" val="SubTitle"/>
  <p:tag name="MH_ORD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026"/>
  <p:tag name="MH_LIBRARY" val="GRAPHIC"/>
  <p:tag name="MH_TYPE" val="SubTitle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1"/>
  <p:tag name="MH_LIBRARY" val="GRAPHIC"/>
  <p:tag name="MH_TYPE" val="SubTitle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1"/>
  <p:tag name="MH_LIBRARY" val="GRAPHIC"/>
  <p:tag name="MH_TYPE" val="Other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1"/>
  <p:tag name="MH_LIBRARY" val="GRAPHIC"/>
  <p:tag name="MH_TYPE" val="Other"/>
  <p:tag name="MH_ORDER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1"/>
  <p:tag name="MH_LIBRARY" val="GRAPHIC"/>
  <p:tag name="MH_TYPE" val="SubTitle"/>
  <p:tag name="MH_ORDER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1"/>
  <p:tag name="MH_LIBRARY" val="GRAPHIC"/>
  <p:tag name="MH_TYPE" val="Other"/>
  <p:tag name="MH_ORDER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MH" val="20151007230828"/>
  <p:tag name="MH_LIBRARY" val="GRAPHIC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0828"/>
  <p:tag name="MH_LIBRARY" val="GRAPHIC"/>
  <p:tag name="MH_TYPE" val="Other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0828"/>
  <p:tag name="MH_LIBRARY" val="GRAPHIC"/>
  <p:tag name="MH_TYPE" val="Other"/>
  <p:tag name="MH_ORDER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0828"/>
  <p:tag name="MH_LIBRARY" val="GRAPHIC"/>
  <p:tag name="MH_TYPE" val="Other"/>
  <p:tag name="MH_ORDER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0828"/>
  <p:tag name="MH_LIBRARY" val="GRAPHIC"/>
  <p:tag name="MH_TYPE" val="Other"/>
  <p:tag name="MH_ORDER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026"/>
  <p:tag name="MH_LIBRARY" val="GRAPHIC"/>
  <p:tag name="MH_TYPE" val="Other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0828"/>
  <p:tag name="MH_LIBRARY" val="GRAPHIC"/>
  <p:tag name="MH_TYPE" val="Other"/>
  <p:tag name="MH_ORDER" val="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0828"/>
  <p:tag name="MH_LIBRARY" val="GRAPHIC"/>
  <p:tag name="MH_TYPE" val="Other"/>
  <p:tag name="MH_ORDER" val="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0436"/>
  <p:tag name="MH_LIBRARY" val="GRAPHIC"/>
  <p:tag name="MH_TYPE" val="Other"/>
  <p:tag name="MH_ORDER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0436"/>
  <p:tag name="MH_LIBRARY" val="GRAPHIC"/>
  <p:tag name="MH_TYPE" val="Other"/>
  <p:tag name="MH_ORDER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0436"/>
  <p:tag name="MH_LIBRARY" val="GRAPHIC"/>
  <p:tag name="MH_TYPE" val="Other"/>
  <p:tag name="MH_ORDER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BingLLB#"/>
  <p:tag name="MH_LAYOUT" val="SubTitleDesc"/>
  <p:tag name="MH" val="20151008135130"/>
  <p:tag name="MH_LIBRARY" val="GRAPHIC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30"/>
  <p:tag name="MH_LIBRARY" val="GRAPHIC"/>
  <p:tag name="MH_TYPE" val="Other"/>
  <p:tag name="MH_ORDER" val="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30"/>
  <p:tag name="MH_LIBRARY" val="GRAPHIC"/>
  <p:tag name="MH_TYPE" val="Other"/>
  <p:tag name="MH_ORDER" val="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30"/>
  <p:tag name="MH_LIBRARY" val="GRAPHIC"/>
  <p:tag name="MH_TYPE" val="Other"/>
  <p:tag name="MH_ORDER" val="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30"/>
  <p:tag name="MH_LIBRARY" val="GRAPHIC"/>
  <p:tag name="MH_TYPE" val="Other"/>
  <p:tag name="MH_ORDER" val="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026"/>
  <p:tag name="MH_LIBRARY" val="GRAPHIC"/>
  <p:tag name="MH_TYPE" val="SubTitle"/>
  <p:tag name="MH_ORDER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30"/>
  <p:tag name="MH_LIBRARY" val="GRAPHIC"/>
  <p:tag name="MH_TYPE" val="Other"/>
  <p:tag name="MH_ORDER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30"/>
  <p:tag name="MH_LIBRARY" val="GRAPHIC"/>
  <p:tag name="MH_TYPE" val="Other"/>
  <p:tag name="MH_ORDER" val="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30"/>
  <p:tag name="MH_LIBRARY" val="GRAPHIC"/>
  <p:tag name="MH_TYPE" val="Other"/>
  <p:tag name="MH_ORDER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30"/>
  <p:tag name="MH_LIBRARY" val="GRAPHIC"/>
  <p:tag name="MH_TYPE" val="Other"/>
  <p:tag name="MH_ORDER" val="1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30"/>
  <p:tag name="MH_LIBRARY" val="GRAPHIC"/>
  <p:tag name="MH_TYPE" val="Other"/>
  <p:tag name="MH_ORDER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30"/>
  <p:tag name="MH_LIBRARY" val="GRAPHIC"/>
  <p:tag name="MH_TYPE" val="Other"/>
  <p:tag name="MH_ORDER" val="1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30"/>
  <p:tag name="MH_LIBRARY" val="GRAPHIC"/>
  <p:tag name="MH_TYPE" val="Other"/>
  <p:tag name="MH_ORDER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30"/>
  <p:tag name="MH_LIBRARY" val="GRAPHIC"/>
  <p:tag name="MH_TYPE" val="Other"/>
  <p:tag name="MH_ORDER" val="1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30"/>
  <p:tag name="MH_LIBRARY" val="GRAPHIC"/>
  <p:tag name="MH_TYPE" val="Other"/>
  <p:tag name="MH_ORDER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30"/>
  <p:tag name="MH_LIBRARY" val="GRAPHIC"/>
  <p:tag name="MH_TYPE" val="Other"/>
  <p:tag name="MH_ORDER" val="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026"/>
  <p:tag name="MH_LIBRARY" val="GRAPHIC"/>
  <p:tag name="MH_TYPE" val="SubTitle"/>
  <p:tag name="MH_ORDER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51008135147"/>
  <p:tag name="MH_LIBRARY" val="GRAPHIC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026"/>
  <p:tag name="MH_LIBRARY" val="GRAPHIC"/>
  <p:tag name="MH_TYPE" val="Other"/>
  <p:tag name="MH_ORDER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SubTitle"/>
  <p:tag name="MH_ORDER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SubTitle"/>
  <p:tag name="MH_ORDER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SubTitle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026"/>
  <p:tag name="MH_LIBRARY" val="GRAPHIC"/>
  <p:tag name="MH_TYPE" val="SubTitle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026"/>
  <p:tag name="MH_LIBRARY" val="GRAPHIC"/>
  <p:tag name="MH_TYPE" val="Other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026"/>
  <p:tag name="MH_LIBRARY" val="GRAPHIC"/>
  <p:tag name="MH_TYPE" val="Other"/>
  <p:tag name="MH_ORDER" val="4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黑板字体">
      <a:majorFont>
        <a:latin typeface="Mongolian Baiti"/>
        <a:ea typeface="方正硬笔楷书简体"/>
        <a:cs typeface=""/>
      </a:majorFont>
      <a:minorFont>
        <a:latin typeface="Mongolian Baiti"/>
        <a:ea typeface="方正硬笔楷书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Pages>0</Pages>
  <Words>2490</Words>
  <Characters>0</Characters>
  <Application>Microsoft Office PowerPoint</Application>
  <PresentationFormat>全屏显示(16:9)</PresentationFormat>
  <Lines>0</Lines>
  <Paragraphs>202</Paragraphs>
  <Slides>25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2" baseType="lpstr">
      <vt:lpstr>Impact</vt:lpstr>
      <vt:lpstr>Open Sans Light</vt:lpstr>
      <vt:lpstr>幼圆</vt:lpstr>
      <vt:lpstr>方正硬笔楷书简体</vt:lpstr>
      <vt:lpstr>微软雅黑</vt:lpstr>
      <vt:lpstr>方正正大黑简体</vt:lpstr>
      <vt:lpstr>Wingdings</vt:lpstr>
      <vt:lpstr>Mongolian Baiti</vt:lpstr>
      <vt:lpstr>Calibri</vt:lpstr>
      <vt:lpstr>Lao UI</vt:lpstr>
      <vt:lpstr>Open Sans</vt:lpstr>
      <vt:lpstr>华文细黑</vt:lpstr>
      <vt:lpstr>宋体</vt:lpstr>
      <vt:lpstr>方正正粗黑简体</vt:lpstr>
      <vt:lpstr>Arial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>情缘素材：https://haosc.taobao.com</Company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cp:keywords/>
  <dc:description/>
  <cp:lastModifiedBy>Microsoft</cp:lastModifiedBy>
  <cp:revision>5</cp:revision>
  <dcterms:created xsi:type="dcterms:W3CDTF">2015-10-07T13:22:55Z</dcterms:created>
  <dcterms:modified xsi:type="dcterms:W3CDTF">2017-05-04T07:58:29Z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